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63" r:id="rId5"/>
    <p:sldId id="260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52056-135A-42A1-BDA9-385F43933B81}" v="2" dt="2020-03-03T18:59:05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85552056-135A-42A1-BDA9-385F43933B81}"/>
    <pc:docChg chg="addSld delSld modSld sldOrd">
      <pc:chgData name="Kimberly Brehm" userId="8c2b6ab9-3f19-41de-a892-34e3c36865ec" providerId="ADAL" clId="{85552056-135A-42A1-BDA9-385F43933B81}" dt="2020-03-03T18:59:05.294" v="52"/>
      <pc:docMkLst>
        <pc:docMk/>
      </pc:docMkLst>
      <pc:sldChg chg="del">
        <pc:chgData name="Kimberly Brehm" userId="8c2b6ab9-3f19-41de-a892-34e3c36865ec" providerId="ADAL" clId="{85552056-135A-42A1-BDA9-385F43933B81}" dt="2020-03-03T18:53:55.044" v="6" actId="47"/>
        <pc:sldMkLst>
          <pc:docMk/>
          <pc:sldMk cId="2859719213" sldId="256"/>
        </pc:sldMkLst>
      </pc:sldChg>
      <pc:sldChg chg="addSp delSp modSp add mod">
        <pc:chgData name="Kimberly Brehm" userId="8c2b6ab9-3f19-41de-a892-34e3c36865ec" providerId="ADAL" clId="{85552056-135A-42A1-BDA9-385F43933B81}" dt="2020-03-03T18:54:26.256" v="35"/>
        <pc:sldMkLst>
          <pc:docMk/>
          <pc:sldMk cId="4186269951" sldId="266"/>
        </pc:sldMkLst>
        <pc:spChg chg="mod">
          <ac:chgData name="Kimberly Brehm" userId="8c2b6ab9-3f19-41de-a892-34e3c36865ec" providerId="ADAL" clId="{85552056-135A-42A1-BDA9-385F43933B81}" dt="2020-03-03T18:54:11.546" v="34" actId="1076"/>
          <ac:spMkLst>
            <pc:docMk/>
            <pc:sldMk cId="4186269951" sldId="266"/>
            <ac:spMk id="105" creationId="{D1DE2816-61E5-4F24-94C5-ADC024D6C6C2}"/>
          </ac:spMkLst>
        </pc:spChg>
        <pc:spChg chg="mod">
          <ac:chgData name="Kimberly Brehm" userId="8c2b6ab9-3f19-41de-a892-34e3c36865ec" providerId="ADAL" clId="{85552056-135A-42A1-BDA9-385F43933B81}" dt="2020-03-03T18:54:08.420" v="33" actId="20577"/>
          <ac:spMkLst>
            <pc:docMk/>
            <pc:sldMk cId="4186269951" sldId="266"/>
            <ac:spMk id="113" creationId="{EB37F254-1F37-4D6F-B88B-E4B0ADE1D2AD}"/>
          </ac:spMkLst>
        </pc:spChg>
        <pc:picChg chg="del">
          <ac:chgData name="Kimberly Brehm" userId="8c2b6ab9-3f19-41de-a892-34e3c36865ec" providerId="ADAL" clId="{85552056-135A-42A1-BDA9-385F43933B81}" dt="2020-03-03T18:54:26.256" v="35"/>
          <ac:picMkLst>
            <pc:docMk/>
            <pc:sldMk cId="4186269951" sldId="266"/>
            <ac:picMk id="2" creationId="{F8101F8A-F7EC-4DB8-A066-F655BF8C670E}"/>
          </ac:picMkLst>
        </pc:picChg>
        <pc:picChg chg="add mod">
          <ac:chgData name="Kimberly Brehm" userId="8c2b6ab9-3f19-41de-a892-34e3c36865ec" providerId="ADAL" clId="{85552056-135A-42A1-BDA9-385F43933B81}" dt="2020-03-03T18:54:26.256" v="35"/>
          <ac:picMkLst>
            <pc:docMk/>
            <pc:sldMk cId="4186269951" sldId="266"/>
            <ac:picMk id="3" creationId="{CACF9414-7D98-4FCD-BF2D-9952E1143272}"/>
          </ac:picMkLst>
        </pc:picChg>
      </pc:sldChg>
      <pc:sldChg chg="addSp delSp modSp add mod ord">
        <pc:chgData name="Kimberly Brehm" userId="8c2b6ab9-3f19-41de-a892-34e3c36865ec" providerId="ADAL" clId="{85552056-135A-42A1-BDA9-385F43933B81}" dt="2020-03-03T18:59:05.294" v="52"/>
        <pc:sldMkLst>
          <pc:docMk/>
          <pc:sldMk cId="3505249617" sldId="267"/>
        </pc:sldMkLst>
        <pc:spChg chg="mod">
          <ac:chgData name="Kimberly Brehm" userId="8c2b6ab9-3f19-41de-a892-34e3c36865ec" providerId="ADAL" clId="{85552056-135A-42A1-BDA9-385F43933B81}" dt="2020-03-03T18:58:42.544" v="51" actId="20577"/>
          <ac:spMkLst>
            <pc:docMk/>
            <pc:sldMk cId="3505249617" sldId="267"/>
            <ac:spMk id="2" creationId="{E1F50E47-2DF8-46E4-A54E-B5A634162102}"/>
          </ac:spMkLst>
        </pc:spChg>
        <pc:picChg chg="add mod">
          <ac:chgData name="Kimberly Brehm" userId="8c2b6ab9-3f19-41de-a892-34e3c36865ec" providerId="ADAL" clId="{85552056-135A-42A1-BDA9-385F43933B81}" dt="2020-03-03T18:59:05.294" v="52"/>
          <ac:picMkLst>
            <pc:docMk/>
            <pc:sldMk cId="3505249617" sldId="267"/>
            <ac:picMk id="4" creationId="{C01A9BF1-2E9F-4EB2-A192-8FCA2BBB0DEC}"/>
          </ac:picMkLst>
        </pc:picChg>
        <pc:picChg chg="del">
          <ac:chgData name="Kimberly Brehm" userId="8c2b6ab9-3f19-41de-a892-34e3c36865ec" providerId="ADAL" clId="{85552056-135A-42A1-BDA9-385F43933B81}" dt="2020-03-03T18:59:05.294" v="52"/>
          <ac:picMkLst>
            <pc:docMk/>
            <pc:sldMk cId="3505249617" sldId="267"/>
            <ac:picMk id="5" creationId="{A50D4AC5-3831-4CE3-9484-5727FDADB0C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7:22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3850 695 5328 0 0,'0'0'116'0'0,"0"0"17"0"0,0 0 12 0 0,0-3-14 0 0,0-7-62 0 0,0 5 123 0 0,0 2-78 0 0,0 0-50 0 0,0 0 8 0 0,0 1-12 0 0,0-1 228 0 0,0 1 14 0 0,0-9 62 0 0,0 9 27 0 0,0 2 8 0 0,0-3-15 0 0,0-8-67 0 0,0 9-28 0 0,-3-1-7 0 0,-7-7-4 0 0,7 7-88 0 0,0 2-65 0 0,1 0-40 0 0,-1 1-39 0 0,0 1-14 0 0,1-3 36 0 0,0 0 21 0 0,0-2 0 0 0,-2-1 78 0 0,-1 4-6 0 0,-3 0 98 0 0,-1 1-99 0 0,-16 0 290 0 0,16 0-324 0 0,1 0-46 0 0,1 0-79 0 0,2 3 81 0 0,0 0-60 0 0,1 1 1 0 0,-1-1 0 0 0,0 0 0 0 0,-1 0 0 0 0,1-1-1 0 0,-5 2-22 0 0,-11 5 56 0 0,17-6-30 0 0,-15 6 20 0 0,16-7-45 0 0,-1 0 1 0 0,1 0 0 0 0,0 0-1 0 0,0 0 1 0 0,0 1-1 0 0,0-1 1 0 0,0 1-1 0 0,0 0 1 0 0,1 0-1 0 0,-1 0 1 0 0,1 0-1 0 0,0 0-1 0 0,-3 8 21 0 0,5-10-20 0 0,0 0 1 0 0,-1 0 0 0 0,1 1 0 0 0,-1-1 0 0 0,1 0 0 0 0,-1 0-1 0 0,1 0 1 0 0,-1 0 0 0 0,0 0 0 0 0,1 0 0 0 0,-1 0 0 0 0,0-1-1 0 0,0 1 1 0 0,0 0 0 0 0,0 0 0 0 0,0-1 0 0 0,0 1 0 0 0,0 0-2 0 0,-4 1 0 0 0,4-1 0 0 0,0-1 0 0 0,1 0 0 0 0,-1 0 0 0 0,0 1 0 0 0,1-1 0 0 0,-1 0 0 0 0,1 1 0 0 0,-1-1 0 0 0,1 1 0 0 0,-1-1 0 0 0,1 1 0 0 0,-1-1 0 0 0,1 1 0 0 0,-1-1 0 0 0,1 1 0 0 0,-1-1 0 0 0,1 1 0 0 0,0 0 0 0 0,-1-1 0 0 0,1 1 0 0 0,0 0 0 0 0,0 0 0 0 0,-3 3 0 0 0,-23 44 0 0 0,25-45 0 0 0,0 0 0 0 0,0 0 0 0 0,1 0 0 0 0,-1 1 0 0 0,1-1 0 0 0,0 0 0 0 0,0 0 0 0 0,0 0 0 0 0,0 1 0 0 0,1-1 0 0 0,-1 9 0 0 0,0-9 0 0 0,1 1 0 0 0,-1-1 0 0 0,1 0 0 0 0,-1 1 0 0 0,1-1 0 0 0,0 0 0 0 0,0 0 0 0 0,1 0 0 0 0,0 2 0 0 0,2 6 0 0 0,12 26 0 0 0,-13-24 0 0 0,-2-11 0 0 0,-1 0 0 0 0,1 1 0 0 0,-1-1 0 0 0,1 0 0 0 0,0 0 0 0 0,0 1 0 0 0,0-1 0 0 0,0 0 0 0 0,0 0 0 0 0,0 0 0 0 0,1 0 0 0 0,-1 0 0 0 0,1-1 0 0 0,0 1 0 0 0,3 4 0 0 0,-2-3 0 0 0,0 0 0 0 0,-1 0 0 0 0,1-1 0 0 0,0 0 0 0 0,0 1 0 0 0,1-1 0 0 0,-1 0 0 0 0,0 0 0 0 0,1-1 0 0 0,-1 1 0 0 0,1-1 0 0 0,3 2 0 0 0,12 8-3 0 0,-16-9 4 0 0,0 0 1 0 0,0 0-1 0 0,-1 0 0 0 0,2-1 1 0 0,-1 1-1 0 0,0-1 0 0 0,0 0 1 0 0,0 0-1 0 0,1 0 0 0 0,-1 0 1 0 0,0 0-1 0 0,1-1-1 0 0,13 1 52 0 0,-12 0-38 0 0,1-1 0 0 0,-1 0 0 0 0,0 0-1 0 0,1 0 1 0 0,-1-1 0 0 0,0 1 0 0 0,0-2 0 0 0,2 1-14 0 0,-2-1 15 0 0,1 0 3 0 0,0 0 0 0 0,0 0 0 0 0,0 0 1 0 0,0-1-1 0 0,-1 0 0 0 0,1 0 0 0 0,-1-1 0 0 0,4-2-18 0 0,-2 0-33 0 0,10-4 125 0 0,-11 7-102 0 0,0-1-72 0 0,0 0-103 0 0,-3 2 43 0 0,0-1-37 0 0,-1 1-54 0 0,-1 0-47 0 0,1 0-42 0 0,0 0-37 0 0,2-1-448 0 0,0-1-87 0 0,3-3-633 0 0,2-2-880 0 0</inkml:trace>
  <inkml:trace contextRef="#ctx0" brushRef="#br0" timeOffset="603.33">3960 111 7200 0 0,'0'0'165'0'0,"0"0"22"0"0,0 0 6 0 0,0 3-28 0 0,0 1-136 0 0,0-2-29 0 0,0 1 1 0 0,0-1-1 0 0,0 0 1 0 0,0 1-1 0 0,0-1 1 0 0,1 0 0 0 0,-1 1-1 0 0,1-1 1 0 0,0 2-1 0 0,6 10 58 0 0,0 0 86 0 0,11 21 279 0 0,-9-13-62 0 0,-3 2-89 0 0,-6-23-257 0 0,5 12 145 0 0,-1 0 0 0 0,2 0 1 0 0,1 2-161 0 0,5 13 212 0 0,-4-2-42 0 0,-6-19-117 0 0,0 6 78 0 0,1-1 0 0 0,0 0 0 0 0,1 0 0 0 0,1 0-131 0 0,4 11 158 0 0,6 15 139 0 0,-1 0-3 0 0,-5-16-144 0 0,5 24 171 0 0,-11-35-200 0 0,0-1 0 0 0,0 0 0 0 0,6 11-121 0 0,-5-12 92 0 0,-1 0 0 0 0,0 0 0 0 0,0 0 0 0 0,1 9-92 0 0,2 10 221 0 0,5 0 94 0 0,-1-10-93 0 0,-4 9-39 0 0,1-12-52 0 0,1 7 61 0 0,-6-19-174 0 0,5 23 136 0 0,-2 2 58 0 0,-3-22-108 0 0,1-4-23 0 0,4 8-132 0 0,-6-8 73 0 0,0 1 39 0 0,-1-1 36 0 0,1 1 51 0 0,-1 0 59 0 0,0 1 68 0 0,3-4-187 0 0,-2 0-84 0 0,-1 0 0 0 0,1 0 0 0 0,-1 0 0 0 0,1 0 0 0 0,-1 0 0 0 0,1 0 1 0 0,-1 0-1 0 0,0-1 0 0 0,1 1 0 0 0,-1 0 0 0 0,1 0 0 0 0,-1 0 1 0 0,1 0-1 0 0,-1-1 0 0 0,1 1 0 0 0,-1 0 0 0 0,1 0 0 0 0,-1-1 1 0 0,0 1-1 0 0,1 0 0 0 0,-1-1 0 0 0,0 1 0 0 0,1 0 0 0 0,-1-1 1 0 0,0 1-1 0 0,1-1 0 0 0,-1 1 0 0 0,0 0 0 0 0,0-1 0 0 0,1 1 0 0 0,-1-1 1 0 0,0 1-1 0 0,0-1 0 0 0,0 1 0 0 0,0-1 0 0 0,0 1 0 0 0,0-1 1 0 0,0 1-1 0 0,0-1 0 0 0,0 1 0 0 0,0-1 0 0 0,0 0-4 0 0,3-4 82 0 0,-2 4-74 0 0,0 0 1 0 0,0 0 0 0 0,0-1 0 0 0,0 1 0 0 0,0 0 0 0 0,0-1 0 0 0,0 1 0 0 0,0-1 0 0 0,0 1-1 0 0,-1-1 1 0 0,1 1 0 0 0,-1-1 0 0 0,1 0 0 0 0,-1 1 0 0 0,1-1 0 0 0,-1 0 0 0 0,0 1 0 0 0,0-2-9 0 0,2-13 59 0 0,4 1-37 0 0,0-1-6 0 0,-4 0 33 0 0,-2 13-42 0 0,0 0-1 0 0,1-1 1 0 0,-1 1-1 0 0,1 0 1 0 0,0 0-1 0 0,0-1 1 0 0,0 1-1 0 0,0 0 1 0 0,1-2-7 0 0,3-6 21 0 0,16-57-7 0 0,-7 44-14 0 0,-2 3 0 0 0,-7 11 0 0 0,-4 8 0 0 0,0-1 0 0 0,0 1 0 0 0,0 0 0 0 0,1 0 0 0 0,-1 0 0 0 0,0 0 0 0 0,1 0 0 0 0,0 0 0 0 0,0 0 0 0 0,5-6 0 0 0,-3 5 0 0 0,-1 0 0 0 0,0 0 0 0 0,0 0 0 0 0,0-1 0 0 0,0 0 0 0 0,0 0 0 0 0,-1-5-4 0 0,-2 9 3 0 0,0 0 1 0 0,0 0-1 0 0,0-1 0 0 0,0 1 0 0 0,0 0 0 0 0,0 0 0 0 0,1-1 0 0 0,-1 1 0 0 0,0 0 0 0 0,0 0 0 0 0,0-1 0 0 0,0 1 0 0 0,0 0 0 0 0,0 0 0 0 0,1-1 1 0 0,-1 1-1 0 0,0 0 0 0 0,0 0 0 0 0,0 0 0 0 0,1 0 0 0 0,-1-1 0 0 0,0 1 0 0 0,0 0 0 0 0,0 0 0 0 0,1 0 0 0 0,-1 0 1 0 0,25-13-68 0 0,-22 11 62 0 0,-3 2 4 0 0,1 0-1 0 0,0-1 1 0 0,-1 1-1 0 0,1 0 0 0 0,0 0 1 0 0,0 0-1 0 0,-1 0 1 0 0,1-1-1 0 0,0 1 1 0 0,-1 0-1 0 0,1 0 1 0 0,0 0-1 0 0,0 1 1 0 0,-1-1-1 0 0,1 0 1 0 0,0 0-1 0 0,-1 0 0 0 0,1 0 1 0 0,0 1-1 0 0,0-1 1 0 0,0 0 2 0 0,3 2-7 0 0,20 12-66 0 0,-18-1 49 0 0,-4-9 16 0 0,0-1 0 0 0,1 0-1 0 0,-1 0 1 0 0,1 0 0 0 0,0 0 0 0 0,2 2 8 0 0,-1-3-3 0 0,-1 1 0 0 0,0 0 0 0 0,-1 0 0 0 0,1 0 0 0 0,0 1 0 0 0,1 2 3 0 0,1 4-37 0 0,-5-8 34 0 0,1 1-1 0 0,1-1 1 0 0,-1 0 0 0 0,0 0 0 0 0,1 0-1 0 0,-1 0 1 0 0,1 0 0 0 0,-1 0 0 0 0,1 0 3 0 0,2 2-1 0 0,-1 1 1 0 0,0-1 0 0 0,0 0 0 0 0,0 1 0 0 0,-1 0 0 0 0,1 0 0 0 0,0 2 0 0 0,-1-2 1 0 0,0 0 1 0 0,0 0 0 0 0,1 0-1 0 0,0 0 1 0 0,0-1 0 0 0,0 1-1 0 0,2 1-1 0 0,8 10 63 0 0,0 11 104 0 0,-4-7-42 0 0,6 12-166 0 0,-1-17 39 0 0,-11-11 11 0 0,1-1 42 0 0,12 14 351 0 0,-13-14-360 0 0,-1-2-60 0 0,-1 0-33 0 0,1 2 118 0 0,-2-3 10 0 0,0 0-11 0 0,0 0-36 0 0,0 0-147 0 0,0 0-67 0 0,0 0-10 0 0,1 0 60 0 0,1 0-1 0 0,2 0-60 0 0,2 0-177 0 0,-3 0-322 0 0,-3 0-30 0 0</inkml:trace>
  <inkml:trace contextRef="#ctx0" brushRef="#br0" timeOffset="919.32">5002 679 7344 0 0,'0'0'165'0'0,"0"0"22"0"0,0 0 9 0 0,0 0 45 0 0,0 0 128 0 0,0 0 58 0 0,0 0 12 0 0,0 0-14 0 0,2 0-62 0 0,-1 0-342 0 0,0 0 0 0 0,-1 0 0 0 0,1 1 0 0 0,0-1 0 0 0,-1 0 0 0 0,1 0 0 0 0,-1 0 0 0 0,1 1 0 0 0,0-1 0 0 0,-1 0 0 0 0,1 1 0 0 0,-1-1 0 0 0,1 0 0 0 0,-1 1 0 0 0,1-1 0 0 0,-1 1 0 0 0,1-1 0 0 0,-1 1 0 0 0,1-1 0 0 0,-1 1 0 0 0,0-1-21 0 0,6 10 261 0 0,3 2 22 0 0,-7-9-66 0 0,0 0-74 0 0,-2-1-47 0 0,0 1-44 0 0,0 0-18 0 0,1-1 43 0 0,9 3 227 0 0,-3 6-19 0 0,0 3-75 0 0,-5-10-131 0 0,3 7 115 0 0,6 7 142 0 0,-9-15-151 0 0,0-1-69 0 0,-2 1-44 0 0,0 2-42 0 0,1-2-9 0 0,-1-1 32 0 0,5 7 51 0 0,-4-8-77 0 0,0 1 0 0 0,0-1 0 0 0,0 1 0 0 0,0-1 0 0 0,-1 1 1 0 0,1-1-1 0 0,0 1 0 0 0,-1 0 0 0 0,1-1 0 0 0,-1 1 1 0 0,0 1-28 0 0,3 3 180 0 0,7 7-78 0 0,-4-2-41 0 0,4 7-18 0 0,-6-12 9 0 0,-5 3-54 0 0,1-6 6 0 0,0 29 156 0 0,0-19-235 0 0,0-11-78 0 0,0-2 106 0 0,0 0-13 0 0,0 0-20 0 0,0 0-39 0 0,0 0-17 0 0,0 0-38 0 0,0 0-45 0 0,0 0-49 0 0,0 0-54 0 0,0 0-50 0 0,0 0-44 0 0,0 0-39 0 0,0 0-134 0 0,0 0-38 0 0,0 0-163 0 0,0 0-436 0 0</inkml:trace>
  <inkml:trace contextRef="#ctx0" brushRef="#br0" timeOffset="1181.79">4844 395 7968 0 0,'0'0'233'0'0,"0"-2"-9"0"0,1-2-191 0 0,-1 4-27 0 0,-14-25 2 0 0,13 23-74 0 0,0-1 47 0 0,1 1 41 0 0,-1-1 33 0 0,1-2 107 0 0,0-5 322 0 0,0 6-322 0 0,0 1 254 0 0,0 3-179 0 0,0 0-114 0 0,0 0-47 0 0,0 0-16 0 0</inkml:trace>
  <inkml:trace contextRef="#ctx0" brushRef="#br0" timeOffset="-2484.54">1073 348 5584 0 0,'0'0'124'0'0,"0"0"17"0"0,0 0 11 0 0,0 0-43 0 0,0 0 6 0 0,1 0 56 0 0,1 0 158 0 0,9 0 291 0 0,-9 0 20 0 0,-2 0-15 0 0,0-3-87 0 0,0-7-40 0 0,0 10-489 0 0,0 0 0 0 0,0-1-1 0 0,0 1 1 0 0,0 0-1 0 0,0 0 1 0 0,0 0-1 0 0,0 0 1 0 0,0 0 0 0 0,0 0-1 0 0,0 0 1 0 0,0 0-1 0 0,0 0 1 0 0,0 0 0 0 0,0-1-1 0 0,0 1 1 0 0,0 0-1 0 0,0 0 1 0 0,0 0-1 0 0,0 0 1 0 0,0 0 0 0 0,0 0-1 0 0,0 0 1 0 0,0 0-1 0 0,0 0 1 0 0,0 0 0 0 0,0 0-1 0 0,0-1 1 0 0,0 1-1 0 0,0 0 1 0 0,1 0-1 0 0,-1 0 1 0 0,0 0 0 0 0,0 0-1 0 0,0 0 1 0 0,0 0-1 0 0,0 0 1 0 0,0 0 0 0 0,0 0-1 0 0,0 0 1 0 0,0 0-1 0 0,0 0 1 0 0,0 0 0 0 0,1 0-1 0 0,-1 0 1 0 0,0 0-1 0 0,0 0 1 0 0,0 0-1 0 0,0 0 1 0 0,0 0 0 0 0,0 0-1 0 0,0 0 1 0 0,0 0-1 0 0,0 0 1 0 0,0 0 0 0 0,1 0-1 0 0,-1 0 1 0 0,0 0-9 0 0,10 0 480 0 0,-7 0-35 0 0,-3-3-18 0 0,0-7-3 0 0,0 7-18 0 0,0 1-74 0 0,0-2-202 0 0,0-2 75 0 0,0-17 671 0 0,0 13-563 0 0,0 5-202 0 0,0 1-46 0 0,0 0-55 0 0,0 2-65 0 0,0-1 211 0 0,-3 1-17 0 0,2 1-121 0 0,0 0-4 0 0,0-1-1 0 0,0 1 1 0 0,0 0 0 0 0,0 0-1 0 0,0 0 1 0 0,0-1-1 0 0,1 1 1 0 0,-1 0 0 0 0,0-2-14 0 0,-1-4 89 0 0,1-3 71 0 0,1 10-155 0 0,0-1 0 0 0,0 1-1 0 0,0-1 1 0 0,0 1 0 0 0,0-1 0 0 0,0 1-1 0 0,0 0 1 0 0,0-1 0 0 0,0 1 0 0 0,0-1-1 0 0,0 1 1 0 0,0 0 0 0 0,-1-1 0 0 0,1 1-1 0 0,0-1 1 0 0,0 1 0 0 0,0 0 0 0 0,-1-1-1 0 0,1 1 1 0 0,0 0 0 0 0,0-1 0 0 0,-1 1 0 0 0,1 0-1 0 0,0 0 1 0 0,-1-1 0 0 0,1 1 0 0 0,0 0-1 0 0,-1 0 1 0 0,1-1 0 0 0,-1 1 0 0 0,1 0-5 0 0,-7-5 78 0 0,2-5 31 0 0,-6 4-10 0 0,6-4-3 0 0,-6 5 0 0 0,6-6-6 0 0,-8 6-20 0 0,-3-8-1 0 0,-1 0 2 0 0,-12 3-16 0 0,-4-1-8 0 0,11 1-2 0 0,0 6-36 0 0,19 5-9 0 0,0-1 0 0 0,1-1 0 0 0,-1 1 0 0 0,1 0 0 0 0,-1-1 0 0 0,0 1 0 0 0,1-1 0 0 0,-1 0 0 0 0,1 1 0 0 0,-1-1 0 0 0,1-1 0 0 0,-2 1 0 0 0,2-1 0 0 0,0 1 0 0 0,-1 0 0 0 0,1 0 0 0 0,-1 0 0 0 0,1 1 0 0 0,-1-1 0 0 0,1 0 0 0 0,-1 1 0 0 0,1 0 0 0 0,-1 0 0 0 0,0 0 0 0 0,-1 0 0 0 0,-72 0 0 0 0,73 0 0 0 0,0 0 0 0 0,-1 0 0 0 0,1 1 0 0 0,0 0 0 0 0,0-1 0 0 0,0 1 0 0 0,0 0 0 0 0,0 1 0 0 0,-1-1 0 0 0,-11 5 0 0 0,-4-5 0 0 0,16-1 0 0 0,1 0 0 0 0,-1 0 0 0 0,1 0 0 0 0,-1 0 0 0 0,1 0 0 0 0,0 1 0 0 0,-1-1 0 0 0,1 1 0 0 0,0-1 0 0 0,-3 2 0 0 0,-13 9 0 0 0,-8-6 0 0 0,5 8 0 0 0,-6 3 0 0 0,21-12 3 0 0,1 0-7 0 0,-18 19 71 0 0,15-15-57 0 0,6-6-9 0 0,0-1-1 0 0,0 0 0 0 0,1 1 0 0 0,-1 0 0 0 0,1-1 0 0 0,-1 1 1 0 0,1 0-1 0 0,-1 0 0 0 0,1 0 0 0 0,0 0 0 0 0,0 0 0 0 0,0 0 1 0 0,0 0-1 0 0,0 0 0 0 0,1 0 0 0 0,-1 1 0 0 0,0-1 0 0 0,1 0 1 0 0,0 2-1 0 0,0 1 0 0 0,0-3 0 0 0,-14 22 0 0 0,-1 8 0 0 0,14-31 0 0 0,0 1 0 0 0,1-1 0 0 0,0 1 0 0 0,-1-1 0 0 0,1 1 0 0 0,0-1 0 0 0,-1 1 0 0 0,1 0 0 0 0,0-1 0 0 0,0 1 0 0 0,0-1 0 0 0,1 1 0 0 0,-1-1 0 0 0,0 1 0 0 0,1 0 0 0 0,-1-1 0 0 0,1 1 0 0 0,-1-1 0 0 0,1 1 0 0 0,-1-1 0 0 0,1 0 0 0 0,0 1 0 0 0,0-1 0 0 0,0 1 0 0 0,0 0 0 0 0,1 0 0 0 0,-1 0 0 0 0,0 0 0 0 0,-1 0 0 0 0,1 0 0 0 0,0 0 0 0 0,-1 0 0 0 0,1 0 0 0 0,-1 1 0 0 0,1 1 0 0 0,1 9-13 0 0,4-3-34 0 0,-1-2-4 0 0,3 10-78 0 0,3 3 57 0 0,1 0 59 0 0,-10-17 13 0 0,0-1 1 0 0,1 0-1 0 0,0 0 1 0 0,-1 0-1 0 0,1 0 1 0 0,0-1-1 0 0,1 1 1 0 0,-1-1-1 0 0,0 1 1 0 0,4 0-1 0 0,3 2 0 0 0,-8-4 0 0 0,1 0 0 0 0,-1 0 0 0 0,0 0 0 0 0,0 1 0 0 0,0-1 0 0 0,0 1 0 0 0,0-1 0 0 0,0 1 0 0 0,0 0 0 0 0,4 4 0 0 0,-3-3 0 0 0,-1-1 0 0 0,1 1 0 0 0,0 0 0 0 0,0-1 0 0 0,0 0 0 0 0,0 0 0 0 0,1 0 0 0 0,-1 0 0 0 0,1 0 0 0 0,-1 0 0 0 0,1-1 0 0 0,2 1 0 0 0,0 1 0 0 0,0 0 0 0 0,0 0 0 0 0,0 1 0 0 0,3 2 0 0 0,-4-2 0 0 0,1-1 0 0 0,0 1 0 0 0,0-1 0 0 0,0 0 0 0 0,0 0 0 0 0,2 0 0 0 0,11 1 0 0 0,-14-3 0 0 0,-1 0 0 0 0,1 0 0 0 0,0 0 0 0 0,0 1 0 0 0,-1 0 0 0 0,1 0 0 0 0,-1 0 0 0 0,1 0 0 0 0,1 2-9 0 0,1 0 1 0 0,-1-1 0 0 0,1-1 0 0 0,0 1 0 0 0,0-1 0 0 0,0 0-1 0 0,0 0 1 0 0,0-1 8 0 0,27 8-6 0 0,-2 3 6 0 0,17 8 0 0 0,-28-12 0 0 0,-16-6 0 0 0,-1-1 0 0 0,1 1 0 0 0,0 1 0 0 0,-1-1 0 0 0,0 0 0 0 0,1 1 0 0 0,-1 0 0 0 0,2 2 0 0 0,2 3 0 0 0,-5-5 2 0 0,0 1-1 0 0,0-1 1 0 0,0 0 0 0 0,1 0-1 0 0,0-1 1 0 0,0 1-2 0 0,8 1 33 0 0,-3 1-14 0 0,17 20-17 0 0,6 7-2 0 0,-19-16 10 0 0,-11-1 33 0 0,-2-13-42 0 0,1 0 0 0 0,-1-1 1 0 0,0 1-1 0 0,0 0 0 0 0,1-1 0 0 0,-1 1 1 0 0,1 0-1 0 0,-1-1 0 0 0,1 1 0 0 0,0-1 1 0 0,0 1-1 0 0,0-1 0 0 0,-1 0 0 0 0,1 1 1 0 0,0-1-1 0 0,1 0 0 0 0,-1 1 1 0 0,1-1-2 0 0,1 7 60 0 0,-6 2-64 0 0,3-9 8 0 0,-5 7-4 0 0,4-7 5 0 0,0 0 1 0 0,0 1-1 0 0,0-1 0 0 0,0 1 0 0 0,1-1 0 0 0,-1 1 0 0 0,0 0 1 0 0,1-1-1 0 0,-1 1 0 0 0,1-1 0 0 0,0 1 0 0 0,0 0 1 0 0,0-1-1 0 0,-1 1-5 0 0,1 0 7 0 0,0 0 1 0 0,0-1-1 0 0,0 1 1 0 0,-1 0-1 0 0,1 0 0 0 0,-1-1 1 0 0,1 1-1 0 0,-1 0 1 0 0,0-1-1 0 0,1 1 1 0 0,-1-1-1 0 0,0 1 0 0 0,0-1 1 0 0,0 1-8 0 0,-4 5 5 0 0,-1 7 42 0 0,2-6-21 0 0,0 0 0 0 0,-1 0 0 0 0,1 0 0 0 0,-1-1 0 0 0,-1 0 0 0 0,1 0 0 0 0,-6 5-25 0 0,4-5 6 0 0,-17 17 11 0 0,8-8 29 0 0,14-14-43 0 0,0 0 1 0 0,-1 0 0 0 0,1-1 0 0 0,0 1 0 0 0,-1-1-1 0 0,1 1 1 0 0,-1-1 0 0 0,0 0 0 0 0,1 0 0 0 0,-1 0 0 0 0,0 0-1 0 0,0 0-4 0 0,-2 0 8 0 0,1 0 0 0 0,0 1 0 0 0,0-1 0 0 0,-1 1 0 0 0,1 0 0 0 0,-3 3-8 0 0,-2-1 15 0 0,-1 1 1 0 0,0-1 0 0 0,-1-1-1 0 0,1 0 1 0 0,-1 0 0 0 0,-2-1-16 0 0,-5 2 26 0 0,-42 12 38 0 0,56-15-63 0 0,1 0 0 0 0,-1 0 0 0 0,1 0 0 0 0,-1-1 1 0 0,1 0-1 0 0,-1 0 0 0 0,0 0 0 0 0,1 0 0 0 0,-3 0-1 0 0,-6-1 0 0 0,-70 1 11 0 0,78 0-3 0 0,0-1 0 0 0,-1 1 0 0 0,1-1 0 0 0,0 0-1 0 0,0 0 1 0 0,-4-2-8 0 0,-6-3 2 0 0,1 0 0 0 0,-10-6-2 0 0,-1-2-12 0 0,10 9-87 0 0,9-6-121 0 0,2 9 118 0 0,0 0 31 0 0,-1 0-40 0 0,3 1 32 0 0,0-1-35 0 0,1 0-13 0 0,-1 0-35 0 0,1 0-40 0 0,0-1-44 0 0,0 1-2 0 0,0 1-37 0 0,0-2-382 0 0,0 0 93 0 0,-1 1-50 0 0,-1-3-732 0 0,-2-1-574 0 0,-5-4-1094 0 0</inkml:trace>
  <inkml:trace contextRef="#ctx0" brushRef="#br0" timeOffset="-1768.44">1310 695 5904 0 0,'0'0'132'0'0,"0"0"17"0"0,0 0 11 0 0,0 0 47 0 0,0 0-75 0 0,0 0 110 0 0,0 0 202 0 0,0 0 18 0 0,3 0-14 0 0,3 0-303 0 0,1 0 47 0 0,21 0 576 0 0,-16 0-464 0 0,-1 0-69 0 0,-6 0-160 0 0,-1 0-34 0 0,10 0 260 0 0,-1 0-45 0 0,0 0-40 0 0,1 0-36 0 0,2 0-5 0 0,-1 0-37 0 0,8 0 14 0 0,-2 0-42 0 0,9-4 31 0 0,-4-4-43 0 0,-21 7-83 0 0,12-3 61 0 0,3 5-13 0 0,-10-1-32 0 0,-8 0-22 0 0,0 0 0 0 0,0 0 0 0 0,0 0 0 0 0,0-1 1 0 0,0 1-1 0 0,-1-1 0 0 0,1 1 0 0 0,0-1 0 0 0,0 0 1 0 0,0 1-1 0 0,-1-1 0 0 0,1 0 0 0 0,1-1-9 0 0,-1 1 8 0 0,-1 0 0 0 0,0 0 0 0 0,1 0 0 0 0,-1 1 0 0 0,1-1 0 0 0,-1 0 0 0 0,1 1 0 0 0,-1 0 1 0 0,1-1-1 0 0,0 1 0 0 0,-1 0 0 0 0,1-1 0 0 0,1 1-8 0 0,13 1 81 0 0,-12 0-65 0 0,1-1 0 0 0,-1 0 0 0 0,0 1-1 0 0,1-2 1 0 0,-1 1 0 0 0,1 0 0 0 0,-1-1 0 0 0,0 0 0 0 0,4-1-16 0 0,5-9 32 0 0,-6 8 45 0 0,2 3-72 0 0,-6 1 9 0 0,10-1 66 0 0,-13 0-79 0 0,0 0 0 0 0,0 0 1 0 0,0 0-1 0 0,0 0 1 0 0,0 0-1 0 0,0 0 0 0 0,0 0 1 0 0,0 0-1 0 0,0 0 1 0 0,1 0-1 0 0,-1 0 0 0 0,0 0 1 0 0,0 0-1 0 0,0 0 1 0 0,0 0-1 0 0,0 0 0 0 0,0 0 1 0 0,0 0-1 0 0,0 0 1 0 0,0 0-1 0 0,0 0 0 0 0,1 0 1 0 0,-1 0-1 0 0,0 0 1 0 0,0-1-1 0 0,0 1 1 0 0,0 0-1 0 0,0 0 0 0 0,0 0 1 0 0,0 0-1 0 0,0 0 1 0 0,0 0-1 0 0,0 0 0 0 0,0 0 1 0 0,0 0-1 0 0,0 0 1 0 0,0 0-1 0 0,0 0 0 0 0,0 0 1 0 0,0-1-1 0 0,0 1 1 0 0,0 0-1 0 0,1 0 0 0 0,-1 0 1 0 0,0 0-1 0 0,0 0 1 0 0,0 0-1 0 0,0 0 0 0 0,0 0 1 0 0,0 0-1 0 0,-1 0 1 0 0,1-1-1 0 0,0 1 0 0 0,0 0 1 0 0,0 0-1 0 0,0 0 1 0 0,0 0-2 0 0,0-11 26 0 0,0 9 28 0 0,3-1-1 0 0,7-7-32 0 0,-7 7 33 0 0,-3 3 15 0 0,0-3 16 0 0,0 3-80 0 0,0-1 0 0 0,0 0-1 0 0,0 1 1 0 0,0-1-1 0 0,0 0 1 0 0,0 1 0 0 0,0-1-1 0 0,0 0 1 0 0,-1 1-1 0 0,1-1 1 0 0,0 0 0 0 0,-1 1-1 0 0,1-1 1 0 0,0 1 0 0 0,-1-1-5 0 0,-5-3 39 0 0,1 0-20 0 0,3-9 40 0 0,3 11-53 0 0,-1-2-3 0 0,-16-6 9 0 0,0-3 42 0 0,0-3 10 0 0,0 0-11 0 0,-10-9-41 0 0,17 21-12 0 0,-3-1-1 0 0,-4-8 1 0 0,15 12 0 0 0,0-1 0 0 0,0 1 0 0 0,-1 0 0 0 0,1 0 0 0 0,0 0 0 0 0,-1 0 0 0 0,1 0 0 0 0,0 0 0 0 0,-1 0 0 0 0,1 0 0 0 0,-1 0 0 0 0,0 1 0 0 0,1-1 0 0 0,-1 1 0 0 0,0-1 0 0 0,1 1 0 0 0,-1 0 0 0 0,0-1 0 0 0,1 1 0 0 0,-1 0 0 0 0,1 0 0 0 0,0 0 0 0 0,0 0 0 0 0,1 0 0 0 0,-1 0 0 0 0,0 0 0 0 0,1 0 0 0 0,-1 0 0 0 0,0 0 0 0 0,1 0 0 0 0,-1-1 0 0 0,0 1 0 0 0,1 0 0 0 0,-1 0 0 0 0,1-1 0 0 0,-1 1 0 0 0,0 0 0 0 0,1-1 0 0 0,-1 1 0 0 0,1-1 0 0 0,-1 1 0 0 0,1-1 0 0 0,-1 1 0 0 0,1-1 0 0 0,0 1 0 0 0,-1-1 0 0 0,1 0 0 0 0,-1 1 0 0 0,1-1 0 0 0,0 1 0 0 0,-1-1 0 0 0,1 1 0 0 0,-1-1 0 0 0,1 1 0 0 0,-1-1 0 0 0,1 1 0 0 0,-1-1 0 0 0,1 1 0 0 0,-1 0 0 0 0,0-1 0 0 0,1 1 0 0 0,-1 0 0 0 0,1-1 0 0 0,-1 1 0 0 0,0 0 0 0 0,1 0 0 0 0,-1 0 0 0 0,0 0 0 0 0,1-1 0 0 0,-1 1 0 0 0,0 0 0 0 0,1 0 0 0 0,-1 0 0 0 0,0 1 0 0 0,-46-1 0 0 0,15 0 0 0 0,26-1 0 0 0,4 1 0 0 0,0 0 0 0 0,1 0 0 0 0,-1 0 0 0 0,0 0 0 0 0,1 0 0 0 0,-1 0 0 0 0,0 0 0 0 0,1 1 0 0 0,-1-1 0 0 0,1 0 0 0 0,-1 1 0 0 0,-1 0 0 0 0,-2 10 0 0 0,-8-6 0 0 0,-3 8 0 0 0,8-6 0 0 0,5-4 0 0 0,0 1 0 0 0,-1-1 0 0 0,1 0 0 0 0,1 1 0 0 0,-1 0 0 0 0,0 0 0 0 0,-34 74 0 0 0,35-74-2 0 0,0 0 1 0 0,1-1 0 0 0,-1 1 0 0 0,1 0 0 0 0,0-1-1 0 0,0 1 1 0 0,0 0 0 0 0,0 0 0 0 0,1 0 0 0 0,-1 3 1 0 0,1-5-4 0 0,0 0 1 0 0,0 0 0 0 0,0 0 0 0 0,-1 0 0 0 0,1 0 0 0 0,-1 0 0 0 0,1 0 0 0 0,-1-1 0 0 0,0 1-1 0 0,1 0 1 0 0,-1 0 0 0 0,0-1 0 0 0,-1 3 3 0 0,1-3-1 0 0,0 0-1 0 0,0 1 1 0 0,0-1-1 0 0,1 1 1 0 0,-1-1-1 0 0,0 1 1 0 0,1-1-1 0 0,-1 1 1 0 0,1-1-1 0 0,0 1 1 0 0,0 0-1 0 0,-1-1 1 0 0,1 2 1 0 0,0 92 84 0 0,0-93-81 0 0,1-1 1 0 0,-1 1 0 0 0,0 0 0 0 0,1 0 0 0 0,-1-1 0 0 0,1 1-1 0 0,-1 0 1 0 0,1-1 0 0 0,0 1 0 0 0,0 0 0 0 0,-1-1 0 0 0,1 1-1 0 0,0-1 1 0 0,1 0 0 0 0,-1 1 0 0 0,0-1 0 0 0,0 0 0 0 0,1 0-1 0 0,-1 1-3 0 0,12 14 41 0 0,-8-5-28 0 0,-4-9-7 0 0,0 0 0 0 0,0 0-1 0 0,0 1 1 0 0,1-1-1 0 0,-1 0 1 0 0,1 0 0 0 0,-1 0-1 0 0,1 0 1 0 0,0 0-6 0 0,25 27 55 0 0,6 6 35 0 0,-25-27-49 0 0,1-1 1 0 0,-1 0-1 0 0,4 1-41 0 0,-5-3 18 0 0,0 0 9 0 0,1 0 0 0 0,0 0-1 0 0,0-1 1 0 0,1 0 0 0 0,7 3-27 0 0,-6-4 30 0 0,6 2 23 0 0,3 2 36 0 0,-11-2-53 0 0,-7-4-28 0 0,1 0-1 0 0,-1 0 1 0 0,0 0 0 0 0,1 0 0 0 0,-1-1-1 0 0,1 1 1 0 0,0 0 0 0 0,-1-1 0 0 0,1 0-1 0 0,-1 1 1 0 0,1-1 0 0 0,0 0-1 0 0,-1 0 1 0 0,1 0-8 0 0,54 0 130 0 0,-29 0-23 0 0,-2 0 42 0 0,-20-2-69 0 0,3-4-90 0 0,7-3 134 0 0,-7 6-95 0 0,1-1-68 0 0,-4 1-37 0 0,1 1-48 0 0,-1 0-59 0 0,0-1-65 0 0,-3 2-29 0 0,0 0-58 0 0,0-1-50 0 0,0 1-45 0 0,2-2-534 0 0,0 1-101 0 0,2 0-753 0 0,3 1-1037 0 0</inkml:trace>
  <inkml:trace contextRef="#ctx0" brushRef="#br0" timeOffset="-1083.81">2272 600 5344 0 0,'0'0'157'0'0,"0"-2"-9"0"0,0 1-146 0 0,0 0 0 0 0,0 1 0 0 0,0-1 0 0 0,0 0 0 0 0,0 1 0 0 0,0-1 0 0 0,0 0 1 0 0,0 1-1 0 0,0-1 0 0 0,-1 0 0 0 0,1 1 0 0 0,0-1 0 0 0,-1 0 0 0 0,1 1 0 0 0,0-1-2 0 0,-11-4 0 0 0,8 1 41 0 0,2 1 67 0 0,-3-2 253 0 0,-9 4 18 0 0,10 0-250 0 0,-1 1 45 0 0,-6-5 509 0 0,7 3-439 0 0,0-1-91 0 0,1 2-129 0 0,1 0-42 0 0,-1-1 226 0 0,1 1-47 0 0,-1 0-42 0 0,0 1-34 0 0,-2 0 18 0 0,-1 0-52 0 0,4 1-9 0 0,-1-1 39 0 0,-14 0 279 0 0,-23 0 619 0 0,27 0-728 0 0,1 0-59 0 0,0 1-28 0 0,-1 5-11 0 0,4-1-45 0 0,2-3-5 0 0,0-1 13 0 0,-1 0 36 0 0,5-1-143 0 0,1 0-1 0 0,0 0 1 0 0,-1 0 0 0 0,1 1-1 0 0,0-1 1 0 0,-1 0-1 0 0,1 1 1 0 0,0-1 0 0 0,0 1-1 0 0,0-1 1 0 0,-1 1-1 0 0,1 0 1 0 0,0-1-1 0 0,0 1 1 0 0,0 0 0 0 0,0 0-1 0 0,0 0 1 0 0,0 0-1 0 0,0 0 1 0 0,1 0-1 0 0,-1 0 1 0 0,0 0 0 0 0,0 0-9 0 0,-1 4 27 0 0,2-4-23 0 0,-1 0-1 0 0,1-1 1 0 0,0 1-1 0 0,0 0 0 0 0,-1-1 1 0 0,1 1-1 0 0,0-1 1 0 0,-1 1-1 0 0,1 0 0 0 0,-1-1 1 0 0,1 1-1 0 0,-1-1 1 0 0,1 0-1 0 0,-1 1 0 0 0,1-1 1 0 0,-1 1-1 0 0,0-1 1 0 0,1 0-1 0 0,-1 1 0 0 0,1-1 1 0 0,-1 0-1 0 0,0 0-3 0 0,-4 3 6 0 0,4-3-3 0 0,0 1 0 0 0,0 0 0 0 0,0 0 0 0 0,0-1 0 0 0,1 1 0 0 0,-1 0 0 0 0,0 0 0 0 0,0 0 0 0 0,1 0 0 0 0,-1 0 0 0 0,0-1 0 0 0,1 2 0 0 0,-1-1 0 0 0,1 0 0 0 0,0 0 0 0 0,-1 0-3 0 0,-5 10 22 0 0,-5-6 21 0 0,-5 24 21 0 0,4 6-16 0 0,8-25-32 0 0,0 8 16 0 0,4-9 12 0 0,0 1 0 0 0,0-1 0 0 0,1 5-44 0 0,0 8 39 0 0,-2-11-34 0 0,1 15 59 0 0,3-16-61 0 0,24 37-3 0 0,-25-42 0 0 0,-2-4 0 0 0,1 0 0 0 0,-1-1 0 0 0,0 1 0 0 0,0-1 0 0 0,1 1 0 0 0,-1 0 0 0 0,1-1 0 0 0,-1 1 0 0 0,0-1 0 0 0,1 1 0 0 0,-1-1 0 0 0,1 1 0 0 0,-1-1 0 0 0,1 1 0 0 0,0-1 0 0 0,-1 0 0 0 0,1 1 0 0 0,-1-1 0 0 0,1 0 0 0 0,0 1 0 0 0,-1-1 0 0 0,1 0 0 0 0,4 3 0 0 0,0-1 0 0 0,-2 0 0 0 0,21 23 0 0 0,-23-24 0 0 0,0 0 0 0 0,0 1 0 0 0,0-1 0 0 0,1 0 0 0 0,-1 0 0 0 0,0 0 0 0 0,1 0 0 0 0,-1 0 0 0 0,1 0 0 0 0,-1-1 0 0 0,1 1 0 0 0,-1 0 0 0 0,1-1 0 0 0,0 1 0 0 0,-1-1 0 0 0,1 1 0 0 0,0-1 0 0 0,0 0 0 0 0,-1 0 0 0 0,1 0 0 0 0,0 0 2 0 0,0 1 1 0 0,0-1-1 0 0,-1 0 0 0 0,1 0 1 0 0,0 1-1 0 0,0-1 1 0 0,-1 1-1 0 0,1 0 1 0 0,0-1-1 0 0,-1 1 1 0 0,1 0-1 0 0,-1 0 1 0 0,1 0-3 0 0,-1 0 2 0 0,1 0 1 0 0,-1 0-1 0 0,1 0 0 0 0,0 0 1 0 0,-1-1-1 0 0,1 1 1 0 0,0 0-1 0 0,0-1 1 0 0,-1 0-1 0 0,1 1 1 0 0,0-1-1 0 0,0 0 1 0 0,0 0-3 0 0,9 1 5 0 0,-7-1 2 0 0,-1 0 0 0 0,0 1 0 0 0,0-1 0 0 0,0-1 1 0 0,1 1-1 0 0,-1 0 0 0 0,0-1 0 0 0,0 0 0 0 0,0 1 0 0 0,1-1-7 0 0,4-4 24 0 0,-7 4-21 0 0,1 0 1 0 0,-1 0 0 0 0,1 0-1 0 0,-1 0 1 0 0,1 0 0 0 0,-1 1 0 0 0,1-1-1 0 0,-1 1 1 0 0,1-1 0 0 0,0 1-1 0 0,-1 0 1 0 0,1 0 0 0 0,0-1 0 0 0,-1 1-4 0 0,8 0 42 0 0,7-6-4 0 0,7-6 58 0 0,6-4 16 0 0,-24 3-38 0 0,6 0-4 0 0,-8 7-13 0 0,-2-1-46 0 0,0 1 1 0 0,4-2 22 0 0,1-4 7 0 0,-4-2 44 0 0,-1 2-71 0 0,-1 8-13 0 0,1-1-1 0 0,-1 0 0 0 0,0 0 0 0 0,0 0 0 0 0,-1 1 0 0 0,1-1 0 0 0,-1 0 0 0 0,0 1 1 0 0,-1-2-1 0 0,-2-2-1 0 0,-1-3-15 0 0,-1-4-35 0 0,3 9 38 0 0,-3-13-56 0 0,5 13 36 0 0,0 0 1 0 0,0 1-1 0 0,0-1 0 0 0,1 0 0 0 0,-1-1 33 0 0,2 5-1 0 0,-1-1-1 0 0,0 1 1 0 0,0-1 0 0 0,0 1-1 0 0,-1-1 1 0 0,1 1-1 0 0,0-1 1 0 0,-1 1 0 0 0,0 0-1 0 0,1-1 1 0 0,-1 1-1 0 0,0 0 1 0 0,0 0 0 0 0,-1-1-1 0 0,1 1 1 0 0,0 0-1 0 0,-1 0 1 0 0,0-1 1 0 0,-1-2-49 0 0,4-5 39 0 0,-1 10 5 0 0,0 0 4 0 0,0 0 0 0 0,-1-1 1 0 0,1 1-1 0 0,0 0 0 0 0,0 0 0 0 0,0 0 1 0 0,0 0-1 0 0,0 0 0 0 0,0 0 0 0 0,0 0 1 0 0,0 0-1 0 0,0 0 0 0 0,0 0 0 0 0,0-1 1 0 0,0 1-1 0 0,0 0 0 0 0,0 0 0 0 0,0 0 1 0 0,0 0-1 0 0,1 0 0 0 0,-1 0 0 0 0,0 0 1 0 0,0 0-1 0 0,0 0 0 0 0,0 0 0 0 0,0 0 1 0 0,0-1-1 0 0,0 1 0 0 0,0 0 1 0 0,0 0-1 0 0,0 0 0 0 0,0 0 0 0 0,0 0 1 0 0,0 0-1 0 0,0 0 0 0 0,0 0 0 0 0,1 0 1 0 0,-1 0-1 0 0,0 0 0 0 0,0 0 0 0 0,0 0 1 0 0,0 0-1 0 0,0 0 0 0 0,0 0 0 0 0,0 0 1 0 0,0 0-1 0 0,0 0 0 0 0,0 0 0 0 0,0 0 1 0 0,1 0-1 0 0,-1 0 0 0 0,0 0 0 0 0,0 0 1 0 0,0 0-1 0 0,0 0 0 0 0,0 0 0 0 0,0 0 1 0 0,11 0-21 0 0,-9 0-32 0 0,-2 0-11 0 0,0 0 0 0 0,3 0 0 0 0,5 3 16 0 0,1 9 31 0 0,3 5 6 0 0,0-1-36 0 0,1 11 33 0 0,-4-7 3 0 0,2-2-37 0 0,-6 8 36 0 0,5-5 12 0 0,-4 6 0 0 0,7-1 26 0 0,0 0 52 0 0,-8 1 26 0 0,2-14-36 0 0,-6-12-57 0 0,-1 1 0 0 0,1-1-1 0 0,0 0 1 0 0,-1 1 0 0 0,1-1 0 0 0,0 1 0 0 0,-1-1 0 0 0,0 1 0 0 0,1-1-1 0 0,-1 1 1 0 0,0 0 0 0 0,0-1 0 0 0,0 1-11 0 0,0-1 11 0 0,1 1 1 0 0,-1 0-1 0 0,0-1 1 0 0,0 1-1 0 0,1-1 1 0 0,-1 1-1 0 0,1-1 1 0 0,-1 1-1 0 0,1-1 1 0 0,0 1-1 0 0,-1-1 1 0 0,1 0-1 0 0,0 1-11 0 0,5 11 74 0 0,0 13 38 0 0,0-13-36 0 0,-1-3 8 0 0,-3 1 38 0 0,-2-4-45 0 0,-1-6-53 0 0,1 1 0 0 0,0 0 0 0 0,0-1 0 0 0,0 1 0 0 0,0 0 0 0 0,0-1 0 0 0,1 1 0 0 0,-1 0 0 0 0,0-1 1 0 0,1 1-1 0 0,-1 0 0 0 0,2 0-24 0 0,4 3 111 0 0,-1-1-49 0 0,-3 6-67 0 0,-2-9-4 0 0,0 1 0 0 0,0 0 0 0 0,0-1 0 0 0,1 1 0 0 0,-1 0 0 0 0,0-1 0 0 0,1 1 0 0 0,0 0 1 0 0,-1-1-1 0 0,1 1 0 0 0,0-1 0 0 0,0 0 0 0 0,0 1 0 0 0,0-1 0 0 0,0 1 0 0 0,0-1 0 0 0,0 0 1 0 0,1 1 8 0 0,0 0-46 0 0,-2-2 134 0 0,0 0 12 0 0,0 0-59 0 0,0 0-54 0 0,0 0-51 0 0,0 0-102 0 0,0 0-176 0 0,0 0 176 0 0,0 0 72 0 0,0 0-34 0 0,0 0-10 0 0,0 0-33 0 0,0 0-40 0 0,0 0-42 0 0,0 0-47 0 0,0 0-44 0 0,0 0-37 0 0,0 0-35 0 0,0 0-121 0 0,0 0-32 0 0,0 0-1257 0 0</inkml:trace>
  <inkml:trace contextRef="#ctx0" brushRef="#br0" timeOffset="-651.24">2572 663 6776 0 0,'0'0'198'0'0,"0"3"-11"0"0,2 5-128 0 0,2-5 95 0 0,0-1-19 0 0,-1 1 45 0 0,3 10 348 0 0,4 0 15 0 0,-9-11-336 0 0,0-1-39 0 0,1 2 66 0 0,-1 0-90 0 0,-1 1-90 0 0,0-1-18 0 0,0-1 69 0 0,7 6 94 0 0,7 0 162 0 0,0 0 15 0 0,-7 0-178 0 0,-3-1-26 0 0,3 7 124 0 0,-6-12-253 0 0,0 0-1 0 0,0 0 1 0 0,1 0-1 0 0,-1 0 1 0 0,1-1-1 0 0,-1 1 1 0 0,1 0 0 0 0,0 0-1 0 0,0-1 1 0 0,0 0-1 0 0,0 1 1 0 0,0-1 0 0 0,1 1-43 0 0,7 2 235 0 0,-1 0-49 0 0,-8-3-168 0 0,0-1 0 0 0,-1 1 0 0 0,1-1 0 0 0,0 1 0 0 0,0-1 0 0 0,-1 1 0 0 0,1 0 0 0 0,0 0 0 0 0,-1-1 0 0 0,1 1-1 0 0,-1 0 1 0 0,1 0 0 0 0,-1 0-18 0 0,5 10 213 0 0,-4-9-168 0 0,0 0 1 0 0,0 0 0 0 0,1 1 0 0 0,-1-1 0 0 0,0 0 0 0 0,1 0 0 0 0,-1 0 0 0 0,1 0 0 0 0,0 0-46 0 0,6 5 150 0 0,-5-4-81 0 0,0 0 0 0 0,0 0 0 0 0,0 1 1 0 0,0-1-1 0 0,0 1 0 0 0,0 0-69 0 0,5 16 309 0 0,5 7 78 0 0,3-8-50 0 0,-13-15-222 0 0,0 0-66 0 0,2 11-49 0 0,-4-7 69 0 0,0-4 19 0 0,-1 1 50 0 0,0 2 139 0 0,0-4-90 0 0,0 1 35 0 0,0 2 260 0 0,-3-6-308 0 0,2 0-147 0 0,0 0-1 0 0,0 0 1 0 0,0 0-1 0 0,-1 0 1 0 0,1 0-1 0 0,0 0 0 0 0,0-1 1 0 0,0 1-1 0 0,0 0 1 0 0,0-1-1 0 0,0 1 0 0 0,-1-1-26 0 0,-14-14 337 0 0,11 10-276 0 0,2-1 0 0 0,-1 0 0 0 0,1 1 0 0 0,-2-4-61 0 0,-2-4 75 0 0,7 12-74 0 0,-5-30 91 0 0,0 23-79 0 0,4 6-8 0 0,0 1 0 0 0,0 0 0 0 0,0-1-1 0 0,1 1 1 0 0,-1-1 0 0 0,0 1 0 0 0,1-1 0 0 0,-1 0 0 0 0,1 1 0 0 0,0-1 0 0 0,-1 0-1 0 0,1 1 1 0 0,0-1 0 0 0,0 0-5 0 0,0-9 11 0 0,-1 8-10 0 0,1-1-1 0 0,0 1 0 0 0,0-1 1 0 0,1 1-1 0 0,-1-1 0 0 0,1 1 0 0 0,1-4 0 0 0,0 3 0 0 0,-1 4 0 0 0,1-2 0 0 0,8-26 0 0 0,3 2 6 0 0,-6 15-25 0 0,1 1 1 0 0,0 0 0 0 0,1 1-1 0 0,3-3 19 0 0,-8 8-4 0 0,-1 2 4 0 0,0-1-1 0 0,0 1 0 0 0,0 0 1 0 0,0 0-1 0 0,1 0 0 0 0,0 0 1 0 0,0 0-8 0 0,-1 0 0 0 0,1 0 0 0 0,-1 0 0 0 0,0 0-1 0 0,0-1 1 0 0,1 0 8 0 0,2-3-6 0 0,-4 3 6 0 0,1 0-1 0 0,0 1 1 0 0,0-1 0 0 0,0 1-1 0 0,0 0 1 0 0,0-1-1 0 0,0 1 1 0 0,1 1 0 0 0,-1-1-1 0 0,1 0 1 0 0,-1 1-1 0 0,4-1 1 0 0,3-1 0 0 0,10-4-14 0 0,-5 1-25 0 0,-7 1 30 0 0,-7 4 9 0 0,1 0 0 0 0,-1 0 0 0 0,0 0 0 0 0,1 1-1 0 0,-1-1 1 0 0,1 0 0 0 0,0 1 0 0 0,-1-1 0 0 0,1 1 0 0 0,-1 0 0 0 0,1-1 0 0 0,0 1 0 0 0,-1 0-1 0 0,1 0 1 0 0,0 0 0 0 0,0 0 0 0 0,-1 0 0 0 0,1-1 0 0 0,-1 1 0 0 0,1 0 0 0 0,0-1 0 0 0,-1 1 0 0 0,1-1 0 0 0,-1 0 0 0 0,1 1 0 0 0,-1-1 0 0 0,1 0 0 0 0,0-1 0 0 0,0 1 1 0 0,-1 0 0 0 0,1 0 0 0 0,0 0 0 0 0,-1 1 0 0 0,1-1 0 0 0,0 0-1 0 0,0 1 1 0 0,0-1 0 0 0,0 1 0 0 0,0-1 0 0 0,0 1 0 0 0,0 0 0 0 0,1 0-1 0 0,24 0 48 0 0,-26 0-46 0 0,1 0-1 0 0,0 0 0 0 0,0-1 0 0 0,0 1 0 0 0,0 0 0 0 0,0-1 0 0 0,-1 0 0 0 0,1 1 1 0 0,0-1-1 0 0,0 0 0 0 0,1-1-1 0 0,8-1-15 0 0,1 7-49 0 0,-3 0-34 0 0,1-2-67 0 0,-7-2 82 0 0,-1 0 33 0 0,9 0-41 0 0,-8 0 7 0 0,0 0-79 0 0,0 0-17 0 0,-1 0-67 0 0,0 0-75 0 0,1 0-88 0 0,-2 0 29 0 0,1 0-56 0 0,0 0-53 0 0,-1 0-44 0 0,1 0-156 0 0,0 0-46 0 0,0 0-189 0 0,2 0-510 0 0</inkml:trace>
  <inkml:trace contextRef="#ctx0" brushRef="#br0" timeOffset="5922.29">11912 301 7512 0 0,'0'0'166'0'0,"0"0"29"0"0,0 0 13 0 0,2-3-29 0 0,-2 3-179 0 0,1-1 2 0 0,0 0 1 0 0,-1 1-1 0 0,1-1 0 0 0,0 0 1 0 0,0 1-1 0 0,-1-1 1 0 0,1 1-1 0 0,0-1 0 0 0,0 1 1 0 0,0-1-1 0 0,0 1 1 0 0,0 0-1 0 0,0-1 0 0 0,0 1 1 0 0,0 0-3 0 0,7 4 13 0 0,-3 0 34 0 0,-5-4-47 0 0,3 2 223 0 0,-1 0-85 0 0,0-2-53 0 0,1-1-43 0 0,0-1 16 0 0,-1 2 53 0 0,1 2 59 0 0,0 0 95 0 0,10 9 115 0 0,-8-9-294 0 0,-5-2-68 0 0,1 1 1 0 0,0-1-1 0 0,-1 0 0 0 0,1 0 0 0 0,0 1 0 0 0,-1-1 0 0 0,1 0 1 0 0,-1 1-1 0 0,1-1 0 0 0,-1 1 0 0 0,1-1 0 0 0,-1 1 0 0 0,1-1 0 0 0,-1 1 1 0 0,1-1-1 0 0,-1 1 0 0 0,0 0 0 0 0,1-1 0 0 0,-1 1 0 0 0,0-1 1 0 0,1 1-1 0 0,-1 0-18 0 0,2 4 68 0 0,0-3-65 0 0,0 1 33 0 0,3 2 112 0 0,9 11 322 0 0,-10-8-341 0 0,-3 10 57 0 0,-1-5-32 0 0,4 4 90 0 0,-3-12-191 0 0,2 1 35 0 0,-1 1 1 0 0,0 0-1 0 0,0 1 1 0 0,-1-1-1 0 0,0 0 1 0 0,0 6-89 0 0,2 17 251 0 0,8 6 7 0 0,-1-10-74 0 0,-5-5-21 0 0,0 21 82 0 0,6-8-18 0 0,-6-5-3 0 0,1-13-74 0 0,-1-1-29 0 0,-3 2-46 0 0,0 1 17 0 0,4-1-32 0 0,0-2-1 0 0,-4 0 29 0 0,-2-13-75 0 0,0 0 0 0 0,0-1-1 0 0,0 1 1 0 0,1-1 0 0 0,-1 1 0 0 0,1-1 0 0 0,-1 1-1 0 0,1-1 1 0 0,-1 1 0 0 0,1-1 0 0 0,0 1 0 0 0,0-1-1 0 0,0 0-12 0 0,5 13 85 0 0,-3 0 3 0 0,-3 29 223 0 0,0-24-254 0 0,0-3 8 0 0,0-3 18 0 0,0-11 47 0 0,0-2 8 0 0,0 0-2 0 0,0 0-73 0 0,0 0-76 0 0,0 0-71 0 0,0 0-140 0 0,0 0-241 0 0,0 0-30 0 0,0 0-7 0 0</inkml:trace>
  <inkml:trace contextRef="#ctx0" brushRef="#br0" timeOffset="6385.01">12290 679 7800 0 0,'0'0'174'0'0,"3"0"29"0"0,4 0-54 0 0,1 0-36 0 0,8 0 20 0 0,2 0-84 0 0,25 0-45 0 0,-27 0 65 0 0,-6 0 155 0 0,-1 0-43 0 0,-5 0-94 0 0,-1-1-1 0 0,1 1 0 0 0,-1-1 1 0 0,1 1-1 0 0,-1-1 1 0 0,1 0-1 0 0,-1-1 0 0 0,0 1-86 0 0,10-5 354 0 0,-1 3 35 0 0,0 3-83 0 0,-11 1-263 0 0,1-1 0 0 0,0 0 0 0 0,0 0-1 0 0,0 0 1 0 0,0 0 0 0 0,0 0 0 0 0,0-1 0 0 0,0 1 0 0 0,0-1-1 0 0,-1 1 1 0 0,2-1-43 0 0,5-4 140 0 0,2-1 55 0 0,4 4 46 0 0,-1-1-4 0 0,-3-3-51 0 0,-2 1-55 0 0,11-4 210 0 0,-6 3-162 0 0,-7 5-116 0 0,1 0-3 0 0,-2-3 71 0 0,8-6-33 0 0,1 5-18 0 0,-9-6-50 0 0,5 6 29 0 0,-4-6-31 0 0,4 6 41 0 0,-9 2-53 0 0,0 1 0 0 0,0-1-1 0 0,-1 0 1 0 0,1 0 0 0 0,-1 0-1 0 0,0 1 1 0 0,0-1 0 0 0,0 0 0 0 0,0 0-1 0 0,0 0 1 0 0,-1-1-16 0 0,1-8 81 0 0,0 11-79 0 0,0 1-1 0 0,0-1 1 0 0,0 1 0 0 0,0 0 0 0 0,0-1 0 0 0,0 1 0 0 0,0-1 0 0 0,0 1 0 0 0,0 0 0 0 0,0-1 0 0 0,-1 1 0 0 0,1-1 0 0 0,0 1 0 0 0,0 0 0 0 0,0-1 0 0 0,0 1 0 0 0,-1-1 0 0 0,1 1-1 0 0,0 0 1 0 0,0-1 0 0 0,-1 1 0 0 0,1 0 0 0 0,0 0 0 0 0,-1-1 0 0 0,1 1 0 0 0,0 0 0 0 0,-1 0 0 0 0,1-1 0 0 0,-1 1 0 0 0,1 0 0 0 0,-1 0-2 0 0,-5-5 4 0 0,0-8 8 0 0,-7-3 36 0 0,-3 3-36 0 0,3 8-12 0 0,9-2 0 0 0,4 7 0 0 0,-1-1 0 0 0,1 1 0 0 0,0-1 0 0 0,0 1 0 0 0,-1 0 0 0 0,1-1 0 0 0,0 1 0 0 0,-1-1 0 0 0,1 1 0 0 0,0 0 0 0 0,-1-1 0 0 0,1 1 0 0 0,-1 0 0 0 0,1 0 0 0 0,0-1 0 0 0,-1 1 0 0 0,1 0 0 0 0,-1 0 0 0 0,1 0 0 0 0,-1-1 0 0 0,1 1 0 0 0,-1 0 0 0 0,1 0 0 0 0,-1 0 0 0 0,1 0 0 0 0,-1 0 0 0 0,1 0 0 0 0,-1 0 0 0 0,1 0 0 0 0,-1 0 0 0 0,1 0 0 0 0,-1 1 0 0 0,-46-1-11 0 0,31 2-42 0 0,0 9-1 0 0,11-9 50 0 0,4-2 2 0 0,1 1-1 0 0,-1-1 1 0 0,0 0 0 0 0,1 0 0 0 0,-1 1 0 0 0,1-1 0 0 0,-1 0 0 0 0,1 1 0 0 0,-1-1-1 0 0,0 1 1 0 0,1-1 0 0 0,0 1 0 0 0,-1-1 0 0 0,1 1 0 0 0,-1-1 0 0 0,1 1 0 0 0,-1 0-1 0 0,1-1 1 0 0,0 1 0 0 0,0-1 0 0 0,-1 1 0 0 0,1 0 2 0 0,-2 4-13 0 0,1-4 12 0 0,0 0 1 0 0,1 0-1 0 0,-1 0 0 0 0,0 0 0 0 0,0-1 0 0 0,1 1 1 0 0,-1 0-1 0 0,0 0 0 0 0,0-1 0 0 0,0 1 0 0 0,0 0 0 0 0,0-1 1 0 0,0 1-1 0 0,0-1 0 0 0,0 0 0 0 0,-1 1 1 0 0,-9 5 3 0 0,8-1-3 0 0,0 0 0 0 0,0 1 0 0 0,1-1 0 0 0,0 0 0 0 0,0 1 0 0 0,-4 20 0 0 0,0-12 0 0 0,5-13 0 0 0,0 0 0 0 0,0 1 0 0 0,1-1 0 0 0,-1 0 0 0 0,0 1 0 0 0,1-1 0 0 0,-1 1 0 0 0,1 0 0 0 0,0-1 0 0 0,-1 1 0 0 0,1-1 0 0 0,0 1 0 0 0,0-1 0 0 0,0 33 52 0 0,0 40 190 0 0,0-72-233 0 0,0 0 0 0 0,0-1 0 0 0,0 1 1 0 0,1 0-1 0 0,-1-1 0 0 0,0 1 0 0 0,1 0 0 0 0,-1-1 0 0 0,1 1 0 0 0,-1-1 0 0 0,1 1 0 0 0,0-1 0 0 0,0 1 0 0 0,0-1 0 0 0,0 2-9 0 0,4 4 42 0 0,-2-2-24 0 0,-2-1 5 0 0,0-1 1 0 0,1 0 0 0 0,-1 0 0 0 0,1 0-1 0 0,0-1 1 0 0,0 1 0 0 0,0 0 0 0 0,0-1-1 0 0,0 1 1 0 0,1-1 0 0 0,-1 0 0 0 0,1 1-1 0 0,0-1 1 0 0,0 0-24 0 0,8 3 56 0 0,-9-4-45 0 0,0 0 1 0 0,1 0 0 0 0,-1 0 0 0 0,0 1-1 0 0,0-1 1 0 0,0 0 0 0 0,0 1 0 0 0,0 0 0 0 0,0 0-12 0 0,-1-1 10 0 0,1 1 0 0 0,0-1 0 0 0,-1 0 0 0 0,1 0 0 0 0,0 1 0 0 0,0-1 0 0 0,-1 0 0 0 0,1 0 0 0 0,0-1 0 0 0,0 1 1 0 0,0 0-1 0 0,2 0-10 0 0,26 0 144 0 0,-19-1-105 0 0,6 1 12 0 0,-10 0-27 0 0,0 0 1 0 0,0-1 0 0 0,1 0 0 0 0,-1-1-1 0 0,0 0 1 0 0,0 0 0 0 0,5-1-25 0 0,4-4 13 0 0,4-1 48 0 0,17-7 105 0 0,-15 5-8 0 0,-5-1-42 0 0,-5 3-63 0 0,0 2-38 0 0,-7 3-156 0 0,-1 1 38 0 0,3-2-10 0 0,1-1 92 0 0,7-4 87 0 0,-9 4-110 0 0,-2 1-48 0 0,-1 1-67 0 0,1-1-83 0 0,1 0-97 0 0,-3 1 68 0 0,1 0-48 0 0,0 0-52 0 0,0 0-57 0 0,0 0-60 0 0,0-1-63 0 0,0 1-67 0 0,1 0-72 0 0,6-4-1144 0 0,8-4-1038 0 0</inkml:trace>
  <inkml:trace contextRef="#ctx0" brushRef="#br0" timeOffset="7085.5">13142 316 5840 0 0,'0'0'132'0'0,"0"0"17"0"0,3 3 11 0 0,1 0-105 0 0,-3-2-50 0 0,-1-1 0 0 0,1 0 0 0 0,-1 1 0 0 0,0-1 0 0 0,1 1 0 0 0,-1-1-1 0 0,1 1 1 0 0,-1-1 0 0 0,1 1 0 0 0,-1-1 0 0 0,0 1 0 0 0,0-1 0 0 0,1 1 0 0 0,-1-1 0 0 0,0 1 0 0 0,0 0 0 0 0,1-1-5 0 0,1 33 28 0 0,-1-26 5 0 0,1-1 59 0 0,3 4 216 0 0,-4-8-250 0 0,0-1 0 0 0,0 1 0 0 0,0-1 0 0 0,-1 1 0 0 0,1 0-1 0 0,0-1 1 0 0,-1 1 0 0 0,1 0 0 0 0,-1 0 0 0 0,0-1-1 0 0,1 1 1 0 0,-1 0 0 0 0,0 0-58 0 0,1 9 448 0 0,2-4-175 0 0,1-1-32 0 0,2 6 216 0 0,-4-1-107 0 0,-2-2-115 0 0,2-2-61 0 0,0 1-23 0 0,2 2 12 0 0,1 1 24 0 0,0 1 126 0 0,0-2-76 0 0,2 5 149 0 0,-6-2-44 0 0,0-3-100 0 0,1-2-70 0 0,1 1-30 0 0,2 2 19 0 0,-3-7-79 0 0,1 1 130 0 0,-2-1-73 0 0,0-1-46 0 0,-2 0-45 0 0,1 0-20 0 0,2 0 45 0 0,2 5 59 0 0,2 2 52 0 0,-3 4 43 0 0,-3-1 32 0 0,0-11-3 0 0,0 1 0 0 0,0 10-31 0 0,0 4 55 0 0,0 0 63 0 0,0-4 71 0 0,-3-13-228 0 0,0 1-89 0 0,-4 2-49 0 0,5 0 54 0 0,2-2-9 0 0,-1 1 40 0 0,1 0 46 0 0,0 0 54 0 0,0-3-231 0 0,0 0 1 0 0,0 1-1 0 0,0-1 0 0 0,0 1 1 0 0,0-1-1 0 0,0 1 0 0 0,-1-1 1 0 0,1 0-1 0 0,0 1 0 0 0,0-1 1 0 0,-1 1-1 0 0,1-1 0 0 0,0 1 1 0 0,0-1-1 0 0,-1 1 0 0 0,1-1 1 0 0,-1 1-1 0 0,1 0 0 0 0,0-1 1 0 0,-1 1-1 0 0,1-1 0 0 0,-1 1 1 0 0,1 0-1 0 0,-1-1-2 0 0,0 1 4 0 0,0-1 0 0 0,1 1 1 0 0,-1-1-1 0 0,1 1 0 0 0,-1-1 0 0 0,1 1 0 0 0,-1-1 0 0 0,1 1 0 0 0,-1-1 1 0 0,1 1-1 0 0,-1-1 0 0 0,1 0 0 0 0,0 1 0 0 0,-1-1 0 0 0,1 0 0 0 0,0 1 1 0 0,0-1-1 0 0,0 0 0 0 0,-1 0 0 0 0,1 1 0 0 0,0-1 0 0 0,0 0 1 0 0,0 0-1 0 0,0 1 0 0 0,0-1-4 0 0,0-10 14 0 0,0-12 70 0 0,0-38 71 0 0,0 59-154 0 0,0 1 0 0 0,1-1 0 0 0,-1 1 0 0 0,0-1 0 0 0,0 1 0 0 0,1-1 1 0 0,-1 1-1 0 0,1-1 0 0 0,0 1 0 0 0,-1-1 0 0 0,1 1 0 0 0,0-1 0 0 0,0 1-1 0 0,5-12-1 0 0,0-13 1 0 0,-3 17-1 0 0,1 1 0 0 0,0 1 0 0 0,1-1 0 0 0,0 1 0 0 0,0-1 0 0 0,1 2 0 0 0,0-1 0 0 0,0 0 0 0 0,7-4 1 0 0,-10 7-4 0 0,15-12-63 0 0,-14 14 54 0 0,0 0 0 0 0,-1 0-1 0 0,1 0 1 0 0,0 0 0 0 0,0 1-1 0 0,2-1 14 0 0,0 1-16 0 0,-1 0-1 0 0,1 1 0 0 0,0-1 1 0 0,3 2 16 0 0,17-1-26 0 0,-15 2-22 0 0,15 11 22 0 0,-5-4-15 0 0,-16-8 31 0 0,-1 1-1 0 0,1 0 0 0 0,0 0 0 0 0,-1 1 0 0 0,0-1 1 0 0,1 1-1 0 0,-1 0 0 0 0,2 2 11 0 0,12 14-11 0 0,-11-11 11 0 0,2 1 0 0 0,-1-1 0 0 0,1-1 1 0 0,6 5-1 0 0,59 35-1 0 0,-38-15 1 0 0,-12-16 14 0 0,-16-3 39 0 0,5-8-29 0 0,-8-3-14 0 0,-1 2 5 0 0,16 16 32 0 0,-12-12 59 0 0,-1 1-35 0 0,-7-8-64 0 0,1 0 0 0 0,-1 0 0 0 0,1 0 0 0 0,-1 0 0 0 0,0 0 0 0 0,1 1 0 0 0,-1-1 0 0 0,0 0 0 0 0,0 0 0 0 0,0 0 0 0 0,0 0 0 0 0,0 1-7 0 0,0 0 99 0 0,0-2 80 0 0,0 0 39 0 0,0 0 6 0 0,1-1-71 0 0,-1-2-84 0 0,0 0-54 0 0,-1-4-44 0 0,1 6 45 0 0,-1-21-14 0 0,1 15 26 0 0,-1 1 0 0 0,1-1 0 0 0,0 0-1 0 0,0 1 1 0 0,1-1 0 0 0,0 1 0 0 0,0-1-1 0 0,1 0-27 0 0,11-30 60 0 0,0 1-56 0 0,-8 20-5 0 0,-4 12 0 0 0,0 0 0 0 0,1 0 0 0 0,-1 1 0 0 0,1-1-1 0 0,-1 0 1 0 0,1 0 0 0 0,1 1 0 0 0,-1-1 0 0 0,0 1 0 0 0,1 0 0 0 0,-1 0 0 0 0,1 0-1 0 0,1-1 2 0 0,27-33-162 0 0,-14 13 90 0 0,-15 21 59 0 0,0 1 1 0 0,1-1 0 0 0,-1 0-1 0 0,1 1 1 0 0,0-1-1 0 0,0 1 1 0 0,0 0-1 0 0,0 0 1 0 0,0 0 0 0 0,0 0-1 0 0,0 1 13 0 0,8-6-37 0 0,-7 5 21 0 0,0 0 0 0 0,-1 0-1 0 0,1 0 1 0 0,0 0 0 0 0,0 1 0 0 0,0 0-1 0 0,0-1 1 0 0,0 1 16 0 0,9-2-20 0 0,8-8 62 0 0,5 6 44 0 0,-10-1-20 0 0,-1 0-1 0 0,-14 6-63 0 0,1 0 0 0 0,-1 0 0 0 0,0 0 0 0 0,1 0 1 0 0,-1 0-1 0 0,0 0 0 0 0,1 0 0 0 0,-1 0 0 0 0,0 1 0 0 0,1-1 0 0 0,-1 0-2 0 0,21 11-90 0 0,4-6-64 0 0,11 11-146 0 0,-15-7 273 0 0,-15-6 27 0 0,0 1 0 0 0,0 0 0 0 0,0 0 0 0 0,-1 0 0 0 0,1 1 0 0 0,-1 0-1 0 0,1 2 1 0 0,-2-3 0 0 0,0 1 0 0 0,0-1 0 0 0,0-1 0 0 0,1 1 0 0 0,-1-1 0 0 0,1 1 0 0 0,0-1 0 0 0,-1 1 0 0 0,0 0 0 0 0,0 1 0 0 0,0-1 0 0 0,1 1 0 0 0,-1 1 0 0 0,1 0 0 0 0,-1 0 0 0 0,-1 0 0 0 0,1 0 0 0 0,-1 1 0 0 0,0 0 0 0 0,2 5 0 0 0,-5-9 0 0 0,-1-1 0 0 0,1 0 0 0 0,0 1 0 0 0,0-1 0 0 0,0 1 0 0 0,0-1 0 0 0,0 0 0 0 0,0 0 0 0 0,0 1 0 0 0,1-1 0 0 0,-1 0 0 0 0,1 0 0 0 0,0 0 0 0 0,0 0 0 0 0,0-1 2 0 0,-1 1-1 0 0,0 0 0 0 0,1-1 0 0 0,-1 1 0 0 0,0 0 0 0 0,0 0 0 0 0,0 0 0 0 0,0 0 0 0 0,0 0 0 0 0,0 0 1 0 0,-1 0-1 0 0,1 2-1 0 0,1 10 56 0 0,-2 0 37 0 0,0-8-40 0 0,2-1 45 0 0,0-3-84 0 0,-1-1-1 0 0,0 0 1 0 0,0 1 0 0 0,0-1 0 0 0,0 1-1 0 0,0-1 1 0 0,0 1 0 0 0,0 0 0 0 0,0-1 0 0 0,-1 1-1 0 0,1 0 1 0 0,-1 0 0 0 0,1-1 0 0 0,-1 1-1 0 0,1 1-13 0 0,-1-1 104 0 0,0-2-2 0 0,0 3-13 0 0,0 8-8 0 0,0-9-1 0 0,0 1 3 0 0,0-3-77 0 0,0 1 1 0 0,0 0-1 0 0,0 0 0 0 0,0-1 0 0 0,0 1 0 0 0,-1 0 1 0 0,1-1-1 0 0,0 1 0 0 0,0 0 0 0 0,0-1 1 0 0,-1 1-1 0 0,1-1 0 0 0,0 1 0 0 0,-1 0 0 0 0,1-1-6 0 0,-1 1 5 0 0,1-1 0 0 0,-1 0-1 0 0,1 1 1 0 0,-1-1-1 0 0,0 0 1 0 0,1 0-1 0 0,-1 1 1 0 0,0-1-1 0 0,1 0 1 0 0,-1 0-1 0 0,0 0 1 0 0,1 0-1 0 0,-1 0 1 0 0,0 0-1 0 0,0 0-4 0 0,-1 0-49 0 0,-1 0-51 0 0,1 0 64 0 0,1 0-24 0 0,-1 0-30 0 0,1 0-50 0 0,0 0-25 0 0,0 0-50 0 0,0 0-58 0 0,0 0-65 0 0,0 0-70 0 0,0 0-66 0 0,1 0-57 0 0,0 0-51 0 0,-1 0-173 0 0,1 0-50 0 0,0 0-210 0 0,0 0-560 0 0</inkml:trace>
  <inkml:trace contextRef="#ctx0" brushRef="#br0" timeOffset="3135.88">8425 95 5640 0 0,'0'0'124'0'0,"0"0"17"0"0,0 0 12 0 0,0 0-42 0 0,0 0 0 0 0,0 0 47 0 0,0 0 142 0 0,0 0 259 0 0,3 0 17 0 0,-1 0-451 0 0,1 0 52 0 0,8 0 547 0 0,-7 0-454 0 0,0 0-92 0 0,-3 0-143 0 0,0 0-43 0 0,-1 0 16 0 0,0 0 0 0 0,0 0 0 0 0,0 0-1 0 0,0 0 1 0 0,1 0 0 0 0,-1 0 0 0 0,0 0-1 0 0,0 0 1 0 0,0 0 0 0 0,0 0 0 0 0,0 0-1 0 0,0 0 1 0 0,0 0 0 0 0,0 0 0 0 0,0 0-1 0 0,0 0 1 0 0,1 0 0 0 0,-1 0-1 0 0,0 0 1 0 0,0 0 0 0 0,0 0 0 0 0,0 0-1 0 0,0 0 1 0 0,0 1 0 0 0,0-1 0 0 0,0 0-1 0 0,0 0 1 0 0,0 0 0 0 0,0 0 0 0 0,0 0-1 0 0,1 0 1 0 0,-1 0 0 0 0,0 0 0 0 0,0 0-1 0 0,0 0 1 0 0,0 0 0 0 0,0 0 0 0 0,0 0-1 0 0,0 1 1 0 0,0-1 0 0 0,0 0 0 0 0,0 0-1 0 0,0 0 1 0 0,0 0 0 0 0,0 0 0 0 0,0 0-1 0 0,0 0 1 0 0,0 0 0 0 0,0 0 0 0 0,0 0-1 0 0,0 1 1 0 0,0-1 0 0 0,0 0-1 0 0,0 0 1 0 0,0 0 0 0 0,0 0 0 0 0,0 0-8 0 0,0 11 421 0 0,0-11-415 0 0,0 0 0 0 0,0 0 0 0 0,0 0 0 0 0,0 0 0 0 0,0 0 0 0 0,0 0 0 0 0,-1 0 0 0 0,1 0 0 0 0,0 0 0 0 0,0 0 0 0 0,0 1 0 0 0,0-1 0 0 0,0 0 1 0 0,0 0-1 0 0,1 0 0 0 0,-1 0 0 0 0,0 0 0 0 0,0 0 0 0 0,0 0 0 0 0,0 0 0 0 0,0 0 0 0 0,0 0 0 0 0,0 1 0 0 0,0-1 0 0 0,0 0 0 0 0,0 0 0 0 0,0 0 0 0 0,0 0 0 0 0,0 0 0 0 0,0 0 0 0 0,0 0 0 0 0,0 0 0 0 0,0 0 0 0 0,0 0 0 0 0,0 0 0 0 0,1 0 0 0 0,-1 0 0 0 0,0 0 0 0 0,0 0 0 0 0,0 0 0 0 0,0 0 0 0 0,0 0 1 0 0,0 0-1 0 0,0 0 0 0 0,0 0 0 0 0,0 0 0 0 0,0 0 0 0 0,1 0 0 0 0,-1 0 0 0 0,0 0 0 0 0,0 0 0 0 0,0 0 0 0 0,0 0 0 0 0,0 0 0 0 0,0 0 0 0 0,0 0 0 0 0,0 0-6 0 0,1 0 46 0 0,1 0 1 0 0,-1 0-1 0 0,0 0 0 0 0,0 1 0 0 0,0-1 1 0 0,0 0-1 0 0,0 0 0 0 0,0 1 1 0 0,1-1-1 0 0,-1 1 0 0 0,0-1 1 0 0,0 1-47 0 0,16 14 612 0 0,-4-5-377 0 0,-6-7-139 0 0,-7-3-86 0 0,1 0 0 0 0,-1 0 0 0 0,0 1-1 0 0,1-1 1 0 0,-1 0 0 0 0,1 0 0 0 0,-1 0 0 0 0,1 1-1 0 0,-1-1 1 0 0,0 0 0 0 0,1 0 0 0 0,-1 1 0 0 0,1-1-1 0 0,-1 0 1 0 0,0 1 0 0 0,1-1 0 0 0,-1 0 0 0 0,0 1-1 0 0,0-1 1 0 0,1 1 0 0 0,-1-1 0 0 0,0 0 0 0 0,0 1-1 0 0,0-1 1 0 0,1 1 0 0 0,-1-1 0 0 0,0 1 0 0 0,0-1-1 0 0,0 1 1 0 0,0-1 0 0 0,0 0 0 0 0,0 1 0 0 0,0-1-1 0 0,0 1 1 0 0,0-1 0 0 0,0 1-10 0 0,2 4 156 0 0,2-1-120 0 0,-1-2-1 0 0,0 2 1 0 0,0-1-1 0 0,0 0 1 0 0,-1 0-1 0 0,1 1 1 0 0,0 2-36 0 0,5 12 120 0 0,18 59 218 0 0,-20-46-217 0 0,4 3 40 0 0,-7-14-78 0 0,-1-9-13 0 0,0 0 1 0 0,1-1 0 0 0,0 1 0 0 0,2 5-71 0 0,10 34 184 0 0,-4 4-100 0 0,-8-37-80 0 0,8 31 76 0 0,0-4 68 0 0,-1-7 48 0 0,-5-8-36 0 0,1-13-42 0 0,-5-13-79 0 0,1 0 1 0 0,-1 0-1 0 0,0 1 1 0 0,-1-1 0 0 0,1 1-1 0 0,0-1 1 0 0,-1 0-1 0 0,0 2-39 0 0,2 9 208 0 0,4-2-7 0 0,-2-5-58 0 0,-2 0-10 0 0,0 0 15 0 0,-2 2 43 0 0,0-1-147 0 0,0 26 259 0 0,0-29-228 0 0,0 0 33 0 0,-1 5 134 0 0,2 1 177 0 0,-2-11-278 0 0,-1 0-59 0 0,-8 0 37 0 0,5-2 28 0 0,-8-9-118 0 0,9 10-61 0 0,0-1 30 0 0,-1 0 5 0 0,3 0-74 0 0,2 0-33 0 0,-1-1-61 0 0,1-1-75 0 0,0-1-87 0 0,0 4 126 0 0,0 1 69 0 0,0 0 59 0 0,0-1 50 0 0,0 0 85 0 0,0 0 271 0 0,0 0-285 0 0,0 1-72 0 0,0-1-34 0 0,0 1-42 0 0,0-1-45 0 0,0 1-51 0 0,0-1-78 0 0,0 0-73 0 0,0 0-79 0 0,0 0-85 0 0,0 0-94 0 0,0 0-100 0 0,0 0-106 0 0,0-1-114 0 0,0-2-1081 0 0,0-5-1128 0 0</inkml:trace>
  <inkml:trace contextRef="#ctx0" brushRef="#br0" timeOffset="3566.75">8567 143 5696 0 0,'0'0'132'0'0,"0"0"17"0"0,0 0 10 0 0,0-3-26 0 0,0-3-89 0 0,0 2 25 0 0,0 2 72 0 0,0 1 165 0 0,0 1 282 0 0,3-3 20 0 0,-2 2-517 0 0,2-2 53 0 0,9-9 473 0 0,-7 7-398 0 0,-2 2-133 0 0,-1 1-46 0 0,1-1 138 0 0,0 2-62 0 0,-1 0-37 0 0,1 2-37 0 0,0-1-13 0 0,-1-1 34 0 0,2-6 103 0 0,-4 7-156 0 0,1-1 1 0 0,-1 1 0 0 0,0-1 0 0 0,0 1 0 0 0,1 0-1 0 0,-1-1 1 0 0,0 1 0 0 0,1 0 0 0 0,-1-1-1 0 0,0 1 1 0 0,1 0 0 0 0,-1-1 0 0 0,1 1 0 0 0,-1 0-1 0 0,1-1 1 0 0,-1 1 0 0 0,0 0 0 0 0,1 0 0 0 0,-1 0-1 0 0,1 0 1 0 0,-1-1 0 0 0,1 1 0 0 0,-1 0-1 0 0,1 0 1 0 0,-1 0 0 0 0,1 0 0 0 0,-1 0 0 0 0,1 0-1 0 0,-1 0 1 0 0,1 0 0 0 0,-1 0 0 0 0,1 1-11 0 0,13-1 252 0 0,-1 0-34 0 0,15 0 122 0 0,0 0-122 0 0,0 0-113 0 0,-13 1-41 0 0,0 5-19 0 0,2 1-1 0 0,1-6 20 0 0,-6-1-34 0 0,-5 0-10 0 0,0 0 0 0 0,0 0 0 0 0,0 0 0 0 0,-1 1 0 0 0,6 1-20 0 0,9 9 64 0 0,8-6-11 0 0,-16-2-51 0 0,0 1 0 0 0,-1 0 0 0 0,1 1 1 0 0,-1 1-1 0 0,1 1-2 0 0,9 5 0 0 0,-18-10 0 0 0,0 0 0 0 0,0 1 0 0 0,0-1 0 0 0,0 1 0 0 0,0 0 0 0 0,0 1 0 0 0,28 28 0 0 0,-30-30 3 0 0,-1-1-1 0 0,1 1 1 0 0,-1 0 0 0 0,0 0 0 0 0,0 0 0 0 0,0 0 0 0 0,0 0 0 0 0,0 0 0 0 0,0 0 0 0 0,0 1 0 0 0,0-1 0 0 0,-1 0 0 0 0,1 2-3 0 0,0 30 133 0 0,-1-19-50 0 0,0-15-79 0 0,0 1-1 0 0,0-1 1 0 0,0 1-1 0 0,0-1 0 0 0,0 1 1 0 0,0-1-1 0 0,0 1 1 0 0,0-1-1 0 0,0 1 1 0 0,0-1-1 0 0,0 1 0 0 0,0-1 1 0 0,0 1-1 0 0,0-1 1 0 0,-1 1-1 0 0,1-1 1 0 0,0 0-1 0 0,0 1 0 0 0,-1-1 1 0 0,1 1-1 0 0,0-1 1 0 0,0 1-1 0 0,-1-1 0 0 0,1 0 1 0 0,-1 1-1 0 0,1-1 1 0 0,0 0-1 0 0,-1 1 1 0 0,1-1-1 0 0,-1 0 0 0 0,1 0 1 0 0,-1 1-4 0 0,-5 3 61 0 0,0 9 68 0 0,4-9-91 0 0,-1 0-1 0 0,1 0 1 0 0,-1-1 0 0 0,0 1-1 0 0,0-1 1 0 0,-1 0-1 0 0,1 0 1 0 0,-2 1-38 0 0,-13 10 133 0 0,0-3-36 0 0,9-5-64 0 0,1-1 4 0 0,3-1-5 0 0,-1 0 0 0 0,0 0 0 0 0,0-1 0 0 0,-1 0 0 0 0,0 0-32 0 0,-17 6 110 0 0,5 1-61 0 0,15-7-42 0 0,0 0 0 0 0,0 0 1 0 0,-1-1-1 0 0,1 0 0 0 0,-3 1-7 0 0,-22 2 59 0 0,25-4-53 0 0,-21 6 16 0 0,7 1 38 0 0,14-6-53 0 0,0 0 0 0 0,-1 0 1 0 0,1 0-1 0 0,0-1 0 0 0,-1 0 1 0 0,1 0-1 0 0,-1 0 0 0 0,0 0 0 0 0,1-1 1 0 0,-1 1-1 0 0,1-1 0 0 0,-1-1 1 0 0,0 1-8 0 0,0 0-127 0 0,0 0 102 0 0,1 0 67 0 0,-7 0 143 0 0,5 0-142 0 0,2 0-77 0 0,1 0-54 0 0,0 0-65 0 0,0 0-77 0 0,0 0 12 0 0,1 0-50 0 0,-1 0-54 0 0,1 0-58 0 0,0 0-63 0 0,-1 0-67 0 0,1 0-70 0 0,0 0-76 0 0,-5 0-991 0 0,-2 0-934 0 0</inkml:trace>
  <inkml:trace contextRef="#ctx0" brushRef="#br0" timeOffset="4335.68">9372 443 5696 0 0,'0'0'132'0'0,"0"0"17"0"0,2 2 10 0 0,11 11-61 0 0,-5-3-46 0 0,-2-1-31 0 0,-1 1-32 0 0,1 0 23 0 0,1-1 66 0 0,-3-5 8 0 0,0 1 45 0 0,-1 1 74 0 0,2 3 164 0 0,3 5 243 0 0,0-5-288 0 0,-3-4-66 0 0,2 1-34 0 0,8 8 190 0 0,-12-12-362 0 0,-1 1 0 0 0,0-1 0 0 0,-1 0 0 0 0,1 0 0 0 0,0 1 0 0 0,-1-1 0 0 0,1 1 0 0 0,-1 0 0 0 0,0 0-52 0 0,3 10 156 0 0,0 3 61 0 0,7 0 53 0 0,0 0-1 0 0,-7-1-56 0 0,-1-2-63 0 0,3 1 70 0 0,5 6 186 0 0,-2-4-87 0 0,-3-3 8 0 0,0-8-114 0 0,-5-5-199 0 0,-1 0 0 0 0,1 0-1 0 0,-1 1 1 0 0,0-1 0 0 0,1 0-1 0 0,-1 1 1 0 0,1-1-1 0 0,-1 0 1 0 0,0 1 0 0 0,1-1-1 0 0,-1 0 1 0 0,0 1-1 0 0,1-1 1 0 0,-1 1 0 0 0,0-1-1 0 0,0 1 1 0 0,0-1-1 0 0,1 0 1 0 0,-1 1 0 0 0,0-1-1 0 0,0 1 1 0 0,0-1-1 0 0,0 1 1 0 0,0-1 0 0 0,0 1-1 0 0,0-1 1 0 0,0 1 0 0 0,0-1-1 0 0,0 1 1 0 0,0-1-1 0 0,0 1 1 0 0,0 0-14 0 0,1 10 208 0 0,6 1 15 0 0,-1 1-8 0 0,-4-2-22 0 0,-2 2 49 0 0,0-10-122 0 0,0 0-50 0 0,0 13 37 0 0,0-10-51 0 0,0-2-7 0 0,0-2 81 0 0,0-2-8 0 0,0 0-1 0 0,0 0 6 0 0,0 0 1 0 0,0 0 0 0 0,0 0 10 0 0,0 0 48 0 0,0 0 26 0 0,0 0 4 0 0,0-2-36 0 0,-2-5-149 0 0,-3 3-26 0 0,-2-1 5 0 0,3-2 25 0 0,4 7-32 0 0,-1-1 1 0 0,1 1-1 0 0,0 0 0 0 0,0-1 0 0 0,0 1 1 0 0,-1 0-1 0 0,1-1 0 0 0,0 1 0 0 0,-1 0 0 0 0,1-1 1 0 0,0 1-1 0 0,0 0 0 0 0,-1 0 0 0 0,1-1 0 0 0,-1 1 1 0 0,1 0-1 0 0,0 0 0 0 0,-1 0 0 0 0,1-1 1 0 0,0 1-1 0 0,-1 0 0 0 0,1 0 0 0 0,-1 0 0 0 0,1 0 1 0 0,-1 0-1 0 0,1 0 0 0 0,0 0 0 0 0,-1 0 0 0 0,1 0 1 0 0,-1 0-1 0 0,1 0-3 0 0,0 0 1 0 0,0 0 1 0 0,-1 0-1 0 0,1 0 1 0 0,0 0-1 0 0,0 0 1 0 0,0 0-1 0 0,0 0 1 0 0,0 0 0 0 0,0 0-1 0 0,0 0 1 0 0,0 0-1 0 0,0 0 1 0 0,0 0-1 0 0,-1 0 1 0 0,1 0-1 0 0,0 0 1 0 0,0 0-1 0 0,0 0 1 0 0,0 0-1 0 0,0 0 1 0 0,0 0-1 0 0,0 0 1 0 0,0 0-1 0 0,0 0 1 0 0,0 0-1 0 0,0 0 1 0 0,-1 0-1 0 0,1 0 1 0 0,0 0-1 0 0,0-1 1 0 0,0 1 0 0 0,0 0-1 0 0,0 0 1 0 0,0 0-1 0 0,0 0 1 0 0,0 0-1 0 0,0 0 1 0 0,0 0-1 0 0,0 0 1 0 0,0 0-1 0 0,0 0 1 0 0,0 0-1 0 0,0 0 1 0 0,0-1-1 0 0,0 1 1 0 0,0 0-1 0 0,0 0 1 0 0,0 0-1 0 0,0 0 1 0 0,0 0-1 0 0,0 0 1 0 0,0 0-1 0 0,0 0 1 0 0,0 0-1 0 0,0 0 1 0 0,0-1 0 0 0,0 1-2 0 0,0-3 31 0 0,0-10 16 0 0,-3 3-37 0 0,-3 6-10 0 0,5 3 0 0 0,1 1 0 0 0,0 0 0 0 0,-1 0 0 0 0,1-1 0 0 0,-1 1 0 0 0,1 0 0 0 0,0-1 0 0 0,-1 1 0 0 0,1 0 0 0 0,-1-1 0 0 0,1 1 0 0 0,0 0 0 0 0,0-1 0 0 0,-1 1 0 0 0,1-1 0 0 0,0 1 0 0 0,0-1 0 0 0,-1 1 0 0 0,1-1 0 0 0,0 1 0 0 0,0-1 0 0 0,0 1 0 0 0,0-1 0 0 0,0 1 0 0 0,0-1 0 0 0,0 1 0 0 0,0-1 0 0 0,0 1 0 0 0,0-1 0 0 0,0 1 0 0 0,0-1 0 0 0,0 1 0 0 0,0-95 0 0 0,0 93-3 0 0,0 0 1 0 0,1 1-1 0 0,-1-1 1 0 0,0 0-1 0 0,1 0 1 0 0,-1 1-1 0 0,1-1 1 0 0,0 0-1 0 0,-1 1 1 0 0,1-1-1 0 0,0 0 1 0 0,0 1 0 0 0,0-1 2 0 0,0 1-3 0 0,0-1 1 0 0,0 1-1 0 0,0-1 1 0 0,0 0-1 0 0,-1 1 1 0 0,1-1-1 0 0,-1 0 1 0 0,1 1-1 0 0,-1-1 1 0 0,1 0-1 0 0,-1 0 1 0 0,0 1 0 0 0,0-1 2 0 0,0 0 0 0 0,0 0 0 0 0,1 0 0 0 0,-1 1 0 0 0,0-1 0 0 0,1 0 0 0 0,-1 0 0 0 0,1 1 0 0 0,0-1 0 0 0,-1 0 0 0 0,1 1 0 0 0,0-1 0 0 0,0 1 0 0 0,0-1 0 0 0,0 1 0 0 0,0 0 0 0 0,1-1 0 0 0,-1 1 0 0 0,0 0 0 0 0,1 0 0 0 0,11-16 0 0 0,-8 7 0 0 0,-4 8 0 0 0,0-1 0 0 0,0 1 0 0 0,0 0 0 0 0,0 0 0 0 0,1 0 0 0 0,-1 0 0 0 0,1 0 0 0 0,-1 0 0 0 0,1 0 0 0 0,6-6 0 0 0,-5 5 2 0 0,0-1-1 0 0,0 1 1 0 0,1 0 0 0 0,-1 0-1 0 0,1 1 1 0 0,0-1-2 0 0,6-2 30 0 0,-7 4-29 0 0,-1 0 0 0 0,0 0 0 0 0,0 0 0 0 0,1-1 0 0 0,-1 1 0 0 0,0 0 0 0 0,0-1 0 0 0,0 0 0 0 0,-1 0-1 0 0,1 1-8 0 0,0-1 1 0 0,0 1-1 0 0,0-1 0 0 0,0 1 1 0 0,0 0-1 0 0,0 0 0 0 0,0 0 1 0 0,0 0-1 0 0,0 0 1 0 0,1 0-1 0 0,-1 1 0 0 0,0-1 1 0 0,1 1-1 0 0,-1-1 8 0 0,11-2-30 0 0,0-3-8 0 0,-12 5 36 0 0,1 0 0 0 0,-1 0 1 0 0,1 0-1 0 0,-1 1 0 0 0,1-1 0 0 0,-1 1 0 0 0,1-1 0 0 0,0 1 0 0 0,-1-1 0 0 0,1 1 0 0 0,0 0 0 0 0,-1 0 0 0 0,1 0 1 0 0,0 0 1 0 0,2 0 0 0 0,0-1 0 0 0,0 1 0 0 0,0-1 0 0 0,0 0 0 0 0,0 0 0 0 0,-1 0 0 0 0,1-1 0 0 0,0 1 0 0 0,0-1 0 0 0,2-1 0 0 0,8-1-15 0 0,8 4-53 0 0,-14 1 27 0 0,-3-1 85 0 0,0 0-39 0 0,-1 1-37 0 0,0-1-36 0 0,0 0-36 0 0,0 1-33 0 0,3 0-234 0 0,-1 1-121 0 0,0 0-111 0 0,0 0-101 0 0,-1 0-92 0 0,-1-1 175 0 0,0 0-39 0 0,4 1-1234 0 0,2-1-1077 0 0</inkml:trace>
  <inkml:trace contextRef="#ctx0" brushRef="#br0" timeOffset="4752.26">10350 427 5584 0 0,'0'0'124'0'0,"0"0"17"0"0,-3 0 11 0 0,-1 0-34 0 0,-21 0-77 0 0,18 0-17 0 0,0 0 43 0 0,-7 0 169 0 0,5 0-28 0 0,-28 0 716 0 0,27 0-733 0 0,0 0-60 0 0,-2 2 202 0 0,-1 4 35 0 0,1 0-34 0 0,4-4-38 0 0,3 0 105 0 0,-16 12-72 0 0,0-1-114 0 0,19-12-195 0 0,0 0-1 0 0,1 1 1 0 0,-1 0 0 0 0,0-1-1 0 0,1 1 1 0 0,-1 0 0 0 0,1 0 0 0 0,0 0-1 0 0,-1 1-19 0 0,-11 23 286 0 0,10-21-230 0 0,-2 27 282 0 0,-1-19-263 0 0,4-10-60 0 0,1 0 1 0 0,0 0-1 0 0,0 0 0 0 0,1 0 0 0 0,-1 1 0 0 0,1-1 0 0 0,-1 0 0 0 0,1 3-15 0 0,0 16 82 0 0,-1-14-54 0 0,1-5-18 0 0,-1 0-1 0 0,1 0 1 0 0,0 0-1 0 0,0 0 1 0 0,0 0-1 0 0,1 0 1 0 0,-1 0-1 0 0,1 0 1 0 0,-1 0-1 0 0,1 0 1 0 0,0 0-10 0 0,4 5 10 0 0,2 5 25 0 0,-6-2 21 0 0,0-9-47 0 0,-1-1 0 0 0,0 1 0 0 0,0 0 0 0 0,0-1 0 0 0,1 1-1 0 0,-1-1 1 0 0,1 1 0 0 0,0 0 0 0 0,-1-1 0 0 0,1 1 0 0 0,0-1-1 0 0,0 1 1 0 0,0-1 0 0 0,0 0-9 0 0,4 7 51 0 0,-2 0 2 0 0,6 9 72 0 0,-7-14-107 0 0,1 0-1 0 0,-1-1 0 0 0,0 1 0 0 0,1-1 0 0 0,-1 0 1 0 0,1 0-1 0 0,-1 1 0 0 0,3 0-17 0 0,4 3 14 0 0,-5-3-14 0 0,-1 0 1 0 0,1 0-1 0 0,0-1 0 0 0,0 0 1 0 0,0 1-1 0 0,0-1 1 0 0,0-1-1 0 0,0 1 1 0 0,1-1-1 0 0,-1 1 1 0 0,4-1-1 0 0,39-1 19 0 0,3 0 107 0 0,-47 1-110 0 0,0-1 0 0 0,0-1 0 0 0,0 1 0 0 0,-1 0 0 0 0,1-1 0 0 0,0 1 0 0 0,1-1-16 0 0,6-12 127 0 0,-1 6-74 0 0,1-1 49 0 0,15-10 173 0 0,-13 3-153 0 0,-1-8 106 0 0,-7 15-163 0 0,-2 4-42 0 0,-1 0 0 0 0,0 0 0 0 0,-1 0 0 0 0,1 0 0 0 0,-1 0 0 0 0,0 0 0 0 0,0 0 0 0 0,0 0 0 0 0,0 0 0 0 0,-1-2-22 0 0,0-14 81 0 0,2 11-57 0 0,-1 6-16 0 0,0 0 1 0 0,1 0-1 0 0,-1 0 1 0 0,0 0-1 0 0,-1 0 1 0 0,1 0-1 0 0,0 1 1 0 0,-1-1-1 0 0,0 0 1 0 0,1 0 0 0 0,-2-1-10 0 0,-2-4 29 0 0,-7-18 59 0 0,7 19-82 0 0,1 0 0 0 0,-1 1 0 0 0,0-1 0 0 0,0 1 0 0 0,-1 0 0 0 0,0 0 0 0 0,0 0 0 0 0,0 1 0 0 0,-1 0 0 0 0,1 0 0 0 0,-1 0 0 0 0,-2 0-6 0 0,-6-5-25 0 0,-1-1-39 0 0,-16-15-148 0 0,24 19 164 0 0,-2 1-75 0 0,1 2-32 0 0,-10-6-263 0 0,13 8 287 0 0,-11-1-274 0 0</inkml:trace>
  <inkml:trace contextRef="#ctx0" brushRef="#br0" timeOffset="5368.52">10697 1 7640 0 0,'0'0'224'0'0,"0"0"32"0"0,0 0 8 0 0,0 0 0 0 0,0 0 0 0 0,0 0-15 0 0,3 2-61 0 0,7 13-16 0 0,-7-3-29 0 0,-1-7 15 0 0,0-3-132 0 0,-1 0-1 0 0,1 0 1 0 0,-1 0-1 0 0,0 0 1 0 0,0 0-1 0 0,0 1 1 0 0,0-1-1 0 0,0 0 1 0 0,-1 0-1 0 0,1 1 1 0 0,0 2-26 0 0,2 8 98 0 0,4 3 61 0 0,-3-7-48 0 0,1 3 32 0 0,8 20 153 0 0,-8-20-180 0 0,1 2 39 0 0,-2-4-18 0 0,-1 1 33 0 0,11 19 132 0 0,1 3-63 0 0,-1 1-50 0 0,9 19 138 0 0,3 8-15 0 0,-10-20-185 0 0,-5 1 0 0 0,-9-34-92 0 0,-1 0 0 0 0,1 0 1 0 0,1 0-1 0 0,-1 0 1 0 0,1 0-1 0 0,1-1 0 0 0,0 1-35 0 0,-2-5 14 0 0,0-1 0 0 0,-1 1 1 0 0,1 0-1 0 0,-1-1 0 0 0,1 1 0 0 0,-1 0 0 0 0,0 0 0 0 0,0 0 0 0 0,0 0 0 0 0,-1 0 0 0 0,1 0 0 0 0,-1 0 0 0 0,1 0 0 0 0,-1 0 1 0 0,0 0-1 0 0,0 1-14 0 0,0 0 17 0 0,0-1 0 0 0,0 1 0 0 0,1-1 0 0 0,-1 1 0 0 0,1-1 0 0 0,0 1 1 0 0,0-1-1 0 0,1 1 0 0 0,-1-1-17 0 0,5 12 87 0 0,-1 12 48 0 0,1-14-46 0 0,-5-12-75 0 0,0 0-1 0 0,0 1 1 0 0,0-1 0 0 0,-1 1-1 0 0,1-1 1 0 0,-1 1-1 0 0,1-1 1 0 0,-1 1 0 0 0,1-1-1 0 0,-1 1 1 0 0,0-1 0 0 0,0 1-1 0 0,0 0-13 0 0,0 2 99 0 0,0 1-46 0 0,0 2-38 0 0,0 10-62 0 0,0-11 89 0 0,0-1 60 0 0,0 0 57 0 0,0-1 77 0 0,0 1 92 0 0,0 0 107 0 0,3-8-347 0 0,1-2-45 0 0,0-1 1 0 0,0 1-1 0 0,-1-1 1 0 0,0 0-1 0 0,0 0 1 0 0,0-1-44 0 0,17-31 219 0 0,-10 17-146 0 0,-1-2-42 0 0,-5 15-32 0 0,8-19-58 0 0,-10 21 57 0 0,1 1 0 0 0,1-1 1 0 0,-1 0-1 0 0,1 1 0 0 0,0-1 1 0 0,0 1-1 0 0,0 0 1 0 0,3-1 1 0 0,13-14-33 0 0,-15 14 13 0 0,-2 4 17 0 0,0-1 1 0 0,0 1-1 0 0,0 0 0 0 0,1 0 1 0 0,-1 0-1 0 0,2-1 3 0 0,-2 2-9 0 0,1-1 0 0 0,-1 0 0 0 0,0 0 0 0 0,1-1 0 0 0,-1 1 0 0 0,0-1 9 0 0,-1 1-4 0 0,-1 1 1 0 0,1-1-1 0 0,-1 1 1 0 0,1 0-1 0 0,0 0 1 0 0,-1 0 0 0 0,1 0-1 0 0,0 0 1 0 0,0 0-1 0 0,-1 0 1 0 0,2 0 3 0 0,26-1-52 0 0,12 2-22 0 0,-21 0 15 0 0,-18 0 58 0 0,-1 0 0 0 0,1 0 1 0 0,0 1-1 0 0,0-1 0 0 0,-1 1 1 0 0,1-1-1 0 0,0 1 0 0 0,-1-1 1 0 0,1 1-1 0 0,0 0 0 0 0,-1 0 1 0 0,1 0-1 0 0,-1 0 0 0 0,0 0 1 0 0,1 0-1 0 0,-1 0 0 0 0,0 1 1 0 0,1-1-1 0 0,-1 1 1 0 0,15 11-11 0 0,3-8-32 0 0,10 8 33 0 0,-27-12 9 0 0,1 1 0 0 0,-1-1 0 0 0,1 0 0 0 0,-1 1-1 0 0,1-1 1 0 0,-1 1 0 0 0,0 0 0 0 0,2 1 1 0 0,7 14-45 0 0,2-1 46 0 0,0-1 41 0 0,-4 6 3 0 0,-7-16-15 0 0,1 1 0 0 0,-1-1 1 0 0,1 0-1 0 0,0 0 0 0 0,0 0 1 0 0,4 4-31 0 0,-4-2 85 0 0,-3 2-66 0 0,-1-7-6 0 0,1 0-12 0 0,0-1-1 0 0,0 1 1 0 0,0 0 0 0 0,-1-1 0 0 0,1 1-1 0 0,-1 0 1 0 0,1-1 0 0 0,-1 1 0 0 0,0-1-1 0 0,1 1 1 0 0,-1-1 0 0 0,0 1-1 0 0,0-1 1 0 0,0 1-1 0 0,-4 6 1 0 0,-4 12-1 0 0,8-16 0 0 0,-1 0 0 0 0,1 0 0 0 0,-1 0 0 0 0,0 0 0 0 0,0 0 0 0 0,0-1 0 0 0,-1 1 0 0 0,1-1 0 0 0,-1 1 0 0 0,0-1 0 0 0,0 0 0 0 0,0 0 0 0 0,0 0 0 0 0,-1-1 0 0 0,-1 2 0 0 0,-15 5 24 0 0,8-3 72 0 0,0 0 0 0 0,-10 7-96 0 0,18-10 11 0 0,0-1 0 0 0,0 0 1 0 0,-1 0-1 0 0,1-1 0 0 0,-1 1 1 0 0,1-1-1 0 0,-1 0 1 0 0,1 0-1 0 0,-1-1 0 0 0,0 1 1 0 0,-3-1-12 0 0,5 0 5 0 0,0 0 0 0 0,1 0 0 0 0,-1 0 0 0 0,1 0 0 0 0,-1 1 0 0 0,1-1 0 0 0,-1 1 1 0 0,1 0-1 0 0,0 0 0 0 0,-1 0 0 0 0,1 0 0 0 0,0 0 0 0 0,0 0 0 0 0,-1 1 0 0 0,1-1 0 0 0,0 1 0 0 0,0-1-5 0 0,0 1 11 0 0,-1 1-1 0 0,0-1 1 0 0,-1-1-1 0 0,1 1 1 0 0,0 0-1 0 0,0-1 1 0 0,-2 1-11 0 0,-7 0 22 0 0,-1-1 0 0 0,0 0 0 0 0,1 0 0 0 0,-1-2 1 0 0,-5 0-23 0 0,-6 0 46 0 0,21 1-40 0 0,-1 0 0 0 0,1 0 0 0 0,0 0 0 0 0,0-1-1 0 0,0 0 1 0 0,-1 1 0 0 0,1-1 0 0 0,0 0 0 0 0,0-1 0 0 0,-2 0-6 0 0,-5-3 21 0 0,-25-8 57 0 0,21 6-77 0 0,13 6-5 0 0,-4-2-56 0 0,-6-7 64 0 0,7 6-60 0 0,0 1-83 0 0,2 1 27 0 0,0 0-33 0 0,0 1-37 0 0,0 0-43 0 0,0 0-93 0 0,0 0-63 0 0,0 1-54 0 0,0-1-48 0 0,0 1-44 0 0,0-1-33 0 0,-2 0-638 0 0,-2-4-837 0 0,-3-3-1158 0 0</inkml:trace>
  <inkml:trace contextRef="#ctx0" brushRef="#br0" timeOffset="1854.04">5664 616 6160 0 0,'0'0'133'0'0,"0"0"23"0"0,0 0 13 0 0,3 3-18 0 0,7 10-120 0 0,-3 0 32 0 0,-4-7 18 0 0,0 0 35 0 0,0 0 82 0 0,2 8 304 0 0,6-9 11 0 0,-8-1-252 0 0,1 2-59 0 0,-1 2-48 0 0,1-2-34 0 0,-2-1-34 0 0,3 8 105 0 0,1 6 38 0 0,4 10 121 0 0,3-11-31 0 0,-11-17-272 0 0,-1 1 1 0 0,1 0-1 0 0,0 0 0 0 0,-1 0 1 0 0,1 0-1 0 0,-1 0 0 0 0,1 1-47 0 0,1 12 292 0 0,0-1-31 0 0,8 1-4 0 0,-10-14-230 0 0,1 1 1 0 0,0-1-1 0 0,-1 1 0 0 0,1 0 1 0 0,-1 0-1 0 0,0 0 0 0 0,0 0 1 0 0,0 0-1 0 0,0 0 1 0 0,1 1-28 0 0,-1 14 142 0 0,-1-3-18 0 0,4 0 60 0 0,9 9 45 0 0,0 1-36 0 0,-10-15-141 0 0,-3 6 122 0 0,0 0 14 0 0,2-7-106 0 0,3 1-22 0 0,-4-8-43 0 0,0 1-1 0 0,0-1 0 0 0,0 1 1 0 0,0-1-1 0 0,0 1 0 0 0,-1-1 0 0 0,1 1 1 0 0,-1 0-1 0 0,1-1 0 0 0,-1 1 1 0 0,1 1-17 0 0,-1 0 120 0 0,0-3 0 0 0,0 0 0 0 0,0 0 0 0 0,0 0 0 0 0,0 0 0 0 0,0 0-3 0 0,0 0-10 0 0,0 0-3 0 0,0 0 0 0 0,0 0 4 0 0,0-3 16 0 0,0-18 90 0 0,0-2-89 0 0,0 1-67 0 0,0-41-6 0 0,0 37 7 0 0,0 24-55 0 0,0-1 0 0 0,0 1 0 0 0,0-1 1 0 0,1 0-1 0 0,-1 1 0 0 0,1-1 0 0 0,-1 1 1 0 0,1 0-1 0 0,0-1 0 0 0,0 1 1 0 0,1-2-5 0 0,0 1 2 0 0,-1 1 1 0 0,0 0-1 0 0,0-1 1 0 0,0 1 0 0 0,-1-1-1 0 0,1 1 1 0 0,0-1 0 0 0,-1 1-1 0 0,0-1 1 0 0,0 1 0 0 0,0-3-3 0 0,1-2 0 0 0,-1 0 0 0 0,1 0 0 0 0,1 0 0 0 0,-1 1 0 0 0,1-1 0 0 0,0 0 0 0 0,0 1 0 0 0,1 0 0 0 0,2-13 0 0 0,8 3-15 0 0,3 1-44 0 0,-1 2 45 0 0,17-3 3 0 0,-31 15 7 0 0,0 1 0 0 0,0 0 0 0 0,0 0 0 0 0,0-1 0 0 0,1 1 0 0 0,-1 0 0 0 0,0 0 0 0 0,0 0 0 0 0,0 0 0 0 0,0 0 0 0 0,0 1 0 0 0,0-1 0 0 0,0 0 0 0 0,0 0 0 0 0,1 1 0 0 0,-1-1 0 0 0,0 0 0 0 0,0 1 0 0 0,0-1 0 0 0,0 1 0 0 0,-1 0 0 0 0,1-1 1 0 0,0 1-1 0 0,0 0 4 0 0,1 0-8 0 0,-1 0 0 0 0,1 0 0 0 0,-1 0 0 0 0,1-1 0 0 0,0 1 1 0 0,-1 0-1 0 0,1-1 0 0 0,0 1 0 0 0,0-1 0 0 0,-1 1 1 0 0,2-1 7 0 0,-1 0-5 0 0,0 0 1 0 0,-1 0 0 0 0,1 1 0 0 0,-1-1 0 0 0,1 0-1 0 0,-1 1 1 0 0,1-1 0 0 0,-1 1 0 0 0,1-1 0 0 0,-1 1-1 0 0,1 0 1 0 0,-1 0 0 0 0,0 0 4 0 0,13 5-9 0 0,-2-3 9 0 0,-9-2 0 0 0,-1-1 0 0 0,0 1 0 0 0,1-1 0 0 0,-1 1 0 0 0,0 0 0 0 0,0 0 0 0 0,1 0 0 0 0,-1 0 0 0 0,0 0 0 0 0,0 0 0 0 0,0 1 0 0 0,-1-1 0 0 0,1 1 0 0 0,0-1 0 0 0,2 3-6 0 0,0 0 0 0 0,0-1 0 0 0,0 0 0 0 0,0 0 0 0 0,1 0 0 0 0,-1-1 0 0 0,1 1 0 0 0,0-1 0 0 0,1 0 6 0 0,32 16-62 0 0,14 16 50 0 0,-32-20 12 0 0,-17-12 0 0 0,0 0 0 0 0,-1 1 0 0 0,1-1 0 0 0,-1 0 0 0 0,1 1 0 0 0,-1 0 0 0 0,0-1 0 0 0,0 1 0 0 0,1 3 0 0 0,9 11 0 0 0,33 17 0 0 0,-33-21 0 0 0,-8-8 0 0 0,1 0 0 0 0,-1-1 0 0 0,1 1 0 0 0,0-1 0 0 0,0 0 0 0 0,2 1 0 0 0,4-1 0 0 0,-9-3 1 0 0,0 0 0 0 0,0 1 0 0 0,1-1 0 0 0,-1 0 1 0 0,0 0-1 0 0,0 1 0 0 0,0 0 0 0 0,0-1 0 0 0,0 1-1 0 0,5 5 22 0 0,-3-4-15 0 0,-1 1 0 0 0,0-1 0 0 0,0 0 0 0 0,0 1 0 0 0,0 0 0 0 0,0 0-7 0 0,2 7 32 0 0,-5-9-27 0 0,1 0 0 0 0,0 0 0 0 0,1 0 0 0 0,-1 0 0 0 0,0 0 0 0 0,0 0 0 0 0,1 0 0 0 0,-1 0 0 0 0,1-1 0 0 0,0 1 0 0 0,0 0-5 0 0,0 0-34 0 0,2 3 28 0 0,0-1-26 0 0,-1-1-38 0 0,1 1-58 0 0,-1-2-36 0 0,0 1-62 0 0,0-1-73 0 0,0-1-83 0 0,-2 0 56 0 0,1-1-50 0 0,-1 1-45 0 0,1-1-39 0 0,0 0-137 0 0,0 1-39 0 0,0-1-164 0 0,1 0-443 0 0,-3 0 1242 0 0</inkml:trace>
  <inkml:trace contextRef="#ctx0" brushRef="#br0" timeOffset="2466.44">7084 774 8896 0 0,'-2'0'264'0'0,"-2"1"-170"0"0,4-1-67 0 0,-8-5 74 0 0,-9-4 26 0 0,1 6-96 0 0,15 3-21 0 0,-23 0 263 0 0,-27 0 488 0 0,45 3-580 0 0,-8 7 1 0 0,-1-7-25 0 0,1 0 24 0 0,-7 11 142 0 0,3 5-43 0 0,11-8-176 0 0,2 2 73 0 0,1-10-118 0 0,-3 2 31 0 0,2 19 48 0 0,-2-11-49 0 0,7-12-75 0 0,-1 1-1 0 0,0-1 1 0 0,0 1-1 0 0,1-1 1 0 0,-1 1-1 0 0,0-1 1 0 0,1 1-1 0 0,0-1 1 0 0,-1 1-1 0 0,1-1 1 0 0,0 1-1 0 0,0-1 1 0 0,0 1-14 0 0,0 30 185 0 0,0-1-41 0 0,0-29-143 0 0,0-1 0 0 0,0 1 0 0 0,0 0-1 0 0,1-1 1 0 0,-1 1 0 0 0,1 0 0 0 0,-1-1-1 0 0,1 1 1 0 0,-1-1 0 0 0,1 1 0 0 0,0-1-1 0 0,0 1 1 0 0,0-1 0 0 0,0 1-1 0 0,4 6-13 0 0,-2-1-24 0 0,3 4 2 0 0,0 0 39 0 0,2-3 41 0 0,3-1 42 0 0,2-1 122 0 0,-8 0-59 0 0,-5-5-141 0 0,0-1 0 0 0,0 1 1 0 0,1-1-1 0 0,-1 0 0 0 0,0 1 0 0 0,0-1 0 0 0,1 1 0 0 0,-1-1 0 0 0,0 0 0 0 0,1 1 0 0 0,-1-1 0 0 0,1 0 0 0 0,-1 0 1 0 0,0 1-1 0 0,1-1 0 0 0,-1 0 0 0 0,1 0 0 0 0,-1 1 0 0 0,1-1 0 0 0,-1 0 0 0 0,1 0 0 0 0,-1 0 0 0 0,1 0 1 0 0,-1 0-1 0 0,1 0 0 0 0,-1 0 0 0 0,1 0 0 0 0,-1 0 0 0 0,1 0 0 0 0,-1 0 0 0 0,1 0 0 0 0,0 0-9 0 0,10 0 73 0 0,-7 1-71 0 0,-1-1 0 0 0,0 0 0 0 0,0 0 0 0 0,0 0 0 0 0,1 0 0 0 0,-1-1 0 0 0,0 1 0 0 0,0-1 1 0 0,0 0-1 0 0,1 0-2 0 0,2-2-7 0 0,0 1 33 0 0,0-2 0 0 0,0 1 0 0 0,0-1 0 0 0,0 0 0 0 0,-1 0 0 0 0,1-1-26 0 0,3-2 6 0 0,5-1 48 0 0,-10 6-35 0 0,0 0-1 0 0,-1 0 0 0 0,0 0 1 0 0,0 0-1 0 0,1-1 1 0 0,0 0-19 0 0,12-12 45 0 0,15-16 54 0 0,-29 30-88 0 0,-1-1 0 0 0,1 0 0 0 0,-1 0-1 0 0,1 0 1 0 0,-1 0 0 0 0,0 0 0 0 0,0-1 0 0 0,0 1 0 0 0,0 0-1 0 0,0 0 1 0 0,-1-1 0 0 0,1 1 0 0 0,-1 0 0 0 0,1-2-11 0 0,-1 2 6 0 0,0 0 1 0 0,0 1 0 0 0,0-1 0 0 0,1 1 0 0 0,-1-1 0 0 0,1 0-1 0 0,-1 1 1 0 0,1-1 0 0 0,-1 1 0 0 0,1-1 0 0 0,0 1 0 0 0,0-1-1 0 0,0 1 1 0 0,0-1-7 0 0,4-6 22 0 0,11-23 1 0 0,-16 29-18 0 0,1 0 0 0 0,-1 0 0 0 0,1 0 0 0 0,-1 0 0 0 0,1 0 0 0 0,-1 0 0 0 0,0 0 0 0 0,0 0 0 0 0,0 0 1 0 0,0 0-1 0 0,-1-1-5 0 0,1 1 1 0 0,0 1 0 0 0,0-1 1 0 0,0 0-1 0 0,0 0 0 0 0,0 0 1 0 0,0 0-1 0 0,0 1 0 0 0,1-1 1 0 0,-1 0-1 0 0,1 0 0 0 0,0-1-1 0 0,15-26 54 0 0,-6 24-54 0 0,-9 5-1 0 0,-1-1 0 0 0,0 0 0 0 0,1 1 0 0 0,-1-1 1 0 0,0 0-1 0 0,0 1 0 0 0,0-1 0 0 0,1 0 0 0 0,-1 1 1 0 0,0-1-1 0 0,0 0 0 0 0,0 1 0 0 0,0-1 0 0 0,0 0 1 0 0,0 1 0 0 0,0 0-1 0 0,0 0 0 0 0,0-1 0 0 0,0 1 0 0 0,0 0 0 0 0,0 0 1 0 0,0 0-1 0 0,0 0 0 0 0,0 0 0 0 0,0 0 0 0 0,0 0 0 0 0,0 0 0 0 0,0 0 1 0 0,0 0-1 0 0,0-1 0 0 0,0 1 0 0 0,0 0 0 0 0,0 0 0 0 0,0 0 1 0 0,0 0-1 0 0,0 0 0 0 0,0 0 0 0 0,0 0 0 0 0,0 0 0 0 0,0 0 1 0 0,0 0-1 0 0,0 0 0 0 0,0-1 0 0 0,0 1 0 0 0,0 0 0 0 0,0 0 0 0 0,0 0 1 0 0,0 0-1 0 0,0 0 0 0 0,1 0 0 0 0,-1 0 0 0 0,0 0 0 0 0,0 0 1 0 0,0 0-1 0 0,0 0 0 0 0,0 0 0 0 0,0 0 0 0 0,0 0 0 0 0,0 0 1 0 0,0 0-1 0 0,0 0 0 0 0,0 0 0 0 0,1 0 0 0 0,-1 0 0 0 0,0 0 0 0 0,0 0 1 0 0,0 0-1 0 0,0 0 0 0 0,0 0 0 0 0,0 0 0 0 0,0 0 0 0 0,0 0 1 0 0,0 0 0 0 0,14 3-12 0 0,-13-3 11 0 0,0 1 0 0 0,0 0 0 0 0,0 0 0 0 0,0 0 0 0 0,0-1 0 0 0,0 1 0 0 0,0 0 0 0 0,0 0 0 0 0,0 1 0 0 0,0-1 0 0 0,0 0 0 0 0,0 1 1 0 0,4 14-48 0 0,8-1 36 0 0,0 1 12 0 0,-7-3 0 0 0,-3-10 0 0 0,4 2 0 0 0,-2 19 0 0 0,-2-17-12 0 0,1 1 0 0 0,0-1 0 0 0,0 0 0 0 0,2 2 12 0 0,-2-3-3 0 0,-1 0 0 0 0,1 0 1 0 0,-1 0-1 0 0,-1 0 0 0 0,1 0 1 0 0,-1 1 2 0 0,2 11 0 0 0,-2-10 0 0 0,0-1 0 0 0,0 1 0 0 0,0-1 0 0 0,1 0 0 0 0,1 1 0 0 0,11 25 0 0 0,4 14 0 0 0,-6-13 0 0 0,-2-6-1 0 0,-4-3-65 0 0,3 18 66 0 0,-4-13 5 0 0,6 8 75 0 0,-8-30-54 0 0,-1 0 0 0 0,-1 1 0 0 0,1-1 0 0 0,-1 1 0 0 0,-1-1 0 0 0,0 1 0 0 0,0 2-26 0 0,-1 99 281 0 0,0-63-121 0 0,0-43-142 0 0,1 0 0 0 0,-2 1 1 0 0,1-1-1 0 0,0 0 0 0 0,-1 0 1 0 0,0 0-1 0 0,0 0 0 0 0,0 0 1 0 0,0-1-1 0 0,-1 1 0 0 0,1 0 0 0 0,-1 0 1 0 0,-1 1-19 0 0,-18 20 157 0 0,-2 1 15 0 0,1 8 68 0 0,19-28-194 0 0,0-1 1 0 0,-1 1 0 0 0,0-1-1 0 0,0 0 1 0 0,0-1 0 0 0,-1 1 0 0 0,1-1-1 0 0,-2 1-46 0 0,-25 19 182 0 0,20-16-140 0 0,-10 8 110 0 0,-1-1 0 0 0,-9 4-152 0 0,-9-1 102 0 0,29-15-83 0 0,1 0 1 0 0,-1-1-1 0 0,-3 0-19 0 0,-46 4 22 0 0,26-1 5 0 0,14-2-3 0 0,0 0 0 0 0,-17-1-24 0 0,30-2 12 0 0,-9 1 8 0 0,0-1 0 0 0,1-1 1 0 0,-1 0-1 0 0,1-1 0 0 0,0-1 0 0 0,-1 0 0 0 0,-7-4-20 0 0,1-2 14 0 0,9 4-23 0 0,1 0 0 0 0,-1 0 0 0 0,-6 0 9 0 0,6 2-72 0 0,-6-4 23 0 0,14 3-27 0 0,1-1-80 0 0,0 0-112 0 0,1 1 83 0 0,1 1-40 0 0,0 0-31 0 0,1 1-40 0 0,-1 0-38 0 0,1 0-33 0 0,-2 0-238 0 0,1-1-56 0 0,-3-2-779 0 0,0 0-270 0 0,0 0-66 0 0,-1-1-22 0 0</inkml:trace>
  <inkml:trace contextRef="#ctx0" brushRef="#br0" timeOffset="18231.44">1 1531 5136 0 0,'0'-3'149'0'0,"0"3"-139"0"0,-1-1-1 0 0,1 0 0 0 0,1 1 1 0 0,-1-1-1 0 0,0 0 1 0 0,0 1-1 0 0,0-1 1 0 0,0 0-1 0 0,0 1 0 0 0,1-1 1 0 0,-1 0-1 0 0,0 1 1 0 0,0-1-1 0 0,1 1 1 0 0,-1-1-10 0 0,1 1 5 0 0,0-1 1 0 0,-1 1-1 0 0,1-1 1 0 0,0 1-1 0 0,0 0 1 0 0,0 0-1 0 0,0-1 1 0 0,-1 1-1 0 0,1 0 1 0 0,0 0-1 0 0,0 0 1 0 0,0 0-1 0 0,0 0 1 0 0,0 0-6 0 0,1 0 30 0 0,0 0 0 0 0,-1 0 1 0 0,1 0-1 0 0,0-1 0 0 0,-1 1 1 0 0,1 0-1 0 0,-1-1 0 0 0,1 0 0 0 0,0 1 1 0 0,-1-1-1 0 0,1 0 0 0 0,-1 0 1 0 0,0 0-1 0 0,1 0 0 0 0,-1 0 1 0 0,0 0-1 0 0,1 0 0 0 0,-1-1-30 0 0,1 1 152 0 0,0 0-34 0 0,1-1 31 0 0,1 2-73 0 0,1 1-36 0 0,-2 0 53 0 0,13-1 272 0 0,14 1 253 0 0,-13-5-233 0 0,-5-2-235 0 0,-8 5-121 0 0,-1-1 1 0 0,0 1-1 0 0,1 0 0 0 0,-1 1 1 0 0,1-1-1 0 0,-1 1 0 0 0,1-1 1 0 0,0 1-30 0 0,15 0 162 0 0,27 0 467 0 0,-26 0-332 0 0,-5 0-37 0 0,1 0 56 0 0,6 0-129 0 0,44 0 441 0 0,-46 0-496 0 0,-3-2-16 0 0,7-5 106 0 0,-3 2-25 0 0,-7 3-100 0 0,40 2 200 0 0,71 0 229 0 0,-118-1-481 0 0,1 1 1 0 0,-1-2 0 0 0,1 1-1 0 0,5-3-45 0 0,-5 2 61 0 0,0 0-1 0 0,0 1 0 0 0,1 0 1 0 0,7-1-61 0 0,39 2 338 0 0,-21 0-132 0 0,-13 0-110 0 0,-14 0-54 0 0,-1-1 1 0 0,0 1 0 0 0,1-2 0 0 0,-1 1 0 0 0,4-2-43 0 0,14-3 94 0 0,-2 4-29 0 0,-1 0 0 0 0,1 2 0 0 0,6 1-65 0 0,0-1 49 0 0,-18 0-28 0 0,-1 0 1 0 0,0-1 0 0 0,0-1 0 0 0,1 0 0 0 0,2-1-22 0 0,-3 1 21 0 0,0 0 1 0 0,0 1-1 0 0,0 0 0 0 0,0 0 1 0 0,3 1-22 0 0,5 0 30 0 0,-6 1-2 0 0,0-1 0 0 0,-1-1 0 0 0,1 1 0 0 0,8-3-28 0 0,-1-1 29 0 0,-8 1-9 0 0,-1 1 0 0 0,1 0 0 0 0,0 1 0 0 0,0 0 1 0 0,2 1-21 0 0,81 0 121 0 0,-34 0-114 0 0,-51 0-7 0 0,0-1 0 0 0,-1 0 0 0 0,1 0 1 0 0,-1-1-1 0 0,5-1 0 0 0,11-2 23 0 0,4 2 41 0 0,64 3 378 0 0,0 0-119 0 0,0 0-101 0 0,0 0-81 0 0,19 0-51 0 0,197 0-21 0 0,-176 0 14 0 0,-112 1-56 0 0,0 1-1 0 0,16 3-26 0 0,-17-2 32 0 0,-1 0 1 0 0,15-1-33 0 0,11-3 75 0 0,-28 0-42 0 0,0 1 0 0 0,0 0 0 0 0,0 2 0 0 0,8 0-33 0 0,0 3 42 0 0,-13-2-34 0 0,1-1-1 0 0,0 0 1 0 0,-1-1 0 0 0,7 0-8 0 0,3-2-1 0 0,-11 0 1 0 0,0 1 1 0 0,-1 0-1 0 0,1 1 0 0 0,0 0 0 0 0,5 1 0 0 0,-10-1-1 0 0,9 3 1 0 0,-1-1 0 0 0,1-1 0 0 0,0 0 0 0 0,9-1 0 0 0,93-1 0 0 0,88 0 11 0 0,-189 0 9 0 0,-1-1 0 0 0,1-1 0 0 0,11-3-20 0 0,-13 3 16 0 0,0 0-1 0 0,0 0 1 0 0,9 1-16 0 0,20 2 32 0 0,-28 0-10 0 0,0-1-1 0 0,1 0 0 0 0,-1 0 0 0 0,0-2 0 0 0,9-1-21 0 0,-6-2 32 0 0,-13 4-28 0 0,1-1 0 0 0,-1 1-1 0 0,0 1 1 0 0,1-1 0 0 0,-1 0-1 0 0,0 1 1 0 0,1-1 0 0 0,-1 1 0 0 0,0 0-1 0 0,1 0 1 0 0,-1 0 0 0 0,1 1-1 0 0,-1-1-3 0 0,14 5 35 0 0,-11-3-17 0 0,1 0 0 0 0,-1 0 1 0 0,1-1-1 0 0,0 0 0 0 0,0-1 0 0 0,-1 1-18 0 0,149-1 228 0 0,-91 0-232 0 0,-56 0 5 0 0,0 1 0 0 0,0 0-1 0 0,0 0 1 0 0,0 1 0 0 0,3 1-1 0 0,-4-1 10 0 0,0 0 0 0 0,1-1 0 0 0,-1 0 0 0 0,0 0 0 0 0,3-1-10 0 0,37 0-13 0 0,0 0 92 0 0,10 0 102 0 0,31 0 182 0 0,-75 0-357 0 0,0-2 0 0 0,0 0 0 0 0,0 0 0 0 0,8-4-6 0 0,-17 5 0 0 0,3 0 0 0 0,1 0 0 0 0,-1 0 0 0 0,1 1 0 0 0,6 0 0 0 0,18-2-12 0 0,-8-4-26 0 0,-18 4 10 0 0,0 1-1 0 0,0-1 0 0 0,0 1 1 0 0,1 1-1 0 0,4-1 29 0 0,16 1-124 0 0,0 0 55 0 0,0 0 46 0 0,0 0 38 0 0,9 0 48 0 0,64 0 216 0 0,-58 0-190 0 0,-5 0-65 0 0,0 0-77 0 0,-10-3 46 0 0,-3-2-36 0 0,-17 3 10 0 0,0 0 0 0 0,1 0 0 0 0,-1 1 0 0 0,0 1-1 0 0,3-1 34 0 0,84 1 24 0 0,0 0-53 0 0,191 0-206 0 0,-279 0 235 0 0,0 1 0 0 0,0 0 0 0 0,0 0 0 0 0,0 1 0 0 0,-1-1 0 0 0,1 1 0 0 0,-1 0 2 0 0,0 0 0 0 0,0-1 1 0 0,0 0-1 0 0,1 0 0 0 0,4 0-2 0 0,17-2 88 0 0,-21 0-57 0 0,0 1-1 0 0,0 0 1 0 0,0 0 0 0 0,0 1-1 0 0,1 0 1 0 0,-1 0 0 0 0,2 0-31 0 0,8 5 79 0 0,-1 0-59 0 0,4-4-65 0 0,-4-2-7 0 0,48 0-245 0 0,-46 0 263 0 0,-1 0 49 0 0,-7 0-15 0 0,0 1 0 0 0,0 0 0 0 0,0 1 0 0 0,6 2 0 0 0,-8-2 0 0 0,0-1 0 0 0,0 1 0 0 0,0-1 0 0 0,0 0 0 0 0,0-1 0 0 0,0 0 0 0 0,0 0 0 0 0,1 0 0 0 0,6-2 0 0 0,4-2 0 0 0,-8 1 0 0 0,0 1 0 0 0,0 0 0 0 0,0 1 0 0 0,8 0 0 0 0,95 1 0 0 0,-72 0-33 0 0,1 0 78 0 0,96 0 314 0 0,-80 0-274 0 0,-51-1-85 0 0,1 1 0 0 0,0-1 0 0 0,-1 0 0 0 0,1-1 0 0 0,4-1 0 0 0,-5 1 0 0 0,1 0 0 0 0,-1 0 0 0 0,1 1 0 0 0,0 0 0 0 0,4 1 0 0 0,6 0 9 0 0,3 0-38 0 0,79 0-263 0 0,-94 0 284 0 0,1-1-1 0 0,-1 0 0 0 0,0 0 1 0 0,0 0-1 0 0,5-2 9 0 0,13-3-33 0 0,2 3 6 0 0,1 1 0 0 0,-1 2 0 0 0,17 1 27 0 0,6 0 5 0 0,203-1-5 0 0,-247 0 0 0 0,1-1 0 0 0,-1 1 0 0 0,0-1 0 0 0,0-1 0 0 0,0 1 0 0 0,2-1 0 0 0,-2 0 2 0 0,1 0 0 0 0,-1 1-1 0 0,1 0 1 0 0,0 0 0 0 0,-1 0 0 0 0,3 0-2 0 0,45 1 53 0 0,2 0-63 0 0,-53 0 5 0 0,1 0 1 0 0,0 0-1 0 0,-1 0 1 0 0,1 0-1 0 0,-1-1 0 0 0,1 1 1 0 0,0-1-1 0 0,-1 0 1 0 0,1 0-1 0 0,-1 0 1 0 0,0 0-1 0 0,2-1 5 0 0,-2 1 1 0 0,1 0 0 0 0,-1 0 0 0 0,0 0 0 0 0,1 0 0 0 0,-1 0 0 0 0,1 1 0 0 0,0-1 0 0 0,-1 1 0 0 0,1 0 0 0 0,-1-1 0 0 0,1 1 0 0 0,1 1-1 0 0,70-1 43 0 0,138 0-107 0 0,-119 0 85 0 0,-86 0-8 0 0,1 1 0 0 0,-1 0-1 0 0,0 0 1 0 0,7 3-13 0 0,-6-2-2 0 0,0 0 0 0 0,0 0 0 0 0,0-1 0 0 0,9 0 2 0 0,6-1-52 0 0,2-1 49 0 0,14 0 68 0 0,-20 1 21 0 0,-1 0 0 0 0,0 1 0 0 0,11 3-86 0 0,-6 1 74 0 0,5 1-49 0 0,2-4-70 0 0,20-2-101 0 0,0 0 42 0 0,49 0 1 0 0,-2 0 100 0 0,130 0 115 0 0,-157 0-111 0 0,0 0-46 0 0,-52 0 45 0 0,-5 0-5 0 0,0 0 1 0 0,-1 0-1 0 0,8 3 5 0 0,3 2-38 0 0,-12-3 29 0 0,0 0 0 0 0,-1 0 0 0 0,1-1 0 0 0,2 0 9 0 0,-7-1 0 0 0,1 0 0 0 0,-1 1 0 0 0,1 0 0 0 0,-1 1 0 0 0,0-1 0 0 0,1 1 0 0 0,16 4 0 0 0,10-4 7 0 0,-12-2 19 0 0,4 3 35 0 0,-6 2-13 0 0,8 1 32 0 0,3-4 34 0 0,48-2-202 0 0,-1 0 44 0 0,53 0 41 0 0,173 0 71 0 0,-212 0-104 0 0,1 0-61 0 0,-78 0 97 0 0,0-1 0 0 0,0-1 0 0 0,0 0 0 0 0,0-1 0 0 0,-3 0 0 0 0,1 1 0 0 0,-1 1 0 0 0,11 0 0 0 0,0 1 0 0 0,-8 0 0 0 0,0 0 0 0 0,0-1 0 0 0,4-1 0 0 0,6-2 0 0 0,-9 0 0 0 0,1 2 0 0 0,0 0 0 0 0,7 1 0 0 0,-5 0 0 0 0,0-1 0 0 0,17-3 0 0 0,-17 2 0 0 0,0 0 0 0 0,17 1 0 0 0,5 3 14 0 0,-17 0 58 0 0,0-1 1 0 0,1-1-1 0 0,8-3-72 0 0,-8 0 48 0 0,11-2-6 0 0,1 3-55 0 0,4 4-65 0 0,-17 0 14 0 0,0-1 1 0 0,0-1-1 0 0,10-2 64 0 0,-9-2-12 0 0,-8 2 11 0 0,-1 1 0 0 0,1 0 0 0 0,8 1 1 0 0,66 1 10 0 0,0 0 36 0 0,0 0 38 0 0,2 0 43 0 0,-74-1-77 0 0,-1-1-1 0 0,0 0 0 0 0,1-1-49 0 0,0 0 43 0 0,1 0 0 0 0,-1 2 0 0 0,2 0-43 0 0,14 1 14 0 0,22 0-60 0 0,22 0-50 0 0,-28-3 45 0 0,-6-3 38 0 0,-20 3 13 0 0,-1 1 0 0 0,10 0 0 0 0,-4 2 0 0 0,-5 1 0 0 0,-1-2 0 0 0,11-2 0 0 0,-3-1 3 0 0,-9 0 38 0 0,0 1-1 0 0,14 1-40 0 0,-7 2 41 0 0,-5 1 7 0 0,-1-2 1 0 0,11-1-49 0 0,-3-3 50 0 0,-10 1 18 0 0,1 2 0 0 0,17-1-68 0 0,-4 2 142 0 0,31-5-142 0 0,-30 1 114 0 0,35 2-114 0 0,-33 1 88 0 0,21-4-88 0 0,-19 1 94 0 0,25 2-94 0 0,-32 2 10 0 0,29-6-10 0 0,-30 3 11 0 0,31 0-11 0 0,-32 3 83 0 0,31-6-83 0 0,-29 3 98 0 0,33 0-98 0 0,-13 5 48 0 0,-7 0 0 0 0,-1-1 0 0 0,13-4-48 0 0,-26-1 34 0 0,-4 1-3 0 0,1 1 0 0 0,8 2-31 0 0,29 1 90 0 0,122 0 312 0 0,-113 0-278 0 0,-30-2-107 0 0,19-5-66 0 0,-27 3-55 0 0,22 1 104 0 0,16 3-21 0 0,0 0 35 0 0,167 0 134 0 0,-140 0-113 0 0,19 0-81 0 0,-106-1 16 0 0,-1 0 0 0 0,1-1 0 0 0,6-2 30 0 0,-12 2-15 0 0,1 0 1 0 0,-1 1-1 0 0,1 0 1 0 0,-1 0 0 0 0,1 1-1 0 0,-1 0 1 0 0,5 2 14 0 0,8 3-8 0 0,6 1 33 0 0,-25-5-14 0 0,0-1 1 0 0,0 0-1 0 0,1 0 1 0 0,-1 0-1 0 0,0 0 1 0 0,1-1-1 0 0,2 0-11 0 0,10-3 48 0 0,-9 1-30 0 0,-1 2 1 0 0,1-1-1 0 0,0 1 1 0 0,-1 0 0 0 0,1 0-1 0 0,0 1-18 0 0,8 0 11 0 0,-7-1-28 0 0,0 1 1 0 0,-1 0 0 0 0,1 1 0 0 0,0 0-1 0 0,1 1 17 0 0,6 3-30 0 0,-11-3 15 0 0,-1-1-1 0 0,1 0 1 0 0,1 1-1 0 0,-1-1 0 0 0,4 0 16 0 0,-6-1-1 0 0,1 0 0 0 0,-1 0 0 0 0,1 0 0 0 0,-1 0 0 0 0,0-1 0 0 0,1 1 0 0 0,-1-1 0 0 0,2 0 1 0 0,-2 1-258 0 0,-1-1 87 0 0,1 0 80 0 0,0 1 60 0 0,-1-1 50 0 0,1 1 43 0 0,2-1 153 0 0,4-2 461 0 0,-5 2-510 0 0,0 1-58 0 0,0-1-82 0 0,0 0-107 0 0,-1 1-7 0 0,-1 0-36 0 0,1-1-39 0 0,-1 1-41 0 0,2 0-167 0 0,-1-1-99 0 0,1 1-108 0 0,-1 0-118 0 0,1-1-125 0 0,-2 1 360 0 0,0 0-34 0 0,0 0-36 0 0,1 0-36 0 0,-1 0-39 0 0,0 0-38 0 0,-1 0-1644 0 0,0 0-1292 0 0</inkml:trace>
  <inkml:trace contextRef="#ctx0" brushRef="#br0" timeOffset="83577.95">14972 285 5472 0 0,'3'0'124'0'0,"-2"0"-141"0"0,4 0 90 0 0,9-1 260 0 0,-10 1-276 0 0,-2-2-59 0 0,1-3 13 0 0,0 0 64 0 0,0 2 47 0 0,0 1 39 0 0,-2 2-137 0 0,-1 0 0 0 0,1-1 0 0 0,-1 1 1 0 0,0 0-1 0 0,1 0 0 0 0,-1-1 1 0 0,0 1-1 0 0,1 0 0 0 0,-1 0 0 0 0,0-1 1 0 0,1 1-1 0 0,-1 0 0 0 0,0-1 0 0 0,0 1 1 0 0,1 0-1 0 0,-1-1 0 0 0,0 1 1 0 0,0-1-1 0 0,0 1 0 0 0,0 0 0 0 0,1-1 1 0 0,-1 1-1 0 0,0-1 0 0 0,0 1 0 0 0,0 0 1 0 0,0-1-1 0 0,0 1 0 0 0,0-1 1 0 0,0 1-1 0 0,0-1 0 0 0,0 1-24 0 0,0 0 11 0 0,0 0-1 0 0,0 0 1 0 0,0 0 0 0 0,0-1-1 0 0,0 1 1 0 0,-1 0 0 0 0,1 0-1 0 0,0 0 1 0 0,0 0 0 0 0,0 0-1 0 0,0 0 1 0 0,0 0 0 0 0,0 0-1 0 0,0 0 1 0 0,0 0 0 0 0,1-1-1 0 0,-1 1 1 0 0,0 0 0 0 0,0 0-1 0 0,0 0 1 0 0,0 0 0 0 0,0 0-1 0 0,0 0 1 0 0,0 0 0 0 0,0 0-1 0 0,0 0 1 0 0,0 0 0 0 0,0 0-1 0 0,0-1 1 0 0,0 1 0 0 0,0 0-1 0 0,0 0 1 0 0,0 0 0 0 0,0 0-1 0 0,0 0 1 0 0,1 0 0 0 0,-1 0-1 0 0,0 0 1 0 0,0 0 0 0 0,0 0-1 0 0,0 0 1 0 0,0 0 0 0 0,0 0-1 0 0,0 0 1 0 0,0 0 0 0 0,0 0-1 0 0,0 0 1 0 0,1 0 0 0 0,-1 0-1 0 0,0 0 1 0 0,0 0 0 0 0,0 0-1 0 0,0 0 1 0 0,0 0 0 0 0,0 0-1 0 0,0 0 1 0 0,0 0-11 0 0,7-1 254 0 0,-2-6 274 0 0,-3-2 15 0 0,-2 2-263 0 0,-1 2-168 0 0,1 3 228 0 0,0-1-24 0 0,-1-4-116 0 0,-4 2-15 0 0,0 1-5 0 0,3 0 17 0 0,0-1 40 0 0,2-2 86 0 0,0 7-314 0 0,0-1 1 0 0,0 1 0 0 0,0-1 0 0 0,-1 1-1 0 0,1-1 1 0 0,0 0 0 0 0,0 1 0 0 0,0-1-1 0 0,0 1 1 0 0,-1-1 0 0 0,1 1 0 0 0,0-1-1 0 0,-1 1 1 0 0,1-1 0 0 0,0 1 0 0 0,-1-1-1 0 0,1 1 1 0 0,0 0 0 0 0,-1-1 0 0 0,1 1-1 0 0,-1 0 1 0 0,1-1 0 0 0,-1 1 0 0 0,1 0-1 0 0,-1-1 1 0 0,1 1 0 0 0,-1 0 0 0 0,1 0-1 0 0,-1 0 1 0 0,1-1 0 0 0,-1 1 0 0 0,0 0-1 0 0,1 0 1 0 0,-1 0 0 0 0,1 0 0 0 0,-1 0-1 0 0,1 0 1 0 0,-1 0 0 0 0,0 0-10 0 0,0 0 9 0 0,1 0 0 0 0,-1 1 0 0 0,1-1-1 0 0,-1 0 1 0 0,0 0 0 0 0,1-1 0 0 0,-1 1 0 0 0,1 0 0 0 0,-1 0 0 0 0,1 0 0 0 0,-1 0 0 0 0,1 0 0 0 0,-1-1 0 0 0,1 1 0 0 0,-1 0-1 0 0,1 0 1 0 0,-1-1 0 0 0,1 1 0 0 0,-1 0 0 0 0,1-1 0 0 0,-1 1 0 0 0,1 0 0 0 0,-1-1 0 0 0,1 1 0 0 0,0-1 0 0 0,-1 1 0 0 0,1-1 0 0 0,0 1-1 0 0,0-1 1 0 0,-1 1 0 0 0,1-1 0 0 0,0 1 0 0 0,0-1 0 0 0,0 1 0 0 0,-1-1 0 0 0,1 0 0 0 0,0 1 0 0 0,0-1 0 0 0,0 0-9 0 0,0 1 3 0 0,0 0 0 0 0,0 0-1 0 0,0 0 1 0 0,0 0 0 0 0,0 0 0 0 0,0 0 0 0 0,0 0 0 0 0,0-1 0 0 0,0 1 0 0 0,0 0 0 0 0,0 0 0 0 0,0 0 0 0 0,0 0 0 0 0,0 0 0 0 0,0 0 0 0 0,0 0 0 0 0,0 0 0 0 0,0 0 0 0 0,0 0 0 0 0,0-1 0 0 0,0 1-1 0 0,0 0 1 0 0,0 0 0 0 0,0 0 0 0 0,0 0 0 0 0,0 0 0 0 0,0 0 0 0 0,0 0 0 0 0,0 0 0 0 0,0 0 0 0 0,0 0 0 0 0,0 0 0 0 0,0 0 0 0 0,-1 0 0 0 0,1 0 0 0 0,0-1 0 0 0,0 1 0 0 0,0 0 0 0 0,0 0 0 0 0,0 0-1 0 0,0 0 1 0 0,0 0 0 0 0,0 0 0 0 0,0 0 0 0 0,0 0 0 0 0,-1 0 0 0 0,1 0 0 0 0,0 0 0 0 0,0 0 0 0 0,0 0 0 0 0,0 0 0 0 0,0 0 0 0 0,0 0 0 0 0,0 0 0 0 0,0 0 0 0 0,0 0 0 0 0,0 1-3 0 0,-13-1 163 0 0,9 1-103 0 0,-1-1-1 0 0,0 0 0 0 0,0 0 0 0 0,1 0 0 0 0,-1 0 0 0 0,0-1 0 0 0,0 0 0 0 0,1 0 1 0 0,-2 0-60 0 0,-2-4 81 0 0,-2-1-7 0 0,-6 4-41 0 0,-74 2 93 0 0,89 0-123 0 0,-1 0 0 0 0,0 0 0 0 0,1 0 0 0 0,-1 0-1 0 0,0 1 1 0 0,1-1 0 0 0,-1 0 0 0 0,0 1 0 0 0,1 0 0 0 0,-1-1-1 0 0,1 1 1 0 0,-1 0 0 0 0,1 0 0 0 0,-1 0-3 0 0,-10 5 27 0 0,-5-5-15 0 0,15-1-6 0 0,-1 0-1 0 0,1 0 0 0 0,-1 0 0 0 0,1 0 0 0 0,0 0 0 0 0,-1 1 0 0 0,1-1 1 0 0,-1 1-1 0 0,1 0 0 0 0,-2 0-5 0 0,-4 4 9 0 0,7-4-8 0 0,-1 0 0 0 0,1 0 0 0 0,-1 0 0 0 0,1-1 0 0 0,-1 1-1 0 0,1 0 1 0 0,-1-1 0 0 0,1 1 0 0 0,-1-1 0 0 0,0 1 0 0 0,1-1 0 0 0,-1 0-1 0 0,0 0 1 0 0,0 0-1 0 0,-16 3 43 0 0,-11 10-32 0 0,0 3-11 0 0,22-12 0 0 0,3 0 0 0 0,-19 19 0 0 0,7-7 0 0 0,3 0-12 0 0,10 0-36 0 0,3-15 47 0 0,0-1 1 0 0,0 1-1 0 0,1 0 1 0 0,-1 0-1 0 0,0 0 1 0 0,0-1-1 0 0,0 1 0 0 0,1 0 1 0 0,-1 0-1 0 0,0-1 1 0 0,1 1-1 0 0,-1 0 1 0 0,0-1-1 0 0,1 1 1 0 0,-1 0-1 0 0,1-1 1 0 0,-1 1-1 0 0,1 0 1 0 0,-1-1-1 0 0,1 1 1 0 0,0-1-1 0 0,-1 1 1 0 0,1-1-1 0 0,0 0 1 0 0,-1 1-1 0 0,1-1 1 0 0,0 0-1 0 0,0 1 1 0 0,0-1 0 0 0,0 1 0 0 0,0-1 0 0 0,1 1 0 0 0,-1-1 0 0 0,0 1 1 0 0,0 0-1 0 0,0 0 0 0 0,0-1 0 0 0,0 1 0 0 0,0 0 1 0 0,0 0-1 0 0,-1 0 0 0 0,1 0 0 0 0,0 0 0 0 0,0 0 1 0 0,-1 0-1 0 0,3 4 0 0 0,-3-4 0 0 0,0 0 0 0 0,0-1 0 0 0,1 1 0 0 0,-1-1 0 0 0,0 1 0 0 0,1 0 0 0 0,-1-1 0 0 0,1 1 0 0 0,-1-1 0 0 0,0 1 0 0 0,1-1 0 0 0,-1 1 0 0 0,1-1 0 0 0,0 1 0 0 0,-1-1 0 0 0,1 0 0 0 0,-1 1 0 0 0,1-1 0 0 0,-1 0 0 0 0,1 1 0 0 0,0-1 0 0 0,0 0 0 0 0,4 3 0 0 0,26 23 0 0 0,-7-17 0 0 0,-3 0 0 0 0,26 23 0 0 0,-42-29 0 0 0,1 0 0 0 0,-1 0 0 0 0,1-1 0 0 0,-1 1 0 0 0,1-1 0 0 0,0-1 0 0 0,2 1 0 0 0,-1 0 0 0 0,0 0 0 0 0,0 1 0 0 0,7 3 0 0 0,65 41 60 0 0,-55-34-17 0 0,1 0 0 0 0,7 8-43 0 0,-20-14 36 0 0,-1 0-1 0 0,1-1 1 0 0,11 3-36 0 0,-21-8 4 0 0,0-1 0 0 0,0 1 0 0 0,0 0 0 0 0,0-1 0 0 0,0 1 0 0 0,-1 0 0 0 0,1 0 0 0 0,0 0 0 0 0,-1 1 0 0 0,1-1 0 0 0,0 0 0 0 0,-1 1 0 0 0,0-1 0 0 0,1 1 0 0 0,-1-1 0 0 0,0 1-4 0 0,1 0 10 0 0,-1 0 0 0 0,1-1 0 0 0,-1 1 0 0 0,1 0 0 0 0,-1-1 0 0 0,1 0-1 0 0,0 1 1 0 0,0-1 0 0 0,0 0 0 0 0,0 0 0 0 0,1 1-10 0 0,0 1 21 0 0,0-1-1 0 0,-1 1 1 0 0,1 0-1 0 0,-1 0 0 0 0,1 1 1 0 0,-1-1-1 0 0,0 0 1 0 0,-1 1-1 0 0,1-1 1 0 0,1 4-21 0 0,0 0 33 0 0,2 4 24 0 0,6 7 38 0 0,-8-12 2 0 0,-3 3-71 0 0,-1-6-5 0 0,-1 13 49 0 0,-11-1 1 0 0,-1-1 14 0 0,11-9-3 0 0,2 2-53 0 0,0-1-6 0 0,0-5-18 0 0,1 0 1 0 0,-1 0-1 0 0,0 0 1 0 0,0 0-1 0 0,0 0 1 0 0,0 0 0 0 0,1 0-1 0 0,-2 0 1 0 0,1 0-1 0 0,0 0 1 0 0,0-1-1 0 0,0 1 1 0 0,0 0-1 0 0,0-1 1 0 0,-1 1 0 0 0,1-1-1 0 0,0 1 1 0 0,0-1-1 0 0,-1 0 1 0 0,1 0-1 0 0,0 1 1 0 0,-1-1 0 0 0,1 0-6 0 0,-4 2 53 0 0,-21 15-31 0 0,7-7 26 0 0,19-10-47 0 0,-12 3 20 0 0,-23-3 101 0 0,19-1-93 0 0,-16 1 86 0 0,-15 0-6 0 0,45 0-104 0 0,1 0 1 0 0,-1 0 0 0 0,1 0 0 0 0,-1-1-1 0 0,0 1 1 0 0,1 0 0 0 0,-1-1 0 0 0,1 1 0 0 0,-1-1-1 0 0,1 0 1 0 0,0 0 0 0 0,-1 1 0 0 0,1-1-6 0 0,-12-6 5 0 0,-11 2-5 0 0,16-2 0 0 0,8 6 0 0 0,0 1 0 0 0,-1-1 0 0 0,1 1 0 0 0,0 0 0 0 0,-1-1 0 0 0,1 1 0 0 0,0-1 0 0 0,-1 1 0 0 0,1 0 0 0 0,0-1 0 0 0,-1 1 0 0 0,1 0 0 0 0,-1 0 0 0 0,1-1 0 0 0,-1 1 0 0 0,1 0 0 0 0,-1 0 0 0 0,1 0 0 0 0,-1 0 0 0 0,1 0 0 0 0,-1 0 0 0 0,1-1 0 0 0,-1 1 0 0 0,1 0 0 0 0,-1 0 0 0 0,1 1 0 0 0,-1-1 0 0 0,1 0 0 0 0,-1 0 0 0 0,-1 0 2 0 0,0 0 1 0 0,1-1 0 0 0,-1 1-1 0 0,0 0 1 0 0,0-1 0 0 0,1 1-1 0 0,-1-1 1 0 0,0 0 0 0 0,1 1 0 0 0,-1-1-1 0 0,1 0 1 0 0,-1 0 0 0 0,0 0-3 0 0,1 0 3 0 0,-1 0 1 0 0,1 0 0 0 0,-1 0-1 0 0,1 0 1 0 0,-1 1 0 0 0,0-1-1 0 0,1 1 1 0 0,-1-1 0 0 0,0 1-1 0 0,0-1 1 0 0,0 1 0 0 0,1 0-1 0 0,-1 0-3 0 0,0 0 11 0 0,1 0-1 0 0,-1 0 1 0 0,1 0-1 0 0,-1-1 1 0 0,0 1-1 0 0,1 0 1 0 0,-1-1-1 0 0,1 1 0 0 0,0-1 1 0 0,-1 0-1 0 0,1 1 1 0 0,-1-1-1 0 0,1 0 1 0 0,0 0-1 0 0,-1 0-10 0 0,-3-4 25 0 0,-2 1 57 0 0,3 4-72 0 0,-1-1-32 0 0,4-1 89 0 0,-1 1-87 0 0,1 0-76 0 0,1 0-70 0 0,-1-1-176 0 0,0 2-102 0 0,0-1-77 0 0,0 1-55 0 0,-2 2-1123 0 0,1 1 1027 0 0,1-2 345 0 0,-1 1 34 0 0,0 0-1518 0 0,2-2-1023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23.0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33 5496 0 0,'0'0'124'0'0,"0"0"17"0"0,0 0 11 0 0,0-2 40 0 0,0-9 143 0 0,0 11-328 0 0,0 0 0 0 0,0 0 0 0 0,0 0 0 0 0,0 0 0 0 0,0 0 0 0 0,0 0 0 0 0,0 0 0 0 0,0-1 0 0 0,0 1 0 0 0,0 0 0 0 0,0 0 0 0 0,0 0 0 0 0,0 0 0 0 0,0 0 0 0 0,0 0 0 0 0,0 0 0 0 0,0 0 1 0 0,0 0-1 0 0,0 0 0 0 0,0-1 0 0 0,0 1 0 0 0,0 0 0 0 0,0 0 0 0 0,0 0 0 0 0,0 0 0 0 0,0 0 0 0 0,0 0 0 0 0,0 0 0 0 0,-1 0 0 0 0,1 0 0 0 0,0 0 0 0 0,0 0 0 0 0,0 0 0 0 0,0 0 0 0 0,0 0 0 0 0,0 0 0 0 0,0-1 0 0 0,0 1 0 0 0,0 0 0 0 0,0 0 0 0 0,0 0 1 0 0,-1 0-1 0 0,1 0 0 0 0,0 0 0 0 0,0 0 0 0 0,0 0 0 0 0,0 0 0 0 0,0 0 0 0 0,0 0 0 0 0,0 0 0 0 0,0 0 0 0 0,0 0 0 0 0,0 0 0 0 0,-1 0 0 0 0,1 0 0 0 0,0 0 0 0 0,0 1-7 0 0,-10-1 415 0 0,7 0-9 0 0,3-3-207 0 0,0 0-38 0 0,-1-1 66 0 0,-1 1-80 0 0,-5 0 62 0 0,4 3-78 0 0,0 0 195 0 0,3 0-106 0 0,-2 0-48 0 0,-2-1-116 0 0,4 1-47 0 0,-8 5 69 0 0,-9 4 74 0 0,6-4-125 0 0,-1 1-26 0 0,1 4 51 0 0,8-7-48 0 0,-16 16 138 0 0,14-12-117 0 0,3-2-9 0 0,2-5-14 0 0,-1 1 0 0 0,1 0 0 0 0,0-1 0 0 0,0 1 0 0 0,-1 0 0 0 0,1-1 1 0 0,-1 1-1 0 0,1-1 0 0 0,0 1 0 0 0,-1-1 0 0 0,1 1 0 0 0,-1-1 0 0 0,1 1 1 0 0,-1-1-1 0 0,0 1 0 0 0,1-1 0 0 0,-1 0 0 0 0,1 1 0 0 0,-1-1 0 0 0,0 0 0 0 0,1 1 1 0 0,-1-1-3 0 0,-4 2 1 0 0,4-1-3 0 0,0 0 1 0 0,0-1-1 0 0,0 1 0 0 0,0 0 1 0 0,0-1-1 0 0,1 1 1 0 0,-1 0-1 0 0,0 0 1 0 0,1 0-1 0 0,-1 0 1 0 0,0 0-1 0 0,1 0 1 0 0,-1 0-1 0 0,1 0 0 0 0,-1 0 1 0 0,1 0 1 0 0,-7 11-29 0 0,4-10 21 0 0,-4 3 6 0 0,2 16 2 0 0,-2-15 0 0 0,3-4 0 0 0,-12 27 0 0 0,1 3 64 0 0,13-25-43 0 0,1 11 127 0 0,1-14-124 0 0,0-2 47 0 0,0 1 1 0 0,0 31 125 0 0,0-22-95 0 0,0 0 51 0 0,0-9-77 0 0,3-1-4 0 0,7 11 0 0 0,-5 0 1 0 0,6-7 6 0 0,-6 4 1 0 0,8-5 0 0 0,6 11 61 0 0,-12-9-89 0 0,-1-3-37 0 0,25 12 102 0 0,-28-15-116 0 0,0-1 0 0 0,0 1 1 0 0,0 0-1 0 0,0-1 0 0 0,-1 0 0 0 0,1 1 1 0 0,0-1-1 0 0,0 0 0 0 0,0 0 0 0 0,3-1-1 0 0,9 0-1 0 0,30 1 66 0 0,34 0 158 0 0,-45 0-161 0 0,-26 0-26 0 0,-4-1-57 0 0,0 0-41 0 0,-1 0-54 0 0,0 0-31 0 0,0 0-53 0 0,1 0-61 0 0,-1 0-67 0 0,0-1-79 0 0,1 1-84 0 0,0 0-91 0 0,0-1-99 0 0,7 0-788 0 0,7 1-840 0 0</inkml:trace>
  <inkml:trace contextRef="#ctx0" brushRef="#br0" timeOffset="685.31">1011 160 4896 0 0,'0'0'108'0'0,"-3"-3"17"0"0,-8-8 10 0 0,9 6-22 0 0,-1-8-90 0 0,1 9-33 0 0,-2-1 60 0 0,-14-13 459 0 0,16 16-449 0 0,-2-2 158 0 0,0 0-56 0 0,0 1-24 0 0,-1-1-5 0 0,-3 1 55 0 0,5 3-90 0 0,-1 0 37 0 0,-1-3 289 0 0,-8-7 7 0 0,0 4-29 0 0,8 0-208 0 0,5 5-185 0 0,0 1 1 0 0,0-1-1 0 0,-1 1 1 0 0,1 0-1 0 0,0-1 1 0 0,0 1 0 0 0,-1-1-1 0 0,1 1 1 0 0,0 0-1 0 0,-1-1 1 0 0,1 1 0 0 0,-1 0-1 0 0,1-1 1 0 0,0 1-1 0 0,-1 0 1 0 0,1 0 0 0 0,-1-1-1 0 0,1 1 1 0 0,-1 0-1 0 0,1 0 1 0 0,-1 0 0 0 0,1 0-1 0 0,-1 0 1 0 0,1 0-1 0 0,-1 0 1 0 0,1 0-1 0 0,-1 0 1 0 0,1 0 0 0 0,-1 0-1 0 0,1 0 1 0 0,-1 0-1 0 0,0 0-9 0 0,-1 0 27 0 0,-33 0 444 0 0,23 0-357 0 0,1 0-60 0 0,6 3 6 0 0,-8 7-48 0 0,-1-4 0 0 0,9 4 36 0 0,-6-3-34 0 0,10-7-14 0 0,0 0 0 0 0,0 1 0 0 0,0-1 0 0 0,0 1 0 0 0,0-1-1 0 0,0 1 1 0 0,0 0 0 0 0,0-1 0 0 0,0 1 0 0 0,0 0 0 0 0,1 0-1 0 0,-1-1 1 0 0,0 1 0 0 0,0 0 0 0 0,1 0 0 0 0,-1 0 0 0 0,-4 13 0 0 0,-6-9 0 0 0,-5 24 0 0 0,1 2 0 0 0,-17 32-54 0 0,31-59 59 0 0,0 0 0 0 0,0-1 0 0 0,1 1-1 0 0,-1 0 1 0 0,1-1 0 0 0,0 1 0 0 0,0 0-1 0 0,0-1 1 0 0,1 2-5 0 0,-1 5 11 0 0,3 6-11 0 0,10-1 14 0 0,-11-14-6 0 0,-1 1 1 0 0,0-1-1 0 0,0 0 0 0 0,1 1 0 0 0,-1-1 0 0 0,0 1 0 0 0,0-1 0 0 0,0 1 0 0 0,0 0 0 0 0,-1-1 0 0 0,1 1 0 0 0,0 0 0 0 0,-1-1 0 0 0,1 1 1 0 0,-1 0-1 0 0,1 0 0 0 0,-1 0-8 0 0,0-2 1 0 0,0 0 0 0 0,0 0 0 0 0,0 1 0 0 0,0-1 0 0 0,0 0 0 0 0,0 0 1 0 0,0 0-1 0 0,0 0 0 0 0,0 0 0 0 0,0 0 0 0 0,0 0 0 0 0,0 0 0 0 0,0 0 0 0 0,0 0 1 0 0,0 1-1 0 0,0-1 0 0 0,0 0 0 0 0,0 0 0 0 0,0 0 0 0 0,0 0 0 0 0,0 0 0 0 0,0 0 1 0 0,0 0-1 0 0,0 0 0 0 0,0 0 0 0 0,0 0 0 0 0,0 0 0 0 0,0 0 0 0 0,0 1 0 0 0,0-1 1 0 0,0 0-1 0 0,0 0 0 0 0,1 0 0 0 0,-1 0 0 0 0,0 0 0 0 0,0 0 0 0 0,0 0 0 0 0,0 0 0 0 0,0 0 1 0 0,0 0-1 0 0,0 0 0 0 0,0 0 0 0 0,0 0 0 0 0,0 0 0 0 0,0 0 0 0 0,1 0 0 0 0,-1 0 1 0 0,0 0-1 0 0,0 0 0 0 0,0 0 0 0 0,0 0 0 0 0,0 0 0 0 0,0 0 0 0 0,0 0 0 0 0,0 0 1 0 0,0 0-1 0 0,1 0-1 0 0,8 2 42 0 0,-7-1-38 0 0,0-1 1 0 0,0 2 0 0 0,0-1 0 0 0,-1 0-1 0 0,1 0 1 0 0,0 1 0 0 0,0-1 0 0 0,0 1-5 0 0,5 2 77 0 0,2-5-71 0 0,-7 1 7 0 0,8 0 51 0 0,14 0 111 0 0,-10-3-118 0 0,-6-2-22 0 0,-7 4-26 0 0,0 0 1 0 0,1 0-1 0 0,-1 0 1 0 0,1 1-1 0 0,-1-1 1 0 0,1 0-1 0 0,-1 1 1 0 0,1-1-1 0 0,0 1 1 0 0,-1 0-1 0 0,1-1 1 0 0,0 1-1 0 0,-1 0 1 0 0,1 0-10 0 0,0 0 10 0 0,-1 0 1 0 0,1-1-1 0 0,0 1 0 0 0,-1 0 1 0 0,1-1-1 0 0,0 1 1 0 0,-1-1-1 0 0,1 1 0 0 0,-1-1 1 0 0,1 0-1 0 0,-1 1 1 0 0,1-1-1 0 0,-1 0 1 0 0,1 0-11 0 0,6-4 46 0 0,7-1 34 0 0,1-7-64 0 0,0 0-16 0 0,-11 11 1 0 0,-4 2 2 0 0,-1-1 0 0 0,1 1 0 0 0,0 0 0 0 0,-1-1 0 0 0,1 1 0 0 0,-1 0-1 0 0,1-1 1 0 0,-1 1 0 0 0,1-1 0 0 0,0 1 0 0 0,-1 0 0 0 0,0-1 0 0 0,1 1-1 0 0,-1-1 1 0 0,1 0 0 0 0,-1 1 0 0 0,1-1 0 0 0,-1 1 0 0 0,0-1 0 0 0,0 0-1 0 0,1 1 1 0 0,-1-1-3 0 0,2-4 20 0 0,-1 4-16 0 0,0 0-1 0 0,-1 0 1 0 0,1 0 0 0 0,0 0 0 0 0,0 0 0 0 0,0 0 0 0 0,0 0 0 0 0,0 0 0 0 0,0 0 0 0 0,0 1 0 0 0,0-1 0 0 0,0 0-1 0 0,0 1 1 0 0,0-1 0 0 0,1 1-4 0 0,-2-1 3 0 0,1 1 0 0 0,0 0 0 0 0,0 0 1 0 0,-1-1-1 0 0,1 1 0 0 0,0-1 0 0 0,-1 1 0 0 0,1-1 0 0 0,0 1 0 0 0,-1-1 0 0 0,1 1 0 0 0,-1-1 0 0 0,1 1 0 0 0,0-1 0 0 0,-1 0 1 0 0,0 1-1 0 0,1-1 0 0 0,-1 0 0 0 0,1 1 0 0 0,-1-1 0 0 0,0 0 0 0 0,0 0 0 0 0,1 1 0 0 0,-1-1 0 0 0,0 0 0 0 0,0 0 0 0 0,0 0 1 0 0,0 1-1 0 0,0-2-3 0 0,0 2-1 0 0,0-1 1 0 0,0 0-1 0 0,0 0 1 0 0,0 1-1 0 0,0-1 1 0 0,0 0-1 0 0,1 1 1 0 0,-1-1-1 0 0,0 0 1 0 0,0 1-1 0 0,0-1 1 0 0,1 0-1 0 0,-1 1 1 0 0,0-1-1 0 0,1 1 1 0 0,-1-1-1 0 0,0 1 0 0 0,1-1 1 0 0,-1 0-1 0 0,1 1 1 0 0,-1 0-1 0 0,1-1 1 0 0,-1 1-1 0 0,1-1 1 0 0,-1 1-1 0 0,1-1 1 0 0,0 1-2 0 0,-1 0 0 0 0,1-1 0 0 0,-1 1 0 0 0,1-1 0 0 0,-1 1 0 0 0,1-1 0 0 0,-1 1 0 0 0,1-1 0 0 0,-1 1 0 0 0,1-1 0 0 0,-1 1 0 0 0,0-1 0 0 0,1 0 0 0 0,-1 1 0 0 0,0-1 0 0 0,0 1 0 0 0,1-1 0 0 0,-1 0 0 0 0,0 1 0 0 0,0-1 0 0 0,0 0 0 0 0,0 1 0 0 0,0-1 0 0 0,0 0 0 0 0,0 0 0 0 0,0 1 2 0 0,0-2-4 0 0,0 0 0 0 0,1 0-1 0 0,-1 0 1 0 0,0 1 0 0 0,1-1-1 0 0,-1 0 1 0 0,1 1 0 0 0,-1-1-1 0 0,1 0 1 0 0,0 1 0 0 0,0-1-1 0 0,0 1 1 0 0,0-1 4 0 0,0 0-2 0 0,0 1-1 0 0,0-1 1 0 0,0 1 0 0 0,-1-1-1 0 0,1 1 1 0 0,0-1 0 0 0,-1 0-1 0 0,1 0 1 0 0,-1 1 0 0 0,0-1-1 0 0,1 0 1 0 0,-1 0 0 0 0,0 0 2 0 0,0-29 0 0 0,0 18-12 0 0,0 10-47 0 0,0 3-6 0 0,2 0 53 0 0,-2 0 9 0 0,1 0 0 0 0,0 0 1 0 0,-1 0-1 0 0,1 0 0 0 0,-1 0 0 0 0,1 0 1 0 0,-1 0-1 0 0,1 0 0 0 0,0 0 0 0 0,-1 0 1 0 0,1 0-1 0 0,-1 1 0 0 0,1-1 0 0 0,-1 0 1 0 0,1 0-1 0 0,-1 1 0 0 0,1-1 0 0 0,-1 0 1 0 0,1 1 2 0 0,-1-1-1 0 0,1 1 0 0 0,-1 0 0 0 0,1 0 1 0 0,-1 0-1 0 0,0-1 0 0 0,0 1 0 0 0,0 0 1 0 0,1 0-1 0 0,-1 0 0 0 0,0 0 0 0 0,0-1 1 0 0,0 1-1 0 0,0 0 0 0 0,0 1 1 0 0,-1 4-15 0 0,1-4 12 0 0,0-1 0 0 0,0 1 0 0 0,0 0-1 0 0,0-1 1 0 0,0 1 0 0 0,0 0 0 0 0,0-1 0 0 0,1 1-1 0 0,-1 0 1 0 0,1-1 0 0 0,-1 1 0 0 0,1 1 3 0 0,6 1 2 0 0,-7-4-2 0 0,1 1-1 0 0,-1-1 1 0 0,1 0-1 0 0,-1 0 1 0 0,0 1-1 0 0,1-1 1 0 0,-1 0-1 0 0,1 1 1 0 0,-1-1-1 0 0,0 0 1 0 0,1 1-1 0 0,-1-1 1 0 0,0 1-1 0 0,0-1 1 0 0,1 0-1 0 0,-1 1 1 0 0,0-1-1 0 0,0 1 1 0 0,0-1-1 0 0,1 1 1 0 0,-1-1-1 0 0,0 1 1 0 0,0-1-1 0 0,0 1 1 0 0,0-1-1 0 0,0 1 1 0 0,0-1-1 0 0,0 1 1 0 0,0-1-1 0 0,0 1 1 0 0,0-1-1 0 0,-1 1 1 0 0,1 31-66 0 0,3-17 55 0 0,2-7-9 0 0,-4-6 18 0 0,0-1-1 0 0,0 1 1 0 0,0-1-1 0 0,-1 1 1 0 0,1-1 0 0 0,0 1-1 0 0,-1-1 1 0 0,1 1 0 0 0,-1-1-1 0 0,1 1 1 0 0,-1 0-1 0 0,0-1 1 0 0,0 1 0 0 0,0 0 2 0 0,3 24 18 0 0,-3-24-13 0 0,1 0 0 0 0,-1-1-1 0 0,1 1 1 0 0,0-1 0 0 0,0 1 0 0 0,0-1-1 0 0,-1 1 1 0 0,1-1 0 0 0,1 1 0 0 0,-1-1-1 0 0,0 1-4 0 0,3 4 88 0 0,-5 4-60 0 0,1-8-5 0 0,0 4 21 0 0,0-4-28 0 0,-1 0 1 0 0,1-1-1 0 0,0 1 0 0 0,0 0 0 0 0,0-1 0 0 0,0 1 1 0 0,1 0-1 0 0,-1-1 0 0 0,0 1 0 0 0,1 0 0 0 0,-1-1 1 0 0,2 2-17 0 0,4 1 84 0 0,-1 0-8 0 0,-4 1 17 0 0,0 3 70 0 0,-1 3-2 0 0,0-9 6 0 0,0-2-11 0 0,0 0-50 0 0,0 0-18 0 0,0 0-6 0 0,0 0-5 0 0,0 0-10 0 0,0 0-3 0 0,0 0 0 0 0,0 0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18:24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411 1 5784 0 0,'0'0'132'0'0,"0"0"17"0"0,0 0 10 0 0,0 0-54 0 0,0 0-8 0 0,0 0 37 0 0,0 0 115 0 0,0 0 215 0 0,0 0 15 0 0,0 0-42 0 0,0 0-314 0 0,0 0 11 0 0,0 0 42 0 0,0 0-14 0 0,-3 0-5 0 0,-6 0-57 0 0,-27 0 277 0 0,24 3-295 0 0,-4 3 25 0 0,13-5-81 0 0,0 0 1 0 0,-1 0-1 0 0,1 0 0 0 0,0 0 0 0 0,-1 0 0 0 0,1-1 0 0 0,-1 1 0 0 0,-1-1-26 0 0,-13 2 142 0 0,-1 5-31 0 0,9-3-50 0 0,-8 2 55 0 0,2-1-38 0 0,-1-1-5 0 0,0 2 34 0 0,-20 7 49 0 0,0 0-40 0 0,34-12-106 0 0,0 0 1 0 0,1 0-1 0 0,0-1 1 0 0,-1 1-1 0 0,1 0 1 0 0,-1 0-1 0 0,1 1 1 0 0,0-1 0 0 0,0 0-1 0 0,0 1 1 0 0,0-1-1 0 0,0 1 1 0 0,0 0 0 0 0,0 0-11 0 0,0 0 18 0 0,0 0 0 0 0,-1 0 0 0 0,1 0 0 0 0,0 0 0 0 0,-1-1 0 0 0,1 1 0 0 0,-1-1 0 0 0,0 1 0 0 0,1-1 0 0 0,-3 1-18 0 0,-9 3 90 0 0,-6 5 41 0 0,6 1-42 0 0,12-9-10 0 0,4 1-23 0 0,12 7-35 0 0,20 9 113 0 0,-26-15-99 0 0,-1 0 0 0 0,1-1 0 0 0,1 0 0 0 0,1 1-35 0 0,24 9 98 0 0,47 31 88 0 0,-27-13-104 0 0,-11-6-67 0 0,-3-1-68 0 0,-29-18 38 0 0,1 0 1 0 0,-1-1-1 0 0,1-1 15 0 0,21 12-55 0 0,-9 1 34 0 0,-18-12 22 0 0,0-1-1 0 0,0 0 1 0 0,0 0-1 0 0,1 0 1 0 0,-1-1 0 0 0,2 0-1 0 0,9 3-3 0 0,-11-4 6 0 0,0 0-1 0 0,0 0 0 0 0,-1 0 1 0 0,1 1-1 0 0,-1 0 0 0 0,1 0 1 0 0,-1 0-1 0 0,0 1 0 0 0,1 1-2 0 0,7 9 46 0 0,-10-11-27 0 0,1 1 0 0 0,-1 0 0 0 0,1-1 0 0 0,0 0 0 0 0,-1 0 0 0 0,1 0 0 0 0,1 0 0 0 0,2 1-19 0 0,67 41 320 0 0,-74-45-317 0 0,0 0 0 0 0,0 0 0 0 0,1 0 0 0 0,-1 0 1 0 0,0 0-1 0 0,0 0 0 0 0,1 0 0 0 0,-1 0 0 0 0,0 0 1 0 0,0 0-1 0 0,0 1 0 0 0,1-1 0 0 0,-1 0 0 0 0,0 0 1 0 0,0 0-1 0 0,0 0 0 0 0,0 0 0 0 0,1 1 0 0 0,-1-1 1 0 0,0 0-1 0 0,0 0 0 0 0,0 0 0 0 0,0 0 0 0 0,0 1 1 0 0,1-1-1 0 0,-1 0 0 0 0,0 0 0 0 0,0 0 0 0 0,0 1 1 0 0,0-1-1 0 0,0 0 0 0 0,0 0 0 0 0,0 1 0 0 0,0-1 1 0 0,0 0-4 0 0,0 2 15 0 0,1 0 0 0 0,-1 0 0 0 0,0-1 0 0 0,1 1 0 0 0,0 0 0 0 0,-1 0 0 0 0,1-1 1 0 0,0 1-1 0 0,0-1 0 0 0,0 1 0 0 0,0-1 0 0 0,0 1 0 0 0,0-1 0 0 0,0 1 0 0 0,1 0-15 0 0,1 0 127 0 0,-1 1 8 0 0,6 8-45 0 0,-4 1 48 0 0,-2 2 37 0 0,-2-12-141 0 0,0 0 1 0 0,0 0-1 0 0,0 0 1 0 0,0 0 0 0 0,0 0-1 0 0,-1 0 1 0 0,1 0-1 0 0,-1 0 1 0 0,1 0-1 0 0,-1 0 1 0 0,-1 1-35 0 0,2-2 16 0 0,-1 0 0 0 0,1 0 0 0 0,-1 0 0 0 0,0 0 0 0 0,0 0 0 0 0,1 0 0 0 0,-1-1 0 0 0,0 1 0 0 0,0 0 0 0 0,0 0 0 0 0,0-1 1 0 0,0 1-1 0 0,0-1-16 0 0,-10 5 161 0 0,2 0-36 0 0,-4 1 7 0 0,-20 13 106 0 0,29-17-216 0 0,0 0 1 0 0,0 0-1 0 0,0 0 1 0 0,-1-1-1 0 0,1 0 1 0 0,0 1-1 0 0,-1-1 1 0 0,1-1 0 0 0,-1 1-1 0 0,-3 0-22 0 0,-17-1 63 0 0,18 1-43 0 0,-1-1 1 0 0,1 2 0 0 0,0-1-1 0 0,0 1 1 0 0,0-1 0 0 0,-6 4-21 0 0,8-4 8 0 0,2 1-1 0 0,-1-2 0 0 0,1 1 1 0 0,-1 0-1 0 0,1-1 0 0 0,-1 1 1 0 0,0-1-1 0 0,1 0 0 0 0,-1-1 1 0 0,-1 1-8 0 0,-8-1 26 0 0,-5 1 4 0 0,7-1-9 0 0,1 1-1 0 0,-1 0 0 0 0,1 1 1 0 0,-8 2-21 0 0,2 2 0 0 0,13-3 0 0 0,0-1 0 0 0,0 0 0 0 0,0 0 0 0 0,0 0 0 0 0,0 0 0 0 0,-1-1 0 0 0,1 1 0 0 0,0-1 0 0 0,-3 0 0 0 0,-100 0 52 0 0,101-3-122 0 0,4 2 49 0 0,0 0 10 0 0,0 0 0 0 0,0 0 1 0 0,0 0-1 0 0,-1 0 0 0 0,1 0 0 0 0,0 0 1 0 0,0 1-1 0 0,-1-1 0 0 0,0 0 11 0 0,-6-1-120 0 0,4 1 17 0 0,-1 1-37 0 0,0 0-39 0 0,-1 0-174 0 0,3 0-316 0 0,3 0-31 0 0</inkml:trace>
  <inkml:trace contextRef="#ctx0" brushRef="#br0" timeOffset="334.12">884 317 7024 0 0,'0'0'157'0'0,"0"0"23"0"0,0 0 12 0 0,3 0-27 0 0,2 0-137 0 0,1 6-20 0 0,-4-3 15 0 0,1 1 33 0 0,2-2 118 0 0,0 1 68 0 0,1 8 295 0 0,4-6 21 0 0,-5 5-37 0 0,1-7-325 0 0,-1 0-32 0 0,0 10 128 0 0,6 0-57 0 0,-9-11-201 0 0,0-1 1 0 0,-1 1 0 0 0,1 0-1 0 0,-1 0 1 0 0,1 0 0 0 0,-1 0-1 0 0,0 0 1 0 0,1 0 0 0 0,-1 2-35 0 0,5 22 272 0 0,0-10-54 0 0,3 5 108 0 0,4 11-25 0 0,-7-19-184 0 0,-1 0 45 0 0,-1-3-19 0 0,0 1 38 0 0,18 73 651 0 0,-12-44-514 0 0,-9-37-288 0 0,0 0 1 0 0,0 0-1 0 0,0 0 0 0 0,1 0 0 0 0,0 0 1 0 0,0 0-1 0 0,0 0-30 0 0,6 9 126 0 0,-2 2 34 0 0,-5 3 0 0 0,-1-4-29 0 0,4 4 74 0 0,-2-12-169 0 0,1 6 64 0 0,12 22 292 0 0,-6-22-258 0 0,4 6 36 0 0,-10-5-26 0 0,-1-6 0 0 0,0-5-131 0 0,-1 0 1 0 0,0 0 0 0 0,0 1 0 0 0,0-1 0 0 0,0 1 0 0 0,0-1 0 0 0,0 1-1 0 0,0 0 1 0 0,0-1 0 0 0,-1 1 0 0 0,1 0 0 0 0,-1 0 0 0 0,1-1 0 0 0,-1 1 0 0 0,1 1-14 0 0,-1-1 96 0 0,0-2-6 0 0,0 3-21 0 0,0 8 1 0 0,0-9 19 0 0,0-2-1 0 0,0 0-7 0 0,0-2-1 0 0,0-35-217 0 0,0 13-29 0 0,0 4-63 0 0,0 10 72 0 0,0-1-33 0 0,0-6-212 0 0,0-1-121 0 0,0 9 210 0 0,0 0-37 0 0,0-1-40 0 0,0 1-42 0 0,0-20-518 0 0</inkml:trace>
  <inkml:trace contextRef="#ctx0" brushRef="#br0" timeOffset="681.6">1026 285 5008 0 0,'0'0'108'0'0,"0"0"17"0"0,0 0 13 0 0,3 0-15 0 0,2 0-60 0 0,-1 0-48 0 0,11 0-108 0 0,-8 0 81 0 0,-3 0 39 0 0,1 0 36 0 0,-1 0 54 0 0,1 0 62 0 0,1 0 74 0 0,-1 0 83 0 0,7-1 16 0 0,0-6 48 0 0,1 1-47 0 0,-2 4-88 0 0,1 2 12 0 0,10 0 170 0 0,-6 3-181 0 0,-10-1-220 0 0,24 7 162 0 0,-6-7-18 0 0,-22-2-177 0 0,0 0-1 0 0,-1 1 1 0 0,1-1-1 0 0,0 0 1 0 0,-1 1-1 0 0,1-1 1 0 0,-1 1-1 0 0,1-1 1 0 0,-1 1-1 0 0,1 0 1 0 0,-1-1-1 0 0,1 1 1 0 0,-1 0-1 0 0,1 0-12 0 0,6 4 51 0 0,37 18 206 0 0,-27-14-202 0 0,-13-7-58 0 0,-5-2 0 0 0,1 1 0 0 0,0-1 1 0 0,-1 0-1 0 0,1 1 0 0 0,0-1 0 0 0,-1 0 0 0 0,1 1 0 0 0,-1-1 0 0 0,1 1 0 0 0,-1-1 0 0 0,1 0 0 0 0,-1 1 0 0 0,1 0 1 0 0,-1-1-1 0 0,1 1 0 0 0,-1-1 0 0 0,0 1 0 0 0,1-1 0 0 0,-1 1 0 0 0,0 0 0 0 0,1-1 0 0 0,-1 1 3 0 0,2 4-13 0 0,9 8 7 0 0,-4-6 37 0 0,-3-3 4 0 0,0 0 0 0 0,0 0 1 0 0,-1 0-1 0 0,1 1 0 0 0,0 1-35 0 0,-3-5 7 0 0,-1 0-1 0 0,1 1 1 0 0,0-1-1 0 0,-1 0 0 0 0,1 1 1 0 0,-1-1-1 0 0,0 0 1 0 0,1 1-1 0 0,-1-1 1 0 0,0 0-1 0 0,0 1 0 0 0,0-1 1 0 0,0 1-1 0 0,0-1 1 0 0,0 0-1 0 0,0 1 0 0 0,-1-1 1 0 0,1 1-1 0 0,0-1 1 0 0,-1 0-1 0 0,1 1 1 0 0,-1-1-1 0 0,0 0-6 0 0,-4 9 92 0 0,0-1 0 0 0,-1 0 0 0 0,-6 8-92 0 0,-4 1 87 0 0,-7 6-71 0 0,14-13-13 0 0,-1-1-1 0 0,0 0 1 0 0,-1 0-1 0 0,-8 4-2 0 0,12-9 13 0 0,0 0-2 0 0,-1 0-1 0 0,0 0 0 0 0,0-1 0 0 0,-1 0 0 0 0,-7 2-10 0 0,11-4 7 0 0,0 0 1 0 0,1 1-1 0 0,-1-1 0 0 0,1 1 0 0 0,-1 0 0 0 0,1 0 0 0 0,0 0 0 0 0,0 1 0 0 0,-1 0-7 0 0,2-1 9 0 0,0 0 0 0 0,0 0 0 0 0,-1-1-1 0 0,1 1 1 0 0,-1-1 0 0 0,1 0 0 0 0,-1 0-1 0 0,0 0 1 0 0,0-1 0 0 0,-3 2-9 0 0,-1-1 21 0 0,0-1 0 0 0,0 0 0 0 0,0 0-1 0 0,0 0 1 0 0,-4-1-21 0 0,-4 0 54 0 0,6 0-23 0 0,-2 0 2 0 0,8 0-31 0 0,1 0 6 0 0,1 0-16 0 0,2-1-62 0 0,-1 0-64 0 0,1 0-95 0 0,0-1-111 0 0,0 0-100 0 0,0 0 56 0 0,0 1-38 0 0,0-2-503 0 0,0 1-400 0 0,0 1-760 0 0</inkml:trace>
  <inkml:trace contextRef="#ctx0" brushRef="#br0" timeOffset="1166.31">1452 443 6304 0 0,'0'0'141'0'0,"0"0"23"0"0,6 3 11 0 0,-5-3-163 0 0,1 1 0 0 0,-1 0 1 0 0,1 0-1 0 0,0-1 0 0 0,0 1 0 0 0,-1-1 1 0 0,1 1-1 0 0,0-1 0 0 0,0 0 0 0 0,0 1 1 0 0,0-1-1 0 0,0 0-12 0 0,17-6 29 0 0,-17 5-29 0 0,1 0 0 0 0,0 0 0 0 0,0 0 0 0 0,0 1 0 0 0,0 0 0 0 0,0-1 1 0 0,0 1-1 0 0,0 0 0 0 0,-1 1 0 0 0,4-1 0 0 0,10 1 64 0 0,-6 0 38 0 0,2-1 75 0 0,2 1 74 0 0,-1-2 64 0 0,-2-3 55 0 0,-4 1-195 0 0,-1 0-35 0 0,-3 2-68 0 0,1 0 0 0 0,-1 0 0 0 0,0 0 0 0 0,1 0 1 0 0,-1 0-1 0 0,0 1 0 0 0,1 0-72 0 0,6-1 218 0 0,3 1 88 0 0,-2 0-15 0 0,-3 0-129 0 0,-1 0-37 0 0,9-2 141 0 0,-11-4-155 0 0,1 1-44 0 0,6 2-5 0 0,33 3 169 0 0,-31 0-162 0 0,-12 0 3 0 0,-2-5-3 0 0,0-3-50 0 0,0 8-18 0 0,0 0 0 0 0,0 0 0 0 0,0 0 0 0 0,0 0 0 0 0,0 0 0 0 0,0 0 1 0 0,0 0-1 0 0,0 0 0 0 0,0-1 0 0 0,0 1 0 0 0,0 0 0 0 0,0 0 0 0 0,0 0 0 0 0,0 0 0 0 0,0 0 1 0 0,0 0-1 0 0,0 0 0 0 0,0 0 0 0 0,0 0 0 0 0,0 0 0 0 0,0-1 0 0 0,0 1 0 0 0,0 0 1 0 0,0 0-1 0 0,1 0 0 0 0,-1 0 0 0 0,0 0 0 0 0,0 0 0 0 0,0 0 0 0 0,0 0 0 0 0,0 0 1 0 0,0 0-1 0 0,0 0 0 0 0,0 0 0 0 0,0 0 0 0 0,0 0 0 0 0,0 0 0 0 0,0-1 0 0 0,0 1 1 0 0,1 0-1 0 0,-1 0 0 0 0,0 0 0 0 0,0 0 0 0 0,0 0 0 0 0,0 0 0 0 0,0 0 0 0 0,0 0 1 0 0,0 0-1 0 0,0 0 0 0 0,0 0 0 0 0,0 0 0 0 0,1 0 0 0 0,-1 0 0 0 0,0 0 0 0 0,0 0 1 0 0,0 1-1 0 0,0-1-1 0 0,1 0 2 0 0,-1 0 0 0 0,1 0 0 0 0,-1 0 0 0 0,1 0 0 0 0,-1 0 0 0 0,1-1 0 0 0,-1 1 0 0 0,1 0 0 0 0,-1 0 0 0 0,1 0 0 0 0,-1 0 0 0 0,1 0 0 0 0,-1-1 0 0 0,1 1 0 0 0,-1 0 0 0 0,1-1 0 0 0,-1 1 0 0 0,0 0 0 0 0,1-1 0 0 0,-1 1 0 0 0,1 0 0 0 0,-1-1-2 0 0,2-8 72 0 0,-2 7 45 0 0,0-1 10 0 0,0-14 80 0 0,0 11-194 0 0,0 3-79 0 0,-2-2-23 0 0,-12-6 21 0 0,7 9 50 0 0,5 2 26 0 0,1-1 0 0 0,0 1 0 0 0,0 0 0 0 0,-1 0 0 0 0,1 0 0 0 0,0 0 0 0 0,-1 0 0 0 0,1 0 0 0 0,0 0 0 0 0,0 0 0 0 0,-1 1 0 0 0,1-1 0 0 0,0 1 1 0 0,0-1-1 0 0,0 0 0 0 0,-1 1-8 0 0,-2 6 11 0 0,4-7-10 0 0,-1 1-1 0 0,1-1 1 0 0,0 0-1 0 0,0 1 1 0 0,0-1-1 0 0,-1 1 0 0 0,1-1 1 0 0,0 0-1 0 0,-1 1 1 0 0,1-1-1 0 0,0 0 1 0 0,0 0-1 0 0,-1 1 0 0 0,1-1 1 0 0,-1 0-1 0 0,1 0 1 0 0,0 0-1 0 0,-1 1 1 0 0,1-1-1 0 0,0 0 1 0 0,-1 0-1 0 0,1 0 0 0 0,-1 0 1 0 0,1 0-1 0 0,-1 0 1 0 0,1 0-1 0 0,0 0 1 0 0,-1 0-1 0 0,1 0 1 0 0,-1 0-1 0 0,1 0 0 0 0,-6 3 64 0 0,-3 13-7 0 0,8-14-56 0 0,0 0 0 0 0,0 1 0 0 0,0-1-1 0 0,-1 0 1 0 0,1 0 0 0 0,0 0 0 0 0,-1 0 0 0 0,0 0-1 0 0,1-1 1 0 0,-1 1 0 0 0,0 0 0 0 0,-1 0-1 0 0,3-2 0 0 0,-1 1 0 0 0,0-1 0 0 0,0 0 0 0 0,0 1 0 0 0,0-1 0 0 0,0 1 0 0 0,1-1 0 0 0,-1 1 0 0 0,0 0 0 0 0,0-1 0 0 0,1 1 0 0 0,-1 0 0 0 0,1-1 0 0 0,-1 1 0 0 0,0 0 0 0 0,1 0 0 0 0,-1-1 0 0 0,1 1 0 0 0,0 0 0 0 0,-1 0 0 0 0,1 0 0 0 0,0 0 0 0 0,-1 0 0 0 0,1 0 0 0 0,0 0 0 0 0,0 0 0 0 0,0 0 0 0 0,-3 11 0 0 0,-23 40 0 0 0,21-26 0 0 0,-1-10 7 0 0,4-13 6 0 0,1 0 1 0 0,0 1 0 0 0,0-1-1 0 0,0 0 1 0 0,1 1-1 0 0,-1-1 1 0 0,1 1 0 0 0,-1 1-14 0 0,1 12 84 0 0,0 0-21 0 0,0-1-2 0 0,0-1 21 0 0,4 7 14 0 0,-3-19-84 0 0,1 0 0 0 0,-1 0 0 0 0,1 0 0 0 0,0 1-1 0 0,0-2 1 0 0,1 2-12 0 0,9 16 83 0 0,-7-10-29 0 0,-4-8-43 0 0,0 1 1 0 0,0-1 0 0 0,0 0 0 0 0,1 0 0 0 0,-1 0-1 0 0,1 0 1 0 0,-1 0 0 0 0,1 0 0 0 0,0 0-12 0 0,5 5 38 0 0,14 13 67 0 0,-20-20-95 0 0,1 1-1 0 0,-1 0 1 0 0,0-1 0 0 0,0 1 0 0 0,0-1-1 0 0,1 1 1 0 0,-1-1 0 0 0,0 0 0 0 0,1 0 0 0 0,-1 1-1 0 0,1-1-9 0 0,6 2 136 0 0,13 9 22 0 0,-10-9 2 0 0,-6-1-110 0 0,-2-1-31 0 0,0 1 0 0 0,1-1 1 0 0,-1 0-1 0 0,0 0 0 0 0,0 0 1 0 0,0 0-1 0 0,0-1 0 0 0,0 0 1 0 0,0 1-1 0 0,0-1 0 0 0,0 0-19 0 0,5-4 48 0 0,-7 4-38 0 0,1 0 0 0 0,-1 0 1 0 0,1 0-1 0 0,-1 1 1 0 0,1-1-1 0 0,-1 0 1 0 0,1 1-1 0 0,-1-1 0 0 0,1 1 1 0 0,0-1-1 0 0,-1 1 1 0 0,1 0-1 0 0,0 0 1 0 0,-1 0-11 0 0,1 0 7 0 0,-1 0 0 0 0,1-1 0 0 0,-1 1 0 0 0,1 0 0 0 0,-1 0 0 0 0,1-1 0 0 0,-1 1 0 0 0,0-1 0 0 0,1 1 1 0 0,-1-1-1 0 0,0 1 0 0 0,1-1-7 0 0,11-10 13 0 0,3-2-31 0 0,-13 11 38 0 0,-1 1-55 0 0,1 0-54 0 0,-1 0-51 0 0,1 0-110 0 0,0-1-72 0 0,-1 1-66 0 0,1 0-59 0 0,-1-1-52 0 0,1 0-45 0 0,2-3-652 0 0,2-1-475 0 0,2-3-952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09.8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32 5472 0 0,'0'0'124'0'0,"0"0"17"0"0,0 0 10 0 0,0-2-25 0 0,0-9-66 0 0,0 9 116 0 0,0-2 10 0 0,0 2-79 0 0,0 0-52 0 0,0-2-8 0 0,0 2 4 0 0,0 0 203 0 0,0 2 130 0 0,0 0 58 0 0,0 0 7 0 0,0 0-22 0 0,0 0-117 0 0,0 0-48 0 0,0 0-8 0 0,0 0 2 0 0,0 0 28 0 0,0 0 18 0 0,0 0 2 0 0,0 0-14 0 0,0 0-54 0 0,0 0-20 0 0,0 0-6 0 0,0 0-8 0 0,0 2-22 0 0,0 9 53 0 0,0 0-51 0 0,0 46 458 0 0,0-20-344 0 0,0-1-74 0 0,0-1-61 0 0,0 65 198 0 0,0-58-174 0 0,1-34-161 0 0,0 0 0 0 0,0 0 0 0 0,0-1 0 0 0,1 1 0 0 0,0 0-24 0 0,0 0 21 0 0,0 0 1 0 0,0-1-1 0 0,-1 1 1 0 0,0 0 0 0 0,-1 1-22 0 0,0 6 35 0 0,1-7-7 0 0,-1 0 1 0 0,0-1-1 0 0,-1 1 0 0 0,0 0 1 0 0,0 1-29 0 0,-4 7 55 0 0,3-9-27 0 0,0-1 0 0 0,1 1 0 0 0,-1 0 0 0 0,1-1 0 0 0,1 1 0 0 0,-1 0-28 0 0,1 136 585 0 0,0-81-405 0 0,0-55-158 0 0,-1 1 0 0 0,0-1 1 0 0,0 0-1 0 0,-1 0 0 0 0,0 0 0 0 0,-2 6-22 0 0,2-8 14 0 0,1-2-2 0 0,0 1 1 0 0,1-1 0 0 0,-1 1 0 0 0,1-1 0 0 0,-1 1 0 0 0,1 0 0 0 0,0-1 0 0 0,0 1 0 0 0,1 1-13 0 0,0 5 28 0 0,-1 41 135 0 0,0 5 61 0 0,0-18 36 0 0,2-36-172 0 0,9 9-4 0 0,-9-9-16 0 0,-2-2-4 0 0,0 0 0 0 0,0 0 0 0 0,0 0 6 0 0,0 3 8 0 0,0-1-43 0 0,0 2-47 0 0,0-3 39 0 0,0 2 82 0 0,0-2-10 0 0,0 1 37 0 0,3-2-80 0 0,-1 0-49 0 0,0 0-1 0 0,-1-1 1 0 0,1 1 0 0 0,0-1 0 0 0,0 1-1 0 0,-1-1 1 0 0,1 0 0 0 0,0 0 0 0 0,-1 0-1 0 0,1 0 1 0 0,-1 0 0 0 0,1 0 0 0 0,-1 0-1 0 0,0 0 1 0 0,1-1-7 0 0,5-2 68 0 0,2 5-65 0 0,-6-1 7 0 0,16 0 44 0 0,-12 0-45 0 0,-2 0-1 0 0,11-2 35 0 0,0-9-33 0 0,0 9-10 0 0,31 2 0 0 0,-46 0 0 0 0,0 0 0 0 0,0 0 0 0 0,-1 0 0 0 0,1 0 0 0 0,0 0 0 0 0,0 0 0 0 0,0-1 0 0 0,0 1 0 0 0,-1 0 0 0 0,1 0 0 0 0,0-1 0 0 0,0 1 0 0 0,0 0 0 0 0,0-1 0 0 0,16-12 0 0 0,-8 12 0 0 0,-3 2 0 0 0,44-1 0 0 0,-49 0 0 0 0,0 0 0 0 0,0 0 0 0 0,0 0 0 0 0,0 0 0 0 0,0 0 0 0 0,1 0 0 0 0,-1 0 0 0 0,0 1 0 0 0,0-1 0 0 0,0 0 0 0 0,0 1 0 0 0,0-1 0 0 0,0 1 0 0 0,0-1 0 0 0,0 1 0 0 0,0 0 0 0 0,0 0 0 0 0,12 5 0 0 0,-9-5 3 0 0,1 0-1 0 0,0 0 0 0 0,0-1 0 0 0,0 1 0 0 0,2-1-2 0 0,24 0 64 0 0,-15 0-21 0 0,-7 0-44 0 0,-5 0-40 0 0,3 0-236 0 0,-1 0 93 0 0,-1 0 52 0 0,6 0-81 0 0,-8 0 95 0 0,-1 0-99 0 0,-2 0 24 0 0,0 0-63 0 0,0 0-212 0 0,3 0-393 0 0,10 0-31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0.3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5120 0 0,'0'0'138'0'0,"1"0"-43"0"0,0 0-37 0 0,-1 0-34 0 0,1 0-44 0 0,0 0-59 0 0,1 0-311 0 0,-1 0 297 0 0,0 0 93 0 0,0 0 43 0 0,-1 0 50 0 0,1 0 58 0 0,-1 0 41 0 0,1 0 59 0 0,0 0 64 0 0,-1 0 71 0 0,1 0 76 0 0,0 0 82 0 0,0 0 88 0 0,-1 0 94 0 0,0 3-374 0 0,0 7-14 0 0,0-7-55 0 0,0-3-24 0 0,0 3-3 0 0,3 9-24 0 0,8 2-3 0 0,-9-12-34 0 0,-2 1-3 0 0,0 1-126 0 0,0-3-34 0 0,0 1 0 0 0,0 0-1 0 0,0 0 1 0 0,0 0 0 0 0,0 0 0 0 0,0-1 0 0 0,0 1-1 0 0,1 0 1 0 0,-1 0 0 0 0,1-1 0 0 0,0 2-32 0 0,5 2 146 0 0,-5-5-137 0 0,-1 0 1 0 0,1 0-1 0 0,-1 1 0 0 0,1-1 1 0 0,-1 0-1 0 0,0 1 1 0 0,1-1-1 0 0,-1 0 1 0 0,0 1-1 0 0,1-1 0 0 0,-1 0 1 0 0,0 1-1 0 0,1-1 1 0 0,-1 1-1 0 0,0-1 1 0 0,0 1-1 0 0,1-1 1 0 0,-1 0-1 0 0,0 1 0 0 0,0-1 1 0 0,0 1-1 0 0,0-1 1 0 0,0 1-1 0 0,0-1 1 0 0,1 1-1 0 0,-1-1 0 0 0,0 1 1 0 0,-1-1-1 0 0,1 1 1 0 0,0-1-1 0 0,0 1 1 0 0,0 0-10 0 0,-1 16 224 0 0,0-3-110 0 0,1-10-86 0 0,0 1 1 0 0,0-1-1 0 0,1 0 0 0 0,-1 0 0 0 0,1 0 0 0 0,0 0 1 0 0,1 2-29 0 0,0 1 18 0 0,2 4 31 0 0,-1 1 36 0 0,0 3 44 0 0,-2 3 54 0 0,-2-9-109 0 0,1 12 71 0 0,3-4 24 0 0,2-7-84 0 0,2 9 67 0 0,-5-1 47 0 0,-2-12-137 0 0,1-1 0 0 0,0 0 0 0 0,0 1 1 0 0,0-1-1 0 0,2 3-62 0 0,4 16 180 0 0,-6-9-133 0 0,-1-5-9 0 0,0-8-30 0 0,0 0 1 0 0,0 0 0 0 0,0 0 0 0 0,0 0-1 0 0,0 0 1 0 0,0 0 0 0 0,1 0-1 0 0,-1 0 1 0 0,0 0 0 0 0,1 0 0 0 0,0 0-9 0 0,4 6 31 0 0,1 2 24 0 0,-4 4 36 0 0,-2-7-32 0 0,0 7 42 0 0,0-8-31 0 0,0 1 39 0 0,3 6-59 0 0,7 0 114 0 0,-7-10 75 0 0,-3-3 17 0 0,0 0-121 0 0,0 0-110 0 0,0 0-87 0 0,0 0-147 0 0,-3-3-255 0 0,-7-7-42 0 0,7 7-6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0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0 8840 0 0,'-4'0'45'0'0,"0"0"36"0"0,-9 0 276 0 0,8 0-236 0 0,2 0-67 0 0,3 0-50 0 0,0 0 0 0 0,0 0-1 0 0,0 0 1 0 0,0 0 0 0 0,0 0 0 0 0,0 0-1 0 0,-1 0 1 0 0,1 0 0 0 0,0 0-1 0 0,0 0 1 0 0,0 0 0 0 0,0 0-1 0 0,0 0 1 0 0,0 0 0 0 0,0 0 0 0 0,0 0-1 0 0,0 0 1 0 0,0 0 0 0 0,-1 0-1 0 0,1 0 1 0 0,0 0 0 0 0,0 0-1 0 0,0 0 1 0 0,0 0 0 0 0,0 1-1 0 0,0-1 1 0 0,0 0 0 0 0,0 0 0 0 0,0 0-1 0 0,0 0 1 0 0,0 0 0 0 0,0 0-1 0 0,0 0 1 0 0,0 0 0 0 0,-1 0-1 0 0,1 0 1 0 0,0 0 0 0 0,0 0 0 0 0,0 0-1 0 0,0 1 1 0 0,0-1 0 0 0,0 0-1 0 0,0 0 1 0 0,0 0 0 0 0,0 0-1 0 0,0 0 1 0 0,0 0 0 0 0,0 0-1 0 0,0 0 1 0 0,0 0 0 0 0,0 0 0 0 0,0 1-1 0 0,0-1 1 0 0,0 0 0 0 0,0 0-1 0 0,0 0 1 0 0,0 0-4 0 0,-1 9 52 0 0,0-9-53 0 0,1 1 1 0 0,-1-1 0 0 0,1 0-1 0 0,-1 1 1 0 0,1-1-1 0 0,-1 0 1 0 0,0 1 0 0 0,1-1-1 0 0,-1 0 1 0 0,1 1-1 0 0,-1-1 1 0 0,0 0-1 0 0,1 0 1 0 0,-1 0 0 0 0,0 0-1 0 0,1 0 1 0 0,-1 0-1 0 0,0 0 1 0 0,1 0 0 0 0,-1 0-1 0 0,0 0 1 0 0,1 0 0 0 0,-6 0-30 0 0,3 1-80 0 0,0 0-81 0 0,2-1 51 0 0,1 1-35 0 0,-1 0-37 0 0,0 0-35 0 0,0 1-336 0 0,1 1-237 0 0,0 3-544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1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4328 0 0,'0'0'125'0'0,"0"3"-3"0"0,0 3-81 0 0,0-2 23 0 0,0 15 798 0 0,0-7-316 0 0,0 7 280 0 0,0-3-251 0 0,0-9-337 0 0,0 2-37 0 0,1 2 58 0 0,5 0 27 0 0,1 3 7 0 0,-6 0-35 0 0,-1-11-205 0 0,1 0 1 0 0,-1 0 0 0 0,0 0-1 0 0,1 0 1 0 0,0 0-1 0 0,0 0 1 0 0,0 2-54 0 0,8 13 329 0 0,-7-11-157 0 0,-1 1-38 0 0,0 1-10 0 0,-2 3 21 0 0,0-3-16 0 0,2 11 205 0 0,0-3-111 0 0,2-4-83 0 0,5 16 128 0 0,-4-12-58 0 0,-4 3-29 0 0,-1-7-81 0 0,0-1-3 0 0,1-8-66 0 0,0 0-1 0 0,-1-1 1 0 0,2 1 0 0 0,-1-1-1 0 0,0 1 1 0 0,1 0 0 0 0,-1-1-1 0 0,1 1 1 0 0,1 1-31 0 0,0 2 29 0 0,5 17 94 0 0,-3 8 69 0 0,-4-32-192 0 0,0 12 18 0 0,0 1 50 0 0,0 34 277 0 0,0-30-253 0 0,0-14-28 0 0,0-3 13 0 0,0 0 56 0 0,0 0 25 0 0,0 0 2 0 0,0 0-12 0 0,0 0-51 0 0,0 0-22 0 0,0 0-3 0 0,0 0 0 0 0,0-3 0 0 0,0-20 89 0 0,0 0-96 0 0,0-53-89 0 0,0 56 48 0 0,0 16-18 0 0,0 0-1 0 0,1 0 0 0 0,0 0 1 0 0,0 0-1 0 0,0 1 0 0 0,0-1 1 0 0,0 0-1 0 0,1 0 0 0 0,-1 1 1 0 0,3-3-6 0 0,-3 4 0 0 0,-1 0 0 0 0,1 0 0 0 0,-1 0 0 0 0,0 1 0 0 0,1-1 0 0 0,-1 0 0 0 0,0 0 0 0 0,0 0 0 0 0,0 0 0 0 0,0 0 0 0 0,0-1 0 0 0,-1 1 0 0 0,1 0 0 0 0,0 0 0 0 0,0 1 0 0 0,0-1 0 0 0,0 0 0 0 0,0 0 0 0 0,1 0 0 0 0,-1 0 0 0 0,1 0 0 0 0,-1 0 0 0 0,1-1 0 0 0,10-15 0 0 0,-6-8 0 0 0,1 12 0 0 0,-5 13 0 0 0,0 0 0 0 0,0-1 0 0 0,0 1 0 0 0,-1-1 0 0 0,1 1 0 0 0,-1-1 0 0 0,1 1 0 0 0,-1-1 0 0 0,0 1 0 0 0,1-1 0 0 0,-1 1 0 0 0,0-1 0 0 0,0 0 0 0 0,0 0 0 0 0,0 1 0 0 0,1-1 0 0 0,-1 0 0 0 0,0 0 0 0 0,1 0 0 0 0,-1 0 0 0 0,1 1 0 0 0,0-1 0 0 0,0 0 0 0 0,0 1 0 0 0,0-1 0 0 0,0 0 0 0 0,0 1 0 0 0,1-2 0 0 0,20-19 0 0 0,-18 19 0 0 0,0 0 0 0 0,-1 0 0 0 0,1-1 0 0 0,-1 1 0 0 0,0-1 0 0 0,0 0 0 0 0,1-2 0 0 0,0-4-4 0 0,-3 8-2 0 0,0-1-1 0 0,0 1 1 0 0,1 0 0 0 0,-1 0 0 0 0,0 0-1 0 0,1 0 1 0 0,-1 0 0 0 0,1 0 0 0 0,0 0 6 0 0,1-2-3 0 0,0 0 0 0 0,0 0 0 0 0,0 0 1 0 0,-1 0-1 0 0,2-2 3 0 0,-3 3 1 0 0,0 0 0 0 0,1 0 0 0 0,0 1 0 0 0,-1-1 0 0 0,1 0 0 0 0,0 1 0 0 0,1-1 0 0 0,-1 1 0 0 0,0 0 0 0 0,1 0 0 0 0,-1 0 1 0 0,1 0-1 0 0,0-1-1 0 0,11-4 43 0 0,35-17-38 0 0,-35 21-69 0 0,-1 5-28 0 0,0 4 93 0 0,-5-1-13 0 0,-3-2 0 0 0,-5-3 10 0 0,1 0 0 0 0,0 1 0 0 0,-1-1 0 0 0,1 0 0 0 0,-1 0 0 0 0,1 1 0 0 0,0-1 0 0 0,-1 1 0 0 0,1-1 0 0 0,-1 1 0 0 0,1-1 1 0 0,-1 1-1 0 0,1-1 0 0 0,-1 1 0 0 0,1-1 0 0 0,-1 1 0 0 0,0-1 0 0 0,1 1 0 0 0,-1 0 0 0 0,0-1 0 0 0,0 1 0 0 0,1 0 2 0 0,1 4 2 0 0,40 74-2 0 0,-41-77 0 0 0,0 0 0 0 0,0 1 0 0 0,-1-1 0 0 0,1 0 0 0 0,-1 1 0 0 0,0-1 0 0 0,0 1 0 0 0,0-1 0 0 0,0 1 0 0 0,0-1 0 0 0,0 1 0 0 0,-1 0 0 0 0,1 0 0 0 0,0 0 0 0 0,-1 1 0 0 0,1-1 0 0 0,1 1 0 0 0,-1-1 0 0 0,0 1 0 0 0,1-1 0 0 0,0 3 0 0 0,4 5 0 0 0,-4-8 0 0 0,1 0 0 0 0,-1 0 0 0 0,0 0 0 0 0,0 0 0 0 0,0 1 0 0 0,-1-1 0 0 0,1 0 0 0 0,-1 0 0 0 0,1 3 0 0 0,-1-3-1 0 0,0-1 1 0 0,0 0 0 0 0,0 1 0 0 0,0-1 0 0 0,1 1 0 0 0,-1-1 0 0 0,1 0 0 0 0,0 1 0 0 0,0-1 0 0 0,0 0 0 0 0,0 0 0 0 0,0 1 0 0 0,0-1 1 0 0,1 1 0 0 0,-1-1 0 0 0,0 1 0 0 0,0-1-1 0 0,-1 1 1 0 0,1 0 0 0 0,0 0 0 0 0,-1-1 0 0 0,0 1 0 0 0,0 0 0 0 0,0 0 0 0 0,0 0-1 0 0,1 5 14 0 0,0 0-1 0 0,1 0 0 0 0,-1 0 1 0 0,2 0-1 0 0,2 7-13 0 0,-4-12 3 0 0,7 20 70 0 0,-6-19-71 0 0,0 0 1 0 0,-1 0-1 0 0,0 0 0 0 0,0 0 0 0 0,0 0 0 0 0,0 0 0 0 0,-1 1 0 0 0,1 2-2 0 0,-1-5 4 0 0,0 0 1 0 0,0 0-1 0 0,0 0 0 0 0,1 0 0 0 0,-1-1 0 0 0,1 1 1 0 0,-1 0-1 0 0,1 0 0 0 0,0 0 0 0 0,-1 0 0 0 0,1-1 0 0 0,0 1 1 0 0,1 1-5 0 0,-1-2 4 0 0,0 1 0 0 0,0-1 0 0 0,0 1 0 0 0,-1-1 0 0 0,1 1 0 0 0,0-1 0 0 0,-1 1 0 0 0,1-1 0 0 0,-1 1 0 0 0,0 0 0 0 0,0-1 0 0 0,1 1 0 0 0,-1 1-4 0 0,0-2 2 0 0,0-1 0 0 0,-1 1-1 0 0,1 0 1 0 0,1 0 0 0 0,-1 0 0 0 0,0 0 0 0 0,0 0-1 0 0,0-1 1 0 0,0 1 0 0 0,1 0 0 0 0,-1 0 0 0 0,0 0-1 0 0,1-1 1 0 0,-1 2-2 0 0,11 3 79 0 0,-11-4-72 0 0,1-1 0 0 0,-1 1 1 0 0,0 0-1 0 0,0-1 0 0 0,1 1 1 0 0,-1 0-1 0 0,0-1 0 0 0,0 1 0 0 0,0 0 1 0 0,0-1-1 0 0,1 1 0 0 0,-1 0 1 0 0,0-1-1 0 0,0 1 0 0 0,-1 0-7 0 0,1 1 92 0 0,0-2-10 0 0,0 0-53 0 0,0 0-64 0 0,0 0-71 0 0,0 0-142 0 0,0 0-227 0 0,0 0 259 0 0,0 0 104 0 0,0 0-35 0 0,0 0-9 0 0,0 0-35 0 0,0 0-39 0 0,0 0-46 0 0,0 0-48 0 0,0 0-46 0 0,0 0-39 0 0,0 0-35 0 0,0 0-129 0 0,0 0-34 0 0,0 0-1335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1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0 205 5472 0 0,'0'0'124'0'0,"0"0"17"0"0,0 0 10 0 0,3 0-25 0 0,-3 0-124 0 0,1 0 0 0 0,0 0 0 0 0,-1 0-1 0 0,1 0 1 0 0,0 1 0 0 0,-1-1-1 0 0,1 0 1 0 0,0 0 0 0 0,-1 0-1 0 0,1 0 1 0 0,0 1 0 0 0,-1-1-1 0 0,1 0 1 0 0,0 1 0 0 0,-1-1-2 0 0,3 5 8 0 0,-1 1 50 0 0,0-5-88 0 0,0-1 71 0 0,2 1 122 0 0,0-1 81 0 0,6 1 343 0 0,-6-1-439 0 0,-1 2-55 0 0,1 0-49 0 0,-1 0 35 0 0,5 2 162 0 0,-7-3-163 0 0,1-1 1 0 0,0 1-1 0 0,0 0 0 0 0,0 0 1 0 0,0-1-1 0 0,0 1 1 0 0,-1-1-1 0 0,1 0 0 0 0,1 0-78 0 0,4 0 176 0 0,0-3-53 0 0,1-1 14 0 0,-7 3-111 0 0,0 0 0 0 0,1 0 0 0 0,-1 0 0 0 0,1 0 0 0 0,-1 0 0 0 0,1 1-1 0 0,-1-1 1 0 0,1 1 0 0 0,0-1 0 0 0,-1 1 0 0 0,1 0 0 0 0,0-1 0 0 0,-1 1 0 0 0,1 0-26 0 0,5 0 148 0 0,2 0 28 0 0,-1 0-35 0 0,6-1 61 0 0,-12 0-179 0 0,-1 1 0 0 0,1 0 0 0 0,0-1-1 0 0,0 0 1 0 0,-1 1 0 0 0,1-1 0 0 0,-1 0 0 0 0,1 0-1 0 0,0 0 1 0 0,-1 0 0 0 0,0 0 0 0 0,1 0 0 0 0,0-1-23 0 0,1 0 166 0 0,1 0-74 0 0,0 2-47 0 0,1 1-26 0 0,-3-1 31 0 0,27 0 178 0 0,-26 0-132 0 0,-1-2-16 0 0,40-24 18 0 0,-41 25-96 0 0,-1 1 0 0 0,1-1 0 0 0,0 1 1 0 0,-1 0-1 0 0,1-1 0 0 0,-1 1 0 0 0,1 0 0 0 0,0-1 0 0 0,-1 1 0 0 0,1 0 0 0 0,0 0 0 0 0,-1 0 0 0 0,1 0 0 0 0,0 0 0 0 0,-1 0 0 0 0,1 0 0 0 0,0 0 0 0 0,-1 0 0 0 0,1 0 0 0 0,0 0 0 0 0,-1 0 1 0 0,1 0-1 0 0,0 0 0 0 0,-1 0-2 0 0,3 1 4 0 0,-2-1-4 0 0,-1 0 1 0 0,1 0 0 0 0,0 0 0 0 0,0 0-1 0 0,0 0 1 0 0,0 0 0 0 0,0 0 0 0 0,-1 0 0 0 0,1-1-1 0 0,0 1 1 0 0,0 0 0 0 0,0-1 0 0 0,-1 1-1 0 0,2-1 0 0 0,3-9 43 0 0,-4 9-41 0 0,0 1-1 0 0,-1 0 1 0 0,1-1-1 0 0,0 1 1 0 0,0 0-1 0 0,0-1 1 0 0,0 1-1 0 0,-1 0 1 0 0,1 0-1 0 0,0 0 1 0 0,0 0-1 0 0,0 0 1 0 0,0 0-1 0 0,0 0-1 0 0,0 0 3 0 0,0 0 0 0 0,0 0 0 0 0,0 0 1 0 0,0 0-1 0 0,-1 0 0 0 0,1 0 0 0 0,0 0 0 0 0,0 0 0 0 0,0 0 0 0 0,0-1 0 0 0,-1 1 0 0 0,1 0 0 0 0,0-1 0 0 0,0 1-3 0 0,5-11 11 0 0,4 6-11 0 0,-4-6 0 0 0,4 6 10 0 0,-10 4-7 0 0,1 0 0 0 0,-1 1 0 0 0,1-1 1 0 0,-1 0-1 0 0,0 0 0 0 0,0 0 0 0 0,0 1 0 0 0,1-1 0 0 0,-1 0 0 0 0,0 0 0 0 0,0 0 0 0 0,0 0 0 0 0,0 0 0 0 0,0 0-3 0 0,0-12 21 0 0,0 13-20 0 0,0 0 0 0 0,0-1 0 0 0,0 1-1 0 0,0 0 1 0 0,0 0 0 0 0,0 0 0 0 0,0 0-1 0 0,0 0 1 0 0,0 0 0 0 0,0 0 0 0 0,0 0-1 0 0,0 0 1 0 0,0 0 0 0 0,0-1 0 0 0,0 1-1 0 0,0 0 1 0 0,0 0 0 0 0,0 0 0 0 0,0 0-1 0 0,0 0 1 0 0,0 0 0 0 0,0 0 0 0 0,0 0-1 0 0,0 0 1 0 0,0 0 0 0 0,-1 0 0 0 0,1-1-1 0 0,0 1 1 0 0,0 0 0 0 0,0 0 0 0 0,0 0-1 0 0,0 0 1 0 0,0 0 0 0 0,0 0 0 0 0,0 0-1 0 0,0 0 1 0 0,0 0 0 0 0,0 0-1 0 0,0 0 1 0 0,-1 0 0 0 0,1 0 0 0 0,0 0-1 0 0,0 0 1 0 0,0 0 0 0 0,0 0 0 0 0,0 0-1 0 0,0 0 1 0 0,0 0 0 0 0,0 0 0 0 0,0 0-1 0 0,0 0 1 0 0,-1 0 0 0 0,1 0 0 0 0,0 0-1 0 0,0 0 1 0 0,0 0 0 0 0,0 0-1 0 0,-10 0 21 0 0,9 0-20 0 0,1 0 0 0 0,0 0 0 0 0,0 0-1 0 0,0 0 1 0 0,0 0 0 0 0,0 0 0 0 0,0 0-1 0 0,0 0 1 0 0,0 0 0 0 0,0 0 0 0 0,0 0-1 0 0,-1 0 1 0 0,1 0 0 0 0,0 0 0 0 0,0 0-1 0 0,0 0 1 0 0,0 0 0 0 0,0 0 0 0 0,0 0-1 0 0,0 0 1 0 0,0 0 0 0 0,0 0 0 0 0,0 0-1 0 0,-1 0 1 0 0,1 0 0 0 0,0 0 0 0 0,0 0-1 0 0,0 0 1 0 0,0 0 0 0 0,0 0 0 0 0,0 0-1 0 0,0-1 1 0 0,0 1 0 0 0,0 0 0 0 0,0 0-1 0 0,0 0 1 0 0,0 0 0 0 0,0 0-1 0 0,0 0 1 0 0,0 0 0 0 0,0 0 0 0 0,0 0-1 0 0,0 0 1 0 0,0 0 0 0 0,0-1 0 0 0,0 1-1 0 0,0 0 1 0 0,0 0 0 0 0,0 0 0 0 0,0 0-1 0 0,0 0 1 0 0,0 0 0 0 0,0 0 0 0 0,0 0-1 0 0,0 0 1 0 0,0 0 0 0 0,0-1-1 0 0,0 0 6 0 0,0-1 0 0 0,-1 1 0 0 0,1-1 1 0 0,0 1-1 0 0,-1-1 0 0 0,1 1 0 0 0,-1 0 0 0 0,0-1 0 0 0,1 1 0 0 0,-1-1 1 0 0,0 1-1 0 0,0 0 0 0 0,0-1-6 0 0,-4-4 5 0 0,0 0 48 0 0,7 4-56 0 0,-2 2 4 0 0,0 0-1 0 0,0-1 0 0 0,0 1 0 0 0,0 0 0 0 0,1 0 0 0 0,-1 0 0 0 0,0 0 0 0 0,0 0 0 0 0,0 0 0 0 0,0 0 0 0 0,0 0 0 0 0,0 0 0 0 0,0 0 0 0 0,1 0 0 0 0,-1-1 0 0 0,0 1 1 0 0,0 0-1 0 0,0 0 0 0 0,0 0 0 0 0,0 0 0 0 0,0 0 0 0 0,0 0 0 0 0,0-1 0 0 0,0 1 0 0 0,0 0 0 0 0,0 0 0 0 0,0 0 0 0 0,0 0 0 0 0,0 0 0 0 0,0-1 0 0 0,0 1 0 0 0,0 0 1 0 0,0 0-1 0 0,0 0 0 0 0,0 0 0 0 0,0 0 0 0 0,0 0 0 0 0,0-1 0 0 0,0 1 0 0 0,0 0 0 0 0,0 0 0 0 0,0 0 0 0 0,0 0 0 0 0,0 0 0 0 0,-5-8 50 0 0,-8-5 61 0 0,0 0-21 0 0,11 10-20 0 0,2 3-6 0 0,-3 0 0 0 0,-10-2 0 0 0,0-9 5 0 0,10 8 16 0 0,-4 8-1 0 0,2-1-38 0 0,4-4-41 0 0,1 1 1 0 0,-1 0 0 0 0,0-1 0 0 0,0 1 0 0 0,0 0 0 0 0,1-1 0 0 0,-1 1 0 0 0,0-1 0 0 0,0 0-1 0 0,0 1 1 0 0,0-1 0 0 0,0 0 0 0 0,0 1 0 0 0,0-1 0 0 0,0 0 0 0 0,0 0 0 0 0,-1 0-6 0 0,-1 0 80 0 0,1 0 2 0 0,0 0-72 0 0,0 1 0 0 0,0-1 1 0 0,0 1-1 0 0,0 0 0 0 0,0-1 0 0 0,0 1 0 0 0,0 0 0 0 0,0 0 0 0 0,0 0 0 0 0,0 1 0 0 0,1-1 0 0 0,-1 0 0 0 0,1 0 0 0 0,-1 1-10 0 0,-12 16 62 0 0,8-5-9 0 0,-4-8-26 0 0,-6 24 120 0 0,11-19-93 0 0,4-7-43 0 0,0-1 1 0 0,0 0 0 0 0,0 1 0 0 0,0-1 0 0 0,-1 0-1 0 0,1 0 1 0 0,-1 0 0 0 0,1 0 0 0 0,-1 0-12 0 0,0-1 7 0 0,1 0 1 0 0,0 0-1 0 0,0 0 1 0 0,0 0 0 0 0,-1 1-1 0 0,1-1 1 0 0,0 1-1 0 0,0-1 1 0 0,1 1 0 0 0,-1-1-1 0 0,0 1 1 0 0,1-1-1 0 0,-1 1 1 0 0,0 0 0 0 0,1-1-1 0 0,0 1 1 0 0,-1 0-1 0 0,1-1 1 0 0,0 1 0 0 0,0 0-8 0 0,-2 14 63 0 0,-5 2-12 0 0,3-7-21 0 0,-5 12 61 0 0,7-19-78 0 0,1 0 1 0 0,-1 0 0 0 0,1 0-1 0 0,0 0 1 0 0,0 0-1 0 0,0 1 1 0 0,1-1 0 0 0,-1 3-14 0 0,1 6 41 0 0,0 40 99 0 0,0-52-136 0 0,1 1 1 0 0,-1 0-1 0 0,0-1 1 0 0,0 1-1 0 0,1-1 0 0 0,-1 1 1 0 0,1 0-1 0 0,-1-1 1 0 0,1 1-1 0 0,0-1 0 0 0,-1 1 1 0 0,1-1-1 0 0,1 1-4 0 0,-1 0 8 0 0,0 0 0 0 0,0-1 0 0 0,0 1 0 0 0,0 0 0 0 0,-1 0 0 0 0,1-1-1 0 0,0 1 1 0 0,-1 0 0 0 0,0 0 0 0 0,1 0 0 0 0,-1 0 0 0 0,0 0 0 0 0,0 2-8 0 0,1 1 2 0 0,-1 0 0 0 0,1 1-1 0 0,0-1 1 0 0,0 0 0 0 0,1 0 0 0 0,0 0 0 0 0,-1 0-1 0 0,2 0 1 0 0,2 4-2 0 0,10 12 48 0 0,-2-5-37 0 0,-8-3-11 0 0,6-8 10 0 0,-5 6 30 0 0,-5-10-39 0 0,-1 0 0 0 0,0 0-1 0 0,1 0 1 0 0,-1 0 0 0 0,1 0 0 0 0,0 0 0 0 0,-1 0 0 0 0,1 0 0 0 0,0 0-1 0 0,-1 0 1 0 0,1 0 0 0 0,0-1 0 0 0,0 1 0 0 0,0 0 0 0 0,0 0 0 0 0,0-1-1 0 0,12 3 10 0 0,-7 0 33 0 0,-4-1-42 0 0,2-1-1 0 0,-1 1 1 0 0,0-1 0 0 0,0 1-1 0 0,0-1 1 0 0,1 0 0 0 0,-1 0 0 0 0,1 0-1 0 0,-1-1 1 0 0,1 1 0 0 0,-1-1-1 0 0,1 0 1 0 0,-1 0 0 0 0,1 0 0 0 0,2 0-1 0 0,-5 0 0 0 0,15 0 0 0 0,-13 1 0 0 0,0-1 0 0 0,0 0 0 0 0,0 0 0 0 0,0 0 0 0 0,-1 0 0 0 0,1 0 0 0 0,0-1 0 0 0,0 1 0 0 0,0-1 0 0 0,2-1 0 0 0,3-2-23 0 0,3-2-80 0 0,5 0-87 0 0,-8 4 190 0 0,0-1-95 0 0,0 0-99 0 0,1 0-114 0 0,-4 1 106 0 0,-1 1-33 0 0,1-1-37 0 0,-1 0-37 0 0,1 1-40 0 0,-1-1-41 0 0,-1 0-44 0 0,1 0-44 0 0,-1 0-48 0 0,0 0-49 0 0,6-4-1031 0 0,1-3-905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2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277 2 4800 0 0,'0'0'136'0'0,"0"0"67"0"0,0 0 154 0 0,0 0 68 0 0,0 0 14 0 0,0 0-18 0 0,0 0-77 0 0,-2 0-31 0 0,-11 0-13 0 0,-12-1 113 0 0,23 1-373 0 0,-1 0 0 0 0,1 0 0 0 0,-1 0 0 0 0,1 1 0 0 0,-1-1 1 0 0,1 1-1 0 0,-1 0 0 0 0,0 0-40 0 0,-5 4 96 0 0,7-4-75 0 0,-1 0 1 0 0,1 0 0 0 0,-1-1-1 0 0,1 1 1 0 0,-1 0 0 0 0,1 0-1 0 0,-1-1 1 0 0,1 1-1 0 0,-1-1 1 0 0,0 0 0 0 0,1 1-1 0 0,-1-1 1 0 0,0 0-1 0 0,0 0-21 0 0,-11 3 163 0 0,3 2-37 0 0,2 0-37 0 0,-3 0 40 0 0,10-5-115 0 0,0 0-1 0 0,0 1 0 0 0,0-1 1 0 0,-1 1-1 0 0,1-1 1 0 0,0 1-1 0 0,0-1 0 0 0,0 1 1 0 0,0 0-1 0 0,0 0 1 0 0,1-1-1 0 0,-1 1 0 0 0,0 0 1 0 0,0 0-1 0 0,0 0 1 0 0,1 0-1 0 0,-1 0 0 0 0,0 1-13 0 0,-4 8 134 0 0,4-8-104 0 0,0 1 0 0 0,0-1 0 0 0,0 0 1 0 0,0 0-1 0 0,-1 0 0 0 0,1 0 0 0 0,-1 0 0 0 0,1 0 1 0 0,-1 0-31 0 0,-5 6 115 0 0,-8 12 226 0 0,9-11-232 0 0,2-4-101 0 0,-9 6 139 0 0,8 12-3 0 0,-2-9-51 0 0,6-13-80 0 0,0 0 0 0 0,1 1 0 0 0,-1-1 0 0 0,0 1 0 0 0,1-1 0 0 0,-1 1 0 0 0,1-1 0 0 0,-1 1 0 0 0,1-1 0 0 0,0 1 0 0 0,0-1 0 0 0,0 1 0 0 0,-1 0-13 0 0,0 13 101 0 0,-6 4-23 0 0,2-9-31 0 0,-3 14 90 0 0,6-20-119 0 0,0 0 0 0 0,1 0 0 0 0,0 0-1 0 0,0 0 1 0 0,0 0 0 0 0,0 0 0 0 0,0 0 0 0 0,1 3-18 0 0,0 4 41 0 0,0-9-30 0 0,1 0 0 0 0,-1 0 0 0 0,0 0 0 0 0,0 0 0 0 0,-1 0 0 0 0,1 0 0 0 0,0 0 0 0 0,-1-1 0 0 0,1 1 0 0 0,-1 0 0 0 0,0 1-11 0 0,0-2 8 0 0,1 1 1 0 0,-1-1-1 0 0,0 1 0 0 0,0 0 0 0 0,1 0 0 0 0,-1-1 0 0 0,1 1 0 0 0,0 0 0 0 0,0 0 0 0 0,-1 0 1 0 0,1 0-1 0 0,0-1 0 0 0,0 1 0 0 0,1 0 0 0 0,-1 0 0 0 0,0 0 0 0 0,1 0 0 0 0,-1-1 0 0 0,1 1 1 0 0,-1 0-1 0 0,1 0 0 0 0,0 0-8 0 0,0 1 11 0 0,10 20 115 0 0,-10-21-118 0 0,0 0-1 0 0,0 0 1 0 0,0 0 0 0 0,0 0 0 0 0,-1 0 0 0 0,1 1 0 0 0,0-1 0 0 0,-1 0 0 0 0,0 0 0 0 0,1 2-8 0 0,1 1 53 0 0,11 8-26 0 0,3 0 42 0 0,1-5 12 0 0,-2 0-52 0 0,-13-7-22 0 0,0 0 1 0 0,0-1-1 0 0,0 1 1 0 0,0-1-1 0 0,0 1 1 0 0,0-1-1 0 0,0 0 1 0 0,0 0-1 0 0,0 0 1 0 0,0 0-1 0 0,0 0 1 0 0,0 0-1 0 0,0 0 1 0 0,1-1-1 0 0,-1 1 1 0 0,0-1-1 0 0,1 0-7 0 0,18-9 57 0 0,-17 8-49 0 0,27-3 82 0 0,1-21-26 0 0,-27 23-55 0 0,-4 3-7 0 0,-1 0 0 0 0,1 0 0 0 0,0-1 0 0 0,-1 1 0 0 0,1 0 0 0 0,-1-1 0 0 0,1 1 0 0 0,0 0 0 0 0,-1-1 0 0 0,1 1 0 0 0,-1-1 0 0 0,1 1 0 0 0,-1-1-1 0 0,0 1 1 0 0,1-1 0 0 0,-1 1 0 0 0,1-1 0 0 0,-1 0 0 0 0,0 1 0 0 0,0-1 0 0 0,1 0 0 0 0,-1 0-2 0 0,2-4 2 0 0,0 2 4 0 0,1 0 1 0 0,-1 0 0 0 0,0 0-1 0 0,1 0 1 0 0,0 1 0 0 0,0-1-1 0 0,-1 1 1 0 0,1-1 0 0 0,3 0-7 0 0,-1 0 7 0 0,-4 3-7 0 0,0 0 1 0 0,-1-1-1 0 0,1 1 0 0 0,0 0 1 0 0,-1-1-1 0 0,1 1 1 0 0,-1 0-1 0 0,1-1 0 0 0,-1 1 1 0 0,1-1-1 0 0,-1 1 1 0 0,1-1-1 0 0,-1 1 0 0 0,1-1 1 0 0,-1 1-1 0 0,1-1 1 0 0,-1 1-1 0 0,0-1 1 0 0,1 0-1 0 0,-1 1 0 0 0,0-1 1 0 0,0 0-1 0 0,3-4 6 0 0,23-26 48 0 0,-24 26-54 0 0,0 1 0 0 0,0 0 0 0 0,-1 0 0 0 0,0-1 0 0 0,0 1 0 0 0,1-2 0 0 0,-2 2 0 0 0,1-1 0 0 0,1 1 0 0 0,-1-1 0 0 0,1 1 0 0 0,-1 0 0 0 0,2-2 0 0 0,8-12 0 0 0,-6-8-15 0 0,5 5-58 0 0,-4-6-15 0 0,-1 12 26 0 0,-3 12 48 0 0,-1-1 0 0 0,0 1-1 0 0,0 0 1 0 0,0-1 0 0 0,0 1-1 0 0,-1 0 1 0 0,1-1 0 0 0,-1-1 14 0 0,0-14-98 0 0,0-22-67 0 0,0 20 62 0 0,3 6 55 0 0,7 1 16 0 0,-7 11-33 0 0,-3 3-10 0 0,0 3 10 0 0,2 10 40 0 0,3-5 2 0 0,-4-7 20 0 0,0 1 1 0 0,0-1-1 0 0,0 0 0 0 0,0 1 1 0 0,-1-1-1 0 0,1 1 0 0 0,-1 0 1 0 0,1-1-1 0 0,-1 1 0 0 0,1-1 1 0 0,-1 1-1 0 0,0 0 0 0 0,0-1 1 0 0,0 1 2 0 0,1 5-7 0 0,-1 0 1 0 0,1 0-1 0 0,1 0 1 0 0,-1 0-1 0 0,1 0 1 0 0,0-1 0 0 0,0 1 6 0 0,1-1-9 0 0,-2-3 8 0 0,-1 1 1 0 0,1-1-1 0 0,0 1 0 0 0,-1 0 0 0 0,1-1 0 0 0,-1 1 0 0 0,0-1 0 0 0,-1 1 0 0 0,1 1 1 0 0,-1 8 8 0 0,1 5 19 0 0,-1-9-4 0 0,1 0 1 0 0,0 0 0 0 0,1 0 0 0 0,0 0 0 0 0,1 4-24 0 0,3 3 54 0 0,-3-13-43 0 0,-1 0 1 0 0,0 0 0 0 0,0 1 0 0 0,0-1-1 0 0,0 0 1 0 0,-1 1 0 0 0,1-1 0 0 0,-1 2-12 0 0,2 22 72 0 0,6 2-34 0 0,-5-22-23 0 0,-3-6-13 0 0,0 0 0 0 0,0 0 0 0 0,1 0 0 0 0,-1 0-1 0 0,0 0 1 0 0,1 0 0 0 0,-1 0 0 0 0,0 0 0 0 0,1 0 0 0 0,-1-1 0 0 0,1 1 0 0 0,0 0 0 0 0,-1 0-1 0 0,1-1 1 0 0,-1 1 0 0 0,1 0 0 0 0,0-1 0 0 0,0 1 0 0 0,0 0-2 0 0,5 4 28 0 0,-6-5-26 0 0,1 1-1 0 0,-1 0 1 0 0,0 0-1 0 0,1-1 1 0 0,-1 1 0 0 0,0 0-1 0 0,0 0 1 0 0,1 0-1 0 0,-1-1 1 0 0,0 1 0 0 0,0 0-1 0 0,0 0 1 0 0,0 0 0 0 0,0 0-1 0 0,0 0-1 0 0,2 14 40 0 0,9 1-19 0 0,-9-3 33 0 0,-2-10-17 0 0,0-3-104 0 0,0 0 11 0 0,0 0-55 0 0,0 0-64 0 0,0 0-104 0 0,0 0-121 0 0,0 0-109 0 0,0 0 68 0 0,0 0-40 0 0,0 0-569 0 0,0 0-450 0 0,0 0-852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3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17 6824 0 0,'-13'13'149'0'0,"13"-13"-146"0"0,0 0 0 0 0,0 0 0 0 0,0 0 0 0 0,0 1 0 0 0,-1-1 0 0 0,1 0 0 0 0,0 0 0 0 0,0 0 0 0 0,0 0 0 0 0,0 0 0 0 0,0 0 0 0 0,0 0 0 0 0,0 0 0 0 0,0 0 0 0 0,0 0 0 0 0,-1 1 0 0 0,1-1 0 0 0,0 0 0 0 0,0 0 0 0 0,0 0 0 0 0,0 0 1 0 0,0 0-1 0 0,0 0 0 0 0,0 0 0 0 0,0 1 0 0 0,0-1 0 0 0,0 0 0 0 0,0 0 0 0 0,0 0 0 0 0,0 0 0 0 0,0 0 0 0 0,0 0 0 0 0,0 0 0 0 0,0 1 0 0 0,0-1 0 0 0,0 0 0 0 0,0 0 0 0 0,0 0 0 0 0,0 0 0 0 0,0 0 0 0 0,0 0 0 0 0,1 0 0 0 0,-1 1 0 0 0,0-1 0 0 0,0 0 0 0 0,0 0 0 0 0,0 0 0 0 0,0 0 0 0 0,0 0 0 0 0,0 0 0 0 0,0 0 0 0 0,0 0 0 0 0,1 0 0 0 0,-1 0 0 0 0,0 0 0 0 0,0 0 0 0 0,0 1-3 0 0,11 9 185 0 0,-9-7-55 0 0,-1 1-67 0 0,0 0-48 0 0,-2 1-38 0 0,0-3 36 0 0,1 0-14 0 0,1 0 0 0 0,-1 0-1 0 0,0 0 1 0 0,1 0 0 0 0,-1 0 0 0 0,1 0 0 0 0,-1 0 0 0 0,1 0 0 0 0,0-1 0 0 0,0 1-1 0 0,0 0 1 0 0,0-1 0 0 0,0 1 0 0 0,1 0 1 0 0,9 10 50 0 0,2 0 64 0 0,-5-5-7 0 0,-1 0 34 0 0,0 1 40 0 0,-1 0 42 0 0,1 4-39 0 0,1 11 214 0 0,-2-8-138 0 0,-2-5-121 0 0,-1-3-59 0 0,1 0-43 0 0,6 7 122 0 0,-1 0-21 0 0,1 8 27 0 0,-4 4 27 0 0,1 4 39 0 0,-4-19-111 0 0,2 3 41 0 0,-1-3-62 0 0,3 7 69 0 0,-5-2 45 0 0,1-3-11 0 0,2-3-40 0 0,0-2-46 0 0,4 11 177 0 0,-2-6-114 0 0,-6-10-164 0 0,0 1 40 0 0,0 14 383 0 0,-1-14-370 0 0,0-2 102 0 0,0-2-54 0 0,0 0-20 0 0,0 0-6 0 0,0 0-4 0 0,0 0-4 0 0,0 0-2 0 0,0 0 0 0 0,0 0 0 0 0,0-2 0 0 0,0-2-55 0 0,0 3-20 0 0,0-1 0 0 0,0 0 0 0 0,0 0 0 0 0,0 0 0 0 0,0 0 0 0 0,0 1 0 0 0,-1-1 0 0 0,1 0 0 0 0,0 0 0 0 0,-1 0 0 0 0,0 0-5 0 0,-5-3-2 0 0,1 1 2 0 0,3-9 12 0 0,2-47 42 0 0,0 58-54 0 0,0 1 0 0 0,0-1 0 0 0,0 0 0 0 0,1 1 0 0 0,-1-1 0 0 0,1 0 0 0 0,-1 1 0 0 0,1-1 0 0 0,-1 1 0 0 0,1-1 0 0 0,0 1 0 0 0,0-1 0 0 0,0 1 0 0 0,0 0 0 0 0,4-8 0 0 0,-2 4 1 0 0,-1 0 0 0 0,1 0 0 0 0,-1 0 0 0 0,0-1 0 0 0,0 1 0 0 0,-1-1 0 0 0,0 0 0 0 0,0 1 0 0 0,0-1 0 0 0,-1 0-1 0 0,0 4 5 0 0,0 0-1 0 0,1 0 0 0 0,-1 1 1 0 0,0-1-1 0 0,1 0 1 0 0,-1 0-1 0 0,1 0 0 0 0,-1 1 1 0 0,1-1-1 0 0,0 0-4 0 0,1-1 2 0 0,-1 0-1 0 0,1 1 1 0 0,0 0 0 0 0,0-1-1 0 0,1 1 1 0 0,-1 0 0 0 0,2-1-2 0 0,-2 1 0 0 0,0 0-1 0 0,0 0 1 0 0,0 0 0 0 0,0 0 0 0 0,0 0 0 0 0,0 0-1 0 0,0 0 1 0 0,-1-1 0 0 0,0 1 0 0 0,1 0 0 0 0,0-3 0 0 0,0-4 0 0 0,4-9 0 0 0,-4 16 0 0 0,0-1 0 0 0,1 1 0 0 0,-1 0 0 0 0,1 0 0 0 0,-1 0 0 0 0,1 0 0 0 0,1 0 0 0 0,17-15 0 0 0,1-7 0 0 0,-12 13 0 0 0,0 1 0 0 0,0 0 0 0 0,1 1 0 0 0,7-6 0 0 0,-8 9 0 0 0,-5 2 0 0 0,0 0 0 0 0,1 0 0 0 0,-1 1 0 0 0,1 0 0 0 0,5-2 0 0 0,1 2 0 0 0,-7 2 0 0 0,-1 0 0 0 0,-1-1 0 0 0,1 1 0 0 0,0-1 0 0 0,0 1 0 0 0,0-1 0 0 0,-1 0 0 0 0,1-1 0 0 0,9-4 0 0 0,0 2 0 0 0,0-1 0 0 0,13-2 0 0 0,-17 5 0 0 0,-7 2-1 0 0,1 0 0 0 0,0 1 1 0 0,0-1-1 0 0,0 1 1 0 0,0 0-1 0 0,-1 0 1 0 0,1 0-1 0 0,1 0 1 0 0,4 0-21 0 0,8 0-105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5.7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6704 0 0,'0'0'149'0'0,"0"2"23"0"0,0 0-147 0 0,1 0 0 0 0,-1 0 0 0 0,0-1 0 0 0,1 1 0 0 0,-1-1-1 0 0,1 1 1 0 0,0 0 0 0 0,0-1 0 0 0,-1 1 0 0 0,1-1 0 0 0,1 2-25 0 0,3 5 69 0 0,9 25-37 0 0,-2-5-26 0 0,-4-12 53 0 0,-5-12 31 0 0,0 0-1 0 0,-1 1 1 0 0,0-1-1 0 0,0 1 1 0 0,0 0 0 0 0,0 2-90 0 0,4 8 290 0 0,4 4 81 0 0,-4-8-196 0 0,6 20 310 0 0,-6-13-258 0 0,2-2-92 0 0,0 6 53 0 0,-4-10-55 0 0,2 2 85 0 0,4 4 19 0 0,-4 8-11 0 0,0-13-79 0 0,-5-11-124 0 0,0-1 0 0 0,0 1 0 0 0,-1-1 0 0 0,1 0 0 0 0,0 1 0 0 0,-1-1 0 0 0,1 1 0 0 0,-1 0 0 0 0,0-1 0 0 0,1 1 0 0 0,-1-1 0 0 0,0 1 0 0 0,0-1-23 0 0,2 11 153 0 0,4 0 16 0 0,0 1-4 0 0,-4-2-18 0 0,-3-7-121 0 0,1 0 63 0 0,-1-2 53 0 0,0-1 41 0 0,0-1 76 0 0,-3-3 409 0 0,2-1-351 0 0,0 0-60 0 0,1 2-136 0 0,0-1-50 0 0,0 0-59 0 0,0 1-48 0 0,1 0-53 0 0,0 1-59 0 0,-2-15 261 0 0,-5 0-46 0 0,-3-5 9 0 0,7 13-54 0 0,-6-13 24 0 0,9 20-41 0 0,0 0-1 0 0,0 0 1 0 0,0 0-1 0 0,0 0 1 0 0,0 0 0 0 0,0-1-1 0 0,0 1 1 0 0,0 0-1 0 0,0 0 1 0 0,0 0-1 0 0,1 0 1 0 0,-1 0 0 0 0,1-1-5 0 0,4-6 29 0 0,1-4 1 0 0,-4 1-44 0 0,-2 9 4 0 0,0 0 0 0 0,0 1 0 0 0,1-1 0 0 0,-1 1 0 0 0,0-1 0 0 0,1 0 0 0 0,0 1 0 0 0,-1-1 0 0 0,1 1 1 0 0,0-1-1 0 0,-1 1 0 0 0,1-1 0 0 0,0 1 0 0 0,0-1 10 0 0,4-6-41 0 0,4-9-32 0 0,-2 3 65 0 0,-5 9 8 0 0,-1 4 0 0 0,-1 0 0 0 0,0 1 0 0 0,0-1 0 0 0,1 1 0 0 0,-1-1 0 0 0,0 0 0 0 0,1 1 0 0 0,-1-1 0 0 0,1 1 0 0 0,-1-1 0 0 0,1 1 0 0 0,-1-1 0 0 0,1 1 0 0 0,-1-1 0 0 0,1 1 0 0 0,-1 0 0 0 0,1-1 0 0 0,0 1 0 0 0,-1 0 0 0 0,1-1 0 0 0,-1 1 0 0 0,1 0 0 0 0,4-3 0 0 0,1 1 0 0 0,-3 0 0 0 0,20-23 0 0 0,-11 12 0 0 0,-8 8 0 0 0,1 1 0 0 0,-1-1 0 0 0,1 1 0 0 0,0-1 0 0 0,0 2 0 0 0,2-2 0 0 0,7-2-9 0 0,62-30-48 0 0,-26 18 59 0 0,-28 9 0 0 0,-7 3-26 0 0,-2 5-69 0 0,-12 2 54 0 0,1 0 1 0 0,0 0-1 0 0,-1 0 1 0 0,1-1-1 0 0,0 1 1 0 0,-1-1-1 0 0,1 1 0 0 0,-1-1 1 0 0,1 0-1 0 0,-1 1 1 0 0,1-1-1 0 0,-1 0 1 0 0,1 0-1 0 0,-1 0 39 0 0,7-4-204 0 0,8 2-233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6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65 537 4112 0 0,'0'0'91'0'0,"0"0"11"0"0,3 0 12 0 0,-3 0-108 0 0,1 0 1 0 0,0 0 0 0 0,-1 0 0 0 0,1 0 0 0 0,0 0 0 0 0,-1 0 0 0 0,1 0 0 0 0,0-1 0 0 0,-1 1 0 0 0,1 0 0 0 0,0 0 0 0 0,-1-1 0 0 0,1 1 0 0 0,0 0 0 0 0,-1-1-7 0 0,1 1 2 0 0,-1-1 1 0 0,0 1-1 0 0,1-1 1 0 0,-1 0-1 0 0,0 1 1 0 0,0-1 0 0 0,0 0-1 0 0,1 1 1 0 0,-1-1-1 0 0,0 0 1 0 0,0 1-1 0 0,0-1 1 0 0,0 0 0 0 0,0 1-1 0 0,0-1-2 0 0,0-2 87 0 0,0 3 17 0 0,0 3 0 0 0,0 4-30 0 0,0-4-3 0 0,0 0 59 0 0,0-3 51 0 0,0 3 3 0 0,0-2-153 0 0,-1 1 1 0 0,1 0 0 0 0,-1 0-1 0 0,1-1 1 0 0,-1 1 0 0 0,1 0-1 0 0,-1 0 1 0 0,0-1 0 0 0,0 1-1 0 0,0-1 1 0 0,0 1 0 0 0,0-1-1 0 0,0 1 1 0 0,0-1-1 0 0,-1 1-31 0 0,-1 1 223 0 0,2-1-81 0 0,0 1-50 0 0,1 1-45 0 0,0 0-10 0 0,-1-2 36 0 0,-3 6 73 0 0,-2 2 64 0 0,3 6 50 0 0,3-11-205 0 0,0 0 0 0 0,0 0 1 0 0,-1-1-1 0 0,0 1 0 0 0,0 0 0 0 0,0-1 1 0 0,-1 1-1 0 0,1-1 0 0 0,-1 0 0 0 0,0 1 1 0 0,-3 2-56 0 0,-6 14 281 0 0,10-18-242 0 0,0 0 0 0 0,0 0 0 0 0,1 0-1 0 0,-1 0 1 0 0,1 0 0 0 0,0 1 0 0 0,0-1 0 0 0,0 1-39 0 0,-1 4 87 0 0,1-1 1 0 0,-1 0-1 0 0,-1 0 0 0 0,1 0 1 0 0,-1 0-1 0 0,-3 6-87 0 0,4-8 52 0 0,-2 4 82 0 0,2-1-33 0 0,1 12 82 0 0,1-7-91 0 0,-1 5 42 0 0,0 25 250 0 0,3-28-282 0 0,3-2-5 0 0,-5-12-85 0 0,0 1 1 0 0,-1-1 0 0 0,1 1-1 0 0,0-1 1 0 0,-1 1-1 0 0,1-1 1 0 0,-1 1-1 0 0,1-1 1 0 0,-1 1 0 0 0,0-1-1 0 0,1 1 1 0 0,-1-1-1 0 0,0 1-12 0 0,3 19 127 0 0,-2-19-117 0 0,0 1 1 0 0,0-1-1 0 0,0 0 0 0 0,0 0 0 0 0,0 0 0 0 0,0 0 1 0 0,1 0-1 0 0,-1 0 0 0 0,1 0-10 0 0,12 6 77 0 0,-9 5-11 0 0,5 0-2 0 0,-4-10-11 0 0,26-5-60 0 0,-29 2-1 0 0,0 0 1 0 0,0-1-1 0 0,0 0 0 0 0,-1 0 0 0 0,1 0 0 0 0,0 0 0 0 0,1-1 8 0 0,19-7-23 0 0,3-2 23 0 0,-24 11-3 0 0,-1-1 0 0 0,1 0 0 0 0,0 1 0 0 0,0-1 0 0 0,-1 0 1 0 0,1 0-1 0 0,0 0 0 0 0,-1 0 0 0 0,1 0 0 0 0,-1-1 0 0 0,1 1 0 0 0,-1 0 1 0 0,0-1-1 0 0,1 1 0 0 0,-1-2 3 0 0,11-8-72 0 0,11 3-53 0 0,-18 4 55 0 0,-3 0-44 0 0,-1 1-40 0 0,2-2-79 0 0,1 0-108 0 0,0 0-90 0 0,0 1 59 0 0,0 0-33 0 0,3-4-478 0 0,1 1-164 0 0,0-2-593 0 0,-5 7 1090 0 0</inkml:trace>
  <inkml:trace contextRef="#ctx0" brushRef="#br0" timeOffset="479.97">459 1 4752 0 0,'0'0'101'0'0,"0"0"22"0"0,0 0 6 0 0,0 2-17 0 0,0 5-77 0 0,-2-1 17 0 0,-3 2 78 0 0,-1 2 130 0 0,4 4 96 0 0,1-2-17 0 0,1 10 233 0 0,3-9-232 0 0,2-5-169 0 0,1 2 74 0 0,-4 6 62 0 0,-1-8-167 0 0,0 1 0 0 0,1-1-1 0 0,0-1 1 0 0,0 1 0 0 0,1 3-140 0 0,5 15 269 0 0,-7-23-233 0 0,0 0-1 0 0,0 0 1 0 0,1 0 0 0 0,-1 0 0 0 0,1 0 0 0 0,0 0 0 0 0,0 0-36 0 0,6 9 150 0 0,-2 2 39 0 0,0 7 35 0 0,-5-14-135 0 0,1 1-1 0 0,1-1 0 0 0,-1 0 1 0 0,3 3-89 0 0,-1 0 158 0 0,0 0 1 0 0,-1 1 0 0 0,3 10-159 0 0,8 24 378 0 0,-7-27-260 0 0,5 11 72 0 0,-2 1 48 0 0,-6-14-92 0 0,1 4 17 0 0,1 5 61 0 0,0-2 19 0 0,-3-13-176 0 0,5 25 155 0 0,-6-7-21 0 0,-1-20-136 0 0,-1 0-1 0 0,1-1 0 0 0,1 1 1 0 0,0 0-1 0 0,0 0-64 0 0,0 0 63 0 0,0-1 0 0 0,-1 1 0 0 0,1 0 0 0 0,-2 0 1 0 0,1 1-64 0 0,-1 19 224 0 0,0 46 244 0 0,0-44-229 0 0,0-3 50 0 0,0 1 107 0 0,2-37-336 0 0,4-3-24 0 0,-1 4-23 0 0,-1-2 21 0 0,0 0 0 0 0,-1 1 0 0 0,1-5-34 0 0,6-17 86 0 0,-1 13 3 0 0,8-8 96 0 0,-2-1-64 0 0,-1 2-74 0 0,1 1-72 0 0,1 2-83 0 0,2 1-90 0 0,-1 7 102 0 0,-1 4 43 0 0,-4 3 42 0 0,38-22-53 0 0,-49 28 64 0 0,-1 1 0 0 0,1 0 0 0 0,0-1 0 0 0,0 1 0 0 0,0 0 0 0 0,0 0 0 0 0,0 0 0 0 0,0 0 0 0 0,0 0 0 0 0,0 0 0 0 0,0 0 0 0 0,0 0 0 0 0,0 0 0 0 0,0 0 0 0 0,0 0 0 0 0,0 1 0 0 0,0-1 0 0 0,0 1 0 0 0,2 0 0 0 0,0 0 0 0 0,0 0 0 0 0,-1 1 0 0 0,1-1 0 0 0,-1 1 0 0 0,1-1 0 0 0,-1 1 0 0 0,1 0 0 0 0,-1 0 0 0 0,17 22 0 0 0,-3-13 0 0 0,-13-7 0 0 0,1 1 0 0 0,-1 0 0 0 0,0 1 0 0 0,-1-1 0 0 0,1 1 0 0 0,10 18 0 0 0,-3-10 0 0 0,-7-11 0 0 0,-1 1 0 0 0,1 0 0 0 0,-1-1 0 0 0,0 1 0 0 0,0 0 0 0 0,0 0 0 0 0,-1 0 0 0 0,1 2 0 0 0,14 54 0 0 0,-15-57 0 0 0,0 1 0 0 0,-1-1 0 0 0,1 0 0 0 0,-1 0 0 0 0,1 1 0 0 0,-1-1 0 0 0,0 0 0 0 0,-1 1 0 0 0,3 14 0 0 0,4-3 0 0 0,-5-12 0 0 0,0 1 0 0 0,0-1 0 0 0,0 0 0 0 0,0 1 0 0 0,0-1 0 0 0,0 0 0 0 0,-1 1 0 0 0,0 1 0 0 0,0 5 0 0 0,0-8 0 0 0,-1 0 0 0 0,1 0 0 0 0,0 0 0 0 0,1 0 0 0 0,-1 0 0 0 0,0 0 0 0 0,0 0 0 0 0,1 0 0 0 0,-1 0 0 0 0,1 0 0 0 0,0 0 0 0 0,0 1-19 0 0,1-1-39 0 0,-1 0-40 0 0,1-1-40 0 0,-1 1-94 0 0,1-1-68 0 0,-1 2-70 0 0,0 0-73 0 0,0 2-75 0 0,-1 1-77 0 0,1 3-80 0 0,-1 1-82 0 0,0-10-1093 0 0,0 0-1057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41.3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32 10120 0 0,'-11'1'183'0'0,"-6"-1"162"0"0,3-4-219 0 0,-7-6-76 0 0,18 9-22 0 0,0 1 43 0 0,-5-1 155 0 0,4-2-159 0 0,-7-8 71 0 0,9 9 20 0 0,2 2-126 0 0,0 0-86 0 0,0 0-74 0 0,0 0-105 0 0,0 0-122 0 0,0 0-110 0 0,0 0 57 0 0,0 0-40 0 0,0 0-537 0 0,0 0-428 0 0,0 0-810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4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427 112 4592 0 0,'0'0'133'0'0,"0"-3"-5"0"0,0-8-84 0 0,0 0-79 0 0,0 10 67 0 0,0-1 81 0 0,0 1-15 0 0,0-2 34 0 0,-2 1 247 0 0,-9-9 6 0 0,10 9-167 0 0,-1 0-58 0 0,2 0-50 0 0,-1 0-38 0 0,1 0-25 0 0,1-3 4 0 0,0 4 1 0 0,-1 1 3 0 0,0 0-48 0 0,0 0-1 0 0,0 0 1 0 0,0 0-1 0 0,0 0 1 0 0,0 0-1 0 0,0 0 1 0 0,0 0-1 0 0,0 0 1 0 0,0-1-1 0 0,0 1 1 0 0,0 0-1 0 0,0 0 1 0 0,0 0-1 0 0,0 0 1 0 0,0 0-1 0 0,0 0 1 0 0,0 0-1 0 0,0 0 1 0 0,0 0-1 0 0,0 0 1 0 0,0-1-1 0 0,0 1 0 0 0,0 0 1 0 0,0 0-1 0 0,-1 0 1 0 0,1 0-1 0 0,0 0 1 0 0,0 0-1 0 0,0 0 1 0 0,0 0-1 0 0,0 0 1 0 0,0 0-1 0 0,0 0 1 0 0,0 0-1 0 0,0 0 1 0 0,0 0-1 0 0,0 0 1 0 0,0 0-1 0 0,0-1 1 0 0,-1 1-1 0 0,1 0 1 0 0,0 0-1 0 0,0 0 1 0 0,0 0-1 0 0,0 0 1 0 0,0 0-1 0 0,0 0 0 0 0,0 0 1 0 0,0 0-1 0 0,0 0 1 0 0,0 0-1 0 0,-1 0 1 0 0,1 0-1 0 0,0 0 1 0 0,0 1-1 0 0,0-1 1 0 0,0 0-7 0 0,-1 0 18 0 0,1 0 0 0 0,-1 0 1 0 0,1 0-1 0 0,0 0 0 0 0,-1 0 1 0 0,1 0-1 0 0,-1 0 0 0 0,1-1 1 0 0,-1 1-1 0 0,1 0 0 0 0,-1 0 1 0 0,1 0-1 0 0,-1 0 0 0 0,1-1 1 0 0,-1 1-1 0 0,1 0 0 0 0,0 0 0 0 0,-1-1 1 0 0,1 1-1 0 0,-1 0 0 0 0,1-1 1 0 0,0 1-1 0 0,-1 0 0 0 0,1-1 1 0 0,0 1-1 0 0,0-1 0 0 0,-1 1 1 0 0,1-1-19 0 0,-1-6 191 0 0,1 7-188 0 0,0 0 1 0 0,0 0-1 0 0,0 0 1 0 0,0 0-1 0 0,0 0 1 0 0,0 0-1 0 0,0 0 1 0 0,0 0 0 0 0,0 0-1 0 0,0 0 1 0 0,0 0-1 0 0,0-1 1 0 0,0 1-1 0 0,0 0 1 0 0,0 0-1 0 0,0 0 1 0 0,0 0-1 0 0,0 0 1 0 0,0 0-1 0 0,0 0 1 0 0,0 0-1 0 0,0 0 1 0 0,0 0 0 0 0,0-1-1 0 0,0 1 1 0 0,0 0-1 0 0,0 0 1 0 0,0 0-1 0 0,-1 0 1 0 0,1 0-1 0 0,0 0 1 0 0,0 0-1 0 0,0 0 1 0 0,0 0-1 0 0,0 0 1 0 0,0 0-1 0 0,0 0 1 0 0,0 0 0 0 0,0 0-1 0 0,0 0 1 0 0,0 0-1 0 0,0 0 1 0 0,-1 0-1 0 0,1 0 1 0 0,0 0-1 0 0,0 0 1 0 0,0 0-1 0 0,0 0 1 0 0,0 0-1 0 0,0 0 1 0 0,0 0-1 0 0,0 0 1 0 0,0 0-1 0 0,0 0 1 0 0,-1 0 0 0 0,1 0-1 0 0,0 0-3 0 0,0 0 8 0 0,-1 0 0 0 0,0 0 0 0 0,1 0 0 0 0,-1 0 0 0 0,1 0 1 0 0,-1-1-1 0 0,1 1 0 0 0,-1 0 0 0 0,0 0 0 0 0,1 0 0 0 0,-1-1 0 0 0,1 1 0 0 0,-1 0 0 0 0,1-1 0 0 0,-1 1 0 0 0,1 0 0 0 0,0-1 0 0 0,-1 1 1 0 0,1-1-1 0 0,-1 1 0 0 0,1 0 0 0 0,0-1 0 0 0,-1 1 0 0 0,1-1-8 0 0,-1 0 9 0 0,1 0 0 0 0,0 1 0 0 0,-1-1 1 0 0,1 1-1 0 0,-1-1 0 0 0,1 1 0 0 0,-1-1 0 0 0,0 1 0 0 0,1-1 0 0 0,-1 1 1 0 0,1-1-1 0 0,-1 1 0 0 0,0 0 0 0 0,1-1 0 0 0,-1 1 0 0 0,0 0 1 0 0,0 0-1 0 0,1-1 0 0 0,-1 1 0 0 0,0 0 0 0 0,0 0 0 0 0,1 0 0 0 0,-1 0 1 0 0,0 0-1 0 0,0 0-9 0 0,0 0 30 0 0,-1 0 0 0 0,0 0 1 0 0,1-1-1 0 0,-1 1 0 0 0,0 0 1 0 0,1-1-1 0 0,-1 1 0 0 0,1-1 0 0 0,-1 0 1 0 0,1 1-1 0 0,-1-1 0 0 0,1 0 1 0 0,-1 0-1 0 0,1 0 0 0 0,0 0 0 0 0,-1 0 1 0 0,1 0-1 0 0,-1-1-30 0 0,1 0 148 0 0,-1 1-33 0 0,-1 0 30 0 0,-1 1-73 0 0,-2 1-40 0 0,4-1 49 0 0,-5 0 33 0 0,5 0-82 0 0,0 0 1 0 0,-1 0-1 0 0,1 0 0 0 0,0 0 1 0 0,0 0-1 0 0,0 0 1 0 0,0 1-1 0 0,0-1 0 0 0,-1 1 1 0 0,0 0-33 0 0,-5 4 96 0 0,7-4-75 0 0,0 0 1 0 0,-1 0-1 0 0,1-1 1 0 0,-1 1-1 0 0,1 0 1 0 0,-1 0-1 0 0,1-1 1 0 0,-1 1-1 0 0,0-1 1 0 0,1 0-1 0 0,-1 1 1 0 0,0-1-1 0 0,1 0 1 0 0,-1 0-22 0 0,-9 2 127 0 0,-1 3 12 0 0,-1 2 5 0 0,-1-5-15 0 0,11-2-108 0 0,0 0 0 0 0,0 0 0 0 0,1 0-1 0 0,-1 0 1 0 0,0 1 0 0 0,0-1 0 0 0,-1 1-21 0 0,-6 13 42 0 0,7-13-37 0 0,1 1 1 0 0,-1-1 0 0 0,1 1-1 0 0,-1-1 1 0 0,1 0 0 0 0,-1 0-1 0 0,0 0-5 0 0,0-1 3 0 0,1 1 0 0 0,-1 0-1 0 0,1 0 1 0 0,-1 0-1 0 0,1 0 1 0 0,-1 1 0 0 0,1-1-1 0 0,0 1 1 0 0,0-1-1 0 0,0 1 1 0 0,0 0-1 0 0,0-1 1 0 0,0 1 0 0 0,-1 1-3 0 0,-1 8 45 0 0,3-9-40 0 0,0 0 1 0 0,0 0 0 0 0,-1 1-1 0 0,1-1 1 0 0,0 0 0 0 0,-1 0-1 0 0,1 0 1 0 0,-1 0 0 0 0,0 0-6 0 0,-11 10 54 0 0,8-8-49 0 0,0 1-1 0 0,1-1 0 0 0,-1 1 0 0 0,1 0 0 0 0,0 0 1 0 0,-1 2-5 0 0,0 3-5 0 0,-13 26 33 0 0,7-20 32 0 0,-2-2 42 0 0,13-13-95 0 0,-1-1-1 0 0,1 1 1 0 0,-1-1-1 0 0,1 1 1 0 0,0 0 0 0 0,-1-1-1 0 0,1 1 1 0 0,0 0 0 0 0,0-1-1 0 0,0 1 1 0 0,-1-1-1 0 0,1 1 1 0 0,0 0 0 0 0,0-1-1 0 0,0 1 1 0 0,0 0-1 0 0,0 0 1 0 0,0-1 0 0 0,0 1-1 0 0,0 0 1 0 0,0-1 0 0 0,1 1-1 0 0,-1 0 1 0 0,0-1-7 0 0,0 3 13 0 0,0 4-30 0 0,0 3-48 0 0,3 4-76 0 0,18 29-123 0 0,-10-23 210 0 0,-10-17 54 0 0,1-1 0 0 0,0 1 0 0 0,0-1 0 0 0,0 0 0 0 0,0 1 0 0 0,0-1 0 0 0,1 0 0 0 0,-1 0 0 0 0,1-1 0 0 0,-1 1 0 0 0,1-1 0 0 0,0 1 0 0 0,0-1 0 0 0,2 2 0 0 0,-1-1 0 0 0,1 1 0 0 0,-1 0 0 0 0,0 1 0 0 0,2 1 0 0 0,39 29 0 0 0,-32-20 0 0 0,-10-10 0 0 0,0-1 0 0 0,1 1 0 0 0,-1-1 0 0 0,1 1 0 0 0,0-1 0 0 0,0 0 0 0 0,0-1 0 0 0,4 3 0 0 0,24 14 24 0 0,1 5 34 0 0,15 9 46 0 0,0-11 17 0 0,-34-16-61 0 0,0 0 0 0 0,-1 1-1 0 0,3 2-59 0 0,-4-1 74 0 0,-4-3-8 0 0,0 0 1 0 0,-1 0 0 0 0,5 6-67 0 0,9 15 144 0 0,-1-9-24 0 0,-11-11-24 0 0,0 0 0 0 0,0-1 0 0 0,0 0 0 0 0,9 4-96 0 0,-10-7 75 0 0,7 4 86 0 0,-4 7-39 0 0,-1 7-22 0 0,-6 4 59 0 0,-2 27 248 0 0,-2-39-303 0 0,0-10-91 0 0,0-1-1 0 0,0 1 1 0 0,0-1 0 0 0,-1 1 0 0 0,1-1 0 0 0,0 1 0 0 0,-1-1 0 0 0,1 0 0 0 0,-1 1 0 0 0,0-1 0 0 0,1 0 0 0 0,-1 1-13 0 0,-10 10 104 0 0,-2 5-21 0 0,11-12-63 0 0,1-5-18 0 0,1 1 1 0 0,0 0-1 0 0,0-1 1 0 0,-1 1-1 0 0,1 0 0 0 0,0-1 1 0 0,-1 1-1 0 0,1-1 1 0 0,-1 1-1 0 0,1-1 1 0 0,-1 1-1 0 0,1-1 1 0 0,-1 1-1 0 0,1-1 0 0 0,-1 1 1 0 0,1-1-1 0 0,-1 0 1 0 0,0 1-1 0 0,1-1 1 0 0,-1 0-1 0 0,1 0 0 0 0,-1 1-2 0 0,-4 1 9 0 0,-12 11 52 0 0,16-11-57 0 0,0-1 0 0 0,0 0 0 0 0,-1 0 0 0 0,1 1 1 0 0,0-1-1 0 0,-1 0 0 0 0,1 0 0 0 0,-1 0 0 0 0,1 0 0 0 0,-1-1 0 0 0,0 1 1 0 0,1 0-1 0 0,-1-1 0 0 0,0 1 0 0 0,1-1 0 0 0,-1 1 0 0 0,0-1 0 0 0,0 0 1 0 0,0 0-5 0 0,0 0 4 0 0,-1 0 0 0 0,1 0 0 0 0,-1 1 1 0 0,0-1-1 0 0,1 1 0 0 0,-1-1 0 0 0,1 1 1 0 0,0 0-1 0 0,-1 0 0 0 0,1 0 1 0 0,-2 1-5 0 0,1-1 2 0 0,1 0 1 0 0,0 0-1 0 0,-1 0 1 0 0,1 0 0 0 0,0 0-1 0 0,-1 0 1 0 0,0-1 0 0 0,1 0-1 0 0,-1 1 1 0 0,1-1 0 0 0,-3 0-3 0 0,-22 1 6 0 0,11 0 11 0 0,1-1 0 0 0,-9-1-17 0 0,21 1 2 0 0,0 0 1 0 0,0-1-1 0 0,0 1 0 0 0,0-1 1 0 0,0 0-1 0 0,0 0 1 0 0,0 0-1 0 0,0 0 1 0 0,0 0-1 0 0,1-1 1 0 0,-1 1-1 0 0,0-1 1 0 0,1 0-1 0 0,-2-1-2 0 0,-8-6 27 0 0,0 2-105 0 0,9 6 28 0 0,-1-1 1 0 0,1 0-1 0 0,0 0 0 0 0,0-1 1 0 0,-1 1-1 0 0,1-1 50 0 0,-5-5-116 0 0,-7-6-104 0 0,9 4 23 0 0,3 5-49 0 0,1 0 73 0 0,-4-9-189 0 0,5 11 247 0 0,-1 0-33 0 0,1-1-46 0 0,0 1-55 0 0,-1 1 45 0 0,1-1-33 0 0,0 0-37 0 0,0 1-42 0 0,0 0 24 0 0,0 1-36 0 0,-2-3-425 0 0,0 1-277 0 0,-2-3-657 0 0,5 6 1687 0 0</inkml:trace>
  <inkml:trace contextRef="#ctx0" brushRef="#br0" timeOffset="631.75">838 475 6000 0 0,'2'2'174'0'0,"11"9"-7"0"0,8 0 83 0 0,-18-10-186 0 0,-1 0 0 0 0,0 0 1 0 0,0 1-1 0 0,-1-1 0 0 0,1 1 1 0 0,0-1-1 0 0,0 1 0 0 0,1 1-64 0 0,2 3 224 0 0,-2-3 287 0 0,-3-3-14 0 0,2 3-60 0 0,11 7-21 0 0,-6-7-245 0 0,-6-3-153 0 0,-1 0-1 0 0,0 0 1 0 0,1 1-1 0 0,-1-1 0 0 0,1 0 1 0 0,-1 0-1 0 0,1 0 1 0 0,-1 0-1 0 0,0 1 0 0 0,1-1 1 0 0,-1 0-1 0 0,1 1 1 0 0,-1-1-1 0 0,0 0 0 0 0,1 1 1 0 0,-1-1-1 0 0,0 0 1 0 0,0 1-1 0 0,1-1 0 0 0,-1 0 1 0 0,0 1-1 0 0,0-1 1 0 0,1 1-1 0 0,-1-1 0 0 0,0 1 1 0 0,0-1-1 0 0,0 1 1 0 0,0-1-1 0 0,0 0 0 0 0,0 1 1 0 0,0-1-1 0 0,0 1 1 0 0,0-1-1 0 0,0 1 0 0 0,0-1 1 0 0,0 1-18 0 0,0-1 5 0 0,0 0 0 0 0,0 0 1 0 0,0 0-1 0 0,0 0 0 0 0,0 0 1 0 0,0 0-1 0 0,0 0 0 0 0,0 1 0 0 0,0-1 1 0 0,0 0-1 0 0,0 0 0 0 0,0 0 1 0 0,0 0-1 0 0,0 0 0 0 0,0 0 1 0 0,0 0-1 0 0,0 0 0 0 0,0 0 1 0 0,0 0-1 0 0,0 1 0 0 0,0-1 1 0 0,0 0-1 0 0,0 0 0 0 0,0 0 0 0 0,0 0 1 0 0,0 0-1 0 0,0 0 0 0 0,1 0 1 0 0,-1 0-1 0 0,0 0 0 0 0,0 0 1 0 0,0 0-1 0 0,0 0 0 0 0,0 0 1 0 0,0 0-1 0 0,0 1 0 0 0,0-1 0 0 0,0 0 1 0 0,0 0-1 0 0,0 0 0 0 0,0 0 1 0 0,1 0-1 0 0,-1 0 0 0 0,0 0 1 0 0,0 0-1 0 0,0 0 0 0 0,0 0 1 0 0,0 0-1 0 0,0 0 0 0 0,0 0 0 0 0,0 0 1 0 0,0 0-1 0 0,0 0 0 0 0,1 0 1 0 0,-1 0-1 0 0,0 0 0 0 0,0-1-5 0 0,4 1 102 0 0,-2 0-56 0 0,1 0 0 0 0,-1 0 0 0 0,0 0 1 0 0,1 0-1 0 0,-1 0 0 0 0,0 1 0 0 0,1-1 0 0 0,-1 1 1 0 0,2 0-47 0 0,4 4 131 0 0,-2-1-44 0 0,0-1 24 0 0,0-2 46 0 0,2-1 85 0 0,18 0 220 0 0,-23 0-236 0 0,0 0-2 0 0,-1 0-287 0 0,1 0 109 0 0,0 1 80 0 0,1-1 59 0 0,12 0 571 0 0,-10-1-493 0 0,-3 1-172 0 0,0-1-40 0 0,-1 0-47 0 0,0 1-55 0 0,30-16 51 0 0,-1 0 0 0 0,-15 6 0 0 0,0 7 0 0 0,-3 3 10 0 0,-13 0-9 0 0,0 0 0 0 0,0 0-1 0 0,0 0 1 0 0,0 0 0 0 0,0 0 0 0 0,1 0-1 0 0,-1 0 1 0 0,0 0 0 0 0,0 0 0 0 0,0 0-1 0 0,0 0 1 0 0,0 0 0 0 0,0 0 0 0 0,0 0-1 0 0,0 0 1 0 0,0 0 0 0 0,0 0 0 0 0,1 0-1 0 0,-1 0 1 0 0,0 0 0 0 0,0 0 0 0 0,0 0-1 0 0,0 0 1 0 0,0 0 0 0 0,0 0 0 0 0,0 0-1 0 0,0 0 1 0 0,0 0 0 0 0,0 0 0 0 0,0-1-1 0 0,0 1 1 0 0,1 0 0 0 0,-1 0 0 0 0,0 0-1 0 0,0 0 1 0 0,0 0 0 0 0,0 0 0 0 0,0 0-1 0 0,0 0 1 0 0,0 0 0 0 0,0 0 0 0 0,0 0-1 0 0,0 0 1 0 0,0-1 0 0 0,0 1 0 0 0,0 0-1 0 0,0 0 1 0 0,0 0 0 0 0,0 0 0 0 0,0 0-1 0 0,0 0 1 0 0,0 0 0 0 0,0 0 0 0 0,0 0-1 0 0,0 0 1 0 0,0-1 0 0 0,0 1-1 0 0,0-3 9 0 0,0-3-2 0 0,0-11 56 0 0,0 17-62 0 0,0 0 0 0 0,0 0 0 0 0,0 0 0 0 0,0 0 1 0 0,0 0-1 0 0,0-1 0 0 0,0 1 0 0 0,0 0 1 0 0,0 0-1 0 0,0 0 0 0 0,0 0 0 0 0,0 0 0 0 0,0 0 1 0 0,0 0-1 0 0,0 0 0 0 0,0 0 0 0 0,0 0 0 0 0,0-1 1 0 0,0 1-1 0 0,0 0 0 0 0,0 0 0 0 0,0 0 1 0 0,0 0-1 0 0,0 0 0 0 0,0 0 0 0 0,-1 0 0 0 0,1 0 1 0 0,0 0-1 0 0,0 0 0 0 0,0 0 0 0 0,0 0 1 0 0,0 0-1 0 0,0-1 0 0 0,0 1 0 0 0,0 0 0 0 0,0 0 1 0 0,0 0-1 0 0,0 0 0 0 0,0 0 0 0 0,-1 0 0 0 0,1 0 1 0 0,0 0-1 0 0,0 0 0 0 0,0 0 0 0 0,0 0 1 0 0,0 0-1 0 0,0 0 0 0 0,0 0 0 0 0,0 0 0 0 0,0 0 1 0 0,0 0-1 0 0,-1 0 0 0 0,1 0 0 0 0,0 0 0 0 0,0 0 1 0 0,0 0-1 0 0,0 0-1 0 0,-1 0 1 0 0,1 0 0 0 0,-1 0 0 0 0,0 0 0 0 0,1 0 0 0 0,-1 0 0 0 0,0 0 0 0 0,1 0 0 0 0,-1 0 0 0 0,0 0 0 0 0,1-1 0 0 0,-1 1 0 0 0,0 0 0 0 0,1-1 0 0 0,-1 1 0 0 0,0 0-1 0 0,1-1 0 0 0,0 0 0 0 0,-1 0 0 0 0,1 1 0 0 0,0-1 0 0 0,-1 0 0 0 0,1 0 0 0 0,0 0 0 0 0,0 1 0 0 0,0-1 0 0 0,0 0 0 0 0,0 0 0 0 0,0 0 0 0 0,0 0 0 0 0,0 0 0 0 0,0-15 10 0 0,-3 0 33 0 0,-10 0-22 0 0,-10-8 8 0 0,20 21-10 0 0,-2 1-13 0 0,-9-3-6 0 0,9-5 0 0 0,-5 4 0 0 0,4-4 0 0 0,6 9 0 0 0,-1 1 0 0 0,0 0 0 0 0,0-1 0 0 0,0 1 0 0 0,1 0 0 0 0,-1-1 0 0 0,0 1 0 0 0,0 0 0 0 0,0 0 0 0 0,0 0 0 0 0,1 0 0 0 0,-1 0 0 0 0,0 0 0 0 0,-1 0 0 0 0,2 0 0 0 0,-1 0 0 0 0,1 1 0 0 0,-1-1 0 0 0,1 0 0 0 0,0 0 0 0 0,-1 0 0 0 0,1 0 0 0 0,-1 0 0 0 0,1 0 0 0 0,-1 0 0 0 0,1 0 0 0 0,-1 0 0 0 0,1 0 0 0 0,0 0 0 0 0,-1-1 0 0 0,1 1 0 0 0,-1 0 0 0 0,1 0 0 0 0,-1 0 0 0 0,1-1 0 0 0,0 1 0 0 0,-1 0 0 0 0,1 0 0 0 0,0-1 0 0 0,-1 1 0 0 0,1 0 0 0 0,0-1 0 0 0,-1 1 0 0 0,1 0 0 0 0,0-1 0 0 0,-1 1 0 0 0,1 0 0 0 0,0-1 0 0 0,0 1 0 0 0,0-1 0 0 0,-1 1 0 0 0,1-1 0 0 0,0 1 0 0 0,0 0 0 0 0,0-1 0 0 0,0 1 0 0 0,-1 0 0 0 0,1-1 0 0 0,0 1 0 0 0,0 0 0 0 0,-1-1 0 0 0,1 1 0 0 0,0 0 0 0 0,0-1 0 0 0,-1 1 0 0 0,1 0 0 0 0,0 0 0 0 0,-1-1 0 0 0,1 1 0 0 0,0 0 0 0 0,-1 0 0 0 0,0 0 0 0 0,-2-1 0 0 0,0 0 0 0 0,0 0 0 0 0,-1 1 0 0 0,1-1 0 0 0,0 1 0 0 0,-1 0 0 0 0,0 0 0 0 0,-1 0 0 0 0,3 0 0 0 0,-23 14 0 0 0,10-6 0 0 0,13-5 0 0 0,1 1 0 0 0,-3-2 0 0 0,1-1 0 0 0,-6 15 0 0 0,9-15 0 0 0,-1 0 0 0 0,0 0 0 0 0,1-1 0 0 0,-1 1 0 0 0,0 0 0 0 0,0 0 0 0 0,0 0 0 0 0,0-1 0 0 0,0 1 0 0 0,1 0 0 0 0,-1-1 0 0 0,0 1 0 0 0,0-1 0 0 0,-1 1 0 0 0,1-1 0 0 0,0 1 0 0 0,-10 5 0 0 0,8-1 0 0 0,0 0 0 0 0,0 0 0 0 0,0 1 0 0 0,1-1 0 0 0,0 1 0 0 0,-3 20 0 0 0,-2-13-3 0 0,7-12 4 0 0,-1 1 0 0 0,0-1 0 0 0,0 1 0 0 0,1-1 1 0 0,-1 1-1 0 0,0-1 0 0 0,1 1 0 0 0,0-1 0 0 0,-1 1 0 0 0,1-1 0 0 0,0 1 0 0 0,0 0 1 0 0,0-1-2 0 0,-2 15 42 0 0,-4 0-25 0 0,5-14-16 0 0,-1 0 0 0 0,1 1 1 0 0,0-1-1 0 0,1 0 0 0 0,-1 1 0 0 0,0-1 0 0 0,1 1 0 0 0,-1-1 0 0 0,1 1 0 0 0,0 0 1 0 0,0 1-2 0 0,0 14 47 0 0,0 12-10 0 0,0-12 19 0 0,0-12-43 0 0,1-1 0 0 0,0 1 0 0 0,0 0 0 0 0,1-1 0 0 0,1 4-13 0 0,3 13 46 0 0,-4-7-45 0 0,-2-13 2 0 0,0 1 1 0 0,0 0 0 0 0,0 0-1 0 0,0 0 1 0 0,1-1 0 0 0,0 1-1 0 0,-1 0 1 0 0,1 0 0 0 0,0-1-1 0 0,0 1 1 0 0,1-1 0 0 0,-1 1-1 0 0,0-1 1 0 0,1 1 0 0 0,0-1-1 0 0,1 2-3 0 0,10 15 24 0 0,-8-8 2 0 0,20 35 46 0 0,-23-42-69 0 0,1 0 0 0 0,-1-1 0 0 0,1 0 0 0 0,0 1 0 0 0,0-1 0 0 0,0 0 0 0 0,0-1 0 0 0,1 1 0 0 0,-1-1 0 0 0,3 2-3 0 0,14 6 50 0 0,8 4-47 0 0,-13-6 8 0 0,0-4 27 0 0,6-5-23 0 0,-12 1-14 0 0,12 1-1 0 0,-16-1 1 0 0,0 0 0 0 0,0 1 1 0 0,0-2-1 0 0,0 1 0 0 0,0 0 1 0 0,0-1-1 0 0,-1 0 0 0 0,4-1-1 0 0,3-1 17 0 0,23-10 30 0 0,-15 3-4 0 0,-7 6-35 0 0,-8 3-5 0 0,0 0-1 0 0,0 0 1 0 0,0-1-1 0 0,0 1 1 0 0,0-1-1 0 0,-1 0 0 0 0,1 0 1 0 0,0-1-3 0 0,33-20-258 0 0,-27 16 132 0 0,0 1-74 0 0,-1 0-100 0 0,-5 3 105 0 0,0 1-34 0 0,-2 0 5 0 0,0 1-32 0 0,2-2-345 0 0,-1 0 86 0 0,-1 1-45 0 0,3-3-657 0 0,-1 1-6 0 0,1-1-42 0 0,2-2-695 0 0</inkml:trace>
  <inkml:trace contextRef="#ctx0" brushRef="#br0" timeOffset="1199.58">1800 285 6016 0 0,'13'0'133'0'0,"-10"0"23"0"0,-3 0 11 0 0,-3 0-27 0 0,0 0-220 0 0,-1 0 97 0 0,-1 0 103 0 0,-1 0 77 0 0,-14 1 635 0 0,16 0-684 0 0,1 0-34 0 0,-5 4 107 0 0,7-4-181 0 0,0 0 0 0 0,-1 0-1 0 0,1-1 1 0 0,-1 1 0 0 0,1 0 0 0 0,-1 0 0 0 0,1-1-1 0 0,-1 1 1 0 0,0-1 0 0 0,1 0 0 0 0,-1 1 0 0 0,0-1 0 0 0,1 0-1 0 0,-1 0-39 0 0,-13 3 274 0 0,1 7 26 0 0,11-7-36 0 0,1-1-68 0 0,-7 7-78 0 0,3-4-45 0 0,1 0 0 0 0,-1 0 0 0 0,2 0 0 0 0,-1 1 1 0 0,-2 4-74 0 0,2 1 108 0 0,4-9-85 0 0,0 0 1 0 0,0 0-1 0 0,0 1 1 0 0,-1-1 0 0 0,1 0-1 0 0,-1 0 1 0 0,1 0-1 0 0,-1 0 1 0 0,0 0-24 0 0,-1 1 44 0 0,0 1-1 0 0,1 0 1 0 0,-1 0 0 0 0,1 0 0 0 0,0 0 0 0 0,0 0 0 0 0,0 1 0 0 0,0 1-44 0 0,-8 16 153 0 0,6-17-89 0 0,1 1 1 0 0,0-1-1 0 0,1 1 1 0 0,-2 4-65 0 0,0 3 142 0 0,1 0 1 0 0,-2 9-143 0 0,-2 11 210 0 0,-3 1-3 0 0,5 9 1 0 0,-1-20-73 0 0,4-17-85 0 0,0 0-1 0 0,1 1 0 0 0,0-1 1 0 0,0 0-1 0 0,1 5-49 0 0,-1 17 178 0 0,0 24 146 0 0,2-37-252 0 0,2-2-38 0 0,8 8 62 0 0,-6 5-6 0 0,1-12-41 0 0,-3-7 7 0 0,0-1-1 0 0,1 0 1 0 0,0-1-1 0 0,0 1 1 0 0,4 4-56 0 0,5-1 67 0 0,2-6-69 0 0,-8-3-27 0 0,8 0-19 0 0,-8-3 45 0 0,-2-3 3 0 0,-5 5 0 0 0,0 1 1 0 0,0 0-1 0 0,1-1 1 0 0,-1 1-1 0 0,0-1 1 0 0,1 1-1 0 0,-1 0 1 0 0,0-1-1 0 0,1 1 1 0 0,-1 0-1 0 0,0-1 1 0 0,1 1-1 0 0,-1 0 1 0 0,1-1-1 0 0,-1 1 1 0 0,0 0-1 0 0,1 0 1 0 0,-1 0-1 0 0,1-1 1 0 0,-1 1-1 0 0,1 0 1 0 0,-1 0-1 0 0,1 0 1 0 0,-1 0-1 0 0,1 0 1 0 0,-1 0-1 0 0,1 0 1 0 0,-1 0-1 0 0,1 0 1 0 0,-1 0-1 0 0,1 0 1 0 0,0 0-1 0 0,0 0 5 0 0,0 0 0 0 0,0 0 0 0 0,0 0 0 0 0,0 0 0 0 0,0-1-1 0 0,-1 1 1 0 0,1 0 0 0 0,0-1 0 0 0,0 1 0 0 0,0-1 0 0 0,0 1 0 0 0,0-1 0 0 0,-1 1 0 0 0,1-1 0 0 0,0 0 0 0 0,0 1 0 0 0,-1-1 0 0 0,1 0 0 0 0,0 1 0 0 0,-1-1 0 0 0,1 0 0 0 0,-1 0 0 0 0,1 0 0 0 0,-1 0 0 0 0,1 0 0 0 0,-1 1 0 0 0,0-2-5 0 0,11-13 23 0 0,-8 12-12 0 0,-1 0 0 0 0,1 0 0 0 0,-1 0 0 0 0,0-1 0 0 0,0 1 0 0 0,0-2-11 0 0,0 2 11 0 0,0-1 1 0 0,0 1-1 0 0,0 0 0 0 0,0-1 0 0 0,0 1 0 0 0,2-1-11 0 0,-2 2 1 0 0,0 0 0 0 0,-1 0 1 0 0,1 0-1 0 0,0-1 0 0 0,-1 1 0 0 0,1-1 0 0 0,-1 0 0 0 0,0 1 0 0 0,0-1 0 0 0,0 0 0 0 0,0 1 0 0 0,-1-2-1 0 0,2 0 2 0 0,-1-1 0 0 0,0 1 0 0 0,1 0 0 0 0,0 0-1 0 0,0 0 1 0 0,2-3-2 0 0,0 1 10 0 0,-1 0 0 0 0,0 0 0 0 0,-1 0 0 0 0,1 0 0 0 0,0-4-10 0 0,8-35-22 0 0,-5 22-32 0 0,-2 6 38 0 0,2-5-30 0 0,-3-2-47 0 0,-3 16 59 0 0,1 0 1 0 0,0 1-1 0 0,0-1 1 0 0,1 1 0 0 0,0-2 33 0 0,1 1-33 0 0,-2 1 1 0 0,1-1 0 0 0,-1 0 0 0 0,0 0 0 0 0,-1-1 32 0 0,0-6-56 0 0,0 9 26 0 0,0-1 0 0 0,0 1-1 0 0,0-1 1 0 0,1 1 0 0 0,0 0 0 0 0,0-1 30 0 0,6-7-80 0 0,-7 13 70 0 0,1 0-1 0 0,0-1 0 0 0,0 1 0 0 0,-1-1 0 0 0,1 1 0 0 0,0 0 1 0 0,-1-1-1 0 0,0 0 0 0 0,1 1 0 0 0,-1-1 0 0 0,0 1 0 0 0,0-1 1 0 0,0 0 10 0 0,0-8-17 0 0,0-14-4 0 0,3 14-28 0 0,7 5 36 0 0,-9 4 12 0 0,-1 0 0 0 0,0 1 0 0 0,1-1 0 0 0,-1 0 1 0 0,0 1-1 0 0,0-1 0 0 0,1 1 0 0 0,-1-1 0 0 0,0 0 1 0 0,0 0-1 0 0,0 1 0 0 0,0-1 0 0 0,0 0 0 0 0,0 1 1 0 0,0-1 0 0 0,0 1-1 0 0,0 0 0 0 0,0 0 0 0 0,0 0 0 0 0,0 0 0 0 0,0 0 1 0 0,0-1-1 0 0,0 1 0 0 0,0 0 0 0 0,0 0 0 0 0,0 0 0 0 0,0 0 1 0 0,0 0-1 0 0,0 0 0 0 0,0 0 0 0 0,0 0 0 0 0,0 0 0 0 0,0 0 0 0 0,0-1 1 0 0,0 1-1 0 0,0 0 0 0 0,0 0 0 0 0,0 0 0 0 0,0 0 0 0 0,0 0 1 0 0,0 0-1 0 0,0 0 0 0 0,0 0 0 0 0,0 0 0 0 0,0 0 0 0 0,0 0 1 0 0,1 0-1 0 0,-1 0 0 0 0,0-1 0 0 0,0 1 0 0 0,0 0 0 0 0,0 0 0 0 0,0 0 1 0 0,0 0-1 0 0,0 0 0 0 0,0 0 0 0 0,0 0 0 0 0,0 0 0 0 0,0 0 1 0 0,1 0-1 0 0,-1 0 0 0 0,0 0 0 0 0,0 0 0 0 0,0 0 0 0 0,0 0 1 0 0,0 0-1 0 0,0 0 0 0 0,0 0 0 0 0,0 0 0 0 0,0 0 0 0 0,0 0 0 0 0,1 0 1 0 0,-1 0 0 0 0,10 0-23 0 0,-5 3-20 0 0,-3-2 40 0 0,-1 0-1 0 0,0 1 1 0 0,0-1-1 0 0,0 0 0 0 0,0 1 1 0 0,0-1-1 0 0,0 0 1 0 0,0 1-1 0 0,-1-1 1 0 0,1 1-1 0 0,0 0 1 0 0,-1-1-1 0 0,0 1 0 0 0,1-1 1 0 0,-1 1-1 0 0,0 0 1 0 0,0-1-1 0 0,1 2 4 0 0,-1-1 0 0 0,0 0-1 0 0,0-1 1 0 0,0 1-1 0 0,1 0 1 0 0,-1 0-1 0 0,1-1 1 0 0,-1 1-1 0 0,1 0 1 0 0,0-1-1 0 0,0 1 1 0 0,0-1-1 0 0,0 1 1 0 0,0-1-1 0 0,0 1 0 0 0,0-1 1 0 0,0 0-1 0 0,1 1 1 0 0,0-1 0 0 0,11 17-14 0 0,-10 0-27 0 0,-3-7 31 0 0,-1-4 10 0 0,1 0 0 0 0,0 0 0 0 0,1 0 0 0 0,0 0 0 0 0,1 5 0 0 0,11 11 0 0 0,-10-16 0 0 0,0 0 0 0 0,-1 0 0 0 0,0 0 0 0 0,0 0 0 0 0,-1 1 0 0 0,0-1 0 0 0,0 0 0 0 0,0 1 0 0 0,-1 1 0 0 0,0-6 0 0 0,0 0 0 0 0,0 0 0 0 0,0 0 0 0 0,0 0 0 0 0,1 0 0 0 0,-1 0 0 0 0,1 0 0 0 0,0 0 0 0 0,0 0 0 0 0,0 0 0 0 0,1 0 0 0 0,-1 0 0 0 0,0-1 0 0 0,1 1 0 0 0,0-1 0 0 0,0 2 0 0 0,2 2 0 0 0,-1 1 0 0 0,1 0 0 0 0,-2 1 0 0 0,1 0 0 0 0,0 0 0 0 0,-1-1 0 0 0,1 0 0 0 0,1 0 0 0 0,0 1 0 0 0,-2-5 0 0 0,0-1 0 0 0,-1 1 0 0 0,1 0 0 0 0,-1-1 0 0 0,1 1 0 0 0,-1 0 0 0 0,0 0 0 0 0,0 0 0 0 0,0 0 0 0 0,-1 0 0 0 0,1 0 0 0 0,-1 0 0 0 0,1 0 0 0 0,-1 0 0 0 0,0 2 0 0 0,0-3 0 0 0,0 0 0 0 0,0 0 0 0 0,1 0 0 0 0,-1 0 0 0 0,0 0 0 0 0,1 0 0 0 0,0 0 0 0 0,-1-1 0 0 0,1 1 0 0 0,0 0 0 0 0,0 0 0 0 0,0 0 0 0 0,0-1 0 0 0,1 1 0 0 0,-1-1 0 0 0,0 1 0 0 0,1-1 0 0 0,0 2 0 0 0,0-2 0 0 0,-1 0 0 0 0,0 1 0 0 0,0-1 0 0 0,1 0 0 0 0,-1 1 0 0 0,0-1 0 0 0,0 1 0 0 0,0-1 0 0 0,-1 1 0 0 0,1 0 0 0 0,0-1 0 0 0,-1 1 0 0 0,1 0 0 0 0,-1-1 0 0 0,1 1 0 0 0,-1 0 0 0 0,0 0 0 0 0,0 0 0 0 0,3 14 0 0 0,7-3 10 0 0,-7-10 17 0 0,-3-3-104 0 0,0 0-61 0 0,0 0 47 0 0,0 0 21 0 0,0 0-33 0 0,0 0-14 0 0,0 0-34 0 0,0 0-39 0 0,0 0-44 0 0,0 0-46 0 0,0 0-43 0 0,0 0-40 0 0,0 0-33 0 0,0 0-117 0 0,0 0-34 0 0,0 0-1209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8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4144 0 0,'0'0'119'0'0,"2"0"1"0"0,60 0 840 0 0,-19 0-351 0 0,-7 0-133 0 0,1 0-38 0 0,-6 0-109 0 0,-1 0-38 0 0,-1 0-43 0 0,1 0-48 0 0,-22 0-171 0 0,1 1 0 0 0,0 0-1 0 0,0 0 1 0 0,0 1 0 0 0,0 0-29 0 0,1 1 27 0 0,-1-1 0 0 0,1-1 1 0 0,-1 0-1 0 0,1 0 0 0 0,2-1-27 0 0,23 0 68 0 0,-11-1-3 0 0,1 1 0 0 0,-1 1 0 0 0,7 2-65 0 0,-7 2 86 0 0,-9-2 25 0 0,1-1 1 0 0,-1 0-1 0 0,12-1-111 0 0,132-1 582 0 0,-52 0-303 0 0,-48 2 16 0 0,9 4-295 0 0,-9-1 235 0 0,7-2-235 0 0,-19-3 79 0 0,20-1 162 0 0,9 5-241 0 0,-36-1 68 0 0,40 4 158 0 0,7-4-226 0 0,-27-3 64 0 0,130 2 130 0 0,-127 3-131 0 0,129 4 120 0 0,35-9 42 0 0,0 0-35 0 0,226 0 106 0 0,-8 0-81 0 0,594 0 206 0 0,-720 0-258 0 0,0 0 41 0 0,-212 1-132 0 0,60 5-17 0 0,106 2 19 0 0,-4 0-16 0 0,4 0-21 0 0,-11 0-23 0 0,10 0 41 0 0,-186-8-12 0 0,175 3 109 0 0,-175 1-101 0 0,175 5 99 0 0,238-9-6 0 0,-52 0-57 0 0,-376-1-83 0 0,142 4 64 0 0,-137 2-30 0 0,103 3 68 0 0,287-8 182 0 0,-410 2-178 0 0,22 5-110 0 0,-25-3 106 0 0,17-1-106 0 0,-30-1 101 0 0,24 4-101 0 0,-26-1 113 0 0,23-2-113 0 0,-39-3 119 0 0,1 0-66 0 0,3 0-51 0 0,14 0-53 0 0,-2 0 35 0 0,-13 0 75 0 0,-4 0 61 0 0,0 0 82 0 0,-4 0 43 0 0,0 0 80 0 0,0 0 91 0 0,0 0 102 0 0,-43 0-303 0 0,-2 0-94 0 0,-6 0-63 0 0,-18 0-51 0 0,49 0-18 0 0,1 0-32 0 0,0 0-31 0 0,0-1-49 0 0,0 1-25 0 0,1 0-49 0 0,-1-1-56 0 0,1 0-63 0 0,-1 1-67 0 0,1-1-64 0 0,-1-1-55 0 0,0 1-49 0 0,0 0-165 0 0,1-1-49 0 0,-2 0-199 0 0,0-2-534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40.4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18 6296 0 0,'-13'-14'184'0'0,"10"12"-55"0"0,0 1-57 0 0,1 0-43 0 0,-5 3 3 0 0,6-2-4 0 0,-4 0 336 0 0,-1 0-37 0 0,-4 0 239 0 0,1 0-126 0 0,-13 0 501 0 0,15 1-767 0 0,0 2 34 0 0,3-1-88 0 0,0 0 0 0 0,1 1 1 0 0,-1-1-1 0 0,1 1 0 0 0,0 0 0 0 0,0 0-120 0 0,-9 11 413 0 0,6-3-186 0 0,3-3-81 0 0,1 0-53 0 0,1 3 59 0 0,-1-1-51 0 0,1-8-80 0 0,0 0 1 0 0,0 1 0 0 0,0-1 0 0 0,0 0 0 0 0,0 0 0 0 0,0 0 0 0 0,-1 0 0 0 0,1-1 0 0 0,-1 2-22 0 0,-12 7 205 0 0,13-4-173 0 0,0-1 0 0 0,1 0-1 0 0,-1 0 1 0 0,1 0 0 0 0,0 1 0 0 0,0-1-1 0 0,0 2-31 0 0,1-1 35 0 0,-1 1-1 0 0,0 0 0 0 0,-1 0 0 0 0,1 0 0 0 0,-2 2-34 0 0,-4 7 106 0 0,5-15-93 0 0,0 1 1 0 0,1-1-1 0 0,-1 1 0 0 0,0-1 1 0 0,1 1-1 0 0,-1 0 0 0 0,1-1 0 0 0,0 1 1 0 0,-1-1-1 0 0,1 1 0 0 0,0 0 1 0 0,0-1-1 0 0,0 1 0 0 0,0 0 1 0 0,0-1-1 0 0,1 1 0 0 0,-1 0 1 0 0,1 1-14 0 0,5 10 126 0 0,-5-12-107 0 0,0 0 1 0 0,0 1 0 0 0,-1-1-1 0 0,1 1 1 0 0,0-1-1 0 0,-1 1 1 0 0,1-1 0 0 0,-1 1-1 0 0,0-1 1 0 0,0 1 0 0 0,1 0-1 0 0,-1-1 1 0 0,0 1-20 0 0,0 10 123 0 0,0 2-12 0 0,0-12-95 0 0,0 0 0 0 0,0 0 0 0 0,0 0 0 0 0,1 0 0 0 0,-1 0 0 0 0,1 0 0 0 0,-1 0 0 0 0,1 0 0 0 0,0 0 0 0 0,0 0 0 0 0,0 0 0 0 0,0 1-16 0 0,8 7 105 0 0,4 6 41 0 0,-11-11-129 0 0,-2-5-17 0 0,1 1 1 0 0,-1 0-1 0 0,0-1 1 0 0,0 1-1 0 0,1-1 1 0 0,-1 1-1 0 0,1 0 1 0 0,-1-1-1 0 0,0 1 1 0 0,1-1-1 0 0,-1 1 1 0 0,1-1-1 0 0,-1 1 1 0 0,1-1-1 0 0,-1 0 1 0 0,1 1-1 0 0,0-1 1 0 0,-1 0 0 0 0,1 1-1 0 0,0-1 1 0 0,-1 0-1 0 0,1 1 0 0 0,4 1 2 0 0,35 19 30 0 0,-1 0 88 0 0,-36-20-113 0 0,0 0 0 0 0,0 0 1 0 0,1-1-1 0 0,-1 1 1 0 0,0-1-1 0 0,0 0 0 0 0,0 0 1 0 0,1 0-1 0 0,-1 0 1 0 0,1-1-8 0 0,7 1 6 0 0,-9 0-6 0 0,0 0 0 0 0,-1-1 0 0 0,1 1 0 0 0,0 0 0 0 0,-1-1 0 0 0,1 1 0 0 0,-1-1 0 0 0,1 1 0 0 0,0-1 0 0 0,-1 0 0 0 0,1 0 0 0 0,-1 1 0 0 0,0-1 0 0 0,1-1 0 0 0,6-2 0 0 0,5-2 0 0 0,-8-4 10 0 0,8 5 33 0 0,0-5-42 0 0,-4 2-80 0 0,-5 4 3 0 0,0 0-34 0 0,0 0-39 0 0,-1 0-47 0 0,0 1-10 0 0,0 0-41 0 0,-1 0-45 0 0,1 1-47 0 0,-2 0 30 0 0,1 1-44 0 0,0-1-41 0 0,-1 1-36 0 0,1-1-124 0 0,0 0-36 0 0,4-4-1300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40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5848 0 0,'0'0'168'0'0,"0"3"-3"0"0,-1 8 236 0 0,2 10 354 0 0,2-12-397 0 0,2 1 134 0 0,0-4-193 0 0,0 0 44 0 0,5 8 172 0 0,-7 1-67 0 0,-2-5-175 0 0,1-1-72 0 0,2-1-27 0 0,3 3 17 0 0,2 3 61 0 0,-3-1 17 0 0,0 9 65 0 0,-1-3-65 0 0,2 1-40 0 0,4 4-18 0 0,-10-19-168 0 0,0 1 0 0 0,0-1 0 0 0,0 0 1 0 0,0 1-1 0 0,-1-1 0 0 0,0 2-43 0 0,1 0 49 0 0,-1-1-1 0 0,1 1 1 0 0,0 0-1 0 0,1-1 1 0 0,0 1-1 0 0,0 0-48 0 0,2 9 112 0 0,2 16 171 0 0,-2-16-128 0 0,-2-10-75 0 0,0 1 0 0 0,0-1 0 0 0,-1 1 1 0 0,0-1-1 0 0,-1 1 0 0 0,1 3-80 0 0,-1 31 307 0 0,0 23 274 0 0,0-53-441 0 0,1-3-36 0 0,2-1-16 0 0,1 2 1 0 0,2 6 66 0 0,-4 4 53 0 0,-2-7-110 0 0,0 3 46 0 0,0 18 256 0 0,2-18-260 0 0,9-1-4 0 0,-9-11-15 0 0,-2-3-7 0 0,0 0-29 0 0,0 0-12 0 0,0 0-1 0 0,0 0 2 0 0,0 0 4 0 0,0 0-28 0 0,0 0-130 0 0,3-3-59 0 0,7-10-11 0 0,-4 1-44 0 0,0 1-59 0 0,-2 3-110 0 0,-4 7 355 0 0,2-3-226 0 0,-1 0 46 0 0,0-15-464 0 0,-1 14 445 0 0,0 1-60 0 0,1 0-80 0 0,-1 0-103 0 0,1 2 96 0 0,0-1-46 0 0,0 1-40 0 0,1 0-35 0 0,-1 0-135 0 0,1 0-35 0 0,4-4-1412 0 0</inkml:trace>
  <inkml:trace contextRef="#ctx0" brushRef="#br0" timeOffset="315.96">427 301 6768 0 0,'0'0'149'0'0,"0"0"23"0"0,0 0 12 0 0,0 2-25 0 0,-2 5-126 0 0,-3-3-28 0 0,-2 1-11 0 0,2 8 6 0 0,0-5 53 0 0,-6 3 165 0 0,1 2 127 0 0,7-8-259 0 0,3-5-65 0 0,0 1 1 0 0,0 0-1 0 0,-1-1 0 0 0,1 1 1 0 0,0 0-1 0 0,-1-1 0 0 0,1 1 1 0 0,0-1-1 0 0,-1 1 0 0 0,1-1 1 0 0,-1 1-1 0 0,1-1 0 0 0,-1 1 1 0 0,1-1-1 0 0,-1 1 0 0 0,0-1 1 0 0,1 0-1 0 0,-1 1 1 0 0,1-1-1 0 0,-1 0 0 0 0,0 0 1 0 0,0 1-22 0 0,-4 1 88 0 0,-3 5 89 0 0,1 7 162 0 0,-1 1 4 0 0,0-9-158 0 0,3-3-91 0 0,4-3-69 0 0,1 0 0 0 0,-1 0 0 0 0,0 1 0 0 0,1-1 0 0 0,-1 0 0 0 0,1 1 0 0 0,-1-1 0 0 0,0 0 0 0 0,1 1 0 0 0,-1-1 0 0 0,1 1 0 0 0,-1-1 0 0 0,1 1 0 0 0,-1-1 0 0 0,1 1 0 0 0,0 0 1 0 0,-1-1-1 0 0,1 1 0 0 0,0-1 0 0 0,-1 1 0 0 0,1 0 0 0 0,0 0-25 0 0,-3 4 109 0 0,0-1 24 0 0,0 0 1 0 0,0 0-1 0 0,-1 0 0 0 0,1 0 0 0 0,-3 0-133 0 0,2 1 164 0 0,2-3 91 0 0,0 1-102 0 0,2 0-70 0 0,0 1-77 0 0,0 0-17 0 0,-1-2 58 0 0,-10 11 28 0 0,8-7-18 0 0,2 1-43 0 0,0-1 5 0 0,-9 7 112 0 0,7-11 14 0 0,3-2-7 0 0,0 3-2 0 0,0-1-124 0 0,0 3 67 0 0,1 11 184 0 0,1-10-209 0 0,8 7 80 0 0,-7-10-6 0 0,-5 7 48 0 0,6-2-80 0 0,14 3 9 0 0,-9-6 33 0 0,-4 5 21 0 0,6-3-6 0 0,3 0-43 0 0,-10-5-80 0 0,27 14 63 0 0,1-11-26 0 0,-24 0-58 0 0,-7-4-5 0 0,1 0 0 0 0,-1 0 0 0 0,1 0 0 0 0,-1-1 0 0 0,1 1 0 0 0,-1 0 0 0 0,1-1 0 0 0,-1 1-1 0 0,1-1 1 0 0,0 1 0 0 0,-1-1 0 0 0,1 0 0 0 0,0 0 0 0 0,0 0-4 0 0,3 0 8 0 0,2 0 1 0 0,12 0 38 0 0,-14 0-254 0 0,0 0 99 0 0,-1 0 81 0 0,1 0 67 0 0,1 0 71 0 0,9 0 337 0 0,-8 0-307 0 0,-3 0-105 0 0,-1 0-34 0 0,1 0-42 0 0,-1 0-49 0 0,1 0-54 0 0,-1 0-63 0 0,1 0-69 0 0,0 0-77 0 0,-2 0 72 0 0,0 0-39 0 0,1 0-41 0 0,-1 0-43 0 0,0 0-45 0 0,1 0-48 0 0,-1 0-49 0 0,1 0-51 0 0,3 0-1145 0 0,3 0-991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44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96 4800 0 0,'0'0'136'0'0,"0"-3"3"0"0,0-3-94 0 0,0 2 24 0 0,0 2 70 0 0,3 1 159 0 0,-3 1-270 0 0,1 0-1 0 0,-1 0 1 0 0,1 0-1 0 0,-1 0 0 0 0,1 0 1 0 0,-1 0-1 0 0,1 0 1 0 0,-1 0-1 0 0,1 0 0 0 0,-1 0 1 0 0,1 0-1 0 0,-1-1 1 0 0,1 1-1 0 0,-1 0 0 0 0,1 0 1 0 0,-1 0-1 0 0,0-1 1 0 0,1 1-1 0 0,-1 0 0 0 0,0-1 1 0 0,1 1-1 0 0,-1 0 1 0 0,1-1-1 0 0,-1 1 0 0 0,0-1 1 0 0,0 1-1 0 0,1 0 1 0 0,-1-1-1 0 0,0 1 0 0 0,0-1 1 0 0,0 1-1 0 0,1-1 1 0 0,-1 1-1 0 0,0-1 0 0 0,0 1 1 0 0,0-1-1 0 0,0 1 1 0 0,0-1-1 0 0,0 1 0 0 0,0-1 1 0 0,0 1-1 0 0,0-1-27 0 0,0-2 564 0 0,0 3-111 0 0,0-2-49 0 0,0-9-10 0 0,0 11-388 0 0,0 0 1 0 0,0 0 0 0 0,0 0-1 0 0,0 0 1 0 0,0 0-1 0 0,0 0 1 0 0,0 0 0 0 0,0 0-1 0 0,0-1 1 0 0,0 1-1 0 0,0 0 1 0 0,0 0-1 0 0,0 0 1 0 0,0 0 0 0 0,0 0-1 0 0,0 0 1 0 0,0 0-1 0 0,0 0 1 0 0,0 0 0 0 0,0 0-1 0 0,0-1 1 0 0,0 1-1 0 0,0 0 1 0 0,0 0 0 0 0,0 0-1 0 0,0 0 1 0 0,0 0-1 0 0,0 0 1 0 0,0 0 0 0 0,0 0-1 0 0,0 0 1 0 0,-1 0-1 0 0,1 0 1 0 0,0 0 0 0 0,0 0-1 0 0,0 0 1 0 0,0 0-1 0 0,0 0 1 0 0,0 0 0 0 0,0-1-1 0 0,0 1 1 0 0,0 0-1 0 0,0 0 1 0 0,-1 0 0 0 0,1 0-1 0 0,0 0 1 0 0,0 0-1 0 0,0 0 1 0 0,0 0 0 0 0,0 0-1 0 0,0 0 1 0 0,0 0-1 0 0,0 0 1 0 0,0 1 0 0 0,0-1-1 0 0,0 0 1 0 0,-1 0-7 0 0,0 0 72 0 0,-3 0 0 0 0,2 0 1 0 0,-1 0 64 0 0,0 0 99 0 0,3-3 38 0 0,0-8-6 0 0,0 11-264 0 0,0 0 0 0 0,0 0 1 0 0,0 0-1 0 0,0 0 1 0 0,0 0-1 0 0,0 0 0 0 0,0 0 1 0 0,0 0-1 0 0,0 0 1 0 0,0 0-1 0 0,0 0 0 0 0,0-1 1 0 0,0 1-1 0 0,0 0 1 0 0,0 0-1 0 0,0 0 0 0 0,0 0 1 0 0,0 0-1 0 0,0 0 1 0 0,0 0-1 0 0,0 0 0 0 0,0 0 1 0 0,0 0-1 0 0,0-1 1 0 0,0 1-1 0 0,0 0 0 0 0,0 0 1 0 0,0 0-1 0 0,0 0 1 0 0,0 0-1 0 0,0 0 0 0 0,0 0 1 0 0,0 0-1 0 0,0 0 1 0 0,-1 0-1 0 0,1 0 0 0 0,0 0 1 0 0,0 0-1 0 0,0 0 1 0 0,0 0-1 0 0,0 0 0 0 0,0 0 1 0 0,0 0-1 0 0,0 0 1 0 0,0 0-1 0 0,0 0 0 0 0,-1 0 1 0 0,1 0-1 0 0,0 0 1 0 0,0 0-1 0 0,0 0 0 0 0,0 0 1 0 0,0 0-1 0 0,0 0 1 0 0,0 0-1 0 0,0 0 0 0 0,0 0-4 0 0,-1 0 12 0 0,1 0-1 0 0,-1 0 1 0 0,1 0-1 0 0,-1 0 1 0 0,1 0-1 0 0,-1 0 1 0 0,1 0-1 0 0,-1 0 0 0 0,1 0 1 0 0,-1-1-1 0 0,1 1 1 0 0,-1 0-1 0 0,1 0 1 0 0,-1 0-1 0 0,1-1 1 0 0,-1 1-1 0 0,1 0 1 0 0,0 0-1 0 0,-1-1 1 0 0,1 1-1 0 0,0 0 0 0 0,-1-1 1 0 0,1 1-1 0 0,0 0 1 0 0,-1-1-1 0 0,1 1 1 0 0,0-1-1 0 0,0 1 1 0 0,-1-1-1 0 0,1 1 1 0 0,0-1-1 0 0,0 1 1 0 0,0 0-1 0 0,0-1 0 0 0,-1 1 1 0 0,1-1-1 0 0,0 1 1 0 0,0-1-1 0 0,0 1 1 0 0,0-1-1 0 0,0 1 1 0 0,0-1-12 0 0,0-2 232 0 0,-2 3-35 0 0,1 0-189 0 0,1 0 1 0 0,-1 0-1 0 0,1 0 1 0 0,-1 0-1 0 0,1 0 1 0 0,-1 0-1 0 0,1 0 1 0 0,-1 0-1 0 0,1 0 0 0 0,-1 0 1 0 0,1 0-1 0 0,-1-1 1 0 0,1 1-1 0 0,0 0 1 0 0,-1 0-1 0 0,1-1 1 0 0,-1 1-1 0 0,1 0 0 0 0,0 0 1 0 0,-1-1-1 0 0,1 1 1 0 0,-1 0-1 0 0,1-1 1 0 0,0 1-1 0 0,0-1 1 0 0,-1 1-1 0 0,1 0 0 0 0,0-1 1 0 0,0 1-1 0 0,-1-1 1 0 0,1 1-1 0 0,0-1 1 0 0,0 1-1 0 0,0-1 1 0 0,0 1-1 0 0,0-1 0 0 0,0 1 1 0 0,0-1-1 0 0,-1 1 1 0 0,2-1-1 0 0,-1 1 1 0 0,0-1-9 0 0,0 1 3 0 0,0 0-1 0 0,0 0 1 0 0,0 0 0 0 0,0 0 0 0 0,0-1 0 0 0,0 1 0 0 0,0 0 0 0 0,0 0 0 0 0,0 0 0 0 0,0 0 0 0 0,0 0-1 0 0,0 0 1 0 0,0 0 0 0 0,0 0 0 0 0,0 0 0 0 0,0 0 0 0 0,0-1 0 0 0,0 1 0 0 0,0 0 0 0 0,0 0 0 0 0,0 0-1 0 0,0 0 1 0 0,0 0 0 0 0,0 0 0 0 0,0 0 0 0 0,-1 0 0 0 0,1 0 0 0 0,0 0 0 0 0,0 0 0 0 0,0 0 0 0 0,0-1-1 0 0,0 1 1 0 0,0 0 0 0 0,0 0 0 0 0,0 0 0 0 0,0 0 0 0 0,0 0 0 0 0,0 0 0 0 0,0 0 0 0 0,0 0 0 0 0,-1 0-1 0 0,1 0 1 0 0,0 0 0 0 0,0 0 0 0 0,0 0 0 0 0,0 0 0 0 0,0 0 0 0 0,0 0 0 0 0,0 0 0 0 0,0 0 0 0 0,0 0-1 0 0,-1 0 1 0 0,1 0 0 0 0,0 0 0 0 0,0 0 0 0 0,0 0 0 0 0,0 0-3 0 0,0 0 4 0 0,-1 0-1 0 0,1 0 1 0 0,0 0 0 0 0,-1 0-1 0 0,1 0 1 0 0,0 0 0 0 0,-1 0 0 0 0,1 0-1 0 0,0 0 1 0 0,-1 0 0 0 0,1 0-1 0 0,0 0 1 0 0,-1 0 0 0 0,1 0 0 0 0,-1 0-1 0 0,1 0 1 0 0,0 1 0 0 0,0-1-1 0 0,-1 0 1 0 0,1 0 0 0 0,0 0-1 0 0,-1 0 1 0 0,1 1 0 0 0,0-1 0 0 0,0 0-1 0 0,-1 0 1 0 0,1 1 0 0 0,0-1-1 0 0,0 0 1 0 0,-1 1 0 0 0,1-1-1 0 0,0 0 1 0 0,0 0 0 0 0,0 1 0 0 0,0-1-1 0 0,0 0 1 0 0,-1 1-4 0 0,1-1 4 0 0,0 1 0 0 0,0-1 1 0 0,0 0-1 0 0,0 1 0 0 0,0-1 0 0 0,-1 1 1 0 0,1-1-1 0 0,0 0 0 0 0,0 1 0 0 0,-1-1 1 0 0,1 0-1 0 0,0 0 0 0 0,0 1 0 0 0,-1-1 1 0 0,1 0-1 0 0,0 1 0 0 0,-1-1 0 0 0,1 0 1 0 0,-1 0-1 0 0,1 0 0 0 0,-1 1-4 0 0,-9 1 74 0 0,-8-1 35 0 0,18-1-106 0 0,-1 0 0 0 0,1 0-1 0 0,-1 0 1 0 0,1 0 0 0 0,-1 0-1 0 0,1 0 1 0 0,-1 0 0 0 0,1 0-1 0 0,-1 0 1 0 0,1 0 0 0 0,-1 0-1 0 0,1 0 1 0 0,-1 0 0 0 0,1 0 0 0 0,-1 0-1 0 0,1 1 1 0 0,0-1 0 0 0,-1 0-1 0 0,1 0 1 0 0,-1 1 0 0 0,1-1-1 0 0,0 0 1 0 0,-1 1 0 0 0,1-1-1 0 0,-1 0 1 0 0,1 1 0 0 0,0-1-1 0 0,0 1 1 0 0,-1-1 0 0 0,1 0-1 0 0,0 1 1 0 0,-1 0-3 0 0,-3 5 17 0 0,-9-1 36 0 0,-3 9-39 0 0,0-1-14 0 0,3-8 0 0 0,8 6 0 0 0,-2-7 0 0 0,7-4 0 0 0,-1 0 0 0 0,1 1 0 0 0,0-1 0 0 0,-1 0 0 0 0,1 0 0 0 0,-1 1 0 0 0,1-1 0 0 0,0 0 0 0 0,-1 1 0 0 0,1-1 0 0 0,0 1 0 0 0,-1-1 0 0 0,1 0 0 0 0,0 1 0 0 0,-1-1 0 0 0,1 1 0 0 0,0-1 0 0 0,0 1 0 0 0,0-1 0 0 0,0 1 0 0 0,-1-1 0 0 0,1 1 0 0 0,0-1 0 0 0,0 1 0 0 0,0-1 0 0 0,0 1 0 0 0,0-1 0 0 0,0 1 0 0 0,0-1 0 0 0,0 1 0 0 0,0-1 0 0 0,1 1 0 0 0,-1-1 0 0 0,0 1 0 0 0,0-1 0 0 0,0 1 0 0 0,0-1 0 0 0,0 1 0 0 0,0-1 0 0 0,0 1 0 0 0,0-1 0 0 0,0 1 0 0 0,0-1 0 0 0,0 1 0 0 0,0-1 0 0 0,0 1 0 0 0,-1-1 0 0 0,1 1 0 0 0,0-1 0 0 0,0 1 0 0 0,0-1 0 0 0,-1 1 0 0 0,1-1 0 0 0,0 0 0 0 0,-1 1 0 0 0,1-1 0 0 0,0 1 0 0 0,-1-1 0 0 0,1 0 0 0 0,0 0 0 0 0,-1 1 0 0 0,1-1 0 0 0,-1 0 0 0 0,1 1 0 0 0,-1-1 0 0 0,-5 4 0 0 0,5-3 0 0 0,1 0 0 0 0,-1 0 0 0 0,1-1 0 0 0,0 1 0 0 0,-1 0 0 0 0,1 0 0 0 0,0 0 0 0 0,0 0 0 0 0,0-1 0 0 0,0 1 0 0 0,0 0 0 0 0,0 0 0 0 0,0 0 0 0 0,0 1 0 0 0,3 13 0 0 0,10 1 0 0 0,-9-12 0 0 0,0-1 0 0 0,0 0 0 0 0,1 0 0 0 0,0 0 0 0 0,-1-1 0 0 0,1 1 0 0 0,0-1 0 0 0,2 0 0 0 0,13 7 0 0 0,27 18 0 0 0,-15-22 0 0 0,-14 5 0 0 0,8-4 0 0 0,-5 4 0 0 0,1-4 4 0 0,-18-5 2 0 0,0 0-1 0 0,0 0 1 0 0,0 0-1 0 0,0 1 0 0 0,0-1 1 0 0,0 1-1 0 0,0 0 0 0 0,0 0 1 0 0,-1 0-1 0 0,1 1 1 0 0,-1-1-1 0 0,0 1 0 0 0,3 2-5 0 0,-3-1 15 0 0,1-1 0 0 0,0 1 0 0 0,1-1 0 0 0,-1 0-1 0 0,0 0 1 0 0,1-1 0 0 0,0 1 0 0 0,-1-1 0 0 0,2 0-15 0 0,17 8 103 0 0,-22-9-94 0 0,0 0 0 0 0,0 1 1 0 0,0-1-1 0 0,0 0 0 0 0,0 0 0 0 0,0 1 0 0 0,0-1 0 0 0,-1 0 0 0 0,1 1 1 0 0,0 0-10 0 0,3 7 53 0 0,1-1 1 0 0,-4-6-40 0 0,0-1 0 0 0,0 1 0 0 0,0-1 0 0 0,-1 1 0 0 0,1-1 0 0 0,0 1 0 0 0,-1-1 0 0 0,1 1-1 0 0,-1-1 1 0 0,1 1 0 0 0,-1 0 0 0 0,0-1 0 0 0,0 1 0 0 0,0 0-14 0 0,0 0 16 0 0,1 0 1 0 0,-1-1-1 0 0,1 1 0 0 0,-1 0 1 0 0,1-1-1 0 0,-1 1 0 0 0,1 0 0 0 0,0-1 1 0 0,0 1-1 0 0,0-1 0 0 0,0 2-16 0 0,6 12 143 0 0,-9-4 16 0 0,-2-3-53 0 0,-2 2 45 0 0,3 4 38 0 0,1-3-65 0 0,-2-2 43 0 0,3-7-103 0 0,-1 1 0 0 0,0-1 0 0 0,1 0-1 0 0,-1 0 1 0 0,0 1 0 0 0,0-1 0 0 0,-1-1-64 0 0,-7 7 198 0 0,3-6-95 0 0,3 0-35 0 0,-8 5 85 0 0,7-3-62 0 0,-1 2 44 0 0,4-5-118 0 0,1 0 0 0 0,-1 0 1 0 0,1 0-1 0 0,-1 0 0 0 0,0 0 0 0 0,1 0 0 0 0,-1 0 0 0 0,0 0 0 0 0,0-1 1 0 0,1 1-1 0 0,-1-1 0 0 0,0 1 0 0 0,-1-1-17 0 0,-30 2 128 0 0,30-2-123 0 0,-4 0 6 0 0,5 0-6 0 0,0 0 1 0 0,0 0 0 0 0,-1 0-1 0 0,1 0 1 0 0,0 0-1 0 0,0 0 1 0 0,0-1 0 0 0,0 1-1 0 0,0-1 1 0 0,-1 0-6 0 0,0 0-130 0 0,1 0 50 0 0,-1 0 43 0 0,1-1 36 0 0,-3 0 95 0 0,-4-3 176 0 0,5 3-179 0 0,-1 0-55 0 0,2 0-92 0 0,-1 0-103 0 0,2 1 33 0 0,0 0-34 0 0,0 0-37 0 0,0 0-41 0 0,0 0-43 0 0,0 0-47 0 0,0 0-49 0 0,0 0-53 0 0,0 0-55 0 0,0 1-58 0 0,0-1-61 0 0,0 0-64 0 0,-4-3-1152 0 0,-2-5-1028 0 0,7 8 2568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53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64 9672 0 0,'-2'-3'61'0'0,"-1"1"-28"0"0,0-1 5 0 0,0 0 44 0 0,0 0 51 0 0,-1-2 82 0 0,-1 0-144 0 0,-1-3-43 0 0,-3-8 143 0 0,5 16-53 0 0,2 1-27 0 0,1-1-84 0 0,1 0 0 0 0,0 0 1 0 0,0 0-1 0 0,0 0 0 0 0,0 0 0 0 0,0 0 0 0 0,0 0 0 0 0,0 0 1 0 0,0 0-1 0 0,0 0 0 0 0,0 0 0 0 0,-1 0 0 0 0,1 0 1 0 0,0 0-1 0 0,0 0 0 0 0,0 0 0 0 0,0 0 0 0 0,0 0 0 0 0,0 0 1 0 0,0 0-1 0 0,0 0 0 0 0,0 0 0 0 0,0 0 0 0 0,0-1 1 0 0,-1 1-1 0 0,1 0 0 0 0,0 0 0 0 0,0 0 0 0 0,0 0 0 0 0,0 0 1 0 0,0 0-1 0 0,0 0 0 0 0,0 0 0 0 0,0 0 0 0 0,0 0 1 0 0,0 0-1 0 0,0 0 0 0 0,0 0 0 0 0,0-1 0 0 0,0 1 0 0 0,0 0 1 0 0,0 0-1 0 0,0 0 0 0 0,0 0 0 0 0,0 0 0 0 0,0 0 1 0 0,0 0-1 0 0,0 0 0 0 0,0 0 0 0 0,0 0 0 0 0,0-1 0 0 0,0 1 1 0 0,0 0-1 0 0,0 0 0 0 0,0 0 0 0 0,0 0 0 0 0,0 0-7 0 0,0-11 430 0 0,0 9-28 0 0,0 2-122 0 0,0 0-50 0 0,0 0-8 0 0,0 0-30 0 0,0 0-145 0 0,3 2-62 0 0,1 2-53 0 0,2 3-98 0 0,-3-5-86 0 0,0 0 90 0 0,0-2 58 0 0,1 0 48 0 0,-1 0 12 0 0,-1 1-40 0 0,14 12-282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55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32 175 6880 0 0,'0'0'157'0'0,"3"0"23"0"0,-1 0-161 0 0,-1 0 0 0 0,1 0-1 0 0,0-1 1 0 0,-1 1 0 0 0,1 0-1 0 0,-1-1 1 0 0,1 0 0 0 0,-1 1 0 0 0,1-1-1 0 0,-1 0 1 0 0,0 0 0 0 0,1 0-19 0 0,11-5 127 0 0,-1 4-96 0 0,-11 2-31 0 0,1 0 0 0 0,0-1 0 0 0,-1 1 0 0 0,1 0 0 0 0,0-1 0 0 0,-1 1 0 0 0,1-1 0 0 0,-1 1 0 0 0,1-1 0 0 0,-1 0 0 0 0,1 0 0 0 0,-1 1 0 0 0,1-1 0 0 0,-1-1 0 0 0,7-2 0 0 0,-1 0 16 0 0,-1 1 36 0 0,0 0 35 0 0,0 0 39 0 0,1 0 117 0 0,24-2 929 0 0,-26 2-994 0 0,11-5 254 0 0,-8 3-248 0 0,-2-6-44 0 0,4 6-20 0 0,-5-8-13 0 0,6 0-30 0 0,-7 6 11 0 0,-5-2-65 0 0,1 6-4 0 0,0-13 66 0 0,0 3 80 0 0,-3 8 34 0 0,-8-5 8 0 0,7 7-24 0 0,1 2-99 0 0,-5 2-42 0 0,8-1-19 0 0,-8 0 93 0 0,0-1-36 0 0,5 1-60 0 0,0 0-1 0 0,0-1 1 0 0,0 1-1 0 0,1 0 1 0 0,-1 1-1 0 0,0-1 1 0 0,0 0-1 0 0,0 1 0 0 0,0 0 1 0 0,0 0-1 0 0,1 0-19 0 0,-8 4 86 0 0,1 0-1 0 0,0 1 1 0 0,-8 6-86 0 0,-1 4 81 0 0,10-8-47 0 0,5-5-15 0 0,0 1-1 0 0,0-1 0 0 0,-1 0 0 0 0,1 0 0 0 0,-1-1 1 0 0,0 1-19 0 0,-6 1 50 0 0,9-3-43 0 0,0-1-1 0 0,0 0 0 0 0,0 1 0 0 0,0-1 1 0 0,0 0-1 0 0,0 1 0 0 0,0-1 0 0 0,0 1 0 0 0,0-1 1 0 0,0 1-1 0 0,1 0 0 0 0,-1-1 0 0 0,0 1 0 0 0,0 0 1 0 0,1 0-1 0 0,-1-1 0 0 0,0 1 0 0 0,1 0 1 0 0,-1 0-1 0 0,1 0 0 0 0,-1 0 0 0 0,1 0 0 0 0,0 0 1 0 0,-1 0-7 0 0,-2 12 61 0 0,3-10-46 0 0,-1-1-1 0 0,1 0 1 0 0,-1 0-1 0 0,0 1 1 0 0,0-1-1 0 0,1 0 0 0 0,-2 0 1 0 0,1 0-1 0 0,0 0 1 0 0,0 0-1 0 0,0 0 1 0 0,-1 0-1 0 0,1 0 1 0 0,-1 0-15 0 0,0 0 18 0 0,0 0 0 0 0,1 0 1 0 0,-1 0-1 0 0,1 0 1 0 0,0 0-1 0 0,0 1 1 0 0,0-1-1 0 0,0 0 1 0 0,0 1-1 0 0,0-1 0 0 0,0 0 1 0 0,1 1-1 0 0,-1-1 1 0 0,1 1-19 0 0,-1 38 285 0 0,2-21-123 0 0,2-5-21 0 0,10 1 20 0 0,0 0-19 0 0,-6-5-60 0 0,-6-10-77 0 0,0-1-1 0 0,0 1 0 0 0,0-1 1 0 0,-1 0-1 0 0,1 1 1 0 0,0-1-1 0 0,0 1 0 0 0,0-1 1 0 0,0 0-1 0 0,0 0 1 0 0,0 0-1 0 0,0 1 0 0 0,0-1-4 0 0,10 2 32 0 0,16 11 57 0 0,-1 1-34 0 0,-20-13-52 0 0,0 0 0 0 0,0 0 0 0 0,1 0 1 0 0,-1-1-1 0 0,0 0 0 0 0,2 0-3 0 0,14-1-15 0 0,3 0-68 0 0,-12 1-51 0 0,-5 0 17 0 0,5 0-140 0 0,-6 0 73 0 0,2 0-48 0 0,20 0-309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56.5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32 7688 0 0,'0'0'166'0'0,"0"0"29"0"0,0 0 14 0 0,-3 0-25 0 0,-4 0-154 0 0,-7-1-4 0 0,5 1 44 0 0,1 2 54 0 0,2 0 85 0 0,0 1-72 0 0,-3 1 109 0 0,-12 8 392 0 0,9-2-326 0 0,9-8-220 0 0,0 1 0 0 0,-1 0-1 0 0,0-1 1 0 0,0 0 0 0 0,1 0-1 0 0,-1 0 1 0 0,0-1 0 0 0,-1 1-92 0 0,-9 4 224 0 0,5 0-88 0 0,-2 10 209 0 0,-5-5-121 0 0,-7 5 93 0 0,21-14-283 0 0,1-1-1 0 0,-1 1 1 0 0,1 0 0 0 0,-1-1-1 0 0,1 1 1 0 0,-1 0-1 0 0,1 0 1 0 0,0 0-1 0 0,0 0 1 0 0,0 0 0 0 0,0 1-34 0 0,-2 10 141 0 0,2-11-115 0 0,1 1 0 0 0,-1-1 0 0 0,1 0 1 0 0,-1 0-1 0 0,0 1 0 0 0,0-1 0 0 0,0 0 0 0 0,0 0 1 0 0,0 0-1 0 0,0 0 0 0 0,-1 0 0 0 0,1 0 0 0 0,-1 0 1 0 0,0 0-27 0 0,-2 3 85 0 0,0 1 1 0 0,0-1-1 0 0,0 1 1 0 0,1 0 0 0 0,-1 1-1 0 0,1-1-85 0 0,0 0 53 0 0,3-4-31 0 0,-1 1 0 0 0,0-1 0 0 0,0 0 0 0 0,1 1 0 0 0,0-1 1 0 0,-1 1-1 0 0,1-1 0 0 0,0 1 0 0 0,0-1 0 0 0,0 0 0 0 0,1 1 0 0 0,-1-1 0 0 0,0 1 0 0 0,1-1 0 0 0,0 0 0 0 0,0 1 0 0 0,-1-1 0 0 0,1 0 0 0 0,1 1-22 0 0,6 10 109 0 0,-5-11-10 0 0,-1 0-34 0 0,1-2-21 0 0,0 0-19 0 0,2 1 28 0 0,-1 5 41 0 0,-1-1-3 0 0,3-4 14 0 0,4 0 77 0 0,6-1-67 0 0,-6 0-40 0 0,6 0 55 0 0,-2-3-69 0 0,-4-2-38 0 0,-2 0-19 0 0,24-9 22 0 0,-25 12-14 0 0,0-1 0 0 0,-1 0-1 0 0,1 0 1 0 0,-1 0 0 0 0,0-1-1 0 0,0 0 1 0 0,0 0 0 0 0,0-1 0 0 0,0 0-12 0 0,1-2 9 0 0,-5 5-9 0 0,1 0 1 0 0,-1 0-1 0 0,0 0 0 0 0,0-1 0 0 0,0 1 1 0 0,0 0-1 0 0,0-1 0 0 0,-1 0 0 0 0,1 1 1 0 0,0-2-1 0 0,1-9 0 0 0,-2 9 7 0 0,0 0-1 0 0,1 0 1 0 0,-1 0-1 0 0,1 0 1 0 0,-1 0 0 0 0,1 1-1 0 0,0-1 1 0 0,1 0-7 0 0,3-5 8 0 0,-1 4-8 0 0,-2 0 1 0 0,1-1-1 0 0,-1 0 1 0 0,0 1 0 0 0,2-6-1 0 0,0-15 10 0 0,6 5 33 0 0,-6-6-32 0 0,-3 22-11 0 0,0-1 0 0 0,1 1 0 0 0,-1 0 0 0 0,1 0 0 0 0,1 0 0 0 0,4 0 0 0 0,-14-9-12 0 0,7 13 8 0 0,-1 0 0 0 0,0 1 0 0 0,0-1 0 0 0,1 0 0 0 0,-1 0 0 0 0,1 0 0 0 0,-1 0 0 0 0,1 0 0 0 0,-1 1 0 0 0,1-1 0 0 0,-1 0 0 0 0,1 0 0 0 0,0 1 0 0 0,0-1 0 0 0,-1 0 4 0 0,3-1-78 0 0,-3 2-14 0 0,0 2 20 0 0,1 34 39 0 0,0-18 24 0 0,0-1-1 0 0,-2 1 1 0 0,0 0 0 0 0,-3 15 9 0 0,-1-18 0 0 0,3-12 0 0 0,1 0 0 0 0,0 0 0 0 0,0 0 0 0 0,0 0 0 0 0,1 0 0 0 0,-1 1 0 0 0,1-1 0 0 0,-1 0 0 0 0,1 4 0 0 0,1 2 0 0 0,-1-5 0 0 0,0-1 0 0 0,1 1 0 0 0,-1 0 0 0 0,-1-1 0 0 0,1 1 0 0 0,-1 0 0 0 0,1-1 0 0 0,-1 1 0 0 0,0 1 0 0 0,-4 5 8 0 0,4-7 0 0 0,-1 0 1 0 0,1 0-1 0 0,0 0 1 0 0,0 0-1 0 0,0 1 1 0 0,1-1-1 0 0,-1 0 1 0 0,1 0-1 0 0,-1 1 1 0 0,1 1-9 0 0,0 31 121 0 0,0-19-45 0 0,0 7 65 0 0,0 7 89 0 0,3-13-141 0 0,10 9-21 0 0,-9-21-59 0 0,-3-6-8 0 0,0 1 0 0 0,-1 0 1 0 0,1 0-1 0 0,-1 0 1 0 0,1 0-1 0 0,0 0 0 0 0,-1 0 1 0 0,0 0-1 0 0,1 0 1 0 0,-1 0-1 0 0,0 0 1 0 0,1 0-2 0 0,-2 0 3 0 0,1 0 1 0 0,0 0 0 0 0,0 0 0 0 0,-1 0 0 0 0,1 0 0 0 0,-1 0 0 0 0,1-1 0 0 0,-1 1 0 0 0,1 0 0 0 0,-1 0 0 0 0,1 0-1 0 0,-1-1 1 0 0,0 1 0 0 0,1 0 0 0 0,-1-1-4 0 0,-2 3 66 0 0,3 0-13 0 0,0 1-47 0 0,-2 1-80 0 0,-6 8-351 0 0,7-11 369 0 0,-1 0 36 0 0,0 0-134 0 0,2-2-36 0 0,-1 0-67 0 0,1 0 85 0 0,0 0-34 0 0,0 0-37 0 0,0 0-35 0 0,0 0-369 0 0,0 0 92 0 0,0 0-47 0 0,0 0-705 0 0,0 0-552 0 0,0 0-1051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56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8208 0 0,'0'3'234'0'0,"0"4"-57"0"0,0 1-23 0 0,3 8-143 0 0,-1-8 24 0 0,3 5 152 0 0,-4-7-79 0 0,1 0 1 0 0,-1 0-1 0 0,0 0 1 0 0,-1 0 0 0 0,1 0-1 0 0,-1 0-108 0 0,1 4 139 0 0,1 1 79 0 0,2 2 114 0 0,4 8 222 0 0,-3-9-268 0 0,-1-1-41 0 0,-1-4-115 0 0,-1 0-35 0 0,0 7 119 0 0,3 3 152 0 0,-4-15-310 0 0,-1 0 1 0 0,1 0 0 0 0,1-1-1 0 0,-1 1 1 0 0,0 0 0 0 0,0 0-1 0 0,1-1 1 0 0,0 2-57 0 0,30 28 953 0 0,-3-2-39 0 0,-22-24-512 0 0,7 0-177 0 0,-6-2-120 0 0,0 0 38 0 0,-2-1-15 0 0,1 1 33 0 0,1 2 13 0 0,5 2 159 0 0,-11-7-293 0 0,0 1 1 0 0,-1-1-1 0 0,1 0 0 0 0,0 0 1 0 0,0 1-1 0 0,0-1 0 0 0,-1 0 1 0 0,1-1-1 0 0,0 1 0 0 0,0 0 1 0 0,0 0-1 0 0,0-1 0 0 0,-1 1 0 0 0,2-1-40 0 0,21-10 344 0 0,-18 9-100 0 0,-1 0-72 0 0,0 2-40 0 0,2 0-32 0 0,1 1-17 0 0,-2-3 33 0 0,26-24 340 0 0,-22 21-375 0 0,-8 5-78 0 0,-1-1-1 0 0,0 1 1 0 0,0-1 0 0 0,0 1-1 0 0,0-1 1 0 0,0 1 0 0 0,0-1 0 0 0,0 1-1 0 0,0-1 1 0 0,0 0 0 0 0,0 0-1 0 0,0 1 1 0 0,0-1 0 0 0,-1 0-1 0 0,1 0 1 0 0,0 0 0 0 0,-1 0-1 0 0,1-1-2 0 0,4-8 45 0 0,-4 7-40 0 0,0 1 0 0 0,0 0 1 0 0,0 0-1 0 0,1 0 0 0 0,-1-1 0 0 0,1 1 0 0 0,-1 0 0 0 0,1 1 0 0 0,0-1-5 0 0,-1 0 4 0 0,1 0 0 0 0,-1 0-1 0 0,1 0 1 0 0,-1 0 0 0 0,0 0 0 0 0,0 0 0 0 0,1 0-1 0 0,-2 0 1 0 0,1 0 0 0 0,0-1 0 0 0,0 1-1 0 0,-1 0 1 0 0,1-1 0 0 0,-1 1-4 0 0,3-11 0 0 0,3 0 1 0 0,-5 12-2 0 0,0-1 0 0 0,0 1 0 0 0,0-1 0 0 0,0 1 0 0 0,-1-1 0 0 0,1 1 1 0 0,-1-1-1 0 0,1 0 0 0 0,-1 1 0 0 0,0-1 0 0 0,0 0 0 0 0,0 1 0 0 0,0-1 0 0 0,0 0 1 0 0,0-3-168 0 0,0 0 52 0 0,0 0 47 0 0,0-1 38 0 0,0-6 67 0 0,0-17 227 0 0,0 18-254 0 0,0 3-79 0 0,0-1-90 0 0,0 1-110 0 0,0 3 88 0 0,0 1-36 0 0,0-2-160 0 0,0 0-83 0 0,0 0-93 0 0,0 0-100 0 0,0 0-107 0 0,0 0-114 0 0,0 0-122 0 0,0 3 451 0 0,0 0-34 0 0,0-3-1426 0 0,0-4-1129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57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0 269 5472 0 0,'10'0'43'0'0,"14"1"55"0"0,-13-5 26 0 0,-7-3-26 0 0,-3 7-92 0 0,-1 0-1 0 0,0-1 1 0 0,0 1-1 0 0,1-1 1 0 0,-1 1 0 0 0,0-1-1 0 0,1 1 1 0 0,-1 0-1 0 0,0-1 1 0 0,1 1 0 0 0,-1 0-1 0 0,0-1 1 0 0,1 1 0 0 0,-1 0-1 0 0,1 0 1 0 0,-1-1-1 0 0,1 1 1 0 0,-1 0 0 0 0,1 0-1 0 0,-1 0 1 0 0,0 0-1 0 0,1-1 1 0 0,-1 1 0 0 0,1 0-1 0 0,-1 0 1 0 0,1 0-1 0 0,-1 0 1 0 0,1 0 0 0 0,-1 0-1 0 0,1 0 1 0 0,-1 1-1 0 0,1-1-5 0 0,14 0 31 0 0,20-1-32 0 0,-27-1 35 0 0,-1-1 35 0 0,0-1 42 0 0,0-2 53 0 0,-5 4-101 0 0,0 0 0 0 0,-1 1 0 0 0,1-1 0 0 0,0 1 0 0 0,0-1 0 0 0,0 1 0 0 0,2-1-63 0 0,11-1 401 0 0,-7 3-188 0 0,-1-2-46 0 0,-1-2-15 0 0,2-6 14 0 0,-3-3 78 0 0,8 5-10 0 0,-11 7-212 0 0,-1-1 0 0 0,0 1-1 0 0,0-1 1 0 0,0 0 0 0 0,0 0 0 0 0,0 0 0 0 0,0 0 0 0 0,0 0 0 0 0,0-1-22 0 0,4-25 291 0 0,-4-3 87 0 0,-1-1 78 0 0,-1 6 46 0 0,1 19-379 0 0,0 6-91 0 0,1-1 0 0 0,-1 0 1 0 0,0 1-1 0 0,0-1 0 0 0,0 0 0 0 0,-1 1 0 0 0,1-1 0 0 0,0 0 1 0 0,-1 1-1 0 0,1-1 0 0 0,-1 1 0 0 0,0-2-32 0 0,-9-2 211 0 0,6-2-76 0 0,0 2-4 0 0,-1 4-21 0 0,-3 0 56 0 0,5 2-123 0 0,-1 0 0 0 0,1-1 1 0 0,0 1-1 0 0,0 0 0 0 0,0 1 0 0 0,1-1 0 0 0,-3 1-43 0 0,-7 4 67 0 0,5-2-78 0 0,2-1 25 0 0,-1 1 0 0 0,1 0 0 0 0,1 1 0 0 0,-1-1 0 0 0,0 1 1 0 0,1 0-1 0 0,0 0 0 0 0,-3 4-14 0 0,3 2 15 0 0,3-9-7 0 0,0 1 1 0 0,-1-1-1 0 0,1 0 1 0 0,0 0-1 0 0,0 0 0 0 0,-1 0 1 0 0,0 0-1 0 0,1 0 1 0 0,-1 0-9 0 0,-3 3 17 0 0,0 1 1 0 0,1 0-1 0 0,0 0 1 0 0,-3 4-18 0 0,0 2 40 0 0,5-8-21 0 0,0-1-1 0 0,0 1 1 0 0,0 0 0 0 0,0 1-1 0 0,1-1 1 0 0,0 0-1 0 0,-1 0 1 0 0,1 1-1 0 0,1-1 1 0 0,-1 1 0 0 0,1 1-19 0 0,0 30 188 0 0,1-11-27 0 0,-1-24-150 0 0,0 1 1 0 0,0 0-1 0 0,0-1 1 0 0,1 1-1 0 0,-1 0 0 0 0,0-1 1 0 0,1 1-1 0 0,0 0 1 0 0,-1-1-1 0 0,1 1 1 0 0,0-1-1 0 0,0 0 1 0 0,0 1-1 0 0,0-1 1 0 0,0 1-1 0 0,0-1 1 0 0,0 0-1 0 0,1 1-11 0 0,1 3 117 0 0,-2 2-74 0 0,0-1-9 0 0,1-2-13 0 0,0-1 0 0 0,1 1 1 0 0,-1-1-1 0 0,1 0 0 0 0,0 0 1 0 0,0 0-1 0 0,0 0 0 0 0,0 0 1 0 0,1-1-1 0 0,-1 0 0 0 0,1 1 1 0 0,0-1-1 0 0,-1 0 0 0 0,4 0-21 0 0,-5-1 15 0 0,1 0-1 0 0,-1 0 1 0 0,1 0-1 0 0,0-1 1 0 0,-1 1-1 0 0,1-1 1 0 0,1 0-15 0 0,7 3 104 0 0,13 7-22 0 0,-21-10-80 0 0,-1 1 0 0 0,0-1 0 0 0,1 1 0 0 0,-1-1 0 0 0,0 0 0 0 0,1 0 0 0 0,-1 0 0 0 0,0 0 0 0 0,1 0 0 0 0,-1 0 0 0 0,3-1-2 0 0,8-6 0 0 0,-12 6-1 0 0,1 0 0 0 0,-1 1 0 0 0,0-1 0 0 0,1 0 0 0 0,-1 1 0 0 0,1-1 0 0 0,-1 1 0 0 0,1-1-1 0 0,0 1 1 0 0,-1 0 0 0 0,1 0 0 0 0,-1 0 0 0 0,1-1 1 0 0,10-1-65 0 0,-3-2-67 0 0,4-3-89 0 0,-8 6 98 0 0,3-1 43 0 0,-1 1 31 0 0,-3-1-15 0 0,0 1-27 0 0,0-1-52 0 0,-1 1-24 0 0,0-2-52 0 0,1 1-62 0 0,-1-1-69 0 0,-2 1 54 0 0,1 1-41 0 0,1-2-445 0 0,1-1-300 0 0,2-2-702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44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6968 0 0,'0'0'157'0'0,"0"0"23"0"0,0 3 11 0 0,3 10-31 0 0,0-8-137 0 0,1-1-19 0 0,4 21 73 0 0,-5-18-23 0 0,1 4 113 0 0,-1 2 103 0 0,0 1 98 0 0,-3 4 94 0 0,2-7-259 0 0,9 26 443 0 0,-4-21-397 0 0,-2-2-76 0 0,-1-3-63 0 0,0 7 139 0 0,-4 2-4 0 0,-1-10-112 0 0,3 4 134 0 0,3-4-46 0 0,1 2 2 0 0,-4 6 7 0 0,-2-5-60 0 0,3 4 66 0 0,0-9-126 0 0,0 1-1 0 0,-1 0 1 0 0,0 0 0 0 0,0 6-110 0 0,-1-2 143 0 0,0 3 47 0 0,-1 22 242 0 0,0 53 654 0 0,0-58-780 0 0,0 5-33 0 0,0-36-245 0 0,0-2-48 0 0,0 0-53 0 0,0 0-103 0 0,0 0-168 0 0,0 0-8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57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5848 0 0,'0'0'168'0'0,"0"3"-3"0"0,0 7-239 0 0,0 0 44 0 0,0 0 41 0 0,0 0 40 0 0,0 1 34 0 0,0-1 34 0 0,0 12 205 0 0,0-2 87 0 0,0 2 71 0 0,0 1 114 0 0,0 32 857 0 0,0-35-969 0 0,0-5-144 0 0,0-1-36 0 0,0 1-44 0 0,0-1-51 0 0,2 1 204 0 0,9-1 56 0 0,-10-12-261 0 0,0-1-48 0 0,0 1-42 0 0,-1 0-35 0 0,1 2 12 0 0,-2 1-58 0 0,0-4 0 0 0,1 0 38 0 0,0 13 288 0 0,0-12-3 0 0,0-2-11 0 0,0 0-44 0 0,0 0-17 0 0,0 0-6 0 0,0 0-14 0 0,0 0-51 0 0,0 0-22 0 0,0 0-3 0 0,0 0-11 0 0,0 0-46 0 0,0-2-27 0 0,0 1-102 0 0,0 0-1 0 0,0 1 1 0 0,0-1 0 0 0,1 1 0 0 0,-1-1 0 0 0,0 1 0 0 0,0-1 0 0 0,0 0 0 0 0,0 1 0 0 0,1-1 0 0 0,-1 1 0 0 0,0-1 0 0 0,0 1 0 0 0,1-1 0 0 0,-1 1 0 0 0,0-1 0 0 0,1 1 0 0 0,-1 0 0 0 0,1-1 0 0 0,-1 1 0 0 0,1-1 0 0 0,-1 1 0 0 0,1 0 0 0 0,0-1-6 0 0,4-4 57 0 0,-2-6-39 0 0,0-5 24 0 0,10-1-30 0 0,3 0-12 0 0,-9 5 0 0 0,-4 6 0 0 0,1 1 0 0 0,0-1 0 0 0,0 0 0 0 0,0 1 0 0 0,4-3-1 0 0,5-4 1 0 0,-4 4-3 0 0,0-1-1 0 0,0 0 1 0 0,-1 0 0 0 0,4-7 3 0 0,-5 6-22 0 0,-6 7 10 0 0,0 0 1 0 0,1 0 0 0 0,-1 0-1 0 0,1 1 1 0 0,0-1 0 0 0,0 1 0 0 0,0-1-1 0 0,0 1 1 0 0,1 0 0 0 0,-1 0 0 0 0,3-2 11 0 0,10-2-61 0 0,1 2 41 0 0,1 0-5 0 0,-2-3-47 0 0,-11 5 57 0 0,0 0-1 0 0,0 0 0 0 0,1 0-1 0 0,-1 0 1 0 0,1 1 0 0 0,0-1 16 0 0,-4 2-2 0 0,-1 0 1 0 0,1 0-1 0 0,-1-1 1 0 0,1 1-1 0 0,-1 0 1 0 0,1 0-1 0 0,-1 0 1 0 0,1 0-1 0 0,-1 0 1 0 0,1 0-1 0 0,-1 0 0 0 0,1 0 1 0 0,-1 1-1 0 0,1-1 1 0 0,-1 0-1 0 0,1 0 1 0 0,-1 0-1 0 0,1 0 1 0 0,-1 1-1 0 0,1-1 1 0 0,-1 0-1 0 0,1 0 1 0 0,-1 1-1 0 0,0-1 1 0 0,1 0-1 0 0,-1 1 1 0 0,1-1-1 0 0,-1 1 1 0 0,0-1-1 0 0,0 0 1 0 0,1 1-1 0 0,-1-1 1 0 0,0 1-1 0 0,0-1 1 0 0,1 1-1 0 0,-1-1 1 0 0,0 1-1 0 0,0-1 0 0 0,0 1 1 0 0,0-1-1 0 0,0 1 1 0 0,0-1-1 0 0,1 1 1 0 0,-1-1-1 0 0,-1 1 1 0 0,1-1-1 0 0,0 1 1 0 0,0-1 1 0 0,0 0-1 0 0,0 0 0 0 0,0 0 1 0 0,0 1-1 0 0,0-1 0 0 0,0 0 0 0 0,0 0 1 0 0,0 0-1 0 0,0 0 0 0 0,0 0 0 0 0,0 0 1 0 0,0 0-1 0 0,0 0 0 0 0,0 0 0 0 0,0 0 1 0 0,0 1-1 0 0,0-1 0 0 0,0 0 0 0 0,0 0 1 0 0,0 0-1 0 0,0 0 0 0 0,0 0 0 0 0,0 0 1 0 0,0 0-1 0 0,0 0 0 0 0,0 0 0 0 0,0 0 1 0 0,1 0-1 0 0,-1 0 0 0 0,0 1 0 0 0,0-1 1 0 0,0 0-1 0 0,0 0 0 0 0,0 0 0 0 0,0 0 1 0 0,0 0-1 0 0,0 0 0 0 0,0 0 0 0 0,0 0 1 0 0,0 0-1 0 0,0 0 0 0 0,1 0 0 0 0,-1 0 1 0 0,0 0-1 0 0,0 0 0 0 0,0 0 0 0 0,0 0 1 0 0,0 0-1 0 0,0 0 0 0 0,0 0 0 0 0,0 0 1 0 0,0 0-1 0 0,0 0 0 0 0,1 0 0 0 0,-1 0 1 0 0,0 0-1 0 0,0 0 0 0 0,0 0 1 0 0,0 0 0 0 0,1 0-1 0 0,-1 0 1 0 0,1 0 0 0 0,-1 0-1 0 0,1 0 1 0 0,-1 0-1 0 0,1 0 1 0 0,-1 0-1 0 0,0 0 1 0 0,1 0 0 0 0,-1 1-1 0 0,1-1 1 0 0,-1 0-1 0 0,1 0 1 0 0,-1 0 0 0 0,0 1-1 0 0,1-1 1 0 0,-1 0-1 0 0,0 0 1 0 0,1 1 0 0 0,-1-1-1 0 0,0 0 1 0 0,1 1-1 0 0,-1-1 1 0 0,0 1 0 0 0,0-1 0 0 0,6 24 0 0 0,7 2-32 0 0,-1-3-7 0 0,-8-7 46 0 0,-4-4-5 0 0,0 21 49 0 0,0-14-30 0 0,2-4 22 0 0,9-1-52 0 0,-9-12-101 0 0,-2 1-28 0 0,0 3-105 0 0,0-5 102 0 0,0 1-56 0 0,0-1-100 0 0,0 0 62 0 0,0 0-37 0 0,0-1-368 0 0,0 1 88 0 0,0-1-50 0 0,0 0-707 0 0,0 0-559 0 0,0 0-1060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58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9792 0 0,'0'0'289'0'0,"0"0"-8"0"0,1 0-210 0 0,1 0-43 0 0,1 1-179 0 0,0 1 69 0 0,0 2 62 0 0,-1 1 57 0 0,-1 1 50 0 0,0 0 43 0 0,1 10 235 0 0,-2-3 16 0 0,-2 15 597 0 0,-1-17-451 0 0,-3 2-8 0 0,5-12-452 0 0,0 1 0 0 0,0-1 0 0 0,1 0 0 0 0,-1 1 0 0 0,0-1 0 0 0,1 1 0 0 0,0-1 0 0 0,-1 1 0 0 0,1 0 0 0 0,0-1 0 0 0,-1 1 1 0 0,1-1-1 0 0,0 1-67 0 0,0 11 462 0 0,0-2-57 0 0,0 0-57 0 0,0 0-52 0 0,0 1-51 0 0,0 2-47 0 0,0 3-45 0 0,0 4-42 0 0,0-15-123 0 0,-3 4 63 0 0,0-5-83 0 0,1-3-43 0 0,1 0-59 0 0,-1 0-72 0 0,0 0-86 0 0,1-1 55 0 0,1 0-41 0 0,-1-1-35 0 0,1 0-34 0 0,0 1-228 0 0,0 0-55 0 0,-1 1-750 0 0,1 2-599 0 0,0 5-1136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57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1 9504 0 0,'0'0'216'0'0,"0"0"32"0"0,0 2 9 0 0,-4 13-61 0 0,-1-8-146 0 0,-2-2-33 0 0,2-3-17 0 0,5-2 0 0 0,-1 0 0 0 0,0 1 0 0 0,1-1 0 0 0,-1 0 0 0 0,1 1 0 0 0,-1-1 0 0 0,0 0 0 0 0,1 1 0 0 0,-1-1 0 0 0,1 1 0 0 0,-1-1 0 0 0,1 1 0 0 0,-1-1 0 0 0,1 1 0 0 0,0-1 0 0 0,-1 1 0 0 0,1-1 0 0 0,-1 1 0 0 0,1 0 0 0 0,0-1 0 0 0,0 1 0 0 0,-1 0 0 0 0,-1 4 0 0 0,-2 1 24 0 0,-1 0 44 0 0,-7 6 159 0 0,9-10-136 0 0,0 1 0 0 0,0 0 0 0 0,0 0 0 0 0,0 0 0 0 0,1 0 0 0 0,-2 3-91 0 0,-1 4 284 0 0,1-1-8 0 0,-6 6 68 0 0,5-6-202 0 0,2 1 34 0 0,-2 6 137 0 0,3 0 39 0 0,1 20 385 0 0,1-11-290 0 0,1-11-226 0 0,-1 0-42 0 0,2-1 64 0 0,4-3-67 0 0,-1-2-62 0 0,-3-3-66 0 0,3 5 109 0 0,10 11 295 0 0,-10-16-351 0 0,2-1-43 0 0,32 15 251 0 0,-15-6-169 0 0,-9-10-76 0 0,6-3-9 0 0,-12-1-29 0 0,64 1 82 0 0,-37 0-96 0 0,2 0-92 0 0,-33 0 50 0 0,-1 0-1 0 0,0-1 1 0 0,1 0-1 0 0,-1 0 1 0 0,0 0-1 0 0,3-2 31 0 0,9-3-155 0 0,-8 3 15 0 0,0-2-51 0 0,1 1-60 0 0,-1 0-72 0 0,-3 2 80 0 0,0-1-33 0 0,11-10-433 0 0</inkml:trace>
  <inkml:trace contextRef="#ctx0" brushRef="#br0" timeOffset="384.41">680 127 7256 0 0,'0'0'165'0'0,"0"0"22"0"0,0 0 7 0 0,3 0-23 0 0,0 1-146 0 0,-2-1-26 0 0,6-5 20 0 0,11-4 43 0 0,-14 7-2 0 0,-1 1 44 0 0,3 0 118 0 0,-1 1 52 0 0,2-1 275 0 0,-3-1-236 0 0,-2-1-135 0 0,-2-3-110 0 0,0 6-61 0 0,0 0 0 0 0,0 0 0 0 0,0 0 0 0 0,0 0 0 0 0,0-1-1 0 0,0 1 1 0 0,0 0 0 0 0,0 0 0 0 0,0 0 0 0 0,0 0-1 0 0,0 0 1 0 0,0 0 0 0 0,0 0 0 0 0,0 0 0 0 0,0 0 0 0 0,0 0-1 0 0,0-1 1 0 0,0 1 0 0 0,0 0 0 0 0,0 0 0 0 0,0 0 0 0 0,0 0-1 0 0,0 0 1 0 0,0 0 0 0 0,0 0 0 0 0,0 0 0 0 0,0 0 0 0 0,0 0-1 0 0,1 0 1 0 0,-1 0 0 0 0,0-1 0 0 0,0 1 0 0 0,0 0 0 0 0,0 0-1 0 0,0 0 1 0 0,0 0 0 0 0,0 0 0 0 0,0 0 0 0 0,0 0 0 0 0,0 0-1 0 0,0 0 1 0 0,0 0 0 0 0,1 0 0 0 0,-1 0 0 0 0,0 0 0 0 0,0 0-1 0 0,0 0 1 0 0,0 0 0 0 0,0 0 0 0 0,0 0 0 0 0,0 0 0 0 0,0 0-1 0 0,0 0 1 0 0,0 0 0 0 0,1 0 0 0 0,-1 0 0 0 0,0 0-7 0 0,10 0 356 0 0,-10 0-350 0 0,0 0 0 0 0,1 0 0 0 0,-1 0 0 0 0,0 0 1 0 0,0 0-1 0 0,0 0 0 0 0,0 0 0 0 0,0 1 0 0 0,0-1 0 0 0,0 0 1 0 0,0 0-1 0 0,0 0 0 0 0,0 0 0 0 0,1-1 0 0 0,-1 1 0 0 0,0 0 1 0 0,0 0-1 0 0,0 0 0 0 0,0 0 0 0 0,0 0 0 0 0,0 0 1 0 0,0 0-1 0 0,0 0 0 0 0,0 0 0 0 0,0 0 0 0 0,0 0 0 0 0,1 0 1 0 0,-1 0-1 0 0,0 0 0 0 0,0 0 0 0 0,0 0 0 0 0,0 0 0 0 0,0 0 1 0 0,0 0-1 0 0,0 0 0 0 0,0-1 0 0 0,0 1 0 0 0,0 0 1 0 0,0 0-1 0 0,0 0 0 0 0,0 0 0 0 0,0 0 0 0 0,0 0 0 0 0,0 0 1 0 0,0 0-1 0 0,0 0 0 0 0,0 0 0 0 0,0-1 0 0 0,0 1 0 0 0,0 0 1 0 0,0 0-1 0 0,0 0 0 0 0,0 0 0 0 0,0 0 0 0 0,0 0 1 0 0,0 0-1 0 0,0 0-6 0 0,0-1 19 0 0,0 0 1 0 0,0 1 0 0 0,0-1-1 0 0,0 1 1 0 0,0-1 0 0 0,0 1-1 0 0,0-1 1 0 0,1 0 0 0 0,-1 1 0 0 0,0-1-1 0 0,0 1 1 0 0,0-1 0 0 0,1 1-1 0 0,-1-1 1 0 0,0 1 0 0 0,1-1-1 0 0,-1 1-19 0 0,1-1 16 0 0,-1 1 0 0 0,1 0 0 0 0,-1-1 0 0 0,1 1 0 0 0,-1 0 0 0 0,1 0 0 0 0,-1-1 0 0 0,1 1 0 0 0,-1 0 0 0 0,1 0-1 0 0,-1 0 1 0 0,1 0 0 0 0,0 0 0 0 0,-1-1 0 0 0,1 1 0 0 0,-1 0 0 0 0,1 0-16 0 0,4-2 241 0 0,6-9-7 0 0,-9 8-41 0 0,-1 0-75 0 0,0-1-37 0 0,-2-1 8 0 0,1 5-50 0 0,0-5 201 0 0,0 1-101 0 0,0 2-63 0 0,0 0-40 0 0,0 0-7 0 0,0 1 35 0 0,0-2 220 0 0,0 3-52 0 0,0-2-28 0 0,-1-2-149 0 0,1 1 35 0 0,-5-7 295 0 0,2 6-252 0 0,1 1-68 0 0,-1 0-105 0 0,1 1 176 0 0,2 2-11 0 0,-3 0-44 0 0,-23 0 1 0 0,21 2-18 0 0,3-1-64 0 0,1 1 1 0 0,0-1 0 0 0,0 0 0 0 0,-1 0 0 0 0,1 0 0 0 0,0 0 0 0 0,-1 0 0 0 0,1-1 0 0 0,-1 1-1 0 0,1 0 1 0 0,-1-1 0 0 0,0 1 0 0 0,1-1 0 0 0,-1 1 0 0 0,0-1 0 0 0,1 0 0 0 0,-1 0 0 0 0,0 0-1 0 0,0 0 0 0 0,1 0 0 0 0,0 0 0 0 0,-1 0 0 0 0,1 1 0 0 0,0-1 0 0 0,0 0 0 0 0,-1 0 0 0 0,1 1 0 0 0,0-1 0 0 0,0 1 0 0 0,-1-1 0 0 0,1 1 0 0 0,0-1 0 0 0,0 1 0 0 0,0 0 0 0 0,0-1 0 0 0,0 1 0 0 0,0 0 0 0 0,0 0 0 0 0,0 0 0 0 0,0 0 0 0 0,0 0 0 0 0,1 0 0 0 0,-1 0 0 0 0,0 1 0 0 0,-8 14 0 0 0,5-14 0 0 0,-2 1 0 0 0,-9 21 0 0 0,1-6 0 0 0,12-14-2 0 0,1 1 1 0 0,2 20 18 0 0,-2-11 18 0 0,1-5-10 0 0,0-1-1 0 0,0 1 1 0 0,0-1 0 0 0,1 0 0 0 0,1 7-25 0 0,9-4 108 0 0,-8-1-52 0 0,2 1 30 0 0,5-3 11 0 0,-6-6-72 0 0,-1 1 0 0 0,0-1 0 0 0,0 1 0 0 0,0 0 0 0 0,0-1 0 0 0,2 4-25 0 0,-2-3 15 0 0,-1 0-1 0 0,1 0 1 0 0,0 0-1 0 0,0-1 0 0 0,1 1 1 0 0,2 1-15 0 0,3 0 35 0 0,0 0-1 0 0,1-1 1 0 0,5 2-35 0 0,2 0 13 0 0,-1 1 18 0 0,-13-5-28 0 0,0 0-1 0 0,0 0 1 0 0,1 0 0 0 0,-1 0 0 0 0,1 0 0 0 0,-1-1 0 0 0,0 1 0 0 0,2-1-3 0 0,26 0-105 0 0,-23 0 19 0 0,4 0-94 0 0,-4 0 46 0 0,2 0-39 0 0,19 0-237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55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 33 6216 0 0,'0'0'133'0'0,"-3"-2"23"0"0,-7-9 15 0 0,1 7-55 0 0,2 5-53 0 0,4 0-54 0 0,-2-1-17 0 0,3 0 5 0 0,-22-14 60 0 0,7 10 228 0 0,-13 5 243 0 0,14 0-217 0 0,-32-1 330 0 0,1 0-100 0 0,32 3-384 0 0,1 7 19 0 0,11-7-44 0 0,-1-2-59 0 0,-5-2-22 0 0,7 1-8 0 0,-2-1-1 0 0,-1 1-5 0 0,1 6 23 0 0,-2 4 65 0 0,-4 4-91 0 0,12-13 18 0 0,5 2-44 0 0,-6-2 6 0 0,4 12 84 0 0,17 21 81 0 0,-15-23-132 0 0,-2-5 9 0 0,-1-1 0 0 0,1 1 0 0 0,0-1 0 0 0,5 4-56 0 0,-4-3 78 0 0,1-1 0 0 0,-2 1 0 0 0,1 1 0 0 0,4 6-78 0 0,-3-2 61 0 0,-3-5-22 0 0,0 0-1 0 0,0 0 1 0 0,0-1 0 0 0,0 1-1 0 0,4 1-38 0 0,2 3 43 0 0,10 10 35 0 0,-6-2 11 0 0,-7-7-44 0 0,6 9 63 0 0,-1-7 21 0 0,-3-1 4 0 0,-8-10-114 0 0,0 0 0 0 0,0 0 0 0 0,0 1 0 0 0,0-1 0 0 0,-1 0 0 0 0,1 0 0 0 0,-1 1 0 0 0,1-1 0 0 0,-1 0 0 0 0,0 1 0 0 0,0 0-19 0 0,0 8 115 0 0,0-1 20 0 0,2-5 155 0 0,-1-4-276 0 0,-1-1 0 0 0,1 0 0 0 0,-1 1 0 0 0,1-1 0 0 0,-1 1 1 0 0,1-1-1 0 0,-1 1 0 0 0,0-1 0 0 0,1 1 0 0 0,-1-1 0 0 0,0 1 1 0 0,1 0-1 0 0,-1-1 0 0 0,0 1 0 0 0,0 0 0 0 0,0-1 0 0 0,1 1 1 0 0,-1-1-1 0 0,0 1 0 0 0,0 0 0 0 0,0-1 0 0 0,0 1 0 0 0,0 0 1 0 0,0-1-1 0 0,0 1 0 0 0,-1 0 0 0 0,1-1 0 0 0,0 1 0 0 0,0 0 1 0 0,0-1-1 0 0,-1 1 0 0 0,1-1 0 0 0,0 1 0 0 0,-1 0 1 0 0,1-1-1 0 0,0 1-14 0 0,-4 8 210 0 0,2 5 44 0 0,-1-4-50 0 0,-9 0-9 0 0,3-5-55 0 0,-1 4 83 0 0,5-6-204 0 0,0 1 47 0 0,2-3-16 0 0,0 0 0 0 0,1 1 0 0 0,-1-1 0 0 0,0-1 1 0 0,0 1-1 0 0,0 0 0 0 0,-2 0-50 0 0,-7-1 119 0 0,5-2-84 0 0,0 0-37 0 0,-17-12-28 0 0,1 1-42 0 0,10 8-114 0 0,7-6-38 0 0,4 9 193 0 0,-1 1-113 0 0,0-1-105 0 0,0 1-96 0 0,1 0 41 0 0,0 0-43 0 0,0 0-38 0 0,0 0-35 0 0,-2-3-511 0 0,1 0-99 0 0,1-2-702 0 0,1-4-982 0 0</inkml:trace>
  <inkml:trace contextRef="#ctx0" brushRef="#br0" timeOffset="368.63">471 223 6072 0 0,'2'0'16'0'0,"0"0"0"0"0,0 0 0 0 0,-1 0 0 0 0,1 1 0 0 0,0-1 0 0 0,0 1 0 0 0,-1-1 0 0 0,1 1 0 0 0,0 0 0 0 0,-1 0 0 0 0,1 0 0 0 0,-1-1 0 0 0,1 2-16 0 0,11 4 130 0 0,-2-5-11 0 0,2-1-52 0 0,25 0 29 0 0,-22 0-22 0 0,-2 0 46 0 0,0 0 75 0 0,-6 0-46 0 0,0 0 34 0 0,0 0 38 0 0,-1 0 42 0 0,1 0 46 0 0,0 0 50 0 0,0 0 53 0 0,-1 0 57 0 0,2 0-186 0 0,-2-1-79 0 0,0-1-38 0 0,2-2-9 0 0,0 0-12 0 0,-2 1 0 0 0,0 2 34 0 0,2 1 72 0 0,-2-1-37 0 0,-1-1-39 0 0,4-4 88 0 0,-2 2-105 0 0,2-1 47 0 0,-2 0-40 0 0,6-1 71 0 0,-12 5-175 0 0,1 1-18 0 0,2 0 6 0 0,-2-1 23 0 0,-1 0 31 0 0,1-1 54 0 0,11-9 32 0 0,1 8-31 0 0,-5 2-54 0 0,-6-4-48 0 0,0-2-38 0 0,10 2 25 0 0,1-8-32 0 0,-2-3-11 0 0,-10 3 10 0 0,-3 10 45 0 0,0 3 17 0 0,0 0 7 0 0,-3-2 1 0 0,-1-2-76 0 0,-1 0 38 0 0,3 4-26 0 0,1-1 0 0 0,-1 0 0 0 0,1 0 0 0 0,-1 1 0 0 0,1-1 0 0 0,-1 1 0 0 0,1-1 1 0 0,-1 1-1 0 0,1 0 0 0 0,-1-1 0 0 0,0 1 0 0 0,1 0 0 0 0,-1 0 0 0 0,0 0 0 0 0,1 1 0 0 0,-1-1 0 0 0,1 0 0 0 0,-1 0 0 0 0,0 1 0 0 0,1-1 1 0 0,-1 1-17 0 0,-6 4 48 0 0,6-4-44 0 0,1 0 0 0 0,0 0 0 0 0,-1 0 0 0 0,1-1 0 0 0,-1 1 0 0 0,1 0 0 0 0,-1-1 0 0 0,0 1 0 0 0,1-1 0 0 0,-1 1 0 0 0,0-1 0 0 0,1 0 0 0 0,-1 0 0 0 0,0 0-4 0 0,1 0 0 0 0,-1 0 0 0 0,0 1 0 0 0,1-1 0 0 0,-1 0 0 0 0,0 1 0 0 0,1-1 0 0 0,-1 1 0 0 0,1-1 0 0 0,-1 1 0 0 0,1 0 0 0 0,-1 0 0 0 0,1-1 0 0 0,-1 1 0 0 0,1 1 0 0 0,-7 2 0 0 0,-3 1 3 0 0,9-4 2 0 0,0 0 1 0 0,-1 0 0 0 0,1 0-1 0 0,0 1 1 0 0,0-1-1 0 0,0 1 1 0 0,0-1-1 0 0,0 1 1 0 0,0 0-6 0 0,-10 11 11 0 0,8-8-9 0 0,-1 0 1 0 0,1-1-1 0 0,-1 1 0 0 0,0-1 1 0 0,0 0-1 0 0,-2 1-2 0 0,-4-1 41 0 0,9-3-35 0 0,0 0-1 0 0,-1 0 0 0 0,1 1 1 0 0,0-1-1 0 0,0 0 1 0 0,0 1-1 0 0,0-1 0 0 0,0 1 1 0 0,0 0-6 0 0,-16 15 64 0 0,11-12-44 0 0,1 1-1 0 0,0 0 1 0 0,1 0-1 0 0,-1 0 0 0 0,1 1 1 0 0,-2 3-20 0 0,-6 15 70 0 0,10-18-61 0 0,2-3 5 0 0,0 0 1 0 0,0 0 0 0 0,1 0 0 0 0,-1 0 0 0 0,1 0 0 0 0,0 0 0 0 0,0 0 0 0 0,1 2-15 0 0,-1 0 19 0 0,3 0 51 0 0,7 10-11 0 0,-10-14-52 0 0,1 0 1 0 0,1 0-1 0 0,-1 1 0 0 0,0-1 1 0 0,0 0-1 0 0,1 0 1 0 0,-1 0-1 0 0,1-1 0 0 0,0 1 1 0 0,-1 0-1 0 0,1-1 1 0 0,1 2-8 0 0,6 1 33 0 0,1 0 1 0 0,-1-1 0 0 0,6 2-34 0 0,2 0 16 0 0,-2 0 21 0 0,-11-3-34 0 0,-1-1 1 0 0,0 0-1 0 0,1 0 0 0 0,-1 0 0 0 0,1 0 1 0 0,-1-1-1 0 0,1 1 0 0 0,-1-1 1 0 0,1 0-4 0 0,9 1 0 0 0,7-1 18 0 0,-3-4 24 0 0,-3 0-30 0 0,2-1-82 0 0,0 1-49 0 0,27-6-325 0 0,-27 7 282 0 0,19 0-299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54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1 7512 0 0,'0'0'166'0'0,"0"0"29"0"0,0 0 13 0 0,0 0 19 0 0,3 3 53 0 0,8 7 28 0 0,-10-8-156 0 0,0-1-34 0 0,0 3 32 0 0,0 0-74 0 0,-2 1-36 0 0,0-3 53 0 0,1 5 61 0 0,0-4-100 0 0,0-1-1 0 0,0 0 1 0 0,0 0 0 0 0,0 0-1 0 0,0 0 1 0 0,0 1 0 0 0,1-1-1 0 0,-1 0 1 0 0,1 0 0 0 0,0 1-54 0 0,4 5 169 0 0,0 2 69 0 0,-2 4 53 0 0,-2 1 32 0 0,2 0-71 0 0,0-2-60 0 0,1-2-53 0 0,-2-5-79 0 0,3 7 165 0 0,-1-3-43 0 0,2 6 63 0 0,-5-13-198 0 0,0 1 0 0 0,-1 0 1 0 0,1-1-1 0 0,-1 1 0 0 0,1 0 1 0 0,-1 1-48 0 0,-1 10 147 0 0,1-7-56 0 0,0-1-1 0 0,0 1 1 0 0,1 0-1 0 0,0 0 1 0 0,0 1-91 0 0,11 27 348 0 0,1 8 99 0 0,-9-14-238 0 0,-4 31 139 0 0,2-43-209 0 0,4-2-37 0 0,0 0-19 0 0,-4 2 22 0 0,-2 25 70 0 0,0 9 9 0 0,0-48-166 0 0,0 0 1 0 0,0-1 0 0 0,-1 1-1 0 0,1 0 1 0 0,-2 3-19 0 0,-5 7 92 0 0,7-12-77 0 0,-1-1-1 0 0,0 0 1 0 0,0 1 0 0 0,1-1-1 0 0,-1 0 1 0 0,1 1 0 0 0,-1-1-1 0 0,1 1 1 0 0,0-1 0 0 0,-1 1-1 0 0,1 0-14 0 0,0 0 114 0 0,0-2-64 0 0,0 0-66 0 0,0 0-95 0 0,-3 0-74 0 0,3 0 63 0 0,-1 0 61 0 0,0 0 48 0 0,-1 0 100 0 0,1 0-80 0 0,0 0-60 0 0,0 0-84 0 0,0 0-77 0 0,-1 0-108 0 0,1 0 115 0 0,-1 0-33 0 0,1 0-37 0 0,0 0-39 0 0,0 0-34 0 0,0 0-49 0 0,0 0-44 0 0,-1 0-39 0 0,1 0-139 0 0,-1 0-38 0 0,-3 0-1449 0 0</inkml:trace>
  <inkml:trace contextRef="#ctx0" brushRef="#br0" timeOffset="569.75">1 316 9152 0 0,'0'0'208'0'0,"0"0"33"0"0,0 0 14 0 0,2 0-42 0 0,25-2-168 0 0,-18-2-44 0 0,3-3 38 0 0,-1 6 23 0 0,1 1 64 0 0,7 0 117 0 0,2-4 68 0 0,8-4-49 0 0,-15 4-104 0 0,0 0 0 0 0,-1 0 0 0 0,9-5-158 0 0,-12 5 93 0 0,0 0 1 0 0,0 0-1 0 0,0 1 1 0 0,2 0-94 0 0,16-3 141 0 0,0 1-39 0 0,3 0-41 0 0,21-8 16 0 0,2 0 3 0 0,-18 10-59 0 0,-33 3-19 0 0,-1 0 1 0 0,1 0 0 0 0,0 0-1 0 0,-1-1 1 0 0,1 1 0 0 0,-1-1-1 0 0,1 1 1 0 0,-1-1 0 0 0,1 0-1 0 0,-1 0 1 0 0,1 0 0 0 0,0-1-3 0 0,0 1 2 0 0,-1 0 1 0 0,0 0 0 0 0,1 0-1 0 0,-1 0 1 0 0,1 0 0 0 0,-1 0-1 0 0,1 1 1 0 0,0 0 0 0 0,-1-1-1 0 0,1 1 1 0 0,-1 0 0 0 0,3 0-3 0 0,71 0 64 0 0,-76 0-64 0 0,1 0 0 0 0,-1 0 0 0 0,1 0 0 0 0,-1 0 0 0 0,1 0 0 0 0,-1 0-1 0 0,1 0 1 0 0,-1 0 0 0 0,1 0 0 0 0,-1 0 0 0 0,1 0 0 0 0,-1 0 0 0 0,1 0 0 0 0,-1 0 0 0 0,1 1 0 0 0,-1-1 0 0 0,1 0 0 0 0,-1 0 0 0 0,0 1 0 0 0,1-1 0 0 0,-1 0 0 0 0,1 0 0 0 0,-1 1 0 0 0,0-1 0 0 0,1 0 0 0 0,-1 1 0 0 0,0-1 0 0 0,1 1 0 0 0,-1-1 0 0 0,0 1 0 0 0,0-1 0 0 0,1 1 0 0 0,3 5-14 0 0,0-4-19 0 0,-1-1 5 0 0,6 15 16 0 0,4 3 12 0 0,-12-17 0 0 0,1 1 0 0 0,0-1 0 0 0,-1 0 0 0 0,1 1 0 0 0,-1-1 0 0 0,0 1 0 0 0,0-1 0 0 0,0 1 0 0 0,0 0 0 0 0,0-1 0 0 0,0 1 0 0 0,-1 0 0 0 0,0-1 0 0 0,1 1 0 0 0,-1 0 0 0 0,0 0 0 0 0,0 0 0 0 0,0 0 0 0 0,1 1 0 0 0,-1-1 0 0 0,1 0 0 0 0,0 0 0 0 0,0 0 0 0 0,0 0 0 0 0,0 0 0 0 0,0 0 0 0 0,5 13 0 0 0,-5 4-5 0 0,-1-17 8 0 0,0 1 0 0 0,0-1 0 0 0,1 0 0 0 0,-1 1 0 0 0,1-1 0 0 0,-1 0-1 0 0,1 1 1 0 0,0-1-3 0 0,0 0 12 0 0,1 1 0 0 0,-2-1 0 0 0,1 1 0 0 0,0-1 0 0 0,-1 0 0 0 0,1 1 0 0 0,-1-1 0 0 0,0 1 0 0 0,0-1 0 0 0,-1 1 0 0 0,1-1 0 0 0,-1 1 0 0 0,0-1 0 0 0,0 0 0 0 0,-1 4-12 0 0,2-5 8 0 0,-1-1 0 0 0,1 1-1 0 0,0-1 1 0 0,-1 1 0 0 0,1 0-1 0 0,0-1 1 0 0,0 1 0 0 0,0 0 0 0 0,0-1-1 0 0,1 1-7 0 0,-1 1 10 0 0,1 0-1 0 0,0-1 0 0 0,0 1 1 0 0,0-1-1 0 0,0 1 1 0 0,0-1-1 0 0,1 1-9 0 0,2 5 36 0 0,-1 10 52 0 0,-3 2-9 0 0,-1-10-39 0 0,1 4 55 0 0,0 4 46 0 0,0-7-9 0 0,0-2 30 0 0,0 2 66 0 0,0-9-66 0 0,0-2-2 0 0,0 0 0 0 0,0 0 12 0 0,0 0 50 0 0,0 0 24 0 0,0 0 2 0 0,0 0-20 0 0,0 0-83 0 0,0 0-32 0 0,0 0-7 0 0,0 0-8 0 0,0-4 4 0 0,0-6-80 0 0,0 9-4 0 0,0-32 93 0 0,0 5-94 0 0,0 26-17 0 0,0 0 0 0 0,1 1 0 0 0,-1-1 0 0 0,0 0 0 0 0,0 0 0 0 0,1 0 0 0 0,-1 1 0 0 0,1-1 0 0 0,0 0 0 0 0,-1 0 0 0 0,1 1 0 0 0,0-1 0 0 0,0 1 0 0 0,0-1 0 0 0,0 0 0 0 0,0 1 0 0 0,1 0 0 0 0,-1-1 0 0 0,0 1 0 0 0,1 0 0 0 0,-1 0 0 0 0,14-16 0 0 0,9-24-5 0 0,-14 21-44 0 0,-7 16 42 0 0,-1 0 0 0 0,1 0 0 0 0,0 0-1 0 0,0 1 1 0 0,0-1 0 0 0,1 1 0 0 0,0-1 7 0 0,-2 2-7 0 0,0 0 1 0 0,0 1-1 0 0,1-1 1 0 0,-1 1-1 0 0,0-1 1 0 0,0 1-1 0 0,1 0 1 0 0,-1 0-1 0 0,1 0 1 0 0,-1 0-1 0 0,1 0 1 0 0,-1 1-1 0 0,1-1 1 0 0,0 1 6 0 0,7 0-16 0 0,9 0-52 0 0,-19 0 67 0 0,0 0 0 0 0,0 0 0 0 0,0 0 0 0 0,0 0 0 0 0,0 0 0 0 0,0 0 0 0 0,0 0 0 0 0,0 0 0 0 0,0-1 0 0 0,0 1 0 0 0,1 0 0 0 0,-1 0 0 0 0,0 1 0 0 0,0-1 0 0 0,0 0 1 0 0,0 0-1 0 0,0 0 0 0 0,0 0 0 0 0,0 0 0 0 0,0 0 0 0 0,0 0 0 0 0,0 0 0 0 0,0 0 0 0 0,1 0 0 0 0,-1 0 0 0 0,0 0 0 0 0,0 0 0 0 0,0 0 0 0 0,0 0 0 0 0,0 0 0 0 0,0 0 0 0 0,0 0 0 0 0,0 0 0 0 0,0 0 0 0 0,0 1 0 0 0,0-1 0 0 0,0 0 0 0 0,0 0 0 0 0,0 0 0 0 0,0 0 1 0 0,0 0-1 0 0,0 0 0 0 0,0 0 0 0 0,0 0 0 0 0,0 0 0 0 0,0 0 0 0 0,0 0 0 0 0,0 1 0 0 0,0-1 0 0 0,0 0 0 0 0,0 0 0 0 0,0 0 0 0 0,0 0 0 0 0,0 0 0 0 0,0 0 0 0 0,0 0 0 0 0,0 0 1 0 0,0 2-1 0 0,1-1 0 0 0,-1 1 0 0 0,0-1 0 0 0,1 1 0 0 0,-1-1-1 0 0,1 1 1 0 0,-1-1 0 0 0,1 0 0 0 0,-1 1 0 0 0,1-1 0 0 0,0 0 0 0 0,0 0 0 0 0,0 1-1 0 0,0-1 1 0 0,0 0 0 0 0,0 0 0 0 0,0 0 0 0 0,1 0 1 0 0,-1 1-6 0 0,1 0-1 0 0,0-1 1 0 0,-1 1 0 0 0,1 0-1 0 0,-1 1 1 0 0,1-1 0 0 0,-1 0-1 0 0,0 0 1 0 0,1 3 6 0 0,3 21-13 0 0,2-11 13 0 0,13 20 0 0 0,-20-33 0 0 0,1 0 0 0 0,0 0 0 0 0,-1 0 0 0 0,0 0 0 0 0,1 0 0 0 0,-1 0 0 0 0,0 0 0 0 0,0 0 0 0 0,0 0 0 0 0,0 0 0 0 0,-1 1 0 0 0,1-1 0 0 0,0 0 0 0 0,0 0 0 0 0,0 0 0 0 0,0-1 0 0 0,0 1 0 0 0,0 0 0 0 0,1 0 0 0 0,-1-1 0 0 0,0 1 0 0 0,1 0 0 0 0,0 0 0 0 0,4 7-1 0 0,-4-8-1 0 0,0 1 0 0 0,0-1 0 0 0,0 1 0 0 0,-1-1 0 0 0,1 1 0 0 0,0-1 0 0 0,-1 1 0 0 0,1-1 0 0 0,-1 1 0 0 0,1 0 0 0 0,-1 1 2 0 0,0 0-109 0 0,3-1-6 0 0,7 9 10 0 0,-7-9 29 0 0,-3-1-11 0 0,0-1-50 0 0,0 2-135 0 0,0 9-247 0 0,0-9 286 0 0,0-2 114 0 0,0 0-34 0 0,1 0-8 0 0,-1 0-34 0 0,1 0-41 0 0,-1 0-46 0 0,1 0-48 0 0,0 0-45 0 0,0 0-40 0 0,1 0-35 0 0,-1 0-130 0 0,1 0-35 0 0,4 0-1350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53.0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7344 0 0,'0'0'165'0'0,"0"0"22"0"0,0 0 9 0 0,0 0-59 0 0,0 2-8 0 0,0 2 23 0 0,0 6 201 0 0,0-9-306 0 0,0 0-1 0 0,0 0 1 0 0,0 0-1 0 0,0-1 0 0 0,0 1 1 0 0,0 0-1 0 0,0 0 0 0 0,1 0 1 0 0,-1 0-1 0 0,0 0 1 0 0,1 0-1 0 0,-1 0 0 0 0,1 0-46 0 0,5 3 410 0 0,-5-4-384 0 0,-1 1 1 0 0,1-1-1 0 0,-1 0 0 0 0,0 0 1 0 0,1 1-1 0 0,-1-1 0 0 0,1 0 1 0 0,-1 1-1 0 0,0-1 0 0 0,1 0 0 0 0,-1 1 1 0 0,0-1-1 0 0,1 1 0 0 0,-1-1 1 0 0,0 0-1 0 0,0 1 0 0 0,1-1 1 0 0,-1 1-1 0 0,0-1 0 0 0,0 1 1 0 0,0-1-1 0 0,0 1 0 0 0,0-1 1 0 0,0 1-1 0 0,0-1 0 0 0,0 1 1 0 0,0-1-1 0 0,0 1 0 0 0,0-1 1 0 0,0 1-1 0 0,0-1 0 0 0,0 1-26 0 0,0 0 25 0 0,0-1-1 0 0,0 1 1 0 0,-1-1 0 0 0,1 1-1 0 0,0-1 1 0 0,0 1-1 0 0,0-1 1 0 0,0 1-1 0 0,1-1 1 0 0,-1 1-1 0 0,0-1 1 0 0,0 0 0 0 0,0 1-1 0 0,0-1 1 0 0,0 1-1 0 0,1-1 1 0 0,-1 1-1 0 0,0-1 1 0 0,0 1-1 0 0,1-1 1 0 0,-1 0-1 0 0,0 1 1 0 0,0-1 0 0 0,1 1-1 0 0,-1-1 1 0 0,1 0-1 0 0,-1 1 1 0 0,0-1-1 0 0,1 0 1 0 0,-1 0-1 0 0,1 1 1 0 0,0-1-25 0 0,5 4 374 0 0,-3 1-83 0 0,1 1-37 0 0,3 8 160 0 0,-5-10-266 0 0,-1-1-49 0 0,-1 0-40 0 0,0 1 6 0 0,0-1 45 0 0,2 0 56 0 0,0 0 92 0 0,9 10 80 0 0,-6 0-21 0 0,1-8-155 0 0,-5-5-153 0 0,-1 0-1 0 0,1 0 1 0 0,-1 0-1 0 0,1 1 1 0 0,-1-1-1 0 0,0 0 1 0 0,1 1-1 0 0,-1-1 1 0 0,0 0-1 0 0,1 1 1 0 0,-1-1-1 0 0,0 1 1 0 0,1-1-1 0 0,-1 0 1 0 0,0 1-1 0 0,0-1 1 0 0,1 1-1 0 0,-1-1 1 0 0,0 1-1 0 0,0-1 1 0 0,0 1-1 0 0,0-1 1 0 0,0 1-1 0 0,0-1 1 0 0,1 1 0 0 0,-1-1-1 0 0,0 1 1 0 0,-1-1-1 0 0,1 1 1 0 0,0-1-1 0 0,0 1 1 0 0,0 0-9 0 0,3 12 162 0 0,2-3-36 0 0,0-2-50 0 0,-2 5 17 0 0,-3-8-16 0 0,0 6-5 0 0,2-6-17 0 0,9 6-56 0 0,-8-9-59 0 0,-6 1-12 0 0,-3 3 17 0 0,1-1-42 0 0,3-3-63 0 0,2-2-168 0 0,0 0-308 0 0,0 0-32 0 0</inkml:trace>
  <inkml:trace contextRef="#ctx0" brushRef="#br0" timeOffset="363.75">254 48 7224 0 0,'0'0'165'0'0,"0"0"22"0"0,2 0 7 0 0,5 1-97 0 0,-4 2-35 0 0,-1 6-15 0 0,-2-7-47 0 0,0 0 0 0 0,0-1 0 0 0,1 1 0 0 0,-1 0 0 0 0,0 0 0 0 0,1-1 0 0 0,-1 1 0 0 0,1 0 0 0 0,0 1 0 0 0,1 1 6 0 0,6 13-13 0 0,-5-13 39 0 0,0 0 37 0 0,2-2 138 0 0,0 1 98 0 0,-1 2 27 0 0,-1 1-35 0 0,1 2 85 0 0,4-1-37 0 0,-2-3-37 0 0,-2 0-65 0 0,-1 0-21 0 0,-1 3 26 0 0,1 3 48 0 0,4-4 88 0 0,-3-4-157 0 0,1 8 381 0 0,5-4-34 0 0,-4 7-140 0 0,4 0-68 0 0,-7-10-12 0 0,-3-3-18 0 0,0 0-67 0 0,0 0-28 0 0,0 0-7 0 0,0 0-18 0 0,0 0-67 0 0,0 0-28 0 0,0 0-7 0 0,0 0-8 0 0,0 0-22 0 0,0 0-10 0 0,0 0-2 0 0,2 0-12 0 0,-1 0-60 0 0,0 0 1 0 0,-1 0 0 0 0,1 0 0 0 0,0 0 0 0 0,0 0-1 0 0,-1-1 1 0 0,1 1 0 0 0,0 0 0 0 0,-1 0 0 0 0,1 0-1 0 0,-1-1 1 0 0,1 1 0 0 0,0 0 0 0 0,-1-1 0 0 0,1 1-1 0 0,-1-1 0 0 0,1 0 1 0 0,-1 1 0 0 0,0-1 0 0 0,1 0-1 0 0,-1 0 1 0 0,0 0 0 0 0,0 1 0 0 0,1-1-1 0 0,-1 0 1 0 0,0 0 0 0 0,0 0 0 0 0,0 0-1 0 0,0 0 1 0 0,0 0-1 0 0,0-33 54 0 0,-1 30-58 0 0,2 0 1 0 0,-1 0 0 0 0,0 0 0 0 0,1 0 0 0 0,0-3 3 0 0,3-1-12 0 0,2 0-36 0 0,18-16-186 0 0,-13 14 148 0 0,2-3 3 0 0,-10 11 10 0 0,8 3-45 0 0,1 6 94 0 0,-4-2 11 0 0,24 11-51 0 0,-19-11 21 0 0,-8 5 33 0 0,8-4 10 0 0,-10-5-1 0 0,-1 1 1 0 0,1 0 0 0 0,-1 0-1 0 0,1 0 1 0 0,-1 0 0 0 0,0 0-1 0 0,0 0 1 0 0,0 1 0 0 0,-1-1 0 0 0,1 1-1 0 0,0-1 1 0 0,-1 1 0 0 0,1 0-1 0 0,-1 0 1 0 0,0 0 0 0 0,2 4-6 0 0,11 9-37 0 0,1 0 33 0 0,-1 0 10 0 0,-9 15 0 0 0,5-18-11 0 0,-8-11-36 0 0,-1-1-81 0 0,-1-1-86 0 0,0 0 60 0 0,0 0-36 0 0,0 0-41 0 0,0 0-36 0 0,0 0-368 0 0,0 0 85 0 0,-1 1-51 0 0,-1 1-709 0 0,0 0 7 0 0,-2 2-44 0 0,-3 3-793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50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9376 0 0,'0'0'273'0'0,"0"0"-5"0"0,0-3-129 0 0,0-7 91 0 0,0 9-225 0 0,-1 1 1 0 0,1 0-1 0 0,0 0 0 0 0,0 0 0 0 0,0 0 0 0 0,0 0 0 0 0,0 0 0 0 0,0 0 0 0 0,0 0 0 0 0,0 0 0 0 0,0 0 1 0 0,0-1-1 0 0,0 1 0 0 0,0 0 0 0 0,0 0 0 0 0,0 0 0 0 0,0 0 0 0 0,0 0 0 0 0,0 0 0 0 0,0 0 0 0 0,1 0 1 0 0,-1 0-1 0 0,0 0 0 0 0,0 0 0 0 0,0-1 0 0 0,0 1 0 0 0,0 0 0 0 0,0 0 0 0 0,0 0 0 0 0,0 0 0 0 0,0 0 1 0 0,0 0-1 0 0,0 0 0 0 0,0 0 0 0 0,0 0 0 0 0,0 0 0 0 0,0 0 0 0 0,1 0 0 0 0,-1 0 0 0 0,0 0 0 0 0,0 0 1 0 0,0 0-1 0 0,0 0 0 0 0,0 0 0 0 0,0 0 0 0 0,0 0 0 0 0,0 0 0 0 0,0 0 0 0 0,0 0 0 0 0,1 0 0 0 0,-1 0 1 0 0,0 0-1 0 0,0 0 0 0 0,0 0 0 0 0,0 0 0 0 0,0 0 0 0 0,0 0-5 0 0,11 0 303 0 0,-9 0 3 0 0,1 3 13 0 0,5 5-114 0 0,-2-3-6 0 0,0 1 0 0 0,-1 0-1 0 0,4 5-198 0 0,-2 1 245 0 0,-1 3 53 0 0,5 14 69 0 0,-6-1 1 0 0,1-12-126 0 0,-2-4-59 0 0,-1 10 10 0 0,-2-15-136 0 0,-1 0 0 0 0,1 0-1 0 0,0-1 1 0 0,1 1 0 0 0,0 0 0 0 0,0-1-57 0 0,2 11 113 0 0,2 14 107 0 0,-2-14-116 0 0,-2-11-56 0 0,0 1 1 0 0,0-1 0 0 0,-1 1-1 0 0,0 0 1 0 0,-1-1 0 0 0,1 1-49 0 0,-2 12 119 0 0,1 18 166 0 0,3-17-179 0 0,3-4-21 0 0,-5-13-67 0 0,1 0 1 0 0,-1 1-1 0 0,0-1 1 0 0,0 0 0 0 0,-1 1-1 0 0,1-1 1 0 0,-1 1 0 0 0,1 1-19 0 0,-1 4 47 0 0,0 4 15 0 0,0 14 16 0 0,0-10-17 0 0,0-16-55 0 0,0 1 1 0 0,0-1-1 0 0,0 1 1 0 0,0-1-1 0 0,1 1 1 0 0,-1 0 0 0 0,1-1-1 0 0,-1 0 1 0 0,1 1-1 0 0,0-1 1 0 0,0 1 0 0 0,-1-1-1 0 0,1 0-6 0 0,6 13 32 0 0,-6-12-29 0 0,-1 1 1 0 0,1-1-1 0 0,0 1 1 0 0,-1 0-1 0 0,1-1 1 0 0,-1 1-1 0 0,0 0 1 0 0,0-1-1 0 0,0 1 1 0 0,0 0-1 0 0,0 0-3 0 0,-2 54 86 0 0,2-54-169 0 0,0-3-54 0 0,0 0 49 0 0,0 0-67 0 0,0 0-82 0 0,0 0 70 0 0,0 0-37 0 0,0 0-40 0 0,0 0-39 0 0,0 0-383 0 0,0 0 90 0 0,0 0-52 0 0,0 0-741 0 0,0 0-586 0 0,0 0-1110 0 0</inkml:trace>
  <inkml:trace contextRef="#ctx0" brushRef="#br0" timeOffset="246.88">1 285 8176 0 0,'0'0'182'0'0,"0"0"29"0"0,2 0 13 0 0,12 0-57 0 0,-4 0-97 0 0,-3 0-63 0 0,5 0-46 0 0,-8 0 58 0 0,0 0 36 0 0,2 0 72 0 0,3 0 86 0 0,-6 0-151 0 0,0-1-1 0 0,0 1 1 0 0,0 0 0 0 0,0-1 0 0 0,-1 0 0 0 0,1 0-1 0 0,1 0-61 0 0,14-7 388 0 0,-7 4-92 0 0,-2 3-138 0 0,-1 2-34 0 0,11-3 131 0 0,-6-1-95 0 0,8-5 219 0 0,-4 2-63 0 0,-5 2-133 0 0,-3 1-65 0 0,1 1-45 0 0,14-2 64 0 0,15-4 21 0 0,-8-1 5 0 0,-10 3-94 0 0,-1 2-36 0 0,0 2-28 0 0,0 1 0 0 0,7 1-5 0 0,-23 0-50 0 0,-1 0 36 0 0,5 0 16 0 0,-2 0-76 0 0,-4 0 1 0 0,1 0-34 0 0,-1 0-38 0 0,0 0-47 0 0,0 0-6 0 0,0 0-40 0 0,0 0-42 0 0,1 0-47 0 0,-1 0-49 0 0,0 0-54 0 0,0 0-56 0 0,1 0-60 0 0,3 0-1010 0 0,3 0-890 0 0</inkml:trace>
  <inkml:trace contextRef="#ctx0" brushRef="#br0" timeOffset="662.61">584 490 5440 0 0,'0'0'124'0'0,"0"0"17"0"0,3 0 10 0 0,3 0-84 0 0,11 0 23 0 0,5 0-21 0 0,-15 0 32 0 0,0 0 60 0 0,0 0 50 0 0,0 0 42 0 0,2 0 124 0 0,17 0 794 0 0,-14 0-699 0 0,-2 0-110 0 0,-1 0-80 0 0,-1-1-65 0 0,-2 0-56 0 0,4-5 37 0 0,-9 5-179 0 0,1 0 0 0 0,-1 0 0 0 0,1 0 0 0 0,0 1 0 0 0,-1-1-1 0 0,1 0 1 0 0,0 1 0 0 0,0-1 0 0 0,-1 1 0 0 0,1 0-1 0 0,0-1 1 0 0,0 1 0 0 0,0 0-19 0 0,26 0 227 0 0,-12 0-125 0 0,-10-2-31 0 0,-3-2-41 0 0,-3 3-27 0 0,1 1-1 0 0,-1-1 1 0 0,1 1 0 0 0,-1-1-1 0 0,1 1 1 0 0,-1-1-1 0 0,1 1 1 0 0,-1-1-1 0 0,1 1 1 0 0,0-1 0 0 0,-1 1-1 0 0,1 0 1 0 0,0 0-1 0 0,-1-1 1 0 0,1 1-3 0 0,29-3 92 0 0,-25 1-37 0 0,5-11-44 0 0,-7-3-1 0 0,-6 5 37 0 0,-3 5 46 0 0,6 6-84 0 0,-1 0 0 0 0,1-1 0 0 0,-1 1 0 0 0,1 0 0 0 0,0-1 1 0 0,-1 1-1 0 0,1 0 0 0 0,-1-1 0 0 0,1 1 0 0 0,0-1 0 0 0,-1 1 0 0 0,1-1 0 0 0,0 1 0 0 0,-1-1 0 0 0,1 1 0 0 0,0-1 0 0 0,0 1 0 0 0,0-1 0 0 0,0 0 0 0 0,-1 1 0 0 0,1-1 1 0 0,0 1-1 0 0,0-1 0 0 0,0 0-9 0 0,0 1 3 0 0,0 0-1 0 0,0 0 1 0 0,0 0 0 0 0,0 0 0 0 0,0-1 0 0 0,0 1 0 0 0,0 0 0 0 0,0 0 0 0 0,0 0-1 0 0,0 0 1 0 0,0 0 0 0 0,0 0 0 0 0,0 0 0 0 0,0 0 0 0 0,0 0 0 0 0,0 0 0 0 0,0-1-1 0 0,0 1 1 0 0,0 0 0 0 0,0 0 0 0 0,0 0 0 0 0,0 0 0 0 0,0 0 0 0 0,0 0 0 0 0,0 0-1 0 0,0 0 1 0 0,0 0 0 0 0,0 0 0 0 0,0 0 0 0 0,0 0 0 0 0,0-1 0 0 0,0 1 0 0 0,0 0-1 0 0,0 0 1 0 0,-1 0 0 0 0,1 0 0 0 0,0 0 0 0 0,0 0 0 0 0,0 0 0 0 0,0 0 0 0 0,0 0-1 0 0,0 0 1 0 0,0 0 0 0 0,0 0 0 0 0,0 0 0 0 0,0 0 0 0 0,0 0 0 0 0,-1 0 0 0 0,1 0-1 0 0,0 0 1 0 0,0 0 0 0 0,0 0 0 0 0,0 0 0 0 0,0 0 0 0 0,0 0 0 0 0,0 0 0 0 0,0 0-3 0 0,-1 0 9 0 0,1 0-1 0 0,-1 0 1 0 0,1 0 0 0 0,-1 0 0 0 0,1 0 0 0 0,-1 0 0 0 0,1 0 0 0 0,-1 0-1 0 0,1 0 1 0 0,-1 0 0 0 0,1 0 0 0 0,-1 0 0 0 0,1-1 0 0 0,-1 1 0 0 0,1 0-1 0 0,0 0 1 0 0,-1-1 0 0 0,1 1 0 0 0,-1 0 0 0 0,1-1 0 0 0,0 1 0 0 0,-1 0-1 0 0,1-1 1 0 0,0 1 0 0 0,-1 0 0 0 0,1-1 0 0 0,0 1 0 0 0,0-1 0 0 0,-1 1-1 0 0,1-1 1 0 0,0 1 0 0 0,0-1 0 0 0,0 1 0 0 0,0 0 0 0 0,-1-1 0 0 0,1 1-1 0 0,0-1 1 0 0,0 1 0 0 0,0-1 0 0 0,0 1 0 0 0,0-1 0 0 0,0 0-9 0 0,-2-4 192 0 0,-11-6-32 0 0,-3 9-128 0 0,0 4-32 0 0,11 2 2 0 0,1-1 0 0 0,-1 0 0 0 0,1 1-1 0 0,-1 0 1 0 0,-2 4-2 0 0,-8 11 75 0 0,11-9-28 0 0,3-7-38 0 0,0-1 1 0 0,0 0-1 0 0,-1 1 0 0 0,1-1 1 0 0,0 0-1 0 0,-1 0 1 0 0,1 0-1 0 0,-1 0 1 0 0,0 0-10 0 0,-11 9 24 0 0,-10 13 6 0 0,22-23-30 0 0,-1 1 1 0 0,1 0 0 0 0,0-1 0 0 0,0 1-1 0 0,0 0 1 0 0,0 0 0 0 0,1-1-1 0 0,-1 1 1 0 0,0 0 0 0 0,1 0-1 0 0,0 0 1 0 0,-1 0 0 0 0,1 0 0 0 0,0 1-1 0 0,-4 18 20 0 0,3-18-8 0 0,0 1 1 0 0,-1-1-1 0 0,0 0 1 0 0,0 0 0 0 0,0 0-1 0 0,-1 0-12 0 0,-9 17 65 0 0,11-19-60 0 0,1 0 1 0 0,0 0 0 0 0,0 0-1 0 0,-1 0 1 0 0,1 0 0 0 0,0 0-1 0 0,0 1 1 0 0,0-1 0 0 0,0 0 0 0 0,0 0-1 0 0,1 0 1 0 0,-1 0 0 0 0,0 0-1 0 0,0 0 1 0 0,1 0 0 0 0,-1 0-1 0 0,0 0 1 0 0,1 0 0 0 0,-1 0-1 0 0,1 0 1 0 0,0 0 0 0 0,-1 0 0 0 0,1 0-1 0 0,0 0-5 0 0,4 9 72 0 0,-2 1 52 0 0,-3-9-100 0 0,0 0 0 0 0,1 0 0 0 0,-1 0 0 0 0,0 0 0 0 0,1 0 0 0 0,0 0 0 0 0,-1 0 0 0 0,1-1 0 0 0,0 1 0 0 0,0 0 0 0 0,0 0 0 0 0,0-1 0 0 0,0 1 0 0 0,1 0-24 0 0,22 22 275 0 0,-12-13-113 0 0,0-1-16 0 0,18 6 258 0 0,-24-13-347 0 0,9 4 57 0 0,4-1-44 0 0,-9-3-32 0 0,-8-2-27 0 0,0-1 0 0 0,0 1 0 0 0,0-1-1 0 0,0 0 1 0 0,-1 1 0 0 0,1-1 0 0 0,0 0 0 0 0,0 0 0 0 0,0 0-1 0 0,2-1-10 0 0,12-5 66 0 0,-2-1-62 0 0,3 6-5 0 0,-13 1 2 0 0,-1 0 1 0 0,0 0-1 0 0,1 0 1 0 0,-1-1-1 0 0,0 1 0 0 0,0-1 1 0 0,1 0-1 0 0,-1 0-1 0 0,11-3 31 0 0,1-3-58 0 0,2-1-55 0 0,0-2-52 0 0,16-8-40 0 0,-19 12 74 0 0,-5 1-27 0 0,-6 4-109 0 0,0-1 40 0 0,1 0-92 0 0,-1-1 85 0 0,-2 2 134 0 0,1-1 7 0 0,1-2-47 0 0,1 1-64 0 0,25-13-600 0 0</inkml:trace>
  <inkml:trace contextRef="#ctx0" brushRef="#br0" timeOffset="962.75">1294 332 7112 0 0,'13'13'157'0'0,"-10"-10"23"0"0,0 0 13 0 0,1 1-121 0 0,8 8 28 0 0,-2 1-66 0 0,-7 2-34 0 0,-3-9 21 0 0,0-1 42 0 0,0 6 166 0 0,0-1 52 0 0,0-1 59 0 0,0 21 940 0 0,0-17-775 0 0,0-6-284 0 0,0 0-34 0 0,0-1-42 0 0,0 1-49 0 0,1 3 257 0 0,2-2-54 0 0,6 3 183 0 0,-8-10-287 0 0,0 1-37 0 0,0 0 64 0 0,0 1-81 0 0,-1 1-77 0 0,0 0-15 0 0,1-2 60 0 0,4 7 117 0 0,1 0 73 0 0,-4 2 61 0 0,1-6 31 0 0,-3-4-374 0 0,1-1 0 0 0,-1 1 0 0 0,1-1 1 0 0,-1 1-1 0 0,1-1 0 0 0,-1 1 0 0 0,1-1 0 0 0,-1 1 1 0 0,0-1-1 0 0,1 1 0 0 0,-1 0 0 0 0,0-1 1 0 0,1 1-1 0 0,-1 0 0 0 0,0-1 0 0 0,0 1 1 0 0,0 0-1 0 0,0-1 0 0 0,0 1 0 0 0,1 0 1 0 0,-1-1-1 0 0,0 1 0 0 0,-1 0 0 0 0,1 0 0 0 0,0-1 1 0 0,0 1-1 0 0,0 0 0 0 0,0-1 0 0 0,0 1 1 0 0,-1 0-1 0 0,1-1 0 0 0,0 1 0 0 0,-1 0 1 0 0,1-1-1 0 0,0 1 0 0 0,-1-1 0 0 0,1 1 1 0 0,-1-1-1 0 0,1 1 0 0 0,-1-1 0 0 0,1 1 1 0 0,-1 0-18 0 0,0-1 184 0 0,2 1-46 0 0,0-1-42 0 0,0 0-32 0 0,2 1-9 0 0,2-1-6 0 0,-5 0 19 0 0,3 0 220 0 0,-3 0-7 0 0,0 0-6 0 0,0 0-23 0 0,-3 0-11 0 0,-1 0-129 0 0,-14 0 305 0 0,9 0-262 0 0,3 0-67 0 0,1 0-69 0 0,5 0-16 0 0,0 0-1 0 0,0 0 1 0 0,0 0-1 0 0,0 0 1 0 0,0 0-1 0 0,0 0 1 0 0,0 0 0 0 0,-1 0-1 0 0,1 0 1 0 0,0 0-1 0 0,0 0 1 0 0,0 0-1 0 0,0 0 1 0 0,0 0-1 0 0,0 0 1 0 0,0 0-1 0 0,0 0 1 0 0,0 0 0 0 0,0 0-1 0 0,-1 0 1 0 0,1 0-1 0 0,0 0 1 0 0,0 0-1 0 0,0 0 1 0 0,0 0-1 0 0,0 0 1 0 0,0 0-1 0 0,0 0 1 0 0,0 0 0 0 0,0 0-1 0 0,0 0 1 0 0,0 0-1 0 0,0 0 1 0 0,0-1-1 0 0,0 1 1 0 0,0 0-1 0 0,-1 0 1 0 0,1 0 0 0 0,0 0-1 0 0,0 0 1 0 0,0 0-1 0 0,0 0 1 0 0,0 0-1 0 0,0 0 1 0 0,0 0-1 0 0,0 0 1 0 0,0-1-1 0 0,0 1 1 0 0,0 0 0 0 0,0 0-1 0 0,0 0 1 0 0,0 0-1 0 0,0 0 1 0 0,0 0-1 0 0,0 0 1 0 0,0 0-1 0 0,1 0-2 0 0,-1-4 51 0 0,0 2-36 0 0,0 0 1 0 0,0 1 0 0 0,0-1-1 0 0,0 0 1 0 0,0 0-1 0 0,0 0 1 0 0,-1 1-1 0 0,1-1 1 0 0,0 0-1 0 0,-1 0 1 0 0,0-1-16 0 0,-5 0 39 0 0,6 3-37 0 0,-1 0 0 0 0,1 0 0 0 0,0-1 0 0 0,-1 1-1 0 0,1 0 1 0 0,0 0 0 0 0,-1 0 0 0 0,1 0 0 0 0,0-1 0 0 0,-1 1 0 0 0,1 0-1 0 0,0 0 1 0 0,-1-1 0 0 0,1 1 0 0 0,0 0 0 0 0,0 0 0 0 0,-1-1 0 0 0,1 1 0 0 0,0 0-1 0 0,0-1 1 0 0,0 1 0 0 0,-1 0 0 0 0,1-1 0 0 0,0 1 0 0 0,0-1 0 0 0,0 1-1 0 0,0 0 1 0 0,0-1 0 0 0,0 1 0 0 0,0 0 0 0 0,0-1 0 0 0,0 1 0 0 0,0-1-1 0 0,0 1 1 0 0,0 0 0 0 0,0-1 0 0 0,0 1 0 0 0,0 0 0 0 0,0-1 0 0 0,0 1 0 0 0,1-1-1 0 0,-1 1 1 0 0,0 0 0 0 0,0-1 0 0 0,0 1 0 0 0,1 0 0 0 0,-1 0 0 0 0,0-1-1 0 0,0 1-1 0 0,5-8 30 0 0,-4 6-27 0 0,0 1-1 0 0,0 0 1 0 0,0-1-1 0 0,0 1 1 0 0,-1-1-1 0 0,1 1 0 0 0,0-1 1 0 0,-1 0-1 0 0,1 1 1 0 0,-1-1-1 0 0,0 1 1 0 0,0-1-1 0 0,0 0 0 0 0,1 0-2 0 0,1-13 0 0 0,0 11 0 0 0,1 1 0 0 0,-1 0 0 0 0,1-1 0 0 0,0 1 0 0 0,0 1 0 0 0,2-3 0 0 0,-2 2 0 0 0,0 0 0 0 0,0 1 0 0 0,0-1 0 0 0,0-1 0 0 0,-1 1 0 0 0,2-3 0 0 0,1-4 0 0 0,-4 7 0 0 0,0 1 0 0 0,0 0 0 0 0,0 0 0 0 0,1 0 0 0 0,-1-1 0 0 0,0 1 0 0 0,1 1 0 0 0,0-1 0 0 0,0 0 0 0 0,5-6 0 0 0,-4 5-14 0 0,0-1 0 0 0,0 1 0 0 0,1 0 0 0 0,-1 0 0 0 0,1 0 0 0 0,0 1 14 0 0,7-3-54 0 0,-4 2 41 0 0,-2 0-25 0 0,0-1-35 0 0,1-2-53 0 0,10-5-90 0 0,13-5-185 0 0,-29 16 398 0 0,4-1-259 0 0,0 0 104 0 0,13-1-86 0 0,-14 2 159 0 0,1 0-39 0 0,0 0-58 0 0,0 0-69 0 0,-1 1-81 0 0,1-1-97 0 0,-2 0 113 0 0,0 0-45 0 0,0 0-47 0 0,1 1-51 0 0,-1-1-53 0 0,0 0-57 0 0,-1 0-60 0 0,1 0-64 0 0,4 0-1262 0 0,4 0-1099 0 0</inkml:trace>
  <inkml:trace contextRef="#ctx0" brushRef="#br0" timeOffset="1516.42">1783 490 8352 0 0,'13'0'190'0'0,"-10"0"28"0"0,-3 0 7 0 0,0 3-33 0 0,0 5-153 0 0,0 19-32 0 0,0-20 44 0 0,0-5 45 0 0,0-2 107 0 0,0 3 176 0 0,0 7 5 0 0,0-7 21 0 0,0-3 90 0 0,0 3 38 0 0,0 7 10 0 0,0-7-22 0 0,0-3-94 0 0,0 2-41 0 0,0 9-8 0 0,0-8-24 0 0,0-3-88 0 0,0 0-40 0 0,0 0-8 0 0,0 0-9 0 0,0-3-28 0 0,0-8 22 0 0,0-25 364 0 0,6 20-417 0 0,-1 3-50 0 0,-10 3-35 0 0,5 9-61 0 0,-1 1 1 0 0,1-1 0 0 0,-1 0-1 0 0,1 0 1 0 0,-1 1 0 0 0,1-1-1 0 0,0 0 1 0 0,-1 0 0 0 0,1 0-1 0 0,0 0 1 0 0,-1 1 0 0 0,1-1-1 0 0,0 0 1 0 0,0 0 0 0 0,0 0-1 0 0,0 0 1 0 0,0 0 0 0 0,0 1-1 0 0,0-1 1 0 0,0 0 0 0 0,0 0-1 0 0,1 0 1 0 0,-1 0 0 0 0,0 0-1 0 0,1 0-4 0 0,1-3 23 0 0,0 1-1 0 0,1-1 0 0 0,-1 1 1 0 0,1-1-1 0 0,2-1-22 0 0,20-18 51 0 0,-7 6-67 0 0,-5 6-28 0 0,0 0-1 0 0,0 0 1 0 0,9-3 44 0 0,28-15-106 0 0,-36 25 64 0 0,8 5 22 0 0,-14-1 12 0 0,26 0-59 0 0,-31 0 63 0 0,-1 0 0 0 0,0 1 0 0 0,0-1 1 0 0,0 1-1 0 0,0-1 0 0 0,0 1 0 0 0,0-1 0 0 0,-1 1 0 0 0,1 0 0 0 0,0 0 0 0 0,0 0 0 0 0,0 0 0 0 0,-1 0 1 0 0,1 0-1 0 0,0 1 0 0 0,-1-1 0 0 0,1 1 0 0 0,-1-1 4 0 0,4 5 1 0 0,0 1 0 0 0,0-1 0 0 0,-1 1 1 0 0,1 1-2 0 0,-2-2-1 0 0,1 0 1 0 0,0-1 0 0 0,0 1 0 0 0,1 0 0 0 0,-3-4-3 0 0,0 0 1 0 0,-1-1 0 0 0,0 1-1 0 0,1 0 1 0 0,-1 0 0 0 0,0 0-1 0 0,0 1 1 0 0,0-1 0 0 0,0 0-1 0 0,0 0 1 0 0,-1 1 0 0 0,1-1-1 0 0,-1 0 1 0 0,1 1 2 0 0,2 10-21 0 0,4 3 0 0 0,2 5-48 0 0,-8-16 61 0 0,1 1 7 0 0,0 0 0 0 0,0 0 0 0 0,1 0 0 0 0,-1 0 0 0 0,1-1 0 0 0,0 1 0 0 0,1-1 0 0 0,2 4 1 0 0,-4-8 0 0 0,-1 0 0 0 0,0 0 0 0 0,1 1 0 0 0,-1-1 0 0 0,0 0 0 0 0,0 1 0 0 0,0-1 0 0 0,0 1 0 0 0,0-1 0 0 0,-1 1 0 0 0,1-1 0 0 0,0 1 0 0 0,-1-1 0 0 0,1 1 0 0 0,-1 0 0 0 0,1-1 0 0 0,-1 1 0 0 0,0 0 0 0 0,0 0 0 0 0,0 0 0 0 0,0-1 0 0 0,0 1 0 0 0,1 0 0 0 0,-1-1 0 0 0,0 1 0 0 0,1 0 0 0 0,-1-1 0 0 0,1 1 0 0 0,-1-1 0 0 0,1 1 0 0 0,0-1 0 0 0,0 1 0 0 0,-1-1 0 0 0,1 1 0 0 0,1-1 0 0 0,2 7 0 0 0,2 8 0 0 0,4-3 18 0 0,-7-10 73 0 0,-3-3 6 0 0,0 0-6 0 0,0 0 5 0 0,0 0 6 0 0,0 0 2 0 0,0 0-4 0 0,0 0-17 0 0,0 0-10 0 0,0 0-1 0 0,0-3-12 0 0,-1-1-50 0 0,1 4-13 0 0,5-7 23 0 0,4-11 45 0 0,2-15 23 0 0,-10 29-79 0 0,0 0 1 0 0,1 0-1 0 0,-1 1 1 0 0,0-1-1 0 0,1 0 1 0 0,0 0-1 0 0,0 1 1 0 0,0-1-1 0 0,0 1 1 0 0,1-1-1 0 0,1-1-9 0 0,7-11 56 0 0,-6 1-36 0 0,0-1-48 0 0,6 0-62 0 0,1 3 6 0 0,-8 8 56 0 0,1 0-1 0 0,-1 1 1 0 0,1-1 0 0 0,0 1 0 0 0,0 0-1 0 0,2-1 29 0 0,34-11-145 0 0,-3 1 88 0 0,-33 14 47 0 0,-1 0 1 0 0,1 0-1 0 0,0 0 1 0 0,-1 0-1 0 0,1 1 1 0 0,0 0-1 0 0,0 0 1 0 0,0 1-1 0 0,2 0 10 0 0,3-1-21 0 0,-8 0 20 0 0,0 0 1 0 0,-1 0-1 0 0,1 1 0 0 0,0-1 1 0 0,-1 0-1 0 0,1 0 0 0 0,0 1 1 0 0,-1-1-1 0 0,1 1 0 0 0,0 0 1 0 0,-1-1-1 0 0,1 1 0 0 0,-1 0 1 0 0,0 0-1 0 0,2 1 1 0 0,5 2-1 0 0,2 1-2 0 0,-8-5 0 0 0,-1 1 0 0 0,0-1 0 0 0,0 1 1 0 0,0-1-1 0 0,0 1 0 0 0,0-1 0 0 0,0 1 1 0 0,0-1-1 0 0,0 1 0 0 0,0 0 0 0 0,0 0 1 0 0,0-1-1 0 0,0 1 0 0 0,-1 0 0 0 0,1 0 1 0 0,0 0-1 0 0,-1 0 0 0 0,1 1 3 0 0,4 8-10 0 0,-4-7 10 0 0,0-1 0 0 0,0 0 0 0 0,1 0 0 0 0,-1 0 0 0 0,0 1 0 0 0,1-1 0 0 0,-1 0 0 0 0,1-1-1 0 0,0 1 1 0 0,-1 0 0 0 0,1 0 0 0 0,0 0 0 0 0,-1 0 0 0 0,0 0 0 0 0,0 0 0 0 0,1 0 0 0 0,-1 0 0 0 0,-1 0 0 0 0,1 0 0 0 0,0 1 0 0 0,0-1 0 0 0,-1 0 0 0 0,1 1 0 0 0,-1-1 0 0 0,3 11 0 0 0,2-2-2 0 0,3 4 65 0 0,6 12 75 0 0,-13-18-116 0 0,0 1 0 0 0,0-1 0 0 0,-1 1 0 0 0,0 0 0 0 0,0 1-22 0 0,-1 3 25 0 0,1-4-16 0 0,0-8-6 0 0,-1 0 0 0 0,1 0 1 0 0,0 0-1 0 0,1 1 0 0 0,-1-2 0 0 0,0 1 0 0 0,0 0 0 0 0,1 0 0 0 0,-1 0 1 0 0,1 0-1 0 0,0 1-3 0 0,4 5-32 0 0,0 2-55 0 0,-2 3-44 0 0,-3-10 86 0 0,0 0-18 0 0,0-1-27 0 0,0 0-44 0 0,0-1-21 0 0,0 1-47 0 0,0-1-51 0 0,0 1-60 0 0,0-1-64 0 0,0 1-59 0 0,0 0-52 0 0,0-1-47 0 0,0 1-157 0 0,0 0-47 0 0,0 0-190 0 0,0 2-515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49.0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0 537 5528 0 0,'0'0'124'0'0,"0"0"17"0"0,0 0 11 0 0,3 0 47 0 0,1 0-70 0 0,3 0 110 0 0,-5 0 203 0 0,-2 0 20 0 0,3 2-9 0 0,7 9-45 0 0,-7-8-21 0 0,-3-3-3 0 0,3 0 5 0 0,54 0 1248 0 0,-51-3-1333 0 0,-5 2-266 0 0,0 0-12 0 0,0 0-1 0 0,0 0 1 0 0,0 0 0 0 0,0 0 0 0 0,1 0-1 0 0,-1 0 1 0 0,0 0 0 0 0,1 1 0 0 0,0-2-26 0 0,6 1 174 0 0,-4 0-36 0 0,1 1 43 0 0,-4 0-173 0 0,-1 0 0 0 0,1 0 0 0 0,-1 0 1 0 0,0 0-1 0 0,1 0 0 0 0,-1 0 0 0 0,1 0 0 0 0,-1 0 0 0 0,1 0 0 0 0,-1 0 0 0 0,0-1 1 0 0,1 1-1 0 0,-1 0 0 0 0,0 0 0 0 0,1 0 0 0 0,-1 0 0 0 0,1-1 0 0 0,-1 1 1 0 0,0 0-1 0 0,1 0 0 0 0,-1-1 0 0 0,0 1 0 0 0,0 0 0 0 0,1-1 0 0 0,-1 1 1 0 0,0 0-1 0 0,0-1 0 0 0,1 1 0 0 0,-1 0 0 0 0,0-1 0 0 0,0 1-8 0 0,5-7 119 0 0,6 1 49 0 0,-6-4-2 0 0,8 5-6 0 0,0-6-6 0 0,-10 8-49 0 0,-2 1-35 0 0,0-1-24 0 0,-2 0-22 0 0,2-2 20 0 0,10 0 36 0 0,-6-5-21 0 0,2 5-40 0 0,-2 1 27 0 0,-4-3 34 0 0,-1 4 41 0 0,0 1-7 0 0,0 1-112 0 0,1 1 1 0 0,-1 0 0 0 0,0-1 0 0 0,0 1-1 0 0,0 0 1 0 0,0-1 0 0 0,0 1 0 0 0,0-1-1 0 0,0 1 1 0 0,0 0 0 0 0,0-1 0 0 0,0 1-1 0 0,0 0 1 0 0,-1-1 0 0 0,1 1 0 0 0,0 0-1 0 0,0-1 1 0 0,0 1 0 0 0,0 0 0 0 0,0-1-1 0 0,-1 1 1 0 0,1 0 0 0 0,0 0 0 0 0,0-1-1 0 0,-1 1 1 0 0,1 0 0 0 0,0 0 0 0 0,0-1-1 0 0,-1 1 1 0 0,1 0 0 0 0,0 0 0 0 0,0 0-1 0 0,-1-1 1 0 0,1 1 0 0 0,0 0 0 0 0,-1 0-1 0 0,1 0-2 0 0,-1 0 1 0 0,1 0 0 0 0,0 0-1 0 0,-1-1 1 0 0,1 1-1 0 0,-1 0 1 0 0,1 0-1 0 0,0 0 1 0 0,-1-1 0 0 0,1 1-1 0 0,0 0 1 0 0,-1 0-1 0 0,1-1 1 0 0,0 1 0 0 0,0 0-1 0 0,-1-1 1 0 0,1 1-1 0 0,0 0 1 0 0,0-1 0 0 0,-1 1-1 0 0,1 0 1 0 0,0-1-1 0 0,-1-2-9 0 0,0 0 0 0 0,1-1 0 0 0,-1 1 0 0 0,1 0 0 0 0,-1 0 0 0 0,1-1 1 0 0,1-1 8 0 0,-1 4 0 0 0,0 1 0 0 0,0-1 0 0 0,0 1 0 0 0,0-1 0 0 0,0 1 0 0 0,0-1 0 0 0,0 1 0 0 0,0-1 1 0 0,0 1-1 0 0,0-1 0 0 0,0 1 0 0 0,0-1 0 0 0,0 1 0 0 0,0-1 0 0 0,-1 1 0 0 0,1-1 1 0 0,0 1-1 0 0,0-1 0 0 0,0 1 0 0 0,-1-1 0 0 0,1 1 0 0 0,0 0 0 0 0,-1-1 0 0 0,1 1 0 0 0,0-1 1 0 0,-1 1-1 0 0,1 0 0 0 0,0-1 0 0 0,-1 1 0 0 0,1 0 0 0 0,-1-1 0 0 0,1 1 0 0 0,-1 0 1 0 0,1 0-1 0 0,-1 0 0 0 0,1-1 0 0 0,-1 1 0 0 0,1 0 0 0 0,-1 0 0 0 0,1 0 0 0 0,-1 0 0 0 0,1 0 1 0 0,-1 0-1 0 0,1 0 0 0 0,-1 0 0 0 0,0 0 0 0 0,1 0 1 0 0,0 0 1 0 0,0 0-1 0 0,0 0 1 0 0,0 0-1 0 0,0 0 0 0 0,0 0 1 0 0,0 0-1 0 0,0 0 1 0 0,0 0-1 0 0,0 0 1 0 0,-1 0-1 0 0,1 0 0 0 0,0 0 1 0 0,0 0-1 0 0,0 0 1 0 0,0 0-1 0 0,0 0 1 0 0,0 0-1 0 0,0 0 0 0 0,0 0 1 0 0,0 0-1 0 0,0 0 1 0 0,-1 0-1 0 0,1 0 1 0 0,0 0-1 0 0,0 0 0 0 0,0 0 1 0 0,0 0-1 0 0,0 0 1 0 0,0 0-1 0 0,0 0 1 0 0,0 0-1 0 0,0-1 0 0 0,0 1 1 0 0,0 0-1 0 0,0 0 1 0 0,0 0-1 0 0,0 0 1 0 0,0 0-1 0 0,0 0 0 0 0,0 0 1 0 0,0 0-1 0 0,0 0 1 0 0,0 0-1 0 0,0 0 1 0 0,0-1-1 0 0,0 1 0 0 0,0 0 1 0 0,0 0-1 0 0,0 0 1 0 0,0 0-1 0 0,0 0 1 0 0,0 0-1 0 0,0 0 0 0 0,0 0 1 0 0,0 0-1 0 0,0-1-1 0 0,0 1 3 0 0,0 0-1 0 0,0-1 0 0 0,0 1 1 0 0,0-1-1 0 0,0 1 0 0 0,0 0 1 0 0,0-1-1 0 0,0 1 0 0 0,0-1 1 0 0,0 1-1 0 0,-1-1 1 0 0,1 1-1 0 0,0 0 0 0 0,0-1 1 0 0,0 1-1 0 0,-1 0 0 0 0,1-1 1 0 0,0 1-1 0 0,0-1 0 0 0,-1 1 1 0 0,1 0-1 0 0,0 0 0 0 0,0-1 1 0 0,-1 1-1 0 0,1 0 1 0 0,0 0-1 0 0,-1-1 0 0 0,1 1 1 0 0,-1 0-1 0 0,1 0 0 0 0,-1-1-2 0 0,-5-3 5 0 0,0-7 7 0 0,-4 6 36 0 0,5-2-37 0 0,5 7-10 0 0,0-1-1 0 0,0 1 0 0 0,-1 0 1 0 0,1-1-1 0 0,0 1 0 0 0,0-1 1 0 0,-1 1-1 0 0,1 0 0 0 0,0-1 1 0 0,0 1-1 0 0,-1 0 0 0 0,1 0 1 0 0,0-1-1 0 0,-1 1 1 0 0,1 0-1 0 0,-1 0 0 0 0,1 0 1 0 0,0-1-1 0 0,-1 1 0 0 0,1 0 1 0 0,0 0-1 0 0,-1 0 0 0 0,1 0 1 0 0,-1 0-1 0 0,1 0 0 0 0,-1 0 1 0 0,1 0-1 0 0,0 0 1 0 0,-1 0-1 0 0,1 0 0 0 0,-1 0 0 0 0,-4-3 43 0 0,-8-7-32 0 0,11 9-11 0 0,1 0 0 0 0,-1 1 0 0 0,1 0 0 0 0,-1-1 0 0 0,1 1 0 0 0,-1 0 0 0 0,1 0 0 0 0,-1 0 0 0 0,1-1 0 0 0,-1 2 0 0 0,1-1 0 0 0,-1 0 0 0 0,1 0 0 0 0,-1 0 0 0 0,1 1 0 0 0,-1-1 0 0 0,1 1 0 0 0,-1 0 0 0 0,-4 9 0 0 0,-7-5-11 0 0,-2 9-32 0 0,1 1 33 0 0,9-2 10 0 0,-2-9 0 0 0,7-4 0 0 0,0 0 0 0 0,0 0 0 0 0,-1 0 0 0 0,1 0 0 0 0,0 0 0 0 0,0 0 0 0 0,0 0 0 0 0,-1 0 0 0 0,1 0 0 0 0,0 0 0 0 0,0 0 0 0 0,0 0 0 0 0,0 0 0 0 0,-1 0 0 0 0,1 0 0 0 0,0 1 0 0 0,0-1 0 0 0,0 0 0 0 0,0 0 0 0 0,0 0 0 0 0,-1 0 0 0 0,1 0 0 0 0,0 1 0 0 0,0-1 0 0 0,0 0 0 0 0,0 0 0 0 0,0 0 0 0 0,0 0 0 0 0,0 1 0 0 0,0-1 0 0 0,0 0 0 0 0,0 0 0 0 0,0 0 0 0 0,-1 0 0 0 0,1 1 0 0 0,0-1 0 0 0,-1 27 0 0 0,1-26 0 0 0,0 1 0 0 0,0 0 0 0 0,-1 0 0 0 0,1 0 0 0 0,-1-1 0 0 0,1 1 0 0 0,-1 0 0 0 0,1-1 0 0 0,-1 1 0 0 0,0 0 0 0 0,0-1 0 0 0,0 1 0 0 0,0-1 0 0 0,0 1 0 0 0,0-1 0 0 0,0 1 0 0 0,0-1 0 0 0,1 1 0 0 0,-1 0 0 0 0,0-1 0 0 0,1 1 0 0 0,-1 0 0 0 0,1 0 0 0 0,0-1 0 0 0,-1 1 0 0 0,1 0 0 0 0,0 0 0 0 0,0 32 0 0 0,0-10 0 0 0,-2-6 0 0 0,2 0 0 0 0,1 0 0 0 0,0 0 0 0 0,2 7 0 0 0,3-12 0 0 0,-5-12 0 0 0,0 1 0 0 0,0-1 0 0 0,-1 1 0 0 0,1-1 0 0 0,0 1 0 0 0,-1-1 0 0 0,1 1 0 0 0,-1 0 0 0 0,0-1 0 0 0,1 1 0 0 0,-1 0 0 0 0,0-1 0 0 0,0 1 0 0 0,0 0 0 0 0,1 4 0 0 0,0 0 0 0 0,0 1 0 0 0,1-1 0 0 0,0 0 0 0 0,0 0 0 0 0,0 0 0 0 0,1-1 0 0 0,0 1 0 0 0,2 3 0 0 0,2 4 0 0 0,-2 0 0 0 0,6-7 10 0 0,-5 5 30 0 0,-5-10-39 0 0,-1 0 0 0 0,0 0-1 0 0,1 0 1 0 0,-1 0 0 0 0,1 0 0 0 0,0 0 0 0 0,-1 0 0 0 0,1 0 0 0 0,0 0-1 0 0,-1-1 1 0 0,1 1 0 0 0,0 0 0 0 0,0 0 0 0 0,0-1 0 0 0,0 1 0 0 0,0 0-1 0 0,12 2 22 0 0,11-3 69 0 0,-14-1-52 0 0,-4 1-80 0 0,-1 0 37 0 0,20 0 129 0 0,-16 0-179 0 0,-5 0-28 0 0,1 0-50 0 0,0 0-57 0 0,0 0-65 0 0,-4 0 41 0 0,1 0-36 0 0,1 0-342 0 0,-1 0 77 0 0,1 0-49 0 0,1-2-667 0 0,3-2-527 0 0,2-5-999 0 0</inkml:trace>
  <inkml:trace contextRef="#ctx0" brushRef="#br0" timeOffset="500.18">695 316 6648 0 0,'0'0'149'0'0,"0"0"23"0"0,0 0 12 0 0,-3 0-25 0 0,-10 0-127 0 0,-6 1 6 0 0,8 0 60 0 0,1 4 197 0 0,3 1-61 0 0,0-3-80 0 0,2-1-49 0 0,-2 1 40 0 0,3 0-13 0 0,-1 1 35 0 0,-2 2 77 0 0,1-1-116 0 0,-3 2-39 0 0,3 0 8 0 0,1 0 41 0 0,0 1 76 0 0,-9 16-34 0 0,-1-6-24 0 0,4-4 0 0 0,2 1-39 0 0,-3 18 37 0 0,-1 0-43 0 0,12-28-80 0 0,0 0 0 0 0,0 0 0 0 0,0 0 0 0 0,1 0 0 0 0,0 0 0 0 0,0 0 0 0 0,0 0 0 0 0,0 0 0 0 0,1 1-31 0 0,0 1 41 0 0,-1 12 196 0 0,5 0-29 0 0,5-5-24 0 0,1-3 10 0 0,-3-3-27 0 0,-5-6-147 0 0,0 0 0 0 0,0 0 0 0 0,1-1 0 0 0,-1 1 0 0 0,1-1-1 0 0,-1 0 1 0 0,1 1 0 0 0,-1-2 0 0 0,1 1 0 0 0,0 0 0 0 0,0-1-1 0 0,-1 0 1 0 0,3 0-20 0 0,-3 0 15 0 0,-1 0 0 0 0,0 0 0 0 0,1 0 0 0 0,-1-1 0 0 0,1 1 1 0 0,-1-1-1 0 0,0 1 0 0 0,1-1 0 0 0,0-1-15 0 0,5-2 46 0 0,-7 3-36 0 0,1 0 1 0 0,-1 0-1 0 0,1 0 0 0 0,-1 0 1 0 0,1 0-1 0 0,-1 1 1 0 0,1-1-1 0 0,-1 1 1 0 0,1-1-1 0 0,0 1 0 0 0,-1 0 1 0 0,1-1-1 0 0,0 1 1 0 0,0 0-11 0 0,12-3 79 0 0,0-8-8 0 0,-13 10-64 0 0,1-1 0 0 0,0 0 1 0 0,0 1-1 0 0,-1-1 1 0 0,1 1-1 0 0,0 0 0 0 0,0 0 1 0 0,0 0-1 0 0,0 0 1 0 0,1-1-8 0 0,9 0 26 0 0,-11 2-22 0 0,0 0-1 0 0,0-1 0 0 0,0 1 1 0 0,0 0-1 0 0,0 0 0 0 0,0-1 1 0 0,-1 1-1 0 0,1 0 1 0 0,0-1-1 0 0,0 1 0 0 0,0-1 1 0 0,0 1-1 0 0,-1-1 0 0 0,1 1 1 0 0,0-1-1 0 0,0 0 0 0 0,-1 1 1 0 0,1-1-1 0 0,-1 0 0 0 0,1 0 1 0 0,0 1-1 0 0,-1-1 1 0 0,0 0-1 0 0,1 0 0 0 0,-1 0 1 0 0,1 0-1 0 0,-1 0-3 0 0,3-3 1 0 0,0-1 1 0 0,0 1 0 0 0,0 1-1 0 0,1-1 1 0 0,0 0-1 0 0,-1 1 1 0 0,3-2-2 0 0,-2 2 7 0 0,0 0 1 0 0,0-1-1 0 0,-1 1 1 0 0,1-1 0 0 0,-1 0-1 0 0,0 0 1 0 0,1-2-8 0 0,12-26 11 0 0,-11 1 42 0 0,0 23-42 0 0,-4 6-11 0 0,0 1 0 0 0,0 0 0 0 0,-1-1 0 0 0,1 1 0 0 0,0-1 0 0 0,0 1 0 0 0,-1-1 0 0 0,1 0 0 0 0,-1 1 0 0 0,0-1 0 0 0,1 0 0 0 0,-1 1 0 0 0,0-1 0 0 0,0 0 0 0 0,0-90 74 0 0,0 90-52 0 0,-3 4-1 0 0,-7 9-25 0 0,6-4-91 0 0,5 2 72 0 0,-1-7 4 0 0,0 13-66 0 0,0-5 43 0 0,0 73 41 0 0,0-81 1 0 0,0 0 0 0 0,0 0 0 0 0,1 0 0 0 0,-1 0 0 0 0,0-1 0 0 0,1 1 0 0 0,0 0 0 0 0,-1 0 0 0 0,1 0 0 0 0,0 0 0 0 0,0-1 0 0 0,0 1 0 0 0,1 1 0 0 0,-1-1 0 0 0,-1-1 0 0 0,1 0 0 0 0,0 1 0 0 0,0-1 0 0 0,-1 1 0 0 0,1-1 0 0 0,-1 1 0 0 0,1-1 0 0 0,-1 1 0 0 0,1 0 0 0 0,-1-1 0 0 0,0 1 0 0 0,0 1 0 0 0,0-2 0 0 0,0 1 0 0 0,0-1 0 0 0,0 1 0 0 0,0-1 0 0 0,0 1 0 0 0,0-1 0 0 0,1 1 0 0 0,-1-1 0 0 0,1 1 0 0 0,-1-1 0 0 0,1 1 0 0 0,-1-1 0 0 0,1 0 0 0 0,0 1 0 0 0,-1-1 0 0 0,2 0 0 0 0,9 22 0 0 0,-9-19 0 0 0,0-1 0 0 0,0 1 0 0 0,0-1 0 0 0,0 0 0 0 0,1 1 0 0 0,0-1 0 0 0,-1 0 0 0 0,1-1 0 0 0,3 3 0 0 0,-1 9-38 0 0,6-1-154 0 0,-8-11 15 0 0,-1 0 55 0 0,3-2-99 0 0,-3 0 131 0 0,-1 0-40 0 0,1 1-139 0 0,-1 0 28 0 0,0 0-43 0 0,0 2-389 0 0,0 0-109 0 0,1-1-73 0 0,2 0-595 0 0,5-1-818 0 0</inkml:trace>
  <inkml:trace contextRef="#ctx0" brushRef="#br0" timeOffset="800.88">1278 300 5840 0 0,'0'0'132'0'0,"-2"0"17"0"0,-9 0 11 0 0,11 0-157 0 0,0 0-1 0 0,0 0 0 0 0,0 0 1 0 0,0 0-1 0 0,0 0 1 0 0,0 0-1 0 0,0 0 1 0 0,-1 0-1 0 0,1 0 0 0 0,0 0 1 0 0,0 0-1 0 0,0 0 1 0 0,0 0-1 0 0,0 0 1 0 0,0 0-1 0 0,0 0 0 0 0,0 0 1 0 0,0 0-1 0 0,0 0 1 0 0,-1 0-1 0 0,1 0 1 0 0,0 0-1 0 0,0 0 1 0 0,0 0-1 0 0,0 0 0 0 0,0 0 1 0 0,0 0-1 0 0,0 1 1 0 0,0-1-1 0 0,0 0 1 0 0,0 0-1 0 0,0 0 0 0 0,0 0 1 0 0,0 0-1 0 0,0 0 1 0 0,0 0-1 0 0,-1 0 1 0 0,1 0-1 0 0,0 0 0 0 0,0 0 1 0 0,0 0-1 0 0,0 1 1 0 0,0-1-1 0 0,0 0 1 0 0,0 0-1 0 0,0 0 0 0 0,0 0 1 0 0,0 0-1 0 0,0 0 1 0 0,0 0-1 0 0,0 0 1 0 0,0 0-1 0 0,0 0 1 0 0,0 1-1 0 0,0-1 0 0 0,0 0 1 0 0,1 0-3 0 0,-3 6 54 0 0,1-5-59 0 0,1 0-1 0 0,-1 0 0 0 0,0 0 1 0 0,0 0-1 0 0,0 0 1 0 0,0-1-1 0 0,0 1 1 0 0,0 0-1 0 0,0 0 0 0 0,0-1 1 0 0,-1 1 5 0 0,-2 2 23 0 0,-2 0 47 0 0,1 1 62 0 0,-1 1 78 0 0,2-1-43 0 0,0 0-24 0 0,0 0-1 0 0,1-1 1 0 0,0 1-1 0 0,-1 0 1 0 0,0 2-143 0 0,-1 5 299 0 0,1-3-56 0 0,-5 5 44 0 0,7-11-230 0 0,0-1-1 0 0,0 1 0 0 0,1 0 1 0 0,-1 0-1 0 0,1 0 1 0 0,0 0-1 0 0,-1 2-56 0 0,-1 10 344 0 0,2-5-169 0 0,0-2-50 0 0,-1 0-24 0 0,-2 2-14 0 0,-2 7 39 0 0,5-9-48 0 0,0 2 36 0 0,1 2 17 0 0,0 19 142 0 0,0-17-122 0 0,0-1 41 0 0,0 0 79 0 0,0-2-91 0 0,1-3-60 0 0,8 13 105 0 0,0-4-37 0 0,4 5-163 0 0,0-13 18 0 0,-7 3-12 0 0,-5-10-24 0 0,-1 0-1 0 0,1 0 0 0 0,-1 0 1 0 0,1 0-1 0 0,-1 0 1 0 0,1 0-1 0 0,-1 0 1 0 0,1 0-1 0 0,0 0 1 0 0,0 0-1 0 0,-1 0 1 0 0,1-1-1 0 0,0 1 1 0 0,0 0-1 0 0,0-1 1 0 0,0 1-7 0 0,25 12 173 0 0,-20-10-134 0 0,-3-2-18 0 0,0 0 0 0 0,0-1 0 0 0,0 1 0 0 0,0-1 0 0 0,0 1 0 0 0,0-1 0 0 0,0 0 0 0 0,0 0-21 0 0,19-1 75 0 0,-8 1-49 0 0,-7 0 0 0 0,-5 0-21 0 0,0 0 0 0 0,0 0 0 0 0,1 0 1 0 0,-1 0-1 0 0,0 0 0 0 0,0 0 0 0 0,0-1 0 0 0,0 1 0 0 0,0-1 0 0 0,1 0-5 0 0,14-8 48 0 0,-1-1-100 0 0,-1-2-95 0 0,1-2-92 0 0,-11 9 130 0 0,-2 2-35 0 0,-1 1 19 0 0,0 0-41 0 0,-1 0-49 0 0,1 1-56 0 0,0-1-5 0 0,-1 0-40 0 0,3-1-421 0 0,-1-1-287 0 0,3-1-669 0 0</inkml:trace>
  <inkml:trace contextRef="#ctx0" brushRef="#br0" timeOffset="1232.22">1610 0 5728 0 0,'0'0'132'0'0,"0"0"17"0"0,0 0 10 0 0,0 3-26 0 0,-1 1-110 0 0,1-2-23 0 0,0 1 1 0 0,0-1-1 0 0,0 0 1 0 0,0 1-1 0 0,1-1 0 0 0,-1 0 1 0 0,0 1-1 0 0,1-1 1 0 0,0 2-1 0 0,4 4-9 0 0,2 4 14 0 0,-6 0 57 0 0,-1 0 168 0 0,-1-8-121 0 0,1 0 0 0 0,0 0 0 0 0,0 0 0 0 0,1 0 0 0 0,-1 0 0 0 0,1 0 0 0 0,-1 0 0 0 0,2 2-109 0 0,2 4 145 0 0,0 3 87 0 0,8 20 424 0 0,-8-23-471 0 0,-2 0-51 0 0,4 19 346 0 0,-1-14-167 0 0,0-3-91 0 0,-2 11-12 0 0,-3-20-178 0 0,0 0-1 0 0,0 0 1 0 0,0 0-1 0 0,0 1 1 0 0,1-1-1 0 0,0 0 1 0 0,0 0 0 0 0,0 1-32 0 0,11 17 210 0 0,-10-17-165 0 0,0 0 0 0 0,0 0 0 0 0,0 0 1 0 0,0 1-1 0 0,-1-1 0 0 0,0 1 0 0 0,0 0-45 0 0,6 16 275 0 0,-3-10-90 0 0,3 0 40 0 0,0 2-58 0 0,-2 1 89 0 0,-2 2 79 0 0,-2 5 71 0 0,-1-18-354 0 0,0 0-1 0 0,0 0 1 0 0,1 0-1 0 0,-1 0 1 0 0,1 0-1 0 0,0 0 1 0 0,1 2-52 0 0,6 13 314 0 0,-5-2 5 0 0,-1 0-65 0 0,3-8-144 0 0,1 2 39 0 0,-4 3 35 0 0,-2 1 28 0 0,0-12-16 0 0,3 1-4 0 0,8 7 0 0 0,-9-7-12 0 0,-2-3-52 0 0,0 0-28 0 0,0 0-4 0 0,0 0 0 0 0,0 0-2 0 0,1-9 35 0 0,0 1-53 0 0,10-17 12 0 0,-5 14-49 0 0,-1-2-24 0 0,5-16 50 0 0,-6 21-54 0 0,-2 5-10 0 0,-1-1 0 0 0,1 1 1 0 0,0-1-1 0 0,0 1 0 0 0,0 0 0 0 0,0-1 0 0 0,1 1 1 0 0,-1 0-1 0 0,1 0 0 0 0,0 1 0 0 0,1-2-1 0 0,7-3 19 0 0,-5 3-11 0 0,1 0 1 0 0,-2 0 0 0 0,1 0 0 0 0,4-5-9 0 0,-9 8 0 0 0,1-1 0 0 0,0 1 0 0 0,0-1 0 0 0,0 1 0 0 0,0 0 0 0 0,0 0 0 0 0,0 0 0 0 0,0 0 0 0 0,1 0-1 0 0,-1 0 1 0 0,0 1 0 0 0,0-1 0 0 0,1 1 0 0 0,-1-1 1 0 0,11-2-1 0 0,1-3 0 0 0,-13 5-1 0 0,0 0 0 0 0,1 0-1 0 0,-1 0 1 0 0,0 1 0 0 0,1-1 0 0 0,-1 1 0 0 0,1-1 0 0 0,0 1-1 0 0,-1-1 1 0 0,1 1 0 0 0,-1 0 0 0 0,1 0 0 0 0,0 0 1 0 0,14-1-54 0 0,-12 0 41 0 0,0 1 0 0 0,1 0 0 0 0,-1 0 0 0 0,0 0 1 0 0,1 0-1 0 0,-1 1 0 0 0,0-1 0 0 0,1 1 1 0 0,3 1 12 0 0,21 14 0 0 0,-14 13 0 0 0,1 3 0 0 0,-15-30-1 0 0,-1 0 1 0 0,1-1 0 0 0,-1 1 0 0 0,1 0 0 0 0,-1 0 0 0 0,0 0 0 0 0,0 0-1 0 0,0 0 1 0 0,0 0 0 0 0,0 0 0 0 0,0 1 0 0 0,0 7-9 0 0,0-6-3 0 0,0 0 0 0 0,1 0 1 0 0,0 0-1 0 0,-1 0 0 0 0,2 0 0 0 0,-1-1 1 0 0,0 1-1 0 0,1 0 0 0 0,-1-1 1 0 0,3 4 11 0 0,0 13-57 0 0,-5 11 105 0 0,0-25-19 0 0,2 6 51 0 0,1-4-40 0 0,-2-7-41 0 0,1 0 1 0 0,-1 0 0 0 0,1 0 0 0 0,-1 0 0 0 0,1 0-1 0 0,-1 0 1 0 0,1 0 0 0 0,0 0 0 0 0,0 0 0 0 0,-1 0-1 0 0,1 0 1 0 0,1 0 0 0 0,0 1-1 0 0,0 2-77 0 0,0 0 41 0 0,-4 3 4 0 0,2-7 22 0 0,0 3-45 0 0,0-3-16 0 0,0 0-46 0 0,0 0-120 0 0,3 3-218 0 0,0 0 289 0 0,-1-1-16 0 0,0-1 15 0 0,-1 1-52 0 0,0-1-63 0 0,0 0-75 0 0,0 0 14 0 0,0-1-49 0 0,-1 1-44 0 0,0-1-37 0 0,1 1-138 0 0,-1-1-37 0 0,0 0-1428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5:29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97 158 8088 0 0,'2'0'182'0'0,"2"0"-111"0"0,-3 1-38 0 0,1-1 0 0 0,0 0 0 0 0,0 0 0 0 0,0 0 0 0 0,0 0 0 0 0,-1 0 0 0 0,1-1 0 0 0,0 1 0 0 0,0-1 0 0 0,0 1 0 0 0,1-1-33 0 0,2-10 186 0 0,8 6-148 0 0,3-8-38 0 0,-9 6 18 0 0,-1 2 36 0 0,2 2 36 0 0,2 2 36 0 0,-9 1-114 0 0,0 0 1 0 0,-1 0 0 0 0,1 0 0 0 0,0 0-1 0 0,-1 0 1 0 0,1 0 0 0 0,0 0 0 0 0,-1 0-1 0 0,1 0 1 0 0,-1 0 0 0 0,1-1-1 0 0,0 1 1 0 0,-1 0 0 0 0,1 0 0 0 0,-1-1-1 0 0,1 1 1 0 0,0 0 0 0 0,-1-1 0 0 0,1 1-1 0 0,-1-1-12 0 0,2-8 264 0 0,-3 8-248 0 0,1 0 1 0 0,0 0 0 0 0,0 1-1 0 0,0-1 1 0 0,0 0-1 0 0,0 0 1 0 0,0 0-1 0 0,0 1 1 0 0,1-1-1 0 0,-1 0 1 0 0,0 0 0 0 0,0 1-1 0 0,1-1 1 0 0,-1 0-1 0 0,0 0 1 0 0,1 1-1 0 0,-1-1 1 0 0,1 0-1 0 0,-1 1 1 0 0,1-1-17 0 0,5-4 106 0 0,-5 5-103 0 0,-1 0 1 0 0,1 0-1 0 0,-1 0 1 0 0,0-1-1 0 0,1 1 1 0 0,-1 0-1 0 0,0 0 1 0 0,1-1-1 0 0,-1 1 0 0 0,0 0 1 0 0,1-1-1 0 0,-1 1 1 0 0,0 0-1 0 0,0-1 1 0 0,1 1-1 0 0,-1 0 1 0 0,0-1-1 0 0,0 1 1 0 0,0 0-1 0 0,0-1 1 0 0,1 1-1 0 0,-1-1 1 0 0,0 1-1 0 0,0 0 1 0 0,0-1-1 0 0,0 1 0 0 0,0-1 1 0 0,0 1-1 0 0,0-1 1 0 0,0 1-1 0 0,0-1-3 0 0,0-1 66 0 0,0-1 4 0 0,0-6-11 0 0,0-3 57 0 0,0-12 239 0 0,-3 22-259 0 0,0 0-66 0 0,-3-4 7 0 0,2 1 86 0 0,3 5-45 0 0,-2 0-36 0 0,-7 0-14 0 0,8 0-6 0 0,-7-1 28 0 0,-20 2 212 0 0,20 1-222 0 0,2 1-16 0 0,3-1 2 0 0,1-1-1 0 0,-1 1 1 0 0,1 0-1 0 0,-1 0 1 0 0,1 0-1 0 0,0 0 1 0 0,0 1-1 0 0,0-1 1 0 0,0 1 0 0 0,-2 2-26 0 0,3 0 30 0 0,2-4-23 0 0,-1-1 0 0 0,1 1 1 0 0,0 0-1 0 0,0-1 1 0 0,-1 1-1 0 0,1 0 1 0 0,-1-1-1 0 0,1 1 0 0 0,0-1 1 0 0,-1 1-1 0 0,1-1 1 0 0,-1 1-1 0 0,1-1 1 0 0,-1 1-1 0 0,0-1 0 0 0,1 0 1 0 0,-1 1-1 0 0,1-1 1 0 0,-1 0-1 0 0,0 1 1 0 0,1-1-1 0 0,-1 0-7 0 0,-4 3 29 0 0,-1 0 10 0 0,1 1 1 0 0,0 0-1 0 0,0 0 0 0 0,1 1 0 0 0,-1-1 0 0 0,1 1 0 0 0,0 0 1 0 0,-3 5-40 0 0,2 3 98 0 0,-6-7-22 0 0,-4 23 54 0 0,11-17-67 0 0,4 23 19 0 0,1-19-9 0 0,-1-9-39 0 0,-1-5-29 0 0,1 0-1 0 0,0 0 1 0 0,0 0 0 0 0,0 1-1 0 0,1-1 1 0 0,-1 0-1 0 0,0 0 1 0 0,1 0 0 0 0,0 0-1 0 0,0 1-4 0 0,12 13 54 0 0,18 16 10 0 0,-11-18-38 0 0,2-2 94 0 0,-16-9-74 0 0,-6-3-39 0 0,1 0 0 0 0,0 1 1 0 0,0-1-1 0 0,0 0 1 0 0,0 0-1 0 0,0 0 1 0 0,-1 1-1 0 0,1-1 0 0 0,0 0 1 0 0,0 0-1 0 0,0 0 1 0 0,0 0-1 0 0,0-1 1 0 0,0 1-1 0 0,0 0-7 0 0,10 0 99 0 0,0 4 13 0 0,-2 0-183 0 0,3 2-124 0 0,-11-6 185 0 0,-1 1 0 0 0,0-1 1 0 0,0 0-1 0 0,0 0 1 0 0,0 0-1 0 0,0 0 1 0 0,1 0-1 0 0,-1 1 0 0 0,0-1 1 0 0,0 0-1 0 0,0 0 1 0 0,1 0-1 0 0,-1 0 0 0 0,0 0 1 0 0,0 0-1 0 0,0 0 1 0 0,1 0-1 0 0,-1 0 1 0 0,0 0-1 0 0,0 0 0 0 0,0 0 1 0 0,1 0-1 0 0,-1 0 1 0 0,0 0-1 0 0,0 0 0 0 0,0 0 1 0 0,1 0-1 0 0,-1 0 1 0 0,0 0-1 0 0,0 0 1 0 0,0 0-1 0 0,1 0 0 0 0,-1 0 1 0 0,0 0-1 0 0,0 0 1 0 0,0-1-1 0 0,0 1 1 0 0,1 0-1 0 0,-1 0 0 0 0,0 0 1 0 0,0 0-1 0 0,0 0 1 0 0,0-1 9 0 0,0 1 0 0 0,2-1-50 0 0,-1 0 1 0 0,0 0 0 0 0,1 0-1 0 0,-1 0 1 0 0,0 0 0 0 0,1 0-1 0 0,-1 0 1 0 0,1 0 0 0 0,1 0 49 0 0,1 0-90 0 0,1 0 0 0 0,-1 1 1 0 0,0-1-1 0 0,0 1 1 0 0,4 0 89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5:30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8032 0 0,'0'3'182'0'0,"0"-2"-157"0"0,0 1 0 0 0,0-1 0 0 0,0 0-1 0 0,1 1 1 0 0,-1-1 0 0 0,1 1 0 0 0,-1-1-1 0 0,1 0 1 0 0,-1 1 0 0 0,1-1 0 0 0,0 0-1 0 0,0 1-24 0 0,1 0 25 0 0,-1 0 0 0 0,0 0 0 0 0,0 0 0 0 0,-1 0 0 0 0,1 0-1 0 0,0 0 1 0 0,0 0 0 0 0,-1 0 0 0 0,1 0 0 0 0,-1 0 0 0 0,0 0 0 0 0,0 0-1 0 0,0 1-24 0 0,2 15 46 0 0,-2-16-47 0 0,1 0 1 0 0,-1 0-1 0 0,1 0 0 0 0,0 0 1 0 0,0 0-1 0 0,0 0 0 0 0,0 0 1 0 0,0 0-1 0 0,0 0 1 0 0,0-1-1 0 0,1 1 0 0 0,-1 0 1 0 0,1 0 0 0 0,9 14 43 0 0,-6-1 90 0 0,0 1 96 0 0,6 0 103 0 0,-5-8 77 0 0,6 14 622 0 0,-9-14-694 0 0,-1-2-97 0 0,1 0-40 0 0,-1-1-48 0 0,1 0-58 0 0,5 7 297 0 0,6 12 622 0 0,-10-17-738 0 0,-1 0-42 0 0,-1-3-52 0 0,-1-1-51 0 0,3 4 158 0 0,-2-6-106 0 0,-1-1-44 0 0,2 1 36 0 0,-1-1 42 0 0,2 0 49 0 0,-4 3 201 0 0,0-1-364 0 0,0 1 33 0 0,0 8 387 0 0,0-7-334 0 0,0 0-69 0 0,0-2-107 0 0,0 1 277 0 0,0-3-9 0 0,-6 0-63 0 0,2 2-55 0 0,-2 4 45 0 0,6-5-198 0 0,0-1 1 0 0,-1 1-1 0 0,1-1 1 0 0,0 1-1 0 0,-1-1 1 0 0,1 0-1 0 0,0 1 0 0 0,-1-1 1 0 0,1 0-1 0 0,-1 1 1 0 0,1-1-1 0 0,-1 0 1 0 0,1 0-1 0 0,0 1 0 0 0,-1-1 1 0 0,1 0-1 0 0,-1 0 1 0 0,1 0-1 0 0,-1 1 1 0 0,0-1-1 0 0,1 0-9 0 0,-7-2 112 0 0,-2-3-51 0 0,8 4-56 0 0,0 0 0 0 0,-1 0 1 0 0,1 0-1 0 0,-1 0 0 0 0,1 1 0 0 0,-1-1 0 0 0,0 0 0 0 0,1 1 0 0 0,-1-1 1 0 0,0 1-1 0 0,-1 0-5 0 0,-2-3 53 0 0,-8-8-29 0 0,8 9-12 0 0,4 2-10 0 0,0 0 0 0 0,1-1 0 0 0,-1 1 0 0 0,1 0 0 0 0,-1-1 0 0 0,0 1 0 0 0,1 0 0 0 0,-1-1 0 0 0,1 1 0 0 0,-1-1 0 0 0,1 1-1 0 0,-1-1 1 0 0,1 1 0 0 0,-1-1 0 0 0,1 1 0 0 0,0-1 0 0 0,-1 1 0 0 0,1-1 0 0 0,0 0 0 0 0,-1 1 0 0 0,1-1 0 0 0,0 0-2 0 0,-3-4-2 0 0,-2-3 3 0 0,0-2 18 0 0,2-4 32 0 0,3 3 0 0 0,-1 8-37 0 0,1-1 0 0 0,0 1 1 0 0,0 0-1 0 0,0 0 0 0 0,0-1 0 0 0,1 1 1 0 0,-1 0-1 0 0,1 0 0 0 0,0 0 0 0 0,0-1-14 0 0,6-11 51 0 0,5-8-77 0 0,0-2-87 0 0,-9 21 102 0 0,-1 0 0 0 0,1 1-1 0 0,0-1 1 0 0,0 1-1 0 0,0-1 1 0 0,0 1-1 0 0,1 0 1 0 0,1-1 11 0 0,31-21-73 0 0,-27 19 61 0 0,-2 1-15 0 0,-1 1-4 0 0,0 0 0 0 0,0 0 1 0 0,0 1-1 0 0,0 0 1 0 0,1 0 30 0 0,17-5-132 0 0,-11 3 49 0 0,-1-1 0 0 0,0 0 0 0 0,9-6 83 0 0,-17 10-33 0 0,-1-1-1 0 0,1 1 1 0 0,0 1-1 0 0,-1-1 0 0 0,1 1 1 0 0,0-1-1 0 0,0 1 1 0 0,1 0 33 0 0,7-3-91 0 0,4-1-43 0 0,2-1-32 0 0,-4 4 26 0 0,-2 2-146 0 0,-1 0 53 0 0,13 0-321 0 0,-5 0-52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44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1 302 8576 0 0,'0'0'197'0'0,"0"0"24"0"0,0 0 17 0 0,2 2-38 0 0,6 6-220 0 0,0-1 49 0 0,-2 0 45 0 0,0-1 37 0 0,0 0 64 0 0,-1-1 35 0 0,8 8 529 0 0,-5-5-229 0 0,-3-3-237 0 0,-1-1-111 0 0,1 1-80 0 0,-3-2 209 0 0,0-1-110 0 0,-1 1-69 0 0,-1 2-69 0 0,0-2-12 0 0,0-1 52 0 0,10 15 268 0 0,-2-3-114 0 0,-1 0-38 0 0,-3 2-26 0 0,-4-2-30 0 0,0-3-35 0 0,0 2-12 0 0,0-2-37 0 0,0 82 49 0 0,0-91-178 0 0,0-2-35 0 0,0 0-162 0 0,0 3-21 0 0,0-2 132 0 0,0-1 76 0 0,0 1 70 0 0,1 0 87 0 0,-1 1 109 0 0,0-1-138 0 0,0 0-124 0 0,0 0-16 0 0,0-1-45 0 0,0 1-15 0 0,0-1-39 0 0,0 1-41 0 0,0 0-45 0 0,0-1-49 0 0,0 1-51 0 0,-1 0-55 0 0,1-1-59 0 0,0 0 214 0 0,0 0-35 0 0,0 0-403 0 0,0 0-264 0 0,0 0-626 0 0</inkml:trace>
  <inkml:trace contextRef="#ctx0" brushRef="#br0" timeOffset="657.72">711 239 6168 0 0,'0'0'163'0'0,"0"0"-25"0"0,0 0 38 0 0,0 0 139 0 0,0 0 255 0 0,0 0 20 0 0,-3 0-28 0 0,-7 0-122 0 0,9 0-433 0 0,1 0 0 0 0,0 0 0 0 0,0 0 0 0 0,0 0 0 0 0,0 0-1 0 0,0 0 1 0 0,0 0 0 0 0,0 0 0 0 0,0 0 0 0 0,0 0 0 0 0,0 0-1 0 0,0 0 1 0 0,-1 0 0 0 0,1 0 0 0 0,0 0 0 0 0,0 0-1 0 0,0 0 1 0 0,0 0 0 0 0,0 0 0 0 0,0 0 0 0 0,0 0 0 0 0,0 0-1 0 0,0 0 1 0 0,0 0 0 0 0,-1-1 0 0 0,1 1 0 0 0,0 0 0 0 0,0 0-1 0 0,0 0 1 0 0,0 0 0 0 0,0 0 0 0 0,0 0 0 0 0,0 0 0 0 0,0 0-1 0 0,0 0 1 0 0,0 0 0 0 0,0 0 0 0 0,0 0 0 0 0,0 0 0 0 0,0-1-1 0 0,0 1 1 0 0,0 0 0 0 0,0 0 0 0 0,0 0 0 0 0,0 0 0 0 0,0 0-1 0 0,0 0 1 0 0,0 0 0 0 0,0 0 0 0 0,0 0 0 0 0,0 0 0 0 0,0-1-1 0 0,0 1 1 0 0,0 0 0 0 0,0 0 0 0 0,0 0 0 0 0,0 0-7 0 0,0-11 382 0 0,0 11-375 0 0,0 0-1 0 0,0 0 0 0 0,0 0 1 0 0,0 0-1 0 0,0 0 0 0 0,0 0 0 0 0,0 0 1 0 0,0 0-1 0 0,0 0 0 0 0,0 0 1 0 0,0 0-1 0 0,0-1 0 0 0,0 1 0 0 0,0 0 1 0 0,0 0-1 0 0,0 0 0 0 0,0 0 1 0 0,0 0-1 0 0,0 0 0 0 0,0 0 0 0 0,0 0 1 0 0,0 0-1 0 0,0 0 0 0 0,0-1 1 0 0,0 1-1 0 0,0 0 0 0 0,0 0 1 0 0,0 0-1 0 0,0 0 0 0 0,0 0 0 0 0,-1 0 1 0 0,1 0-1 0 0,0 0 0 0 0,0 0 1 0 0,0 0-1 0 0,0 0 0 0 0,0 0 0 0 0,0 0 1 0 0,0 0-1 0 0,0 0 0 0 0,0 0 1 0 0,0 0-1 0 0,0 0 0 0 0,-1 0 0 0 0,1 0 1 0 0,0 0-1 0 0,0 0 0 0 0,0 0 1 0 0,0 0-1 0 0,0 0 0 0 0,0 0 1 0 0,0 0-1 0 0,0 0 0 0 0,0 0 0 0 0,0 0 1 0 0,-1 0-1 0 0,1 0-6 0 0,-5 0 153 0 0,-10 0 351 0 0,11 0-411 0 0,2 0-72 0 0,-1 0 205 0 0,1-3-56 0 0,-7-3-112 0 0,-7 1 151 0 0,-3 3 18 0 0,4 2-138 0 0,13 0-84 0 0,-4 0 31 0 0,-10 0 60 0 0,7 3-68 0 0,-7 7-28 0 0,0-7 0 0 0,-13-3 10 0 0,24 2 33 0 0,-8 9-32 0 0,0-6-11 0 0,12-4 0 0 0,1 0 0 0 0,0 0 0 0 0,-1-1 0 0 0,1 1 0 0 0,0 0 0 0 0,-1 0 0 0 0,1 0 0 0 0,0-1 0 0 0,0 1 0 0 0,0 0 0 0 0,0 0 0 0 0,0 0 0 0 0,0 0 0 0 0,0 0 0 0 0,1 35 0 0 0,-1-35 0 0 0,0-1 0 0 0,0 0 0 0 0,0 1 0 0 0,0-1 0 0 0,0 1 0 0 0,0-1 0 0 0,0 0 0 0 0,1 1 0 0 0,-1-1 0 0 0,0 1 0 0 0,0-1 0 0 0,0 0 0 0 0,1 1 0 0 0,-1-1 0 0 0,0 0 0 0 0,0 1 0 0 0,1-1 0 0 0,-1 0 0 0 0,0 0 0 0 0,1 1 0 0 0,-1-1 0 0 0,0 0 0 0 0,1 0 0 0 0,-1 1 0 0 0,7 4 0 0 0,-5-3 0 0 0,-1 1 0 0 0,1-1 0 0 0,-1 0 0 0 0,0 0 0 0 0,0 1 0 0 0,0-1 0 0 0,0 1 0 0 0,0-1 0 0 0,-1 1 0 0 0,1-1 0 0 0,0 1 0 0 0,0-1 0 0 0,0 0 0 0 0,1 1 0 0 0,-1-1 0 0 0,0 0 0 0 0,1 0 0 0 0,11 4 0 0 0,-8-3-2 0 0,0 0 0 0 0,0 1 0 0 0,-1 0 1 0 0,0 0-1 0 0,3 3 2 0 0,8 12-51 0 0,-14-17 50 0 0,-1-1 1 0 0,1 1-1 0 0,-1-1 1 0 0,1 0-1 0 0,0 1 1 0 0,-1-1-1 0 0,1 0 1 0 0,0 1-1 0 0,0-1 1 0 0,0 0-1 0 0,0 0 1 0 0,0 0-1 0 0,0 0 1 0 0,0 0-1 0 0,1 0 1 0 0,-1 0-1 0 0,0 0 1 0 0,0-1-1 0 0,1 1 1 0 0,-1 0-1 0 0,1-1 1 0 0,-1 1-1 0 0,1-1 1 0 0,0 1 0 0 0,21 8 0 0 0,-19-7-3 0 0,0 1-1 0 0,0 0 1 0 0,0 0 0 0 0,-1 0 0 0 0,0 1 0 0 0,1-1 0 0 0,-1 1 0 0 0,0 0 0 0 0,-1 0 0 0 0,1 0 0 0 0,1 3 3 0 0,-1-1-4 0 0,0-1 0 0 0,1 0 0 0 0,0 0 1 0 0,0 0-1 0 0,0 0 0 0 0,1 0 0 0 0,-1-1 1 0 0,6 4 3 0 0,12 2 0 0 0,-17-8 0 0 0,-1-1 0 0 0,0 1 0 0 0,1 0 0 0 0,-1 1 0 0 0,0-1 0 0 0,0 1 0 0 0,-1-1 0 0 0,2 2 0 0 0,27 28 18 0 0,-28-28 6 0 0,-1-2-6 0 0,-1 1 0 0 0,1 0-1 0 0,0-1 1 0 0,-1 1 0 0 0,0 0-1 0 0,0 1 1 0 0,0-1-1 0 0,0 0 1 0 0,0 1-18 0 0,1 8 87 0 0,-2 5 49 0 0,-1-4-56 0 0,0-10-2 0 0,0-3-4 0 0,0 2-2 0 0,0 0-56 0 0,0 0 1 0 0,-1 0 0 0 0,1-1 0 0 0,-1 1 0 0 0,1 0 0 0 0,-1-1-1 0 0,0 1 1 0 0,0 0 0 0 0,0-1 0 0 0,0 1 0 0 0,0 1-17 0 0,-4 4 12 0 0,2 0-4 0 0,3-7-6 0 0,0 1 1 0 0,0-1 0 0 0,0 1-1 0 0,-1-1 1 0 0,1 0-1 0 0,0 1 1 0 0,0-1-1 0 0,0 1 1 0 0,-1-1 0 0 0,1 1-1 0 0,0-1 1 0 0,-1 0-1 0 0,1 1 1 0 0,0-1 0 0 0,0 0-1 0 0,-1 1 1 0 0,1-1-1 0 0,-1 0 1 0 0,1 0 0 0 0,0 1-1 0 0,-1-1 1 0 0,1 0-1 0 0,-1 0 1 0 0,1 0 0 0 0,-1 1-1 0 0,1-1 1 0 0,0 0-1 0 0,-1 0 1 0 0,1 0 0 0 0,-1 0-1 0 0,1 0 1 0 0,-1 0-1 0 0,1 0 1 0 0,-1 0 0 0 0,1 0-1 0 0,-1 0-2 0 0,-4 3 71 0 0,4-2-63 0 0,0 0 0 0 0,-1 0 0 0 0,1 0 0 0 0,0 0 0 0 0,-1 0-1 0 0,1 0 1 0 0,0 0 0 0 0,-1 0 0 0 0,1-1 0 0 0,-1 1 0 0 0,0 0 0 0 0,1-1 0 0 0,-1 1 0 0 0,1-1 0 0 0,-1 0 0 0 0,0 0 0 0 0,1 1 0 0 0,-2-1-8 0 0,1 0 8 0 0,0 0 0 0 0,1 0 1 0 0,-1 0-1 0 0,0 1 0 0 0,0-1 1 0 0,1 1-1 0 0,-1-1 0 0 0,0 1 1 0 0,1 0-1 0 0,-1 0 0 0 0,1 0 1 0 0,-1-1-1 0 0,0 2-8 0 0,1-1 2 0 0,-1 0-1 0 0,1-1 1 0 0,-1 1 0 0 0,1 0-1 0 0,-1 0 1 0 0,0-1-1 0 0,1 1 1 0 0,-1-1 0 0 0,0 1-1 0 0,0-1 1 0 0,0 0-1 0 0,1 0 1 0 0,-1 0-2 0 0,-5 1-29 0 0,4-1 19 0 0,1 0-1 0 0,0 0 0 0 0,0 0 0 0 0,0 0 0 0 0,0 0 0 0 0,0-1 0 0 0,-1 1 0 0 0,1-1 0 0 0,0 1 1 0 0,-1-1 10 0 0,-5-4-34 0 0,-2-1-59 0 0,4 4 7 0 0,-1 2-36 0 0,0-1-11 0 0,2-1 39 0 0,4 0 30 0 0,0 0-85 0 0,0 1 3 0 0,0-1-54 0 0,0 0-64 0 0,-1 1-75 0 0,1 0 51 0 0,0 0-42 0 0,-1 0-438 0 0,-1 1-298 0 0,-3 0-694 0 0</inkml:trace>
  <inkml:trace contextRef="#ctx0" brushRef="#br0" timeOffset="1032.23">1326 18 8840 0 0,'0'0'197'0'0,"3"0"24"0"0,7 0 19 0 0,-10 0-236 0 0,0 0 0 0 0,0 0-1 0 0,0 0 1 0 0,1 0 0 0 0,-1 0 0 0 0,0 0-1 0 0,0 0 1 0 0,0 0 0 0 0,0 0-1 0 0,0 0 1 0 0,0 0 0 0 0,0 0-1 0 0,0 0 1 0 0,0 0 0 0 0,0 0 0 0 0,1 0-1 0 0,-1 0 1 0 0,0 0 0 0 0,0 0-1 0 0,0 0 1 0 0,0 0 0 0 0,0 0-1 0 0,0 0 1 0 0,0 0 0 0 0,0 0-1 0 0,0 0 1 0 0,0 0 0 0 0,0-1 0 0 0,0 1-1 0 0,1 0 1 0 0,-1 0 0 0 0,0 0-1 0 0,0 0 1 0 0,0 0 0 0 0,0 0-1 0 0,0 0 1 0 0,0 0 0 0 0,0 0 0 0 0,0 0-1 0 0,0 0 1 0 0,0 0 0 0 0,0-1-1 0 0,0 1 1 0 0,0 0 0 0 0,0 0-1 0 0,0 0 1 0 0,0 0 0 0 0,0 0-1 0 0,0 0 1 0 0,0 0 0 0 0,0 0 0 0 0,0 0-1 0 0,0 0 1 0 0,0-1 0 0 0,0 1-1 0 0,0 0 1 0 0,0 0-4 0 0,0-10 104 0 0,0 8-5 0 0,0 1 111 0 0,0 1 173 0 0,0 0 8 0 0,0 0-33 0 0,0 0-138 0 0,3 1-58 0 0,-2-1-108 0 0,1-1-35 0 0,4 0 26 0 0,-3 2 17 0 0,0 2 47 0 0,-2-2-90 0 0,7 9 68 0 0,-5-3-25 0 0,-2-1 18 0 0,-1 1 43 0 0,0-5-109 0 0,1-1 1 0 0,-1 1-1 0 0,0 0 1 0 0,1-1 0 0 0,-1 1-1 0 0,1-1 1 0 0,-1 1 0 0 0,1-1-1 0 0,0 1 1 0 0,0-1-1 0 0,0 0 1 0 0,0 1-15 0 0,0 0 17 0 0,0-1-1 0 0,0 1 1 0 0,0 0 0 0 0,-1 0 0 0 0,1-1-1 0 0,0 1 1 0 0,-1 0 0 0 0,1 0-1 0 0,-1 0 1 0 0,1 0 0 0 0,-1 0 0 0 0,0 1-17 0 0,0 28 272 0 0,0 1 105 0 0,-2-19-201 0 0,-4-2-42 0 0,5-10-116 0 0,0 1 1 0 0,0-1-1 0 0,1 1 1 0 0,-1-1-1 0 0,0 1 0 0 0,0 0 1 0 0,1-1-1 0 0,-1 1 1 0 0,1 0-1 0 0,0 0 0 0 0,0 0 1 0 0,-1-1-1 0 0,1 1-18 0 0,0 41 267 0 0,0 0-51 0 0,0 117 413 0 0,0-119-450 0 0,0-33-149 0 0,-1 0 1 0 0,-1 0-1 0 0,0 0 1 0 0,0 0-1 0 0,-3 7-30 0 0,4-12 7 0 0,-3 18 66 0 0,5-5-33 0 0,0-6-21 0 0,-1 13-5 0 0,0 3-16 0 0,0 4 84 0 0,0-28-67 0 0,0-1-51 0 0,0-1-35 0 0,0 0-42 0 0,0 0-37 0 0,0 0-67 0 0,0 0-159 0 0,0 0-772 0 0,0 0-46 0 0</inkml:trace>
  <inkml:trace contextRef="#ctx0" brushRef="#br0" timeOffset="1300.84">963 381 9240 0 0,'0'0'208'0'0,"3"0"33"0"0,5 0-108 0 0,14 0 161 0 0,-14-1-233 0 0,-2-1-38 0 0,2-3-23 0 0,-6 4 0 0 0,-1 0 0 0 0,1 0 0 0 0,-1 0 0 0 0,1 1 0 0 0,-1-1 0 0 0,1 0 0 0 0,-1 1 0 0 0,1-1 0 0 0,-1 1 0 0 0,1-1 0 0 0,0 1 0 0 0,-1 0 0 0 0,1 0 0 0 0,0 0 0 0 0,1 0 0 0 0,3 0 19 0 0,2 0 34 0 0,7 0 136 0 0,2 0 73 0 0,22 0 423 0 0,-27 0-509 0 0,-2 0-40 0 0,12-2 226 0 0,-2-3-35 0 0,4-1-8 0 0,18 0 159 0 0,-8-4-4 0 0,-2 5-38 0 0,-18 0-299 0 0,6-1 10 0 0,22 1 67 0 0,-18 0-89 0 0,4-1 23 0 0,-1 4-42 0 0,-17 1-88 0 0,0 0 0 0 0,-1 0 0 0 0,1-1 0 0 0,0-1 0 0 0,-1 1 0 0 0,0-1 1 0 0,1-1-19 0 0,-2 1 4 0 0,0 0 0 0 0,0 1 0 0 0,1 0 0 0 0,-1 0 0 0 0,0 1 0 0 0,8-1-4 0 0,-11 2-18 0 0,7 0 73 0 0,-9 0-62 0 0,0 0-35 0 0,1 0-100 0 0,-2 0 24 0 0,0 0-38 0 0,1 0-66 0 0,-1 0-59 0 0,0 0-64 0 0,0 0-72 0 0,1 0-76 0 0,-1 0-84 0 0,1 0-89 0 0,-1 0-97 0 0,4 0-1070 0 0,4 0-1038 0 0</inkml:trace>
  <inkml:trace contextRef="#ctx0" brushRef="#br0" timeOffset="1548.38">301 65 9672 0 0,'-3'0'282'0'0,"-4"0"-74"0"0,0 0-131 0 0,-5 0 40 0 0,10 0-133 0 0,1 0-89 0 0,1 0-90 0 0,0 0 49 0 0,0 0-38 0 0,0 0-40 0 0,0 0-39 0 0,0 0-361 0 0,0 0-255 0 0,0 0-585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5:30.7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65 159 8032 0 0,'2'0'182'0'0,"5"1"-63"0"0,17-1 288 0 0,-17-1-312 0 0,0-1-58 0 0,22-14-37 0 0,-25 9 34 0 0,0 3 75 0 0,6 2 80 0 0,4-1 105 0 0,-4-2-53 0 0,-2 0-68 0 0,-3 2-75 0 0,2-1 142 0 0,-3-3-43 0 0,-2 2-136 0 0,10-10 231 0 0,0 1 26 0 0,-11 13-283 0 0,0-1 0 0 0,-1 1 1 0 0,1-1-1 0 0,-1 0 0 0 0,1 1 0 0 0,-1-1 0 0 0,1 0 0 0 0,-1 0 0 0 0,0 1 0 0 0,0-1 0 0 0,0-1-35 0 0,0-1 3 0 0,0-3 107 0 0,0-17 524 0 0,0 20-534 0 0,0 1-43 0 0,0 3-54 0 0,0 0 0 0 0,0 0 0 0 0,0 0 0 0 0,0 0 0 0 0,0 0 0 0 0,0 0 0 0 0,0 0 0 0 0,0 0 0 0 0,0-1 0 0 0,0 1 0 0 0,0 0 0 0 0,0 0 0 0 0,0 0 0 0 0,0 0 0 0 0,0 0 0 0 0,0 0 0 0 0,0 0 0 0 0,0 0 0 0 0,0 0 0 0 0,0 0 0 0 0,0-1 1 0 0,0 1-1 0 0,0 0 0 0 0,0 0 0 0 0,0 0 0 0 0,0 0 0 0 0,0 0 0 0 0,0 0 0 0 0,0 0 0 0 0,0 0 0 0 0,0 0 0 0 0,0 0 0 0 0,0 0 0 0 0,-1 0 0 0 0,1 0 0 0 0,0 0 0 0 0,0 0 0 0 0,0 0 0 0 0,0-1 0 0 0,0 1 0 0 0,0 0 0 0 0,0 0 0 0 0,0 0 0 0 0,0 0 0 0 0,0 0 1 0 0,0 0-1 0 0,-1 0 0 0 0,1 0 0 0 0,0 0 0 0 0,0 0 0 0 0,0 0 0 0 0,0 0 0 0 0,0 0 0 0 0,0 0 0 0 0,0 1 0 0 0,0-1 0 0 0,0 0-3 0 0,-8-1 89 0 0,4 1-61 0 0,1-1 0 0 0,-1 1-1 0 0,0 0 1 0 0,1 1 0 0 0,-1-1 0 0 0,1 0-1 0 0,-1 1 1 0 0,1 0 0 0 0,-2 0-28 0 0,-1 2 35 0 0,-20 11 105 0 0,11-2-75 0 0,-1 1-1 0 0,13-12-55 0 0,1 1 1 0 0,0-1-1 0 0,0 0 0 0 0,0 1 1 0 0,0-1-1 0 0,0 1 1 0 0,0 0-1 0 0,0-1 1 0 0,1 1-1 0 0,-1 0 1 0 0,0 1-10 0 0,-6 6 32 0 0,-8 2 40 0 0,12-6-50 0 0,0 0 0 0 0,1 1 1 0 0,-1-1-1 0 0,1 1 0 0 0,0 0-22 0 0,0 1 39 0 0,-1 0-1 0 0,0-1 1 0 0,0 1-1 0 0,-1-1 1 0 0,-1 1-39 0 0,2-1 35 0 0,-1-1-1 0 0,1 1 1 0 0,1 0 0 0 0,-1 0 0 0 0,1 0 0 0 0,0 1-35 0 0,0-1 23 0 0,2-4-12 0 0,1 0 0 0 0,-1 0 0 0 0,1 0 0 0 0,-1 0 0 0 0,1 0 0 0 0,0 0 0 0 0,0 1 0 0 0,0-1 0 0 0,0 0 0 0 0,0 1-11 0 0,1 4 34 0 0,1 9 39 0 0,14 13 19 0 0,-6-24-39 0 0,-3 6-24 0 0,-7-10-25 0 0,1 0 0 0 0,-1 1 0 0 0,1-1 1 0 0,-1 0-1 0 0,1 0 0 0 0,-1-1 0 0 0,1 1 0 0 0,0 0 0 0 0,-1 0 0 0 0,1 0 0 0 0,0 0 0 0 0,0 0 0 0 0,0-1 0 0 0,0 1 0 0 0,0 0 0 0 0,0 0-4 0 0,30 4 96 0 0,-23 0-84 0 0,2 0-33 0 0,7-2-48 0 0,-14-3-1 0 0,6 0 35 0 0,-5 0-26 0 0,0 0-76 0 0,-2 0 26 0 0,0 0-33 0 0,0 0-61 0 0,1 0-54 0 0,-1 0-60 0 0,1 0-66 0 0,0 0-71 0 0,0 0-80 0 0,0 0-84 0 0,1 0-91 0 0,6 0-1030 0 0,9 0-991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5:31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128 521 6384 0 0,'0'0'184'0'0,"-3"0"-6"0"0,-2 0-146 0 0,-1 6-24 0 0,4-3 21 0 0,-1 1 41 0 0,1-2 37 0 0,-2-1 37 0 0,-3 1 125 0 0,4 0-116 0 0,0 0 0 0 0,0 1 1 0 0,0-1-1 0 0,0 1 0 0 0,1-1 0 0 0,-1 1 0 0 0,1 0 1 0 0,-1 0-1 0 0,-1 3-153 0 0,2 1 305 0 0,-1-1 48 0 0,-2-3-98 0 0,0-1-40 0 0,-1 12 174 0 0,-20 17 351 0 0,20-18-416 0 0,-3 3 51 0 0,8-13-323 0 0,-3 12 354 0 0,5 14 285 0 0,0-8-214 0 0,2-8-371 0 0,7 1-20 0 0,-6-9-2 0 0,-4 1-49 0 0,1-1-8 0 0,6-3 3 0 0,8-1 75 0 0,-13-2-86 0 0,1 1 0 0 0,-1 0 0 0 0,0 0 0 0 0,1 0 0 0 0,-1 1 0 0 0,0-1 1 0 0,0 1-1 0 0,3 0-19 0 0,2 3 31 0 0,-7-3-27 0 0,1 0 0 0 0,0-1 0 0 0,-1 1 0 0 0,1 0 1 0 0,0-1-1 0 0,0 1 0 0 0,0-1 0 0 0,-1 1 0 0 0,1-1 1 0 0,0 0-1 0 0,0 1 0 0 0,0-1 0 0 0,0 0 0 0 0,0 0 0 0 0,0 1 1 0 0,0-1-1 0 0,0 0 0 0 0,0 0 0 0 0,0 0 0 0 0,0 0 1 0 0,0 0-1 0 0,0 0 0 0 0,0-1 0 0 0,-1 1 0 0 0,1 0 0 0 0,0 0 1 0 0,0-1-5 0 0,12-9 72 0 0,-6 6-2 0 0,2 5-65 0 0,-6-1 8 0 0,-1 0-6 0 0,0 0 0 0 0,0-1 0 0 0,-1 1 0 0 0,1 0 1 0 0,0-1-1 0 0,0 0 0 0 0,0 1 0 0 0,-1-1 0 0 0,1 0 1 0 0,0 0-1 0 0,-1 0 0 0 0,1 0 0 0 0,-1 0 0 0 0,1 0 1 0 0,-1-1-1 0 0,0 1 0 0 0,1 0 0 0 0,-1-1-7 0 0,15-11 47 0 0,-11 11-48 0 0,-4 2 1 0 0,-1-1 0 0 0,1 1 1 0 0,0 0-1 0 0,-1 0 0 0 0,1-1 0 0 0,0 1 0 0 0,-1-1 1 0 0,1 1-1 0 0,-1 0 0 0 0,1-1 0 0 0,-1 1 0 0 0,1-1 1 0 0,-1 1-1 0 0,1-1 0 0 0,-1 0 0 0 0,0 1 0 0 0,1-1 0 0 0,-1 1 1 0 0,0-1-1 0 0,1 0 0 0 0,-1 1 0 0 0,0-1 0 0 0,3-4 7 0 0,1-3 14 0 0,-2 7-19 0 0,-2-1 0 0 0,1 1 0 0 0,0-1 0 0 0,0 1 1 0 0,0-1-1 0 0,-1 1 0 0 0,1-1 0 0 0,-1 0 0 0 0,1 1 1 0 0,-1-1-1 0 0,0 0 0 0 0,1 1 0 0 0,-1-1 0 0 0,0 0 1 0 0,0 0-3 0 0,0-4-9 0 0,1 1 1 0 0,0 0 0 0 0,0 0-1 0 0,0 0 1 0 0,2-5 8 0 0,-1 5-16 0 0,0-1 1 0 0,-1 0-1 0 0,0 1 0 0 0,0-1 0 0 0,0 0 1 0 0,0-1 15 0 0,-1-109-721 0 0,0 67 379 0 0,0 14 50 0 0,0-1-59 0 0,-1 21 165 0 0,-1 1-1 0 0,0 0 0 0 0,-1-4 187 0 0,1 9-109 0 0,0 0-1 0 0,1 0 1 0 0,0 0-1 0 0,0 0 1 0 0,1 0-1 0 0,0-1 1 0 0,1-5 109 0 0,3 2-162 0 0,0-10-124 0 0,-8-9-55 0 0,0 10 102 0 0,2-1-36 0 0,2-1 83 0 0,0-7-50 0 0,0 10 120 0 0,0 5 66 0 0,0 0 59 0 0,-3 11 110 0 0,-7-5 14 0 0,7 7 6 0 0,3 3 24 0 0,0 0 17 0 0,0 0 2 0 0,0 0-19 0 0,0 0-74 0 0,0 8-25 0 0,0 9 13 0 0,3-10-11 0 0,1 1-5 0 0,-2-7-44 0 0,-2 0 1 0 0,1 1-1 0 0,0-1 1 0 0,0 1-1 0 0,0-1 0 0 0,-1 1 1 0 0,1-1-1 0 0,-1 1 1 0 0,1 0-1 0 0,-1-1 1 0 0,0 1-1 0 0,1 0 1 0 0,-1-1-1 0 0,0 1 1 0 0,0 1-12 0 0,-1 12 60 0 0,1-4 62 0 0,0 0-1 0 0,0 0 0 0 0,1 0 0 0 0,1 6-121 0 0,5 11 201 0 0,6 22 130 0 0,-6-20-176 0 0,-4-4 8 0 0,-4 6 9 0 0,1 0 2 0 0,3-6-9 0 0,1-8-64 0 0,3 15 96 0 0,-5-6-17 0 0,0-3-48 0 0,4 15 110 0 0,-3-24-48 0 0,0 0-1 0 0,-1 11-193 0 0,-2 25 529 0 0,0 37 433 0 0,0-4-65 0 0,-3-78-801 0 0,2-5-86 0 0,0 0-1 0 0,-1 1 1 0 0,1-1 0 0 0,0 0 0 0 0,0 1-1 0 0,0 0 1 0 0,0-1 0 0 0,1 1 0 0 0,-1-1 0 0 0,0 1-1 0 0,1 0 1 0 0,-1 0 0 0 0,1-1 0 0 0,-1 1-1 0 0,1 1-9 0 0,0-1 71 0 0,0-2 0 0 0,0 0 14 0 0,0 0-71 0 0,0 0-97 0 0,0 0-117 0 0,-3 0-256 0 0,-4-1-125 0 0,3-4-35 0 0,0-2-58 0 0,3 7 605 0 0,0-1-1 0 0,0 1 0 0 0,1 0 1 0 0,-1 0-1 0 0,0-1 1 0 0,0 1-1 0 0,0 0 0 0 0,0 0 1 0 0,1 0-1 0 0,-1 0 0 0 0,0-1 1 0 0,0 1-1 0 0,0 1 1 0 0,0-1 69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5:31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0 344 0 0,'-15'0'0'0'0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5:33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1 128 7976 0 0,'0'2'174'0'0,"1"5"-45"0"0,4 4 191 0 0,-3-7-208 0 0,1 0-51 0 0,-1-1-72 0 0,0 1 47 0 0,-1 2-26 0 0,-1 16-17 0 0,-1-15 36 0 0,1-1 41 0 0,0 1 43 0 0,1-1 47 0 0,1-1 46 0 0,0-1-38 0 0,1 0-18 0 0,0 0-39 0 0,-2-1-10 0 0,1 0 20 0 0,-1 0 47 0 0,-1 0 19 0 0,1 0 50 0 0,-1 1 57 0 0,0 0 67 0 0,0-3-192 0 0,0 1-50 0 0,0 7 122 0 0,0-4-102 0 0,0-1 95 0 0,0-1-67 0 0,0-1 42 0 0,0 1 79 0 0,0-1 67 0 0,0 0 76 0 0,0 0 85 0 0,0 0 93 0 0,0 0 101 0 0,0 0 110 0 0,0-1 118 0 0,0-54-752 0 0,0 29-146 0 0,0 21-40 0 0,1 0 0 0 0,-1 0 0 0 0,1-1 0 0 0,-1 1 0 0 0,1 0 0 0 0,0 0 0 0 0,0 0 0 0 0,1-1 0 0 0,0-1 0 0 0,2-5 0 0 0,12-38 0 0 0,-15 45 0 0 0,1 0 0 0 0,-1-1 0 0 0,0 1 0 0 0,1 0 0 0 0,0 0 0 0 0,0 0 0 0 0,0 0 0 0 0,0 0 0 0 0,0 1 0 0 0,1-1 0 0 0,11-16 0 0 0,-9 12-2 0 0,7-8-12 0 0,3 5-63 0 0,1-3-6 0 0,-15 12 79 0 0,1 0-1 0 0,-1-1 0 0 0,0 1 1 0 0,0 0-1 0 0,1 0 0 0 0,-1 0 0 0 0,1 0 1 0 0,-1 0-1 0 0,1 0 0 0 0,-1 0 1 0 0,1 0-1 0 0,0 1 0 0 0,-1-1 1 0 0,1 1-1 0 0,0-1 0 0 0,0 1 1 0 0,-1 0-1 0 0,1 0 0 0 0,0-1 5 0 0,11-1-76 0 0,-1-4 34 0 0,-10 5 38 0 0,-1 0 0 0 0,0 0 0 0 0,1 0 0 0 0,-1 1-1 0 0,0-1 1 0 0,1 0 0 0 0,-1 1 0 0 0,1-1 0 0 0,-1 1 0 0 0,1 0 0 0 0,0-1-1 0 0,-1 1 1 0 0,1 0 0 0 0,-1 0 0 0 0,1 0 0 0 0,0 0 0 0 0,-1 0 0 0 0,1 0-1 0 0,-1 1 1 0 0,1-1 0 0 0,-1 0 0 0 0,1 1 0 0 0,-1-1 0 0 0,1 1 4 0 0,17 10-14 0 0,-9-9 14 0 0,-9-2-1 0 0,0 0-1 0 0,0 0 1 0 0,0 0-1 0 0,1 0 1 0 0,-1 1 0 0 0,0-1-1 0 0,0 0 1 0 0,0 1 0 0 0,0-1-1 0 0,0 0 1 0 0,0 1-1 0 0,-1 0 1 0 0,2 0 1 0 0,-2-1-2 0 0,1 1-1 0 0,-1-1 1 0 0,1 1-1 0 0,-1-1 1 0 0,0 1-1 0 0,0 0 1 0 0,1-1-1 0 0,-1 1 1 0 0,0-1 0 0 0,0 1-1 0 0,1 0 1 0 0,-1-1-1 0 0,0 1 1 0 0,0 0-1 0 0,0-1 1 0 0,0 1-1 0 0,0 0 3 0 0,0 2-4 0 0,0-1-1 0 0,1 0 0 0 0,0 1 0 0 0,-1-1 0 0 0,1 0 1 0 0,0 0-1 0 0,0 1 0 0 0,0-1 0 0 0,0 0 0 0 0,1 0 0 0 0,-1 0 1 0 0,1 0-1 0 0,-1 0 0 0 0,1-1 0 0 0,0 1 0 0 0,-1 0 0 0 0,1-1 1 0 0,0 1-1 0 0,0-1 5 0 0,1 2-10 0 0,0-1 1 0 0,0 1-1 0 0,-1-1 1 0 0,0 1-1 0 0,1 0 0 0 0,-1 0 1 0 0,0 1 9 0 0,7 20-15 0 0,1-3 16 0 0,0-6-1 0 0,-7-11 0 0 0,1 1 0 0 0,-1 0 0 0 0,-1 0 0 0 0,1 0 0 0 0,1 3 0 0 0,5 16 0 0 0,-8-20 0 0 0,1 0 0 0 0,-1 0 0 0 0,1 0 1 0 0,-1 0-1 0 0,-1 0 0 0 0,1 0 0 0 0,0 0 0 0 0,-1 3 0 0 0,0-6 0 0 0,0 1 0 0 0,0-1 0 0 0,0 0 0 0 0,0 0 0 0 0,0 0 0 0 0,0 0 0 0 0,0 0 0 0 0,1 0 0 0 0,-1 0 0 0 0,0 0 0 0 0,1 0 0 0 0,-1 0 0 0 0,1 0 0 0 0,-1 0 0 0 0,1 0 0 0 0,-1 0 0 0 0,1 0 0 0 0,-1 0 0 0 0,1-1 0 0 0,0 1 0 0 0,0 0 0 0 0,-1 0 0 0 0,1-1 0 0 0,0 1 0 0 0,0 0 0 0 0,0-1 0 0 0,0 1 0 0 0,0-1 0 0 0,0 1 0 0 0,1-1-1 0 0,-1 1 1 0 0,-1-1 0 0 0,1 0 0 0 0,0 1 0 0 0,0-1 0 0 0,0 1 0 0 0,0-1 0 0 0,-1 1 0 0 0,1-1 0 0 0,0 1 0 0 0,-1 0 0 0 0,1-1 0 0 0,0 1 0 0 0,-1 0 0 0 0,1-1 0 0 0,-1 1 0 0 0,1 0 0 0 0,-1 0 0 0 0,1 0 0 0 0,-1 0 0 0 0,1-1 0 0 0,-1 1 0 0 0,0 0 0 0 0,0 0 0 0 0,1 0 0 0 0,-1 0 0 0 0,0 0 0 0 0,0 0 0 0 0,0 0 0 0 0,0 0 0 0 0,0 0 0 0 0,0 6 0 0 0,-1-6 5 0 0,1 1-1 0 0,0 0 0 0 0,0-1 1 0 0,0 1-1 0 0,0 0 1 0 0,0-1-1 0 0,0 1 1 0 0,1 0-1 0 0,-1-1 1 0 0,1 1-1 0 0,-1-1 1 0 0,1 2-5 0 0,6 2 16 0 0,-6-5-13 0 0,-1 0-1 0 0,0 1 1 0 0,1-1 0 0 0,-1 0 0 0 0,0 0-1 0 0,1 0 1 0 0,-1 1 0 0 0,0-1 0 0 0,1 0-1 0 0,-1 1 1 0 0,0-1 0 0 0,1 0 0 0 0,-1 1-1 0 0,0-1 1 0 0,0 0 0 0 0,1 1 0 0 0,-1-1-1 0 0,0 0 1 0 0,0 1 0 0 0,0-1 0 0 0,0 1-1 0 0,0-1 1 0 0,1 0 0 0 0,-1 1 0 0 0,0-1-1 0 0,0 1 1 0 0,0-1 0 0 0,0 1 0 0 0,0-1-1 0 0,0 0 1 0 0,-1 1-3 0 0,1 2 69 0 0,-5 1 23 0 0,0 2-58 0 0,2-3-6 0 0,1-1 66 0 0,2-2 2 0 0,0 0-2 0 0,0 0-12 0 0,0 0-2 0 0,0 0 0 0 0,0-2-2 0 0,0 0-65 0 0,-1 1 0 0 0,1-1 0 0 0,0 1 0 0 0,-1-1 0 0 0,1 1 0 0 0,-1-1 0 0 0,1 1 1 0 0,-1 0-1 0 0,1-1 0 0 0,-1 1 0 0 0,0 0 0 0 0,0-1 0 0 0,0 0-13 0 0,-4-3 24 0 0,4 5-23 0 0,1-1 0 0 0,0 1 0 0 0,0 0 0 0 0,0 0 0 0 0,0 0 0 0 0,0 0 0 0 0,0 0 0 0 0,0 0 0 0 0,0 0 0 0 0,-1 0 0 0 0,1 0 0 0 0,0 0 0 0 0,0 0 0 0 0,0 0-1 0 0,0-1 1 0 0,0 1 0 0 0,0 0 0 0 0,0 0 0 0 0,0 0 0 0 0,0 0 0 0 0,0 0 0 0 0,0 0 0 0 0,0 0 0 0 0,0-1 0 0 0,0 1 0 0 0,0 0 0 0 0,0 0 0 0 0,0 0 0 0 0,0 0 0 0 0,0 0-1 0 0,0 0 1 0 0,0 0 0 0 0,0-1 0 0 0,0 1 0 0 0,0 0 0 0 0,0 0 0 0 0,0 0 0 0 0,0 0 0 0 0,0 0 0 0 0,0 0 0 0 0,0 0 0 0 0,0-1 0 0 0,0 1 0 0 0,0 0 0 0 0,0 0-1 0 0,0 0 1 0 0,0 0 0 0 0,1 0 0 0 0,-1 0 0 0 0,0 0 0 0 0,0 0 0 0 0,0 0 0 0 0,0 0 0 0 0,0-1 0 0 0,0 1 0 0 0,0 0 0 0 0,1 0-1 0 0,0-3 7 0 0,1 0 0 0 0,0 0 0 0 0,-1 0 0 0 0,1 0 0 0 0,-1-1 0 0 0,0 1 0 0 0,0 0 0 0 0,0-1 0 0 0,-1 1 0 0 0,1-1 0 0 0,-1 1 0 0 0,0-1 0 0 0,0 1 0 0 0,0-1 0 0 0,0-2-7 0 0,0 4-1 0 0,2-16 49 0 0,4 0-31 0 0,-1 7-16 0 0,11-36 59 0 0,-15 44-58 0 0,-1-1 0 0 0,1 1-1 0 0,0 0 1 0 0,-1 0-1 0 0,0-1 1 0 0,1 1 0 0 0,-1 0-1 0 0,-1-1-1 0 0,3-14-1 0 0,0 12-8 0 0,1 0 0 0 0,0 1 0 0 0,1-1-1 0 0,-1 1 1 0 0,4-5 9 0 0,0 1-20 0 0,11-13-34 0 0,-15 18 22 0 0,1 0 1 0 0,-1 1-1 0 0,1-1 0 0 0,0 1 0 0 0,0 0 1 0 0,3-1 31 0 0,9-4-101 0 0,-3 1 34 0 0,-10 6 57 0 0,0 0 1 0 0,0 0-1 0 0,0 0 0 0 0,0 1 1 0 0,0-1-1 0 0,1 1 0 0 0,-1 0 1 0 0,0 0-1 0 0,0 0 0 0 0,1 0 1 0 0,-1 1 9 0 0,9-1-21 0 0,-10 1 16 0 0,0-1 0 0 0,0 0 0 0 0,0 1-1 0 0,0-1 1 0 0,0 1 0 0 0,0 0 0 0 0,0 0 0 0 0,0 0 0 0 0,0 0-1 0 0,0 0 1 0 0,0 0 0 0 0,-1 0 0 0 0,1 1 0 0 0,0-1 5 0 0,23 24-50 0 0,-16-15 33 0 0,23 32-43 0 0,-23-35 49 0 0,-8-6 11 0 0,-1-1 0 0 0,1 1 0 0 0,0 0 0 0 0,-1-1 0 0 0,1 1 0 0 0,0 0 0 0 0,-1 0 0 0 0,1-1 0 0 0,-1 1 0 0 0,1 0 0 0 0,-1 0 0 0 0,1 0 0 0 0,-1 0 0 0 0,0 0 0 0 0,0 0 0 0 0,1 0 0 0 0,-1-1-1 0 0,0 1 1 0 0,0 0 0 0 0,3 10 0 0 0,10 23 0 0 0,13 13 0 0 0,-25-46 0 0 0,-1 0 0 0 0,1 0 0 0 0,-1 0 0 0 0,1 0 0 0 0,-1 0 0 0 0,0 0 0 0 0,1 1 0 0 0,-1-1 0 0 0,0 0 0 0 0,0 0 0 0 0,0 0 0 0 0,0 0 0 0 0,0 0 0 0 0,0 0 0 0 0,0 0 0 0 0,0 1 0 0 0,-1 27 0 0 0,1-23 0 0 0,-1-4 0 0 0,1 0 0 0 0,0-1 0 0 0,0 1 0 0 0,0-1 0 0 0,0 1 0 0 0,0 0 0 0 0,1-1 0 0 0,-1 1 0 0 0,0 0 0 0 0,1-1 0 0 0,-1 1 0 0 0,1 1 0 0 0,3-1-66 0 0,-1-1 112 0 0,1 0 46 0 0,-3 2-114 0 0,0 1-59 0 0,-1 1-73 0 0,0 1-88 0 0,1 3-104 0 0,-1-8 92 0 0,0 0-44 0 0,0-1-38 0 0,0 0-35 0 0,0 1-244 0 0,0-1-59 0 0,0 0-45 0 0,0 0-34 0 0,0 0-1350 0 0,0 0-1200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5:32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0 8536 0 0,'0'0'249'0'0,"0"0"-1"0"0,0 1-138 0 0,0 1-36 0 0,0-2-217 0 0,0 1 49 0 0,-1-1 45 0 0,1 1 41 0 0,0 0 58 0 0,0 0 62 0 0,0 0 53 0 0,0 1 44 0 0,0 1 295 0 0,1 5 831 0 0,-1-5-978 0 0,0-1-67 0 0,1 0-159 0 0,-1-1-37 0 0,1 1-42 0 0,-1-1-48 0 0,11 12 504 0 0,-11-13-489 0 0,0 0 1 0 0,0 1-1 0 0,1-1 0 0 0,-1 0 0 0 0,0 0 0 0 0,0 1 0 0 0,0-1 0 0 0,1 0 0 0 0,-1 0 1 0 0,0 1-1 0 0,0-1 0 0 0,0 0 0 0 0,0 1 0 0 0,0-1 0 0 0,0 0 0 0 0,1 0 0 0 0,-1 1 1 0 0,0-1-1 0 0,0 0 0 0 0,0 1 0 0 0,0-1 0 0 0,0 0 0 0 0,0 1 0 0 0,0-1 0 0 0,-1 0 1 0 0,1 1-20 0 0,0 2 96 0 0,0-1-45 0 0,0 3 24 0 0,0 0 38 0 0,0 2 75 0 0,0-3-50 0 0,0 1 35 0 0,0 3-86 0 0,0 1 52 0 0,0 30 465 0 0,0-23-377 0 0,0-6-129 0 0,0-2-39 0 0,0 20 294 0 0,0 0-65 0 0,0 1-54 0 0,0-1-45 0 0,0 24 71 0 0,0 64 239 0 0,2-98-416 0 0,4-2-52 0 0,0 0-14 0 0,-4 2 38 0 0,-3-7-46 0 0,0 20 61 0 0,6-12 84 0 0,-2-14-105 0 0,2 6 51 0 0,-8-1 17 0 0,3-8-38 0 0,4 3-3 0 0,-3-4-69 0 0,1 6 12 0 0,-5 1-32 0 0,-6 3-52 0 0,9-11 64 0 0,-3 3-74 0 0,3-3-25 0 0,0 0-117 0 0,0 0-51 0 0,0 0 135 0 0,0 0-55 0 0,0 0-79 0 0,0 0 84 0 0,0 0-38 0 0,0 0-42 0 0,0 0-39 0 0,0 0-407 0 0,0 0 100 0 0,0 0-55 0 0,0 0-778 0 0,0 0-613 0 0,0 0-1163 0 0</inkml:trace>
  <inkml:trace contextRef="#ctx0" brushRef="#br0" timeOffset="262.24">1 268 8376 0 0,'0'0'190'0'0,"0"0"28"0"0,0 0 8 0 0,2 0 42 0 0,7-1-5 0 0,2-5 66 0 0,3-1 63 0 0,-3 6-46 0 0,2 0 22 0 0,-1-1-89 0 0,-4 0-117 0 0,0 0-34 0 0,6-2 57 0 0,-8 1-117 0 0,3 1 93 0 0,-2 1-35 0 0,7 1 56 0 0,6-2 24 0 0,-1-4-34 0 0,-3 1-10 0 0,1 0 21 0 0,-7 3-118 0 0,19-5 112 0 0,6 3 44 0 0,-20 5-144 0 0,-7-1-44 0 0,0 0 0 0 0,-1 0 1 0 0,1-1-1 0 0,0 0 0 0 0,1 0-33 0 0,7-4 47 0 0,-9 3-28 0 0,-1 0-1 0 0,1 1 1 0 0,0-1-1 0 0,-1 1 1 0 0,1 1-1 0 0,0 0-18 0 0,0 0-77 0 0,0 0 52 0 0,13 0 95 0 0,-11 0-77 0 0,-4 0-37 0 0,1 0-42 0 0,0 0-65 0 0,1 0-72 0 0,0 0-86 0 0,1 0-96 0 0,-6 0 101 0 0,1 0-47 0 0,-1 0-42 0 0,1 0-36 0 0,1 0-128 0 0,-1 0-36 0 0,8 0-1313 0 0</inkml:trace>
  <inkml:trace contextRef="#ctx0" brushRef="#br0" timeOffset="715.92">711 410 6880 0 0,'2'0'157'0'0,"7"1"-57"0"0,22-1 250 0 0,-22-1-269 0 0,-2-1-49 0 0,-2-5-32 0 0,-3 3 0 0 0,16-6-21 0 0,-10 7 54 0 0,-2 0 49 0 0,7 1 123 0 0,0-1 76 0 0,1-3 128 0 0,-5 1-15 0 0,3 3 95 0 0,-5 1-194 0 0,-1-1-63 0 0,-1 0-52 0 0,0-1-41 0 0,3-2 29 0 0,2 0 56 0 0,4-2 24 0 0,-6 3-118 0 0,7 2 130 0 0,1-1-102 0 0,-11 0-138 0 0,3-5 71 0 0,3-2 41 0 0,-3 5-89 0 0,5-1-15 0 0,-13 6-24 0 0,1-1-1 0 0,-1 1 1 0 0,0-1 0 0 0,0 0 0 0 0,1 1 0 0 0,-1-1 0 0 0,0 0 0 0 0,0 1 0 0 0,0-1 0 0 0,0 0 0 0 0,1 1 0 0 0,-1-1-1 0 0,0 0 1 0 0,0 1 0 0 0,0-1-4 0 0,-1 1 1 0 0,1 0 1 0 0,0 0-1 0 0,0-1 0 0 0,0 1 0 0 0,0 0 0 0 0,0 0 1 0 0,0 0-1 0 0,0 0 0 0 0,0 0 0 0 0,0 0 0 0 0,0 0 1 0 0,0 0-1 0 0,0 0 0 0 0,0 0 0 0 0,0-1 0 0 0,0 1 1 0 0,0 0-1 0 0,0 0 0 0 0,0 0 0 0 0,0 0 0 0 0,0 0 1 0 0,1 0-1 0 0,-1 0 0 0 0,0 0 0 0 0,0 0 0 0 0,0 0 1 0 0,0 0-1 0 0,0 0 0 0 0,0-1 0 0 0,0 1 0 0 0,0 0 0 0 0,0 0 1 0 0,0 0-1 0 0,0 0 0 0 0,0 0 0 0 0,0 0 0 0 0,0 0 1 0 0,1 0-1 0 0,-1 0 0 0 0,0 0 0 0 0,0 0 0 0 0,0 0 1 0 0,0 0-1 0 0,0 0 0 0 0,0 0 0 0 0,0 0 0 0 0,0 0 1 0 0,0 0-1 0 0,0 0 0 0 0,0 0 0 0 0,1 0 0 0 0,-1 0 1 0 0,0 0-1 0 0,0 0 0 0 0,0 0 0 0 0,0 0 0 0 0,0 0-1 0 0,0 0 2 0 0,0 0-1 0 0,1 0 1 0 0,-1 1-1 0 0,0-1 0 0 0,0 0 1 0 0,0 0-1 0 0,1 0 1 0 0,-1 0-1 0 0,0 0 0 0 0,0 0 1 0 0,0 0-1 0 0,1 0 1 0 0,-1 0-1 0 0,0 0 0 0 0,0 0 1 0 0,0 0-1 0 0,1 0 1 0 0,-1 0-1 0 0,0 0 0 0 0,0 0 1 0 0,0 0-1 0 0,1-1 1 0 0,-1 1-1 0 0,0 0 0 0 0,0 0 1 0 0,0 0-1 0 0,0 0 1 0 0,1 0-1 0 0,-1 0 0 0 0,0 0 1 0 0,0-1-1 0 0,0 1 1 0 0,0 0-1 0 0,0 0 0 0 0,1 0 1 0 0,-1 0-1 0 0,0-1 1 0 0,0 1-1 0 0,0 0 0 0 0,0 0 1 0 0,0 0-1 0 0,0-1 1 0 0,0 1-1 0 0,0 0 0 0 0,0 0 1 0 0,0 0-1 0 0,0-1 1 0 0,0 1-2 0 0,-7-9 23 0 0,3 2 42 0 0,5-2-61 0 0,0 7 7 0 0,-4-14 56 0 0,2 15-61 0 0,0 0 1 0 0,1-1-1 0 0,-1 1 1 0 0,0 0 0 0 0,0 0-1 0 0,0 0 1 0 0,0 1-1 0 0,0-1 1 0 0,0 0 0 0 0,0 0-1 0 0,0 0 1 0 0,0 1 0 0 0,0-1-1 0 0,-1 1 1 0 0,1-1-1 0 0,0 1 1 0 0,0-1 0 0 0,-1 1-1 0 0,1 0 1 0 0,0-1-1 0 0,-1 1 1 0 0,1 0 0 0 0,0 0-7 0 0,1 0 1 0 0,-1 0 0 0 0,1 0 0 0 0,0 0 1 0 0,0 0-1 0 0,0 0 0 0 0,0 0 0 0 0,0 0 1 0 0,0 0-1 0 0,0 0 0 0 0,0 0 1 0 0,0 0-1 0 0,0 0 0 0 0,-1 0 0 0 0,1 0 1 0 0,0 0-1 0 0,0 0 0 0 0,0 0 0 0 0,0 0 1 0 0,0 0-1 0 0,0 0 0 0 0,0 0 0 0 0,0 0 1 0 0,0 0-1 0 0,0 0 0 0 0,0 0 0 0 0,-1 0 1 0 0,1 0-1 0 0,0 0 0 0 0,0 0 1 0 0,0 0-1 0 0,0 0 0 0 0,0 0 0 0 0,0-1 1 0 0,0 1-1 0 0,0 0 0 0 0,0 0 0 0 0,0 0 1 0 0,0 0-1 0 0,0 0 0 0 0,0 0 0 0 0,0 0 1 0 0,0 0-1 0 0,0 0 0 0 0,0 0 0 0 0,0-1 1 0 0,0 1-1 0 0,0 0 0 0 0,0 0 1 0 0,0 0-1 0 0,0 0 0 0 0,0 0 0 0 0,0 0 1 0 0,0 0-1 0 0,0 0 0 0 0,0 0 0 0 0,0 0 1 0 0,0-1-2 0 0,0 1 3 0 0,0 0 0 0 0,0-1 0 0 0,0 1 0 0 0,0-1 0 0 0,0 1 0 0 0,0-1 0 0 0,0 1 0 0 0,0-1 0 0 0,0 1 0 0 0,0-1 0 0 0,0 1 0 0 0,0-1 0 0 0,0 1 0 0 0,0-1 0 0 0,-1 1 0 0 0,1 0 0 0 0,0-1 0 0 0,0 1 0 0 0,0-1 0 0 0,-1 1 0 0 0,1 0 0 0 0,0-1 0 0 0,-1 1 0 0 0,1 0 0 0 0,0-1 0 0 0,-1 1 0 0 0,1 0 0 0 0,0-1 0 0 0,-1 1 0 0 0,1 0 0 0 0,-1 0 0 0 0,1-1 1 0 0,-1 1-4 0 0,-2 0 9 0 0,0 1 1 0 0,-1-1 0 0 0,1 1 0 0 0,-1 0 0 0 0,1 0-1 0 0,0 0 1 0 0,0 0 0 0 0,0 0 0 0 0,-1 1 0 0 0,1-1 0 0 0,-1 2-10 0 0,-7 2 41 0 0,10-5-40 0 0,-1 1 0 0 0,1-1 1 0 0,0 1-1 0 0,0-1 0 0 0,0 1 0 0 0,0-1 1 0 0,0 1-1 0 0,0-1 0 0 0,0 1 0 0 0,0 0 1 0 0,0 0-1 0 0,0-1 0 0 0,1 1 1 0 0,-1 0-1 0 0,0 0 0 0 0,0 0 0 0 0,1 0 1 0 0,-1 1-2 0 0,-4 9 0 0 0,5-10 0 0 0,-1 0 1 0 0,1 0-1 0 0,0 0 1 0 0,-1 0 0 0 0,1 0-1 0 0,-1 0 1 0 0,0 0-1 0 0,1 0 1 0 0,-1 0 0 0 0,0 0-1 0 0,0 0 1 0 0,1 0-1 0 0,-1 0 1 0 0,0 0 0 0 0,0-1-1 0 0,0 1 1 0 0,0 0-1 0 0,-1 0 0 0 0,-8 3 30 0 0,9-4-29 0 0,0 0 0 0 0,0 1 0 0 0,0-1 0 0 0,0 0 0 0 0,0 1 0 0 0,0-1 0 0 0,0 1 0 0 0,0-1 0 0 0,0 1 0 0 0,1 0 0 0 0,-1-1 0 0 0,0 1 0 0 0,0 0 0 0 0,1-1 0 0 0,-1 1 0 0 0,0 0 0 0 0,1 0 0 0 0,-1 0 0 0 0,1 0 0 0 0,-1 0 0 0 0,1-1 0 0 0,-1 1 0 0 0,1 0 0 0 0,-1 1-1 0 0,-2 11 0 0 0,3-11 0 0 0,-1 0 0 0 0,1 1 0 0 0,-1-1 0 0 0,1 0 0 0 0,-1 0 0 0 0,0 1 0 0 0,0-1 0 0 0,0 0 0 0 0,-1 0 0 0 0,1 0 0 0 0,0 0 0 0 0,-1 0 0 0 0,1 0 0 0 0,-1 0 0 0 0,-2 1 0 0 0,1 1 0 0 0,-1 0 0 0 0,1 0 0 0 0,0 1 0 0 0,1-1 0 0 0,-1 1 0 0 0,1-1 0 0 0,-1 1 0 0 0,1 1 0 0 0,0 1 2 0 0,-1 0 1 0 0,0-1-1 0 0,-1 0 1 0 0,-1 3-3 0 0,2-5 7 0 0,1 0 0 0 0,0 1 0 0 0,0-1 1 0 0,0 0-1 0 0,0 1 0 0 0,0 0-7 0 0,1 6 3 0 0,-1 1 0 0 0,2-1 0 0 0,-1 0 0 0 0,2 3-3 0 0,-1 13 42 0 0,1-5 87 0 0,-1-21-110 0 0,0 1 0 0 0,0 0 1 0 0,0 0-1 0 0,0-1 0 0 0,1 1 1 0 0,-1 0-1 0 0,0-1 0 0 0,1 1 1 0 0,0-1-1 0 0,-1 1 0 0 0,1-1 1 0 0,0 1-1 0 0,0-1 0 0 0,-1 1 1 0 0,2 0-20 0 0,3 6 90 0 0,-3-3-38 0 0,-1-4-41 0 0,-1-1 0 0 0,0 1 0 0 0,0-1 0 0 0,1 1 0 0 0,-1 0 1 0 0,0-1-1 0 0,1 1 0 0 0,-1-1 0 0 0,1 1 0 0 0,-1-1 0 0 0,1 1 1 0 0,-1-1-1 0 0,1 1 0 0 0,-1-1 0 0 0,1 1 0 0 0,-1-1 0 0 0,1 0 0 0 0,0 1 1 0 0,-1-1-1 0 0,1 0 0 0 0,-1 1 0 0 0,1-1-11 0 0,4 2 37 0 0,27 25 237 0 0,-21-22-176 0 0,10 5 10 0 0,-7-6-58 0 0,8-4-31 0 0,-14-1-6 0 0,28 2 120 0 0,-24 0-89 0 0,-1-1 0 0 0,0 0-1 0 0,1 0 1 0 0,-1-1 0 0 0,9-3-44 0 0,33-13 78 0 0,-29 8-68 0 0,12-3-7 0 0,-25 8-60 0 0,-4 2-98 0 0,-1-1 54 0 0,9-5-93 0 0,-10 3 49 0 0,-2 3 29 0 0,0 0-38 0 0,-1-1-46 0 0,1 0-52 0 0,0 0-22 0 0,0 0-52 0 0,-2 2 45 0 0,1-1-37 0 0,0 0-411 0 0,2-2-281 0 0,-2 2 185 0 0,1-1-34 0 0,-1 1 252 0 0</inkml:trace>
  <inkml:trace contextRef="#ctx0" brushRef="#br0" timeOffset="1031.65">1358 237 6704 0 0,'0'2'149'0'0,"-1"6"-37"0"0,1-4-68 0 0,-1-1 1 0 0,1 1 0 0 0,0 0 0 0 0,1-1 0 0 0,-1 1-1 0 0,0-1 1 0 0,1 1 0 0 0,0-1 0 0 0,0 2-45 0 0,4 3 34 0 0,-4-6-34 0 0,0-1 0 0 0,0 0 0 0 0,0 1-1 0 0,0-1 1 0 0,-1 1 0 0 0,1-1 0 0 0,-1 1 0 0 0,1 0 0 0 0,-1-1-1 0 0,1 1 1 0 0,-1-1 0 0 0,0 1 0 0 0,0 0 0 0 0,0 0 0 0 0,0 5 41 0 0,0 2 69 0 0,-1 6 178 0 0,2 8 296 0 0,2-14-358 0 0,2-1 87 0 0,1 2 147 0 0,-4 6 106 0 0,-2-12-425 0 0,0 5-5 0 0,0-7-79 0 0,0 1 34 0 0,0 0 29 0 0,0 0 45 0 0,0 2 52 0 0,0 0 60 0 0,0-1-145 0 0,0 2-8 0 0,0-3-70 0 0,0-1 35 0 0,0 1 27 0 0,0 1 43 0 0,0 0 52 0 0,0 2 58 0 0,0-4-195 0 0,0 1-1 0 0,0-1 0 0 0,0 1 1 0 0,1-1-1 0 0,-1 1 0 0 0,1-1 1 0 0,0 2-74 0 0,6 4 399 0 0,-6-8-380 0 0,-1 0 1 0 0,0 0-1 0 0,1 1 1 0 0,-1-1-1 0 0,1 0 1 0 0,-1 1-1 0 0,0-1 1 0 0,1 1-1 0 0,-1-1 1 0 0,0 0-1 0 0,1 1 1 0 0,-1-1-1 0 0,0 1 0 0 0,0-1 1 0 0,0 1-1 0 0,1-1 1 0 0,-1 1-1 0 0,0-1 1 0 0,0 1-1 0 0,0-1 1 0 0,0 1-1 0 0,0-1 1 0 0,0 1-1 0 0,0-1 1 0 0,0 1-1 0 0,0-1 1 0 0,0 1-1 0 0,0-1 1 0 0,0 1-20 0 0,0-1 144 0 0,0 1-43 0 0,0 0-2 0 0,0 2-93 0 0,-1 5-75 0 0,1-6 96 0 0,0 1 55 0 0,0 0 109 0 0,0-2-47 0 0,-1 0 36 0 0,1 0 57 0 0,0 1 51 0 0,0-1 56 0 0,0-1 60 0 0,0 1 64 0 0,0 0 70 0 0,-1-1 73 0 0,1 0 79 0 0,-10-11-584 0 0,7 8-15 0 0,2-1-42 0 0,2-5-19 0 0,-1 7-9 0 0,0-51 151 0 0,0 47-161 0 0,-1-25-3 0 0,5 10 46 0 0,0 13-44 0 0,8-18-8 0 0,-8 16-2 0 0,-3 7 0 0 0,1 0 0 0 0,-1 0 0 0 0,0-1 0 0 0,0 1 0 0 0,0 0 0 0 0,-1 0 0 0 0,1-1 0 0 0,-1 1 0 0 0,1-2 0 0 0,-1 4 0 0 0,-1 1-1 0 0,1-1 0 0 0,0 1 0 0 0,0-1 1 0 0,0 1-1 0 0,0-1 0 0 0,0 1 0 0 0,0-1 0 0 0,0 1 1 0 0,0-1-1 0 0,0 1 0 0 0,0-1 0 0 0,1 1 0 0 0,-1-1 1 0 0,0 1-1 0 0,0-1 0 0 0,0 1 0 0 0,1-1 1 0 0,-1 1-1 0 0,0 0 0 0 0,0-1 0 0 0,1 1 0 0 0,-1-1 1 0 0,0 1-1 0 0,1 0 0 0 0,-1-1 0 0 0,0 1 0 0 0,1 0 1 0 0,-1 0-1 0 0,1-1 0 0 0,-1 1 0 0 0,1 0 1 0 0,8-8-51 0 0,3-7-13 0 0,8-12-68 0 0,-7 12 3 0 0,-4 4-86 0 0,6 4-1 0 0,0 2 28 0 0,-4-4 8 0 0,-1 0-7 0 0,-3 5-7 0 0,0 2-41 0 0,1 1-90 0 0,7-1-384 0 0,1-11-24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5:29.7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73 7800 0 0,'0'0'174'0'0,"0"-3"29"0"0,0 3-174 0 0,1-8 63 0 0,-2 4 1 0 0,-2 0 94 0 0,-10-6-149 0 0,-4 1-16 0 0,10 6 45 0 0,5 2 95 0 0,-1-2 27 0 0,1 1 2 0 0,1 1-35 0 0,-2 0 65 0 0,0 0-79 0 0,-1 1-69 0 0,1 0-15 0 0,0 0 54 0 0,-5-5 119 0 0,7 4-189 0 0,0 0-1 0 0,-1 0 0 0 0,1 0 1 0 0,-1 0-1 0 0,1 1 0 0 0,-1-1 0 0 0,1 0 1 0 0,-1 1-1 0 0,0-1 0 0 0,1 1 0 0 0,-1 0 1 0 0,0 0-1 0 0,1-1 0 0 0,-1 1-41 0 0,-5 1 141 0 0,5-1-96 0 0,-1 0-1 0 0,1 0 1 0 0,0 0 0 0 0,0 0 0 0 0,0 0 0 0 0,0-1 0 0 0,0 1 0 0 0,-1-1 0 0 0,1 1 0 0 0,-1-1-45 0 0,2 0 14 0 0,-13-4 248 0 0,-1 10-40 0 0,14-4-212 0 0,-1-1 13 0 0,1 1 0 0 0,-1-1 1 0 0,0 1-1 0 0,1-1 1 0 0,-1 1-1 0 0,1-1 1 0 0,-1 0-1 0 0,0 0 0 0 0,1 0 1 0 0,-1 0-1 0 0,0 0-23 0 0,0-1 31 0 0,-1 1-1 0 0,1 0 0 0 0,0 0 0 0 0,0 0 1 0 0,-1 0-1 0 0,1 0 0 0 0,0 1 0 0 0,0-1 1 0 0,-1 0-1 0 0,1 1 0 0 0,-1 0-30 0 0,-10 10 130 0 0,8-8-11 0 0,-2-2-76 0 0,1 0-9 0 0,5-1-28 0 0,-1 1 1 0 0,1 0 0 0 0,0 0-1 0 0,0 0 1 0 0,0 0 0 0 0,0 0-1 0 0,0 0 1 0 0,0 0 0 0 0,0 0-1 0 0,1 0 1 0 0,-1 0 0 0 0,0 1-7 0 0,-2 14 16 0 0,3 31-16 0 0,0-44-1 0 0,0 0 1 0 0,0 0 0 0 0,0 0-1 0 0,0 0 1 0 0,1 0-1 0 0,0-1 1 0 0,-1 1 0 0 0,1 0-1 0 0,0 0 1 0 0,0 0 0 0 0,0-1-1 0 0,1 1 1 0 0,0 1 0 0 0,1-1-7 0 0,-1 0 0 0 0,1 0 0 0 0,-1 0 0 0 0,1-1 0 0 0,0 1 0 0 0,0-1 0 0 0,2 1 7 0 0,22 16-10 0 0,-9 4 10 0 0,0-12 0 0 0,-1 4 0 0 0,-12-10 0 0 0,0 0 0 0 0,1 0 0 0 0,0 0 0 0 0,3 2 0 0 0,9 6 0 0 0,0 1 0 0 0,0 1 0 0 0,4 6 0 0 0,-14-14 0 0 0,-5-4 0 0 0,0 0 0 0 0,1 1 0 0 0,-1-1 0 0 0,-1 1 0 0 0,1-1 0 0 0,0 1 0 0 0,2 12 0 0 0,8 0 0 0 0,0 0 12 0 0,-12-16-9 0 0,-1 1 0 0 0,0-1 0 0 0,0 0 0 0 0,1 1 0 0 0,-1-1 0 0 0,0 1 0 0 0,0-1 0 0 0,0 1 0 0 0,0-1 0 0 0,0 0 0 0 0,0 1 1 0 0,1-1-1 0 0,-1 1 0 0 0,0-1 0 0 0,0 1 0 0 0,-1-1 0 0 0,1 1 0 0 0,0-1 0 0 0,0 1 0 0 0,0-1 0 0 0,0 0 0 0 0,0 1 0 0 0,0-1 0 0 0,-1 1 1 0 0,1-1-1 0 0,0 1 0 0 0,0-1 0 0 0,0 0 0 0 0,-1 1 0 0 0,1-1 0 0 0,0 0 0 0 0,-1 1 0 0 0,1-1 0 0 0,0 0 0 0 0,-1 1 0 0 0,1-1 0 0 0,-1 0 1 0 0,1 0-1 0 0,0 1 0 0 0,-1-1-3 0 0,-5 6 115 0 0,3 3 99 0 0,1-9-80 0 0,-7 2-41 0 0,-1 3-15 0 0,-4 2 52 0 0,-1-5 61 0 0,7-1-167 0 0,6-1-18 0 0,1 0-1 0 0,-1 1 1 0 0,0-1-1 0 0,1 0 1 0 0,-1 0-1 0 0,0 0 0 0 0,0-1 1 0 0,1 1-1 0 0,-1 0 1 0 0,0-1-1 0 0,1 1 1 0 0,-1-1-1 0 0,1 1 1 0 0,-1-1-1 0 0,0 0 0 0 0,1 0 1 0 0,0 1-1 0 0,-1-1 1 0 0,1 0-1 0 0,-1-1 1 0 0,1 1-1 0 0,0 0 0 0 0,0 0 1 0 0,-1-1-6 0 0,-1 0-39 0 0,-7 1 113 0 0,6 1-132 0 0,0 0-107 0 0,2 0 30 0 0,0-1-41 0 0,0 1-46 0 0,0-1-52 0 0,1 0-38 0 0,-1 0-51 0 0,0 0-43 0 0,1-1-40 0 0,-1 1-132 0 0,0-1-39 0 0,0 0-160 0 0,-2-1-430 0 0</inkml:trace>
  <inkml:trace contextRef="#ctx0" brushRef="#br0" timeOffset="284.56">506 136 9440 0 0,'0'0'216'0'0,"3"2"32"0"0,10 9 9 0 0,-12-11-243 0 0,0 1 0 0 0,0-1 0 0 0,0 1 0 0 0,0-1 0 0 0,0 1 0 0 0,0 0 0 0 0,0 0 0 0 0,0-1 0 0 0,0 1-1 0 0,0 0 1 0 0,0 0 0 0 0,0 0 0 0 0,0 0-14 0 0,1 16 79 0 0,-3-10-76 0 0,4 6 29 0 0,2-2 69 0 0,1-1 72 0 0,-4 3 75 0 0,0-2 170 0 0,4 2 68 0 0,0-1-8 0 0,-4 0-73 0 0,0-1-48 0 0,-2-11-339 0 0,1 1 0 0 0,-1-1-1 0 0,0 0 1 0 0,1 1 0 0 0,-1-1 0 0 0,0 0-1 0 0,1 1 1 0 0,-1-1 0 0 0,1 0 0 0 0,-1 0 0 0 0,1 1-1 0 0,-1-1 1 0 0,0 0 0 0 0,1 0 0 0 0,-1 0-1 0 0,1 0 1 0 0,-1 0 0 0 0,1 0 0 0 0,-1 1-1 0 0,1-1 1 0 0,-1 0 0 0 0,1 0 0 0 0,-1 0-1 0 0,1-1 1 0 0,-1 1-18 0 0,0 0 6 0 0,0 0 1 0 0,0 0-1 0 0,1 0 0 0 0,-1 0 0 0 0,0 0 0 0 0,0 0 1 0 0,0 0-1 0 0,0 0 0 0 0,0 0 0 0 0,0 0 0 0 0,0 0 1 0 0,0 0-1 0 0,0 0 0 0 0,0 0 0 0 0,1 0 0 0 0,-1 0 1 0 0,0 0-1 0 0,0 0 0 0 0,0 0 0 0 0,0 0 0 0 0,0 0 1 0 0,0 0-1 0 0,0 0 0 0 0,0 0 0 0 0,0 1 0 0 0,0-1 1 0 0,0 0-1 0 0,0 0 0 0 0,1 0 0 0 0,-1 0 0 0 0,0 0 1 0 0,0 0-1 0 0,0 0 0 0 0,0 0 0 0 0,0 0 0 0 0,0 0 1 0 0,0 0-1 0 0,0 0 0 0 0,0 0 0 0 0,0 1 0 0 0,0-1 1 0 0,0 0-1 0 0,0 0 0 0 0,0 0 0 0 0,0 0 0 0 0,0 0 1 0 0,0 0-1 0 0,0 0 0 0 0,0 0 0 0 0,0 0 0 0 0,0 0 1 0 0,0 1-1 0 0,0-1 0 0 0,0 0 0 0 0,0 0 0 0 0,0 0 1 0 0,0 0-7 0 0,0 20 600 0 0,0-9-377 0 0,0-5-118 0 0,0-1-65 0 0,0-2 132 0 0,0-1-79 0 0,0 9-44 0 0,0-9-114 0 0,0-2 2 0 0,0 0-70 0 0,0 0-79 0 0,0 0 61 0 0,0 0-35 0 0,0 0-39 0 0,0 0-36 0 0,0 0-357 0 0,0 0 83 0 0,0 0-50 0 0,0 0-690 0 0,0 0-546 0 0,0 0-1035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4:40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11170 489 6296 0 0,'0'0'184'0'0,"5"0"-6"0"0,1 1-150 0 0,1-1-29 0 0,4-5 34 0 0,7-4 51 0 0,-10 7 147 0 0,0 2 81 0 0,8-3 401 0 0,2-8 22 0 0,-5 9-369 0 0,0-1-41 0 0,1-3 6 0 0,-13 5-291 0 0,0 0-1 0 0,1 0 1 0 0,-1 1 0 0 0,1-1 0 0 0,-1 0 0 0 0,1 1 0 0 0,-1-1 0 0 0,1 1 0 0 0,-1 0-1 0 0,1-1 1 0 0,-1 1 0 0 0,1 0 0 0 0,0 0-40 0 0,12-3 316 0 0,-3-2-79 0 0,-10 4-207 0 0,0 0 0 0 0,1 0 1 0 0,-1 0-1 0 0,1 0 1 0 0,-1 1-1 0 0,1-1 0 0 0,-1 1 1 0 0,1-1-1 0 0,-1 1 1 0 0,1 0-1 0 0,0-1 0 0 0,-1 1-30 0 0,-1 0 4 0 0,0 0-1 0 0,1 0 0 0 0,-1 0 1 0 0,0 0-1 0 0,0 0 0 0 0,0 0 0 0 0,0 1 1 0 0,0-1-1 0 0,0 0 0 0 0,0 0 1 0 0,0 0-1 0 0,0 0 0 0 0,0 0 0 0 0,1 0 1 0 0,-1-1-1 0 0,0 1 0 0 0,0 0 1 0 0,0 0-1 0 0,0 0 0 0 0,0 0 1 0 0,0 0-1 0 0,0 0 0 0 0,0 0 0 0 0,0 0 1 0 0,0 0-1 0 0,0 0 0 0 0,1 0 1 0 0,-1 0-1 0 0,0 0 0 0 0,0 0 1 0 0,0 0-1 0 0,0 0 0 0 0,0 0 0 0 0,0 0 1 0 0,0 0-1 0 0,0-1 0 0 0,0 1 1 0 0,0 0-1 0 0,0 0 0 0 0,0 0 1 0 0,0 0-1 0 0,0 0 0 0 0,0 0 0 0 0,0 0 1 0 0,0 0-1 0 0,0 0 0 0 0,0 0 1 0 0,0-1-1 0 0,0 1 0 0 0,0 0 1 0 0,0 0-1 0 0,0 0 0 0 0,0 0 0 0 0,0 0 1 0 0,0 0-1 0 0,0 0 0 0 0,0 0-3 0 0,0-2 16 0 0,0 1-1 0 0,0 0 1 0 0,0 0-1 0 0,0 0 1 0 0,1-1-1 0 0,-1 1 1 0 0,0 0-1 0 0,1 0 1 0 0,-1 0-1 0 0,1 0 1 0 0,-1 0-1 0 0,1-1-15 0 0,9-6 141 0 0,-7 6-113 0 0,1 2 0 0 0,-1-1 0 0 0,0 0 0 0 0,0 0 1 0 0,0 1-1 0 0,0 0 0 0 0,1 0 0 0 0,1 0-28 0 0,-5 0 2 0 0,0 0-1 0 0,0 0 1 0 0,0 0 0 0 0,0 0-1 0 0,0 0 1 0 0,0 0-1 0 0,0 0 1 0 0,0 0-1 0 0,0 0 1 0 0,1 0 0 0 0,-1 0-1 0 0,0 0 1 0 0,0 0-1 0 0,0 0 1 0 0,0 0-1 0 0,0 0 1 0 0,0 0 0 0 0,0 0-1 0 0,0 0 1 0 0,0 0-1 0 0,0 0 1 0 0,1 0-1 0 0,-1 0 1 0 0,0 0-1 0 0,0 0 1 0 0,0 0 0 0 0,0-1-1 0 0,0 1 1 0 0,0 0-1 0 0,0 0 1 0 0,0 0-1 0 0,0 0 1 0 0,0 0 0 0 0,0 0-1 0 0,0 0 1 0 0,0 0-1 0 0,0 0 1 0 0,0 0-1 0 0,0 0 1 0 0,0 0 0 0 0,0-1-1 0 0,1 1 1 0 0,-1 0-1 0 0,0 0 1 0 0,0 0-1 0 0,0 0 1 0 0,0 0 0 0 0,0 0-1 0 0,0 0 1 0 0,0 0-1 0 0,0 0 1 0 0,-1 0-1 0 0,1-1 1 0 0,0 1 0 0 0,0 0-1 0 0,0 0 1 0 0,0 0-2 0 0,0-17 109 0 0,1 9-84 0 0,1 7-11 0 0,5-3 13 0 0,-14 5 35 0 0,7-1-61 0 0,0 0 0 0 0,0 0 1 0 0,0 0-1 0 0,0 0 0 0 0,-1 0 1 0 0,1 0-1 0 0,0 0 0 0 0,0 0 0 0 0,0 0 1 0 0,0 0-1 0 0,0 0 0 0 0,0 0 0 0 0,0 0 1 0 0,0 0-1 0 0,0 0 0 0 0,0 0 0 0 0,-1 0 1 0 0,1 0-1 0 0,0 0 0 0 0,0 0 0 0 0,0 0 1 0 0,0 0-1 0 0,0 0 0 0 0,0 0 1 0 0,0 0-1 0 0,0 0 0 0 0,0 0 0 0 0,0 0 1 0 0,0 0-1 0 0,0 0 0 0 0,-1 0 0 0 0,1 0 1 0 0,0 0-1 0 0,0-1 0 0 0,0 1 0 0 0,0 0 1 0 0,0 0-1 0 0,0 0 0 0 0,0 0 0 0 0,0 0 1 0 0,0 0-1 0 0,0 0 0 0 0,0 0 1 0 0,0 0-1 0 0,0 0 0 0 0,0 0 0 0 0,0-1 1 0 0,0 1-1 0 0,0 0 0 0 0,0 0 0 0 0,0 0 1 0 0,0 0-1 0 0,0 0 0 0 0,0 0 0 0 0,0 0 1 0 0,0 0-1 0 0,0 0-1 0 0,0-14 72 0 0,0 1-41 0 0,0 11 27 0 0,-2-1-3 0 0,-11-8-44 0 0,-1 6-11 0 0,9-5 0 0 0,2 9 1 0 0,1 0 1 0 0,-1 0 0 0 0,0 1 0 0 0,0-1 0 0 0,1 1 0 0 0,-1 0 0 0 0,0 0-1 0 0,0 0 1 0 0,0 0 0 0 0,1 0 0 0 0,-2 1-2 0 0,-7-1 33 0 0,-4 3-22 0 0,7 2-11 0 0,6-4 0 0 0,1 0 0 0 0,-1-1 0 0 0,1 1 0 0 0,-1 0 0 0 0,1 0 0 0 0,-1-1 0 0 0,1 1 0 0 0,-1-1 0 0 0,1 1 0 0 0,-1-1 0 0 0,0 0 0 0 0,1 1 0 0 0,-1-1 0 0 0,0 0 0 0 0,-6 1 5 0 0,6-1 5 0 0,1 0 1 0 0,-1 1 0 0 0,1 0-1 0 0,-1-1 1 0 0,1 1 0 0 0,0 0-1 0 0,-1-1 1 0 0,1 1-1 0 0,0 0 1 0 0,-1 1-11 0 0,-3 2 17 0 0,5-4-15 0 0,0 1 0 0 0,-1-1 0 0 0,1 0 0 0 0,0 1-1 0 0,-1-1 1 0 0,1 0 0 0 0,0 1 0 0 0,-1-1 0 0 0,1 0 0 0 0,0 0 0 0 0,-1 0 0 0 0,1 1 0 0 0,-1-1 0 0 0,1 0 0 0 0,0 0 0 0 0,-1 0 0 0 0,1 0 0 0 0,-1 0 0 0 0,1 0 0 0 0,0 0 0 0 0,-1 1 0 0 0,1-1 0 0 0,-1 0 0 0 0,1-1 0 0 0,-1 1 0 0 0,1 0 0 0 0,-1 0-2 0 0,-4 1 11 0 0,0 12-11 0 0,-3 2 19 0 0,2-2 34 0 0,-6 6 131 0 0,9-15-84 0 0,1 1 0 0 0,-1-1 0 0 0,1 1-1 0 0,0-1 1 0 0,0 1 0 0 0,0 2-100 0 0,0 6 140 0 0,1 4-78 0 0,1 62 109 0 0,1-77-170 0 0,-1-1 0 0 0,0 1 0 0 0,0 0 0 0 0,1 0 0 0 0,-1-1 0 0 0,1 1 0 0 0,-1 0 0 0 0,1-1 0 0 0,0 1 0 0 0,-1 0 0 0 0,1-1 0 0 0,0 1 0 0 0,0-1-1 0 0,6 12 24 0 0,-6-2 25 0 0,-1-9-40 0 0,0 0 0 0 0,1-1 0 0 0,-1 1 1 0 0,0 0-1 0 0,1 0 0 0 0,0-1 0 0 0,-1 1 0 0 0,1 0 0 0 0,0-1 0 0 0,-1 1 0 0 0,1-1 0 0 0,0 1 0 0 0,0-1 0 0 0,0 1 0 0 0,1-1 0 0 0,-1 0 0 0 0,0 1 0 0 0,0-1 1 0 0,1 0-10 0 0,11 15 89 0 0,-10-11-65 0 0,-3-4-21 0 0,0 0 0 0 0,0-1 0 0 0,1 1 0 0 0,-1 0 0 0 0,0-1 0 0 0,1 1 0 0 0,-1-1 0 0 0,0 1 0 0 0,1-1 0 0 0,-1 1 0 0 0,1-1 0 0 0,-1 1-1 0 0,1-1 1 0 0,-1 1 0 0 0,1-1 0 0 0,-1 1 0 0 0,1-1 0 0 0,0 0 0 0 0,-1 1 0 0 0,1-1 0 0 0,0 0 0 0 0,0 0-3 0 0,4 3-1 0 0,11 10 0 0 0,0-1 14 0 0,-1-8 28 0 0,14-3-12 0 0,22-1 32 0 0,-23-4-68 0 0,-13-3 16 0 0,-5 2-38 0 0,-4 1-25 0 0,1 0-40 0 0,0 1-50 0 0,0 0-59 0 0,20-2-389 0 0,-26 4 530 0 0,1 0 0 0 0,0 0 0 0 0,0 0-1 0 0,0 0 1 0 0,-1 0 0 0 0,1-1 0 0 0,-1 1 0 0 0,1 0 0 0 0,-1-1 0 0 0,1 0 62 0 0</inkml:trace>
  <inkml:trace contextRef="#ctx0" brushRef="#br0" timeOffset="-913.28">10239 284 4832 0 0,'0'0'108'0'0,"0"0"17"0"0,0 0 10 0 0,-3 0-22 0 0,-5 0-92 0 0,-12 0 50 0 0,13 0 54 0 0,-3 1 131 0 0,9-1-224 0 0,0 0 0 0 0,0 0 0 0 0,0 0 0 0 0,0 0-1 0 0,1-1 1 0 0,-1 1 0 0 0,0 0 0 0 0,0 0 0 0 0,0 0 0 0 0,1-1-1 0 0,-1 1 1 0 0,0 0 0 0 0,0-1 0 0 0,1 1-32 0 0,-5-7 313 0 0,5 7-293 0 0,0-1 0 0 0,0 1 1 0 0,-1-1-1 0 0,1 1 0 0 0,0 0 0 0 0,-1-1 0 0 0,1 1 0 0 0,0-1 1 0 0,-1 1-1 0 0,1 0 0 0 0,0-1 0 0 0,-1 1 0 0 0,1 0 0 0 0,-1 0 1 0 0,1-1-1 0 0,-1 1 0 0 0,1 0 0 0 0,0 0 0 0 0,-1 0 0 0 0,1-1 1 0 0,-1 1-1 0 0,1 0 0 0 0,-1 0 0 0 0,1 0 0 0 0,-1 0 0 0 0,1 0 1 0 0,-1 0-1 0 0,1 0 0 0 0,-1 0 0 0 0,1 0 0 0 0,-1 0 0 0 0,0 1-20 0 0,-3-1 138 0 0,-1 0 48 0 0,-12 0 565 0 0,10 0-460 0 0,0 0-77 0 0,5 0-153 0 0,-1 0-39 0 0,-2 2 255 0 0,-9 8-32 0 0,2-7-38 0 0,7 0-5 0 0,-8 7-70 0 0,-1-4-32 0 0,9 4-4 0 0,-6-3-6 0 0,10-7-85 0 0,0 0 1 0 0,0 1 0 0 0,0-1 0 0 0,0 1 0 0 0,0-1-1 0 0,0 1 1 0 0,0 0 0 0 0,0-1 0 0 0,0 1 0 0 0,0 0-1 0 0,0 0 1 0 0,1 0 0 0 0,-1-1 0 0 0,0 1 0 0 0,1 0-1 0 0,-1 1-5 0 0,-4 11 82 0 0,-6-8-2 0 0,5 6-7 0 0,5-10-68 0 0,1 0-1 0 0,-1 0 0 0 0,1 0 1 0 0,-1 0-1 0 0,1 0 1 0 0,-1 0-1 0 0,1 0 0 0 0,-1 0 1 0 0,0 0-1 0 0,0 0 1 0 0,1 0-1 0 0,-1-1 0 0 0,0 1 1 0 0,0 0-1 0 0,0 0 1 0 0,0-1-5 0 0,-6 3 28 0 0,6-3-26 0 0,1 1 1 0 0,-1-1 0 0 0,1 0-1 0 0,-1 0 1 0 0,1 0-1 0 0,-1 1 1 0 0,1-1 0 0 0,-1 0-1 0 0,1 0 1 0 0,0 1 0 0 0,-1-1-1 0 0,1 0 1 0 0,0 1 0 0 0,-1-1-1 0 0,1 1 1 0 0,0-1-1 0 0,-1 0 1 0 0,1 1 0 0 0,0-1-1 0 0,-1 1 1 0 0,1-1 0 0 0,0 1-1 0 0,0-1 1 0 0,0 1-1 0 0,0-1 1 0 0,-1 1 0 0 0,1-1-1 0 0,0 1 1 0 0,0-1 0 0 0,0 1-1 0 0,0-1 1 0 0,0 1 0 0 0,0-1-1 0 0,0 1 1 0 0,0-1-1 0 0,1 1 1 0 0,-1-1 0 0 0,0 1-3 0 0,0 1 5 0 0,0-1 0 0 0,-1 1 0 0 0,1 0 0 0 0,0 0 0 0 0,-1-1 0 0 0,1 1 0 0 0,-1 0 0 0 0,1-1 0 0 0,-1 1 0 0 0,0 0 0 0 0,0-1 0 0 0,0 1 0 0 0,0-1-5 0 0,0 1 4 0 0,0-1 0 0 0,0 1 0 0 0,0 0 0 0 0,1-1 0 0 0,-1 1 0 0 0,0 0 0 0 0,1-1 0 0 0,-1 1 0 0 0,1 0 0 0 0,0 0 0 0 0,-1-1 0 0 0,1 1 0 0 0,0 0-4 0 0,0 14 20 0 0,0 0 41 0 0,0 31 221 0 0,2-31-197 0 0,5 2-18 0 0,-3-7-27 0 0,6 11 80 0 0,-9-20-106 0 0,0 0 0 0 0,0 0 0 0 0,0 0-1 0 0,0 0 1 0 0,0 0 0 0 0,0 0 0 0 0,-1 1-1 0 0,1-1 1 0 0,-1 0 0 0 0,0 0 0 0 0,1 3-14 0 0,-1-4 3 0 0,0 0 1 0 0,0 1 0 0 0,0-1 0 0 0,0 0 0 0 0,0 0 0 0 0,0 1 0 0 0,1-1-1 0 0,-1 0 1 0 0,0 0 0 0 0,1 1 0 0 0,-1-1 0 0 0,1 0 0 0 0,0 0-1 0 0,-1 0 1 0 0,1 0 0 0 0,0 0 0 0 0,0 0 0 0 0,-1 0 0 0 0,1 0-1 0 0,0 0 1 0 0,0 0 0 0 0,0 0 0 0 0,0 0 0 0 0,0-1 0 0 0,1 2-4 0 0,3 0 6 0 0,-4-2-2 0 0,0 0-1 0 0,-1 1 0 0 0,1-1 0 0 0,0 0 0 0 0,-1 1 1 0 0,1-1-1 0 0,-1 0 0 0 0,1 1 0 0 0,-1-1 0 0 0,1 1 1 0 0,-1-1-1 0 0,1 1 0 0 0,-1-1 0 0 0,1 1 0 0 0,-1-1 0 0 0,1 1 1 0 0,-1-1-1 0 0,0 1 0 0 0,1 0 0 0 0,-1-1 0 0 0,0 1 1 0 0,0 0-4 0 0,3 4 19 0 0,23 26 77 0 0,-21-17-64 0 0,-4-14-27 0 0,0 0 0 0 0,0 1 1 0 0,-1-1-1 0 0,1 0 0 0 0,0 1 1 0 0,0-1-1 0 0,0 0 0 0 0,0 0 1 0 0,-1 0-1 0 0,1 0 0 0 0,0 0 1 0 0,0 0-1 0 0,0 0 0 0 0,1 0-5 0 0,14 0 56 0 0,28 0 24 0 0,-23 0-22 0 0,-19 0-58 0 0,0 0 1 0 0,-1-1 0 0 0,1 1 0 0 0,0-1-1 0 0,-1 1 1 0 0,1-1 0 0 0,-1 0-1 0 0,1 1 1 0 0,0-1 0 0 0,-1 0 0 0 0,0 0-1 0 0,1 0 1 0 0,-1 0 0 0 0,0-1 0 0 0,1 1-1 0 0,-1 0 1 0 0,1-1-1 0 0,15-12 0 0 0,-12 12-3 0 0,2-3 7 0 0,-3-1-28 0 0,-2 1-5 0 0,4-3-84 0 0,1 0-45 0 0,6-8-217 0 0,-7 1-17 0 0,7-1-6 0 0</inkml:trace>
  <inkml:trace contextRef="#ctx0" brushRef="#br0" timeOffset="-443.92">10334 0 5192 0 0,'0'0'151'0'0,"0"3"-5"0"0,0-2-144 0 0,0-1-1 0 0,0 1 1 0 0,0-1 0 0 0,0 1-1 0 0,0-1 1 0 0,0 1-1 0 0,0 0 1 0 0,1-1 0 0 0,-1 1-1 0 0,0-1 1 0 0,0 1-1 0 0,1-1 1 0 0,-1 1-1 0 0,0-1 1 0 0,1 1 0 0 0,-1-1-1 0 0,0 1 1 0 0,1-1-1 0 0,-1 0 1 0 0,1 1 0 0 0,-1-1-1 0 0,0 1 1 0 0,1-1-1 0 0,0 0-1 0 0,0 1 0 0 0,-1-1 0 0 0,1 1 0 0 0,-1-1-1 0 0,1 1 1 0 0,-1-1 0 0 0,1 1-1 0 0,0-1 1 0 0,-1 1 0 0 0,0-1-1 0 0,1 1 1 0 0,-1 0 0 0 0,1-1-1 0 0,-1 1 1 0 0,0 0 0 0 0,1-1 0 0 0,-1 1-1 0 0,0 0 1 0 0,0-1 0 0 0,0 1-1 0 0,0 0 1 0 0,1 0 0 0 0,-1-1-1 0 0,0 1 1 0 0,0 0 0 0 0,0 0 0 0 0,0 6 34 0 0,2-1 59 0 0,1 0 47 0 0,-1-1 32 0 0,-1-4-113 0 0,0 1 0 0 0,0-1-1 0 0,0 1 1 0 0,0-1-1 0 0,0 1 1 0 0,-1 0 0 0 0,1-1-1 0 0,-1 1 1 0 0,1 0-1 0 0,-1 0 1 0 0,0-1 0 0 0,0 1-1 0 0,0 0-58 0 0,2 10 478 0 0,3-3-84 0 0,1 4 15 0 0,0 14 137 0 0,4-6-40 0 0,-6-9-270 0 0,0 4 102 0 0,7 3 63 0 0,-5-10-240 0 0,9 13 162 0 0,-7-6-38 0 0,-3 5-20 0 0,-4-17-201 0 0,0 1-1 0 0,0 0 0 0 0,0-1 1 0 0,1 1-1 0 0,0-1 0 0 0,0 0 0 0 0,1 2-63 0 0,7 8 197 0 0,-1 0-33 0 0,1 8 25 0 0,-6-4-45 0 0,-3-10-69 0 0,1-1 1 0 0,0 1-1 0 0,1-1 0 0 0,0 0 1 0 0,0 1-76 0 0,2 3 86 0 0,0 0 45 0 0,9 27 396 0 0,-10-25-358 0 0,-3-9-139 0 0,4 8 187 0 0,-1-1-69 0 0,1 1-31 0 0,-4-9-94 0 0,0 0 1 0 0,0 1-1 0 0,-1-1 1 0 0,1 0-1 0 0,-1 1 1 0 0,0-1-1 0 0,1 2-23 0 0,-1-3 18 0 0,0 0-1 0 0,0-1 0 0 0,0 1 0 0 0,0 0 1 0 0,1 0-1 0 0,-1 0 0 0 0,1 0 0 0 0,0 0 1 0 0,-1 0-1 0 0,1-1 0 0 0,0 1 0 0 0,0 0 1 0 0,1 1-18 0 0,-1-2 14 0 0,0 1 0 0 0,0-1 0 0 0,-1 1 0 0 0,1-1 0 0 0,0 1 0 0 0,-1-1 1 0 0,1 1-1 0 0,-1-1 0 0 0,1 1 0 0 0,-1-1 0 0 0,0 1 0 0 0,0 0 0 0 0,0 1-14 0 0,1 2 34 0 0,0 0 36 0 0,4 6 256 0 0,-2-7-220 0 0,1 0-75 0 0,-2-2 220 0 0,-2-2 5 0 0,0 0-27 0 0,0 0-110 0 0,-2-2-45 0 0,-9-12-8 0 0,8-1-13 0 0,3 13-52 0 0,1 0 0 0 0,-1 1-1 0 0,0-1 1 0 0,0 1 0 0 0,1-1 0 0 0,-1 1 0 0 0,1-1 0 0 0,-1 1-1 0 0,1-1 1 0 0,0 1 0 0 0,-1-1 0 0 0,1 1 0 0 0,0 0-1 0 0,6-13 0 0 0,-6 10 0 0 0,-1 0 0 0 0,1-1 0 0 0,-1 1 0 0 0,1-1 0 0 0,-1 1 0 0 0,-1-3 0 0 0,1-4 0 0 0,0 9 0 0 0,0 0 0 0 0,1 0 0 0 0,-1 1 0 0 0,0-1 0 0 0,1 0 0 0 0,-1 1 0 0 0,1-1 0 0 0,0 0 0 0 0,0 1 0 0 0,-1-1 0 0 0,1 0 0 0 0,0 1 0 0 0,0 0 0 0 0,0-1 0 0 0,1 1 0 0 0,-1-1 0 0 0,0 1 0 0 0,0 0 0 0 0,1 0 0 0 0,11-16 0 0 0,-8 6-6 0 0,-5 10 2 0 0,0 0-1 0 0,1 0 1 0 0,-1 0 0 0 0,1 0-1 0 0,-1 0 1 0 0,1 0 0 0 0,-1 0-1 0 0,1 0 1 0 0,0 0-1 0 0,-1 0 1 0 0,1 0 0 0 0,0 0-1 0 0,0 0 1 0 0,0 1 0 0 0,0-1-1 0 0,0 0 1 0 0,0 0 0 0 0,0 0 4 0 0,31-14-122 0 0,-19 11 99 0 0,10 5-78 0 0,-12-1 57 0 0,5 3 34 0 0,-9 0 5 0 0,-3-2 18 0 0,-1 1 0 0 0,1 0 0 0 0,-1-1 0 0 0,1 1 0 0 0,-1 1 0 0 0,0-1 0 0 0,0 0 0 0 0,0 1 0 0 0,0-1 0 0 0,2 4-13 0 0,0 4 10 0 0,-4-8-10 0 0,0 1 0 0 0,0-1 0 0 0,0 0 0 0 0,0 0 0 0 0,1 0 0 0 0,-1 0 0 0 0,1 0 0 0 0,-1 0 1 0 0,1 0-1 0 0,6 6-1 0 0,-5-5-1 0 0,1 0 0 0 0,-1 0 0 0 0,0 0-1 0 0,0 1 1 0 0,-1 0 0 0 0,1 0 2 0 0,8 19-118 0 0,-1 1-46 0 0,1-6 70 0 0,-6 9 76 0 0,1-16 18 0 0,-1-1 0 0 0,-3 19 0 0 0,1-14 0 0 0,7-1-19 0 0,-7-12-72 0 0,-3-2 24 0 0,0 0-70 0 0,0 0-80 0 0,0 0 63 0 0,0 0-36 0 0,0 0-39 0 0,0 0-37 0 0,0 0-363 0 0,0 0 84 0 0,0 0-51 0 0,0 0-703 0 0,0 0-557 0 0,0 0-1057 0 0</inkml:trace>
  <inkml:trace contextRef="#ctx0" brushRef="#br0" timeOffset="-7751.43">3219 489 5696 0 0,'0'0'132'0'0,"0"0"17"0"0,0 0 10 0 0,0 0-53 0 0,0 0-4 0 0,0 0 40 0 0,0 0 125 0 0,0 0 229 0 0,0 0 16 0 0,0 0-21 0 0,0 0-117 0 0,0 0-48 0 0,-3 0-8 0 0,-6 0-116 0 0,-3 0 86 0 0,-1 0 90 0 0,0 0 94 0 0,4 2-308 0 0,-4 4 11 0 0,1 1-13 0 0,4-6-17 0 0,2 2 64 0 0,0 3-70 0 0,-19 18 385 0 0,16-9-309 0 0,6-7-151 0 0,2-1-42 0 0,1-6-19 0 0,0-1 1 0 0,0 1 0 0 0,0-1-1 0 0,0 1 1 0 0,0-1-1 0 0,0 1 1 0 0,0-1-1 0 0,0 1 1 0 0,0-1-1 0 0,0 1 1 0 0,0-1-1 0 0,0 1 1 0 0,0-1-1 0 0,0 1 1 0 0,-1-1-1 0 0,1 0 1 0 0,0 1-1 0 0,0-1 1 0 0,-1 1-1 0 0,1-1 1 0 0,0 1-1 0 0,0-1 1 0 0,-1 0-1 0 0,1 1 1 0 0,0-1 0 0 0,-1 0-1 0 0,1 1 1 0 0,-1-1-1 0 0,1 0 1 0 0,0 0-1 0 0,-1 1 1 0 0,1-1-4 0 0,-10 7 58 0 0,8-5-53 0 0,1 0 1 0 0,0-1 0 0 0,0 1-1 0 0,-1 0 1 0 0,1 0-1 0 0,0 0 1 0 0,1 0 0 0 0,-1 0-1 0 0,0 0 1 0 0,0 0 0 0 0,1 1-6 0 0,-2 3 24 0 0,1 1 1 0 0,1 0-1 0 0,-1 0 1 0 0,1 3-25 0 0,-1-1 19 0 0,-1-1 0 0 0,0 1 0 0 0,0 0 0 0 0,-1-1 0 0 0,0 0 0 0 0,-3 5-19 0 0,-4 12 10 0 0,6-8 31 0 0,5 4-20 0 0,-1-11-13 0 0,0 0 15 0 0,0-8-19 0 0,0 0 0 0 0,0 0 0 0 0,0 0-1 0 0,0 0 1 0 0,0 0 0 0 0,0 0-1 0 0,1 0 1 0 0,-1 0 0 0 0,1 0 0 0 0,-1-1-1 0 0,1 2-3 0 0,4 5 22 0 0,-4-7-19 0 0,0 0 0 0 0,0 1 1 0 0,0-1-1 0 0,-1 1 0 0 0,1-1 1 0 0,0 1-1 0 0,-1 0 0 0 0,1-1 1 0 0,-1 1-1 0 0,1-1 0 0 0,-1 1 1 0 0,0 0-1 0 0,0-1 0 0 0,0 1-3 0 0,0 0 8 0 0,0 0 0 0 0,1-1-1 0 0,-1 1 1 0 0,0 0-1 0 0,1-1 1 0 0,-1 1 0 0 0,1-1-1 0 0,-1 1 1 0 0,1-1-1 0 0,0 1 1 0 0,0-1 0 0 0,-1 1-1 0 0,1-1 1 0 0,1 1-8 0 0,2 6 31 0 0,-1-3-14 0 0,-3-5-13 0 0,0 1 0 0 0,1 0 1 0 0,-1-1-1 0 0,0 1 0 0 0,0 0 1 0 0,1-1-1 0 0,-1 1 0 0 0,1-1 0 0 0,-1 1 1 0 0,1-1-1 0 0,-1 1 0 0 0,1-1 0 0 0,-1 1 1 0 0,1-1-1 0 0,-1 1 0 0 0,1-1 1 0 0,-1 0-1 0 0,1 1 0 0 0,0-1 0 0 0,-1 0 1 0 0,1 0-1 0 0,0 1-4 0 0,4 1 18 0 0,11 11 83 0 0,0 0 29 0 0,-1-10-74 0 0,-12-3-44 0 0,-1 1 0 0 0,1-1 0 0 0,-1 0 0 0 0,0-1 0 0 0,1 1 0 0 0,-1 0 0 0 0,1-1 0 0 0,-1 1 0 0 0,1-1 0 0 0,-1 0 0 0 0,0 0 0 0 0,1 1 0 0 0,-1-2 0 0 0,0 1 0 0 0,0 0 0 0 0,0 0 0 0 0,0-1 0 0 0,1 0-12 0 0,2-2 83 0 0,2 3-53 0 0,-1 1-7 0 0,26-27 105 0 0,-27 25-110 0 0,-5 2-15 0 0,1 0-1 0 0,0-1 0 0 0,-1 1 1 0 0,1 0-1 0 0,0-1 1 0 0,-1 1-1 0 0,1 0 0 0 0,-1-1 1 0 0,1 1-1 0 0,-1-1 0 0 0,1 1 1 0 0,-1-1-1 0 0,1 1 0 0 0,-1-1 1 0 0,1 1-1 0 0,-1-1 1 0 0,0 0-1 0 0,1 1 0 0 0,-1-1 1 0 0,0 1-1 0 0,0-1 0 0 0,1 0-2 0 0,1-4 7 0 0,25-27 73 0 0,-10-7 19 0 0,-3 2-57 0 0,-13 34-37 0 0,0 0 0 0 0,0 0 0 0 0,-1-1 0 0 0,1 1-1 0 0,-1 0 1 0 0,0-1 0 0 0,0 1 0 0 0,0-1-5 0 0,1-13 15 0 0,2 8-16 0 0,-2 8 1 0 0,-1 1 1 0 0,1-1-1 0 0,-1 0 0 0 0,0 0 1 0 0,0 0-1 0 0,1 0 1 0 0,-1 0-1 0 0,0 0 0 0 0,0 0 1 0 0,0 0-1 0 0,0 0 1 0 0,0 0-1 0 0,0 0 0 0 0,0 1 1 0 0,0-1-1 0 0,0 0 1 0 0,-1 0-1 0 0,1 0 0 0 0,0 0 1 0 0,-1 0-1 0 0,1 0 1 0 0,-1 0-1 0 0,1 1 0 0 0,0-1 1 0 0,-1 0-1 0 0,0 0 1 0 0,1 0-1 0 0,-1 1 0 0 0,1-1 2 0 0,0 0 1 0 0,-1 0-1 0 0,1-1 0 0 0,0 1 0 0 0,0 0 0 0 0,0 0 1 0 0,0 0-1 0 0,0 0 0 0 0,0 0 0 0 0,0 0 1 0 0,0 0-1 0 0,0-1 0 0 0,0 1 0 0 0,1 0 0 0 0,-1 0 1 0 0,1 0-1 0 0,-1 0 0 0 0,0 0 0 0 0,1 0 0 0 0,0 0 1 0 0,-1 0-1 0 0,1 0 0 0 0,0 1 0 0 0,-1-2-2 0 0,2 1 0 0 0,-2-1 0 0 0,1 1 0 0 0,0-1 0 0 0,0 1 0 0 0,0-1 0 0 0,-1 0 0 0 0,1 1 0 0 0,-1-1 1 0 0,1 0-1 0 0,-1 0 0 0 0,0-1 0 0 0,0-12 0 0 0,0 1-12 0 0,0 12-47 0 0,3 4 4 0 0,-2 0 54 0 0,1-1 0 0 0,-1 0 0 0 0,0 0-1 0 0,0 1 1 0 0,0-1 0 0 0,0 0 0 0 0,-1 1 0 0 0,1-1 0 0 0,0 1-1 0 0,0-1 1 0 0,-1 1 0 0 0,1 0 0 0 0,-1-1 0 0 0,0 1-1 0 0,1 0 1 0 0,-1-1 0 0 0,0 1 0 0 0,0 0 1 0 0,0 0-3 0 0,0 0 1 0 0,1-1-1 0 0,-1 1 1 0 0,0 0-1 0 0,0-1 1 0 0,1 1-1 0 0,-1-1 0 0 0,1 1 1 0 0,0-1-1 0 0,-1 1 1 0 0,1-1-1 0 0,0 1 1 0 0,1 0 2 0 0,-1 0-2 0 0,0-1 0 0 0,0 1 1 0 0,0 0-1 0 0,-1 0 1 0 0,1-1-1 0 0,0 1 1 0 0,-1 0-1 0 0,1 0 1 0 0,-1 0-1 0 0,1 0 1 0 0,-1 0-1 0 0,0 0 1 0 0,0 1 1 0 0,1 6 0 0 0,1 0 0 0 0,0 0 0 0 0,1-1 0 0 0,-1 1 0 0 0,2-1 0 0 0,1 5 0 0 0,5 12 0 0 0,-1-2 0 0 0,-8-19 0 0 0,1 0 0 0 0,-1 0 0 0 0,1 0 0 0 0,-1 0 0 0 0,0 0 0 0 0,-1 0 0 0 0,1 1 0 0 0,-1 2 0 0 0,0 7 0 0 0,-1-12 0 0 0,1 1 0 0 0,0-1 0 0 0,0 1 0 0 0,0-1 0 0 0,0 1 0 0 0,0-1 0 0 0,0 1 0 0 0,1-1 0 0 0,-1 1 0 0 0,1-1 0 0 0,0 1 0 0 0,0 0 0 0 0,6 2 0 0 0,-7-5 0 0 0,0 0 0 0 0,1 0 0 0 0,-1 1 0 0 0,1-1 0 0 0,-1 0 0 0 0,0 0 0 0 0,1 1 0 0 0,-1-1 0 0 0,1 0 0 0 0,-1 1 0 0 0,0-1 0 0 0,1 1 0 0 0,-1-1 0 0 0,0 0 0 0 0,0 1 0 0 0,1-1 0 0 0,-1 1 0 0 0,0-1 0 0 0,0 1 0 0 0,0-1 0 0 0,0 1 0 0 0,0-1 0 0 0,1 1 0 0 0,-1-1 0 0 0,0 1 0 0 0,0-1 0 0 0,0 1 0 0 0,0-1 0 0 0,0 1 0 0 0,-1-1 0 0 0,1 1 0 0 0,0 0 0 0 0,-1 4 0 0 0,2-3 0 0 0,12 22 0 0 0,-7-11 0 0 0,0-10-13 0 0,-2-3-33 0 0,-4 0 46 0 0,2 0-95 0 0,-1 0-105 0 0,-1 0-160 0 0,0 0 190 0 0,0 0 73 0 0,0 0-34 0 0,0 0-12 0 0,0 0-33 0 0,0 0-41 0 0,0 0-45 0 0,0 0-47 0 0,0 0-46 0 0,0 0-39 0 0,0 0-35 0 0,0 0-125 0 0,0 0-34 0 0,0 0-1297 0 0</inkml:trace>
  <inkml:trace contextRef="#ctx0" brushRef="#br0" timeOffset="-7420.11">3597 158 6768 0 0,'0'0'149'0'0,"-2"0"23"0"0,-6 0-47 0 0,6 0-44 0 0,1 0 56 0 0,2 0-135 0 0,-1 0 0 0 0,1 0 0 0 0,0 0 0 0 0,0 0 0 0 0,-1 0 1 0 0,1 0-1 0 0,0 0 0 0 0,-1 1 0 0 0,1-1 0 0 0,0 0 0 0 0,-1 0 0 0 0,1 1 1 0 0,-1-1-1 0 0,1 0 0 0 0,0 1-2 0 0,1 5 24 0 0,-1 10 76 0 0,-2-14-77 0 0,1 0-1 0 0,0 1 1 0 0,0-1-1 0 0,1 0 0 0 0,-1 0 1 0 0,0 1-1 0 0,1-1 1 0 0,0 2-23 0 0,3 3 62 0 0,-3-6-53 0 0,0 0-1 0 0,-1-1 0 0 0,1 1 1 0 0,0 0-1 0 0,-1 0 0 0 0,1-1 1 0 0,-1 1-1 0 0,1 0 0 0 0,-1 0 1 0 0,0 0-1 0 0,1 0 0 0 0,-1 0 1 0 0,0 0-1 0 0,1 0 0 0 0,-1-1 1 0 0,0 1-1 0 0,0 0 1 0 0,0 0-1 0 0,0 0 0 0 0,0 0 1 0 0,0 0-1 0 0,0 0 0 0 0,-1 0 1 0 0,1 0-1 0 0,0 0 0 0 0,0 0 1 0 0,-1 0-9 0 0,-3 6 62 0 0,3-7-53 0 0,0 1-1 0 0,1 0 0 0 0,-1 0 1 0 0,1-1-1 0 0,-1 1 0 0 0,0 0 1 0 0,1 0-1 0 0,0 0 0 0 0,-1-1 1 0 0,1 1-1 0 0,-1 0 0 0 0,1 0 1 0 0,0 0-1 0 0,0 0 0 0 0,0 0 1 0 0,-1 0-1 0 0,1 0 1 0 0,0 0-1 0 0,0 0 0 0 0,0 0 1 0 0,0 0-1 0 0,1 0 0 0 0,-1 0 1 0 0,0 0-1 0 0,0 0 0 0 0,0 0 1 0 0,1 0-9 0 0,8 14 142 0 0,0 2 42 0 0,-1 0 39 0 0,-4-4-91 0 0,0 3 62 0 0,7 3 51 0 0,9 15 85 0 0,-12-18-115 0 0,-1 1 0 0 0,2 5-215 0 0,-5-8 161 0 0,-4 2-6 0 0,1 4 2 0 0,26 43 426 0 0,-22-31-279 0 0,6-1 2 0 0,-6-2 12 0 0,1-13-95 0 0,-5-13-171 0 0,0 0 0 0 0,0 1 0 0 0,0-1 0 0 0,0 0 0 0 0,0 1 0 0 0,-1-1 0 0 0,1 1 1 0 0,-1 1-53 0 0,0 7 197 0 0,0-1-61 0 0,0 13 121 0 0,2-10-64 0 0,4-1 26 0 0,0-1-20 0 0,-4-1-30 0 0,-2-8-133 0 0,1 30 337 0 0,3-20-227 0 0,4-2-38 0 0,-5-5-27 0 0,-3 4-68 0 0,0-10-4 0 0,0 5 67 0 0,0 6 0 0 0,0-8-44 0 0,0-3-83 0 0,0 0-36 0 0,0 0-127 0 0,0 0 156 0 0,0 0-9 0 0,0 0-20 0 0,0 0-39 0 0,0 0-16 0 0,0 0-39 0 0,0 0-45 0 0,0 0-51 0 0,0 0-55 0 0,0 0-50 0 0,0 0-46 0 0,0 0-39 0 0,0 0-138 0 0,0 0-38 0 0,0 0-167 0 0,0 0-447 0 0</inkml:trace>
  <inkml:trace contextRef="#ctx0" brushRef="#br0" timeOffset="-6750.88">4260 537 4656 0 0,'0'0'133'0'0,"-3"-3"-5"0"0,-7-7-37 0 0,8 8 13 0 0,1 1 117 0 0,0 0-56 0 0,1 1-33 0 0,-2 0 48 0 0,0 0-75 0 0,-1 1-59 0 0,0-1 16 0 0,1 1 61 0 0,1-2 63 0 0,-1 1 102 0 0,3 1-40 0 0,-1 0-58 0 0,0 0-50 0 0,0 0-40 0 0,-1 2 0 0 0,-1 2-13 0 0,2-4-36 0 0,0-1 38 0 0,-7 5 272 0 0,6-5-340 0 0,1 0 0 0 0,0 0 0 0 0,-1 1 0 0 0,1-1 0 0 0,0 0 0 0 0,-1 0 0 0 0,1 1 0 0 0,0-1 0 0 0,-1 0 0 0 0,1 0 0 0 0,0 1 0 0 0,-1-1 0 0 0,1 0 0 0 0,0 1 0 0 0,0-1-1 0 0,-1 0 1 0 0,1 1 0 0 0,0-1 0 0 0,0 1 0 0 0,0-1 0 0 0,0 0 0 0 0,0 1 0 0 0,-1-1 0 0 0,1 1 0 0 0,0-1 0 0 0,0 1 0 0 0,0-1 0 0 0,0 0 0 0 0,0 1 0 0 0,0-1 0 0 0,0 1-21 0 0,-2 4 374 0 0,-7 9-44 0 0,8-10-242 0 0,0 0 0 0 0,0-1 0 0 0,0 1 0 0 0,1 0 0 0 0,0 0 0 0 0,0 0 0 0 0,0 0-88 0 0,-4 11 235 0 0,-8 1 7 0 0,-1 1-8 0 0,10-2-11 0 0,3-6-80 0 0,-1-2-40 0 0,-2 0-17 0 0,-1 1 3 0 0,0 1 2 0 0,2-2 0 0 0,1 0 18 0 0,0 2 41 0 0,1 4 72 0 0,-1 1-93 0 0,5 9-75 0 0,0-12-30 0 0,3 7 9 0 0,-5 0 67 0 0,0-11-55 0 0,-2-6-42 0 0,1 0 1 0 0,0 0-1 0 0,0-1 0 0 0,0 1 0 0 0,-1 0 0 0 0,1 0 0 0 0,0 0 1 0 0,0-1-1 0 0,0 1 0 0 0,1 0 0 0 0,0 0-3 0 0,7 5 45 0 0,2 3 66 0 0,-9-8-102 0 0,-1 0 0 0 0,0 1-1 0 0,1-1 1 0 0,-1 0-1 0 0,1 0 1 0 0,-1 0 0 0 0,1 0-1 0 0,0-1 1 0 0,-1 1 0 0 0,1 0-1 0 0,0-1 1 0 0,-1 1-1 0 0,1-1 1 0 0,0 1 0 0 0,1-1-9 0 0,-1 0 69 0 0,1 0 23 0 0,-1 0-73 0 0,21-2 143 0 0,-22 2-157 0 0,0 0-1 0 0,-1 0 1 0 0,1 0-1 0 0,-1 0 1 0 0,1-1-1 0 0,0 1 1 0 0,-1 0-1 0 0,1 0 1 0 0,0-1-1 0 0,-1 1 1 0 0,1 0-1 0 0,-1-1 1 0 0,1 1-1 0 0,-1-1 0 0 0,1 1 1 0 0,-1-1-1 0 0,1 1 1 0 0,-1-1-1 0 0,0 1 1 0 0,1-1-1 0 0,-1 1 1 0 0,1-1-1 0 0,-1 1 1 0 0,0-1-1 0 0,0 0 1 0 0,1 1-1 0 0,-1-1 1 0 0,0 1-1 0 0,0-1 0 0 0,0 0 1 0 0,0 0-5 0 0,-3-9 100 0 0,3 7 0 0 0,9-2 27 0 0,-6 3-83 0 0,0 0-1 0 0,0-1 1 0 0,1 1 0 0 0,-1-1 0 0 0,-1 1 0 0 0,3-3-44 0 0,5-6 68 0 0,-2 2-87 0 0,1 1-81 0 0,-4 2 44 0 0,-2 4 27 0 0,0-1-1 0 0,0 0 0 0 0,-1 0 0 0 0,1 0 1 0 0,1-3 29 0 0,-3 4-3 0 0,0 1 0 0 0,-1-1 0 0 0,1 1 0 0 0,0-1 0 0 0,-1 1 0 0 0,0-1 0 0 0,1 1 0 0 0,-1-1 0 0 0,0 0 1 0 0,0 1-1 0 0,0-1 3 0 0,0-5 0 0 0,0 5 0 0 0,0-1 0 0 0,0 1 0 0 0,0 0 0 0 0,0 0 0 0 0,0 0 0 0 0,1 0 0 0 0,-1-1 0 0 0,0 1 0 0 0,1 0 0 0 0,0-1 0 0 0,15-26 0 0 0,-8 24 0 0 0,-13-8 0 0 0,9 2 0 0 0,-1 6 0 0 0,0-8-12 0 0,-3 11-12 0 0,0 4 0 0 0,0-1 23 0 0,0-1 0 0 0,0 1 0 0 0,0 0 0 0 0,0-1 1 0 0,0 1-1 0 0,0 0 0 0 0,0-1 0 0 0,1 1 0 0 0,-1 0 1 0 0,0-1-1 0 0,0 1 0 0 0,1 0 0 0 0,-1-1 0 0 0,0 1 1 0 0,1 0 0 0 0,12 4-11 0 0,-12-5 8 0 0,0 1 1 0 0,0 0-1 0 0,0-1 0 0 0,-1 1 0 0 0,1 0 1 0 0,0 0-1 0 0,0 0 0 0 0,-1 0 1 0 0,1-1-1 0 0,0 1 0 0 0,-1 0 0 0 0,1 0 1 0 0,-1 0-1 0 0,1 0 0 0 0,-1 1 1 0 0,1-1 2 0 0,5 10-10 0 0,1-6 10 0 0,-7-5-1 0 0,1 0 1 0 0,-1 0 0 0 0,1 0-1 0 0,-1 1 1 0 0,0-1 0 0 0,1 0-1 0 0,-1 1 1 0 0,0-1 0 0 0,1 0-1 0 0,-1 1 1 0 0,0-1 0 0 0,1 1-1 0 0,-1-1 1 0 0,0 0 0 0 0,1 1-1 0 0,-1-1 1 0 0,0 1 0 0 0,0-1-1 0 0,0 1 1 0 0,0-1 0 0 0,1 1-1 0 0,-1-1 1 0 0,0 1 0 0 0,0-1-1 0 0,0 1 1 0 0,0-1 0 0 0,0 1-1 0 0,0-1 1 0 0,0 1 0 0 0,0-1-1 0 0,0 1 1 0 0,-1-1 0 0 0,1 2-4 0 0,1 0 0 0 0,-1-1 1 0 0,0 1-1 0 0,0 0 0 0 0,1-1 0 0 0,-1 1 0 0 0,1 0 1 0 0,-1-1-1 0 0,1 1 0 0 0,0-1 0 0 0,0 1 1 0 0,0-1-1 0 0,-1 0 0 0 0,2 1 4 0 0,3 6 0 0 0,-1 1 0 0 0,0 1 0 0 0,-1-1 0 0 0,1 6 0 0 0,2 3 0 0 0,4 3 0 0 0,-5 7 0 0 0,6 4 0 0 0,-6 0 24 0 0,6 2 94 0 0,-6 10 20 0 0,5 4-2 0 0,-4-4 9 0 0,4-7 38 0 0,-5 8 10 0 0,6 2 6 0 0,-6-2 2 0 0,1-22-70 0 0,-4-17-84 0 0,-1 0 1 0 0,1 1-1 0 0,-1-1 0 0 0,0 1 0 0 0,-1-1 1 0 0,0 1-48 0 0,0 41 244 0 0,0 40 269 0 0,0-53-318 0 0,0-32-171 0 0,0 1 1 0 0,0-1-1 0 0,0 0 1 0 0,0 0-1 0 0,-1 0 1 0 0,0 0-1 0 0,1 1 1 0 0,-2 0-25 0 0,-9 16 197 0 0,5-9-128 0 0,1 1 51 0 0,4-8-61 0 0,-1 1 0 0 0,0-1 0 0 0,0 0 0 0 0,0 0 0 0 0,-1 0 0 0 0,1 0 0 0 0,-1 0 0 0 0,-1 1-59 0 0,-3 2 89 0 0,4-3-47 0 0,0-1-1 0 0,-1 0 0 0 0,1 0 1 0 0,-1 0-1 0 0,1 0 0 0 0,-2 0-41 0 0,-5 1 109 0 0,8-3-87 0 0,-1 0 0 0 0,1 0 1 0 0,0 1-1 0 0,0-1 0 0 0,0 0 1 0 0,0 1-1 0 0,0-1 0 0 0,0 1 1 0 0,0 0-23 0 0,-12 8 79 0 0,-6-4-1 0 0,7-4-42 0 0,-3 3 0 0 0,-11 2 59 0 0,6-5-65 0 0,16-2-21 0 0,0 0-1 0 0,0 0 0 0 0,-1 0 0 0 0,1-1 0 0 0,0 1 0 0 0,-1-1 0 0 0,1-1 1 0 0,0 1-1 0 0,0-1 0 0 0,0 1 0 0 0,0-2 0 0 0,0 1 0 0 0,1 0 1 0 0,-1-1-1 0 0,1 0 0 0 0,-1 0 0 0 0,1 0 0 0 0,-1-2-8 0 0,2 3 7 0 0,0 0 0 0 0,1 0 1 0 0,-1 0-1 0 0,0 0 0 0 0,0 0 0 0 0,-1 1-7 0 0,-10-7-46 0 0,4-2-103 0 0,1-11-204 0 0,7 15 223 0 0,-1 1 0 0 0,1 0 0 0 0,-1 0 1 0 0,0 0-1 0 0,0 0 0 0 0,-3-4 130 0 0,4 7-148 0 0,1 1 34 0 0,0-3-32 0 0,1 0 72 0 0,0-1 37 0 0,1 3-50 0 0,-2-6-147 0 0,-7-9-183 0 0,6 12 251 0 0,-1-1-49 0 0,1 1-67 0 0,1-1-86 0 0,1 3 66 0 0,1-2-52 0 0,0 1-57 0 0,1 0-63 0 0,-1 2 132 0 0,0 0-43 0 0,0 1-40 0 0,0-1-34 0 0,1 0-130 0 0,-1 0-34 0 0,5-3-1363 0 0,-6 5 1986 0 0</inkml:trace>
  <inkml:trace contextRef="#ctx0" brushRef="#br0" timeOffset="-6339.6">5001 584 7024 0 0,'0'0'157'0'0,"0"0"23"0"0,-2 0 12 0 0,-35 0 2 0 0,28 0-106 0 0,2 0 33 0 0,1 0 14 0 0,0 0 40 0 0,0 0 46 0 0,0 0 54 0 0,-2 1 17 0 0,1 1-46 0 0,-6 4 150 0 0,-9 3 60 0 0,17-7-385 0 0,-4 2-6 0 0,5-2 4 0 0,-3 2 54 0 0,-2 0 77 0 0,-12 9 58 0 0,11 3 12 0 0,-3-7-116 0 0,-2 1 13 0 0,3 3 56 0 0,8-4-63 0 0,0 0-35 0 0,-3 10 43 0 0,-9 38 91 0 0,10-28-125 0 0,1-14-46 0 0,3-11-70 0 0,1-1 0 0 0,0 0 0 0 0,0 1 0 0 0,0-1 0 0 0,1 1 0 0 0,-1-1 0 0 0,1 1 0 0 0,-1-1 0 0 0,1 1-18 0 0,0 18 87 0 0,0 33 209 0 0,0-40-247 0 0,0-13-40 0 0,0 0 1 0 0,0-1 0 0 0,1 1 0 0 0,-1 0 0 0 0,0-1 0 0 0,0 1 0 0 0,1 0 0 0 0,-1-1 0 0 0,1 1 0 0 0,0-1-1 0 0,-1 1 1 0 0,1-1 0 0 0,0 1 0 0 0,0-1 0 0 0,1 2-10 0 0,2 4 53 0 0,12 25 250 0 0,-16-31-292 0 0,1 0 1 0 0,-1 0 0 0 0,0 0 0 0 0,1-1 0 0 0,-1 1 0 0 0,1 0 0 0 0,-1 0 0 0 0,1 0 0 0 0,-1-1-1 0 0,1 1 1 0 0,0 0 0 0 0,-1 0 0 0 0,1-1 0 0 0,0 1 0 0 0,-1-1 0 0 0,1 1 0 0 0,0 0 0 0 0,0-1-1 0 0,0 0 1 0 0,-1 1 0 0 0,1-1 0 0 0,0 1 0 0 0,0-1 0 0 0,0 0 0 0 0,0 0 0 0 0,0 0 0 0 0,0 1-1 0 0,0-1 1 0 0,0 0 0 0 0,0 0 0 0 0,0 0 0 0 0,0 0 0 0 0,0 0 0 0 0,-1-1 0 0 0,1 1 0 0 0,1 0-12 0 0,4 0 52 0 0,11 0 117 0 0,-1 0-33 0 0,12 0 53 0 0,-26 0-161 0 0,0 0 0 0 0,0 0 0 0 0,0-1 0 0 0,0 1 0 0 0,0-1 0 0 0,-1 1 0 0 0,1-1 0 0 0,0 1 0 0 0,0-1 1 0 0,0 0-1 0 0,-1 0 0 0 0,1 0 0 0 0,0 0-28 0 0,17-17 320 0 0,-15 14-237 0 0,0 0-1 0 0,0 0 1 0 0,0 0 0 0 0,3-2-83 0 0,12-8 111 0 0,-14 10-88 0 0,-1 0-1 0 0,0-1 1 0 0,0 1 0 0 0,0-1-1 0 0,0 0 1 0 0,-1 0-1 0 0,0 0 1 0 0,1-3-23 0 0,5-14 100 0 0,2 3-45 0 0,-8 15-37 0 0,0 0 0 0 0,-1-1 0 0 0,1 1 0 0 0,-1-1 1 0 0,1-1-19 0 0,2-23 72 0 0,0 13-38 0 0,-3 14-30 0 0,-1-2 0 0 0,0 1 0 0 0,0 0 1 0 0,0 0-1 0 0,0 0 0 0 0,-1 0 0 0 0,1-1 0 0 0,-1 1 1 0 0,0-3-5 0 0,0-6-1 0 0,-1 4 16 0 0,1-1 0 0 0,1 1 0 0 0,-1 0 0 0 0,3-8-15 0 0,-1 7 6 0 0,-1 7-7 0 0,0 1 1 0 0,-1-1-1 0 0,1 0 0 0 0,-1 0 1 0 0,0 0-1 0 0,0 1 0 0 0,1-1 1 0 0,-1 0-1 0 0,0 0 0 0 0,0 0 1 0 0,-1 1-1 0 0,1-1 0 0 0,0 0 1 0 0,-1 0-1 0 0,1 0 0 0 0,-1 1 1 0 0,1-1-1 0 0,-1 0 0 0 0,0 1 1 0 0,0-2-1 0 0,-4-11-86 0 0,7-4 34 0 0,0 1-28 0 0,-7 3-57 0 0,5 12 171 0 0,-1 1-44 0 0,-1-1-38 0 0,1 0-34 0 0,-3-2-140 0 0,-7-7-599 0 0,7 7 525 0 0,1 1 137 0 0,1 0-440 0 0</inkml:trace>
  <inkml:trace contextRef="#ctx0" brushRef="#br0" timeOffset="-5649.81">5380 505 6648 0 0,'0'0'149'0'0,"0"0"23"0"0,0 0 12 0 0,3 0 40 0 0,7 0 143 0 0,-10 0-360 0 0,0 0 1 0 0,0 0 0 0 0,0 0-1 0 0,0 0 1 0 0,1 0-1 0 0,-1 0 1 0 0,0 0 0 0 0,0 0-1 0 0,0 0 1 0 0,0 0-1 0 0,0 0 1 0 0,0 0 0 0 0,0 0-1 0 0,0 0 1 0 0,0 0-1 0 0,0 0 1 0 0,1 0 0 0 0,-1 0-1 0 0,0 0 1 0 0,0 0-1 0 0,0 0 1 0 0,0 0 0 0 0,0 0-1 0 0,0 0 1 0 0,0 0-1 0 0,0 0 1 0 0,0 0 0 0 0,0 0-1 0 0,0 1 1 0 0,0-1-1 0 0,1 0 1 0 0,-1 0 0 0 0,0 0-1 0 0,0 0 1 0 0,0 0-1 0 0,0 0 1 0 0,0 0 0 0 0,0 0-1 0 0,0 0 1 0 0,0 0-1 0 0,0 0 1 0 0,0 0 0 0 0,0 1-1 0 0,0-1 1 0 0,0 0-1 0 0,0 0 1 0 0,0 0 0 0 0,0 0-1 0 0,0 0 1 0 0,0 0-1 0 0,0 0 1 0 0,0 0 0 0 0,0 0-1 0 0,0 0 1 0 0,0 1-1 0 0,0-1 1 0 0,0 0-8 0 0,-1 8 300 0 0,1-5-187 0 0,0 1 0 0 0,-1-1 1 0 0,1 1-1 0 0,1-1 0 0 0,-1 1 0 0 0,1 0 0 0 0,-1-1 1 0 0,1 1-1 0 0,0 0-113 0 0,4 5 222 0 0,3 6 192 0 0,1 0-2 0 0,-4-6-192 0 0,0 22 576 0 0,2-18-487 0 0,4 10 215 0 0,-5-8-213 0 0,-2-2-109 0 0,-3 0-76 0 0,-1-3 46 0 0,-1-8-128 0 0,1 0 0 0 0,0 0-1 0 0,0 0 1 0 0,0 0 0 0 0,0 0-1 0 0,1 0 1 0 0,-1 0 0 0 0,0 0 0 0 0,1 0-1 0 0,0 0 1 0 0,-1 0-44 0 0,1-2 2 0 0,14 29 401 0 0,-4-13-181 0 0,-9-13-49 0 0,-1 0-76 0 0,0 1-45 0 0,-2 1-21 0 0,0-2 32 0 0,1 1 0 0 0,0 0 1 0 0,1-1 0 0 0,-1 1-1 0 0,1 0 1 0 0,-1 0 0 0 0,1-1-1 0 0,0 1-63 0 0,9 11 221 0 0,-8-13-23 0 0,-2-2-6 0 0,0 3 0 0 0,0 7-12 0 0,0-7-52 0 0,0-3-28 0 0,0 0-5 0 0,0 0-3 0 0,0 0-17 0 0,0 0-10 0 0,0 0-1 0 0,0 0 3 0 0,0 0 10 0 0,0-3 3 0 0,1 0-49 0 0,0-6 33 0 0,-2-2 40 0 0,-2 3 49 0 0,-8-3-57 0 0,9 8-12 0 0,0 0-38 0 0,3-7-11 0 0,-1 8-6 0 0,0-20 133 0 0,0 0-63 0 0,0-5-45 0 0,0-13-59 0 0,3 25 5 0 0,23-33 0 0 0,-21 38 0 0 0,-4 8-2 0 0,0-1-1 0 0,0 1 1 0 0,0 0-1 0 0,1 0 1 0 0,-1 0-1 0 0,1 0 1 0 0,-1 0-1 0 0,1 0 1 0 0,0 0 2 0 0,4-4-16 0 0,-1 1-53 0 0,7-8-149 0 0,-6 5 135 0 0,-1-2-12 0 0,-1 5 53 0 0,0 3 43 0 0,1 1-11 0 0,19-12-46 0 0,-12 6 11 0 0,-1 1-36 0 0,-4 3 76 0 0,0 2-54 0 0,1 2-47 0 0,0-1-43 0 0,0 1-52 0 0,1-1-37 0 0,7-4-326 0 0,-12 2 449 0 0,-1 0-15 0 0,0 0-46 0 0,0 0-76 0 0,-1 0-94 0 0,1 1-112 0 0,-1 0 180 0 0,-1 1-34 0 0,1 0-37 0 0,0 0-40 0 0,0 0-41 0 0,-1 0-45 0 0,1 1-46 0 0,0 0-48 0 0,4 3-1295 0 0,4 5-1049 0 0,-10-9 2909 0 0</inkml:trace>
  <inkml:trace contextRef="#ctx0" brushRef="#br0" timeOffset="-5402.67">6027 584 6992 0 0,'0'0'157'0'0,"0"0"23"0"0,0 0 12 0 0,0 3-27 0 0,-1 0-126 0 0,1-2-36 0 0,14 24-11 0 0,-9-14 59 0 0,-2-6 27 0 0,-1 0 38 0 0,1-1 40 0 0,0 0 40 0 0,-2-3 68 0 0,0 0-48 0 0,0 1-44 0 0,-1-1-38 0 0,1 1-16 0 0,-1-1-38 0 0,0 1-22 0 0,0 0-14 0 0,0 2 38 0 0,1-2 74 0 0,9 11 512 0 0,-8-11-416 0 0,-1-1-48 0 0,0 0-40 0 0,-1 1-38 0 0,1-1-15 0 0,-1 1-37 0 0,0-1-21 0 0,0 2-17 0 0,0 0 34 0 0,1-1 73 0 0,4 7 146 0 0,0 1 118 0 0,-2 3 65 0 0,-3-11-442 0 0,0 0 42 0 0,-1 4 136 0 0,2 7 398 0 0,0-9-464 0 0,1-2-54 0 0,1 1 59 0 0,0 0-4 0 0,-3-1-36 0 0,-6 5 39 0 0,6-6-143 0 0,0-1 144 0 0,1 1-66 0 0,2 1-41 0 0,1-1-23 0 0,-2 0 32 0 0,-1 4 12 0 0,-1 0-2 0 0,4 1 35 0 0,7 4-206 0 0,-9-7-14 0 0,-2-3 9 0 0,0 0 38 0 0,0 0-36 0 0,0 0-41 0 0,0 0-37 0 0,0 0-150 0 0,0 0-44 0 0,0 0-163 0 0,0 0-318 0 0,0 0-620 0 0</inkml:trace>
  <inkml:trace contextRef="#ctx0" brushRef="#br0" timeOffset="-5103.09">6058 363 8808 0 0,'0'0'197'0'0,"0"0"24"0"0,-2 0 19 0 0,1 0-226 0 0,0 0 0 0 0,1 0 1 0 0,-1 0-1 0 0,0 0 0 0 0,1 0 0 0 0,-1 0 0 0 0,0 0 0 0 0,1 0 0 0 0,-1-1 0 0 0,0 1 0 0 0,1 0 0 0 0,-1 0 0 0 0,0-1 0 0 0,1 1 0 0 0,-1 0-14 0 0,-1-5 33 0 0,2-4-23 0 0,0 1 1 0 0,0 3 30 0 0,0 3 43 0 0,0 2 93 0 0,0 0 142 0 0,0 0 1 0 0,0 0-38 0 0,0 0-154 0 0,0 0-54 0 0,0 0-21 0 0,2 0-125 0 0,9 0-59 0 0,-9 0-11 0 0</inkml:trace>
  <inkml:trace contextRef="#ctx0" brushRef="#br0" timeOffset="-4817.87">6563 253 8832 0 0,'0'0'258'0'0,"0"0"2"0"0,1 0-193 0 0,1 0-39 0 0,4-1-15 0 0,-2-1 40 0 0,-2-3 48 0 0,-1 0 55 0 0,-1 2 190 0 0,3 3 20 0 0,-3 0-377 0 0,2 0 40 0 0,1 0 122 0 0,2 0 82 0 0,6 0 383 0 0,-8 0-472 0 0,-1 0-49 0 0,1 0 360 0 0,-3 0-27 0 0,0 3-119 0 0,-1-3-297 0 0,1 1-1 0 0,0-1 1 0 0,0 1 0 0 0,0-1 0 0 0,0 1 0 0 0,0-1-1 0 0,1 1 1 0 0,-1-1 0 0 0,0 1 0 0 0,0-1-1 0 0,0 0 1 0 0,0 1 0 0 0,0-1 0 0 0,1 1 0 0 0,-1-1-1 0 0,0 1 1 0 0,0-1 0 0 0,1 0 0 0 0,-1 1-1 0 0,0-1 1 0 0,1 1 0 0 0,-1-1 0 0 0,0 0 0 0 0,1 1-1 0 0,-1-1 1 0 0,1 0 0 0 0,-1 0 0 0 0,1 1-1 0 0,-1-1 1 0 0,0 0 0 0 0,1 0 0 0 0,-1 0 0 0 0,1 1-1 0 0,-1-1 1 0 0,1 0 0 0 0,-1 0 0 0 0,1 0-1 0 0,-1 0 1 0 0,1 0 0 0 0,-1 0 0 0 0,1 0 0 0 0,0 0-12 0 0,-1 0 4 0 0,0 0 0 0 0,0 0 0 0 0,0 0 0 0 0,0 0 0 0 0,0 0 0 0 0,0 0 0 0 0,0 0 0 0 0,0 0 0 0 0,0 0 1 0 0,1 0-1 0 0,-1 0 0 0 0,0 0 0 0 0,0 0 0 0 0,0 0 0 0 0,0 0 0 0 0,0 0 0 0 0,0 0 0 0 0,0 0 0 0 0,0 0 0 0 0,0 0 1 0 0,0 0-1 0 0,1 0 0 0 0,-1 0 0 0 0,0 0 0 0 0,0 0 0 0 0,0 0 0 0 0,0 0 0 0 0,0 0 0 0 0,0 0 0 0 0,0 0 0 0 0,0 0 1 0 0,0 0-1 0 0,0 0 0 0 0,0 0 0 0 0,0 1 0 0 0,0-1 0 0 0,0 0 0 0 0,0 0 0 0 0,0 0 0 0 0,0 0 0 0 0,0 0 1 0 0,0 0-1 0 0,0 0 0 0 0,1 0 0 0 0,-1 0 0 0 0,0 0 0 0 0,0 0 0 0 0,0 1 0 0 0,0-1 0 0 0,-1 0 0 0 0,1 0 0 0 0,0 0 1 0 0,0 0-1 0 0,0 0 0 0 0,0 0 0 0 0,0 0 0 0 0,0 0-4 0 0,0 4 81 0 0,0-1-46 0 0,0-1 1 0 0,0 0-1 0 0,0 1 0 0 0,0-1 0 0 0,0 0 1 0 0,1 1-1 0 0,-1-1 0 0 0,1 0 1 0 0,0 2-36 0 0,12 20 287 0 0,0 0-8 0 0,-12-23-261 0 0,-1 0 1 0 0,1 1-1 0 0,-1-1 0 0 0,0 0 0 0 0,1 1 0 0 0,-1-1 0 0 0,0 1 0 0 0,0-1 1 0 0,0 0-1 0 0,0 2-18 0 0,2 15 172 0 0,3-8-101 0 0,2 9 49 0 0,-5-1 23 0 0,-3-6-74 0 0,1-4-10 0 0,0 0 1 0 0,0 1-1 0 0,1-1 0 0 0,1 8-59 0 0,4-1 75 0 0,0 2 34 0 0,-5 1 36 0 0,-1-6-64 0 0,0-4-9 0 0,0 0-1 0 0,0 0 0 0 0,1 0 1 0 0,1 8-72 0 0,4-1 91 0 0,0 3 35 0 0,-5-1 32 0 0,-2 0-40 0 0,0 1 47 0 0,1-13-90 0 0,0 1 1 0 0,0-1 0 0 0,1 1-1 0 0,-1 0 1 0 0,1-1-1 0 0,2 6-75 0 0,-1-5 29 0 0,5 18 139 0 0,-3 6 106 0 0,-3-19-198 0 0,4-2-12 0 0,2 3 7 0 0,-5 1-8 0 0,-1 5 34 0 0,-1-8-81 0 0,0-1 27 0 0,0 7 44 0 0,0-10-89 0 0,0-2-46 0 0,0-2-54 0 0,0-1-114 0 0,0-1-181 0 0,0 0 218 0 0,0 0-38 0 0,0 0-74 0 0,0 0 97 0 0,0 0-38 0 0,0 0-42 0 0,0 0-38 0 0,0 0-416 0 0,0 0 104 0 0,0 0-53 0 0,0 0-792 0 0,0 0-621 0 0,0 0-1181 0 0</inkml:trace>
  <inkml:trace contextRef="#ctx0" brushRef="#br0" timeOffset="-4501.61">6390 521 7800 0 0,'0'0'174'0'0,"0"0"29"0"0,0 0 13 0 0,0 3-31 0 0,-1-1-160 0 0,1 2-21 0 0,6 0 18 0 0,4 1 35 0 0,-2 0 87 0 0,2 1 144 0 0,4-4 107 0 0,41-2 821 0 0,-32 0-732 0 0,-7 0-193 0 0,-2 0-67 0 0,-4 0-22 0 0,-2-1-56 0 0,-1-1-27 0 0,2-2-11 0 0,7-3 70 0 0,-8 6-70 0 0,2 1 45 0 0,-4-1-86 0 0,0 1 0 0 0,-1-1 0 0 0,1 0-1 0 0,-1 0 1 0 0,1-1-67 0 0,16-5 179 0 0,-20 7-161 0 0,15-4 84 0 0,0 5-41 0 0,0 0-30 0 0,0-5 19 0 0,-6 0-41 0 0,7-3 7 0 0,1 5 23 0 0,-16 2-38 0 0,1 0 1 0 0,-1-1 0 0 0,0 1-1 0 0,1-1 1 0 0,-1 0-1 0 0,1 0 1 0 0,-1 0-1 0 0,1-1-1 0 0,12-4-1 0 0,2 3-14 0 0,-10 1-18 0 0,6-5-115 0 0,-5 3-54 0 0,2 2-84 0 0,5 2-126 0 0</inkml:trace>
  <inkml:trace contextRef="#ctx0" brushRef="#br0" timeOffset="-4047.19">7163 316 6536 0 0,'13'13'141'0'0,"-11"-10"23"0"0,-2-3 13 0 0,3 0-19 0 0,-2 0-156 0 0,-1 0 0 0 0,1 0 0 0 0,0 0 0 0 0,0 0 0 0 0,-1 0 1 0 0,1 0-1 0 0,0 0 0 0 0,-1 0 0 0 0,1 0 0 0 0,0 1 0 0 0,-1-1 0 0 0,1 0 1 0 0,-1 1-1 0 0,1-1 0 0 0,0 0-2 0 0,-1 1 0 0 0,0 0 0 0 0,1 0 0 0 0,-1-1 0 0 0,0 1 0 0 0,1 0 0 0 0,-1 0 0 0 0,0 0 0 0 0,0-1 0 0 0,0 1 0 0 0,0 0 0 0 0,0 0 0 0 0,0 0 0 0 0,0 0 0 0 0,0 0 0 0 0,1 7 10 0 0,1-2 38 0 0,0-1 38 0 0,1 0 36 0 0,0 0 35 0 0,0 0 37 0 0,-2 1 34 0 0,0 2 33 0 0,1 4 180 0 0,3-3-78 0 0,1 4 32 0 0,-4-7-270 0 0,-1 1 42 0 0,-1 2 73 0 0,0 6 164 0 0,0 0-16 0 0,0-5-157 0 0,1-3-70 0 0,0 0-38 0 0,10 25 465 0 0,-6-3-119 0 0,1-14-187 0 0,-2-3-47 0 0,-1 11 63 0 0,0 1 4 0 0,3-2-47 0 0,-2-5-94 0 0,1 0 13 0 0,6 26 270 0 0,-8-34-306 0 0,-2-1-33 0 0,-1 5 35 0 0,2 5 11 0 0,8 3 73 0 0,-5 5-6 0 0,2-13-78 0 0,-6-12-119 0 0,-1 1-1 0 0,1-1 1 0 0,0 1-1 0 0,0-1 1 0 0,-1 1 0 0 0,1-1-1 0 0,-1 1 1 0 0,1-1-1 0 0,-1 1 1 0 0,0-1-1 0 0,0 1 1 0 0,0-1 0 0 0,0 1-21 0 0,0 7 126 0 0,0 15 136 0 0,0-15-115 0 0,0 0 42 0 0,0 1 78 0 0,0-8-59 0 0,0-2-8 0 0,0 0-32 0 0,0 0-9 0 0,0 0-6 0 0,0 0-14 0 0,0-2-55 0 0,0-19 20 0 0,0 4-51 0 0,0-20-31 0 0,0 22 14 0 0,0 12-36 0 0,1 0 1 0 0,-1-1-1 0 0,0 1 1 0 0,1 0-1 0 0,-1 0 1 0 0,1 0-1 0 0,0-1 1 0 0,0 1-1 0 0,1 0 1 0 0,0-2-1 0 0,3-5-19 0 0,2-14-109 0 0,1 0 26 0 0,4-2-74 0 0,0 6 36 0 0,-4 6 38 0 0,0 3-58 0 0,13-10 11 0 0,-11 14 45 0 0,1-1 59 0 0,-7 6 28 0 0,-1-1 1 0 0,1 1-1 0 0,-1 0 0 0 0,1 0 0 0 0,0 0 1 0 0,-1 0-1 0 0,1 0 0 0 0,0 1 0 0 0,0 0 1 0 0,0 0-1 0 0,2 0 17 0 0,9 0-26 0 0,-8 1 13 0 0,0 0 1 0 0,0 0 0 0 0,0 1-1 0 0,0-1 1 0 0,4 2 12 0 0,7 6-39 0 0,-12-5 32 0 0,0 1 0 0 0,0 0 0 0 0,0 1 0 0 0,0-1 0 0 0,0 2 7 0 0,5 5-40 0 0,-7-8 39 0 0,0 0-1 0 0,0-1 1 0 0,0 1-1 0 0,0-1 1 0 0,0 0-1 0 0,0 0 1 0 0,1 0-1 0 0,0 0 2 0 0,18 8-12 0 0,-20-8 4 0 0,0 1 0 0 0,0-1-1 0 0,0 0 1 0 0,-1 1-1 0 0,1-1 1 0 0,1 3 8 0 0,8 17-11 0 0,-8-15 12 0 0,-3-5-1 0 0,0-1 0 0 0,1 1 0 0 0,-1-1 0 0 0,0 1 0 0 0,1-1 0 0 0,0 0 0 0 0,-1 1 0 0 0,1-1 0 0 0,0 0 0 0 0,0 0 0 0 0,-1 0 0 0 0,1 0 0 0 0,1 0 0 0 0,0 0 0 0 0,0 1 0 0 0,0 0 0 0 0,0-1 0 0 0,0 1 0 0 0,0 0 0 0 0,0 1 0 0 0,11 13 0 0 0,-9-3 0 0 0,5-7 0 0 0,-9-6 0 0 0,-1 1 0 0 0,1 0 0 0 0,-1 0 0 0 0,0-1 0 0 0,0 1 0 0 0,1 0 0 0 0,-1 0 0 0 0,0 0 0 0 0,0 0 0 0 0,0-1 0 0 0,0 1 0 0 0,0 0 0 0 0,0 0 0 0 0,0 1 0 0 0,0-1 0 0 0,0-1 0 0 0,0 1 0 0 0,0 0 0 0 0,0 0 0 0 0,0 0 0 0 0,0 0 0 0 0,0 0 0 0 0,0-1 0 0 0,1 1 0 0 0,-1 0 0 0 0,0 0 0 0 0,0 0 0 0 0,1-1 0 0 0,0 2 0 0 0,9 3 0 0 0,-10-4 0 0 0,1-1-1 0 0,-1 1 0 0 0,0 0 1 0 0,1-1-1 0 0,-1 1 0 0 0,0-1 1 0 0,0 1-1 0 0,0 0 0 0 0,1-1 0 0 0,-1 1 1 0 0,0 0-1 0 0,0 0 0 0 0,0-1 1 0 0,0 1-1 0 0,0 0 1 0 0,0-1 0 0 0,0 1-129 0 0,0 0 42 0 0,0 0 19 0 0,0 2 126 0 0,1 0 171 0 0,-1-2-92 0 0,0 0-77 0 0,0 0-40 0 0,0 0-37 0 0,0-1-32 0 0,0 1-36 0 0,0 0-41 0 0,0-1-47 0 0,0 1-9 0 0,0-1-38 0 0,0 0-41 0 0,0 1-44 0 0,-1-1-47 0 0,1 0-49 0 0,0 1-52 0 0,0-1-55 0 0,0 0 153 0 0,0 0-47 0 0,0 0-42 0 0,0 0-37 0 0,0 0-137 0 0,0 0-37 0 0,0 0-1435 0 0</inkml:trace>
  <inkml:trace contextRef="#ctx0" brushRef="#br0" timeOffset="-3178.62">8141 584 5728 0 0,'0'0'166'0'0,"0"0"-40"0"0,0 0-2 0 0,0 0 47 0 0,2 0 148 0 0,9 0 272 0 0,-8 0 17 0 0,-3 0-15 0 0,0 0-87 0 0,2 3-40 0 0,9 7-8 0 0,-9-7-24 0 0,1-1-88 0 0,8 9-40 0 0,-9-8-8 0 0,1-1-12 0 0,7 12-24 0 0,-7 1-50 0 0,-1-4-54 0 0,4 2 20 0 0,0-1 11 0 0,-4-1-10 0 0,-2-10-169 0 0,-1-1 0 0 0,1 1 0 0 0,0-1 1 0 0,0 1-1 0 0,0-1 0 0 0,0 1 0 0 0,0-1 1 0 0,0 1-1 0 0,0-1 0 0 0,0 1 0 0 0,0-1 1 0 0,0 1-1 0 0,1-1 0 0 0,-1 1 0 0 0,0-1 1 0 0,0 1-1 0 0,0-1 0 0 0,1 1 0 0 0,-1-1 1 0 0,0 0-1 0 0,0 1 0 0 0,1-1 0 0 0,-1 1 1 0 0,0-1-1 0 0,1 0 0 0 0,-1 1 0 0 0,0-1 1 0 0,1 0-1 0 0,-1 0 0 0 0,1 1 0 0 0,-1-1 1 0 0,1 0-11 0 0,8 8 184 0 0,5 13 72 0 0,-12-15-60 0 0,0-1-53 0 0,-2 0-27 0 0,-1 1-15 0 0,1 2-2 0 0,2-2 14 0 0,2 2 23 0 0,3 7 64 0 0,-1-5-28 0 0,0-2 32 0 0,2 1 84 0 0,3 2-52 0 0,-8-7-59 0 0,-2 0-93 0 0,-2 3-23 0 0,1-6-35 0 0,0 1 134 0 0,0-2-3 0 0,0 0-12 0 0,0 0-7 0 0,0 0-3 0 0,0 0-11 0 0,0 0-42 0 0,2 0 7 0 0,9 0-1 0 0,-11 0-87 0 0,0 0 1 0 0,0 0-1 0 0,0 0 0 0 0,0 0 0 0 0,0 0 0 0 0,0 0 1 0 0,0 0-1 0 0,0 0 0 0 0,1 0 0 0 0,-1 0 0 0 0,0 0 0 0 0,0 0 1 0 0,0 0-1 0 0,0 0 0 0 0,0 0 0 0 0,0 0 0 0 0,0 0 1 0 0,0 0-1 0 0,0 0 0 0 0,0 0 0 0 0,1 0 0 0 0,-1 0 1 0 0,0 0-1 0 0,0 0 0 0 0,0 0 0 0 0,0 0 0 0 0,0 0 1 0 0,0 0-1 0 0,0 0 0 0 0,0 0 0 0 0,0 0 0 0 0,0 0 1 0 0,0 0-1 0 0,0 0 0 0 0,0-1 0 0 0,0 1 0 0 0,0 0 1 0 0,0 0-1 0 0,0 0 0 0 0,1 0 0 0 0,-1 0 0 0 0,0 0 0 0 0,0 0 1 0 0,0 0-1 0 0,0 0 0 0 0,0 0 0 0 0,0 0 0 0 0,0-1 1 0 0,0 1-1 0 0,0 0 0 0 0,0 0 0 0 0,0 0 0 0 0,0 0 1 0 0,-1 0-1 0 0,1 0 0 0 0,0 0 0 0 0,0 0-1 0 0,0-45 77 0 0,0 43-77 0 0,1 0 0 0 0,-1 1 0 0 0,0-1 0 0 0,0 0 0 0 0,1 0 0 0 0,-1 1 0 0 0,1-1 0 0 0,0 0 0 0 0,-1 1 0 0 0,1-1 0 0 0,0 0 0 0 0,0 1 0 0 0,0-1 0 0 0,0 1 0 0 0,0-1 0 0 0,0 1 0 0 0,0-1 0 0 0,0 0 0 0 0,-1 1 0 0 0,1-1 0 0 0,0 0 0 0 0,-1 1 0 0 0,0-1 0 0 0,1 0 0 0 0,-1 0 0 0 0,0 1 0 0 0,0-1 0 0 0,0-5 0 0 0,0-6-25 0 0,3 1-32 0 0,28-51-325 0 0,-30 61 369 0 0,1 0 0 0 0,-1-1 0 0 0,1 1-1 0 0,-1 0 1 0 0,1 1 0 0 0,-1-1-1 0 0,1 0 1 0 0,0 0 0 0 0,0 1 0 0 0,0-1-1 0 0,0 1 1 0 0,0-1 0 0 0,1 1 13 0 0,31-12-114 0 0,-1 1 15 0 0,-25 7 63 0 0,-6 4 33 0 0,-1 0-1 0 0,1 0 1 0 0,-1 0 0 0 0,0 1-1 0 0,1-1 1 0 0,0 0 0 0 0,-1 1-1 0 0,1-1 1 0 0,-1 1 0 0 0,1 0-1 0 0,0-1 1 0 0,-1 1 0 0 0,1 0 0 0 0,0 0 3 0 0,24 0-58 0 0,11 0 56 0 0,-34 0-1 0 0,-1 0 0 0 0,1 0 0 0 0,-1 0 0 0 0,1 1 0 0 0,-1-1 0 0 0,1 1 0 0 0,-1 0 0 0 0,1 0 0 0 0,-1-1 0 0 0,0 2 1 0 0,3 0 2 0 0,-3-1-3 0 0,0 0 0 0 0,0 0 0 0 0,1 0 0 0 0,-1 0 0 0 0,1 0 0 0 0,-1-1 0 0 0,1 1 0 0 0,-1-1 0 0 0,1 0 0 0 0,-1 1 1 0 0,3-1 2 0 0,-3 0 0 0 0,0 0 0 0 0,-1 0 0 0 0,1 0 0 0 0,0 1 0 0 0,0-1 0 0 0,-1 1 0 0 0,1 0 0 0 0,0-1 0 0 0,-1 1 0 0 0,1 0 0 0 0,-1 0 0 0 0,1 0 0 0 0,-1 0 0 0 0,1 0 0 0 0,-1 0 0 0 0,0 0 0 0 0,1 1 0 0 0,-1-1 0 0 0,0 1 0 0 0,15 11 0 0 0,-13-12 4 0 0,-1 0 1 0 0,1 0 0 0 0,-1 1-1 0 0,0-1 1 0 0,0 1 0 0 0,0 0 0 0 0,0-1-1 0 0,0 1 1 0 0,0 0 0 0 0,0 1-5 0 0,0-1 11 0 0,0 0 0 0 0,-1 0-1 0 0,1 0 1 0 0,0 0 0 0 0,1-1 0 0 0,-1 1 0 0 0,0-1 0 0 0,0 1 0 0 0,1-1 0 0 0,0 0-11 0 0,11 11 22 0 0,1 11-76 0 0,-12-19 43 0 0,-1 0 1 0 0,1 0-1 0 0,-1 0 1 0 0,1 0 0 0 0,2 2 10 0 0,-4-5 0 0 0,1 0 1 0 0,-1 0 0 0 0,0 0 0 0 0,0 1 0 0 0,0-1 0 0 0,0 0 0 0 0,0 1 0 0 0,0-1 0 0 0,0 1 0 0 0,0-1 0 0 0,0 1 0 0 0,-1 0 0 0 0,1-1 0 0 0,-1 1 0 0 0,1 0-1 0 0,-1-1 1 0 0,0 1 0 0 0,1 0 0 0 0,-1-1 0 0 0,0 1-1 0 0,0 0 10 0 0,0 0 0 0 0,0-1-1 0 0,1 1 1 0 0,-1 0 0 0 0,0-1-1 0 0,1 1 1 0 0,-1-1 0 0 0,1 1-1 0 0,0 0 1 0 0,-1-1 0 0 0,1 1-1 0 0,0-1 1 0 0,0 0 0 0 0,0 1-10 0 0,4 6 40 0 0,0 5 55 0 0,2-8-24 0 0,-6-5-67 0 0,-1 0 1 0 0,0 0-1 0 0,1 1 0 0 0,-1-1 1 0 0,0 0-1 0 0,1 0 1 0 0,-1 1-1 0 0,0-1 0 0 0,1 0 1 0 0,-1 0-1 0 0,0 1 0 0 0,1-1 1 0 0,-1 0-1 0 0,0 1 1 0 0,0-1-1 0 0,0 0 0 0 0,1 1 1 0 0,-1-1-1 0 0,0 1 0 0 0,0-1 1 0 0,0 0-1 0 0,0 1 1 0 0,0-1-1 0 0,1 1 0 0 0,-1-1 1 0 0,0 0-1 0 0,0 1 0 0 0,0-1 1 0 0,0 1-1 0 0,0-1 0 0 0,-1 1-4 0 0,1 1 115 0 0,3 1 45 0 0,7 11 34 0 0,-7-2-23 0 0,-3-9 0 0 0,0-3-55 0 0,0 0-20 0 0,0 0-7 0 0,0 0-5 0 0,0 0-10 0 0,0 0 11 0 0,0-3-13 0 0,3-9-12 0 0,7-2-29 0 0,-6 7 33 0 0,-5-2-66 0 0,1 7 6 0 0,0-2-4 0 0,0 1 0 0 0,1 0 0 0 0,-1 0 0 0 0,1-1 0 0 0,0 1 0 0 0,0 0 0 0 0,0 0 0 0 0,0 0 0 0 0,2-2 0 0 0,1-6 0 0 0,8-17-3 0 0,2 3-48 0 0,-9 17 5 0 0,0-1 1 0 0,0 0 0 0 0,1-7 45 0 0,4-2-100 0 0,-8 16 87 0 0,0 0 0 0 0,0 0 0 0 0,0 0 0 0 0,0 0 0 0 0,0 1 0 0 0,0-1 0 0 0,2 0 13 0 0,18-15-131 0 0,-19 15 109 0 0,-1 0 0 0 0,0 0 0 0 0,1 1-1 0 0,-1-1 1 0 0,1 0 0 0 0,-1 1 0 0 0,3-1 22 0 0,20-6-110 0 0,7-4 54 0 0,-24 8 22 0 0,-6 2 21 0 0,0 1 1 0 0,0 0-1 0 0,1 0 1 0 0,-1 0-1 0 0,0 0 0 0 0,1 0 1 0 0,-1 0-1 0 0,2 0 13 0 0,-3 1-1 0 0,0 0 0 0 0,1 0-1 0 0,-1 0 1 0 0,0 0 0 0 0,1 0 0 0 0,-1 1 0 0 0,0-1-1 0 0,0 0 1 0 0,1 1 0 0 0,-1-1 0 0 0,0 1 0 0 0,0-1-1 0 0,1 1 2 0 0,16 9-12 0 0,-6-7-7 0 0,-11-3 17 0 0,0 0 1 0 0,-1 0-1 0 0,1 0 1 0 0,0 1-1 0 0,0-1 1 0 0,0 0-1 0 0,0 1 1 0 0,0-1-1 0 0,0 0 1 0 0,0 1-1 0 0,-1-1 1 0 0,1 1-1 0 0,0-1 1 0 0,0 1-1 0 0,-1 0 1 0 0,1-1-1 0 0,0 1 1 0 0,-1 0-1 0 0,1-1 1 0 0,0 1-1 0 0,-1 0 1 0 0,1 0-1 0 0,-1 0 1 0 0,0 0-1 0 0,1-1 1 0 0,-1 1 0 0 0,1 1 0 0 0,1 1 1 0 0,0 0-1 0 0,1 1 1 0 0,-1-1-1 0 0,1 0 1 0 0,0 0-1 0 0,3 1 1 0 0,-3-1-9 0 0,0 0-1 0 0,0 0 1 0 0,-1 0-1 0 0,1 0 1 0 0,0 0-1 0 0,1 3 10 0 0,4 16 3 0 0,-8-20 2 0 0,1-1 0 0 0,-1 1 0 0 0,1 0 0 0 0,0 0 0 0 0,0-1 0 0 0,-1 1 0 0 0,1 0 0 0 0,0-1 0 0 0,0 1 0 0 0,1-1 0 0 0,-1 1-5 0 0,12 9 93 0 0,-8 12 16 0 0,9 4 70 0 0,-12-25-149 0 0,0 1 1 0 0,0 0-1 0 0,-1 0 0 0 0,1 0 1 0 0,-1 0-1 0 0,0 0 0 0 0,0 0 1 0 0,0 0-1 0 0,0 1 0 0 0,0-1 0 0 0,-1 3-30 0 0,0 19 183 0 0,0 13-22 0 0,0-30-145 0 0,-2-2-56 0 0,-1 0-55 0 0,0-1-53 0 0,0 0-29 0 0,1-1-41 0 0,0 1-41 0 0,2 1-40 0 0,0-5 134 0 0,0 0 26 0 0,0-1-10 0 0,0 0-41 0 0,0 0-6 0 0,0 0-41 0 0,0 0-47 0 0,0 0-53 0 0,0 0-56 0 0,0 0-52 0 0,0 0-48 0 0,0 0-40 0 0,0 0-152 0 0,0 0-41 0 0,0 0-184 0 0,0 0-499 0 0</inkml:trace>
  <inkml:trace contextRef="#ctx0" brushRef="#br0" timeOffset="-11222.03">410 316 7200 0 0,'0'0'165'0'0,"0"0"22"0"0,0 0 6 0 0,0 0 36 0 0,0 0 131 0 0,0 0 59 0 0,0 0 12 0 0,0 0-7 0 0,0 0-35 0 0,0 0-18 0 0,0 0-3 0 0,0 0-19 0 0,0 0-80 0 0,0 0-39 0 0,0 0-6 0 0,0 0-7 0 0,0 0-29 0 0,0 0-17 0 0,0 2-3 0 0,0 6-56 0 0,0-4-68 0 0,-1-1-1 0 0,1 1 1 0 0,0 0-1 0 0,0-1 1 0 0,1 1-1 0 0,-1-1 1 0 0,1 1-1 0 0,0-1 1 0 0,0 2-44 0 0,4 3 78 0 0,-4-7-61 0 0,0 1 0 0 0,0-1 0 0 0,0 1 0 0 0,-1-1 0 0 0,1 1 0 0 0,0-1 0 0 0,-1 1 0 0 0,1 0 0 0 0,-1-1 0 0 0,1 1 0 0 0,-1 0 0 0 0,0-1 0 0 0,0 1 0 0 0,0 0 0 0 0,0 0-17 0 0,0 7 57 0 0,-1 13 58 0 0,5-8 12 0 0,2-1-24 0 0,-5-10-79 0 0,0 0-1 0 0,0 0 1 0 0,0 0-1 0 0,0 0 1 0 0,0 0-1 0 0,-1 0 1 0 0,0 3-24 0 0,1 5 86 0 0,-1 4 42 0 0,3 9 32 0 0,2-4 93 0 0,1 0-1 0 0,2 1-252 0 0,-1-1 147 0 0,-3-3 12 0 0,-6 0-40 0 0,1 0-1 0 0,5 0 41 0 0,1-6-81 0 0,1 7 58 0 0,-4 1 41 0 0,-2-11-104 0 0,-1 14 79 0 0,5-8 23 0 0,1-6-79 0 0,0 2 39 0 0,-2 4 33 0 0,-3-5-56 0 0,2-2-39 0 0,4 8 26 0 0,-2-6-35 0 0,-2-2 24 0 0,-1 1 31 0 0,0 3 54 0 0,-2 1-17 0 0,1-8-107 0 0,-1 1 1 0 0,1 0-1 0 0,0 0 1 0 0,0 0-1 0 0,0-1 0 0 0,1 1 1 0 0,0 0-1 0 0,0-1 0 0 0,0 2-49 0 0,10 7 136 0 0,-8-9-12 0 0,-2 0-68 0 0,-2 4-20 0 0,1-8-20 0 0,0 3 79 0 0,0-1-6 0 0,0 9-2 0 0,0-9-6 0 0,0 1-14 0 0,0 8-42 0 0,0-11-24 0 0,0 0 0 0 0,0 0 0 0 0,0 0 0 0 0,0 0 0 0 0,0 0-1 0 0,0 0 1 0 0,0 0 0 0 0,0 0 0 0 0,0 0 0 0 0,0 0 0 0 0,0 1 0 0 0,0-1-1 0 0,0 0 1 0 0,0 0 0 0 0,0 0 0 0 0,0 0 0 0 0,0 0 0 0 0,0 0-1 0 0,0 0 1 0 0,0 0 0 0 0,0 0 0 0 0,0 0 0 0 0,0 1 0 0 0,0-1-1 0 0,-1 0 1 0 0,1 0 0 0 0,0 0 0 0 0,0 0 0 0 0,0 0 0 0 0,0 0 0 0 0,0 0-1 0 0,0 0 1 0 0,0 0 0 0 0,0 0 0 0 0,0 0 0 0 0,0 0 0 0 0,0 0-1 0 0,0 0 1 0 0,0 0 0 0 0,-1 0 0 0 0,1 0 0 0 0,0 0 0 0 0,0 0-1 0 0,0 0 1 0 0,0 0 0 0 0,0 0 0 0 0,0 0 0 0 0,0 0 0 0 0,0 0 0 0 0,0 0-1 0 0,0 0 1 0 0,-1 0 0 0 0,1 0 0 0 0,0 0 0 0 0,0 0 0 0 0,0 0-1 0 0,0 0 0 0 0,-6 0-6 0 0,0 0-50 0 0,2 0-44 0 0,0 0-35 0 0,-2 0-205 0 0,-3 0-572 0 0,8 0 681 0 0,-1 0 56 0 0,0 0 69 0 0,1 0 105 0 0,0 0 39 0 0,1 0-51 0 0,0 0 0 0 0,0 0 0 0 0,0 0 0 0 0,0 0 0 0 0,-1 0 0 0 0,1 0 0 0 0,0 0 0 0 0,0 0 0 0 0,0 0 0 0 0,0 0 0 0 0,0 0 0 0 0,0 0 0 0 0,0 0 0 0 0,0 0 0 0 0,0 0 0 0 0,-1 0 0 0 0,1 0 0 0 0,0 0 0 0 0,0 0 0 0 0,0 0 0 0 0,0 0 0 0 0,0 0 0 0 0,0 0 0 0 0,0 0 0 0 0,0 0 0 0 0,0 0 0 0 0,0 0 0 0 0,0 0 0 0 0,0 0 0 0 0,0 0 0 0 0,-1 0 0 0 0,1 0 0 0 0,0 0 0 0 0,0 0-1 0 0,0-1 1 0 0,0 1 0 0 0,0 0 0 0 0,0 0 0 0 0,0 0 0 0 0,0 0 0 0 0,0 0 0 0 0,0 0 0 0 0,0 0 0 0 0,0 0 0 0 0,0 0 0 0 0,0 0 0 0 0,0-1 0 0 0,0 1 0 0 0,0 0 0 0 0,0 0 0 0 0,0 0 0 0 0,0 0 0 0 0,0 0 0 0 0,0 0 0 0 0,0 0 0 0 0,0 0 0 0 0,0 0 13 0 0,0-14-765 0 0</inkml:trace>
  <inkml:trace contextRef="#ctx0" brushRef="#br0" timeOffset="-10706.55">0 379 6936 0 0,'0'0'157'0'0,"0"0"23"0"0,0 0 11 0 0,0 0-66 0 0,0 0-13 0 0,0 0 39 0 0,0 0 125 0 0,0 0 230 0 0,3 0 20 0 0,10 0-33 0 0,-5 0-293 0 0,-3 0-36 0 0,-2 0 137 0 0,-1 0-11 0 0,2 0-181 0 0,9 0 148 0 0,-1-3 35 0 0,1-3-24 0 0,-9 5-206 0 0,-1 0-1 0 0,0 0 1 0 0,0 0 0 0 0,1 0 0 0 0,-1 1 0 0 0,1-1 0 0 0,-1 1-62 0 0,8-1 184 0 0,1 1 70 0 0,2 0-12 0 0,-1 0-64 0 0,3-2-1 0 0,-13 1-135 0 0,1 0 1 0 0,0 0 0 0 0,-1 0 0 0 0,1 0-1 0 0,-1-1 1 0 0,1 1 0 0 0,-1-1 0 0 0,3-2-43 0 0,14-7 268 0 0,-9 8-158 0 0,8 2 13 0 0,-13 0-77 0 0,1 1-1 0 0,0-1 1 0 0,0 0-1 0 0,-1-1 1 0 0,1 0 0 0 0,-1 0-46 0 0,11-3 89 0 0,12 0 68 0 0,-14 0-100 0 0,-12 3-53 0 0,0 1 0 0 0,1 0 0 0 0,-1 0 0 0 0,1 0 0 0 0,-1 0 0 0 0,1 1 0 0 0,-1-1 0 0 0,1 1 0 0 0,0 0-4 0 0,3 0 9 0 0,1-1 0 0 0,0-1 0 0 0,0 1 1 0 0,-1-1-1 0 0,1 0 0 0 0,0-1-9 0 0,16-4 9 0 0,-20 6-4 0 0,5-1 7 0 0,-1-1 0 0 0,0 1 0 0 0,0-1 1 0 0,3-2-13 0 0,-8 3 0 0 0,1 0 0 0 0,-1 0 0 0 0,1 1 0 0 0,-1 0 0 0 0,1-1 0 0 0,0 1 0 0 0,0 1 0 0 0,0-1 0 0 0,-1 0 0 0 0,1 1 0 0 0,3 0 0 0 0,-3 0 1 0 0,0-1-1 0 0,0 1 1 0 0,0 0 0 0 0,-1-1 0 0 0,1 0 0 0 0,0 0 0 0 0,0 0 0 0 0,-1-1 0 0 0,1 1 0 0 0,-1-1 0 0 0,3-1-1 0 0,6 0 29 0 0,0 3-55 0 0,-10 0 12 0 0,0 0 0 0 0,0 1 1 0 0,0-1-1 0 0,0-1 0 0 0,0 1 1 0 0,-1 0-1 0 0,1 0 0 0 0,0-1 1 0 0,0 1-1 0 0,0-1 0 0 0,1 0 14 0 0,2-2-24 0 0,-2 1-72 0 0,0 1-39 0 0,-1-1-74 0 0,1 1-87 0 0,-1 0-102 0 0,1 0-119 0 0,-2 0 210 0 0,0 1-35 0 0,1 0-37 0 0,-1-1-39 0 0,0 1-41 0 0,1 0-42 0 0,0 0-1233 0 0,-2 0-985 0 0</inkml:trace>
  <inkml:trace contextRef="#ctx0" brushRef="#br0" timeOffset="-10090.69">852 316 6384 0 0,'0'0'184'0'0,"-3"0"-6"0"0,-7 0-70 0 0,8 0 7 0 0,1 0 130 0 0,1 0 214 0 0,0 0 12 0 0,0 0-9 0 0,6 0-152 0 0,-1 1-66 0 0,-1 0-56 0 0,-1 1-45 0 0,1 2 32 0 0,4 9 114 0 0,-6-8-167 0 0,1 0 46 0 0,-1 1-63 0 0,15 24 462 0 0,-8-18-372 0 0,1-1-1 0 0,7 19 374 0 0,-15-24-474 0 0,2 2 58 0 0,-1-1-38 0 0,0 1-15 0 0,0 4 7 0 0,0-2 4 0 0,1 7 91 0 0,-4-4-80 0 0,1 4 22 0 0,10 4 75 0 0,-6 5-12 0 0,1-10-86 0 0,-5-13-96 0 0,1 0 0 0 0,-1 1 0 0 0,0-1 1 0 0,-1 0-1 0 0,1 1 0 0 0,0-1 0 0 0,-1 1 1 0 0,0 1-25 0 0,1 13 124 0 0,-1-14-99 0 0,0-1 1 0 0,0 1-1 0 0,0-1 0 0 0,1 1 1 0 0,0-1-1 0 0,0 1 0 0 0,0-1 1 0 0,0 2-26 0 0,6 9 130 0 0,-3 1 22 0 0,-4 7-18 0 0,-1-14-69 0 0,1-7-56 0 0,0 0 1 0 0,0 0 0 0 0,0-1-1 0 0,0 1 1 0 0,0 0 0 0 0,0 0-1 0 0,0-1 1 0 0,0 1 0 0 0,0 0-1 0 0,0 0 1 0 0,1-1-1 0 0,-1 1 1 0 0,0 0 0 0 0,1 0-1 0 0,-1-1 1 0 0,0 1 0 0 0,1 0-1 0 0,-1-1 1 0 0,1 1 0 0 0,-1 0-1 0 0,1-1 1 0 0,-1 1 0 0 0,1-1-1 0 0,-1 1 1 0 0,1-1 0 0 0,0 1-1 0 0,0-1-9 0 0,-1 0 8 0 0,1 1 0 0 0,-1-1 0 0 0,1 1 0 0 0,-1-1 0 0 0,1 0-1 0 0,-1 1 1 0 0,0-1 0 0 0,1 1 0 0 0,-1-1 0 0 0,1 1-1 0 0,-1-1 1 0 0,0 1 0 0 0,1-1 0 0 0,-1 1 0 0 0,0 0 0 0 0,0-1-1 0 0,0 1 1 0 0,1-1 0 0 0,-1 1 0 0 0,0 0 0 0 0,0-1-1 0 0,0 1 1 0 0,0 0 0 0 0,0-1 0 0 0,0 1 0 0 0,0-1 0 0 0,0 1-8 0 0,0 19 271 0 0,0-14-122 0 0,0 0 83 0 0,3-3-164 0 0,7 7-4 0 0,-7-7 0 0 0,-3-3 5 0 0,0 0 22 0 0,0 2-11 0 0,0 6-62 0 0,0-5 60 0 0,-3-16 2 0 0,-6-5 8 0 0,5 11-54 0 0,3 6-27 0 0,2-5 10 0 0,-2 1-8 0 0,2 3-6 0 0,12-22-1 0 0,-12 22-2 0 0,-1 0 0 0 0,1 1 0 0 0,-1-1 0 0 0,0 0 0 0 0,1 1 0 0 0,-1-1 0 0 0,0 0 0 0 0,0 1 0 0 0,0-1 0 0 0,0 0 0 0 0,2-27 0 0 0,9-2 0 0 0,-10 12 0 0 0,-1 16 0 0 0,0 1 0 0 0,0-1 0 0 0,0 1 0 0 0,0-1 0 0 0,0 1 0 0 0,1 0 0 0 0,-1-1 0 0 0,1 1 0 0 0,-1 0 0 0 0,2-3 0 0 0,11-10-12 0 0,-10 12 2 0 0,-1 0 1 0 0,1 0 0 0 0,-1-1 0 0 0,0 1 0 0 0,0 0-1 0 0,0-2 10 0 0,0 1 0 0 0,0 1-1 0 0,0 0 0 0 0,0-1 0 0 0,0 1 0 0 0,0 0 1 0 0,2-1 0 0 0,9-9-11 0 0,-8 9-34 0 0,1 4 35 0 0,-1-1 12 0 0,-1-6-3 0 0,-4 7 1 0 0,1-1 0 0 0,-1 1-1 0 0,0 0 1 0 0,0-1 0 0 0,1 1-1 0 0,-1-1 1 0 0,0 1 0 0 0,1 0-1 0 0,-1-1 1 0 0,0 1 0 0 0,1 0-1 0 0,-1-1 1 0 0,1 1 0 0 0,-1 0-1 0 0,0 0 1 0 0,1-1 0 0 0,-1 1-1 0 0,1 0 1 0 0,-1 0 0 0 0,1 0 0 0 0,-1-1-1 0 0,1 1 1 0 0,-1 0 0 0 0,1 0-1 0 0,-1 0 1 0 0,1 0 0 0 0,-1 0-1 0 0,1 0 1 0 0,-1 0 0 0 0,1 0-1 0 0,-1 0 1 0 0,1 1 0 0 0,4-1-12 0 0,-3 0 1 0 0,23-13-19 0 0,-24 12 30 0 0,-1 0 0 0 0,1 1 0 0 0,0 0 1 0 0,0-1-1 0 0,0 1 0 0 0,0-1 0 0 0,0 1 1 0 0,0 0-1 0 0,0 0 0 0 0,1 0 0 0 0,-1-1 1 0 0,0 1-1 0 0,0 0 0 0 0,0 0 0 0 0,0 1 1 0 0,0-1-1 0 0,0 0 0 0 0,28 1-68 0 0,-28-1 68 0 0,0 0 0 0 0,1 0 0 0 0,-1 0 0 0 0,0 0 0 0 0,1 0 0 0 0,-1 0 0 0 0,0 1 0 0 0,0-1 0 0 0,0 0 0 0 0,1 1 0 0 0,-1-1 0 0 0,0 1 0 0 0,0-1 0 0 0,0 1 0 0 0,0 0 0 0 0,0-1 0 0 0,0 1 0 0 0,1 0 0 0 0,8 10-49 0 0,-9-11 44 0 0,20 20-7 0 0,-18-15 9 0 0,-1-1-3 0 0,4 9-37 0 0,4-7 33 0 0,6 23 10 0 0,-15-28 0 0 0,-1 1 0 0 0,1 0 0 0 0,-1 0 0 0 0,1 0 0 0 0,-1 0 0 0 0,0 0 0 0 0,0 0 0 0 0,0 0 0 0 0,0 0 0 0 0,0 0 0 0 0,0 1 0 0 0,-1-2 0 0 0,1 1 0 0 0,0 0 0 0 0,0 0 0 0 0,0 0 0 0 0,0 0 0 0 0,0 0 0 0 0,1 0 0 0 0,-1-1 0 0 0,1 1 0 0 0,-1 0 0 0 0,1 1 0 0 0,4 5 0 0 0,-4-7 1 0 0,0 1 0 0 0,0-1-1 0 0,0 1 1 0 0,0-1 0 0 0,-1 1 0 0 0,1-1 0 0 0,-1 1 0 0 0,1-1-1 0 0,-1 1 1 0 0,1 0 0 0 0,-1-1 0 0 0,0 1 0 0 0,0 0 0 0 0,0-1-1 0 0,0 0 1 0 0,0-1 1 0 0,0 1 0 0 0,0 0 0 0 0,0-1 0 0 0,0 1-1 0 0,0-1 1 0 0,0 1 0 0 0,0-1 0 0 0,0 1 0 0 0,0-1-1 0 0,1 1 1 0 0,-1-1 0 0 0,0 1 0 0 0,0-1 0 0 0,0 1-1 0 0,0-1 1 0 0,1 0 0 0 0,-1 1 0 0 0,0-1 0 0 0,1 1-1 0 0,-1-1 1 0 0,0 0 0 0 0,1 1 0 0 0,-1-1 0 0 0,0 1-1 0 0,1-1 1 0 0,-1 0 0 0 0,1 0 0 0 0,-1 1-2 0 0,8 7 8 0 0,-8-6-8 0 0,1 1 0 0 0,-1 0 0 0 0,1 0 0 0 0,-1-1 0 0 0,0 1 0 0 0,0 0 0 0 0,0 1 0 0 0,0-4 0 0 0,0 19 16 0 0,0-6 52 0 0,3-8-11 0 0,7 8-30 0 0,-7 0 49 0 0,-4-4-4 0 0,2-7-68 0 0,5 1 7 0 0,1 4 31 0 0,-5-1-38 0 0,-1 1-36 0 0,-1 1-52 0 0,0-2-36 0 0,0-4-168 0 0,0-2 147 0 0,0 0-44 0 0,0 0-70 0 0,0 0 82 0 0,0 0-34 0 0,0 0-39 0 0,0 0-36 0 0,0 0-377 0 0,0 0 93 0 0,0 0-48 0 0,0 0-721 0 0,0 0-563 0 0,0 0-1074 0 0</inkml:trace>
  <inkml:trace contextRef="#ctx0" brushRef="#br0" timeOffset="-9837.31">1736 726 656 0 0,'0'-16'0'0'0</inkml:trace>
  <inkml:trace contextRef="#ctx0" brushRef="#br0" timeOffset="-9206.06">1657 647 5472 0 0,'0'0'124'0'0,"0"0"17"0"0,0 0 10 0 0,0 0-47 0 0,0 0 4 0 0,0 0 50 0 0,0 0 146 0 0,0 0 266 0 0,0 0 26 0 0,0 0-6 0 0,0 0-36 0 0,0 0-12 0 0,0 0-4 0 0,0 0-12 0 0,0 0-36 0 0,0 0-12 0 0,0 0-4 0 0,0 0-41 0 0,0 0-307 0 0,0 0 19 0 0,0 0 55 0 0,0 3-10 0 0,0 7 135 0 0,0-1-110 0 0,0-1-75 0 0,0 13 107 0 0,0-14-143 0 0,0 1 35 0 0,1 0-37 0 0,4 3-20 0 0,3 3 48 0 0,-7 0 68 0 0,-1-13-192 0 0,0-1 1 0 0,1 1-1 0 0,-1 0 1 0 0,0-1-1 0 0,0 1 1 0 0,0-1 0 0 0,0 1-1 0 0,0-1 1 0 0,1 1-1 0 0,-1-1 1 0 0,0 1 0 0 0,0 0-1 0 0,1-1 1 0 0,-1 0-1 0 0,0 1 1 0 0,1-1 0 0 0,-1 1-1 0 0,0-1 1 0 0,1 1-1 0 0,-1-1 1 0 0,1 0-1 0 0,-1 1 1 0 0,1-1 0 0 0,0 1-7 0 0,-1-1 6 0 0,1 0-1 0 0,0 1 1 0 0,-1-1 0 0 0,1 1 0 0 0,-1-1 0 0 0,1 1 0 0 0,-1-1-1 0 0,1 1 1 0 0,-1 0 0 0 0,1-1 0 0 0,-1 1 0 0 0,0 0 0 0 0,1-1-1 0 0,-1 1 1 0 0,0 0 0 0 0,1-1 0 0 0,-1 1 0 0 0,0 0 0 0 0,0-1-1 0 0,0 1 1 0 0,0 0 0 0 0,0 0 0 0 0,0-1 0 0 0,0 1 0 0 0,0 0-6 0 0,0 6 37 0 0,0-6-25 0 0,0 1 0 0 0,0-1 0 0 0,-1 1-1 0 0,2 0 1 0 0,-1-1 0 0 0,0 1 0 0 0,0 0-1 0 0,0-1 1 0 0,1 1 0 0 0,-1 0-1 0 0,1-1 1 0 0,0 2-12 0 0,6 2 71 0 0,-7-5-67 0 0,1 0 1 0 0,-1 0-1 0 0,0 1 1 0 0,1-1 0 0 0,-1 0-1 0 0,0 0 1 0 0,1 1-1 0 0,-1-1 1 0 0,0 0 0 0 0,1 0-1 0 0,-1 1 1 0 0,0-1-1 0 0,0 0 1 0 0,1 1 0 0 0,-1-1-1 0 0,0 0 1 0 0,0 1 0 0 0,0-1-1 0 0,1 1 1 0 0,-1-1-1 0 0,0 0 1 0 0,0 1 0 0 0,0-1-1 0 0,0 1 1 0 0,0-1-1 0 0,0 0 1 0 0,0 1 0 0 0,0-1-1 0 0,0 1 1 0 0,0-1 0 0 0,0 1-5 0 0,0 1 112 0 0,0 1 2 0 0,0-2-108 0 0,0-1 0 0 0,0 1 0 0 0,0-1 0 0 0,0 1 0 0 0,0-1 0 0 0,0 1 0 0 0,0-1 0 0 0,0 1 0 0 0,0-1 1 0 0,0 0-1 0 0,1 1 0 0 0,-1-1 0 0 0,0 1 0 0 0,0-1 0 0 0,0 1 0 0 0,1-1 0 0 0,-1 1 0 0 0,0-1 0 0 0,1 0 0 0 0,-1 1 0 0 0,0-1 0 0 0,1 0 0 0 0,-1 1 0 0 0,0-1 0 0 0,1 0 0 0 0,-1 1 0 0 0,1-1 0 0 0,-1 0 0 0 0,0 0 0 0 0,1 1 0 0 0,-1-1 0 0 0,1 0 0 0 0,-1 0 0 0 0,1 0 0 0 0,-1 0 0 0 0,1 0 0 0 0,-1 0 0 0 0,1 0 0 0 0,-1 0 0 0 0,1 0 0 0 0,-1 0 0 0 0,1 0-5 0 0,2 0 127 0 0,-1 3-7 0 0,9 7-28 0 0,-8-7-13 0 0,-3-3-50 0 0,0 0-54 0 0,0 0-87 0 0,0 0-64 0 0,0 0-250 0 0,0 0 318 0 0,0 0 8 0 0,0 0-16 0 0,0 0-39 0 0,0 0-11 0 0,0 0-39 0 0,0 0-46 0 0,0 0-51 0 0,0 0-54 0 0,0 0-51 0 0,0 0-45 0 0,0 0-40 0 0,0 0-143 0 0,0 0-38 0 0,0 0-172 0 0,0 0-465 0 0</inkml:trace>
  <inkml:trace contextRef="#ctx0" brushRef="#br0" timeOffset="-8721.72">2225 537 6296 0 0,'0'0'184'0'0,"-3"0"-6"0"0,2 0-170 0 0,1 0-1 0 0,-1 0 1 0 0,0 0-1 0 0,1 0 0 0 0,-1 0 1 0 0,0-1-1 0 0,1 1 0 0 0,-1 0 1 0 0,0 0-1 0 0,1 0 1 0 0,-1-1-1 0 0,0 1 0 0 0,1 0 1 0 0,-1-1-1 0 0,1 1-7 0 0,-3-4 119 0 0,3-2 135 0 0,0 6-254 0 0,0-1 9 0 0,0 1-1 0 0,0 0 1 0 0,0 0-1 0 0,0 0 0 0 0,0 0 1 0 0,0 0-1 0 0,0 0 0 0 0,0 0 1 0 0,0 0-1 0 0,0 0 0 0 0,0 0 1 0 0,0 0-1 0 0,0-1 0 0 0,0 1 1 0 0,0 0-1 0 0,0 0 0 0 0,0 0 1 0 0,0 0-1 0 0,0 0 0 0 0,0 0 1 0 0,0 0-1 0 0,0 0 1 0 0,0 0-1 0 0,0 0 0 0 0,0-1 1 0 0,0 1-1 0 0,0 0 0 0 0,0 0 1 0 0,0 0-1 0 0,-1 0 0 0 0,1 0 1 0 0,0 0-1 0 0,0 0 0 0 0,0 0 1 0 0,0 0-1 0 0,0 0 0 0 0,0 0 1 0 0,0 0-1 0 0,0 0 0 0 0,0 0 1 0 0,0 0-1 0 0,0 0 1 0 0,-1 0-1 0 0,1 0 0 0 0,0 0 1 0 0,0 0-1 0 0,0 0 0 0 0,0 0 1 0 0,0 0-1 0 0,0 0 0 0 0,0 0 1 0 0,0 0-1 0 0,0 0 0 0 0,0 0 1 0 0,-1 0-1 0 0,1 0 0 0 0,0 0-8 0 0,-1 0 49 0 0,-1 0 39 0 0,-2-1 183 0 0,1 0 82 0 0,-4-3 556 0 0,5 3-671 0 0,0-1-47 0 0,0 1-65 0 0,0 0-74 0 0,0 0-88 0 0,0 0-103 0 0,0 0 209 0 0,0 0 0 0 0,-1 1 1 0 0,1-1-1 0 0,-1 1 0 0 0,1 0 0 0 0,0-1 1 0 0,-1 1-1 0 0,0 0-70 0 0,-5 1 157 0 0,0-1-44 0 0,2 0-57 0 0,0 3 126 0 0,0 2-64 0 0,-2-1 44 0 0,-2-1 77 0 0,-10-2 164 0 0,14-1-272 0 0,1 1-34 0 0,-7 5 73 0 0,5-1-75 0 0,0-3-3 0 0,1-1 18 0 0,-1 0 43 0 0,5-1-135 0 0,0 0 0 0 0,0 1 0 0 0,1-1 0 0 0,-1 1 0 0 0,0-1 1 0 0,1 1-1 0 0,-1 0 0 0 0,0 0 0 0 0,1 0 0 0 0,-1 0 1 0 0,1 0-1 0 0,-1 0 0 0 0,1 0 0 0 0,-1 1-18 0 0,-12 11 119 0 0,11-9-92 0 0,-3 0 34 0 0,1-4-47 0 0,0 1-7 0 0,0 9 36 0 0,-6-4-22 0 0,11-6-18 0 0,-1 1 0 0 0,1 0 0 0 0,0 0 0 0 0,-1 0 1 0 0,1-1-1 0 0,0 1 0 0 0,0 0 0 0 0,-1 0 0 0 0,1 0 0 0 0,0 0 0 0 0,0-1 0 0 0,0 1 0 0 0,0 0 0 0 0,0 1-3 0 0,0 14 11 0 0,0-14-11 0 0,0 1 0 0 0,0 0 0 0 0,0-1 0 0 0,1 1 0 0 0,-1 0 0 0 0,1-1 0 0 0,-1 1 0 0 0,1-1 0 0 0,0 1 0 0 0,0 0 0 0 0,-1-3 0 0 0,1 1 0 0 0,-1-1 0 0 0,1 1 0 0 0,-1-1 0 0 0,1 1 0 0 0,-1-1 0 0 0,1 1 0 0 0,-1-1 0 0 0,1 1 0 0 0,-1-1 0 0 0,1 0 0 0 0,0 1 0 0 0,-1-1 0 0 0,1 0 0 0 0,0 0 0 0 0,-1 1 0 0 0,1-1 0 0 0,0 0 0 0 0,-1 0 0 0 0,1 0 0 0 0,0 1 0 0 0,0-1 0 0 0,0 0 0 0 0,-1 1 0 0 0,1-1 0 0 0,0 0 0 0 0,0 1 0 0 0,-1-1 0 0 0,1 1 0 0 0,0-1 0 0 0,-1 1 0 0 0,1 0 0 0 0,-1-1 0 0 0,1 1 0 0 0,-1 0 0 0 0,1-1 0 0 0,-1 1 0 0 0,1 0 0 0 0,-1 0 0 0 0,6 12 0 0 0,4-8 0 0 0,-3 6 10 0 0,-7-9-6 0 0,0-1-1 0 0,1 0 0 0 0,-1 0 1 0 0,1 0-1 0 0,-1 0 0 0 0,1 0 1 0 0,0 0-1 0 0,-1-1 0 0 0,1 1 1 0 0,0 0-1 0 0,0 0 0 0 0,0 0 1 0 0,-1-1-1 0 0,1 1 0 0 0,0 0 1 0 0,1 0-4 0 0,4 0 23 0 0,0-1 9 0 0,3 4 51 0 0,12 6 35 0 0,-10-3 33 0 0,-5-2-69 0 0,-5-4-76 0 0,-1-1 0 0 0,1 1 0 0 0,0-1 1 0 0,-1 1-1 0 0,1-1 0 0 0,0 1 0 0 0,-1-1 0 0 0,1 1 0 0 0,0-1 1 0 0,-1 0-1 0 0,1 0 0 0 0,0 1 0 0 0,0-1 0 0 0,0 0 1 0 0,0 0-7 0 0,9 1 67 0 0,-6-1-47 0 0,0 0-1 0 0,0 1 1 0 0,0 0 0 0 0,0 0 0 0 0,0 0-1 0 0,0 0 1 0 0,-1 0 0 0 0,1 1 0 0 0,0 0-1 0 0,2 1-19 0 0,-4-2 16 0 0,0 0 0 0 0,1-1 0 0 0,-1 1-1 0 0,1-1 1 0 0,-1 0 0 0 0,0 1 0 0 0,1-1 0 0 0,-1 0-1 0 0,1 0 1 0 0,-1-1 0 0 0,1 1 0 0 0,-1 0-16 0 0,1-1 24 0 0,-1 1 0 0 0,0 0 1 0 0,1-1-1 0 0,-1 1 0 0 0,1 1 1 0 0,-1-1-1 0 0,1 0 0 0 0,-1 0 1 0 0,1 1-1 0 0,-1 0 0 0 0,1-1 1 0 0,-1 1-25 0 0,11 10 160 0 0,-10-9-3 0 0,-1-2-10 0 0,9 0-3 0 0,-9 0 0 0 0,-2 0-7 0 0,0 0-28 0 0,0 0-11 0 0,3 3-2 0 0,-3-3-95 0 0,10 11 82 0 0,-10-10-80 0 0,0-1 1 0 0,1 1 0 0 0,-1-1-1 0 0,0 0 1 0 0,0 1-1 0 0,1-1 1 0 0,-1 1-1 0 0,0-1 1 0 0,0 1-1 0 0,0-1 1 0 0,0 1-1 0 0,1-1 1 0 0,-1 1 0 0 0,0-1-1 0 0,0 1 1 0 0,0-1-1 0 0,0 1 1 0 0,0-1-1 0 0,0 1 1 0 0,0-1-1 0 0,0 1 1 0 0,-1-1-1 0 0,1 1 1 0 0,0-1-1 0 0,0 1 1 0 0,0-1 0 0 0,-1 1-1 0 0,1-1 1 0 0,0 1-1 0 0,0-1-3 0 0,-7 5 59 0 0,7-5-55 0 0,-1 0-1 0 0,1 0 1 0 0,-1 1 0 0 0,1-1-1 0 0,-1 0 1 0 0,1 1 0 0 0,0-1 0 0 0,-1 0-1 0 0,1 1 1 0 0,0-1 0 0 0,-1 0-1 0 0,1 1 1 0 0,0-1 0 0 0,-1 1-1 0 0,1-1 1 0 0,0 0 0 0 0,0 1 0 0 0,0-1-1 0 0,-1 1 1 0 0,1-1 0 0 0,0 1-1 0 0,0-1 1 0 0,0 1 0 0 0,0-1 0 0 0,0 1-1 0 0,0-1 1 0 0,0 1 0 0 0,0-1-1 0 0,0 1 1 0 0,0-1 0 0 0,0 1 0 0 0,0 0-4 0 0,1-1 2 0 0,-1 1 1 0 0,0-1-1 0 0,0 1 1 0 0,0-1 0 0 0,0 1-1 0 0,0-1 1 0 0,0 1-1 0 0,0-1 1 0 0,0 1 0 0 0,0-1-1 0 0,0 1 1 0 0,0-1 0 0 0,-1 1-1 0 0,1-1 1 0 0,0 1-1 0 0,0-1 1 0 0,0 0 0 0 0,-1 1-1 0 0,1-1 1 0 0,0 1 0 0 0,0-1-1 0 0,-1 1 1 0 0,1-1-1 0 0,0 0 1 0 0,-1 1 0 0 0,1-1-1 0 0,-1 0 1 0 0,1 1 0 0 0,0-1-1 0 0,-1 0 1 0 0,1 0-1 0 0,-1 1-2 0 0,-6 3 5 0 0,1 7-5 0 0,5-10 0 0 0,1 0 0 0 0,0 0 0 0 0,-1 0 0 0 0,1 0 0 0 0,-1 0 0 0 0,0 0 0 0 0,1 0 0 0 0,-1 0 0 0 0,0 0 0 0 0,1 0 0 0 0,-1 0 0 0 0,0 0 0 0 0,0-1 0 0 0,0 1 0 0 0,0 0 0 0 0,0-1 0 0 0,-4 3-1 0 0,4-3 0 0 0,1 0 1 0 0,-1 0 0 0 0,0 1-1 0 0,1-1 1 0 0,-1 0 0 0 0,1 1-1 0 0,-1-1 1 0 0,0 1 0 0 0,1-1-1 0 0,-1 1 1 0 0,1-1 0 0 0,-1 1-1 0 0,1-1 1 0 0,-1 1 0 0 0,1-1-1 0 0,0 1 1 0 0,-1-1 0 0 0,1 1-1 0 0,0 0 1 0 0,-1-1 0 0 0,1 1-1 0 0,0 0 1 0 0,-3 4-10 0 0,2-2-5 0 0,-1-1 0 0 0,0 1 0 0 0,0-1 0 0 0,0 1 0 0 0,-1-1 0 0 0,1 0 0 0 0,0 0 0 0 0,-1 0 0 0 0,0 0 0 0 0,1 0 0 0 0,-1-1 0 0 0,0 1 0 0 0,-1-1 15 0 0,-10 7-152 0 0,8-3 32 0 0,0 0-37 0 0,3-2 47 0 0,-1 2-7 0 0,-5 4-84 0 0,6-6 100 0 0,0-1-33 0 0,1 0-10 0 0,-1 0-38 0 0,1 0-42 0 0,-1-1-48 0 0,1 0-39 0 0,0 0-51 0 0,0-1-46 0 0,0 1-39 0 0,-1 0-498 0 0,-1 0-84 0 0,-3 4-747 0 0,-2 3-1002 0 0</inkml:trace>
  <inkml:trace contextRef="#ctx0" brushRef="#br0" timeOffset="-8536.1">1531 142 9016 0 0,'0'0'265'0'0,"0"0"-4"0"0,0 0-194 0 0,0-2-39 0 0,0-9-7 0 0,-1 11-20 0 0,1 0 0 0 0,0 0 0 0 0,0 0 0 0 0,0 0 0 0 0,0 0 0 0 0,0 0 0 0 0,0 0 0 0 0,0-1 0 0 0,0 1 0 0 0,0 0 0 0 0,0 0 0 0 0,0 0 0 0 0,0 0-1 0 0,0 0 1 0 0,0 0 0 0 0,0 0 0 0 0,0 0 0 0 0,0 0 0 0 0,0 0 0 0 0,0-1 0 0 0,0 1 0 0 0,1 0 0 0 0,-1 0 0 0 0,0 0 0 0 0,0 0 0 0 0,0 0 0 0 0,0 0 0 0 0,0 0 0 0 0,0 0-1 0 0,0 0 1 0 0,0 0 0 0 0,0 0 0 0 0,0 0 0 0 0,0 0 0 0 0,0 0 0 0 0,0-1 0 0 0,0 1 0 0 0,0 0 0 0 0,1 0 0 0 0,-1 0 0 0 0,0 0 0 0 0,0 0 0 0 0,0 0 0 0 0,0 0-1 0 0,0 0 1 0 0,0 0 0 0 0,0 0 0 0 0,0 0 0 0 0,0 0 0 0 0,0 0 0 0 0,1 0 0 0 0,-1 0 0 0 0,0 0 0 0 0,0 0 0 0 0,0 0 0 0 0,0 0 0 0 0,0 1-1 0 0,3-1 46 0 0,3 0-61 0 0,11 0-170 0 0,-14 0 59 0 0</inkml:trace>
  <inkml:trace contextRef="#ctx0" brushRef="#br0" timeOffset="19537.93">253 2051 9040 0 0,'0'0'200'0'0,"0"0"33"0"0,0 0 15 0 0,0 0 37 0 0,0 3 130 0 0,0-3-387 0 0,0 1 0 0 0,0 0-1 0 0,0-1 1 0 0,0 1 0 0 0,0-1 0 0 0,0 1-1 0 0,0-1 1 0 0,0 1 0 0 0,1 0 0 0 0,-1-1-1 0 0,0 1 1 0 0,0-1 0 0 0,1 1 0 0 0,-1-1-1 0 0,0 1 1 0 0,1-1 0 0 0,-1 1 0 0 0,1-1-1 0 0,-1 0 1 0 0,0 1 0 0 0,1-1 0 0 0,-1 0-1 0 0,1 1 1 0 0,0-1-28 0 0,-1 1 29 0 0,1-1 1 0 0,0 1-1 0 0,-1-1 1 0 0,1 1-1 0 0,-1-1 1 0 0,1 1-1 0 0,-1-1 1 0 0,1 1-1 0 0,-1-1 1 0 0,1 1-1 0 0,-1 0 1 0 0,0-1-1 0 0,1 1 1 0 0,-1 0-1 0 0,0-1 0 0 0,1 1 1 0 0,-1 0-1 0 0,0-1 1 0 0,0 1-1 0 0,0 0 1 0 0,0 0-1 0 0,0-1 1 0 0,0 1-1 0 0,0 0 1 0 0,0 0-30 0 0,0 6 173 0 0,0-5-123 0 0,0 0 0 0 0,0 0-1 0 0,0 1 1 0 0,0-1 0 0 0,0 0-1 0 0,0 0 1 0 0,1 0 0 0 0,-1 0 0 0 0,1 0-1 0 0,0 1-49 0 0,4 5 148 0 0,1 2 57 0 0,-4 4 54 0 0,-2-2-4 0 0,-1-8-165 0 0,1 0-1 0 0,0 0 1 0 0,0 0 0 0 0,0 0 0 0 0,1 0 0 0 0,-1 0 0 0 0,1 0 0 0 0,1 2-90 0 0,2 4 133 0 0,3 9 73 0 0,-5-3-5 0 0,0 0-31 0 0,4-1-51 0 0,0 1-10 0 0,-4 0 43 0 0,-2 31 150 0 0,2-31-218 0 0,4-8-50 0 0,-1 1-10 0 0,-3 18 24 0 0,-2-24-78 0 0,0-3-73 0 0,0 0-47 0 0,0 0-155 0 0,0 0-276 0 0,0 0-24 0 0</inkml:trace>
  <inkml:trace contextRef="#ctx0" brushRef="#br0" timeOffset="19744.34">205 1846 8288 0 0,'0'0'190'0'0,"0"0"28"0"0,0 0 7 0 0,0 0 10 0 0,0 0 17 0 0,0 0 4 0 0,0 0 0 0 0,3 0-43 0 0,0 0-171 0 0,-1 1-71 0 0,1 0-64 0 0,-1 0-60 0 0,1 0-55 0 0,-1 0-49 0 0,1 1-44 0 0,-1-1-39 0 0,3 2-324 0 0,-1-1-74 0 0,2 0-493 0 0,4-1-706 0 0</inkml:trace>
  <inkml:trace contextRef="#ctx0" brushRef="#br0" timeOffset="20191.05">631 2051 6016 0 0,'0'0'133'0'0,"0"3"23"0"0,0 5-42 0 0,0 0-43 0 0,0 5 51 0 0,0 2-94 0 0,0 15-28 0 0,1-21 10 0 0,1-2 38 0 0,1-1 36 0 0,0-1 37 0 0,2 4 191 0 0,-3 4 115 0 0,-2-4-141 0 0,1-2-33 0 0,2 8 160 0 0,0-2-111 0 0,1-2-101 0 0,-2-5-126 0 0,3 31 777 0 0,-1-27-683 0 0,-1 1-13 0 0,0-3-11 0 0,0 0 23 0 0,0-1 58 0 0,0-1-88 0 0,1 3 105 0 0,9 12 381 0 0,-4-9-317 0 0,4 1 91 0 0,-11-11-209 0 0,-1-1-44 0 0,0 3 40 0 0,-1 0-92 0 0,-1 1-47 0 0,1-4-7 0 0,0 0 34 0 0,0 12 285 0 0,0-12-353 0 0,0-1-1 0 0,0 0 1 0 0,0 0-1 0 0,0 0 0 0 0,0 0 1 0 0,0 0-1 0 0,0 0 1 0 0,0 0-1 0 0,0 0 0 0 0,0 0 1 0 0,0 0-1 0 0,0 1 1 0 0,0-1-1 0 0,0 0 1 0 0,0 0-1 0 0,0 0 0 0 0,0 0 1 0 0,0 0-1 0 0,0 0 1 0 0,0 0-1 0 0,0 0 1 0 0,0 0-1 0 0,0 0 0 0 0,0 0 1 0 0,0 1-1 0 0,0-1 1 0 0,0 0-1 0 0,0 0 0 0 0,0 0 1 0 0,0 0-1 0 0,0 0 1 0 0,0 0-1 0 0,1 0 1 0 0,-1 0-1 0 0,0 0 0 0 0,0 0 1 0 0,0 0-1 0 0,0 0 1 0 0,0 0-1 0 0,0 0 0 0 0,0 0 1 0 0,0 0-1 0 0,0 0 1 0 0,0 0-1 0 0,0 0 1 0 0,1 0-1 0 0,-1 0 0 0 0,0 0 1 0 0,0 0-1 0 0,0 0 1 0 0,0 0-1 0 0,0 0 1 0 0,0 0-1 0 0,0 0 0 0 0,0 0 1 0 0,0 0-1 0 0,1 0-4 0 0,9 0 204 0 0,-7 0-10 0 0,-3 0 7 0 0,0 0 39 0 0,0 0 15 0 0,0 0 1 0 0,0 0-10 0 0,1-10 86 0 0,-1 2-103 0 0,-1 3-114 0 0,-1 0-39 0 0,-3-4-10 0 0,-3-8-59 0 0,7 8 28 0 0,1-38 19 0 0,0-64-54 0 0,3 97 28 0 0,12-7-119 0 0,4 3-51 0 0,-9 11 80 0 0,3 2 49 0 0,-8-2 9 0 0,-5 7 2 0 0,0-1 1 0 0,0 1-1 0 0,1-1 0 0 0,-1 1 0 0 0,0-1 1 0 0,1 1-1 0 0,-1 0 0 0 0,0-1 0 0 0,1 1 0 0 0,-1 0 1 0 0,0-1-1 0 0,1 1 0 0 0,-1 0 0 0 0,1-1 1 0 0,-1 1-1 0 0,1 0 0 0 0,-1 0 0 0 0,0 0 1 0 0,1-1-1 0 0,-1 1 0 0 0,1 0 0 0 0,-1 0 0 0 0,1 0 1 0 0,-1 0-1 0 0,1 0 0 0 0,-1 0 0 0 0,1 0 1 0 0,-1 0-1 0 0,1 0 0 0 0,-1 0 0 0 0,1 0 1 0 0,0 0 1 0 0,11 0-10 0 0,10 0-13 0 0,-9 3-30 0 0,-3 2 26 0 0,-1 0-1 0 0,0 1 1 0 0,8 6 27 0 0,1 5 4 0 0,-2-2-4 0 0,-7-8 7 0 0,-2 1 0 0 0,1 0 0 0 0,2 5-7 0 0,-7-9 18 0 0,0 0-1 0 0,-1 0 1 0 0,0 0 0 0 0,0 1 0 0 0,0-1 0 0 0,0 1-18 0 0,0 0 9 0 0,0-1 0 0 0,0 0 1 0 0,0 0-1 0 0,0 0 1 0 0,1 0-1 0 0,2 2-9 0 0,22 24 8 0 0,-14-15-8 0 0,-11 1-18 0 0,-2-14 11 0 0,0-1-1 0 0,0 1 1 0 0,0-1 0 0 0,1 0-1 0 0,-1 1 1 0 0,0-1 0 0 0,1 1 0 0 0,-1-1-1 0 0,0 1 1 0 0,1-1 7 0 0,4 7-35 0 0,-4-7 29 0 0,0 1-1 0 0,0-1 1 0 0,0 1 0 0 0,-1-1 0 0 0,1 1-1 0 0,0-1 1 0 0,-1 1 0 0 0,1-1-1 0 0,-1 1 1 0 0,1 0 0 0 0,-1-1 0 0 0,0 1-1 0 0,0 0 1 0 0,0 0 6 0 0,0 42 0 0 0,0-41 11 0 0,0-3-55 0 0,0 0-71 0 0,0 3-125 0 0,0-2 251 0 0,0 0-36 0 0,0 0-36 0 0,0 1-38 0 0,0 0-36 0 0,0 0-40 0 0,0 0-38 0 0,0 0-41 0 0,0 0-40 0 0,0 0-41 0 0,0-1-43 0 0,0 1-42 0 0,0 0-44 0 0,0-1-45 0 0,0 1-44 0 0,0-1-47 0 0,0 1-1257 0 0,0-2-1052 0 0</inkml:trace>
  <inkml:trace contextRef="#ctx0" brushRef="#br0" timeOffset="20622.64">1767 2020 5784 0 0,'0'0'132'0'0,"0"0"17"0"0,0 0 10 0 0,-2 0-26 0 0,-2 0-171 0 0,-1 0 48 0 0,1 0 42 0 0,-1 0 37 0 0,-1 0 86 0 0,-1 0 42 0 0,-14 0 595 0 0,15 0-518 0 0,3 0 231 0 0,3 2-146 0 0,-4 7-102 0 0,-13 4 226 0 0,9-6-292 0 0,0 0-41 0 0,3-3-91 0 0,2 1-33 0 0,1 0 2 0 0,2-4-36 0 0,-1-1 0 0 0,1 1 0 0 0,0 0 0 0 0,0-1-1 0 0,-1 1 1 0 0,1-1 0 0 0,0 1 0 0 0,-1 0-1 0 0,1-1 1 0 0,-1 1 0 0 0,1-1 0 0 0,-1 1 0 0 0,1-1-1 0 0,-1 0 1 0 0,1 1 0 0 0,-1-1 0 0 0,0 1-1 0 0,1-1 1 0 0,-1 0 0 0 0,1 0 0 0 0,-1 1 0 0 0,0-1-12 0 0,-4 2 48 0 0,4-1-34 0 0,-1 0 0 0 0,1 0 0 0 0,0 0 0 0 0,0 0 0 0 0,0 1 0 0 0,0-1 0 0 0,0 0 0 0 0,0 0 0 0 0,0 1 0 0 0,1-1-1 0 0,-1 0 1 0 0,0 1 0 0 0,1-1 0 0 0,-1 1 0 0 0,1-1 0 0 0,-1 0 0 0 0,1 1 0 0 0,0 0 0 0 0,-1-1 0 0 0,1 1 0 0 0,0 0-14 0 0,-2 11 89 0 0,-9 8 103 0 0,6 5 0 0 0,-1-14-73 0 0,5-10-99 0 0,0-1-1 0 0,0 1 1 0 0,0-1-1 0 0,1 1 0 0 0,-1-1 1 0 0,0 1-1 0 0,1 0 1 0 0,-1-1-1 0 0,1 1 1 0 0,0 0-1 0 0,0-1 1 0 0,0 1-1 0 0,0 0 1 0 0,0 0-20 0 0,0 51 365 0 0,0-12-58 0 0,0-38-288 0 0,0 1 0 0 0,0-1 0 0 0,0 0 1 0 0,0 0-1 0 0,1 0 0 0 0,0 0 1 0 0,0 2-20 0 0,0-3 18 0 0,0 0 1 0 0,0 0-1 0 0,1 0 0 0 0,-1 0 1 0 0,0 0-1 0 0,0 0 1 0 0,1-1-1 0 0,0 2-18 0 0,12 13 266 0 0,-12-11-185 0 0,-2-5-60 0 0,0 1 0 0 0,1 0 0 0 0,-1-1 0 0 0,0 1 0 0 0,1 0 0 0 0,-1-1 0 0 0,0 1 0 0 0,1-1 0 0 0,-1 1-1 0 0,1-1 1 0 0,-1 1 0 0 0,1-1 0 0 0,-1 1 0 0 0,1-1 0 0 0,-1 1 0 0 0,1-1 0 0 0,-1 0 0 0 0,1 1 0 0 0,0-1 0 0 0,-1 0 0 0 0,1 0 0 0 0,0 1-21 0 0,4 1 86 0 0,6 4 125 0 0,2 1-55 0 0,-1 0-54 0 0,-1-1-53 0 0,-10-5-44 0 0,0-1 1 0 0,0 0-1 0 0,1 1 0 0 0,-1-1 0 0 0,0 0 0 0 0,0 0 1 0 0,0 0-1 0 0,0 0 0 0 0,0 0 0 0 0,0 0 0 0 0,0 0 1 0 0,1 0-1 0 0,-1-1 0 0 0,0 1 0 0 0,0 0 0 0 0,0-1 1 0 0,0 1-1 0 0,0-1 0 0 0,0 1 0 0 0,0-1 0 0 0,0 1 1 0 0,0-1-1 0 0,-1 0 0 0 0,2 0-5 0 0,8-4 67 0 0,1 2 51 0 0,4 0 51 0 0,1-10 24 0 0,0 0-17 0 0,-9 10-107 0 0,7-4 45 0 0,-12 5-94 0 0,1 0 1 0 0,0 0-1 0 0,-1 0 0 0 0,1 0 0 0 0,-1 0 1 0 0,0 0-1 0 0,1-1 0 0 0,-1 0 0 0 0,0 1 1 0 0,0-2-21 0 0,22-34 126 0 0,-3-1-68 0 0,-5 8-5 0 0,-15 28-51 0 0,0 0 0 0 0,-1 0-1 0 0,1 0 1 0 0,0 0 0 0 0,-1 0 0 0 0,0 0 0 0 0,0 0 0 0 0,0 0 0 0 0,0-2-2 0 0,-1-10-30 0 0,1 6-20 0 0,-1 2-34 0 0,1 2 7 0 0,1-2 22 0 0,-1 3 5 0 0,0 0-46 0 0,0 1-5 0 0,1 1-39 0 0,-1-1-10 0 0,-1 1-37 0 0,1 0-39 0 0,0 0-44 0 0,0 0 9 0 0,0 0-36 0 0,-1 0-39 0 0,1 1-39 0 0,0-1-44 0 0,-1 0-45 0 0,0 1-47 0 0,1-1-51 0 0,-5-4-1246 0 0,-3-3-1025 0 0</inkml:trace>
  <inkml:trace contextRef="#ctx0" brushRef="#br0" timeOffset="20945.25">2130 2099 7200 0 0,'0'2'165'0'0,"0"0"-139"0"0,0 0-1 0 0,1-1 1 0 0,-1 1 0 0 0,1 0-1 0 0,-1-1 1 0 0,1 1-1 0 0,0-1 1 0 0,-1 1 0 0 0,1-1-1 0 0,0 1 1 0 0,1 1-26 0 0,3 5 98 0 0,0 2-3 0 0,0 1-18 0 0,4 0-50 0 0,-7-8-31 0 0,1 0 0 0 0,-1 0 0 0 0,0 0 0 0 0,0 0-1 0 0,0 1 1 0 0,0 0 4 0 0,5 8 25 0 0,2 0 72 0 0,-2-4 136 0 0,-1 0 62 0 0,-1 3 121 0 0,2 5 279 0 0,2 4 125 0 0,-4-12-583 0 0,2 5 90 0 0,-6-2-79 0 0,0-7-160 0 0,-1 1 89 0 0,2-1 93 0 0,2 4 434 0 0,-3-6-501 0 0,1 0-88 0 0,-1-1-48 0 0,0 0-56 0 0,1 1-69 0 0,0 0 513 0 0,-2-2-17 0 0,0 0-71 0 0,0 0-30 0 0,0 0-7 0 0,0 0 2 0 0,0 0 16 0 0,0 0 4 0 0,0 0 0 0 0,3-2-27 0 0,3-7-226 0 0,-1-7 178 0 0,-3-3-6 0 0,-2 4-184 0 0,0 13-85 0 0,0 0 2 0 0,0-1 0 0 0,0 0 1 0 0,1 1-1 0 0,-1-1 0 0 0,0 1 0 0 0,1-1 0 0 0,0 1 1 0 0,0-1-1 0 0,0 1 0 0 0,0 0 0 0 0,1-2-4 0 0,-1 1 5 0 0,0 1-1 0 0,0 0 0 0 0,0-1 0 0 0,0 1 1 0 0,0-1-1 0 0,-1 1 0 0 0,1-1 0 0 0,-1 1 1 0 0,1-1-1 0 0,-1 1 0 0 0,0-3-4 0 0,0-2 21 0 0,-1 5-18 0 0,1 0 0 0 0,0-1 1 0 0,0 1-1 0 0,0 0 0 0 0,0 0 0 0 0,1 0 1 0 0,-1 0-1 0 0,1 0 0 0 0,-1-1 0 0 0,1 0-3 0 0,15-28 0 0 0,-3 15 0 0 0,-5 8 0 0 0,-5 5 0 0 0,0 0 0 0 0,0 0 0 0 0,1 0 0 0 0,-1 0 0 0 0,1 0 0 0 0,0 0 0 0 0,1 1 0 0 0,-5 2 0 0 0,1-1 0 0 0,0 1 0 0 0,-1 0 0 0 0,1 0 0 0 0,0-1 0 0 0,-1 1 0 0 0,1-1 0 0 0,-1 1 0 0 0,1 0 0 0 0,-1-1 0 0 0,1 1 0 0 0,-1-1 0 0 0,1 1 0 0 0,-1-1 0 0 0,1 0 0 0 0,-1 1 0 0 0,0-1 0 0 0,1 1 0 0 0,-1-1 0 0 0,0 0 0 0 0,1 1 0 0 0,-1-1 0 0 0,2-4 0 0 0,-1 4 0 0 0,0 0 0 0 0,-1 0 0 0 0,1-1 0 0 0,0 1 0 0 0,0 1 0 0 0,0-1 0 0 0,0 0 0 0 0,0 0 0 0 0,0 0 0 0 0,0 0 0 0 0,0 1 0 0 0,0-1 0 0 0,0 0 0 0 0,0 1 0 0 0,0-1 0 0 0,2 1 0 0 0,6-2-29 0 0,-4-1-119 0 0,-4 2 126 0 0,1 0-1 0 0,-1 0 1 0 0,1 0-1 0 0,-1 0 0 0 0,1 0 1 0 0,0 0-1 0 0,-1 0 1 0 0,1 0-1 0 0,0 1 1 0 0,0-1-1 0 0,0 1 1 0 0,0-1-1 0 0,0 1 23 0 0,6-1-105 0 0,0 0-43 0 0,0 1-56 0 0,1 0-73 0 0,-6 0 163 0 0,1 0-55 0 0,-1 0 34 0 0,7-4-213 0 0,-7 2 170 0 0,1 0-117 0 0,-2 1 95 0 0,0-1-42 0 0,0 1-49 0 0,0 0-58 0 0,-1 0-9 0 0,1 1-48 0 0,0-1-43 0 0,-1 1-37 0 0,1 0-139 0 0,0 0-36 0 0,4-1-1452 0 0</inkml:trace>
  <inkml:trace contextRef="#ctx0" brushRef="#br0" timeOffset="21492.46">3045 2051 4264 0 0,'-10'0'228'0'0,"-12"0"-184"0"0,17 0-13 0 0,0 0 57 0 0,0 0 48 0 0,1 0 39 0 0,-3 0 98 0 0,-10 0 597 0 0,10 0-529 0 0,1 0-93 0 0,-1 0-78 0 0,1 1 53 0 0,1 0-34 0 0,-9 6 260 0 0,3-1-46 0 0,3-5-47 0 0,2 2 144 0 0,3 0-428 0 0,-1 1 45 0 0,-4 3 125 0 0,-11 13 406 0 0,14-14-487 0 0,2-2-44 0 0,0 4 51 0 0,-3 2 49 0 0,0 7 53 0 0,0 6 58 0 0,-4-12-12 0 0,7 1-159 0 0,3 33 313 0 0,0-31-341 0 0,-1 6 143 0 0,1-16-212 0 0,-1 0 0 0 0,1 0 0 0 0,0 0 0 0 0,0 0 0 0 0,0 0 0 0 0,1 0 0 0 0,-1 0 0 0 0,1 0 0 0 0,0 0 0 0 0,1 1-60 0 0,1 1 69 0 0,2 4 60 0 0,-8 0-26 0 0,3-9-98 0 0,0-1-1 0 0,0 1 1 0 0,-1-1-1 0 0,1 1 1 0 0,0-1-1 0 0,0 1 1 0 0,0-1-1 0 0,0 1 1 0 0,-1-1-1 0 0,1 1 1 0 0,0-1-1 0 0,0 1 1 0 0,0 0 0 0 0,0-1-1 0 0,0 1 1 0 0,0-1-1 0 0,1 1 1 0 0,-1-1-1 0 0,0 1 1 0 0,0-1-1 0 0,0 1 1 0 0,0-1-1 0 0,1 1 1 0 0,-1-1-1 0 0,0 1 1 0 0,0-1-1 0 0,1 0 1 0 0,-1 1-1 0 0,0-1 1 0 0,1 1-1 0 0,-1-1 1 0 0,1 0-1 0 0,-1 1 1 0 0,0-1-1 0 0,1 0 1 0 0,-1 1-1 0 0,1-1 1 0 0,-1 0 0 0 0,1 0-1 0 0,-1 1 1 0 0,1-1-1 0 0,-1 0 1 0 0,1 0-5 0 0,12 5 136 0 0,-8 2-46 0 0,-5-7-84 0 0,0 1 1 0 0,0-1 0 0 0,0 1 0 0 0,1-1-1 0 0,-1 1 1 0 0,0-1 0 0 0,1 0 0 0 0,-1 1-1 0 0,0-1 1 0 0,1 0 0 0 0,-1 1-1 0 0,1-1 1 0 0,-1 0 0 0 0,0 1 0 0 0,1-1-1 0 0,-1 0 1 0 0,1 0 0 0 0,-1 0-1 0 0,1 1 1 0 0,-1-1 0 0 0,1 0 0 0 0,-1 0-1 0 0,1 0 1 0 0,-1 0 0 0 0,1 0 0 0 0,-1 0-1 0 0,1 0 1 0 0,-1 0 0 0 0,1 0-1 0 0,-1 0 1 0 0,1 0 0 0 0,-1 0-7 0 0,8 0 80 0 0,-6 0-53 0 0,0 0 0 0 0,0 0 0 0 0,0 0 0 0 0,0 0 0 0 0,1 0 0 0 0,-1 0 0 0 0,0-1 0 0 0,0 1 0 0 0,0-1 1 0 0,1 0-28 0 0,13-8 167 0 0,4-2 15 0 0,-6 5-91 0 0,-1 2-30 0 0,-11 4-47 0 0,1 0 1 0 0,-1-1-1 0 0,0 1 0 0 0,0-1 1 0 0,1 0-1 0 0,-1 0 0 0 0,0 0 0 0 0,0 0 1 0 0,0 0-1 0 0,0-1 0 0 0,0 1 0 0 0,0 0 1 0 0,0-1-1 0 0,0 0-14 0 0,8-7 90 0 0,3 0-1 0 0,3-5 42 0 0,-5-1 34 0 0,-2 2-53 0 0,3 1-69 0 0,-7 8-42 0 0,-1 0 0 0 0,0-1 0 0 0,0 1 1 0 0,2-4-2 0 0,-2 1-3 0 0,0-1 0 0 0,0 0 1 0 0,1-7 2 0 0,4-12-55 0 0,-6 18 12 0 0,1-8-76 0 0,-4-3 1 0 0,-1 7 53 0 0,1-2-13 0 0,1 7 36 0 0,-1 1 0 0 0,-1-1 0 0 0,1 0 0 0 0,-1 0 0 0 0,-1-1 42 0 0,1 6-15 0 0,-2-10-45 0 0,0 0-1 0 0,1 0 1 0 0,0 1 0 0 0,0-10 60 0 0,2 0-84 0 0,1 10-28 0 0,-1 0 0 0 0,-1 0 0 0 0,-1-9 112 0 0,-11-29-463 0 0,2 4 91 0 0,9 35 282 0 0,0 1 1 0 0,1-1 0 0 0,1-5 89 0 0,0-73-424 0 0,0 54 275 0 0,0 32 85 0 0,0 3 0 0 0,0 0 0 0 0,0 0 0 0 0,-3 0 10 0 0,2 0 54 0 0,1 0 0 0 0,-1 0-1 0 0,1 0 1 0 0,-1 0 0 0 0,0 1-1 0 0,1-1 1 0 0,-1 0 0 0 0,1 0 0 0 0,-1 0-1 0 0,1 1 1 0 0,-1-1 0 0 0,0 0-1 0 0,1 0 1 0 0,-1 1 0 0 0,1-1 0 0 0,-1 1-1 0 0,1-1 1 0 0,0 0 0 0 0,-1 1-1 0 0,1-1 1 0 0,-1 1 0 0 0,1-1-1 0 0,0 1 1 0 0,-1-1 0 0 0,1 1 0 0 0,0-1-1 0 0,0 1 1 0 0,-1-1 0 0 0,1 1-1 0 0,0 0 1 0 0,0-1 0 0 0,0 1-1 0 0,0-1 1 0 0,0 1 0 0 0,0 0 0 0 0,0-1-1 0 0,0 1 1 0 0,0-1 0 0 0,0 1-1 0 0,0 0 1 0 0,0-1 0 0 0,0 1-1 0 0,0-1 1 0 0,1 1 0 0 0,0 6 1 0 0,0-1-1 0 0,1 0 1 0 0,0 0-1 0 0,2 3 0 0 0,-1-1 1 0 0,-1 10-1 0 0,-2-17 0 0 0,0 1 0 0 0,0-1 0 0 0,0 1 0 0 0,1-1 0 0 0,-1 0 0 0 0,0 1 0 0 0,0-1 0 0 0,1 1 0 0 0,-1-1 0 0 0,1 1 0 0 0,9 24 25 0 0,1 16 81 0 0,-7-28-55 0 0,-1 0 0 0 0,2 0 0 0 0,0 0 1 0 0,2 4-52 0 0,-2-7 84 0 0,0 0 0 0 0,-1 1 1 0 0,1 4-85 0 0,7 36 344 0 0,-4-15-60 0 0,3 0 35 0 0,-8-27-240 0 0,3 10 62 0 0,1-5 39 0 0,-1-3-49 0 0,-5-8-102 0 0,0-1-1 0 0,0 0 0 0 0,0 1 0 0 0,0-1 1 0 0,0 1-1 0 0,-1-1 0 0 0,0 1 1 0 0,0 0-29 0 0,1 15 146 0 0,-1-17-276 0 0,0 0 38 0 0,0 2 3 0 0,0-1 89 0 0,0-1 35 0 0,0 3 115 0 0,0-1 70 0 0,0 6 363 0 0,1-8-442 0 0,-1 1-40 0 0,1 0-54 0 0,0 0-101 0 0,0 0-86 0 0,0-1-99 0 0,0 1-113 0 0,0-2 129 0 0,0 0-33 0 0,-1 1-35 0 0,1-1-37 0 0,0 0-38 0 0,0 0-41 0 0,0 0-41 0 0,0 1-44 0 0,0-1-44 0 0,1 0-48 0 0,-2-1-1295 0 0,0 0-1068 0 0</inkml:trace>
  <inkml:trace contextRef="#ctx0" brushRef="#br0" timeOffset="21908.53">3455 2193 6536 0 0,'0'0'141'0'0,"3"-2"23"0"0,-1 0-141 0 0,-1 1 1 0 0,1 0-1 0 0,0-1 0 0 0,0 1 0 0 0,0 0 1 0 0,0 0-1 0 0,0 1 0 0 0,0-1 1 0 0,1 0-1 0 0,-1 1 0 0 0,0-1 0 0 0,0 1 1 0 0,1-1-1 0 0,0 1-23 0 0,9 0 54 0 0,0-1-60 0 0,-10 1-1 0 0,-1 1 7 0 0,1-1 0 0 0,0-1 0 0 0,-1 1 0 0 0,1 0 0 0 0,0 0 0 0 0,-1-1 0 0 0,1 1 0 0 0,0-1 0 0 0,-1 1 0 0 0,1-1 0 0 0,-1 0 0 0 0,1 1 0 0 0,-1-1 0 0 0,1 0 0 0 0,0-1 0 0 0,6-3 0 0 0,1 1 44 0 0,0 0 89 0 0,2 1 106 0 0,3-2 193 0 0,-3 2-142 0 0,-5 1-136 0 0,-2 1-133 0 0,-1-1 84 0 0,1-1 108 0 0,1-2 216 0 0,2-1 107 0 0,-2 2-229 0 0,-1 1-123 0 0,1 1-94 0 0,21-3 365 0 0,-12-1-149 0 0,4-4 218 0 0,-15 5-428 0 0,-1-1-54 0 0,11 1-26 0 0,3-8-16 0 0,-10 8 0 0 0,-1-1 7 0 0,3-1 46 0 0,5-4-28 0 0,-8 9-5 0 0,0-1 24 0 0,-13-10 27 0 0,6-3 9 0 0,-1 0-7 0 0,-7 3 14 0 0,2 5-17 0 0,3 3-63 0 0,2 2 2 0 0,-4 0 72 0 0,-2 3-50 0 0,6 1-9 0 0,-3-1 12 0 0,-12 0 146 0 0,13 2-157 0 0,0 9 44 0 0,-6-5-7 0 0,10-5-55 0 0,0-1-1 0 0,0 0 0 0 0,0 1 0 0 0,0-1 0 0 0,0 1 1 0 0,0 0-1 0 0,0-1 0 0 0,0 1 0 0 0,0 0 0 0 0,0-1 1 0 0,1 1-1 0 0,-1 0 0 0 0,0 0 0 0 0,0 0 0 0 0,1 0 1 0 0,-1 0-5 0 0,-4 12 64 0 0,-6-7 0 0 0,3 7 0 0 0,0-7-38 0 0,7-6-22 0 0,0 1 0 0 0,-1-1 0 0 0,1 1 0 0 0,0 0 0 0 0,0-1 0 0 0,0 1 0 0 0,0 0 0 0 0,1 0 0 0 0,-1 0 0 0 0,0 0 1 0 0,0 0-1 0 0,0 0 0 0 0,1 0 0 0 0,-1 0 0 0 0,0 0 0 0 0,1 0 0 0 0,-1 0 0 0 0,1 0 0 0 0,-1 0 0 0 0,1 1 0 0 0,0-1 0 0 0,-1 0 0 0 0,1 0 1 0 0,0 0-1 0 0,0 1-4 0 0,0 14 48 0 0,0 13-16 0 0,0-27-25 0 0,0-1 0 0 0,0 1 1 0 0,0 0-1 0 0,0-1 1 0 0,-1 1-1 0 0,1 0 0 0 0,-1-1 1 0 0,1 1-1 0 0,-1 0 0 0 0,1-1 1 0 0,-1 1-1 0 0,0-1 1 0 0,0 1-1 0 0,0-1-7 0 0,-5 12 53 0 0,3-2-4 0 0,2 5 41 0 0,1 2 38 0 0,4-3 33 0 0,1-7-89 0 0,-4-6-58 0 0,0-1 1 0 0,0 0-1 0 0,-1 1 0 0 0,1-1 0 0 0,0 1 0 0 0,-1-1 0 0 0,1 1 0 0 0,0 0 1 0 0,-1-1-1 0 0,0 1 0 0 0,1 0 0 0 0,-1-1 0 0 0,0 1 0 0 0,0 0-14 0 0,0 0 13 0 0,0 0 0 0 0,0 0 0 0 0,1 0 0 0 0,-1-1-1 0 0,1 1 1 0 0,-1 0 0 0 0,1 0 0 0 0,0 0 0 0 0,-1 0-1 0 0,1-1 1 0 0,0 1 0 0 0,0 0 0 0 0,0-1 0 0 0,1 1 0 0 0,-1-1-1 0 0,0 1 1 0 0,0-1 0 0 0,1 1 0 0 0,-1-1 0 0 0,1 0-1 0 0,0 0-11 0 0,5 4 67 0 0,-1-1 0 0 0,2 0 0 0 0,-1-1 1 0 0,5 2-69 0 0,7 4 155 0 0,-19-9-153 0 0,1 0 4 0 0,0 1 0 0 0,0 0 0 0 0,-1-1 0 0 0,1 1 0 0 0,0-1 0 0 0,0 0 0 0 0,0 1 0 0 0,0-1 0 0 0,0 0-1 0 0,-1 1 1 0 0,1-1 0 0 0,0 0 0 0 0,0 0 0 0 0,0 0 0 0 0,0 0 0 0 0,0 0 0 0 0,0 0 0 0 0,0 0 0 0 0,0 0 0 0 0,0 0 0 0 0,0 0 0 0 0,0-1 0 0 0,0 1 0 0 0,0 0 0 0 0,-1 0 0 0 0,1-1 0 0 0,0 1-6 0 0,8-3 21 0 0,-3 1-8 0 0,-1 2 0 0 0,1-1 1 0 0,-1 1-1 0 0,1 0 1 0 0,3 0-14 0 0,-4 0 15 0 0,1 0 1 0 0,0 0-1 0 0,-1 0 0 0 0,1-1 1 0 0,3-1-16 0 0,12-8 16 0 0,-8 7-16 0 0,-11 2 4 0 0,0 1 0 0 0,1-1-1 0 0,-1 1 1 0 0,0-1 0 0 0,0 0 0 0 0,1 0-1 0 0,-1 0 1 0 0,0 0 0 0 0,0 0 0 0 0,0 0 0 0 0,0-1-1 0 0,0 1 1 0 0,-1-1 0 0 0,1 0-4 0 0,8-6 5 0 0,-3 5-31 0 0,0-1-33 0 0,4-2-44 0 0,15-15-130 0 0,-16 15 109 0 0,-10 6 104 0 0,1 0 1 0 0,-1-1 0 0 0,1 1-1 0 0,0-1 1 0 0,-1 1 0 0 0,1-1-1 0 0,-1 1 1 0 0,1-1 0 0 0,-1 1-1 0 0,1-1 1 0 0,-1 1 0 0 0,1-1-1 0 0,-1 1 1 0 0,0-1 0 0 0,1 0-1 0 0,-1 1 1 0 0,0-1 0 0 0,1 0 19 0 0,1-4-84 0 0,1 0-156 0 0,0 0 72 0 0,13-10-190 0 0,-9 9 135 0 0,-3 2 26 0 0,0 0-65 0 0,1 0-81 0 0,-1 0-95 0 0,-1 0-110 0 0,-1 2 228 0 0,-1 0-34 0 0,1 0-34 0 0,-1 0-37 0 0,1 0-39 0 0,-1 0-40 0 0,1-4-1028 0 0,-2-4-857 0 0</inkml:trace>
  <inkml:trace contextRef="#ctx0" brushRef="#br0" timeOffset="22246.27">4118 1909 7424 0 0,'0'0'166'0'0,"2"3"29"0"0,0-2-170 0 0,-1 1 0 0 0,0-1-1 0 0,0 1 1 0 0,0-1 0 0 0,0 1 0 0 0,0 0 0 0 0,0-1-1 0 0,0 1 1 0 0,-1 0 0 0 0,1 0 0 0 0,0 0-1 0 0,-1-1 1 0 0,0 1 0 0 0,1 0 0 0 0,-1 1-25 0 0,0 5 43 0 0,1 1-43 0 0,-1-8-1 0 0,0 1 1 0 0,0 0-1 0 0,0 0 0 0 0,1 0 1 0 0,-1-1-1 0 0,1 1 0 0 0,-1 0 1 0 0,1-1-1 0 0,0 1 1 0 0,0 0-1 0 0,-1-1 0 0 0,1 1 1 0 0,0-1 0 0 0,6 12 23 0 0,-6-2 54 0 0,-1-9-21 0 0,1-1 1 0 0,-1 1 0 0 0,0 0 0 0 0,1 0-1 0 0,-1-1 1 0 0,1 1 0 0 0,-1 0-1 0 0,1-1 1 0 0,0 1 0 0 0,0 0-1 0 0,0-1 1 0 0,-1 1 0 0 0,2-1 0 0 0,-1 0-1 0 0,0 1 1 0 0,0-1 0 0 0,0 0-1 0 0,1 1 1 0 0,-1-1-57 0 0,12 15 647 0 0,-8-5-221 0 0,-1-3-90 0 0,6 5 51 0 0,1 1 39 0 0,0 9 308 0 0,-3-7-262 0 0,-3-6-193 0 0,1-2-81 0 0,0 0-40 0 0,0-2 15 0 0,11 12 515 0 0,-12-10-430 0 0,-2-2-131 0 0,-2 0-71 0 0,-1-6-51 0 0,0 1-1 0 0,-1-1 0 0 0,1 0 1 0 0,0 0-1 0 0,0 0 0 0 0,0 0 1 0 0,0 0-1 0 0,0 0 1 0 0,0 0-1 0 0,0 0 0 0 0,0 0 1 0 0,0 0-1 0 0,0 1 0 0 0,0-1 1 0 0,0 0-1 0 0,0 0 1 0 0,0 0-1 0 0,0 0 0 0 0,0 0 1 0 0,1 0-1 0 0,-1 0 0 0 0,0 0 1 0 0,0 0-1 0 0,0 0 1 0 0,0 0-1 0 0,0 1 0 0 0,0-1 1 0 0,0 0-1 0 0,0 0 0 0 0,0 0 1 0 0,0 0-1 0 0,0 0 1 0 0,0 0-1 0 0,0 0 0 0 0,0 0 1 0 0,0 0-1 0 0,1 0 0 0 0,-1 0 1 0 0,0 0-1 0 0,0 0 1 0 0,0 0-1 0 0,0 0 0 0 0,0 0 1 0 0,0 0-1 0 0,0 0 0 0 0,0 0 1 0 0,0 0-1 0 0,0 0 1 0 0,1 0-1 0 0,-1 0 0 0 0,0 0 1 0 0,0 0-1 0 0,0 0 0 0 0,0 0 1 0 0,0 0-1 0 0,0 0 1 0 0,0 0-5 0 0,2 0 82 0 0,2 0-84 0 0,-2 0 87 0 0,-1 0 4 0 0,0 0 41 0 0,1 0 50 0 0,-1 0 56 0 0,-1 3 44 0 0,0 2 293 0 0,0-2-116 0 0,0-2-103 0 0,0-1-92 0 0,0-1-79 0 0,0-1-68 0 0,0-2-55 0 0,0 0-43 0 0,0-1-36 0 0,0-7-81 0 0,0 5 83 0 0,0 3 65 0 0,0 2 74 0 0,-2-3-58 0 0,-4 0-34 0 0,4 3-28 0 0,0 1 0 0 0,0-1 0 0 0,1 0 0 0 0,-1 1 0 0 0,0-1 0 0 0,1 0 0 0 0,0 0-1 0 0,-1 0 1 0 0,1 0 0 0 0,0 0 0 0 0,0 0 0 0 0,0-1 0 0 0,0 1 0 0 0,0 0 0 0 0,0 0 0 0 0,1-1 0 0 0,-1 1-1 0 0,1-2-1 0 0,-1-20 0 0 0,0 12 0 0 0,1 0 0 0 0,1-12 0 0 0,-1 22 0 0 0,1-1 0 0 0,-1 0 0 0 0,1 0 0 0 0,-1 1 0 0 0,1-1 0 0 0,0 0 0 0 0,0 1 0 0 0,1-1 0 0 0,-1 1 0 0 0,0-1 0 0 0,1 1 0 0 0,-1 0 0 0 0,1 0 0 0 0,1-1 0 0 0,60-60 0 0 0,-59 59-1 0 0,0 1-1 0 0,1-1 1 0 0,0 1-1 0 0,-1 1 1 0 0,1-1-1 0 0,0 1 1 0 0,3-1 1 0 0,12-7-58 0 0,-1-4-67 0 0,-5 4 37 0 0,1 6-50 0 0,20 2-230 0 0,-21 2 211 0 0,-8 0 32 0 0,0 0-56 0 0,0 0-64 0 0,0 0-71 0 0,0 0-80 0 0,0 0-86 0 0,0 0-95 0 0,0 0-103 0 0,-5 0 312 0 0,1 0-50 0 0,0 0-43 0 0,-1 0-39 0 0,1 0-143 0 0,0 0-37 0 0,0 0-174 0 0,2 0-467 0 0</inkml:trace>
  <inkml:trace contextRef="#ctx0" brushRef="#br0" timeOffset="22724.44">5270 2241 8264 0 0,'0'0'182'0'0,"0"0"29"0"0,0 0 14 0 0,0 2-27 0 0,0 4-160 0 0,0 7-39 0 0,0-3 35 0 0,0 6 40 0 0,0 2 718 0 0,0 0-54 0 0,0-1-52 0 0,0 1-49 0 0,0 0-49 0 0,0 0-47 0 0,0-1-44 0 0,0 1-44 0 0,0 0-42 0 0,0-1-40 0 0,0 1-38 0 0,0 0-36 0 0,0 0-36 0 0,0-1-33 0 0,0 19 135 0 0,0-36-756 0 0,0 0-63 0 0,0 0-54 0 0,0 0-48 0 0,0 0-166 0 0,0 0-47 0 0,0 0-201 0 0,0 0-537 0 0</inkml:trace>
  <inkml:trace contextRef="#ctx0" brushRef="#br0" timeOffset="45310.18">6027 1909 5064 0 0,'0'0'108'0'0,"0"0"17"0"0,0 0 14 0 0,0 0 54 0 0,0 0-68 0 0,0 0 103 0 0,0 0 192 0 0,0 0 18 0 0,0 0-18 0 0,0 0-86 0 0,0 0-40 0 0,0 0-6 0 0,0 0-10 0 0,0 0-38 0 0,0 0-16 0 0,0 3-6 0 0,0 2-110 0 0,0 12 95 0 0,0-9-90 0 0,0 1 36 0 0,0-1 70 0 0,1 6-58 0 0,5 0-50 0 0,1 3-10 0 0,-5-1 46 0 0,-2-15-131 0 0,0 1 1 0 0,0-1-1 0 0,0 1 1 0 0,0 0-1 0 0,1-1 1 0 0,-1 1-1 0 0,1-1 1 0 0,-1 1-1 0 0,1-1 1 0 0,0 1-1 0 0,0-1 1 0 0,-1 0 0 0 0,1 1-17 0 0,6 11 101 0 0,-7-10-83 0 0,1 0 0 0 0,-1 0 0 0 0,0-1-1 0 0,1 1 1 0 0,-1 0 0 0 0,-1 0 0 0 0,1 0-18 0 0,0 2 39 0 0,0 0 0 0 0,0-1-1 0 0,0 1 1 0 0,0-1-1 0 0,1 1 1 0 0,0-1 0 0 0,1 4-39 0 0,2 5 58 0 0,5 11 76 0 0,0 0-1 0 0,-5-11-74 0 0,-3-11-35 0 0,0 1 0 0 0,-1-1 0 0 0,1 1 0 0 0,-1 0 0 0 0,0-1 0 0 0,0 1 0 0 0,0 0 0 0 0,0 2-24 0 0,0-2 25 0 0,-1-1 0 0 0,1 1 0 0 0,1 0 0 0 0,-1-1 0 0 0,0 1 0 0 0,1 0 0 0 0,-1-1 0 0 0,2 3-25 0 0,11 20 129 0 0,0-5 14 0 0,-9-9-45 0 0,-3-10-86 0 0,-1 0 0 0 0,0 0 0 0 0,1 0 0 0 0,-1 0 0 0 0,1 0 0 0 0,-1 1-1 0 0,1-1 1 0 0,0 0 0 0 0,-1-1 0 0 0,1 1 0 0 0,0 0 0 0 0,0 0 0 0 0,0 0 0 0 0,0 0 0 0 0,0-1 0 0 0,-1 1 0 0 0,1 0 0 0 0,1 0-12 0 0,3 1 49 0 0,-4-2-37 0 0,-1 1 0 0 0,1-1 0 0 0,0 0 0 0 0,-1 1 1 0 0,1-1-1 0 0,0 0 0 0 0,-1 1 0 0 0,1-1 1 0 0,-1 0-1 0 0,1 1 0 0 0,-1-1 0 0 0,1 1 0 0 0,-1-1 1 0 0,1 1-1 0 0,-1 0 0 0 0,0-1 0 0 0,1 1 0 0 0,-1-1 1 0 0,0 1-1 0 0,1 0 0 0 0,-1-1 0 0 0,0 1-12 0 0,3 4 50 0 0,5 4 75 0 0,22 8 225 0 0,-24-14-273 0 0,3 0 52 0 0,13-1 103 0 0,-15-3-133 0 0,1 1 34 0 0,2-1 125 0 0,0 1 115 0 0,2-3-108 0 0,4-10-2 0 0,1 0-15 0 0,-10 9-134 0 0,4-1 56 0 0,0-2-49 0 0,-3-1-44 0 0,-1-2-42 0 0,-2-1-25 0 0,-4 9-9 0 0,0 0 1 0 0,0-1-1 0 0,0 1 1 0 0,1 0-1 0 0,-1 0 0 0 0,1 0 1 0 0,-1 0-1 0 0,1 0 1 0 0,0 0-2 0 0,-1 1 3 0 0,1 0 0 0 0,-1 0 0 0 0,0 0 0 0 0,0-1 0 0 0,0 1 0 0 0,0 0 0 0 0,0-1 0 0 0,0 1 0 0 0,0-1 0 0 0,0 1 0 0 0,-1-1 0 0 0,1 0 0 0 0,0 1 0 0 0,-1-1 0 0 0,1 0 0 0 0,-1 1 0 0 0,0-1 0 0 0,0 0 0 0 0,1 1 0 0 0,-1-1-3 0 0,0 0 0 0 0,0 0 0 0 0,0 1 0 0 0,0-1 0 0 0,1 1 0 0 0,-1-1 0 0 0,0 1 0 0 0,1-1 0 0 0,-1 1 0 0 0,1-1 0 0 0,0 1 0 0 0,0-1 0 0 0,-1 1 0 0 0,1 0 0 0 0,6-13 0 0 0,-2-12 0 0 0,1 13 3 0 0,-5 12 1 0 0,0-1-1 0 0,0 1 1 0 0,0-1 0 0 0,-1 1 0 0 0,1-1 0 0 0,-1 1 0 0 0,1-1 0 0 0,-1 1-1 0 0,1-1 1 0 0,-1 1 0 0 0,0-1 0 0 0,0 1 0 0 0,0-1-4 0 0,0-31 116 0 0,0 8-125 0 0,1 37-12 0 0,-1-10 9 0 0,1 0-1 0 0,-1 0 0 0 0,1 1 0 0 0,0-1 0 0 0,-1 0 0 0 0,1 0 0 0 0,0 0 0 0 0,0 0 1 0 0,0 0-1 0 0,0 0 0 0 0,1-1 0 0 0,0 3 13 0 0,2 2-70 0 0,-4 4 76 0 0,-1-5-1 0 0,1 18 65 0 0,3-12-2 0 0,10 12-15 0 0,16 12-42 0 0,-25-25-11 0 0,-3-8 0 0 0,-1-1 0 0 0,0 0 0 0 0,1 0 0 0 0,-1 0 0 0 0,1 0 0 0 0,-1 0 0 0 0,1 0 0 0 0,0 0 0 0 0,-1 0 0 0 0,1 0 0 0 0,0 0 0 0 0,0 0 0 0 0,0 0 0 0 0,-1-1 0 0 0,1 1 0 0 0,0 0 0 0 0,0-1 0 0 0,1 1 0 0 0,3 2 0 0 0,-4-3 0 0 0,-1 0 0 0 0,1 1 0 0 0,0-1 0 0 0,-1 0 0 0 0,1 1 0 0 0,-1-1 0 0 0,1 0 0 0 0,0 1 0 0 0,-1-1 0 0 0,1 1 0 0 0,-1-1 0 0 0,1 1 0 0 0,-1-1 0 0 0,0 1 0 0 0,1-1 0 0 0,-1 1 0 0 0,1-1 0 0 0,-1 1 0 0 0,0 0 0 0 0,0-1 0 0 0,1 1 0 0 0,-1 0 0 0 0,2 4 0 0 0,-1-4 0 0 0,-1 0 0 0 0,1 0 0 0 0,0 0 0 0 0,-1-1 0 0 0,1 1 0 0 0,0 0 0 0 0,-1 0 0 0 0,1-1 0 0 0,0 1 0 0 0,0 0 0 0 0,0-1 0 0 0,-1 1 0 0 0,1-1 0 0 0,0 1 0 0 0,0-1 0 0 0,0 1 0 0 0,0-1 0 0 0,0 1 0 0 0,0-1 0 0 0,0 0 0 0 0,0 0 0 0 0,0 0 0 0 0,0 0 0 0 0,0 1 0 0 0,0-1 0 0 0,1-1 0 0 0,1 2 0 0 0,-1-1 0 0 0,0 0 0 0 0,1 1 0 0 0,-1-1 0 0 0,0 1 0 0 0,1-1-1 0 0,-1 1 1 0 0,0 0 0 0 0,11 10-14 0 0,-6-7-57 0 0,2-5 73 0 0,-6 0-6 0 0,13-1 14 0 0,-8-3 12 0 0,2-1 32 0 0,3 4 38 0 0,-12 2-87 0 0,-1 0 1 0 0,1 0-1 0 0,-1 0 0 0 0,1 0 1 0 0,-1 0-1 0 0,1 0 0 0 0,-1 0 1 0 0,1 0-1 0 0,-1 0 0 0 0,1 0 0 0 0,-1 0 1 0 0,0 0-1 0 0,1 0 0 0 0,-1-1 1 0 0,1 1-1 0 0,-1 0 0 0 0,1 0 1 0 0,-1 0-1 0 0,1-1 0 0 0,-1 1 0 0 0,0 0 1 0 0,1-1-1 0 0,-1 1 0 0 0,1 0 1 0 0,-1-1-1 0 0,0 1 0 0 0,1 0 1 0 0,-1-1-1 0 0,0 1 0 0 0,0-1 0 0 0,1 1 1 0 0,-1-1-6 0 0,4-5 78 0 0,7 0 23 0 0,-6-4-5 0 0,6 4 0 0 0,-6 0-34 0 0,-5 5-61 0 0,0 1 1 0 0,0-1-1 0 0,0 1 1 0 0,0 0 0 0 0,1-1-1 0 0,-1 1 1 0 0,0 0-1 0 0,0-1 1 0 0,1 1 0 0 0,-1 0-1 0 0,0 0 1 0 0,1-1-1 0 0,-1 1 1 0 0,0 0 0 0 0,1 0-1 0 0,-1-1 1 0 0,1 1-1 0 0,-1 0 1 0 0,0 0 0 0 0,1 0-1 0 0,-1 0 1 0 0,1-1-1 0 0,-1 1 1 0 0,0 0 0 0 0,1 0-1 0 0,-1 0 1 0 0,1 0-1 0 0,-1 0 1 0 0,0 0 0 0 0,1 0-1 0 0,0 0-1 0 0,-1 0 1 0 0,0 0 0 0 0,0 0 0 0 0,0 0 0 0 0,0 1 0 0 0,0-1 0 0 0,0 0 0 0 0,0 0 0 0 0,0 0 0 0 0,0 0 0 0 0,0 0 0 0 0,1 0 0 0 0,-1 0 1 0 0,0 0-1 0 0,0 0 0 0 0,0 0 0 0 0,0 0 0 0 0,0 0 0 0 0,0-1 0 0 0,0 1 0 0 0,0 0 0 0 0,0 0 0 0 0,0 0 0 0 0,0 0 0 0 0,1 0 0 0 0,-1 0 0 0 0,0 0 0 0 0,0 0 0 0 0,0 0 0 0 0,0 0 0 0 0,0 0 0 0 0,0 0 0 0 0,0 0 0 0 0,0 0 0 0 0,0 0 0 0 0,0 0 0 0 0,0 0 0 0 0,0-1 0 0 0,0 1 0 0 0,0 0 0 0 0,0 0 0 0 0,0 0 0 0 0,0 0 0 0 0,0 0 0 0 0,0 0 0 0 0,0 0 0 0 0,0 0 1 0 0,0 0-1 0 0,0 0 0 0 0,0-1 0 0 0,0 1 0 0 0,0 0 0 0 0,0 0 0 0 0,0 0 0 0 0,0 0 0 0 0,0 0 0 0 0,0 0 0 0 0,0 0-1 0 0,0-31 102 0 0,0 17-98 0 0,-2-2 44 0 0,-3 8-37 0 0,4 7-7 0 0,0-1 0 0 0,0 1 0 0 0,0 0 0 0 0,0-1 0 0 0,1 1 0 0 0,-1-1 0 0 0,0 0-1 0 0,1 1 1 0 0,-1-1 0 0 0,1 1 0 0 0,0-1 0 0 0,0 0 0 0 0,-1 1 0 0 0,1-1-4 0 0,0 0 0 0 0,0 0-1 0 0,0 1 1 0 0,0-1 0 0 0,-1 0-1 0 0,1 1 1 0 0,0-1 0 0 0,-1 1-1 0 0,0-1 1 0 0,1 0 0 0 0,-1 1 0 0 0,0-1-1 0 0,0 1 1 0 0,0 0 0 0 0,0-1-1 0 0,0 1 1 0 0,0 0 0 0 0,0-1-1 0 0,-1 1 1 0 0,0-3-85 0 0,1 1 34 0 0,1-6-11 0 0,1 6 20 0 0,-1 2 22 0 0,-1-1-1 0 0,1 0 0 0 0,0 1 0 0 0,0-1 0 0 0,-1 0 0 0 0,1 1 0 0 0,-1-1 0 0 0,1 1 0 0 0,-1-1 0 0 0,0 1 0 0 0,0-1 0 0 0,1 1 0 0 0,-1-1 0 0 0,0 1 0 0 0,0 0 0 0 0,-1-1 0 0 0,1 1 0 0 0,-1-1 21 0 0,1 1-213 0 0,0-1 47 0 0,0 0 41 0 0,1 1 34 0 0,0-3-28 0 0,0-1 40 0 0,1 3 26 0 0,-1 1-38 0 0,0-1 63 0 0,0 0-32 0 0,0 0-33 0 0,0 0-35 0 0,0 0-35 0 0,0 0-35 0 0,0 0-36 0 0,0 0-37 0 0,0 0-37 0 0,0 0-39 0 0,0 0-39 0 0,0 1-39 0 0,0-1-40 0 0,0 1-41 0 0,0-1-42 0 0,0 1-41 0 0,0-1-1244 0 0,0 1-1030 0 0</inkml:trace>
  <inkml:trace contextRef="#ctx0" brushRef="#br0" timeOffset="45525.49">7036 2035 7616 0 0,'0'3'222'0'0,"1"7"-101"0"0,-1-2-42 0 0,1 5-13 0 0,-2 8-84 0 0,0-17 49 0 0,-1 1 33 0 0,-3 1 103 0 0,1 0 5 0 0,1-1 40 0 0,2 2 38 0 0,3 0 34 0 0,3 1-3 0 0,2 6 300 0 0,-6-13-529 0 0,-1 0-1 0 0,0 1 0 0 0,1-1 1 0 0,-1 0-1 0 0,0 0 0 0 0,0 1 1 0 0,0-1-1 0 0,0 0 0 0 0,0 1 1 0 0,0-1-1 0 0,0 0 0 0 0,0 1 1 0 0,0-1-1 0 0,-1 0 0 0 0,1 1 1 0 0,-1-1-1 0 0,1 0 0 0 0,-1 0 1 0 0,1 0-52 0 0,-2 3 153 0 0,-1 0-11 0 0,-1 3 58 0 0,2-4-93 0 0,1 0 41 0 0,1 0 14 0 0,-1 0 42 0 0,1 0 49 0 0,0 2 55 0 0,0 0-36 0 0,0 0-54 0 0,0-1-47 0 0,0 0-36 0 0,0 2 22 0 0,0 8 127 0 0,0-8-149 0 0,0 2 64 0 0,0 0 81 0 0,-1-7-239 0 0,-1 1-60 0 0,-2 2-62 0 0,-2 2-122 0 0,3-3-211 0 0,3-3-30 0 0,0 0-4 0 0</inkml:trace>
  <inkml:trace contextRef="#ctx0" brushRef="#br0" timeOffset="45810.57">6926 1862 6592 0 0,'0'0'149'0'0,"-3"0"23"0"0,3 0-164 0 0,0 0-1 0 0,-1 0 1 0 0,1 0 0 0 0,-1 0-1 0 0,1 0 1 0 0,-1 0 0 0 0,1 0-1 0 0,0 0 1 0 0,-1 0 0 0 0,1 0 0 0 0,-1 0-1 0 0,1-1 1 0 0,0 1 0 0 0,-1 0-1 0 0,1 0 1 0 0,-1 0 0 0 0,1-1-1 0 0,0 1 1 0 0,-1 0 0 0 0,1 0-1 0 0,0-1 1 0 0,-1 1 0 0 0,1 0-1 0 0,0-1 1 0 0,0 1 0 0 0,-1 0-1 0 0,1-1 1 0 0,0 1 0 0 0,0 0-1 0 0,0-1 1 0 0,-1 1-8 0 0,-3-7 98 0 0,-7 2-67 0 0,6-6-31 0 0,-6 6 0 0 0,7-2 25 0 0,0 2 117 0 0,-3 4 124 0 0,4 1 205 0 0,3-3 10 0 0,0-3-200 0 0,0 1-123 0 0,0 3-41 0 0,-3 2 4 0 0,-7 0 30 0 0,7 0-20 0 0,3 0-41 0 0,0 0-148 0 0</inkml:trace>
  <inkml:trace contextRef="#ctx0" brushRef="#br0" timeOffset="46057.91">7510 1594 7568 0 0,'0'0'166'0'0,"0"0"29"0"0,0 0 14 0 0,0 0 38 0 0,0 0 109 0 0,0 2 48 0 0,0 2-261 0 0,-1-2-83 0 0,1-1 0 0 0,0 1 0 0 0,0 0 0 0 0,0 0 0 0 0,0 0 0 0 0,1 0 0 0 0,-1-1 1 0 0,0 1-1 0 0,1 0 0 0 0,-1 0 0 0 0,1 1-60 0 0,5 0 151 0 0,-1 0-34 0 0,-3-2-102 0 0,-1-1 0 0 0,0 0 1 0 0,0 1-1 0 0,0-1 0 0 0,0 1 1 0 0,0 0-1 0 0,0-1 1 0 0,0 1-1 0 0,-1 0 0 0 0,1-1 1 0 0,0 1-1 0 0,0 0 0 0 0,0 0 1 0 0,-1 0-1 0 0,1 0 0 0 0,0 0-15 0 0,3 8 142 0 0,10 16 170 0 0,-1 2-50 0 0,1 20 186 0 0,-3-6-101 0 0,-2-16-168 0 0,-4-15-72 0 0,-1 1 0 0 0,0-1 0 0 0,-1 1 0 0 0,0 3-107 0 0,5 23 233 0 0,-6-23-165 0 0,-1-8-30 0 0,0-1-1 0 0,-1 1 1 0 0,0 0 0 0 0,0-1 0 0 0,0 5-38 0 0,-1 16 137 0 0,6-5 8 0 0,-1-11-85 0 0,3 8 49 0 0,-5 1 51 0 0,-2-16-131 0 0,0 0 0 0 0,0 0 0 0 0,1 0 0 0 0,-1 0 0 0 0,1 1 0 0 0,0-1 0 0 0,1 2-29 0 0,6 13 180 0 0,-5-6-25 0 0,-3 10 0 0 0,0-6-75 0 0,0 7 10 0 0,-1-22-87 0 0,1-1 0 0 0,0 0 1 0 0,0 0-1 0 0,0 1 0 0 0,0-1 1 0 0,0 0-1 0 0,0 1 0 0 0,0-1 1 0 0,0 0-1 0 0,0 1 0 0 0,0-1 1 0 0,1 0-1 0 0,-1 1 0 0 0,0-1 1 0 0,0 0-1 0 0,0 1 0 0 0,0-1 1 0 0,0 0-1 0 0,1 0 0 0 0,-1 1 1 0 0,0-1-1 0 0,0 0 0 0 0,0 0 1 0 0,1 1-1 0 0,-1-1 0 0 0,0 0-3 0 0,1 1 11 0 0,1 1 0 0 0,-1-1-1 0 0,0 0 1 0 0,0 1 0 0 0,0-1 0 0 0,0 1 0 0 0,0 0-1 0 0,0-1 1 0 0,-1 1 0 0 0,1 0 0 0 0,0-1-1 0 0,-1 1 1 0 0,1 0 0 0 0,-1 0 0 0 0,0 0-11 0 0,3 4 80 0 0,7 7-14 0 0,-7 0-40 0 0,-3-11-214 0 0,0-1 75 0 0,0 0 63 0 0,0 1 55 0 0,0-1 50 0 0,0 0 42 0 0,0 1 327 0 0,0-1-278 0 0,0-1-94 0 0,0 0-36 0 0,0 1-39 0 0,0-1-40 0 0,0 0-47 0 0,0 1-53 0 0,0-1-77 0 0,0 1-74 0 0,0-1-82 0 0,0 1-88 0 0,0-1-96 0 0,0 1-103 0 0,0 0-110 0 0,0 0-118 0 0,0-1-871 0 0,0 0-1012 0 0</inkml:trace>
  <inkml:trace contextRef="#ctx0" brushRef="#br0" timeOffset="46342.35">7352 2020 7696 0 0,'0'0'225'0'0,"0"0"50"0"0,0 0 58 0 0,5 0 19 0 0,16 0 7 0 0,-20 0-345 0 0,-1 0 0 0 0,0 0 0 0 0,1 0 0 0 0,-1 0-1 0 0,0 0 1 0 0,1 0 0 0 0,-1 0 0 0 0,0 0 0 0 0,0 0 0 0 0,1 0 0 0 0,-1 0 0 0 0,0 0 0 0 0,1 0 0 0 0,-1-1 0 0 0,0 1 0 0 0,1 0 0 0 0,-1 0 0 0 0,0 0 0 0 0,0 0 0 0 0,1-1 0 0 0,-1 1 0 0 0,0 0 0 0 0,0 0-1 0 0,1 0 1 0 0,-1-1 0 0 0,0 1-14 0 0,4-3 131 0 0,0 0-1 0 0,0 1 0 0 0,1 0 1 0 0,-1-1-1 0 0,1 1 0 0 0,3-1-130 0 0,5-1 206 0 0,-3 0-77 0 0,-9 4-120 0 0,9-4 171 0 0,-2 2-50 0 0,-1 0-25 0 0,2-1-13 0 0,7-1 53 0 0,-8 1-56 0 0,2 0 40 0 0,69-29 410 0 0,-43 15-492 0 0,-2 0 9 0 0,-9 9-62 0 0,-5 5-20 0 0,7-2-46 0 0,2-5-50 0 0,-17 4 30 0 0,-5 3-76 0 0,-1 0-92 0 0,-2 2 78 0 0,-1 1-42 0 0,0-1-45 0 0,0 0-41 0 0,3 1-416 0 0,2-1-289 0 0,3 1-665 0 0</inkml:trace>
  <inkml:trace contextRef="#ctx0" brushRef="#br0" timeOffset="46758.02">8062 1736 6248 0 0,'0'0'133'0'0,"0"2"23"0"0,0 8 64 0 0,-1 1-101 0 0,1 4-71 0 0,0 21-91 0 0,2-26 66 0 0,0-2 50 0 0,1-1 22 0 0,0-2 38 0 0,2 5 183 0 0,-3 5 101 0 0,-3-6-200 0 0,0 3 15 0 0,2-3-35 0 0,0-1 12 0 0,1 1 55 0 0,3 1-56 0 0,-1 1-29 0 0,-1-3-20 0 0,-2 0 21 0 0,-1 2 59 0 0,2 5 13 0 0,8 21 448 0 0,-7-23-501 0 0,1-1-55 0 0,-1-2-45 0 0,0 1 37 0 0,9 21 361 0 0,-8-19-312 0 0,0-2-57 0 0,-1-1 53 0 0,0-2-44 0 0,0 0-16 0 0,0 2 13 0 0,1 1 19 0 0,-3-8-86 0 0,-1-1 0 0 0,1 1 0 0 0,-1 0 0 0 0,1 0 0 0 0,-1-1 0 0 0,0 1 0 0 0,0 0 0 0 0,-1 1-67 0 0,1 8 251 0 0,3 0-52 0 0,2-4-87 0 0,2 4 75 0 0,-6 0-32 0 0,-1-9-103 0 0,0 2 45 0 0,0 8 337 0 0,0-9-287 0 0,0-2-97 0 0,0-1-38 0 0,0 2 276 0 0,0-3-32 0 0,0 0-128 0 0,0 0-28 0 0,0 0 10 0 0,0 0-18 0 0,0 0-10 0 0,0-3-2 0 0,0-25 25 0 0,0-4-51 0 0,0 30-54 0 0,1 1 0 0 0,-1-1 0 0 0,0 0 0 0 0,0 1 0 0 0,1-1 0 0 0,-1 0 0 0 0,1 1 0 0 0,-1-1 0 0 0,1 1 0 0 0,0-1 0 0 0,0 1 0 0 0,0-1 0 0 0,0 1 0 0 0,0 0 0 0 0,4-8 0 0 0,-2 2-2 0 0,4-6-45 0 0,-5 10 31 0 0,0 0-1 0 0,-1 1 1 0 0,2-1-1 0 0,-1 1 1 0 0,0-1-1 0 0,0 1 1 0 0,1 0-1 0 0,-1 0 0 0 0,1 0 1 0 0,1-1 16 0 0,20-13-81 0 0,-13 3 2 0 0,3 12 33 0 0,-12 1 37 0 0,1 0 0 0 0,-1 0 0 0 0,0 0 0 0 0,1 0 0 0 0,-1 0 0 0 0,0-1 0 0 0,0 1 0 0 0,1-1 0 0 0,-1 1 0 0 0,0-1 0 0 0,1 0 9 0 0,3-4-31 0 0,-5 5 27 0 0,0-1 0 0 0,-1 0 1 0 0,1 1-1 0 0,0-1 0 0 0,0 1 0 0 0,0-1 1 0 0,-1 1-1 0 0,1-1 0 0 0,0 1 0 0 0,0-1 1 0 0,0 1-1 0 0,0 0 0 0 0,0 0 0 0 0,0-1 1 0 0,0 1-1 0 0,0 0 0 0 0,0 0 0 0 0,0 0 1 0 0,0 0-1 0 0,-1 0 0 0 0,1 0 0 0 0,0 0 1 0 0,0 0-1 0 0,0 1 0 0 0,0-1 0 0 0,0 0 0 0 0,0 0 5 0 0,5 3-6 0 0,0 0-9 0 0,0 0 0 0 0,0 1 1 0 0,0-1-1 0 0,0 1 0 0 0,0 0 1 0 0,-1 1 13 0 0,-2-3-8 0 0,-1 0 1 0 0,1 0-1 0 0,-1 0 1 0 0,1 0 0 0 0,0-1-1 0 0,2 2 8 0 0,-3-2-2 0 0,1 0 1 0 0,-1 0-1 0 0,0 0 0 0 0,1 1 1 0 0,-1-1-1 0 0,0 1 0 0 0,0-1 0 0 0,0 1 1 0 0,-1 0-1 0 0,1 0 0 0 0,0 0 1 0 0,0 1 1 0 0,5 8-21 0 0,-3-5 11 0 0,-1 0 0 0 0,2 0 0 0 0,-1 0 1 0 0,4 3 9 0 0,5 7 2 0 0,0 11-48 0 0,-4-7 18 0 0,-5-12 28 0 0,-3-6 0 0 0,0-1 0 0 0,0 0 0 0 0,0 1 0 0 0,0-1 0 0 0,0 1 0 0 0,-1-1 0 0 0,1 1 0 0 0,-1 0 0 0 0,1-1 0 0 0,-1 1 0 0 0,0 0 0 0 0,1-1 0 0 0,-1 1 0 0 0,0 0 0 0 0,0 1 0 0 0,0 2 20 0 0,0-1-41 0 0,0 0-32 0 0,1-1-42 0 0,-1 0-22 0 0,1-1-42 0 0,0 1-47 0 0,0 0-51 0 0,-1-1-2 0 0,1 0-42 0 0,0 0-46 0 0,0 0-50 0 0,1 0-53 0 0,-1-1-55 0 0,0 1-59 0 0,1 0-61 0 0,0 0-1275 0 0,-2-2-1080 0 0</inkml:trace>
  <inkml:trace contextRef="#ctx0" brushRef="#br0" timeOffset="47327.25">9308 1562 8264 0 0,'0'0'182'0'0,"0"0"29"0"0,0 0 14 0 0,0 0 37 0 0,0 0 102 0 0,0 0 41 0 0,0 0 10 0 0,0 0-17 0 0,0 0-72 0 0,0 3-34 0 0,5 12 34 0 0,3-4-95 0 0,-5-8-70 0 0,-2 1-75 0 0,-1 0-46 0 0,-1 1-28 0 0,1-2 34 0 0,2 12 83 0 0,4 1-41 0 0,0 0 6 0 0,-4 0 46 0 0,-3 9 68 0 0,0-12-92 0 0,1-1-1 0 0,1 1 1 0 0,0 0 0 0 0,1 8-116 0 0,3-3 72 0 0,2 15 66 0 0,-5-8-12 0 0,-2-18-79 0 0,0-1 1 0 0,1 0-1 0 0,0 0 1 0 0,1 1-1 0 0,1 3-47 0 0,3 14 132 0 0,-3 5 9 0 0,-3 21 148 0 0,-1-21-118 0 0,3-12-111 0 0,5 7-13 0 0,-6-19-32 0 0,1 0 0 0 0,-1 0 0 0 0,0 0 0 0 0,0 0 0 0 0,0 5-15 0 0,-1 13 59 0 0,0-4 62 0 0,0 0 61 0 0,0 4 64 0 0,0-20-220 0 0,0 0 0 0 0,0 0 0 0 0,0-1 1 0 0,1 1-1 0 0,-1 0 0 0 0,1 0 1 0 0,0 1-27 0 0,6 3 113 0 0,-7-7-109 0 0,1 0-1 0 0,-1 0 1 0 0,0 0-1 0 0,1 0 1 0 0,-1 1 0 0 0,0-1-1 0 0,1 0 1 0 0,-1 0 0 0 0,0 0-1 0 0,1 1 1 0 0,-1-1-1 0 0,0 0 1 0 0,0 1 0 0 0,0-1-1 0 0,1 0 1 0 0,-1 0 0 0 0,0 1-1 0 0,0-1 1 0 0,0 0-1 0 0,0 1 1 0 0,1-1 0 0 0,-1 1-1 0 0,0-1 1 0 0,0 0-1 0 0,0 1 1 0 0,0-1 0 0 0,0 0-1 0 0,0 1 1 0 0,0-1 0 0 0,0 0-1 0 0,0 1 1 0 0,0-1-1 0 0,0 1 1 0 0,0-1 0 0 0,0 0-1 0 0,-1 1 1 0 0,1-1 0 0 0,0 0-1 0 0,0 1 1 0 0,0-1-1 0 0,0 0 1 0 0,-1 1 0 0 0,1-1-1 0 0,0 0 1 0 0,0 0 0 0 0,-1 1-4 0 0,-5 7 61 0 0,1 1 25 0 0,3 21 23 0 0,2-29-110 0 0,0 0 0 0 0,0 0 0 0 0,0 0 0 0 0,0-1 0 0 0,0 1 0 0 0,0 0 1 0 0,0 0-1 0 0,0 0 0 0 0,0 0 0 0 0,-1-1 0 0 0,1 1 0 0 0,0 0 0 0 0,-1 0 1 0 0,1 0 0 0 0,-1 0 144 0 0,-1-1-92 0 0,1 1-79 0 0,-1-1-65 0 0,0 1-50 0 0,-1-1-39 0 0,-8 0-806 0 0,8-1 763 0 0,1-1 101 0 0,2 2 84 0 0,-1-1 0 0 0,1 0 0 0 0,0 0 0 0 0,-1 0 0 0 0,1 1 0 0 0,0-1 1 0 0,0 0-1 0 0,0 0 0 0 0,-1 0 0 0 0,1 0 0 0 0,0 0 0 0 0,0 1 0 0 0,0-1 1 0 0,1-1 38 0 0</inkml:trace>
  <inkml:trace contextRef="#ctx0" brushRef="#br0" timeOffset="47912.7">8993 1941 9560 0 0,'0'0'216'0'0,"0"0"32"0"0,0 0 10 0 0,0 0 30 0 0,2-3 80 0 0,12-7 31 0 0,-1 4 8 0 0,-11 3-257 0 0,4-4 85 0 0,17 2 56 0 0,-10-2-134 0 0,-12 7-133 0 0,1-1 0 0 0,-1 0 0 0 0,1 0 0 0 0,-1 0 0 0 0,1 1-1 0 0,-1-1 1 0 0,1 1 0 0 0,0-1 0 0 0,-1 1 0 0 0,1 0 0 0 0,0 0 0 0 0,-1-1 0 0 0,1 1 0 0 0,0 0-24 0 0,1 1 28 0 0,0-1 0 0 0,0-1 1 0 0,-1 1-1 0 0,1 0 1 0 0,0-1-1 0 0,0 0 0 0 0,0 1 1 0 0,1-2-29 0 0,16-9 113 0 0,-16 8-99 0 0,1 1 0 0 0,-1 0 0 0 0,0 0 0 0 0,1 1 1 0 0,-1-1-1 0 0,1 1 0 0 0,0 0 0 0 0,-1 0 0 0 0,1 1 0 0 0,0-1 1 0 0,3 1-15 0 0,-3 0 5 0 0,-1-1 1 0 0,0 1-1 0 0,0-1 1 0 0,1 0-1 0 0,-1 0 1 0 0,0 0-1 0 0,0-1 1 0 0,0 1-1 0 0,0-1 1 0 0,0 0-1 0 0,2-2-5 0 0,-2 1 3 0 0,1 1-1 0 0,0 0 0 0 0,0 0 0 0 0,0 0 1 0 0,1 0-3 0 0,23-3 0 0 0,-8-6 0 0 0,5 6 0 0 0,-5-6-19 0 0,5 6-68 0 0,-12-1 21 0 0,-5 1-53 0 0,-4 4 18 0 0,1 0-35 0 0,2 1-35 0 0,-6 1 111 0 0,0-1-1 0 0,0 0 1 0 0,0 0-1 0 0,0 0 1 0 0,1-1-1 0 0,-1 1 0 0 0,0 0 1 0 0,0-1-1 0 0,0 0 1 0 0,1 0 60 0 0,5-3-194 0 0,2-2-104 0 0,-4 4 105 0 0,2 1-40 0 0,12 0-434 0 0,-10-2 256 0 0,-2 0 119 0 0,-2-3 68 0 0,-4 5 42 0 0,0 0 43 0 0,1-1-36 0 0,1 2 94 0 0,1 1 51 0 0,-3-1-2 0 0,-1 1-33 0 0,3-1-53 0 0,10 0-447 0 0,-9 0 379 0 0,-3 0 142 0 0,-1 0 34 0 0,1 0 40 0 0,-1 0 45 0 0,4 2-144 0 0,6 9 76 0 0,5 6 44 0 0,-16-16-45 0 0,1-1 1 0 0,-1 1-1 0 0,0 0 1 0 0,0 0-1 0 0,1-1 1 0 0,-1 1-1 0 0,0 0 1 0 0,0-1 0 0 0,0 1-1 0 0,0 0 1 0 0,0 0-1 0 0,0-1 1 0 0,0 1-1 0 0,0 1-6 0 0,0 3 35 0 0,0-5-28 0 0,0 1-1 0 0,0 0 1 0 0,0-1 0 0 0,0 1-1 0 0,0 0 1 0 0,0-1 0 0 0,0 1-1 0 0,0 0 1 0 0,0-1 0 0 0,0 1-1 0 0,1-1 1 0 0,-1 1 0 0 0,0 0-1 0 0,0-1 1 0 0,1 1 0 0 0,-1-1-1 0 0,0 1 1 0 0,1-1 0 0 0,-1 1-1 0 0,0-1 1 0 0,1 1 0 0 0,-1-1-1 0 0,1 0 1 0 0,-1 1 0 0 0,1-1-1 0 0,-1 1 1 0 0,1-1-7 0 0,0 0 9 0 0,-1 1-1 0 0,1-1 1 0 0,0 1 0 0 0,-1-1-1 0 0,1 1 1 0 0,-1 0 0 0 0,1-1 0 0 0,-1 1-1 0 0,1-1 1 0 0,-1 1 0 0 0,1 0-1 0 0,-1-1 1 0 0,0 1 0 0 0,1 0-1 0 0,-1 0 1 0 0,0-1 0 0 0,0 1-1 0 0,1 0 1 0 0,-1 0 0 0 0,0-1 0 0 0,0 1-1 0 0,0 0 1 0 0,0 0 0 0 0,0-1-1 0 0,0 1 1 0 0,0 0 0 0 0,0 0-9 0 0,0 11 108 0 0,3-1 35 0 0,1-1 38 0 0,2 2 44 0 0,-3-1 42 0 0,-2 6-12 0 0,0 2-13 0 0,5-4-28 0 0,-3-5-54 0 0,0-2-7 0 0,-2 0 18 0 0,-1 1 54 0 0,3 15 163 0 0,10 20 365 0 0,-7-26-463 0 0,1 1-17 0 0,-5-10-108 0 0,0-1-33 0 0,-2 5 58 0 0,1 5 32 0 0,3-9-79 0 0,-1-2-55 0 0,1 3 25 0 0,-3-3 3 0 0,0 2 47 0 0,-1 4 89 0 0,0-8-189 0 0,0 1 42 0 0,0 8 206 0 0,0 1 51 0 0,0 16 594 0 0,0-29-747 0 0,-3-2-40 0 0,1 0-73 0 0,0 0-53 0 0,-2 0-7 0 0,2 0 11 0 0,0 0 98 0 0,-1 3-17 0 0,3-3-126 0 0,-8 7 84 0 0,4-11 19 0 0,0 1-49 0 0,-3-2 55 0 0,7 5-104 0 0,0 0 1 0 0,-1 0-1 0 0,1 0 1 0 0,0-1-1 0 0,-1 1 1 0 0,1 0-1 0 0,-1 0 1 0 0,1-1 0 0 0,0 1-1 0 0,0 0 1 0 0,-1-1-1 0 0,1 1 1 0 0,0 0-1 0 0,0-1 1 0 0,-1 1-1 0 0,1 0 1 0 0,0-1-1 0 0,0 1 1 0 0,0-1-1 0 0,-1 1 1 0 0,1 0 0 0 0,0-1-1 0 0,0 1 1 0 0,0-1-1 0 0,0 1 1 0 0,0 0-1 0 0,0-1 1 0 0,0 1-1 0 0,0-1 1 0 0,0 1-1 0 0,0-1-7 0 0,-3-4 184 0 0,-3-3-71 0 0,1-3-57 0 0,5 8-55 0 0,-1 0 0 0 0,0 0 0 0 0,1 0 0 0 0,-1 0 1 0 0,1 0-1 0 0,0 0 0 0 0,0 0 0 0 0,0 0 1 0 0,1 0-1 0 0,-1 0 0 0 0,1 0 0 0 0,-1 0 0 0 0,2-2-1 0 0,2-6-4 0 0,1 1-3 0 0,-3 2-27 0 0,0 1-24 0 0,-2-2-37 0 0,3-6-119 0 0,10-1-43 0 0,0 0 13 0 0,-11 11 184 0 0,-1 4 47 0 0,-1 1-1 0 0,0-1 0 0 0,0 0 1 0 0,1 1-1 0 0,-1-1 0 0 0,0 0 1 0 0,1 1-1 0 0,-1-1 0 0 0,1 1 1 0 0,-1-1-1 0 0,1 1 0 0 0,-1-1 1 0 0,1 1-1 0 0,-1-1 0 0 0,1 1 1 0 0,-1 0-1 0 0,1-1 0 0 0,0 1 0 0 0,-1 0 1 0 0,1-1-1 0 0,0 1 0 0 0,0 0 14 0 0,3-3-54 0 0,13-10-157 0 0,-15 11 181 0 0,0 0-1 0 0,1 0 0 0 0,-1 0 0 0 0,1 0 1 0 0,-1 0-1 0 0,1 1 0 0 0,0-1 31 0 0,-2 2-13 0 0,0-1-1 0 0,1 1 1 0 0,-1 0-1 0 0,0-1 1 0 0,0 1-1 0 0,1 0 1 0 0,-1 0-1 0 0,0 0 1 0 0,1 0-1 0 0,-1 0 1 0 0,0 0-1 0 0,1 0 1 0 0,-1 1-1 0 0,0-1 1 0 0,0 0-1 0 0,1 1 1 0 0,-1-1 0 0 0,0 1-1 0 0,0-1 1 0 0,1 1 13 0 0,13 12-87 0 0,10 12 1 0 0,-21-21 77 0 0,0 2-49 0 0,-3 1 47 0 0,0-1 3 0 0,11 9-32 0 0,-10-13 37 0 0,0-1-1 0 0,-1 1 1 0 0,1 0-1 0 0,-1 0 1 0 0,0-1-1 0 0,1 1 1 0 0,-1 0-1 0 0,0 1 4 0 0,2 15-56 0 0,1 4-29 0 0,6 0-39 0 0,-5-9 12 0 0,1-8 26 0 0,-1-1-80 0 0,-3 6-86 0 0,-2-9 77 0 0,0 1 43 0 0,0-1 41 0 0,0 1 33 0 0,0 0 26 0 0,1 0 61 0 0,1 4 212 0 0,-1-4-208 0 0,0-1-63 0 0,-1 0-43 0 0,1 0-51 0 0,0 1-60 0 0,0-1-36 0 0,0 0-60 0 0,1 0-66 0 0,-1 0-71 0 0,0 1-77 0 0,1-1-83 0 0,-1 1-90 0 0,1-1-95 0 0,-2 0 393 0 0,5 3-1310 0 0,4 5-946 0 0</inkml:trace>
  <inkml:trace contextRef="#ctx0" brushRef="#br0" timeOffset="48281.78">10255 2146 8032 0 0,'2'0'182'0'0,"4"-1"-85"0"0,16-8 307 0 0,-12 4-279 0 0,-3 2-93 0 0,-2 0-38 0 0,-2 1 1 0 0,21-22 65 0 0,-20 19-54 0 0,1 0 62 0 0,1-1 75 0 0,3-3 149 0 0,6-5 189 0 0,-11 9-363 0 0,0 1-41 0 0,9-12 134 0 0,-8 3-34 0 0,6 8-7 0 0,-6-8-14 0 0,6 0-50 0 0,-8 9-21 0 0,-2 0-44 0 0,-3-4-10 0 0,2 8-18 0 0,0-8 109 0 0,0 3-76 0 0,0 2-13 0 0,0 3-31 0 0,0 0 0 0 0,0 0 1 0 0,1 0-1 0 0,-1 0 0 0 0,0 0 0 0 0,0 0 1 0 0,0 0-1 0 0,0 0 0 0 0,0-1 0 0 0,0 1 0 0 0,0 0 1 0 0,0 0-1 0 0,0 0 0 0 0,0 0 0 0 0,0 0 1 0 0,0 0-1 0 0,0 0 0 0 0,0 0 0 0 0,-1 0 0 0 0,1 0 1 0 0,0-1-1 0 0,0 1 0 0 0,0 0 0 0 0,0 0 1 0 0,0 0-1 0 0,0 0 0 0 0,0 0 0 0 0,0 0 0 0 0,0 0 1 0 0,0 0-1 0 0,0 0 0 0 0,0 0 0 0 0,0 0 1 0 0,0 0-1 0 0,0 0 0 0 0,0 0 0 0 0,-1 0 0 0 0,1-1 1 0 0,0 1-1 0 0,0 0 0 0 0,0 0 0 0 0,0 0 1 0 0,0 0-1 0 0,0 0 0 0 0,0 0 0 0 0,0 0 0 0 0,0 0 1 0 0,0 0-1 0 0,-1 0 0 0 0,1 0 0 0 0,0 0 1 0 0,0 0-1 0 0,0 0 0 0 0,0 0 0 0 0,0 0 0 0 0,0 1 1 0 0,0-1-3 0 0,-1-1 3 0 0,-3 1 49 0 0,3-1-22 0 0,-1 1 0 0 0,0 0 0 0 0,1 0 0 0 0,-1 0-1 0 0,0 0 1 0 0,1 0 0 0 0,-1 0 0 0 0,0 0 0 0 0,1 0 0 0 0,-1 1 0 0 0,1-1 0 0 0,-1 1 0 0 0,0-1 0 0 0,1 1 0 0 0,-2 0-30 0 0,-13 9 68 0 0,14-9-60 0 0,0 0-1 0 0,-1 0 1 0 0,1 0 0 0 0,0 0-1 0 0,0 1 1 0 0,0-1 0 0 0,0 1-1 0 0,0-1 1 0 0,1 1-1 0 0,-1 0 1 0 0,0-1 0 0 0,0 2-8 0 0,-3 10 32 0 0,-8-5 44 0 0,-19 34 72 0 0,25-34-114 0 0,3-5-16 0 0,1 0 0 0 0,0 0 0 0 0,0 0 0 0 0,0 1 0 0 0,0 0 0 0 0,0 0-18 0 0,-28 59 247 0 0,30-62-244 0 0,1 0 0 0 0,0 0 0 0 0,0 0-1 0 0,-1 0 1 0 0,1 0 0 0 0,0 1 0 0 0,0-1 0 0 0,0 0 0 0 0,0 0 0 0 0,0 0 0 0 0,0 0 0 0 0,1 0-1 0 0,-1 0 1 0 0,0 0 0 0 0,1 0 0 0 0,-1 0 0 0 0,0 0 0 0 0,1 0 0 0 0,-1 0 0 0 0,1 0-1 0 0,0 0 1 0 0,-1 0 0 0 0,1 0 0 0 0,0 0-3 0 0,0 1 5 0 0,0-1 0 0 0,0 1 0 0 0,0-1 0 0 0,-1 1-1 0 0,1 0 1 0 0,0-1 0 0 0,-1 1 0 0 0,1 0 0 0 0,-1-1 0 0 0,0 1 0 0 0,1 1-5 0 0,1 13 64 0 0,2-11-56 0 0,-1-1 0 0 0,0 1 0 0 0,1-1 0 0 0,0 0 0 0 0,0 0 0 0 0,0 0 0 0 0,0-1 0 0 0,1 1 0 0 0,-1-1 0 0 0,5 2-8 0 0,17 0 0 0 0,-5 5 10 0 0,5-4 17 0 0,-10-1-69 0 0,-13-3 24 0 0,0-1-1 0 0,1 0 1 0 0,-1 0 0 0 0,0 0-1 0 0,1 0 1 0 0,-1-1 0 0 0,1 1 0 0 0,0-1-1 0 0,-1 0 19 0 0,9 0-89 0 0,-8 0 19 0 0,-1 0-34 0 0,0 0-15 0 0,1 0-34 0 0,-1 0-41 0 0,0 0-43 0 0,0 0-49 0 0,0 0-44 0 0,0 0-39 0 0,1 0-36 0 0,-1 0-118 0 0,1 0-35 0 0,7 0-1235 0 0</inkml:trace>
  <inkml:trace contextRef="#ctx0" brushRef="#br0" timeOffset="48830.03">11438 1909 7976 0 0,'0'0'174'0'0,"0"0"29"0"0,0 0 14 0 0,-3 0-26 0 0,-16 1-158 0 0,17 0-31 0 0,0-1 0 0 0,1 0-1 0 0,-1 1 1 0 0,0-1-1 0 0,1 1 1 0 0,-1-1-1 0 0,1 1 1 0 0,-1 0-1 0 0,1 0 1 0 0,-1 0-1 0 0,1 0 1 0 0,-1 0-2 0 0,-5 3 65 0 0,-6-2 105 0 0,-3 1 72 0 0,0 10 25 0 0,-2 3-28 0 0,-8-3 30 0 0,16-9-118 0 0,2 0-36 0 0,7-2-88 0 0,-1-1 0 0 0,1 1 1 0 0,0-1-1 0 0,-1 1 0 0 0,1-1 0 0 0,0 1 1 0 0,0 0-1 0 0,-1 1-27 0 0,-8 12 169 0 0,-3-4 13 0 0,8-8-119 0 0,-1 1 1 0 0,1 1-1 0 0,0-1 1 0 0,0 1-1 0 0,1-1 1 0 0,0 2-1 0 0,-1-1 1 0 0,-1 3-64 0 0,-7 8 204 0 0,11-15-175 0 0,1 1-1 0 0,-1 0 0 0 0,0-1 0 0 0,1 1 0 0 0,-1 0 1 0 0,1 0-1 0 0,0 0 0 0 0,0 0 0 0 0,0 0 0 0 0,0 1-28 0 0,-3 10 101 0 0,4-11-81 0 0,0 1 1 0 0,-1-1 0 0 0,0 0 0 0 0,1 1 0 0 0,-1-1 0 0 0,0 0-1 0 0,0 0 1 0 0,0 0 0 0 0,0 0 0 0 0,-1 0 0 0 0,1 0 0 0 0,-1 0-1 0 0,1 0 1 0 0,-1 0-21 0 0,0 0 23 0 0,-9 11 129 0 0,11-13-143 0 0,0 1 0 0 0,-1 0-1 0 0,1 0 1 0 0,0-1-1 0 0,0 1 1 0 0,-1 0 0 0 0,1-1-1 0 0,0 1 1 0 0,0 0-1 0 0,0 0 1 0 0,0-1-1 0 0,0 1 1 0 0,0 0 0 0 0,0 0-1 0 0,0-1 1 0 0,0 1-1 0 0,1 0 1 0 0,-1-1 0 0 0,0 1-1 0 0,0 0 1 0 0,1 0-1 0 0,-1-1-8 0 0,5 9 78 0 0,-4-8-62 0 0,0 0 0 0 0,0 1 0 0 0,0-1 0 0 0,-1 1 0 0 0,1-1 0 0 0,0 1 0 0 0,-1-1 0 0 0,1 1 0 0 0,-1-1 0 0 0,0 1 0 0 0,1 0 0 0 0,-1-1 0 0 0,0 1 0 0 0,0 0-16 0 0,0 4 61 0 0,0-4-41 0 0,-1 0-1 0 0,1-1 0 0 0,0 1 0 0 0,0 0 0 0 0,0-1 0 0 0,1 1 0 0 0,-1 0 0 0 0,0-1 0 0 0,1 1 0 0 0,-1 0 0 0 0,1-1 0 0 0,0 2-19 0 0,9 2 158 0 0,-6 2-54 0 0,0-2-5 0 0,1-4-3 0 0,3-1 58 0 0,0 1-132 0 0,15-1-4 0 0,-9-3 22 0 0,-6-2-30 0 0,4-2 25 0 0,2 6 24 0 0,-11 1-51 0 0,-1 0 1 0 0,0 0 0 0 0,1 0-1 0 0,-1 0 1 0 0,1-1-1 0 0,-1 1 1 0 0,0-1-1 0 0,1 1 1 0 0,-1-1 0 0 0,0 0-1 0 0,0 0 1 0 0,0 0-1 0 0,1 0 1 0 0,-1 0-1 0 0,0 0 1 0 0,0-1-1 0 0,0 1 1 0 0,-1-1 0 0 0,2 0-9 0 0,14-12 61 0 0,-1 3-43 0 0,-4 4-17 0 0,-1 1-1 0 0,-9 5 0 0 0,0 0 0 0 0,0 0 0 0 0,0-1 0 0 0,0 1 0 0 0,0-1 0 0 0,0 1 0 0 0,0-1 0 0 0,0 1 0 0 0,0-2 0 0 0,6-20 0 0 0,3 11 0 0 0,-9 11 0 0 0,-1 0 0 0 0,1 0 0 0 0,-1 0 0 0 0,0-1 0 0 0,1 1 0 0 0,-1-1 0 0 0,0 1 0 0 0,0-1 0 0 0,0 1 0 0 0,0-1 0 0 0,0 0 0 0 0,0 0 0 0 0,-1 1 0 0 0,1-1 0 0 0,0-1 0 0 0,6-17 3 0 0,8-23-55 0 0,-13 35 28 0 0,-1 1 0 0 0,1 0 0 0 0,-1 0 0 0 0,-1-1 1 0 0,1 0 23 0 0,-1-68-194 0 0,0 59 119 0 0,0-3-36 0 0,-1 2-53 0 0,-1 1 0 0 0,-3-15 164 0 0,2 14-183 0 0,0-1 0 0 0,1-16 183 0 0,0 9-150 0 0,-4-13-143 0 0,0 2 7 0 0,4 15 129 0 0,2-1-52 0 0,0 2 58 0 0,0-47-184 0 0,0 40 147 0 0,0 11 31 0 0,0 0-49 0 0,-1 44 155 0 0,1 24-94 0 0,4-23 99 0 0,6-5 46 0 0,-4 17 0 0 0,4-4 0 0 0,-5 7 13 0 0,6-7 40 0 0,-6 6-9 0 0,6-5 106 0 0,-6 5 14 0 0,6-5-4 0 0,-6 5 14 0 0,5-8 61 0 0,-4-2 21 0 0,4-1 7 0 0,-5-2 13 0 0,1-13-53 0 0,-5-13-166 0 0,1 0-1 0 0,-1 1 1 0 0,0-1-1 0 0,0 0 1 0 0,-1 1 0 0 0,1-1-1 0 0,-1 1 1 0 0,1 1-57 0 0,-1 5 260 0 0,0 1-65 0 0,0-1-56 0 0,0 0-46 0 0,0 7-14 0 0,0 19-67 0 0,0-33 42 0 0,0-3 10 0 0,0 3 0 0 0,0 7-30 0 0,0-7-112 0 0,0-3 0 0 0,0 0 8 0 0,0 0-37 0 0,0 0-19 0 0,0 0-37 0 0,0 0-45 0 0,0 0-50 0 0,0 0-52 0 0,0 0-50 0 0,0 0-45 0 0,0 0-37 0 0,0 0-133 0 0,0 0-37 0 0,0 0-160 0 0,0 0-426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5:35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0 7224 0 0,'0'0'165'0'0,"0"0"22"0"0,0 0 7 0 0,0 3-23 0 0,-3 7-85 0 0,-2 0 110 0 0,2-4-48 0 0,1-1 35 0 0,0 0 35 0 0,1 1 36 0 0,4-1 312 0 0,-3-4-527 0 0,1 0 1 0 0,0-1-1 0 0,0 1 1 0 0,0 0-1 0 0,-1 0 1 0 0,1 0-1 0 0,0 0 1 0 0,-1 0 0 0 0,1 0-1 0 0,-1 0 1 0 0,1 0-1 0 0,-1 0 1 0 0,1 0-1 0 0,-1 1 1 0 0,0-1-1 0 0,0 0 1 0 0,0 0-1 0 0,1 0 1 0 0,-1 0 0 0 0,0 0-1 0 0,0 1 1 0 0,-1-1-1 0 0,1 0 1 0 0,0 0-1 0 0,0 0 1 0 0,0 0-1 0 0,-1 1-39 0 0,-2 4 189 0 0,-2 0-39 0 0,3-4 47 0 0,1 0-46 0 0,0 1 41 0 0,1 1-98 0 0,1 1-55 0 0,-1-4-5 0 0,0 1 34 0 0,0 6 157 0 0,0 0-35 0 0,0 8 99 0 0,0 2-68 0 0,0 8-47 0 0,0-26-173 0 0,0 0 0 0 0,0 0 0 0 0,0 0 0 0 0,0 0 0 0 0,0 0 0 0 0,0 0 1 0 0,0 0-1 0 0,0 1 0 0 0,0-1 0 0 0,0 0 0 0 0,0 0 0 0 0,0 0 1 0 0,0 0-1 0 0,0 0 0 0 0,0 0 0 0 0,0 0 0 0 0,0 0 0 0 0,0 0 0 0 0,0 0 1 0 0,0 1-1 0 0,0-1 0 0 0,0 0 0 0 0,0 0 0 0 0,0 0 0 0 0,0 0 0 0 0,0 0 1 0 0,0 0-1 0 0,0 0 0 0 0,0 0 0 0 0,0 0 0 0 0,-1 0 0 0 0,1 0 0 0 0,0 0 1 0 0,0 0-1 0 0,0 0 0 0 0,0 0 0 0 0,0 1 0 0 0,0-1 0 0 0,0 0 0 0 0,0 0 1 0 0,0 0-1 0 0,0 0 0 0 0,0 0 0 0 0,-1 0 0 0 0,1 0 0 0 0,0 0 0 0 0,0 0 1 0 0,0 0-1 0 0,0 0 0 0 0,0 0 0 0 0,0 0 0 0 0,0 0 0 0 0,0 0 1 0 0,0 0-1 0 0,0 0 0 0 0,-1 0 0 0 0,1-1-1 0 0,-10 1 71 0 0,7 0 1 0 0,3 3 0 0 0,0-1-128 0 0,0 0 55 0 0,0 5 170 0 0,0-3-127 0 0,0-2-56 0 0,0 0-41 0 0,0 1-63 0 0,0-1-72 0 0,0 1-85 0 0,0-1-98 0 0,0-2 79 0 0,0 0-46 0 0,0 0-43 0 0,0 0-36 0 0,0 0-125 0 0,0 0-35 0 0,0 0-1287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5:36.7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11104 0 0,'0'0'324'0'0,"0"0"-3"0"0,1 0-238 0 0,1 0-49 0 0,2 0 13 0 0,0 1-38 0 0,7 4-86 0 0,-3 0 76 0 0,-2-3 101 0 0,0 0 80 0 0,2-2 110 0 0,-3 0-94 0 0,12 2 625 0 0,-17-2-793 0 0,1 0-1 0 0,-1 0 1 0 0,1 0-1 0 0,-1 1 1 0 0,0-1-1 0 0,1 0 1 0 0,-1 1 0 0 0,0-1-1 0 0,1 0 1 0 0,-1 1-1 0 0,1-1 1 0 0,-1 0-1 0 0,0 1 1 0 0,0-1 0 0 0,1 0-1 0 0,-1 1 1 0 0,0-1-1 0 0,0 1 1 0 0,0-1-1 0 0,1 1 1 0 0,-1-1 0 0 0,0 1-1 0 0,0-1 1 0 0,0 0-1 0 0,0 1 1 0 0,0-1 0 0 0,0 1-1 0 0,0-1 1 0 0,0 1-1 0 0,0 0-27 0 0,0-1 10 0 0,0 0 0 0 0,0 0 0 0 0,0 0 0 0 0,0 0 0 0 0,0 0 0 0 0,0 0-1 0 0,0 0 1 0 0,0 0 0 0 0,0 0 0 0 0,0 0 0 0 0,0 0 0 0 0,0 1 0 0 0,0-1 0 0 0,0 0 0 0 0,0 0 0 0 0,0 0-1 0 0,0 0 1 0 0,0 0 0 0 0,0 0 0 0 0,0 0 0 0 0,0 0 0 0 0,0 0 0 0 0,0 0 0 0 0,0 1 0 0 0,0-1-1 0 0,0 0 1 0 0,0 0 0 0 0,0 0 0 0 0,0 0 0 0 0,1 0 0 0 0,-1 0 0 0 0,0 0 0 0 0,0 0 0 0 0,0 0 0 0 0,0 0-1 0 0,0 0 1 0 0,0 0 0 0 0,0 0 0 0 0,0 0 0 0 0,0 0 0 0 0,0 0 0 0 0,0 0 0 0 0,1 0 0 0 0,-1 0-1 0 0,0 0 1 0 0,0 0 0 0 0,0 0 0 0 0,0 0 0 0 0,0 0 0 0 0,0 0 0 0 0,0 0 0 0 0,0 0 0 0 0,0 0 0 0 0,0 0-1 0 0,1 0 1 0 0,-1 0 0 0 0,0 0-10 0 0,1 0 3 0 0,0 0 46 0 0,2 0 161 0 0,0 0-15 0 0,6 0 436 0 0,-5 0-388 0 0,-1 0-72 0 0,-1 0-66 0 0,1 0 375 0 0,-3 0-22 0 0,0 0-2 0 0,0 0-28 0 0,0 0-117 0 0,0 0-50 0 0,0 0-6 0 0,0 0-31 0 0,0 0-108 0 0,0 0-41 0 0,0 0 10 0 0,0 0-65 0 0,0 0-79 0 0,0 0-25 0 0,0 0-33 0 0,0 0-186 0 0,0 0-426 0 0,0 0-50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5:36.0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6824 0 0,'0'0'149'0'0,"0"0"23"0"0,0 0 13 0 0,0-2-21 0 0,0 1-161 0 0,0 0-1 0 0,0 1 0 0 0,0-1 0 0 0,0 0 1 0 0,0 1-1 0 0,0-1 0 0 0,0 0 0 0 0,0 1 0 0 0,1-1 1 0 0,-1 0-1 0 0,0 1 0 0 0,0-1 0 0 0,1 0 1 0 0,-1 1-1 0 0,0-1-2 0 0,6-1 9 0 0,-1-1 58 0 0,-3-1 56 0 0,-1-3 143 0 0,-1 7-266 0 0,0 0 9 0 0,-1 0 0 0 0,1 0 0 0 0,0 0-1 0 0,0 0 1 0 0,0 0 0 0 0,0 0 0 0 0,0 0 0 0 0,0 0-1 0 0,0 0 1 0 0,0 0 0 0 0,0 0 0 0 0,0-1 0 0 0,0 1 0 0 0,0 0-1 0 0,0 0 1 0 0,0 0 0 0 0,0 0 0 0 0,0 0 0 0 0,0 0-1 0 0,0 0 1 0 0,1 0 0 0 0,-1 0 0 0 0,0 0 0 0 0,0-1 0 0 0,0 1-1 0 0,0 0 1 0 0,0 0 0 0 0,0 0 0 0 0,0 0 0 0 0,0 0-1 0 0,0 0 1 0 0,0 0 0 0 0,0 0 0 0 0,0 0 0 0 0,0 0 0 0 0,0 0-1 0 0,0 0 1 0 0,1 0 0 0 0,-1 0 0 0 0,0 0 0 0 0,0 0-1 0 0,0 0 1 0 0,0 0 0 0 0,0 0 0 0 0,0 0 0 0 0,0 0 0 0 0,0 0-1 0 0,0 0 1 0 0,0 0 0 0 0,1 0 0 0 0,-1 0 0 0 0,0 0-1 0 0,0 0 1 0 0,0 0 0 0 0,0 0 0 0 0,0 0 0 0 0,0 0-9 0 0,11 0 650 0 0,-1 0-37 0 0,2 0-40 0 0,0 0-41 0 0,0 0-42 0 0,0 0-44 0 0,1 0-45 0 0,0 0-46 0 0,-1 3-91 0 0,2 7 28 0 0,-12-7-93 0 0,0-1-72 0 0,-1 1-46 0 0,-1 2-41 0 0,0-2-9 0 0,0-1 32 0 0,5 5 59 0 0,0 0 0 0 0,0-1 0 0 0,1 1 0 0 0,0-1 0 0 0,0-1 0 0 0,3 3-122 0 0,10 10 296 0 0,10 14 199 0 0,-5 2-102 0 0,-3 3-81 0 0,0 1-57 0 0,2 2 33 0 0,-8-16-119 0 0,-6-9-101 0 0,7 14 65 0 0,-1-10-8 0 0,-3-6-28 0 0,1 7-12 0 0,-10-15-54 0 0,1 0-1 0 0,-1 0 1 0 0,1 0-1 0 0,2 2-30 0 0,-2-2 79 0 0,-5-1-40 0 0,1-4-39 0 0,0 0 1 0 0,0 1-1 0 0,0-1 1 0 0,0 0-1 0 0,-1 0 1 0 0,1 0-1 0 0,0 0 1 0 0,0 1-1 0 0,0-1 1 0 0,0 0-1 0 0,0 0 1 0 0,0 0-1 0 0,0 1 1 0 0,0-1-1 0 0,0 0 1 0 0,0 0-1 0 0,0 0 1 0 0,0 1-1 0 0,0-1 1 0 0,0 0-1 0 0,0 0 1 0 0,0 0-1 0 0,0 1 1 0 0,0-1-1 0 0,0 0 1 0 0,0 0-1 0 0,0 0 1 0 0,0 0-1 0 0,0 1 1 0 0,0-1-1 0 0,4 6 30 0 0,6 5 37 0 0,-5-9 18 0 0,6-2-10 0 0,-9 0 15 0 0,-2 0-31 0 0,0 0-144 0 0,0 0-15 0 0,0 0 13 0 0,0 0-66 0 0,0 0-128 0 0,0 0 3 0 0,0 0-37 0 0,-2 3-842 0 0,-11 10-53 0 0</inkml:trace>
  <inkml:trace contextRef="#ctx0" brushRef="#br0" timeOffset="337.89">443 0 6624 0 0,'0'0'192'0'0,"0"0"64"0"0,0 3 142 0 0,-4 9 30 0 0,-6 2 74 0 0,9-12-315 0 0,0-1-35 0 0,0 2 62 0 0,0 0-78 0 0,1 1-74 0 0,0-1-14 0 0,-1 0 55 0 0,-25 28 747 0 0,21-20-569 0 0,1-3-61 0 0,-6 5 28 0 0,0 0-9 0 0,3 7 23 0 0,1-2-39 0 0,-2-4-27 0 0,-9 11 81 0 0,-29 45 590 0 0,30-41-594 0 0,-1 0 224 0 0,0 0 0 0 0,-12 12-497 0 0,-3 5 416 0 0,12-12-139 0 0,13-21-144 0 0,0 0 41 0 0,7-12-162 0 0,-1 0 0 0 0,0 0 0 0 0,1 0 0 0 0,-1 0 0 0 0,0 0 0 0 0,0-1 0 0 0,0 1 1 0 0,0 0-1 0 0,0-1 0 0 0,1 1 0 0 0,-1 0 0 0 0,0-1 0 0 0,0 1 0 0 0,-1-1 0 0 0,1 1 1 0 0,0-1-13 0 0,-10 7 159 0 0,6 6-50 0 0,-6 0-21 0 0,7-8 5 0 0,4 1-57 0 0,-1-1-17 0 0,-10 0 11 0 0,11-5-25 0 0,0 1 0 0 0,-1 0 1 0 0,1-1-1 0 0,0 1 0 0 0,-1 0 1 0 0,1-1-1 0 0,0 1 0 0 0,0 0 1 0 0,0-1-1 0 0,0 1 0 0 0,0 0 1 0 0,0-1-1 0 0,0 1 0 0 0,0 0 1 0 0,0-1-6 0 0,0 3 38 0 0,0-3-67 0 0,0 0-73 0 0,0 0-143 0 0,0 0-225 0 0,0 0-10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43.0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7136 0 0,'0'0'165'0'0,"0"0"22"0"0,0 0 6 0 0,3 3-28 0 0,7 10-131 0 0,-4 0-34 0 0,0-8 52 0 0,-1-2 119 0 0,-4 1-38 0 0,0 3 33 0 0,-1-7-142 0 0,0 1-1 0 0,0-1 0 0 0,0 1 0 0 0,0-1 0 0 0,0 1 0 0 0,0-1 0 0 0,0 1 1 0 0,0-1-1 0 0,0 1 0 0 0,0-1 0 0 0,0 1 0 0 0,0-1 0 0 0,0 1 1 0 0,0-1-1 0 0,1 1 0 0 0,-1-1 0 0 0,0 1 0 0 0,0-1 0 0 0,1 1 0 0 0,-1-1 1 0 0,0 0-1 0 0,1 1 0 0 0,-1-1 0 0 0,0 0 0 0 0,1 1 0 0 0,-1-1 0 0 0,1 0 1 0 0,-1 1-1 0 0,1-1-23 0 0,6 8 486 0 0,-6 6-121 0 0,0 2-19 0 0,2-4-31 0 0,4 3 20 0 0,-1 0-76 0 0,8 34 357 0 0,-11-28-373 0 0,-2 1 51 0 0,-4 38 549 0 0,4-41-609 0 0,2 1-55 0 0,2-5-31 0 0,1 3 53 0 0,-4-1 45 0 0,-2-7-68 0 0,0 1-53 0 0,0 28 132 0 0,0-22-111 0 0,0-7-18 0 0,0 0 42 0 0,0 1 71 0 0,0-1 73 0 0,0-1 85 0 0,0 0 98 0 0,-1-26-375 0 0,0-13 3 0 0,1 25-119 0 0,0 0 0 0 0,1 1 0 0 0,0-1 0 0 0,-1 1 0 0 0,3-4-6 0 0,1-3 18 0 0,-2 8-14 0 0,-1 0 0 0 0,0 0 1 0 0,0 0-1 0 0,0 0 0 0 0,0 0 0 0 0,0 0 0 0 0,-1-1 0 0 0,0 1 0 0 0,1 0 0 0 0,-1-3-4 0 0,0 4 0 0 0,0-1 0 0 0,0 0 0 0 0,0 1 0 0 0,1-1 0 0 0,-1 0 0 0 0,1 1 0 0 0,0-1 0 0 0,0 1 0 0 0,0-1 0 0 0,0 1 0 0 0,0-2 0 0 0,3-1 0 0 0,-1 0 0 0 0,1 1 0 0 0,0-1 0 0 0,0 0 0 0 0,1 1 0 0 0,14-15 3 0 0,25-25-118 0 0,-38 39 93 0 0,-1 1-1 0 0,1 0 1 0 0,0 0-1 0 0,0 1 0 0 0,0 0 1 0 0,1-1 22 0 0,-1 2-25 0 0,-3 1 19 0 0,-1 0-1 0 0,1 0 1 0 0,0 1-1 0 0,0-1 0 0 0,0 1 1 0 0,0-1-1 0 0,0 1 0 0 0,0 0 1 0 0,0 1-1 0 0,0-1 0 0 0,1 0 7 0 0,4 1-23 0 0,-6-1 22 0 0,0 0-1 0 0,0 0 1 0 0,0 0-1 0 0,0 1 1 0 0,-1-1-1 0 0,1 1 1 0 0,0-1-1 0 0,0 1 1 0 0,-1-1-1 0 0,1 1 1 0 0,-1 0-1 0 0,1 0 0 0 0,0 0 1 0 0,-1 0-1 0 0,1 0 1 0 0,-1 0-1 0 0,0 0 1 0 0,1 1-1 0 0,-1-1 1 0 0,1 1 1 0 0,13 11-45 0 0,-4-8 33 0 0,-10-5 12 0 0,1 0 0 0 0,-1 1 0 0 0,0-1 0 0 0,0 1 0 0 0,0-1 0 0 0,0 1 0 0 0,0-1 0 0 0,0 1 0 0 0,0 0 0 0 0,0-1 0 0 0,0 1 0 0 0,0 0 0 0 0,-1 0 0 0 0,1 0 0 0 0,0 0 0 0 0,0 0 0 0 0,-1 0 0 0 0,1 0 0 0 0,2 4-1 0 0,-3-4 1 0 0,0 0 0 0 0,0-1 0 0 0,1 1 0 0 0,-1 0 0 0 0,0-1 0 0 0,1 1 0 0 0,-1-1 0 0 0,1 1 0 0 0,-1-1 0 0 0,0 1 0 0 0,1-1 0 0 0,-1 1 0 0 0,1-1 0 0 0,0 1 0 0 0,-1-1 0 0 0,1 1 0 0 0,-1-1 0 0 0,1 0 0 0 0,-1 1 0 0 0,1-1 0 0 0,0 0 0 0 0,0 0 0 0 0,4 3 1 0 0,4 5-5 0 0,7 22-67 0 0,-12-24 74 0 0,11 26-3 0 0,-13-28 0 0 0,-1 0 0 0 0,0 1 0 0 0,-1-1 0 0 0,1 0 0 0 0,-1 1 0 0 0,0-1 0 0 0,0 1 0 0 0,0-1 0 0 0,-1 4 0 0 0,0 8 0 0 0,1 16 0 0 0,0-32-163 0 0,0 0 46 0 0,0 1 39 0 0,0-1 37 0 0,0 1 51 0 0,0 0 93 0 0,1 2 449 0 0,-1-1-392 0 0,0-1-135 0 0,0 0-64 0 0,0 0-78 0 0,0-1-90 0 0,0 1-46 0 0,0 0-81 0 0,0-1-89 0 0,0 1-96 0 0,0-1-105 0 0,-1 1-113 0 0,1-1-121 0 0,0 0 381 0 0,0 0-33 0 0,0 0-1465 0 0,0 0-1123 0 0</inkml:trace>
  <inkml:trace contextRef="#ctx0" brushRef="#br0" timeOffset="354.27">616 395 7800 0 0,'0'0'174'0'0,"2"2"29"0"0,-1 0-181 0 0,1-1 1 0 0,-1 0-1 0 0,0 0 0 0 0,0 0 1 0 0,1 0-1 0 0,-1 0 0 0 0,1 0 0 0 0,-1 0 1 0 0,1-1-1 0 0,-1 1 0 0 0,1 0 1 0 0,-1-1-1 0 0,1 0 0 0 0,0 1 1 0 0,-1-1-1 0 0,1 0 0 0 0,0 1 0 0 0,0-1-22 0 0,17-3 38 0 0,-14 1-30 0 0,7-2 45 0 0,1 1 52 0 0,1 0 56 0 0,2 2 58 0 0,-3-2 278 0 0,-2-2-88 0 0,-3 0-116 0 0,8-3 313 0 0,10-3 374 0 0,-13 5-536 0 0,0 1-42 0 0,-5 1-166 0 0,0 1-32 0 0,5-4 44 0 0,-8 4-173 0 0,0 0-38 0 0,30-26 618 0 0,-29 26-528 0 0,-1 1-36 0 0,-3 1-64 0 0,0 0-1 0 0,0 0 1 0 0,0 0-1 0 0,0 0 1 0 0,0-1-1 0 0,0 1 1 0 0,0 0 0 0 0,0-1-1 0 0,-1 0 1 0 0,1 1-1 0 0,0-1-26 0 0,11-11 66 0 0,0-3-13 0 0,-8 3-30 0 0,2 8 9 0 0,-7 5-31 0 0,1 0-1 0 0,-1 0 1 0 0,1-1 0 0 0,-1 1 0 0 0,0 0 0 0 0,1-1 0 0 0,-1 1 0 0 0,1 0 0 0 0,-1-1-1 0 0,0 1 1 0 0,1 0 0 0 0,-1-1 0 0 0,0 1 0 0 0,0-1 0 0 0,1 1 0 0 0,-1 0-1 0 0,0-1 1 0 0,0 1 0 0 0,0-1 0 0 0,1 1 0 0 0,-1-1 0 0 0,0 1 0 0 0,0-1 0 0 0,0 1-1 0 0,0-1 1 0 0,0 1 0 0 0,0-1 0 0 0,0 1 0 0 0,0-1 0 0 0,0 1 0 0 0,0-1 0 0 0,-1 0-1 0 0,2 1 1 0 0,-1-1 0 0 0,0 0 0 0 0,0 1 0 0 0,0-1 1 0 0,-1 0-1 0 0,1 0 0 0 0,0 1 0 0 0,0-1 1 0 0,0 0-1 0 0,0 1 0 0 0,-1-1 0 0 0,1 1 1 0 0,0-1-1 0 0,-1 0 0 0 0,1 1 0 0 0,0-1 0 0 0,-1 1 1 0 0,1-1-1 0 0,-1 1 0 0 0,1-1 0 0 0,-1 1 1 0 0,1-1-1 0 0,-1 1 0 0 0,1-1 0 0 0,-1 1 1 0 0,1 0-2 0 0,-1-1 1 0 0,0 1 0 0 0,1-1 0 0 0,-1 1 0 0 0,1 0 1 0 0,-1-1-1 0 0,1 1 0 0 0,-1-1 0 0 0,1 1 1 0 0,-1-1-1 0 0,1 0 0 0 0,0 1 0 0 0,-1-1 1 0 0,1 1-1 0 0,0-1 0 0 0,0 0 0 0 0,-1 1 0 0 0,1-1 1 0 0,0 0-1 0 0,0 1 0 0 0,0-1 0 0 0,0 0 1 0 0,0 1-1 0 0,0-1 0 0 0,0 0 0 0 0,0 1 1 0 0,0-1-2 0 0,-3-15 0 0 0,2 15-2 0 0,1 0 1 0 0,-1 0-1 0 0,0-1 1 0 0,0 1 0 0 0,0 0-1 0 0,0 0 1 0 0,0 1 0 0 0,0-1-1 0 0,0 0 1 0 0,0 0-1 0 0,-1 0 1 0 0,1 1 0 0 0,0-1-1 0 0,0 1 1 0 0,-1-1 0 0 0,1 1-1 0 0,0-1 1 0 0,-1 1-1 0 0,1 0 1 0 0,0 0 0 0 0,-1-1 1 0 0,-34 1-66 0 0,21 0 25 0 0,13 0 40 0 0,0 0 1 0 0,1 1 0 0 0,-1-1 0 0 0,0 0 0 0 0,1 1 0 0 0,-1-1 0 0 0,1 1 0 0 0,-1-1-1 0 0,1 1 1 0 0,-1 0 0 0 0,1-1 0 0 0,-1 1 0 0 0,1 0 0 0 0,-1 0 0 0 0,-6 4-10 0 0,-2 0-24 0 0,8-4 31 0 0,-1 0 0 0 0,1 0 0 0 0,0 0 0 0 0,0 1 0 0 0,0-1 0 0 0,0 1 0 0 0,0-1 0 0 0,0 1 1 0 0,0 0 2 0 0,-21 20-43 0 0,-2 3-24 0 0,13-8 18 0 0,7-1 32 0 0,4-11 17 0 0,-1-1 0 0 0,1 0 0 0 0,-1 1 0 0 0,0-1 0 0 0,0 0 0 0 0,-2 3 0 0 0,-7 9-1 0 0,8-10-9 0 0,0-1 0 0 0,0 1 0 0 0,0 0 0 0 0,0 0 0 0 0,1 0 0 0 0,0 1 10 0 0,0 8 9 0 0,2 15 71 0 0,0 9-36 0 0,0-29-44 0 0,-1-5 0 0 0,0 0 0 0 0,1-1 0 0 0,0 1 0 0 0,0 0 0 0 0,1 0 0 0 0,-1 0 0 0 0,1-1 0 0 0,0 1 0 0 0,1 2 0 0 0,0-3-2 0 0,12 21 70 0 0,-1-20-44 0 0,5 4 45 0 0,-8-4-33 0 0,0-4-18 0 0,2-2-2 0 0,-8 1-79 0 0,6 0 71 0 0,-6 0-83 0 0,-1 0-46 0 0,0 0-74 0 0,0 0-89 0 0,1 0-106 0 0,-1 0-121 0 0,-1 0 204 0 0,0 0-36 0 0,0 0-39 0 0,0 0-40 0 0,1 0-43 0 0,-1 0-45 0 0,9 0-1304 0 0,7 0-1037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1:17.4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7024 0 0,'0'0'157'0'0,"0"0"23"0"0,0 0 12 0 0,3 3-27 0 0,10 7-131 0 0,-4-8-12 0 0,-2-4 60 0 0,-3 0 14 0 0,1-1 49 0 0,0 0 80 0 0,4-2 179 0 0,6-3 301 0 0,-6 3-328 0 0,-3 3-70 0 0,1 1-33 0 0,6 1 197 0 0,-11 1-413 0 0,0-1-1 0 0,-1 0 1 0 0,1 0 0 0 0,0 0-1 0 0,0-1 1 0 0,-1 1 0 0 0,1 0-1 0 0,0-1 1 0 0,-1 1 0 0 0,1-1-1 0 0,0 1-57 0 0,7-5 240 0 0,6-4 183 0 0,-8 5-228 0 0,1 0-38 0 0,1-1-42 0 0,-7 4-74 0 0,1 0 1 0 0,0 1 0 0 0,0-1 0 0 0,0 1 0 0 0,0-1-1 0 0,0 1 1 0 0,0 0 0 0 0,-1 0 0 0 0,1 0-1 0 0,3 1-41 0 0,10 0 145 0 0,-6-1-99 0 0,22 0 210 0 0,-27-3-183 0 0,-4 2-70 0 0,0 0 0 0 0,1-1-1 0 0,-1 1 1 0 0,1 0 0 0 0,-1 0 0 0 0,1 0 0 0 0,-1 0-1 0 0,1 1 1 0 0,1-2-3 0 0,20 0 54 0 0,-7 2 22 0 0,9 0-28 0 0,3 0 21 0 0,-13-3-14 0 0,-1-7-27 0 0,-12 7 36 0 0,2 3-2 0 0,-2 0-34 0 0,3 0-28 0 0,4 0 75 0 0,8 0 93 0 0,-14 0-164 0 0,-1 0 1 0 0,1 0-1 0 0,-1 0 0 0 0,1 1 1 0 0,-1-1-1 0 0,1 1 1 0 0,0 0-5 0 0,-2-1 3 0 0,-1 0 0 0 0,0 0 0 0 0,1 1 1 0 0,-1-1-1 0 0,0 0 0 0 0,1 1 1 0 0,-1-1-1 0 0,0 0 0 0 0,0 1 0 0 0,1-1 1 0 0,-1 0-1 0 0,0 1 0 0 0,0-1 1 0 0,1 1-1 0 0,-1-1 0 0 0,0 1 0 0 0,0-1 1 0 0,0 0-1 0 0,0 1 0 0 0,0-1 0 0 0,0 1 1 0 0,0-1-1 0 0,0 1 0 0 0,0-1 1 0 0,0 1-1 0 0,0-1-3 0 0,0 0 0 0 0,0 3 117 0 0,0-3-17 0 0,3 0-24 0 0,-1 0-38 0 0,3 0-6 0 0,-2 0 58 0 0,0 0 100 0 0,0 2-62 0 0,7 9-3 0 0,-7-8-10 0 0,-3-3-3 0 0,0 0 0 0 0,0 0-6 0 0,0 2-22 0 0,0 2-58 0 0,0-3-15 0 0,-1 1 0 0 0,1 0 0 0 0,0 0 0 0 0,0 0-1 0 0,1 0 1 0 0,-1-1 0 0 0,0 1 0 0 0,0 0 0 0 0,1 0 0 0 0,-1 0 0 0 0,2 1-11 0 0,8 2 73 0 0,-9-3-66 0 0,-1-1 1 0 0,1 1 0 0 0,-1 0-1 0 0,1 0 1 0 0,-1-1 0 0 0,0 1-1 0 0,0 0 1 0 0,0 0-1 0 0,0 0 1 0 0,0 0 0 0 0,0 1-8 0 0,0 0 8 0 0,-3 2 45 0 0,-7 6-26 0 0,7-7 40 0 0,2 0-33 0 0,2 3 0 0 0,-1-6-24 0 0,0 13 106 0 0,0 5 13 0 0,-1-1-40 0 0,1-16-80 0 0,-1 0-1 0 0,1 0 0 0 0,-1 0 1 0 0,1 0-1 0 0,-1 0 1 0 0,0 0-1 0 0,1 0 1 0 0,-1 0-1 0 0,0-1 1 0 0,0 1-1 0 0,0 0 1 0 0,-1 0-1 0 0,0 1-8 0 0,-2 3 68 0 0,5 3-71 0 0,-1-6 7 0 0,0 4 8 0 0,-1 0-1 0 0,0 0 0 0 0,0 0 1 0 0,-1-1-1 0 0,1 1 0 0 0,-2 0 1 0 0,1-1-12 0 0,0 0-8 0 0,1-2 13 0 0,0-1-1 0 0,0 1 0 0 0,1 0 0 0 0,-1-1 0 0 0,1 1 1 0 0,0 0-1 0 0,0-1 0 0 0,0 1 0 0 0,1 1-4 0 0,-1 5 16 0 0,1 17-5 0 0,0-19-9 0 0,-1-1 0 0 0,0 1 0 0 0,-1-1 0 0 0,1 1 0 0 0,-1-1-1 0 0,-1 2-1 0 0,-3 8 26 0 0,3-11-21 0 0,0 1 1 0 0,1-1 0 0 0,0 1 0 0 0,0 0 0 0 0,0-1-1 0 0,1 1-5 0 0,0 6 1 0 0,1-10 5 0 0,-1 1 0 0 0,0 0 0 0 0,0-1-1 0 0,0 1 1 0 0,-1 0 0 0 0,1-1 0 0 0,-1 1 0 0 0,0-1 0 0 0,0 2-6 0 0,-1 0 4 0 0,0 2-3 0 0,0 0 0 0 0,0 0 0 0 0,0 0 0 0 0,1 0 0 0 0,0 1 0 0 0,0 5-1 0 0,1 65 63 0 0,0-48-62 0 0,0-28 4 0 0,0 1-1 0 0,0-1 0 0 0,0 1 0 0 0,-1 0 0 0 0,1-1 1 0 0,-1 1-1 0 0,1-1 0 0 0,-1 1 0 0 0,0-1 0 0 0,0 1 1 0 0,0-1-1 0 0,-1 2-4 0 0,1-2 10 0 0,0 0 1 0 0,-1 1-1 0 0,2-1 0 0 0,-1 1 1 0 0,0-1-1 0 0,0 1 0 0 0,1-1 1 0 0,-1 1-1 0 0,1 0 0 0 0,0-1 1 0 0,0 1-1 0 0,0 1-10 0 0,0 11 36 0 0,1-6-1 0 0,-1 1-1 0 0,0-1 1 0 0,-1 1 0 0 0,0 0-1 0 0,-1 1-34 0 0,-4 1 49 0 0,1 0 17 0 0,3 0 57 0 0,2-10-115 0 0,0 0 0 0 0,0-1-1 0 0,-1 1 1 0 0,1-1 0 0 0,-1 1 0 0 0,1-1 0 0 0,-1 1 0 0 0,0-1 0 0 0,1 1 0 0 0,-1-1-1 0 0,0 1 1 0 0,0-1-8 0 0,0 1 9 0 0,0-1-1 0 0,0 1 0 0 0,0 0 1 0 0,0 0-1 0 0,0 0 0 0 0,1-1 1 0 0,-1 1-1 0 0,1 0 0 0 0,-1 0 1 0 0,1 0-1 0 0,0 0 0 0 0,-1 1-8 0 0,1 7 44 0 0,0-4 46 0 0,-2-6-5 0 0,2 0-85 0 0,-1 0 4 0 0,0 0 0 0 0,1 0 0 0 0,-1 0 0 0 0,0 0 0 0 0,1 0 0 0 0,-1 0-1 0 0,0 0 1 0 0,1 0 0 0 0,-1 1 0 0 0,0-1 0 0 0,1 0 0 0 0,-1 0 0 0 0,1 1 0 0 0,-1-1 0 0 0,0 1-4 0 0,1-1-164 0 0,0 0 112 0 0,-1 1 73 0 0,1-1 43 0 0,-1 3 242 0 0,0-2-230 0 0,1 0-98 0 0,0 0-42 0 0,0 0-43 0 0,0-1-30 0 0,0 1-43 0 0,0 0-47 0 0,0-1-53 0 0,0 1-55 0 0,0-1-60 0 0,0 1-65 0 0,1 0-68 0 0,-1-1-809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1:17.7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10136 0 0,'0'2'230'0'0,"0"7"-72"0"0,0 24 362 0 0,0-23-413 0 0,0-1-66 0 0,3 4-3 0 0,2-2 79 0 0,1-1 83 0 0,-4 3 89 0 0,-2 16 980 0 0,0-10-495 0 0,0-12-497 0 0,0 1-37 0 0,0-1-45 0 0,0-1-52 0 0,0-3 209 0 0,0-3-33 0 0,0 3-114 0 0,0 14-38 0 0,0 8-32 0 0,-1-15-118 0 0,-6 6 198 0 0,4-11-203 0 0,1 0-95 0 0,1-1-7 0 0,0-1-39 0 0,0 1-43 0 0,1 1-49 0 0,0-4-12 0 0,0 0-41 0 0,0 0-37 0 0,0 1-32 0 0,0 0-228 0 0,0 0-54 0 0,0 3-745 0 0,0 1-589 0 0,0 3-1120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1:19.0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6824 0 0,'0'2'149'0'0,"0"9"23"0"0,0-8 13 0 0,0-3-58 0 0,0 0-14 0 0,0 0 37 0 0,0 0 123 0 0,0 0 230 0 0,0 0 10 0 0,0 0-1 0 0,0 0-28 0 0,3 0-17 0 0,-1 0-370 0 0,1 0 53 0 0,8 0 490 0 0,-7 0-399 0 0,0 0-88 0 0,-3 0-126 0 0,0 0-42 0 0,2 0 368 0 0,-1 0-7 0 0,3-1-205 0 0,-1 0-42 0 0,0-1-20 0 0,2-1-6 0 0,2-2 23 0 0,-2 3 25 0 0,1 0 43 0 0,0 2 76 0 0,-5 0-228 0 0,-1-1 0 0 0,1 1 0 0 0,-1 0 0 0 0,1-1 0 0 0,-1 1 0 0 0,1-1 0 0 0,-1 1 0 0 0,0-1 0 0 0,1 0 0 0 0,-1 1 0 0 0,1-2-12 0 0,12-4 61 0 0,3 4-10 0 0,-15 3-41 0 0,1-1 0 0 0,-1 0-1 0 0,0 0 1 0 0,1-1 0 0 0,-1 1-1 0 0,1 0 1 0 0,-1-1 0 0 0,0 1 0 0 0,0-1-1 0 0,3-1-9 0 0,8-8 27 0 0,-6 6 37 0 0,2 5-59 0 0,-7-1 6 0 0,7 1 23 0 0,1-2-14 0 0,0-3 15 0 0,9-5 39 0 0,-19 9-71 0 0,1-1 1 0 0,0 1 0 0 0,-1 0 0 0 0,1 0 0 0 0,0 0-1 0 0,-1-1 1 0 0,1 1 0 0 0,0 0 0 0 0,0 0 0 0 0,-1 0-1 0 0,1 0 1 0 0,0 0 0 0 0,0 0 0 0 0,-1 0 0 0 0,1 0 0 0 0,0 1-1 0 0,-1-1 1 0 0,1 0 0 0 0,0 0 0 0 0,-1 1 0 0 0,1-1-4 0 0,15 11 16 0 0,0-9-16 0 0,0 1 10 0 0,-15-3-6 0 0,0 1-1 0 0,0 0 1 0 0,0 0-1 0 0,0 0 1 0 0,0 0 0 0 0,0 0-1 0 0,0 0 1 0 0,0 0-1 0 0,0 0 1 0 0,0 0-1 0 0,0 0 1 0 0,0 1-4 0 0,2 3 3 0 0,-1 1-1 0 0,1 0 1 0 0,-1-1 0 0 0,1 5-3 0 0,-8 0 0 0 0,2-5 0 0 0,3-4 0 0 0,0-1 0 0 0,-1 0 0 0 0,1 1 0 0 0,0-1 0 0 0,0 0 0 0 0,-1 1 0 0 0,1-1 0 0 0,0 1 0 0 0,0-1 0 0 0,0 0 0 0 0,0 1 0 0 0,-1-1 0 0 0,1 1 0 0 0,0-1 0 0 0,0 0 0 0 0,0 1 0 0 0,0-1 0 0 0,0 1 0 0 0,0-1 0 0 0,0 1 0 0 0,0-1 0 0 0,0 1 0 0 0,0-1 0 0 0,1 0 0 0 0,-1 1 0 0 0,0-1 0 0 0,0 1 0 0 0,0-1 0 0 0,0 0 0 0 0,1 1 0 0 0,-1-1 0 0 0,0 0 0 0 0,0 1 0 0 0,1-1 0 0 0,-1 1 0 0 0,5 8 0 0 0,-5-6 0 0 0,0 0 0 0 0,0 0 0 0 0,-1-1 0 0 0,1 1 0 0 0,-1 0 0 0 0,0 0 0 0 0,1-1 0 0 0,-2 2 0 0 0,1 0 0 0 0,1 0 0 0 0,-1 0 0 0 0,1 0 0 0 0,-1 0 0 0 0,2 3 0 0 0,-1-7 0 0 0,0 2 0 0 0,0 1 0 0 0,-1 0 0 0 0,1 0 0 0 0,0-1 0 0 0,-1 1 0 0 0,1 0 0 0 0,-1-1 0 0 0,0 1 0 0 0,0 0 0 0 0,0-1 0 0 0,0 1 0 0 0,-1 0 0 0 0,1-1 0 0 0,0 0 0 0 0,0 0 0 0 0,0 0 0 0 0,0 1 0 0 0,1-1 0 0 0,-1 0 0 0 0,1 1 0 0 0,-1-1 0 0 0,1 0 0 0 0,0 1 0 0 0,0-1 0 0 0,0 1 0 0 0,0 5 0 0 0,-2 37 0 0 0,1-41 0 0 0,1 0 0 0 0,-1 0 0 0 0,0 0 0 0 0,0-1 0 0 0,-1 1 0 0 0,1 0 0 0 0,-1 0 0 0 0,0-1 0 0 0,-1 2 0 0 0,1-1 5 0 0,0-1 0 0 0,0 1 0 0 0,0 0 1 0 0,0 0-1 0 0,1-1 0 0 0,-1 1 0 0 0,1 0 1 0 0,0 1-6 0 0,-2 8 24 0 0,-8 8 6 0 0,7-9-1 0 0,4-8-23 0 0,-2 0 1 0 0,1 0-1 0 0,0 0 0 0 0,-1 0 1 0 0,0 0-1 0 0,0-1 0 0 0,0 1 1 0 0,0 0-7 0 0,-8 17 0 0 0,1 3 0 0 0,6-17 0 0 0,-1 1 0 0 0,2 1 0 0 0,-1-1 0 0 0,0 5 0 0 0,2-11 0 0 0,0 1 0 0 0,0 0 0 0 0,0 0 0 0 0,-1 0 0 0 0,1 0 0 0 0,-1 0 0 0 0,0 0 0 0 0,0 0 0 0 0,-1 1 0 0 0,1 0 0 0 0,0 0 0 0 0,0 0 0 0 0,0 0 0 0 0,-1 2 0 0 0,2 11 0 0 0,1-13 0 0 0,0-1 0 0 0,0 0 0 0 0,-1 1 0 0 0,1-1 0 0 0,0 0 0 0 0,-1 0 0 0 0,0 1 0 0 0,0-1 0 0 0,-2 8 0 0 0,-10 23 0 0 0,3-16 0 0 0,4 9 0 0 0,3-20 0 0 0,0 0 0 0 0,0 0 0 0 0,-5 6 0 0 0,-1 3 0 0 0,6-1 0 0 0,1 1 0 0 0,-9-3 10 0 0,9-10 44 0 0,2-3 10 0 0,2 0-11 0 0,-1 0-52 0 0,0 0-1 0 0,-1 0 1 0 0,1 0 0 0 0,0 0-1 0 0,-1 0 1 0 0,1 0 0 0 0,0 0 0 0 0,-1-1-1 0 0,1 1 1 0 0,0 0 0 0 0,-1 0-1 0 0,1-1 1 0 0,0 1 0 0 0,-1 0 0 0 0,1-1-1 0 0,4-9 0 0 0,-4 9 0 0 0,0 1 0 0 0,-1 0 0 0 0,1-1 0 0 0,0 1 0 0 0,0 0 0 0 0,0 0 0 0 0,-1-1 0 0 0,1 1 0 0 0,0 0 0 0 0,0 0 0 0 0,0 0 0 0 0,0 0 0 0 0,0 0 0 0 0,0 0 0 0 0,1 0 0 0 0,0 0 0 0 0,0 1 0 0 0,-1-1 0 0 0,1 0 0 0 0,0 1 0 0 0,0-1 0 0 0,-1 1 0 0 0,1 0 0 0 0,0-1 0 0 0,-1 1 0 0 0,1 0 0 0 0,-1 0 0 0 0,1 0 0 0 0,-1 0 0 0 0,1 0 0 0 0,-1 0 0 0 0,1 0 0 0 0,0 0 0 0 0,-1-1 0 0 0,1 1 0 0 0,0-1 0 0 0,-1 1 0 0 0,1-1 0 0 0,0 1 0 0 0,0-1 0 0 0,0 0 0 0 0,0 0 0 0 0,-1 0-3 0 0,1 0 0 0 0,0 0 0 0 0,0 1 0 0 0,-1-1 1 0 0,1 1-1 0 0,0-1 0 0 0,0 1 0 0 0,-1-1 1 0 0,1 1-1 0 0,-1 0 0 0 0,1 0 0 0 0,0 0 1 0 0,-1 0 2 0 0,1 0-3 0 0,-1 0 0 0 0,1 0 0 0 0,-1 0 0 0 0,1-1 1 0 0,0 1-1 0 0,-1 0 0 0 0,1-1 0 0 0,0 1 1 0 0,0-1-1 0 0,-1 0 0 0 0,1 1 0 0 0,0-1 1 0 0,0 0 2 0 0,0 0-2 0 0,-1 0 1 0 0,1 0-1 0 0,0 1 1 0 0,0-1-1 0 0,-1 1 1 0 0,1-1 0 0 0,0 1-1 0 0,-1-1 1 0 0,1 1-1 0 0,0 0 1 0 0,-1 0-1 0 0,1 0 1 0 0,-1 0 0 0 0,0 0-1 0 0,1 0 1 0 0,-1 0-1 0 0,0 1 1 0 0,1-1 0 0 0,-1 1 1 0 0,15 11-27 0 0,-5-9 17 0 0,-9-3 10 0 0,0 0 0 0 0,0 1 0 0 0,1-1 0 0 0,-1 0 0 0 0,0 0 0 0 0,0 1 0 0 0,0 0 0 0 0,0-1 0 0 0,0 1 0 0 0,29 30 10 0 0,-29-31-7 0 0,0 1-1 0 0,-1 0 1 0 0,0 0-1 0 0,1 0 1 0 0,-1 0-1 0 0,0 0 1 0 0,0 0 0 0 0,0 0-1 0 0,0 0 1 0 0,0 0-1 0 0,0 0 1 0 0,-1 1-1 0 0,1-1 1 0 0,-1 0-1 0 0,0 1 1 0 0,1-1-1 0 0,-1 0 1 0 0,0 1-1 0 0,0-1 1 0 0,-1 0 0 0 0,1 1-3 0 0,0-1 0 0 0,0 0 0 0 0,0-1 0 0 0,1 1 0 0 0,-1 0 0 0 0,1 0 0 0 0,-1-1 0 0 0,1 1 0 0 0,-1 0 0 0 0,1-1 0 0 0,0 1 0 0 0,0 0 0 0 0,0-1 0 0 0,0 1 0 0 0,0-1 0 0 0,0 1 0 0 0,0-1 0 0 0,0 1 0 0 0,-1-1 0 0 0,1 1 0 0 0,0 0 0 0 0,-1 0 0 0 0,1-1 0 0 0,-1 1 0 0 0,0 0 0 0 0,1 0 0 0 0,-1-1 0 0 0,0 1 0 0 0,0 17 27 0 0,0 23 131 0 0,0-40-107 0 0,-3-4 1 0 0,-6-6 22 0 0,7 14 19 0 0,2-4-78 0 0,0 0 0 0 0,0 1 0 0 0,-1-1 0 0 0,1 0-1 0 0,-1 0 1 0 0,1 0 0 0 0,-1 0 0 0 0,-1 1-15 0 0,-8 16 74 0 0,7-8-44 0 0,3-10-26 0 0,0 0 0 0 0,0 0 1 0 0,0 0-1 0 0,-1 0 0 0 0,1 0 0 0 0,0 0 0 0 0,0 0 1 0 0,-1-1-1 0 0,1 1 0 0 0,-1 0 0 0 0,1 0 0 0 0,-1 0 1 0 0,1 0-1 0 0,-1-1 0 0 0,0 1 0 0 0,1 0 1 0 0,-1-1-1 0 0,0 1 0 0 0,1 0 0 0 0,-1-1 0 0 0,0 1 1 0 0,0-1-1 0 0,0 1 0 0 0,1-1 0 0 0,-1 0 0 0 0,0 1 1 0 0,0-1-5 0 0,-1 1 9 0 0,0 1 1 0 0,1-1-1 0 0,-1 0 1 0 0,1 1-1 0 0,-1-1 1 0 0,1 1-1 0 0,0 0 1 0 0,0-1-1 0 0,-1 1 1 0 0,1 0-1 0 0,0 0 1 0 0,1 0-1 0 0,-1 1-9 0 0,-1 0 15 0 0,0 0 1 0 0,1 0-1 0 0,-1 0 1 0 0,0 0-1 0 0,0-1 1 0 0,-1 2-16 0 0,-5 4 38 0 0,6-5-33 0 0,0-1 1 0 0,0 0 0 0 0,-1 1-1 0 0,1-1 1 0 0,-1 0 0 0 0,1 0 0 0 0,-1-1-1 0 0,0 1 1 0 0,0 0-6 0 0,-11 0 49 0 0,12-2-45 0 0,0 1 0 0 0,1-1 0 0 0,-1 0-1 0 0,0 0 1 0 0,1 1 0 0 0,-1-1 0 0 0,1 1 0 0 0,-1-1 0 0 0,0 1-1 0 0,1 0 1 0 0,-1 0 0 0 0,1 0 0 0 0,0 0 0 0 0,-1 0-4 0 0,-6 4 26 0 0,-23 10 41 0 0,27-12-58 0 0,-2-3-7 0 0,-16 0 51 0 0,6 3-30 0 0,11 0-8 0 0,-6 1 18 0 0,1-8-22 0 0,5 1-10 0 0,-9 0-13 0 0,5 2-98 0 0,1-1 40 0 0,7 2 57 0 0,0-1-1 0 0,-1 0 0 0 0,1 1 1 0 0,0-1-1 0 0,-1 0 0 0 0,1 0 1 0 0,0 0-1 0 0,0 0 0 0 0,-1-1 14 0 0,1 1-15 0 0,-2-2-76 0 0,3 3-4 0 0,0 0-45 0 0,0 0-127 0 0,-2-2-237 0 0,0-1 378 0 0,0 2 15 0 0,0-1-54 0 0,0 0-68 0 0,1 0-87 0 0,-1 1-106 0 0,1 0 91 0 0,1 1-45 0 0,-1-1-42 0 0,1 1-36 0 0,0 0-131 0 0,0 0-36 0 0,0-1-1374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1:19.2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10304 0 0,'0'0'298'0'0,"0"2"-3"0"0,2 9-220 0 0,3-2-40 0 0,-4-7-34 0 0,0-1 0 0 0,0 1-1 0 0,0 0 1 0 0,0 0 0 0 0,0-1-1 0 0,-1 1 1 0 0,1 0 0 0 0,-1 0 0 0 0,1 0-1 0 0,-1 0 1 0 0,0 0 0 0 0,1 1-1 0 0,-2 12 68 0 0,1 0 108 0 0,0-10-69 0 0,0-1 0 0 0,1 1 0 0 0,-1 0 0 0 0,1-1-1 0 0,0 3-106 0 0,6 7 281 0 0,-3-5-19 0 0,-2 3 59 0 0,-2-3-65 0 0,0-1-79 0 0,0 0-39 0 0,0 8 117 0 0,0-10-122 0 0,0 1 30 0 0,0 2 57 0 0,1-3-46 0 0,0-1-33 0 0,4 5 61 0 0,2 3-46 0 0,-6-6-95 0 0,1 2 40 0 0,-2 44 532 0 0,-1-41-537 0 0,1-1-60 0 0,3 4 51 0 0,7-1-50 0 0,-6-9-1 0 0,-4-3-59 0 0,0 1-38 0 0,0 0-92 0 0,-1 0-98 0 0,1-2 12 0 0,0 0-60 0 0,0 1-46 0 0,0-1-57 0 0,0 1-50 0 0,0-1-44 0 0,0 1-149 0 0,0 0-44 0 0,0 1-179 0 0,0 0-481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1:20.7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1 190 5248 0 0,'0'0'152'0'0,"0"-3"0"0"0,0-2-150 0 0,2 2 57 0 0,1 0 48 0 0,-1 1 40 0 0,3-2 152 0 0,-2-5 233 0 0,-3 6 74 0 0,0 3-29 0 0,1 1-356 0 0,0-1-52 0 0,0 0-46 0 0,0 0-38 0 0,2-1-3 0 0,3-1-29 0 0,-6 2-14 0 0,0 0 34 0 0,1-1-47 0 0,0 0 1 0 0,-1 1-1 0 0,0-1 0 0 0,1 0 0 0 0,-1 0 0 0 0,1 1 0 0 0,-1-1 0 0 0,0 0 0 0 0,0 0 0 0 0,1 0 0 0 0,-1 1 1 0 0,0-1-1 0 0,0 0 0 0 0,0 0 0 0 0,0 0 0 0 0,0 0 0 0 0,0 0 0 0 0,0 1 0 0 0,0-2-26 0 0,0 2 14 0 0,0 0-1 0 0,-1-1 0 0 0,1 1 1 0 0,0-1-1 0 0,0 1 1 0 0,0 0-1 0 0,0-1 1 0 0,0 1-1 0 0,0-1 0 0 0,0 1 1 0 0,0-1-1 0 0,0 1 1 0 0,0 0-1 0 0,0-1 0 0 0,1 1 1 0 0,-1-1-1 0 0,0 1 1 0 0,0 0-1 0 0,0-1 1 0 0,0 1-1 0 0,1 0 0 0 0,-1-1 1 0 0,0 1-1 0 0,0 0 1 0 0,1-1-1 0 0,-1 1 0 0 0,0 0 1 0 0,1-1-1 0 0,-1 1 1 0 0,0 0-1 0 0,1 0 1 0 0,-1-1-1 0 0,0 1 0 0 0,1 0 1 0 0,-1 0-1 0 0,1 0 1 0 0,-1 0-1 0 0,0 0 1 0 0,1-1-1 0 0,-1 1 0 0 0,1 0 1 0 0,-1 0-1 0 0,0 0 1 0 0,1 0-1 0 0,-1 0 0 0 0,1 0 1 0 0,-1 0-1 0 0,0 0 1 0 0,1 1-14 0 0,5-4 384 0 0,4-10 0 0 0,-8 8-281 0 0,-1 4-78 0 0,-1 1 0 0 0,0-1 0 0 0,0 0 0 0 0,1 1 0 0 0,-1-1 0 0 0,0 0 0 0 0,1 1 0 0 0,-1-1 0 0 0,1 1 0 0 0,-1-1 0 0 0,1 1 0 0 0,-1-1 0 0 0,1 1 0 0 0,-1-1 0 0 0,1 1 0 0 0,-1 0 0 0 0,1-1 0 0 0,0 1 0 0 0,-1 0 0 0 0,1-1 0 0 0,-1 1 0 0 0,1 0-25 0 0,4-3 97 0 0,-3 3-67 0 0,-1-1 1 0 0,0 0-1 0 0,0 0 0 0 0,0 1 0 0 0,0-1 0 0 0,0 0 0 0 0,0 0 0 0 0,0 0 0 0 0,0 0 0 0 0,0-1 1 0 0,-1 1-1 0 0,2-1-30 0 0,3-7 231 0 0,1 4-76 0 0,5 5 36 0 0,3 0 11 0 0,0-4 40 0 0,25-17 465 0 0,-18 10-406 0 0,-12 6-203 0 0,0 0-51 0 0,-7 4-34 0 0,-1 1-1 0 0,0-1 1 0 0,1 1-1 0 0,-1 0 1 0 0,1-1-1 0 0,-1 1 1 0 0,0 0-1 0 0,1 0 1 0 0,-1 0-1 0 0,1 0-12 0 0,17-2 97 0 0,-8-3-80 0 0,-8 4-16 0 0,1-1 0 0 0,-1 1 0 0 0,1 0 1 0 0,-1 0-1 0 0,1 1 0 0 0,1-1-1 0 0,34-1 60 0 0,56 2-60 0 0,-94 0 0 0 0,1 0 0 0 0,-1 0 0 0 0,1 0 0 0 0,-1 0 0 0 0,1 1 0 0 0,-1-1 0 0 0,0 0 0 0 0,1 0 0 0 0,-1 1 0 0 0,1-1 0 0 0,-1 1 0 0 0,1 0 0 0 0,-1-1 0 0 0,0 1 0 0 0,1 0 0 0 0,-1 0 0 0 0,22 11 0 0 0,8 4 0 0 0,-15-6 14 0 0,-3-5 61 0 0,-12-4-69 0 0,-1 0-1 0 0,1 0 1 0 0,-1-1-1 0 0,0 1 1 0 0,0 0 0 0 0,1 0-1 0 0,-1 0 1 0 0,0 0-1 0 0,0-1 1 0 0,0 1 0 0 0,0 0-1 0 0,0 0 1 0 0,0 0 0 0 0,0 1-6 0 0,-1 3 17 0 0,2-3-15 0 0,12 22-5 0 0,-12-23 3 0 0,-1 1 0 0 0,1-1 0 0 0,-1 1 0 0 0,0-1 0 0 0,1 1 0 0 0,-1-1 0 0 0,0 1 0 0 0,0-1 0 0 0,0 1 0 0 0,0-1 0 0 0,0 1 0 0 0,0 0 0 0 0,0-1 0 0 0,-1 1 0 0 0,1-1 0 0 0,-1 0 0 0 0,1 1 0 0 0,-1 0 0 0 0,-2 0 0 0 0,3-2 0 0 0,-1 0 0 0 0,1 0 0 0 0,0 0 0 0 0,0 1 0 0 0,-1-1 0 0 0,1 0 0 0 0,0 0 0 0 0,0 0 0 0 0,-1 0 0 0 0,1 0 0 0 0,0 1 0 0 0,0-1 0 0 0,0 0 0 0 0,-1 0 0 0 0,1 1 0 0 0,0-1 0 0 0,0 0 0 0 0,0 0 0 0 0,0 0 0 0 0,0 1 0 0 0,0-1 0 0 0,-1 0 0 0 0,1 0 0 0 0,0 1 0 0 0,0-1 0 0 0,0 0 0 0 0,0 1 0 0 0,0-1 0 0 0,8 24 0 0 0,-7-19 5 0 0,1 1 1 0 0,-2-1 0 0 0,1 1-1 0 0,-1-1 1 0 0,1 1 0 0 0,-2 0-1 0 0,1-1 1 0 0,-1 2-6 0 0,1 5 21 0 0,0 11-8 0 0,1-15-13 0 0,-1 0 0 0 0,0-1 0 0 0,0 1 0 0 0,-1 0 1 0 0,0-1-1 0 0,-1 3 0 0 0,-3 5 0 0 0,3-12 0 0 0,1 0 0 0 0,0 1 0 0 0,0-1 0 0 0,0 1 0 0 0,0-1 0 0 0,1 1 0 0 0,-1-1 0 0 0,1 1 0 0 0,0-1 0 0 0,1 26 0 0 0,0-18 0 0 0,-1 1 0 0 0,0 0 0 0 0,0 0 0 0 0,-2 0 0 0 0,-1 8 0 0 0,-7 1 0 0 0,5 8 0 0 0,-6 3 0 0 0,6-3 0 0 0,-1-14 0 0 0,5-11 0 0 0,-1-1 0 0 0,1 0 0 0 0,0 0 0 0 0,0 1 0 0 0,1-1 0 0 0,-1 1 0 0 0,1-1 0 0 0,0 2 0 0 0,0-3 0 0 0,0-1 0 0 0,0 1 0 0 0,-1 0 0 0 0,1 0 0 0 0,0-1 0 0 0,-1 1 0 0 0,1-1 0 0 0,-1 1 0 0 0,1 0 0 0 0,-1-1 0 0 0,0 1 0 0 0,1-1 0 0 0,-1 1 0 0 0,0-1 0 0 0,-6 12 0 0 0,2 13 0 0 0,-11 11 0 0 0,12-26 0 0 0,3-8 0 0 0,-1 0 0 0 0,1 0 0 0 0,0 0 0 0 0,0 0 0 0 0,0 0 0 0 0,0 0 0 0 0,1 1 0 0 0,0-1 0 0 0,-1 3 0 0 0,1-5 0 0 0,0 1 0 0 0,0 0 0 0 0,0-1 0 0 0,-1 1 0 0 0,1 0 0 0 0,-1-1 0 0 0,1 1 0 0 0,-1-1 0 0 0,1 1 0 0 0,-1-1 0 0 0,0 1 0 0 0,0-1 0 0 0,0 1 0 0 0,0-1 0 0 0,-4 7 0 0 0,-11 24 53 0 0,11-1-42 0 0,2-24-11 0 0,1-3 0 0 0,1-1 0 0 0,-1 1 0 0 0,0-1 0 0 0,0 1 0 0 0,0-1 0 0 0,0 0 0 0 0,0 0 0 0 0,-1 0 0 0 0,0 0 0 0 0,-2 2 0 0 0,0-3 0 0 0,5-1 0 0 0,-1-1 0 0 0,0 0 0 0 0,1 0 0 0 0,-1 1 0 0 0,0-1 0 0 0,1 0 0 0 0,-1 1 0 0 0,1-1 0 0 0,-1 1 0 0 0,1-1 0 0 0,-1 1 0 0 0,1-1 0 0 0,-1 1 0 0 0,1-1 0 0 0,-1 1 0 0 0,1-1 0 0 0,0 1 0 0 0,-1 0 0 0 0,1-1 0 0 0,0 1 0 0 0,0-1 0 0 0,-1 2 0 0 0,-1 2 0 0 0,-1 2 2 0 0,0 0 9 0 0,0 1-1 0 0,0-1 0 0 0,-1 0 0 0 0,0-1 0 0 0,0 1 1 0 0,-1 0-11 0 0,1-2 0 0 0,1-1 0 0 0,-1 1 0 0 0,1 1 0 0 0,0-1 0 0 0,0 0 0 0 0,1 1 0 0 0,-1 0 0 0 0,1-1 0 0 0,0 2 0 0 0,-3 10 0 0 0,1-14 0 0 0,-3 4 0 0 0,2 18 0 0 0,-9 2 0 0 0,12-23 0 0 0,0 0 0 0 0,1 0 0 0 0,-1 0 0 0 0,1 0 0 0 0,-1 0 0 0 0,1 0 0 0 0,0 0 0 0 0,0 0 0 0 0,0 0 0 0 0,1 1 0 0 0,-1 2 0 0 0,1-6 0 0 0,0 1 0 0 0,0 0 0 0 0,0 0 0 0 0,0 0 0 0 0,0 0 0 0 0,0 0 0 0 0,0-1 0 0 0,0 1 0 0 0,-1 0 0 0 0,1 0 0 0 0,0 0 0 0 0,-1-1 0 0 0,1 1 0 0 0,-1 1 0 0 0,-12 6 0 0 0,11-6 0 0 0,0 0 0 0 0,1 1 0 0 0,-1-1 0 0 0,1 1 0 0 0,-1 0 0 0 0,1-1 0 0 0,0 1 0 0 0,0 0 0 0 0,0-1 0 0 0,1-1 0 0 0,0 0 0 0 0,0-1 0 0 0,0 1 0 0 0,0 0 0 0 0,0 0 0 0 0,0-1 0 0 0,-1 1 0 0 0,1 0 0 0 0,0-1 0 0 0,0 1 0 0 0,-1 0 0 0 0,1-1 0 0 0,0 1 0 0 0,-1-1 0 0 0,1 1 0 0 0,-1 0 0 0 0,1-1 0 0 0,-1 1 0 0 0,1-1 0 0 0,-1 1 0 0 0,1-1 0 0 0,-1 0 0 0 0,0 1 0 0 0,1-1 0 0 0,-1 0 0 0 0,1 1 0 0 0,-1-1 0 0 0,-6 3 0 0 0,2-1 0 0 0,1 3 0 0 0,-6 17 0 0 0,-3-6 0 0 0,0 0 17 0 0,10-3 66 0 0,3-10-1 0 0,0-3-3 0 0,0 0 21 0 0,0 0 11 0 0,0 0 1 0 0,0 2 0 0 0,0 1-75 0 0,0 2 9 0 0,0-3 7 0 0,0 1 35 0 0,3-3 24 0 0,28 0 60 0 0,-15 0-67 0 0,-14 0-99 0 0,0 0 0 0 0,-1-1 0 0 0,1 1 0 0 0,0 0 0 0 0,-1-1 0 0 0,1 0 0 0 0,-1 1 1 0 0,1-1-1 0 0,-1 0 0 0 0,1 0 0 0 0,1-1-6 0 0,5-3 10 0 0,8 3 45 0 0,9-1 18 0 0,4-6-30 0 0,-23 7-28 0 0,-3 2-8 0 0,0-1 0 0 0,0 0 0 0 0,-1 1 0 0 0,1 0 1 0 0,0 0-1 0 0,0 0 0 0 0,-1 0 0 0 0,3 0-7 0 0,-4 0 6 0 0,1 1 0 0 0,0-1-1 0 0,0 0 1 0 0,0 0 0 0 0,0-1-1 0 0,0 1 1 0 0,0 0 0 0 0,-1-1-1 0 0,1 1 1 0 0,0-1 0 0 0,1 0-6 0 0,20-9 50 0 0,-1 7-40 0 0,-20 3-8 0 0,-1 0 0 0 0,1 0 0 0 0,0 0 0 0 0,0-1 0 0 0,-1 1 0 0 0,1 0 0 0 0,-1-1 0 0 0,1 1 0 0 0,0-1 1 0 0,-1 1-1 0 0,1-1 0 0 0,-1 0 0 0 0,1 0 0 0 0,-1 0-2 0 0,12-5 30 0 0,-2 4-21 0 0,1 0-1 0 0,-1 1 1 0 0,1 1-1 0 0,-1 0 0 0 0,10 1-8 0 0,9 0 34 0 0,20-1-34 0 0,10 0 0 0 0,35 0 0 0 0,-93 0 0 0 0,-1 0 0 0 0,1 0 0 0 0,0-1 0 0 0,0 1 0 0 0,-1 0 0 0 0,1-1 0 0 0,0 1 0 0 0,0-1 0 0 0,-1 0 0 0 0,1 0 0 0 0,-1 0 0 0 0,1 0 0 0 0,-1 0 0 0 0,10-4-23 0 0,2 2-51 0 0,-7 3 25 0 0,13-1-138 0 0,-14-3 65 0 0,-3-4-40 0 0,-2 6-8 0 0,2 2-161 0 0,1 0 154 0 0,6 0-167 0 0,-4 0 63 0 0,0 0-6 0 0,-1 0-104 0 0,-2 0 118 0 0,1 0-47 0 0,-1 0-50 0 0,1 0-57 0 0,-1 0-61 0 0,0 0-65 0 0,1 0-72 0 0,-1 0-75 0 0,4 0-1015 0 0,4 0-959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1:21.0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8032 0 0,'0'0'182'0'0,"0"0"29"0"0,0 0 12 0 0,3 2-37 0 0,3 5-129 0 0,-2-3 24 0 0,-2-2 128 0 0,-1-1-41 0 0,0 1 64 0 0,-1 1-90 0 0,-1 0-71 0 0,0-2-29 0 0,1 0 16 0 0,0 0 20 0 0,0 1 37 0 0,0-1 15 0 0,1 0 35 0 0,0 0 41 0 0,1 1 46 0 0,5 9 298 0 0,-1-1-220 0 0,0 2 11 0 0,1-3-109 0 0,-6-7-67 0 0,0-1-37 0 0,1 3 34 0 0,-2 0-81 0 0,-1 1-45 0 0,1-2 56 0 0,0 9 99 0 0,0-1-57 0 0,0-8-93 0 0,1 1 0 0 0,-1-1 0 0 0,1 0 0 0 0,0 1 1 0 0,0-1-1 0 0,0 0 0 0 0,1 0-41 0 0,4 11 182 0 0,-3-5-10 0 0,-2 2-41 0 0,-1 6 5 0 0,-1-3-51 0 0,0-8-35 0 0,1 5 114 0 0,0-2-59 0 0,0 1-26 0 0,0 12 31 0 0,0-21-102 0 0,0 0-4 0 0,0-1 1 0 0,0 1-1 0 0,0 0 1 0 0,0-1-1 0 0,0 1 1 0 0,0 0-1 0 0,1 0 1 0 0,-1-1-1 0 0,0 1 1 0 0,0 0-1 0 0,0-1 1 0 0,1 1-1 0 0,-1-1 1 0 0,0 1-1 0 0,1 0 1 0 0,-1-1-1 0 0,0 1 1 0 0,1-1-1 0 0,-1 1 1 0 0,1-1-1 0 0,-1 1 1 0 0,1-1-1 0 0,-1 1 1 0 0,1-1-1 0 0,-1 0 1 0 0,1 1-5 0 0,5 4 38 0 0,-4 6-33 0 0,-1-5-28 0 0,2 5 60 0 0,-1-8-66 0 0,0-1-39 0 0,0 1-55 0 0,-1-1-67 0 0,1 0-81 0 0,-1-2 51 0 0,0 1-36 0 0,-1 0-354 0 0,1-1 80 0 0,-1 1-50 0 0,0 1-688 0 0,0 2-543 0 0,0 5-1031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1:21.8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7568 0 0,'0'0'166'0'0,"0"0"29"0"0,0 0 14 0 0,0 0-68 0 0,0 0-19 0 0,0 0 35 0 0,0 0 125 0 0,0 0 232 0 0,0 0 20 0 0,0 0-21 0 0,0 0-94 0 0,0 0-41 0 0,0 0-8 0 0,0 0-9 0 0,0 0-28 0 0,0 0-11 0 0,0 3-2 0 0,0-2-302 0 0,0-1 0 0 0,0 1 0 0 0,0-1 0 0 0,0 1 0 0 0,0 0 0 0 0,0-1 1 0 0,0 1-1 0 0,0-1 0 0 0,1 1 0 0 0,-1-1 0 0 0,0 1 0 0 0,0-1 0 0 0,1 1 1 0 0,-1-1-1 0 0,0 1 0 0 0,1-1 0 0 0,-1 1-18 0 0,0-1 16 0 0,1 1-1 0 0,-1-1 1 0 0,1 0 0 0 0,-1 1-1 0 0,1-1 1 0 0,0 0 0 0 0,-1 0-1 0 0,1 1 1 0 0,-1-1 0 0 0,1 0-1 0 0,-1 0 1 0 0,1 0 0 0 0,0 0-1 0 0,-1 0 1 0 0,1 0 0 0 0,-1 0-1 0 0,1 0-15 0 0,-1 0 5 0 0,0 0-1 0 0,0 0 0 0 0,0 0 1 0 0,0 0-1 0 0,0 0 0 0 0,1 0 1 0 0,-1 0-1 0 0,0 0 0 0 0,0 0 1 0 0,0 0-1 0 0,0 0 0 0 0,0 0 1 0 0,0 0-1 0 0,0 0 1 0 0,0 0-1 0 0,0 0 0 0 0,0 0 1 0 0,1 0-1 0 0,-1 0 0 0 0,0 0 1 0 0,0 0-1 0 0,0 0 0 0 0,0 0 1 0 0,0 0-1 0 0,0 0 0 0 0,0 0 1 0 0,0 0-1 0 0,0 0 0 0 0,0 1 1 0 0,0-1-1 0 0,0 0 0 0 0,0 0 1 0 0,1 0-1 0 0,-1 0 1 0 0,0 0-1 0 0,0 0 0 0 0,0 0 1 0 0,0 0-1 0 0,0 0 0 0 0,0 0 1 0 0,0 0-1 0 0,0 1 0 0 0,0-1 1 0 0,0 0-1 0 0,0 0 0 0 0,0 0 1 0 0,0 0-1 0 0,0 0 0 0 0,0 0 1 0 0,0 0-1 0 0,0 0 0 0 0,0 0 1 0 0,0 0-1 0 0,0 1 1 0 0,0-1-1 0 0,0 0 0 0 0,0 0-4 0 0,0 13 220 0 0,0 30 512 0 0,0-23-457 0 0,0-4-97 0 0,0 0-93 0 0,2-3 4 0 0,4-3-34 0 0,-5-8-49 0 0,0-1 1 0 0,-1 1 0 0 0,1-1-1 0 0,0 1 1 0 0,0 0-1 0 0,-1-1 1 0 0,1 1-1 0 0,-1 0 1 0 0,1 0-1 0 0,-1-1 1 0 0,0 1-1 0 0,0 0 1 0 0,0 0-7 0 0,0 9 14 0 0,0-6-1 0 0,0-1-1 0 0,0 1 1 0 0,0-1 0 0 0,1 1 0 0 0,0-1 0 0 0,0 3-13 0 0,5 8 20 0 0,-5-12-11 0 0,0 1-1 0 0,1-1 1 0 0,-2 0-1 0 0,1 1 1 0 0,0-1 0 0 0,0 1-1 0 0,-1-1 1 0 0,0 2-9 0 0,0-2 6 0 0,0 1 0 0 0,1-1 0 0 0,-1 0 0 0 0,1 0 0 0 0,-1 0 0 0 0,1 1 1 0 0,0-1-1 0 0,0 0 0 0 0,2 3-6 0 0,2 9 26 0 0,1 16 4 0 0,-2-14 3 0 0,-2-11-22 0 0,0 1-1 0 0,0 0 0 0 0,-1-1 1 0 0,0 1-1 0 0,-1 0 1 0 0,1 0-11 0 0,-1-1 15 0 0,1 0 0 0 0,-1 1 0 0 0,2-1 0 0 0,-1 0 0 0 0,2 5-15 0 0,3 12 5 0 0,-1 19-5 0 0,1-19 0 0 0,-4-16 0 0 0,-1-1 0 0 0,1 0 0 0 0,-1 0 0 0 0,0 1 0 0 0,-1-1 0 0 0,0 2 0 0 0,1 5 0 0 0,1 0 0 0 0,0 0 0 0 0,0-1 0 0 0,4 9 0 0 0,-6-17 0 0 0,1 2-1 0 0,0-1 1 0 0,0 1 0 0 0,-1-1 0 0 0,0 5 0 0 0,3 21 22 0 0,0-16 20 0 0,5 20 86 0 0,-6-3 17 0 0,-2-20-97 0 0,0 33 176 0 0,0-29-152 0 0,0 22 115 0 0,0 49 357 0 0,0-61-407 0 0,0-1-40 0 0,-3-9-31 0 0,1-11-304 0 0,-1 0 114 0 0,1-1 94 0 0,1-1 78 0 0,-1 0 83 0 0,-1 1 409 0 0,2-3-359 0 0,1-1-118 0 0,0 0-68 0 0,0 0-85 0 0,0 0-101 0 0,0 1-61 0 0,0-1-95 0 0,1 0-103 0 0,-1 1-115 0 0,0 0-124 0 0,0-1 294 0 0,0 1-35 0 0,0-1-35 0 0,0 1-38 0 0,0 0-39 0 0,0 0-40 0 0,0-1-1539 0 0,0 0-1206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1:22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5136 0 0,'0'0'149'0'0,"0"3"-7"0"0,0-2-141 0 0,0-1 1 0 0,0 1-1 0 0,1-1 1 0 0,-1 1-1 0 0,0 0 1 0 0,0-1-1 0 0,0 1 1 0 0,0-1-1 0 0,0 1 1 0 0,1-1-1 0 0,-1 1 1 0 0,0-1-1 0 0,1 1 1 0 0,-1-1-1 0 0,0 1 1 0 0,1-1-1 0 0,-1 1 1 0 0,0-1-1 0 0,1 1 1 0 0,-1-1 0 0 0,1 0-1 0 0,-1 1 1 0 0,1-1-1 0 0,0 0-1 0 0,-1 1 0 0 0,1-1 0 0 0,0 1-1 0 0,-1-1 1 0 0,1 1 0 0 0,-1-1-1 0 0,1 1 1 0 0,-1-1 0 0 0,1 1-1 0 0,-1-1 1 0 0,1 1 0 0 0,-1 0 0 0 0,0-1-1 0 0,1 1 1 0 0,-1 0 0 0 0,0-1-1 0 0,0 1 1 0 0,1 0 0 0 0,-1 0 0 0 0,0-1-1 0 0,0 1 1 0 0,0 0 0 0 0,0 0-1 0 0,0-1 1 0 0,0 1 0 0 0,0 0 0 0 0,0 6 17 0 0,0 6 89 0 0,3-1 104 0 0,3 1 40 0 0,-5-10-191 0 0,0 0-1 0 0,0 0 1 0 0,0 1 0 0 0,0-1-1 0 0,0 0 1 0 0,-1 1-1 0 0,0-1-58 0 0,1 8 181 0 0,-1 2 71 0 0,0-6-27 0 0,0 13 409 0 0,0-13-455 0 0,0-1-61 0 0,0-2-108 0 0,-2 10 273 0 0,-4 0 20 0 0,0-3-34 0 0,4 0-30 0 0,2 5 118 0 0,0 0-55 0 0,0 8 73 0 0,0-1-63 0 0,-2-9-148 0 0,-4-4-74 0 0,5-9-81 0 0,0 1 0 0 0,0-1-1 0 0,1 1 1 0 0,-1 0 0 0 0,0-1 0 0 0,1 1-1 0 0,-1 0 1 0 0,1-1 0 0 0,-1 1-1 0 0,1 0 1 0 0,0 0 0 0 0,0 0 0 0 0,-1-1-9 0 0,1 21 87 0 0,0-15-73 0 0,0-4-83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1:23.4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616 65 4592 0 0,'-26'-14'133'0'0,"21"12"-29"0"0,5 2 4 0 0,0 0 50 0 0,0 0 142 0 0,0-3 258 0 0,0 3-536 0 0,0-1 0 0 0,0 1 0 0 0,0-1-1 0 0,0 1 1 0 0,0 0 0 0 0,0-1 0 0 0,0 1 0 0 0,0-1-1 0 0,0 1 1 0 0,0-1 0 0 0,-1 1 0 0 0,1 0 0 0 0,0-1-1 0 0,0 1 1 0 0,0-1 0 0 0,0 1 0 0 0,-1 0 0 0 0,1-1-1 0 0,0 1 1 0 0,0 0 0 0 0,-1-1 0 0 0,1 1 0 0 0,0 0 0 0 0,-1-1-1 0 0,1 1 1 0 0,0 0 0 0 0,-1-1 0 0 0,1 1 0 0 0,0 0-1 0 0,-1 0 1 0 0,1 0 0 0 0,-1-1 0 0 0,1 1 0 0 0,0 0-1 0 0,-1 0 1 0 0,1 0 0 0 0,-1 0 0 0 0,1 0 0 0 0,-1 0-1 0 0,1 0 1 0 0,0 0 0 0 0,-1 0 0 0 0,1 0 0 0 0,-1 0-1 0 0,1 0 1 0 0,-1 0 0 0 0,1 0-22 0 0,-9 0 286 0 0,-1-4-60 0 0,-3-6 129 0 0,10 7-16 0 0,3 3-11 0 0,-2-2-35 0 0,-9-9-18 0 0,9 9-3 0 0,-1 2-12 0 0,-4 0-170 0 0,-1 0 49 0 0,-11 0 240 0 0,11 0-227 0 0,5 0-31 0 0,-2 0-22 0 0,-1-1-69 0 0,-15 0 45 0 0,6 5 12 0 0,15-4-86 0 0,-10 5 70 0 0,1-1 1 0 0,0 2 0 0 0,1-1 0 0 0,-1 1-72 0 0,1 0 92 0 0,-34 20 48 0 0,29-21-76 0 0,5 8-11 0 0,6-11-50 0 0,-1 0-1 0 0,1 0 1 0 0,-1-1 0 0 0,1 1-1 0 0,-1-1 1 0 0,0 0 0 0 0,1 1-1 0 0,-2-1-2 0 0,2-1 7 0 0,0 1-1 0 0,-1 0 1 0 0,1 0-1 0 0,0 0 1 0 0,0 1-1 0 0,0-1 0 0 0,-2 2-6 0 0,2-2 2 0 0,1 0-1 0 0,0 1 1 0 0,0-1-1 0 0,0 0 1 0 0,0 1-1 0 0,0-1 0 0 0,0 1 1 0 0,1 0-1 0 0,-1-1 1 0 0,0 1-1 0 0,1 0 1 0 0,-1 0-2 0 0,1-1 1 0 0,0 0 1 0 0,0 0-1 0 0,0 0 1 0 0,-1 0-1 0 0,1-1 0 0 0,0 1 1 0 0,0 0-1 0 0,-1 0 1 0 0,1 0-1 0 0,0-1 1 0 0,-1 1-1 0 0,1 0 0 0 0,-1-1 1 0 0,1 1-1 0 0,-1 0 1 0 0,1-1-1 0 0,-1 1 1 0 0,0 0-1 0 0,1-1 0 0 0,-1 1 1 0 0,0-1-1 0 0,1 1 1 0 0,-1-1-1 0 0,0 1 1 0 0,0-1-1 0 0,0 0 0 0 0,1 1 1 0 0,-1-1-1 0 0,0 0 1 0 0,0 0-1 0 0,0 0 1 0 0,0 0-1 0 0,0 1-1 0 0,-9 1 8 0 0,0 11-8 0 0,0-5 0 0 0,8-7 0 0 0,0 1 0 0 0,0 0 0 0 0,1-1 0 0 0,-1 1 0 0 0,0 0 0 0 0,1 0 0 0 0,-1 0 0 0 0,1 0 0 0 0,-1 0 0 0 0,1 1 0 0 0,0 0 0 0 0,-28 31 0 0 0,10-8 0 0 0,7-16 7 0 0,11-9-3 0 0,-1 0 0 0 0,1 0-1 0 0,-1 0 1 0 0,1 1 0 0 0,0-1 0 0 0,-1 0 0 0 0,1 1-1 0 0,0-1 1 0 0,0 1 0 0 0,0-1 0 0 0,0 1 0 0 0,0-1-1 0 0,0 1 1 0 0,1 0 0 0 0,-1 0 0 0 0,0-1 0 0 0,1 2-4 0 0,-8 14 39 0 0,-23 24 110 0 0,12-16-128 0 0,10-12-58 0 0,2-1-42 0 0,4-5 50 0 0,0-1-1 0 0,1 1 1 0 0,0 0 0 0 0,0 1-1 0 0,0 5 30 0 0,-5 15-42 0 0,1-13 42 0 0,5-11 0 0 0,0-1 0 0 0,0 0 0 0 0,0 1 0 0 0,0-1 0 0 0,0 1 0 0 0,1-1 0 0 0,-1 1 0 0 0,1-1 0 0 0,0 1 0 0 0,0 104 0 0 0,0-105 0 0 0,0 1 0 0 0,0-1 0 0 0,1 0 0 0 0,-1 0 0 0 0,1 0 0 0 0,0 1 0 0 0,0-1 0 0 0,0 0 0 0 0,2 3 0 0 0,2 9 0 0 0,0 16 0 0 0,6 1 0 0 0,-8-20 0 0 0,-3-8 0 0 0,1 0 0 0 0,0-1 0 0 0,0 1 0 0 0,1 0 0 0 0,-1-1 0 0 0,1 1 0 0 0,0-1 0 0 0,0 1 0 0 0,1 1 0 0 0,0 0 0 0 0,11 14 0 0 0,-2 0 0 0 0,-1 2 0 0 0,10 20 0 0 0,-20-37 0 0 0,0 0 0 0 0,1-1 0 0 0,-1 1 0 0 0,1-1 0 0 0,0 0 0 0 0,0 1 0 0 0,0-1 0 0 0,0 0 0 0 0,1 0 0 0 0,-1 0 0 0 0,1 0 0 0 0,2 1 0 0 0,1 2 0 0 0,-4-3 0 0 0,1 0 0 0 0,-1 0 0 0 0,0 0 0 0 0,0 1 0 0 0,0-1 0 0 0,1 2 0 0 0,-2-2 0 0 0,1 1 0 0 0,0-1 0 0 0,0 0 0 0 0,1 0 0 0 0,-1 1 0 0 0,1-1 0 0 0,5 5 5 0 0,-5-4 3 0 0,0-1 0 0 0,0 0 0 0 0,1 0 0 0 0,-1 0 0 0 0,1 0 0 0 0,0-1-8 0 0,16 7 35 0 0,7 4 25 0 0,-11 0 14 0 0,-13-11-50 0 0,1 1-1 0 0,-1 0 0 0 0,1-1 0 0 0,0 0 1 0 0,0 0-1 0 0,-1 0 0 0 0,5 1-23 0 0,14 5 68 0 0,-16-7-63 0 0,15 2 25 0 0,8-3 50 0 0,18 0 69 0 0,-46 0-145 0 0,1 0-1 0 0,-1 0 1 0 0,1 0 0 0 0,-1 0-1 0 0,1 0 1 0 0,-1 0 0 0 0,1-1-1 0 0,-1 1 1 0 0,1 0 0 0 0,-1-1-1 0 0,1 1 1 0 0,-1-1 0 0 0,0 0-1 0 0,1 1 1 0 0,-1-1 0 0 0,0 0-4 0 0,22-11 112 0 0,-5 3-62 0 0,-15 8-47 0 0,0 0 1 0 0,0 1-1 0 0,0-1 1 0 0,0 0-1 0 0,0 1 1 0 0,1 0-1 0 0,1 0-3 0 0,-1-1 5 0 0,0 1-1 0 0,0-1 1 0 0,-1 1 0 0 0,1-1-1 0 0,0 0 1 0 0,0 0-1 0 0,-1-1 1 0 0,1 1-1 0 0,-1-1 1 0 0,1 0-1 0 0,-1 0 1 0 0,0 0 0 0 0,4-2-5 0 0,3-5 31 0 0,0 0 1 0 0,0-1 0 0 0,2-3-32 0 0,5-5 91 0 0,-4 2-27 0 0,-12 14-48 0 0,0-1 1 0 0,1 1 0 0 0,-1 0-1 0 0,1 0 1 0 0,-1 0 0 0 0,1 0-1 0 0,-1 0 1 0 0,1 0-1 0 0,0 1 1 0 0,0-1 0 0 0,1 0-17 0 0,6-6 93 0 0,-8 8-79 0 0,-1-1 1 0 0,1 0 0 0 0,-1 0 0 0 0,1 0 0 0 0,-1 0 0 0 0,1 1-1 0 0,-1-1 1 0 0,1 0 0 0 0,-1 0 0 0 0,0 0 0 0 0,0 0-1 0 0,1 0 1 0 0,-1 0 0 0 0,0 0 0 0 0,0 0 0 0 0,0 0 0 0 0,0 0-1 0 0,0-1-14 0 0,2-11 202 0 0,4 1-44 0 0,1 0-58 0 0,0 0-53 0 0,-1 0-48 0 0,-5 12 1 0 0,-1-1 0 0 0,0 0 0 0 0,0 0 0 0 0,0 0 0 0 0,1 0 0 0 0,-1 0 0 0 0,0 0 0 0 0,0 0 0 0 0,0 0 0 0 0,0 0 0 0 0,0 0 0 0 0,-1 0 0 0 0,1 0 0 0 0,0 0 0 0 0,0 0 0 0 0,-1 0 0 0 0,1 0 0 0 0,0 1 0 0 0,-1-1 0 0 0,1 0 0 0 0,-1 0 0 0 0,1 0 0 0 0,-1 0 0 0 0,0 1 0 0 0,1-1 0 0 0,-1 0 0 0 0,0 1 0 0 0,-3-7 0 0 0,-4-13-27 0 0,3-5-64 0 0,10 7-15 0 0,-5 17 100 0 0,-1 0 1 0 0,1 0-1 0 0,0 0 1 0 0,-1 0-1 0 0,1 0 1 0 0,-1 0 0 0 0,1 0-1 0 0,-1 0 1 0 0,1 0-1 0 0,-1 0 1 0 0,0 0-1 0 0,0 0 6 0 0,-3-5-10 0 0,0 0 22 0 0,1 0 1 0 0,-1-1-1 0 0,1 0 1 0 0,0 0-13 0 0,-13-49 171 0 0,15 53-163 0 0,-12-28 68 0 0,0-1-49 0 0,9 15-27 0 0,1 5 0 0 0,0-1 0 0 0,-6-10 0 0 0,6 14 0 0 0,0 1 0 0 0,1 0 0 0 0,0-1 0 0 0,0 1 0 0 0,1-1 0 0 0,0 1 0 0 0,0-1 0 0 0,1 0 0 0 0,-1 1 0 0 0,0 1 0 0 0,0-1 0 0 0,0 0 0 0 0,-1 1 0 0 0,0-2 0 0 0,0 1 0 0 0,0 1 0 0 0,0-1 0 0 0,1 0 0 0 0,0 1 0 0 0,1-2 0 0 0,0 2 0 0 0,0 1-1 0 0,1-1-1 0 0,-1 0 1 0 0,-1 1 0 0 0,1-1 0 0 0,-1 1 0 0 0,0-1 0 0 0,0 1 0 0 0,-1 0 0 0 0,0-1-1 0 0,0 1 1 0 0,-1 0 0 0 0,-1-2 1 0 0,2 4-10 0 0,0 1 0 0 0,0-1 0 0 0,0 0 1 0 0,0 1-1 0 0,1-1 0 0 0,-1-2 10 0 0,1 1-2 0 0,0-1 0 0 0,0 0 1 0 0,1 1-1 0 0,0-1 0 0 0,0-5 2 0 0,0-4-9 0 0,0 15 7 0 0,1-1 1 0 0,-1 1-1 0 0,0-1 1 0 0,0 1-1 0 0,0-1 1 0 0,0 1-1 0 0,0-1 0 0 0,0 1 1 0 0,0-1-1 0 0,0 1 1 0 0,-1-1-1 0 0,1 1 1 0 0,0-1-1 0 0,0 1 1 0 0,0-1-1 0 0,0 1 0 0 0,-1-1 1 0 0,1 1-1 0 0,0-1 1 0 0,0 1-1 0 0,-1 0 1 0 0,1-1-1 0 0,0 1 0 0 0,-1 0 1 0 0,1-1-1 0 0,0 1 1 0 0,-1 0-1 0 0,1-1 1 0 0,-1 1-1 0 0,1 0 1 0 0,0-1-1 0 0,-1 1 2 0 0,-6-4 7 0 0,2-9 36 0 0,-6-1-18 0 0,7 6-60 0 0,6 1-102 0 0,-2 7 116 0 0,0-2-173 0 0,0 1 46 0 0,0 0 40 0 0,0 0 37 0 0,0-1 19 0 0,0 1 66 0 0,0-2 212 0 0,0 3-185 0 0,0-1-64 0 0,0 1-40 0 0,0-1-48 0 0,0 1-58 0 0,0-1-37 0 0,0 1-57 0 0,0-1-65 0 0,0 1-69 0 0,0-1-75 0 0,0 0-82 0 0,0 0-88 0 0,0 0-93 0 0,0 1-840 0 0,0 0-888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1:23.8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0 8608 0 0,'39'13'197'0'0,"-32"-10"-89"0"0,-6-1 5 0 0,-1 0-89 0 0,0 0-1 0 0,0-1 0 0 0,-1 1 1 0 0,1-1-1 0 0,-1 1 0 0 0,1 0 1 0 0,-1-1-1 0 0,1 1 0 0 0,-1-1 0 0 0,0 0 1 0 0,0 1-1 0 0,0-1-23 0 0,-6 13 159 0 0,6-3-120 0 0,1 2-53 0 0,0 8 19 0 0,-3-5 100 0 0,1-10-52 0 0,0 0 35 0 0,0 0 37 0 0,0 0 38 0 0,0 0 37 0 0,1 1 37 0 0,0 1 36 0 0,0-1 35 0 0,1 2 37 0 0,-1-2-16 0 0,-2-2-71 0 0,-2-2-59 0 0,0 0-47 0 0,-2 1-11 0 0,-1 5 18 0 0,7-6-115 0 0,0-1-1 0 0,0 0 1 0 0,1 1-1 0 0,-1-1 1 0 0,1 1-1 0 0,0-1 1 0 0,-1 1-1 0 0,1-1 1 0 0,0 1-1 0 0,1 0-43 0 0,-3 16 254 0 0,2-18-245 0 0,-1-1 0 0 0,1 1 1 0 0,0 0-1 0 0,-1 0 1 0 0,1 0-1 0 0,-1 0 0 0 0,0 0 1 0 0,1-1-1 0 0,-1 1 0 0 0,0 0 1 0 0,1 0-1 0 0,-1-1 1 0 0,0 1-1 0 0,0-1 0 0 0,1 1 1 0 0,-1 0-1 0 0,0-1 1 0 0,-1 1-10 0 0,-3 0 57 0 0,1 0-8 0 0,1 5 22 0 0,-3 4 61 0 0,4-7-159 0 0,-7 8 51 0 0,5-7-44 0 0,0 0-52 0 0,1-1-76 0 0,1-1-45 0 0,0 0-79 0 0,1-1 68 0 0,0-1-34 0 0,1 1-324 0 0,-1 0 75 0 0,1-1-45 0 0,0 2-630 0 0,0 2-498 0 0,0 5-944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42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0 8232 0 0,'0'0'182'0'0,"0"0"29"0"0,0 0 14 0 0,0 0 47 0 0,0 0 150 0 0,0 0 67 0 0,2 3 14 0 0,-1-2-445 0 0,1 1 0 0 0,-1-1 0 0 0,0 1 0 0 0,0 0 0 0 0,0-1 0 0 0,0 1 0 0 0,0 0 0 0 0,-1-1 0 0 0,1 1 0 0 0,-1 0 0 0 0,1 0 0 0 0,-1 0 0 0 0,1 1-58 0 0,0 29 740 0 0,-1-28-682 0 0,1 8 190 0 0,1 0-89 0 0,1 1-51 0 0,2 4-29 0 0,-2-11-49 0 0,0 11 76 0 0,-3 3-11 0 0,-1-7-34 0 0,1 47 358 0 0,2-41-216 0 0,4-3-59 0 0,0-1-6 0 0,-4 4 54 0 0,-2-3-67 0 0,0 29 277 0 0,0-33-303 0 0,0 1 30 0 0,0-3-36 0 0,0 15 101 0 0,2-7-12 0 0,4-2-52 0 0,0 0-7 0 0,-4 2 50 0 0,-2 9 65 0 0,0 1-27 0 0,0-1-44 0 0,0 71 281 0 0,0-44-201 0 0,0-25-131 0 0,0-26-16 0 0,-6-3-8 0 0,-1 0-109 0 0,4 0-86 0 0,3 0-3 0 0,0 0-2 0 0,0 0-42 0 0,0 0-11 0 0,0 0-6 0 0,0 0 57 0 0,0 0 6 0 0,0 0-39 0 0,0 0-126 0 0,0 0-232 0 0,-3-3-13 0 0,1 1 550 0 0,0-1-80 0 0,1 0-70 0 0,-1 1-59 0 0,1-2-76 0 0,-1 0-45 0 0,0-9-788 0 0,1 7 656 0 0,1 2 209 0 0,0 0 38 0 0,0-11-581 0 0</inkml:trace>
  <inkml:trace contextRef="#ctx0" brushRef="#br0" timeOffset="516.04">0 426 6880 0 0,'0'0'157'0'0,"0"0"23"0"0,0 0 11 0 0,3 3-31 0 0,1 0-291 0 0,0 0 71 0 0,0-1 62 0 0,1 0 58 0 0,1 0 49 0 0,0-1 45 0 0,6 0 259 0 0,1 0 76 0 0,18-1 745 0 0,-21-1-846 0 0,-2 1-157 0 0,-1-1-43 0 0,0 1-52 0 0,0 0-61 0 0,3 0 204 0 0,0 0-78 0 0,0 0-27 0 0,4 0 38 0 0,0-1 2 0 0,-1-6-8 0 0,-1 1-30 0 0,2 4-14 0 0,-10 2-122 0 0,0 0 1 0 0,0-1-1 0 0,0 1 1 0 0,0-1-1 0 0,0 0 1 0 0,-1-1-1 0 0,1 1 1 0 0,0-1-1 0 0,-1 1 1 0 0,4-3-41 0 0,4 1 122 0 0,6 2-8 0 0,-1 0-11 0 0,0-5-21 0 0,-1 1-18 0 0,2 3-42 0 0,-16 2-23 0 0,1 0 1 0 0,0 0 0 0 0,-1 0 0 0 0,1-1 0 0 0,0 1 0 0 0,-1 0 0 0 0,1-1-1 0 0,0 1 1 0 0,-1-1 0 0 0,1 0 0 0 0,-1 1 0 0 0,1-1 0 0 0,-1 0 0 0 0,1 0 0 0 0,10-5 12 0 0,5 5 10 0 0,0 0-61 0 0,-6-3-81 0 0,-4 1 13 0 0,8-3-14 0 0,-11 5 42 0 0,1 0-52 0 0,-2 0-6 0 0,1 1-44 0 0,-1-1-50 0 0,1 1-58 0 0,-2 0-4 0 0,0 0-45 0 0,0 0-39 0 0,0 0-34 0 0,0 0-121 0 0,0 0-34 0 0,4 0-1250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1:25.1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476 284 7200 0 0,'0'0'165'0'0,"0"0"22"0"0,0 0 6 0 0,0-2-28 0 0,0-12-131 0 0,-1 5-17 0 0,-1 3 46 0 0,-2-1 67 0 0,-2 0 148 0 0,6 7-278 0 0,-2-1 257 0 0,1-1-59 0 0,0 0-50 0 0,1 1-42 0 0,0-1-23 0 0,0 0-36 0 0,1-3 22 0 0,-1 3-15 0 0,0 1 48 0 0,-1-6 125 0 0,-3-4 392 0 0,2 8-454 0 0,0 0-36 0 0,0-1-32 0 0,0 0-104 0 0,-3-7 242 0 0,0 1-19 0 0,-1 3-55 0 0,4 4-44 0 0,0 0-46 0 0,2 0-29 0 0,-1-1-31 0 0,1-2 24 0 0,-1 5-27 0 0,0 0-1 0 0,1 0 0 0 0,-1 0 0 0 0,0 0 1 0 0,0 0-1 0 0,0 0 0 0 0,0 0 1 0 0,0 0-1 0 0,0 1 0 0 0,0-1 0 0 0,0 0 1 0 0,0 1-1 0 0,0-1 0 0 0,0 1 0 0 0,-1-1-7 0 0,2 1 8 0 0,-1 0-1 0 0,0-1 1 0 0,0 1-1 0 0,1 0 0 0 0,-1-1 1 0 0,0 1-1 0 0,1-1 0 0 0,-1 1 1 0 0,0-1-1 0 0,1 1 0 0 0,-1-1 1 0 0,1 1-1 0 0,-1-1 1 0 0,1 0-1 0 0,-1 1 0 0 0,1-1 1 0 0,-1 0-1 0 0,1 1 0 0 0,0-1 1 0 0,-1 0-1 0 0,1 1 0 0 0,0-1 1 0 0,-1 0-1 0 0,1 0 1 0 0,0 0-1 0 0,0 1 0 0 0,0-1 1 0 0,0 0-1 0 0,0 0-7 0 0,0 0 6 0 0,0 0 0 0 0,0 1 0 0 0,0-1 0 0 0,0 0 0 0 0,0 1 0 0 0,0-1 0 0 0,0 0 0 0 0,0 1-1 0 0,0-1 1 0 0,-1 0 0 0 0,1 1 0 0 0,0-1 0 0 0,0 1 0 0 0,-1-1 0 0 0,1 0 0 0 0,0 1 0 0 0,-1-1 0 0 0,1 1 0 0 0,-1-1 0 0 0,1 1-6 0 0,-9-2 120 0 0,8 2-112 0 0,0 1 1 0 0,0-1-1 0 0,0 0 1 0 0,1 0-1 0 0,-1 0 1 0 0,0 0-1 0 0,0-1 1 0 0,0 1-1 0 0,1 0 0 0 0,-1 0 1 0 0,0 0-1 0 0,0 0 1 0 0,1-1-1 0 0,-1 1 1 0 0,0 0-1 0 0,1-1 1 0 0,-1 1-1 0 0,0-1 0 0 0,1 1 1 0 0,-1-1-9 0 0,-4-9 143 0 0,-6 4 1 0 0,6-4 0 0 0,-8 5 9 0 0,0-6 40 0 0,9 9-7 0 0,1 0-83 0 0,-1 2-51 0 0,-1 1-26 0 0,2 0 37 0 0,-4-1 38 0 0,0 0-36 0 0,-7 0-22 0 0,0 0-79 0 0,-19 0-112 0 0,23 0 146 0 0,1 0 47 0 0,7 0-36 0 0,0 0 0 0 0,1 0 0 0 0,-1 0 0 0 0,1 0 0 0 0,-1 1 0 0 0,1-1 0 0 0,-1 1 0 0 0,1-1 0 0 0,-1 1 0 0 0,1 0 0 0 0,-1-1 0 0 0,1 1 0 0 0,0 0-9 0 0,-13 6 63 0 0,-2-6-8 0 0,13-1-51 0 0,1-1 1 0 0,-1 1-1 0 0,1 1 0 0 0,0-1 0 0 0,-1 0 0 0 0,1 0 0 0 0,0 1 0 0 0,-1 0 0 0 0,1-1 0 0 0,-2 2-4 0 0,-28 24 0 0 0,19-21-14 0 0,8 6-58 0 0,-8-6-36 0 0,9-3 84 0 0,1 0 0 0 0,0 1-1 0 0,0-1 1 0 0,1 1 0 0 0,-1-1-1 0 0,0 1 1 0 0,1 0 0 0 0,0 0 0 0 0,-2 3 24 0 0,-2 7-20 0 0,-4-7 20 0 0,-6 22 12 0 0,12-10 70 0 0,5 11 119 0 0,-1-12-92 0 0,2-6-98 0 0,5 1-70 0 0,-2-4 3 0 0,-1 3-18 0 0,-3-9 61 0 0,0 0 1 0 0,0 0-1 0 0,1 1 0 0 0,-1-1 0 0 0,0 0 1 0 0,1 0-1 0 0,-1 0 0 0 0,1 0 1 0 0,0 0 12 0 0,11 13 1 0 0,-11-11 18 0 0,0-1-1 0 0,1 1 1 0 0,-1-1-1 0 0,1 0 1 0 0,0 0 0 0 0,0 0-1 0 0,0 0 1 0 0,0-1 0 0 0,0 1-1 0 0,3 0-18 0 0,15 10 55 0 0,0-2-38 0 0,-14-8-20 0 0,-5-2 2 0 0,0 0 1 0 0,0-1 0 0 0,1 1 0 0 0,-1-1 0 0 0,0 1 0 0 0,1-1 0 0 0,-1 0 0 0 0,1 0 0 0 0,-1 0 0 0 0,3 0 0 0 0,11 1-15 0 0,-3 5-31 0 0,-12-5 33 0 0,1 0 1 0 0,-1 0 0 0 0,1 0 0 0 0,-1-1-1 0 0,1 1 1 0 0,0 0 0 0 0,-1-1 0 0 0,1 0-1 0 0,-1 1 1 0 0,1-1 0 0 0,0 0 0 0 0,-1 0-1 0 0,1 0 1 0 0,0 0 12 0 0,9 1-56 0 0,14 0-96 0 0,-22-1 126 0 0,-1 0 1 0 0,1 0-1 0 0,0 0 0 0 0,-1-1 0 0 0,1 1 0 0 0,-1-1 0 0 0,1 0 1 0 0,1 0 25 0 0,43-26-383 0 0,-42 25 350 0 0,-4 2 25 0 0,-1 0 0 0 0,1-1 1 0 0,-1 1-1 0 0,1 0 0 0 0,0-1 0 0 0,-1 1 1 0 0,1 0-1 0 0,-1-1 0 0 0,1 1 0 0 0,-1-1 1 0 0,1 1-1 0 0,-1-1 0 0 0,1 1 1 0 0,-1-1-1 0 0,1 1 0 0 0,-1-1 0 0 0,0 1 1 0 0,1-1-1 0 0,-1 0 0 0 0,0 1 0 0 0,1-1 1 0 0,-1 0 7 0 0,2-4-30 0 0,12-12-87 0 0,-2 2-26 0 0,-9 2-57 0 0,0 8-54 0 0,5-6 69 0 0,-5-3-102 0 0,-1-1-106 0 0,-2-2-108 0 0,0 14 403 0 0,2-9-250 0 0,4 0-46 0 0,0-1 17 0 0,-4 2 58 0 0,-2-29-754 0 0,0 12 311 0 0,0 5 73 0 0,0 1-67 0 0,1 14 588 0 0,3 0 35 0 0,3-5 15 0 0,-4 1 16 0 0,-2-7-65 0 0,1 3 143 0 0,9 3 61 0 0,-9 10 153 0 0,-2 3 48 0 0,0 0 9 0 0,0 0 33 0 0,0 0 134 0 0,0 0 60 0 0,0 0 7 0 0,0 0-8 0 0,0 0-55 0 0,0 0-30 0 0,0 0-4 0 0,0 0-11 0 0,0 0-44 0 0,0 0-17 0 0,0 0-6 0 0,0 0-1 0 0,0 0 6 0 0,0 0 1 0 0,0 5-29 0 0,0 1-46 0 0,0 0-41 0 0,0 1-35 0 0,0 1-7 0 0,0 1-34 0 0,0 11 134 0 0,3-15-119 0 0,-2-4-122 0 0,1 1 1 0 0,-1-1 0 0 0,0 1-1 0 0,0-1 1 0 0,0 1 0 0 0,0 0 0 0 0,-1 0-1 0 0,1-1 1 0 0,0 1 0 0 0,-1 0-1 0 0,1 0 1 0 0,-1 0 0 0 0,1 1-14 0 0,0 12 119 0 0,-1 2 38 0 0,0-14-125 0 0,0 22 269 0 0,-1-7-129 0 0,1 1-43 0 0,1-2-55 0 0,2-4-67 0 0,2 3 9 0 0,-3-13-7 0 0,-1 0 0 0 0,0 1 1 0 0,0-1-1 0 0,0 0 0 0 0,0 1 1 0 0,-1-1-1 0 0,1 1 1 0 0,-1 1-10 0 0,0 101 165 0 0,0 140 387 0 0,0-201-470 0 0,0 63 223 0 0,-2-90-226 0 0,-4-2-9 0 0,0 0 42 0 0,4 2 43 0 0,3 6 29 0 0,0 7-9 0 0,-1-9-96 0 0,-2-7-49 0 0,0-2-42 0 0,-4 3 58 0 0,4-13-40 0 0,1 0 1 0 0,0 0 0 0 0,0 1 0 0 0,0-1-1 0 0,1 1 1 0 0,-1-1 0 0 0,1 0 0 0 0,-1 2-7 0 0,1 88 393 0 0,0-59-279 0 0,0-32-104 0 0,0 0 0 0 0,0 0-1 0 0,0-1 1 0 0,0 1-1 0 0,-1 0 1 0 0,1 0-1 0 0,-1 0 1 0 0,0 0 0 0 0,1 0-1 0 0,-1-1 1 0 0,0 1-1 0 0,0 0 1 0 0,-1 1-10 0 0,1-2 11 0 0,0 1 0 0 0,0-1-1 0 0,1 1 1 0 0,-1-1 0 0 0,0 1 0 0 0,1-1 0 0 0,-1 1 0 0 0,1-1-1 0 0,-1 1 1 0 0,1-1 0 0 0,0 1 0 0 0,0 0 0 0 0,0 1-11 0 0,0 10 110 0 0,0-11 2 0 0,0 1-2 0 0,-1-1-97 0 0,1 0 0 0 0,0-1 0 0 0,-1 1 0 0 0,1 0 0 0 0,-1 0 0 0 0,0-1 0 0 0,1 1 0 0 0,-1 0 0 0 0,0-1 0 0 0,0 1 0 0 0,0-1 0 0 0,0 1 0 0 0,0-1 0 0 0,-1 0-1 0 0,0 1-12 0 0,0 1 96 0 0,2-3 6 0 0,0 3 20 0 0,0 7 6 0 0,0-7 0 0 0,0-3-2 0 0,0 0-12 0 0,0 0-2 0 0,0 0 0 0 0,0 0-5 0 0,0 0-23 0 0,0 0-11 0 0,0 0-1 0 0,0 0 0 0 0,0-1-40 0 0,0-1-46 0 0,0-2-46 0 0,0-2-82 0 0,0 3-115 0 0,0 3 127 0 0,-1 0-63 0 0,0 0-88 0 0,1 0 88 0 0,-1 0-42 0 0,0 0-45 0 0,0 0-42 0 0,0 0-39 0 0,0 0-34 0 0,-1 0-257 0 0,1 0-58 0 0,-1 0-45 0 0,1 0-34 0 0,-1 0-1410 0 0,1 0-1248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1:16.1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742 474 6592 0 0,'0'0'149'0'0,"0"0"23"0"0,0 0 11 0 0,0 0-58 0 0,0 0 4 0 0,0 0 60 0 0,0 0 176 0 0,0 0 324 0 0,0-2 23 0 0,0-9-33 0 0,0 9-456 0 0,0 1 67 0 0,0-1 154 0 0,0-9-17 0 0,0 9-1 0 0,0 2 12 0 0,0 0 2 0 0,0 0 0 0 0,0 0-18 0 0,0 0-71 0 0,0 0-30 0 0,0 0-7 0 0,0 0-22 0 0,-3-3-83 0 0,-7-7-32 0 0,6 7-12 0 0,0 2-86 0 0,-4 2-18 0 0,8-1-38 0 0,-12-2 147 0 0,4-5-52 0 0,8 6-113 0 0,0 1-1 0 0,-1-1 1 0 0,1 1 0 0 0,0 0 0 0 0,-1-1-1 0 0,1 1 1 0 0,0-1 0 0 0,-1 1 0 0 0,1 0 0 0 0,0-1-1 0 0,-1 1 1 0 0,1 0 0 0 0,-1 0 0 0 0,1-1 0 0 0,-1 1-1 0 0,1 0 1 0 0,-1 0 0 0 0,1 0 0 0 0,-1-1-1 0 0,1 1 1 0 0,-1 0 0 0 0,1 0 0 0 0,-1 0 0 0 0,1 0-1 0 0,-1 0 1 0 0,0 0-5 0 0,-4 3 110 0 0,-8 7 2 0 0,0-4 0 0 0,8 0-41 0 0,5-5-67 0 0,0-1-1 0 0,0 0 1 0 0,-1 1 0 0 0,1-1 0 0 0,0 1-1 0 0,-1-1 1 0 0,1 0 0 0 0,0 1 0 0 0,-1-1-1 0 0,1 1 1 0 0,0-1 0 0 0,-1 0-1 0 0,1 0 1 0 0,-1 1 0 0 0,1-1 0 0 0,0 0-1 0 0,-1 0 1 0 0,1 1 0 0 0,-1-1-1 0 0,1 0 1 0 0,-1 0 0 0 0,1 0 0 0 0,-1 0-1 0 0,1 0 1 0 0,-1 0 0 0 0,1 0 0 0 0,-1 0-1 0 0,1 0 1 0 0,-1 0 0 0 0,1 0-1 0 0,-1 0 1 0 0,0 0-4 0 0,-30 0 145 0 0,12 2-85 0 0,9 3-50 0 0,7-4-8 0 0,0 1-1 0 0,0-1 1 0 0,0 0-1 0 0,-1 0 1 0 0,1 0-1 0 0,0-1 0 0 0,0 1 1 0 0,-1-1-1 0 0,-1 0-1 0 0,2 1 5 0 0,1-1 0 0 0,0 0 0 0 0,-1 0 0 0 0,1 1-1 0 0,0 0 1 0 0,0-1 0 0 0,0 1 0 0 0,-1 0 0 0 0,1 0 0 0 0,0 0 0 0 0,-1 1-5 0 0,-19 8-1 0 0,16-8 4 0 0,-24 7-3 0 0,5-7 51 0 0,23-2-47 0 0,-1 0 0 0 0,1 0 0 0 0,-1 1 0 0 0,0-1 0 0 0,1 1 0 0 0,-1-1 0 0 0,1 1 0 0 0,0 0 0 0 0,-1 0-1 0 0,1 0 1 0 0,-2 1-4 0 0,1-1 3 0 0,1 0 0 0 0,0 0 0 0 0,-1 0 0 0 0,1 0 0 0 0,-1 0-1 0 0,1-1 1 0 0,-1 1 0 0 0,1-1 0 0 0,-1 1 0 0 0,1-1-1 0 0,-3 0-2 0 0,3 0 1 0 0,1 0-1 0 0,-1 0 0 0 0,1 0 0 0 0,-1 1 0 0 0,0-1 0 0 0,1 0 0 0 0,-1 1 0 0 0,1 0 0 0 0,-1-1 0 0 0,1 1 0 0 0,-1 0 1 0 0,1 0-1 0 0,-2 0 0 0 0,2 0 4 0 0,-1 0 0 0 0,0 0 0 0 0,1 0 0 0 0,-1 0 0 0 0,0 0 0 0 0,0-1 0 0 0,0 1 0 0 0,1-1 0 0 0,-1 1 0 0 0,0-1 0 0 0,0 0 0 0 0,0 1 0 0 0,-2-1-4 0 0,-5-1 8 0 0,7 1-7 0 0,-1-1 1 0 0,0 1-1 0 0,0 0 0 0 0,0 0 0 0 0,0 0 0 0 0,0 0 0 0 0,0 1 1 0 0,0-1-1 0 0,0 1 0 0 0,0 0 0 0 0,-1 0-1 0 0,-2 4 19 0 0,5-5-17 0 0,0 1 0 0 0,1 0-1 0 0,-1-1 1 0 0,0 1 0 0 0,0 0-1 0 0,1-1 1 0 0,-1 1 0 0 0,0-1-1 0 0,0 0 1 0 0,0 1 0 0 0,0-1-1 0 0,0 0 1 0 0,0 1 0 0 0,0-1-1 0 0,0 0 1 0 0,0 0 0 0 0,0 0-1 0 0,0 0 1 0 0,1 0 0 0 0,-1 0-1 0 0,0 0 1 0 0,0 0-1 0 0,0 0 1 0 0,0 0 0 0 0,0-1-1 0 0,0 1 1 0 0,0 0-2 0 0,-22-10 46 0 0,17 9-44 0 0,-1 0-1 0 0,1 0 0 0 0,0 1 1 0 0,0-1-1 0 0,-3 2-1 0 0,-117-1 64 0 0,110-3-64 0 0,0-8 0 0 0,3 9-12 0 0,13 2 12 0 0,0 0-1 0 0,0 0 0 0 0,0 0 0 0 0,-1 0 0 0 0,1 0 0 0 0,0 0 1 0 0,0 0-1 0 0,0 0 0 0 0,0 0 0 0 0,0 0 0 0 0,0 0 0 0 0,0 0 1 0 0,0 0-1 0 0,0 0 0 0 0,0 0 0 0 0,-1 0 0 0 0,1 0 0 0 0,0 0 0 0 0,0 0 1 0 0,0 0-1 0 0,0 0 0 0 0,0 0 0 0 0,0 0 0 0 0,0 0 0 0 0,0 0 1 0 0,0 0-1 0 0,0 0 0 0 0,0 0 0 0 0,0-1 0 0 0,-1 1 0 0 0,1 0 1 0 0,0 0-1 0 0,0 0 0 0 0,0 0 0 0 0,0 0 0 0 0,0 0 0 0 0,0 0 0 0 0,0 0 1 0 0,0 0-1 0 0,0 0 0 0 0,0 0 0 0 0,0-1 0 0 0,0 1 0 0 0,0 0 1 0 0,0 0-1 0 0,0 0 0 0 0,0 0 0 0 0,0 0 0 0 0,0 0 0 0 0,0 0 1 0 0,0 0-1 0 0,0 0 0 0 0,0 0 0 0 0,0-1 0 0 0,0 1 0 0 0,0 0 0 0 0,0 0 1 0 0,3-13-12 0 0,-2 12 12 0 0,-1 0 0 0 0,1 0 0 0 0,0-1 0 0 0,0 1 0 0 0,0 0 0 0 0,0 0 0 0 0,0 0 0 0 0,0 0 0 0 0,0 1 0 0 0,0-1 0 0 0,0 0 0 0 0,1 0 0 0 0,14-8 0 0 0,-14 5 0 0 0,-2-2 0 0 0,1 6 0 0 0,0-1 0 0 0,-1 0 0 0 0,1 0 0 0 0,0 0 0 0 0,0 0 0 0 0,-1 0 0 0 0,1 1 0 0 0,0-1 0 0 0,0 0 0 0 0,0 1 0 0 0,0-1 0 0 0,0 0 0 0 0,0 1 0 0 0,0-1 0 0 0,0 1 0 0 0,1 0 0 0 0,9-7 0 0 0,-6-6 0 0 0,21-19 0 0 0,-21 22 0 0 0,-4 8 0 0 0,0-1 0 0 0,0 1 0 0 0,0 0 0 0 0,1 0 0 0 0,-1 0 0 0 0,1 0 0 0 0,-1 0 0 0 0,1 0 0 0 0,0 0 0 0 0,-1 0 0 0 0,1 0 0 0 0,-1 0 0 0 0,1 0 0 0 0,-1 0 0 0 0,0 0 0 0 0,1 0 0 0 0,-1 0 0 0 0,0 0 0 0 0,-1 0 0 0 0,1-1 0 0 0,0 1 0 0 0,-1 0 0 0 0,1-1 0 0 0,-1 1 0 0 0,1 0 0 0 0,-1-1 0 0 0,0 1 0 0 0,0 0 0 0 0,-1-2 0 0 0,1 2 0 0 0,1 0 0 0 0,-1 1 0 0 0,0-1 0 0 0,0 0 0 0 0,1 0 0 0 0,-1 0 0 0 0,1 1 0 0 0,-1-1 0 0 0,1 0 0 0 0,0 1 0 0 0,-1-1 0 0 0,1 0 0 0 0,0 1 0 0 0,0-1 0 0 0,0 1 0 0 0,1 0 0 0 0,-1-1 0 0 0,0 1 0 0 0,0 0 0 0 0,2-1 0 0 0,9-14 0 0 0,36-78 0 0 0,-33 62 0 0 0,-14 30 0 0 0,0 0 0 0 0,-1 0 0 0 0,1 0 0 0 0,-1 0 0 0 0,0 0 0 0 0,0-1 0 0 0,0 1 0 0 0,0 0 0 0 0,0 0 0 0 0,0 0 0 0 0,-1 0 0 0 0,1 1 0 0 0,0 0 0 0 0,0-1 0 0 0,0 1 0 0 0,0 0 0 0 0,0 0 0 0 0,0-1 0 0 0,0 1 0 0 0,1 0 0 0 0,-1-1 0 0 0,0 1 0 0 0,1 0 0 0 0,-1 0 0 0 0,1 0 0 0 0,-1-1 0 0 0,1 1 0 0 0,5-3 0 0 0,-5 4 0 0 0,-1-1 0 0 0,1 1 0 0 0,-1 0 0 0 0,0 0 0 0 0,1-1 0 0 0,-1 1 0 0 0,1 0 0 0 0,-1-1 0 0 0,0 1 0 0 0,1 0 0 0 0,-1-1 0 0 0,0 1 0 0 0,1-1 0 0 0,-1 1 0 0 0,0 0 0 0 0,0-1 0 0 0,1 1 0 0 0,-1-1 0 0 0,0 1 0 0 0,0-1 0 0 0,0 1 0 0 0,0-1 0 0 0,0 1 0 0 0,0-1 0 0 0,0 1 0 0 0,0-1 0 0 0,0 1 0 0 0,0-1 0 0 0,0 1 0 0 0,0-1 0 0 0,0 1 0 0 0,0-1 0 0 0,0 0 0 0 0,0 1 0 0 0,0-1 0 0 0,-1 1 0 0 0,1-1 0 0 0,0 1 0 0 0,0-1 0 0 0,0 1 0 0 0,0-1 0 0 0,1 1 0 0 0,-1-1 0 0 0,0 1 0 0 0,0-1 0 0 0,0 1 0 0 0,0-1 0 0 0,0 1 0 0 0,1 0 0 0 0,-1-1 0 0 0,0 1 0 0 0,0-1 0 0 0,1 1 0 0 0,-1-1 0 0 0,0 1 0 0 0,0 0 0 0 0,1-1 0 0 0,-1 1 0 0 0,1 0 0 0 0,-1-1 0 0 0,0 1 0 0 0,1 0 0 0 0,-1-1 0 0 0,1 1 0 0 0,0 0 0 0 0,5-5 0 0 0,-6 5 0 0 0,1-1 0 0 0,-1 0 0 0 0,1 0 0 0 0,-1 1 0 0 0,0-1 0 0 0,0 0 0 0 0,1 0 0 0 0,-1 0 0 0 0,0 0 0 0 0,0 1 0 0 0,0-1 0 0 0,0 0 0 0 0,0 0 0 0 0,0-1 0 0 0,1-24 0 0 0,-1 25 0 0 0,0 1 0 0 0,0 0 0 0 0,0 0 0 0 0,0 0 0 0 0,0-1 0 0 0,0 1 0 0 0,0 0 0 0 0,0 0 0 0 0,1 0 0 0 0,-1 0 0 0 0,0-1 0 0 0,0 1 0 0 0,0 0 0 0 0,0 0 0 0 0,0 0 0 0 0,0 0 0 0 0,0 0 0 0 0,1-1 0 0 0,-1 1 0 0 0,0 0 0 0 0,0 0 0 0 0,0 0 0 0 0,0 0 0 0 0,0 0 0 0 0,1 0 0 0 0,-1 0 0 0 0,0 0 0 0 0,0 0 0 0 0,0-1 0 0 0,1 1 0 0 0,-1 0 0 0 0,0 0 0 0 0,0 0 0 0 0,0 0 0 0 0,0 0 0 0 0,1 0 0 0 0,6-3 0 0 0,-7 3 0 0 0,1-1-1 0 0,-1 0 0 0 0,0 1 0 0 0,0-1 0 0 0,1 0 0 0 0,-1 1 0 0 0,0-1 0 0 0,0 0 0 0 0,0 1 1 0 0,0-1-1 0 0,0 0 0 0 0,1 1 0 0 0,-1-1 0 0 0,0 0 0 0 0,-1 1 1 0 0,1-3-69 0 0,0 3-19 0 0,4 3 44 0 0,0 1 15 0 0,2 5 32 0 0,-4 7-3 0 0,-2 18 0 0 0,0 26 0 0 0,0-48 1 0 0,-1-9 0 0 0,1 0 0 0 0,0 1 0 0 0,0-1 0 0 0,0 0 0 0 0,0 0 0 0 0,1 0 0 0 0,-1 1 0 0 0,1-1 0 0 0,0 0 0 0 0,0 1-1 0 0,4 2 19 0 0,-5-5-18 0 0,1 0 1 0 0,0 0-1 0 0,-1 0 1 0 0,1 0-1 0 0,0 0 0 0 0,-1 0 1 0 0,1 0-1 0 0,-1 0 0 0 0,1 0 1 0 0,-1 0-1 0 0,0 0 1 0 0,0 0-1 0 0,1 0 0 0 0,-1 0 1 0 0,0 0-1 0 0,0 0 0 0 0,0 0 1 0 0,0 0-1 0 0,0 0 1 0 0,0 0-1 0 0,0 0 0 0 0,0 1 1 0 0,-1-1-1 0 0,1 0 0 0 0,-1 1-1 0 0,-2 7 1 0 0,1-6 0 0 0,1 0-1 0 0,-1-1 1 0 0,1 1 0 0 0,0 0-1 0 0,1 0 1 0 0,-1 0-1 0 0,0 0 1 0 0,1 0 0 0 0,0 0-1 0 0,-1 0 1 0 0,1 0-1 0 0,0 0 1 0 0,1 0-1 0 0,-1 1 1 0 0,0-1 0 0 0,1 0-1 0 0,0 0 0 0 0,3 7 17 0 0,-2-7-12 0 0,-1 0 0 0 0,0 0-1 0 0,0 0 1 0 0,0 0 0 0 0,0 1-1 0 0,0-1 1 0 0,-1 0 0 0 0,1 0-1 0 0,-1 0 1 0 0,0 3-5 0 0,0 84 107 0 0,0-87-101 0 0,0 0 0 0 0,0 0 0 0 0,1 1 0 0 0,-1-1 1 0 0,1 0-1 0 0,0 0 0 0 0,0 0 0 0 0,0 0 0 0 0,1 2-6 0 0,4 14 46 0 0,-5-13-32 0 0,0 0-1 0 0,0 0 0 0 0,-1 0 1 0 0,0 0-1 0 0,0 2-13 0 0,0 17 72 0 0,0 79 197 0 0,0 2 103 0 0,0 1 105 0 0,0-3 107 0 0,0-101-501 0 0,0-1-10 0 0,-1 2-48 0 0,1-4-22 0 0,5 7 35 0 0,4 11 42 0 0,-6-5-2 0 0,-3-13-11 0 0,0-8-42 0 0,-3 16 23 0 0,2-7-48 0 0,1-1 0 0 0,-1 0 0 0 0,1 1 0 0 0,-1-1 0 0 0,0 0 0 0 0,1 0 0 0 0,-1 0 0 0 0,0 1 0 0 0,1-1 0 0 0,-1 0-1 0 0,0 0 1 0 0,1 0 0 0 0,-1 0 0 0 0,0 0 0 0 0,0 0 0 0 0,1 0 0 0 0,-2 0-68 0 0,2 0-80 0 0,0 0-127 0 0,0 0 4 0 0,0 0-34 0 0,0 0-795 0 0,0 0-39 0 0</inkml:trace>
  <inkml:trace contextRef="#ctx0" brushRef="#br0" timeOffset="300.74">963 995 11000 0 0,'0'3'248'0'0,"0"-3"-234"0"0,-1 0 0 0 0,1 1-1 0 0,0-1 1 0 0,0 1 0 0 0,0-1 0 0 0,1 1 0 0 0,-1-1 0 0 0,0 1 0 0 0,0-1 0 0 0,0 1 0 0 0,0-1 0 0 0,0 1 0 0 0,1-1 0 0 0,-1 1 0 0 0,0-1 0 0 0,0 1 0 0 0,1-1 0 0 0,-1 0-1 0 0,0 1 1 0 0,0-1 0 0 0,1 1 0 0 0,-1-1 0 0 0,1 0 0 0 0,-1 0 0 0 0,0 1 0 0 0,1-1 0 0 0,-1 0 0 0 0,1 1 0 0 0,-1-1 0 0 0,1 0 0 0 0,-1 0 0 0 0,0 0 0 0 0,1 0-1 0 0,-1 1 1 0 0,1-1 0 0 0,-1 0 0 0 0,1 0 0 0 0,-1 0 0 0 0,1 0 0 0 0,-1 0 0 0 0,1 0 0 0 0,0 0-14 0 0,-1 0 5 0 0,0 0-1 0 0,0 0 1 0 0,0 0 0 0 0,0-1 0 0 0,0 1-1 0 0,0 0 1 0 0,0 0 0 0 0,0 0 0 0 0,1 0-1 0 0,-1 0 1 0 0,0 0 0 0 0,0 0-1 0 0,0 0 1 0 0,0 0 0 0 0,0 0 0 0 0,0 0-1 0 0,0 0 1 0 0,0 1 0 0 0,0-1-1 0 0,0 0 1 0 0,1 0 0 0 0,-1 0 0 0 0,0 0-1 0 0,0 0 1 0 0,0 0 0 0 0,0 0 0 0 0,0 0-1 0 0,0 0 1 0 0,0 0 0 0 0,0 0-1 0 0,0 0 1 0 0,0 0 0 0 0,0 0 0 0 0,0 0-1 0 0,0 0 1 0 0,0 0 0 0 0,0 1 0 0 0,0-1-1 0 0,1 0 1 0 0,-1 0 0 0 0,0 0-1 0 0,0 0 1 0 0,0 0 0 0 0,0 0 0 0 0,0 0-1 0 0,0 0 1 0 0,0 0 0 0 0,0 0 0 0 0,0 1-1 0 0,0-1 1 0 0,0 0 0 0 0,0 0-1 0 0,0 0 1 0 0,0 0 0 0 0,-1 0 0 0 0,1 0-1 0 0,0 0-4 0 0,3 11 84 0 0,2-2-60 0 0,-4-7-24 0 0,0-1 0 0 0,0 1 0 0 0,0 0-1 0 0,-1 0 1 0 0,1-1 0 0 0,0 1 0 0 0,-1 0-1 0 0,1 0 1 0 0,-1 0 0 0 0,1 0 0 0 0,-1 0 0 0 0,0 1 0 0 0,0 4 3 0 0,0-1 54 0 0,0 1 53 0 0,1-1 56 0 0,1 0 59 0 0,3 2 72 0 0,0 2 144 0 0,-3-4-177 0 0,-1 1 37 0 0,-1 1 31 0 0,0 0-44 0 0,0-1-49 0 0,0-1-53 0 0,0-3 145 0 0,0-1-13 0 0,0 5-134 0 0,0 2-48 0 0,0 6-5 0 0,0 1-56 0 0,0 4 11 0 0,0-16-22 0 0,0-6 37 0 0,0 3-178 0 0,0 1 64 0 0,0 9 187 0 0,0-8-158 0 0,0 0-39 0 0,0 1-47 0 0,0-1-70 0 0,0 1-82 0 0,0 0-96 0 0,0 0-110 0 0,0-2 66 0 0,0-1-60 0 0,0 1-53 0 0,0-1-45 0 0,0 1-157 0 0,0 0-46 0 0,0 0-188 0 0,0 2-505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7:17.0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8656 0 0,'0'0'250'0'0,"0"0"4"0"0,1 0-189 0 0,1 0-37 0 0,8 0 729 0 0,0 0-72 0 0,0 0-69 0 0,0 0-65 0 0,1 0-62 0 0,-1 0-59 0 0,0 0-54 0 0,1 0-51 0 0,0 0-47 0 0,1 0-45 0 0,0 0-41 0 0,1 0-36 0 0,15 0 58 0 0,3 0-105 0 0,-5 0-93 0 0,-19-1-16 0 0,-3 3 0 0 0,20 10 0 0 0,-22-11-1 0 0,0 0 1 0 0,0-1 0 0 0,1 1-1 0 0,-1-1 1 0 0,0 0 0 0 0,1 0 0 0 0,-1 1-1 0 0,0-2 1 0 0,3 1 0 0 0,-1 0-13 0 0,-2 0-46 0 0,-2 0-37 0 0,0 0-64 0 0,0 0-165 0 0,3 0-301 0 0,7 0-22 0 0,-7 0-6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7:17.2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 9760 0 0,'0'0'222'0'0,"0"0"30"0"0,0 0 18 0 0,0 0-97 0 0,0 0-29 0 0,0 0 90 0 0,2 0 41 0 0,0 0-205 0 0,-1 0 36 0 0,3 0 195 0 0,1 0 150 0 0,9 1 723 0 0,-9-2-820 0 0,-1 1-126 0 0,0-1-81 0 0,-1 0-100 0 0,0 0-121 0 0,0-1 194 0 0,2-1 1 0 0,2-1 53 0 0,-2 2 29 0 0,1 0 72 0 0,-2 2-89 0 0,0 0 38 0 0,0 0-91 0 0,-1 0-72 0 0,-1 1 0 0 0,0-1 0 0 0,1 0 0 0 0,-1-1 0 0 0,0 1 0 0 0,1 0 0 0 0,-1-1 0 0 0,0 1 1 0 0,2-2-62 0 0,-3 2 17 0 0,14-6 268 0 0,0 12-112 0 0,-14-6-167 0 0,0 1 2 0 0,0-1 0 0 0,0 0 0 0 0,0 1-1 0 0,0-1 1 0 0,0 0 0 0 0,0 0 0 0 0,0 0 0 0 0,0 0 0 0 0,1 0 0 0 0,-1 0 0 0 0,0 0 0 0 0,0 0 0 0 0,0-1 0 0 0,0 1 0 0 0,0 0-1 0 0,0-1 1 0 0,0 1 0 0 0,0-1 0 0 0,0 1 0 0 0,0-1 0 0 0,0 1 0 0 0,0-1 0 0 0,0 0 0 0 0,0 0-8 0 0,0 0 11 0 0,1 0 0 0 0,-1 0-1 0 0,1 1 1 0 0,0-1 0 0 0,-1 0 0 0 0,1 0 0 0 0,0 1 0 0 0,-1-1-1 0 0,1 1 1 0 0,0 0 0 0 0,1-1-11 0 0,60 1 120 0 0,-49 0-219 0 0,19 0-67 0 0,-14 0-5 0 0,-5 0-35 0 0,-2 0-104 0 0,9 3-411 0 0,8 10-28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7:16.4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74 159 9384 0 0,'0'0'208'0'0,"0"0"33"0"0,0 0 16 0 0,1 0-85 0 0,1 0-24 0 0,10 3 342 0 0,3 9 140 0 0,3 1 49 0 0,-14-10-503 0 0,3 1 260 0 0,-2 3-68 0 0,-3-2-252 0 0,-1-3-63 0 0,0 0 1 0 0,1 0-1 0 0,-1 0 0 0 0,0 0 1 0 0,1 0-1 0 0,0-1 0 0 0,-1 1 1 0 0,1-1-1 0 0,0 1 0 0 0,0-1 1 0 0,0 1-1 0 0,0-1 0 0 0,1 1-53 0 0,11 5 348 0 0,-7-4-153 0 0,5 7 71 0 0,0 8-11 0 0,0 2-11 0 0,2-7 2 0 0,10 7 67 0 0,-4 4-54 0 0,-15-18-146 0 0,0 0 0 0 0,0 0 0 0 0,0 0 0 0 0,7 4-113 0 0,4 6 210 0 0,-1 3-41 0 0,4 7-29 0 0,-7-16-75 0 0,0 1 28 0 0,-5 2 32 0 0,-3-8-47 0 0,0 1-1 0 0,0-1 1 0 0,0-1 0 0 0,1 1-1 0 0,-1 0 1 0 0,1-1 0 0 0,0 0-1 0 0,5 3-77 0 0,-5-5 60 0 0,2 2 75 0 0,-3 3-44 0 0,-2-2-70 0 0,-1-4-15 0 0,0 1 0 0 0,0-1 0 0 0,0 0 0 0 0,0 0 0 0 0,0 0 0 0 0,0 0 0 0 0,0 0 0 0 0,0 0-1 0 0,0-1 1 0 0,0 1 0 0 0,0 0 0 0 0,1 0 0 0 0,-1-1 0 0 0,1 1-6 0 0,-2-1 4 0 0,1 0 1 0 0,0 1-1 0 0,-1-1 0 0 0,1 0 0 0 0,0 1 0 0 0,-1-1 1 0 0,1 0-1 0 0,0 1 0 0 0,-1-1 0 0 0,1 1 1 0 0,-1-1-1 0 0,1 1 0 0 0,-1-1 0 0 0,1 1 1 0 0,-1 0-1 0 0,1-1 0 0 0,-1 1 0 0 0,0-1 1 0 0,1 1-1 0 0,-1 0 0 0 0,0-1 0 0 0,1 1 0 0 0,-1 0 1 0 0,0 0-1 0 0,0-1 0 0 0,0 1 0 0 0,0 0-4 0 0,0 2 64 0 0,0-3 0 0 0,3 1 6 0 0,3-1-38 0 0,1 1-16 0 0,6 10 5 0 0,-10-9 32 0 0,0 1 1 0 0,7 8-58 0 0,-7-9-66 0 0,-3-2 2 0 0,4-1-16 0 0,5 2 40 0 0,-6-1-61 0 0,-3 0 12 0 0,0 0-91 0 0,0 0-164 0 0,0 0-18 0 0,0 0 133 0 0,0 0 38 0 0,0 0-49 0 0,0 0-191 0 0,0 0-355 0 0,0 0-18 0 0,0 0-6 0 0</inkml:trace>
  <inkml:trace contextRef="#ctx0" brushRef="#br0" timeOffset="309.26">516 1 8432 0 0,'0'0'190'0'0,"0"0"28"0"0,0 0 10 0 0,0 0 34 0 0,0 0 84 0 0,0 2 35 0 0,-4 13 106 0 0,-8 1-54 0 0,-3 0-72 0 0,-1-1-85 0 0,7-7-165 0 0,2-1-35 0 0,-11 12 212 0 0,1 1 0 0 0,0 1-1 0 0,1 3-287 0 0,-9 12 448 0 0,23-33-399 0 0,-7 10 196 0 0,-1-2-57 0 0,-10 7 68 0 0,13-12-182 0 0,1-1 1 0 0,0 1-1 0 0,0 0 1 0 0,1 1-1 0 0,-5 5-74 0 0,0 3 119 0 0,-1 0 0 0 0,0-1-1 0 0,-1 0-118 0 0,7-9 60 0 0,0 0 1 0 0,1 1-1 0 0,0-1 0 0 0,-1 2-60 0 0,-9 13 149 0 0,-2-10-36 0 0,14-9-95 0 0,0 0 0 0 0,0 0 0 0 0,0 0 0 0 0,1 1 0 0 0,-1-1 0 0 0,0 1 0 0 0,0-1 0 0 0,1 1 0 0 0,-1-1 0 0 0,1 1 0 0 0,-1 0 0 0 0,1 0 0 0 0,0-1 0 0 0,0 1 1 0 0,-1 2-19 0 0,-1 9 62 0 0,2-11-53 0 0,1 1 1 0 0,-1-1 0 0 0,1 0-1 0 0,-1 1 1 0 0,0-1-1 0 0,0 0 1 0 0,0 0 0 0 0,0 0-1 0 0,0 1 1 0 0,0-1 0 0 0,-1-1-1 0 0,1 1 1 0 0,-1 0 0 0 0,1 0-1 0 0,-2 1-9 0 0,-89 89 274 0 0,75-76-191 0 0,9-9-47 0 0,6-4-26 0 0,0 2 7 0 0,1 1-7 0 0,0 1 2 0 0,-3-1 46 0 0,-2 1-91 0 0,5-2 122 0 0,3-4-45 0 0,0-1-50 0 0,0 0-34 0 0,-1 0-41 0 0,1 0-140 0 0,-1 0 59 0 0,-1 0-40 0 0,0 0-188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7:14.6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48 10856 0 0,'0'-13'241'0'0,"0"11"38"0"0,0 2 14 0 0,0-3-21 0 0,0-8-144 0 0,0 4-47 0 0,0 1 56 0 0,0 4-82 0 0,0-1 269 0 0,0 3 18 0 0,0 0-30 0 0,0 0-135 0 0,0 0-60 0 0,0 0-11 0 0,0 0 6 0 0,0 0 33 0 0,0 0 14 0 0,0 3 1 0 0,0 7 5 0 0,0-7 24 0 0,0-3 17 0 0,0 0 2 0 0,3 2-7 0 0,4 7-130 0 0,-2 7 187 0 0,-4 3 53 0 0,-1-4-145 0 0,0-13-149 0 0,2 9 101 0 0,4 2 16 0 0,-5-12-115 0 0,0 1 0 0 0,0-1 0 0 0,0 1-1 0 0,0-1 1 0 0,-1 1 0 0 0,1 0 0 0 0,-1-1 0 0 0,1 1 0 0 0,-1 0-1 0 0,1 0 1 0 0,-1-1 0 0 0,0 1 0 0 0,0 0-19 0 0,0 26 227 0 0,0-1-54 0 0,0 1-49 0 0,0 0-42 0 0,0 33 245 0 0,0 1 78 0 0,0 23 252 0 0,0 117 972 0 0,0-201-1618 0 0,0 1 0 0 0,0 0 0 0 0,1-1 0 0 0,-1 1 0 0 0,0-1 0 0 0,1 1 0 0 0,-1-1 0 0 0,1 1 0 0 0,0-1 0 0 0,-1 1 0 0 0,1-1 0 0 0,0 0 0 0 0,0 1-11 0 0,5 11 63 0 0,-3-2-38 0 0,-2 2 35 0 0,-2 31 200 0 0,1-20-159 0 0,0-23-100 0 0,0-1 0 0 0,0 1 1 0 0,0 0-1 0 0,0-1 0 0 0,0 1 1 0 0,0-1-1 0 0,0 1 1 0 0,0 0-1 0 0,0-1 0 0 0,0 1 1 0 0,0-1-1 0 0,1 1 0 0 0,-1 0 1 0 0,0-1-1 0 0,1 1 0 0 0,-1-1 1 0 0,0 1-1 0 0,1-1 1 0 0,-1 1-1 0 0,0-1 0 0 0,1 1 1 0 0,-1-1-1 0 0,1 1 0 0 0,-1-1 1 0 0,1 0-1 0 0,-1 1 0 0 0,1-1-1 0 0,0 1 4 0 0,-1-1-1 0 0,1 1 1 0 0,0-1-1 0 0,-1 1 0 0 0,1-1 1 0 0,-1 1-1 0 0,1-1 0 0 0,-1 1 1 0 0,1-1-1 0 0,-1 1 1 0 0,1 0-1 0 0,-1 0 0 0 0,0-1 1 0 0,1 1-1 0 0,-1 0 1 0 0,0-1-1 0 0,0 1 0 0 0,1 0 1 0 0,-1 0-1 0 0,0-1 0 0 0,0 1 1 0 0,0 0-1 0 0,0 0 1 0 0,0 0-1 0 0,0-1 0 0 0,0 1 1 0 0,0 0-4 0 0,0 1 9 0 0,0-1-1 0 0,0 1 1 0 0,0-1 0 0 0,1 1 0 0 0,-1-1 0 0 0,1 1-1 0 0,-1-1 1 0 0,1 1 0 0 0,0-1 0 0 0,-1 0 0 0 0,1 1 0 0 0,0-1-1 0 0,1 1-8 0 0,3 4 8 0 0,-3-4 68 0 0,-2 1-12 0 0,0 10-41 0 0,0 0 0 0 0,0-10-107 0 0,0-3-8 0 0,3 0 34 0 0,-2 0 62 0 0,-1 0 0 0 0,1 0 0 0 0,0 0 0 0 0,-1 0-1 0 0,1 0 1 0 0,0 0 0 0 0,-1 1 0 0 0,1-1 0 0 0,-1 0-1 0 0,1 0 1 0 0,0 1 0 0 0,-1-1 0 0 0,1 1 0 0 0,-1-1-1 0 0,1 0 1 0 0,-1 1 0 0 0,1-1 0 0 0,-1 1 0 0 0,1-1-1 0 0,-1 1 1 0 0,0-1 0 0 0,1 1 0 0 0,-1 0-4 0 0,0-1 6 0 0,1 1 1 0 0,-1-1 0 0 0,1 1-1 0 0,-1-1 1 0 0,0 1 0 0 0,1-1-1 0 0,-1 1 1 0 0,1-1-1 0 0,-1 1 1 0 0,1-1 0 0 0,0 0-1 0 0,-1 1 1 0 0,1-1 0 0 0,-1 0-1 0 0,1 0 1 0 0,0 1 0 0 0,-1-1-1 0 0,1 0 1 0 0,-1 0-1 0 0,1 0 1 0 0,0 0 0 0 0,-1 0-1 0 0,1 0-6 0 0,2 0 102 0 0,0 0-13 0 0,5 2-31 0 0,-8-1-57 0 0,1-1 1 0 0,-1 1-1 0 0,1-1 1 0 0,-1 0-1 0 0,0 1 1 0 0,1-1 0 0 0,-1 1-1 0 0,0-1 1 0 0,0 1-1 0 0,1-1 1 0 0,-1 1-1 0 0,0-1 1 0 0,0 1-1 0 0,0-1 1 0 0,1 1 0 0 0,-1-1-1 0 0,0 1 1 0 0,0-1-1 0 0,0 1 1 0 0,0-1-1 0 0,0 1 1 0 0,0 0-2 0 0,0 1 53 0 0,2-2 1 0 0,9 1-8 0 0,-2 0-41 0 0,-7-2-9 0 0,0-4 88 0 0,1 1 9 0 0,2-1 45 0 0,8 0-138 0 0,21-9 0 0 0,-18 13 0 0 0,-3 3 0 0 0,84-2-152 0 0,-74 0 166 0 0,16 0 93 0 0,-10 0-37 0 0,-10 0-55 0 0,-4 0-35 0 0,0 0-38 0 0,-10 0 57 0 0,-3 0 7 0 0,22-13-56 0 0,-20 11 2 0 0,1 1-57 0 0,9 1-378 0 0,-10 0 342 0 0,-2 0 115 0 0,1 0-159 0 0,-3 0 26 0 0,0 0-47 0 0,2 0-168 0 0,0 0 388 0 0,-1 0-36 0 0,1-1-119 0 0,0 1-118 0 0,1-1-102 0 0,-1 0-186 0 0,1 0-99 0 0,0-1-222 0 0,1-1-527 0 0,-1 2 452 0 0,-2-1 345 0 0,1 2 131 0 0,-1-1 37 0 0,6-1-1861 0 0,2 1-1286 0 0</inkml:trace>
  <inkml:trace contextRef="#ctx0" brushRef="#br0" timeOffset="600.39">805 790 8840 0 0,'0'0'197'0'0,"0"0"24"0"0,3 0 19 0 0,10 0-29 0 0,-7 0-178 0 0,4-3-23 0 0,-6 1 15 0 0,0-1 47 0 0,4-4 173 0 0,-7 5-147 0 0,1 0-1 0 0,0 0 1 0 0,0 1-1 0 0,0-1 1 0 0,0 1-1 0 0,0-1 1 0 0,0 1-1 0 0,2-1-97 0 0,8 0 246 0 0,0 0 47 0 0,-10 1-193 0 0,1 0 1 0 0,-1-1-1 0 0,1 1 0 0 0,-1-1 1 0 0,0 1-1 0 0,0-1 0 0 0,0 0 0 0 0,2-1-100 0 0,2-4 239 0 0,-1 2-85 0 0,-3 3 78 0 0,1 1-86 0 0,0 0-55 0 0,1 1-52 0 0,0 0-10 0 0,-2-1 39 0 0,6-6 72 0 0,0-7 119 0 0,0 0-3 0 0,0 7-119 0 0,2 2 33 0 0,-8 4-135 0 0,1 0 1 0 0,-1 0 0 0 0,0 0-1 0 0,0 0 1 0 0,0-1 0 0 0,0 1-1 0 0,0-1 1 0 0,0 1 0 0 0,0-1-36 0 0,1-1 59 0 0,0 1 0 0 0,0-1 0 0 0,0 1 0 0 0,1 0 0 0 0,-1 0 0 0 0,2 0-59 0 0,9-6 188 0 0,-5 0-128 0 0,-2 1-11 0 0,-5 4-34 0 0,0 1-1 0 0,0 0 1 0 0,1 0 0 0 0,-1 0 0 0 0,0 0 0 0 0,1 0 0 0 0,-1 0 0 0 0,1 1 0 0 0,0-1 0 0 0,1 0-15 0 0,19-3 101 0 0,-12-8 23 0 0,10-3 11 0 0,-13 3 1 0 0,1 7-36 0 0,3 1-65 0 0,-10 5-36 0 0,1-1-1 0 0,-1 0 1 0 0,0 0 0 0 0,1 0 0 0 0,-1-1-1 0 0,0 1 1 0 0,0 0 0 0 0,1-1 1 0 0,2-11-43 0 0,6-1 53 0 0,-4 7 115 0 0,-2 2-82 0 0,-2 2-7 0 0,0-3 50 0 0,-3-7-68 0 0,0-27 66 0 0,0 36-86 0 0,-3-2 45 0 0,-23-20-22 0 0,21 23 22 0 0,-22 3 14 0 0,9 0-39 0 0,2 3-8 0 0,8 2 11 0 0,7-4-19 0 0,0 0 1 0 0,-1 0-1 0 0,1 0 0 0 0,-1-1 1 0 0,1 1-1 0 0,-1 0 0 0 0,1-1 1 0 0,-1 1-1 0 0,0-1 0 0 0,1 0 1 0 0,-1 1-1 0 0,0-1 0 0 0,1 0 1 0 0,-1 0-3 0 0,-14 3 10 0 0,0 10 33 0 0,0 0-33 0 0,10-10-9 0 0,5-3-3 0 0,1 0 0 0 0,-1 1 0 0 0,1-1 0 0 0,-1 0 0 0 0,1 0 0 0 0,-1 0 0 0 0,1 1 0 0 0,-1-1 0 0 0,1 0 1 0 0,-1 1-1 0 0,1-1 0 0 0,0 0 0 0 0,-1 1 0 0 0,1-1 0 0 0,0 0 0 0 0,-1 1 0 0 0,1-1 0 0 0,0 1 0 0 0,0-1 0 0 0,-1 0 0 0 0,1 1 0 0 0,0-1 0 0 0,0 1 0 0 0,0-1 0 0 0,-1 1 0 0 0,1-1 1 0 0,0 1-1 0 0,0-1 0 0 0,0 1 0 0 0,0-1 0 0 0,0 1 0 0 0,0-1 0 0 0,0 1 0 0 0,0-1 0 0 0,0 1 0 0 0,0 0 0 0 0,1-1 0 0 0,-1 1 2 0 0,0 0-1 0 0,-1 1 0 0 0,1 0 0 0 0,0 0 0 0 0,-1 0 0 0 0,1 0 1 0 0,-1 0-1 0 0,0-1 0 0 0,0 1 0 0 0,1 0 0 0 0,-1 0 0 0 0,0-1 0 0 0,0 1 0 0 0,-1-1 0 0 0,1 1 0 0 0,0-1 0 0 0,0 1 0 0 0,-2 0 1 0 0,1-1 0 0 0,1 1 0 0 0,0-1 0 0 0,-1 0 1 0 0,1 1-1 0 0,0 0 0 0 0,0-1 0 0 0,0 1 0 0 0,0-1 0 0 0,0 1 0 0 0,1 0 0 0 0,-1 0 0 0 0,0 0 0 0 0,1-1 0 0 0,-1 1 0 0 0,1 0 0 0 0,-1 0 1 0 0,1 2-1 0 0,0-3 0 0 0,0 1 0 0 0,0 0 0 0 0,0-1 0 0 0,-1 1 0 0 0,1 0 0 0 0,-1-1 0 0 0,1 1 0 0 0,-1-1 0 0 0,0 1 0 0 0,1-1 0 0 0,-1 1 0 0 0,0-1 0 0 0,0 1 0 0 0,0-1 0 0 0,-4 7-1 0 0,-11 24 1 0 0,15-30 0 0 0,0 1 0 0 0,1 0 0 0 0,-1 0 0 0 0,1 0 0 0 0,-1 0 0 0 0,1 0 0 0 0,0 0 0 0 0,0 0 0 0 0,0 0 0 0 0,1 2 0 0 0,0 11-10 0 0,-1 18-36 0 0,0 24 39 0 0,0-57 7 0 0,0 1 0 0 0,0-1 0 0 0,0 1 0 0 0,1 0 0 0 0,-1-1 0 0 0,0 1 0 0 0,1-1 0 0 0,-1 1 0 0 0,1-1 0 0 0,0 1 0 0 0,0-1 0 0 0,-1 0 0 0 0,1 1 0 0 0,6 11 0 0 0,-2 11 0 0 0,2-19 0 0 0,-3-3 0 0 0,1 12 0 0 0,21 17 0 0 0,-21-20 3 0 0,-5-10 0 0 0,0 0 0 0 0,1 0 0 0 0,-1 1-1 0 0,1-1 1 0 0,-1 0 0 0 0,1 0 0 0 0,-1 0-1 0 0,1 0 1 0 0,0 0 0 0 0,0 0 0 0 0,-1 0-1 0 0,1-1 1 0 0,0 1 0 0 0,0 0 0 0 0,0 0-1 0 0,0-1 1 0 0,0 1 0 0 0,0 0-3 0 0,15 4 21 0 0,0 8 36 0 0,-14-11-45 0 0,0 0 0 0 0,1 0-1 0 0,-1-1 1 0 0,0 1-1 0 0,1-1 1 0 0,-1 0-1 0 0,1 0 1 0 0,-1 0-1 0 0,1 0 1 0 0,0 0-1 0 0,-1 0 1 0 0,1-1-1 0 0,0 1 1 0 0,1-1-12 0 0,8 1 53 0 0,-1-1 1 0 0,13-1-54 0 0,0 0 7 0 0,-19 2 0 0 0,0-1-1 0 0,-1 0 0 0 0,1 0 0 0 0,0-1 0 0 0,-1 0 0 0 0,1 1 1 0 0,-1-1-1 0 0,1-1 0 0 0,-1 1 0 0 0,1-1 0 0 0,-1 1 0 0 0,0-1 0 0 0,1-1-6 0 0,18-6 73 0 0,-2 0-50 0 0,-17 6-10 0 0,0 1 0 0 0,0 0 0 0 0,0 0-1 0 0,0 1 1 0 0,1-1 0 0 0,3 0-13 0 0,-6 1 4 0 0,1 0 1 0 0,0 1 0 0 0,0-1 0 0 0,-1-1 0 0 0,1 1-1 0 0,0 0 1 0 0,-1-1 0 0 0,1 1 0 0 0,-1-1-1 0 0,0 0 1 0 0,0 1 0 0 0,1-2-5 0 0,8-6 104 0 0,0 0-105 0 0,1 1-95 0 0,0 1-84 0 0,1 0-72 0 0,-1-1-62 0 0,-1 0-53 0 0,-1-2-42 0 0,-4 4 161 0 0,-3 1 38 0 0,0 1-16 0 0,-1 0-63 0 0,0 0-56 0 0,0 1-82 0 0,0 1 58 0 0,0 0-46 0 0,-1 0-40 0 0,1 0-36 0 0,0 0-138 0 0,0 0-35 0 0,3-4-1450 0 0</inkml:trace>
  <inkml:trace contextRef="#ctx0" brushRef="#br0" timeOffset="1085.45">1767 96 10280 0 0,'0'0'230'0'0,"0"0"30"0"0,0-3 20 0 0,2-5-100 0 0,3 5-61 0 0,2-2-71 0 0,-5-1-18 0 0,-2 2 43 0 0,0 2 76 0 0,0 1 179 0 0,0 1 313 0 0,0 0 30 0 0,0 0-276 0 0,0 0-166 0 0,0 0-46 0 0,3-3 29 0 0,7-7 77 0 0,-10 10-284 0 0,0 0-1 0 0,0 0 1 0 0,1 0 0 0 0,-1-1-1 0 0,0 1 1 0 0,0 0 0 0 0,0 0-1 0 0,0 0 1 0 0,0 0 0 0 0,0 0-1 0 0,0 0 1 0 0,0 0 0 0 0,0 0-1 0 0,0 0 1 0 0,0-1 0 0 0,1 1-1 0 0,-1 0 1 0 0,0 0 0 0 0,0 0-1 0 0,0 0 1 0 0,0 0 0 0 0,0 0-1 0 0,0 0 1 0 0,0 0 0 0 0,1 0 0 0 0,-1 0-1 0 0,0 0 1 0 0,0 0 0 0 0,0 0-1 0 0,0 0 1 0 0,0 0 0 0 0,0 0-1 0 0,1 0 1 0 0,-1 0 0 0 0,0 0-1 0 0,0 0 1 0 0,0 0 0 0 0,0 0-1 0 0,0 0 1 0 0,0 0 0 0 0,0 0-1 0 0,1 0 1 0 0,-1 1 0 0 0,0-1-1 0 0,0 0 1 0 0,0 0 0 0 0,0 0-1 0 0,0 0 1 0 0,0 0 0 0 0,0 0-1 0 0,0 0 1 0 0,0 0 0 0 0,0 0 0 0 0,0 1-1 0 0,0-1 1 0 0,1 0 0 0 0,-1 0-5 0 0,10 10 246 0 0,-7-7-74 0 0,-3-3-38 0 0,2 0-6 0 0,10 3-16 0 0,-10-3-105 0 0,-1 1-1 0 0,0 0 1 0 0,0-1 0 0 0,0 1-1 0 0,0 0 1 0 0,0-1-1 0 0,0 1 1 0 0,0 0 0 0 0,0 0-1 0 0,-1 0 1 0 0,1 0 0 0 0,0 0-1 0 0,0 0 1 0 0,0 1-7 0 0,1 3 19 0 0,-2-5-15 0 0,1 1 0 0 0,-1 0 0 0 0,0-1 1 0 0,0 1-1 0 0,1 0 0 0 0,-1-1 1 0 0,0 1-1 0 0,1-1 0 0 0,-1 1 1 0 0,1-1-1 0 0,-1 1 0 0 0,1-1 0 0 0,-1 1 1 0 0,1-1-1 0 0,-1 1 0 0 0,1-1 1 0 0,0 0-1 0 0,-1 1 0 0 0,1-1 1 0 0,-1 0-1 0 0,1 1 0 0 0,0-1-4 0 0,4 2 18 0 0,-4-1-15 0 0,0-1 1 0 0,0 1 0 0 0,0-1 0 0 0,0 1 0 0 0,-1 0 0 0 0,1-1 0 0 0,0 1-1 0 0,0 0 1 0 0,-1 0 0 0 0,1 0 0 0 0,0-1 0 0 0,-1 1 0 0 0,1 0 0 0 0,-1 0 0 0 0,1 0-1 0 0,-1 0 1 0 0,0 0 0 0 0,1 0 0 0 0,-1 0 0 0 0,0 0 0 0 0,0 0 0 0 0,1 0 0 0 0,-1 0-1 0 0,0 0 1 0 0,0 0 0 0 0,0 1-4 0 0,0 1 6 0 0,0-1-1 0 0,0 0 0 0 0,1 1 1 0 0,-1-1-1 0 0,1 0 1 0 0,0 0-1 0 0,-1 1 1 0 0,1-1-6 0 0,10 11 74 0 0,-7-7 18 0 0,-3 1-52 0 0,-1-1-6 0 0,5 2 12 0 0,-4-7-36 0 0,0 0 0 0 0,0 1 1 0 0,0-1-1 0 0,0 1 1 0 0,-1-1-1 0 0,1 1 1 0 0,-1-1-1 0 0,1 1 0 0 0,-1 0 1 0 0,1-1-1 0 0,-1 1 1 0 0,0 0-1 0 0,0-1 0 0 0,0 1-9 0 0,1 4 44 0 0,-1 0 1 0 0,1-1-1 0 0,0 1 1 0 0,0 0-1 0 0,0 1-45 0 0,6 12 103 0 0,-5-13-80 0 0,-2-4 2 0 0,1 1 0 0 0,-1 0 0 0 0,1-1 0 0 0,-1 1 0 0 0,0 0 0 0 0,0 0-1 0 0,0-1 1 0 0,0 3-25 0 0,0-3 26 0 0,-1-1 0 0 0,1 1-1 0 0,0 0 1 0 0,0 0-1 0 0,1 0 1 0 0,-1 0 0 0 0,0 0-1 0 0,0-1 1 0 0,1 1 0 0 0,-1 0-1 0 0,2 2-25 0 0,5 10 171 0 0,-6-10-129 0 0,0-1 1 0 0,0 1 0 0 0,0-1 0 0 0,0 1 0 0 0,-1 0-1 0 0,0-1 1 0 0,1 4-43 0 0,-1 10 162 0 0,0-1-121 0 0,0 0-42 0 0,0 60-175 0 0,0-51 197 0 0,0 2 99 0 0,1-19-95 0 0,0 0-1 0 0,0 0 1 0 0,1 0-1 0 0,0 0 1 0 0,3 7-25 0 0,-4-12 5 0 0,0 2 19 0 0,1 0-1 0 0,-2 0 0 0 0,1 0 1 0 0,0 0-1 0 0,-1 0 0 0 0,0 3-23 0 0,-1 16 53 0 0,0-7-54 0 0,0 3 1 0 0,0-16 0 0 0,1 0 0 0 0,-1 0 0 0 0,1 0 0 0 0,1 0 0 0 0,-1 0 0 0 0,0 0 0 0 0,1 0 0 0 0,0 0 0 0 0,0 0 0 0 0,0 1 0 0 0,13 20 1 0 0,-14-23 3 0 0,0 3 3 0 0,-1-4-3 0 0,1-1-1 0 0,0 1 1 0 0,0-1-1 0 0,0 1 1 0 0,0-1-1 0 0,0 1 0 0 0,0-1 1 0 0,0 1-1 0 0,0-1 1 0 0,0 1-1 0 0,0-1 0 0 0,0 1 1 0 0,0-1-1 0 0,0 1 1 0 0,1-1-1 0 0,-1 1 1 0 0,0-1-1 0 0,0 1 0 0 0,0-1 1 0 0,1 1-1 0 0,-1-1 1 0 0,0 0-1 0 0,1 1 1 0 0,-1-1-1 0 0,0 1 0 0 0,1-1 1 0 0,-1 0-1 0 0,1 1 1 0 0,-1-1-1 0 0,0 0 0 0 0,1 0 1 0 0,-1 1-1 0 0,1-1 1 0 0,-1 0-1 0 0,1 0 1 0 0,-1 0-1 0 0,1 1 0 0 0,-1-1 1 0 0,1 0-1 0 0,-1 0 1 0 0,1 0-1 0 0,-1 0 1 0 0,1 0-1 0 0,-1 0 0 0 0,1 0 1 0 0,0 0-4 0 0,-1 0 2 0 0,0 0-1 0 0,0 0 1 0 0,0 0 0 0 0,0 0 0 0 0,0 0 0 0 0,0 0-1 0 0,0 0 1 0 0,0 0 0 0 0,0 0 0 0 0,1 0 0 0 0,-1 0-1 0 0,0 0 1 0 0,0 0 0 0 0,0 0 0 0 0,0 0 0 0 0,0 0-1 0 0,0 0 1 0 0,0 0 0 0 0,0 0 0 0 0,0 0 0 0 0,0 0-1 0 0,1 0 1 0 0,-1 0 0 0 0,0 0 0 0 0,0 0 0 0 0,0 0-1 0 0,0 0 1 0 0,0 0 0 0 0,0 0 0 0 0,0 0 0 0 0,0 0-1 0 0,0 0 1 0 0,0 0 0 0 0,0 1 0 0 0,0-1 0 0 0,0 0-1 0 0,0 0 1 0 0,0 0 0 0 0,0 0 0 0 0,0 0 0 0 0,0 0-1 0 0,0 0 1 0 0,1 0 0 0 0,-1 0 0 0 0,0 0 0 0 0,0 0-1 0 0,0 1 1 0 0,0-1 0 0 0,0 0 0 0 0,0 0 0 0 0,-1 0-1 0 0,1 0 1 0 0,0 0 0 0 0,0 0 0 0 0,0 0 0 0 0,0 0-1 0 0,0 0-1 0 0,0 7 63 0 0,0-6-57 0 0,0 0 0 0 0,-1 0 0 0 0,1 0 0 0 0,0 0 0 0 0,0 0-1 0 0,0 0 1 0 0,1 0 0 0 0,-1 0 0 0 0,0 0 0 0 0,0 0-1 0 0,0 0 1 0 0,1 0 0 0 0,-1 0 0 0 0,0 0 0 0 0,1-1 0 0 0,-1 1-1 0 0,1 0 1 0 0,-1 0-6 0 0,6 2 74 0 0,4-2 52 0 0,-10-1-122 0 0,1 0 0 0 0,-1 0 0 0 0,1 0-1 0 0,0 1 1 0 0,-1-1 0 0 0,1 0 0 0 0,-1 0 0 0 0,1 0-1 0 0,-1 0 1 0 0,1 1 0 0 0,-1-1 0 0 0,1 0-1 0 0,-1 0 1 0 0,1 1 0 0 0,-1-1 0 0 0,1 1-1 0 0,-1-1 1 0 0,1 0 0 0 0,-1 1 0 0 0,1-1 0 0 0,-1 1-1 0 0,0-1 1 0 0,1 1 0 0 0,-1 0-4 0 0,1-1 4 0 0,-1 1 0 0 0,0-1 0 0 0,1 1 0 0 0,-1 0 0 0 0,1-1 0 0 0,-1 1 0 0 0,1-1 0 0 0,0 1 0 0 0,-1-1 0 0 0,1 0 1 0 0,-1 1-1 0 0,1-1 0 0 0,0 1 0 0 0,-1-1 0 0 0,1 0 0 0 0,0 0 0 0 0,0 1 0 0 0,-1-1 0 0 0,1 0 0 0 0,0 0 0 0 0,-1 0 0 0 0,1 0 0 0 0,0 0 0 0 0,0 0 0 0 0,0 0-4 0 0,17 0 69 0 0,27 0 182 0 0,-45 0-248 0 0,1 0-1 0 0,0 0 1 0 0,-1 0-1 0 0,1 0 1 0 0,0 0 0 0 0,0 0-1 0 0,-1 0 1 0 0,1 0-1 0 0,0 0 1 0 0,-1-1-1 0 0,1 1 1 0 0,-1 0-1 0 0,1-1 1 0 0,0 1-1 0 0,-1 0 1 0 0,1-1-1 0 0,-1 1 1 0 0,1 0-1 0 0,-1-1 1 0 0,1 1-1 0 0,-1-1 1 0 0,1 1-1 0 0,-1-1 1 0 0,1 1-1 0 0,-1-1 1 0 0,1 0-3 0 0,-1 1 3 0 0,0-1 1 0 0,1 1-1 0 0,-1-1 1 0 0,1 0-1 0 0,-1 1 1 0 0,0-1-1 0 0,1 1 0 0 0,0 0 1 0 0,-1-1-1 0 0,1 1 1 0 0,-1-1-1 0 0,1 1 1 0 0,-1 0-1 0 0,1-1 0 0 0,0 1 1 0 0,-1 0-1 0 0,1 0 1 0 0,0 0-1 0 0,-1-1 1 0 0,1 1-1 0 0,0 0 0 0 0,-1 0 1 0 0,1 0-1 0 0,0 0 1 0 0,-1 0-1 0 0,1 0-3 0 0,6 1 34 0 0,-4-1-31 0 0,-1 0 1 0 0,0 0-1 0 0,0 0 1 0 0,0 0-1 0 0,0 0 1 0 0,0-1 0 0 0,1 1-1 0 0,-1-1 1 0 0,0 1-1 0 0,1-1-3 0 0,44-26-22 0 0,-31 25-85 0 0,-15 2 98 0 0,-1 0 0 0 0,1 0 0 0 0,0 0 0 0 0,0 0 0 0 0,0 0 0 0 0,0 0 0 0 0,0 0 0 0 0,-1 0 0 0 0,1-1 0 0 0,0 1 0 0 0,0 0 0 0 0,0 0 0 0 0,-1-1 0 0 0,1 1 0 0 0,0-1 9 0 0,4-5-83 0 0,0 0-26 0 0,3 5-3 0 0,-3 1-46 0 0,-1-1 47 0 0,12-7-190 0 0,-11 6 137 0 0,0-1-107 0 0,-3 3 81 0 0,1-1-44 0 0,-1 0-48 0 0,1 1-55 0 0,-2 0 52 0 0,0 0-39 0 0,-1 0-37 0 0,0 0-33 0 0,1 0-251 0 0,0-1-54 0 0,0 0-815 0 0,4-4-637 0 0,4-4-1211 0 0</inkml:trace>
  <inkml:trace contextRef="#ctx0" brushRef="#br0" timeOffset="1414.04">1831 427 6648 0 0,'-3'0'149'0'0,"-8"0"23"0"0,9 0 12 0 0,-1 0-25 0 0,-3 0-111 0 0,2 0 18 0 0,2 0 69 0 0,1 0 154 0 0,1 0 263 0 0,0 0 22 0 0,0 0-4 0 0,0 0-20 0 0,0 0-6 0 0,0 0 0 0 0,0 0-38 0 0,0 0-314 0 0,0 0-36 0 0,3 0 116 0 0,9 1-28 0 0,13 0 193 0 0,-22-1-372 0 0,-1 0 0 0 0,1-1 0 0 0,-1 1 0 0 0,0 0 0 0 0,1-1 0 0 0,-1 0 1 0 0,1 1-1 0 0,0-2-65 0 0,5-3 164 0 0,2 0 76 0 0,6 2 46 0 0,-7 4-177 0 0,12-1 99 0 0,-6-3 17 0 0,3-8 31 0 0,9 6-12 0 0,-12-1-110 0 0,-12 5-109 0 0,0-1-1 0 0,1 1 1 0 0,-1 0-1 0 0,1 1 1 0 0,-1-1 0 0 0,1 0-1 0 0,-1 1 1 0 0,1 0 0 0 0,0 0-25 0 0,11 0 76 0 0,-9 0-40 0 0,1 1 0 0 0,-1-2 0 0 0,0 1 1 0 0,1-1-1 0 0,-1 0 0 0 0,1 0-36 0 0,8-5 25 0 0,-12 5-25 0 0,1 0 0 0 0,-1 0 0 0 0,1 0 0 0 0,-1 0 1 0 0,1 0-1 0 0,0 0 0 0 0,-1 1 0 0 0,1 0 1 0 0,2 0-1 0 0,3 0-11 0 0,-3 0-28 0 0,-1 0-29 0 0,0 0-43 0 0,-1 0-24 0 0,1 0-44 0 0,-1 0-50 0 0,0 0-58 0 0,0 0-61 0 0,-1 0-58 0 0,1 0-50 0 0,-1 0-45 0 0,2 0-150 0 0,-2 0-43 0 0,2 0-182 0 0,2 0-485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7:48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474 96 7424 0 0,'0'0'166'0'0,"0"0"29"0"0,0-2 12 0 0,0-12-34 0 0,0 1-37 0 0,0 6-35 0 0,0 2 136 0 0,0 2-104 0 0,0 2-122 0 0,0 1 0 0 0,0 0-1 0 0,0 0 1 0 0,0 0 0 0 0,0 0 0 0 0,0 0 0 0 0,0 0 0 0 0,0 0 0 0 0,0 0 0 0 0,0 0 0 0 0,0 0 0 0 0,0-1-1 0 0,0 1 1 0 0,0 0 0 0 0,0 0 0 0 0,0 0 0 0 0,0 0 0 0 0,0 0 0 0 0,0 0 0 0 0,0 0 0 0 0,0 0 0 0 0,0 0-1 0 0,0 0 1 0 0,0 0 0 0 0,0-1 0 0 0,0 1 0 0 0,0 0 0 0 0,0 0 0 0 0,0 0 0 0 0,0 0 0 0 0,-1 0 0 0 0,1 0-1 0 0,0 0 1 0 0,0 0 0 0 0,0 0 0 0 0,0 0 0 0 0,0 0 0 0 0,0 0 0 0 0,0 0 0 0 0,0 0 0 0 0,0 0 0 0 0,0 0-1 0 0,0 0 1 0 0,-1 0 0 0 0,1 0 0 0 0,0 0 0 0 0,0 0 0 0 0,0 0 0 0 0,0 0 0 0 0,0 0 0 0 0,0 0 0 0 0,0 0-1 0 0,0 0 1 0 0,0 0 0 0 0,0 0 0 0 0,-1 0 0 0 0,1 0-11 0 0,0 0 38 0 0,-1 0-1 0 0,1 0 1 0 0,-1 0-1 0 0,0 0 1 0 0,1 0 0 0 0,-1-1-1 0 0,1 1 1 0 0,-1 0-1 0 0,1 0 1 0 0,-1 0 0 0 0,1-1-1 0 0,-1 1 1 0 0,1 0-1 0 0,-1-1 1 0 0,1 1 0 0 0,-1 0-1 0 0,1-1 1 0 0,-1 1-1 0 0,1 0 1 0 0,0-1 0 0 0,-1 1-1 0 0,1-1 1 0 0,-1 1-1 0 0,1-1-37 0 0,-6-5 465 0 0,-5 3-88 0 0,11 3-352 0 0,-1 0-1 0 0,0 0 1 0 0,1 0-1 0 0,-1 0 1 0 0,0 0-1 0 0,1 0 1 0 0,-1 0 0 0 0,0 0-1 0 0,1 0 1 0 0,-1-1-1 0 0,0 1 1 0 0,1 0 0 0 0,-1-1-1 0 0,0 1 1 0 0,1 0-1 0 0,-1-1 1 0 0,1 1-1 0 0,-1 0 1 0 0,1-1 0 0 0,-1 1-1 0 0,1-1 1 0 0,-1 1-1 0 0,1-1 1 0 0,-1 1 0 0 0,1-1-1 0 0,0 0-24 0 0,-1 1 24 0 0,1-1 0 0 0,0 1 0 0 0,-1-1 0 0 0,1 0 0 0 0,-1 1-1 0 0,1-1 1 0 0,-1 1 0 0 0,1 0 0 0 0,-1-1 0 0 0,1 1 0 0 0,-1-1 0 0 0,0 1 0 0 0,1 0-1 0 0,-1-1 1 0 0,0 1 0 0 0,1 0 0 0 0,-1 0 0 0 0,0 0 0 0 0,1-1 0 0 0,-1 1 0 0 0,0 0-1 0 0,1 0 1 0 0,-1 0 0 0 0,0 0 0 0 0,1 0 0 0 0,-1 0-24 0 0,-11 1 312 0 0,9-1-225 0 0,0 1 1 0 0,-1-1-1 0 0,1 0 1 0 0,0 0-1 0 0,0-1 1 0 0,0 1-1 0 0,-1-1 1 0 0,1 1-1 0 0,0-1 1 0 0,0 0-88 0 0,-5-4 180 0 0,6 4-125 0 0,0 0-1 0 0,-1-1 1 0 0,1 1-1 0 0,0 0 1 0 0,-1 0-1 0 0,1 1 1 0 0,0-1-1 0 0,-2 0-54 0 0,3 1 20 0 0,-1 0-1 0 0,1 0 1 0 0,0 0-1 0 0,-1 0 1 0 0,1 0-1 0 0,0 0 1 0 0,0 0-1 0 0,-1 1 1 0 0,1-1 0 0 0,0 1-1 0 0,0-1 1 0 0,-1 1-1 0 0,1-1-19 0 0,-7 5 105 0 0,-2 1 41 0 0,-3-4 39 0 0,1-2-7 0 0,9-1-125 0 0,0 1 0 0 0,-1 0 0 0 0,1 0 1 0 0,0 0-1 0 0,0 0 0 0 0,-1 1 0 0 0,1-1 0 0 0,0 1 0 0 0,0 0 1 0 0,-1 0-54 0 0,-14 7 203 0 0,6-4-122 0 0,-2-3-35 0 0,-4 2 9 0 0,16-1-51 0 0,0-1 0 0 0,0 0 1 0 0,0 0-1 0 0,0 1 1 0 0,1-1-1 0 0,-1 1 0 0 0,0-1 1 0 0,0 1-5 0 0,-13 11 60 0 0,4-8-45 0 0,10-5-15 0 0,-1 0 0 0 0,1 1 0 0 0,0-1 0 0 0,0 1 0 0 0,0-1 0 0 0,0 1 0 0 0,0-1 0 0 0,0 1 0 0 0,0 0 0 0 0,0-1 0 0 0,0 1 0 0 0,0 0 0 0 0,1 0 0 0 0,-1 0 0 0 0,0 0 0 0 0,0 0 0 0 0,1 0 1 0 0,-1 0-1 0 0,-2 4 0 0 0,3-4 0 0 0,0 0 0 0 0,0-1 0 0 0,-1 1 0 0 0,1 0 0 0 0,0-1 0 0 0,-1 1 0 0 0,1-1 0 0 0,0 1 0 0 0,-1-1 0 0 0,1 1 0 0 0,-1-1 0 0 0,1 1 0 0 0,-1-1 0 0 0,1 1 0 0 0,-1-1 0 0 0,0 1 0 0 0,1-1 0 0 0,-1 0 0 0 0,1 1 0 0 0,-1-1 0 0 0,0 0 0 0 0,0 0 0 0 0,-4 3 0 0 0,-26 23 0 0 0,26-23 0 0 0,4-3 0 0 0,1 0 0 0 0,-1 0 0 0 0,0 1 0 0 0,1-1 0 0 0,-1 0 0 0 0,0 1 0 0 0,1-1 0 0 0,-1 0 0 0 0,1 1 0 0 0,-1-1 0 0 0,1 1 0 0 0,-1-1 0 0 0,1 1 0 0 0,-1-1 0 0 0,1 1 0 0 0,0-1 0 0 0,-1 1 0 0 0,1 0 0 0 0,0-1 0 0 0,-1 1 0 0 0,1 0 0 0 0,0 0 0 0 0,-3 4 0 0 0,-23 42 0 0 0,21-16-54 0 0,0-23 45 0 0,4-6 9 0 0,0-1 0 0 0,0 0 0 0 0,0 1 0 0 0,0-1 0 0 0,1 1-1 0 0,-1 0 1 0 0,1-1 0 0 0,-1 1 0 0 0,1-1 0 0 0,-1 1 0 0 0,1 0 0 0 0,0-1 0 0 0,0 1 0 0 0,0 0 0 0 0,0 1 0 0 0,0 1 4 0 0,0 38-11 0 0,0-26 33 0 0,0-2 43 0 0,2-1-13 0 0,4-2-38 0 0,-1-1-40 0 0,-3 3-38 0 0,-2-11 53 0 0,1-1 1 0 0,-1 1-1 0 0,0-1 1 0 0,0 0-1 0 0,0 1 1 0 0,1-1-1 0 0,-1 1 1 0 0,1-1-1 0 0,-1 0 1 0 0,1 1 0 0 0,0-1-1 0 0,-1 0 7 0 0,11 12-42 0 0,2 4 30 0 0,-10-13 12 0 0,-3-3 0 0 0,0 0 0 0 0,0-1 0 0 0,1 1 0 0 0,-1 0 0 0 0,0-1 0 0 0,1 1 0 0 0,-1-1 0 0 0,1 1 0 0 0,-1 0 0 0 0,1-1 0 0 0,-1 1 0 0 0,0-1 0 0 0,1 0 0 0 0,0 1 0 0 0,-1-1 0 0 0,1 1 0 0 0,-1-1 0 0 0,1 0 0 0 0,0 1 0 0 0,-1-1 0 0 0,1 0 0 0 0,0 1 0 0 0,4 1 0 0 0,12 12-2 0 0,-2-2 19 0 0,-3-9 40 0 0,-4-1 15 0 0,19 9-12 0 0,-16-9-40 0 0,20-1-122 0 0,-26-1 100 0 0,-3 0 2 0 0,-1-1 0 0 0,1 1 0 0 0,0 0 0 0 0,-1 0 0 0 0,1-1 0 0 0,0 1 0 0 0,-1-1 0 0 0,1 1 0 0 0,-1-1 0 0 0,1 0 0 0 0,-1 0 0 0 0,1 0 0 0 0,-1 0 0 0 0,0 0 0 0 0,8-4 0 0 0,4-1-11 0 0,4-3 43 0 0,-10 6 1 0 0,0-1 0 0 0,0-1 0 0 0,-1 1 0 0 0,2-3-33 0 0,5-4 15 0 0,66-68 219 0 0,-74 73-232 0 0,-1 1 0 0 0,0-1 0 0 0,0 0 0 0 0,-1 0 0 0 0,0 0 0 0 0,0-1-2 0 0,0 1 1 0 0,6-17 23 0 0,1 2 19 0 0,-5 13-34 0 0,-4 6-4 0 0,0 1 0 0 0,0 0 1 0 0,0-1-1 0 0,0 1 0 0 0,0 0 1 0 0,0-1-1 0 0,-1 0 0 0 0,1 1 0 0 0,0-1 1 0 0,-1 1-1 0 0,0-1 0 0 0,1 1 1 0 0,-1-1-1 0 0,0 0 0 0 0,0 1 0 0 0,0-2-5 0 0,0 2 2 0 0,1-1-1 0 0,-1 0 0 0 0,0 1 0 0 0,0-1 0 0 0,1 1 0 0 0,-1-1 0 0 0,1 0 0 0 0,-1 1 0 0 0,1-1 1 0 0,0 1-1 0 0,0-1 0 0 0,0 1 0 0 0,0-1 0 0 0,0 1-1 0 0,4-7 0 0 0,10-24 0 0 0,-12 17 0 0 0,0-1 0 0 0,7 0 0 0 0,-1 0 0 0 0,-6 15 0 0 0,1 0 0 0 0,-4 0 2 0 0,1 0-1 0 0,-1 1 0 0 0,0-1 0 0 0,1 1 0 0 0,-1-1 0 0 0,0 0 0 0 0,0 1 0 0 0,0-1 0 0 0,0 0 0 0 0,1 1 0 0 0,-1-1 0 0 0,0 0 0 0 0,0 0 0 0 0,0 1 0 0 0,0-1-1 0 0,0 1 0 0 0,0-3 80 0 0,0 3 15 0 0,0 0-6 0 0,-6 0 19 0 0,-2 0-64 0 0,6 0 20 0 0,2 0 0 0 0,0 0 15 0 0,0 0 60 0 0,0 0 21 0 0,0 0 6 0 0,0 3-26 0 0,0-2-138 0 0,0-1 0 0 0,0 1 0 0 0,0 0 0 0 0,0 0 0 0 0,0-1 0 0 0,0 1 0 0 0,0 0-1 0 0,0-1 1 0 0,1 1 0 0 0,-1 0 0 0 0,0-1 0 0 0,0 1 0 0 0,1-1 0 0 0,-1 1-1 0 0,0 0-1 0 0,7 2 0 0 0,-6-3 0 0 0,-1 0 0 0 0,0 0 0 0 0,0 0 0 0 0,0 0 0 0 0,1 0 0 0 0,-1 0 0 0 0,0 0 0 0 0,0 0 0 0 0,0 0 0 0 0,0 0 0 0 0,1 0 0 0 0,-1 0 0 0 0,0 0 0 0 0,0 1 0 0 0,0-1 0 0 0,0 0 0 0 0,1 0 0 0 0,-1 0 0 0 0,0 0 0 0 0,0 0 0 0 0,0 0 0 0 0,0 1 0 0 0,0-1 0 0 0,0 0 0 0 0,1 0 0 0 0,-1 0 0 0 0,0 0 0 0 0,0 0 0 0 0,0 1 0 0 0,0-1 0 0 0,0 0 0 0 0,0 0 0 0 0,0 0 0 0 0,0 1 0 0 0,0-1 0 0 0,0 0 0 0 0,2 27 0 0 0,0-1 9 0 0,-1-24-2 0 0,-1-1 0 0 0,1 1-1 0 0,-1 0 1 0 0,1-1 0 0 0,0 1 0 0 0,0-1 0 0 0,0 1 0 0 0,0-1 0 0 0,0 0 0 0 0,0 1-1 0 0,1-1-6 0 0,-2 0 3 0 0,0-1 0 0 0,0 0-1 0 0,1 0 1 0 0,-1 1 0 0 0,0-1-1 0 0,0 0 1 0 0,0 0-1 0 0,1 1 1 0 0,-1-1 0 0 0,0 0-1 0 0,0 1 1 0 0,0-1-1 0 0,0 0 1 0 0,0 0 0 0 0,0 1-1 0 0,0-1 1 0 0,1 0 0 0 0,-1 1-1 0 0,0-1 1 0 0,0 0-1 0 0,0 1 1 0 0,0-1 0 0 0,0 0-1 0 0,-1 1 1 0 0,1-1-1 0 0,0 0-2 0 0,0 6 20 0 0,-1-3-11 0 0,1 0 0 0 0,0 0 0 0 0,0 0 0 0 0,0 0-1 0 0,0 0 1 0 0,0 0 0 0 0,1 0 0 0 0,-1 0 0 0 0,1 0 0 0 0,0 0 0 0 0,0 0-9 0 0,4 5 9 0 0,-4-6-5 0 0,0-1-1 0 0,0 0 1 0 0,0 1 0 0 0,-1-1-1 0 0,1 1 1 0 0,0 0 0 0 0,-1-1-1 0 0,1 1 1 0 0,-1-1 0 0 0,0 1-1 0 0,1 0 1 0 0,-1-1-1 0 0,0 1 1 0 0,0 0 0 0 0,0 1-4 0 0,1 6 8 0 0,-1-5-2 0 0,0 0 1 0 0,1-1-1 0 0,-2 1 0 0 0,1-1 0 0 0,0 1 0 0 0,-1 0 0 0 0,1-1 1 0 0,-1 1-1 0 0,-1 1-6 0 0,-1 3 1 0 0,1 1 1 0 0,0 0-1 0 0,0-1 1 0 0,0 1-1 0 0,1 0 1 0 0,1 0-1 0 0,-1 9-1 0 0,2 4 0 0 0,0-11 0 0 0,-1 1 0 0 0,0-1 0 0 0,-1 0 0 0 0,0 1 0 0 0,-1 1 0 0 0,-3 3 1 0 0,3-9 11 0 0,0-1-1 0 0,1 1 0 0 0,-1 0 0 0 0,2-1 0 0 0,-1 1 0 0 0,1 0-11 0 0,1 33 130 0 0,0-21-51 0 0,-1 0 0 0 0,0 0 0 0 0,-2 0 0 0 0,-1 10-79 0 0,-1-11 44 0 0,1-8-4 0 0,1 0 1 0 0,0 0 0 0 0,1 0-1 0 0,0 8-40 0 0,1-3 51 0 0,0-7-21 0 0,1 0-1 0 0,-2-1 1 0 0,1 1-1 0 0,-1 0 1 0 0,-1 1-30 0 0,-3 6 45 0 0,-1 3 14 0 0,4-1 14 0 0,2 42 119 0 0,0 5 91 0 0,3-45-171 0 0,5 1-21 0 0,-6-16-65 0 0,1 6 94 0 0,-3-5-113 0 0,0 3 65 0 0,0 21 281 0 0,0-28-343 0 0,0 0 1 0 0,0-1-1 0 0,0 1 0 0 0,0 0 0 0 0,0 0 0 0 0,0-1 0 0 0,0 1 0 0 0,0 0 0 0 0,1 0 0 0 0,-1-1 0 0 0,0 1 0 0 0,1 0 0 0 0,-1-1 1 0 0,0 1-1 0 0,1-1 0 0 0,-1 1 0 0 0,1 0 0 0 0,-1-1 0 0 0,1 1 0 0 0,-1-1 0 0 0,1 1 0 0 0,-1-1 0 0 0,1 1 0 0 0,0-1 1 0 0,-1 1-12 0 0,1-1 9 0 0,-1 0 0 0 0,1 1 0 0 0,-1-1 0 0 0,1 0-1 0 0,-1 1 1 0 0,1-1 0 0 0,-1 0 0 0 0,0 1-1 0 0,1-1 1 0 0,-1 1 0 0 0,0-1 0 0 0,1 1 0 0 0,-1-1-1 0 0,0 1 1 0 0,1-1 0 0 0,-1 1 0 0 0,0-1-1 0 0,0 1 1 0 0,0 0 0 0 0,0-1 0 0 0,0 1-1 0 0,0-1 1 0 0,1 1 0 0 0,-1 0-8 0 0,0 2 113 0 0,0-3-1 0 0,0 0 0 0 0,0 0 0 0 0,0 0 0 0 0,0 0 0 0 0,0 0-2 0 0,0 0-12 0 0,0 0-2 0 0,0 0 0 0 0,0 0-4 0 0,0 0-17 0 0,0 0-47 0 0,0 0-77 0 0,0 0-34 0 0,0 0-125 0 0,0 0 151 0 0,0 0-9 0 0,0-1-21 0 0,0 1-39 0 0,0 0-15 0 0,0-1-40 0 0,0 1-46 0 0,0-1-49 0 0,0 0-56 0 0,0 0-51 0 0,0 0-47 0 0,0 0-44 0 0,0-1-306 0 0,0 0-72 0 0,0 1-56 0 0,0 0-40 0 0,0-1-358 0 0,0 1-36 0 0,0 1-2812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09.8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32 5472 0 0,'0'0'124'0'0,"0"0"17"0"0,0 0 10 0 0,0-2-25 0 0,0-9-66 0 0,0 9 116 0 0,0-2 10 0 0,0 2-79 0 0,0 0-52 0 0,0-2-8 0 0,0 2 4 0 0,0 0 203 0 0,0 2 130 0 0,0 0 58 0 0,0 0 7 0 0,0 0-22 0 0,0 0-117 0 0,0 0-48 0 0,0 0-8 0 0,0 0 2 0 0,0 0 28 0 0,0 0 18 0 0,0 0 2 0 0,0 0-14 0 0,0 0-54 0 0,0 0-20 0 0,0 0-6 0 0,0 0-8 0 0,0 2-22 0 0,0 9 53 0 0,0 0-51 0 0,0 46 458 0 0,0-20-344 0 0,0-1-74 0 0,0-1-61 0 0,0 65 198 0 0,0-58-174 0 0,1-34-161 0 0,0 0 0 0 0,0 0 0 0 0,0-1 0 0 0,1 1 0 0 0,0 0-24 0 0,0 0 21 0 0,0 0 1 0 0,0-1-1 0 0,-1 1 1 0 0,0 0 0 0 0,-1 1-22 0 0,0 6 35 0 0,1-7-7 0 0,-1 0 1 0 0,0-1-1 0 0,-1 1 0 0 0,0 0 1 0 0,0 1-29 0 0,-4 7 55 0 0,3-9-27 0 0,0-1 0 0 0,1 1 0 0 0,-1 0 0 0 0,1-1 0 0 0,1 1 0 0 0,-1 0-28 0 0,1 136 585 0 0,0-81-405 0 0,0-55-158 0 0,-1 1 0 0 0,0-1 1 0 0,0 0-1 0 0,-1 0 0 0 0,0 0 0 0 0,-2 6-22 0 0,2-8 14 0 0,1-2-2 0 0,0 1 1 0 0,1-1 0 0 0,-1 1 0 0 0,1-1 0 0 0,-1 1 0 0 0,1 0 0 0 0,0-1 0 0 0,0 1 0 0 0,1 1-13 0 0,0 5 28 0 0,-1 41 135 0 0,0 5 61 0 0,0-18 36 0 0,2-36-172 0 0,9 9-4 0 0,-9-9-16 0 0,-2-2-4 0 0,0 0 0 0 0,0 0 0 0 0,0 0 6 0 0,0 3 8 0 0,0-1-43 0 0,0 2-47 0 0,0-3 39 0 0,0 2 82 0 0,0-2-10 0 0,0 1 37 0 0,3-2-80 0 0,-1 0-49 0 0,0 0-1 0 0,-1-1 1 0 0,1 1 0 0 0,0-1 0 0 0,0 1-1 0 0,-1-1 1 0 0,1 0 0 0 0,0 0 0 0 0,-1 0-1 0 0,1 0 1 0 0,-1 0 0 0 0,1 0 0 0 0,-1 0-1 0 0,0 0 1 0 0,1-1-7 0 0,5-2 68 0 0,2 5-65 0 0,-6-1 7 0 0,16 0 44 0 0,-12 0-45 0 0,-2 0-1 0 0,11-2 35 0 0,0-9-33 0 0,0 9-10 0 0,31 2 0 0 0,-46 0 0 0 0,0 0 0 0 0,0 0 0 0 0,-1 0 0 0 0,1 0 0 0 0,0 0 0 0 0,0 0 0 0 0,0-1 0 0 0,0 1 0 0 0,-1 0 0 0 0,1 0 0 0 0,0-1 0 0 0,0 1 0 0 0,0 0 0 0 0,0-1 0 0 0,16-12 0 0 0,-8 12 0 0 0,-3 2 0 0 0,44-1 0 0 0,-49 0 0 0 0,0 0 0 0 0,0 0 0 0 0,0 0 0 0 0,0 0 0 0 0,0 0 0 0 0,1 0 0 0 0,-1 0 0 0 0,0 1 0 0 0,0-1 0 0 0,0 0 0 0 0,0 1 0 0 0,0-1 0 0 0,0 1 0 0 0,0-1 0 0 0,0 1 0 0 0,0 0 0 0 0,0 0 0 0 0,12 5 0 0 0,-9-5 3 0 0,1 0-1 0 0,0 0 0 0 0,0-1 0 0 0,0 1 0 0 0,2-1-2 0 0,24 0 64 0 0,-15 0-21 0 0,-7 0-44 0 0,-5 0-40 0 0,3 0-236 0 0,-1 0 93 0 0,-1 0 52 0 0,6 0-81 0 0,-8 0 95 0 0,-1 0-99 0 0,-2 0 24 0 0,0 0-63 0 0,0 0-212 0 0,3 0-393 0 0,10 0-31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0.3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5120 0 0,'0'0'138'0'0,"1"0"-43"0"0,0 0-37 0 0,-1 0-34 0 0,1 0-44 0 0,0 0-59 0 0,1 0-311 0 0,-1 0 297 0 0,0 0 93 0 0,0 0 43 0 0,-1 0 50 0 0,1 0 58 0 0,-1 0 41 0 0,1 0 59 0 0,0 0 64 0 0,-1 0 71 0 0,1 0 76 0 0,0 0 82 0 0,0 0 88 0 0,-1 0 94 0 0,0 3-374 0 0,0 7-14 0 0,0-7-55 0 0,0-3-24 0 0,0 3-3 0 0,3 9-24 0 0,8 2-3 0 0,-9-12-34 0 0,-2 1-3 0 0,0 1-126 0 0,0-3-34 0 0,0 1 0 0 0,0 0-1 0 0,0 0 1 0 0,0 0 0 0 0,0 0 0 0 0,0-1 0 0 0,0 1-1 0 0,1 0 1 0 0,-1 0 0 0 0,1-1 0 0 0,0 2-32 0 0,5 2 146 0 0,-5-5-137 0 0,-1 0 1 0 0,1 0-1 0 0,-1 1 0 0 0,1-1 1 0 0,-1 0-1 0 0,0 1 1 0 0,1-1-1 0 0,-1 0 1 0 0,0 1-1 0 0,1-1 0 0 0,-1 0 1 0 0,0 1-1 0 0,1-1 1 0 0,-1 1-1 0 0,0-1 1 0 0,0 1-1 0 0,1-1 1 0 0,-1 0-1 0 0,0 1 0 0 0,0-1 1 0 0,0 1-1 0 0,0-1 1 0 0,0 1-1 0 0,0-1 1 0 0,1 1-1 0 0,-1-1 0 0 0,0 1 1 0 0,-1-1-1 0 0,1 1 1 0 0,0-1-1 0 0,0 1 1 0 0,0 0-10 0 0,-1 16 224 0 0,0-3-110 0 0,1-10-86 0 0,0 1 1 0 0,0-1-1 0 0,1 0 0 0 0,-1 0 0 0 0,1 0 0 0 0,0 0 1 0 0,1 2-29 0 0,0 1 18 0 0,2 4 31 0 0,-1 1 36 0 0,0 3 44 0 0,-2 3 54 0 0,-2-9-109 0 0,1 12 71 0 0,3-4 24 0 0,2-7-84 0 0,2 9 67 0 0,-5-1 47 0 0,-2-12-137 0 0,1-1 0 0 0,0 0 0 0 0,0 1 1 0 0,0-1-1 0 0,2 3-62 0 0,4 16 180 0 0,-6-9-133 0 0,-1-5-9 0 0,0-8-30 0 0,0 0 1 0 0,0 0 0 0 0,0 0 0 0 0,0 0-1 0 0,0 0 1 0 0,0 0 0 0 0,1 0-1 0 0,-1 0 1 0 0,0 0 0 0 0,1 0 0 0 0,0 0-9 0 0,4 6 31 0 0,1 2 24 0 0,-4 4 36 0 0,-2-7-32 0 0,0 7 42 0 0,0-8-31 0 0,0 1 39 0 0,3 6-59 0 0,7 0 114 0 0,-7-10 75 0 0,-3-3 17 0 0,0 0-121 0 0,0 0-110 0 0,0 0-87 0 0,0 0-147 0 0,-3-3-255 0 0,-7-7-42 0 0,7 7-6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0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0 8840 0 0,'-4'0'45'0'0,"0"0"36"0"0,-9 0 276 0 0,8 0-236 0 0,2 0-67 0 0,3 0-50 0 0,0 0 0 0 0,0 0-1 0 0,0 0 1 0 0,0 0 0 0 0,0 0 0 0 0,0 0-1 0 0,-1 0 1 0 0,1 0 0 0 0,0 0-1 0 0,0 0 1 0 0,0 0 0 0 0,0 0-1 0 0,0 0 1 0 0,0 0 0 0 0,0 0 0 0 0,0 0-1 0 0,0 0 1 0 0,0 0 0 0 0,-1 0-1 0 0,1 0 1 0 0,0 0 0 0 0,0 0-1 0 0,0 0 1 0 0,0 0 0 0 0,0 1-1 0 0,0-1 1 0 0,0 0 0 0 0,0 0 0 0 0,0 0-1 0 0,0 0 1 0 0,0 0 0 0 0,0 0-1 0 0,0 0 1 0 0,0 0 0 0 0,-1 0-1 0 0,1 0 1 0 0,0 0 0 0 0,0 0 0 0 0,0 0-1 0 0,0 1 1 0 0,0-1 0 0 0,0 0-1 0 0,0 0 1 0 0,0 0 0 0 0,0 0-1 0 0,0 0 1 0 0,0 0 0 0 0,0 0-1 0 0,0 0 1 0 0,0 0 0 0 0,0 0 0 0 0,0 1-1 0 0,0-1 1 0 0,0 0 0 0 0,0 0-1 0 0,0 0 1 0 0,0 0-4 0 0,-1 9 52 0 0,0-9-53 0 0,1 1 1 0 0,-1-1 0 0 0,1 0-1 0 0,-1 1 1 0 0,1-1-1 0 0,-1 0 1 0 0,0 1 0 0 0,1-1-1 0 0,-1 0 1 0 0,1 1-1 0 0,-1-1 1 0 0,0 0-1 0 0,1 0 1 0 0,-1 0 0 0 0,0 0-1 0 0,1 0 1 0 0,-1 0-1 0 0,0 0 1 0 0,1 0 0 0 0,-1 0-1 0 0,0 0 1 0 0,1 0 0 0 0,-6 0-30 0 0,3 1-80 0 0,0 0-81 0 0,2-1 51 0 0,1 1-35 0 0,-1 0-37 0 0,0 0-35 0 0,0 1-336 0 0,1 1-237 0 0,0 3-544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40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6824 0 0,'0'0'149'0'0,"0"0"23"0"0,0 0 13 0 0,-3 0-21 0 0,-3 0-113 0 0,2 0 20 0 0,2 0 72 0 0,1 3 164 0 0,1 23 883 0 0,3-21-624 0 0,-2-3-509 0 0,1 0 0 0 0,-1 0 0 0 0,1 0 0 0 0,-1 1 0 0 0,0-1 0 0 0,0 0 0 0 0,0 0 0 0 0,0 1 0 0 0,-1-1 0 0 0,1 0 0 0 0,0 1 0 0 0,-1-1 0 0 0,0 1 0 0 0,1-1 0 0 0,-1 1 0 0 0,0-1 0 0 0,-1 1 0 0 0,1 0-57 0 0,2 8 215 0 0,4 2 34 0 0,0-1 5 0 0,-4-1-28 0 0,-2-2-61 0 0,1-2-47 0 0,2 0-20 0 0,1 2 0 0 0,0 0 4 0 0,-2-2 1 0 0,-1 0 23 0 0,0 2 49 0 0,-1-1-3 0 0,1-1-44 0 0,1 0-18 0 0,2 1 2 0 0,0 1-3 0 0,-1-1-8 0 0,-2 0 20 0 0,-1 2 46 0 0,0-1-90 0 0,-1-6-58 0 0,1 0-1 0 0,0 0 1 0 0,0 0 0 0 0,0 0-1 0 0,0 0 1 0 0,0 0-1 0 0,1 0 1 0 0,-1 0-1 0 0,1-1 1 0 0,0 1-1 0 0,0 1-18 0 0,4 4 46 0 0,-4-7-36 0 0,0 1 0 0 0,0-1 0 0 0,0 0 0 0 0,-1 1-1 0 0,1 0 1 0 0,0-1 0 0 0,-1 1 0 0 0,1-1 0 0 0,-1 1-1 0 0,1 0 1 0 0,-1-1 0 0 0,0 1 0 0 0,0 0 0 0 0,0-1 0 0 0,0 2-10 0 0,0 6 14 0 0,1 2 60 0 0,-1 10 95 0 0,0-7-98 0 0,0-3-79 0 0,-1-1-91 0 0,1-10-186 0 0</inkml:trace>
  <inkml:trace contextRef="#ctx0" brushRef="#br0" timeOffset="483.85">284 95 7920 0 0,'0'0'174'0'0,"0"2"29"0"0,0 0-181 0 0,0-1 1 0 0,1 0-1 0 0,-1 1 0 0 0,0-1 1 0 0,0 0-1 0 0,1 0 0 0 0,-1 0 1 0 0,1 1-1 0 0,-1-1 0 0 0,1 0 1 0 0,0 0-23 0 0,10 13 155 0 0,2 2-117 0 0,-8-5-54 0 0,1 1 23 0 0,-2-8 36 0 0,0 1 33 0 0,0-1 12 0 0,-1 0 40 0 0,2 5 227 0 0,-3 1 198 0 0,-1 10 389 0 0,0-13-596 0 0,1 0-97 0 0,0-2-77 0 0,1 0-58 0 0,-2-4-94 0 0,0 1 0 0 0,0-1 0 0 0,0 1 0 0 0,0 0 0 0 0,-1-1 0 0 0,1 1 0 0 0,0 0 0 0 0,-1-1 0 0 0,0 1 0 0 0,1 0 0 0 0,-1 0 0 0 0,0-1 0 0 0,0 1-20 0 0,0 28 231 0 0,0-22-145 0 0,0-1 18 0 0,0-1 40 0 0,0 1 49 0 0,0 1 60 0 0,0-4-159 0 0,-3 3 70 0 0,0-6-70 0 0,-1 0 40 0 0,-2-1 68 0 0,6 3-2 0 0,0 7-19 0 0,0-7-78 0 0,0-3-30 0 0,0 0 12 0 0,0 0-15 0 0,0 0-1 0 0,-11-2 81 0 0,10 1-145 0 0,1 1 0 0 0,0-1-1 0 0,-1 1 1 0 0,1-1 0 0 0,0 1 0 0 0,0 0-1 0 0,-1-1 1 0 0,1 1 0 0 0,0-1 0 0 0,0 0-1 0 0,0 1 1 0 0,-1-1 0 0 0,1 1 0 0 0,0-1-1 0 0,0 1 1 0 0,0-1 0 0 0,0 1 0 0 0,0-1-1 0 0,0 1 1 0 0,0-1 0 0 0,0 0-5 0 0,1 0 9 0 0,-2-1 0 0 0,1 0-1 0 0,0 1 1 0 0,0-1 0 0 0,0 1 0 0 0,-1-1 0 0 0,1 0 0 0 0,-1 1 0 0 0,1-1 0 0 0,-1 0-9 0 0,-3-5 38 0 0,-5-11 1 0 0,9 17-38 0 0,-1-1-1 0 0,1 1 0 0 0,0 0 0 0 0,0 0 0 0 0,0-1 0 0 0,0 1 0 0 0,0 0 0 0 0,0-1 1 0 0,0 1-1 0 0,1 0 0 0 0,-1 0 0 0 0,0-1 0 0 0,1 1 0 0 0,-1 0 0 0 0,1 0 1 0 0,-1-1-1 0 0,5-6 0 0 0,-4 7 0 0 0,0-1 0 0 0,0 1 0 0 0,0 0 0 0 0,0-1 0 0 0,-1 0 0 0 0,1 1 0 0 0,0-1 0 0 0,-1 1 0 0 0,1-1 0 0 0,-1 1 0 0 0,0-1 0 0 0,0 0 0 0 0,1 1 0 0 0,-1-1 0 0 0,0 0 0 0 0,0 0 0 0 0,0 1 0 0 0,0-1 0 0 0,1 0 0 0 0,-1 1 0 0 0,0-1 0 0 0,1 1 0 0 0,0-1 0 0 0,-1 0 0 0 0,1 1 0 0 0,0-1 0 0 0,0 1 0 0 0,0 0 0 0 0,0-1 0 0 0,4-6 0 0 0,0-2 0 0 0,-5 7 0 0 0,1 1 0 0 0,1 0 0 0 0,-1 0 0 0 0,0-1 0 0 0,0 1 0 0 0,1 0 0 0 0,0 0 0 0 0,-1 0 0 0 0,1 1 0 0 0,18-20 0 0 0,23-22 0 0 0,-38 39 0 0 0,-1 0 0 0 0,1 0 0 0 0,0 1 0 0 0,1 0 0 0 0,-1 0 0 0 0,0 0 0 0 0,5-2 0 0 0,27-10 0 0 0,-11 9-15 0 0,-13 0-22 0 0,-12 5 33 0 0,0 0 1 0 0,1 1 0 0 0,-1-1-1 0 0,1 0 1 0 0,0 1 0 0 0,-1-1-1 0 0,1 1 1 0 0,-1-1 0 0 0,1 1-1 0 0,0 0 1 0 0,0-1 0 0 0,-1 1-1 0 0,1 0 1 0 0,0 0 3 0 0,2 1-5 0 0,0-1-1 0 0,0 0 1 0 0,0 1 0 0 0,0 0-1 0 0,0 0 1 0 0,-1 0 0 0 0,1 1-1 0 0,0-1 1 0 0,-1 1 0 0 0,4 1 5 0 0,-6-2-2 0 0,0 0 1 0 0,1-1-1 0 0,-1 0 1 0 0,1 1-1 0 0,-1-1 1 0 0,1 0-1 0 0,-1 0 1 0 0,1 0-1 0 0,-1 0 1 0 0,1 0 1 0 0,13 3-45 0 0,17 23 33 0 0,-29-24 12 0 0,1 1 0 0 0,-1-1 0 0 0,1 1 0 0 0,-1 0 0 0 0,0 0 0 0 0,0 0 0 0 0,0 0 0 0 0,0 0 0 0 0,-1 1 0 0 0,1-1 0 0 0,-1 1 0 0 0,0 0 0 0 0,0 0 0 0 0,0 0 0 0 0,0 2 0 0 0,4 6 0 0 0,-4-8 0 0 0,0 0 0 0 0,0 0 0 0 0,-1 0 0 0 0,1 1 0 0 0,-1-1 0 0 0,0 1 0 0 0,0-1 0 0 0,0 1 0 0 0,-1-1 0 0 0,1 1 0 0 0,-1-1 0 0 0,0 1 0 0 0,-1 3 0 0 0,1 11 15 0 0,0 3 47 0 0,0 45 230 0 0,0-60-242 0 0,0-6-34 0 0,0 1 0 0 0,1 0-1 0 0,-1-1 1 0 0,0 1 0 0 0,-1 0-1 0 0,1-1 1 0 0,0 1 0 0 0,0 0-1 0 0,-1-1 1 0 0,1 1 0 0 0,-1-1 0 0 0,0 2-16 0 0,-5 2 75 0 0,5-5-71 0 0,1 0-1 0 0,-1 0 0 0 0,1 1 1 0 0,-1-1-1 0 0,1 0 1 0 0,0 0-1 0 0,-1 1 0 0 0,1-1 1 0 0,0 0-1 0 0,-1 1 0 0 0,1-1 1 0 0,0 1-1 0 0,-1-1 1 0 0,1 0-1 0 0,0 1 0 0 0,0-1 1 0 0,-1 1-1 0 0,1-1 1 0 0,0 1-1 0 0,0-1 0 0 0,0 1 1 0 0,0-1-1 0 0,0 1 0 0 0,0-1 1 0 0,0 1-1 0 0,-1-1 1 0 0,2 1-1 0 0,-1-1 0 0 0,0 1 1 0 0,0-1-1 0 0,0 1 1 0 0,0 0-4 0 0,0 28 80 0 0,0-27-6 0 0,-3-2-15 0 0,-7 0-35 0 0,7 0 43 0 0,3 0-72 0 0,0 0-98 0 0,0 0-93 0 0,0 0 48 0 0,0 0-39 0 0,0 0-42 0 0,0 0-39 0 0,0 0-36 0 0,0 0-34 0 0,0 0-221 0 0,0 0-56 0 0,0 0-729 0 0,0 0-582 0 0,0 0-1100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1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4328 0 0,'0'0'125'0'0,"0"3"-3"0"0,0 3-81 0 0,0-2 23 0 0,0 15 798 0 0,0-7-316 0 0,0 7 280 0 0,0-3-251 0 0,0-9-337 0 0,0 2-37 0 0,1 2 58 0 0,5 0 27 0 0,1 3 7 0 0,-6 0-35 0 0,-1-11-205 0 0,1 0 1 0 0,-1 0 0 0 0,0 0-1 0 0,1 0 1 0 0,0 0-1 0 0,0 0 1 0 0,0 2-54 0 0,8 13 329 0 0,-7-11-157 0 0,-1 1-38 0 0,0 1-10 0 0,-2 3 21 0 0,0-3-16 0 0,2 11 205 0 0,0-3-111 0 0,2-4-83 0 0,5 16 128 0 0,-4-12-58 0 0,-4 3-29 0 0,-1-7-81 0 0,0-1-3 0 0,1-8-66 0 0,0 0-1 0 0,-1-1 1 0 0,2 1 0 0 0,-1-1-1 0 0,0 1 1 0 0,1 0 0 0 0,-1-1-1 0 0,1 1 1 0 0,1 1-31 0 0,0 2 29 0 0,5 17 94 0 0,-3 8 69 0 0,-4-32-192 0 0,0 12 18 0 0,0 1 50 0 0,0 34 277 0 0,0-30-253 0 0,0-14-28 0 0,0-3 13 0 0,0 0 56 0 0,0 0 25 0 0,0 0 2 0 0,0 0-12 0 0,0 0-51 0 0,0 0-22 0 0,0 0-3 0 0,0 0 0 0 0,0-3 0 0 0,0-20 89 0 0,0 0-96 0 0,0-53-89 0 0,0 56 48 0 0,0 16-18 0 0,0 0-1 0 0,1 0 0 0 0,0 0 1 0 0,0 0-1 0 0,0 1 0 0 0,0-1 1 0 0,0 0-1 0 0,1 0 0 0 0,-1 1 1 0 0,3-3-6 0 0,-3 4 0 0 0,-1 0 0 0 0,1 0 0 0 0,-1 0 0 0 0,0 1 0 0 0,1-1 0 0 0,-1 0 0 0 0,0 0 0 0 0,0 0 0 0 0,0 0 0 0 0,0 0 0 0 0,0-1 0 0 0,-1 1 0 0 0,1 0 0 0 0,0 0 0 0 0,0 1 0 0 0,0-1 0 0 0,0 0 0 0 0,0 0 0 0 0,1 0 0 0 0,-1 0 0 0 0,1 0 0 0 0,-1 0 0 0 0,1-1 0 0 0,10-15 0 0 0,-6-8 0 0 0,1 12 0 0 0,-5 13 0 0 0,0 0 0 0 0,0-1 0 0 0,0 1 0 0 0,-1-1 0 0 0,1 1 0 0 0,-1-1 0 0 0,1 1 0 0 0,-1-1 0 0 0,0 1 0 0 0,1-1 0 0 0,-1 1 0 0 0,0-1 0 0 0,0 0 0 0 0,0 0 0 0 0,0 1 0 0 0,1-1 0 0 0,-1 0 0 0 0,0 0 0 0 0,1 0 0 0 0,-1 0 0 0 0,1 1 0 0 0,0-1 0 0 0,0 0 0 0 0,0 1 0 0 0,0-1 0 0 0,0 0 0 0 0,0 1 0 0 0,1-2 0 0 0,20-19 0 0 0,-18 19 0 0 0,0 0 0 0 0,-1 0 0 0 0,1-1 0 0 0,-1 1 0 0 0,0-1 0 0 0,0 0 0 0 0,1-2 0 0 0,0-4-4 0 0,-3 8-2 0 0,0-1-1 0 0,0 1 1 0 0,1 0 0 0 0,-1 0 0 0 0,0 0-1 0 0,1 0 1 0 0,-1 0 0 0 0,1 0 0 0 0,0 0 6 0 0,1-2-3 0 0,0 0 0 0 0,0 0 0 0 0,0 0 1 0 0,-1 0-1 0 0,2-2 3 0 0,-3 3 1 0 0,0 0 0 0 0,1 0 0 0 0,0 1 0 0 0,-1-1 0 0 0,1 0 0 0 0,0 1 0 0 0,1-1 0 0 0,-1 1 0 0 0,0 0 0 0 0,1 0 0 0 0,-1 0 1 0 0,1 0-1 0 0,0-1-1 0 0,11-4 43 0 0,35-17-38 0 0,-35 21-69 0 0,-1 5-28 0 0,0 4 93 0 0,-5-1-13 0 0,-3-2 0 0 0,-5-3 10 0 0,1 0 0 0 0,0 1 0 0 0,-1-1 0 0 0,1 0 0 0 0,-1 0 0 0 0,1 1 0 0 0,0-1 0 0 0,-1 1 0 0 0,1-1 0 0 0,-1 1 0 0 0,1-1 1 0 0,-1 1-1 0 0,1-1 0 0 0,-1 1 0 0 0,1-1 0 0 0,-1 1 0 0 0,0-1 0 0 0,1 1 0 0 0,-1 0 0 0 0,0-1 0 0 0,0 1 0 0 0,1 0 2 0 0,1 4 2 0 0,40 74-2 0 0,-41-77 0 0 0,0 0 0 0 0,0 1 0 0 0,-1-1 0 0 0,1 0 0 0 0,-1 1 0 0 0,0-1 0 0 0,0 1 0 0 0,0-1 0 0 0,0 1 0 0 0,0-1 0 0 0,0 1 0 0 0,-1 0 0 0 0,1 0 0 0 0,0 0 0 0 0,-1 1 0 0 0,1-1 0 0 0,1 1 0 0 0,-1-1 0 0 0,0 1 0 0 0,1-1 0 0 0,0 3 0 0 0,4 5 0 0 0,-4-8 0 0 0,1 0 0 0 0,-1 0 0 0 0,0 0 0 0 0,0 0 0 0 0,0 1 0 0 0,-1-1 0 0 0,1 0 0 0 0,-1 0 0 0 0,1 3 0 0 0,-1-3-1 0 0,0-1 1 0 0,0 0 0 0 0,0 1 0 0 0,0-1 0 0 0,1 1 0 0 0,-1-1 0 0 0,1 0 0 0 0,0 1 0 0 0,0-1 0 0 0,0 0 0 0 0,0 0 0 0 0,0 1 0 0 0,0-1 1 0 0,1 1 0 0 0,-1-1 0 0 0,0 1 0 0 0,0-1-1 0 0,-1 1 1 0 0,1 0 0 0 0,0 0 0 0 0,-1-1 0 0 0,0 1 0 0 0,0 0 0 0 0,0 0 0 0 0,0 0-1 0 0,1 5 14 0 0,0 0-1 0 0,1 0 0 0 0,-1 0 1 0 0,2 0-1 0 0,2 7-13 0 0,-4-12 3 0 0,7 20 70 0 0,-6-19-71 0 0,0 0 1 0 0,-1 0-1 0 0,0 0 0 0 0,0 0 0 0 0,0 0 0 0 0,0 0 0 0 0,-1 1 0 0 0,1 2-2 0 0,-1-5 4 0 0,0 0 1 0 0,0 0-1 0 0,0 0 0 0 0,1 0 0 0 0,-1-1 0 0 0,1 1 1 0 0,-1 0-1 0 0,1 0 0 0 0,0 0 0 0 0,-1 0 0 0 0,1-1 0 0 0,0 1 1 0 0,1 1-5 0 0,-1-2 4 0 0,0 1 0 0 0,0-1 0 0 0,0 1 0 0 0,-1-1 0 0 0,1 1 0 0 0,0-1 0 0 0,-1 1 0 0 0,1-1 0 0 0,-1 1 0 0 0,0 0 0 0 0,0-1 0 0 0,1 1 0 0 0,-1 1-4 0 0,0-2 2 0 0,0-1 0 0 0,-1 1-1 0 0,1 0 1 0 0,1 0 0 0 0,-1 0 0 0 0,0 0 0 0 0,0 0-1 0 0,0-1 1 0 0,0 1 0 0 0,1 0 0 0 0,-1 0 0 0 0,0 0-1 0 0,1-1 1 0 0,-1 2-2 0 0,11 3 79 0 0,-11-4-72 0 0,1-1 0 0 0,-1 1 1 0 0,0 0-1 0 0,0-1 0 0 0,1 1 1 0 0,-1 0-1 0 0,0-1 0 0 0,0 1 0 0 0,0 0 1 0 0,0-1-1 0 0,1 1 0 0 0,-1 0 1 0 0,0-1-1 0 0,0 1 0 0 0,-1 0-7 0 0,1 1 92 0 0,0-2-10 0 0,0 0-53 0 0,0 0-64 0 0,0 0-71 0 0,0 0-142 0 0,0 0-227 0 0,0 0 259 0 0,0 0 104 0 0,0 0-35 0 0,0 0-9 0 0,0 0-35 0 0,0 0-39 0 0,0 0-46 0 0,0 0-48 0 0,0 0-46 0 0,0 0-39 0 0,0 0-35 0 0,0 0-129 0 0,0 0-34 0 0,0 0-1335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1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0 205 5472 0 0,'0'0'124'0'0,"0"0"17"0"0,0 0 10 0 0,3 0-25 0 0,-3 0-124 0 0,1 0 0 0 0,0 0 0 0 0,-1 0-1 0 0,1 0 1 0 0,0 1 0 0 0,-1-1-1 0 0,1 0 1 0 0,0 0 0 0 0,-1 0-1 0 0,1 0 1 0 0,0 1 0 0 0,-1-1-1 0 0,1 0 1 0 0,0 1 0 0 0,-1-1-2 0 0,3 5 8 0 0,-1 1 50 0 0,0-5-88 0 0,0-1 71 0 0,2 1 122 0 0,0-1 81 0 0,6 1 343 0 0,-6-1-439 0 0,-1 2-55 0 0,1 0-49 0 0,-1 0 35 0 0,5 2 162 0 0,-7-3-163 0 0,1-1 1 0 0,0 1-1 0 0,0 0 0 0 0,0 0 1 0 0,0-1-1 0 0,0 1 1 0 0,-1-1-1 0 0,1 0 0 0 0,1 0-78 0 0,4 0 176 0 0,0-3-53 0 0,1-1 14 0 0,-7 3-111 0 0,0 0 0 0 0,1 0 0 0 0,-1 0 0 0 0,1 0 0 0 0,-1 0 0 0 0,1 1-1 0 0,-1-1 1 0 0,1 1 0 0 0,0-1 0 0 0,-1 1 0 0 0,1 0 0 0 0,0-1 0 0 0,-1 1 0 0 0,1 0-26 0 0,5 0 148 0 0,2 0 28 0 0,-1 0-35 0 0,6-1 61 0 0,-12 0-179 0 0,-1 1 0 0 0,1 0 0 0 0,0-1-1 0 0,0 0 1 0 0,-1 1 0 0 0,1-1 0 0 0,-1 0 0 0 0,1 0-1 0 0,0 0 1 0 0,-1 0 0 0 0,0 0 0 0 0,1 0 0 0 0,0-1-23 0 0,1 0 166 0 0,1 0-74 0 0,0 2-47 0 0,1 1-26 0 0,-3-1 31 0 0,27 0 178 0 0,-26 0-132 0 0,-1-2-16 0 0,40-24 18 0 0,-41 25-96 0 0,-1 1 0 0 0,1-1 0 0 0,0 1 1 0 0,-1 0-1 0 0,1-1 0 0 0,-1 1 0 0 0,1 0 0 0 0,0-1 0 0 0,-1 1 0 0 0,1 0 0 0 0,0 0 0 0 0,-1 0 0 0 0,1 0 0 0 0,0 0 0 0 0,-1 0 0 0 0,1 0 0 0 0,0 0 0 0 0,-1 0 0 0 0,1 0 0 0 0,0 0 0 0 0,-1 0 1 0 0,1 0-1 0 0,0 0 0 0 0,-1 0-2 0 0,3 1 4 0 0,-2-1-4 0 0,-1 0 1 0 0,1 0 0 0 0,0 0 0 0 0,0 0-1 0 0,0 0 1 0 0,0 0 0 0 0,0 0 0 0 0,-1 0 0 0 0,1-1-1 0 0,0 1 1 0 0,0 0 0 0 0,0-1 0 0 0,-1 1-1 0 0,2-1 0 0 0,3-9 43 0 0,-4 9-41 0 0,0 1-1 0 0,-1 0 1 0 0,1-1-1 0 0,0 1 1 0 0,0 0-1 0 0,0-1 1 0 0,0 1-1 0 0,-1 0 1 0 0,1 0-1 0 0,0 0 1 0 0,0 0-1 0 0,0 0 1 0 0,0 0-1 0 0,0 0-1 0 0,0 0 3 0 0,0 0 0 0 0,0 0 0 0 0,0 0 1 0 0,0 0-1 0 0,-1 0 0 0 0,1 0 0 0 0,0 0 0 0 0,0 0 0 0 0,0 0 0 0 0,0-1 0 0 0,-1 1 0 0 0,1 0 0 0 0,0-1 0 0 0,0 1-3 0 0,5-11 11 0 0,4 6-11 0 0,-4-6 0 0 0,4 6 10 0 0,-10 4-7 0 0,1 0 0 0 0,-1 1 0 0 0,1-1 1 0 0,-1 0-1 0 0,0 0 0 0 0,0 0 0 0 0,0 1 0 0 0,1-1 0 0 0,-1 0 0 0 0,0 0 0 0 0,0 0 0 0 0,0 0 0 0 0,0 0 0 0 0,0 0-3 0 0,0-12 21 0 0,0 13-20 0 0,0 0 0 0 0,0-1 0 0 0,0 1-1 0 0,0 0 1 0 0,0 0 0 0 0,0 0 0 0 0,0 0-1 0 0,0 0 1 0 0,0 0 0 0 0,0 0 0 0 0,0 0-1 0 0,0 0 1 0 0,0 0 0 0 0,0-1 0 0 0,0 1-1 0 0,0 0 1 0 0,0 0 0 0 0,0 0 0 0 0,0 0-1 0 0,0 0 1 0 0,0 0 0 0 0,0 0 0 0 0,0 0-1 0 0,0 0 1 0 0,0 0 0 0 0,-1 0 0 0 0,1-1-1 0 0,0 1 1 0 0,0 0 0 0 0,0 0 0 0 0,0 0-1 0 0,0 0 1 0 0,0 0 0 0 0,0 0 0 0 0,0 0-1 0 0,0 0 1 0 0,0 0 0 0 0,0 0-1 0 0,0 0 1 0 0,-1 0 0 0 0,1 0 0 0 0,0 0-1 0 0,0 0 1 0 0,0 0 0 0 0,0 0 0 0 0,0 0-1 0 0,0 0 1 0 0,0 0 0 0 0,0 0 0 0 0,0 0-1 0 0,0 0 1 0 0,-1 0 0 0 0,1 0 0 0 0,0 0-1 0 0,0 0 1 0 0,0 0 0 0 0,0 0-1 0 0,-10 0 21 0 0,9 0-20 0 0,1 0 0 0 0,0 0 0 0 0,0 0-1 0 0,0 0 1 0 0,0 0 0 0 0,0 0 0 0 0,0 0-1 0 0,0 0 1 0 0,0 0 0 0 0,0 0 0 0 0,0 0-1 0 0,-1 0 1 0 0,1 0 0 0 0,0 0 0 0 0,0 0-1 0 0,0 0 1 0 0,0 0 0 0 0,0 0 0 0 0,0 0-1 0 0,0 0 1 0 0,0 0 0 0 0,0 0 0 0 0,0 0-1 0 0,-1 0 1 0 0,1 0 0 0 0,0 0 0 0 0,0 0-1 0 0,0 0 1 0 0,0 0 0 0 0,0 0 0 0 0,0 0-1 0 0,0-1 1 0 0,0 1 0 0 0,0 0 0 0 0,0 0-1 0 0,0 0 1 0 0,0 0 0 0 0,0 0-1 0 0,0 0 1 0 0,0 0 0 0 0,0 0 0 0 0,0 0-1 0 0,0 0 1 0 0,0 0 0 0 0,0-1 0 0 0,0 1-1 0 0,0 0 1 0 0,0 0 0 0 0,0 0 0 0 0,0 0-1 0 0,0 0 1 0 0,0 0 0 0 0,0 0 0 0 0,0 0-1 0 0,0 0 1 0 0,0 0 0 0 0,0-1-1 0 0,0 0 6 0 0,0-1 0 0 0,-1 1 0 0 0,1-1 1 0 0,0 1-1 0 0,-1-1 0 0 0,1 1 0 0 0,-1 0 0 0 0,0-1 0 0 0,1 1 0 0 0,-1-1 1 0 0,0 1-1 0 0,0 0 0 0 0,0-1-6 0 0,-4-4 5 0 0,0 0 48 0 0,7 4-56 0 0,-2 2 4 0 0,0 0-1 0 0,0-1 0 0 0,0 1 0 0 0,0 0 0 0 0,1 0 0 0 0,-1 0 0 0 0,0 0 0 0 0,0 0 0 0 0,0 0 0 0 0,0 0 0 0 0,0 0 0 0 0,0 0 0 0 0,0 0 0 0 0,1 0 0 0 0,-1-1 0 0 0,0 1 1 0 0,0 0-1 0 0,0 0 0 0 0,0 0 0 0 0,0 0 0 0 0,0 0 0 0 0,0 0 0 0 0,0-1 0 0 0,0 1 0 0 0,0 0 0 0 0,0 0 0 0 0,0 0 0 0 0,0 0 0 0 0,0 0 0 0 0,0-1 0 0 0,0 1 0 0 0,0 0 1 0 0,0 0-1 0 0,0 0 0 0 0,0 0 0 0 0,0 0 0 0 0,0 0 0 0 0,0-1 0 0 0,0 1 0 0 0,0 0 0 0 0,0 0 0 0 0,0 0 0 0 0,0 0 0 0 0,0 0 0 0 0,-5-8 50 0 0,-8-5 61 0 0,0 0-21 0 0,11 10-20 0 0,2 3-6 0 0,-3 0 0 0 0,-10-2 0 0 0,0-9 5 0 0,10 8 16 0 0,-4 8-1 0 0,2-1-38 0 0,4-4-41 0 0,1 1 1 0 0,-1 0 0 0 0,0-1 0 0 0,0 1 0 0 0,0 0 0 0 0,1-1 0 0 0,-1 1 0 0 0,0-1 0 0 0,0 0-1 0 0,0 1 1 0 0,0-1 0 0 0,0 0 0 0 0,0 1 0 0 0,0-1 0 0 0,0 0 0 0 0,0 0 0 0 0,-1 0-6 0 0,-1 0 80 0 0,1 0 2 0 0,0 0-72 0 0,0 1 0 0 0,0-1 1 0 0,0 1-1 0 0,0 0 0 0 0,0-1 0 0 0,0 1 0 0 0,0 0 0 0 0,0 0 0 0 0,0 0 0 0 0,0 1 0 0 0,1-1 0 0 0,-1 0 0 0 0,1 0 0 0 0,-1 1-10 0 0,-12 16 62 0 0,8-5-9 0 0,-4-8-26 0 0,-6 24 120 0 0,11-19-93 0 0,4-7-43 0 0,0-1 1 0 0,0 0 0 0 0,0 1 0 0 0,0-1 0 0 0,-1 0-1 0 0,1 0 1 0 0,-1 0 0 0 0,1 0 0 0 0,-1 0-12 0 0,0-1 7 0 0,1 0 1 0 0,0 0-1 0 0,0 0 1 0 0,0 0 0 0 0,-1 1-1 0 0,1-1 1 0 0,0 1-1 0 0,0-1 1 0 0,1 1 0 0 0,-1-1-1 0 0,0 1 1 0 0,1-1-1 0 0,-1 1 1 0 0,0 0 0 0 0,1-1-1 0 0,0 1 1 0 0,-1 0-1 0 0,1-1 1 0 0,0 1 0 0 0,0 0-8 0 0,-2 14 63 0 0,-5 2-12 0 0,3-7-21 0 0,-5 12 61 0 0,7-19-78 0 0,1 0 1 0 0,-1 0 0 0 0,1 0-1 0 0,0 0 1 0 0,0 0-1 0 0,0 1 1 0 0,1-1 0 0 0,-1 3-14 0 0,1 6 41 0 0,0 40 99 0 0,0-52-136 0 0,1 1 1 0 0,-1 0-1 0 0,0-1 1 0 0,0 1-1 0 0,1-1 0 0 0,-1 1 1 0 0,1 0-1 0 0,-1-1 1 0 0,1 1-1 0 0,0-1 0 0 0,-1 1 1 0 0,1-1-1 0 0,1 1-4 0 0,-1 0 8 0 0,0 0 0 0 0,0-1 0 0 0,0 1 0 0 0,0 0 0 0 0,-1 0 0 0 0,1-1-1 0 0,0 1 1 0 0,-1 0 0 0 0,0 0 0 0 0,1 0 0 0 0,-1 0 0 0 0,0 0 0 0 0,0 2-8 0 0,1 1 2 0 0,-1 0 0 0 0,1 1-1 0 0,0-1 1 0 0,0 0 0 0 0,1 0 0 0 0,0 0 0 0 0,-1 0-1 0 0,2 0 1 0 0,2 4-2 0 0,10 12 48 0 0,-2-5-37 0 0,-8-3-11 0 0,6-8 10 0 0,-5 6 30 0 0,-5-10-39 0 0,-1 0 0 0 0,0 0-1 0 0,1 0 1 0 0,-1 0 0 0 0,1 0 0 0 0,0 0 0 0 0,-1 0 0 0 0,1 0 0 0 0,0 0-1 0 0,-1 0 1 0 0,1 0 0 0 0,0-1 0 0 0,0 1 0 0 0,0 0 0 0 0,0 0 0 0 0,0-1-1 0 0,12 3 10 0 0,-7 0 33 0 0,-4-1-42 0 0,2-1-1 0 0,-1 1 1 0 0,0-1 0 0 0,0 1-1 0 0,0-1 1 0 0,1 0 0 0 0,-1 0 0 0 0,1 0-1 0 0,-1-1 1 0 0,1 1 0 0 0,-1-1-1 0 0,1 0 1 0 0,-1 0 0 0 0,1 0 0 0 0,2 0-1 0 0,-5 0 0 0 0,15 0 0 0 0,-13 1 0 0 0,0-1 0 0 0,0 0 0 0 0,0 0 0 0 0,0 0 0 0 0,-1 0 0 0 0,1 0 0 0 0,0-1 0 0 0,0 1 0 0 0,0-1 0 0 0,2-1 0 0 0,3-2-23 0 0,3-2-80 0 0,5 0-87 0 0,-8 4 190 0 0,0-1-95 0 0,0 0-99 0 0,1 0-114 0 0,-4 1 106 0 0,-1 1-33 0 0,1-1-37 0 0,-1 0-37 0 0,1 1-40 0 0,-1-1-41 0 0,-1 0-44 0 0,1 0-44 0 0,-1 0-48 0 0,0 0-49 0 0,6-4-1031 0 0,1-3-905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2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277 2 4800 0 0,'0'0'136'0'0,"0"0"67"0"0,0 0 154 0 0,0 0 68 0 0,0 0 14 0 0,0 0-18 0 0,0 0-77 0 0,-2 0-31 0 0,-11 0-13 0 0,-12-1 113 0 0,23 1-373 0 0,-1 0 0 0 0,1 0 0 0 0,-1 0 0 0 0,1 1 0 0 0,-1-1 1 0 0,1 1-1 0 0,-1 0 0 0 0,0 0-40 0 0,-5 4 96 0 0,7-4-75 0 0,-1 0 1 0 0,1 0 0 0 0,-1-1-1 0 0,1 1 1 0 0,-1 0 0 0 0,1 0-1 0 0,-1-1 1 0 0,1 1-1 0 0,-1-1 1 0 0,0 0 0 0 0,1 1-1 0 0,-1-1 1 0 0,0 0-1 0 0,0 0-21 0 0,-11 3 163 0 0,3 2-37 0 0,2 0-37 0 0,-3 0 40 0 0,10-5-115 0 0,0 0-1 0 0,0 1 0 0 0,0-1 1 0 0,-1 1-1 0 0,1-1 1 0 0,0 1-1 0 0,0-1 0 0 0,0 1 1 0 0,0 0-1 0 0,0 0 1 0 0,1-1-1 0 0,-1 1 0 0 0,0 0 1 0 0,0 0-1 0 0,0 0 1 0 0,1 0-1 0 0,-1 0 0 0 0,0 1-13 0 0,-4 8 134 0 0,4-8-104 0 0,0 1 0 0 0,0-1 0 0 0,0 0 1 0 0,0 0-1 0 0,-1 0 0 0 0,1 0 0 0 0,-1 0 0 0 0,1 0 1 0 0,-1 0-31 0 0,-5 6 115 0 0,-8 12 226 0 0,9-11-232 0 0,2-4-101 0 0,-9 6 139 0 0,8 12-3 0 0,-2-9-51 0 0,6-13-80 0 0,0 0 0 0 0,1 1 0 0 0,-1-1 0 0 0,0 1 0 0 0,1-1 0 0 0,-1 1 0 0 0,1-1 0 0 0,-1 1 0 0 0,1-1 0 0 0,0 1 0 0 0,0-1 0 0 0,0 1 0 0 0,-1 0-13 0 0,0 13 101 0 0,-6 4-23 0 0,2-9-31 0 0,-3 14 90 0 0,6-20-119 0 0,0 0 0 0 0,1 0 0 0 0,0 0-1 0 0,0 0 1 0 0,0 0 0 0 0,0 0 0 0 0,0 0 0 0 0,1 3-18 0 0,0 4 41 0 0,0-9-30 0 0,1 0 0 0 0,-1 0 0 0 0,0 0 0 0 0,0 0 0 0 0,-1 0 0 0 0,1 0 0 0 0,0 0 0 0 0,-1-1 0 0 0,1 1 0 0 0,-1 0 0 0 0,0 1-11 0 0,0-2 8 0 0,1 1 1 0 0,-1-1-1 0 0,0 1 0 0 0,0 0 0 0 0,1 0 0 0 0,-1-1 0 0 0,1 1 0 0 0,0 0 0 0 0,0 0 0 0 0,-1 0 1 0 0,1 0-1 0 0,0-1 0 0 0,0 1 0 0 0,1 0 0 0 0,-1 0 0 0 0,0 0 0 0 0,1 0 0 0 0,-1-1 0 0 0,1 1 1 0 0,-1 0-1 0 0,1 0 0 0 0,0 0-8 0 0,0 1 11 0 0,10 20 115 0 0,-10-21-118 0 0,0 0-1 0 0,0 0 1 0 0,0 0 0 0 0,0 0 0 0 0,-1 0 0 0 0,1 1 0 0 0,0-1 0 0 0,-1 0 0 0 0,0 0 0 0 0,1 2-8 0 0,1 1 53 0 0,11 8-26 0 0,3 0 42 0 0,1-5 12 0 0,-2 0-52 0 0,-13-7-22 0 0,0 0 1 0 0,0-1-1 0 0,0 1 1 0 0,0-1-1 0 0,0 1 1 0 0,0-1-1 0 0,0 0 1 0 0,0 0-1 0 0,0 0 1 0 0,0 0-1 0 0,0 0 1 0 0,0 0-1 0 0,0 0 1 0 0,1-1-1 0 0,-1 1 1 0 0,0-1-1 0 0,1 0-7 0 0,18-9 57 0 0,-17 8-49 0 0,27-3 82 0 0,1-21-26 0 0,-27 23-55 0 0,-4 3-7 0 0,-1 0 0 0 0,1 0 0 0 0,0-1 0 0 0,-1 1 0 0 0,1 0 0 0 0,-1-1 0 0 0,1 1 0 0 0,0 0 0 0 0,-1-1 0 0 0,1 1 0 0 0,-1-1 0 0 0,1 1 0 0 0,-1-1-1 0 0,0 1 1 0 0,1-1 0 0 0,-1 1 0 0 0,1-1 0 0 0,-1 0 0 0 0,0 1 0 0 0,0-1 0 0 0,1 0 0 0 0,-1 0-2 0 0,2-4 2 0 0,0 2 4 0 0,1 0 1 0 0,-1 0 0 0 0,0 0-1 0 0,1 0 1 0 0,0 1 0 0 0,0-1-1 0 0,-1 1 1 0 0,1-1 0 0 0,3 0-7 0 0,-1 0 7 0 0,-4 3-7 0 0,0 0 1 0 0,-1-1-1 0 0,1 1 0 0 0,0 0 1 0 0,-1-1-1 0 0,1 1 1 0 0,-1 0-1 0 0,1-1 0 0 0,-1 1 1 0 0,1-1-1 0 0,-1 1 1 0 0,1-1-1 0 0,-1 1 0 0 0,1-1 1 0 0,-1 1-1 0 0,1-1 1 0 0,-1 1-1 0 0,0-1 1 0 0,1 0-1 0 0,-1 1 0 0 0,0-1 1 0 0,0 0-1 0 0,3-4 6 0 0,23-26 48 0 0,-24 26-54 0 0,0 1 0 0 0,0 0 0 0 0,-1 0 0 0 0,0-1 0 0 0,0 1 0 0 0,1-2 0 0 0,-2 2 0 0 0,1-1 0 0 0,1 1 0 0 0,-1-1 0 0 0,1 1 0 0 0,-1 0 0 0 0,2-2 0 0 0,8-12 0 0 0,-6-8-15 0 0,5 5-58 0 0,-4-6-15 0 0,-1 12 26 0 0,-3 12 48 0 0,-1-1 0 0 0,0 1-1 0 0,0 0 1 0 0,0-1 0 0 0,0 1-1 0 0,-1 0 1 0 0,1-1 0 0 0,-1-1 14 0 0,0-14-98 0 0,0-22-67 0 0,0 20 62 0 0,3 6 55 0 0,7 1 16 0 0,-7 11-33 0 0,-3 3-10 0 0,0 3 10 0 0,2 10 40 0 0,3-5 2 0 0,-4-7 20 0 0,0 1 1 0 0,0-1-1 0 0,0 0 0 0 0,0 1 1 0 0,-1-1-1 0 0,1 1 0 0 0,-1 0 1 0 0,1-1-1 0 0,-1 1 0 0 0,1-1 1 0 0,-1 1-1 0 0,0 0 0 0 0,0-1 1 0 0,0 1 2 0 0,1 5-7 0 0,-1 0 1 0 0,1 0-1 0 0,1 0 1 0 0,-1 0-1 0 0,1 0 1 0 0,0-1 0 0 0,0 1 6 0 0,1-1-9 0 0,-2-3 8 0 0,-1 1 1 0 0,1-1-1 0 0,0 1 0 0 0,-1 0 0 0 0,1-1 0 0 0,-1 1 0 0 0,0-1 0 0 0,-1 1 0 0 0,1 1 1 0 0,-1 8 8 0 0,1 5 19 0 0,-1-9-4 0 0,1 0 1 0 0,0 0 0 0 0,1 0 0 0 0,0 0 0 0 0,1 4-24 0 0,3 3 54 0 0,-3-13-43 0 0,-1 0 1 0 0,0 0 0 0 0,0 1 0 0 0,0-1-1 0 0,0 0 1 0 0,-1 1 0 0 0,1-1 0 0 0,-1 2-12 0 0,2 22 72 0 0,6 2-34 0 0,-5-22-23 0 0,-3-6-13 0 0,0 0 0 0 0,0 0 0 0 0,1 0 0 0 0,-1 0-1 0 0,0 0 1 0 0,1 0 0 0 0,-1 0 0 0 0,0 0 0 0 0,1 0 0 0 0,-1-1 0 0 0,1 1 0 0 0,0 0 0 0 0,-1 0-1 0 0,1-1 1 0 0,-1 1 0 0 0,1 0 0 0 0,0-1 0 0 0,0 1 0 0 0,0 0-2 0 0,5 4 28 0 0,-6-5-26 0 0,1 1-1 0 0,-1 0 1 0 0,0 0-1 0 0,1-1 1 0 0,-1 1 0 0 0,0 0-1 0 0,0 0 1 0 0,1 0-1 0 0,-1-1 1 0 0,0 1 0 0 0,0 0-1 0 0,0 0 1 0 0,0 0 0 0 0,0 0-1 0 0,0 0-1 0 0,2 14 40 0 0,9 1-19 0 0,-9-3 33 0 0,-2-10-17 0 0,0-3-104 0 0,0 0 11 0 0,0 0-55 0 0,0 0-64 0 0,0 0-104 0 0,0 0-121 0 0,0 0-109 0 0,0 0 68 0 0,0 0-40 0 0,0 0-569 0 0,0 0-450 0 0,0 0-852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3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17 6824 0 0,'-13'13'149'0'0,"13"-13"-146"0"0,0 0 0 0 0,0 0 0 0 0,0 0 0 0 0,0 1 0 0 0,-1-1 0 0 0,1 0 0 0 0,0 0 0 0 0,0 0 0 0 0,0 0 0 0 0,0 0 0 0 0,0 0 0 0 0,0 0 0 0 0,0 0 0 0 0,0 0 0 0 0,0 0 0 0 0,-1 1 0 0 0,1-1 0 0 0,0 0 0 0 0,0 0 0 0 0,0 0 0 0 0,0 0 1 0 0,0 0-1 0 0,0 0 0 0 0,0 0 0 0 0,0 1 0 0 0,0-1 0 0 0,0 0 0 0 0,0 0 0 0 0,0 0 0 0 0,0 0 0 0 0,0 0 0 0 0,0 0 0 0 0,0 0 0 0 0,0 1 0 0 0,0-1 0 0 0,0 0 0 0 0,0 0 0 0 0,0 0 0 0 0,0 0 0 0 0,0 0 0 0 0,0 0 0 0 0,1 0 0 0 0,-1 1 0 0 0,0-1 0 0 0,0 0 0 0 0,0 0 0 0 0,0 0 0 0 0,0 0 0 0 0,0 0 0 0 0,0 0 0 0 0,0 0 0 0 0,0 0 0 0 0,1 0 0 0 0,-1 0 0 0 0,0 0 0 0 0,0 0 0 0 0,0 1-3 0 0,11 9 185 0 0,-9-7-55 0 0,-1 1-67 0 0,0 0-48 0 0,-2 1-38 0 0,0-3 36 0 0,1 0-14 0 0,1 0 0 0 0,-1 0-1 0 0,0 0 1 0 0,1 0 0 0 0,-1 0 0 0 0,1 0 0 0 0,-1 0 0 0 0,1 0 0 0 0,0-1 0 0 0,0 1-1 0 0,0 0 1 0 0,0-1 0 0 0,0 1 0 0 0,1 0 1 0 0,9 10 50 0 0,2 0 64 0 0,-5-5-7 0 0,-1 0 34 0 0,0 1 40 0 0,-1 0 42 0 0,1 4-39 0 0,1 11 214 0 0,-2-8-138 0 0,-2-5-121 0 0,-1-3-59 0 0,1 0-43 0 0,6 7 122 0 0,-1 0-21 0 0,1 8 27 0 0,-4 4 27 0 0,1 4 39 0 0,-4-19-111 0 0,2 3 41 0 0,-1-3-62 0 0,3 7 69 0 0,-5-2 45 0 0,1-3-11 0 0,2-3-40 0 0,0-2-46 0 0,4 11 177 0 0,-2-6-114 0 0,-6-10-164 0 0,0 1 40 0 0,0 14 383 0 0,-1-14-370 0 0,0-2 102 0 0,0-2-54 0 0,0 0-20 0 0,0 0-6 0 0,0 0-4 0 0,0 0-4 0 0,0 0-2 0 0,0 0 0 0 0,0 0 0 0 0,0-2 0 0 0,0-2-55 0 0,0 3-20 0 0,0-1 0 0 0,0 0 0 0 0,0 0 0 0 0,0 0 0 0 0,0 0 0 0 0,0 1 0 0 0,-1-1 0 0 0,1 0 0 0 0,0 0 0 0 0,-1 0 0 0 0,0 0-5 0 0,-5-3-2 0 0,1 1 2 0 0,3-9 12 0 0,2-47 42 0 0,0 58-54 0 0,0 1 0 0 0,0-1 0 0 0,0 0 0 0 0,1 1 0 0 0,-1-1 0 0 0,1 0 0 0 0,-1 1 0 0 0,1-1 0 0 0,-1 1 0 0 0,1-1 0 0 0,0 1 0 0 0,0-1 0 0 0,0 1 0 0 0,0 0 0 0 0,4-8 0 0 0,-2 4 1 0 0,-1 0 0 0 0,1 0 0 0 0,-1 0 0 0 0,0-1 0 0 0,0 1 0 0 0,-1-1 0 0 0,0 0 0 0 0,0 1 0 0 0,0-1 0 0 0,-1 0-1 0 0,0 4 5 0 0,0 0-1 0 0,1 0 0 0 0,-1 1 1 0 0,0-1-1 0 0,1 0 1 0 0,-1 0-1 0 0,1 0 0 0 0,-1 1 1 0 0,1-1-1 0 0,0 0-4 0 0,1-1 2 0 0,-1 0-1 0 0,1 1 1 0 0,0 0 0 0 0,0-1-1 0 0,1 1 1 0 0,-1 0 0 0 0,2-1-2 0 0,-2 1 0 0 0,0 0-1 0 0,0 0 1 0 0,0 0 0 0 0,0 0 0 0 0,0 0 0 0 0,0 0-1 0 0,0 0 1 0 0,-1-1 0 0 0,0 1 0 0 0,1 0 0 0 0,0-3 0 0 0,0-4 0 0 0,4-9 0 0 0,-4 16 0 0 0,0-1 0 0 0,1 1 0 0 0,-1 0 0 0 0,1 0 0 0 0,-1 0 0 0 0,1 0 0 0 0,1 0 0 0 0,17-15 0 0 0,1-7 0 0 0,-12 13 0 0 0,0 1 0 0 0,0 0 0 0 0,1 1 0 0 0,7-6 0 0 0,-8 9 0 0 0,-5 2 0 0 0,0 0 0 0 0,1 0 0 0 0,-1 1 0 0 0,1 0 0 0 0,5-2 0 0 0,1 2 0 0 0,-7 2 0 0 0,-1 0 0 0 0,-1-1 0 0 0,1 1 0 0 0,0-1 0 0 0,0 1 0 0 0,0-1 0 0 0,-1 0 0 0 0,1-1 0 0 0,9-4 0 0 0,0 2 0 0 0,0-1 0 0 0,13-2 0 0 0,-17 5 0 0 0,-7 2-1 0 0,1 0 0 0 0,0 1 1 0 0,0-1-1 0 0,0 1 1 0 0,0 0-1 0 0,-1 0 1 0 0,1 0-1 0 0,1 0 1 0 0,4 0-21 0 0,8 0-105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5.7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6704 0 0,'0'0'149'0'0,"0"2"23"0"0,0 0-147 0 0,1 0 0 0 0,-1 0 0 0 0,0-1 0 0 0,1 1 0 0 0,-1-1-1 0 0,1 1 1 0 0,0 0 0 0 0,0-1 0 0 0,-1 1 0 0 0,1-1 0 0 0,1 2-25 0 0,3 5 69 0 0,9 25-37 0 0,-2-5-26 0 0,-4-12 53 0 0,-5-12 31 0 0,0 0-1 0 0,-1 1 1 0 0,0-1-1 0 0,0 1 1 0 0,0 0 0 0 0,0 2-90 0 0,4 8 290 0 0,4 4 81 0 0,-4-8-196 0 0,6 20 310 0 0,-6-13-258 0 0,2-2-92 0 0,0 6 53 0 0,-4-10-55 0 0,2 2 85 0 0,4 4 19 0 0,-4 8-11 0 0,0-13-79 0 0,-5-11-124 0 0,0-1 0 0 0,0 1 0 0 0,-1-1 0 0 0,1 0 0 0 0,0 1 0 0 0,-1-1 0 0 0,1 1 0 0 0,-1 0 0 0 0,0-1 0 0 0,1 1 0 0 0,-1-1 0 0 0,0 1 0 0 0,0-1-23 0 0,2 11 153 0 0,4 0 16 0 0,0 1-4 0 0,-4-2-18 0 0,-3-7-121 0 0,1 0 63 0 0,-1-2 53 0 0,0-1 41 0 0,0-1 76 0 0,-3-3 409 0 0,2-1-351 0 0,0 0-60 0 0,1 2-136 0 0,0-1-50 0 0,0 0-59 0 0,0 1-48 0 0,1 0-53 0 0,0 1-59 0 0,-2-15 261 0 0,-5 0-46 0 0,-3-5 9 0 0,7 13-54 0 0,-6-13 24 0 0,9 20-41 0 0,0 0-1 0 0,0 0 1 0 0,0 0-1 0 0,0 0 1 0 0,0 0 0 0 0,0-1-1 0 0,0 1 1 0 0,0 0-1 0 0,0 0 1 0 0,0 0-1 0 0,1 0 1 0 0,-1 0 0 0 0,1-1-5 0 0,4-6 29 0 0,1-4 1 0 0,-4 1-44 0 0,-2 9 4 0 0,0 0 0 0 0,0 1 0 0 0,1-1 0 0 0,-1 1 0 0 0,0-1 0 0 0,1 0 0 0 0,0 1 0 0 0,-1-1 0 0 0,1 1 1 0 0,0-1-1 0 0,-1 1 0 0 0,1-1 0 0 0,0 1 0 0 0,0-1 10 0 0,4-6-41 0 0,4-9-32 0 0,-2 3 65 0 0,-5 9 8 0 0,-1 4 0 0 0,-1 0 0 0 0,0 1 0 0 0,0-1 0 0 0,1 1 0 0 0,-1-1 0 0 0,0 0 0 0 0,1 1 0 0 0,-1-1 0 0 0,1 1 0 0 0,-1-1 0 0 0,1 1 0 0 0,-1-1 0 0 0,1 1 0 0 0,-1-1 0 0 0,1 1 0 0 0,-1 0 0 0 0,1-1 0 0 0,0 1 0 0 0,-1 0 0 0 0,1-1 0 0 0,-1 1 0 0 0,1 0 0 0 0,4-3 0 0 0,1 1 0 0 0,-3 0 0 0 0,20-23 0 0 0,-11 12 0 0 0,-8 8 0 0 0,1 1 0 0 0,-1-1 0 0 0,1 1 0 0 0,0-1 0 0 0,0 2 0 0 0,2-2 0 0 0,7-2-9 0 0,62-30-48 0 0,-26 18 59 0 0,-28 9 0 0 0,-7 3-26 0 0,-2 5-69 0 0,-12 2 54 0 0,1 0 1 0 0,0 0-1 0 0,-1 0 1 0 0,1-1-1 0 0,0 1 1 0 0,-1-1-1 0 0,1 1 0 0 0,-1-1 1 0 0,1 0-1 0 0,-1 1 1 0 0,1-1-1 0 0,-1 0 1 0 0,1 0-1 0 0,-1 0 39 0 0,7-4-204 0 0,8 2-233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6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65 537 4112 0 0,'0'0'91'0'0,"0"0"11"0"0,3 0 12 0 0,-3 0-108 0 0,1 0 1 0 0,0 0 0 0 0,-1 0 0 0 0,1 0 0 0 0,0 0 0 0 0,-1 0 0 0 0,1 0 0 0 0,0-1 0 0 0,-1 1 0 0 0,1 0 0 0 0,0 0 0 0 0,-1-1 0 0 0,1 1 0 0 0,0 0 0 0 0,-1-1-7 0 0,1 1 2 0 0,-1-1 1 0 0,0 1-1 0 0,1-1 1 0 0,-1 0-1 0 0,0 1 1 0 0,0-1 0 0 0,0 0-1 0 0,1 1 1 0 0,-1-1-1 0 0,0 0 1 0 0,0 1-1 0 0,0-1 1 0 0,0 0 0 0 0,0 1-1 0 0,0-1-2 0 0,0-2 87 0 0,0 3 17 0 0,0 3 0 0 0,0 4-30 0 0,0-4-3 0 0,0 0 59 0 0,0-3 51 0 0,0 3 3 0 0,0-2-153 0 0,-1 1 1 0 0,1 0 0 0 0,-1 0-1 0 0,1-1 1 0 0,-1 1 0 0 0,1 0-1 0 0,-1 0 1 0 0,0-1 0 0 0,0 1-1 0 0,0-1 1 0 0,0 1 0 0 0,0-1-1 0 0,0 1 1 0 0,0-1-1 0 0,-1 1-31 0 0,-1 1 223 0 0,2-1-81 0 0,0 1-50 0 0,1 1-45 0 0,0 0-10 0 0,-1-2 36 0 0,-3 6 73 0 0,-2 2 64 0 0,3 6 50 0 0,3-11-205 0 0,0 0 0 0 0,0 0 1 0 0,-1-1-1 0 0,0 1 0 0 0,0 0 0 0 0,0-1 1 0 0,-1 1-1 0 0,1-1 0 0 0,-1 0 0 0 0,0 1 1 0 0,-3 2-56 0 0,-6 14 281 0 0,10-18-242 0 0,0 0 0 0 0,0 0 0 0 0,1 0-1 0 0,-1 0 1 0 0,1 0 0 0 0,0 1 0 0 0,0-1 0 0 0,0 1-39 0 0,-1 4 87 0 0,1-1 1 0 0,-1 0-1 0 0,-1 0 0 0 0,1 0 1 0 0,-1 0-1 0 0,-3 6-87 0 0,4-8 52 0 0,-2 4 82 0 0,2-1-33 0 0,1 12 82 0 0,1-7-91 0 0,-1 5 42 0 0,0 25 250 0 0,3-28-282 0 0,3-2-5 0 0,-5-12-85 0 0,0 1 1 0 0,-1-1 0 0 0,1 1-1 0 0,0-1 1 0 0,-1 1-1 0 0,1-1 1 0 0,-1 1-1 0 0,1-1 1 0 0,-1 1 0 0 0,0-1-1 0 0,1 1 1 0 0,-1-1-1 0 0,0 1-12 0 0,3 19 127 0 0,-2-19-117 0 0,0 1 1 0 0,0-1-1 0 0,0 0 0 0 0,0 0 0 0 0,0 0 0 0 0,0 0 1 0 0,1 0-1 0 0,-1 0 0 0 0,1 0-10 0 0,12 6 77 0 0,-9 5-11 0 0,5 0-2 0 0,-4-10-11 0 0,26-5-60 0 0,-29 2-1 0 0,0 0 1 0 0,0-1-1 0 0,0 0 0 0 0,-1 0 0 0 0,1 0 0 0 0,0 0 0 0 0,1-1 8 0 0,19-7-23 0 0,3-2 23 0 0,-24 11-3 0 0,-1-1 0 0 0,1 0 0 0 0,0 1 0 0 0,0-1 0 0 0,-1 0 1 0 0,1 0-1 0 0,0 0 0 0 0,-1 0 0 0 0,1 0 0 0 0,-1-1 0 0 0,1 1 0 0 0,-1 0 1 0 0,0-1-1 0 0,1 1 0 0 0,-1-2 3 0 0,11-8-72 0 0,11 3-53 0 0,-18 4 55 0 0,-3 0-44 0 0,-1 1-40 0 0,2-2-79 0 0,1 0-108 0 0,0 0-90 0 0,0 1 59 0 0,0 0-33 0 0,3-4-478 0 0,1 1-164 0 0,0-2-593 0 0,-5 7 1090 0 0</inkml:trace>
  <inkml:trace contextRef="#ctx0" brushRef="#br0" timeOffset="479.97">459 1 4752 0 0,'0'0'101'0'0,"0"0"22"0"0,0 0 6 0 0,0 2-17 0 0,0 5-77 0 0,-2-1 17 0 0,-3 2 78 0 0,-1 2 130 0 0,4 4 96 0 0,1-2-17 0 0,1 10 233 0 0,3-9-232 0 0,2-5-169 0 0,1 2 74 0 0,-4 6 62 0 0,-1-8-167 0 0,0 1 0 0 0,1-1-1 0 0,0-1 1 0 0,0 1 0 0 0,1 3-140 0 0,5 15 269 0 0,-7-23-233 0 0,0 0-1 0 0,0 0 1 0 0,1 0 0 0 0,-1 0 0 0 0,1 0 0 0 0,0 0 0 0 0,0 0-36 0 0,6 9 150 0 0,-2 2 39 0 0,0 7 35 0 0,-5-14-135 0 0,1 1-1 0 0,1-1 0 0 0,-1 0 1 0 0,3 3-89 0 0,-1 0 158 0 0,0 0 1 0 0,-1 1 0 0 0,3 10-159 0 0,8 24 378 0 0,-7-27-260 0 0,5 11 72 0 0,-2 1 48 0 0,-6-14-92 0 0,1 4 17 0 0,1 5 61 0 0,0-2 19 0 0,-3-13-176 0 0,5 25 155 0 0,-6-7-21 0 0,-1-20-136 0 0,-1 0-1 0 0,1-1 0 0 0,1 1 1 0 0,0 0-1 0 0,0 0-64 0 0,0 0 63 0 0,0-1 0 0 0,-1 1 0 0 0,1 0 0 0 0,-2 0 1 0 0,1 1-64 0 0,-1 19 224 0 0,0 46 244 0 0,0-44-229 0 0,0-3 50 0 0,0 1 107 0 0,2-37-336 0 0,4-3-24 0 0,-1 4-23 0 0,-1-2 21 0 0,0 0 0 0 0,-1 1 0 0 0,1-5-34 0 0,6-17 86 0 0,-1 13 3 0 0,8-8 96 0 0,-2-1-64 0 0,-1 2-74 0 0,1 1-72 0 0,1 2-83 0 0,2 1-90 0 0,-1 7 102 0 0,-1 4 43 0 0,-4 3 42 0 0,38-22-53 0 0,-49 28 64 0 0,-1 1 0 0 0,1 0 0 0 0,0-1 0 0 0,0 1 0 0 0,0 0 0 0 0,0 0 0 0 0,0 0 0 0 0,0 0 0 0 0,0 0 0 0 0,0 0 0 0 0,0 0 0 0 0,0 0 0 0 0,0 0 0 0 0,0 0 0 0 0,0 0 0 0 0,0 1 0 0 0,0-1 0 0 0,0 1 0 0 0,2 0 0 0 0,0 0 0 0 0,0 0 0 0 0,-1 1 0 0 0,1-1 0 0 0,-1 1 0 0 0,1-1 0 0 0,-1 1 0 0 0,1 0 0 0 0,-1 0 0 0 0,17 22 0 0 0,-3-13 0 0 0,-13-7 0 0 0,1 1 0 0 0,-1 0 0 0 0,0 1 0 0 0,-1-1 0 0 0,1 1 0 0 0,10 18 0 0 0,-3-10 0 0 0,-7-11 0 0 0,-1 1 0 0 0,1 0 0 0 0,-1-1 0 0 0,0 1 0 0 0,0 0 0 0 0,0 0 0 0 0,-1 0 0 0 0,1 2 0 0 0,14 54 0 0 0,-15-57 0 0 0,0 1 0 0 0,-1-1 0 0 0,1 0 0 0 0,-1 0 0 0 0,1 1 0 0 0,-1-1 0 0 0,0 0 0 0 0,-1 1 0 0 0,3 14 0 0 0,4-3 0 0 0,-5-12 0 0 0,0 1 0 0 0,0-1 0 0 0,0 0 0 0 0,0 1 0 0 0,0-1 0 0 0,0 0 0 0 0,-1 1 0 0 0,0 1 0 0 0,0 5 0 0 0,0-8 0 0 0,-1 0 0 0 0,1 0 0 0 0,0 0 0 0 0,1 0 0 0 0,-1 0 0 0 0,0 0 0 0 0,0 0 0 0 0,1 0 0 0 0,-1 0 0 0 0,1 0 0 0 0,0 0 0 0 0,0 1-19 0 0,1-1-39 0 0,-1 0-40 0 0,1-1-40 0 0,-1 1-94 0 0,1-1-68 0 0,-1 2-70 0 0,0 0-73 0 0,0 2-75 0 0,-1 1-77 0 0,1 3-80 0 0,-1 1-82 0 0,0-10-1093 0 0,0 0-1057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2:14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427 112 4592 0 0,'0'0'133'0'0,"0"-3"-5"0"0,0-8-84 0 0,0 0-79 0 0,0 10 67 0 0,0-1 81 0 0,0 1-15 0 0,0-2 34 0 0,-2 1 247 0 0,-9-9 6 0 0,10 9-167 0 0,-1 0-58 0 0,2 0-50 0 0,-1 0-38 0 0,1 0-25 0 0,1-3 4 0 0,0 4 1 0 0,-1 1 3 0 0,0 0-48 0 0,0 0-1 0 0,0 0 1 0 0,0 0-1 0 0,0 0 1 0 0,0 0-1 0 0,0 0 1 0 0,0 0-1 0 0,0 0 1 0 0,0-1-1 0 0,0 1 1 0 0,0 0-1 0 0,0 0 1 0 0,0 0-1 0 0,0 0 1 0 0,0 0-1 0 0,0 0 1 0 0,0 0-1 0 0,0 0 1 0 0,0 0-1 0 0,0 0 1 0 0,0-1-1 0 0,0 1 0 0 0,0 0 1 0 0,0 0-1 0 0,-1 0 1 0 0,1 0-1 0 0,0 0 1 0 0,0 0-1 0 0,0 0 1 0 0,0 0-1 0 0,0 0 1 0 0,0 0-1 0 0,0 0 1 0 0,0 0-1 0 0,0 0 1 0 0,0 0-1 0 0,0 0 1 0 0,0 0-1 0 0,0-1 1 0 0,-1 1-1 0 0,1 0 1 0 0,0 0-1 0 0,0 0 1 0 0,0 0-1 0 0,0 0 1 0 0,0 0-1 0 0,0 0 0 0 0,0 0 1 0 0,0 0-1 0 0,0 0 1 0 0,0 0-1 0 0,-1 0 1 0 0,1 0-1 0 0,0 0 1 0 0,0 1-1 0 0,0-1 1 0 0,0 0-7 0 0,-1 0 18 0 0,1 0 0 0 0,-1 0 1 0 0,1 0-1 0 0,0 0 0 0 0,-1 0 1 0 0,1 0-1 0 0,-1 0 0 0 0,1-1 1 0 0,-1 1-1 0 0,1 0 0 0 0,-1 0 1 0 0,1 0-1 0 0,-1 0 0 0 0,1-1 1 0 0,-1 1-1 0 0,1 0 0 0 0,0 0 0 0 0,-1-1 1 0 0,1 1-1 0 0,-1 0 0 0 0,1-1 1 0 0,0 1-1 0 0,-1 0 0 0 0,1-1 1 0 0,0 1-1 0 0,0-1 0 0 0,-1 1 1 0 0,1-1-19 0 0,-1-6 191 0 0,1 7-188 0 0,0 0 1 0 0,0 0-1 0 0,0 0 1 0 0,0 0-1 0 0,0 0 1 0 0,0 0-1 0 0,0 0 1 0 0,0 0 0 0 0,0 0-1 0 0,0 0 1 0 0,0 0-1 0 0,0-1 1 0 0,0 1-1 0 0,0 0 1 0 0,0 0-1 0 0,0 0 1 0 0,0 0-1 0 0,0 0 1 0 0,0 0-1 0 0,0 0 1 0 0,0 0-1 0 0,0 0 1 0 0,0 0 0 0 0,0-1-1 0 0,0 1 1 0 0,0 0-1 0 0,0 0 1 0 0,0 0-1 0 0,-1 0 1 0 0,1 0-1 0 0,0 0 1 0 0,0 0-1 0 0,0 0 1 0 0,0 0-1 0 0,0 0 1 0 0,0 0-1 0 0,0 0 1 0 0,0 0 0 0 0,0 0-1 0 0,0 0 1 0 0,0 0-1 0 0,0 0 1 0 0,-1 0-1 0 0,1 0 1 0 0,0 0-1 0 0,0 0 1 0 0,0 0-1 0 0,0 0 1 0 0,0 0-1 0 0,0 0 1 0 0,0 0-1 0 0,0 0 1 0 0,0 0-1 0 0,0 0 1 0 0,-1 0 0 0 0,1 0-1 0 0,0 0-3 0 0,0 0 8 0 0,-1 0 0 0 0,0 0 0 0 0,1 0 0 0 0,-1 0 0 0 0,1 0 1 0 0,-1-1-1 0 0,1 1 0 0 0,-1 0 0 0 0,0 0 0 0 0,1 0 0 0 0,-1-1 0 0 0,1 1 0 0 0,-1 0 0 0 0,1-1 0 0 0,-1 1 0 0 0,1 0 0 0 0,0-1 0 0 0,-1 1 1 0 0,1-1-1 0 0,-1 1 0 0 0,1 0 0 0 0,0-1 0 0 0,-1 1 0 0 0,1-1-8 0 0,-1 0 9 0 0,1 0 0 0 0,0 1 0 0 0,-1-1 1 0 0,1 1-1 0 0,-1-1 0 0 0,1 1 0 0 0,-1-1 0 0 0,0 1 0 0 0,1-1 0 0 0,-1 1 1 0 0,1-1-1 0 0,-1 1 0 0 0,0 0 0 0 0,1-1 0 0 0,-1 1 0 0 0,0 0 1 0 0,0 0-1 0 0,1-1 0 0 0,-1 1 0 0 0,0 0 0 0 0,0 0 0 0 0,1 0 0 0 0,-1 0 1 0 0,0 0-1 0 0,0 0-9 0 0,0 0 30 0 0,-1 0 0 0 0,0 0 1 0 0,1-1-1 0 0,-1 1 0 0 0,0 0 1 0 0,1-1-1 0 0,-1 1 0 0 0,1-1 0 0 0,-1 0 1 0 0,1 1-1 0 0,-1-1 0 0 0,1 0 1 0 0,-1 0-1 0 0,1 0 0 0 0,0 0 0 0 0,-1 0 1 0 0,1 0-1 0 0,-1-1-30 0 0,1 0 148 0 0,-1 1-33 0 0,-1 0 30 0 0,-1 1-73 0 0,-2 1-40 0 0,4-1 49 0 0,-5 0 33 0 0,5 0-82 0 0,0 0 1 0 0,-1 0-1 0 0,1 0 0 0 0,0 0 1 0 0,0 0-1 0 0,0 0 1 0 0,0 1-1 0 0,0-1 0 0 0,-1 1 1 0 0,0 0-33 0 0,-5 4 96 0 0,7-4-75 0 0,0 0 1 0 0,-1 0-1 0 0,1-1 1 0 0,-1 1-1 0 0,1 0 1 0 0,-1 0-1 0 0,1-1 1 0 0,-1 1-1 0 0,0-1 1 0 0,1 0-1 0 0,-1 1 1 0 0,0-1-1 0 0,1 0 1 0 0,-1 0-22 0 0,-9 2 127 0 0,-1 3 12 0 0,-1 2 5 0 0,-1-5-15 0 0,11-2-108 0 0,0 0 0 0 0,0 0 0 0 0,1 0-1 0 0,-1 0 1 0 0,0 1 0 0 0,0-1 0 0 0,-1 1-21 0 0,-6 13 42 0 0,7-13-37 0 0,1 1 1 0 0,-1-1 0 0 0,1 1-1 0 0,-1-1 1 0 0,1 0 0 0 0,-1 0-1 0 0,0 0-5 0 0,0-1 3 0 0,1 1 0 0 0,-1 0-1 0 0,1 0 1 0 0,-1 0-1 0 0,1 0 1 0 0,-1 1 0 0 0,1-1-1 0 0,0 1 1 0 0,0-1-1 0 0,0 1 1 0 0,0 0-1 0 0,0-1 1 0 0,0 1 0 0 0,-1 1-3 0 0,-1 8 45 0 0,3-9-40 0 0,0 0 1 0 0,0 0 0 0 0,-1 1-1 0 0,1-1 1 0 0,0 0 0 0 0,-1 0-1 0 0,1 0 1 0 0,-1 0 0 0 0,0 0-6 0 0,-11 10 54 0 0,8-8-49 0 0,0 1-1 0 0,1-1 0 0 0,-1 1 0 0 0,1 0 0 0 0,0 0 1 0 0,-1 2-5 0 0,0 3-5 0 0,-13 26 33 0 0,7-20 32 0 0,-2-2 42 0 0,13-13-95 0 0,-1-1-1 0 0,1 1 1 0 0,-1-1-1 0 0,1 1 1 0 0,0 0 0 0 0,-1-1-1 0 0,1 1 1 0 0,0 0 0 0 0,0-1-1 0 0,0 1 1 0 0,-1-1-1 0 0,1 1 1 0 0,0 0 0 0 0,0-1-1 0 0,0 1 1 0 0,0 0-1 0 0,0 0 1 0 0,0-1 0 0 0,0 1-1 0 0,0 0 1 0 0,0-1 0 0 0,1 1-1 0 0,-1 0 1 0 0,0-1-7 0 0,0 3 13 0 0,0 4-30 0 0,0 3-48 0 0,3 4-76 0 0,18 29-123 0 0,-10-23 210 0 0,-10-17 54 0 0,1-1 0 0 0,0 1 0 0 0,0-1 0 0 0,0 0 0 0 0,0 1 0 0 0,0-1 0 0 0,1 0 0 0 0,-1 0 0 0 0,1-1 0 0 0,-1 1 0 0 0,1-1 0 0 0,0 1 0 0 0,0-1 0 0 0,2 2 0 0 0,-1-1 0 0 0,1 1 0 0 0,-1 0 0 0 0,0 1 0 0 0,2 1 0 0 0,39 29 0 0 0,-32-20 0 0 0,-10-10 0 0 0,0-1 0 0 0,1 1 0 0 0,-1-1 0 0 0,1 1 0 0 0,0-1 0 0 0,0 0 0 0 0,0-1 0 0 0,4 3 0 0 0,24 14 24 0 0,1 5 34 0 0,15 9 46 0 0,0-11 17 0 0,-34-16-61 0 0,0 0 0 0 0,-1 1-1 0 0,3 2-59 0 0,-4-1 74 0 0,-4-3-8 0 0,0 0 1 0 0,-1 0 0 0 0,5 6-67 0 0,9 15 144 0 0,-1-9-24 0 0,-11-11-24 0 0,0 0 0 0 0,0-1 0 0 0,0 0 0 0 0,9 4-96 0 0,-10-7 75 0 0,7 4 86 0 0,-4 7-39 0 0,-1 7-22 0 0,-6 4 59 0 0,-2 27 248 0 0,-2-39-303 0 0,0-10-91 0 0,0-1-1 0 0,0 1 1 0 0,0-1 0 0 0,-1 1 0 0 0,1-1 0 0 0,0 1 0 0 0,-1-1 0 0 0,1 0 0 0 0,-1 1 0 0 0,0-1 0 0 0,1 0 0 0 0,-1 1-13 0 0,-10 10 104 0 0,-2 5-21 0 0,11-12-63 0 0,1-5-18 0 0,1 1 1 0 0,0 0-1 0 0,0-1 1 0 0,-1 1-1 0 0,1 0 0 0 0,0-1 1 0 0,-1 1-1 0 0,1-1 1 0 0,-1 1-1 0 0,1-1 1 0 0,-1 1-1 0 0,1-1 1 0 0,-1 1-1 0 0,1-1 0 0 0,-1 1 1 0 0,1-1-1 0 0,-1 0 1 0 0,0 1-1 0 0,1-1 1 0 0,-1 0-1 0 0,1 0 0 0 0,-1 1-2 0 0,-4 1 9 0 0,-12 11 52 0 0,16-11-57 0 0,0-1 0 0 0,0 0 0 0 0,-1 0 0 0 0,1 1 1 0 0,0-1-1 0 0,-1 0 0 0 0,1 0 0 0 0,-1 0 0 0 0,1 0 0 0 0,-1-1 0 0 0,0 1 1 0 0,1 0-1 0 0,-1-1 0 0 0,0 1 0 0 0,1-1 0 0 0,-1 1 0 0 0,0-1 0 0 0,0 0 1 0 0,0 0-5 0 0,0 0 4 0 0,-1 0 0 0 0,1 0 0 0 0,-1 1 1 0 0,0-1-1 0 0,1 1 0 0 0,-1-1 0 0 0,1 1 1 0 0,0 0-1 0 0,-1 0 0 0 0,1 0 1 0 0,-2 1-5 0 0,1-1 2 0 0,1 0 1 0 0,0 0-1 0 0,-1 0 1 0 0,1 0 0 0 0,0 0-1 0 0,-1 0 1 0 0,0-1 0 0 0,1 0-1 0 0,-1 1 1 0 0,1-1 0 0 0,-3 0-3 0 0,-22 1 6 0 0,11 0 11 0 0,1-1 0 0 0,-9-1-17 0 0,21 1 2 0 0,0 0 1 0 0,0-1-1 0 0,0 1 0 0 0,0-1 1 0 0,0 0-1 0 0,0 0 1 0 0,0 0-1 0 0,0 0 1 0 0,0 0-1 0 0,1-1 1 0 0,-1 1-1 0 0,0-1 1 0 0,1 0-1 0 0,-2-1-2 0 0,-8-6 27 0 0,0 2-105 0 0,9 6 28 0 0,-1-1 1 0 0,1 0-1 0 0,0 0 0 0 0,0-1 1 0 0,-1 1-1 0 0,1-1 50 0 0,-5-5-116 0 0,-7-6-104 0 0,9 4 23 0 0,3 5-49 0 0,1 0 73 0 0,-4-9-189 0 0,5 11 247 0 0,-1 0-33 0 0,1-1-46 0 0,0 1-55 0 0,-1 1 45 0 0,1-1-33 0 0,0 0-37 0 0,0 1-42 0 0,0 0 24 0 0,0 1-36 0 0,-2-3-425 0 0,0 1-277 0 0,-2-3-657 0 0,5 6 1687 0 0</inkml:trace>
  <inkml:trace contextRef="#ctx0" brushRef="#br0" timeOffset="631.75">838 475 6000 0 0,'2'2'174'0'0,"11"9"-7"0"0,8 0 83 0 0,-18-10-186 0 0,-1 0 0 0 0,0 0 1 0 0,0 1-1 0 0,-1-1 0 0 0,1 1 1 0 0,0-1-1 0 0,0 1 0 0 0,1 1-64 0 0,2 3 224 0 0,-2-3 287 0 0,-3-3-14 0 0,2 3-60 0 0,11 7-21 0 0,-6-7-245 0 0,-6-3-153 0 0,-1 0-1 0 0,0 0 1 0 0,1 1-1 0 0,-1-1 0 0 0,1 0 1 0 0,-1 0-1 0 0,1 0 1 0 0,-1 0-1 0 0,0 1 0 0 0,1-1 1 0 0,-1 0-1 0 0,1 1 1 0 0,-1-1-1 0 0,0 0 0 0 0,1 1 1 0 0,-1-1-1 0 0,0 0 1 0 0,0 1-1 0 0,1-1 0 0 0,-1 0 1 0 0,0 1-1 0 0,0-1 1 0 0,1 1-1 0 0,-1-1 0 0 0,0 1 1 0 0,0-1-1 0 0,0 1 1 0 0,0-1-1 0 0,0 0 0 0 0,0 1 1 0 0,0-1-1 0 0,0 1 1 0 0,0-1-1 0 0,0 1 0 0 0,0-1 1 0 0,0 1-18 0 0,0-1 5 0 0,0 0 0 0 0,0 0 1 0 0,0 0-1 0 0,0 0 0 0 0,0 0 1 0 0,0 0-1 0 0,0 0 0 0 0,0 1 0 0 0,0-1 1 0 0,0 0-1 0 0,0 0 0 0 0,0 0 1 0 0,0 0-1 0 0,0 0 0 0 0,0 0 1 0 0,0 0-1 0 0,0 0 0 0 0,0 0 1 0 0,0 0-1 0 0,0 1 0 0 0,0-1 1 0 0,0 0-1 0 0,0 0 0 0 0,0 0 0 0 0,0 0 1 0 0,0 0-1 0 0,0 0 0 0 0,1 0 1 0 0,-1 0-1 0 0,0 0 0 0 0,0 0 1 0 0,0 0-1 0 0,0 0 0 0 0,0 0 1 0 0,0 0-1 0 0,0 1 0 0 0,0-1 0 0 0,0 0 1 0 0,0 0-1 0 0,0 0 0 0 0,0 0 1 0 0,1 0-1 0 0,-1 0 0 0 0,0 0 1 0 0,0 0-1 0 0,0 0 0 0 0,0 0 1 0 0,0 0-1 0 0,0 0 0 0 0,0 0 0 0 0,0 0 1 0 0,0 0-1 0 0,0 0 0 0 0,1 0 1 0 0,-1 0-1 0 0,0 0 0 0 0,0-1-5 0 0,4 1 102 0 0,-2 0-56 0 0,1 0 0 0 0,-1 0 0 0 0,0 0 1 0 0,1 0-1 0 0,-1 0 0 0 0,0 1 0 0 0,1-1 0 0 0,-1 1 1 0 0,2 0-47 0 0,4 4 131 0 0,-2-1-44 0 0,0-1 24 0 0,0-2 46 0 0,2-1 85 0 0,18 0 220 0 0,-23 0-236 0 0,0 0-2 0 0,-1 0-287 0 0,1 0 109 0 0,0 1 80 0 0,1-1 59 0 0,12 0 571 0 0,-10-1-493 0 0,-3 1-172 0 0,0-1-40 0 0,-1 0-47 0 0,0 1-55 0 0,30-16 51 0 0,-1 0 0 0 0,-15 6 0 0 0,0 7 0 0 0,-3 3 10 0 0,-13 0-9 0 0,0 0 0 0 0,0 0-1 0 0,0 0 1 0 0,0 0 0 0 0,0 0 0 0 0,1 0-1 0 0,-1 0 1 0 0,0 0 0 0 0,0 0 0 0 0,0 0-1 0 0,0 0 1 0 0,0 0 0 0 0,0 0 0 0 0,0 0-1 0 0,0 0 1 0 0,0 0 0 0 0,0 0 0 0 0,1 0-1 0 0,-1 0 1 0 0,0 0 0 0 0,0 0 0 0 0,0 0-1 0 0,0 0 1 0 0,0 0 0 0 0,0 0 0 0 0,0 0-1 0 0,0 0 1 0 0,0 0 0 0 0,0 0 0 0 0,0-1-1 0 0,0 1 1 0 0,1 0 0 0 0,-1 0 0 0 0,0 0-1 0 0,0 0 1 0 0,0 0 0 0 0,0 0 0 0 0,0 0-1 0 0,0 0 1 0 0,0 0 0 0 0,0 0 0 0 0,0 0-1 0 0,0 0 1 0 0,0-1 0 0 0,0 1 0 0 0,0 0-1 0 0,0 0 1 0 0,0 0 0 0 0,0 0 0 0 0,0 0-1 0 0,0 0 1 0 0,0 0 0 0 0,0 0 0 0 0,0 0-1 0 0,0 0 1 0 0,0-1 0 0 0,0 1-1 0 0,0-3 9 0 0,0-3-2 0 0,0-11 56 0 0,0 17-62 0 0,0 0 0 0 0,0 0 0 0 0,0 0 0 0 0,0 0 1 0 0,0 0-1 0 0,0-1 0 0 0,0 1 0 0 0,0 0 1 0 0,0 0-1 0 0,0 0 0 0 0,0 0 0 0 0,0 0 0 0 0,0 0 1 0 0,0 0-1 0 0,0 0 0 0 0,0 0 0 0 0,0 0 0 0 0,0-1 1 0 0,0 1-1 0 0,0 0 0 0 0,0 0 0 0 0,0 0 1 0 0,0 0-1 0 0,0 0 0 0 0,0 0 0 0 0,-1 0 0 0 0,1 0 1 0 0,0 0-1 0 0,0 0 0 0 0,0 0 0 0 0,0 0 1 0 0,0 0-1 0 0,0-1 0 0 0,0 1 0 0 0,0 0 0 0 0,0 0 1 0 0,0 0-1 0 0,0 0 0 0 0,0 0 0 0 0,-1 0 0 0 0,1 0 1 0 0,0 0-1 0 0,0 0 0 0 0,0 0 0 0 0,0 0 1 0 0,0 0-1 0 0,0 0 0 0 0,0 0 0 0 0,0 0 0 0 0,0 0 1 0 0,0 0-1 0 0,-1 0 0 0 0,1 0 0 0 0,0 0 0 0 0,0 0 1 0 0,0 0-1 0 0,0 0-1 0 0,-1 0 1 0 0,1 0 0 0 0,-1 0 0 0 0,0 0 0 0 0,1 0 0 0 0,-1 0 0 0 0,0 0 0 0 0,1 0 0 0 0,-1 0 0 0 0,0 0 0 0 0,1-1 0 0 0,-1 1 0 0 0,0 0 0 0 0,1-1 0 0 0,-1 1 0 0 0,0 0-1 0 0,1-1 0 0 0,0 0 0 0 0,-1 0 0 0 0,1 1 0 0 0,0-1 0 0 0,-1 0 0 0 0,1 0 0 0 0,0 0 0 0 0,0 1 0 0 0,0-1 0 0 0,0 0 0 0 0,0 0 0 0 0,0 0 0 0 0,0 0 0 0 0,0 0 0 0 0,0-15 10 0 0,-3 0 33 0 0,-10 0-22 0 0,-10-8 8 0 0,20 21-10 0 0,-2 1-13 0 0,-9-3-6 0 0,9-5 0 0 0,-5 4 0 0 0,4-4 0 0 0,6 9 0 0 0,-1 1 0 0 0,0 0 0 0 0,0-1 0 0 0,0 1 0 0 0,1 0 0 0 0,-1-1 0 0 0,0 1 0 0 0,0 0 0 0 0,0 0 0 0 0,0 0 0 0 0,1 0 0 0 0,-1 0 0 0 0,0 0 0 0 0,-1 0 0 0 0,2 0 0 0 0,-1 0 0 0 0,1 1 0 0 0,-1-1 0 0 0,1 0 0 0 0,0 0 0 0 0,-1 0 0 0 0,1 0 0 0 0,-1 0 0 0 0,1 0 0 0 0,-1 0 0 0 0,1 0 0 0 0,-1 0 0 0 0,1 0 0 0 0,0 0 0 0 0,-1-1 0 0 0,1 1 0 0 0,-1 0 0 0 0,1 0 0 0 0,-1 0 0 0 0,1-1 0 0 0,0 1 0 0 0,-1 0 0 0 0,1 0 0 0 0,0-1 0 0 0,-1 1 0 0 0,1 0 0 0 0,0-1 0 0 0,-1 1 0 0 0,1 0 0 0 0,0-1 0 0 0,-1 1 0 0 0,1 0 0 0 0,0-1 0 0 0,0 1 0 0 0,0-1 0 0 0,-1 1 0 0 0,1-1 0 0 0,0 1 0 0 0,0 0 0 0 0,0-1 0 0 0,0 1 0 0 0,-1 0 0 0 0,1-1 0 0 0,0 1 0 0 0,0 0 0 0 0,-1-1 0 0 0,1 1 0 0 0,0 0 0 0 0,0-1 0 0 0,-1 1 0 0 0,1 0 0 0 0,0 0 0 0 0,-1-1 0 0 0,1 1 0 0 0,0 0 0 0 0,-1 0 0 0 0,0 0 0 0 0,-2-1 0 0 0,0 0 0 0 0,0 0 0 0 0,-1 1 0 0 0,1-1 0 0 0,0 1 0 0 0,-1 0 0 0 0,0 0 0 0 0,-1 0 0 0 0,3 0 0 0 0,-23 14 0 0 0,10-6 0 0 0,13-5 0 0 0,1 1 0 0 0,-3-2 0 0 0,1-1 0 0 0,-6 15 0 0 0,9-15 0 0 0,-1 0 0 0 0,0 0 0 0 0,1-1 0 0 0,-1 1 0 0 0,0 0 0 0 0,0 0 0 0 0,0 0 0 0 0,0-1 0 0 0,0 1 0 0 0,1 0 0 0 0,-1-1 0 0 0,0 1 0 0 0,0-1 0 0 0,-1 1 0 0 0,1-1 0 0 0,0 1 0 0 0,-10 5 0 0 0,8-1 0 0 0,0 0 0 0 0,0 0 0 0 0,0 1 0 0 0,1-1 0 0 0,0 1 0 0 0,-3 20 0 0 0,-2-13-3 0 0,7-12 4 0 0,-1 1 0 0 0,0-1 0 0 0,0 1 0 0 0,1-1 1 0 0,-1 1-1 0 0,0-1 0 0 0,1 1 0 0 0,0-1 0 0 0,-1 1 0 0 0,1-1 0 0 0,0 1 0 0 0,0 0 1 0 0,0-1-2 0 0,-2 15 42 0 0,-4 0-25 0 0,5-14-16 0 0,-1 0 0 0 0,1 1 1 0 0,0-1-1 0 0,1 0 0 0 0,-1 1 0 0 0,0-1 0 0 0,1 1 0 0 0,-1-1 0 0 0,1 1 0 0 0,0 0 1 0 0,0 1-2 0 0,0 14 47 0 0,0 12-10 0 0,0-12 19 0 0,0-12-43 0 0,1-1 0 0 0,0 1 0 0 0,0 0 0 0 0,1-1 0 0 0,1 4-13 0 0,3 13 46 0 0,-4-7-45 0 0,-2-13 2 0 0,0 1 1 0 0,0 0 0 0 0,0 0-1 0 0,0 0 1 0 0,1-1 0 0 0,0 1-1 0 0,-1 0 1 0 0,1 0 0 0 0,0-1-1 0 0,0 1 1 0 0,1-1 0 0 0,-1 1-1 0 0,0-1 1 0 0,1 1 0 0 0,0-1-1 0 0,1 2-3 0 0,10 15 24 0 0,-8-8 2 0 0,20 35 46 0 0,-23-42-69 0 0,1 0 0 0 0,-1-1 0 0 0,1 0 0 0 0,0 1 0 0 0,0-1 0 0 0,0 0 0 0 0,0-1 0 0 0,1 1 0 0 0,-1-1 0 0 0,3 2-3 0 0,14 6 50 0 0,8 4-47 0 0,-13-6 8 0 0,0-4 27 0 0,6-5-23 0 0,-12 1-14 0 0,12 1-1 0 0,-16-1 1 0 0,0 0 0 0 0,0 1 1 0 0,0-2-1 0 0,0 1 0 0 0,0 0 1 0 0,0-1-1 0 0,-1 0 0 0 0,4-1-1 0 0,3-1 17 0 0,23-10 30 0 0,-15 3-4 0 0,-7 6-35 0 0,-8 3-5 0 0,0 0-1 0 0,0 0 1 0 0,0-1-1 0 0,0 1 1 0 0,0-1-1 0 0,-1 0 0 0 0,1 0 1 0 0,0-1-3 0 0,33-20-258 0 0,-27 16 132 0 0,0 1-74 0 0,-1 0-100 0 0,-5 3 105 0 0,0 1-34 0 0,-2 0 5 0 0,0 1-32 0 0,2-2-345 0 0,-1 0 86 0 0,-1 1-45 0 0,3-3-657 0 0,-1 1-6 0 0,1-1-42 0 0,2-2-695 0 0</inkml:trace>
  <inkml:trace contextRef="#ctx0" brushRef="#br0" timeOffset="1199.58">1800 285 6016 0 0,'13'0'133'0'0,"-10"0"23"0"0,-3 0 11 0 0,-3 0-27 0 0,0 0-220 0 0,-1 0 97 0 0,-1 0 103 0 0,-1 0 77 0 0,-14 1 635 0 0,16 0-684 0 0,1 0-34 0 0,-5 4 107 0 0,7-4-181 0 0,0 0 0 0 0,-1 0-1 0 0,1-1 1 0 0,-1 1 0 0 0,1 0 0 0 0,-1 0 0 0 0,1-1-1 0 0,-1 1 1 0 0,0-1 0 0 0,1 0 0 0 0,-1 1 0 0 0,0-1 0 0 0,1 0-1 0 0,-1 0-39 0 0,-13 3 274 0 0,1 7 26 0 0,11-7-36 0 0,1-1-68 0 0,-7 7-78 0 0,3-4-45 0 0,1 0 0 0 0,-1 0 0 0 0,2 0 0 0 0,-1 1 1 0 0,-2 4-74 0 0,2 1 108 0 0,4-9-85 0 0,0 0 1 0 0,0 0-1 0 0,0 1 1 0 0,-1-1 0 0 0,1 0-1 0 0,-1 0 1 0 0,1 0-1 0 0,-1 0 1 0 0,0 0-24 0 0,-1 1 44 0 0,0 1-1 0 0,1 0 1 0 0,-1 0 0 0 0,1 0 0 0 0,0 0 0 0 0,0 0 0 0 0,0 1 0 0 0,0 1-44 0 0,-8 16 153 0 0,6-17-89 0 0,1 1 1 0 0,0-1-1 0 0,1 1 1 0 0,-2 4-65 0 0,0 3 142 0 0,1 0 1 0 0,-2 9-143 0 0,-2 11 210 0 0,-3 1-3 0 0,5 9 1 0 0,-1-20-73 0 0,4-17-85 0 0,0 0-1 0 0,1 1 0 0 0,0-1 1 0 0,0 0-1 0 0,1 5-49 0 0,-1 17 178 0 0,0 24 146 0 0,2-37-252 0 0,2-2-38 0 0,8 8 62 0 0,-6 5-6 0 0,1-12-41 0 0,-3-7 7 0 0,0-1-1 0 0,1 0 1 0 0,0-1-1 0 0,0 1 1 0 0,4 4-56 0 0,5-1 67 0 0,2-6-69 0 0,-8-3-27 0 0,8 0-19 0 0,-8-3 45 0 0,-2-3 3 0 0,-5 5 0 0 0,0 1 1 0 0,0 0-1 0 0,1-1 1 0 0,-1 1-1 0 0,0-1 1 0 0,1 1-1 0 0,-1 0 1 0 0,0-1-1 0 0,1 1 1 0 0,-1 0-1 0 0,0-1 1 0 0,1 1-1 0 0,-1 0 1 0 0,1-1-1 0 0,-1 1 1 0 0,0 0-1 0 0,1 0 1 0 0,-1 0-1 0 0,1-1 1 0 0,-1 1-1 0 0,1 0 1 0 0,-1 0-1 0 0,1 0 1 0 0,-1 0-1 0 0,1 0 1 0 0,-1 0-1 0 0,1 0 1 0 0,-1 0-1 0 0,1 0 1 0 0,-1 0-1 0 0,1 0 1 0 0,0 0-1 0 0,0 0 5 0 0,0 0 0 0 0,0 0 0 0 0,0 0 0 0 0,0 0 0 0 0,0-1-1 0 0,-1 1 1 0 0,1 0 0 0 0,0-1 0 0 0,0 1 0 0 0,0-1 0 0 0,0 1 0 0 0,0-1 0 0 0,-1 1 0 0 0,1-1 0 0 0,0 0 0 0 0,0 1 0 0 0,-1-1 0 0 0,1 0 0 0 0,0 1 0 0 0,-1-1 0 0 0,1 0 0 0 0,-1 0 0 0 0,1 0 0 0 0,-1 0 0 0 0,1 0 0 0 0,-1 1 0 0 0,0-2-5 0 0,11-13 23 0 0,-8 12-12 0 0,-1 0 0 0 0,1 0 0 0 0,-1 0 0 0 0,0-1 0 0 0,0 1 0 0 0,0-2-11 0 0,0 2 11 0 0,0-1 1 0 0,0 1-1 0 0,0 0 0 0 0,0-1 0 0 0,0 1 0 0 0,2-1-11 0 0,-2 2 1 0 0,0 0 0 0 0,-1 0 1 0 0,1 0-1 0 0,0-1 0 0 0,-1 1 0 0 0,1-1 0 0 0,-1 0 0 0 0,0 1 0 0 0,0-1 0 0 0,0 0 0 0 0,0 1 0 0 0,-1-2-1 0 0,2 0 2 0 0,-1-1 0 0 0,0 1 0 0 0,1 0 0 0 0,0 0-1 0 0,0 0 1 0 0,2-3-2 0 0,0 1 10 0 0,-1 0 0 0 0,0 0 0 0 0,-1 0 0 0 0,1 0 0 0 0,0-4-10 0 0,8-35-22 0 0,-5 22-32 0 0,-2 6 38 0 0,2-5-30 0 0,-3-2-47 0 0,-3 16 59 0 0,1 0 1 0 0,0 1-1 0 0,0-1 1 0 0,1 1 0 0 0,0-2 33 0 0,1 1-33 0 0,-2 1 1 0 0,1-1 0 0 0,-1 0 0 0 0,0 0 0 0 0,-1-1 32 0 0,0-6-56 0 0,0 9 26 0 0,0-1 0 0 0,0 1-1 0 0,0-1 1 0 0,1 1 0 0 0,0 0 0 0 0,0-1 30 0 0,6-7-80 0 0,-7 13 70 0 0,1 0-1 0 0,0-1 0 0 0,0 1 0 0 0,-1-1 0 0 0,1 1 0 0 0,0 0 1 0 0,-1-1-1 0 0,0 0 0 0 0,1 1 0 0 0,-1-1 0 0 0,0 1 0 0 0,0-1 1 0 0,0 0 10 0 0,0-8-17 0 0,0-14-4 0 0,3 14-28 0 0,7 5 36 0 0,-9 4 12 0 0,-1 0 0 0 0,0 1 0 0 0,1-1 0 0 0,-1 0 1 0 0,0 1-1 0 0,0-1 0 0 0,1 1 0 0 0,-1-1 0 0 0,0 0 1 0 0,0 0-1 0 0,0 1 0 0 0,0-1 0 0 0,0 0 0 0 0,0 1 1 0 0,0-1 0 0 0,0 1-1 0 0,0 0 0 0 0,0 0 0 0 0,0 0 0 0 0,0 0 0 0 0,0 0 1 0 0,0-1-1 0 0,0 1 0 0 0,0 0 0 0 0,0 0 0 0 0,0 0 0 0 0,0 0 1 0 0,0 0-1 0 0,0 0 0 0 0,0 0 0 0 0,0 0 0 0 0,0 0 0 0 0,0 0 0 0 0,0-1 1 0 0,0 1-1 0 0,0 0 0 0 0,0 0 0 0 0,0 0 0 0 0,0 0 0 0 0,0 0 1 0 0,0 0-1 0 0,0 0 0 0 0,0 0 0 0 0,0 0 0 0 0,0 0 0 0 0,0 0 1 0 0,1 0-1 0 0,-1 0 0 0 0,0-1 0 0 0,0 1 0 0 0,0 0 0 0 0,0 0 0 0 0,0 0 1 0 0,0 0-1 0 0,0 0 0 0 0,0 0 0 0 0,0 0 0 0 0,0 0 0 0 0,0 0 1 0 0,1 0-1 0 0,-1 0 0 0 0,0 0 0 0 0,0 0 0 0 0,0 0 0 0 0,0 0 1 0 0,0 0-1 0 0,0 0 0 0 0,0 0 0 0 0,0 0 0 0 0,0 0 0 0 0,0 0 0 0 0,1 0 1 0 0,-1 0 0 0 0,10 0-23 0 0,-5 3-20 0 0,-3-2 40 0 0,-1 0-1 0 0,0 1 1 0 0,0-1-1 0 0,0 0 0 0 0,0 1 1 0 0,0-1-1 0 0,0 0 1 0 0,0 1-1 0 0,-1-1 1 0 0,1 1-1 0 0,0 0 1 0 0,-1-1-1 0 0,0 1 0 0 0,1-1 1 0 0,-1 1-1 0 0,0 0 1 0 0,0-1-1 0 0,1 2 4 0 0,-1-1 0 0 0,0 0-1 0 0,0-1 1 0 0,0 1-1 0 0,1 0 1 0 0,-1 0-1 0 0,1-1 1 0 0,-1 1-1 0 0,1 0 1 0 0,0-1-1 0 0,0 1 1 0 0,0-1-1 0 0,0 1 1 0 0,0-1-1 0 0,0 1 0 0 0,0-1 1 0 0,0 0-1 0 0,1 1 1 0 0,0-1 0 0 0,11 17-14 0 0,-10 0-27 0 0,-3-7 31 0 0,-1-4 10 0 0,1 0 0 0 0,0 0 0 0 0,1 0 0 0 0,0 0 0 0 0,1 5 0 0 0,11 11 0 0 0,-10-16 0 0 0,0 0 0 0 0,-1 0 0 0 0,0 0 0 0 0,0 0 0 0 0,-1 1 0 0 0,0-1 0 0 0,0 0 0 0 0,0 1 0 0 0,-1 1 0 0 0,0-6 0 0 0,0 0 0 0 0,0 0 0 0 0,0 0 0 0 0,0 0 0 0 0,1 0 0 0 0,-1 0 0 0 0,1 0 0 0 0,0 0 0 0 0,0 0 0 0 0,0 0 0 0 0,1 0 0 0 0,-1 0 0 0 0,0-1 0 0 0,1 1 0 0 0,0-1 0 0 0,0 2 0 0 0,2 2 0 0 0,-1 1 0 0 0,1 0 0 0 0,-2 1 0 0 0,1 0 0 0 0,0 0 0 0 0,-1-1 0 0 0,1 0 0 0 0,1 0 0 0 0,0 1 0 0 0,-2-5 0 0 0,0-1 0 0 0,-1 1 0 0 0,1 0 0 0 0,-1-1 0 0 0,1 1 0 0 0,-1 0 0 0 0,0 0 0 0 0,0 0 0 0 0,0 0 0 0 0,-1 0 0 0 0,1 0 0 0 0,-1 0 0 0 0,1 0 0 0 0,-1 0 0 0 0,0 2 0 0 0,0-3 0 0 0,0 0 0 0 0,0 0 0 0 0,1 0 0 0 0,-1 0 0 0 0,0 0 0 0 0,1 0 0 0 0,0 0 0 0 0,-1-1 0 0 0,1 1 0 0 0,0 0 0 0 0,0 0 0 0 0,0 0 0 0 0,0-1 0 0 0,1 1 0 0 0,-1-1 0 0 0,0 1 0 0 0,1-1 0 0 0,0 2 0 0 0,0-2 0 0 0,-1 0 0 0 0,0 1 0 0 0,0-1 0 0 0,1 0 0 0 0,-1 1 0 0 0,0-1 0 0 0,0 1 0 0 0,0-1 0 0 0,-1 1 0 0 0,1 0 0 0 0,0-1 0 0 0,-1 1 0 0 0,1 0 0 0 0,-1-1 0 0 0,1 1 0 0 0,-1 0 0 0 0,0 0 0 0 0,0 0 0 0 0,3 14 0 0 0,7-3 10 0 0,-7-10 17 0 0,-3-3-104 0 0,0 0-61 0 0,0 0 47 0 0,0 0 21 0 0,0 0-33 0 0,0 0-14 0 0,0 0-34 0 0,0 0-39 0 0,0 0-44 0 0,0 0-46 0 0,0 0-43 0 0,0 0-40 0 0,0 0-33 0 0,0 0-117 0 0,0 0-34 0 0,0 0-1209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5:59.0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111 269 5472 0 0,'0'0'124'0'0,"0"3"17"0"0,0 17 175 0 0,0-15-297 0 0,0-2-51 0 0,2 30 343 0 0,-2-33-296 0 0,1 1-1 0 0,-1-1 1 0 0,0 1 0 0 0,0 0 0 0 0,1-1 0 0 0,-1 1 0 0 0,0-1 0 0 0,1 1 0 0 0,-1-1-1 0 0,0 1 1 0 0,1-1 0 0 0,-1 1 0 0 0,1-1 0 0 0,-1 1 0 0 0,1-1 0 0 0,-1 0 0 0 0,1 1-15 0 0,3 2 108 0 0,-3-1 65 0 0,0 0-39 0 0,1 1 36 0 0,-2 0-96 0 0,-1 3-12 0 0,1-3 46 0 0,0 52 1349 0 0,0-32-878 0 0,2-11-316 0 0,2-3-50 0 0,3 5 18 0 0,-5 1-30 0 0,-1 29 385 0 0,-2-30-429 0 0,2-3-13 0 0,0-3-37 0 0,1-1-16 0 0,2 1 0 0 0,2 8 69 0 0,-4-8-70 0 0,-2 3 33 0 0,0 107 722 0 0,0-65-432 0 0,-2-36-304 0 0,-4 7 100 0 0,4-19-150 0 0,1 0 1 0 0,-1 0-1 0 0,1 0 1 0 0,0 0 0 0 0,0 5-60 0 0,1 16 329 0 0,0 29 284 0 0,0-35-322 0 0,0-10-96 0 0,0 1 35 0 0,0 0 41 0 0,0 0 48 0 0,-2-11-233 0 0,-9 0-4 0 0,9 0-2 0 0,-1-2 0 0 0,-8-11-14 0 0,9-1-66 0 0,2 14-1 0 0,0 0 0 0 0,0 0 0 0 0,0 0 0 0 0,0 0 0 0 0,0 0 1 0 0,0 0-1 0 0,0 0 0 0 0,0 0 0 0 0,0 0 0 0 0,0 0 0 0 0,0 0 0 0 0,0-1 0 0 0,0 1 0 0 0,0 0 0 0 0,0 0 0 0 0,0 0 0 0 0,0 0 0 0 0,0 0 0 0 0,0 0 0 0 0,0 0 1 0 0,0 0-1 0 0,0 0 0 0 0,0 0 0 0 0,0-1 0 0 0,0 1 0 0 0,0 0 0 0 0,0 0 0 0 0,-1 0 0 0 0,1 0 0 0 0,0 0 0 0 0,0 0 0 0 0,0 0 0 0 0,0 0 0 0 0,0 0 0 0 0,0 0 0 0 0,0 0 1 0 0,0 0-1 0 0,0 0 0 0 0,0 0 0 0 0,0 0 0 0 0,0 0 0 0 0,-1 0 0 0 0,1 0 0 0 0,0 0 0 0 0,0 0 0 0 0,0 0 0 0 0,0 0 0 0 0,0 0 0 0 0,0 0 0 0 0,0 0 0 0 0,0 0 1 0 0,0 0-1 0 0,0 0 0 0 0,-1 0 0 0 0,1 0 0 0 0,0 0 0 0 0,0 0 1 0 0,-3 0-80 0 0,1-1 42 0 0,2 1 39 0 0,-1 0-1 0 0,1 0 1 0 0,-1 0 0 0 0,1 0-1 0 0,0-1 1 0 0,-1 1 0 0 0,1 0-1 0 0,0 0 1 0 0,-1 0 0 0 0,1-1-1 0 0,0 1 1 0 0,0 0 0 0 0,-1 0-1 0 0,1-1 1 0 0,0 1 0 0 0,0 0-1 0 0,-1-1 1 0 0,1 1 0 0 0,0 0-1 0 0,0-1 1 0 0,0 1 0 0 0,-1-1-1 0 0,0-2-69 0 0,1 0-10 0 0,0 1-38 0 0,0-1-45 0 0,0 1-52 0 0,0-1-59 0 0,0-1-66 0 0,0 1-107 0 0,0-1-93 0 0,0 3 185 0 0,0 0-49 0 0,0 0-45 0 0,0-1-39 0 0,0 1-141 0 0,0-1-38 0 0,0 0-171 0 0,0-1-460 0 0</inkml:trace>
  <inkml:trace contextRef="#ctx0" brushRef="#br0" timeOffset="399.54">0 269 6216 0 0,'0'0'133'0'0,"0"0"23"0"0,0-3 15 0 0,0-10-15 0 0,0 0-60 0 0,0 11 8 0 0,0 1 120 0 0,3-1 201 0 0,8-9 14 0 0,-9 9-30 0 0,-2 2-128 0 0,5-3-51 0 0,16-8-8 0 0,-15 9-77 0 0,-3 1-51 0 0,0 0-30 0 0,0 1-33 0 0,0 0-13 0 0,0-1 30 0 0,-1 1-39 0 0,-2-1 2 0 0,1 0 0 0 0,0 1 0 0 0,0-1-1 0 0,0 1 1 0 0,-1-1 0 0 0,1 1 0 0 0,0 0 0 0 0,0-1 0 0 0,0 1-1 0 0,0 0 1 0 0,0 0 0 0 0,0-1 0 0 0,0 1 0 0 0,0 0 0 0 0,0 0 0 0 0,0 0-1 0 0,0 0 1 0 0,0 0 0 0 0,0 0 0 0 0,0 1 0 0 0,0-1 0 0 0,0 0-1 0 0,-1 0 1 0 0,1 1 0 0 0,0-1 0 0 0,0 0 0 0 0,0 1 0 0 0,0-1 0 0 0,0 1-1 0 0,-1-1 1 0 0,2 2-11 0 0,-1-2 9 0 0,9 4 112 0 0,13-4 2 0 0,-15-1-51 0 0,1 1 52 0 0,2 0-14 0 0,15 0 51 0 0,-5 2-83 0 0,-15 1-51 0 0,0-1 0 0 0,-1 1 1 0 0,1 0-1 0 0,-1 0 0 0 0,1 1 0 0 0,-1-1 1 0 0,0 1-1 0 0,0 1-27 0 0,24 22 40 0 0,-26-23-43 0 0,0 0 13 0 0,0-1 0 0 0,0 1 0 0 0,-1 0 0 0 0,1 0 0 0 0,-1 0 0 0 0,0 1 0 0 0,-1-1 0 0 0,1 2-10 0 0,9 16 40 0 0,4-5-14 0 0,-14-15-21 0 0,1-1 0 0 0,-1 0-1 0 0,0 0 1 0 0,0 1-1 0 0,1-1 1 0 0,-1 1 0 0 0,0-1-1 0 0,0 1 1 0 0,0 0 0 0 0,-1-1-1 0 0,1 1 1 0 0,0 0 0 0 0,-1-1-1 0 0,1 1 1 0 0,-1 0-1 0 0,1 0 1 0 0,-1 0 0 0 0,0-1-1 0 0,0 1 1 0 0,0 0 0 0 0,0 0-5 0 0,0 7 22 0 0,-1-6-11 0 0,1 0 1 0 0,0 0-1 0 0,0 0 0 0 0,0 0 0 0 0,0-1 0 0 0,0 1 0 0 0,1 0 0 0 0,-1 0 0 0 0,1 0 0 0 0,0 0 0 0 0,0 1-11 0 0,3 2 30 0 0,5 14 8 0 0,-7-10 3 0 0,-6-2 38 0 0,-3-3-8 0 0,7-5-67 0 0,-1 0 0 0 0,1 0 0 0 0,-1 1 1 0 0,1-1-1 0 0,-1 0 0 0 0,1 1 0 0 0,0-1 0 0 0,-1 0 0 0 0,1 1 0 0 0,0-1 1 0 0,-1 0-1 0 0,1 1 0 0 0,0-1 0 0 0,-1 1 0 0 0,1-1 0 0 0,0 1 0 0 0,0-1 1 0 0,0 0-1 0 0,-1 1 0 0 0,1-1 0 0 0,0 1 0 0 0,0-1 0 0 0,0 1 0 0 0,0-1 1 0 0,0 1-1 0 0,0-1 0 0 0,0 1 0 0 0,0-1 0 0 0,0 1 0 0 0,0-1 0 0 0,0 1 1 0 0,0 0-5 0 0,0 0 6 0 0,0-1 1 0 0,0 1-1 0 0,0 0 0 0 0,0 0 1 0 0,0 0-1 0 0,0-1 1 0 0,0 1-1 0 0,-1 0 1 0 0,1 0-1 0 0,0-1 0 0 0,-1 1 1 0 0,1 0-1 0 0,-1-1 1 0 0,1 1-1 0 0,0 0 1 0 0,-1-1-1 0 0,1 1 1 0 0,-1 0-1 0 0,0-1 0 0 0,1 1 1 0 0,-1-1-1 0 0,0 1 1 0 0,1-1-1 0 0,-1 0 1 0 0,0 1-1 0 0,1-1 1 0 0,-1 0-1 0 0,0 1 0 0 0,0-1-6 0 0,0 1 8 0 0,-1-1 0 0 0,1 1 0 0 0,0-1 0 0 0,0 1-1 0 0,0 0 1 0 0,0 0 0 0 0,0-1 0 0 0,0 1 0 0 0,0 0 0 0 0,0 0-1 0 0,0 0 1 0 0,1 0 0 0 0,-1 0 0 0 0,0 0 0 0 0,1 0-8 0 0,-4 6 45 0 0,4-6-41 0 0,0-1 0 0 0,0 1 0 0 0,0-1 1 0 0,0 1-1 0 0,-1-1 0 0 0,1 1 0 0 0,0-1 0 0 0,0 1 0 0 0,-1-1 0 0 0,1 0 1 0 0,0 1-1 0 0,-1-1 0 0 0,1 0 0 0 0,0 1 0 0 0,-1-1 0 0 0,1 0 0 0 0,-1 1 0 0 0,1-1 1 0 0,0 0-1 0 0,-1 1 0 0 0,1-1 0 0 0,-1 0 0 0 0,1 0 0 0 0,-1 0 0 0 0,1 0 1 0 0,-1 1-1 0 0,1-1 0 0 0,-1 0 0 0 0,1 0 0 0 0,-1 0 0 0 0,1 0 0 0 0,-1 0 1 0 0,1 0-1 0 0,-1 0 0 0 0,1 0 0 0 0,-1-1 0 0 0,1 1 0 0 0,-1 0-4 0 0,0 0 5 0 0,1 0-1 0 0,-1 0 0 0 0,0 0 0 0 0,1 0 0 0 0,-1 0 1 0 0,0 0-1 0 0,1 0 0 0 0,-1 1 0 0 0,0-1 0 0 0,1 0 1 0 0,-1 0-1 0 0,0 0 0 0 0,1 1 0 0 0,-1-1 0 0 0,1 0 1 0 0,-1 1-1 0 0,0-1 0 0 0,1 1 0 0 0,-1-1 1 0 0,1 1-1 0 0,-1-1 0 0 0,1 1 0 0 0,0-1 0 0 0,-1 1 1 0 0,1-1-1 0 0,-1 1-4 0 0,1 0 3 0 0,0-1 1 0 0,-1 1 0 0 0,1-1 0 0 0,-1 1-1 0 0,1-1 1 0 0,-1 1 0 0 0,1-1-1 0 0,-1 1 1 0 0,1-1 0 0 0,-1 0-1 0 0,1 1 1 0 0,-1-1 0 0 0,0 0-1 0 0,1 1 1 0 0,-1-1 0 0 0,1 0-1 0 0,-1 0 1 0 0,0 1 0 0 0,1-1 0 0 0,-1 0-1 0 0,0 0 1 0 0,0 0 0 0 0,1 0-1 0 0,-1 0 1 0 0,0 0 0 0 0,1 0-4 0 0,-2 0 5 0 0,0 0 0 0 0,0 0 0 0 0,0 1 0 0 0,1-1 0 0 0,-1 0 0 0 0,0 1 0 0 0,0 0 0 0 0,1-1 0 0 0,-1 1 0 0 0,1 0 0 0 0,-1 0 0 0 0,1 0 0 0 0,-1 0-5 0 0,-11 5 29 0 0,2-4 21 0 0,-1-3-28 0 0,-10 1 54 0 0,9 3-62 0 0,4 2-14 0 0,8-4 1 0 0,0 0 0 0 0,-1 0 0 0 0,1 0 0 0 0,-1 0 0 0 0,1 0 0 0 0,-1-1-1 0 0,0 1 1 0 0,1-1 0 0 0,-1 1 0 0 0,0-1 0 0 0,-1 0-1 0 0,-2-2 6 0 0,0-3-62 0 0,-2 1-41 0 0,0 1-38 0 0,-1 2-35 0 0,6 1-118 0 0,2 0 102 0 0,0 0 34 0 0,0 0-38 0 0,-3 0-144 0 0,-7 0-269 0 0,7 0-18 0 0</inkml:trace>
  <inkml:trace contextRef="#ctx0" brushRef="#br0" timeOffset="800.08">474 348 6536 0 0,'0'2'141'0'0,"-1"8"110"0"0,1-3-132 0 0,0 0-38 0 0,2 7-6 0 0,-2-13-75 0 0,0 0 0 0 0,1 1 0 0 0,-1-1 1 0 0,0 0-1 0 0,1 0 0 0 0,-1 0 0 0 0,1 0 1 0 0,0 0-1 0 0,-1 0 0 0 0,1 0 0 0 0,0 0 1 0 0,-1 0-1 0 0,1 0 0 0 0,0 0 0 0 0,0 0 1 0 0,0-1-1 0 0,0 1 0 0 0,0 0 1 0 0,0-1-1 0 0,0 1 0 0 0,4 2 5 0 0,3 2-13 0 0,-5 1 52 0 0,0-1 7 0 0,-1-2 14 0 0,0 1 34 0 0,4 3 183 0 0,2 1 163 0 0,5 4 308 0 0,-7-7-424 0 0,0 0-38 0 0,0 2 2 0 0,-1-1-164 0 0,-3-3-112 0 0,0 0-38 0 0,0 2 100 0 0,-2-5-61 0 0,1 1-1 0 0,-1 0 1 0 0,0-1 0 0 0,0 1-1 0 0,1 0 1 0 0,-1-1 0 0 0,0 1 0 0 0,1-1-1 0 0,-1 1 1 0 0,1-1 0 0 0,-1 1-1 0 0,1-1 1 0 0,-1 1 0 0 0,1-1 0 0 0,-1 1-1 0 0,1-1 1 0 0,0 0 0 0 0,-1 1 0 0 0,1-1-1 0 0,-1 0 1 0 0,1 0 0 0 0,0 1-18 0 0,4 1 69 0 0,4 5 68 0 0,-4 2 69 0 0,1 0 96 0 0,-6-8-282 0 0,0-1 0 0 0,1 0-1 0 0,-1 1 1 0 0,1-1 0 0 0,-1 0-1 0 0,1 1 1 0 0,-1-1 0 0 0,1 0 0 0 0,-1 0-1 0 0,1 0 1 0 0,-1 1 0 0 0,1-1-1 0 0,-1 0 1 0 0,1 0 0 0 0,-1 0-1 0 0,1 0 1 0 0,-1 0 0 0 0,1 0-20 0 0,-1 0 6 0 0,0 0 1 0 0,0 0 0 0 0,0 0 0 0 0,0 0-1 0 0,0 0 1 0 0,1 0 0 0 0,-1 0 0 0 0,0 0-1 0 0,0 0 1 0 0,0 0 0 0 0,0 0-1 0 0,0 0 1 0 0,0 0 0 0 0,0 0 0 0 0,0 0-1 0 0,0 0 1 0 0,0 0 0 0 0,1 0 0 0 0,-1 0-1 0 0,0 0 1 0 0,0 0 0 0 0,0 0 0 0 0,0 0-1 0 0,0 0 1 0 0,0 0 0 0 0,0 0 0 0 0,0 0-1 0 0,0 0 1 0 0,0 0 0 0 0,0 1-1 0 0,0-1 1 0 0,1 0 0 0 0,-1 0 0 0 0,0 0-1 0 0,0 0 1 0 0,0 0 0 0 0,0 0 0 0 0,0 0-1 0 0,0 0 1 0 0,0 0 0 0 0,0 0 0 0 0,0 0-1 0 0,0 1 1 0 0,0-1 0 0 0,0 0 0 0 0,0 0-1 0 0,0 0 1 0 0,0 0 0 0 0,0 0 0 0 0,0 0-1 0 0,0 0 1 0 0,0 0 0 0 0,0 0-1 0 0,0 0 1 0 0,0 1 0 0 0,0-1 0 0 0,0 0-7 0 0,0 5 179 0 0,5 7 321 0 0,-2-9-360 0 0,-1 0-50 0 0,1 0-89 0 0,-1 0 249 0 0,-2-3-8 0 0,0 0-22 0 0,0 0-10 0 0,0 0-2 0 0,0 0-4 0 0,0 0-18 0 0,0 0-8 0 0,0 0-2 0 0,0 0-11 0 0,-2-1-38 0 0,-4 0-71 0 0,-1 0-20 0 0,-7-9 60 0 0,12 7-6 0 0,1-6 11 0 0,-5 4-72 0 0,0 0-9 0 0,-1-5 39 0 0,0-4-33 0 0,5 10-19 0 0,-1-12 51 0 0,3 14-50 0 0,0 0 0 0 0,0 0 1 0 0,0 1-1 0 0,-1-1 0 0 0,1 0 0 0 0,-1 0 0 0 0,1 1 0 0 0,-1-1 0 0 0,0 0 0 0 0,0 1 1 0 0,0-1-1 0 0,1 1 0 0 0,-2-1-8 0 0,1 1 9 0 0,0-1 0 0 0,1 1 0 0 0,-1-1 1 0 0,0 0-1 0 0,0 1 0 0 0,1-1 0 0 0,-1 0 0 0 0,1 1 1 0 0,-1-1-1 0 0,1 0 0 0 0,0 0 0 0 0,0 0 1 0 0,0 0-10 0 0,0-26 136 0 0,0 19-117 0 0,0-1-33 0 0,-1 10 10 0 0,1-1 0 0 0,0 1 0 0 0,0-1 0 0 0,0 1 1 0 0,0-1-1 0 0,0 1 0 0 0,0-1 0 0 0,0 1 0 0 0,0-1 0 0 0,0 1 1 0 0,0-1-1 0 0,0 1 0 0 0,1-1 0 0 0,-1 1 0 0 0,0-1 0 0 0,0 1 1 0 0,0-1-1 0 0,1 1 0 0 0,-1 0 0 0 0,0-1 0 0 0,0 1 0 0 0,1-1 1 0 0,-1 1-1 0 0,0 0 0 0 0,1-1 0 0 0,-1 1 0 0 0,1 0 0 0 0,-1-1 1 0 0,0 1-1 0 0,1 0 0 0 0,-1 0 0 0 0,1-1 4 0 0,6-3-57 0 0,-2-9-11 0 0,8-3 55 0 0,0 0 2 0 0,-10 9-9 0 0,-3 7 19 0 0,1-1 0 0 0,-1 1 1 0 0,0-1-1 0 0,0 1 0 0 0,0-1 0 0 0,1 1 0 0 0,-1-1 0 0 0,0 1 0 0 0,0-1 0 0 0,1 1 0 0 0,-1 0 1 0 0,0-1-1 0 0,1 1 0 0 0,-1 0 0 0 0,0-1 0 0 0,1 1 0 0 0,-1 0 0 0 0,1-1 0 0 0,-1 1 0 0 0,1 0 1 0 0,-1 0-1 0 0,1-1 0 0 0,-1 1 0 0 0,1 0 0 0 0,-1 0 0 0 0,1 0 0 0 0,-1 0 0 0 0,1 0 1 0 0,-1 0-1 0 0,1 0 0 0 0,-1 0 0 0 0,1 0 0 0 0,-1 0 0 0 0,1 0 0 0 0,-1 0 0 0 0,1 0 0 0 0,-1 0 1 0 0,1 0 0 0 0,14-2-11 0 0,-7-3-11 0 0,-6 4 13 0 0,-1 0 0 0 0,1 0 0 0 0,-1 0-1 0 0,1 0 1 0 0,-1 1 0 0 0,1-1 0 0 0,-1 0 0 0 0,1 1 0 0 0,-1 0 0 0 0,1-1 0 0 0,0 1 0 0 0,-1 0 0 0 0,1 0 0 0 0,0-1 9 0 0,-2 2-5 0 0,1-1 1 0 0,-1 0 0 0 0,1 0 0 0 0,-1 0 0 0 0,1 0-1 0 0,0 0 1 0 0,-1 0 0 0 0,1 0 0 0 0,-1 0 0 0 0,1 0 0 0 0,-1 0-1 0 0,1 0 1 0 0,-1 0 0 0 0,1 0 0 0 0,-1-1 0 0 0,1 1 0 0 0,-1 0-1 0 0,1 0 1 0 0,-1 0 0 0 0,0-1 0 0 0,1 1 0 0 0,-1 0 0 0 0,1-1-1 0 0,-1 1 1 0 0,0 0 0 0 0,1-1 0 0 0,-1 1 0 0 0,0-1-1 0 0,1 1 1 0 0,-1 0 0 0 0,0-1 0 0 0,1 1 0 0 0,-1-1 0 0 0,0 1-1 0 0,0-1 1 0 0,0 1 0 0 0,1-1 0 0 0,-1 1 0 0 0,0-1 0 0 0,0 1-1 0 0,0-1 1 0 0,0 1 0 0 0,0-1 0 0 0,0 1 0 0 0,0-1 0 0 0,0 0 4 0 0,0-1-132 0 0,5 2-151 0 0,-4 0 82 0 0,1 0 69 0 0,-1 0 61 0 0,0 0 50 0 0,1 0 45 0 0,-1 0 39 0 0,5 0 245 0 0,-4 0-211 0 0,0 0-71 0 0,0 0-34 0 0,-1 0-34 0 0,1 0-38 0 0,0 0-44 0 0,0 0-50 0 0,0 0-73 0 0,0 0-70 0 0,0 0-77 0 0,0 0-83 0 0,0 0-90 0 0,1 0-96 0 0,-1 0-105 0 0,1 0-109 0 0,1 0-837 0 0,5 0-968 0 0</inkml:trace>
  <inkml:trace contextRef="#ctx0" brushRef="#br0" timeOffset="1300.81">1026 190 6448 0 0,'0'0'141'0'0,"0"0"23"0"0,0 0 13 0 0,-3 3 33 0 0,-7 7 86 0 0,7-7 37 0 0,0-3 10 0 0,3 0-329 0 0,-1 0 1 0 0,1 0 0 0 0,0 0-1 0 0,-1 0 1 0 0,1 0-1 0 0,-1 0 1 0 0,1 0 0 0 0,-1 0-1 0 0,1 0 1 0 0,-1 0 0 0 0,1 1-1 0 0,-1-1 1 0 0,1 0-1 0 0,-1 0 1 0 0,1 0 0 0 0,0 1-1 0 0,-1-1 1 0 0,1 0-1 0 0,0 1 1 0 0,-1-1 0 0 0,1 0-1 0 0,0 1 1 0 0,-1-1 0 0 0,1 0-1 0 0,0 1 1 0 0,-1-1-1 0 0,1 1 1 0 0,0-1 0 0 0,0 1-1 0 0,0-1-14 0 0,-2 17 393 0 0,2-12-296 0 0,0-5-92 0 0,0 0 0 0 0,0 0 0 0 0,0 0 0 0 0,0 0 0 0 0,0 0 0 0 0,0 0 0 0 0,0 0 0 0 0,1 0 0 0 0,-1 1 0 0 0,0-1 0 0 0,0 0 0 0 0,0 0 0 0 0,0 0 0 0 0,-1 0 1 0 0,1 0-1 0 0,0 0 0 0 0,0 0 0 0 0,0 0 0 0 0,0 0 0 0 0,0 0 0 0 0,0 1 0 0 0,0-1 0 0 0,0 0 0 0 0,0 0 0 0 0,0 0 0 0 0,0 0 0 0 0,0 0 0 0 0,0 0 0 0 0,0 0 0 0 0,0 0 0 0 0,0 0 0 0 0,0 0 0 0 0,0 0 1 0 0,0 0-1 0 0,0 0 0 0 0,-1 0 0 0 0,1 0 0 0 0,0 0 0 0 0,0 1 0 0 0,0-1 0 0 0,0 0 0 0 0,0 0 0 0 0,0 0 0 0 0,0 0 0 0 0,0 0 0 0 0,0 0 0 0 0,0 0 0 0 0,-1 0 0 0 0,1 0 0 0 0,0 0 0 0 0,0 0 0 0 0,0 0 1 0 0,0 0-1 0 0,0 0 0 0 0,0-1 0 0 0,0 1 0 0 0,0 0-5 0 0,-11 0 266 0 0,11 0-263 0 0,0 0 1 0 0,0 0-1 0 0,0 0 0 0 0,0 0 0 0 0,0 0 0 0 0,0 0 0 0 0,-1 0 0 0 0,1 0 0 0 0,0 0 0 0 0,0 0 0 0 0,0 0 0 0 0,0 0 1 0 0,0 0-1 0 0,0 0 0 0 0,0 0 0 0 0,0 0 0 0 0,0 0 0 0 0,0 0 0 0 0,-1 0 0 0 0,1 0 0 0 0,0 0 0 0 0,0 0 0 0 0,0 0 0 0 0,0 0 1 0 0,0 1-1 0 0,0-1 0 0 0,0 0 0 0 0,0 0 0 0 0,0 0 0 0 0,0 0 0 0 0,0 0 0 0 0,0 0 0 0 0,0 0 0 0 0,0 0 0 0 0,-1 0 1 0 0,1 0-1 0 0,0 0 0 0 0,0 0 0 0 0,0 0 0 0 0,0 1 0 0 0,0-1 0 0 0,0 0 0 0 0,0 0 0 0 0,0 0 0 0 0,0 0 0 0 0,0 0 1 0 0,0 0-1 0 0,0 0 0 0 0,0 0 0 0 0,0 0 0 0 0,0 0 0 0 0,0 1 0 0 0,0-1 0 0 0,0 0 0 0 0,0 0 0 0 0,0 0 0 0 0,0 0-3 0 0,0 2 26 0 0,0-1-1 0 0,0 1 0 0 0,0-1 0 0 0,-1 1 0 0 0,1-1 0 0 0,-1 0 1 0 0,1 1-1 0 0,-1-1 0 0 0,0 1 0 0 0,1-1 0 0 0,-1 0 0 0 0,0 1 1 0 0,-1-1-26 0 0,0 3 39 0 0,-1-2-36 0 0,1 2 83 0 0,1-1-39 0 0,1 6-12 0 0,1-6-7 0 0,-1-2-17 0 0,0 1 0 0 0,-1 0 0 0 0,1 0 0 0 0,0 0 0 0 0,-1-1 0 0 0,1 1 0 0 0,-1 0 0 0 0,0-1 0 0 0,1 1 0 0 0,-1 0 0 0 0,0-1 0 0 0,0 1 1 0 0,0-1-12 0 0,0 1 9 0 0,0-1 0 0 0,0 1 0 0 0,0 0 0 0 0,0-1 0 0 0,1 1 0 0 0,-1 0 1 0 0,1-1-1 0 0,-1 1 0 0 0,1 0 0 0 0,-1-1 0 0 0,1 1 0 0 0,0 0 0 0 0,0 0-9 0 0,0 28 126 0 0,0 41 94 0 0,0-46-100 0 0,0-24-114 0 0,0-1 0 0 0,0 1 1 0 0,0-1-1 0 0,-1 1 0 0 0,1-1 1 0 0,0 1-1 0 0,0-1 0 0 0,0 1 1 0 0,1-1-1 0 0,-1 1 0 0 0,0-1 1 0 0,0 1-1 0 0,0-1 0 0 0,0 1 1 0 0,0-1-1 0 0,1 1 0 0 0,-1-1 1 0 0,0 0-1 0 0,0 1 0 0 0,1-1 1 0 0,-1 1-1 0 0,0-1 0 0 0,1 0 1 0 0,-1 1-1 0 0,0-1 1 0 0,1 0-1 0 0,-1 1 0 0 0,0-1 1 0 0,1 0-1 0 0,-1 1 0 0 0,1-1 1 0 0,0 0-7 0 0,5 5 110 0 0,-1 8 65 0 0,8 3-29 0 0,11 8-68 0 0,-21-22-54 0 0,2 0 5 0 0,3 1 10 0 0,2-2 53 0 0,4-1 68 0 0,5 0 126 0 0,-7-1-60 0 0,-3 0-84 0 0,6-7 319 0 0,-11 6-389 0 0,0 0-57 0 0,3-1 102 0 0,-7 3-106 0 0,1 0 1 0 0,-1 0-1 0 0,1-1 0 0 0,-1 1 0 0 0,1 0 0 0 0,-1 0 0 0 0,0-1 1 0 0,1 1-1 0 0,-1 0 0 0 0,1 0 0 0 0,-1-1 0 0 0,0 1 0 0 0,1 0 1 0 0,-1-1-1 0 0,1 1 0 0 0,-1-1 0 0 0,0 1 0 0 0,0-1 0 0 0,1 1 1 0 0,-1 0-1 0 0,0-1 0 0 0,0 1 0 0 0,0-1 0 0 0,1 1 0 0 0,-1-1 1 0 0,0 1-1 0 0,0-1 0 0 0,0 1 0 0 0,0-1 0 0 0,0 1 0 0 0,0-1 1 0 0,0 1-1 0 0,0-1 0 0 0,0 1 0 0 0,0-1 0 0 0,0 1 0 0 0,0-1 1 0 0,-1 1-12 0 0,1-15 301 0 0,0 1-71 0 0,0 0-60 0 0,0 0-50 0 0,0-14 12 0 0,0-18-30 0 0,0 27-28 0 0,0-1 62 0 0,0 0 89 0 0,0 19-210 0 0,0-1 0 0 0,0 1 0 0 0,0-1 0 0 0,0 1 0 0 0,0 0-1 0 0,-1-1 1 0 0,1 1 0 0 0,-1-1 0 0 0,1 1 0 0 0,-1 0 0 0 0,0-1 0 0 0,1 1-15 0 0,-11-12 139 0 0,-2-3-21 0 0,10 9-124 0 0,2 7 1 0 0,1-1 1 0 0,0 1-1 0 0,0-1 1 0 0,0 1-1 0 0,0-1 1 0 0,-1 1-1 0 0,1-1 1 0 0,0 1-1 0 0,-1-1 1 0 0,1 1-1 0 0,0 0 1 0 0,-1-1-1 0 0,1 1 1 0 0,0-1-1 0 0,-1 1 1 0 0,1 0-1 0 0,-1 0 1 0 0,1-1-1 0 0,0 1 1 0 0,-1 0-1 0 0,1 0 1 0 0,-1-1-1 0 0,1 1 1 0 0,-1 0-1 0 0,1 0 1 0 0,-1 0-1 0 0,1 0 1 0 0,-1 0-1 0 0,1 0 1 0 0,-1 0-1 0 0,1 0 1 0 0,-1 0-1 0 0,1 0 1 0 0,-1 0-1 0 0,1 0 1 0 0,-1 0-1 0 0,1 0 1 0 0,-1 0 4 0 0,0 0-8 0 0,1 0-1 0 0,-1 0 1 0 0,0 0 0 0 0,1 0-1 0 0,-1 0 1 0 0,0 0 0 0 0,1 0-1 0 0,-1 0 1 0 0,0 0 0 0 0,1-1-1 0 0,-1 1 1 0 0,0 0 0 0 0,1-1-1 0 0,-1 1 1 0 0,1 0 0 0 0,-1-1-1 0 0,1 1 1 0 0,-1 0 0 0 0,0-1-1 0 0,1 1 1 0 0,-1-1 0 0 0,1 1-1 0 0,0-1 1 0 0,-1 1 0 0 0,1-1-1 0 0,-1 0 9 0 0,-4-4-137 0 0,-5 2-45 0 0,9 3 4 0 0,0 0 54 0 0,1 0 47 0 0,-1 0 42 0 0,0 0 54 0 0,0 0 73 0 0,-1 0 377 0 0,1 0-361 0 0,1 0-113 0 0,-1 0-53 0 0,0 0-65 0 0,1 0-73 0 0,-1 0-50 0 0,0 0-75 0 0,0 0-81 0 0,0 0-89 0 0,0 0-96 0 0,0 0-104 0 0,0 0-110 0 0,-1 0-119 0 0,-2 0-840 0 0,-5 0-998 0 0</inkml:trace>
  <inkml:trace contextRef="#ctx0" brushRef="#br0" timeOffset="1685.65">1499 206 7256 0 0,'0'0'165'0'0,"0"-3"22"0"0,0 3-178 0 0,0-1-1 0 0,0 1 1 0 0,0-1 0 0 0,0 1 0 0 0,0-1 0 0 0,0 1-1 0 0,0 0 1 0 0,0-1 0 0 0,0 1 0 0 0,0-1 0 0 0,0 1-1 0 0,0-1 1 0 0,0 1 0 0 0,-1 0 0 0 0,1-1 0 0 0,0 1 0 0 0,0-1-1 0 0,-1 1 1 0 0,1 0 0 0 0,0-1 0 0 0,0 1 0 0 0,-1 0-1 0 0,1-1 1 0 0,0 1 0 0 0,-1 0 0 0 0,1-1 0 0 0,0 1-1 0 0,-1 0 1 0 0,1 0 0 0 0,-1 0 0 0 0,1-1-9 0 0,-10 0 92 0 0,9 1-89 0 0,1 0-1 0 0,-1 0 1 0 0,0 0-1 0 0,0 0 0 0 0,0 0 1 0 0,0 0-1 0 0,1 0 1 0 0,-1 0-1 0 0,0-1 1 0 0,0 1-1 0 0,0 0 1 0 0,0 0-1 0 0,1-1 1 0 0,-2 0-3 0 0,-3-5 55 0 0,2 1 100 0 0,-5 3 107 0 0,6 2 244 0 0,2 0 20 0 0,0 0-34 0 0,0 0-340 0 0,-3 0 36 0 0,3 0-176 0 0,-1 0 1 0 0,1 0-1 0 0,-1 0 1 0 0,1 0 0 0 0,-1 0-1 0 0,1 0 1 0 0,-1 0-1 0 0,1 0 1 0 0,-1 1-1 0 0,1-1 1 0 0,-1 0 0 0 0,1 0-1 0 0,-1 0 1 0 0,1 0-1 0 0,-1 1 1 0 0,1-1-1 0 0,0 0 1 0 0,-1 0 0 0 0,1 1-1 0 0,0-1 1 0 0,-1 0-1 0 0,1 1 1 0 0,-1-1-1 0 0,1 1 1 0 0,0-1 0 0 0,0 0-1 0 0,-1 1 1 0 0,1-1-1 0 0,0 1 1 0 0,0-1-1 0 0,0 1 1 0 0,-1-1 0 0 0,1 1-1 0 0,0-1 1 0 0,0 1-1 0 0,0-1 1 0 0,0 1-1 0 0,0-1 1 0 0,0 1 0 0 0,0-1-1 0 0,0 1 1 0 0,0-1-13 0 0,0 3 245 0 0,-3 0-44 0 0,-10 7-17 0 0,8-7-136 0 0,5-3-37 0 0,-1 0 1 0 0,0 0 0 0 0,1 1-1 0 0,-1-1 1 0 0,0 0-1 0 0,1 1 1 0 0,-1-1-1 0 0,1 0 1 0 0,-1 1-1 0 0,1-1 1 0 0,-1 1 0 0 0,1-1-1 0 0,-1 1 1 0 0,1-1-1 0 0,-1 1 1 0 0,1 0-1 0 0,0-1 1 0 0,-1 1 0 0 0,1-1-1 0 0,0 1 1 0 0,0 0-1 0 0,-1 0-11 0 0,-1 4 42 0 0,-24 42 296 0 0,25-46-328 0 0,0 1 0 0 0,1-1 0 0 0,0 0 0 0 0,-1 1 0 0 0,1-1 0 0 0,0 0 0 0 0,0 1 0 0 0,0-1 0 0 0,0 1 0 0 0,0 0-10 0 0,-3 16 74 0 0,-1-7-46 0 0,2-8-18 0 0,1-1 0 0 0,0 2 0 0 0,0-1 0 0 0,0 0 1 0 0,0 0-1 0 0,0 0 0 0 0,1 0 0 0 0,-1 0 0 0 0,1 1 1 0 0,0 1-11 0 0,-1 7 31 0 0,1-6-20 0 0,-1-1-1 0 0,1 1 1 0 0,0 0 0 0 0,1-1 0 0 0,-1 1-1 0 0,1 0 1 0 0,0-1 0 0 0,1 2-11 0 0,0-2-1 0 0,0 2 12 0 0,0 0 0 0 0,0-1-1 0 0,0 1 1 0 0,-1 0 0 0 0,0 0 0 0 0,0 0 0 0 0,-1 0-11 0 0,0-5 0 0 0,0-1 1 0 0,0 1-1 0 0,1 0 1 0 0,-1 0-1 0 0,0-1 1 0 0,1 1-1 0 0,-1 0 1 0 0,1-1-1 0 0,0 1 1 0 0,-1-1-1 0 0,1 1 1 0 0,0-1 0 0 0,0 1-1 0 0,0-1 1 0 0,0 0-1 0 0,0 1 1 0 0,1-1-1 0 0,-1 0 1 0 0,0 0-1 0 0,1 1 0 0 0,15 15 43 0 0,-4-4-30 0 0,-4-5-13 0 0,1 3 50 0 0,-9-10-49 0 0,12 9 23 0 0,0-7 43 0 0,-10-3 15 0 0,-1 0 12 0 0,26 0 100 0 0,-14 0-140 0 0,-5 0-59 0 0,-2 0-52 0 0,-2-3-65 0 0,-5 3 122 0 0,4-4-86 0 0,-2 3 16 0 0,-1 0-34 0 0,1-1-17 0 0,-1 1-35 0 0,1 0-41 0 0,-1 1-45 0 0,1-1-45 0 0,0 0-43 0 0,-1 1-40 0 0,1-1-35 0 0,0 1-120 0 0,-1 0-34 0 0,5 0-1242 0 0,-6 0 1710 0 0</inkml:trace>
  <inkml:trace contextRef="#ctx0" brushRef="#br0" timeOffset="2133.06">1704 490 7744 0 0,'1'0'9'0'0,"-1"0"0"0"0,1 0 0 0 0,0 0 0 0 0,-1 0 0 0 0,1 0 0 0 0,0 0 1 0 0,-1 0-1 0 0,1 0 0 0 0,-1 0 0 0 0,1-1 0 0 0,0 1 0 0 0,-1 0 0 0 0,1 0 0 0 0,-1-1 1 0 0,1 1-1 0 0,-1 0 0 0 0,1-1 0 0 0,0 1 0 0 0,-1 0 0 0 0,0-1 0 0 0,1 1 0 0 0,-1-1 0 0 0,1 1 1 0 0,-1-1-1 0 0,1 1 0 0 0,-1-1 0 0 0,0 0-9 0 0,6-4 184 0 0,-1 3-39 0 0,3 1 52 0 0,6-2-161 0 0,-13 3-36 0 0,0-1 0 0 0,0 0 0 0 0,0 0 0 0 0,0 1 0 0 0,0-1 0 0 0,0 0 0 0 0,0 0 0 0 0,0 0 0 0 0,0-1 0 0 0,0 1 0 0 0,0 0 0 0 0,0-1 0 0 0,1-4 6 0 0,1-1 64 0 0,2 4 92 0 0,0 1 65 0 0,1-9 276 0 0,-3 9-338 0 0,0 0 12 0 0,1 0 34 0 0,-2-1-4 0 0,-1-1 44 0 0,-1-1 99 0 0,2 2-49 0 0,9-7-11 0 0,-8 7-139 0 0,-2 0-50 0 0,-1 1-24 0 0,-1-1-58 0 0,0-2-16 0 0,4 0 83 0 0,8-6-61 0 0,-9 6 45 0 0,-2-6 3 0 0,0 9 12 0 0,-2-1-26 0 0,-9-7-38 0 0,9 4 33 0 0,2 6-50 0 0,0-1 0 0 0,0 0 0 0 0,0 1 1 0 0,0-1-1 0 0,0 0 0 0 0,-1 1 0 0 0,1-1 1 0 0,0 0-1 0 0,0 1 0 0 0,0-1 1 0 0,-1 0-1 0 0,1 1 0 0 0,0-1 0 0 0,-1 0 1 0 0,1 1-5 0 0,-1 0 4 0 0,1-1 0 0 0,-1 1 0 0 0,1 0 1 0 0,-1-1-1 0 0,0 1 0 0 0,1 0 0 0 0,-1 0 1 0 0,0-1-1 0 0,1 1 0 0 0,-1 0 1 0 0,0 0-1 0 0,1 0 0 0 0,-1 0 0 0 0,0 0 1 0 0,0 0-5 0 0,-4 0 53 0 0,-19 2-65 0 0,24-2 11 0 0,0 0-1 0 0,0 0 1 0 0,-1 0-1 0 0,1 0 1 0 0,0 0 0 0 0,0 0-1 0 0,0 0 1 0 0,-1 0 0 0 0,1 0-1 0 0,0 1 1 0 0,0-1-1 0 0,0 0 1 0 0,0 0 0 0 0,0 0-1 0 0,-1 0 1 0 0,1 0 0 0 0,0 1-1 0 0,0-1 1 0 0,0 0 0 0 0,0 0-1 0 0,0 0 1 0 0,0 0-1 0 0,-1 1 1 0 0,1-1 0 0 0,0 0-1 0 0,0 0 1 0 0,0 0 0 0 0,0 1-1 0 0,0-1 1 0 0,0 0-1 0 0,0 0 1 0 0,0 0 1 0 0,-3 7-21 0 0,-8-1 21 0 0,6 4-11 0 0,-6-5-32 0 0,6 6 33 0 0,-5-6 20 0 0,9-4-7 0 0,1 0 0 0 0,-1 0 0 0 0,1-1 0 0 0,0 1 1 0 0,0 0-1 0 0,-1 0 0 0 0,1 0 0 0 0,0-1 0 0 0,0 1 0 0 0,0 0 0 0 0,0 0 0 0 0,0 0 0 0 0,0 0 0 0 0,0 0-3 0 0,0 1 1 0 0,0-1 0 0 0,0 0-1 0 0,0 0 1 0 0,0 0 0 0 0,0 0 0 0 0,0 0 0 0 0,-1 0-1 0 0,1 1 1 0 0,0-1 0 0 0,-1 0 0 0 0,1 0 0 0 0,-1 0 0 0 0,1 0-1 0 0,-1 0 1 0 0,1 0 0 0 0,-1 0 0 0 0,0 0-1 0 0,-6 11-4 0 0,6-7-4 0 0,0 0-1 0 0,1 0 1 0 0,-1 0-1 0 0,1-1 1 0 0,0 3 8 0 0,0 1 12 0 0,1-6-7 0 0,-1 0-1 0 0,0 0 1 0 0,0 0-1 0 0,0 0 1 0 0,-1 1-1 0 0,1-1 1 0 0,0 0-1 0 0,-1 0 1 0 0,1 0-1 0 0,-1 1-4 0 0,-4 5 29 0 0,4-7-24 0 0,0 1-1 0 0,0-1 0 0 0,0 1 1 0 0,0-1-1 0 0,1 1 0 0 0,-1-1 1 0 0,0 1-1 0 0,1-1 0 0 0,-1 1 0 0 0,1 0 1 0 0,0-1-1 0 0,0 1 0 0 0,-1 0 1 0 0,1 0-5 0 0,0 4 29 0 0,0-4-23 0 0,0-1-1 0 0,0 1 1 0 0,0 0-1 0 0,0-1 1 0 0,0 1-1 0 0,0 0 1 0 0,0-1-1 0 0,1 1 1 0 0,-1-1 0 0 0,0 1-1 0 0,1 0 1 0 0,0 0-6 0 0,6 3 42 0 0,-7-5-40 0 0,1 0-1 0 0,-1 1 0 0 0,0-1 0 0 0,1 0 0 0 0,-1 0 0 0 0,1 1 1 0 0,-1-1-1 0 0,0 0 0 0 0,1 1 0 0 0,-1-1 0 0 0,0 1 0 0 0,1-1 1 0 0,-1 0-1 0 0,0 1 0 0 0,0-1 0 0 0,1 1 0 0 0,-1-1 0 0 0,0 1 1 0 0,0-1-1 0 0,0 1 0 0 0,0-1 0 0 0,1 1 0 0 0,-1-1 0 0 0,0 1 1 0 0,0-1-1 0 0,0 1 0 0 0,0-1 0 0 0,0 1 0 0 0,0-1 0 0 0,0 1 0 0 0,-1-1 1 0 0,1 1-2 0 0,0-1 0 0 0,0 1 0 0 0,0-1 0 0 0,0 1 0 0 0,0-1 0 0 0,0 1 0 0 0,0-1 0 0 0,0 1 0 0 0,0-1 0 0 0,0 1 0 0 0,0-1 0 0 0,0 1 0 0 0,0-1 0 0 0,0 1 0 0 0,0-1 0 0 0,1 1 0 0 0,-1-1 0 0 0,0 1 0 0 0,0-1 0 0 0,1 1 0 0 0,-1-1 0 0 0,0 0 0 0 0,0 1 0 0 0,1-1 0 0 0,-1 0 0 0 0,1 1 0 0 0,-1-1 0 0 0,0 0 0 0 0,1 1 0 0 0,-1-1 0 0 0,1 0 0 0 0,-1 0 0 0 0,1 1 0 0 0,5 3 10 0 0,-1 3 20 0 0,-2-2-13 0 0,10-4 70 0 0,-1-1-91 0 0,1 0 33 0 0,29 0 156 0 0,-23 0-133 0 0,4 0-73 0 0,-12 0-45 0 0,1 0-47 0 0,0 0-57 0 0,0 0-65 0 0,-6 0-181 0 0,0 0-117 0 0,-2 0 70 0 0,1 0-44 0 0,2-2-601 0 0,2-2-452 0 0,1-5-888 0 0,-10 9 2394 0 0</inkml:trace>
  <inkml:trace contextRef="#ctx0" brushRef="#br0" timeOffset="2717.56">2288 348 6176 0 0,'0'-4'49'0'0,"0"1"-36"0"0,0 0 40 0 0,0-4 73 0 0,0-5 106 0 0,0 10-100 0 0,-3 1 152 0 0,-7 1 253 0 0,7 0 21 0 0,3 0-40 0 0,0 0-361 0 0,-2 0 30 0 0,-2 0-97 0 0,-11 1 404 0 0,12-1-394 0 0,0 1-35 0 0,1 0-60 0 0,-3 9 159 0 0,-6-4-32 0 0,6 4-4 0 0,-1-5-43 0 0,5-5-79 0 0,1 0 0 0 0,-1 0 1 0 0,1 1-1 0 0,-1-1 0 0 0,1 0 1 0 0,0 0-1 0 0,-1 1 0 0 0,1-1 1 0 0,0 0-1 0 0,-1 1 0 0 0,1-1 1 0 0,0 1-1 0 0,-1-1 0 0 0,1 0 1 0 0,0 1-1 0 0,0-1 1 0 0,-1 1-1 0 0,1-1 0 0 0,0 1 1 0 0,0-1-1 0 0,0 1 0 0 0,0-1 1 0 0,0 1-1 0 0,0-1 0 0 0,0 1 1 0 0,0-1-1 0 0,0 1 0 0 0,0-1 1 0 0,0 1-1 0 0,0-1 0 0 0,0 1 1 0 0,0 0-7 0 0,0 0 17 0 0,0 1 0 0 0,0 0 1 0 0,-1-1-1 0 0,1 1 0 0 0,0 0 1 0 0,-1-1-1 0 0,1 1 1 0 0,-1-1-1 0 0,0 1 0 0 0,1-1 1 0 0,-1 1-1 0 0,0-1 0 0 0,0 1 1 0 0,0-1-18 0 0,-4 7 77 0 0,1 1 16 0 0,-8 14 143 0 0,11-19-180 0 0,0 0 1 0 0,0 0-1 0 0,0 1 0 0 0,1-1 1 0 0,-1 0-1 0 0,1 1 1 0 0,0-1-1 0 0,1 1 0 0 0,0 3-56 0 0,0 8 154 0 0,-1-7-58 0 0,0 15 209 0 0,0-17-253 0 0,0 0-49 0 0,1 2 43 0 0,5-2-34 0 0,1-1 51 0 0,-6 4 74 0 0,2-8-41 0 0,7 9 0 0 0,-7-9 0 0 0,-3-2-2 0 0,3 0-4 0 0,7 0-2 0 0,-7 0 0 0 0,-1 0 0 0 0,0 0-77 0 0,0 0 1 0 0,0 0 0 0 0,0-1 0 0 0,-1 1-1 0 0,1-1 1 0 0,0 0 0 0 0,-1 0-1 0 0,1 1 1 0 0,0-1 0 0 0,-1 0 0 0 0,1 0-1 0 0,-1 0 1 0 0,1-1 0 0 0,-1 1 0 0 0,1-1-12 0 0,3-1 108 0 0,2 2-66 0 0,-1 0-8 0 0,3-5 8 0 0,17-19 166 0 0,-20 17-171 0 0,-2 2-36 0 0,12-25 59 0 0,-16 25-52 0 0,1-1 3 0 0,3 1 42 0 0,-3 5-48 0 0,1-1 0 0 0,-1 1 0 0 0,0-1 0 0 0,0 0 0 0 0,0 1 0 0 0,0-1 0 0 0,0 0 0 0 0,-1 0 0 0 0,1 0 0 0 0,0 1 0 0 0,-1-1 1 0 0,1 0-1 0 0,-1-2-5 0 0,1-32 74 0 0,-1 20-46 0 0,0 10-25 0 0,-1 1 0 0 0,0 0 1 0 0,0 0-1 0 0,0 0 0 0 0,-2-5-3 0 0,1 5 10 0 0,0-1-1 0 0,1 0 0 0 0,-1 0 0 0 0,1 1 0 0 0,1-1 1 0 0,-1-1-10 0 0,1-1 8 0 0,-1 1 1 0 0,0-1 0 0 0,0 0 0 0 0,-1 1 0 0 0,-1-2-9 0 0,1 2 8 0 0,0-1 1 0 0,1 0-1 0 0,0 0 1 0 0,0 1-1 0 0,0-2-8 0 0,1 2 8 0 0,0 0 0 0 0,-1 0 0 0 0,-1 1 0 0 0,1-1 0 0 0,-1 0-1 0 0,0 1-7 0 0,-3-11 7 0 0,5 16-7 0 0,-2-8 0 0 0,0 1 0 0 0,-1 0 0 0 0,0 0 0 0 0,-2-5 0 0 0,-8-21 0 0 0,10 23 0 0 0,1 6 0 0 0,1-2 0 0 0,1-15 0 0 0,-2 7-12 0 0,-9 1-50 0 0,8 12-14 0 0,3 2 10 0 0,0 0 2 0 0,0 19-3 0 0,-1 5 75 0 0,1-22-2 0 0,0-1-1 0 0,0 0 0 0 0,0 0 0 0 0,0 0 0 0 0,0 0 1 0 0,0 1-1 0 0,1-1 0 0 0,-1 0 0 0 0,0 0 0 0 0,1 0 1 0 0,-1 0-1 0 0,1 0 0 0 0,0 1-5 0 0,3 0 10 0 0,3 4-28 0 0,-6 9-44 0 0,-1-13 48 0 0,-1 0 0 0 0,1 1 0 0 0,1-1 0 0 0,-1 0 0 0 0,0 0 0 0 0,0 1 0 0 0,1-1 0 0 0,-1 0 0 0 0,1 0 0 0 0,0 0 0 0 0,0 1 14 0 0,11 16-54 0 0,-10-16 52 0 0,0-1-1 0 0,0 0 0 0 0,-1 0 0 0 0,1 1 1 0 0,-1-1-1 0 0,0 1 0 0 0,0-1 0 0 0,0 1 1 0 0,0 0-1 0 0,0 0 0 0 0,-1-1 1 0 0,1 1-1 0 0,-1 0 0 0 0,1 0 0 0 0,-1 0 1 0 0,0 2 2 0 0,0 2 0 0 0,1 0 0 0 0,0 0 0 0 0,1 0 0 0 0,-1-1 0 0 0,2 4 0 0 0,2 6 0 0 0,1 11 0 0 0,9 28 0 0 0,-5-26 0 0 0,-4 0 0 0 0,4-8 0 0 0,-5 5 0 0 0,6-5 12 0 0,-6 5 46 0 0,2-12-18 0 0,-6-13-37 0 0,-1 0 1 0 0,1 1-1 0 0,0-1 0 0 0,0 1 0 0 0,-1-1 0 0 0,1 1 0 0 0,-1-1 1 0 0,0 1-1 0 0,1-1 0 0 0,-1 1 0 0 0,0-1 0 0 0,0 1 1 0 0,0 0-4 0 0,0-1 8 0 0,1 1 1 0 0,-1 0 0 0 0,0-1 0 0 0,0 1 0 0 0,1 0-1 0 0,-1-1 1 0 0,1 1 0 0 0,-1-1 0 0 0,1 1 0 0 0,0-1 0 0 0,0 1-1 0 0,-1-1 1 0 0,1 1 0 0 0,0-1 0 0 0,0 0 0 0 0,1 1-1 0 0,-1-1 1 0 0,1 0-9 0 0,1 5 88 0 0,-2 1-56 0 0,0-1-6 0 0,9 7 44 0 0,-7-10-4 0 0,-4 1 18 0 0,2 5-40 0 0,-1-7 22 0 0,0-2 12 0 0,0 0 2 0 0,0 0 0 0 0,0 0-36 0 0,0 0-139 0 0,0 0-13 0 0,0 0 34 0 0,0 0-19 0 0,0 0-58 0 0,0-2-155 0 0,3-11-281 0 0,10-3-19 0 0</inkml:trace>
  <inkml:trace contextRef="#ctx0" brushRef="#br0" timeOffset="3087.06">2651 300 7080 0 0,'0'0'157'0'0,"0"0"23"0"0,0 0 13 0 0,0 0 37 0 0,0 0 103 0 0,0 0 47 0 0,0 0 11 0 0,0 3-10 0 0,1 6-140 0 0,6 3 19 0 0,-1 0-11 0 0,-4-3-28 0 0,0-1 101 0 0,9 13 45 0 0,-9-16-99 0 0,-1-1-92 0 0,0-1-55 0 0,-1 1-55 0 0,0 0-19 0 0,1 0 50 0 0,9 19 296 0 0,-7-17-119 0 0,-2-3-92 0 0,0 0-57 0 0,-1 0-55 0 0,-1 0-23 0 0,3 0 54 0 0,3 6 90 0 0,-4-8-151 0 0,0 0 0 0 0,-1 1 0 0 0,1-1 1 0 0,0 1-1 0 0,0-1 0 0 0,-1 1 0 0 0,1-1 1 0 0,-1 1-1 0 0,1-1 0 0 0,-1 1 0 0 0,0 0 1 0 0,1-1-1 0 0,-1 1 0 0 0,0 0-40 0 0,2 9 129 0 0,4 1-45 0 0,-1-3-46 0 0,11 22 99 0 0,-11-18-38 0 0,6-7 12 0 0,-6 7 1 0 0,5 0 10 0 0,-7-11 46 0 0,0-2 22 0 0,-3 0-181 0 0,1 0 0 0 0,-1 0 0 0 0,1 0 0 0 0,-1 0 0 0 0,1 0 0 0 0,-1 0 0 0 0,1 0 0 0 0,-1 1 0 0 0,1-1 0 0 0,-1 0 0 0 0,1 0 0 0 0,-1 0 0 0 0,0 0 0 0 0,1 1 0 0 0,-1-1 0 0 0,1 0 0 0 0,-1 0 0 0 0,1 1 0 0 0,-1-1 0 0 0,0 0 0 0 0,1 1 0 0 0,-1-1 0 0 0,0 0 0 0 0,1 1 0 0 0,-1-1 0 0 0,0 1 0 0 0,0-1 0 0 0,1 0 0 0 0,-1 1 0 0 0,0-1 0 0 0,0 1 0 0 0,0-1 0 0 0,1 1 0 0 0,-1-1 0 0 0,0 1 0 0 0,0-1 0 0 0,0 1 0 0 0,0-1 0 0 0,0 1 0 0 0,0-1 0 0 0,0 1 0 0 0,0 0-9 0 0,0 1 166 0 0,2-4-6 0 0,0 0-135 0 0,0 1 1 0 0,0-1 0 0 0,1 1 0 0 0,-1 0 0 0 0,0 0-1 0 0,0 0 1 0 0,1 0 0 0 0,-1 0 0 0 0,0 1 0 0 0,1-1 0 0 0,-1 1-1 0 0,1-1 1 0 0,-1 1 0 0 0,1 0 0 0 0,0 0-26 0 0,16-1 134 0 0,-18 1-127 0 0,-1 0-6 0 0,0 1 1 0 0,0-1 0 0 0,1 0-1 0 0,-1 0 1 0 0,0 0 0 0 0,0 0-1 0 0,0 0 1 0 0,0 0 0 0 0,0 0-1 0 0,0 0 1 0 0,0 0 0 0 0,0 0-1 0 0,0 0 1 0 0,0 0 0 0 0,1 0-1 0 0,-1 0 1 0 0,0 0 0 0 0,0 0 0 0 0,0 0-1 0 0,0 0 1 0 0,0-1 0 0 0,0 1-1 0 0,0 0 1 0 0,0 0 0 0 0,0 0-1 0 0,0 0 1 0 0,0 0 0 0 0,1 0-1 0 0,-1 0 1 0 0,0 0 0 0 0,0 0-1 0 0,0 0 1 0 0,0 0 0 0 0,0 0-1 0 0,0 0 1 0 0,0 0 0 0 0,0 0 0 0 0,0-1-1 0 0,0 1 1 0 0,0 0 0 0 0,0 0-1 0 0,0 0 1 0 0,0 0 0 0 0,0 0-1 0 0,0 0 1 0 0,0 0 0 0 0,0 0-1 0 0,0 0 1 0 0,0 0 0 0 0,0-1-1 0 0,0 1 1 0 0,0 0 0 0 0,0 0-1 0 0,0 0 1 0 0,0 0 0 0 0,0 0 0 0 0,0 0-2 0 0,0-1 7 0 0,0 0 0 0 0,0 1 0 0 0,0-1 1 0 0,1 0-1 0 0,-1 1 0 0 0,0-1 1 0 0,0 0-1 0 0,1 0 0 0 0,-1 1 1 0 0,0-1-1 0 0,1 1 0 0 0,-1-1 0 0 0,1 0 1 0 0,-1 1-1 0 0,1-1 0 0 0,-1 1 1 0 0,1-1-1 0 0,-1 1 0 0 0,1-1 1 0 0,0 1-1 0 0,-1 0 0 0 0,1-1 1 0 0,0 1-1 0 0,-1 0 0 0 0,1-1 0 0 0,0 1 1 0 0,0 0-8 0 0,0-1 11 0 0,0 1 0 0 0,0-1 0 0 0,1 0 0 0 0,-1 1 0 0 0,0-1 0 0 0,0 0 0 0 0,0 0 0 0 0,0 0 0 0 0,0 0 0 0 0,0 0 0 0 0,0 0 0 0 0,0 0 0 0 0,0 0 0 0 0,0-1-10 0 0,0-4 44 0 0,-1-1 11 0 0,4 1 77 0 0,-3 5-132 0 0,0 0 1 0 0,1 0-1 0 0,-1 0 0 0 0,0-1 0 0 0,0 1 0 0 0,0 0 0 0 0,-1-1 1 0 0,1 1-1 0 0,0-1 0 0 0,0 1 0 0 0,-1-1 0 0 0,1 0 1 0 0,-1 1-1 0 0,0-1 0 0 0,1 0 0 0 0,-1 1 0 0 0,0-1 0 0 0,0 0-1 0 0,0 0 1 0 0,0 0 0 0 0,1 1-1 0 0,-1-1 1 0 0,0 0-1 0 0,1 1 1 0 0,-1-1 0 0 0,1 0-1 0 0,-1 1 1 0 0,1-1-1 0 0,0 1 1 0 0,-1-1 0 0 0,1 1-1 0 0,0 0 1 0 0,0-1-1 0 0,0 1 1 0 0,0 0 0 0 0,1-1-1 0 0,-1 1 0 0 0,3-6 75 0 0,-5-2-55 0 0,1 6-8 0 0,0-37 92 0 0,0 17-102 0 0,0 10-23 0 0,0 10-99 0 0,0 1-77 0 0,0 1 348 0 0,0 1-45 0 0,0-1-43 0 0,0 1-38 0 0,0-1-36 0 0,0 0-33 0 0,0-1-131 0 0,0 0-90 0 0,0 0-68 0 0,0-6-956 0 0,0 4 782 0 0,0 3 291 0 0,0 0 38 0 0,0-1 48 0 0,0 1 56 0 0,0-1-790 0 0</inkml:trace>
  <inkml:trace contextRef="#ctx0" brushRef="#br0" timeOffset="3449.39">3014 300 7136 0 0,'0'0'208'0'0,"2"0"-10"0"0,1 0-171 0 0,1 0-20 0 0,5 16 59 0 0,-7-12 5 0 0,1 0-9 0 0,1 3 46 0 0,-1-1 60 0 0,-2 0 79 0 0,-1-3-75 0 0,0 1 38 0 0,0-3-187 0 0,0 0 0 0 0,0-1-1 0 0,0 1 1 0 0,0-1 0 0 0,1 1 0 0 0,-1-1 0 0 0,0 1 0 0 0,0 0 0 0 0,0-1 0 0 0,0 1 0 0 0,1-1 0 0 0,-1 1 0 0 0,0-1-1 0 0,1 1 1 0 0,-1-1 0 0 0,0 1 0 0 0,1-1 0 0 0,-1 0 0 0 0,1 1 0 0 0,-1-1 0 0 0,0 1 0 0 0,1-1 0 0 0,-1 0-1 0 0,1 1-22 0 0,0-1 27 0 0,0 1 0 0 0,-1-1 0 0 0,1 1 0 0 0,-1-1 0 0 0,1 1 0 0 0,-1-1 0 0 0,1 1 0 0 0,-1-1 0 0 0,1 1 0 0 0,-1-1 0 0 0,1 1 0 0 0,-1 0 0 0 0,0-1 0 0 0,1 1 0 0 0,-1 0 0 0 0,0 0 0 0 0,0-1 0 0 0,1 1 0 0 0,-1 0 0 0 0,0-1 0 0 0,0 1 0 0 0,0 0 0 0 0,0 0 0 0 0,0-1 0 0 0,0 1-27 0 0,0 0 25 0 0,0 0 0 0 0,0-1 0 0 0,0 1 0 0 0,0 0 0 0 0,0-1-1 0 0,0 1 1 0 0,0 0 0 0 0,0-1 0 0 0,1 1 0 0 0,-1 0 0 0 0,0-1 0 0 0,0 1 0 0 0,1 0 0 0 0,-1-1 0 0 0,0 1 0 0 0,1-1 0 0 0,-1 1 0 0 0,1 0 0 0 0,-1-1 0 0 0,0 1 0 0 0,1-1 0 0 0,-1 0 0 0 0,1 1 0 0 0,0-1 0 0 0,-1 1 0 0 0,1-1-25 0 0,-1 0 26 0 0,1 1 0 0 0,0-1 0 0 0,-1 1 0 0 0,1-1 1 0 0,-1 1-1 0 0,1-1 0 0 0,-1 1 0 0 0,1-1 0 0 0,-1 1 0 0 0,0-1 1 0 0,1 1-1 0 0,-1-1 0 0 0,0 1 0 0 0,1 0 0 0 0,-1-1 0 0 0,0 1 1 0 0,0 0-1 0 0,0-1 0 0 0,1 1 0 0 0,-1 0 0 0 0,0-1 0 0 0,0 1 0 0 0,0 0 1 0 0,0-1-1 0 0,0 1 0 0 0,0 0-26 0 0,0 4 78 0 0,-1 1 98 0 0,1 2 158 0 0,0 5 298 0 0,1-7-389 0 0,0-1-47 0 0,0-1-75 0 0,1 0-15 0 0,7 13 216 0 0,-4-9-51 0 0,2-3-51 0 0,-7-5-208 0 0,1 0-1 0 0,-1 0 1 0 0,0 1 0 0 0,1-1 0 0 0,-1 0-1 0 0,1 0 1 0 0,-1 1 0 0 0,0-1-1 0 0,1 0 1 0 0,-1 1 0 0 0,0-1 0 0 0,1 1-1 0 0,-1-1 1 0 0,0 0 0 0 0,1 1 0 0 0,-1-1-1 0 0,0 1 1 0 0,0-1 0 0 0,0 1 0 0 0,0-1-1 0 0,1 1 1 0 0,-1-1 0 0 0,0 1 0 0 0,0-1-1 0 0,0 1 1 0 0,0-1 0 0 0,0 1 0 0 0,0-1-1 0 0,0 1 1 0 0,0-1 0 0 0,0 1 0 0 0,-1 0-12 0 0,2 7 149 0 0,6 7 313 0 0,-4-12-384 0 0,-1-1-70 0 0,0 0 114 0 0,-1 0-33 0 0,0 2 12 0 0,-2 4-18 0 0,1-8-51 0 0,0 3 176 0 0,0 0-55 0 0,0 0-70 0 0,0-2-50 0 0,0 3-26 0 0,0-2 26 0 0,0 1 56 0 0,0-3-7 0 0,0 0-5 0 0,0 0-10 0 0,0 0-3 0 0,0 0 0 0 0,-3 0 1 0 0,-7 0 5 0 0,7 0 2 0 0,3 0 0 0 0,0 0 2 0 0,0-3 4 0 0,0 1-68 0 0,0 1 0 0 0,0-1-1 0 0,-1 1 1 0 0,1-1-1 0 0,-1 0 1 0 0,1 1-1 0 0,-1-1 1 0 0,1 1-1 0 0,-1 0 1 0 0,0-1 0 0 0,0 1-1 0 0,0-1-9 0 0,0 1 10 0 0,0-1 1 0 0,0 0-1 0 0,0 1 0 0 0,0-1 0 0 0,0 0 0 0 0,1 0 1 0 0,-1 0-1 0 0,1 0 0 0 0,-1 0 0 0 0,1 0 1 0 0,0 0-1 0 0,0-1-10 0 0,-1-13 71 0 0,0 12-52 0 0,1 0 1 0 0,-1-1 0 0 0,1 1-1 0 0,1-1 1 0 0,-1 1 0 0 0,0 0-1 0 0,1-1 1 0 0,0 1 0 0 0,1-4-20 0 0,2 0 9 0 0,8-18-8 0 0,-9 16-1 0 0,10-25 0 0 0,-9 26 0 0 0,2 0 0 0 0,-1 1 0 0 0,1-1 0 0 0,0 1 0 0 0,1 0 0 0 0,3-4 0 0 0,54-51-17 0 0,-61 60-1 0 0,1 0 1 0 0,0 1-1 0 0,0-1 0 0 0,0 1 0 0 0,0 0 0 0 0,0 0 0 0 0,1 0 1 0 0,0 0 17 0 0,18-8-26 0 0,-17 6 29 0 0,-1 1-38 0 0,5-4-125 0 0,19-8-593 0 0,-26 13 712 0 0,0 2-83 0 0,0-1-86 0 0,0 1-89 0 0,0 0-92 0 0,0 0-93 0 0,0 0-97 0 0,0 0-99 0 0,-1 0 226 0 0,0 0-38 0 0,0 0-36 0 0,0 0-39 0 0,4 0-1338 0 0,3 0-1072 0 0</inkml:trace>
  <inkml:trace contextRef="#ctx0" brushRef="#br0" timeOffset="3903.01">3597 427 5640 0 0,'0'0'124'0'0,"3"0"17"0"0,16 0 128 0 0,7 0-219 0 0,-20 0-7 0 0,2 0 74 0 0,2 0 130 0 0,13 0 419 0 0,-22 0-633 0 0,-1 0 1 0 0,1 0-1 0 0,0 0 0 0 0,-1 0 0 0 0,1 0 1 0 0,0 0-1 0 0,0-1 0 0 0,-1 1 0 0 0,1 0 1 0 0,-1 0-1 0 0,1 0 0 0 0,0-1 0 0 0,-1 1 1 0 0,1 0-1 0 0,0-1 0 0 0,-1 1 0 0 0,1 0 1 0 0,-1-1-1 0 0,1 1 0 0 0,-1-1 1 0 0,1 1-1 0 0,-1-1 0 0 0,1 1 0 0 0,-1-1 1 0 0,0 1-1 0 0,1-1-33 0 0,-1 0 31 0 0,1 1 0 0 0,-1-1 1 0 0,0 1-1 0 0,1-1 0 0 0,-1 1 0 0 0,1-1 1 0 0,-1 1-1 0 0,1-1 0 0 0,-1 1 0 0 0,1-1 1 0 0,0 1-1 0 0,-1 0 0 0 0,1-1 0 0 0,-1 1 1 0 0,1 0-1 0 0,0 0 0 0 0,-1-1 0 0 0,1 1 1 0 0,0 0-1 0 0,-1 0 0 0 0,1 0 0 0 0,0 0 1 0 0,-1 0-1 0 0,1 0 0 0 0,0 0 0 0 0,0 0-31 0 0,5 0 221 0 0,-4 0-155 0 0,-1 1 1 0 0,1-1-1 0 0,0 0 1 0 0,-1 0-1 0 0,1 0 0 0 0,0-1 1 0 0,-1 1-1 0 0,1 0 1 0 0,-1-1-1 0 0,1 1 0 0 0,0-1 1 0 0,1 0-67 0 0,2-9 517 0 0,5 5 58 0 0,-4-6 29 0 0,4 6 4 0 0,-5-8-34 0 0,6-1-139 0 0,-8 12-177 0 0,-1 0-88 0 0,1 2-56 0 0,0 0-53 0 0,0 0-21 0 0,-1-1 52 0 0,-2-1-44 0 0,1 1 1 0 0,0-1 0 0 0,-1 0-1 0 0,1 0 1 0 0,-1 1 0 0 0,0-1-1 0 0,0 0 1 0 0,0 0 0 0 0,0 0 0 0 0,0 0-1 0 0,0-1-48 0 0,0-10 201 0 0,-1 4-89 0 0,-2-5 20 0 0,-7 0 8 0 0,8 11-47 0 0,0 0-33 0 0,2-4-3 0 0,-1 1-11 0 0,-4-1 16 0 0,-10-9 143 0 0,11 12-161 0 0,2 2-37 0 0,-4-2 96 0 0,1 4-64 0 0,0-1-18 0 0,1-6-6 0 0,0 3-18 0 0,-9 2 66 0 0,0 2-51 0 0,-3 2-12 0 0,0 12 0 0 0,-9 10 2 0 0,16-14-58 0 0,-2 3 46 0 0,-4 18-44 0 0,9 1 44 0 0,1-24 10 0 0,4-7 0 0 0,0 1 0 0 0,1-1 0 0 0,-1 1 0 0 0,0-1 0 0 0,0 1 0 0 0,1-1 0 0 0,-1 1 0 0 0,1-1 0 0 0,-1 1 0 0 0,1 0 0 0 0,0-1 0 0 0,-1 1 0 0 0,1 0 0 0 0,0 0 0 0 0,0 61 0 0 0,0-62 2 0 0,0 1 0 0 0,1 0 1 0 0,-1-1-1 0 0,0 1 1 0 0,1 0-1 0 0,-1-1 1 0 0,1 1-1 0 0,-1-1 0 0 0,1 1 1 0 0,0-1-1 0 0,-1 1 1 0 0,1-1-1 0 0,0 1 0 0 0,0-1-2 0 0,4 7 31 0 0,3 8 50 0 0,6 11-1 0 0,-7-16-21 0 0,3 2 63 0 0,4 2 88 0 0,12 11 108 0 0,-23-24-206 0 0,0 0-40 0 0,0-1-27 0 0,1-1-22 0 0,2 0 30 0 0,2 5 21 0 0,-7-4-58 0 0,0 0 1 0 0,1 0-1 0 0,-1 0 1 0 0,1 0-1 0 0,-1-1 1 0 0,1 1-1 0 0,-1 0 0 0 0,1-1 1 0 0,0 0-1 0 0,-1 1 1 0 0,1-1-1 0 0,0 0 1 0 0,-1 0-1 0 0,1 0-16 0 0,45 0 456 0 0,-46 1-450 0 0,-1-1 0 0 0,1 0-1 0 0,0 0 1 0 0,-1 0 0 0 0,1 0-1 0 0,-1 0 1 0 0,1 0-1 0 0,-1 0 1 0 0,1 0 0 0 0,-1-1-1 0 0,1 1 1 0 0,-1 0 0 0 0,1 0-1 0 0,-1 0 1 0 0,0 0-1 0 0,1-1 1 0 0,-1 1 0 0 0,1 0-1 0 0,-1 0 1 0 0,1-1 0 0 0,-1 1-1 0 0,0 0 1 0 0,1-1 0 0 0,-1 1-1 0 0,0-1 1 0 0,1 1-1 0 0,-1 0 1 0 0,0-1 0 0 0,1 1-6 0 0,7-8 84 0 0,13 3 11 0 0,-16-2-38 0 0,-3 4-25 0 0,6-3 30 0 0,9-2-31 0 0,-13 6-25 0 0,-2 1-159 0 0,-1 0 42 0 0,0 1 38 0 0,1-1 35 0 0,-1 1 31 0 0,0-1 37 0 0,1 1 69 0 0,0-1 44 0 0,2-1 304 0 0,-3 2-352 0 0,0-1-59 0 0,1 0-67 0 0,-1 1-67 0 0,0-1-78 0 0,0 0-89 0 0,0 0-33 0 0,1 0-77 0 0,-1 0-84 0 0,0 0-90 0 0,1-1-96 0 0,-1 1-104 0 0,1-1-110 0 0,0 1-117 0 0,0-1-186 0 0,0-1-36 0 0,7-5-2184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09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1 7024 0 0,'-2'0'157'0'0,"-3"0"-81"0"0,-4 0 31 0 0,4 0-37 0 0,-5 0 53 0 0,-6 0 72 0 0,12 0-269 0 0,-1 0 92 0 0,-4 0 123 0 0,2 0 48 0 0,-7 1 316 0 0,10 0-378 0 0,2 0-33 0 0,0 2 19 0 0,0 1-9 0 0,-2 0 49 0 0,0-2-8 0 0,-5-2 98 0 0,7 0-229 0 0,-3 0 54 0 0,-11 1 152 0 0,10 1-176 0 0,-7 8 68 0 0,11-5-8 0 0,2-4-100 0 0,0 0 0 0 0,0 0 0 0 0,0-1 0 0 0,0 1 0 0 0,-1 0 0 0 0,1-1 0 0 0,0 1 0 0 0,0 0 0 0 0,0-1 1 0 0,0 1-1 0 0,-1 0 0 0 0,1-1 0 0 0,0 1 0 0 0,-1-1 0 0 0,1 1-4 0 0,-11 4 11 0 0,11-4-11 0 0,0 0 0 0 0,-1 0 0 0 0,1-1 0 0 0,0 1 0 0 0,-1 0 0 0 0,1 0 0 0 0,0 0 0 0 0,0-1 0 0 0,0 1 0 0 0,0 0 0 0 0,0 0 0 0 0,0 0 0 0 0,0 0 0 0 0,0 0 0 0 0,2 15 0 0 0,1-10 0 0 0,0 0 0 0 0,0 0 0 0 0,-1 0 0 0 0,0 0 0 0 0,1 7 0 0 0,-3-12 0 0 0,0-1 0 0 0,0 1 0 0 0,0 0 0 0 0,0 0 0 0 0,0 0 0 0 0,1 0 0 0 0,-1-1 0 0 0,0 1 0 0 0,1 0 0 0 0,-1 0 0 0 0,0-1 0 0 0,1 1 0 0 0,-1 0 0 0 0,1-1 0 0 0,-1 1 0 0 0,1 0 0 0 0,0-1 0 0 0,-1 1 0 0 0,1-1 0 0 0,0 1 0 0 0,-1-1 0 0 0,1 1 0 0 0,0-1 0 0 0,-1 1 0 0 0,1-1 0 0 0,0 0 0 0 0,0 1 0 0 0,4 1 0 0 0,-4-2 0 0 0,0 0 0 0 0,-1 1 0 0 0,1-1 0 0 0,0 0 0 0 0,-1 1 0 0 0,1-1 0 0 0,-1 0 0 0 0,1 1 0 0 0,-1-1 0 0 0,1 1 0 0 0,-1-1 0 0 0,1 1 0 0 0,-1-1 0 0 0,1 1 0 0 0,-1-1 0 0 0,1 1 0 0 0,-1 0 0 0 0,0-1 0 0 0,1 1 0 0 0,-1-1 0 0 0,0 1 0 0 0,0 0 0 0 0,3 4 0 0 0,23 27 12 0 0,-21-21 22 0 0,-5-10-32 0 0,0 0 0 0 0,1 0 0 0 0,-1 0 0 0 0,1 0 0 0 0,-1 0 0 0 0,1 0 0 0 0,-1 0 0 0 0,1 0 0 0 0,0 0 0 0 0,-1 0 0 0 0,1 0 0 0 0,0 0 0 0 0,0 0 0 0 0,0-1 0 0 0,0 1 0 0 0,0 0 0 0 0,0 0 0 0 0,0 0-2 0 0,10 3 41 0 0,-9-4-32 0 0,-1 1 0 0 0,0-1 0 0 0,0 1 1 0 0,0-1-1 0 0,0 1 0 0 0,0-1 0 0 0,0 1 1 0 0,0-1-1 0 0,0 1 0 0 0,0 0 0 0 0,0 0 1 0 0,0 0-1 0 0,0-1 0 0 0,-1 1 0 0 0,1 0 1 0 0,0 0-1 0 0,-1 0 0 0 0,1 1-9 0 0,11 20 237 0 0,-8-13-147 0 0,1 5 88 0 0,2-10-36 0 0,-7-4-132 0 0,1 0 1 0 0,-1 1-1 0 0,1-1 0 0 0,-1 0 0 0 0,1 1 1 0 0,-1-1-1 0 0,0 0 0 0 0,1 1 0 0 0,-1-1 0 0 0,0 0 1 0 0,1 1-1 0 0,-1-1 0 0 0,0 0 0 0 0,1 1 1 0 0,-1-1-1 0 0,0 1 0 0 0,0-1 0 0 0,0 1 1 0 0,1-1-1 0 0,-1 1 0 0 0,0-1 0 0 0,0 1 1 0 0,0-1-1 0 0,0 1 0 0 0,0-1 0 0 0,0 1 0 0 0,0-1 1 0 0,0 1-1 0 0,0-1 0 0 0,0 1 0 0 0,0-1 1 0 0,0 1-11 0 0,0 3 42 0 0,0 1 67 0 0,0 2 82 0 0,0 9 330 0 0,-1-10-370 0 0,0-1-42 0 0,0-1-80 0 0,1-3-28 0 0,-7 12 182 0 0,-7 11 199 0 0,9-17-244 0 0,2-5 43 0 0,0 0-66 0 0,0-1-43 0 0,-1-1-42 0 0,0 0-16 0 0,2 0 28 0 0,-3 2-15 0 0,2 1-17 0 0,-20 21 48 0 0,17-19-56 0 0,1-1-1 0 0,-1 0 1 0 0,0 0-1 0 0,0-1 1 0 0,0 0 0 0 0,-1 0-2 0 0,1 0 1 0 0,-9 0-1 0 0,-17-2 28 0 0,11-1 26 0 0,13-4-64 0 0,6-3-4 0 0,1 1-35 0 0,1-1-142 0 0,-1 6 173 0 0,1 0 1 0 0,0 1-1 0 0,-1-1 1 0 0,1 1-1 0 0,0-1 1 0 0,-1 1 0 0 0,1-1-1 0 0,0 1 1 0 0,-1-1-1 0 0,1 1 1 0 0,-1-1-1 0 0,1 1 1 0 0,-1-1-1 0 0,1 1 1 0 0,-1-1 17 0 0,-2-1-167 0 0,0-1-106 0 0,2 1 84 0 0,0 0-44 0 0,1-1-48 0 0,0-1-52 0 0,0 3 33 0 0,0-1-42 0 0,0 1-37 0 0,0-1-34 0 0,0-2-683 0 0,0-1-710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09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1 143 5400 0 0,'0'0'158'0'0,"0"0"-35"0"0,0 0 1 0 0,0 0 53 0 0,2 0 158 0 0,1 0-266 0 0,1 0 102 0 0,0 0 32 0 0,0 0 42 0 0,10 0 663 0 0,-9 0-553 0 0,0 0-72 0 0,-3 0-184 0 0,0 0-36 0 0,0 0 374 0 0,1 0-11 0 0,1 0-250 0 0,0-1-45 0 0,7-5 114 0 0,-3 2-45 0 0,-2 1 22 0 0,0 2 53 0 0,2 0 108 0 0,-7 1-368 0 0,-1 1 1 0 0,0-1-1 0 0,1 0 1 0 0,-1 0-1 0 0,1 0 1 0 0,-1-1-1 0 0,1 1 1 0 0,-1 0-1 0 0,0 0 1 0 0,1 0-1 0 0,-1 0 1 0 0,1 0-1 0 0,-1 0 1 0 0,0 0-1 0 0,1-1 1 0 0,-1 1-1 0 0,0 0 1 0 0,1 0-1 0 0,-1-1 1 0 0,0 1-1 0 0,1 0 1 0 0,-1 0-1 0 0,0-1 1 0 0,1 1-1 0 0,-1 0 1 0 0,0-1-1 0 0,0 1 1 0 0,1-1-1 0 0,-1 1 1 0 0,0 0-1 0 0,0-1-15 0 0,5-6 205 0 0,8 2 68 0 0,-6 0-130 0 0,5-6 207 0 0,-8 6-225 0 0,0 1-53 0 0,-2 0-84 0 0,1-3 68 0 0,-3 7-50 0 0,0 0-1 0 0,0-1 1 0 0,0 1-1 0 0,1-1 0 0 0,-1 1 1 0 0,0-1-1 0 0,0 1 1 0 0,0-1-1 0 0,1 1 1 0 0,-1 0-1 0 0,0-1 0 0 0,1 1 1 0 0,-1 0-1 0 0,0-1 1 0 0,0 1-1 0 0,1 0 1 0 0,-1-1-1 0 0,1 1 0 0 0,-1 0 1 0 0,0 0-1 0 0,1-1 1 0 0,-1 1-1 0 0,1 0 0 0 0,-1 0 1 0 0,1 0-1 0 0,-1-1 1 0 0,0 1-1 0 0,1 0 1 0 0,-1 0-1 0 0,1 0 0 0 0,-1 0 1 0 0,1 0-1 0 0,-1 0 1 0 0,1 0-1 0 0,-1 0 1 0 0,1 0-6 0 0,4-2 100 0 0,6-11-70 0 0,-6-1 13 0 0,5 9-22 0 0,-4-5 22 0 0,4 4-32 0 0,-10 6-11 0 0,1 0 0 0 0,-1-1 0 0 0,0 1 0 0 0,0 0 0 0 0,0 0 0 0 0,0-1 0 0 0,1 1 0 0 0,-1 0 0 0 0,0-1 0 0 0,0 1 0 0 0,0 0 0 0 0,0-1 0 0 0,0 1 0 0 0,0 0 0 0 0,0-1 0 0 0,0 1 0 0 0,0 0 0 0 0,0-1 0 0 0,0 1 0 0 0,0-1 0 0 0,0 1 0 0 0,0 0 0 0 0,0-1 0 0 0,0 1 0 0 0,-1 0 0 0 0,1 0 0 0 0,0-1 0 0 0,0 1 0 0 0,0 0 0 0 0,0-1 0 0 0,-1 1 0 0 0,0-1 0 0 0,1 1 0 0 0,-1 0 0 0 0,0-1 0 0 0,0 1 0 0 0,0 0 0 0 0,1 0 0 0 0,-1-1 0 0 0,0 1 0 0 0,0 0 0 0 0,0 0 0 0 0,0 0 0 0 0,0 0 0 0 0,1 0 0 0 0,-2 0 0 0 0,-25 2-21 0 0,27-2 20 0 0,0 0 0 0 0,0 0 0 0 0,-1 0 0 0 0,1 0 0 0 0,0 0 0 0 0,0 0 0 0 0,0 0-1 0 0,0 0 1 0 0,-1 0 0 0 0,1 0 0 0 0,0 0 0 0 0,0 0 0 0 0,0 0 0 0 0,0 1-1 0 0,-1-1 1 0 0,1 0 0 0 0,0 0 0 0 0,0 0 0 0 0,0 0 0 0 0,0 0 0 0 0,0 0 0 0 0,0 1-1 0 0,0-1 1 0 0,-1 0 0 0 0,1 0 0 0 0,0 0 0 0 0,0 0 0 0 0,0 1 0 0 0,0-1-1 0 0,0 0 1 0 0,0 0 0 0 0,0 0 0 0 0,0 1 0 0 0,0-1 0 0 0,0 0 0 0 0,0 0 1 0 0,-3 7-30 0 0,-8-1-13 0 0,6 4 33 0 0,-6-5 10 0 0,6 9-11 0 0,-8 1-32 0 0,5-7 34 0 0,5-5 7 0 0,0 0 0 0 0,-1 0 0 0 0,1 1 0 0 0,1-1 0 0 0,-1 1 0 0 0,0 0 2 0 0,-9 21-38 0 0,-1 0 65 0 0,2-3 67 0 0,0 0 75 0 0,6 10 158 0 0,-6-16-187 0 0,8 0-112 0 0,3-1-28 0 0,3 1 0 0 0,-2-15 0 0 0,-1 0 0 0 0,1 0 0 0 0,0 0 0 0 0,-1 0 0 0 0,1 0 0 0 0,0-1 0 0 0,0 1 0 0 0,0 0 0 0 0,0-1 0 0 0,0 1 0 0 0,0 0 0 0 0,0-1 0 0 0,0 1 0 0 0,0-1 0 0 0,0 1 0 0 0,0-1 0 0 0,10 7 0 0 0,-6-1 0 0 0,-5-5 0 0 0,0-1 0 0 0,0 0 1 0 0,1 1-1 0 0,-1-1 0 0 0,0 1 1 0 0,1-1-1 0 0,-1 0 0 0 0,0 1 1 0 0,1-1-1 0 0,-1 1 0 0 0,0-1 1 0 0,1 0-1 0 0,-1 0 0 0 0,1 1 1 0 0,-1-1-1 0 0,1 0 0 0 0,-1 0 1 0 0,0 1-1 0 0,1-1 0 0 0,-1 0 1 0 0,1 0-1 0 0,-1 0 0 0 0,1 0 1 0 0,-1 0-1 0 0,1 0 0 0 0,-1 0 1 0 0,1 0-1 0 0,-1 0 0 0 0,1 0 1 0 0,-1 0-1 0 0,1 0 0 0 0,0 0 0 0 0,0 0 4 0 0,1 0 0 0 0,0 0 0 0 0,-1 0-1 0 0,1 1 1 0 0,0-1 0 0 0,-1 1 0 0 0,1-1-1 0 0,-1 1 1 0 0,1-1 0 0 0,-1 1 0 0 0,1 0 0 0 0,-1 0-1 0 0,1 0 1 0 0,-1 0-4 0 0,7 4 1 0 0,5 0-1 0 0,-10-1 0 0 0,2 3 10 0 0,2-5-28 0 0,16-3 62 0 0,-11 0-93 0 0,-1 1-107 0 0,-5 1 24 0 0,-1 0-44 0 0,0 0-50 0 0,0 1-55 0 0,-2 0-166 0 0,0 0-115 0 0,0 0 77 0 0,-1-1-43 0 0,3 2-621 0 0,1-1-489 0 0,4-1-929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39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96 8720 0 0,'0'0'197'0'0,"0"0"24"0"0,0 0 19 0 0,0 0 47 0 0,0 0 144 0 0,0 0 66 0 0,0 2 14 0 0,0-1-471 0 0,0 0 1 0 0,0 0 0 0 0,0-1-1 0 0,1 1 1 0 0,-1 0-1 0 0,0 0 1 0 0,0 0 0 0 0,1-1-1 0 0,-1 1 1 0 0,1 0 0 0 0,-1-1-1 0 0,1 1 1 0 0,-1 0 0 0 0,1-1-1 0 0,-1 1 1 0 0,1-1-1 0 0,0 1 1 0 0,-1-1 0 0 0,1 1-1 0 0,0-1 1 0 0,0 1-41 0 0,21 11 807 0 0,-5-4-302 0 0,-3 2-72 0 0,-8-3-283 0 0,4 4-2 0 0,-8-10-127 0 0,-1 0 1 0 0,1 1 0 0 0,0-1-1 0 0,-1 0 1 0 0,1 0 0 0 0,0 0-1 0 0,0 0 1 0 0,2 1-22 0 0,18 4 131 0 0,-18-6-108 0 0,0 1-1 0 0,0 0 1 0 0,0 1 0 0 0,0-1-1 0 0,0 1 1 0 0,0 0-1 0 0,-1 0 1 0 0,1 0 0 0 0,0 0-1 0 0,-1 0 1 0 0,0 1 0 0 0,1 0-1 0 0,-1 0 1 0 0,2 2-23 0 0,2 2 32 0 0,1 0 1 0 0,0-1-1 0 0,0 1 1 0 0,1-2-1 0 0,-1 1 1 0 0,4 0-33 0 0,9 9 81 0 0,-5 1 63 0 0,-3-2 12 0 0,6 1 71 0 0,-6-6-54 0 0,2 4 54 0 0,4 4-16 0 0,11 12 46 0 0,-2 4-69 0 0,-21-22-144 0 0,-5-6-32 0 0,1-1-1 0 0,0 1 0 0 0,0-1 0 0 0,0 0 0 0 0,0 1 0 0 0,1-2 0 0 0,0 1 0 0 0,0 0 0 0 0,0-1 0 0 0,3 3-11 0 0,-2-4 6 0 0,-4-2-4 0 0,-1 0 0 0 0,1 1 0 0 0,0-1 0 0 0,-1 0 1 0 0,1 1-1 0 0,-1-1 0 0 0,1 0 0 0 0,0 1 0 0 0,-1-1 0 0 0,1 1 0 0 0,-1-1 1 0 0,1 1-1 0 0,-1-1 0 0 0,0 1 0 0 0,1-1 0 0 0,-1 1 0 0 0,1 0 0 0 0,-1-1 1 0 0,0 1-1 0 0,0-1 0 0 0,1 1 0 0 0,-1 0-2 0 0,2 4 13 0 0,12 11 8 0 0,-1-3 32 0 0,-11-10 11 0 0,-2-3 0 0 0,0 0 0 0 0,0 0 0 0 0,0 0-38 0 0,0 0-46 0 0,0 0-50 0 0,0 0-103 0 0,-2-3-184 0 0,-1 0 224 0 0,1 1 13 0 0,0 0-57 0 0,0 0-78 0 0,0 0-99 0 0,2 2 99 0 0,-1-1-36 0 0,0 0-387 0 0,0 1 97 0 0,1 0-49 0 0,-2 0-737 0 0,-1 0 12 0 0,0 0-45 0 0,-4 0-833 0 0</inkml:trace>
  <inkml:trace contextRef="#ctx0" brushRef="#br0" timeOffset="273.45">426 1 7920 0 0,'0'0'174'0'0,"0"0"29"0"0,0 0 13 0 0,0 3-31 0 0,1 4-150 0 0,-1-3-34 0 0,1 0-1 0 0,-1-1 0 0 0,0 1 0 0 0,0-1 1 0 0,-1 1-1 0 0,1-1 0 0 0,-1 1 0 0 0,0-1 1 0 0,0 2-1 0 0,-4 4 40 0 0,0 0 64 0 0,-10 22 433 0 0,8-14-362 0 0,-6 7 109 0 0,6-14-126 0 0,1 1 52 0 0,3-5-50 0 0,-1-1-32 0 0,-1 1 15 0 0,0-2-37 0 0,-7 9 121 0 0,2 13 151 0 0,-14-5-20 0 0,19-14-252 0 0,0-1 1 0 0,0 1-1 0 0,1 0 1 0 0,0 0 0 0 0,1 0-1 0 0,-3 7-106 0 0,-12 21 417 0 0,6-16-109 0 0,-3 6 15 0 0,-5 10 102 0 0,13-26-262 0 0,0 0-38 0 0,-7 4 40 0 0,0 3 10 0 0,3 2 85 0 0,2-11-150 0 0,-3 4 68 0 0,4 5 34 0 0,7-11-174 0 0,-1-1 1 0 0,0 1-1 0 0,0-1 1 0 0,-1 0-1 0 0,1 0 1 0 0,-3 2-39 0 0,-7 5 125 0 0,0-7-13 0 0,12-4-107 0 0,-1 0 1 0 0,1 0 0 0 0,-1 0-1 0 0,1 0 1 0 0,0 0 0 0 0,-1 0-1 0 0,1 1 1 0 0,-1-1 0 0 0,1 0 0 0 0,-1 0-1 0 0,1 1 1 0 0,0-1 0 0 0,-1 0-1 0 0,1 0 1 0 0,-1 1 0 0 0,1-1-1 0 0,0 0 1 0 0,-1 1 0 0 0,1-1-6 0 0,-14 26 100 0 0,10-21-133 0 0,2-1-87 0 0,-1-2-88 0 0,2-1 55 0 0,0 0-37 0 0,1 0-42 0 0,-1-1-39 0 0,0 1-373 0 0,1-1 83 0 0,0 0-53 0 0,0 0-730 0 0,0 0-580 0 0,0 0-1102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12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160 1 7632 0 0,'0'0'166'0'0,"0"0"29"0"0,0 0 14 0 0,0 0 30 0 0,0 0 76 0 0,0 0 34 0 0,0 2 10 0 0,-2 9-70 0 0,-4-1-86 0 0,1-2-66 0 0,-4 12 202 0 0,0 0-48 0 0,-10 19 258 0 0,9-21-341 0 0,5 9 8 0 0,-6-6 34 0 0,5 0-42 0 0,5-14-125 0 0,-1 1 1 0 0,0-1-1 0 0,-1 0 1 0 0,-1 3-84 0 0,4-10 1 0 0,-12 26 236 0 0,9-15-120 0 0,-1 5 56 0 0,0 1-64 0 0,-1 4 35 0 0,-12 46 364 0 0,15-57-429 0 0,1 0 0 0 0,0 0 0 0 0,1 0 0 0 0,0 0 0 0 0,0 1-79 0 0,1-2 76 0 0,-1 1 0 0 0,0 0 0 0 0,-2 8-76 0 0,-3 5 121 0 0,-1 5 4 0 0,4 0-37 0 0,0 12 65 0 0,1 14 56 0 0,6-20-31 0 0,0-17-87 0 0,-3-11-46 0 0,0 1 1 0 0,-1 0 0 0 0,0-1 0 0 0,0 1 0 0 0,0 0 0 0 0,-1 0-46 0 0,4 23 145 0 0,4-5-104 0 0,-6-20-43 0 0,6 16-26 0 0,-1-5-35 0 0,-1 10 4 0 0,-4-20 60 0 0,0-1-1 0 0,0 0 1 0 0,1 1-1 0 0,0-1 1 0 0,0 0-1 0 0,10 0 53 0 0,-4 1-35 0 0,-2 1 36 0 0,10 6 89 0 0,-2-10-88 0 0,-1-3 61 0 0,-4 0-66 0 0,-2-1-88 0 0,-2 0-104 0 0,-3 1 25 0 0,-1-1-33 0 0,0 1-35 0 0,0-1-39 0 0,-1 0-40 0 0,1 0-43 0 0,-1 0-45 0 0,1 0-47 0 0,0 0-98 0 0,0 0-63 0 0,1-1-66 0 0,0 1-70 0 0,3-1-1253 0 0,4 1-1103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12.9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9072 0 0,'0'0'200'0'0,"0"0"33"0"0,0 0 15 0 0,0 0 19 0 0,0 0 51 0 0,0 0 24 0 0,0 0 2 0 0,0 0-15 0 0,0 0-62 0 0,0 0-31 0 0,0 0-4 0 0,0 0-3 0 0,0 3-12 0 0,0 7-7 0 0,0-7-2 0 0,0-3-7 0 0,0 0-28 0 0,0 0-11 0 0,0 0-2 0 0,0 0-16 0 0,0 0-104 0 0,0 2-48 0 0,0 8-129 0 0,0 7-202 0 0,0-15 188 0 0,0-2 61 0 0,0 0-35 0 0,0 0-11 0 0,0 0-35 0 0,0 0-39 0 0,0 0-45 0 0,0 0-47 0 0,0 0-44 0 0,0 0-40 0 0,0 0-35 0 0,0 0-122 0 0,0 0-34 0 0,0 0-1274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13.2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7920 0 0,'0'0'174'0'0,"0"0"29"0"0,0 0 13 0 0,0 0-72 0 0,0 0-15 0 0,0 0 43 0 0,0 0 143 0 0,0 0 262 0 0,0 2 21 0 0,0 9-12 0 0,0-9-54 0 0,0-2-20 0 0,0 0-6 0 0,0 0-8 0 0,0 0-22 0 0,0 0-10 0 0,0 0-2 0 0,0 0-34 0 0,0 0-139 0 0,0 0-60 0 0,0 0-9 0 0,0 0-105 0 0,0 0-83 0 0,0 0-56 0 0,0 0-85 0 0,0 0-141 0 0,0 0-28 0 0,0 0-4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12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7072 0 0,'0'0'202'0'0,"2"0"1"0"0,7-1-131 0 0,-5-1-13 0 0,2-2 84 0 0,1-2 163 0 0,-7 6-306 0 0,3-3 577 0 0,0 6 21 0 0,3 2-288 0 0,5 1 67 0 0,-1-1-46 0 0,-3 0-46 0 0,0-1 15 0 0,-1 2 73 0 0,8 7 79 0 0,6 6-3 0 0,-16-16-324 0 0,0 1 1 0 0,0 0-1 0 0,-1 1 0 0 0,0-1 1 0 0,3 5-126 0 0,6 13 481 0 0,1 0-102 0 0,-1-2-96 0 0,17 24 302 0 0,-22-30-387 0 0,0 4 20 0 0,0 2 26 0 0,3-7-24 0 0,3 5 66 0 0,-5 2-77 0 0,-3-8-122 0 0,1-1-39 0 0,15 25 268 0 0,-13-22-233 0 0,-8-8-54 0 0,0-2-23 0 0,1-1 30 0 0,1-1 28 0 0,0 1 42 0 0,8 8-33 0 0,-7-9-1 0 0,-3-2 0 0 0,3 3-12 0 0,7 7-32 0 0,-7-7 52 0 0,-3-3 16 0 0,0 0 0 0 0,0 0-49 0 0,0 0-48 0 0,0 0-43 0 0,0 0-79 0 0,-3 0-134 0 0,-5-3 61 0 0,3-5-98 0 0,4-3-113 0 0,1 5 157 0 0,1-1-34 0 0,-1-5-333 0 0,0-4-180 0 0</inkml:trace>
  <inkml:trace contextRef="#ctx0" brushRef="#br0" timeOffset="315.51">316 1 7024 0 0,'0'0'157'0'0,"0"2"23"0"0,1 5-84 0 0,-2 2 47 0 0,-12 20 9 0 0,8-19-203 0 0,1 0 81 0 0,-1 1 93 0 0,0 0 77 0 0,-2 0 61 0 0,-1-1 42 0 0,-2 3 49 0 0,2 7 43 0 0,2-1-27 0 0,-2-5-27 0 0,2-5-133 0 0,-7 19 256 0 0,8-15-224 0 0,0 0 45 0 0,0 1 94 0 0,5-12-347 0 0,-8 14 255 0 0,-21 30 458 0 0,21-35-571 0 0,-1 2 63 0 0,1-2-57 0 0,-13 22 304 0 0,15-21-253 0 0,0 3 85 0 0,-7 10-4 0 0,0-5-78 0 0,7-8-90 0 0,1-1-36 0 0,0-2-26 0 0,0 4 67 0 0,-2-8-73 0 0,7-5-73 0 0,-1 0 0 0 0,1 0 1 0 0,0 0-1 0 0,-1 0 0 0 0,1 1 1 0 0,0-1-1 0 0,-1 0 0 0 0,1 0 1 0 0,0 1-1 0 0,-1-1 0 0 0,1 0 1 0 0,0 1-1 0 0,0-1 0 0 0,-1 0 0 0 0,1 1 1 0 0,0-1-1 0 0,0 0 0 0 0,-1 1 1 0 0,1-1-1 0 0,0 1 0 0 0,0-1 1 0 0,0 0-1 0 0,0 1 0 0 0,0-1 1 0 0,0 1-1 0 0,0-1 0 0 0,0 1 1 0 0,0-1-1 0 0,0 0 0 0 0,0 1 1 0 0,0 0-4 0 0,0 1 72 0 0,-3 1 1 0 0,-7 7 6 0 0,7-7-49 0 0,3-3-63 0 0,0 0-70 0 0,0-3-143 0 0,3-10-253 0 0,10-3-26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10.8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126 253 7920 0 0,'0'0'174'0'0,"0"0"29"0"0,0 0 13 0 0,-2 0-31 0 0,-2 0-155 0 0,3 0-29 0 0,-1 0-1 0 0,0 0 1 0 0,0 0 0 0 0,0 0 0 0 0,0 0-1 0 0,1 0 1 0 0,-1 0 0 0 0,0 1-1 0 0,0-1 1 0 0,0 1 0 0 0,0 0-1 0 0,-1 2 38 0 0,1 0 65 0 0,-1 2 237 0 0,-10-3 12 0 0,12-2-334 0 0,1 0 1 0 0,-1 0-1 0 0,1 0 1 0 0,-1 0-1 0 0,1 0 1 0 0,0 0-1 0 0,-1 0 1 0 0,1 0-1 0 0,-1 0 0 0 0,1 0 1 0 0,0 0-1 0 0,-1 0 1 0 0,1 1-1 0 0,-1-1 1 0 0,1 0-1 0 0,0 0 1 0 0,-1 0-1 0 0,1 1 0 0 0,0-1 1 0 0,-1 0-1 0 0,1 1 1 0 0,0-1-1 0 0,-1 0 1 0 0,1 0-1 0 0,0 1 1 0 0,0-1-1 0 0,-1 1 0 0 0,1-1 1 0 0,0 0-1 0 0,0 1 1 0 0,0-1-19 0 0,-5 7 291 0 0,-6-2 65 0 0,6 6-32 0 0,-6-6-4 0 0,6 3-64 0 0,-3 9 73 0 0,6-13-217 0 0,0 0-32 0 0,1-1 47 0 0,1 8 388 0 0,-1-7-304 0 0,1 1-58 0 0,-1-3-100 0 0,0 1-51 0 0,-3 5 164 0 0,-3 4 104 0 0,5-1-48 0 0,2 9 182 0 0,0 0-62 0 0,0-1-50 0 0,0 1-34 0 0,2-11-131 0 0,4-3-7 0 0,0 1 11 0 0,-4 5 11 0 0,1 0-67 0 0,-3-11-73 0 0,1 1 0 0 0,-1-1 1 0 0,1 0-1 0 0,0 0 0 0 0,0 0 0 0 0,-1 0 1 0 0,1 0-1 0 0,0 0 0 0 0,0-1 0 0 0,0 1 0 0 0,0 0 1 0 0,0 0-1 0 0,0 0 0 0 0,1 0-2 0 0,11 4 43 0 0,-9 1-33 0 0,-3-5-9 0 0,-1-1-1 0 0,0 1 0 0 0,0-1 1 0 0,1 1-1 0 0,-1-1 1 0 0,0 0-1 0 0,1 1 1 0 0,-1-1-1 0 0,0 0 1 0 0,1 1-1 0 0,-1-1 1 0 0,0 0-1 0 0,1 1 1 0 0,-1-1-1 0 0,1 0 1 0 0,-1 0-1 0 0,1 1 1 0 0,-1-1-1 0 0,1 0 1 0 0,-1 0-1 0 0,1 0 0 0 0,-1 0 1 0 0,0 0-1 0 0,1 0 1 0 0,-1 0-1 0 0,1 0 1 0 0,-1 0-1 0 0,1 0 1 0 0,-1 0-1 0 0,1 0 1 0 0,-1 0-1 0 0,1 0 0 0 0,0 0 3 0 0,0 0 0 0 0,-1 0 0 0 0,1 0 0 0 0,0 0 0 0 0,-1 0 0 0 0,1 0-1 0 0,0 0 1 0 0,0 0 0 0 0,-1 1 0 0 0,1-1 0 0 0,-1 0 0 0 0,1 1 0 0 0,0-1 0 0 0,-1 0 0 0 0,1 1-1 0 0,-1-1 1 0 0,1 0 0 0 0,-1 1 0 0 0,1-1 0 0 0,-1 1 0 0 0,1-1 0 0 0,-1 1 0 0 0,1-1 0 0 0,-1 1-1 0 0,1-1 1 0 0,-1 2-3 0 0,0-2 3 0 0,1 1-1 0 0,-1-1 0 0 0,0 0 1 0 0,0 1-1 0 0,1-1 0 0 0,-1 1 0 0 0,0-1 1 0 0,1 0-1 0 0,-1 1 0 0 0,0-1 1 0 0,1 0-1 0 0,-1 1 0 0 0,1-1 1 0 0,-1 0-1 0 0,1 0 0 0 0,-1 1 0 0 0,0-1 1 0 0,1 0-1 0 0,-1 0 0 0 0,1 0 1 0 0,-1 0-1 0 0,1 0 0 0 0,-1 0 1 0 0,1 1-1 0 0,-1-1 0 0 0,1 0-2 0 0,3-1 4 0 0,0 0 1 0 0,0 0-1 0 0,0 0 0 0 0,0-1 1 0 0,0 1-1 0 0,0-1 0 0 0,0 0 1 0 0,0 0-5 0 0,5-2-29 0 0,3 1 68 0 0,-2 1-27 0 0,-3 0-74 0 0,-1-2-62 0 0,0-2-86 0 0,0 1 94 0 0,-1 2-16 0 0,-1 1-42 0 0,0 0-81 0 0,-1 0 0 0 0,1 0-64 0 0,-1 0-75 0 0,1 0-81 0 0,-1 0-92 0 0,0 0-98 0 0,0-1-109 0 0,0 1-117 0 0,3-5-910 0 0,4-2-1015 0 0</inkml:trace>
  <inkml:trace contextRef="#ctx0" brushRef="#br0" timeOffset="438.21">316 1 7568 0 0,'0'0'166'0'0,"0"0"29"0"0,0 0 14 0 0,2 0-25 0 0,-1 0-182 0 0,-1 0 0 0 0,1 0 0 0 0,-1 0 0 0 0,1 0-1 0 0,-1 0 1 0 0,1 0 0 0 0,-1 0 0 0 0,1 0 0 0 0,-1 0 0 0 0,1 0-1 0 0,-1 0 1 0 0,1 0 0 0 0,-1 1 0 0 0,1-1 0 0 0,-1 0-1 0 0,1 0 1 0 0,-1 1 0 0 0,0-1 0 0 0,1 0 0 0 0,-1 1-1 0 0,0-1 1 0 0,1 0 0 0 0,-1 1 0 0 0,0-1 0 0 0,1 0-1 0 0,-1 1 1 0 0,0-1 0 0 0,0 1 0 0 0,1-1 0 0 0,-1 1 0 0 0,0-1-1 0 0,0 1 1 0 0,0-1 0 0 0,0 1 0 0 0,1-1 0 0 0,-1 1-1 0 0,0-1 1 0 0,0 1 0 0 0,0-1 0 0 0,0 1 0 0 0,0-1-1 0 0,0 1-1 0 0,2 4 195 0 0,9 6 44 0 0,-9-9 1 0 0,1 4 4 0 0,-1-3-187 0 0,7 17 144 0 0,-8-11-88 0 0,0 1 48 0 0,1 1 27 0 0,4 1 38 0 0,-1-4-87 0 0,5 11 257 0 0,-4-6-129 0 0,-2-2-22 0 0,-4 6-12 0 0,1-1-2 0 0,10 5 224 0 0,-6 6 38 0 0,1-12-143 0 0,-1 1 1 0 0,-3 0-73 0 0,-2-1-11 0 0,0-4-111 0 0,3 10 87 0 0,7 0 55 0 0,-4 6-4 0 0,-1-12-92 0 0,-3-11-155 0 0,-1-1 0 0 0,0 0 0 0 0,0 0 0 0 0,0 1 0 0 0,0-1 0 0 0,-1 1 0 0 0,1-1 0 0 0,-1 2-47 0 0,0 10 194 0 0,0-4-52 0 0,2 1-3 0 0,9 16 116 0 0,-10-26-237 0 0,-1-1-1 0 0,1 1 1 0 0,-1 0-1 0 0,1 0 1 0 0,-1 0 0 0 0,0 0-1 0 0,0 0 1 0 0,0 0-1 0 0,0 0 1 0 0,0 0-1 0 0,0 1-17 0 0,-1-2 17 0 0,1 1 0 0 0,0 0 0 0 0,0 0 0 0 0,0 0 0 0 0,0 0 0 0 0,0 0 0 0 0,1 0 0 0 0,-1 0 0 0 0,1-1 0 0 0,-1 1 0 0 0,1 1-17 0 0,1 1 75 0 0,1 0-57 0 0,1 3-18 0 0,-2-5 38 0 0,-1 1 40 0 0,-1 0 25 0 0,1 1 42 0 0,-1-1 48 0 0,0 1 56 0 0,0 7-27 0 0,0-9 2 0 0,0-2-26 0 0,0 0-108 0 0,0 0-24 0 0,0-2 4 0 0,0 1-65 0 0,0 0-1 0 0,0 0 0 0 0,0 1 0 0 0,0-1 0 0 0,1 0 0 0 0,-1 0 0 0 0,0 0 0 0 0,0 1 0 0 0,0-1 0 0 0,1 0 0 0 0,-1 0 1 0 0,0 1-1 0 0,1-1 0 0 0,-1 0 0 0 0,1 1 0 0 0,-1-1 0 0 0,1 0 0 0 0,-1 1 0 0 0,1-1 0 0 0,-1 1-4 0 0,6-7 44 0 0,1-5 45 0 0,-3 3-64 0 0,1 0 7 0 0,2-5 40 0 0,-4 7-43 0 0,2-1-1 0 0,-1 1 0 0 0,1 0 0 0 0,5-5-28 0 0,-8 10 0 0 0,0 0 0 0 0,0 0 0 0 0,0 0 0 0 0,0 1 1 0 0,0-1-1 0 0,0 1 0 0 0,1-1 0 0 0,4-1-34 0 0,-4 1 24 0 0,0 1-1 0 0,0 0 1 0 0,-1 0-1 0 0,1-1 1 0 0,0 0-1 0 0,-1 1 1 0 0,0-1-1 0 0,1 0 1 0 0,-1 0 0 0 0,0 0-1 0 0,0-1 1 0 0,0 1-1 0 0,0 0 1 0 0,0-1-1 0 0,0 0 11 0 0,-2 2-2 0 0,1 0 1 0 0,-1 0-1 0 0,0 0 0 0 0,1 0 1 0 0,-1 0-1 0 0,1 1 0 0 0,-1-1 0 0 0,1 0 1 0 0,-1 0-1 0 0,1 1 0 0 0,0-1 1 0 0,-1 0-1 0 0,1 1 0 0 0,0-1 0 0 0,0 1 1 0 0,0-1-1 0 0,-1 1 0 0 0,1-1 1 0 0,0 1-1 0 0,0-1 0 0 0,0 1 1 0 0,0 0-1 0 0,0 0 0 0 0,0-1 0 0 0,0 1 1 0 0,0 0-1 0 0,0 0 2 0 0,10-3-18 0 0,3-3 4 0 0,-13 5 11 0 0,0 0-1 0 0,1 0 0 0 0,-1 1 0 0 0,1-1 0 0 0,-1 0 0 0 0,1 1 0 0 0,-1-1 0 0 0,1 1 1 0 0,-1 0-1 0 0,1 0 0 0 0,-1-1 0 0 0,1 1 0 0 0,0 0 4 0 0,10 0-43 0 0,16 1-25 0 0,-26-1 66 0 0,-1 1 0 0 0,0-1 0 0 0,0 0 0 0 0,0 1-1 0 0,0-1 1 0 0,0 1 0 0 0,0-1 0 0 0,0 1 0 0 0,0 0-1 0 0,0-1 1 0 0,0 1 0 0 0,0 0 0 0 0,0 0 0 0 0,0 0-1 0 0,0-1 1 0 0,-1 1 0 0 0,1 0 0 0 0,0 0 0 0 0,-1 0-1 0 0,1 1 3 0 0,2 3-19 0 0,-3-4 16 0 0,0-1 0 0 0,0 1 0 0 0,1-1 0 0 0,-1 1-1 0 0,0 0 1 0 0,1-1 0 0 0,-1 1 0 0 0,0-1 0 0 0,1 1 0 0 0,-1-1-1 0 0,1 1 1 0 0,-1-1 0 0 0,1 1 0 0 0,-1-1 0 0 0,1 1-1 0 0,-1-1 1 0 0,1 0 0 0 0,0 1 0 0 0,-1-1 0 0 0,1 0-1 0 0,0 1 1 0 0,0-1 3 0 0,4 2-7 0 0,-4-1 3 0 0,0 0 0 0 0,0-1 0 0 0,0 1 0 0 0,-1 0 0 0 0,1-1 0 0 0,0 1-1 0 0,0 0 1 0 0,0 0 0 0 0,0 0 0 0 0,-1 0 0 0 0,1 0 0 0 0,-1 0 0 0 0,1 0-1 0 0,0 0 1 0 0,-1 0 0 0 0,0 0 0 0 0,1 0 0 0 0,-1 1 4 0 0,5 9-16 0 0,8 5-38 0 0,-12-15 51 0 0,1 0 0 0 0,-1 0 0 0 0,0 1 0 0 0,0-1-1 0 0,0 0 1 0 0,1 1 0 0 0,-2-1 0 0 0,1 1 0 0 0,0-1-1 0 0,0 1 1 0 0,0-1 0 0 0,-1 1 0 0 0,1-1 0 0 0,-1 1-1 0 0,1 0 1 0 0,-1-1 0 0 0,0 1 0 0 0,1 0 0 0 0,-1 0-1 0 0,0 0 4 0 0,-1 3 0 0 0,2-3 0 0 0,12 22 0 0 0,-10-20 4 0 0,-3 1-13 0 0,0 20 78 0 0,0-24-67 0 0,0-1 0 0 0,0 1 0 0 0,0-1 0 0 0,0 0 0 0 0,0 1 0 0 0,0-1 0 0 0,0 1 0 0 0,0-1 0 0 0,0 1 0 0 0,-1-1 0 0 0,1 0 0 0 0,0 1 0 0 0,0-1 0 0 0,0 1 0 0 0,0-1 0 0 0,-1 0-1 0 0,1 1 1 0 0,0-1 0 0 0,0 0 0 0 0,-1 1 0 0 0,1-1 0 0 0,0 0 0 0 0,-1 1 0 0 0,1-1 0 0 0,0 0 0 0 0,-1 0 0 0 0,1 1 0 0 0,0-1 0 0 0,-1 0 0 0 0,1 0 0 0 0,-1 0-2 0 0,-5 5 3 0 0,4-1-40 0 0,1-3-15 0 0,1 1-33 0 0,0-1-17 0 0,0 0-34 0 0,0 0-39 0 0,0 0-43 0 0,0-1-47 0 0,0 1-45 0 0,0-1-40 0 0,0 1-37 0 0,0-1-254 0 0,0 0-62 0 0,0 0-49 0 0,0 0-34 0 0,0 0-1419 0 0,0 0-1262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10.0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64 7920 0 0,'0'-3'174'0'0,"0"3"-165"0"0,0-1 0 0 0,0 1-1 0 0,0 0 1 0 0,0-1-1 0 0,0 1 1 0 0,0-1 0 0 0,0 1-1 0 0,-1-1 1 0 0,1 1-1 0 0,0-1 1 0 0,0 1 0 0 0,-1 0-1 0 0,1-1 1 0 0,0 1-1 0 0,-1 0 1 0 0,1-1 0 0 0,0 1-1 0 0,-1 0 1 0 0,1-1-1 0 0,0 1 1 0 0,-1 0 0 0 0,1-1-1 0 0,-1 1 1 0 0,1 0-1 0 0,0 0 1 0 0,-1 0-9 0 0,-17-5 322 0 0,6 5-104 0 0,-1 0 48 0 0,1 0 57 0 0,0 1 65 0 0,1-1 65 0 0,2 0 79 0 0,4 1-442 0 0,1-1 33 0 0,-8 5 359 0 0,8-2-317 0 0,1-1-78 0 0,-1 0-89 0 0,-9 4 225 0 0,8 4-37 0 0,-8-5-8 0 0,8-2-137 0 0,1 0 54 0 0,-10 11 358 0 0,10-9-306 0 0,2-3-99 0 0,-3 2 165 0 0,2 1-45 0 0,-1-1-40 0 0,1 0-34 0 0,-3 6 28 0 0,-1 5-65 0 0,3-7-1 0 0,-4 14 30 0 0,7-21-79 0 0,1 1-1 0 0,-1 0 1 0 0,1 0-1 0 0,-1-1 1 0 0,0 1 0 0 0,0 0-1 0 0,0-1 1 0 0,0 1 0 0 0,0 0-1 0 0,0-1 1 0 0,0 1-7 0 0,-9 5 96 0 0,10-7-89 0 0,-1 0-1 0 0,1 1 0 0 0,-1-1 1 0 0,1 0-1 0 0,-1 1 1 0 0,1-1-1 0 0,0 0 0 0 0,-1 1 1 0 0,1-1-1 0 0,0 0 0 0 0,-1 1 1 0 0,1-1-1 0 0,0 1 0 0 0,0-1 1 0 0,-1 0-1 0 0,1 1 0 0 0,0-1 1 0 0,0 1-1 0 0,0-1 1 0 0,0 1-1 0 0,0-1 0 0 0,-1 1 1 0 0,1-1-1 0 0,0 1 0 0 0,0-1 1 0 0,0 1-1 0 0,0-1 0 0 0,0 1 1 0 0,1-1-1 0 0,-1 1 1 0 0,0-1-1 0 0,0 1-6 0 0,0 8 112 0 0,0 4 63 0 0,0 12-127 0 0,3-10 10 0 0,-2-14-47 0 0,-1 0 1 0 0,1 0 0 0 0,-1 0 0 0 0,1 0 0 0 0,0 0 0 0 0,0 0 0 0 0,-1 0 0 0 0,1 0 0 0 0,0 0 0 0 0,0 0 0 0 0,0-1 0 0 0,0 1-1 0 0,0 0 1 0 0,0-1 0 0 0,0 1 0 0 0,0-1 0 0 0,1 1-12 0 0,8 1 60 0 0,-5 0 41 0 0,9 8 59 0 0,-13-9-141 0 0,0-1 0 0 0,1 1 0 0 0,-1-1 0 0 0,1 1 0 0 0,-1-1 0 0 0,0 1 0 0 0,1-1 0 0 0,-1 0 0 0 0,1 0 0 0 0,-1 0-1 0 0,1 0 1 0 0,-1 0 0 0 0,1 0 0 0 0,-1 0 0 0 0,1 0 0 0 0,-1-1 0 0 0,1 1 0 0 0,-1-1 0 0 0,0 1 0 0 0,2-1-19 0 0,5-4 90 0 0,2-1-9 0 0,3 4-60 0 0,3-1-21 0 0,0-10 10 0 0,-13 10 5 0 0,0 1 0 0 0,0 0-1 0 0,0-1 1 0 0,0 1 0 0 0,1 0 0 0 0,0 0-15 0 0,0 1 18 0 0,-1-1 0 0 0,1 0 0 0 0,-1 0 0 0 0,0-1 0 0 0,0 1 1 0 0,1-2-19 0 0,4-3 34 0 0,-5 4-28 0 0,1 0 0 0 0,-1 0 1 0 0,0-1-1 0 0,0 1 0 0 0,-1-1 1 0 0,1 0-7 0 0,0-1 0 0 0,-3 4 0 0 0,0 1 0 0 0,0-1 0 0 0,1 0 0 0 0,-1 1 0 0 0,0-1 0 0 0,1 0 0 0 0,-1 1 0 0 0,0-1 0 0 0,1 1 0 0 0,-1-1 0 0 0,1 1 0 0 0,-1-1 0 0 0,1 1 0 0 0,-1-1 0 0 0,1 1 0 0 0,0 0 0 0 0,-1-1 0 0 0,1 1 0 0 0,-1 0 0 0 0,1-1 0 0 0,0 1 0 0 0,0 0 0 0 0,4-3 0 0 0,-4 3 0 0 0,-1-1 0 0 0,1 1 0 0 0,0-1 0 0 0,0 1 0 0 0,0-1 0 0 0,0 0 0 0 0,-1 1 0 0 0,1-1 0 0 0,0 0 0 0 0,-1 0 0 0 0,1 0 0 0 0,0 0 0 0 0,-1 1 0 0 0,1-1 0 0 0,-1 0 0 0 0,0 0 0 0 0,1 0 0 0 0,-1 0 0 0 0,0 0 0 0 0,1 0 0 0 0,-1 0 0 0 0,0 0 0 0 0,0 0 0 0 0,0-1 0 0 0,0 1 0 0 0,0-1 0 0 0,0 0 0 0 0,0 0 0 0 0,1-1 0 0 0,-1 1 0 0 0,1 0 0 0 0,-1 0 0 0 0,1-1 0 0 0,0 1 0 0 0,0 0 0 0 0,12-15 1 0 0,0 2-22 0 0,-10-1-51 0 0,-3 15 63 0 0,0-1 1 0 0,0 0 0 0 0,0 1 0 0 0,1-1-1 0 0,-1 0 1 0 0,1 1 0 0 0,-1-1 0 0 0,1 1 0 0 0,0-1-1 0 0,-1 1 1 0 0,1-1 0 0 0,0 1 0 0 0,0-1-1 0 0,0 1 1 0 0,0 0 0 0 0,0-1 0 0 0,0 1 0 0 0,1-1 8 0 0,1 0-78 0 0,-3 2-14 0 0,0 0 12 0 0,0 0-24 0 0,0 2 19 0 0,-1 2 59 0 0,1-4 23 0 0,5 8-35 0 0,4 9-42 0 0,-8-12 65 0 0,0-1-1 0 0,0 0 1 0 0,0 0 0 0 0,-1 1-1 0 0,1-1 1 0 0,-1 1 0 0 0,0-1-1 0 0,-1 0 1 0 0,0 4 15 0 0,0 8-20 0 0,1-2 9 0 0,3-9-32 0 0,8 8 33 0 0,-9 3 10 0 0,-2-15 0 0 0,0 0 0 0 0,0-1 0 0 0,0 1 0 0 0,0 0 0 0 0,0 0 0 0 0,0 0 0 0 0,0 0 0 0 0,1-1 0 0 0,-1 1 0 0 0,0 0 0 0 0,0 0 0 0 0,1 0 0 0 0,-1 0 0 0 0,1 0 0 0 0,-1-1 0 0 0,1 1 1 0 0,0-1 0 0 0,-1 0-1 0 0,1 1 1 0 0,0-1 0 0 0,-1 0 0 0 0,1 0-1 0 0,0 0 1 0 0,-1 0 0 0 0,1 1-1 0 0,0-1 1 0 0,-1 0 0 0 0,1 0-1 0 0,0 0 1 0 0,-1 0-1 0 0,0 0 1 0 0,1 0 0 0 0,-1-1-1 0 0,0 1 1 0 0,0 0 0 0 0,0 0 0 0 0,0 0-1 0 0,0 0 1 0 0,0 0 0 0 0,0 0 0 0 0,0 0-1 0 0,0 0 1 0 0,0 0 0 0 0,1 0 0 0 0,-1 0-1 0 0,0 0 1 0 0,0 0 0 0 0,0 0 0 0 0,0 0-1 0 0,0 0 1 0 0,0 1 0 0 0,0-1 0 0 0,0 0-1 0 0,0 0 1 0 0,0 0 0 0 0,0 0 0 0 0,1 0-1 0 0,-1 0 1 0 0,0 0 0 0 0,0 0 0 0 0,0 0-1 0 0,0 0 1 0 0,0 0 0 0 0,0 0 0 0 0,0 0-1 0 0,0 0 1 0 0,0 0 0 0 0,0 1 0 0 0,0-1-1 0 0,0 0 1 0 0,0 0 0 0 0,0 0 0 0 0,0 0-1 0 0,0 0 1 0 0,0 0 0 0 0,0 0 0 0 0,0 0-1 0 0,0 0 1 0 0,0 0 0 0 0,0 1 0 0 0,0-1-1 0 0,0 0 1 0 0,0 0 0 0 0,0 0 0 0 0,0 0-1 0 0,0 0 1 0 0,0 0 0 0 0,0 0-1 0 0,0 7-3 0 0,0-3-42 0 0,0-2-51 0 0,0-2-112 0 0,0 0-197 0 0,0 0 228 0 0,1 0-18 0 0,-1 0-55 0 0,2 0-108 0 0,0 0-128 0 0,0 0-113 0 0,0 0 88 0 0,0 0-43 0 0,3 0-644 0 0,1 0-503 0 0,4 0-958 0 0</inkml:trace>
  <inkml:trace contextRef="#ctx0" brushRef="#br0" timeOffset="369.54">585 64 5784 0 0,'0'0'132'0'0,"0"0"17"0"0,0 0 10 0 0,0 3-26 0 0,2 10-106 0 0,3-5 18 0 0,-2-3 31 0 0,0 0 39 0 0,-1 1 41 0 0,-2 1 42 0 0,0-3-86 0 0,2 28 1298 0 0,0-25-1083 0 0,0 0-36 0 0,1-1-47 0 0,2-1-62 0 0,-4-4 23 0 0,0 1-38 0 0,0 0 66 0 0,-1 1-88 0 0,-1-1-78 0 0,0 1-3 0 0,1 0 78 0 0,1-1 86 0 0,0-1-64 0 0,1 1 38 0 0,8 8 321 0 0,-8-8-269 0 0,-1 0-58 0 0,0 0-49 0 0,-1-1-44 0 0,0 1-22 0 0,0 0-36 0 0,-1 3 18 0 0,1-3-11 0 0,0-1 47 0 0,0 0-100 0 0,0 1 109 0 0,0 0 94 0 0,0 0 79 0 0,0 0 56 0 0,0-1 47 0 0,0 8 1614 0 0,0-7-1465 0 0,0 0-108 0 0,0-1-264 0 0,0 0-45 0 0,0 0-49 0 0,0 0-56 0 0,0-1-62 0 0,0 1-65 0 0,0-1-73 0 0,0 1-77 0 0,0 1 497 0 0,0-2-8 0 0,0 0-40 0 0,0 0-21 0 0,0 0-2 0 0,0 0-12 0 0,0-2-52 0 0,0-15 55 0 0,0-1-50 0 0,0-11-21 0 0,0 1-56 0 0,0 27-23 0 0,0 1 0 0 0,0-1 0 0 0,0 1 0 0 0,0-1-1 0 0,-1 1 1 0 0,1-1 0 0 0,0 1 0 0 0,1-1-1 0 0,-1 1 1 0 0,0-1 0 0 0,0 1 0 0 0,0-1-1 0 0,0 1 1 0 0,0-1 0 0 0,0 1 0 0 0,1-1 0 0 0,-1 1-1 0 0,0 0 1 0 0,0-1 0 0 0,1 1 0 0 0,-1-1-1 0 0,0 1 1 0 0,1 0 0 0 0,-1-1 0 0 0,0 1 0 0 0,1-1-1 0 0,-1 1 1 0 0,0 0 0 0 0,1 0 0 0 0,-1-1-1 0 0,1 1 1 0 0,0 0-1 0 0,5-5 29 0 0,10-24-19 0 0,-11 14-10 0 0,-4 13 0 0 0,0 1 0 0 0,-1 0 0 0 0,1 0 0 0 0,0 0 0 0 0,0 0 0 0 0,0 0 0 0 0,0 0 0 0 0,0 0 0 0 0,0 0 0 0 0,0 0 0 0 0,0 1 0 0 0,1-2 0 0 0,3 0 0 0 0,-4 2 0 0 0,0 0 0 0 0,-1-1 0 0 0,1 1 0 0 0,-1 0 0 0 0,1-1 0 0 0,0 1 0 0 0,-1 0 0 0 0,1-1 0 0 0,-1 1 0 0 0,1-1 0 0 0,-1 1 0 0 0,1-1 0 0 0,-1 1 0 0 0,1-1 0 0 0,-1 1 0 0 0,0-1 0 0 0,1 1 0 0 0,-1-1 0 0 0,0 0 0 0 0,1 1 0 0 0,-1-1 0 0 0,0 0 0 0 0,3-4 0 0 0,-3 4 0 0 0,1 0 0 0 0,0 0 0 0 0,0 0 0 0 0,-1 0 0 0 0,1 0 0 0 0,0 0 0 0 0,0 0 0 0 0,0 0 0 0 0,0 0 0 0 0,0 0 0 0 0,0 1 0 0 0,0-1 0 0 0,0 0 0 0 0,1 1 0 0 0,-1-1 0 0 0,0 1 0 0 0,0-1 0 0 0,1 1 0 0 0,-1 0 0 0 0,0 0 0 0 0,0-1 0 0 0,1 1 0 0 0,-1 0 0 0 0,0 0 0 0 0,2 0 0 0 0,-3 0-1 0 0,1 1 0 0 0,-1-1-1 0 0,1 0 1 0 0,-1 0 0 0 0,1 0-1 0 0,-1 0 1 0 0,1 0-1 0 0,-1 0 1 0 0,1 0 0 0 0,-1 0-1 0 0,1-1 1 0 0,-1 1 0 0 0,1 0-1 0 0,-1 0 1 0 0,0 0 0 0 0,1 0-1 0 0,-1-1 1 0 0,1 1-1 0 0,-1 0 1 0 0,1 0 0 0 0,-1-1-1 0 0,0 1 1 0 0,1 0 0 0 0,-1-1-1 0 0,1 1 1 0 0,-1 0-1 0 0,0-1 1 0 0,0 1 0 0 0,1-1-1 0 0,-1 1 1 0 0,0 0 0 0 0,1-1 1 0 0,3-6-62 0 0,25-9-189 0 0,3 11-129 0 0,-24 0 284 0 0,-4 2 9 0 0,2 1-38 0 0,0 0-51 0 0,1 1-63 0 0,-2 1 23 0 0,6 0-97 0 0,-8 0 164 0 0,0 0-70 0 0,0 0 6 0 0,-1 0-60 0 0,0 0-68 0 0,1 0-78 0 0,-2 0 44 0 0,1 0-51 0 0,-1 0-47 0 0,1 0-39 0 0,0 0-148 0 0,0 0-39 0 0,0 0-178 0 0,1 0-482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06.2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1 6624 0 0,'0'0'192'0'0,"-3"2"-7"0"0,-5 5-133 0 0,2-4 29 0 0,0 0 52 0 0,0-2 86 0 0,3-1 255 0 0,3 0 7 0 0,0 0-13 0 0,-3 0-77 0 0,-2 0-252 0 0,2 2 48 0 0,-1 4 288 0 0,3 15 591 0 0,2-13-746 0 0,-1 1-81 0 0,-1 0-115 0 0,0-5-114 0 0,0 0-40 0 0,-4 4 137 0 0,0-2-36 0 0,3 0 30 0 0,1 0 47 0 0,1 2 83 0 0,0 14 157 0 0,0 16 296 0 0,2-25-460 0 0,3-3-87 0 0,-4-8-118 0 0,0-1 0 0 0,0 1 0 0 0,0 0-1 0 0,0-1 1 0 0,-1 1 0 0 0,1 0 0 0 0,0 0 0 0 0,-1 0 0 0 0,1 0 0 0 0,-1 0-1 0 0,0 0 1 0 0,0 0 0 0 0,0 1-19 0 0,0 6 54 0 0,-1 12 56 0 0,5-6 21 0 0,2-2-11 0 0,-5-10-91 0 0,1 0 0 0 0,-1 0 0 0 0,-1 0 0 0 0,1 0 0 0 0,0 0 0 0 0,-1 0 0 0 0,1 3-29 0 0,-1 5 91 0 0,0 4 34 0 0,2 0-24 0 0,5 8 116 0 0,-6-17-151 0 0,1-1 0 0 0,-1 0 0 0 0,0 0 0 0 0,0 1 0 0 0,0 2-66 0 0,-1 10 260 0 0,0 0-55 0 0,0 57 497 0 0,0-73-550 0 0,0 1 0 0 0,0 8 3 0 0,0-9 12 0 0,0-2 7 0 0,0 3 2 0 0,0 7-18 0 0,0-7-76 0 0,0-3-18 0 0,0 0 0 0 0,0 0-35 0 0,0 0-40 0 0,0 0-40 0 0,0 0-76 0 0,0 0-131 0 0,0 0-20 0 0,0 0 100 0 0,0 0 27 0 0,0 0-41 0 0,0 0-153 0 0,2 0-287 0 0,0 0 482 0 0,0 0 23 0 0,-1 0-11 0 0,1 0-38 0 0,-1 0-6 0 0,0 0-40 0 0,0 0-43 0 0,0 0-51 0 0,0 0-53 0 0,-1 0-50 0 0,1 0-44 0 0,-1 0-39 0 0,0 0-144 0 0,0 0-38 0 0,1 0-174 0 0,-1 0-470 0 0</inkml:trace>
  <inkml:trace contextRef="#ctx0" brushRef="#br0" timeOffset="347.04">316 206 7368 0 0,'0'0'165'0'0,"0"0"22"0"0,0 0 10 0 0,3 0-16 0 0,7 0-70 0 0,-8 0 8 0 0,-1 2 135 0 0,-1 9 222 0 0,0-8 18 0 0,2-1-20 0 0,9 9-88 0 0,-10-10-217 0 0,0 1-39 0 0,1 2 35 0 0,-2 0-83 0 0,-1 1-42 0 0,1-3 58 0 0,0 1-35 0 0,-1 1 35 0 0,2 9 442 0 0,-1-8-347 0 0,1-1-110 0 0,0-1-68 0 0,4 5 142 0 0,1 2 65 0 0,-4 3 53 0 0,-2-1-26 0 0,-1-9-180 0 0,1 0 1 0 0,0 1 0 0 0,0-1-1 0 0,0 0 1 0 0,0 0 0 0 0,1 1 0 0 0,-1-1-1 0 0,1 0 1 0 0,0 0 0 0 0,0 1-70 0 0,4 3 145 0 0,-4-5-116 0 0,0-1 1 0 0,0 1-1 0 0,0-1 0 0 0,-1 1 0 0 0,1-1 0 0 0,0 1 0 0 0,-1-1 0 0 0,1 1 0 0 0,-1 0 1 0 0,1-1-1 0 0,-1 1 0 0 0,0 0 0 0 0,0-1 0 0 0,0 1 0 0 0,0 1-29 0 0,0 0 38 0 0,0-1 0 0 0,0 1 0 0 0,0 0 0 0 0,1 0 0 0 0,-1 0 0 0 0,1 0 0 0 0,0 0-38 0 0,9 8 264 0 0,-9-9-237 0 0,0 0 0 0 0,-1 0 0 0 0,1 0 0 0 0,-1 0 1 0 0,0 0-1 0 0,0 1 0 0 0,0-1 0 0 0,0 1-27 0 0,0 8 119 0 0,0 0 22 0 0,0-10-129 0 0,0-1-1 0 0,0 1 1 0 0,0 0 0 0 0,0-1-1 0 0,0 1 1 0 0,0 0 0 0 0,0-1-1 0 0,0 1 1 0 0,1 0 0 0 0,-1-1-1 0 0,0 1 1 0 0,0 0 0 0 0,1-1-1 0 0,-1 1 1 0 0,0 0 0 0 0,1-1 0 0 0,-1 1-1 0 0,0-1 1 0 0,1 1 0 0 0,-1-1-1 0 0,1 1 1 0 0,-1-1 0 0 0,1 1-1 0 0,0-1 1 0 0,-1 0 0 0 0,1 1-12 0 0,-1-1 11 0 0,1 1 0 0 0,0-1 0 0 0,-1 0 0 0 0,1 1 0 0 0,-1-1 0 0 0,1 1 0 0 0,-1-1 0 0 0,0 1 0 0 0,1-1 0 0 0,-1 1 0 0 0,1 0 0 0 0,-1-1 0 0 0,0 1 0 0 0,1-1 0 0 0,-1 1 0 0 0,0 0 0 0 0,0-1 0 0 0,0 1 0 0 0,1 0 0 0 0,-1-1 0 0 0,0 1 0 0 0,0 0 0 0 0,0-1 0 0 0,0 1 0 0 0,0 0 1 0 0,0 0-12 0 0,0 5 64 0 0,-1-4-48 0 0,1-1 0 0 0,0 1 0 0 0,0 0 0 0 0,0-1 1 0 0,0 1-1 0 0,0 0 0 0 0,0-1 0 0 0,1 1 1 0 0,-1-1-1 0 0,1 1 0 0 0,-1 0 0 0 0,1 1-16 0 0,6 1 74 0 0,-7-4-69 0 0,1 0-1 0 0,-1 1 1 0 0,1-1-1 0 0,-1 0 1 0 0,0 0-1 0 0,1 1 1 0 0,-1-1-1 0 0,1 0 1 0 0,-1 1-1 0 0,0-1 1 0 0,1 1-1 0 0,-1-1 1 0 0,0 0-1 0 0,0 1 1 0 0,1-1-1 0 0,-1 1 0 0 0,0-1 1 0 0,0 1-1 0 0,0-1 1 0 0,1 1-1 0 0,-1-1 1 0 0,0 1-1 0 0,0-1 1 0 0,0 1-1 0 0,0-1 1 0 0,0 1-1 0 0,0-1 1 0 0,0 1-1 0 0,0-1 1 0 0,0 1-1 0 0,0-1 0 0 0,-1 1-3 0 0,1 3 33 0 0,0-3-42 0 0,0 1 2 0 0,0 2 52 0 0,0 3 49 0 0,0 4 69 0 0,0-9-286 0 0,0-2-140 0 0,0 0-239 0 0,0 0 380 0 0,0 0 13 0 0,0 0-13 0 0,0 0-40 0 0,0 0-10 0 0,0 0-40 0 0,0 0-44 0 0,0 0-52 0 0,0 0-54 0 0,0 0-52 0 0,0 0-44 0 0,0 0-40 0 0,0 0-144 0 0,0 0-39 0 0,0 0-174 0 0,0 0-468 0 0</inkml:trace>
  <inkml:trace contextRef="#ctx0" brushRef="#br0" timeOffset="816.7">632 269 6824 0 0,'0'0'149'0'0,"0"0"23"0"0,0 0 13 0 0,0 3-21 0 0,0-3-162 0 0,-1 0-1 0 0,1 1 0 0 0,0-1 0 0 0,0 1 0 0 0,0-1 0 0 0,0 1 0 0 0,1-1 0 0 0,-1 0 0 0 0,0 1 0 0 0,0-1 0 0 0,0 1 0 0 0,0-1 1 0 0,0 0-1 0 0,0 1 0 0 0,1-1 0 0 0,-1 1 0 0 0,0-1 0 0 0,0 0 0 0 0,1 1 0 0 0,-1-1 0 0 0,0 0 0 0 0,0 0 0 0 0,1 1 0 0 0,-1-1 1 0 0,0 0-1 0 0,1 1 0 0 0,-1-1 0 0 0,1 0 0 0 0,-1 0 0 0 0,0 0 0 0 0,1 1-1 0 0,6 3 0 0 0,-2 9 0 0 0,1-4 19 0 0,-2-4 52 0 0,-2-4 124 0 0,-1 0-35 0 0,0 2 72 0 0,0 0-73 0 0,-1 1-59 0 0,0 0-13 0 0,1-2 43 0 0,4 6 165 0 0,0 2 123 0 0,-2 4 97 0 0,-3-8-347 0 0,-1 2 109 0 0,1 3 204 0 0,0 8 403 0 0,1-12-534 0 0,0 0-49 0 0,1-2-83 0 0,1 0-63 0 0,1 5 150 0 0,-6 1 41 0 0,1-9-104 0 0,6 3 32 0 0,-4-4-244 0 0,1 2 53 0 0,-2 2 109 0 0,1 17 713 0 0,-1-18-745 0 0,0 0-43 0 0,0-2-58 0 0,0 0-54 0 0,0 1 230 0 0,2-1-3 0 0,9 9-23 0 0,-9-9-94 0 0,-2-2-41 0 0,-2 0-8 0 0,0 0-24 0 0,-2 0-87 0 0,2 0 87 0 0,0 0 95 0 0,0 0-18 0 0,1 0 39 0 0,1-2-73 0 0,-1-16 0 0 0,0 11-57 0 0,1 0 1 0 0,-1 0-1 0 0,1 0 0 0 0,1 0 0 0 0,0 0 1 0 0,0 0-1 0 0,1-5-28 0 0,15-31 24 0 0,-5 23 22 0 0,-6 9-36 0 0,-4 8-10 0 0,-1 0 0 0 0,1 1 1 0 0,-1-1-1 0 0,1 0 0 0 0,0 1 0 0 0,0-1 1 0 0,0 1-1 0 0,0 0 0 0 0,1-1 0 0 0,-1 1 0 0 0,3-1 0 0 0,5-2 0 0 0,-8 4 0 0 0,1 0 0 0 0,-1 0 0 0 0,0 0 0 0 0,0-1 0 0 0,0 1 0 0 0,1-1 0 0 0,-2 1 0 0 0,1-1 0 0 0,0 0 0 0 0,6-5 0 0 0,-5 3-9 0 0,0 1 1 0 0,0 0-1 0 0,1 0 0 0 0,-1 0 0 0 0,1 0 0 0 0,0 0 9 0 0,30-15-64 0 0,-31 16 61 0 0,1 0 0 0 0,0 0-1 0 0,-1 1 1 0 0,1-1 0 0 0,0 1-1 0 0,-1 0 1 0 0,1 0 0 0 0,0 0 0 0 0,3 0 3 0 0,40-1-70 0 0,-39 2 66 0 0,0 0-18 0 0,-5 0 18 0 0,1 0 0 0 0,-1 0 1 0 0,0 0-1 0 0,0 0 0 0 0,0 0 0 0 0,0 1 0 0 0,0 0 0 0 0,0-1 0 0 0,0 1 1 0 0,0 0-1 0 0,1 1 4 0 0,13 11-56 0 0,-13-9 49 0 0,0-1-8 0 0,0 1 1 0 0,-1 0 0 0 0,1-1 0 0 0,-1 2 0 0 0,1 0 14 0 0,0 2-23 0 0,-1 0 1 0 0,0 1-1 0 0,0-1 0 0 0,1 7 23 0 0,-2 4-3 0 0,-2-16 3 0 0,0 0 0 0 0,0 0 0 0 0,0 0 0 0 0,0 0 0 0 0,1 0 0 0 0,-1-1-1 0 0,1 1 1 0 0,-1 0 0 0 0,1 0 0 0 0,0 0 0 0 0,0-1 0 0 0,0 1-1 0 0,1 1 1 0 0,-1-1-4 0 0,0-1 0 0 0,0 0 1 0 0,-1 1-1 0 0,1-1 0 0 0,0 1 0 0 0,-1-1 0 0 0,1 1 0 0 0,-1 0 0 0 0,1-1 0 0 0,-1 1 0 0 0,0-1 0 0 0,0 1 0 0 0,0 1 4 0 0,0 92-11 0 0,0-82 22 0 0,0-11 10 0 0,0 1-123 0 0,0 0 21 0 0,0 7 33 0 0,0-7-4 0 0,0 0-52 0 0,0-1-13 0 0,0 0-42 0 0,0 0-51 0 0,0-1-56 0 0,0 0 17 0 0,0 0-37 0 0,0-1-390 0 0,0 1 93 0 0,0-1-54 0 0,0 0-748 0 0,0 0-592 0 0,0 0-1122 0 0</inkml:trace>
  <inkml:trace contextRef="#ctx0" brushRef="#br0" timeOffset="1248.63">1278 458 6536 0 0,'0'0'141'0'0,"0"0"23"0"0,3-2 13 0 0,10-9-19 0 0,0 6-126 0 0,-7-6-32 0 0,-2 8 12 0 0,1 0 43 0 0,1 1 43 0 0,0 0 43 0 0,0 0 41 0 0,-1-1 41 0 0,1 0 40 0 0,-2 0 39 0 0,-4 2-199 0 0,1 0-37 0 0,-1-2 18 0 0,-1 2-32 0 0,1-1 15 0 0,1 1 20 0 0,-1 0 37 0 0,0 0 12 0 0,1 0 35 0 0,0-1 39 0 0,1 1 44 0 0,2-4-116 0 0,2-1 107 0 0,15-15 740 0 0,-13 14-697 0 0,-2 1-100 0 0,-4 4-136 0 0,1-1 0 0 0,0 1 0 0 0,0 1 0 0 0,0-1 1 0 0,0 0-1 0 0,1 0-52 0 0,10-5 169 0 0,-5-4-37 0 0,-6 4-59 0 0,-3 7-67 0 0,1-1 0 0 0,-1 1 0 0 0,0-1 0 0 0,0 1 0 0 0,0-1 0 0 0,1 1 0 0 0,-1 0 0 0 0,0-1 0 0 0,0 1 0 0 0,1-1 0 0 0,-1 1 0 0 0,0 0 1 0 0,1-1-1 0 0,-1 1 0 0 0,1-1 0 0 0,-1 1 0 0 0,0 0 0 0 0,1 0 0 0 0,-1-1 0 0 0,1 1 0 0 0,-1 0 0 0 0,1 0 0 0 0,-1-1 0 0 0,1 1 0 0 0,-1 0 0 0 0,1 0 0 0 0,-1 0 0 0 0,1 0 0 0 0,-1 0 0 0 0,1 0 0 0 0,-1 0 0 0 0,1 0 0 0 0,-1 0 0 0 0,1 0 0 0 0,-1 0 0 0 0,1 0 0 0 0,-1 0 0 0 0,1 0-6 0 0,12 0 130 0 0,-13 1-128 0 0,0-1 0 0 0,0 0 0 0 0,0 0 1 0 0,0 0-1 0 0,0 0 0 0 0,0 0 0 0 0,1 0 1 0 0,-1 0-1 0 0,0 0 0 0 0,0 0 0 0 0,0 0 1 0 0,0 0-1 0 0,0 0 0 0 0,0 0 0 0 0,0 0 1 0 0,0 0-1 0 0,0 0 0 0 0,0 0 0 0 0,1 0 1 0 0,-1 0-1 0 0,0 0 0 0 0,0-1 0 0 0,0 1 1 0 0,0 0-1 0 0,0 0 0 0 0,0 0 0 0 0,0 0 0 0 0,0 0 1 0 0,0 0-1 0 0,0 0 0 0 0,0 0 0 0 0,0 0 1 0 0,0 0-1 0 0,0 0 0 0 0,0 0 0 0 0,1 0 1 0 0,-1 0-1 0 0,0-1 0 0 0,0 1 0 0 0,0 0 1 0 0,0 0-1 0 0,0 0 0 0 0,0 0 0 0 0,0 0 1 0 0,0 0-1 0 0,0 0 0 0 0,0 0 0 0 0,0 0 1 0 0,0 0-1 0 0,0-1 0 0 0,0 1 0 0 0,0 0 1 0 0,0 0-1 0 0,0 0 0 0 0,0 0 0 0 0,0 0 1 0 0,-1 0-3 0 0,1-1 7 0 0,0 0 0 0 0,0 1 0 0 0,0-1 0 0 0,1 0 0 0 0,-1 1 0 0 0,0-1 0 0 0,0 0 0 0 0,0 1 1 0 0,0-1-1 0 0,1 0 0 0 0,-1 1 0 0 0,0-1 0 0 0,0 1 0 0 0,1-1 0 0 0,-1 0-7 0 0,8-4 22 0 0,-19-8-22 0 0,-4 0 0 0 0,-1 10 0 0 0,-18 3-80 0 0,33 0 78 0 0,1 0 0 0 0,0 0 1 0 0,-1 0-1 0 0,1 0 0 0 0,-1 0 1 0 0,1 0-1 0 0,-1 0 1 0 0,1 0-1 0 0,0 0 0 0 0,-1 0 1 0 0,1 1-1 0 0,-1-1 0 0 0,1 0 1 0 0,0 0-1 0 0,-1 0 0 0 0,1 0 1 0 0,-1 1-1 0 0,1-1 1 0 0,0 0-1 0 0,-1 0 0 0 0,1 1 1 0 0,0-1-1 0 0,0 0 0 0 0,-1 1 1 0 0,1-1-1 0 0,0 0 1 0 0,0 1-1 0 0,-1-1 0 0 0,1 0 1 0 0,0 1-1 0 0,0-1 2 0 0,-5 7-45 0 0,-6-1 29 0 0,6 4 16 0 0,-8-5 0 0 0,-3 8-12 0 0,15-11 8 0 0,0-1 1 0 0,-1 0-1 0 0,1 0 0 0 0,0 0 1 0 0,0 1-1 0 0,0-1 1 0 0,0 1-1 0 0,0-1 1 0 0,0 1-1 0 0,0-1 1 0 0,1 1-1 0 0,-1-1 1 0 0,0 1-1 0 0,1 0 1 0 0,0-1-1 0 0,-1 1 1 0 0,1 0-1 0 0,0-1 0 0 0,0 1 1 0 0,0 0 3 0 0,-1 0-4 0 0,1-1 1 0 0,0 1-1 0 0,0 0 1 0 0,0-1-1 0 0,-1 1 0 0 0,1 0 1 0 0,-1-1-1 0 0,0 1 1 0 0,1-1-1 0 0,-1 1 0 0 0,0-1 1 0 0,0 1-1 0 0,0-1 1 0 0,0 1 3 0 0,-4 6 15 0 0,-10 23 165 0 0,11-15-65 0 0,4 3 86 0 0,1-4-10 0 0,-2-5-105 0 0,0 22 205 0 0,3-22-225 0 0,1-1-46 0 0,0-2-20 0 0,0 0 0 0 0,1-1-1 0 0,-1 1 1 0 0,1-1 0 0 0,2 3 0 0 0,-5-9 0 0 0,-1 1 1 0 0,1 0-1 0 0,0-1 1 0 0,0 1-1 0 0,0-1 1 0 0,-1 0 0 0 0,1 1-1 0 0,0-1 1 0 0,0 0-1 0 0,0 1 1 0 0,0-1 0 0 0,0 0-1 0 0,0 0 1 0 0,0 0-1 0 0,0 0 1 0 0,0 0-1 0 0,0 0 1 0 0,0 0 0 0 0,-1 0-1 0 0,2 0 0 0 0,-2 0 1 0 0,0 0 0 0 0,0 0-1 0 0,0 0 1 0 0,0 0 0 0 0,0 0 0 0 0,0 0-1 0 0,0 0 1 0 0,0 0 0 0 0,0 0 0 0 0,1 0-1 0 0,-1 0 1 0 0,0 0 0 0 0,0 0 0 0 0,0 0-1 0 0,0 0 1 0 0,0 0 0 0 0,0 0 0 0 0,0 0-1 0 0,0 0 1 0 0,0 0 0 0 0,0 0 0 0 0,1 0-1 0 0,-1 0 1 0 0,0 0 0 0 0,0 0 0 0 0,0 0-1 0 0,0 0 1 0 0,0 0 0 0 0,0 0 0 0 0,0 0-1 0 0,0 0 1 0 0,0 0 0 0 0,0 1 0 0 0,0-1-1 0 0,0 0 1 0 0,0 0 0 0 0,0 0 0 0 0,0 0-1 0 0,0 0 1 0 0,0 0 0 0 0,0 0 0 0 0,0 0-1 0 0,1 0 1 0 0,-1 0 0 0 0,0 0 0 0 0,0 1-1 0 0,0-1 1 0 0,0 0 0 0 0,0 0 0 0 0,0 0-1 0 0,-1 0 1 0 0,1 0 0 0 0,0 0 0 0 0,0 0-1 0 0,0 0 1 0 0,0 0 0 0 0,0 1-1 0 0,0-1 1 0 0,0 1 1 0 0,1-1-1 0 0,-1 1 0 0 0,0 0 0 0 0,0-1 1 0 0,0 1-1 0 0,1-1 0 0 0,-1 1 1 0 0,0 0-1 0 0,1-1 0 0 0,-1 1 0 0 0,0-1 1 0 0,1 1-1 0 0,-1-1 0 0 0,1 1 1 0 0,-1-1-1 0 0,1 1 0 0 0,-1-1 1 0 0,1 0-1 0 0,-1 1 0 0 0,1-1 0 0 0,-1 0 1 0 0,1 1-1 0 0,-1-1 0 0 0,1 0 1 0 0,0 0-1 0 0,-1 1 0 0 0,1-1 0 0 0,-1 0 1 0 0,1 0-1 0 0,0 0 0 0 0,-1 0 1 0 0,1 0-1 0 0,0 0 0 0 0,-1 0 1 0 0,1 0-2 0 0,9 2 28 0 0,-3 6 17 0 0,-6-8-44 0 0,-1 1 1 0 0,0-1-1 0 0,1 0 0 0 0,-1 1 0 0 0,0-1 0 0 0,1 1 0 0 0,-1-1 1 0 0,0 0-1 0 0,1 1 0 0 0,-1-1 0 0 0,1 0 0 0 0,-1 0 1 0 0,0 1-1 0 0,1-1 0 0 0,-1 0 0 0 0,1 0 0 0 0,-1 0 1 0 0,1 0-1 0 0,-1 1 0 0 0,1-1 0 0 0,-1 0 0 0 0,1 0 0 0 0,-1 0 1 0 0,1 0-1 0 0,-1 0 0 0 0,1 0 0 0 0,-1 0 0 0 0,1 0 1 0 0,0-1-2 0 0,64 1 183 0 0,-54 0-192 0 0,1 0-33 0 0,0 0-41 0 0,1 0-49 0 0,-6 0-5 0 0,8-3 36 0 0,-11 2 20 0 0,1-1-71 0 0,-2 0-16 0 0,0 1-60 0 0,1-1-70 0 0,-1 0-81 0 0,-1 2 69 0 0,0-1-44 0 0,-1 1-40 0 0,1-1-34 0 0,0 1-125 0 0,-1 0-35 0 0,5 0-1294 0 0</inkml:trace>
  <inkml:trace contextRef="#ctx0" brushRef="#br0" timeOffset="1748.88">1941 237 6536 0 0,'0'0'141'0'0,"0"0"23"0"0,0 0 13 0 0,-3 0-19 0 0,-11 1 79 0 0,5 0-76 0 0,7 0-129 0 0,1-1 0 0 0,-1 0 0 0 0,1 1 0 0 0,-1 0 0 0 0,1-1 1 0 0,-1 1-1 0 0,1 0 0 0 0,0-1 0 0 0,-1 1 0 0 0,1 0-32 0 0,-3 2 154 0 0,0-1 74 0 0,-3 0 106 0 0,3-2-118 0 0,-1 0 38 0 0,-1 1-25 0 0,0 1-35 0 0,-8 8 270 0 0,11-7-164 0 0,0-2-103 0 0,1 0-63 0 0,-1-1-63 0 0,0-1-26 0 0,1 3 57 0 0,-3 8 253 0 0,-6-5-31 0 0,6 6-4 0 0,-8-6-16 0 0,0 6-70 0 0,11-9-90 0 0,0 1-52 0 0,1 0-34 0 0,1 1-30 0 0,0 0-6 0 0,0-2 24 0 0,-5 6 45 0 0,4-7-75 0 0,0 1 1 0 0,0-1-1 0 0,0 1 0 0 0,0-1 0 0 0,1 1 0 0 0,-1-1 1 0 0,0 1-1 0 0,1-1 0 0 0,0 1 0 0 0,-1 0 1 0 0,1-1-1 0 0,0 1 0 0 0,0 0 0 0 0,-1 0-16 0 0,1-1 14 0 0,0 1 0 0 0,0 0-1 0 0,0 0 1 0 0,-1 0 0 0 0,1-1-1 0 0,-1 1 1 0 0,1 0 0 0 0,-1-1-1 0 0,0 1 1 0 0,1 0 0 0 0,-1-1-1 0 0,0 1 1 0 0,0-1-14 0 0,0 1 13 0 0,0-1-1 0 0,0 1 1 0 0,0-1-1 0 0,0 1 0 0 0,0 0 1 0 0,1-1-1 0 0,-1 1 1 0 0,1 0-1 0 0,-1 0 1 0 0,1-1-1 0 0,0 1 1 0 0,0 0-1 0 0,0 0-12 0 0,0 61 304 0 0,0-61-294 0 0,0 0 0 0 0,0-1 0 0 0,0 1 0 0 0,1 0 0 0 0,-1 0 0 0 0,1-1 0 0 0,-1 1 0 0 0,1 0 0 0 0,0-1 0 0 0,0 1-1 0 0,0 0 1 0 0,-1-1 0 0 0,2 1-10 0 0,-1-1 11 0 0,0 1-1 0 0,-1-1 0 0 0,1 1 0 0 0,0-1 0 0 0,0 1 0 0 0,-1 0 1 0 0,1 0-1 0 0,-1-1 0 0 0,1 1 0 0 0,-1 0 0 0 0,0 0 0 0 0,0-1 1 0 0,0 1-11 0 0,0 5 37 0 0,0-6-24 0 0,0 1-1 0 0,0 0 0 0 0,0-1 1 0 0,0 1-1 0 0,0 0 0 0 0,0-1 0 0 0,0 1 1 0 0,1 0-1 0 0,-1-1 0 0 0,0 1 1 0 0,1-1-1 0 0,0 2-12 0 0,10 3 103 0 0,-6 4 1 0 0,2-5-32 0 0,-7-5-68 0 0,0 0 1 0 0,1 0-1 0 0,-1 1 1 0 0,1-1-1 0 0,-1 0 0 0 0,0 0 1 0 0,1 0-1 0 0,-1 1 0 0 0,0-1 1 0 0,1 0-1 0 0,-1 1 0 0 0,0-1 1 0 0,0 0-1 0 0,1 1 1 0 0,-1-1-1 0 0,0 0 0 0 0,0 1 1 0 0,0-1-1 0 0,1 1 0 0 0,-1-1 1 0 0,0 0-1 0 0,0 1 1 0 0,0-1-1 0 0,0 1 0 0 0,0-1 1 0 0,0 0-1 0 0,0 1 0 0 0,0-1 1 0 0,0 1-1 0 0,0-1 1 0 0,0 1-5 0 0,3 4 104 0 0,-2-4-83 0 0,9 7 31 0 0,-3-5 13 0 0,-1-2 46 0 0,1-1 77 0 0,-3 0-99 0 0,11 0 399 0 0,-12 0-391 0 0,1-1-35 0 0,-1 0-63 0 0,13-13 118 0 0,-8 7-73 0 0,4-5-1 0 0,-3 0-35 0 0,-8 6-8 0 0,1 2 0 0 0,13-20 0 0 0,-13 20 0 0 0,0 1 1 0 0,0-1-1 0 0,0 1 1 0 0,-1-1 0 0 0,1 0-1 0 0,-1 0 1 0 0,0 0 0 0 0,0 0-1 0 0,0-1 0 0 0,0-17 48 0 0,-1 20-47 0 0,0-1 0 0 0,0 1 0 0 0,1-1 0 0 0,-1 0 0 0 0,0 1 0 0 0,1-1 0 0 0,0 1 0 0 0,0 0 0 0 0,0-1 0 0 0,0 1 0 0 0,1-2-1 0 0,-1 1 5 0 0,0 1 0 0 0,0 0-1 0 0,0-1 1 0 0,0 1 0 0 0,0 0 0 0 0,-1-1 0 0 0,1 0-1 0 0,-1 1 1 0 0,1-1 0 0 0,-1 1 0 0 0,0-3-5 0 0,0-2 8 0 0,-1 5-7 0 0,1 0-1 0 0,0 0 0 0 0,0-1 0 0 0,0 1 0 0 0,1 0 1 0 0,-1 0-1 0 0,0 0 0 0 0,1 0 0 0 0,-1 0 1 0 0,1-1-1 0 0,10-13 0 0 0,-8 0 0 0 0,-3 3-11 0 0,0 10-49 0 0,0 3-31 0 0,0 3 31 0 0,0-2 59 0 0,-1-1 1 0 0,1 1-1 0 0,1 0 0 0 0,-1-1 1 0 0,0 1-1 0 0,0 0 0 0 0,0-1 0 0 0,0 1 1 0 0,0 0-1 0 0,1-1 0 0 0,-1 1 1 0 0,0 0-1 0 0,0-1 0 0 0,1 1 1 0 0,-1-1 0 0 0,11 6 0 0 0,-11-5 0 0 0,1 0 0 0 0,-1 0 0 0 0,1 0 0 0 0,-1 1 0 0 0,1-1 0 0 0,-1 0 0 0 0,0 0 0 0 0,0 1 0 0 0,0-1 0 0 0,1 0 0 0 0,-1 1 0 0 0,0-1 0 0 0,-1 0 0 0 0,1 0 0 0 0,0 1 0 0 0,0-1 0 0 0,0 1 0 0 0,-1 0 0 0 0,1 0 0 0 0,0 0 0 0 0,0 1 0 0 0,1-1 0 0 0,-1 0 0 0 0,0 0 0 0 0,1 0 0 0 0,-1 0 0 0 0,1 0 0 0 0,4 6-2 0 0,1 2-18 0 0,-4 4-42 0 0,-2-11 20 0 0,0 1 1 0 0,0 0-1 0 0,1-1 1 0 0,-1 1 0 0 0,1-1-1 0 0,0 1 1 0 0,0-1-1 0 0,1 3 42 0 0,1 0-15 0 0,1-1 59 0 0,-1-3 59 0 0,0 1 3 0 0,7 10-24 0 0,-7-6-70 0 0,1 0-47 0 0,5-5-50 0 0,-4 0-22 0 0,-3 0 39 0 0,1 1 56 0 0,0 0 34 0 0,16 14 209 0 0,-12-14-239 0 0,-4-2-42 0 0,-1-2-39 0 0,1 0-45 0 0,-2-1-52 0 0,0-2-57 0 0,0-1-65 0 0,-1 5 72 0 0,0-1-36 0 0,0 0-369 0 0,0 1 88 0 0,1 0-49 0 0,0 0-710 0 0,4 0-559 0 0,4 0-1062 0 0</inkml:trace>
  <inkml:trace contextRef="#ctx0" brushRef="#br0" timeOffset="2133.87">2288 143 6272 0 0,'13'13'141'0'0,"-10"-10"23"0"0,-3-1 11 0 0,0 12-70 0 0,2-4-47 0 0,1-1-33 0 0,1-2-36 0 0,1 3 16 0 0,-3 1 74 0 0,-2-8-11 0 0,0 11 322 0 0,1 4 322 0 0,2-8-289 0 0,-1-4-171 0 0,1-1-73 0 0,1-1-35 0 0,-3-2 117 0 0,0-1-60 0 0,0 1-52 0 0,-1 0-43 0 0,1 0-25 0 0,-1 0-37 0 0,-1 3 15 0 0,1-4-9 0 0,-1 0 50 0 0,2 8 155 0 0,1-3-32 0 0,2 1 10 0 0,3 0 74 0 0,-5-4 176 0 0,-2-3-16 0 0,0 3-3 0 0,3 9-32 0 0,7 2 56 0 0,-7-11-32 0 0,-3-3 0 0 0,0 1-257 0 0,0 1-45 0 0,0-1-40 0 0,0 0-33 0 0,0 1 1 0 0,0 2-37 0 0,0-2 42 0 0,0 0 197 0 0,0-2-10 0 0,0 0-12 0 0,0 0-39 0 0,0 0-21 0 0,0 0-2 0 0,0 0-12 0 0,0 0-52 0 0,0-2-28 0 0,0-43 224 0 0,0 35-301 0 0,0 4-39 0 0,0 4 13 0 0,0 1-1 0 0,-1-1 1 0 0,1 0-1 0 0,-1 0 1 0 0,1 1-1 0 0,-1-1 1 0 0,0 0-1 0 0,1 1 1 0 0,-1-1 0 0 0,0 1-1 0 0,-1-2-4 0 0,1 2 2 0 0,1 1 1 0 0,-1-1-1 0 0,0 0 1 0 0,1 0-1 0 0,-1 0 0 0 0,1 0 1 0 0,-1 0-1 0 0,1 0 0 0 0,-1 0 1 0 0,1 0-1 0 0,0 0 0 0 0,0-1 1 0 0,-1 1-1 0 0,1 0 1 0 0,0 0-1 0 0,0 0 0 0 0,0 0 1 0 0,0 0-1 0 0,0 0 0 0 0,1 0 1 0 0,-1-1-1 0 0,0 1 0 0 0,0 0 1 0 0,1 0-3 0 0,1-2 1 0 0,0-1 1 0 0,0 1 0 0 0,-1-1-1 0 0,1 1 1 0 0,-1-1 0 0 0,0 0-1 0 0,1-3-1 0 0,-1 4 0 0 0,0-1 0 0 0,0 0 0 0 0,0 1 0 0 0,1-1 0 0 0,0 0 0 0 0,-1 1-1 0 0,3-3 1 0 0,1-7 0 0 0,6 7 0 0 0,-6-4 0 0 0,6 5 0 0 0,-6-8-14 0 0,8-3-45 0 0,-12 14 58 0 0,0 1 0 0 0,0 0-1 0 0,1 0 1 0 0,-1-1 0 0 0,0 1 0 0 0,1 0-1 0 0,-1 0 1 0 0,1 0 0 0 0,-1 1-1 0 0,1-1 1 0 0,-1 0 0 0 0,1 0 0 0 0,-1 1-1 0 0,1-1 1 0 0,0 1 0 0 0,-1 0 0 0 0,1-1-1 0 0,0 1 1 0 0,0 0 0 0 0,0 0 1 0 0,-2 0-3 0 0,1 0 0 0 0,-1 0 0 0 0,1 0 0 0 0,-1 0-1 0 0,1 0 1 0 0,-1 0 0 0 0,1 0 0 0 0,-1 0 0 0 0,1 0 0 0 0,-1 0 0 0 0,1 0 0 0 0,-1 0 0 0 0,1 0 0 0 0,-1-1 0 0 0,1 1 0 0 0,-1 0 0 0 0,1 0 0 0 0,-1-1 0 0 0,0 1-1 0 0,1 0 1 0 0,-1-1 0 0 0,1 1 0 0 0,-1 0 0 0 0,0-1 0 0 0,1 1 0 0 0,-1 0 0 0 0,0-1 0 0 0,1 1 0 0 0,-1-1 3 0 0,8-6-118 0 0,-5 5 76 0 0,5 1 6 0 0,-2 1-12 0 0,0 0-29 0 0,2 0-47 0 0,-1 1 86 0 0,4 0-81 0 0,3-1-92 0 0,0-1-104 0 0,-2-2-116 0 0,4-8-78 0 0,0 8-3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18.1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8720 0 0,'3'0'197'0'0,"7"0"24"0"0,-10 0-216 0 0,0 0-1 0 0,1 0 0 0 0,-1 0 0 0 0,0 0 0 0 0,0 0 1 0 0,0 0-1 0 0,0 0 0 0 0,0 0 0 0 0,0 0 0 0 0,0 0 1 0 0,0 0-1 0 0,0 0 0 0 0,0 0 0 0 0,1 0 1 0 0,-1 0-1 0 0,0 0 0 0 0,0 0 0 0 0,0 0 0 0 0,0 0 1 0 0,0 0-1 0 0,0 0 0 0 0,0 0 0 0 0,0 0 0 0 0,0 0 1 0 0,0 0-1 0 0,0 0 0 0 0,1 0 0 0 0,-1 0 1 0 0,0 1-1 0 0,0-1 0 0 0,0 0 0 0 0,0 0 0 0 0,0 0 1 0 0,0 0-1 0 0,0 0 0 0 0,0 0 0 0 0,0 0 0 0 0,0 0 1 0 0,0 0-1 0 0,0 0 0 0 0,0 0 0 0 0,0 0 0 0 0,0 1 1 0 0,0-1-1 0 0,0 0 0 0 0,0 0 0 0 0,0 0 1 0 0,0 0-1 0 0,0 0 0 0 0,0 0 0 0 0,0 0 0 0 0,0 0 1 0 0,0 0-1 0 0,0 0 0 0 0,0 1 0 0 0,0-1 0 0 0,0 0-4 0 0,0 11 189 0 0,0 22-124 0 0,0-25-44 0 0,0 4 114 0 0,1-6-19 0 0,1 0 33 0 0,2 2 62 0 0,2 2 91 0 0,-3 4 77 0 0,-3-6 18 0 0,0 1-60 0 0,0-2-54 0 0,0 1-46 0 0,0 1-5 0 0,0-1-48 0 0,0 3-11 0 0,0 7 31 0 0,0-17-201 0 0,0 0 1 0 0,0 0 0 0 0,0 0 0 0 0,0 0 0 0 0,0 0-1 0 0,0-1 1 0 0,0 1 0 0 0,-1 0 0 0 0,1 0 0 0 0,0 0 0 0 0,0 0-1 0 0,-1-1 1 0 0,1 1 0 0 0,-1 1-4 0 0,0-2 1 0 0,1 0-1 0 0,-1 1 1 0 0,0-1 0 0 0,0 0 0 0 0,0 1 0 0 0,1-1-1 0 0,-1 0 1 0 0,0 0 0 0 0,0 0 0 0 0,0 0-1 0 0,0 0 1 0 0,0 0 0 0 0,1 0 0 0 0,-2 0-1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19.0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64 6160 0 0,'0'0'133'0'0,"-2"0"23"0"0,-9 0 13 0 0,11 0-166 0 0,0 0 0 0 0,0 0-1 0 0,0 0 1 0 0,0 0 0 0 0,0 0-1 0 0,-1 0 1 0 0,1 0 0 0 0,0 0-1 0 0,0 0 1 0 0,0 0 0 0 0,0 0-1 0 0,0 0 1 0 0,0 0-1 0 0,0 0 1 0 0,0 0 0 0 0,0 0-1 0 0,0 0 1 0 0,-1 0 0 0 0,1 0-1 0 0,0 0 1 0 0,0 0 0 0 0,0 0-1 0 0,0-1 1 0 0,0 1 0 0 0,0 0-1 0 0,0 0 1 0 0,0 0-1 0 0,0 0 1 0 0,0 0 0 0 0,0 0-1 0 0,0 0 1 0 0,0 0 0 0 0,-1 0-1 0 0,1 0 1 0 0,0 0 0 0 0,0 0-1 0 0,0 0 1 0 0,0 0 0 0 0,0-1-1 0 0,0 1 1 0 0,0 0-1 0 0,0 0 1 0 0,0 0 0 0 0,0 0-1 0 0,0 0 1 0 0,0 0 0 0 0,0 0-1 0 0,0 0 1 0 0,0 0 0 0 0,0 0-1 0 0,0-1 1 0 0,0 1 0 0 0,0 0-1 0 0,0 0 1 0 0,0 0-1 0 0,0 0 1 0 0,0 0-3 0 0,1-4 24 0 0,-1 3-23 0 0,0-1 0 0 0,0 0-1 0 0,0 0 1 0 0,0 0-1 0 0,0 0 1 0 0,0 1-1 0 0,-1-1 1 0 0,1 0 0 0 0,-1 0-1 0 0,1 1 1 0 0,-1-2-1 0 0,-6 0 16 0 0,3 3 42 0 0,4 0-58 0 0,-2 0 122 0 0,2-3 140 0 0,0 3-240 0 0,0-1-1 0 0,0 1 0 0 0,0 0 0 0 0,0-1 0 0 0,0 1 1 0 0,0-1-1 0 0,0 1 0 0 0,0 0 0 0 0,0-1 0 0 0,-1 1 0 0 0,1-1 1 0 0,0 1-1 0 0,0 0 0 0 0,0-1 0 0 0,0 1 0 0 0,-1-1 0 0 0,1 1 1 0 0,0 0-1 0 0,0-1 0 0 0,-1 1 0 0 0,1 0 0 0 0,0-1 1 0 0,-1 1-1 0 0,1 0 0 0 0,0 0 0 0 0,-1-1 0 0 0,1 1 0 0 0,0 0 1 0 0,-1 0-1 0 0,1 0 0 0 0,-1-1-21 0 0,-6-3 358 0 0,5 1-197 0 0,0-1 7 0 0,-1-1 99 0 0,-2 4-54 0 0,1 1-67 0 0,-1-1 34 0 0,1 1-109 0 0,-1 0 36 0 0,-5 0 130 0 0,-15 0 399 0 0,18 0-474 0 0,1 0-39 0 0,3 0 118 0 0,0 0-61 0 0,0 0-142 0 0,1 0-14 0 0,0 0-1 0 0,0 0 1 0 0,0 0 0 0 0,0 0-1 0 0,0 1 1 0 0,0-1 0 0 0,0 1-1 0 0,-1-1 1 0 0,1 1-1 0 0,0-1 1 0 0,0 1 0 0 0,1 0-1 0 0,-2 1-23 0 0,-4 3 101 0 0,-1 2 40 0 0,4-3-85 0 0,0-1-9 0 0,0 1-1 0 0,1 0 0 0 0,-1 0 0 0 0,1 0 1 0 0,-1 2-47 0 0,-1 4 93 0 0,0 1-21 0 0,-4-1-40 0 0,7-7-26 0 0,0 0 1 0 0,0-1-1 0 0,-1 1 1 0 0,2 0-1 0 0,-1 1 1 0 0,0-1-7 0 0,0 1 9 0 0,0 0 0 0 0,0 0 1 0 0,0-1-1 0 0,-1 1 0 0 0,0-1 1 0 0,0 2-10 0 0,1-4 5 0 0,1 1 0 0 0,-1-1 0 0 0,1 1 0 0 0,0 0 0 0 0,0-1 0 0 0,0 1 0 0 0,0 0 1 0 0,0 0-1 0 0,0 0 0 0 0,0 0 0 0 0,0 0 0 0 0,1 1-5 0 0,-2 27 63 0 0,2-19-43 0 0,0 23 107 0 0,0-20-28 0 0,0 1 63 0 0,0-13-150 0 0,0 0 1 0 0,1 0-1 0 0,-1 0 1 0 0,1-1-1 0 0,-1 1 1 0 0,1 0-1 0 0,0 0 1 0 0,0-1-1 0 0,-1 1 1 0 0,1-1-1 0 0,1 1-12 0 0,-1 0 13 0 0,0-1-1 0 0,0 1 0 0 0,0 0 0 0 0,-1-1 0 0 0,1 1 1 0 0,0 0-1 0 0,-1 0 0 0 0,1 0 0 0 0,-1-1 0 0 0,0 1 1 0 0,1 1-13 0 0,-1-1 92 0 0,2 0 26 0 0,3-2-57 0 0,1 1-12 0 0,-2 5 29 0 0,-3-5-73 0 0,-1-1 0 0 0,0 1 1 0 0,0-1-1 0 0,1 1 0 0 0,-1-1 0 0 0,0 0 1 0 0,0 1-1 0 0,1-1 0 0 0,-1 0 0 0 0,1 1 1 0 0,-1-1-1 0 0,0 0 0 0 0,1 1 1 0 0,-1-1-1 0 0,1 0 0 0 0,-1 0 0 0 0,1 1 1 0 0,-1-1-1 0 0,0 0 0 0 0,1 0 0 0 0,-1 0 1 0 0,1 0-1 0 0,-1 0 0 0 0,1 0 0 0 0,-1 0 1 0 0,1 0-1 0 0,-1 0 0 0 0,1 0 0 0 0,-1 0 1 0 0,1 0-1 0 0,-1 0 0 0 0,1 0-5 0 0,15 1 169 0 0,-11-1-114 0 0,-1 1 1 0 0,1-1 0 0 0,-1 0-1 0 0,0 0 1 0 0,1 0 0 0 0,-1-1-1 0 0,0 0 1 0 0,1 0 0 0 0,2-1-56 0 0,1-3 60 0 0,-6 4-50 0 0,-1 0 1 0 0,1 1 0 0 0,-1-1 0 0 0,1 0-1 0 0,-1 0 1 0 0,1 1 0 0 0,-1-1 0 0 0,1 1-1 0 0,-1-1 1 0 0,1 1 0 0 0,0 0 0 0 0,-1-1-1 0 0,1 1 1 0 0,0 0-11 0 0,-1 0 8 0 0,1 0-1 0 0,-1 0 1 0 0,0 0-1 0 0,1 0 1 0 0,-1 0 0 0 0,0-1-1 0 0,0 1 1 0 0,1-1-1 0 0,-1 1 1 0 0,0-1-1 0 0,0 1 1 0 0,1-1-1 0 0,-1 0-7 0 0,0 0 7 0 0,1 0 0 0 0,-1 0 0 0 0,0 0 0 0 0,0-1 0 0 0,0 1 0 0 0,0-1 0 0 0,0 1 0 0 0,0-1-1 0 0,-1 1 1 0 0,1-1 0 0 0,0-1-7 0 0,0 2 5 0 0,-1-1 0 0 0,1 1-1 0 0,0-1 1 0 0,0 1 0 0 0,-1-1-1 0 0,1 1 1 0 0,0-1 0 0 0,0 1-1 0 0,0 0 1 0 0,1 0 0 0 0,-1-1-1 0 0,0 1 1 0 0,0 0 0 0 0,1 0-1 0 0,0-1-4 0 0,4 2 11 0 0,-2-2-9 0 0,5-14 65 0 0,4 0-53 0 0,-11 14-11 0 0,-1 1-2 0 0,0 0 0 0 0,1 0 0 0 0,-1-1-1 0 0,0 1 1 0 0,0-1 0 0 0,0 1 0 0 0,0-1-1 0 0,0 1 1 0 0,0-2-1 0 0,1-4 37 0 0,-1-3 44 0 0,-1 9-74 0 0,0-1 1 0 0,0 1 0 0 0,0-1 0 0 0,1 1 0 0 0,-1 0 0 0 0,1-1-1 0 0,-1 1 1 0 0,1 0 0 0 0,-1-1 0 0 0,1 1 0 0 0,0 0 0 0 0,0-2-8 0 0,6-8 23 0 0,-5-6-96 0 0,-2 6 5 0 0,0 9 1 0 0,0 2-14 0 0,0 0-18 0 0,3 0 2 0 0,6 2 29 0 0,-9-2 66 0 0,0 0 0 0 0,1 1 1 0 0,-1-1-1 0 0,0 0 0 0 0,1 1 0 0 0,-1-1 0 0 0,0 1 0 0 0,1-1 1 0 0,-1 1-1 0 0,0-1 0 0 0,0 1 0 0 0,1-1 0 0 0,-1 1 0 0 0,0-1 0 0 0,0 1 1 0 0,0-1-1 0 0,0 1 0 0 0,0-1 0 0 0,0 1 0 0 0,0-1 0 0 0,0 1 1 0 0,0 0 1 0 0,3 4-59 0 0,10 15 9 0 0,0 5 35 0 0,-13-25 15 0 0,5 31-54 0 0,0-23 47 0 0,2 5 4 0 0,-5 0 56 0 0,-3-6-42 0 0,1 2-9 0 0,14 20-4 0 0,-14-28 3 0 0,1 0 1 0 0,-1 0 0 0 0,1 0 0 0 0,-1 0 0 0 0,1 0 0 0 0,-1 0 0 0 0,0 0 0 0 0,0 0 0 0 0,1 0-1 0 0,-1 0 1 0 0,0 1 0 0 0,0-1 0 0 0,0 0 0 0 0,0 0 0 0 0,0 0 0 0 0,-1 1-2 0 0,0 26 7 0 0,1-15-61 0 0,0 3-108 0 0,0-14 119 0 0,0-2-13 0 0,0 1-21 0 0,0-1-39 0 0,0 0-16 0 0,0 0-39 0 0,0 0-44 0 0,0 0-50 0 0,0 0-53 0 0,0 0-49 0 0,0 0-44 0 0,0 0-39 0 0,0 0-133 0 0,0 0-38 0 0,0 0-161 0 0,0 0-432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19.2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9040 0 0,'0'0'200'0'0,"0"2"33"0"0,0 17 62 0 0,0 30 209 0 0,0-31-245 0 0,0-9-77 0 0,0 0 39 0 0,0 0 46 0 0,0-1 53 0 0,-2-3-37 0 0,-9 6-41 0 0,10-9-110 0 0,0 0-36 0 0,-1 2 13 0 0,4 4-23 0 0,-2-8-54 0 0,0 5 113 0 0,0-2-62 0 0,0-1-40 0 0,0 1-27 0 0,0 0 34 0 0,0-1 104 0 0,0-2 2 0 0,0 3 17 0 0,0 7 10 0 0,0-7 1 0 0,0-3-90 0 0,0 0-76 0 0,0 0-62 0 0,0 3-102 0 0,0-2 79 0 0,0 1 33 0 0,0 0-4 0 0,0 0-56 0 0,0 1-69 0 0,0 0-107 0 0,0-3-82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38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1 553 7312 0 0,'0'-3'165'0'0,"0"3"-157"0"0,0-1-1 0 0,0 1 1 0 0,0 0-1 0 0,0-1 1 0 0,0 1-1 0 0,0-1 1 0 0,0 1-1 0 0,0-1 1 0 0,0 1-1 0 0,0-1 1 0 0,0 1-1 0 0,1-1 1 0 0,-1 1 0 0 0,0 0-1 0 0,0-1 1 0 0,0 1-1 0 0,1-1 1 0 0,-1 1-1 0 0,0 0 1 0 0,1-1-1 0 0,-1 1 1 0 0,0-1-1 0 0,1 1 1 0 0,-1 0-1 0 0,0 0 1 0 0,1-1-1 0 0,-1 1 1 0 0,1 0 0 0 0,-1 0-8 0 0,15-1 238 0 0,-2 1-123 0 0,0-3-92 0 0,11-10-30 0 0,-12 5 21 0 0,0 2 64 0 0,-1 3 230 0 0,1 4 90 0 0,-10-1-319 0 0,0 0-1 0 0,0 0 1 0 0,0 0 0 0 0,0 0 0 0 0,0 0-1 0 0,0 0 1 0 0,-1 0 0 0 0,1-1 0 0 0,0 1-1 0 0,0-1 1 0 0,1 0-79 0 0,6-4 309 0 0,6-3 197 0 0,-1 0-42 0 0,-5 3-232 0 0,7 2 216 0 0,0 1-27 0 0,13-14 150 0 0,-25 9-393 0 0,-3 7-168 0 0,-1-1 0 0 0,0 1 0 0 0,0-1 0 0 0,0 1 0 0 0,1 0 1 0 0,-1-1-1 0 0,0 1 0 0 0,0 0 0 0 0,1-1 0 0 0,-1 1 0 0 0,0 0 1 0 0,1 0-1 0 0,-1-1 0 0 0,0 1 0 0 0,1 0 0 0 0,-1 0 1 0 0,0-1-1 0 0,1 1 0 0 0,-1 0 0 0 0,1 0 0 0 0,-1 0 0 0 0,0 0 1 0 0,1 0-1 0 0,-1 0 0 0 0,1-1 0 0 0,-1 1 0 0 0,1 0 0 0 0,-1 0 1 0 0,0 0-1 0 0,1 1 0 0 0,-1-1-10 0 0,3 0 192 0 0,-3 0-21 0 0,3-3-3 0 0,7-8-39 0 0,-7 9-154 0 0,-3-1-39 0 0,0-14 34 0 0,0 11 56 0 0,0 3-2 0 0,-3-2 44 0 0,-7-8 1 0 0,7 6-32 0 0,3 6-35 0 0,-1 1 0 0 0,1 0 0 0 0,0-1 0 0 0,0 1 0 0 0,0-1-1 0 0,0 1 1 0 0,0-1 0 0 0,-1 1 0 0 0,1 0 0 0 0,0-1 0 0 0,-1 1 0 0 0,1-1 0 0 0,0 1 0 0 0,0 0 0 0 0,-1-1 0 0 0,1 1 0 0 0,-1 0 0 0 0,1-1 0 0 0,0 1 0 0 0,-1 0 0 0 0,1 0-1 0 0,-1 0 1 0 0,1-1 0 0 0,0 1 0 0 0,-1 0 0 0 0,1 0 0 0 0,-1 0 0 0 0,1 0 0 0 0,-1 0 0 0 0,1 0 0 0 0,-1 0 0 0 0,1 0 0 0 0,-1 0 0 0 0,1 0 0 0 0,-1 0 0 0 0,1 0-2 0 0,-5-3 64 0 0,-8-7-48 0 0,8 7-46 0 0,-3 3-65 0 0,2 0 68 0 0,6 0 27 0 0,-1 0-5 0 0,1 0 1 0 0,-1 0 0 0 0,0 0 0 0 0,1 0-1 0 0,-1 0 1 0 0,0 0 0 0 0,1 0-1 0 0,-1 1 1 0 0,0-1 0 0 0,1 0 0 0 0,-1 0-1 0 0,0 1 1 0 0,1-1 0 0 0,-1 0 0 0 0,1 1 4 0 0,-6 9-54 0 0,-7-5 33 0 0,-3 9-11 0 0,14-12 39 0 0,-1 1 0 0 0,1 1 1 0 0,0-1-1 0 0,0 0 0 0 0,0 1 0 0 0,0 0-7 0 0,0 0 13 0 0,0-1-1 0 0,0 0 0 0 0,0 1 0 0 0,0-1 0 0 0,-1 0 0 0 0,0 1-12 0 0,1-2 1 0 0,0 0 1 0 0,0 0-1 0 0,1 1 0 0 0,-1-1 0 0 0,0 1 1 0 0,1-1-1 0 0,0 1 0 0 0,0-1 1 0 0,0 1-1 0 0,0 0 0 0 0,0 0 1 0 0,0 0-2 0 0,0 2-1 0 0,0-1 1 0 0,-1 0 0 0 0,1 0 0 0 0,-1 0 0 0 0,0 0 0 0 0,-3 4 0 0 0,-7 15 8 0 0,9-2 64 0 0,2-17-57 0 0,1-1 1 0 0,-1 1 0 0 0,0-1-1 0 0,0 1 1 0 0,0-1 0 0 0,0 1-1 0 0,0-1 1 0 0,-1 1-16 0 0,1-2 6 0 0,-1 0 1 0 0,1 0-1 0 0,1 0 1 0 0,-1 0 0 0 0,0 1-1 0 0,0-1 1 0 0,1 0-1 0 0,-1 0 1 0 0,1 0-1 0 0,0 1 1 0 0,0-1-1 0 0,0 0 1 0 0,0 1-1 0 0,0-1 1 0 0,0 0-1 0 0,1 0 1 0 0,-1 1-1 0 0,1-1 1 0 0,-1 0 0 0 0,1 1-7 0 0,4 5 31 0 0,-4-6-26 0 0,0-1-1 0 0,0 0 1 0 0,0 1 0 0 0,0-1-1 0 0,-1 1 1 0 0,1-1-1 0 0,0 1 1 0 0,-1 0 0 0 0,1-1-1 0 0,-1 1 1 0 0,0-1-1 0 0,0 1 1 0 0,0 0 0 0 0,1 0-5 0 0,-2 0 14 0 0,1 0 1 0 0,0 1 0 0 0,0-1 0 0 0,0 0 0 0 0,0 1 0 0 0,0-1 0 0 0,1 0-1 0 0,-1 1 1 0 0,1-1 0 0 0,0 0 0 0 0,-1 0 0 0 0,1 1 0 0 0,0-1 0 0 0,0 0-1 0 0,0 0 1 0 0,1 0 0 0 0,-1 0 0 0 0,0 0 0 0 0,1-1 0 0 0,-1 1 0 0 0,1 0-15 0 0,2 2 42 0 0,0-1 0 0 0,0 1 0 0 0,0-1 0 0 0,0 0 0 0 0,0 0 0 0 0,1-1 0 0 0,0 1-42 0 0,-2-2 19 0 0,0 0 0 0 0,0 0 0 0 0,0 0 1 0 0,0 0-1 0 0,0 0 0 0 0,0-1 0 0 0,0 0 1 0 0,2 1-20 0 0,11-1 110 0 0,0 0-40 0 0,29 0 31 0 0,-44 0-97 0 0,1 0 0 0 0,0 0 0 0 0,-1-1 0 0 0,1 1-1 0 0,0 0 1 0 0,-1-1 0 0 0,1 1 0 0 0,0-1 0 0 0,-1 1 0 0 0,1-1 0 0 0,-1 0 0 0 0,1 1 0 0 0,-1-1 0 0 0,1 0-4 0 0,10-6 13 0 0,1 4-32 0 0,-9 2 0 0 0,0 0 1 0 0,0 0-1 0 0,0-1 1 0 0,0 0 0 0 0,0 1-1 0 0,-1-1 1 0 0,1 0-1 0 0,0-1 19 0 0,22-10-121 0 0,-17 9 36 0 0,0 0-47 0 0,1-1-61 0 0,-1-1-74 0 0,2-1 2 0 0,6-3-157 0 0,-9 3 155 0 0,1 0-53 0 0,6-9-334 0 0</inkml:trace>
  <inkml:trace contextRef="#ctx0" brushRef="#br0" timeOffset="484.25">632 269 7256 0 0,'0'0'165'0'0,"3"3"22"0"0,7 7 7 0 0,-6-1-66 0 0,-5-2-60 0 0,1-4-58 0 0,0-3-10 0 0,-1 1 0 0 0,1-1 0 0 0,0 1 0 0 0,0-1 0 0 0,0 1 0 0 0,0-1 0 0 0,0 1 0 0 0,0-1 0 0 0,0 0 0 0 0,0 1 0 0 0,0-1 0 0 0,0 1 0 0 0,1-1 0 0 0,-1 1 0 0 0,0-1 0 0 0,0 1 0 0 0,0-1 0 0 0,1 1 0 0 0,-1-1 0 0 0,0 1 0 0 0,0-1 0 0 0,1 0 0 0 0,-1 1 0 0 0,0-1 0 0 0,1 0 0 0 0,-1 1 0 0 0,0-1 0 0 0,1 0 0 0 0,-1 1 0 0 0,1-1 0 0 0,-1 0 0 0 0,1 0 0 0 0,8 8 0 0 0,-2 1 45 0 0,-3 2 95 0 0,-1-1 31 0 0,2 2 59 0 0,-3-8-47 0 0,5 10 297 0 0,-3-8-188 0 0,-1-1 47 0 0,3-1 88 0 0,-1 0-16 0 0,-3 6-36 0 0,0 4 79 0 0,4-4-95 0 0,-1-2-105 0 0,-2-2-17 0 0,-1-1-88 0 0,1 2 44 0 0,0-2-5 0 0,1 0 68 0 0,-1-3-80 0 0,0 2 39 0 0,3 5 43 0 0,-2 2 62 0 0,-3-5-49 0 0,0 1 1 0 0,0 0-1 0 0,-1 0 0 0 0,0 2-271 0 0,0-7 35 0 0,0 0 381 0 0,0 1-22 0 0,0 7-88 0 0,0-7-40 0 0,0-3-9 0 0,0 0-15 0 0,0 0-62 0 0,0 0-27 0 0,0 0-8 0 0,0 0-9 0 0,-5 0-40 0 0,1-1-38 0 0,3 1-55 0 0,1 0 1 0 0,-1-1-1 0 0,1 1 1 0 0,0 0-1 0 0,-1-1 1 0 0,1 1-1 0 0,-1 0 1 0 0,1-1-1 0 0,0 1 1 0 0,-1 0-1 0 0,1-1 0 0 0,0 1 1 0 0,-1-1-1 0 0,1 1 1 0 0,0-1-1 0 0,0 1 1 0 0,0-1-1 0 0,-1 1 1 0 0,1-1-1 0 0,0 1 0 0 0,0-1 1 0 0,0 1-1 0 0,0-1 1 0 0,0 1-1 0 0,0-1 1 0 0,0 1-1 0 0,0-1 1 0 0,0 1-1 0 0,0-1 1 0 0,0 0-1 0 0,0 1 0 0 0,0-1-3 0 0,-2-14 80 0 0,-3 6-42 0 0,4 8-34 0 0,0 0 0 0 0,0-1 0 0 0,0 1 0 0 0,0-1 0 0 0,1 1 0 0 0,-1-1 0 0 0,1 1 0 0 0,-1-1 0 0 0,1 0 0 0 0,-1 1 0 0 0,1-1 0 0 0,0 1 0 0 0,0-1 0 0 0,0 0-4 0 0,-1-5 25 0 0,1 5-20 0 0,0 0-1 0 0,0-1 0 0 0,0 1 0 0 0,0 0 0 0 0,0 0 0 0 0,1 0 0 0 0,-1 0 0 0 0,1 0 0 0 0,-1-1 0 0 0,1 0-4 0 0,1 0 2 0 0,0-1-1 0 0,0 1 0 0 0,-1-1 0 0 0,1 0 0 0 0,-1 0 0 0 0,0 1 0 0 0,0-1 0 0 0,-1 0 0 0 0,1 0 0 0 0,-1-3-1 0 0,4-11 42 0 0,-3 15-40 0 0,0 1-1 0 0,0 0 1 0 0,0 1-1 0 0,1-1 0 0 0,-1 0 1 0 0,1 0-1 0 0,0 0 1 0 0,0 0-2 0 0,13-15-1 0 0,14-28-19 0 0,-21 34-65 0 0,7 5 13 0 0,-12 5 64 0 0,-1 1 0 0 0,0-1 1 0 0,0 1-1 0 0,0-1 0 0 0,0 0 0 0 0,0 0 0 0 0,0 0 0 0 0,0-1 0 0 0,0 1 0 0 0,-1 0 0 0 0,1-1 0 0 0,1 0 8 0 0,3-4-24 0 0,-3 3 0 0 0,0 0 0 0 0,0-1 1 0 0,1 2-1 0 0,-1-1 0 0 0,2-1 24 0 0,18-5-129 0 0,-17 7 114 0 0,0-1-15 0 0,1 1 1 0 0,0 0-1 0 0,-1 1 1 0 0,1-1-1 0 0,0 2 0 0 0,0-1 1 0 0,0 1 29 0 0,4-1-34 0 0,18 3-50 0 0,-28-2 82 0 0,0 0 0 0 0,1 0 0 0 0,-1 1 1 0 0,0-1-1 0 0,0 1 0 0 0,0-1 0 0 0,0 1 1 0 0,0-1-1 0 0,0 1 0 0 0,0 0 0 0 0,0-1 1 0 0,0 1-1 0 0,0 0 0 0 0,0 0 0 0 0,0 0 1 0 0,0 0-1 0 0,-1 0 0 0 0,1 0 0 0 0,0 0 0 0 0,0 0 2 0 0,1 4 2 0 0,-2-4-4 0 0,1 0 0 0 0,-1-1 0 0 0,0 1-1 0 0,0-1 1 0 0,1 1 0 0 0,-1 0 0 0 0,1-1 0 0 0,-1 1-1 0 0,0-1 1 0 0,1 1 0 0 0,-1-1 0 0 0,1 1 0 0 0,-1-1 0 0 0,1 1-1 0 0,-1-1 1 0 0,1 0 0 0 0,0 1 0 0 0,-1-1 0 0 0,1 0-1 0 0,0 1 1 0 0,-1-1 0 0 0,1 0 2 0 0,4 3-14 0 0,-2-1 13 0 0,0 1 0 0 0,-1 0-1 0 0,1 0 1 0 0,-1 0-1 0 0,1 0 1 0 0,-1 1-1 0 0,0-1 1 0 0,0 0-1 0 0,-1 1 1 0 0,2 3 1 0 0,0-1-10 0 0,9 18-50 0 0,-8-16 60 0 0,-3-6 0 0 0,0 0 0 0 0,-1 1 0 0 0,1-1 0 0 0,-1 0 0 0 0,1 1 0 0 0,-1-1 0 0 0,0 1 0 0 0,0-1 0 0 0,0 0 0 0 0,0 3 0 0 0,1 12 0 0 0,6-4 0 0 0,-7-12 0 0 0,1 1 0 0 0,0-1 0 0 0,0 0 0 0 0,-1 1 0 0 0,1-1 0 0 0,-1 1 0 0 0,1-1 0 0 0,-1 1 0 0 0,1-1 0 0 0,-1 1 0 0 0,0 0 0 0 0,0-1 0 0 0,0 1 0 0 0,-1 7 1 0 0,2 0-2 0 0,12 20 12 0 0,-12-26-2 0 0,0-1 0 0 0,0 1-1 0 0,-1 0 1 0 0,1 0 0 0 0,-1-1-1 0 0,0 1 1 0 0,1 0 0 0 0,-2 2-9 0 0,1 15 86 0 0,-1-6 31 0 0,-2-9-2 0 0,-7 5-10 0 0,7-7-34 0 0,3-3-94 0 0,0 0-54 0 0,0 0-206 0 0,0 0-38 0 0,0 0 171 0 0,0 0-47 0 0,0 0-76 0 0,0 0 88 0 0,0 0-38 0 0,0 0-40 0 0,0 0-40 0 0,0 0-404 0 0,0 0 100 0 0,0 0-54 0 0,0 0-772 0 0,0 0-608 0 0,0 0-1154 0 0</inkml:trace>
  <inkml:trace contextRef="#ctx0" brushRef="#br0" timeOffset="884.72">1547 1 7632 0 0,'0'0'166'0'0,"0"0"29"0"0,0 0 14 0 0,0 0 30 0 0,3 3 76 0 0,10 7 34 0 0,-7-7-200 0 0,-5-3-134 0 0,-1 0 1 0 0,1 0-1 0 0,-1 1 0 0 0,1-1 0 0 0,-1 0 1 0 0,1 0-1 0 0,-1 0 0 0 0,0 0 0 0 0,1 1 1 0 0,-1-1-1 0 0,1 0 0 0 0,-1 1 0 0 0,0-1 1 0 0,1 0-1 0 0,-1 1 0 0 0,0-1 1 0 0,1 0-1 0 0,-1 1 0 0 0,0-1 0 0 0,0 0 1 0 0,1 1-1 0 0,-1-1 0 0 0,0 1 0 0 0,0-1 1 0 0,0 1-1 0 0,0-1 0 0 0,0 1 1 0 0,1-1-1 0 0,-1 0 0 0 0,0 1 0 0 0,0-1 1 0 0,0 1-1 0 0,0-1 0 0 0,0 1 0 0 0,0-1 1 0 0,0 1-16 0 0,2 4 256 0 0,4 3-93 0 0,0 1 0 0 0,-1 0 0 0 0,0 0 0 0 0,-1 1-163 0 0,-4-10 2 0 0,1 2 42 0 0,0-1 0 0 0,-1 1-1 0 0,1 0 1 0 0,-1 0 0 0 0,1 0-1 0 0,-1-1 1 0 0,0 1 0 0 0,0 0 0 0 0,0 0-1 0 0,0 0 1 0 0,-1 2-44 0 0,1-2 63 0 0,0 1-1 0 0,0 0 1 0 0,0 0-1 0 0,0-1 1 0 0,1 1-1 0 0,-1 0 1 0 0,1 0 0 0 0,0 1-63 0 0,9 25 357 0 0,-5 0 58 0 0,1-14-107 0 0,-1-2-52 0 0,-2 6 72 0 0,-3 28 190 0 0,0-1-39 0 0,0 26 264 0 0,0 100 921 0 0,0-113-1105 0 0,0 5 53 0 0,0-56-588 0 0,0-3-50 0 0,0-3-50 0 0,0-1-35 0 0,0-1-165 0 0,0 0-20 0 0,-1 0 79 0 0,-1 0-34 0 0,-2 0 6 0 0,1-1-46 0 0,1-1-211 0 0,0-1-55 0 0,-3-4-481 0 0,-5 1-491 0 0,9 6 1419 0 0,1-1 0 0 0,0 0 0 0 0,-1 0 1 0 0,1 1-1 0 0,0-1 0 0 0,-1 0 1 0 0,1 0-1 0 0,0 0 0 0 0,0 0 1 0 0,0 0-1 0 0,0 1 0 0 0,0-1 0 0 0,0 0 1 0 0,0-1 109 0 0</inkml:trace>
  <inkml:trace contextRef="#ctx0" brushRef="#br0" timeOffset="1147.82">1342 458 8808 0 0,'0'0'197'0'0,"0"0"24"0"0,0 0 19 0 0,3 0-29 0 0,4 1-168 0 0,1-1 40 0 0,35-1 475 0 0,-35 0-475 0 0,-1 0-39 0 0,9-5 140 0 0,-13 5-129 0 0,0-1-1 0 0,0 1 1 0 0,1 0-1 0 0,-1 0 0 0 0,1 1 1 0 0,-1-1-1 0 0,0 1 1 0 0,2 0-55 0 0,10 0 271 0 0,-2 0-64 0 0,3 1 9 0 0,-10-1-129 0 0,0 0-1 0 0,1-1 1 0 0,-1 1-1 0 0,0-1 0 0 0,1-1-86 0 0,-3 1 34 0 0,26-6 200 0 0,-22 5-151 0 0,1 1-1 0 0,0 0 1 0 0,7 0-83 0 0,44 1 405 0 0,-42 0-308 0 0,2 0-43 0 0,-5-2 48 0 0,-5 0-94 0 0,-2 0-93 0 0,-4 1 0 0 0,0-1-35 0 0,0 1-63 0 0,1 0-56 0 0,-1-1-63 0 0,1 1-69 0 0,0 0-77 0 0,-1 1-81 0 0,1-1-90 0 0,0 1-95 0 0,8 0-902 0 0,6 0-929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20.2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65 5960 0 0,'0'0'132'0'0,"0"-3"17"0"0,0-7 12 0 0,0 10-158 0 0,0 0 0 0 0,1-1-1 0 0,-1 1 1 0 0,0 0-1 0 0,0 0 1 0 0,0 0-1 0 0,0 0 1 0 0,0 0-1 0 0,0 0 1 0 0,0 0-1 0 0,0 0 1 0 0,0 0-1 0 0,0 0 1 0 0,0-1-1 0 0,0 1 1 0 0,0 0-1 0 0,0 0 1 0 0,0 0-1 0 0,0 0 1 0 0,-1 0 0 0 0,1 0-1 0 0,0 0 1 0 0,0 0-1 0 0,0 0 1 0 0,0 0-1 0 0,0 0 1 0 0,0-1-1 0 0,0 1 1 0 0,0 0-1 0 0,0 0 1 0 0,0 0-1 0 0,0 0 1 0 0,0 0-1 0 0,0 0 1 0 0,0 0-1 0 0,0 0 1 0 0,-1 0-1 0 0,1 0 1 0 0,0 0 0 0 0,0 0-1 0 0,0 0 1 0 0,0 0-1 0 0,0 0 1 0 0,0 0-1 0 0,0 0 1 0 0,0 0-1 0 0,0 0 1 0 0,0 0-1 0 0,0 0 1 0 0,-1 0-1 0 0,1 0 1 0 0,0 0-1 0 0,0 0 1 0 0,0 0-1 0 0,0 0 1 0 0,0 0-1 0 0,0 0-2 0 0,-13-3 30 0 0,4-3-17 0 0,4 2 34 0 0,5 4-47 0 0,-3-3 222 0 0,1 2-72 0 0,0 0-43 0 0,-1 2-36 0 0,0-1-12 0 0,1-1 33 0 0,-3-6 191 0 0,5 6-266 0 0,0 1-1 0 0,-1 0 1 0 0,1-1 0 0 0,0 1 0 0 0,0 0-1 0 0,0-1 1 0 0,-1 1 0 0 0,1 0-1 0 0,0-1 1 0 0,-1 1 0 0 0,1 0-1 0 0,0-1 1 0 0,-1 1 0 0 0,1 0-1 0 0,0 0 1 0 0,-1-1 0 0 0,1 1-1 0 0,0 0 1 0 0,-1 0 0 0 0,1 0-1 0 0,-1 0 1 0 0,1 0 0 0 0,0 0-1 0 0,-1-1 1 0 0,1 1 0 0 0,-1 0-1 0 0,1 0 1 0 0,-1 0 0 0 0,1 0-1 0 0,0 0 1 0 0,-1 1-17 0 0,-4-4 331 0 0,-6-8-31 0 0,9 10-133 0 0,0 0-45 0 0,-2-1 17 0 0,-3 4-29 0 0,6-2-70 0 0,-5 0 175 0 0,0 0-82 0 0,0 0-50 0 0,-4 0 26 0 0,7 0-35 0 0,3 0-71 0 0,0 0 0 0 0,0 0 0 0 0,0 0 0 0 0,-1 0 0 0 0,1 0 0 0 0,0 0 0 0 0,0 0 0 0 0,0 0 0 0 0,0 0 1 0 0,0 0-1 0 0,0 0 0 0 0,0 0 0 0 0,0 0 0 0 0,0 0 0 0 0,0 0 0 0 0,-1 0 0 0 0,1 0 0 0 0,0 0 0 0 0,0 0 0 0 0,0 0 1 0 0,0 0-1 0 0,0 0 0 0 0,0 0 0 0 0,0 0 0 0 0,0 0 0 0 0,0 0 0 0 0,0 0 0 0 0,0 0 0 0 0,0 0 0 0 0,-1 0 0 0 0,1 0 1 0 0,0 0-1 0 0,0 0 0 0 0,0 0 0 0 0,0 1 0 0 0,0-1 0 0 0,0 0 0 0 0,0 0 0 0 0,0 0 0 0 0,0 0 0 0 0,0 0 0 0 0,0 0 0 0 0,0 0 1 0 0,0 0-1 0 0,0 0 0 0 0,0 0 0 0 0,0 0 0 0 0,0 1 0 0 0,0-1 0 0 0,0 0 0 0 0,0 0 0 0 0,0 0 0 0 0,0 0 0 0 0,0 0 1 0 0,0 0-1 0 0,0 0 0 0 0,0 0-3 0 0,-3 8 97 0 0,-10 3-10 0 0,10-9-75 0 0,1-1 0 0 0,0 0 0 0 0,-1 0 0 0 0,1 0 0 0 0,-1 0 0 0 0,1 0 0 0 0,-1 0 0 0 0,0-1 0 0 0,1 1 0 0 0,-1-1-12 0 0,-3 3 64 0 0,-6 16 22 0 0,10-15-65 0 0,0 0 0 0 0,0 0 0 0 0,-1-1 1 0 0,1 1-1 0 0,-4 3-21 0 0,-7 8 69 0 0,8-4 1 0 0,1 1-50 0 0,2-4 5 0 0,-1-2 26 0 0,0 1 26 0 0,-1 2 39 0 0,0 1-29 0 0,-1 4 58 0 0,4-8-42 0 0,0-1 1 0 0,0 1-1 0 0,0 0 0 0 0,1 5-103 0 0,-1 5 42 0 0,1 19-98 0 0,4-23 55 0 0,6 1 65 0 0,-6-8 73 0 0,-5 1-90 0 0,0-1 10 0 0,2-3 3 0 0,1 1 34 0 0,9 8 37 0 0,-7-9-6 0 0,0 0-65 0 0,4-4-8 0 0,-8 2-33 0 0,9 0 75 0 0,0 1-39 0 0,-3-1-38 0 0,0 0 1 0 0,0 0 0 0 0,0 0-1 0 0,5-1-17 0 0,-3-2 51 0 0,-1 0 44 0 0,1-2 58 0 0,0-2 74 0 0,-4 3-129 0 0,11-11 148 0 0,-5 8-122 0 0,-3 3-98 0 0,15-8-19 0 0,-21 11-16 0 0,1-1 0 0 0,0 1 0 0 0,-1-1 0 0 0,1 1 0 0 0,-1-1 1 0 0,1 0-1 0 0,-1 1 0 0 0,0-1 0 0 0,0 0 0 0 0,0-1 9 0 0,5-12-65 0 0,7-1 53 0 0,3 0 12 0 0,-3 0 0 0 0,18-47 0 0 0,-25 50 0 0 0,4 8 0 0 0,-5-6 0 0 0,6 6-11 0 0,-11 4 7 0 0,1 1 0 0 0,-1-1 0 0 0,0 1 0 0 0,1-1 0 0 0,-1 0 0 0 0,0 1 0 0 0,0-1 0 0 0,0 0 0 0 0,0 1 0 0 0,1-1 0 0 0,-1 0 0 0 0,0 1 0 0 0,0-1 0 0 0,0 0 0 0 0,0 0 4 0 0,0 1 0 0 0,0-2-91 0 0,0 2 13 0 0,0 0-20 0 0,0 0 21 0 0,2-3 12 0 0,9-7 1 0 0,-9 7 0 0 0,1 3 10 0 0,-2 0 54 0 0,-1 0-1 0 0,1 0 0 0 0,0 0 0 0 0,-1 0 1 0 0,1 0-1 0 0,0 0 0 0 0,-1 0 1 0 0,1 1-1 0 0,0-1 0 0 0,-1 0 0 0 0,1 0 1 0 0,0 1-1 0 0,-1-1 0 0 0,1 0 1 0 0,-1 1 0 0 0,1-1 0 0 0,-1 1 0 0 0,1 0 0 0 0,-1 0 0 0 0,0 0 0 0 0,1-1 0 0 0,-1 1 0 0 0,0 0 0 0 0,0 0 0 0 0,0 0 0 0 0,0 0 0 0 0,0-1 0 0 0,0 1 0 0 0,0 0 0 0 0,0 1 0 0 0,-1 3 0 0 0,2-3 0 0 0,12 22 0 0 0,-9-7-24 0 0,-4 13-57 0 0,-1-13 42 0 0,1 28 17 0 0,0 4 81 0 0,0-33-48 0 0,0-3-1 0 0,0-10 44 0 0,-3-1-1 0 0,1 1-31 0 0,0-1-37 0 0,1-1-27 0 0,0 1-35 0 0,0 0-19 0 0,0-1-34 0 0,0 1-39 0 0,0 0-43 0 0,0-1-1 0 0,1 0-36 0 0,-1 1-37 0 0,1-1-42 0 0,0 1-43 0 0,-1 0-46 0 0,1-1-49 0 0,0 1-50 0 0,0 0-1061 0 0,0-2-902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20.5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8464 0 0,'0'0'190'0'0,"0"0"28"0"0,0 0 10 0 0,2 0-26 0 0,1-1-163 0 0,1 2-27 0 0,5 15-21 0 0,-4-8 45 0 0,1 2 115 0 0,-4 3 126 0 0,-2 4 300 0 0,0-1-84 0 0,0 3-9 0 0,0 25 567 0 0,0-27-635 0 0,-1-8-287 0 0,-5 2 17 0 0,5-9-123 0 0,0-1 0 0 0,0 1 0 0 0,0 0-1 0 0,0 0 1 0 0,0 0 0 0 0,1-1 0 0 0,-1 1 0 0 0,1 0 0 0 0,-1 0 0 0 0,1 0-1 0 0,0 0 1 0 0,0 1-23 0 0,0-1 20 0 0,-1 0 0 0 0,1-1-1 0 0,0 1 1 0 0,-1 0-1 0 0,1-1 1 0 0,0 1 0 0 0,-1 0-1 0 0,0-1 1 0 0,1 1 0 0 0,-1-1-1 0 0,0 1 1 0 0,0-1-1 0 0,0 1 1 0 0,0-1-20 0 0,-4 7 27 0 0,3 7 57 0 0,2-5-561 0 0,0-3 63 0 0,0-1-182 0 0,0-3-664 0 0,0-2 808 0 0,0 1-75 0 0,0 0-1147 0 0,0-1-962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17.5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0 268 5728 0 0,'0'0'166'0'0,"3"-2"-6"0"0,10-9-126 0 0,-4 9-11 0 0,-2 1 63 0 0,-7 1-86 0 0,5 1 185 0 0,2-1 41 0 0,4 1 234 0 0,-9-1-328 0 0,0 0 0 0 0,1 0 0 0 0,-1 0 0 0 0,0-1 0 0 0,0 1 0 0 0,1-1 0 0 0,-1 1 0 0 0,0-1 0 0 0,2 0-132 0 0,4-4 365 0 0,-6 4-302 0 0,-1 0-1 0 0,0 0 1 0 0,1 0-1 0 0,-1 1 1 0 0,1-1-1 0 0,-1 0 1 0 0,1 1-1 0 0,0-1 0 0 0,-1 1 1 0 0,1-1-1 0 0,-1 1 1 0 0,1 0-1 0 0,0 0 1 0 0,0 0-63 0 0,11-3 371 0 0,-3-3-87 0 0,-2 2-83 0 0,5-2 203 0 0,-7-4-52 0 0,2 5-97 0 0,8-4 39 0 0,-11 7-199 0 0,1-1 40 0 0,-1 1-45 0 0,7-4 105 0 0,-8 2-93 0 0,3-2 46 0 0,-5 3-107 0 0,-1 3-28 0 0,0-2 1 0 0,3-2 39 0 0,3-2 42 0 0,4-5 64 0 0,-8 7-70 0 0,-2 0-45 0 0,-2-4-8 0 0,1 8-24 0 0,0-3 58 0 0,0 3-6 0 0,-1-4-3 0 0,1-5-62 0 0,1 7 5 0 0,-3-25-4 0 0,2 27 0 0 0,0-1 0 0 0,0 1 0 0 0,0 0 0 0 0,0 0 0 0 0,0 0 0 0 0,0-1 0 0 0,0 1 0 0 0,0 0 0 0 0,0 0 0 0 0,0 0 0 0 0,0 0 0 0 0,0-1 0 0 0,-1 1 0 0 0,1 0 0 0 0,0 0 0 0 0,0 0 0 0 0,0 0 0 0 0,0 0 0 0 0,0 0 0 0 0,-1-1 0 0 0,1 1 0 0 0,0 0 0 0 0,0 0 0 0 0,0 0 0 0 0,0 0 0 0 0,0 0 0 0 0,-1 0 0 0 0,1 0 0 0 0,0 0 0 0 0,0 0 0 0 0,0 0 0 0 0,-1 0 0 0 0,1 0 0 0 0,0 0 0 0 0,0 0 0 0 0,0 0 0 0 0,-7-4 10 0 0,5 0 4 0 0,1 1 1 0 0,-15-5 10 0 0,0-3-25 0 0,1 8 0 0 0,-1 3 0 0 0,0 3 0 0 0,15-2 0 0 0,-1 0 0 0 0,1 0 0 0 0,-1 0 0 0 0,1 0 0 0 0,0 1 0 0 0,0-1 0 0 0,0 0 0 0 0,-1 1 0 0 0,1-1 0 0 0,1 1 0 0 0,-1-1 0 0 0,0 1 0 0 0,0-1 0 0 0,0 2 0 0 0,-6 10-41 0 0,-3 0-78 0 0,-4 8 65 0 0,2 3 36 0 0,12-24 18 0 0,-6 32 0 0 0,1-24-2 0 0,4-7 3 0 0,0 0 0 0 0,1 1 0 0 0,-1-1-1 0 0,0 1 1 0 0,0-1 0 0 0,1 1 0 0 0,-1-1 0 0 0,1 1 0 0 0,-1 0 0 0 0,1-1 0 0 0,0 1 0 0 0,-1 0-1 0 0,1-1 1 0 0,0 1-1 0 0,0 33 129 0 0,0-13 17 0 0,0-4 68 0 0,0-8-64 0 0,0 0 37 0 0,3 6-85 0 0,10-1-11 0 0,-11-13-78 0 0,-1 0-8 0 0,0-1 0 0 0,0 0 0 0 0,0 0 1 0 0,0 0-1 0 0,1 0 0 0 0,-1 0 0 0 0,0 0 0 0 0,1 0 0 0 0,-1-1 0 0 0,1 1 0 0 0,-1 0 0 0 0,1-1 0 0 0,0 1-5 0 0,11 0 57 0 0,3 5-17 0 0,-3-1 32 0 0,-1-10-4 0 0,-11 4-58 0 0,1 1 1 0 0,0-1-1 0 0,-1 0 0 0 0,1 0 0 0 0,0 1 1 0 0,-1-1-1 0 0,1 1 0 0 0,0 0 0 0 0,0-1 1 0 0,1 1-11 0 0,10-2 58 0 0,-3-4-37 0 0,-2 1-20 0 0,4-1-12 0 0,6-1 63 0 0,-2 0-24 0 0,-6 3-53 0 0,-2 0-38 0 0,-1 0-52 0 0,0 0-28 0 0,-1 0-50 0 0,-1-1-56 0 0,1 0-64 0 0,-3 2-139 0 0,0 0-115 0 0,-1 1 79 0 0,0 0-43 0 0,1-1-628 0 0,-3 3 1044 0 0,2-2-1596 0 0,-1 1-970 0 0</inkml:trace>
  <inkml:trace contextRef="#ctx0" brushRef="#br0" timeOffset="347.19">489 63 6568 0 0,'0'0'190'0'0,"0"3"-10"0"0,1 3-141 0 0,5-1-33 0 0,0 0-13 0 0,4 11-14 0 0,-6-8 59 0 0,-2-3 35 0 0,0-2-3 0 0,-1 1 90 0 0,-1 0 116 0 0,0 2 213 0 0,1 0-96 0 0,-1-3-200 0 0,1 0-101 0 0,-1-1-79 0 0,5 6 285 0 0,1 2 96 0 0,-3 4 44 0 0,-2-3-95 0 0,6 1 41 0 0,-1 1-5 0 0,-5-2-45 0 0,-1-4 56 0 0,0 0-74 0 0,0-2-101 0 0,0 0-36 0 0,0 1 1 0 0,1 2 43 0 0,4 0 128 0 0,3-7-49 0 0,-6-1 100 0 0,-2 0-2 0 0,-2 3-18 0 0,-9 7-71 0 0,8-7-30 0 0,3-3-7 0 0,0 0-10 0 0,0 0-32 0 0,0 0-10 0 0,0 0-4 0 0,0 0-12 0 0,0 0-39 0 0,0-29 553 0 0,0 20-559 0 0,0 5-120 0 0,0 1-33 0 0,-2-2 132 0 0,0 3-137 0 0,1 0 0 0 0,-1 0 0 0 0,1 0 0 0 0,-1-1 0 0 0,1 1 0 0 0,0-1 0 0 0,0 1 0 0 0,0 0 0 0 0,1-1 0 0 0,-1 0 0 0 0,0 1 0 0 0,1-1 0 0 0,0 1 0 0 0,-1-1 0 0 0,1 0 0 0 0,0 1 0 0 0,1-1 0 0 0,-1 1 0 0 0,0-1 0 0 0,1 0 0 0 0,-1 1 0 0 0,1-1-1 0 0,0 0-2 0 0,10-11-60 0 0,-11 14 57 0 0,0 0-1 0 0,1 0 0 0 0,-1 0 0 0 0,0-1 0 0 0,0 1 0 0 0,0 0 0 0 0,1 0 0 0 0,-1-1 0 0 0,0 1 0 0 0,0 0 1 0 0,0-1-1 0 0,0 1 0 0 0,0 0 0 0 0,0-1 0 0 0,1 1 0 0 0,-1 0 0 0 0,0 0 0 0 0,0-1 0 0 0,0 1 1 0 0,0 0-1 0 0,0-1 0 0 0,0 1 0 0 0,0 0 0 0 0,0-1 0 0 0,0 1 0 0 0,-1 0 4 0 0,1-21-111 0 0,0 20 108 0 0,0 1-1 0 0,0 0 1 0 0,0-1-1 0 0,0 1 1 0 0,0 0-1 0 0,0-1 0 0 0,0 1 1 0 0,0 0-1 0 0,0-1 1 0 0,0 1-1 0 0,0 0 0 0 0,0-1 1 0 0,1 1-1 0 0,-1 0 1 0 0,0-1-1 0 0,0 1 0 0 0,0 0 1 0 0,0 0-1 0 0,0-1 1 0 0,1 1-1 0 0,-1 0 0 0 0,0 0 1 0 0,0-1-1 0 0,0 1 1 0 0,1 0-1 0 0,-1 0 4 0 0,11-18-17 0 0,-1 1 10 0 0,1 4-48 0 0,-6 8 38 0 0,10-10-78 0 0,-9 9 83 0 0,-1 2-93 0 0,2 3 58 0 0,-1 1 6 0 0,-6 0 40 0 0,10-5-94 0 0,-1 0 1 0 0,0 0-1 0 0,-1 0 0 0 0,1-2 95 0 0,-6 5-173 0 0,0 1 61 0 0,-1 0 38 0 0,3 1 30 0 0,-2 0 8 0 0,-1-1-25 0 0,6-4-73 0 0,5-1-99 0 0,-2 4-1 0 0,-7 2 76 0 0,0 0-42 0 0,1 0-44 0 0,-1 0-45 0 0,0 0-47 0 0,0 0-47 0 0,-1 0-50 0 0,1 0-49 0 0,-3 0 143 0 0,1 0-46 0 0,-1 0-41 0 0,1 0-35 0 0,0 0-132 0 0,0 0-35 0 0,3 0-1380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14.6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1 206 7024 0 0,'0'0'157'0'0,"0"0"23"0"0,0 0 12 0 0,0 3-27 0 0,0 10-131 0 0,2 3 6 0 0,3-8 50 0 0,0-2-16 0 0,-3 0 39 0 0,-1 0 52 0 0,-1 2 89 0 0,0 13 83 0 0,0 34 267 0 0,0-54-596 0 0,0-1 0 0 0,0 1 0 0 0,0-1 0 0 0,0 1 0 0 0,0-1 0 0 0,0 1 0 0 0,0-1 0 0 0,0 1 0 0 0,0-1 0 0 0,0 1 0 0 0,1-1 0 0 0,-1 1 0 0 0,0-1 0 0 0,0 1 0 0 0,0-1 0 0 0,1 1 0 0 0,-1-1 0 0 0,0 0 0 0 0,0 1 0 0 0,1-1 0 0 0,-1 1 0 0 0,0-1 0 0 0,1 0 0 0 0,-1 1 0 0 0,0-1 0 0 0,1 0 0 0 0,-1 1 0 0 0,1-1 0 0 0,-1 0-8 0 0,8 8 171 0 0,-6 2-120 0 0,-1 3 110 0 0,-1 3 101 0 0,0-1 95 0 0,-1-6-82 0 0,1-1 35 0 0,0-5-136 0 0,0-1-22 0 0,0 0-211 0 0,0 0 52 0 0,0 0 79 0 0,0 4 202 0 0,0-3-246 0 0,0 1-63 0 0,0 0-68 0 0,0 2-83 0 0,0 1-98 0 0,0 2-113 0 0,0-9 132 0 0,0 0-40 0 0,0 0-408 0 0,0 0-282 0 0,0 0-652 0 0</inkml:trace>
  <inkml:trace contextRef="#ctx0" brushRef="#br0" timeOffset="463.17">222 222 6120 0 0,'0'0'176'0'0,"2"0"-4"0"0,-1 0-170 0 0,0 0 1 0 0,-1 0-1 0 0,1 0 0 0 0,0 0 1 0 0,-1 0-1 0 0,1 0 1 0 0,0 0-1 0 0,-1 0 0 0 0,1 1 1 0 0,0-1-1 0 0,-1 0 1 0 0,1 0-1 0 0,-1 1 0 0 0,1-1 1 0 0,0 0-3 0 0,0 2 38 0 0,-1 1-88 0 0,-1 0 45 0 0,2 0 97 0 0,0-1 76 0 0,2 1 111 0 0,0 1-118 0 0,0 0 38 0 0,13 24 869 0 0,-12-19-785 0 0,-4-9-279 0 0,5 13 407 0 0,-1-11-280 0 0,3 4 80 0 0,-2 15 119 0 0,3-13-61 0 0,-8-8-256 0 0,0 0 0 0 0,1 1 0 0 0,-1-1 0 0 0,1 0 0 0 0,-1 1 0 0 0,0-1 0 0 0,1 0 0 0 0,-1 1 0 0 0,0-1 0 0 0,1 1 1 0 0,-1-1-1 0 0,0 0 0 0 0,1 1 0 0 0,-1-1 0 0 0,0 1 0 0 0,0-1 0 0 0,0 1 0 0 0,0-1 0 0 0,1 1 0 0 0,-1-1 0 0 0,0 1 0 0 0,0-1 0 0 0,0 1 0 0 0,0-1 0 0 0,0 1 0 0 0,0-1 1 0 0,0 1-1 0 0,0-1 0 0 0,-1 1-13 0 0,1 7 52 0 0,0 0 79 0 0,0 1 68 0 0,0-1 55 0 0,0 9 363 0 0,0 10 526 0 0,0-16-682 0 0,0 1-54 0 0,0-2-95 0 0,-2-7-130 0 0,-9 8-74 0 0,9-9-38 0 0,2-2-6 0 0,0 0 2 0 0,0 0 12 0 0,0 0-1 0 0,0 0-5 0 0,0-2 13 0 0,-1-3-47 0 0,0-10-10 0 0,5 0 56 0 0,2 3-72 0 0,-4 6 5 0 0,-1 0-1 0 0,0 0 1 0 0,1 1-1 0 0,-2-1 1 0 0,1 0 0 0 0,-1-4-17 0 0,0 8 0 0 0,1 0 0 0 0,-1 1 0 0 0,0-1 0 0 0,0 0 0 0 0,1 1 0 0 0,-1-1 0 0 0,1 0 0 0 0,-1 1 0 0 0,1-1 0 0 0,0 1 0 0 0,0-1 0 0 0,0 1 0 0 0,0 0 0 0 0,0-1 0 0 0,4-6 0 0 0,10-23 0 0 0,-12 26 0 0 0,-3 4 0 0 0,0 0 0 0 0,0 1 0 0 0,1-1 0 0 0,-1 0 0 0 0,0 1 0 0 0,1-1 0 0 0,-1 1 0 0 0,1-1 0 0 0,-1 0 0 0 0,0 1 0 0 0,1-1 0 0 0,-1 1 0 0 0,1 0 0 0 0,0-1 0 0 0,-1 1 0 0 0,1-1 0 0 0,-1 1 0 0 0,1 0 0 0 0,0-1 0 0 0,-1 1 0 0 0,1 0 0 0 0,0 0 0 0 0,4-3 0 0 0,10-10 0 0 0,-13 12 0 0 0,0-1-1 0 0,-1 1 1 0 0,1-1-1 0 0,0 1 1 0 0,0-1-1 0 0,-1 1 1 0 0,1 0 0 0 0,1 0 0 0 0,15-3-57 0 0,-8 4 46 0 0,-3 0 11 0 0,0 0 0 0 0,0 0-1 0 0,0 0 1 0 0,0 1 0 0 0,3 1 0 0 0,-4 5 0 0 0,-4-4 0 0 0,14 3-11 0 0,-14-5 3 0 0,1 0 0 0 0,-1 0 1 0 0,1 1-1 0 0,-1-1 0 0 0,1 1 1 0 0,-1-1-1 0 0,0 1 0 0 0,0 0 1 0 0,1 1 7 0 0,-1-1-14 0 0,0 0 1 0 0,0 0 0 0 0,-1 0 0 0 0,1 0 0 0 0,0 1 0 0 0,-1-1-1 0 0,0 1 1 0 0,1 0 0 0 0,-1-1 0 0 0,0 1 0 0 0,0 0 0 0 0,-1-1-1 0 0,1 1 1 0 0,0 0 0 0 0,-1 0 0 0 0,0 1 13 0 0,0-3-1 0 0,0-1 1 0 0,0 1-1 0 0,0-1 1 0 0,0 1 0 0 0,0-1-1 0 0,0 1 1 0 0,0-1-1 0 0,0 1 1 0 0,0-1-1 0 0,0 1 1 0 0,0-1-1 0 0,1 1 1 0 0,-1-1-1 0 0,0 1 1 0 0,0-1-1 0 0,0 1 1 0 0,1-1-1 0 0,-1 0 1 0 0,0 1-1 0 0,0-1 1 0 0,1 1-1 0 0,-1-1 1 0 0,1 0 0 0 0,-1 1-1 0 0,0-1 1 0 0,1 0-1 0 0,-1 1 1 0 0,1-1-1 0 0,-1 0 1 0 0,7 8 1 0 0,-5-1-1 0 0,-1 0 0 0 0,0 0 0 0 0,-1 0 0 0 0,1 0 0 0 0,-2 1 0 0 0,1 4 0 0 0,-1 7 0 0 0,4-4 0 0 0,2-6-1 0 0,-4-8 1 0 0,0 0-1 0 0,-1 1 0 0 0,1-1 0 0 0,0 1 1 0 0,0-1-1 0 0,-1 1 0 0 0,1-1 0 0 0,-1 1 1 0 0,1 0-1 0 0,-1-1 0 0 0,0 1 0 0 0,1-1 1 0 0,-1 1-1 0 0,0 0 1 0 0,2 14-43 0 0,12 0 33 0 0,-1-3 20 0 0,-11-11 5 0 0,-2-2-42 0 0,0 0-82 0 0,0 0-62 0 0,0 0-246 0 0,0 0-30 0 0,0 0-7 0 0</inkml:trace>
  <inkml:trace contextRef="#ctx0" brushRef="#br0" timeOffset="764.02">868 1 7976 0 0,'0'0'174'0'0,"0"0"29"0"0,0 0 14 0 0,0 3 34 0 0,1 0-166 0 0,-1 0 43 0 0,5 7 417 0 0,-2-6-339 0 0,0 1-72 0 0,-1-3-108 0 0,0 0-35 0 0,0-1 68 0 0,0 1 0 0 0,-1 0 0 0 0,1 0 0 0 0,-1 0 0 0 0,1 0 0 0 0,-1 0 0 0 0,1 1-59 0 0,1 12 345 0 0,-1-1-40 0 0,4-4-61 0 0,-1-2-71 0 0,2 5 132 0 0,-2-2-102 0 0,-1-4-101 0 0,-3-4-59 0 0,0-1 1 0 0,-1 0-1 0 0,1 1 0 0 0,0-1 0 0 0,-1 1 0 0 0,0 0 0 0 0,1-1 1 0 0,-1 1-1 0 0,0 0-43 0 0,-1 16 231 0 0,0-2-47 0 0,3-3-54 0 0,4 2 50 0 0,-5-15-162 0 0,0 1 1 0 0,0-1-1 0 0,-1 1 1 0 0,1 0-1 0 0,0-1 0 0 0,-1 1 1 0 0,0-1-1 0 0,1 1 1 0 0,-1 0-1 0 0,0-1 1 0 0,0 1-1 0 0,0 0 0 0 0,0-1 1 0 0,0 1-1 0 0,0 0 1 0 0,0-1-1 0 0,-1 1 1 0 0,1 1-19 0 0,-6 12 170 0 0,1-2-37 0 0,2 9 18 0 0,4-12-95 0 0,-1 2 37 0 0,0 34 331 0 0,-1-33-323 0 0,-1-2-56 0 0,-1-3 0 0 0,2-7-38 0 0,1 0 1 0 0,0 0 0 0 0,-1 0 0 0 0,1 0 0 0 0,0 0 0 0 0,0 0-1 0 0,-1-1 1 0 0,1 1 0 0 0,0 0 0 0 0,0 0 0 0 0,0 0 0 0 0,0 0-1 0 0,0 0 1 0 0,0 0 0 0 0,0 0 0 0 0,1 0 0 0 0,-1 0 0 0 0,0 0-1 0 0,0 0 1 0 0,1 0 0 0 0,-1-1 0 0 0,1 1 0 0 0,-1 0 0 0 0,1 0-1 0 0,-1 0 1 0 0,1-1 0 0 0,0 1-8 0 0,-1 0 3 0 0,2 10 91 0 0,-9 4-12 0 0,6-13-75 0 0,0-1 0 0 0,0 1 0 0 0,0-1 0 0 0,0 1 0 0 0,0 0 0 0 0,1-1 0 0 0,-1 1 0 0 0,1 0 0 0 0,-1-1 0 0 0,1 1 0 0 0,0 1-7 0 0,0 7 13 0 0,0-2 41 0 0,0 6 54 0 0,0-1-15 0 0,0-10 38 0 0,-3-1-9 0 0,0 1-106 0 0,1-1-53 0 0,0 0-63 0 0,0 0-86 0 0,1 0-111 0 0,0-2 72 0 0,0 1-39 0 0,0 0-370 0 0,1-1 80 0 0,0 0-55 0 0,0 0-723 0 0,0 0-578 0 0,0 0-1092 0 0</inkml:trace>
  <inkml:trace contextRef="#ctx0" brushRef="#br0" timeOffset="1001.45">616 317 6648 0 0,'5'0'51'0'0,"5"0"-59"0"0,-5 0 61 0 0,0 0 88 0 0,-2 0-25 0 0,0 0 36 0 0,0-3 7 0 0,12-6-120 0 0,-11 8-40 0 0,-1 0-1 0 0,0 0 1 0 0,1 1 0 0 0,0-1 0 0 0,-1 1 0 0 0,3 0 1 0 0,9-2 26 0 0,-6-3 53 0 0,4-1 84 0 0,13 0 121 0 0,-11 1-89 0 0,-11 3-153 0 0,-1 1 1 0 0,0 0 0 0 0,1 0 0 0 0,-1 0 0 0 0,1 0-1 0 0,-1 1 1 0 0,1-1 0 0 0,-1 1 0 0 0,1 0-43 0 0,-1 0 41 0 0,1 0 0 0 0,-1 0 1 0 0,0 0-1 0 0,0-1 0 0 0,0 1 0 0 0,0-1 1 0 0,0 0-1 0 0,2 0-41 0 0,15-11 298 0 0,-13 9-210 0 0,0 0 1 0 0,-1 0-1 0 0,1 0 0 0 0,1 0 1 0 0,-1 1-1 0 0,1 0-88 0 0,16-3 191 0 0,-6 0-86 0 0,1 4-2 0 0,-2 1 6 0 0,-5-4 5 0 0,6-4 22 0 0,-13 7-114 0 0,0-1 1 0 0,1 1-1 0 0,-1 0 1 0 0,1 1-1 0 0,-1 0 1 0 0,1 0-1 0 0,3 0-22 0 0,-6 0-40 0 0,7 0 41 0 0,-6 0-35 0 0,0 0-59 0 0,0 0-86 0 0,-2 0 33 0 0,1 0-40 0 0,-1 0-44 0 0,0 0-48 0 0,1 0-54 0 0,0 0-57 0 0,-1 0-62 0 0,1 0-67 0 0,3 0-759 0 0,4 0-736 0 0</inkml:trace>
  <inkml:trace contextRef="#ctx0" brushRef="#br0" timeOffset="1965.13">1310 364 6536 0 0,'-6'6'44'0'0,"1"-1"88"0"0,7-7 112 0 0,1-1-196 0 0,0-1-34 0 0,1 2 107 0 0,-1 1-59 0 0,7 1-33 0 0,-5 1 25 0 0,-3-1-108 0 0,2 0 61 0 0,0 0 53 0 0,0 0 46 0 0,6 0 188 0 0,-2 0 19 0 0,11 0 478 0 0,-10 0-391 0 0,-1-1-246 0 0,-1-2 70 0 0,9-9 635 0 0,-8 5-472 0 0,-4 3-234 0 0,0 2-39 0 0,-2 1-54 0 0,1 0 0 0 0,-1 0 0 0 0,0 1 0 0 0,0-1 0 0 0,1 1 0 0 0,-1-1 0 0 0,0 1 0 0 0,1 0-60 0 0,10-3 296 0 0,-12 3-281 0 0,0 0 1 0 0,0-1 0 0 0,0 1 0 0 0,-1-1-1 0 0,1 0 1 0 0,0 1 0 0 0,0-1 0 0 0,-1 0-1 0 0,1 1 1 0 0,-1-1 0 0 0,1 0-1 0 0,-1 0 1 0 0,1 1 0 0 0,-1-1 0 0 0,1 0-16 0 0,0-3 73 0 0,1-2 34 0 0,-2 4-42 0 0,0 0 37 0 0,0 0 8 0 0,2 2-1 0 0,0-1-96 0 0,0 1 0 0 0,0 0 0 0 0,-1-1-1 0 0,1 1 1 0 0,0-1 0 0 0,0 0 0 0 0,-1 1 0 0 0,1-1-1 0 0,-1 0 1 0 0,1 0 0 0 0,-1 0 0 0 0,1 0 0 0 0,-1 0-1 0 0,1-1 1 0 0,0 1-13 0 0,0-2 88 0 0,-2 3-6 0 0,0-3-2 0 0,0 3-80 0 0,0 0 4 0 0,0-1 0 0 0,0 0 1 0 0,0 1-1 0 0,0-1 1 0 0,0 0-1 0 0,0 1 1 0 0,1-1-1 0 0,-1 0 1 0 0,0 1-1 0 0,0-1 0 0 0,0 0 1 0 0,1 1-1 0 0,-1-1 1 0 0,0 0-1 0 0,1 1-4 0 0,-1-1 0 0 0,1 1 0 0 0,0 0 0 0 0,-1-1 0 0 0,1 1 0 0 0,0 0 0 0 0,-1 0 0 0 0,1 0 0 0 0,0-1-1 0 0,-1 1 1 0 0,1 0 0 0 0,0 0 0 0 0,-1 0 0 0 0,1 0 0 0 0,0 0 0 0 0,-1 0 0 0 0,0 0-1 0 0,0 0 0 0 0,1 0 0 0 0,-1 0 0 0 0,0 0 0 0 0,0 0 0 0 0,0 0 0 0 0,0 0 0 0 0,0 0 0 0 0,0 0 0 0 0,0 0 0 0 0,0 0 0 0 0,0 0 0 0 0,0 0 0 0 0,1 0-1 0 0,-1 0 1 0 0,0 0 0 0 0,0 0 0 0 0,0 0 0 0 0,0 0 0 0 0,0 0 0 0 0,0 0 0 0 0,0 0 0 0 0,0 0 0 0 0,0 0 0 0 0,0 0 0 0 0,0 0 0 0 0,1 0 0 0 0,-1 0 0 0 0,0 0 0 0 0,0 0 0 0 0,0 0 0 0 0,0 0 0 0 0,0 0 0 0 0,0-1 0 0 0,0 1 0 0 0,0 0 0 0 0,0 0 0 0 0,0 0 0 0 0,0 0 0 0 0,0 0 0 0 0,0 0 0 0 0,0 0 0 0 0,0 0 0 0 0,0 0 0 0 0,0 0 0 0 0,0 0 0 0 0,0-1 0 0 0,0 1 0 0 0,0 0-1 0 0,0 0 1 0 0,0 0 0 0 0,0 0 0 0 0,0 0 0 0 0,0 0 0 0 0,0 0 0 0 0,0 0 0 0 0,0 0 1 0 0,0-18 8 0 0,-1 11 18 0 0,-1 5-21 0 0,2 2-5 0 0,-1 0-1 0 0,1-1 1 0 0,-1 1 0 0 0,0 0-1 0 0,1-1 1 0 0,-1 1-1 0 0,0 0 1 0 0,1 0 0 0 0,-1 0-1 0 0,0 0 1 0 0,1 0 0 0 0,-1 0-1 0 0,0 0 1 0 0,1 0 0 0 0,-1 0 0 0 0,-4-3-78 0 0,4 2 68 0 0,-1 0-1 0 0,1 0 0 0 0,0 0 0 0 0,0 0 1 0 0,-1 0-1 0 0,1 0 0 0 0,0 0 0 0 0,-1 0 1 0 0,1 1-1 0 0,-1-1 0 0 0,1 0 0 0 0,-1 1 1 0 0,0-1 10 0 0,-35 0-139 0 0,17 1 127 0 0,5 2 1 0 0,-14 14-106 0 0,23-5 53 0 0,0-7 29 0 0,5-4 34 0 0,1 1 0 0 0,-1-1 0 0 0,1 0 0 0 0,0 0 0 0 0,-1 1 0 0 0,1-1 0 0 0,-1 0 0 0 0,1 1 1 0 0,0-1-1 0 0,-1 0 0 0 0,1 1 0 0 0,0-1 0 0 0,0 1 0 0 0,-1-1 0 0 0,1 0 0 0 0,0 1 0 0 0,0-1 0 0 0,-1 1 0 0 0,1-1 1 0 0,0 1-1 0 0,0-1 0 0 0,0 1 0 0 0,0-1 0 0 0,0 1 0 0 0,0-1 0 0 0,0 1 0 0 0,0-1 0 0 0,0 1 0 0 0,0-1 0 0 0,0 1 1 0 0,0-1-1 0 0,0 1 1 0 0,0 0 0 0 0,0-1 0 0 0,1 1 0 0 0,-1-1 0 0 0,0 1 0 0 0,0-1 0 0 0,0 1 0 0 0,0-1 0 0 0,0 1 0 0 0,0-1 0 0 0,0 1 0 0 0,-1-1 0 0 0,1 1 0 0 0,0-1 0 0 0,0 1 0 0 0,0-1 0 0 0,0 0 0 0 0,-1 1 0 0 0,1-1 0 0 0,0 1 0 0 0,0-1 0 0 0,-1 1 0 0 0,1-1 0 0 0,0 0 0 0 0,-1 1 0 0 0,1-1 0 0 0,0 0 0 0 0,-1 1 0 0 0,1-1 0 0 0,-1 0 0 0 0,1 1 0 0 0,-1-1 0 0 0,1 0 0 0 0,-7 5 0 0 0,2 10 0 0 0,-6 14 0 0 0,6 3 0 0 0,-5-3 0 0 0,7-11 0 0 0,3-11-2 0 0,-1-5 4 0 0,1 1-1 0 0,0-1 1 0 0,0 0 0 0 0,0 0-1 0 0,1 0 1 0 0,-1 0-1 0 0,0 0 1 0 0,1 1 0 0 0,-1-1-1 0 0,2 1-1 0 0,0 1 19 0 0,2 5 33 0 0,1 0 0 0 0,0-1 0 0 0,2 4-52 0 0,-5-10 3 0 0,0 0 0 0 0,0 0 0 0 0,0 0 0 0 0,0 0 0 0 0,0 0 0 0 0,0-1 0 0 0,0 1 0 0 0,0-1 0 0 0,1 1-3 0 0,45 19-96 0 0,-44-19 96 0 0,0 0 0 0 0,0 0 0 0 0,0 0 0 0 0,1-1 0 0 0,-1 1 0 0 0,1-1 0 0 0,-1-1 0 0 0,1 1 0 0 0,0 0 0 0 0,-1-1 0 0 0,1 0 0 0 0,-1 0 0 0 0,2-1 0 0 0,75 1 80 0 0,-57-3-36 0 0,-8-3-78 0 0,-6 2-25 0 0,3-1-36 0 0,-2-1 8 0 0,-7 4 5 0 0,0-1-59 0 0,-1 1-18 0 0,1 0-55 0 0,-1 0-62 0 0,0 0-71 0 0,1 0-80 0 0,0 0-88 0 0,0 0-98 0 0,0 1-105 0 0,6-1-786 0 0,8 1-854 0 0,-17 1 2343 0 0</inkml:trace>
  <inkml:trace contextRef="#ctx0" brushRef="#br0" timeOffset="2502.57">1925 222 7800 0 0,'14'0'174'0'0,"-12"0"29"0"0,-2 0 13 0 0,0 2-31 0 0,0 12-147 0 0,0-5-26 0 0,-2-3 34 0 0,-5 2 78 0 0,-2-4 67 0 0,-2 3 165 0 0,5 2-31 0 0,2 3-76 0 0,3-10-201 0 0,0 1-1 0 0,0-1 0 0 0,0 1 1 0 0,0-1-1 0 0,0 0 1 0 0,-1 0-1 0 0,1 0 0 0 0,-1 1-47 0 0,-4 1 111 0 0,1 0-16 0 0,4 0 15 0 0,0 5 80 0 0,1-6-98 0 0,0-1-41 0 0,1 0 0 0 0,-1 0 0 0 0,0 0 0 0 0,0-1 0 0 0,-1 1 0 0 0,1 0 0 0 0,0 0 0 0 0,0 0 0 0 0,-1 0 0 0 0,1-1 0 0 0,-2 2-51 0 0,-3 0 201 0 0,-2 2 66 0 0,7-5-260 0 0,0 1-1 0 0,0-1 1 0 0,0 0 0 0 0,0 0 0 0 0,-1 1 0 0 0,1-1 0 0 0,0 0 0 0 0,0 0-1 0 0,0 0 1 0 0,0 1 0 0 0,0-1 0 0 0,0 0 0 0 0,0 0 0 0 0,0 1 0 0 0,0-1 0 0 0,0 0-1 0 0,0 0 1 0 0,0 1 0 0 0,0-1 0 0 0,1 0 0 0 0,-1 0 0 0 0,0 1 0 0 0,0-1-1 0 0,0 0 1 0 0,0 0 0 0 0,0 0 0 0 0,0 1 0 0 0,0-1 0 0 0,1 0 0 0 0,-1 0 0 0 0,0 0-1 0 0,0 0 1 0 0,0 1 0 0 0,1-1 0 0 0,-1 0-7 0 0,0 0 15 0 0,1 1 1 0 0,0-1-1 0 0,-1 0 0 0 0,1 1 0 0 0,0-1 1 0 0,-1 0-1 0 0,1 0 0 0 0,0 0 1 0 0,-1 0-1 0 0,1 1 0 0 0,0-1 0 0 0,-1 0 1 0 0,1 0-1 0 0,0 0 0 0 0,-1 0-15 0 0,3 0 180 0 0,-3 0-10 0 0,0 0-9 0 0,0 2-26 0 0,0 9-9 0 0,0-9-4 0 0,0-2 2 0 0,3 3 17 0 0,11 7 20 0 0,-2-7-19 0 0,-12-3-140 0 0,0 0 0 0 0,0 0 1 0 0,0 0-1 0 0,0 0 1 0 0,0 0-1 0 0,1 0 1 0 0,-1 0-1 0 0,0 0 1 0 0,0 0-1 0 0,0 0 1 0 0,0 0-1 0 0,0 0 1 0 0,0 0-1 0 0,0 0 0 0 0,0 0 1 0 0,0 0-1 0 0,0 0 1 0 0,1 0-1 0 0,-1 0 1 0 0,0 0-1 0 0,0 0 1 0 0,0 0-1 0 0,0 0 1 0 0,0 0-1 0 0,0 0 0 0 0,0 0 1 0 0,0 0-1 0 0,0 0 1 0 0,0 0-1 0 0,0 0 1 0 0,0 0-1 0 0,0 0 1 0 0,1 0-1 0 0,-1-1 1 0 0,0 1-1 0 0,0 0 0 0 0,0 0 1 0 0,0 0-1 0 0,0 0 1 0 0,0 0-1 0 0,0 0 1 0 0,0 0-1 0 0,0 0 1 0 0,0 0-1 0 0,0 0 1 0 0,0 0-1 0 0,0-1 0 0 0,0 1 1 0 0,0 0-1 0 0,0 0 1 0 0,0 0-1 0 0,0 0 1 0 0,0 0-1 0 0,0 0 1 0 0,0 0-1 0 0,0 0 1 0 0,0 0-3 0 0,1-8 58 0 0,7 3-22 0 0,-2 2-28 0 0,10-10 35 0 0,-12 8-34 0 0,1 2-9 0 0,18-8 62 0 0,-8-2-50 0 0,-1-3-2 0 0,-13 14-2 0 0,-1 0-1 0 0,1 0 1 0 0,0 0-1 0 0,-1 0 1 0 0,1 0-1 0 0,-1 0 1 0 0,0 0-1 0 0,0 0 1 0 0,0 0-1 0 0,0 0 1 0 0,0 0-1 0 0,0 0 1 0 0,0-2-8 0 0,-2-29 124 0 0,2 20-124 0 0,0 10-78 0 0,0 3-3 0 0,3 0 20 0 0,-2 0 60 0 0,-1 0 0 0 0,1 0 0 0 0,0 0 0 0 0,-1 0 1 0 0,1 1-1 0 0,0-1 0 0 0,-1 0 0 0 0,1 0 0 0 0,0 0 1 0 0,-1 0-1 0 0,1 1 0 0 0,0-1 0 0 0,-1 0 0 0 0,1 1 1 0 0,-1-1 0 0 0,1 1-2 0 0,-1 0 1 0 0,1-1 0 0 0,-1 1-1 0 0,0 0 1 0 0,0 0 0 0 0,1 0-1 0 0,-1-1 1 0 0,0 1 0 0 0,0 0-1 0 0,0 0 1 0 0,0 0 0 0 0,0 0-1 0 0,0 0 1 0 0,0 0 1 0 0,0 0-3 0 0,0 0 1 0 0,0 0-1 0 0,0 0 1 0 0,0-1 0 0 0,0 1-1 0 0,0 0 1 0 0,0 0-1 0 0,0 0 1 0 0,1 0-1 0 0,-1 0 1 0 0,0-1-1 0 0,1 1 1 0 0,-1 0-1 0 0,1 0 3 0 0,5 4-12 0 0,-5-5 12 0 0,-1 0 0 0 0,1 0 0 0 0,-1 1 0 0 0,0-1 0 0 0,1 0 0 0 0,-1 1 0 0 0,1-1 0 0 0,-1 0 1 0 0,0 1-1 0 0,1-1 0 0 0,-1 0 0 0 0,0 1 0 0 0,1-1 0 0 0,-1 1 0 0 0,0-1 0 0 0,0 0 0 0 0,0 1 0 0 0,1-1 0 0 0,-1 1 0 0 0,0-1 0 0 0,0 1 0 0 0,0-1 0 0 0,0 1 0 0 0,0-1 0 0 0,0 1 0 0 0,0-1 0 0 0,0 1 0 0 0,0-1 0 0 0,0 1 0 0 0,0-1 1 0 0,0 1-1 0 0,0 0 0 0 0,0 42 31 0 0,0 58 136 0 0,0-95-138 0 0,1 0 0 0 0,0 0-1 0 0,1 0 1 0 0,-1 0 0 0 0,2 3-29 0 0,-1-4 31 0 0,0 0 0 0 0,-1 1 0 0 0,0-1 0 0 0,0 0 0 0 0,0 4-31 0 0,-1 19 160 0 0,0 23 75 0 0,1-36-99 0 0,4 0-3 0 0,-4-13-115 0 0,-1 0 0 0 0,1 0 0 0 0,0 1-1 0 0,-1-1 1 0 0,0 0 0 0 0,1 0 0 0 0,-1 0 0 0 0,0 1-18 0 0,-5 26 224 0 0,5-27-201 0 0,0-1 0 0 0,0 1 0 0 0,1 0 0 0 0,-1 0 0 0 0,1-1 0 0 0,-1 1 0 0 0,1 0 1 0 0,0-1-1 0 0,0 2-23 0 0,0-2 18 0 0,0 1 0 0 0,-1 0 0 0 0,1-1 0 0 0,0 1 0 0 0,-1 0 0 0 0,0-1 0 0 0,1 1 0 0 0,-1 0 1 0 0,0-1-1 0 0,0 1 0 0 0,0 0 0 0 0,0 0 0 0 0,0-1 0 0 0,0 1 0 0 0,0 0 0 0 0,0-1 0 0 0,-1 1 0 0 0,1 0 1 0 0,-1 0-19 0 0,-4 9 66 0 0,-2 7 46 0 0,6-2 19 0 0,1-14-120 0 0,-1-1 0 0 0,1 1-1 0 0,0 0 1 0 0,0-1 0 0 0,-1 1 0 0 0,1 0 0 0 0,-1-1 0 0 0,1 1-1 0 0,-1-1 1 0 0,0 1 0 0 0,0-1 0 0 0,0 1 0 0 0,0-1 0 0 0,0 0-11 0 0,-4 8 41 0 0,2-3-8 0 0,3-5-29 0 0,0 0 1 0 0,-1-1-1 0 0,1 1 0 0 0,0 0 0 0 0,-1-1 0 0 0,1 1 0 0 0,-1-1 0 0 0,1 1 0 0 0,-1-1 0 0 0,1 1 1 0 0,-1-1-1 0 0,1 1 0 0 0,-1-1 0 0 0,1 1 0 0 0,-1-1 0 0 0,0 0 0 0 0,1 1 0 0 0,-1-1 1 0 0,0 0-1 0 0,1 1 0 0 0,-1-1 0 0 0,0 0 0 0 0,1 0 0 0 0,-1 0 0 0 0,0 0 0 0 0,1 0 1 0 0,-2 0-5 0 0,0 1 3 0 0,-24 12 26 0 0,24-12-21 0 0,1 0 0 0 0,-1 0 0 0 0,1 1 0 0 0,-1-1 0 0 0,1 0 0 0 0,0 1 0 0 0,-1-1 0 0 0,1 1 0 0 0,0-1 0 0 0,-1 2-8 0 0,0 2 29 0 0,2-5-26 0 0,0 1 1 0 0,0-1-1 0 0,0 1 1 0 0,0-1-1 0 0,-1 1 1 0 0,1-1-1 0 0,0 1 1 0 0,0-1-1 0 0,-1 1 1 0 0,1-1-1 0 0,0 0 0 0 0,-1 1 1 0 0,1-1-1 0 0,-1 1 1 0 0,1-1-1 0 0,0 0 1 0 0,-1 1-1 0 0,0-1-3 0 0,-22 5 75 0 0,4 6 10 0 0,4-9-26 0 0,-1-4-49 0 0,3-9-46 0 0,10 8-102 0 0,2 1 44 0 0,0-1 25 0 0,1 0 20 0 0,1 1 7 0 0,-3 0-20 0 0,1 0 67 0 0,-1 1-64 0 0,0 0-69 0 0,1 0-68 0 0,-1 0-81 0 0,1 1-77 0 0,0-1-81 0 0,0-1-80 0 0,0 1-84 0 0,1-1-85 0 0,-1-1-87 0 0,1-1-89 0 0,0-2-1146 0 0,0-4-1136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23.2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5192 0 0,'0'0'151'0'0,"0"0"-38"0"0,0 0-5 0 0,0 0 79 0 0,0 0 40 0 0,0 0 275 0 0,0 0 11 0 0,0 0-6 0 0,3 3-51 0 0,7 7-28 0 0,-8-8-189 0 0,-1 0-64 0 0,0 0-54 0 0,-1 0-43 0 0,0 0-25 0 0,-1 3 3 0 0,1-4 0 0 0,0-1 4 0 0,0 3 315 0 0,2-1-20 0 0,3 6-110 0 0,-5-6-206 0 0,1 0 0 0 0,-1 0-1 0 0,0-1 1 0 0,0 1 0 0 0,0 0 0 0 0,-1 0-1 0 0,1-1 1 0 0,0 1 0 0 0,-1 0 0 0 0,1-1-1 0 0,-1 2-38 0 0,-1 4 147 0 0,0 0 42 0 0,1 1 55 0 0,1 1 67 0 0,0 20-51 0 0,0-27-146 0 0,0 1-21 0 0,0-2-91 0 0,0-1 0 0 0,0 1 1 0 0,0 0-1 0 0,0 0 0 0 0,0-1 0 0 0,-1 1 1 0 0,1 0-1 0 0,0-1 0 0 0,0 1 0 0 0,0 0 0 0 0,-1-1 1 0 0,1 1-1 0 0,0-1 0 0 0,-1 1 0 0 0,1 0-2 0 0,-1-1 5 0 0,1 0 0 0 0,-1 1 0 0 0,1-1 0 0 0,-1 0-1 0 0,0 0 1 0 0,1 1 0 0 0,-1-1 0 0 0,0 0 0 0 0,1 0-1 0 0,-1 0 1 0 0,0 0 0 0 0,1 0 0 0 0,-1 0-1 0 0,0 0 1 0 0,1 0-5 0 0,0 0 0 0 0,-1 0 1 0 0,1 0 1 0 0,0 0-1 0 0,0 0 0 0 0,0 0 0 0 0,0 0 0 0 0,0 0 1 0 0,0 0-1 0 0,0 0 0 0 0,0 0 0 0 0,0 0 0 0 0,0 0 1 0 0,-1 0-1 0 0,1 0 0 0 0,0 0 0 0 0,0 0 0 0 0,0 0 1 0 0,0 0-1 0 0,0 0 0 0 0,0 0 0 0 0,0 0 0 0 0,0 0 1 0 0,0 0-1 0 0,0 0 0 0 0,0 0 0 0 0,-1 0 0 0 0,1 0 1 0 0,0 0-1 0 0,0 1 0 0 0,0-1 0 0 0,0 0 0 0 0,0 0 0 0 0,0 0 1 0 0,0 0-1 0 0,0 0 0 0 0,0 0 0 0 0,0 0 0 0 0,0 0 1 0 0,0 0-1 0 0,0 0 0 0 0,0 0 0 0 0,0 0 0 0 0,0 1 1 0 0,0-1-1 0 0,0 0 0 0 0,0 0 0 0 0,0 0 0 0 0,0 0 1 0 0,0 0-1 0 0,0 0 0 0 0,0 0 0 0 0,0 0 0 0 0,0 0 1 0 0,0 0-1 0 0,0 1 0 0 0,0-1 0 0 0,0 0 0 0 0,0 0-1 0 0,0 4-15 0 0,0-2-75 0 0,0 1-71 0 0,0-2-105 0 0,0 1-123 0 0,0-2-109 0 0,0 1 64 0 0,0-1-40 0 0,0 0-560 0 0,0 0-441 0 0,0 0-835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23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17 5528 0 0,'0'0'124'0'0,"0"0"17"0"0,0 0 11 0 0,-3-2-20 0 0,-10-9-51 0 0,10 10-69 0 0,-1 0 43 0 0,-4 0 164 0 0,-1 0 94 0 0,-12 2 530 0 0,16-1-623 0 0,0 0-49 0 0,2 0-63 0 0,0 1-89 0 0,-2 1 255 0 0,-5 9-9 0 0,7-9-101 0 0,0 0-57 0 0,1-2-35 0 0,-1 0-34 0 0,0 0-13 0 0,1 1 32 0 0,-5 10 156 0 0,7-10-199 0 0,-1 0 1 0 0,1 0-1 0 0,0 0 1 0 0,-1 0-1 0 0,0 0 1 0 0,1 0-1 0 0,-1 0 1 0 0,1 0-1 0 0,-1 0 1 0 0,0 0-1 0 0,0 0 1 0 0,0-1-1 0 0,0 1 1 0 0,1 0 0 0 0,-1-1-1 0 0,-1 1-14 0 0,-5 2 93 0 0,7-3-84 0 0,-1 1-1 0 0,1-1 0 0 0,-1 0 1 0 0,1 0-1 0 0,-1 0 0 0 0,1 0 1 0 0,0 1-1 0 0,-1-1 0 0 0,1 0 1 0 0,-1 1-1 0 0,1-1 0 0 0,0 0 1 0 0,-1 1-1 0 0,1-1 1 0 0,0 0-1 0 0,-1 1 0 0 0,1-1 1 0 0,0 1-1 0 0,-1-1 0 0 0,1 1 1 0 0,0-1-1 0 0,0 1 0 0 0,0-1 1 0 0,-1 1-1 0 0,1-1 0 0 0,0 1 1 0 0,0-1-1 0 0,0 1 0 0 0,0-1 1 0 0,0 1-1 0 0,0-1 1 0 0,0 1-1 0 0,0-1 0 0 0,0 1 1 0 0,0-1-1 0 0,0 1 0 0 0,0-1 1 0 0,1 1-9 0 0,-4 12 169 0 0,-3-3-37 0 0,1-2-51 0 0,-1 4 15 0 0,-2 4-16 0 0,7-12-64 0 0,-5 27 130 0 0,2-23-114 0 0,3-7-24 0 0,0 1-1 0 0,0-1 1 0 0,0 0 0 0 0,0 1-1 0 0,1-1 1 0 0,-1 1 0 0 0,0-1-1 0 0,1 1 1 0 0,-1-1 0 0 0,1 1-1 0 0,-1 0 1 0 0,1-1-1 0 0,0 1 1 0 0,0 0 0 0 0,0-1-1 0 0,0 1 1 0 0,0 0 0 0 0,0-1-1 0 0,0 1 1 0 0,1-1 0 0 0,-1 1-1 0 0,0 0 1 0 0,1-1 0 0 0,0 2-8 0 0,4 5 35 0 0,-4-7-26 0 0,0 0 1 0 0,0 1-1 0 0,-1-1 1 0 0,1 1-1 0 0,0-1 1 0 0,-1 1-1 0 0,1-1 1 0 0,0 1-1 0 0,-1 0 1 0 0,0-1-1 0 0,1 1 1 0 0,-1 0-1 0 0,0-1 1 0 0,0 1-10 0 0,0 0 22 0 0,1 1 1 0 0,-1-1-1 0 0,1 0 1 0 0,-1 0 0 0 0,1 1-1 0 0,0-1 1 0 0,0 0-1 0 0,0 0 1 0 0,0 0 0 0 0,0 1-23 0 0,1-2 21 0 0,-2 1 0 0 0,1 0 1 0 0,0 0-1 0 0,0-1 1 0 0,0 1-1 0 0,-1 0 0 0 0,1 0 1 0 0,-1 0-1 0 0,1 2-21 0 0,-1-2 142 0 0,2-2 2 0 0,7 0 92 0 0,-2 0-84 0 0,-2 0-74 0 0,-2 0-35 0 0,8 0 2 0 0,-5 0-2 0 0,2 0 63 0 0,4 0 95 0 0,-10 0-185 0 0,-1 0 1 0 0,1 0-1 0 0,0 0 1 0 0,-1 0-1 0 0,1-1 1 0 0,-1 1-1 0 0,1-1 1 0 0,0 0-1 0 0,-1 1 1 0 0,1-1-1 0 0,-1 0 1 0 0,0 0-1 0 0,1 0 1 0 0,-1 0-17 0 0,7-4 73 0 0,6 0 53 0 0,-9-5-87 0 0,-3 8-31 0 0,0 1 0 0 0,0-1 1 0 0,1 1-1 0 0,-1 0 0 0 0,0 0 1 0 0,1 0-1 0 0,-1 0 0 0 0,1 0-8 0 0,-1 0 7 0 0,1 0 0 0 0,-1 1-1 0 0,1-2 1 0 0,-1 1 0 0 0,0 0 0 0 0,0 0-1 0 0,1-1 1 0 0,-1 1-7 0 0,-1-2 5 0 0,1 1 1 0 0,-1 0-1 0 0,1 0 0 0 0,-1 0 1 0 0,0-1-1 0 0,0 1 0 0 0,0-1 1 0 0,-1 0-6 0 0,1 1 5 0 0,0 0 0 0 0,0-1 1 0 0,0 1-1 0 0,0-1 0 0 0,0 1 1 0 0,1 0-1 0 0,-1 0 0 0 0,1-1-5 0 0,8-2 43 0 0,6-24-32 0 0,-13 14-26 0 0,-1-1-33 0 0,4 8 59 0 0,0-2 4 0 0,-4-17 74 0 0,-2 24-151 0 0,0 3-14 0 0,2 3 20 0 0,9 10 46 0 0,5 19 10 0 0,-14-17-12 0 0,-2-14 10 0 0,0 0-1 0 0,0 0 0 0 0,0 0 0 0 0,0 0 0 0 0,0-1 1 0 0,0 1-1 0 0,0 0 0 0 0,0 0 0 0 0,1 0 0 0 0,-1 0 1 0 0,0-1-1 0 0,0 1 0 0 0,1 0 0 0 0,-1 0 0 0 0,1 0 3 0 0,9 4-10 0 0,-4 8 20 0 0,6 12 42 0 0,-12-24-52 0 0,0 1 0 0 0,1-1-1 0 0,-1 0 1 0 0,0 0 0 0 0,1 0 0 0 0,-1-1 0 0 0,1 1 0 0 0,-1 0 0 0 0,1 0 0 0 0,0 0 0 0 0,-1 0 0 0 0,1 0 0 0 0,0-1 0 0 0,-1 1 0 0 0,1 0 0 0 0,0 0 0 0 0,0-1 0 0 0,0 1 0 0 0,0-1 0 0 0,0 1 0 0 0,0 0 0 0 0,2 0 3 0 0,10 4-3 0 0,-8 6 0 0 0,8-6 0 0 0,-7-2-28 0 0,-3 0-71 0 0,-1-1-75 0 0,0 0-112 0 0,0 0-133 0 0,-2-1-118 0 0,1-1 70 0 0,0 1-45 0 0,0 1-609 0 0,4 2-485 0 0,4 5-921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24.5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6768 0 0,'13'13'149'0'0,"-10"-10"-12"0"0,-2 0-54 0 0,-1 1-29 0 0,-1 2 2 0 0,1-6-30 0 0,-3 5 133 0 0,-7 8-127 0 0,7-5-1 0 0,2 1 53 0 0,0 3 65 0 0,2 6 125 0 0,0-2-12 0 0,-1-9-83 0 0,0-6-123 0 0,0 1 1 0 0,-1 0-1 0 0,1-1 0 0 0,0 1 1 0 0,1 0-1 0 0,-1-1 1 0 0,0 1-1 0 0,0 0 1 0 0,1-1-1 0 0,-1 1 0 0 0,1-1 1 0 0,0 2-57 0 0,3-1 181 0 0,2 4 146 0 0,-5-3-283 0 0,0 1 58 0 0,0 1 50 0 0,-1 0 41 0 0,1 8 274 0 0,-1 20 777 0 0,0-22-909 0 0,-1-2-61 0 0,1-3-134 0 0,0-1-44 0 0,0 0-54 0 0,0-1-58 0 0,0-2 209 0 0,0-2-7 0 0,0 0 4 0 0,0 0 30 0 0,0 0 18 0 0,0 0 2 0 0,0 0-18 0 0,0 0-71 0 0,0 0-30 0 0,0 0-7 0 0,0 0-10 0 0,0 0-28 0 0,0-2-7 0 0,0 0-61 0 0,0 0 1 0 0,1 0-1 0 0,-1 1 0 0 0,1-1 1 0 0,-1 0-1 0 0,1 0 0 0 0,0 1 1 0 0,0-1-1 0 0,0 1 0 0 0,0-1 1 0 0,1-1-9 0 0,2-4-5 0 0,-1-9 18 0 0,-1 0 34 0 0,11 0-49 0 0,35-31-64 0 0,-47 46 67 0 0,1-1 1 0 0,-1 1-1 0 0,1-1 1 0 0,0 1-1 0 0,0 0 1 0 0,-1 0-1 0 0,1 0 1 0 0,0 0-1 0 0,0 0 1 0 0,0 0-1 0 0,0 1 1 0 0,1-1-2 0 0,28-1 38 0 0,-20 2-28 0 0,2 3-10 0 0,-12-2-4 0 0,0-1-1 0 0,0 1 1 0 0,0 0-1 0 0,0 0 1 0 0,0 0 0 0 0,0 0-1 0 0,0 0 1 0 0,0 0-1 0 0,0 0 1 0 0,0 0-1 0 0,0 0 1 0 0,0 1 4 0 0,4 30-13 0 0,6-17 13 0 0,-9 1 0 0 0,-1-3 7 0 0,-1 3 15 0 0,-14 18-10 0 0,11-24-39 0 0,3 5-71 0 0,0-11 52 0 0,0-2-28 0 0,0-1-64 0 0,-1 0-74 0 0,1 0 62 0 0,-1-1-34 0 0,0 1-37 0 0,0 0-35 0 0,-1 2-348 0 0,0-2 82 0 0,0 1-48 0 0,-1 1-672 0 0,1-1-531 0 0,2-1-1007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21.4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 5496 0 0,'0'0'124'0'0,"0"0"17"0"0,0 0 11 0 0,0 0 39 0 0,0 0 137 0 0,0 0 65 0 0,3-3 14 0 0,11-7 23 0 0,-2 7-68 0 0,-9 3 22 0 0,-1 0 0 0 0,10-3-35 0 0,3-7 4 0 0,-14 8-195 0 0,1 1-42 0 0,0 0 13 0 0,0 1-89 0 0,3 1-7 0 0,-4-1 25 0 0,1 0 54 0 0,-1 0 74 0 0,1 0 90 0 0,0 0-184 0 0,1-1 16 0 0,-1 1-62 0 0,6 1 9 0 0,-3-1 8 0 0,4 0 43 0 0,-9 0-105 0 0,0 0 0 0 0,0 0 1 0 0,0 0-1 0 0,0 0 1 0 0,0 0-1 0 0,0 0 0 0 0,0 0 1 0 0,1 0-1 0 0,-1 0 1 0 0,0 0-1 0 0,0 0 1 0 0,0 0-1 0 0,0 0 0 0 0,0 0 1 0 0,0 0-1 0 0,0 0 1 0 0,0 0-1 0 0,0 0 0 0 0,0 0 1 0 0,1 0-1 0 0,-1 0 1 0 0,0 0-1 0 0,0 0 0 0 0,0 0 1 0 0,0 0-1 0 0,0 0 1 0 0,0 0-1 0 0,0 0 0 0 0,0 1 1 0 0,0-1-1 0 0,0 0 1 0 0,0 0-1 0 0,0 0 0 0 0,0 0 1 0 0,0 0-1 0 0,1 0 1 0 0,-1 0-1 0 0,0 0 0 0 0,0 0 1 0 0,0 0-1 0 0,0 0 1 0 0,0 0-1 0 0,0 1 0 0 0,0-1 1 0 0,0 0-1 0 0,0 0 1 0 0,0 0-1 0 0,0 0 0 0 0,0 0 1 0 0,0 0-1 0 0,0 0 1 0 0,0 0-1 0 0,0 0 0 0 0,0 0 1 0 0,0 1-1 0 0,0-1 1 0 0,-1 0-2 0 0,1 10 64 0 0,0-7 13 0 0,3-3 52 0 0,-2 0-120 0 0,-1 0-1 0 0,1 0 0 0 0,-1 0 0 0 0,1 0 0 0 0,-1 0 1 0 0,0 0-1 0 0,1 0 0 0 0,-1 1 0 0 0,1-1 1 0 0,-1 0-1 0 0,1 0 0 0 0,-1 0 0 0 0,1 1 0 0 0,-1-1 1 0 0,0 0-1 0 0,1 1 0 0 0,-1-1 0 0 0,0 0 1 0 0,1 1-1 0 0,-1-1 0 0 0,0 0-8 0 0,5 12 59 0 0,-4 3-91 0 0,-2 2-67 0 0,0-2-42 0 0,1-14 141 0 0,1-1-1 0 0,-1 1 0 0 0,0-1 1 0 0,0 0-1 0 0,0 1 0 0 0,0-1 0 0 0,0 1 1 0 0,0-1-1 0 0,0 1 0 0 0,0-1 1 0 0,-1 1-1 0 0,1-1 0 0 0,0 1 1 0 0,0-1-1 0 0,0 1 0 0 0,0-1 1 0 0,-1 1-1 0 0,1-1 0 0 0,0 1 0 0 0,0-1 1 0 0,-1 0-1 0 0,1 1 0 0 0,0-1 1 0 0,-1 1-1 0 0,1-1 0 0 0,0 0 1 0 0,-1 1-1 0 0,1-1 0 0 0,-1 0 1 0 0,1 0-1 0 0,0 1 0 0 0,-1-1 1 0 0,-6 4 10 0 0,-9 25 54 0 0,11 3-10 0 0,5-32-54 0 0,-7 14 22 0 0,4-8 8 0 0,0 0 1 0 0,-1 0-1 0 0,0-1 1 0 0,-1 3-31 0 0,1-3 86 0 0,3 2-54 0 0,1-1-6 0 0,-1-6-25 0 0,-11 24 67 0 0,-2-3-79 0 0,12-16-42 0 0,2 6 50 0 0,0-9 71 0 0,0 1 66 0 0,0-2-136 0 0,0 0 39 0 0,0 2 132 0 0,0 0 128 0 0,0 6 533 0 0,0-6-593 0 0,0 0-109 0 0,0-1-65 0 0,0 0-77 0 0,0 0-94 0 0,2-2 259 0 0,1 0-113 0 0,-2 0-24 0 0,0 0 1 0 0,4 0 36 0 0,3 0 38 0 0,6 0 61 0 0,-1 0-139 0 0,34 0 49 0 0,-46 0-60 0 0,-1 0 1 0 0,1 0 0 0 0,-1 0 0 0 0,0 0 0 0 0,1 0 0 0 0,-1 0-1 0 0,1 0 1 0 0,-1 0 0 0 0,1 0 0 0 0,-1 0 0 0 0,1 0 0 0 0,-1 0-1 0 0,0 0 1 0 0,1 0 0 0 0,-1 0 0 0 0,1 0 0 0 0,-1 0 0 0 0,1-1 0 0 0,-1 1-1 0 0,0 0 1 0 0,1 0 0 0 0,-1 0 0 0 0,1-1 0 0 0,-1 1 0 0 0,0 0-1 0 0,1-1 1 0 0,-1 1 0 0 0,0 0 0 0 0,0-1 0 0 0,1 1 0 0 0,-1 0-1 0 0,0-1 1 0 0,0 1 0 0 0,1-1 0 0 0,-1 1-1 0 0,0-1 2 0 0,0 1 0 0 0,0 0 0 0 0,0-1 0 0 0,1 1 1 0 0,-1-1-1 0 0,0 1 0 0 0,0 0 0 0 0,0-1 0 0 0,1 1 0 0 0,-1 0 0 0 0,0-1 1 0 0,1 1-1 0 0,-1 0 0 0 0,0 0 0 0 0,0-1 0 0 0,1 1 0 0 0,-1 0 0 0 0,1 0 0 0 0,-1 0 1 0 0,0-1-1 0 0,1 1-2 0 0,9-2 68 0 0,8 1 50 0 0,-16 1-116 0 0,7 1 9 0 0,-2-5-94 0 0,4-6 9 0 0,-9 7-40 0 0,-2 3-164 0 0,0 0-44 0 0,1 0 127 0 0,1 0 58 0 0,-1 0 49 0 0,0 0 41 0 0,0 0 41 0 0,2 0 104 0 0,-3 0-132 0 0,1 0-73 0 0,0 0-100 0 0,0 0 58 0 0,0 0-34 0 0,-1 0-39 0 0,1 0-39 0 0,0 0-45 0 0,0 0-47 0 0,-1 0 73 0 0,0 0-41 0 0,0 0-429 0 0,0 0-294 0 0,0 0-682 0 0</inkml:trace>
  <inkml:trace contextRef="#ctx0" brushRef="#br0" timeOffset="338.33">615 49 8640 0 0,'0'0'197'0'0,"0"0"24"0"0,0 0 17 0 0,0 0 10 0 0,0 0 34 0 0,0 0 20 0 0,0 0 2 0 0,0 0-26 0 0,0 0-106 0 0,0 0-48 0 0,0 0-10 0 0,0 0-9 0 0,0 0-28 0 0,0 0-38 0 0,0 0-77 0 0,0 0-62 0 0,0 0-62 0 0,0 0-95 0 0,0 0-111 0 0,0 0-98 0 0,0 0 64 0 0,0 0-38 0 0,0 0-518 0 0,0 0-408 0 0,0 0-778 0 0</inkml:trace>
  <inkml:trace contextRef="#ctx0" brushRef="#br0" timeOffset="601.21">757 65 8032 0 0,'0'0'182'0'0,"0"0"29"0"0,0 0 12 0 0,0 0 17 0 0,0 0 66 0 0,0 0 29 0 0,0 0 8 0 0,0 0-29 0 0,0 0-122 0 0,0 0-52 0 0,3 0-10 0 0,7 0-13 0 0,-8 0-109 0 0,-1 0-74 0 0,-1 0-65 0 0,0 0-96 0 0,0 0-110 0 0,0 0-100 0 0,0 0 56 0 0,0 0-37 0 0,0 0-498 0 0,0 0-398 0 0,0 0-752 0 0</inkml:trace>
  <inkml:trace contextRef="#ctx0" brushRef="#br0" timeOffset="770.09">962 113 8232 0 0,'3'0'88'0'0,"-2"0"-50"0"0,1 0-56 0 0,-2 0-86 0 0,0 0 84 0 0,2 0 46 0 0,0 0 69 0 0,2 0 66 0 0,1 0 87 0 0,2 0 103 0 0,2 0 118 0 0,1 0 39 0 0,-7 0 18 0 0,-3 0-32 0 0,0 0-139 0 0,0 0-60 0 0,2 0-9 0 0,-1 0-227 0 0,0-1-18 0 0,3 0-45 0 0,-2 1 37 0 0,0 1 42 0 0,0-1 13 0 0,-1 1 36 0 0,1 0 39 0 0,-1 0 48 0 0,12 12-263 0 0</inkml:trace>
  <inkml:trace contextRef="#ctx0" brushRef="#br0" timeOffset="3857.9">410 191 5496 0 0,'0'0'262'0'0,"3"0"130"0"0,7 0 59 0 0,-10 0-443 0 0,1 0 0 0 0,-1 0 0 0 0,0 0 1 0 0,0 0-1 0 0,0 0 0 0 0,0 0 0 0 0,0 0 0 0 0,0 0 0 0 0,0 0 0 0 0,0 0 0 0 0,0 0 1 0 0,0 0-1 0 0,1 0 0 0 0,-1 0 0 0 0,0 0 0 0 0,0 0 0 0 0,0 0 0 0 0,0 0 0 0 0,0 0 0 0 0,0 0 1 0 0,0 0-1 0 0,0 0 0 0 0,0 1 0 0 0,0-1 0 0 0,0 0 0 0 0,1 0 0 0 0,-1 0 0 0 0,0 0 1 0 0,0 0-1 0 0,0 0 0 0 0,0 0 0 0 0,0 0 0 0 0,0 0 0 0 0,0 0 0 0 0,0 0 0 0 0,0 0 0 0 0,0 0 1 0 0,0 0-1 0 0,0 1 0 0 0,0-1 0 0 0,0 0 0 0 0,0 0 0 0 0,0 0 0 0 0,0 0 0 0 0,0 0 1 0 0,0 0-1 0 0,0 0 0 0 0,0 0 0 0 0,0 0 0 0 0,0 0 0 0 0,0 1 0 0 0,0-1 0 0 0,0 0 0 0 0,0 0 1 0 0,0 0-1 0 0,0 0 0 0 0,0 0-8 0 0,0 11 445 0 0,0-9-80 0 0,0 1-39 0 0,0 23 314 0 0,0-23-320 0 0,0-3 0 0 0,0 2 0 0 0,0 6-17 0 0,0-1-75 0 0,0 2-31 0 0,0 12 188 0 0,0-13-214 0 0,0-2-10 0 0,0 0 36 0 0,0 0 44 0 0,0 0 52 0 0,-3-4-229 0 0,-7 11-11 0 0,8-7-70 0 0,1-3-72 0 0,1 0-69 0 0,0-1-103 0 0,0-1-122 0 0,0 0-108 0 0,0-1 65 0 0,0 1-41 0 0,0 1-556 0 0,0 2-440 0 0,0 5-836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27.6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7920 0 0,'0'0'174'0'0,"0"0"29"0"0,0 0 13 0 0,0 0-72 0 0,0 0-13 0 0,0 0 43 0 0,0 0 145 0 0,0 0 266 0 0,0 0 21 0 0,0 0-259 0 0,0 0-169 0 0,0 0-53 0 0,0 2-85 0 0,0 9-78 0 0,0-8-46 0 0,0-3-4 0 0,0 0 23 0 0,0 0-77 0 0,0 0-87 0 0,0 0 65 0 0,0 0-38 0 0,0 0-41 0 0,0 0-39 0 0,0 0-381 0 0,0 0-264 0 0,0 0-612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27.9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6336 0 0,'0'0'141'0'0,"0"0"23"0"0,0 0 11 0 0,0 2-29 0 0,0 16-120 0 0,-2-10 36 0 0,-1-5 47 0 0,-2-3 59 0 0,2 0-22 0 0,0 0 375 0 0,3 0 21 0 0,0 0-17 0 0,0 0-77 0 0,0 0-31 0 0,0 0-7 0 0,0 0-38 0 0,0 0-268 0 0,0 0 12 0 0,0 0 34 0 0,0 0-12 0 0,0 0-114 0 0,0 0-82 0 0,0 0-73 0 0,0 0-102 0 0,0 0-120 0 0,0 0-107 0 0,0 0 57 0 0,0 0-38 0 0,0 0-526 0 0,0 0-409 0 0,0 0-778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36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0 490 6624 0 0,'0'0'192'0'0,"3"-3"-7"0"0,5-5-121 0 0,-3 5-12 0 0,3 1 122 0 0,0 2 60 0 0,8-3 257 0 0,-8-2-245 0 0,2 0 102 0 0,3 2 78 0 0,12 3 298 0 0,13 0 308 0 0,-27-2-756 0 0,2-4 24 0 0,0 0-9 0 0,-2 4-30 0 0,-4 3-93 0 0,5-1 56 0 0,0-3-79 0 0,-4-2-74 0 0,-6 4-57 0 0,-1 0 0 0 0,0 0 1 0 0,1 0-1 0 0,-1 0 0 0 0,1 1 1 0 0,-1-1-1 0 0,1 0 0 0 0,0 1 0 0 0,-1 0 1 0 0,1-1-1 0 0,0 1 0 0 0,-1 0 0 0 0,1 0 1 0 0,0 0-15 0 0,8-3 102 0 0,-4-2 44 0 0,-6 4-132 0 0,0 0 0 0 0,1 1 1 0 0,-1-1-1 0 0,1 1 0 0 0,-1-1 0 0 0,1 1 0 0 0,-1-1 0 0 0,1 1 0 0 0,-1 0 0 0 0,1-1 1 0 0,-1 1-1 0 0,1-1 0 0 0,-1 1 0 0 0,1 0 0 0 0,0 0 0 0 0,-1-1 0 0 0,1 1 1 0 0,0 0-1 0 0,-1 0 0 0 0,1 0 0 0 0,0 0 0 0 0,-1 0 0 0 0,1 0 0 0 0,0 0 0 0 0,-1 0 1 0 0,1 0-15 0 0,0 0 12 0 0,-1 0 0 0 0,1 0 0 0 0,0 0 1 0 0,-1 0-1 0 0,1 0 0 0 0,-1 0 1 0 0,1 0-1 0 0,-1 0 0 0 0,1 0 0 0 0,0 0 1 0 0,-1 0-1 0 0,1 0 0 0 0,-1-1 1 0 0,1 1-1 0 0,-1 0 0 0 0,1 0 1 0 0,-1-1-1 0 0,1 1 0 0 0,-1 0 0 0 0,1-1 1 0 0,-1 1-1 0 0,1 0 0 0 0,-1-1 1 0 0,0 1-1 0 0,1-1 0 0 0,-1 1 0 0 0,1-1 1 0 0,-1 1-1 0 0,0-1-12 0 0,1-5 129 0 0,2 0-10 0 0,10-4-45 0 0,0 5-8 0 0,-13 4-63 0 0,1 0 1 0 0,-1 0 0 0 0,1 0 0 0 0,-1 1 0 0 0,0-1-1 0 0,0 0 1 0 0,0 0 0 0 0,1 0 0 0 0,-1 0 0 0 0,0 1-1 0 0,0-1 1 0 0,0 0 0 0 0,0 0 0 0 0,0-1-4 0 0,0-11 25 0 0,0 13-24 0 0,0 0 0 0 0,0 0 0 0 0,0 0 0 0 0,0 0 0 0 0,0 0 0 0 0,0 0 0 0 0,0 0 0 0 0,0 0 1 0 0,0-1-1 0 0,0 1 0 0 0,0 0 0 0 0,0 0 0 0 0,0 0 0 0 0,0 0 0 0 0,0 0 0 0 0,0 0 0 0 0,0 0 0 0 0,0 0 0 0 0,0 0 0 0 0,0 0 0 0 0,0-1 0 0 0,0 1 0 0 0,0 0 0 0 0,0 0 0 0 0,0 0 0 0 0,-1 0 0 0 0,1 0 0 0 0,0 0 0 0 0,0 0 0 0 0,0 0 0 0 0,0 0 0 0 0,0 0 0 0 0,0 0 0 0 0,0 0 0 0 0,0 0 0 0 0,0 0 0 0 0,0 0 0 0 0,0 0 0 0 0,0 0 0 0 0,-1-1 0 0 0,1 1 0 0 0,0 0 0 0 0,0 0 1 0 0,0 0-1 0 0,0 0 0 0 0,0 0 0 0 0,0 0 0 0 0,0 0 0 0 0,0 0 0 0 0,0 0 0 0 0,0 0 0 0 0,-1 0 0 0 0,1 0 0 0 0,0 1 0 0 0,0-1 0 0 0,0 0 0 0 0,0 0-1 0 0,-2 1 8 0 0,-2-2-2 0 0,-6-15-5 0 0,10 15-1 0 0,-1-1 0 0 0,0 1 0 0 0,0 0 0 0 0,0 0 0 0 0,0 0 0 0 0,0 0 0 0 0,0 0 0 0 0,0 0 0 0 0,0 0 0 0 0,0 1 0 0 0,0-1 0 0 0,-1 0 0 0 0,-11-5 0 0 0,8-4 0 0 0,-24-6 0 0 0,13 14 0 0 0,-16 2 0 0 0,4 0-14 0 0,22 2-39 0 0,-7 11 40 0 0,-18 19-3 0 0,29-31 8 0 0,1 0 1 0 0,0 0 0 0 0,-1 0 0 0 0,1 1 0 0 0,0-1-1 0 0,0 0 1 0 0,0 1 0 0 0,0-1 0 0 0,0 1 0 0 0,1-1-1 0 0,-1 1 1 0 0,0 0 0 0 0,1-1 0 0 0,-1 1 0 0 0,1 0-1 0 0,-1-1 1 0 0,1 1 0 0 0,0 0 0 0 0,0-1 0 0 0,0 1 7 0 0,0 0-5 0 0,0 0 0 0 0,-1-1 0 0 0,1 1 0 0 0,0 0 0 0 0,0-1 1 0 0,-1 1-1 0 0,1-1 0 0 0,-1 1 0 0 0,0-1 0 0 0,1 1 0 0 0,-1-1 1 0 0,0 1-1 0 0,-1 0 5 0 0,1 0 0 0 0,0-1 0 0 0,0 1-1 0 0,0 0 1 0 0,1 0 0 0 0,-1-1 0 0 0,0 1 0 0 0,1 0 0 0 0,-1 0 0 0 0,1 0 0 0 0,-1 0 0 0 0,1 0 0 0 0,0 0 0 0 0,0 1 0 0 0,0 1-1 0 0,-1 0-1 0 0,1 0 1 0 0,-1 0 0 0 0,0 0 0 0 0,0 0 0 0 0,0 0 0 0 0,0 0 0 0 0,-1-1 0 0 0,0 1 0 0 0,-1 2 1 0 0,2-3-13 0 0,0 0 0 0 0,0 0 1 0 0,1-1-1 0 0,-1 1 0 0 0,1 0 1 0 0,0 0-1 0 0,0 0 0 0 0,0 0 0 0 0,0 0 1 0 0,1 3 12 0 0,-1 9-54 0 0,0-12 46 0 0,0 0 0 0 0,1 0 0 0 0,-1 1 0 0 0,1-1 0 0 0,0 0 0 0 0,-1 0 0 0 0,2 2 8 0 0,6 13 6 0 0,-2 13 132 0 0,-2-23-108 0 0,-2-6-28 0 0,-2-1 0 0 0,1 1 1 0 0,0-1-1 0 0,0 0 1 0 0,0 1-1 0 0,-1 0 1 0 0,1-1-1 0 0,-1 1 0 0 0,1-1 1 0 0,-1 1-1 0 0,0 0 1 0 0,1-1-1 0 0,-1 1 1 0 0,0 0-3 0 0,2 14 0 0 0,12 0 7 0 0,-7-9 21 0 0,1 1 65 0 0,-5-7-24 0 0,3 0-37 0 0,1 0-16 0 0,25 15-5 0 0,-31-16-11 0 0,0 1 1 0 0,-1-1-1 0 0,1 1 1 0 0,0-1-1 0 0,0 1 1 0 0,0-1 0 0 0,0 1-1 0 0,-1-1 1 0 0,1 0-1 0 0,0 1 1 0 0,0-1-1 0 0,0 0 1 0 0,0 0 0 0 0,0 1-1 0 0,0-1 1 0 0,0 0-1 0 0,0 0 1 0 0,0 0 0 0 0,0 0-1 0 0,0-1 1 0 0,0 1-1 0 0,0 0 1 0 0,0 0 0 0 0,0-1-1 0 0,0 1 1 0 0,-1 0-1 0 0,1-1 1 0 0,0 1 0 0 0,0-1-1 0 0,0 1 1 0 0,0-1-1 0 0,0 0 0 0 0,0 1 3 0 0,31-6 230 0 0,-27 4-186 0 0,13-7 19 0 0,-14 6-64 0 0,0 1-1 0 0,0-1 1 0 0,0 0 0 0 0,0 0 0 0 0,0-1-2 0 0,22-21-182 0 0,-17 21-37 0 0,3-1-62 0 0,4-8-109 0 0</inkml:trace>
  <inkml:trace contextRef="#ctx0" brushRef="#br0" timeOffset="330.92">647 1 5136 0 0,'0'0'149'0'0,"0"0"-37"0"0,0 0-1 0 0,0 0 44 0 0,0 0 136 0 0,0 0 253 0 0,0 0 22 0 0,0 0-40 0 0,0 0-366 0 0,-2 2 32 0 0,-1 1-165 0 0,0 2 50 0 0,0 0 43 0 0,1 1 35 0 0,-2 6 186 0 0,4-10-275 0 0,0 0 1 0 0,0 0 0 0 0,0 0-1 0 0,0 0 1 0 0,0 0-1 0 0,0 0 1 0 0,0 1 0 0 0,0-1-1 0 0,1 0 1 0 0,-1 0-1 0 0,1 0 1 0 0,0 0 0 0 0,0 1-67 0 0,6 10 327 0 0,4 9 235 0 0,-5-7-224 0 0,-2-2-116 0 0,-3 0-79 0 0,-1-4 33 0 0,2-1-40 0 0,0 0-14 0 0,2 2 7 0 0,1 5 40 0 0,0 16 104 0 0,0-14-150 0 0,-3-11-64 0 0,0 1-1 0 0,-1 0 1 0 0,1-1-1 0 0,-1 1 1 0 0,-1 0 0 0 0,1 0-59 0 0,1 17 191 0 0,3-1 38 0 0,1 0 38 0 0,-4 1 39 0 0,-1-15-153 0 0,0-1 1 0 0,0 0-1 0 0,0 0 0 0 0,4 8-153 0 0,-3-9 118 0 0,-1 1-1 0 0,1-1 1 0 0,-1 0 0 0 0,0 7-118 0 0,-1 3 267 0 0,0-2-68 0 0,0 30 292 0 0,0-22-199 0 0,0-8-182 0 0,0 1 46 0 0,0 65 752 0 0,0-67-787 0 0,0 0-33 0 0,0-10-151 0 0,-1 0 60 0 0,0 1 68 0 0,-5 5 166 0 0,5-7-207 0 0,-1-1-33 0 0,1 1-43 0 0,0-1-52 0 0,0 1-62 0 0,0 0-71 0 0,0 1-81 0 0,1 0-91 0 0,0-4 148 0 0,0 0-40 0 0,0 0-36 0 0,0 0-33 0 0,1 0-240 0 0,-1 0-54 0 0,2 0-781 0 0,2 0-615 0 0,5 0-1168 0 0</inkml:trace>
  <inkml:trace contextRef="#ctx0" brushRef="#br0" timeOffset="831.65">900 647 5960 0 0,'0'0'132'0'0,"0"0"17"0"0,2 0 12 0 0,11 3-17 0 0,3 8-114 0 0,-6-9-12 0 0,-4-2 49 0 0,6 0 288 0 0,0 1 66 0 0,15 0 475 0 0,-10-2-376 0 0,-10 1-346 0 0,-1-1-34 0 0,0 0-42 0 0,-1 0-46 0 0,22-13 648 0 0,-25 12-600 0 0,1 0-1 0 0,0 0 1 0 0,0 1-1 0 0,0-1 1 0 0,0 1-1 0 0,0 0 1 0 0,0 0-1 0 0,0 0 1 0 0,0 0-1 0 0,1 0 1 0 0,2 1-100 0 0,7-3 350 0 0,-3-3-73 0 0,-2 1-80 0 0,-2 3-40 0 0,-1-1-34 0 0,4-1 34 0 0,0-2-33 0 0,-6 3-35 0 0,0 2-33 0 0,4 0-7 0 0,-1 0-12 0 0,22-14 163 0 0,-23 8-134 0 0,-5 6-61 0 0,1 1-1 0 0,-1 0 0 0 0,0-1 0 0 0,0 1 0 0 0,0 0 0 0 0,1-1 0 0 0,-1 1 0 0 0,0 0 0 0 0,0-1 0 0 0,1 1 0 0 0,-1 0 0 0 0,0-1 0 0 0,1 1 0 0 0,-1 0 0 0 0,0 0 0 0 0,1-1 0 0 0,-1 1 0 0 0,1 0 0 0 0,-1 0 0 0 0,0 0 0 0 0,1 0 0 0 0,-1 0 0 0 0,1 0 0 0 0,-1-1 0 0 0,0 1 0 0 0,1 0 0 0 0,-1 0 0 0 0,1 0 1 0 0,-1 0-1 0 0,1 0 0 0 0,-1 1-4 0 0,6-4 80 0 0,7-8-52 0 0,0 9 30 0 0,-11 2 14 0 0,-2-3 27 0 0,0-7 12 0 0,0 7 1 0 0,0 0-8 0 0,1 1-85 0 0,-1-2 5 0 0,-16-5 5 0 0,11 6-12 0 0,0-2-35 0 0,-11-11-118 0 0,13 13 113 0 0,-3 1-44 0 0,-18 0 69 0 0,24 2-1 0 0,0 0 0 0 0,0 0 0 0 0,0 0 0 0 0,-1 0 0 0 0,1 0 0 0 0,0 0 0 0 0,0 0 0 0 0,0 0 0 0 0,0-1 0 0 0,-1 1 0 0 0,1 0 0 0 0,0 0 0 0 0,0 0 0 0 0,0 0 0 0 0,0 0 0 0 0,-1 0 0 0 0,1-1 0 0 0,0 1 0 0 0,0 0 0 0 0,0 0 0 0 0,0 0 0 0 0,0 0 0 0 0,0-1 0 0 0,0 1 0 0 0,0 0 0 0 0,0 0 0 0 0,-1 0 0 0 0,1-1 0 0 0,0 1 0 0 0,0 0 0 0 0,0 0 0 0 0,0-1-1 0 0,-3-6 17 0 0,2 7-19 0 0,0 0 1 0 0,1-1 0 0 0,-1 1 0 0 0,0 0 0 0 0,0-1 0 0 0,0 1 0 0 0,1 0-1 0 0,-1 0 1 0 0,0 0 0 0 0,0 0 0 0 0,0 0 0 0 0,0 0 0 0 0,0 0 0 0 0,0 0 1 0 0,-4 0-32 0 0,-14 0-118 0 0,14 2 124 0 0,0 9 26 0 0,-2-7 2 0 0,7-3-2 0 0,-1-1-1 0 0,1 0 1 0 0,-1 0-1 0 0,1 1 1 0 0,-1-1-1 0 0,1 0 1 0 0,0 1-1 0 0,-1-1 1 0 0,1 0-1 0 0,0 1 1 0 0,-1-1-1 0 0,1 0 1 0 0,0 1-1 0 0,0-1 1 0 0,-1 1-1 0 0,1-1 1 0 0,0 1-1 0 0,0-1 1 0 0,0 1-1 0 0,-1-1 1 0 0,1 1-1 0 0,0-1 1 0 0,0 1-1 0 0,0-1 1 0 0,0 1-1 0 0,0-1 1 0 0,0 1-1 0 0,0-1 1 0 0,0 1-1 0 0,0-1 1 0 0,0 1-1 0 0,0-1 1 0 0,0 2-5 0 0,0 0 0 0 0,0 0-1 0 0,0 0 1 0 0,-1-1 0 0 0,1 1 0 0 0,-1 0-1 0 0,1-1 1 0 0,-1 1 0 0 0,0 0-1 0 0,1-1 1 0 0,-1 1 0 0 0,0-1 0 0 0,0 1 5 0 0,0 0-6 0 0,0-1 1 0 0,0 1 0 0 0,0-1-1 0 0,0 1 1 0 0,0 0 0 0 0,1-1 0 0 0,-1 1-1 0 0,1 0 1 0 0,-1-1 0 0 0,1 1-1 0 0,0 0 1 0 0,0 0 0 0 0,0 0 5 0 0,0 18 163 0 0,0 0-37 0 0,0 20 24 0 0,0-1-116 0 0,0-3-92 0 0,0-34 58 0 0,0-1 0 0 0,0 1 0 0 0,0 0 0 0 0,0-1 0 0 0,0 1 1 0 0,1 0-1 0 0,-1-1 0 0 0,1 1 0 0 0,-1-1 0 0 0,1 1 1 0 0,0 0-1 0 0,0-1 0 0 0,-1 1 0 0 0,1-1 0 0 0,1 1 0 0 0,3 6 15 0 0,11 24 142 0 0,-15-30-149 0 0,-1 0 0 0 0,1 0 0 0 0,0 0 0 0 0,-1 1 0 0 0,1-1 0 0 0,-1 0 0 0 0,0 1 0 0 0,0-1-8 0 0,0-1 3 0 0,0 0 1 0 0,0 0-1 0 0,0 0 1 0 0,1 1 0 0 0,-1-1-1 0 0,0 0 1 0 0,0 0-1 0 0,0 0 1 0 0,1 0-1 0 0,-1 0 1 0 0,1 0-1 0 0,-1 0 1 0 0,0-1 0 0 0,1 1-1 0 0,0 0 1 0 0,-1 0-1 0 0,1 0 1 0 0,0 0-1 0 0,-1-1 1 0 0,1 1-1 0 0,0 0 1 0 0,0 0 0 0 0,-1-1-1 0 0,1 1 1 0 0,0-1-1 0 0,1 1-3 0 0,11 5 74 0 0,-8 0-21 0 0,-5-5-49 0 0,0-1 0 0 0,0 0-1 0 0,1 1 1 0 0,-1-1 0 0 0,0 1-1 0 0,0-1 1 0 0,1 0 0 0 0,-1 1-1 0 0,0-1 1 0 0,1 1 0 0 0,-1-1 0 0 0,1 0-1 0 0,-1 0 1 0 0,0 1 0 0 0,1-1-1 0 0,-1 0 1 0 0,1 0 0 0 0,-1 1-1 0 0,1-1 1 0 0,-1 0 0 0 0,1 0 0 0 0,-1 0-1 0 0,1 0 1 0 0,-1 0 0 0 0,1 0-1 0 0,-1 0 1 0 0,1 0 0 0 0,-1 0-1 0 0,1 0 1 0 0,-1 0 0 0 0,1 0 0 0 0,0 0-4 0 0,77 0 480 0 0,-76 0-474 0 0,0 0 1 0 0,-1-1 0 0 0,1 1 0 0 0,0 0 0 0 0,-1-1-1 0 0,1 1 1 0 0,0-1 0 0 0,-1 1 0 0 0,1-1 0 0 0,-1 0 0 0 0,1 0-1 0 0,-1 1 1 0 0,0-1 0 0 0,1-1-7 0 0,6-2 9 0 0,26-15-9 0 0,-12 10 2 0 0,1 0-15 0 0,-22 8 8 0 0,0 0 1 0 0,0 1-1 0 0,1-1 1 0 0,-1 0-1 0 0,0 0 1 0 0,0 0-1 0 0,0 0 0 0 0,-1 0 1 0 0,1 0-1 0 0,0 0 1 0 0,0 0-1 0 0,0-1 5 0 0,2-3-44 0 0,-1 2-93 0 0,0 0-84 0 0,0 1-73 0 0,1 1-65 0 0,-1 0-56 0 0,1 0-45 0 0,0 1-38 0 0,9-3-1218 0 0,-4-1-70 0 0,2-5-1018 0 0</inkml:trace>
  <inkml:trace contextRef="#ctx0" brushRef="#br0" timeOffset="1547.38">1483 300 6536 0 0,'0'0'141'0'0,"0"0"23"0"0,0 0 13 0 0,3 0-19 0 0,23 0-73 0 0,-24 0 2 0 0,-1 3 98 0 0,-1-3-170 0 0,0 1-1 0 0,0-1 1 0 0,0 1 0 0 0,0-1-1 0 0,0 0 1 0 0,0 1-1 0 0,0-1 1 0 0,0 1 0 0 0,0-1-1 0 0,0 1 1 0 0,0-1 0 0 0,0 0-1 0 0,1 1 1 0 0,-1-1-1 0 0,0 1 1 0 0,0-1 0 0 0,0 0-1 0 0,1 1 1 0 0,-1-1 0 0 0,0 0-1 0 0,0 1 1 0 0,1-1-1 0 0,-1 0 1 0 0,0 0 0 0 0,1 1-1 0 0,-1-1 1 0 0,0 0 0 0 0,1 0-1 0 0,-1 1 1 0 0,1-1-1 0 0,-1 0-14 0 0,7 5 246 0 0,0 6 99 0 0,-7-10-318 0 0,0 0 0 0 0,1 0 1 0 0,-1 0-1 0 0,1 0 0 0 0,-1 0 0 0 0,1 0 0 0 0,0 0 0 0 0,-1 0 1 0 0,1 0-1 0 0,0 0 0 0 0,0-1 0 0 0,-1 1 0 0 0,1 0 0 0 0,0 0 1 0 0,0-1-1 0 0,0 1-27 0 0,4 1 118 0 0,-4-1-89 0 0,0-1 1 0 0,-1 0 0 0 0,1 0 0 0 0,0 1-1 0 0,-1-1 1 0 0,1 0 0 0 0,-1 1 0 0 0,1-1-1 0 0,-1 1 1 0 0,1-1 0 0 0,-1 1-1 0 0,1-1 1 0 0,-1 1 0 0 0,1-1 0 0 0,-1 1-1 0 0,1-1 1 0 0,-1 1 0 0 0,0 0-1 0 0,1-1 1 0 0,-1 1 0 0 0,0-1 0 0 0,0 1-30 0 0,3 4 120 0 0,-1-1-21 0 0,1 0 58 0 0,8 8 469 0 0,-7-8-396 0 0,-1 0-63 0 0,-1-2-108 0 0,-1 0-53 0 0,12 23 720 0 0,-1 0-78 0 0,-1-2-98 0 0,0-1-46 0 0,-5 9 108 0 0,-1-23-474 0 0,0 2 57 0 0,-2 4 44 0 0,-4-3-32 0 0,1-7-150 0 0,0-1 1 0 0,-1 0-1 0 0,1 0 0 0 0,1 1 0 0 0,-1-1 1 0 0,0 0-1 0 0,1 0 0 0 0,0 0 0 0 0,-1 0 1 0 0,1 1-58 0 0,4 5 129 0 0,-3-8-98 0 0,-2 0 1 0 0,1 1 0 0 0,0-1-1 0 0,0 1 1 0 0,0-1 0 0 0,-1 1-1 0 0,1 0 1 0 0,-1-1 0 0 0,1 1-1 0 0,-1 0 1 0 0,1 1-32 0 0,-1 0 211 0 0,0-1-4 0 0,0-1-273 0 0,0 0 57 0 0,0 1 49 0 0,0 0 39 0 0,0 1 69 0 0,0 6 364 0 0,0-5-330 0 0,0-2-80 0 0,0 1-84 0 0,0-1 88 0 0,0-2-2 0 0,-3-2-2 0 0,-8-9-13 0 0,9 8-8 0 0,2 3-1 0 0,-1-17 28 0 0,0 12-90 0 0,1 0 1 0 0,0-1 0 0 0,0 1-1 0 0,0 0 1 0 0,1 0-1 0 0,0-1 1 0 0,0 1-1 0 0,0-1-18 0 0,2-2 10 0 0,-1 2-9 0 0,0 0 0 0 0,0 0 0 0 0,0-1 0 0 0,-1 1 0 0 0,0 0 0 0 0,-1-1-1 0 0,1-4 0 0 0,-1 6 0 0 0,0 1 0 0 0,0-1 0 0 0,1 1 0 0 0,-1 0 0 0 0,1-1-1 0 0,0 1 1 0 0,1 0 0 0 0,-1-1 0 0 0,2-2 0 0 0,6-8-31 0 0,4 0-45 0 0,-11 14 66 0 0,-1-1-1 0 0,1 0 0 0 0,-1 1 1 0 0,0-1-1 0 0,1 0 1 0 0,-1 0-1 0 0,0 0 0 0 0,0-1 11 0 0,0 0-12 0 0,0 0 0 0 0,0 0 0 0 0,-1 0-1 0 0,1 0 1 0 0,-1-1 0 0 0,0 1 0 0 0,0-2 12 0 0,0 3-8 0 0,0 0 1 0 0,0 0-1 0 0,0 0 1 0 0,1 0-1 0 0,-1 0 1 0 0,1 1-1 0 0,-1-1 1 0 0,1 0-1 0 0,0 0 1 0 0,-1 1-1 0 0,1-1 1 0 0,0 0-1 0 0,0 1 1 0 0,0-1-1 0 0,0 1 1 0 0,1-1 0 0 0,-1 1-1 0 0,0-1 8 0 0,3-1-24 0 0,0 0 1 0 0,0 0-1 0 0,0 1 1 0 0,0-1-1 0 0,3-1 24 0 0,13-8-50 0 0,-12 6-3 0 0,13-4 26 0 0,-7 5-41 0 0,1 6 36 0 0,-7 0-1 0 0,-6-1 27 0 0,-1 0 0 0 0,1 0 0 0 0,-1 0 0 0 0,1 0 0 0 0,-1 1 0 0 0,1-1 0 0 0,-1 0 0 0 0,1 1 0 0 0,-1-1 0 0 0,1 1 0 0 0,-1 0 0 0 0,0-1 0 0 0,1 1 0 0 0,-1 0 0 0 0,0 0 0 0 0,0 0 0 0 0,1 0 0 0 0,-1 0 0 0 0,0 0 0 0 0,0 0 0 0 0,0 0 0 0 0,0 0 0 0 0,0 1 6 0 0,1 1-9 0 0,12 7-12 0 0,-10-8 4 0 0,1 1 23 0 0,-3-1 36 0 0,0 0 40 0 0,1 2 44 0 0,-1 1-3 0 0,0-1-5 0 0,1-2-68 0 0,-1 0 30 0 0,1 1 75 0 0,-1 1 79 0 0,0-1-73 0 0,0 0 35 0 0,5 8 60 0 0,-2-3-166 0 0,0 0-59 0 0,0 1-85 0 0,-1 0-108 0 0,1 17-318 0 0,2-12 131 0 0,-6-13 299 0 0,-1 0 1 0 0,1 1-1 0 0,0-1 0 0 0,0 1 0 0 0,-1-1 0 0 0,1 1 0 0 0,-1-1 0 0 0,0 1 0 0 0,1-1 0 0 0,-1 1 1 0 0,0-1-1 0 0,0 1 0 0 0,0 0 50 0 0,3 11-131 0 0,2-3 98 0 0,-4-8 34 0 0,0-1 0 0 0,0 1 1 0 0,0-1-1 0 0,0 1 0 0 0,-1 0 1 0 0,1-1-1 0 0,0 1 0 0 0,-1 0 1 0 0,0 0-1 0 0,1-1 0 0 0,-1 1 1 0 0,0 0-1 0 0,0 0-1 0 0,0 5 21 0 0,0-5-4 0 0,0 0-1 0 0,-1 1 1 0 0,2-1-1 0 0,-1 0 0 0 0,0 0 1 0 0,0 0-1 0 0,1 0 1 0 0,-1 0-1 0 0,1 0 0 0 0,0 2-16 0 0,4 4 70 0 0,-4-7-53 0 0,0 0-1 0 0,0 1 0 0 0,-1-1 1 0 0,1 1-1 0 0,0-1 1 0 0,-1 1-1 0 0,1-1 1 0 0,-1 1-1 0 0,1 0 1 0 0,-1-1-1 0 0,1 1 1 0 0,-1 0-1 0 0,0-1 0 0 0,0 1-16 0 0,0 32 119 0 0,0-31-109 0 0,0 0 76 0 0,0-1 85 0 0,0-1 144 0 0,0-2-47 0 0,0-1-182 0 0,0-1-103 0 0,0 0-106 0 0,-3-2 166 0 0,3 5-42 0 0,-1-1 0 0 0,1 1 1 0 0,-1-1-1 0 0,1 1 0 0 0,-1-1 0 0 0,1 1 1 0 0,0-1-1 0 0,-1 1 0 0 0,1-1 1 0 0,0 1-1 0 0,-1-1 0 0 0,1 0 0 0 0,0 1 1 0 0,0-1-1 0 0,-1 1 0 0 0,1-1 0 0 0,0 0 1 0 0,0 1-1 0 0,0-1 0 0 0,0 0 1 0 0,0 1-1 0 0,0-1 0 0 0,0 0 0 0 0,0 1 1 0 0,0-1-1 0 0,0 0 0 0 0,0 1 0 0 0,1-1 1 0 0,-1 1-1 0 0,0-1 0 0 0,0 0 1 0 0,1 1-1 0 0,-1-1 0 0 0,0 1 0 0 0,1-1 1 0 0,-1 0-2 0 0,1 0 4 0 0,0-1 0 0 0,0 0 0 0 0,-1 0-1 0 0,1-1 1 0 0,0 1 0 0 0,-1 0 0 0 0,0 0 0 0 0,1 0 0 0 0,-1 0 0 0 0,0-1-4 0 0,0 1 5 0 0,0-1 0 0 0,0 1 0 0 0,0-1 0 0 0,1 1 0 0 0,-1-1-1 0 0,1 1 1 0 0,0-1 0 0 0,0 1 0 0 0,0-1 0 0 0,0 1 0 0 0,1-2-5 0 0,-1 1 0 0 0,0 1 0 0 0,0 0 0 0 0,0-1 0 0 0,0 1 0 0 0,0 0 0 0 0,-1-1 0 0 0,1 1 0 0 0,-1-1 0 0 0,1 0-1 0 0,-1 1 1 0 0,0-3 0 0 0,0 2 0 0 0,0 0 0 0 0,0 0 0 0 0,0 0 0 0 0,0 0 0 0 0,1 1 0 0 0,0-1 0 0 0,-1 0 0 0 0,1 0 0 0 0,0 0 0 0 0,0 1 0 0 0,1-2 0 0 0,1-1 0 0 0,1 1 0 0 0,0-1 0 0 0,0 1 0 0 0,0-1 0 0 0,1 1 0 0 0,-5 3 0 0 0,20-18-27 0 0,15-12 27 0 0,-27 24-42 0 0,0 2 1 0 0,1-1-1 0 0,6-2 42 0 0,-2 1-48 0 0,6-2 28 0 0,0-1 4 0 0,-7 4-24 0 0,-11 6 40 0 0,-1 0-1 0 0,1-1 1 0 0,0 1-1 0 0,-1 0 1 0 0,1 0-1 0 0,0 0 0 0 0,0-1 1 0 0,-1 1-1 0 0,1 0 1 0 0,0 0-1 0 0,-1 0 1 0 0,1 0-1 0 0,0 0 0 0 0,0 1 1 0 0,-1-1-1 0 0,1 0 1 0 0,0 0-1 0 0,0 0 1 0 0,-1 1-1 0 0,1-1 0 0 0,0 0 1 0 0,46 27 0 0 0,-42-25 2 0 0,-4-2-5 0 0,-1 0-1 0 0,1 1 1 0 0,0-1 0 0 0,-1 0 0 0 0,1 1 0 0 0,-1-1-1 0 0,1 0 1 0 0,0 1 0 0 0,-1-1 0 0 0,1 1 0 0 0,-1-1-1 0 0,1 1 1 0 0,-1-1 0 0 0,1 1 0 0 0,-1-1 0 0 0,0 1 0 0 0,1 0-1 0 0,-1-1 1 0 0,0 1 0 0 0,1-1 0 0 0,-1 1 0 0 0,0 0 3 0 0,3 4-28 0 0,-3-4 20 0 0,1 1-1 0 0,0-1 1 0 0,0 1-1 0 0,0-1 1 0 0,0 0-1 0 0,0 0 1 0 0,1 1-1 0 0,-1-1 0 0 0,0 0 1 0 0,1 0 8 0 0,-1 0-7 0 0,0 0 1 0 0,0 0-1 0 0,0 0 0 0 0,0 0 1 0 0,0 0-1 0 0,0 0 0 0 0,0 0 1 0 0,0 0-1 0 0,0 0 0 0 0,-1 1 1 0 0,1 0 6 0 0,1 1-3 0 0,-1 1-1 0 0,0 0 1 0 0,-1 0 0 0 0,1-1 0 0 0,-1 1 0 0 0,1 0 0 0 0,-1 0-1 0 0,-1 1 4 0 0,2 2 0 0 0,-1 0 0 0 0,1 0 0 0 0,1 0 0 0 0,-1 0 0 0 0,1-1 0 0 0,0 1 0 0 0,1 0 0 0 0,-1-1 0 0 0,-1 0 0 0 0,0 0 0 0 0,0 1 0 0 0,0 0 0 0 0,0-1 0 0 0,-1 1 0 0 0,0-1 0 0 0,-1 1 0 0 0,0 0 0 0 0,0 15 0 0 0,1 10 0 0 0,0-31 0 0 0,0 1-1 0 0,1 0 0 0 0,-1-1 0 0 0,0 1 1 0 0,1 0-1 0 0,-1-1 0 0 0,1 1 1 0 0,-1-1-1 0 0,1 1 0 0 0,0-1 0 0 0,-1 1 1 0 0,1-1-1 0 0,0 1 0 0 0,0-1 0 0 0,0 0 1 0 0,0 1-1 0 0,1-1 0 0 0,-1 1 1 0 0,2 0-67 0 0,-3-2-13 0 0,0 0 0 0 0,1 1-4 0 0,1 1-81 0 0,-1-1-56 0 0,0 0 88 0 0,1 1 54 0 0,3 1-20 0 0,-4-2 25 0 0,1 0-18 0 0,-1 0-43 0 0,1 0-50 0 0,0-1-62 0 0,-1 1 28 0 0,0-1-40 0 0,1 0-43 0 0,-1 0-46 0 0,1 1-51 0 0,-1-1-53 0 0,1 0-58 0 0,0 0-60 0 0,-2 0 189 0 0,0 0-40 0 0,0 0-525 0 0,0 0-329 0 0,0 0-792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6:59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0 222 5792 0 0,'3'0'166'0'0,"7"0"33"0"0,-7 0 29 0 0,-3 0 11 0 0,0 0 1 0 0,0 0 2 0 0,0 0 12 0 0,0 0 2 0 0,0 0 0 0 0,0 0 12 0 0,0 0 52 0 0,2 0 28 0 0,9 0 4 0 0,-8 0-3 0 0,-3 0-10 0 0,0 0-3 0 0,0-3 0 0 0,0-7-18 0 0,0 10-313 0 0,0 0-1 0 0,0 0 0 0 0,-1 0 1 0 0,1-1-1 0 0,0 1 0 0 0,0 0 1 0 0,0 0-1 0 0,0 0 0 0 0,0 0 1 0 0,0 0-1 0 0,0 0 0 0 0,0 0 1 0 0,0 0-1 0 0,0 0 0 0 0,0 0 1 0 0,0-1-1 0 0,0 1 0 0 0,0 0 1 0 0,1 0-1 0 0,-1 0 0 0 0,0 0 1 0 0,0 0-1 0 0,0 0 0 0 0,0 0 1 0 0,0 0-1 0 0,0 0 0 0 0,0 0 0 0 0,0 0 1 0 0,0 0-1 0 0,0-1 0 0 0,0 1 1 0 0,0 0-1 0 0,0 0 0 0 0,0 0 1 0 0,0 0-1 0 0,0 0 0 0 0,1 0 1 0 0,-1 0-1 0 0,0 0 0 0 0,0 0 1 0 0,0 0-1 0 0,0 0 0 0 0,0 0 1 0 0,0 0-1 0 0,0 0 0 0 0,0 0 1 0 0,0 0-1 0 0,0 0 0 0 0,1 0 1 0 0,-1 0-1 0 0,0 0 0 0 0,0 0 1 0 0,0 0-1 0 0,0 0 0 0 0,0 0 1 0 0,0 0-1 0 0,0 0-4 0 0,11 0 217 0 0,-9 0-7 0 0,-2-2-12 0 0,0 1-119 0 0,0 0-45 0 0,0 0-47 0 0,0-2-94 0 0,0 2 130 0 0,0 0 58 0 0,0 0 58 0 0,0 0 76 0 0,0-1 89 0 0,0 0 103 0 0,3 2-338 0 0,8 0 16 0 0,-9 0-15 0 0,-2 0-6 0 0,3 3 0 0 0,-2-2-52 0 0,0 0-6 0 0,0 0 0 0 0,0 0 0 0 0,0 0 0 0 0,0 0 0 0 0,0 1 0 0 0,-1-1 0 0 0,1 0 0 0 0,0 0 0 0 0,0 1 0 0 0,-1-1 0 0 0,1 0 0 0 0,-1 2-6 0 0,2 3 60 0 0,-2 2 41 0 0,0-8-100 0 0,0 0 0 0 0,0 1 1 0 0,0-1-1 0 0,0 1 0 0 0,0-1 1 0 0,0 1-1 0 0,0-1 0 0 0,0 0 0 0 0,0 1 1 0 0,0-1-1 0 0,0 1 0 0 0,0-1 0 0 0,1 0 1 0 0,-1 1-1 0 0,0-1 0 0 0,0 1 1 0 0,0-1-1 0 0,1 0 0 0 0,-1 1 0 0 0,0-1 1 0 0,1 0-1 0 0,-1 1 0 0 0,0-1 0 0 0,0 0 1 0 0,1 0-1 0 0,-1 1 0 0 0,1-1 1 0 0,-1 0-1 0 0,0 0 0 0 0,1 0 0 0 0,-1 1-1 0 0,7 3 38 0 0,9 25 53 0 0,-11-18-42 0 0,6 7 33 0 0,-8-12-6 0 0,-2 1-47 0 0,0-1-6 0 0,28 49 159 0 0,0 0 14 0 0,-24-42-125 0 0,6-8 0 0 0,-6 9 1 0 0,21 17 60 0 0,-21-15-104 0 0,6-3 52 0 0,-3-5 8 0 0,-4-3-78 0 0,0-2 1 0 0,-2 0 56 0 0,-2-3 15 0 0,3 0 13 0 0,2 0-41 0 0,11 0 153 0 0,-11 0-153 0 0,-2 0 70 0 0,-1-3 4 0 0,9-8 0 0 0,-7 6 7 0 0,-3-2-96 0 0,-1 1-15 0 0,13-10 70 0 0,0 0 8 0 0,-10 1-94 0 0,-3 3 26 0 0,-1 9-27 0 0,1-1 1 0 0,0 1-1 0 0,0 0 0 0 0,0 0 0 0 0,0 0 1 0 0,1-1-1 0 0,-1 1 0 0 0,1 0 1 0 0,0 0-1 0 0,0-1-7 0 0,12-19 16 0 0,0-1 39 0 0,-12 21-53 0 0,0 0 1 0 0,0 0 0 0 0,-1-1 0 0 0,1 1 0 0 0,-1 0 0 0 0,0 0 0 0 0,0 0 0 0 0,0-1 0 0 0,0 1 0 0 0,-1-1-3 0 0,1-7 36 0 0,0-18-15 0 0,0 29-20 0 0,0 0 0 0 0,0-1-1 0 0,0 1 1 0 0,0 0 0 0 0,0 0 0 0 0,0 0-1 0 0,-1 0 1 0 0,1 0 0 0 0,0 0 0 0 0,0 0-1 0 0,0 0 1 0 0,0 0 0 0 0,0 0 0 0 0,0 0-1 0 0,1-1 1 0 0,-1 1 0 0 0,0 0 0 0 0,0 0-1 0 0,0 0 1 0 0,0 0 0 0 0,0 0 0 0 0,0 0-1 0 0,0 0 1 0 0,0 0 0 0 0,0 0 0 0 0,0 0-1 0 0,0 0 1 0 0,0-1 0 0 0,0 1 0 0 0,0 0-1 0 0,0 0 1 0 0,0 0 0 0 0,0 0 0 0 0,0 0-1 0 0,0 0 1 0 0,1 0 0 0 0,-1 0 0 0 0,0 0-1 0 0,0 0 1 0 0,0 0 0 0 0,0 0 0 0 0,0 0-1 0 0,0 0 1 0 0,0 0 0 0 0,0 0 0 0 0,0 0-1 0 0,0 0 1 0 0,1 0 0 0 0,-1 0 0 0 0,0 0-1 0 0,0 0 1 0 0,0 0 0 0 0,0 0 0 0 0,0 0-1 0 0,0 0 1 0 0,0 0 0 0 0,0 0-1 0 0,11 0 0 0 0,1 1-50 0 0,-10 1 42 0 0,-1 0 9 0 0,0-1-1 0 0,0 0 0 0 0,0 0 0 0 0,0 0 1 0 0,0 0-1 0 0,0 0 0 0 0,0 0 1 0 0,1 0-1 0 0,-1 0 0 0 0,0 0 0 0 0,1 0 1 0 0,-1-1-1 0 0,0 1 0 0 0,1 0 0 0 0,0 0 1 0 0,-1-1-1 0 0,0 1 0 0 0,0-1 0 0 0,0 1 0 0 0,0 0 0 0 0,0 0 0 0 0,0-1 0 0 0,-1 1 0 0 0,1 0 0 0 0,0 0 0 0 0,0 0 0 0 0,-1 0 0 0 0,1 0 0 0 0,0 0 0 0 0,-1 0 0 0 0,0 0 0 0 0,1 0 0 0 0,-1 1 0 0 0,1 0 0 0 0,3 8 0 0 0,10 6 0 0 0,-13-14 0 0 0,1 0 0 0 0,0 0 0 0 0,-1 0 0 0 0,1 0 0 0 0,-1 0 0 0 0,0 0 0 0 0,0 1 0 0 0,0-1 0 0 0,0 0 0 0 0,4 9 0 0 0,8 5 0 0 0,10 8 0 0 0,-19-22 0 0 0,1 0-1 0 0,8 4 2 0 0,-12-2-1 0 0,1-1 0 0 0,13 5 0 0 0,1 3 0 0 0,0-8 0 0 0,0-1 0 0 0,-3 6 0 0 0,-13-8 0 0 0,0 0 0 0 0,1-1 0 0 0,-1 1 0 0 0,0-1 0 0 0,0 1 0 0 0,1 0 0 0 0,-1-1 0 0 0,0 1 0 0 0,0 0 0 0 0,0-1 0 0 0,0 1 0 0 0,1-1 0 0 0,-1 1 0 0 0,0-1 0 0 0,0 1 0 0 0,0 0 0 0 0,0-1 0 0 0,0 1 0 0 0,0-1 0 0 0,0 1 0 0 0,0-1 0 0 0,0 1 0 0 0,0-1 0 0 0,-1 1 0 0 0,1-2 2 0 0,1 0 0 0 0,-1 1 0 0 0,0-1 1 0 0,0 0-1 0 0,1 1 0 0 0,-1-1 1 0 0,1 1-1 0 0,-1-1 0 0 0,1 0 1 0 0,0 1-1 0 0,0-1 0 0 0,0 1 1 0 0,-1 0-1 0 0,2-1-2 0 0,2-6 21 0 0,-1-8-11 0 0,-3-63-10 0 0,0 78 1 0 0,0-1 0 0 0,0 0-1 0 0,0 1 1 0 0,-1-1-1 0 0,1 0 1 0 0,-1 1 0 0 0,1-1-1 0 0,-1 1 1 0 0,0-1-1 0 0,1 1 1 0 0,-1-1 0 0 0,0 1-1 0 0,0-1 1 0 0,0 1-1 0 0,0 0 1 0 0,0-1 0 0 0,0 1-1 0 0,-1 0 0 0 0,-2-6 51 0 0,5-2-52 0 0,-1 6 4 0 0,0-10-45 0 0,0-14 161 0 0,0 12-129 0 0,0 7-36 0 0,0-2-35 0 0,0-1-41 0 0,0-2-48 0 0,0 12 314 0 0,0 0-79 0 0,0 0-75 0 0,0-1-71 0 0,0 1-69 0 0,0-1-63 0 0,0 0-60 0 0,0 0-57 0 0,0 0-53 0 0,0 0-49 0 0,0 0-46 0 0,0 0-41 0 0,0 0-38 0 0,0 0-34 0 0,0 0-679 0 0,0-1-599 0 0,0 3-1055 0 0</inkml:trace>
  <inkml:trace contextRef="#ctx0" brushRef="#br0" timeOffset="599.97">773 17 6648 0 0,'0'0'149'0'0,"0"0"23"0"0,0 0 12 0 0,0 0 12 0 0,0 0 25 0 0,3 0 17 0 0,7 0 2 0 0,-10 0-236 0 0,0 0 1 0 0,0 0-1 0 0,1 0 0 0 0,-1 0 1 0 0,0 0-1 0 0,0 0 1 0 0,0 0-1 0 0,0 0 1 0 0,0 0-1 0 0,0 0 0 0 0,0 0 1 0 0,0 0-1 0 0,0 0 1 0 0,0 0-1 0 0,1 0 0 0 0,-1 0 1 0 0,0 0-1 0 0,0 0 1 0 0,0 0-1 0 0,0 0 1 0 0,0 0-1 0 0,0 0 0 0 0,0 0 1 0 0,0 0-1 0 0,0 0 1 0 0,0 0-1 0 0,0 0 1 0 0,1 0-1 0 0,-1 0 0 0 0,0 0 1 0 0,0 0-1 0 0,0 0 1 0 0,0 1-1 0 0,0-1 0 0 0,0 0 1 0 0,0 0-1 0 0,0 0 1 0 0,0 0-1 0 0,0 0 1 0 0,0 0-1 0 0,0 0 0 0 0,0 0 1 0 0,0 0-1 0 0,0 0 1 0 0,0 0-1 0 0,0 1 1 0 0,0-1-1 0 0,0 0 0 0 0,0 0 1 0 0,0 0-1 0 0,0 0 1 0 0,0 0-1 0 0,0 0 0 0 0,0 0 1 0 0,0 0-1 0 0,0 0 1 0 0,0 1-5 0 0,0 9 301 0 0,0-7 19 0 0,4-3-72 0 0,-1 1-46 0 0,3 3 94 0 0,-1 2-121 0 0,3 9 111 0 0,-5-10-166 0 0,-3-3-42 0 0,1 2-38 0 0,-1 0 11 0 0,0-1 49 0 0,2 0 55 0 0,0 0 89 0 0,1 1-137 0 0,1 0 0 0 0,-1 1 0 0 0,-1-1 1 0 0,1 1-1 0 0,-1 0 0 0 0,1 0 0 0 0,-1 0 0 0 0,-1 0 1 0 0,1 3-108 0 0,1 4 153 0 0,-2-1-51 0 0,1 3 84 0 0,4-1 12 0 0,0-1-9 0 0,-4 2-18 0 0,-3-4-79 0 0,1 10 90 0 0,3-3 24 0 0,2-6-108 0 0,2 7 70 0 0,-5 1 46 0 0,-2-6-93 0 0,0 27 248 0 0,0-20-211 0 0,1-1 20 0 0,6-3-51 0 0,-1-1-18 0 0,-5 1 34 0 0,0 7 28 0 0,-1-19-148 0 0,1-1 0 0 0,-1 0 0 0 0,1 1 0 0 0,0-1 0 0 0,0 0 0 0 0,0 0 0 0 0,0 1-23 0 0,5 9 99 0 0,-4-9-62 0 0,-1 0 1 0 0,0 1 0 0 0,-1-1-1 0 0,1 0 1 0 0,-1 1 0 0 0,0-1-1 0 0,0 0 1 0 0,0 1 0 0 0,-1 3-38 0 0,0 8 118 0 0,1-3-21 0 0,0-10-7 0 0,0-3-2 0 0,0 0-4 0 0,0 0-16 0 0,0 0-4 0 0,0 2-1 0 0,0 9 3 0 0,0-8 4 0 0,0-3 2 0 0,0 0 0 0 0,0 0 2 0 0,-3-3-9 0 0,-7-8-38 0 0,10 11-26 0 0,0 0 0 0 0,-1 0 1 0 0,1 0-1 0 0,0 0 0 0 0,0 0 0 0 0,0-1 1 0 0,0 1-1 0 0,0 0 0 0 0,0 0 0 0 0,-1 0 0 0 0,1 0 1 0 0,0-1-1 0 0,0 1 0 0 0,0 0 0 0 0,0 0 1 0 0,0 0-1 0 0,0-1 0 0 0,0 1 0 0 0,0 0 1 0 0,0 0-1 0 0,0 0 0 0 0,0-1 0 0 0,0 1 1 0 0,0 0-1 0 0,0 0 0 0 0,0 0 0 0 0,0-1 1 0 0,0 1-1 0 0,0 0 0 0 0,0 0 0 0 0,0 0 1 0 0,0-1-1 0 0,0 1 0 0 0,1 0 0 0 0,-1 0 0 0 0,0 0 1 0 0,0-1-1 0 0,0 1 0 0 0,0 0 0 0 0,0 0 1 0 0,1 0-1 0 0,-1 0 0 0 0,0 0-1 0 0,10-27 25 0 0,-8 22-13 0 0,-2-1-1 0 0,1 0 0 0 0,-1 1 1 0 0,0-1-1 0 0,0-2-11 0 0,0-3 3 0 0,1 8-3 0 0,-1-1 0 0 0,1 1 0 0 0,0-1 0 0 0,0 1 0 0 0,0 0 0 0 0,1 0 0 0 0,-1 0 0 0 0,1 0 0 0 0,0 0 0 0 0,-1 0 0 0 0,1 0 0 0 0,1 0 0 0 0,8-17 0 0 0,-10 17 0 0 0,0 1 0 0 0,-1 0 0 0 0,1-1 0 0 0,0 1 0 0 0,0-1 0 0 0,0 1 0 0 0,0 0 0 0 0,0 0 0 0 0,1-1 0 0 0,-1 1 0 0 0,1 0 0 0 0,-1 0 0 0 0,1 1 0 0 0,0-2 0 0 0,1 0 0 0 0,0 0 0 0 0,-1 0 0 0 0,0 0 0 0 0,0-1 0 0 0,0 1 0 0 0,1-2 0 0 0,-2 1 0 0 0,1 1 0 0 0,0 0 0 0 0,0 0 0 0 0,0 0 0 0 0,1 0 0 0 0,0-1 0 0 0,4-4 0 0 0,-4 5 0 0 0,0 0 0 0 0,1-1 0 0 0,-1 1 0 0 0,1 1 0 0 0,-1-1 0 0 0,2 0 0 0 0,8-2 0 0 0,-9-2 0 0 0,-4 7 0 0 0,1-1 0 0 0,-1 1 0 0 0,0-1 0 0 0,0 1 0 0 0,1 0 0 0 0,-1-1 0 0 0,0 1 0 0 0,1 0 0 0 0,-1-1 0 0 0,0 1 0 0 0,1 0 0 0 0,-1-1 0 0 0,1 1 0 0 0,-1 0 0 0 0,0-1 0 0 0,1 1 0 0 0,-1 0 0 0 0,1 0 0 0 0,-1 0 0 0 0,1 0 0 0 0,-1-1 0 0 0,1 1 0 0 0,-1 0 0 0 0,1 0 0 0 0,-1 0 0 0 0,1 0 0 0 0,-1 0 0 0 0,1 0 0 0 0,-1 0 0 0 0,1 0 0 0 0,-1 0 0 0 0,1 1 0 0 0,1-2 0 0 0,0 1 0 0 0,0 0 0 0 0,0-1 0 0 0,0 1 0 0 0,0-1 0 0 0,-1 1 0 0 0,1-1 0 0 0,0 0 0 0 0,0 0 0 0 0,1-1 0 0 0,4-1 0 0 0,-2 11 0 0 0,-4-8-1 0 0,0 1 0 0 0,0-1 0 0 0,-1 1 0 0 0,1-1 0 0 0,0 0 0 0 0,0 0 0 0 0,0 1 0 0 0,-1-1 0 0 0,1 0 0 0 0,0 0-1 0 0,0 0 1 0 0,0 0 0 0 0,0 0 0 0 0,-1 0 0 0 0,2 0 1 0 0,13 2-50 0 0,1 11 36 0 0,-12-8 14 0 0,-1-1 0 0 0,0 0 0 0 0,0 1 0 0 0,0-1 0 0 0,-1 1 0 0 0,1 0 0 0 0,-1 0 0 0 0,0 2 0 0 0,7 13 0 0 0,-4-12 0 0 0,-4-7 0 0 0,0 0 0 0 0,0 1 0 0 0,0-1 0 0 0,-1 1 0 0 0,1-1 0 0 0,0 1 0 0 0,-1-1 0 0 0,1 1 0 0 0,-1 0 0 0 0,1-1 0 0 0,-1 1 0 0 0,0 0 0 0 0,0-1 0 0 0,0 1 0 0 0,-1 9 0 0 0,1-9 0 0 0,0-1 0 0 0,0 1 0 0 0,0 0 0 0 0,0 0 0 0 0,0-1 0 0 0,0 1 0 0 0,0 0 0 0 0,0-1 0 0 0,0 1 0 0 0,1 0 0 0 0,-1-1 0 0 0,1 1 0 0 0,-1-1 0 0 0,1 1 0 0 0,0-1 0 0 0,0 1 0 0 0,0-1 0 0 0,-1 1 0 0 0,1-1 0 0 0,0 0 0 0 0,1 1 0 0 0,-1-1 0 0 0,0 0 0 0 0,1 1 0 0 0,-1-1 0 0 0,-1-1 0 0 0,1 1 0 0 0,-1-1 0 0 0,1 1 0 0 0,-1 0 0 0 0,0-1 0 0 0,1 1 0 0 0,-1 0 0 0 0,0-1 0 0 0,0 1 0 0 0,0 0 0 0 0,1 0 0 0 0,-1-1 0 0 0,0 1 0 0 0,0 0 0 0 0,0 0 0 0 0,0-1 0 0 0,0 1 0 0 0,0 0 0 0 0,0 0 0 0 0,-1-1 0 0 0,1 1 0 0 0,0 0 0 0 0,-1 27 0 0 0,1-18 0 0 0,0 14 54 0 0,0-14-60 0 0,0-7-86 0 0,0-3-66 0 0,0 0-24 0 0,0 0 62 0 0,0 0 11 0 0,0 0-38 0 0,0 0-126 0 0,0 0-232 0 0,0 0 289 0 0,0 0-9 0 0,0 0-55 0 0,0 0-112 0 0,0 0-134 0 0,0 0-117 0 0,0 0 96 0 0,0 0-45 0 0,0 0-686 0 0,0 0-534 0 0,0 0-1018 0 0</inkml:trace>
  <inkml:trace contextRef="#ctx0" brushRef="#br0" timeOffset="932.28">1420 301 6448 0 0,'0'0'190'0'0,"0"3"-10"0"0,6 12-133 0 0,-2-2-56 0 0,-8-4 33 0 0,1-4 64 0 0,3-5-88 0 0,-2 2 330 0 0,1 0-82 0 0,0 0-68 0 0,1 0-56 0 0,0 0-30 0 0,2 3 43 0 0,-1-3-45 0 0,0-1 35 0 0,3 7 249 0 0,2 2 160 0 0,-3 4 94 0 0,-3-8-374 0 0,0 1 86 0 0,0-5 184 0 0,0 1-12 0 0,0 4-210 0 0,0 2-73 0 0,0 3-24 0 0,0 2 24 0 0,0-14-228 0 0,0 0 1 0 0,0 0-1 0 0,0 0 1 0 0,0 0-1 0 0,0 0 0 0 0,0 1 1 0 0,0-1-1 0 0,-1 0 1 0 0,1 0-1 0 0,0 0 1 0 0,0 0-1 0 0,0 0 0 0 0,0 0 1 0 0,1 0-1 0 0,-1 0 1 0 0,0 0-1 0 0,0 0 0 0 0,0 1 1 0 0,0-1-1 0 0,0 0 1 0 0,0 0-1 0 0,0 0 1 0 0,0 0-1 0 0,0 0 0 0 0,0 0 1 0 0,0 0-1 0 0,0 0 1 0 0,0 0-1 0 0,0 0 0 0 0,0 0 1 0 0,0 0-1 0 0,0 1 1 0 0,0-1-1 0 0,0 0 0 0 0,0 0 1 0 0,1 0-1 0 0,-1 0 1 0 0,0 0-1 0 0,0 0 1 0 0,0 0-1 0 0,0 0 0 0 0,0 0 1 0 0,0 0-1 0 0,0 0 1 0 0,0 0-1 0 0,0 0 0 0 0,0 0 1 0 0,1 0-1 0 0,-1 0 1 0 0,0 0-1 0 0,0 0 1 0 0,0 0-1 0 0,0 0 0 0 0,0 0 1 0 0,0 0-1 0 0,0 0 1 0 0,0 0-4 0 0,5 0 25 0 0,-1 1 49 0 0,-2 1 42 0 0,0 1 33 0 0,-1 4 139 0 0,-1 14 198 0 0,-1 10-52 0 0,-1-17-422 0 0,-5-6-26 0 0,3-3-36 0 0,4-5 50 0 0,-2 2-105 0 0,2-2-121 0 0,0 0-211 0 0,0 0 238 0 0,0 0 94 0 0,0 0-32 0 0,0 0-9 0 0,0 0-34 0 0,0 0-38 0 0,0 0-43 0 0,0 0-46 0 0,0 0-43 0 0,0 0-38 0 0,0 0-34 0 0,0 0-122 0 0,0 0-33 0 0,0 0-1269 0 0</inkml:trace>
  <inkml:trace contextRef="#ctx0" brushRef="#br0" timeOffset="1132.88">1483 112 5400 0 0,'0'0'158'0'0,"-3"0"-4"0"0,-10-3-65 0 0,7-1 4 0 0,-1-3 106 0 0,7 7-199 0 0,-3-2 372 0 0,3 2 11 0 0,0 0-42 0 0,0 0-257 0 0,0 0-7 0 0,0 0 3 0 0,0 0-71 0 0,0 0-52 0 0,0 0-45 0 0,0 0-66 0 0,1 0-76 0 0,-1 0-70 0 0,0 0-250 0 0,2 0-81 0 0,2 0-275 0 0,5 0-519 0 0</inkml:trace>
  <inkml:trace contextRef="#ctx0" brushRef="#br0" timeOffset="1532.76">1735 1 5192 0 0,'0'0'151'0'0,"0"0"54"0"0,0 0 125 0 0,0 0 57 0 0,0 0 12 0 0,3 0-17 0 0,-2 0-367 0 0,-1 0-1 0 0,1 0 0 0 0,-1 0 0 0 0,1 0 0 0 0,-1 0 0 0 0,1 0 0 0 0,-1 0 0 0 0,1 0 0 0 0,-1 0 0 0 0,0 1 0 0 0,1-1 1 0 0,-1 0-1 0 0,1 0 0 0 0,-1 0 0 0 0,1 1 0 0 0,-1-1 0 0 0,1 0 0 0 0,-1 0 0 0 0,0 1 0 0 0,1-1 0 0 0,-1 0 1 0 0,0 1-1 0 0,1-1 0 0 0,-1 0 0 0 0,0 1 0 0 0,1-1 0 0 0,-1 1 0 0 0,0-1 0 0 0,0 1 0 0 0,1-1 0 0 0,-1 0 0 0 0,0 1 1 0 0,0-1-1 0 0,0 1 0 0 0,0-1 0 0 0,0 1 0 0 0,0-1 0 0 0,0 1 0 0 0,0-1 0 0 0,0 1 0 0 0,0-1 0 0 0,0 1-14 0 0,0 2 274 0 0,0 0 6 0 0,3 9 12 0 0,7 2 64 0 0,-8-13-192 0 0,-1 1-37 0 0,0 2 35 0 0,-1 0-81 0 0,-1 1-41 0 0,1-3 58 0 0,-1 10 162 0 0,1-9-185 0 0,0 0-1 0 0,0 1 1 0 0,0-1 0 0 0,0 0 0 0 0,0 0 0 0 0,0 0-1 0 0,1 1 1 0 0,0-1 0 0 0,-1 0 0 0 0,2 1-75 0 0,3 4 161 0 0,-4-7-129 0 0,-1 0 1 0 0,1 1 0 0 0,0-1 0 0 0,0 1 0 0 0,0-1 0 0 0,-1 1 0 0 0,1-1 0 0 0,-1 1 0 0 0,1 0-1 0 0,-1-1 1 0 0,0 1 0 0 0,1 0 0 0 0,-1-1 0 0 0,0 1-33 0 0,0 15 290 0 0,0-1-57 0 0,0-1-58 0 0,0-2-54 0 0,0-3 18 0 0,1-2-38 0 0,2-1-18 0 0,1 2 2 0 0,0-1-1 0 0,-2 0 0 0 0,-1 0 16 0 0,0 2 40 0 0,-1-5-69 0 0,1 0 1 0 0,-1 0-1 0 0,2 0 1 0 0,-1 0-1 0 0,1 4-71 0 0,5 15 265 0 0,-5-8-127 0 0,-2-4 11 0 0,0-1-41 0 0,0 13 101 0 0,2-10-81 0 0,5-1 2 0 0,-6-11-114 0 0,0-1 1 0 0,-1 0-1 0 0,1 1 0 0 0,0-1 0 0 0,0 1 1 0 0,-1-1-1 0 0,1 1 0 0 0,-1-1 1 0 0,0 1-1 0 0,1 0 0 0 0,-1-1 0 0 0,0 1 1 0 0,0 1-17 0 0,0 15 143 0 0,0 26 325 0 0,0-30-369 0 0,0-11-25 0 0,0-3-2 0 0,0 0 0 0 0,0 0 0 0 0,0 0 4 0 0,0 0-16 0 0,0 0-86 0 0,0 0-54 0 0,0 0-25 0 0,0 0-99 0 0,0 0-176 0 0,0 0 211 0 0,0 0-26 0 0,0 0-57 0 0,0 0-113 0 0,0 0-132 0 0,0 0-118 0 0,0 0 91 0 0,0 0-45 0 0,0 0-662 0 0,0 0-518 0 0,0 0-986 0 0</inkml:trace>
  <inkml:trace contextRef="#ctx0" brushRef="#br0" timeOffset="2518.14">2051 348 4864 0 0,'2'0'24'0'0,"-1"0"0"0"0,1 1 0 0 0,0-1 0 0 0,0 0 0 0 0,-1 1 0 0 0,1-1 0 0 0,0 1 0 0 0,-1 0 0 0 0,1-1 0 0 0,-1 1 0 0 0,1 0 0 0 0,-1 0 0 0 0,1 0 0 0 0,-1 0-24 0 0,7 3 35 0 0,-5-2 19 0 0,0-1 43 0 0,4 0 200 0 0,1 0 86 0 0,11-2 600 0 0,-14 1-727 0 0,0 0-50 0 0,-2-1-100 0 0,0 1-41 0 0,-1 0-48 0 0,0 0-52 0 0,1 0 395 0 0,-1 3 2 0 0,4 2-159 0 0,11 1 155 0 0,-10-5-186 0 0,0 0 63 0 0,1-1 91 0 0,1 0 115 0 0,-2 0-50 0 0,-1 0-286 0 0,12-2 294 0 0,-17 2-387 0 0,-1 0-1 0 0,1 0 0 0 0,-1 0 1 0 0,0-1-1 0 0,1 1 0 0 0,-1 0 1 0 0,1 0-1 0 0,-1-1 0 0 0,0 1 1 0 0,1 0-1 0 0,-1-1 1 0 0,0 1-1 0 0,0-1 0 0 0,1 1 1 0 0,-1 0-1 0 0,0-1 0 0 0,0 1 1 0 0,1-1-1 0 0,-1 1 0 0 0,0-1 1 0 0,0 1-1 0 0,0 0 0 0 0,0-1 1 0 0,0 1-1 0 0,0-1 1 0 0,0 1-1 0 0,0-1 0 0 0,0 1 1 0 0,0-1-1 0 0,0 1-11 0 0,0 0 4 0 0,0-1 0 0 0,0 1 0 0 0,0 0 0 0 0,0 0 0 0 0,0 0 0 0 0,0 0 0 0 0,0 0 0 0 0,0 0 0 0 0,0 0 0 0 0,0 0 0 0 0,0 0 0 0 0,0 0 0 0 0,0-1 0 0 0,0 1 0 0 0,0 0 0 0 0,0 0 0 0 0,0 0 0 0 0,0 0 0 0 0,0 0 0 0 0,0 0-1 0 0,0 0 1 0 0,0 0 0 0 0,0 0 0 0 0,0 0 0 0 0,0 0 0 0 0,1-1 0 0 0,-1 1 0 0 0,0 0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0-4 0 0,1 0 20 0 0,18 0 270 0 0,-1-3-50 0 0,-7-1-122 0 0,-2-2-42 0 0,-6 3 41 0 0,1 2-51 0 0,5 2-20 0 0,-7-1-10 0 0,-1 0-32 0 0,-1 0 0 0 0,1 1 1 0 0,-1-1-1 0 0,1 0 0 0 0,-1 0 0 0 0,1 0 1 0 0,-1 0-1 0 0,1 0 0 0 0,-1 0 0 0 0,1 0 1 0 0,-1-1-1 0 0,1 1 0 0 0,-1 0 0 0 0,1 0 1 0 0,-1 0-1 0 0,0 0 0 0 0,1-1 0 0 0,-1 1 1 0 0,1 0-1 0 0,-1 0 0 0 0,1-1 0 0 0,-1 1 1 0 0,0 0-1 0 0,1-1 0 0 0,-1 1 0 0 0,0 0 1 0 0,1-1-1 0 0,-1 1 0 0 0,0-1 0 0 0,1 1 1 0 0,-1-1-1 0 0,0 1-4 0 0,5-7 61 0 0,5 2 29 0 0,-5-6-4 0 0,6 6-4 0 0,-7-2-29 0 0,1 2 13 0 0,4 4 57 0 0,-9-2-45 0 0,1 1-70 0 0,-1 1 1 0 0,0-1-1 0 0,1 0 1 0 0,-1 0 0 0 0,1 1-1 0 0,0-1 1 0 0,-1 0 0 0 0,1 1-1 0 0,0-1 1 0 0,0 1 0 0 0,1-2-9 0 0,2-5 17 0 0,-1-5-7 0 0,-3 11 49 0 0,0 2 26 0 0,-3-3-15 0 0,1 0-52 0 0,-15-13 91 0 0,8 9-108 0 0,-5 1-1 0 0,11-1 0 0 0,3 7 0 0 0,0 0 0 0 0,0 0 0 0 0,0 0 0 0 0,0-1 0 0 0,0 1 0 0 0,0 0 0 0 0,0 0 0 0 0,0 0 0 0 0,0-1 0 0 0,0 1 0 0 0,0 0 0 0 0,0 0 0 0 0,0 0 0 0 0,-1 0 0 0 0,1-1 0 0 0,0 1 0 0 0,0 0 0 0 0,0 0 0 0 0,0 0 0 0 0,0 0 0 0 0,0 0 0 0 0,-1 0 0 0 0,1-1 0 0 0,0 1 0 0 0,0 0 0 0 0,0 0 0 0 0,0 0 0 0 0,-1 0 0 0 0,1 0 0 0 0,0 0 0 0 0,0 0 0 0 0,0 0 0 0 0,0 0 0 0 0,-1 0 0 0 0,1 0 0 0 0,0 0 0 0 0,-27-2 0 0 0,22 3 0 0 0,3-2 0 0 0,-22-12 0 0 0,20 11 0 0 0,-2 1 0 0 0,-16 1 0 0 0,6 3 0 0 0,-15 13 0 0 0,15-3 0 0 0,12-8 0 0 0,-1-2 0 0 0,-18 7 0 0 0,22-9 0 0 0,0 0 0 0 0,0 0 0 0 0,0 0 0 0 0,0 0 0 0 0,0 0 0 0 0,0 0 0 0 0,0 0 0 0 0,0 0 0 0 0,0 0 0 0 0,0 0 0 0 0,1 0 0 0 0,-1 1 0 0 0,0-1 0 0 0,1 1 0 0 0,-1-2 0 0 0,1 1-1 0 0,0 0 1 0 0,0-1 0 0 0,-1 1-1 0 0,1 0 1 0 0,0-1-1 0 0,-1 1 1 0 0,1 0-1 0 0,-1-1 1 0 0,1 1-1 0 0,-1-1 1 0 0,1 1-1 0 0,-1-1 1 0 0,1 1-1 0 0,-1-1 1 0 0,0 1-1 0 0,1-1 1 0 0,-1 0-1 0 0,1 1 1 0 0,-1-1-1 0 0,0 0 1 0 0,0 1-1 0 0,1-1 1 0 0,-1 0 0 0 0,0 0-1 0 0,1 0 1 0 0,-1 0 0 0 0,0 0-1 0 0,1 0 0 0 0,0 0 0 0 0,0 0 0 0 0,0 0 0 0 0,0 0 1 0 0,0 0-1 0 0,0 0 0 0 0,0 0 0 0 0,0 0 0 0 0,0 0 0 0 0,0 0 0 0 0,-1 0 1 0 0,1 0-1 0 0,0 0 0 0 0,0 0 0 0 0,0 0 0 0 0,0 0 0 0 0,0 0 1 0 0,0 0-1 0 0,0 0 0 0 0,0 0 0 0 0,0 0 0 0 0,0 0 0 0 0,0 0 1 0 0,-1 0-1 0 0,1 1 0 0 0,0-1 0 0 0,0 0 0 0 0,0 0 0 0 0,0 0 0 0 0,0 0 1 0 0,0 0-1 0 0,0 0 0 0 0,0 0 0 0 0,0 0 0 0 0,0 0 0 0 0,0 0 1 0 0,0 0-1 0 0,0 0 0 0 0,0 0 0 0 0,0 1 0 0 0,0-1 0 0 0,0 0 1 0 0,0 0-1 0 0,0 0 0 0 0,0 0 0 0 0,0 0 0 0 0,0 0 0 0 0,0 0 0 0 0,0 0 1 0 0,0 0-1 0 0,0 0 0 0 0,0 1 0 0 0,0-1 0 0 0,0 0 0 0 0,0 0 1 0 0,0 0 0 0 0,0 29-12 0 0,0-14 67 0 0,0 17-36 0 0,0-13 32 0 0,0-18-53 0 0,0 1-1 0 0,1-1 1 0 0,-1 1 0 0 0,0 0-1 0 0,1-1 1 0 0,-1 1 0 0 0,1-1-1 0 0,0 1 1 0 0,-1-1 0 0 0,1 1-1 0 0,0-1 1 0 0,0 0 2 0 0,0 1-10 0 0,0 0 1 0 0,0-1 0 0 0,0 1-1 0 0,0 0 1 0 0,0 0-1 0 0,-1 0 1 0 0,1 0-1 0 0,-1 0 1 0 0,1-1-1 0 0,-1 1 1 0 0,0 0 0 0 0,1 1 9 0 0,-1-1-5 0 0,0 0 1 0 0,0-1 0 0 0,0 1 0 0 0,1 0 0 0 0,-1-1-1 0 0,1 1 1 0 0,-1-1 0 0 0,1 1 0 0 0,-1 0 0 0 0,1-1-1 0 0,0 0 1 0 0,0 1 0 0 0,0-1 0 0 0,0 1 4 0 0,4 6-5 0 0,0 2 5 0 0,-5-7 0 0 0,2-1 0 0 0,-1 0 0 0 0,0 0 0 0 0,0 0 0 0 0,1 1 0 0 0,-1-1 0 0 0,1 0 0 0 0,-1-1 0 0 0,1 1 0 0 0,1 1 5 0 0,-1 0 0 0 0,1 0 0 0 0,-1 1 1 0 0,0-1-1 0 0,0 0 0 0 0,0 2-5 0 0,0-2 10 0 0,-1 1-1 0 0,1-1 0 0 0,1 1 1 0 0,-1-1-1 0 0,0 0 1 0 0,2 1-10 0 0,3 3 33 0 0,-4-3-21 0 0,0-1-1 0 0,1 0 1 0 0,-1 0 0 0 0,1 0 0 0 0,-1 0 0 0 0,1 0-12 0 0,7 1 76 0 0,-10-3-67 0 0,1-1 0 0 0,-1 0 0 0 0,0 1 0 0 0,0-1 0 0 0,0 1 0 0 0,0-1 0 0 0,0 1 0 0 0,0 0 0 0 0,0-1 0 0 0,0 1 0 0 0,0 0 0 0 0,0 0 0 0 0,-1 0 0 0 0,1-1 0 0 0,0 1 0 0 0,0 0 0 0 0,-1 0 0 0 0,1 1-9 0 0,2 3 31 0 0,-3-4-23 0 0,0-1-1 0 0,0 1 1 0 0,1 0-1 0 0,-1-1 1 0 0,0 1-1 0 0,1-1 1 0 0,-1 1-1 0 0,0 0 1 0 0,1-1-1 0 0,-1 1 1 0 0,1-1-1 0 0,-1 1 1 0 0,1-1-1 0 0,-1 0 1 0 0,1 1 0 0 0,0-1-1 0 0,-1 1 1 0 0,1-1-1 0 0,-1 0 1 0 0,1 1-1 0 0,0-1 1 0 0,0 0-8 0 0,4 2 31 0 0,42 25 367 0 0,-44-26-424 0 0,0 0 34 0 0,4 0 89 0 0,17-1 440 0 0,-18 0-440 0 0,-2-1-60 0 0,-2 1-26 0 0,0 0-1 0 0,-1 0 1 0 0,1 0-1 0 0,0-1 1 0 0,-1 1-1 0 0,1 0 1 0 0,-1-1-1 0 0,1 0 1 0 0,-1 1-1 0 0,1-1 1 0 0,-1 0-1 0 0,1 0 1 0 0,-1 0-1 0 0,1 0-10 0 0,6-4 47 0 0,-2 2-7 0 0,-5 3-37 0 0,-1 0 0 0 0,1 0 1 0 0,-1 0-1 0 0,1 0 0 0 0,-1-1 1 0 0,1 1-1 0 0,-1 0 0 0 0,0 0 1 0 0,1 0-1 0 0,-1-1 0 0 0,1 1 1 0 0,-1 0-1 0 0,0-1 0 0 0,1 1 1 0 0,-1 0-1 0 0,0-1 0 0 0,1 1 1 0 0,-1 0-1 0 0,0-1 0 0 0,0 1 1 0 0,1-1-1 0 0,-1 1 0 0 0,0 0 1 0 0,0-1-1 0 0,0 1 0 0 0,0-1 1 0 0,1 1-1 0 0,-1-1 0 0 0,0 1 1 0 0,0-1-1 0 0,0 1 0 0 0,0-1 1 0 0,0 1-1 0 0,0 0 0 0 0,0-1 1 0 0,0 0-4 0 0,2-4 53 0 0,2 2-44 0 0,2-3 0 0 0,13-14 64 0 0,-16 18-132 0 0,-1-1 55 0 0,3-5 141 0 0,-3 5-128 0 0,-1 0-50 0 0,0 1-50 0 0,0 0-52 0 0,0-1-66 0 0,0 1-76 0 0,1-1-85 0 0,-2 1 17 0 0,1 1-58 0 0,1-1-51 0 0,-1 0-45 0 0,0 1-152 0 0,1-1-44 0 0,0-1-184 0 0,2 0-491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04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16 5192 0 0,'16'-13'151'0'0,"-7"11"-36"0"0,-5 2 1 0 0,-2 0 47 0 0,-1 0 144 0 0,-1 0 267 0 0,0 0 24 0 0,0 0-30 0 0,0 0-135 0 0,0 0-60 0 0,0 0-11 0 0,0 0-14 0 0,0 0-52 0 0,0 0-28 0 0,0 0-4 0 0,-3 0-23 0 0,-6 2-119 0 0,9-2-116 0 0,0 0 0 0 0,-1 1-1 0 0,1-1 1 0 0,-1 1-1 0 0,1-1 1 0 0,0 0 0 0 0,0 1-1 0 0,-1-1 1 0 0,1 1-1 0 0,0-1 1 0 0,0 1-1 0 0,-1-1 1 0 0,1 1 0 0 0,0-1-1 0 0,0 1 1 0 0,0-1-1 0 0,0 1 1 0 0,0-1 0 0 0,0 1-1 0 0,0-1 1 0 0,0 1-1 0 0,0 0-5 0 0,-3 4 90 0 0,-4 1-23 0 0,-2 3 100 0 0,-6 7 175 0 0,4 2-20 0 0,8-6-191 0 0,0 5-91 0 0,-11 6-37 0 0,3-3-3 0 0,10-17 4 0 0,0 0 1 0 0,0 1 0 0 0,0-1-1 0 0,1 0 1 0 0,0 1 0 0 0,0-1-1 0 0,0 0 1 0 0,0 1-5 0 0,-2 13 55 0 0,-8 4 19 0 0,4 8-8 0 0,2-12-34 0 0,2-11-18 0 0,0 1 0 0 0,0-1 0 0 0,1 1 1 0 0,0 0-1 0 0,1 0 0 0 0,-1-1-14 0 0,1 156 197 0 0,0-58-106 0 0,1-95-79 0 0,0-1 0 0 0,0 1 0 0 0,1-1 1 0 0,0 0-1 0 0,1 0 0 0 0,0 0 0 0 0,0 0 0 0 0,1 0 1 0 0,0 0-1 0 0,0-1 0 0 0,1 1-12 0 0,1 2 21 0 0,-1 1 0 0 0,0-1 0 0 0,-1 1 1 0 0,4 10-22 0 0,-5-7 27 0 0,-3-12-22 0 0,0 0-1 0 0,1 1 1 0 0,-1-1-1 0 0,1 0 1 0 0,-1 1-1 0 0,1-1 1 0 0,0 0 0 0 0,0 0-1 0 0,0 0 1 0 0,1 0-1 0 0,-1 0 1 0 0,0 0-1 0 0,1 0 1 0 0,-1 0 0 0 0,1 0-5 0 0,18 18 102 0 0,23 23 163 0 0,-20-25-177 0 0,-1-7-79 0 0,-19-10-10 0 0,0-1 5 0 0,-1 1 1 0 0,0 0 0 0 0,1 0-1 0 0,-1 0 1 0 0,0 0 0 0 0,1 0-1 0 0,-1 0 1 0 0,0 1 0 0 0,0-1 0 0 0,0 1-1 0 0,0-1 1 0 0,0 1 0 0 0,0 0-5 0 0,3 2 17 0 0,0 0 1 0 0,1-1 0 0 0,-1 0 0 0 0,1 0 0 0 0,0 0-1 0 0,0-1 1 0 0,0 0 0 0 0,4 1-18 0 0,-4-1 3 0 0,18 3 54 0 0,11-6 146 0 0,-13 0-68 0 0,-12 1-71 0 0,11 1-42 0 0,-20-1-28 0 0,0 0 1 0 0,0 0 0 0 0,0 0 0 0 0,0-1 0 0 0,0 1 0 0 0,0 0-1 0 0,0 0 1 0 0,0 0 0 0 0,0-1 0 0 0,0 1 0 0 0,0-1-1 0 0,0 1 1 0 0,0-1 5 0 0,5-10-62 0 0,0 1 1 0 0,0 5-26 0 0,5 0-225 0 0,-10 5 267 0 0,0 0 1 0 0,1-1 0 0 0,-1 1 0 0 0,0-1-1 0 0,0 1 1 0 0,0-1 0 0 0,0 1 0 0 0,0-1 0 0 0,0 0-1 0 0,0 0 1 0 0,0 1 0 0 0,0-1 0 0 0,-1 0-1 0 0,1 0 1 0 0,0 0 0 0 0,0 0 0 0 0,-1 0 0 0 0,1-1 44 0 0,2-13-660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04.9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5840 0 0,'0'0'132'0'0,"0"0"17"0"0,0 0 11 0 0,0 0 37 0 0,0 2 130 0 0,0 4-205 0 0,0 0 67 0 0,0 18 607 0 0,0-12-516 0 0,0-6-171 0 0,0 1-60 0 0,1 4 89 0 0,5 0-51 0 0,-2-4-13 0 0,-1 0 75 0 0,-2-1 15 0 0,0 2 67 0 0,-1 28 408 0 0,0 4-71 0 0,1-29-414 0 0,5 2 3 0 0,-4-12-138 0 0,-2 1 0 0 0,1-1 0 0 0,0 1 1 0 0,0-1-1 0 0,0 1 0 0 0,-1 0 0 0 0,1 0 0 0 0,-1-1 0 0 0,1 1 0 0 0,-1 0 0 0 0,0 0 1 0 0,0-1-1 0 0,0 1-19 0 0,0 5 69 0 0,0-6-48 0 0,0 1 0 0 0,0 0 1 0 0,0-1-1 0 0,0 1 0 0 0,0 0 1 0 0,0-1-1 0 0,0 1 0 0 0,0 0 1 0 0,1-1-1 0 0,-1 1 1 0 0,1-1-1 0 0,0 2-21 0 0,10 3 188 0 0,-6 4 11 0 0,5-5 1 0 0,-5 2-66 0 0,-5-6-128 0 0,0-1 0 0 0,1 0 0 0 0,-1 1 0 0 0,0-1 0 0 0,0 0-1 0 0,0 1 1 0 0,1-1 0 0 0,-1 0 0 0 0,0 1 0 0 0,1-1 0 0 0,-1 0-1 0 0,0 1 1 0 0,1-1 0 0 0,-1 0 0 0 0,0 0 0 0 0,1 0 0 0 0,-1 1 0 0 0,0-1-1 0 0,1 0 1 0 0,-1 0 0 0 0,1 0 0 0 0,-1 0 0 0 0,0 0 0 0 0,1 1 0 0 0,-1-1-1 0 0,1 0 1 0 0,-1 0 0 0 0,1 0 0 0 0,-1 0 0 0 0,0 0 0 0 0,1-1-6 0 0,2 1 100 0 0,-3 0-4 0 0,2 3-4 0 0,9 8-18 0 0,-9-9-6 0 0,-2-2 10 0 0,0 0 2 0 0,3 0 0 0 0,4 0-44 0 0,-3 0-48 0 0,-2 0-48 0 0,-2 0-92 0 0,0 0-167 0 0,0 0-22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05.2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6240 0 0,'0'0'182'0'0,"0"0"-49"0"0,0 0-12 0 0,0 0 37 0 0,0 0 128 0 0,0 0 236 0 0,0 0 20 0 0,0 0-13 0 0,0 0-60 0 0,0 0-21 0 0,0 0-6 0 0,0 0-20 0 0,0 0-71 0 0,0 0-30 0 0,0 0-7 0 0,0 0-8 0 0,0 0-22 0 0,0 0-10 0 0,0 0-2 0 0,0 0-19 0 0,0 0-77 0 0,0 0-31 0 0,0 0-7 0 0,0 0-6 0 0,0 0-18 0 0,0 0-8 0 0,0 0-2 0 0,0 0-31 0 0,3 3-120 0 0,7 7 5 0 0,-8-8 9 0 0,-1-1-20 0 0,-1-1-38 0 0,0 0-20 0 0,0 0-40 0 0,0 0-44 0 0,0 0-50 0 0,0 0-55 0 0,0 0-50 0 0,0 0-44 0 0,0 0-40 0 0,0 0-131 0 0,0 0-39 0 0,0 0-158 0 0,0 0-422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06.9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317 1 4000 0 0,'0'2'91'0'0,"0"-1"-87"0"0,0-1 0 0 0,0 0 1 0 0,0 1-1 0 0,0-1 0 0 0,0 1 1 0 0,0-1-1 0 0,0 1 1 0 0,-1-1-1 0 0,1 0 0 0 0,0 1 1 0 0,0-1-1 0 0,0 1 0 0 0,0-1 1 0 0,0 0-1 0 0,-1 1 1 0 0,1-1-1 0 0,0 1 0 0 0,0-1 1 0 0,0 0-1 0 0,-1 1 1 0 0,1-1-1 0 0,0 0 0 0 0,-1 0 1 0 0,1 1-1 0 0,0-1 0 0 0,-1 0 1 0 0,1 0-1 0 0,0 1 1 0 0,-1-1-1 0 0,1 0 0 0 0,-1 0-4 0 0,-6 5 78 0 0,2 6 15 0 0,-5-6-74 0 0,8-1-30 0 0,1-1 14 0 0,-15 6 60 0 0,8-4 55 0 0,0 3 42 0 0,-7 5 212 0 0,2-7-47 0 0,2-2-76 0 0,-13 7 162 0 0,6-3-227 0 0,15-7-156 0 0,1 0 1 0 0,-1 0-1 0 0,0 0 0 0 0,0-1 0 0 0,0 1 1 0 0,0-1-1 0 0,-1 0-28 0 0,4 0 8 0 0,0 0 1 0 0,-1 0-1 0 0,1 0 0 0 0,0 0 1 0 0,-1 0-1 0 0,1 0 0 0 0,0 0 1 0 0,-1 0-1 0 0,1 0 0 0 0,0 0 1 0 0,-1 0-1 0 0,1 0 0 0 0,0 0 1 0 0,-1 0-1 0 0,1 0 1 0 0,0 1-1 0 0,0-1 0 0 0,-1 0 1 0 0,1 0-1 0 0,0 0 0 0 0,0 0 1 0 0,-1 1-1 0 0,1-1 0 0 0,0 0 1 0 0,0 0-1 0 0,-1 1-8 0 0,-9 9 359 0 0,8-8-150 0 0,0-1-48 0 0,1-1-40 0 0,-1 1-35 0 0,-2-1 19 0 0,-1-1-49 0 0,4 1-13 0 0,-1 0 40 0 0,-4 0 105 0 0,4-1-135 0 0,1 1 0 0 0,-1 0 0 0 0,0 0-1 0 0,1 0 1 0 0,-1 0 0 0 0,0 0-1 0 0,1 1 1 0 0,-1-1 0 0 0,1 0 0 0 0,-1 1-1 0 0,0-1 1 0 0,-1 1-53 0 0,-1 6 243 0 0,4-7-228 0 0,0 1 1 0 0,-1-1-1 0 0,1 1 1 0 0,0-1-1 0 0,0 1 1 0 0,-1-1-1 0 0,1 0 1 0 0,0 1-1 0 0,-1-1 1 0 0,1 0-1 0 0,-1 1 1 0 0,1-1-1 0 0,0 0 1 0 0,-1 1-1 0 0,1-1 1 0 0,-1 0-1 0 0,1 0 1 0 0,-1 0-1 0 0,1 1 1 0 0,-1-1-1 0 0,1 0 1 0 0,-1 0-1 0 0,1 0 1 0 0,-1 0-1 0 0,1 0 1 0 0,-1 0-1 0 0,1 0 1 0 0,-1 0-1 0 0,1 0 1 0 0,-1 0-1 0 0,1 0 1 0 0,-1 0-16 0 0,-8 0 189 0 0,-16 0 370 0 0,19 0-426 0 0,1 0-46 0 0,3 0 81 0 0,2 3-88 0 0,0-1-37 0 0,0 6 2 0 0,0-6 19 0 0,0-2 0 0 0,0 0 0 0 0,0 0 0 0 0,0 0 0 0 0,0 0 0 0 0,-3 0 0 0 0,-1 1-10 0 0,-3 2-70 0 0,6 0 68 0 0,0 1 97 0 0,1-2-24 0 0,0 1 39 0 0,3 0-92 0 0,7 7 0 0 0,-7-7 0 0 0,-3-3 0 0 0,2 3 0 0 0,12 7 0 0 0,-1-5 0 0 0,-9 2-25 0 0,-4-7-44 0 0,1 1 0 0 0,-1-1 0 0 0,0 1 0 0 0,0-1 0 0 0,1 0 0 0 0,-1 1 0 0 0,0-1 0 0 0,1 1 0 0 0,-1-1 0 0 0,0 0 0 0 0,1 1 0 0 0,-1-1 0 0 0,1 0 0 0 0,-1 0 0 0 0,0 1 0 0 0,1-1 0 0 0,-1 0 0 0 0,1 0 0 0 0,-1 0 0 0 0,1 1 0 0 0,-1-1 0 0 0,1 0 0 0 0,-1 0 0 0 0,1 0 0 0 0,-1 0 0 0 0,1 0 0 0 0,-1 0 0 0 0,1 0 1 0 0,-1 0-1 0 0,1 0 0 0 0,-1 0 0 0 0,1-1-3 0 0,0 1 2 0 0,-1 0 0 0 0,1 0 0 0 0,-1 0 0 0 0,1 0 0 0 0,-1 0 0 0 0,1 0 0 0 0,-1 0 0 0 0,1 0 0 0 0,-1 0 0 0 0,1 0 0 0 0,-1 0 0 0 0,1 0 0 0 0,-1 1 0 0 0,0-1 0 0 0,1 0 0 0 0,-1 0 0 0 0,1 0 0 0 0,-1 1 0 0 0,1-1 0 0 0,-1 0 0 0 0,1 0 0 0 0,-1 1 0 0 0,0-1 0 0 0,1 0 0 0 0,-1 1 0 0 0,0-1 0 0 0,1 1 0 0 0,-1-1 0 0 0,0 0 0 0 0,0 1 0 0 0,1-1 0 0 0,-1 1-2 0 0,4 6 8 0 0,10-2-8 0 0,16 10 27 0 0,-13-6 67 0 0,-1-2-39 0 0,-16-6-55 0 0,9 3 32 0 0,0 1 0 0 0,0 0 0 0 0,0 1 0 0 0,-1 0-32 0 0,-2-3 73 0 0,4-4-60 0 0,-10 1-6 0 0,10 1 84 0 0,-3 1-49 0 0,-5-2-40 0 0,-1 1 1 0 0,0 0-1 0 0,1 0 1 0 0,-1-1-1 0 0,0 1 1 0 0,0 0-1 0 0,1 0 1 0 0,-1 0-1 0 0,1 1-2 0 0,-1-1 8 0 0,1 2 72 0 0,-2-3 12 0 0,3 0-16 0 0,8 0-4 0 0,-9 0 0 0 0,-2 0-39 0 0,0 0-80 0 0,0 0-37 0 0,0 0-124 0 0,0 0 90 0 0,0 0 38 0 0,0 0-33 0 0,0 0-15 0 0,0 0-34 0 0,0 0-40 0 0,0 0-44 0 0,0 0-48 0 0,0 0-45 0 0,0 0-40 0 0,0 0-34 0 0,0 0-122 0 0,0 0-35 0 0,0 0-1257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07.4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5960 0 0,'0'0'132'0'0,"0"0"17"0"0,0 0 12 0 0,0 0 47 0 0,0 0 147 0 0,3 3 58 0 0,7 7 17 0 0,-7-7-2 0 0,1-3-79 0 0,0 0-41 0 0,1 0-44 0 0,-1 0-42 0 0,0 0-44 0 0,-1 0-45 0 0,0 0-44 0 0,-1 0-44 0 0,0 0 229 0 0,-2 0-46 0 0,0 0-10 0 0,0 0 4 0 0,0 2 28 0 0,3 6-69 0 0,3-4-56 0 0,10-3 59 0 0,-14-1-154 0 0,-2 0-21 0 0,0 0 0 0 0,1 0 0 0 0,-1 0 0 0 0,0 0 0 0 0,1 0 0 0 0,-1 0 1 0 0,0 0-1 0 0,0 0 0 0 0,1 0 0 0 0,-1 0 0 0 0,0 0 0 0 0,1 0 0 0 0,-1 1 0 0 0,0-1 1 0 0,1 0-1 0 0,-1 0 0 0 0,0 0 0 0 0,1 0 0 0 0,-1 0 0 0 0,0 1 0 0 0,0-1 0 0 0,1 0 1 0 0,-1 0-1 0 0,0 1 0 0 0,0-1 0 0 0,0 0-9 0 0,11 11 125 0 0,-4-8-25 0 0,2-3-78 0 0,-7-1-2 0 0,0 1-17 0 0,0 0 1 0 0,0 1 0 0 0,0-1-1 0 0,-1 0 1 0 0,1 1 0 0 0,0-1-1 0 0,-1 1 1 0 0,1 0 0 0 0,0-1 0 0 0,-1 1-1 0 0,1 0 1 0 0,-1 0 0 0 0,1 0-4 0 0,0 0 1 0 0,-1 0 0 0 0,1 0 0 0 0,-1 0 1 0 0,1 0-1 0 0,0-1 0 0 0,-1 1 0 0 0,1-1 0 0 0,0 1 1 0 0,-1-1-1 0 0,1 1 0 0 0,0-1 0 0 0,0 0 1 0 0,0 0-2 0 0,0 0-1 0 0,-1 0 1 0 0,1 0 0 0 0,0 1 0 0 0,0-1 0 0 0,-1 1-1 0 0,1-1 1 0 0,0 1 0 0 0,-1-1 0 0 0,1 1 0 0 0,0 0-1 0 0,-1 0 1 0 0,1 0 0 0 0,-1 0 0 0 0,1 0 1 0 0,-1 0 0 0 0,1 0 0 0 0,0 0 0 0 0,-1-1 0 0 0,1 1 0 0 0,0 0 0 0 0,-1-1 0 0 0,1 1 0 0 0,0-1 0 0 0,0 0 0 0 0,-1 1 0 0 0,1-1 0 0 0,0 0-1 0 0,9-1 23 0 0,12 1 52 0 0,-10 3-55 0 0,1 8-6 0 0,-9-8 56 0 0,5-3 3 0 0,-7 0-25 0 0,-3 0-92 0 0,0 0-40 0 0,0 0-129 0 0,0 0-11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08.5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6048 0 0,'1'0'6'0'0,"-1"-1"0"0"0,1 1 1 0 0,-1 0-1 0 0,1 0 0 0 0,-1 0 1 0 0,1 0-1 0 0,-1 0 0 0 0,1 0 0 0 0,-1 0 1 0 0,1 0-1 0 0,-1 0 0 0 0,1 0 1 0 0,-1 1-1 0 0,1-1 0 0 0,-1 0 0 0 0,1 0 1 0 0,-1 0-1 0 0,1 0 0 0 0,-1 1 1 0 0,1-1-1 0 0,-1 0 0 0 0,0 1 0 0 0,1-1 1 0 0,-1 0-1 0 0,1 1 0 0 0,-1-1 1 0 0,0 0-1 0 0,1 1 0 0 0,-1-1 1 0 0,0 1-1 0 0,0-1 0 0 0,1 1 0 0 0,-1-1 1 0 0,0 1-1 0 0,0-1 0 0 0,0 1 1 0 0,1-1-1 0 0,-1 1 0 0 0,0-1 0 0 0,0 1 1 0 0,0-1-1 0 0,0 1 0 0 0,0-1 1 0 0,0 1-1 0 0,0-1 0 0 0,0 1-6 0 0,0-1 3 0 0,0 0 0 0 0,0 0 0 0 0,0 0 0 0 0,0 0 0 0 0,0 0 0 0 0,0 0 0 0 0,0 1 0 0 0,0-1-1 0 0,0 0 1 0 0,0 0 0 0 0,0 0 0 0 0,0 0 0 0 0,0 0 0 0 0,0 0 0 0 0,0 0 0 0 0,0 0 0 0 0,0 0 0 0 0,0 0 0 0 0,0 1 0 0 0,0-1 0 0 0,0 0-1 0 0,0 0 1 0 0,0 0 0 0 0,0 0 0 0 0,0 0 0 0 0,0 0 0 0 0,0 0 0 0 0,0 0 0 0 0,0 0 0 0 0,0 0 0 0 0,0 0 0 0 0,0 0 0 0 0,0 0 0 0 0,1 1-1 0 0,-1-1 1 0 0,0 0 0 0 0,0 0 0 0 0,0 0 0 0 0,0 0 0 0 0,0 0 0 0 0,0 0 0 0 0,0 0 0 0 0,0 0 0 0 0,0 0 0 0 0,0 0 0 0 0,0 0 0 0 0,1 0-1 0 0,-1 0 1 0 0,0 0 0 0 0,0 0 0 0 0,0 0 0 0 0,0 0 0 0 0,0 0 0 0 0,0 0 0 0 0,0 0 0 0 0,0 0 0 0 0,0 0-3 0 0,14 2 140 0 0,-13-1-132 0 0,0 0 0 0 0,0-1-1 0 0,0 1 1 0 0,0 0 0 0 0,0 0 0 0 0,0 0 0 0 0,0 0 0 0 0,0 0 0 0 0,0 0 0 0 0,0 0 0 0 0,0 0-1 0 0,0 1-7 0 0,1 3 124 0 0,1 2-8 0 0,0-1 35 0 0,0-1 35 0 0,1 0 73 0 0,-1-2-80 0 0,0 1 37 0 0,7 6 233 0 0,-7-7-158 0 0,-2-1-109 0 0,-1 1-68 0 0,-1 0-62 0 0,0-1-2 0 0,1 1 59 0 0,1-1 69 0 0,2 1 108 0 0,7 8 108 0 0,-8-9-224 0 0,-1 0-47 0 0,0 1 14 0 0,-2 5-36 0 0,1-8-60 0 0,0 18 722 0 0,0-13-490 0 0,0-2-159 0 0,0-1-37 0 0,0 0-44 0 0,0 0-51 0 0,0 1 240 0 0,0-3-71 0 0,0 0-30 0 0,0 2-7 0 0,0-2-14 0 0,0 0-58 0 0,0 2-64 0 0,-1 2-169 0 0,1-3 184 0 0,0 1 64 0 0,0-1 108 0 0,-1-1-32 0 0,1 1 37 0 0,0-1 43 0 0,0 0 45 0 0,-1 0 51 0 0,1 0 53 0 0,-10-13-277 0 0,7-3-26 0 0,3-16-48 0 0,0 16-11 0 0,3 1 0 0 0,7-1 0 0 0,-7 0 0 0 0,-3 15 0 0 0,0 0 0 0 0,-1 1 0 0 0,1-1 0 0 0,1 0 0 0 0,-1 0 0 0 0,0 0 0 0 0,0 0 0 0 0,0 0 0 0 0,0 1 0 0 0,1-1 0 0 0,-1 0 0 0 0,0 0 0 0 0,1 0 0 0 0,-1 0 0 0 0,11-4 0 0 0,-6-6 0 0 0,6 6 0 0 0,-6-8 0 0 0,8-3 0 0 0,3 3 0 0 0,15-3 0 0 0,-27 14-1 0 0,3 1 2 0 0,11 1-12 0 0,-12-2-32 0 0,7-9 17 0 0,2 9-38 0 0,1 4 48 0 0,-3 9 28 0 0,-7-6 36 0 0,7 6-36 0 0,0-6-12 0 0,-8 5 0 0 0,6-4 0 0 0,-6 7 0 0 0,9 12-3 0 0,-14-25 1 0 0,-1 4-8 0 0,4 1-49 0 0,7 8 55 0 0,-7 0 58 0 0,-3-5-4 0 0,0-7-36 0 0,0 1-16 0 0,0 10 21 0 0,0 15 40 0 0,0-26-58 0 0,0-1 1 0 0,0 1 0 0 0,-1-1 0 0 0,1 1 0 0 0,0-1-1 0 0,0 1 1 0 0,0-1 0 0 0,0 1 0 0 0,0-1-1 0 0,1 1 1 0 0,-1-1 0 0 0,0 1 0 0 0,0-1 0 0 0,0 1-1 0 0,0-1 1 0 0,1 1 0 0 0,-1-1 0 0 0,0 0 0 0 0,0 1-1 0 0,1-1 1 0 0,-1 1 0 0 0,0-1 0 0 0,0 0 0 0 0,1 1-1 0 0,-1-1 1 0 0,1 0 0 0 0,-1 1 0 0 0,0-1 0 0 0,1 0-1 0 0,-1 1 1 0 0,1-1 0 0 0,-1 0-2 0 0,7 5 19 0 0,-7-5-15 0 0,1 1 1 0 0,-1 0-1 0 0,1 0 1 0 0,-1 0-1 0 0,0-1 1 0 0,0 1 0 0 0,1 0-1 0 0,-1 0 1 0 0,0 0-1 0 0,0 0 1 0 0,0-1-1 0 0,0 1 1 0 0,0 0 0 0 0,0 1-5 0 0,0 14 16 0 0,0-3-6 0 0,0-1 44 0 0,0 7-37 0 0,0-16 64 0 0,0-3-5 0 0,0 0-10 0 0,1 2 15 0 0,-2 4-78 0 0,0-3 11 0 0,1-1 30 0 0,0 0 25 0 0,1-1 40 0 0,-1 2-25 0 0,0 7-40 0 0,0-8 20 0 0,0-2 12 0 0,0 0 50 0 0,0 0 24 0 0,0 0 2 0 0,0 0-71 0 0,0 0-54 0 0,0 0-93 0 0,0 0-31 0 0,0 0 33 0 0,0 0 107 0 0,0 0 42 0 0,0 0 10 0 0,0 0-30 0 0,0 0-86 0 0,0 0 107 0 0,-3 0 14 0 0,2 0-97 0 0,1 1 1 0 0,-1-1-1 0 0,0-1 0 0 0,1 1 0 0 0,-1 0 0 0 0,0 0 1 0 0,1 0-1 0 0,-1 0 0 0 0,0 0 0 0 0,1-1 0 0 0,-1 1 1 0 0,0 0-1 0 0,1 0 0 0 0,-1-1 0 0 0,1 1-3 0 0,0 0-123 0 0,-1 0 55 0 0,1-1 44 0 0,0 1 37 0 0,0-1 53 0 0,-2-2 166 0 0,2 2-151 0 0,-1-1-105 0 0,1 1-101 0 0,0 0 3 0 0,0 0-46 0 0,0 1-49 0 0,0-1-55 0 0,0 1-58 0 0,0-1-65 0 0,0 1-69 0 0,1 0-74 0 0,-1 0-70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10.9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47 427 5264 0 0,'0'0'116'0'0,"-2"3"17"0"0,-9 10 12 0 0,9 2-14 0 0,0-3-104 0 0,-4 0-30 0 0,0 1 13 0 0,4-2 39 0 0,-1 0 153 0 0,-2-6 61 0 0,4-5-241 0 0,1 0 0 0 0,-1 1 0 0 0,1-1 0 0 0,-1 1 0 0 0,1-1 1 0 0,-1 1-1 0 0,1-1 0 0 0,-1 1 0 0 0,1-1 0 0 0,0 1 0 0 0,-1-1 0 0 0,1 1 0 0 0,0-1 0 0 0,-1 1 1 0 0,1 0-1 0 0,0-1 0 0 0,0 1 0 0 0,-1 0 0 0 0,1-1 0 0 0,0 1 0 0 0,0 0 0 0 0,0-1 0 0 0,0 1 1 0 0,0 0-1 0 0,0-1 0 0 0,0 1-22 0 0,0 11 226 0 0,0 0 58 0 0,0 31 989 0 0,0-33-978 0 0,0-8-109 0 0,3-2-1 0 0,-2 0-141 0 0,3 0-6 0 0,-2 0 10 0 0,1 0 47 0 0,0 0 71 0 0,-3 3 34 0 0,0-2-134 0 0,0 1-59 0 0,0 1-15 0 0,0-1 98 0 0,0 0 102 0 0,0-1-43 0 0,0 1 43 0 0,3-2 56 0 0,9-3-19 0 0,2-7 22 0 0,-11 7-90 0 0,-1 2-55 0 0,1 0-34 0 0,0 2-32 0 0,0-1-13 0 0,-1-1 31 0 0,3-10 147 0 0,6 5-120 0 0,-10 5-83 0 0,0 1-1 0 0,0-1 1 0 0,0 1-1 0 0,0-1 1 0 0,0 1-1 0 0,0-1 1 0 0,0 1-1 0 0,0-1 1 0 0,0 0-1 0 0,0 0 1 0 0,0 1-1 0 0,-1-1 1 0 0,1 0-1 0 0,0 0 1 0 0,-1 0-1 0 0,1 0-1 0 0,13-27 127 0 0,-3 6-28 0 0,-4 9-47 0 0,-5-3 1 0 0,1-3-58 0 0,-1 13-8 0 0,0 0 3 0 0,1-1 1 0 0,-2 0-1 0 0,1 1 1 0 0,-1-1-1 0 0,0 0 0 0 0,0 0 1 0 0,-1 0 9 0 0,0-117 10 0 0,0 121-4 0 0,0 0 0 0 0,0-1 0 0 0,-1 1 0 0 0,1 0 0 0 0,-1 0 0 0 0,0 0 0 0 0,0 0 0 0 0,0-1 0 0 0,-1-1-6 0 0,-4-11 10 0 0,4 3 10 0 0,0-1-1 0 0,1 0 1 0 0,1 0-1 0 0,0 0 0 0 0,1-7-19 0 0,0-15 21 0 0,-1-74-21 0 0,0 97-15 0 0,0 10-54 0 0,0 3 1 0 0,0 25-3 0 0,0-10 81 0 0,0 8 47 0 0,0-21-56 0 0,1-1 0 0 0,-1 1 0 0 0,0-1 0 0 0,0 1 0 0 0,1-1 0 0 0,-1 1 0 0 0,1 0 1 0 0,-1-1-1 0 0,1 0 0 0 0,0 1 0 0 0,-1-1 0 0 0,1 1 0 0 0,0-1-1 0 0,6 12-2 0 0,-6 5 2 0 0,-1-15 0 0 0,0 0 0 0 0,0 1 0 0 0,0-1 0 0 0,1 0 0 0 0,-1 0 0 0 0,1 1 0 0 0,0-1 0 0 0,0 1 0 0 0,5 16 29 0 0,-4-11 0 0 0,0 0 0 0 0,-1 0 0 0 0,0-1 0 0 0,0 1 0 0 0,-1 5-29 0 0,0 27 95 0 0,0 24 156 0 0,0-64-239 0 0,0 1 0 0 0,0 0 1 0 0,0 0-1 0 0,1 0 0 0 0,-1-1 1 0 0,1 1-1 0 0,-1 0 1 0 0,1 0-1 0 0,0-1 0 0 0,-1 1 1 0 0,2 1-13 0 0,-1-2 8 0 0,-1 0 1 0 0,1 0 0 0 0,-1 0 0 0 0,1 0-1 0 0,-1 1 1 0 0,0-1 0 0 0,1 0-1 0 0,-1 0 1 0 0,0 1 0 0 0,0-1 0 0 0,0 0-9 0 0,0 2 19 0 0,0 0 0 0 0,-1-1 1 0 0,0 1-1 0 0,0 0 0 0 0,0-1 1 0 0,0 1-1 0 0,0-1 0 0 0,0 1-19 0 0,1-3 0 0 0,-3 11 174 0 0,3-3-117 0 0,0 22 176 0 0,0-20-186 0 0,0-1-32 0 0,-1-2-36 0 0,-3 4 54 0 0,3-8-61 0 0,-1 0-45 0 0,-1 1-120 0 0,2-2 46 0 0,0 0-42 0 0,0 0-70 0 0,0 0-52 0 0,1 0-46 0 0,-1 0-40 0 0,0 2-499 0 0,0 0-93 0 0,-4 2-691 0 0,-4 4-957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14.0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254 18 5840 0 0,'0'0'132'0'0,"0"0"17"0"0,0 0 11 0 0,0-3-21 0 0,0 0-221 0 0,-1 1 56 0 0,0 0 49 0 0,-1 0 44 0 0,0 0 40 0 0,-1 1 34 0 0,-3 0 223 0 0,0 0-1 0 0,-10 1 549 0 0,5 0-415 0 0,2 1-170 0 0,5-1-217 0 0,-1 0-45 0 0,-6 3 186 0 0,-8 9 169 0 0,0 7-38 0 0,7-6-200 0 0,4-5-107 0 0,1 0-59 0 0,1-2 25 0 0,-10 11 99 0 0,9-9-127 0 0,2 3 32 0 0,4-9-40 0 0,0 0 1 0 0,0 1 0 0 0,0-1-1 0 0,0 0 1 0 0,-1 0 0 0 0,1 0-1 0 0,-1 0 1 0 0,1 0 0 0 0,-1 0-6 0 0,0 0 5 0 0,1 0 1 0 0,-1-1 0 0 0,1 1 0 0 0,-1 0 0 0 0,1 0 0 0 0,0 0-1 0 0,0 1 1 0 0,0-1 0 0 0,0 0 0 0 0,1 0 0 0 0,-1 0 0 0 0,0 1-1 0 0,1-1 1 0 0,0 1-6 0 0,-4 10 15 0 0,-9 12 63 0 0,1-1 3 0 0,8-5 16 0 0,5-16-86 0 0,-1 0 1 0 0,-1 0-1 0 0,1-1 0 0 0,0 1 1 0 0,-1 0-1 0 0,1 0 1 0 0,-1 1-12 0 0,-6 3 62 0 0,6-6-59 0 0,1-1 1 0 0,-1 0-1 0 0,1 1 1 0 0,-1-1-1 0 0,1 1 0 0 0,-1-1 1 0 0,1 0-1 0 0,0 1 0 0 0,-1-1 1 0 0,1 1-1 0 0,0-1 0 0 0,-1 1 1 0 0,1 0-1 0 0,0-1 1 0 0,0 1-1 0 0,-1-1 0 0 0,1 1 1 0 0,0-1-1 0 0,0 1 0 0 0,0 0 1 0 0,0-1-1 0 0,0 1 0 0 0,0-1 1 0 0,0 1-1 0 0,0 0 1 0 0,0-1-1 0 0,0 1 0 0 0,0-1 1 0 0,1 1-4 0 0,-1 2 9 0 0,1 15 47 0 0,-1-18-53 0 0,0 1 0 0 0,1-1 0 0 0,-1 1 0 0 0,0-1 0 0 0,0 0 0 0 0,0 1 0 0 0,1-1 0 0 0,-1 1 0 0 0,0-1 0 0 0,1 0 0 0 0,-1 1 0 0 0,0-1 1 0 0,1 0-1 0 0,-1 1 0 0 0,0-1 0 0 0,1 0 0 0 0,-1 1 0 0 0,1-1 0 0 0,-1 0 0 0 0,0 0 0 0 0,1 1 0 0 0,-1-1 0 0 0,1 0 0 0 0,-1 0 0 0 0,1 0 0 0 0,-1 0 0 0 0,1 0 0 0 0,-1 0 1 0 0,1 0-1 0 0,-1 0 0 0 0,1 0-3 0 0,-1 0 1 0 0,0 0 0 0 0,0 0 1 0 0,0 0-1 0 0,0 0 1 0 0,0 0-1 0 0,0 0 0 0 0,0 0 1 0 0,0 0-1 0 0,1 0 1 0 0,-1 0-1 0 0,0 0 0 0 0,0 0 1 0 0,0 0-1 0 0,0 0 1 0 0,0 0-1 0 0,0 0 0 0 0,0 0 1 0 0,0 0-1 0 0,0 0 1 0 0,0 0-1 0 0,1 0 1 0 0,-1 0-1 0 0,0 0 0 0 0,0 0 1 0 0,0 0-1 0 0,0 1 1 0 0,0-1-1 0 0,0 0 0 0 0,0 0 1 0 0,0 0-1 0 0,0 0 1 0 0,0 0-1 0 0,0 0 0 0 0,0 0 1 0 0,0 0-1 0 0,0 0 1 0 0,0 0-1 0 0,0 0 0 0 0,1 0 1 0 0,-1 1-1 0 0,0-1 1 0 0,0 0-1 0 0,0 0 0 0 0,0 0 1 0 0,0 0-1 0 0,0 0 1 0 0,0 0-1 0 0,0 0 0 0 0,0 0 1 0 0,0 0-1 0 0,0 0 1 0 0,0 1-1 0 0,0-1 0 0 0,0 0 1 0 0,-1 0-1 0 0,1 0 1 0 0,0 0-2 0 0,0 26 176 0 0,0-23-80 0 0,0-3 0 0 0,7 0 31 0 0,-2 2-39 0 0,-3-2-65 0 0,-1 1-1 0 0,1 0 1 0 0,0 0-1 0 0,-1 0 0 0 0,1 0 1 0 0,-1 0-1 0 0,1 0 1 0 0,-1 0-1 0 0,0 0 1 0 0,1 1-23 0 0,-1-2 158 0 0,0-2-70 0 0,0-1-42 0 0,1-1-22 0 0,-1 3 33 0 0,-1 0-42 0 0,1 1-1 0 0,0-1 1 0 0,0 1-1 0 0,-1 0 1 0 0,1-1-1 0 0,0 1 1 0 0,0 0-1 0 0,0 0 1 0 0,0 0 0 0 0,-1 0-1 0 0,1-1 1 0 0,0 1-1 0 0,0 0 1 0 0,0 1-1 0 0,0-1-14 0 0,14-3 217 0 0,5-12 93 0 0,-14 8-212 0 0,0 3-58 0 0,5-1-40 0 0,-10 5 0 0 0,0 0 0 0 0,0-1 0 0 0,0 1 0 0 0,1-1 0 0 0,-1 1 0 0 0,0-1 0 0 0,0 1 0 0 0,0-1 0 0 0,0 0 0 0 0,0 1 0 0 0,-1-1 0 0 0,1 0 0 0 0,0 0 0 0 0,0 0 0 0 0,0 0 0 0 0,-1 0 0 0 0,1 0 0 0 0,0 0 0 0 0,4-10 0 0 0,-5 10 0 0 0,0-1 0 0 0,1 1 0 0 0,-1 0 0 0 0,1 0 0 0 0,-1 0 0 0 0,1 0 0 0 0,-1 0 0 0 0,1 0 0 0 0,0 0 0 0 0,-1 0 0 0 0,1 0 0 0 0,0 0 0 0 0,0 1 0 0 0,0-1 0 0 0,0 0 0 0 0,0 0 0 0 0,0 1 0 0 0,0-1 0 0 0,10-4 0 0 0,-10 5 0 0 0,1-1 0 0 0,-1 1 0 0 0,0 0 0 0 0,0-1 0 0 0,0 1 0 0 0,0-1 0 0 0,0 0 0 0 0,0 1 0 0 0,0-1 0 0 0,0 0 0 0 0,0 0 0 0 0,0 1 0 0 0,-1-1 0 0 0,1 0 0 0 0,0 0 0 0 0,0 0 0 0 0,-1 0 0 0 0,1-1 0 0 0,2-3 2 0 0,-3 5 1 0 0,0-1 0 0 0,0 0 0 0 0,1 1 0 0 0,-1-1 0 0 0,0 0 0 0 0,1 1 0 0 0,-1-1 0 0 0,1 1 0 0 0,-1-1 1 0 0,0 1-1 0 0,1-1 0 0 0,-1 1 0 0 0,1-1 0 0 0,-1 1 0 0 0,1-1 0 0 0,0 1 0 0 0,-1 0 0 0 0,1-1 0 0 0,-1 1 0 0 0,1 0 1 0 0,0 0-1 0 0,0-1-3 0 0,4-1 20 0 0,-4 1-15 0 0,0 1-1 0 0,0-1 1 0 0,-1 0-1 0 0,1 0 1 0 0,0 1-1 0 0,0-1 1 0 0,0 0 0 0 0,-1 0-1 0 0,1 0 1 0 0,0 0-1 0 0,-1 0 1 0 0,1 0-1 0 0,-1 0 1 0 0,1 0-1 0 0,-1 0 1 0 0,1 0-5 0 0,5-10 61 0 0,5 5-8 0 0,-6-7-57 0 0,4 2-53 0 0,-2 4-23 0 0,6-6 26 0 0,0-3 58 0 0,-11 9 17 0 0,-1-11 138 0 0,-1 14-137 0 0,0 1 19 0 0,0 1-96 0 0,0-27-31 0 0,0 13 134 0 0,0 0-36 0 0,0 0-12 0 0,0 1 10 0 0,0 1 44 0 0,0 12 10 0 0,0 4-11 0 0,-1 10-48 0 0,0 14 36 0 0,1-24-30 0 0,0 1-1 0 0,0-1 0 0 0,1 1 0 0 0,-1-1 0 0 0,1 1 1 0 0,-1-1-1 0 0,1 0 0 0 0,0 2-10 0 0,10 9 27 0 0,-11-13-25 0 0,0 0 1 0 0,0 1 0 0 0,1-1 0 0 0,-1 0 0 0 0,0 0 0 0 0,0 1 0 0 0,0-1 0 0 0,1 0 0 0 0,-1 1 0 0 0,0-1 0 0 0,0 0 0 0 0,0 0 0 0 0,0 1-1 0 0,0-1 1 0 0,0 0 0 0 0,1 1 0 0 0,-1-1 0 0 0,0 0 0 0 0,0 1 0 0 0,0-1 0 0 0,0 0 0 0 0,0 1 0 0 0,0-1 0 0 0,0 0 0 0 0,-1 1 0 0 0,1-1-3 0 0,0 79 268 0 0,0-21-28 0 0,0-57-231 0 0,1 1 0 0 0,-1-1 0 0 0,0 1 0 0 0,0 0 0 0 0,1-1 0 0 0,-1 1 0 0 0,1-1-1 0 0,-1 1 1 0 0,1-1 0 0 0,0 1 0 0 0,-1-1 0 0 0,1 0 0 0 0,0 1-9 0 0,5 11 69 0 0,-3 1-34 0 0,-2 3 66 0 0,-1 1 68 0 0,0 1 67 0 0,-1-7-22 0 0,1 0 36 0 0,0 1-156 0 0,0-10 3 0 0,0-3 20 0 0,0 0-17 0 0,0 0-11 0 0,3 2-15 0 0,7 9-48 0 0,-7-9-2 0 0,-3-2-128 0 0,0 0-18 0 0,0 0 38 0 0,0 0-16 0 0,0 0-60 0 0,0 0-159 0 0,3 0-287 0 0,-3 0 606 0 0,3 0-269 0 0,-1 0 136 0 0,-1 0-36 0 0,0 0-6 0 0,0-1-38 0 0,0 1-42 0 0,0-1-47 0 0,0 0-52 0 0,-1 0-47 0 0,1 0-42 0 0,-1 0-37 0 0,0-1-138 0 0,1 0-36 0 0,-1-3-1436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14.3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7136 0 0,'2'0'165'0'0,"0"0"-118"0"0,2 0-10 0 0,-2 0 5 0 0,0 0 50 0 0,1 0 70 0 0,-3 3 3 0 0,0-1-246 0 0,0 1 65 0 0,0 0 56 0 0,0 0 48 0 0,0 1 57 0 0,0 0 37 0 0,0 16 798 0 0,0-15-732 0 0,0-4-211 0 0,0 0 1 0 0,0 0 0 0 0,0 0 0 0 0,0 0-1 0 0,0-1 1 0 0,0 1 0 0 0,0 0-1 0 0,1 0 1 0 0,-1 0 0 0 0,0 0 0 0 0,0-1-1 0 0,1 1 1 0 0,-1 0 0 0 0,1 0-38 0 0,3 3 209 0 0,-2-1 59 0 0,-3 0-48 0 0,-4 6-15 0 0,1 3 168 0 0,6 6 55 0 0,-1-7-136 0 0,-1-3-46 0 0,-1-1 6 0 0,-2 0 55 0 0,-1-1-168 0 0,-4 6 78 0 0,8-12-208 0 0,0 1-1 0 0,0-1 1 0 0,-1 1-1 0 0,1-1 1 0 0,0 0 0 0 0,0 1-1 0 0,0-1 1 0 0,0 0-1 0 0,0 1 1 0 0,0-1-1 0 0,0 1 1 0 0,0-1 0 0 0,0 1-1 0 0,0-1 1 0 0,0 0-1 0 0,0 1 1 0 0,0-1-1 0 0,0 1 1 0 0,0-1 0 0 0,1 0-1 0 0,-1 1 1 0 0,0-1-1 0 0,0 0 1 0 0,0 1-1 0 0,0-1 1 0 0,1 0 0 0 0,-1 1-9 0 0,7 3 155 0 0,-7-3-146 0 0,1-1 1 0 0,-1 0 0 0 0,0 0 0 0 0,1 1 0 0 0,-1-1-1 0 0,1 0 1 0 0,-1 0 0 0 0,0 1 0 0 0,1-1-1 0 0,-1 1 1 0 0,0-1 0 0 0,1 0 0 0 0,-1 1 0 0 0,0-1-1 0 0,1 1 1 0 0,-1-1 0 0 0,0 1 0 0 0,0-1-1 0 0,0 0 1 0 0,0 1 0 0 0,1-1 0 0 0,-1 1 0 0 0,0-1-1 0 0,0 1 1 0 0,0-1 0 0 0,0 1 0 0 0,0-1-1 0 0,0 1 1 0 0,0-1 0 0 0,0 1 0 0 0,0-1 0 0 0,-1 1-10 0 0,4 14 207 0 0,7-1-16 0 0,-7-10-35 0 0,-2 0-82 0 0,-2 4-13 0 0,1-8-38 0 0,0 3 125 0 0,3-1-18 0 0,-1 1-93 0 0,-1-2-31 0 0,0 0-1 0 0,3 3 45 0 0,3 3 44 0 0,4 4 66 0 0,-5-8-94 0 0,1-2-50 0 0,-2 0 6 0 0,3 4 46 0 0,-1-1-11 0 0,-1-2 23 0 0,0 0 33 0 0,2-2 59 0 0,-5 0-189 0 0,0 0 77 0 0,3 0 104 0 0,-3 0-156 0 0,1 0-50 0 0,0 0-44 0 0,1 0-55 0 0,1 0-65 0 0,2 0-74 0 0,-8 0 46 0 0,1 0-38 0 0,0 0-376 0 0,-1 0 85 0 0,0 0-53 0 0,0 0-731 0 0,0 0-579 0 0,0 0-1096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08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473 95 5472 0 0,'0'0'124'0'0,"0"0"17"0"0,0 0 10 0 0,0 0 30 0 0,0 0 124 0 0,0 0 58 0 0,0 0 12 0 0,0 0-11 0 0,0 0-51 0 0,0 0-22 0 0,0 2-3 0 0,0 1-196 0 0,0 1 43 0 0,0 13 421 0 0,0-10-354 0 0,0 0-81 0 0,0-5-106 0 0,0 0-38 0 0,3 4 153 0 0,3 2-91 0 0,-1 8 115 0 0,-3 3 31 0 0,-2-4-89 0 0,0-13-86 0 0,0 10 64 0 0,-1-9-55 0 0,1 0 0 0 0,0 1 0 0 0,0-1-1 0 0,0 0 1 0 0,0 0 0 0 0,1 0 0 0 0,-1 1 0 0 0,1-1 0 0 0,0 0-1 0 0,0 1-18 0 0,4 3 31 0 0,-4-5-24 0 0,0-1 0 0 0,0 1-1 0 0,-1-1 1 0 0,1 1-1 0 0,0-1 1 0 0,-1 1-1 0 0,1-1 1 0 0,0 1-1 0 0,-1 0 1 0 0,0-1-1 0 0,1 1 1 0 0,-1 0 0 0 0,0-1-1 0 0,0 1 1 0 0,0 1-7 0 0,0 70 117 0 0,0-4-42 0 0,0 4-22 0 0,0-7 23 0 0,0-3 64 0 0,0 1 65 0 0,0 1 65 0 0,0-62-252 0 0,0 0 0 0 0,0 0 0 0 0,1 1 1 0 0,0-1-1 0 0,-1 0 0 0 0,1 0 0 0 0,1 2-18 0 0,6 13 117 0 0,-7-14-69 0 0,0 0 0 0 0,0 0 0 0 0,0 1 0 0 0,-1-1 0 0 0,1 0 0 0 0,-1 1 0 0 0,0-1 0 0 0,0 1 0 0 0,-1 3-48 0 0,0 8 157 0 0,1-1-51 0 0,0-6-19 0 0,0-4 36 0 0,0-18-472 0 0</inkml:trace>
  <inkml:trace contextRef="#ctx0" brushRef="#br0" timeOffset="422.24">0 268 6048 0 0,'0'0'133'0'0,"3"0"23"0"0,3 1-79 0 0,18-1 123 0 0,-10-3-142 0 0,2-6-13 0 0,1-1 84 0 0,0 2 89 0 0,10 3 207 0 0,-6-5 14 0 0,8 4-10 0 0,2-4-45 0 0,-13 6-179 0 0,-10 2-102 0 0,-1 0 1 0 0,1 0-1 0 0,-1 0 1 0 0,0-1 0 0 0,1-1-104 0 0,17-5 264 0 0,1 2-78 0 0,-17 5-121 0 0,0-1 0 0 0,0 0 0 0 0,8-4-65 0 0,9-7 98 0 0,8-4 4 0 0,1 5-63 0 0,-25 11-24 0 0,11-4 18 0 0,11-15-11 0 0,-11 15 8 0 0,-11 4-17 0 0,0-1 0 0 0,-1 0 0 0 0,0-1-1 0 0,0 0 1 0 0,0-1 0 0 0,6-5-13 0 0,-8 6 10 0 0,1 0-1 0 0,0 0 1 0 0,0 1 0 0 0,0 0-1 0 0,0 1 1 0 0,1-1 0 0 0,-1 2-1 0 0,8-2-9 0 0,17-4-16 0 0,-24 4-16 0 0,-3 1-45 0 0,-2 1-14 0 0,0-1-42 0 0,0 1-49 0 0,0 0-60 0 0,-1 0 7 0 0,1 0-38 0 0,2 1-367 0 0,2-1-257 0 0,3 1-591 0 0</inkml:trace>
  <inkml:trace contextRef="#ctx0" brushRef="#br0" timeOffset="1039.07">868 237 5152 0 0,'0'7'51'0'0,"-1"-5"-31"0"0,1 0 0 0 0,0 0 0 0 0,0 0 0 0 0,0 1-1 0 0,0-1 1 0 0,1 0 0 0 0,-1 0 0 0 0,1 0-1 0 0,-1 0 1 0 0,1 1-20 0 0,6 10 59 0 0,11 25 117 0 0,-17-35-167 0 0,0 1-1 0 0,-1-1 1 0 0,1 0 0 0 0,0 1-1 0 0,-1-1 1 0 0,0 3-9 0 0,0-5-1 0 0,0 1 0 0 0,0 0 0 0 0,1-1 0 0 0,-1 1 0 0 0,0 0 0 0 0,1-1 0 0 0,-1 1 0 0 0,1 0 0 0 0,-1-1 0 0 0,1 1 0 0 0,0-1 0 0 0,-1 1 0 0 0,1-1 0 0 0,0 1 1 0 0,2 3 27 0 0,0 2 34 0 0,0 7 99 0 0,0-1 63 0 0,7 8 273 0 0,-5 5 16 0 0,1-10-156 0 0,-1-4-86 0 0,-2 7 44 0 0,-2-1 80 0 0,1-3-83 0 0,1-3-74 0 0,1-1-64 0 0,-1-4-84 0 0,2 30 630 0 0,-2-29-641 0 0,0 3 80 0 0,1 1 53 0 0,-2 3 46 0 0,-1 2 44 0 0,-1-1-144 0 0,0 2 92 0 0,0 46 797 0 0,0-50-854 0 0,0-2-36 0 0,2-1-22 0 0,4 1-28 0 0,-2-5-29 0 0,-2-1 4 0 0,-1 0 17 0 0,0 2 35 0 0,-1-5-99 0 0,0-1-25 0 0,-1 0 1 0 0,1 0-1 0 0,0 0 1 0 0,0-1 0 0 0,1 1-1 0 0,-1 0 1 0 0,0 0-1 0 0,0 0 1 0 0,1 0-1 0 0,0-1 1 0 0,0 2-10 0 0,9 2 27 0 0,-10-4-22 0 0,1 0 0 0 0,-1-1 0 0 0,0 1 0 0 0,1-1 0 0 0,-1 1 0 0 0,0 0 0 0 0,0-1 0 0 0,1 1 0 0 0,-1 0 0 0 0,0 0 0 0 0,0-1 0 0 0,0 1 0 0 0,0 0 1 0 0,0-1-1 0 0,0 1-5 0 0,0-1 0 0 0,-1 7 49 0 0,0-2 46 0 0,-2-3 146 0 0,1-4-119 0 0,-1-1-61 0 0,1 0-72 0 0,1 0-54 0 0,0 2 67 0 0,1 0 1 0 0,0 0 0 0 0,-1 0 0 0 0,1 0 0 0 0,0 0 0 0 0,0 0 0 0 0,0 0-1 0 0,0 0 1 0 0,0 1 0 0 0,0-1 0 0 0,0 0 0 0 0,0 0 0 0 0,0 0 0 0 0,0 0 0 0 0,1 0-1 0 0,-1 0 1 0 0,0 0 0 0 0,1 0 0 0 0,-1 0 0 0 0,0 1 0 0 0,1-1 0 0 0,-1 0-1 0 0,1 0 1 0 0,0 1 0 0 0,-1-1 0 0 0,1 0-3 0 0,5-10-2 0 0,-5 3 12 0 0,1 0 0 0 0,-2 0 0 0 0,1 0 0 0 0,-1 0 0 0 0,-1-5-10 0 0,0 5 13 0 0,1 1 1 0 0,0-1-1 0 0,1 0 0 0 0,-1 0 1 0 0,2-5-14 0 0,4-2 14 0 0,-5 11-8 0 0,1 1 0 0 0,-1 0 1 0 0,0 0-1 0 0,0-1 0 0 0,-1 1 0 0 0,1-1 1 0 0,-1 1-1 0 0,1-2-6 0 0,-2 3 1 0 0,1 1-1 0 0,0-1 1 0 0,1 0 0 0 0,-1 1-1 0 0,0-1 1 0 0,0 0 0 0 0,1 1-1 0 0,-1-1 1 0 0,1 1 0 0 0,-1-1 0 0 0,1 1-1 0 0,0-1 1 0 0,0 1 0 0 0,-1-1-1 0 0,1 1 1 0 0,0 0 0 0 0,1-2-1 0 0,4-5-1 0 0,10-21 1 0 0,-3 0 0 0 0,-13 28 0 0 0,0 0 0 0 0,1 0 0 0 0,-1 0 0 0 0,0 1 0 0 0,0-1 0 0 0,1 0 0 0 0,-1 0 0 0 0,1 0 0 0 0,-1 0 0 0 0,1 0 0 0 0,-1 1 0 0 0,1-1 0 0 0,-1 0 0 0 0,1 0 0 0 0,0 1 0 0 0,-1-1 0 0 0,1 0 0 0 0,0 1 0 0 0,0-1 0 0 0,5-4 0 0 0,-1-8-11 0 0,8-3-32 0 0,3 3 22 0 0,-3 8-22 0 0,-7-6 33 0 0,-6 11 10 0 0,1 0 0 0 0,0-1 0 0 0,0 1 0 0 0,-1 0 0 0 0,1-1 0 0 0,0 1 0 0 0,0 0 0 0 0,0 0 0 0 0,0 0 0 0 0,0 0 0 0 0,-1 0 0 0 0,1 0 0 0 0,0 0 0 0 0,1 0 0 0 0,29 0-11 0 0,-29 0 8 0 0,-1 0 0 0 0,0 0 0 0 0,0 0 0 0 0,1 0 0 0 0,-1 0 1 0 0,0 0-1 0 0,0 0 0 0 0,1 1 0 0 0,-1-1 0 0 0,0 1 0 0 0,0-1 0 0 0,0 1 0 0 0,0-1 0 0 0,0 1 0 0 0,1-1 1 0 0,-1 1-1 0 0,0 0 0 0 0,0 0 3 0 0,10 9-50 0 0,-11-9 45 0 0,14 12-5 0 0,11 14 10 0 0,-21-18 0 0 0,1 3 0 0 0,0-5-1 0 0,-4-5 1 0 0,0-1-1 0 0,0 1 0 0 0,-1-1 0 0 0,1 1 1 0 0,0-1-1 0 0,-1 1 0 0 0,1-1 1 0 0,0 1-1 0 0,-1 0 0 0 0,0-1 1 0 0,1 1-1 0 0,-1 0 0 0 0,0-1 1 0 0,0 1-1 0 0,0 1 1 0 0,0 1-5 0 0,1 0-1 0 0,-1 0 1 0 0,1 0 0 0 0,0 0-1 0 0,0-1 1 0 0,0 1 0 0 0,0 0-1 0 0,1 0 1 0 0,0-1 0 0 0,1 4 5 0 0,-2-5 0 0 0,0 0 0 0 0,-1 0 0 0 0,1 1 0 0 0,0-1 0 0 0,-1 0 0 0 0,0 1 0 0 0,0-1 0 0 0,1 1 0 0 0,-1-1 0 0 0,-1 2 0 0 0,2 13 0 0 0,5-1 0 0 0,-5-13 0 0 0,1 0 0 0 0,-1 1 0 0 0,0-1 0 0 0,0 0 0 0 0,-1 1 0 0 0,1-1 0 0 0,-1 1 0 0 0,1 1 0 0 0,-1 76 0 0 0,0-79 0 0 0,0 0 0 0 0,0-1 0 0 0,0 1 0 0 0,1 0 0 0 0,-1 0 0 0 0,1-1 0 0 0,-1 1 0 0 0,1 0 0 0 0,0-1 0 0 0,-1 1 0 0 0,1 0 0 0 0,0-1 0 0 0,0 1 0 0 0,0-1 0 0 0,0 1 0 0 0,0-1 0 0 0,0 1 0 0 0,0 0 0 0 0,0-1 0 0 0,-1 1 0 0 0,1 0 0 0 0,-1-1 0 0 0,1 1 0 0 0,-1 0 0 0 0,0 0 0 0 0,0-1 0 0 0,0 1 0 0 0,0 43 10 0 0,0-42 44 0 0,0-3-29 0 0,0 0-46 0 0,0 0-77 0 0,0 0-56 0 0,0 0-226 0 0,0 0-32 0 0,0 0-4 0 0</inkml:trace>
  <inkml:trace contextRef="#ctx0" brushRef="#br0" timeOffset="1497.65">1562 742 6824 0 0,'3'0'149'0'0,"3"0"-51"0"0,-3 0-55 0 0,0 1-1 0 0,0-1 0 0 0,1 0 1 0 0,-1 0-1 0 0,0 0 0 0 0,0-1 0 0 0,0 1 1 0 0,1-1-1 0 0,-1 0 0 0 0,1 0-42 0 0,-2-3 26 0 0,4-3-18 0 0,-3 7-8 0 0,0-1 0 0 0,1 0 0 0 0,-1 1 0 0 0,1-1 0 0 0,-1 1 0 0 0,1 0 0 0 0,3 1 0 0 0,4-1 0 0 0,-4-1 11 0 0,0-1 39 0 0,-2-1 38 0 0,1 0 38 0 0,3-2 191 0 0,1 3 115 0 0,-4-1 113 0 0,8-7 36 0 0,0 7-93 0 0,0 1-54 0 0,-4-4-88 0 0,-2 1-100 0 0,5 0 223 0 0,-8-2-253 0 0,-5 7-207 0 0,0-1 0 0 0,0 1 0 0 0,1 0 0 0 0,-1-1 0 0 0,0 1-1 0 0,0-1 1 0 0,1 1 0 0 0,-1 0 0 0 0,0-1 0 0 0,0 1 0 0 0,1 0-1 0 0,-1 0 1 0 0,0-1 0 0 0,1 1 0 0 0,-1 0 0 0 0,1 0 0 0 0,-1 0 0 0 0,0-1-1 0 0,1 1 1 0 0,-1 0 0 0 0,1 0 0 0 0,-1 0 0 0 0,0 0 0 0 0,1 0 0 0 0,-1 0-1 0 0,1 0 1 0 0,-1 0 0 0 0,0 0 0 0 0,1 0 0 0 0,-1 0 0 0 0,1 0-9 0 0,4-3 190 0 0,6-7-20 0 0,-9 7-70 0 0,-2 0-32 0 0,0-7-4 0 0,0 10-63 0 0,0 0-1 0 0,0 0 1 0 0,0 0 0 0 0,0-1 0 0 0,0 1 0 0 0,0 0 0 0 0,0 0 0 0 0,0 0 0 0 0,0 0 0 0 0,0 0 0 0 0,0 0 0 0 0,0 0 0 0 0,0 0 0 0 0,0 0 0 0 0,0 0 0 0 0,0-1 0 0 0,0 1-1 0 0,0 0 1 0 0,0 0 0 0 0,0 0 0 0 0,0 0 0 0 0,0 0 0 0 0,0 0 0 0 0,0 0 0 0 0,0 0 0 0 0,1 0 0 0 0,-1 0 0 0 0,0 0 0 0 0,0-1 0 0 0,0 1 0 0 0,0 0 0 0 0,0 0-1 0 0,0 0 1 0 0,0 0 0 0 0,0 0 0 0 0,0 0 0 0 0,0 0 0 0 0,0 0 0 0 0,0 0 0 0 0,1 0 0 0 0,-1 0 0 0 0,0 0 0 0 0,0 0 0 0 0,0 0 0 0 0,0 0 0 0 0,0 0 0 0 0,0 0 0 0 0,0 0-1 0 0,0 0 1 0 0,0 0 0 0 0,0 0 0 0 0,1 0 0 0 0,-1 0 0 0 0,0 0 0 0 0,0 0 0 0 0,0 0 0 0 0,0 0-1 0 0,10 0 21 0 0,-9 0-20 0 0,-1 0 0 0 0,0 0 0 0 0,0 0-1 0 0,0 0 1 0 0,0 0 0 0 0,0 0 0 0 0,0 0-1 0 0,0 0 1 0 0,0 0 0 0 0,0 0 0 0 0,0 0-1 0 0,1 0 1 0 0,-1 0 0 0 0,0 0-1 0 0,0 0 1 0 0,0 0 0 0 0,0 0 0 0 0,0 0-1 0 0,0 0 1 0 0,0 0 0 0 0,0 0 0 0 0,0 0-1 0 0,0 0 1 0 0,1 0 0 0 0,-1 0 0 0 0,0 0-1 0 0,0 0 1 0 0,0 0 0 0 0,0 0 0 0 0,0 0-1 0 0,0 0 1 0 0,0 0 0 0 0,0 0 0 0 0,0-1-1 0 0,0 1 1 0 0,0 0 0 0 0,0 0 0 0 0,0 0-1 0 0,0 0 1 0 0,0 0 0 0 0,0 0 0 0 0,0 0-1 0 0,0 0 1 0 0,0 0 0 0 0,0 0 0 0 0,0 0-1 0 0,0-1 1 0 0,0 1 0 0 0,0 0 0 0 0,0 0-1 0 0,0 0 1 0 0,0 0 0 0 0,0 0 0 0 0,0 0-1 0 0,0 0 1 0 0,0 0 0 0 0,0 0-1 0 0,0-14 23 0 0,0-1 35 0 0,0-5 26 0 0,-2 11-50 0 0,2 9-33 0 0,0-1-1 0 0,0 1 0 0 0,0 0 1 0 0,-1 0-1 0 0,1 0 0 0 0,0-1 0 0 0,0 1 1 0 0,0 0-1 0 0,0 0 0 0 0,0 0 0 0 0,-1 0 1 0 0,1-1-1 0 0,0 1 0 0 0,0 0 0 0 0,0 0 1 0 0,0 0-1 0 0,-1 0 0 0 0,1 0 1 0 0,0 0-1 0 0,0 0 0 0 0,0-1 0 0 0,-1 1 1 0 0,1 0-1 0 0,0 0 0 0 0,0 0 0 0 0,0 0 1 0 0,-1 0-1 0 0,1 0 0 0 0,0 0 1 0 0,0 0-1 0 0,-1 0 0 0 0,1 0 0 0 0,0 0 1 0 0,0 0-1 0 0,0 0 0 0 0,-1 1 0 0 0,1-1 1 0 0,0 0-1 0 0,-4 0 11 0 0,4 0-10 0 0,0 0 0 0 0,0 0 0 0 0,0 0-1 0 0,0 0 1 0 0,0 0 0 0 0,-1 0 0 0 0,1 0-1 0 0,0 0 1 0 0,0 0 0 0 0,0 0 0 0 0,0 0-1 0 0,0 0 1 0 0,0 0 0 0 0,0 0-1 0 0,0 0 1 0 0,0 0 0 0 0,0 0 0 0 0,-1 0-1 0 0,1 0 1 0 0,0 0 0 0 0,0 0 0 0 0,0 0-1 0 0,0 0 1 0 0,0 0 0 0 0,0 0 0 0 0,0 0-1 0 0,0 0 1 0 0,0 0 0 0 0,0 0 0 0 0,0 0-1 0 0,0 0 1 0 0,-1 0 0 0 0,1-1 0 0 0,0 1-1 0 0,0 0 1 0 0,0 0 0 0 0,0 0 0 0 0,0 0-1 0 0,0 0 1 0 0,0 0 0 0 0,0 0 0 0 0,0 0-1 0 0,0 0 1 0 0,0 0 0 0 0,0 0 0 0 0,0-1-1 0 0,0 1 1 0 0,0 0 0 0 0,0 0 0 0 0,0 0-1 0 0,0 0 1 0 0,0 0 0 0 0,0 0 0 0 0,0 0-1 0 0,0 0 1 0 0,0 0 0 0 0,0-1-1 0 0,1-3 12 0 0,-1 4-12 0 0,0 0 0 0 0,0 0-1 0 0,0 0 1 0 0,0-1 0 0 0,0 1 0 0 0,0 0 0 0 0,0 0 0 0 0,0 0-1 0 0,0-1 1 0 0,0 1 0 0 0,0 0 0 0 0,0 0 0 0 0,0 0 0 0 0,0-1-1 0 0,0 1 1 0 0,0 0 0 0 0,0 0 0 0 0,0-1 0 0 0,0 1 0 0 0,0 0-1 0 0,0 0 1 0 0,0 0 0 0 0,-1 0 0 0 0,1-1 0 0 0,0 1 0 0 0,0 0-1 0 0,0 0 1 0 0,0 0 0 0 0,0 0 0 0 0,-1-1 0 0 0,1 1 0 0 0,0 0 0 0 0,0 0-1 0 0,0 0 1 0 0,0 0 0 0 0,-1 0 0 0 0,1 0 0 0 0,0 0 0 0 0,0 0 0 0 0,-10-2 14 0 0,-9 1 41 0 0,-29 1-55 0 0,42 0-1 0 0,4 0 0 0 0,1 0 0 0 0,-1 0 1 0 0,0 0-1 0 0,1 0 0 0 0,-1 0 0 0 0,0 0 0 0 0,1 0 0 0 0,-1 0 0 0 0,1 1 1 0 0,-1-1-1 0 0,0 1 0 0 0,0 0 1 0 0,-3 5-29 0 0,5-5 29 0 0,0-1-1 0 0,-1 1 0 0 0,1-1 0 0 0,0 1 0 0 0,0-1 1 0 0,-1 0-1 0 0,1 1 0 0 0,0-1 0 0 0,-1 1 1 0 0,1-1-1 0 0,0 0 0 0 0,-1 0 0 0 0,1 1 1 0 0,-1-1-1 0 0,1 0 0 0 0,-1 0 0 0 0,1 1 0 0 0,-1-1 1 0 0,1 0-1 0 0,-1 0 0 0 0,1 0 0 0 0,0 0 1 0 0,-1 0-1 0 0,1 1 0 0 0,-1-1 0 0 0,1 0 0 0 0,-1 0 1 0 0,1 0-1 0 0,-1-1 0 0 0,1 1 0 0 0,-1 0 1 0 0,0 0 0 0 0,-1 0-1 0 0,1 0 1 0 0,-1 0 0 0 0,0 1 0 0 0,1-1 0 0 0,-1 0 0 0 0,1 1 0 0 0,-1 0 0 0 0,0-1 0 0 0,1 1 0 0 0,-1 0-1 0 0,1-1 1 0 0,0 1 0 0 0,-1 0 0 0 0,1 0 0 0 0,-7 4-9 0 0,3-2 0 0 0,4-3 7 0 0,0 0 0 0 0,1 0 0 0 0,-1 1 0 0 0,0-1 0 0 0,1 0 0 0 0,-1 1 0 0 0,1-1 0 0 0,-1 0 0 0 0,1 1 0 0 0,-1-1 1 0 0,1 1-1 0 0,-1-1 0 0 0,1 1 0 0 0,-1-1 0 0 0,1 1 0 0 0,-1 0 0 0 0,1-1 0 0 0,0 1 0 0 0,-1-1 0 0 0,1 1 0 0 0,0 0 0 0 0,0 0 2 0 0,-3 4-1 0 0,1-2 1 0 0,0 0 0 0 0,0 0 0 0 0,-1 0 0 0 0,1 0 0 0 0,-1-1 0 0 0,0 1 0 0 0,0-1 0 0 0,0 1 0 0 0,-3 1 0 0 0,5-4 0 0 0,0 1 0 0 0,0-1 0 0 0,0 1 0 0 0,0 0 0 0 0,0 0 0 0 0,0-1 0 0 0,0 1 0 0 0,0 0 0 0 0,0 0 0 0 0,0 0 0 0 0,0 0 0 0 0,1 0 0 0 0,-1 0 0 0 0,0 1 0 0 0,1-1 0 0 0,-1 0 0 0 0,1 0 0 0 0,-1 0 0 0 0,1 1 0 0 0,-1-1 0 0 0,1 0 0 0 0,0 1 0 0 0,-1 0 0 0 0,1 0 0 0 0,-1 1 0 0 0,0-1 0 0 0,1 0 0 0 0,-1 0 0 0 0,0 0 0 0 0,-1 0 0 0 0,1-1 0 0 0,0 1 0 0 0,0 0 0 0 0,-1 0 0 0 0,0 1 0 0 0,0-2 0 0 0,1 1 0 0 0,-1 0 0 0 0,1 0 0 0 0,-1 0 0 0 0,1 0 0 0 0,0 0 0 0 0,0 0 0 0 0,0 0 0 0 0,0 0 0 0 0,1 1 0 0 0,-1-1 0 0 0,0 0 0 0 0,1 1 0 0 0,0-1 0 0 0,-4 11 0 0 0,-1 3 0 0 0,3-13 0 0 0,1 0 0 0 0,0 1 0 0 0,0-1 0 0 0,0 0 0 0 0,0 1 0 0 0,1-1 0 0 0,-1 1 0 0 0,1 1 0 0 0,0 27 32 0 0,0 33 144 0 0,3-44-71 0 0,-1-18-92 0 0,-1 1 0 0 0,1-1 0 0 0,0 0 0 0 0,0 0 1 0 0,0 0-1 0 0,0 0-13 0 0,11 17 72 0 0,-4-9-21 0 0,8-3-27 0 0,-2-2 6 0 0,-3 0 19 0 0,-8-3-37 0 0,0-1 0 0 0,1 0-1 0 0,0 0 1 0 0,-1 0 0 0 0,1-1-1 0 0,0 0 1 0 0,0 0-1 0 0,0 0 1 0 0,0-1 0 0 0,0 1-12 0 0,57 0 113 0 0,-37-2-60 0 0,-19 1-45 0 0,-1 0 1 0 0,1-1-1 0 0,0 0 1 0 0,-1 0-1 0 0,1 0 0 0 0,-1 0 1 0 0,0-1-1 0 0,1 0 1 0 0,-1 0-1 0 0,3-3-8 0 0,22-6-7 0 0,-2 5-75 0 0,-2 1-56 0 0,3-4-64 0 0,16-7-82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34.7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33 5456 0 0,'0'0'158'0'0,"-2"0"-4"0"0,1 0-152 0 0,0 0 0 0 0,0 0 0 0 0,1 0 0 0 0,-1 0 0 0 0,0 0 1 0 0,1 0-1 0 0,-1 0 0 0 0,0 0 0 0 0,1 0 0 0 0,-1-1 0 0 0,0 1 0 0 0,1 0 1 0 0,-1-1-1 0 0,1 1 0 0 0,-1 0-2 0 0,-1-7 16 0 0,1 3 44 0 0,1 2 63 0 0,-2 2 143 0 0,-25 0 750 0 0,22-3-531 0 0,-5-8-139 0 0,6 9-106 0 0,1 1-108 0 0,-1 0-68 0 0,-1 2-34 0 0,2 0 48 0 0,-2-1-29 0 0,0-1 47 0 0,-4 1 82 0 0,-10 1 294 0 0,14 0-357 0 0,1 0-33 0 0,-4 4 32 0 0,7-4-93 0 0,-1 0 0 0 0,1 0 0 0 0,-1 0 0 0 0,1 0 0 0 0,-1-1-1 0 0,1 1 1 0 0,-1 0 0 0 0,1-1 0 0 0,-1 1 0 0 0,0-1 0 0 0,1 0 0 0 0,-1 0-1 0 0,0 0 1 0 0,0 1-21 0 0,1-1 18 0 0,-1 0-1 0 0,0 0 0 0 0,1 0 0 0 0,-1 1 0 0 0,0-1 0 0 0,1 0 0 0 0,-1 1 1 0 0,1 0-1 0 0,-1-1 0 0 0,1 1 0 0 0,-1 0 0 0 0,1 0 0 0 0,-1 0 0 0 0,1 0-17 0 0,-7 4 74 0 0,3-3-33 0 0,4-2-32 0 0,1 1-1 0 0,-1-1 1 0 0,0 0-1 0 0,1 0 1 0 0,-1 1-1 0 0,0-1 1 0 0,1 1-1 0 0,-1-1 0 0 0,1 0 1 0 0,-1 1-1 0 0,1-1 1 0 0,-1 1-1 0 0,1-1 1 0 0,-1 1-1 0 0,1-1 1 0 0,0 1-1 0 0,-1 0 1 0 0,1-1-1 0 0,0 1 1 0 0,-1 0-1 0 0,1-1 1 0 0,0 1-9 0 0,-3 4 26 0 0,0 0 10 0 0,-1 1 0 0 0,0-1 0 0 0,0 0 0 0 0,-1-1 0 0 0,1 1 0 0 0,-1-1 0 0 0,0 0 0 0 0,-5 3-36 0 0,-1-3 60 0 0,10-4-56 0 0,0 0 1 0 0,0 1 0 0 0,0-1-1 0 0,0 0 1 0 0,0 1-1 0 0,1-1 1 0 0,-1 1-1 0 0,0-1 1 0 0,0 1 0 0 0,0 0-1 0 0,0-1 1 0 0,0 1-1 0 0,1 0 1 0 0,-1-1-1 0 0,0 1 1 0 0,1 0 0 0 0,-1 0-1 0 0,1 0 1 0 0,-1 0-1 0 0,0 0 1 0 0,1-1 0 0 0,0 1-1 0 0,-1 0 1 0 0,1 1-5 0 0,-5 24 80 0 0,2-19-42 0 0,0-1 1 0 0,0 1-1 0 0,-1-1 1 0 0,0 0-1 0 0,0 0-38 0 0,1-2 23 0 0,0 0 0 0 0,1 0 0 0 0,-1 0 0 0 0,1 0 0 0 0,0 0 0 0 0,0 0 0 0 0,1 1 0 0 0,-1-1 0 0 0,1 0 0 0 0,0 1 0 0 0,0 0 0 0 0,0 3-23 0 0,1 4 75 0 0,0-7-41 0 0,0 1 0 0 0,0 0-1 0 0,-1-1 1 0 0,1 1 0 0 0,-2 2-34 0 0,-2 8 65 0 0,1-9-28 0 0,2 0 0 0 0,-1 0 0 0 0,1 0 0 0 0,0 0 0 0 0,0 2-37 0 0,1-7 10 0 0,0 0 0 0 0,0-1-1 0 0,0 1 1 0 0,1 0-1 0 0,-1-1 1 0 0,0 1 0 0 0,1 0-1 0 0,-1-1 1 0 0,1 1-1 0 0,0-1 1 0 0,-1 1 0 0 0,1-1-1 0 0,0 1 1 0 0,0-1-10 0 0,5 12 55 0 0,-3 8 15 0 0,-3 5 50 0 0,0-15-38 0 0,2-6 14 0 0,25 21 96 0 0,-23-20-79 0 0,-4-1-65 0 0,1 0-9 0 0,28 11 167 0 0,-25-15-166 0 0,-1 0-1 0 0,1 0 0 0 0,-1-1 0 0 0,1 1 0 0 0,0-1 1 0 0,0 0-1 0 0,-1 0 0 0 0,5-1-39 0 0,2 1 48 0 0,-7 0-33 0 0,-1 0 4 0 0,0 0 1 0 0,1 0-1 0 0,-1 0 0 0 0,0 0 0 0 0,1 0 1 0 0,-1-1-1 0 0,0 1 0 0 0,0-1 1 0 0,1 1-1 0 0,-1-1 0 0 0,0 0 1 0 0,0 0-1 0 0,0 0 0 0 0,0 0 0 0 0,0 0 1 0 0,0 0-1 0 0,0-1 0 0 0,0 1 1 0 0,-1-1-1 0 0,1 1 0 0 0,0-1 1 0 0,-1 0-20 0 0,12-8 88 0 0,1 4 0 0 0,-9-4-15 0 0,5 5-42 0 0,4-20 56 0 0,-12 21-78 0 0,10-21 71 0 0,-8 18-80 0 0,1-6 12 0 0,2 9 13 0 0,-7 3-24 0 0,1 1 0 0 0,-1 0 0 0 0,0 0 0 0 0,1-1 1 0 0,-1 1-1 0 0,1 0 0 0 0,-1-1 0 0 0,0 1 0 0 0,1 0 0 0 0,-1-1 0 0 0,0 1 0 0 0,1 0 0 0 0,-1-1 0 0 0,0 1 0 0 0,0-1 0 0 0,1 1 0 0 0,-1-1 1 0 0,0 1-1 0 0,0-1 0 0 0,0 1 0 0 0,0 0 0 0 0,1-1 0 0 0,-1 1 0 0 0,0-1 0 0 0,0 1 0 0 0,0-1 0 0 0,0 1 0 0 0,0-1 0 0 0,0 1 0 0 0,0-1 0 0 0,0 1 1 0 0,-1-1-2 0 0,1-6 4 0 0,0 4 1 0 0,0 1 0 0 0,0 0 0 0 0,0 0 0 0 0,0 0-1 0 0,0 0 1 0 0,0-1 0 0 0,1 1 0 0 0,-1 0 0 0 0,1 0 0 0 0,0-1-5 0 0,1 0 1 0 0,0-1 0 0 0,-1 0 0 0 0,1 1 0 0 0,-1-1 0 0 0,0 0 0 0 0,1 0 0 0 0,-2 0 0 0 0,1 0 0 0 0,0 0 1 0 0,-1-3-2 0 0,0 6 0 0 0,0-1 0 0 0,0 0 0 0 0,0 1 0 0 0,1-1 0 0 0,-1 0 0 0 0,0 1 0 0 0,1-1 0 0 0,-1 0 0 0 0,1 1 0 0 0,0-1 0 0 0,-1 1 0 0 0,1-1 0 0 0,0 1 0 0 0,0-1 0 0 0,5-10 0 0 0,-5 7 0 0 0,0 1 0 0 0,-1 0 0 0 0,1 0 0 0 0,-1-1 0 0 0,0-2 0 0 0,0-41 0 0 0,0 17 0 0 0,0 18-12 0 0,0 11-14 0 0,0 4-11 0 0,2 11-44 0 0,3-5 47 0 0,-4-7 31 0 0,0 0 0 0 0,0 1 0 0 0,0-1 0 0 0,0 1-1 0 0,0-1 1 0 0,-1 1 0 0 0,1 0 0 0 0,-1-1 0 0 0,1 1-1 0 0,-1-1 1 0 0,0 1 0 0 0,0 0 0 0 0,1-1-1 0 0,-1 1 1 0 0,0 1 3 0 0,0 3-13 0 0,1-1 0 0 0,0 1-1 0 0,0-1 1 0 0,1 1 0 0 0,0 3 13 0 0,0-4-14 0 0,0 1 1 0 0,-1-1 0 0 0,1 1-1 0 0,-2-1 1 0 0,1 5 13 0 0,-1-8-1 0 0,0 1-1 0 0,0 0 1 0 0,1 0 0 0 0,-1-1 0 0 0,1 1 0 0 0,-1 0-1 0 0,1-1 1 0 0,0 1 0 0 0,0 0 0 0 0,0-1 0 0 0,0 1-1 0 0,1 0 2 0 0,-1-1 1 0 0,0 0-1 0 0,0 0 0 0 0,0 0 0 0 0,0 1 0 0 0,-1-1 0 0 0,1 0 0 0 0,-1 1 0 0 0,1-1 0 0 0,-1 1 0 0 0,0-1 0 0 0,0 0 1 0 0,0 1-1 0 0,0-1 0 0 0,0 0 0 0 0,1 0 0 0 0,-1-1 0 0 0,0 1 0 0 0,1 0 0 0 0,-1 0 0 0 0,1-1 0 0 0,0 1 0 0 0,-1 0 0 0 0,1-1 0 0 0,0 1 0 0 0,0-1 0 0 0,0 1 0 0 0,0-1 0 0 0,0 1 0 0 0,0 0 0 0 0,0-1 0 0 0,-1 1 0 0 0,1-1 0 0 0,0 1 0 0 0,-1 0 0 0 0,1 0 0 0 0,-1-1 0 0 0,0 1 0 0 0,1 0 0 0 0,-1 0 0 0 0,0 0 0 0 0,0-1 0 0 0,0 1 0 0 0,0 0 0 0 0,1 0 0 0 0,-1 0 0 0 0,0-1 0 0 0,1 1 0 0 0,0 0 0 0 0,-1-1 0 0 0,1 1 0 0 0,0 0 0 0 0,0-1 0 0 0,0 1 0 0 0,0-1 0 0 0,0 1 0 0 0,0-1 0 0 0,0 1 0 0 0,0-1 0 0 0,-1 1 0 0 0,1 0 0 0 0,0-1 0 0 0,-1 1 0 0 0,1 0 0 0 0,-1 0 0 0 0,0-1 0 0 0,0 1 0 0 0,1 0 0 0 0,-1 0 0 0 0,-1 3 0 0 0,2-3 0 0 0,12 23 0 0 0,-8-12 0 0 0,2-9 0 0 0,-7-4 0 0 0,1 1 0 0 0,-1-1 1 0 0,0 0-1 0 0,1 0 0 0 0,-1 1 1 0 0,1-1-1 0 0,-1 0 0 0 0,0 1 1 0 0,1-1-1 0 0,-1 0 0 0 0,0 1 1 0 0,1-1-1 0 0,-1 1 0 0 0,0-1 1 0 0,0 0-1 0 0,1 1 0 0 0,-1-1 1 0 0,0 1-1 0 0,0-1 0 0 0,0 1 1 0 0,0-1-1 0 0,1 1 0 0 0,-1-1 1 0 0,0 1-1 0 0,0-1 0 0 0,0 1 1 0 0,0-1-1 0 0,0 1 0 0 0,0-1 1 0 0,0 1-1 0 0,-1-1 0 0 0,1 1 0 0 0,0 0 2 0 0,0-1-1 0 0,0 1 0 0 0,0-1 1 0 0,0 1-1 0 0,0-1 1 0 0,0 1-1 0 0,0-1 0 0 0,0 1 1 0 0,0-1-1 0 0,0 1 1 0 0,0-1-1 0 0,0 1 0 0 0,0-1 1 0 0,0 1-1 0 0,0-1 0 0 0,1 1 1 0 0,-1-1-1 0 0,0 1 1 0 0,0-1-1 0 0,0 1 0 0 0,1-1 1 0 0,-1 0-1 0 0,0 1 1 0 0,1-1-1 0 0,-1 1 0 0 0,0-1 1 0 0,1 0-1 0 0,-1 1 1 0 0,1-1-1 0 0,-1 0 0 0 0,1 0 1 0 0,-1 1-1 0 0,1-1 1 0 0,-1 0-1 0 0,0 0 0 0 0,1 0 1 0 0,-1 1-1 0 0,1-1 1 0 0,0 0-1 0 0,-1 0 0 0 0,1 0 1 0 0,-1 0-1 0 0,1 0 0 0 0,-1 0 1 0 0,1 0-1 0 0,-1 0-1 0 0,3 0 54 0 0,-3 0-32 0 0,0 0-55 0 0,0 0-63 0 0,0 0-133 0 0,0 0-237 0 0,0 0-22 0 0,0 0-6 0 0</inkml:trace>
  <inkml:trace contextRef="#ctx0" brushRef="#br0" timeOffset="531.84">694 112 6392 0 0,'0'0'141'0'0,"0"0"23"0"0,0 0 12 0 0,0 0 35 0 0,3 0 118 0 0,-3 0-311 0 0,1 0 0 0 0,-1 0 1 0 0,1 0-1 0 0,-1 0 0 0 0,1 0 0 0 0,-1 0 0 0 0,1 0 1 0 0,-1 0-1 0 0,1 0 0 0 0,-1 1 0 0 0,1-1 0 0 0,-1 0 1 0 0,1 0-1 0 0,-1 0 0 0 0,1 1 0 0 0,-1-1 0 0 0,0 0 1 0 0,1 0-1 0 0,-1 1 0 0 0,1-1 0 0 0,-1 0 0 0 0,0 1 0 0 0,1-1 1 0 0,-1 1-1 0 0,0-1 0 0 0,0 0 0 0 0,1 1 0 0 0,-1-1 1 0 0,0 1-1 0 0,0-1 0 0 0,0 1 0 0 0,1-1 0 0 0,-1 1 1 0 0,0-1-1 0 0,0 1 0 0 0,0-1 0 0 0,0 0 0 0 0,0 1 1 0 0,0-1-1 0 0,0 1 0 0 0,0-1 0 0 0,0 1-18 0 0,3 5 393 0 0,2 0-182 0 0,10 21 533 0 0,-9-16-481 0 0,-6-11-259 0 0,4 12 284 0 0,-4-4-138 0 0,0 0-36 0 0,1 9 116 0 0,5-4 0 0 0,-1-4-2 0 0,-3 6 52 0 0,-2-12-225 0 0,1 0 1 0 0,-1 0-1 0 0,0 0 1 0 0,1 0 0 0 0,0 0-1 0 0,0 1 1 0 0,0 1-56 0 0,7 13 331 0 0,-2 13 373 0 0,1-18-435 0 0,4 9 143 0 0,-5-6-181 0 0,-3-4-79 0 0,-1 1-48 0 0,-2-12-86 0 0,-1 0 1 0 0,1 1 0 0 0,0-1 0 0 0,1 0 0 0 0,-1 0 0 0 0,0 0 0 0 0,0 0-1 0 0,0 0 1 0 0,1 0 0 0 0,-1 0 0 0 0,0 0 0 0 0,1 0 0 0 0,-1 0 0 0 0,1 0-19 0 0,-1-1 13 0 0,1 1 1 0 0,-1-1 0 0 0,1 0 0 0 0,-1 0 0 0 0,1 1 0 0 0,-1-1 0 0 0,0 0 0 0 0,1 0 0 0 0,0 0 0 0 0,-1 1-1 0 0,1-1 1 0 0,-1 0 0 0 0,1 0 0 0 0,-1 0 0 0 0,1 0 0 0 0,-1 0 0 0 0,1 0 0 0 0,-1 0 0 0 0,1 0-14 0 0,-1 0 4 0 0,0 0 1 0 0,0 0-1 0 0,0 0 1 0 0,0 0 0 0 0,0 0-1 0 0,0 0 1 0 0,0 0 0 0 0,1 0-1 0 0,-1 0 1 0 0,0 0 0 0 0,0 0-1 0 0,0 0 1 0 0,0 0-1 0 0,0 0 1 0 0,0 0 0 0 0,0 0-1 0 0,0 0 1 0 0,0 0 0 0 0,0 0-1 0 0,1 0 1 0 0,-1 0-1 0 0,0 0 1 0 0,0 0 0 0 0,0 0-1 0 0,0 0 1 0 0,0 0 0 0 0,0 0-1 0 0,0 0 1 0 0,0 0 0 0 0,0 0-1 0 0,0 0 1 0 0,0 0-1 0 0,0 0 1 0 0,0 0 0 0 0,0 1-1 0 0,0-1 1 0 0,1 0 0 0 0,-1 0-1 0 0,0 0 1 0 0,0 0-1 0 0,0 0 1 0 0,0 0 0 0 0,0 0-1 0 0,0 0 1 0 0,0 0 0 0 0,0 0-1 0 0,0 0 1 0 0,0 1 0 0 0,0-1-1 0 0,0 0 1 0 0,0 0-1 0 0,0 0 1 0 0,0 0 0 0 0,0 0-1 0 0,0 0 1 0 0,0 0 0 0 0,-1 0-5 0 0,1 11 264 0 0,0-8-8 0 0,0-3-35 0 0,0 0-18 0 0,0 0-3 0 0,0 0-4 0 0,0 0-18 0 0,0 0-8 0 0,0 0-3 0 0,0 0-7 0 0,0 0-34 0 0,0 0-20 0 0,0 0-2 0 0,0 0 11 0 0,0-3 45 0 0,0-3-35 0 0,0-11 185 0 0,0 10-207 0 0,1-1-56 0 0,1 1-104 0 0,3-1 14 0 0,-4 7 31 0 0,0-1-1 0 0,0 1 1 0 0,0 0-1 0 0,-1-1 1 0 0,1 1-1 0 0,0-1 1 0 0,-1 0-1 0 0,1 1 1 0 0,-1-1 0 0 0,1 1-1 0 0,-1-1 1 0 0,0 0-1 0 0,0 1 1 0 0,0-1 12 0 0,2-20-97 0 0,-2 18 96 0 0,1 0 0 0 0,0 0 0 0 0,0 1 0 0 0,0-1 0 0 0,1 0 0 0 0,-1 0 0 0 0,1 1 0 0 0,0-1 0 0 0,1-1 1 0 0,0 1 1 0 0,-1-1-1 0 0,1 1 0 0 0,-1-1 0 0 0,0 1 0 0 0,0-1 1 0 0,0-2-1 0 0,-1 2-3 0 0,1 0 1 0 0,0 1 0 0 0,0-1 0 0 0,0 0 0 0 0,1 1-1 0 0,1-2 3 0 0,3-6-21 0 0,-4 6 9 0 0,1 0 0 0 0,0 0-1 0 0,1 1 1 0 0,3-5 12 0 0,-3 5-21 0 0,-1 0 0 0 0,0 0 0 0 0,0 0 0 0 0,3-6 21 0 0,-4 5-19 0 0,1 1-1 0 0,-1-1 1 0 0,1 1-1 0 0,1 0 0 0 0,-1 0 20 0 0,4-3-30 0 0,-5 5 15 0 0,0 0 1 0 0,0-1-1 0 0,1 1 1 0 0,-1 1 0 0 0,1-1-1 0 0,0 0 15 0 0,59-28-128 0 0,-61 30 124 0 0,-1 0 0 0 0,1 1 0 0 0,-1-1 0 0 0,1 1-1 0 0,-1 0 1 0 0,1-1 0 0 0,-1 1 0 0 0,1 0 0 0 0,-1 0 0 0 0,1 0 0 0 0,0 0 0 0 0,-1 0-1 0 0,1 1 1 0 0,-1-1 0 0 0,1 0 0 0 0,-1 1 0 0 0,1-1 0 0 0,-1 1 0 0 0,1 0 0 0 0,-1-1-1 0 0,1 1 1 0 0,-1 0 0 0 0,0 0 0 0 0,1 0 4 0 0,0 0-9 0 0,0 0 0 0 0,0 0 1 0 0,0 0-1 0 0,0 0 0 0 0,0 0 0 0 0,0 0 1 0 0,1-1-1 0 0,-1 1 0 0 0,0-1 0 0 0,2 1 9 0 0,12 1-28 0 0,-14-1 23 0 0,0 1-1 0 0,0-1 0 0 0,0 0 1 0 0,-1 0-1 0 0,1 1 0 0 0,0 0 1 0 0,-1-1-1 0 0,1 1 0 0 0,0 1 6 0 0,2 2-2 0 0,-1 0 0 0 0,0 1 0 0 0,-1-1 0 0 0,3 6 2 0 0,7 15-13 0 0,2-11-26 0 0,-13-13 37 0 0,1-1 0 0 0,0 1 0 0 0,-1 0 0 0 0,1 0 0 0 0,-1 0 0 0 0,1 0 0 0 0,-1 0 0 0 0,0 0 0 0 0,0 0-1 0 0,0 1 3 0 0,4 23 0 0 0,2-13 0 0 0,-6-11 0 0 0,0-1 0 0 0,-1 0 0 0 0,1 1 0 0 0,0-1 0 0 0,-1 1 0 0 0,1-1 0 0 0,-1 1 0 0 0,1-1 0 0 0,-1 1 0 0 0,0-1 0 0 0,0 1 0 0 0,1 0 0 0 0,-1-1 0 0 0,0 2 1 0 0,1 30-3 0 0,0-31 3 0 0,-1 0 0 0 0,0 0 0 0 0,1-1 0 0 0,-1 1 0 0 0,1 0 0 0 0,0 0 0 0 0,0 0 0 0 0,0-1 0 0 0,0 1 0 0 0,0-1 0 0 0,0 1 0 0 0,0-1 0 0 0,1 2-1 0 0,-2-3 1 0 0,0 0 0 0 0,0 0 0 0 0,0 0 0 0 0,0 0 0 0 0,0 0 0 0 0,1 0-1 0 0,-1 0 1 0 0,0 0 0 0 0,0 0 0 0 0,0 0 0 0 0,0 0 0 0 0,0 1-1 0 0,0-1 1 0 0,0 0 0 0 0,0 0 0 0 0,0 0 0 0 0,0 0 0 0 0,0 0-1 0 0,1 0 1 0 0,-1 0 0 0 0,0 0 0 0 0,0 1 0 0 0,0-1 0 0 0,0 0 0 0 0,0 0-1 0 0,0 0 1 0 0,0 0 0 0 0,0 0 0 0 0,0 0 0 0 0,0 0 0 0 0,0 1-1 0 0,0-1 1 0 0,0 0 0 0 0,0 0 0 0 0,0 0 0 0 0,0 0 0 0 0,0 0-1 0 0,0 0 1 0 0,-1 1 0 0 0,1-1 0 0 0,0 0 0 0 0,0 0 0 0 0,0 0 0 0 0,0 0-1 0 0,0 0 1 0 0,0 0 0 0 0,0 0 0 0 0,0 0 0 0 0,0 0 0 0 0,0 1-1 0 0,0-1 1 0 0,-1 0 0 0 0,1 0 0 0 0,0 0 0 0 0,0 0 0 0 0,0 0-1 0 0,0 0 0 0 0,-2 1 2 0 0,1 1 0 0 0,0-1-1 0 0,0 0 1 0 0,0 1-1 0 0,0-1 1 0 0,0 1 0 0 0,0 0-1 0 0,0-1 1 0 0,0 1-1 0 0,1 0 1 0 0,-1-1 0 0 0,1 1-1 0 0,-1 0 1 0 0,1 0-1 0 0,0 0-1 0 0,2 3 48 0 0,9 6-25 0 0,-11-11-22 0 0,0 0 0 0 0,0 0-1 0 0,0 0 1 0 0,0 0 0 0 0,0 0 0 0 0,1 0-1 0 0,-1 0 1 0 0,0 1 0 0 0,0-1 0 0 0,0 0-1 0 0,0 0 1 0 0,0 0 0 0 0,0 0 0 0 0,0 0-1 0 0,0 0 1 0 0,0 0 0 0 0,0 0 0 0 0,0 0-1 0 0,1 1 1 0 0,-1-1 0 0 0,0 0 0 0 0,0 0-1 0 0,0 0 1 0 0,0 0 0 0 0,0 0 0 0 0,0 0-1 0 0,0 0 1 0 0,0 1 0 0 0,0-1 0 0 0,0 0-1 0 0,0 0 1 0 0,0 0 0 0 0,0 0 0 0 0,0 0-1 0 0,0 0 1 0 0,0 1 0 0 0,0-1 0 0 0,0 0-1 0 0,-1 0 1 0 0,1 0 0 0 0,0 0 0 0 0,0 0-1 0 0,0 0 1 0 0,0 0 0 0 0,0 0 0 0 0,0 1-1 0 0,0-1 1 0 0,0 0 0 0 0,0 0 0 0 0,0 0-1 0 0,0 0 1 0 0,-1 0 0 0 0,1 0 0 0 0,0 0-1 0 0,0 0 1 0 0,0 0 0 0 0,0 0-1 0 0,-1 1-30 0 0,-2 2 19 0 0,-2 5 117 0 0,3-5-112 0 0,1 0-50 0 0,0 0-25 0 0,1 0-42 0 0,0 1-48 0 0,0 0-56 0 0,0 6-489 0 0,0-8 403 0 0,0-1 166 0 0,0-1-37 0 0,0 0-3 0 0,0 0-37 0 0,0 0-42 0 0,0 0-47 0 0,0 0-51 0 0,0 0-47 0 0,0 0-41 0 0,0 0-38 0 0,0 0-138 0 0,0 0-36 0 0,0 0-1455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14.6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6968 0 0,'2'-3'54'0'0,"4"-2"-62"0"0,-4 3 64 0 0,0-1 90 0 0,0 2-25 0 0,0-1 38 0 0,-2 1 6 0 0,0 0-86 0 0,1-1-59 0 0,-1-3-39 0 0,-1 2 73 0 0,1 2 24 0 0,0 0 47 0 0,0 0 58 0 0,0 0 68 0 0,2 1-198 0 0,11 0-42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15.2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0 7224 0 0,'0'0'165'0'0,"0"0"22"0"0,0 0 7 0 0,3 0-23 0 0,7 0-94 0 0,-5 3 137 0 0,6 8 43 0 0,-8-9-29 0 0,1-1-101 0 0,0-1-63 0 0,1 0-30 0 0,-3-1 45 0 0,12 1 213 0 0,-12 0 11 0 0,1 3 1 0 0,12 11 252 0 0,5 5 196 0 0,-8-4-317 0 0,-3-1-148 0 0,-2 3-95 0 0,-4-10-147 0 0,2 9 52 0 0,-2-3 16 0 0,-2-1 39 0 0,0 3 71 0 0,0-7-97 0 0,0 0 0 0 0,0 0 0 0 0,1 0 0 0 0,0 0 0 0 0,3 7-126 0 0,-4-12 30 0 0,2 5 122 0 0,-2 0-47 0 0,-1 1-28 0 0,0 3-26 0 0,-1 1-20 0 0,1 27-11 0 0,0 2 90 0 0,0-4 40 0 0,0 44 258 0 0,0-74-349 0 0,-1 0 0 0 0,0 0 0 0 0,-1 0 0 0 0,1 0 0 0 0,-2 3-59 0 0,1-3 54 0 0,0-1 1 0 0,0 0-1 0 0,1 0 1 0 0,1 1 0 0 0,-1 1-55 0 0,-2 18 144 0 0,-1-10 70 0 0,-1 1 0 0 0,-5 8-214 0 0,3-6 132 0 0,1-2 16 0 0,0 0-31 0 0,2-7-48 0 0,-11 25 262 0 0,-3-4-34 0 0,4-7-40 0 0,11-19-56 0 0,0-2-69 0 0,1-1-42 0 0,-1-1-41 0 0,0 0-13 0 0,1 2 36 0 0,-3 9 192 0 0,-2-9-167 0 0,3 0-42 0 0,2 9 47 0 0,2-13-102 0 0,0 1 1 0 0,0 0 0 0 0,0-1 0 0 0,0 1-1 0 0,0 0 1 0 0,0 0 0 0 0,-1-1-1 0 0,1 1 1 0 0,0 0 0 0 0,0-1 0 0 0,0 1-1 0 0,-1-1 1 0 0,1 1 0 0 0,0 0-1 0 0,-1-1 0 0 0,0 1 1 0 0,1-1 0 0 0,-1 0 0 0 0,0 1-1 0 0,0-1 1 0 0,0 0 0 0 0,1 1 0 0 0,-1-1 0 0 0,0 0-1 0 0,0 0 1 0 0,0 0 0 0 0,0 0 0 0 0,1 0-1 0 0,-1 0 1 0 0,-1 0-1 0 0,-11 0 56 0 0,10 0 19 0 0,1 0-19 0 0,-9 0-35 0 0,6 0 22 0 0,-6 0-51 0 0,9 0-88 0 0,2 0-30 0 0,0 0-2 0 0,0 0 41 0 0,0 0-2 0 0,0 0-40 0 0,0 0-119 0 0,0-2-46 0 0,0 0 81 0 0,0 0 66 0 0,0-1-167 0 0,0 2 143 0 0,0 0 27 0 0,0 0-37 0 0,0 1-46 0 0,0-1-56 0 0,0 0-105 0 0,0 0-55 0 0,0 1-50 0 0,0 0-43 0 0,0-1-156 0 0,0 1-43 0 0,0 0-188 0 0,0 0-507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12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32 411 5696 0 0,'0'0'132'0'0,"0"0"17"0"0,0 0 10 0 0,3 2-26 0 0,10 9-106 0 0,-10-10-6 0 0,0 0 40 0 0,5 0 150 0 0,16-1 690 0 0,-19 0-736 0 0,-1-1-55 0 0,13 2 244 0 0,-13 0-253 0 0,0-1 0 0 0,1 1 0 0 0,-1-1 0 0 0,0-1 0 0 0,1 1 0 0 0,-1 0 0 0 0,0-1 0 0 0,1 0 0 0 0,3-1-101 0 0,0-3 125 0 0,-7 4-100 0 0,0 0 0 0 0,1 0 0 0 0,-1 0 0 0 0,1 1 0 0 0,-1-1 0 0 0,1 0 0 0 0,-1 1 0 0 0,1-1 1 0 0,0 1-1 0 0,-1-1 0 0 0,1 1 0 0 0,0 0 0 0 0,-1 0 0 0 0,1 0-25 0 0,22 0 320 0 0,0 0-74 0 0,-1 0-86 0 0,-2 0-100 0 0,-16 2-6 0 0,9 9-1 0 0,1-9-42 0 0,-5 0-38 0 0,-2 1-57 0 0,-2 1-62 0 0,-1 1-68 0 0,-2-3-317 0 0,-3-2-21 0 0,0 0-6 0 0</inkml:trace>
  <inkml:trace contextRef="#ctx0" brushRef="#br0" timeOffset="316.04">80 663 6160 0 0,'0'0'133'0'0,"0"0"23"0"0,0 0 13 0 0,0 0 38 0 0,0 0 109 0 0,0 0 48 0 0,2 0 11 0 0,4 0-223 0 0,0 0 60 0 0,25 0 1045 0 0,-22 0-966 0 0,-4 0-192 0 0,-1 0-41 0 0,7-2 181 0 0,1-4 6 0 0,1 0-19 0 0,-2 4-21 0 0,5 2 70 0 0,0 0-41 0 0,28 0 358 0 0,-38-2-447 0 0,-5 0-132 0 0,0 1-1 0 0,0 0 1 0 0,0 0-1 0 0,1 0 1 0 0,-1 0 0 0 0,0 0-1 0 0,1 0 1 0 0,-1 1-1 0 0,1-1 1 0 0,-1 0-1 0 0,1 1 1 0 0,1-1-13 0 0,28-1 123 0 0,-8 3-43 0 0,-15-4-144 0 0,18-8 48 0 0,-14 9-10 0 0,-6 2-68 0 0,-1 0-71 0 0,-1 0-106 0 0,-2 0-126 0 0,0 0-111 0 0,-2 0 66 0 0,1 0-41 0 0,-1 0-570 0 0,0 0-447 0 0,0 0-849 0 0</inkml:trace>
  <inkml:trace contextRef="#ctx0" brushRef="#br0" timeOffset="869.18">332 1 4688 0 0,'0'0'101'0'0,"0"0"22"0"0,0 2 6 0 0,-3 11-17 0 0,-10 3-89 0 0,6-8-35 0 0,1 1 100 0 0,0 2 116 0 0,-3 7 221 0 0,-2 4 88 0 0,3-8-257 0 0,1-1-90 0 0,-2 10 198 0 0,0 1-6 0 0,2-11-200 0 0,-10 16 992 0 0,-11 22-1150 0 0,11-16 460 0 0,0 3-19 0 0,2-1-111 0 0,7-14-101 0 0,1 9 46 0 0,0 1 22 0 0,-3-8-53 0 0,2-10-99 0 0,3-7-46 0 0,1 1 0 0 0,0 0-1 0 0,0 0 1 0 0,0 4-99 0 0,0 4 141 0 0,3-9-71 0 0,-1 0 0 0 0,0-1 0 0 0,-1 0 0 0 0,0 1 0 0 0,0 0-70 0 0,-3 6 94 0 0,-11 29 284 0 0,12-27-254 0 0,4-13-105 0 0,-9 20 249 0 0,3-8-76 0 0,6-6-20 0 0,-2-3 44 0 0,-8 7-36 0 0,9 0-134 0 0,2-8-3 0 0,0-1-64 0 0,0-1-82 0 0,0-1-80 0 0,0-1 49 0 0,0 0-34 0 0,0-1-36 0 0,0 1-35 0 0,0 0-328 0 0,0-1 74 0 0,0 0-47 0 0,0 0-639 0 0,0 0-505 0 0,0 0-958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11.6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32 6048 0 0,'0'0'133'0'0,"0"0"23"0"0,0 0 11 0 0,0 0 39 0 0,0 0-75 0 0,0 0 108 0 0,0 0 201 0 0,0 0 9 0 0,0 2-8 0 0,1 5-190 0 0,4 4 282 0 0,-2-7-346 0 0,-1 0-76 0 0,0-1-99 0 0,3 29 666 0 0,22-1-36 0 0,-22-18-404 0 0,-1-2-96 0 0,5 10 67 0 0,-4-13-42 0 0,0 0 0 0 0,-1 1 1 0 0,1 3-168 0 0,1 2 165 0 0,1-2-75 0 0,5 7 74 0 0,2 7-11 0 0,7 8 32 0 0,-16-27-120 0 0,0-1 0 0 0,0 0 1 0 0,0 0-1 0 0,1-1 1 0 0,2 2-66 0 0,3 3 118 0 0,1 7 112 0 0,-7-3-36 0 0,1 3 25 0 0,6-5-29 0 0,-10-10-158 0 0,0 0 0 0 0,0 0 1 0 0,0 0-1 0 0,0 0 0 0 0,-1 0 1 0 0,1 0-1 0 0,-1 1 1 0 0,1-1-1 0 0,-1 1-32 0 0,1 0 25 0 0,0 0 1 0 0,1 0-1 0 0,-1 0 0 0 0,0 0 1 0 0,1-1-1 0 0,0 1 0 0 0,0 0-25 0 0,-1-2 14 0 0,0 1 0 0 0,0-1-1 0 0,0 1 1 0 0,0 0 0 0 0,-1-1-1 0 0,1 1 1 0 0,-1 0 0 0 0,1 0-1 0 0,-1 0 1 0 0,0 0 0 0 0,0 0-1 0 0,1 1 1 0 0,-2-1 0 0 0,1 0 0 0 0,0 0-1 0 0,0 1 1 0 0,-1-1 0 0 0,1 0-1 0 0,-1 1-13 0 0,0-3 4 0 0,0 1-1 0 0,0-1 0 0 0,0 1 1 0 0,0-1-1 0 0,0 1 1 0 0,0-1-1 0 0,0 1 1 0 0,0-1-1 0 0,0 1 0 0 0,0-1 1 0 0,0 1-1 0 0,0-1 1 0 0,0 1-1 0 0,0-1 0 0 0,0 1 1 0 0,1-1-1 0 0,-1 1 1 0 0,0-1-1 0 0,0 1 0 0 0,1-1 1 0 0,-1 0-1 0 0,0 1 1 0 0,1-1-1 0 0,-1 1 0 0 0,0-1 1 0 0,1 0-1 0 0,-1 1 1 0 0,1-1-1 0 0,-1 0 1 0 0,0 0-1 0 0,1 1 0 0 0,0-1-3 0 0,5 4 53 0 0,-5-3-47 0 0,-1 0 1 0 0,0-1 0 0 0,1 1 0 0 0,-1-1 0 0 0,0 1 0 0 0,0 0 0 0 0,0-1 0 0 0,1 1 0 0 0,-1 0 0 0 0,0-1 0 0 0,0 1 0 0 0,0 0 0 0 0,0 0 0 0 0,0-1 0 0 0,0 1-7 0 0,0 2 204 0 0,0-3 41 0 0,0 0 10 0 0,0 0-124 0 0,0 0-109 0 0,0 0-87 0 0,0 0-147 0 0,-3 0-254 0 0,1 0 349 0 0,1 0 12 0 0,-1 0-13 0 0,1 0-37 0 0,0 0-9 0 0,0 0-38 0 0,0 0-43 0 0,0 0-49 0 0,0 0-51 0 0,0 0-48 0 0,1 0-43 0 0,0 0-38 0 0,-1 0-137 0 0,1 0-36 0 0,0 0-1425 0 0</inkml:trace>
  <inkml:trace contextRef="#ctx0" brushRef="#br0" timeOffset="315.77">379 0 5584 0 0,'0'0'124'0'0,"0"0"17"0"0,0 0 11 0 0,-3 3-20 0 0,-10 7-105 0 0,0-4-27 0 0,10-1 9 0 0,1 0 55 0 0,-4-2 93 0 0,1-1 61 0 0,0 11 264 0 0,3-9-357 0 0,-1-1-1 0 0,1 0 1 0 0,-1 1-1 0 0,0-2 1 0 0,0 1-1 0 0,-2 2-124 0 0,-7 7 349 0 0,3 0-50 0 0,4-2-43 0 0,1-1-39 0 0,-6 3 57 0 0,7-8-182 0 0,-17 15 414 0 0,-6 11 158 0 0,5 4 10 0 0,10-8-152 0 0,3-9-331 0 0,-21 28 359 0 0,21-33-416 0 0,-13 15 311 0 0,7-9-153 0 0,4 0-74 0 0,6-5-9 0 0,-1-4-82 0 0,-2 1-50 0 0,-5 2-18 0 0,6-6-29 0 0,-7 10 36 0 0,8-3-13 0 0,-6-8-42 0 0,6 6-11 0 0,-6-6 0 0 0,6 6 0 0 0,5-11 0 0 0,-1 0 1 0 0,0 1 0 0 0,1-1-1 0 0,-1 0 1 0 0,1 0 0 0 0,-1 1 0 0 0,0-1-1 0 0,1 0 1 0 0,-1 0 0 0 0,0 0-1 0 0,0 0 1 0 0,1 0 0 0 0,-1 0 0 0 0,0 0-1 0 0,1 0 0 0 0,0 0 0 0 0,-3 0 17 0 0,3 0-34 0 0,0 0-66 0 0,0 0-52 0 0,0 0-205 0 0,0 0 169 0 0,0 0 73 0 0,0 0-34 0 0,0 0-10 0 0,0 0-35 0 0,0 0-40 0 0,0 0-45 0 0,0 0-48 0 0,0 0-44 0 0,0 0-40 0 0,0 0-34 0 0,0 0-125 0 0,0 0-35 0 0,0 0-1294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09.9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286 32 5344 0 0,'-13'-13'157'0'0,"8"10"-9"0"0,-19 4 132 0 0,23-1-257 0 0,0 1 1 0 0,1-1 0 0 0,-1 0-1 0 0,0 0 1 0 0,0 0 0 0 0,0 0-1 0 0,0 0 1 0 0,1 0-1 0 0,-1 0 1 0 0,0 0 0 0 0,0 0-1 0 0,0-1 1 0 0,0 1 0 0 0,1 0-1 0 0,-1 0 1 0 0,0-1 0 0 0,0 1-1 0 0,1 0 1 0 0,-1-1-1 0 0,0 1 1 0 0,0-1-24 0 0,-3-6 260 0 0,3 7-244 0 0,1-1 0 0 0,0 1 1 0 0,0 0-1 0 0,-1-1 0 0 0,1 1 0 0 0,0-1 1 0 0,-1 1-1 0 0,1 0 0 0 0,0-1 1 0 0,-1 1-1 0 0,1 0 0 0 0,0-1 1 0 0,-1 1-1 0 0,1 0 0 0 0,-1-1 1 0 0,1 1-1 0 0,-1 0 0 0 0,1 0 0 0 0,-1 0 1 0 0,1 0-1 0 0,-1-1 0 0 0,1 1 1 0 0,-1 0-1 0 0,1 0 0 0 0,-1 0 1 0 0,1 0-1 0 0,-1 0 0 0 0,1 0 1 0 0,-1 0-1 0 0,1 0 0 0 0,-1 0 0 0 0,1 1-16 0 0,-9-2 244 0 0,-16 1 424 0 0,18 1-517 0 0,3 1-90 0 0,-1 5 76 0 0,5-7-129 0 0,0 1-1 0 0,0-1 0 0 0,0 1 1 0 0,-1-1-1 0 0,1 0 1 0 0,0 1-1 0 0,-1-1 0 0 0,1 1 1 0 0,0-1-1 0 0,-1 0 1 0 0,1 1-1 0 0,-1-1 0 0 0,1 0 1 0 0,0 0-1 0 0,-1 1 0 0 0,1-1 1 0 0,-1 0-1 0 0,1 0 1 0 0,-1 0-1 0 0,1 1 0 0 0,-1-1 1 0 0,1 0-1 0 0,-1 0 1 0 0,1 0-1 0 0,-1 0 0 0 0,1 0 1 0 0,-1 0-1 0 0,1 0 1 0 0,-1 0-1 0 0,1 0 0 0 0,-1 0 1 0 0,0-1-8 0 0,-27 1 329 0 0,22 3-197 0 0,5-2-117 0 0,0 1 0 0 0,-1-1 0 0 0,1 0 0 0 0,-1 0 1 0 0,1 0-1 0 0,-1 0 0 0 0,1 0 0 0 0,-1 0 0 0 0,0-1 0 0 0,1 1 0 0 0,-1 0 0 0 0,0-1 0 0 0,0 1 1 0 0,1-1-1 0 0,-2 0-15 0 0,-2 3 109 0 0,-8 7-10 0 0,8-7-74 0 0,4-3-18 0 0,0 0-1 0 0,1 0 1 0 0,-1 1-1 0 0,0-1 0 0 0,1 0 1 0 0,-1 1-1 0 0,1-1 1 0 0,-1 1-1 0 0,1-1 0 0 0,-1 1 1 0 0,1-1-1 0 0,-1 1 0 0 0,1-1 1 0 0,-1 1-1 0 0,1-1 1 0 0,-1 1-1 0 0,1-1 0 0 0,0 1 1 0 0,-1 0-1 0 0,1-1 1 0 0,0 1-1 0 0,0 0-6 0 0,-3 4 26 0 0,-13 24 166 0 0,6-24-96 0 0,-6 24 90 0 0,15-25-173 0 0,0 0 0 0 0,0 0 0 0 0,0 0 0 0 0,1 0 0 0 0,-1 0 0 0 0,1 0-1 0 0,0 0 1 0 0,0 0 0 0 0,1 0 0 0 0,-1 1-13 0 0,1 16 95 0 0,-1-17-86 0 0,0-2-3 0 0,0 0 1 0 0,0 1-1 0 0,0-1 1 0 0,0 0-1 0 0,0 1 1 0 0,1-1-1 0 0,-1 0 1 0 0,1 1-1 0 0,0 1-6 0 0,4 4 10 0 0,-4-7-5 0 0,0 0-1 0 0,0 1 1 0 0,0-1 0 0 0,-1 1 0 0 0,1-1 0 0 0,0 1 0 0 0,-1-1-1 0 0,1 1 1 0 0,-1 0 0 0 0,1-1 0 0 0,-1 1 0 0 0,0 0 0 0 0,0-1-1 0 0,0 1-4 0 0,0-1 7 0 0,0 1 0 0 0,0-1 0 0 0,0 1 0 0 0,1-1 0 0 0,-1 0 0 0 0,0 1 0 0 0,0-1 0 0 0,1 0 0 0 0,-1 1 0 0 0,1-1 0 0 0,-1 0 0 0 0,1 0 0 0 0,0 1-1 0 0,-1-1 1 0 0,1 0 0 0 0,0 0 0 0 0,0 0-7 0 0,7 5 13 0 0,5-1 88 0 0,-8 2-33 0 0,-5-7-65 0 0,0 1 1 0 0,0-1 0 0 0,1 1 0 0 0,-1-1 0 0 0,0 0 0 0 0,0 1-1 0 0,1-1 1 0 0,-1 1 0 0 0,0-1 0 0 0,1 0 0 0 0,-1 1-1 0 0,1-1 1 0 0,-1 0 0 0 0,0 0 0 0 0,1 1 0 0 0,-1-1-1 0 0,1 0 1 0 0,-1 0 0 0 0,1 0 0 0 0,-1 1 0 0 0,1-1 0 0 0,-1 0-1 0 0,1 0 1 0 0,-1 0 0 0 0,1 0 0 0 0,-1 0 0 0 0,1 0-1 0 0,-1 0 1 0 0,1 0 0 0 0,-1 0 0 0 0,1 0 0 0 0,0-1-4 0 0,-1 1 5 0 0,1 0 0 0 0,-1 0 0 0 0,1 0 0 0 0,0 0 0 0 0,-1 0 0 0 0,1 0 0 0 0,0 0 0 0 0,-1 1 0 0 0,1-1 0 0 0,-1 0 0 0 0,1 0 0 0 0,0 0 0 0 0,-1 1 0 0 0,1-1-1 0 0,-1 0 1 0 0,1 1 0 0 0,-1-1 0 0 0,1 0 0 0 0,-1 1 0 0 0,1-1 0 0 0,-1 0 0 0 0,1 1 0 0 0,-1-1 0 0 0,1 1 0 0 0,-1-1 0 0 0,0 1 0 0 0,1 0-5 0 0,4 5 115 0 0,0-5-19 0 0,4 0 39 0 0,-6-1-88 0 0,-1 1-24 0 0,0-1-1 0 0,0 0 1 0 0,0 0 0 0 0,-1 0 0 0 0,1 0-1 0 0,0-1 1 0 0,0 1 0 0 0,0 0-1 0 0,-1-1 1 0 0,1 1 0 0 0,1-1-23 0 0,2-10 167 0 0,8 6 1 0 0,1-6-3 0 0,-11 9-59 0 0,-1 0-37 0 0,1 2-22 0 0,0 0-23 0 0,1-1 29 0 0,2-9 91 0 0,4 4-11 0 0,-3-5-48 0 0,-7 10-81 0 0,0 0 0 0 0,1 0 1 0 0,-1 0-1 0 0,1 0 1 0 0,-1 0-1 0 0,1 0 0 0 0,0 0 1 0 0,-1 0-1 0 0,1 0 0 0 0,0 0 1 0 0,0 1-1 0 0,0-1 1 0 0,-1 0-1 0 0,1 0 0 0 0,0 1 1 0 0,1-1-5 0 0,4-2 27 0 0,-5 3-24 0 0,-1 0-1 0 0,1 0 0 0 0,-1-1 1 0 0,1 1-1 0 0,-1 0 0 0 0,1 0 1 0 0,-1-1-1 0 0,1 1 0 0 0,-1 0 1 0 0,1 0-1 0 0,-1-1 1 0 0,0 1-1 0 0,1 0 0 0 0,-1-1 1 0 0,0 1-1 0 0,1-1 0 0 0,-1 1 1 0 0,0-1-1 0 0,1 1 0 0 0,-1 0 1 0 0,0-1-1 0 0,0 1 1 0 0,0-1-1 0 0,1 1 0 0 0,-1-1 1 0 0,0 1-1 0 0,0-1 0 0 0,0 1 1 0 0,0-1-1 0 0,0 1 0 0 0,0-1 1 0 0,0 1-1 0 0,0-1 1 0 0,0 1-1 0 0,0-1 0 0 0,0 1 1 0 0,0-1-1 0 0,-1 1-2 0 0,1-2 1 0 0,0 0-1 0 0,1 1 1 0 0,-1-1-1 0 0,0 0 1 0 0,1 1-1 0 0,-1-1 1 0 0,1 1-1 0 0,-1-1 1 0 0,1 1 0 0 0,-1-1-1 0 0,1 1 1 0 0,0-1-1 0 0,1 0 0 0 0,4-12 11 0 0,-4 1 35 0 0,-2-48-14 0 0,0 60-24 0 0,0 0 0 0 0,0 1-1 0 0,0-1 1 0 0,0 0 0 0 0,0 0 0 0 0,0 0 0 0 0,0 0-1 0 0,0 0 1 0 0,0 1 0 0 0,-1-1 0 0 0,1 0 0 0 0,0 0-1 0 0,-1 0 1 0 0,1 0-8 0 0,-4-3 62 0 0,3 4-59 0 0,1 0 0 0 0,0 0 0 0 0,0 0 0 0 0,0 0 0 0 0,0 0 0 0 0,0 0 0 0 0,-1 0 0 0 0,1 0 1 0 0,0 0-1 0 0,0-1 0 0 0,0 1 0 0 0,0 0 0 0 0,0 0 0 0 0,0 0 0 0 0,0 0 0 0 0,0 0 0 0 0,-1 0 0 0 0,1-1 0 0 0,0 1 0 0 0,0 0 0 0 0,0 0 0 0 0,0 0 0 0 0,0 0 1 0 0,0 0-1 0 0,0 0 0 0 0,0-1 0 0 0,0 1 0 0 0,0 0 0 0 0,0 0 0 0 0,0 0 0 0 0,0 0 0 0 0,0-1 0 0 0,0 1 0 0 0,0 0 0 0 0,0 0 0 0 0,0 0 0 0 0,0 0 1 0 0,0 0-1 0 0,0-1 0 0 0,0 1 0 0 0,0 0 0 0 0,1 0 0 0 0,-1 0 0 0 0,0 0 0 0 0,0 0 0 0 0,0 0 0 0 0,0 0 0 0 0,0-1 0 0 0,0 1 0 0 0,0 0 0 0 0,1 0-3 0 0,4-8 68 0 0,-4 5-68 0 0,0-2 94 0 0,-1 3-82 0 0,0 0-53 0 0,0 0-79 0 0,0 0-41 0 0,3 2 41 0 0,7 0 85 0 0,-4 2-18 0 0,-5 0 47 0 0,0-1 1 0 0,0 0 0 0 0,0 1-1 0 0,0-1 1 0 0,0 1 0 0 0,0-1-1 0 0,0 1 1 0 0,0 0 0 0 0,0-1-1 0 0,-1 1 1 0 0,1 0 0 0 0,0-1-1 0 0,-1 1 1 0 0,0 0 0 0 0,1 1 5 0 0,1 2-64 0 0,9 9 20 0 0,-9 1-52 0 0,-1-13 83 0 0,-1-1 1 0 0,0 1 0 0 0,0 0 0 0 0,1 0 0 0 0,-1 0 0 0 0,1-1 0 0 0,-1 1 0 0 0,1 0-1 0 0,0-1 1 0 0,-1 1 0 0 0,1-1 0 0 0,0 1 0 0 0,0 0 12 0 0,0-1-10 0 0,0 1 1 0 0,0-1-1 0 0,0 1 0 0 0,0-1 0 0 0,-1 1 1 0 0,1 0-1 0 0,0-1 0 0 0,-1 1 0 0 0,0 0 1 0 0,1 0-1 0 0,-1-1 0 0 0,0 1 1 0 0,0 0 9 0 0,0-1-1 0 0,0 0 0 0 0,0-1 0 0 0,0 1 1 0 0,0 0-1 0 0,0-1 0 0 0,0 1 1 0 0,0 0-1 0 0,1-1 0 0 0,-1 1 1 0 0,0 0-1 0 0,0-1 0 0 0,1 1 0 0 0,-1 0 1 0 0,0-1-1 0 0,1 1 0 0 0,-1-1 1 0 0,0 1-1 0 0,1-1 0 0 0,-1 1 0 0 0,1-1 1 0 0,-1 1-1 0 0,1-1 0 0 0,-1 1 1 0 0,1-1-1 0 0,-1 1 0 0 0,1-1 1 0 0,0 0 1 0 0,-1 1-1 0 0,1-1 1 0 0,-1 1 0 0 0,1-1-1 0 0,-1 0 1 0 0,1 1-1 0 0,-1-1 1 0 0,1 1 0 0 0,-1 0-1 0 0,1-1 1 0 0,-1 1-1 0 0,0-1 1 0 0,1 1 0 0 0,-1 0-1 0 0,0-1 1 0 0,0 1-1 0 0,1-1 1 0 0,-1 1 0 0 0,0 0-1 0 0,0 0 1 0 0,0-1 0 0 0,0 1-1 0 0,0 0 1 0 0,0-1-1 0 0,0 1 1 0 0,0 0-1 0 0,0 0 4 0 0,0-1 0 0 0,0 1-1 0 0,0 0 1 0 0,0 0 0 0 0,0 0 0 0 0,0 0 0 0 0,0 0-1 0 0,0-1 1 0 0,1 1 0 0 0,-1 0 0 0 0,0 0 0 0 0,0 0-1 0 0,1-1 1 0 0,0 2-4 0 0,9 3 14 0 0,-5 6-14 0 0,-4-11 0 0 0,0 0 1 0 0,-1 1 0 0 0,1-1-1 0 0,-1 0 1 0 0,1 1 0 0 0,0-1 0 0 0,-1 0-1 0 0,1 0 1 0 0,0 0 0 0 0,-1 0-1 0 0,1 0 1 0 0,0 0 0 0 0,0 0 0 0 0,-1 0-1 0 0,1 0 0 0 0,2 0 54 0 0,-3 0 10 0 0,0 0 2 0 0,0 0 12 0 0,0 0-38 0 0,0 0-87 0 0,0 0-36 0 0,0 0-125 0 0,0 0 104 0 0,0 0-38 0 0,0 0-57 0 0,0 0-101 0 0,0 0-118 0 0,0 0-105 0 0,0 0 73 0 0,0 0-39 0 0,0 0-575 0 0,0 0-452 0 0,0 0-861 0 0</inkml:trace>
  <inkml:trace contextRef="#ctx0" brushRef="#br0" timeOffset="417.61">492 16 5528 0 0,'0'3'124'0'0,"-1"3"-43"0"0,1 18 199 0 0,1-16-215 0 0,1-1-39 0 0,1-1-41 0 0,1 1 28 0 0,5 11 62 0 0,-5-10 112 0 0,2 1 48 0 0,4 9 309 0 0,-8-15-442 0 0,-1-1 1 0 0,0 0-1 0 0,0 1 0 0 0,0-1 1 0 0,0 1-1 0 0,-1-1 0 0 0,1 1 0 0 0,-1-1 1 0 0,1 2-103 0 0,-1 1 371 0 0,1 0-88 0 0,-1-2-75 0 0,1 1-60 0 0,1-1-29 0 0,3 5 84 0 0,-2-6-73 0 0,-2-1-56 0 0,1 1 209 0 0,-1 0-76 0 0,0 0-64 0 0,-1 0-52 0 0,0 0-31 0 0,-1 3 1 0 0,1-4 5 0 0,0-1 5 0 0,0 3 3 0 0,0-1 60 0 0,0 1 53 0 0,0 0 45 0 0,0 0 94 0 0,0 1 40 0 0,0 4 827 0 0,0-6-718 0 0,0 0-54 0 0,0-2-182 0 0,0 0-44 0 0,0-2-26 0 0,0-1-95 0 0,0-1-113 0 0,0 2-28 0 0,0-1-33 0 0,0-10 129 0 0,0 0 43 0 0,2 7-13 0 0,9-7-48 0 0,-9 8-12 0 0,-2 5 1 0 0,1-1 0 0 0,-1 0 1 0 0,0 1-1 0 0,1-1 0 0 0,-1 0 0 0 0,0 1 0 0 0,1-1 1 0 0,-1 1-1 0 0,0-1 0 0 0,1 1 0 0 0,-1-1 0 0 0,1 1 1 0 0,-1-1-1 0 0,1 1 0 0 0,0-1 0 0 0,-1 1 0 0 0,1 0 0 0 0,-1-1 1 0 0,1 1-1 0 0,0 0 0 0 0,-1 0 0 0 0,1-1 0 0 0,4-1 7 0 0,11-11 36 0 0,0 0-32 0 0,15-3-11 0 0,-30 15 0 0 0,-1 1 0 0 0,1 0 0 0 0,-1 0 0 0 0,0 0 0 0 0,1-1 0 0 0,-1 1 0 0 0,1 0 0 0 0,-1 0 0 0 0,1 0 0 0 0,-1 0 1 0 0,1 0-1 0 0,-1 0 0 0 0,1 0 0 0 0,-1 0 0 0 0,1 0 0 0 0,-1 0 0 0 0,0 0 0 0 0,1 0 0 0 0,-1 0 0 0 0,1 0 0 0 0,-1 0 1 0 0,1 1-1 0 0,-1-1 0 0 0,1 0 0 0 0,-1 0 0 0 0,0 0 0 0 0,1 1 0 0 0,-1-1 0 0 0,1 0 0 0 0,-1 1 0 0 0,0-1 1 0 0,1 0-1 0 0,-1 1 0 0 0,0-1 0 0 0,1 0 0 0 0,-1 1 0 0 0,0-1 0 0 0,0 1 0 0 0,1-1 0 0 0,-1 1-1 0 0,0-1 1 0 0,1 1-1 0 0,-1 0 0 0 0,1-1 0 0 0,0 1 0 0 0,-1-1 0 0 0,1 1 1 0 0,-1-1-1 0 0,1 1 0 0 0,0-1 0 0 0,-1 1 0 0 0,1-1 0 0 0,0 0 1 0 0,0 1-1 0 0,-1-1 0 0 0,1 0 0 0 0,0 0 0 0 0,0 1 0 0 0,-1-1 1 0 0,1 0-1 0 0,0 0 0 0 0,0 0 1 0 0,14 3-54 0 0,-14-3 52 0 0,0 1 0 0 0,0-1 0 0 0,0 1 0 0 0,0-1 0 0 0,0 1 0 0 0,0 0 0 0 0,0-1 0 0 0,-1 1 0 0 0,1 0 0 0 0,0 0 0 0 0,0 0 0 0 0,-1 0 0 0 0,1 0 0 0 0,0 0 0 0 0,0 1 2 0 0,1 3-13 0 0,-2-5 11 0 0,1 1 0 0 0,-1 0 0 0 0,0-1 0 0 0,0 1 0 0 0,1-1-1 0 0,-1 1 1 0 0,1 0 0 0 0,-1-1 0 0 0,0 1 0 0 0,1-1 0 0 0,-1 1 0 0 0,1-1 0 0 0,-1 1-1 0 0,1-1 1 0 0,0 0 0 0 0,-1 1 0 0 0,1-1 0 0 0,-1 1 0 0 0,1-1 0 0 0,0 0 0 0 0,-1 0-1 0 0,1 1 3 0 0,4 1-4 0 0,-2 1-5 0 0,0-1 1 0 0,0 1-1 0 0,-1 0 0 0 0,0 0 1 0 0,1 1-1 0 0,-1-1 0 0 0,0 0 1 0 0,0 1-1 0 0,-1-1 0 0 0,2 4 9 0 0,0 0-20 0 0,2 6 10 0 0,2-9 10 0 0,-7-3 0 0 0,1-1 0 0 0,-1 0 0 0 0,1 0 0 0 0,-1 1 0 0 0,1-1 0 0 0,-1 0 0 0 0,0 0 0 0 0,1 1 0 0 0,-1-1 0 0 0,0 1 0 0 0,1-1 0 0 0,-1 0 0 0 0,0 1 0 0 0,0-1 0 0 0,1 1 0 0 0,-1-1 0 0 0,0 1 0 0 0,0-1 0 0 0,0 0 0 0 0,1 1 0 0 0,-1-1 0 0 0,0 1 0 0 0,0-1 0 0 0,0 1 0 0 0,0-1 0 0 0,0 1 0 0 0,0-1 0 0 0,0 1 0 0 0,0-1 0 0 0,0 1 0 0 0,0-1 0 0 0,0 1 0 0 0,-1 5 0 0 0,1-5 0 0 0,14 24 0 0 0,1 6 0 0 0,-14-30 1 0 0,-1 0 0 0 0,1 0 0 0 0,-1-1 1 0 0,0 1-1 0 0,1 0 0 0 0,-1 0 1 0 0,0 0-1 0 0,0 0 0 0 0,0-1 1 0 0,0 1-1 0 0,0 0 0 0 0,0 0 0 0 0,0 0 1 0 0,0 0-2 0 0,0 5 42 0 0,3 7-30 0 0,3-4-26 0 0,-2-5-36 0 0,-2-2-55 0 0,-1-1-122 0 0,-1-1-221 0 0,2 0-28 0 0,12 0-4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20.4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5072 0 0,'0'0'144'0'0,"0"0"-29"0"0,0 0 3 0 0,0 0 49 0 0,0 0 149 0 0,0 0 273 0 0,0 0 19 0 0,0 0-27 0 0,0 0-137 0 0,0 0-57 0 0,0 0-16 0 0,3 0-10 0 0,7 0-28 0 0,-7 0-11 0 0,-3 0-2 0 0,0 0-2 0 0,2 0-6 0 0,1 0-209 0 0,2 0 57 0 0,18 0 535 0 0,-13 0-429 0 0,0 0-91 0 0,-6 0-140 0 0,-1 0-43 0 0,0 0 153 0 0,-1 0-70 0 0,7 0-59 0 0,11 0 60 0 0,43 0-60 0 0,-49 0-39 0 0,-12 0-89 0 0,-2 0 40 0 0,1 0-49 0 0,0 0-61 0 0,0 0-103 0 0,1 0-119 0 0,0 0-108 0 0,0 0 71 0 0,-1 0-41 0 0,2 0-567 0 0,-1 0-448 0 0,-1 0-851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20.9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6704 0 0,'0'0'149'0'0,"0"0"23"0"0,0 0 12 0 0,0 0 31 0 0,0 0 101 0 0,0 0 41 0 0,0 0 10 0 0,0 0-5 0 0,0 0-22 0 0,0 0-10 0 0,-2 0-2 0 0,-9 0 1 0 0,9 0 6 0 0,2 0 1 0 0,0 2 0 0 0,0-1-152 0 0,0 0-107 0 0,0 0-77 0 0,0-1-41 0 0,0 2-190 0 0,0-1 185 0 0,0 0 96 0 0,0-1 26 0 0,0 1 42 0 0,0 0 27 0 0,0-1 43 0 0,0 1 46 0 0,0-1 50 0 0,0 1 54 0 0,0 0 59 0 0,0 0 62 0 0,0 0 67 0 0,2-1-430 0 0,9 0-6 0 0,-9 0-2 0 0,4 0 1 0 0,17 0 6 0 0,-9 1-32 0 0,0 6-29 0 0,-13-6-30 0 0,0 0 0 0 0,1 0 0 0 0,-1-1 0 0 0,1 1 0 0 0,-1 0 0 0 0,1-1 0 0 0,-1 1 0 0 0,1-1 0 0 0,0 1 0 0 0,-1-1 0 0 0,1 0 0 0 0,-1 0 0 0 0,2 0-4 0 0,8 0 13 0 0,-9 0-7 0 0,1-1-1 0 0,0 1 1 0 0,0 0-1 0 0,0 0 1 0 0,-1 0 0 0 0,1 0-1 0 0,0 1 1 0 0,0-1-1 0 0,0 1 1 0 0,-1 0 0 0 0,2 0-6 0 0,0 6 3 0 0,-3-7-1 0 0,-1 0-1 0 0,0 1 1 0 0,0-1 0 0 0,1 1 0 0 0,-1-1 0 0 0,0 1-1 0 0,1-1 1 0 0,-1 0 0 0 0,0 1 0 0 0,1-1-1 0 0,-1 0 1 0 0,0 1 0 0 0,1-1 0 0 0,-1 0-1 0 0,1 0 1 0 0,-1 1 0 0 0,1-1 0 0 0,-1 0 0 0 0,1 0-1 0 0,-1 0 1 0 0,1 0 0 0 0,-1 1 0 0 0,1-1-1 0 0,-1 0 1 0 0,1 0 0 0 0,-1 0 0 0 0,1 0-1 0 0,-1 0 1 0 0,1 0 0 0 0,-1 0 0 0 0,1-1 0 0 0,-1 1-2 0 0,3 0 4 0 0,-1 0 0 0 0,0 0 0 0 0,0-1 0 0 0,0 1 0 0 0,0-1 0 0 0,0 1 0 0 0,0-1 0 0 0,0 0 0 0 0,0 1 0 0 0,1-2-4 0 0,-3 2 2 0 0,1 0-1 0 0,-1-1 0 0 0,1 1 1 0 0,-1 0-1 0 0,1-1 0 0 0,0 1 0 0 0,-1 0 1 0 0,1 0-1 0 0,-1 0 0 0 0,1-1 0 0 0,0 1 1 0 0,-1 0-1 0 0,1 0 0 0 0,0 0 1 0 0,-1 0-1 0 0,1 0 0 0 0,0 0 0 0 0,-1 0 1 0 0,1 0-1 0 0,0 1 0 0 0,-1-1 0 0 0,1 0 1 0 0,-1 0-1 0 0,1 0 0 0 0,0 1 0 0 0,-1-1 1 0 0,1 0-1 0 0,-1 1 0 0 0,1-1 1 0 0,-1 1-1 0 0,1-1 0 0 0,-1 0 0 0 0,1 1 1 0 0,-1-1-1 0 0,1 1 0 0 0,-1 0-1 0 0,7 2 52 0 0,2-3-48 0 0,-6-1 6 0 0,2 1 5 0 0,18 0 43 0 0,-20 0 6 0 0,0 0-8 0 0,-3 0-201 0 0,1 0 38 0 0,0 0-10 0 0,0 0 104 0 0,0 0 49 0 0,1 0 143 0 0,3 1 249 0 0,-4-1-328 0 0,1 0-53 0 0,-1 0-63 0 0,1 0-62 0 0,-1 0-72 0 0,1 0-85 0 0,-1 0-33 0 0,0 0-73 0 0,0 0-79 0 0,0 0-85 0 0,0 0-93 0 0,0-1-98 0 0,1 1-106 0 0,-1 0-110 0 0,-1 0-831 0 0,0 0-986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19.9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16 174 4896 0 0,'0'0'108'0'0,"0"0"17"0"0,0 0 10 0 0,0 0-44 0 0,0 0-4 0 0,0 0 37 0 0,0 0 111 0 0,0 0 204 0 0,0 0 10 0 0,3 0-28 0 0,8 0-139 0 0,-9 0-68 0 0,-2 2-12 0 0,0 2-133 0 0,0-2-36 0 0,0-1-1 0 0,0 1 0 0 0,0 0 1 0 0,0 0-1 0 0,0 0 0 0 0,0 0 1 0 0,0-1-1 0 0,1 1 0 0 0,-1 0 1 0 0,1 0-1 0 0,0 1-32 0 0,2-1 80 0 0,0 0-8 0 0,2 2 67 0 0,-3 0 15 0 0,-2 5 106 0 0,0-3-171 0 0,0 1 51 0 0,0 6 174 0 0,0 18 530 0 0,0-21-637 0 0,0-1-59 0 0,0-7-119 0 0,0-1 1 0 0,0 1 0 0 0,1 0 0 0 0,-1-1 0 0 0,1 1-1 0 0,-1-1 1 0 0,1 1 0 0 0,-1-1 0 0 0,1 1 0 0 0,0 0-30 0 0,0 0 21 0 0,0-1 0 0 0,0 0 1 0 0,-1 1-1 0 0,1-1 1 0 0,-1 0-1 0 0,0 1 0 0 0,1-1 1 0 0,-1 1-1 0 0,0-1 1 0 0,0 1-22 0 0,-4 10 124 0 0,-2 7 50 0 0,9-5 40 0 0,1-6-91 0 0,2 2 50 0 0,-3 3 37 0 0,-4-1-32 0 0,1-9-132 0 0,-1 1 1 0 0,1-1 0 0 0,0 0 0 0 0,0 0 0 0 0,1 0-1 0 0,-1 1 1 0 0,1-1 0 0 0,-1 0 0 0 0,1 0 0 0 0,0 1-47 0 0,4 4 99 0 0,-4-7-81 0 0,0 1 1 0 0,0-1-1 0 0,0 0 1 0 0,0 1-1 0 0,-1-1 0 0 0,1 1 1 0 0,0 0-1 0 0,-1-1 1 0 0,0 1-1 0 0,1-1 1 0 0,-1 1-1 0 0,0 0 0 0 0,0-1 1 0 0,1 1-19 0 0,-2 10 108 0 0,1-9-78 0 0,-1 0 0 0 0,1 1 0 0 0,0-1 0 0 0,0 0 0 0 0,1 0 1 0 0,-1 1-1 0 0,0-1 0 0 0,1 0 0 0 0,0 0 0 0 0,0 1-30 0 0,4 4 67 0 0,2 4 32 0 0,-6-6-19 0 0,-1 2 44 0 0,0-6-101 0 0,0 1 43 0 0,0 12 416 0 0,0-11-417 0 0,0-2-107 0 0,0 1 134 0 0,0-3-10 0 0,3 0-2 0 0,-3 0-77 0 0,1 0 0 0 0,-1 0 0 0 0,1-1 1 0 0,-1 1-1 0 0,1 0 0 0 0,-1 0 0 0 0,0 1 1 0 0,1-1-1 0 0,-1 0 0 0 0,1 0 0 0 0,-1 0 1 0 0,1 0-1 0 0,-1 0 0 0 0,1 0 0 0 0,-1 1 1 0 0,0-1-1 0 0,1 0 0 0 0,-1 0 0 0 0,0 1 1 0 0,1-1-1 0 0,-1 0 0 0 0,0 0 0 0 0,1 1 1 0 0,-1-1-1 0 0,0 0 0 0 0,1 1 0 0 0,-1-1 1 0 0,0 0-1 0 0,0 1 0 0 0,1-1 0 0 0,-1 1 1 0 0,0-1-4 0 0,1 10 104 0 0,2-10-40 0 0,3 0-3 0 0,1 0-58 0 0,20 0-152 0 0,-16 0 140 0 0,-6 0 53 0 0,-1 0 54 0 0,-3 0-84 0 0,0 0 0 0 0,-1 0 0 0 0,1 0 0 0 0,0 0 0 0 0,-1 0 0 0 0,1-1 0 0 0,0 1 0 0 0,-1 0 0 0 0,1 0 0 0 0,0 0 0 0 0,-1-1 0 0 0,1 1 0 0 0,0 0 0 0 0,-1 0 0 0 0,1-1 1 0 0,-1 1-1 0 0,1-1 0 0 0,-1 1 0 0 0,1 0 0 0 0,-1-1 0 0 0,1 1 0 0 0,-1-1 0 0 0,1 0 0 0 0,-1 1 0 0 0,1-1 0 0 0,-1 1-14 0 0,7-7 213 0 0,2 6-117 0 0,-5 1-123 0 0,14-1-113 0 0,-9-2-15 0 0,0-3-49 0 0,1-3-98 0 0,3-1 81 0 0,0 5 12 0 0,-11 2 130 0 0,-1 0-23 0 0,-1 2 4 0 0,1-1-36 0 0,-1 1-44 0 0,1 0-49 0 0,0 0-93 0 0,1 0-65 0 0,0 1-55 0 0,0-1-48 0 0,1 0-350 0 0,0 0-67 0 0,4-3-836 0 0,2-5-988 0 0</inkml:trace>
  <inkml:trace contextRef="#ctx0" brushRef="#br0" timeOffset="247.41">16 16 7312 0 0,'0'0'165'0'0,"0"0"22"0"0,0 0 9 0 0,0 0 38 0 0,0 0 100 0 0,0 0 39 0 0,0 0 10 0 0,0 0-15 0 0,0 0-66 0 0,0 0-22 0 0,0 0-6 0 0,0 0-26 0 0,0 0-100 0 0,0 0-42 0 0,0 0-8 0 0,-2 0-18 0 0,-9 0-54 0 0,9 0-34 0 0,2 0-66 0 0,0 0-66 0 0,0 0-98 0 0,0 0-115 0 0,0 0-103 0 0,0 0 58 0 0,0 0-38 0 0,0 0-515 0 0,0 0-404 0 0,0 0-766 0 0</inkml:trace>
  <inkml:trace contextRef="#ctx0" brushRef="#br0" timeOffset="1750.83">237 0 7632 0 0,'0'0'166'0'0,"0"0"29"0"0,0 0 14 0 0,0 0 39 0 0,0 3 115 0 0,0 7 48 0 0,0-7 6 0 0,0-3-18 0 0,0 0-101 0 0,0 0-46 0 0,0 0-10 0 0,-2 3-28 0 0,-9 7-99 0 0,11-10-114 0 0,0 0 1 0 0,0 0-1 0 0,0 0 1 0 0,0 0-1 0 0,-1 0 0 0 0,1 1 1 0 0,0-1-1 0 0,0 0 0 0 0,0 0 1 0 0,0 0-1 0 0,0 0 1 0 0,0 0-1 0 0,0 0 0 0 0,0 0 1 0 0,0 0-1 0 0,0 0 0 0 0,0 0 1 0 0,-1 1-1 0 0,1-1 1 0 0,0 0-1 0 0,0 0 0 0 0,0 0 1 0 0,0 0-1 0 0,0 0 0 0 0,0 0 1 0 0,0 0-1 0 0,0 1 1 0 0,0-1-1 0 0,0 0 0 0 0,0 0 1 0 0,0 0-1 0 0,0 0 1 0 0,0 0-1 0 0,0 0 0 0 0,0 1 1 0 0,0-1-1 0 0,0 0 0 0 0,0 0 1 0 0,0 0-1 0 0,1 0 1 0 0,-1 0-1 0 0,0 0 0 0 0,0 0 1 0 0,0 1-1 0 0,0-1 0 0 0,0 0 1 0 0,0 0-1 0 0,0 0 1 0 0,0 0-1 0 0,0 0 0 0 0,0 0 1 0 0,0 0-1 0 0,1 0 1 0 0,-1 0-1 0 0,0 0 0 0 0,0 0 1 0 0,0 0-2 0 0,11 11 26 0 0,-7-3 28 0 0,-6 0-70 0 0,2-8 16 0 0,0 2-46 0 0,1-2-56 0 0,0 0-60 0 0,0 0-94 0 0,1 0-109 0 0,0 0-99 0 0,0 0 64 0 0,-1 0-37 0 0,2 0-517 0 0,-1 0-406 0 0,-1 0-774 0 0</inkml:trace>
  <inkml:trace contextRef="#ctx0" brushRef="#br0" timeOffset="2067.19">379 300 8808 0 0,'0'0'197'0'0,"0"0"24"0"0,0 0 19 0 0,0 0-79 0 0,0 0-26 0 0,0 0 37 0 0,0 0 132 0 0,0 0 244 0 0,0 0 18 0 0,0 0-41 0 0,0 0-367 0 0,0 0 29 0 0,0 0 79 0 0,0 0-12 0 0,0 0-24 0 0,0 0-88 0 0,0 0-40 0 0,0 0-6 0 0,-2 0-16 0 0,-9 0-54 0 0,9 0-39 0 0,2 0-77 0 0,0 0-77 0 0,-1 0 41 0 0,1 0-32 0 0,0 0-36 0 0,0 0-33 0 0,0 0-317 0 0,0 0 70 0 0,0 0-47 0 0,0 0-618 0 0,0 0-493 0 0,0 0-933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24.1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5784 0 0,'0'0'132'0'0,"0"0"17"0"0,0 0 10 0 0,0 2 21 0 0,-4 13 119 0 0,-5-4-41 0 0,7-9-87 0 0,1 0-46 0 0,0 2 18 0 0,2 4-22 0 0,-1-8-77 0 0,0 7 154 0 0,0-3-74 0 0,0 0-50 0 0,0 2-17 0 0,0-2 4 0 0,0 2 65 0 0,0 3 101 0 0,0-6-162 0 0,0 4-5 0 0,0-2 11 0 0,0 1 68 0 0,0 4 102 0 0,0 0-142 0 0,0 3 85 0 0,0 41 651 0 0,0-32-548 0 0,0-11-185 0 0,0-2-73 0 0,0-7 1 0 0,0-1 1 0 0,1 1-1 0 0,-1 0 1 0 0,0 0 0 0 0,1 0-1 0 0,-1 0 1 0 0,1 0-1 0 0,-1 0 1 0 0,1 0-1 0 0,0-1 1 0 0,0 1 0 0 0,0 0-1 0 0,1 1-30 0 0,3 6 212 0 0,-3 5 76 0 0,-2-6-109 0 0,0 5 46 0 0,2 4-6 0 0,3-3-44 0 0,1-6-26 0 0,-3-4 55 0 0,-2 0-106 0 0,-2 4-18 0 0,1-8-50 0 0,0 5 109 0 0,1 0-35 0 0,0 2 25 0 0,0-6-113 0 0,0 1 0 0 0,-1-1 0 0 0,1 0 1 0 0,0 1-1 0 0,0-1 0 0 0,0 0 0 0 0,0 0 0 0 0,0 0 1 0 0,1 1-17 0 0,-1-1 26 0 0,2 2 142 0 0,-1 0-8 0 0,7 3-67 0 0,7-1 127 0 0,3-3-18 0 0,-4-2-142 0 0,-13 0-59 0 0,0 0-1 0 0,1 0 1 0 0,0 0 0 0 0,0 0 0 0 0,-1 0-1 0 0,1-1 1 0 0,0 1 0 0 0,0-1 0 0 0,-1 1 0 0 0,1-1 0 0 0,0 0-1 0 0,0-1-5 0 0,0 1-1 0 0,-1-1 0 0 0,0 1 1 0 0,1-1-1 0 0,-1 0 1 0 0,0 0-1 0 0,1-1 6 0 0,-1 1-4 0 0,0 1-28 0 0,0-1-26 0 0,-1 1-38 0 0,1 0-17 0 0,0 0-37 0 0,-1 0-41 0 0,1 0-47 0 0,-1 1 2 0 0,1-1-38 0 0,-1 0-42 0 0,1 1-43 0 0,-1 0-47 0 0,1-1-49 0 0,0 1-52 0 0,-1 0-55 0 0,1 0-1149 0 0,-1 0-974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24.4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7200 0 0,'0'0'165'0'0,"0"0"22"0"0,0 0 6 0 0,-2 0-28 0 0,1 0-162 0 0,0 0-1 0 0,0 0 0 0 0,1 0 0 0 0,-1 0 1 0 0,0 0-1 0 0,1 0 0 0 0,-1 0 0 0 0,0 1 0 0 0,1-1 1 0 0,-1 0-1 0 0,0 0 0 0 0,1 1 0 0 0,-1-1 1 0 0,1 0-1 0 0,-1 1-2 0 0,1-1 2 0 0,-1 1 1 0 0,1-1-1 0 0,0 1 1 0 0,-1 0-1 0 0,1-1 1 0 0,0 1-1 0 0,0 0 1 0 0,0-1-1 0 0,-1 1 1 0 0,1 0-1 0 0,0-1 1 0 0,0 1-1 0 0,0 0 1 0 0,0-1-1 0 0,0 1-2 0 0,0 2 188 0 0,0-3 43 0 0,0 0 1 0 0,0 0-104 0 0,0 0-76 0 0,0 0-44 0 0,0 0-52 0 0,0 0-76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49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8576 0 0,'3'0'197'0'0,"-3"0"-188"0"0,1 0 0 0 0,-1 0 0 0 0,1 0-1 0 0,-1 0 1 0 0,1 0 0 0 0,-1 0 0 0 0,0 0 0 0 0,1 0 0 0 0,-1 0 0 0 0,1 0-1 0 0,-1 0 1 0 0,1 0 0 0 0,-1 0 0 0 0,0 1 0 0 0,1-1 0 0 0,-1 0-1 0 0,1 0 1 0 0,-1 0 0 0 0,0 1 0 0 0,1-1 0 0 0,-1 0 0 0 0,0 0-1 0 0,1 1 1 0 0,-1-1 0 0 0,0 0 0 0 0,0 1 0 0 0,1-1 0 0 0,-1 1 0 0 0,0-1-1 0 0,0 0 1 0 0,1 1 0 0 0,-1-1 0 0 0,0 0 0 0 0,0 1 0 0 0,0-1-1 0 0,0 1 1 0 0,0-1 0 0 0,0 1 0 0 0,0-1 0 0 0,0 1 0 0 0,0-1 0 0 0,0 0-1 0 0,0 1 1 0 0,0-1 0 0 0,0 1 0 0 0,0-1 0 0 0,0 1-9 0 0,0 1 27 0 0,0-1 0 0 0,0 1 0 0 0,0 0 0 0 0,1 0 0 0 0,-1 0 0 0 0,0-1 0 0 0,1 1 0 0 0,0 0 0 0 0,0 0-27 0 0,4 6 42 0 0,-4-6-42 0 0,0-1 0 0 0,0 1 0 0 0,-1-1 0 0 0,1 1-1 0 0,0-1 1 0 0,-1 1 0 0 0,1-1 0 0 0,0 1 0 0 0,-1-1 0 0 0,0 1-1 0 0,1 0 1 0 0,-1-1 0 0 0,0 1 0 0 0,0 0 0 0 0,0 1 0 0 0,2 15 29 0 0,4 0 59 0 0,-1 1 65 0 0,-2-1 66 0 0,-1-3 180 0 0,3-5-65 0 0,1 2 4 0 0,-5-7-213 0 0,1 5 44 0 0,-2-5-42 0 0,0 1 34 0 0,-1 2 71 0 0,1-2-201 0 0,0 2 44 0 0,0 7 121 0 0,0 24 333 0 0,0-28-422 0 0,0 0-59 0 0,3-1 18 0 0,2-5-40 0 0,-4-4-26 0 0,0-1 1 0 0,-1 1-1 0 0,1-1 0 0 0,-1 0 0 0 0,1 1 0 0 0,-1-1 0 0 0,1 1 0 0 0,-1-1 0 0 0,0 1 1 0 0,1 0-1 0 0,-1-1 0 0 0,1 1 0 0 0,-1-1 0 0 0,0 1 0 0 0,0 0 0 0 0,1-1 0 0 0,-1 1 1 0 0,0 0-1 0 0,0-1 0 0 0,0 1 0 0 0,0 0 0 0 0,0-1 0 0 0,0 1 0 0 0,0 0 0 0 0,0-1 1 0 0,0 1-1 0 0,0 5-27 0 0,0-3-70 0 0,0 0-72 0 0,0-2-109 0 0,0 1-129 0 0,0-2-116 0 0,0 1 68 0 0,0-1-43 0 0,0 0-592 0 0,0 0-474 0 0,0 0-896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25.5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7800 0 0,'0'0'174'0'0,"0"0"29"0"0,0 0 13 0 0,0 0 36 0 0,0 0 125 0 0,0 0 58 0 0,0 0 12 0 0,0 2-11 0 0,0 9-51 0 0,0-8-22 0 0,0-1-3 0 0,0 22 392 0 0,0-9-427 0 0,0 0-36 0 0,0 0-40 0 0,0-1-41 0 0,0-2-45 0 0,0-2-45 0 0,3 7 74 0 0,3-6-104 0 0,-5-10-84 0 0,-1 0 0 0 0,1 1 0 0 0,0-1 1 0 0,0 1-1 0 0,-1-1 0 0 0,1 1 0 0 0,-1-1 0 0 0,1 1 0 0 0,-1 0 0 0 0,1-1 0 0 0,-1 1 0 0 0,0-1 0 0 0,0 2-4 0 0,0 60 272 0 0,0-31-89 0 0,0 0 38 0 0,0-1 43 0 0,0 1 49 0 0,0-1 53 0 0,0 1 58 0 0,0-30-388 0 0,1 0 0 0 0,-1 0 1 0 0,0 1-1 0 0,1-1 0 0 0,0 0 1 0 0,0 0-1 0 0,-1 0 0 0 0,1 0 1 0 0,0 0-1 0 0,2 2-36 0 0,-2-2 37 0 0,0 0 0 0 0,0 0-1 0 0,0 0 1 0 0,0 0 0 0 0,0 1 0 0 0,-1-1-1 0 0,1 0 1 0 0,0 2-37 0 0,-1-3 23 0 0,0 1-1 0 0,0-1 0 0 0,0 0 1 0 0,0 1-1 0 0,-1-1 1 0 0,1 0-1 0 0,0 1 0 0 0,-1-1 1 0 0,1 0-1 0 0,-1 0 0 0 0,0 2-22 0 0,-4 5 116 0 0,1-1-39 0 0,2-2 23 0 0,0 1 46 0 0,2 2 79 0 0,0 0-93 0 0,0 12 208 0 0,0-12-218 0 0,0-2-52 0 0,0-3 34 0 0,0-3-1 0 0,0 0-6 0 0,0 0-1 0 0,0 2 0 0 0,0 9-4 0 0,0-8-17 0 0,0-3-10 0 0,0 0-1 0 0,0 0 3 0 0,0 0 10 0 0,0 0 3 0 0,0 0 0 0 0,0 0-34 0 0,0 0-145 0 0,0 0-58 0 0,0 0-17 0 0,0 0 33 0 0,0 0-62 0 0,0 0 48 0 0,0 0-34 0 0,0 0-144 0 0,0 0-40 0 0,0 0-991 0 0,0 0-63 0 0,0 0-11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24.6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1 159 7920 0 0,'0'0'174'0'0,"0"0"29"0"0,0 0 13 0 0,3 0 23 0 0,7 0 69 0 0,-7 0 32 0 0,-1 2 4 0 0,9 9-15 0 0,-8-9-98 0 0,1-1-105 0 0,0 0-65 0 0,1-2-34 0 0,-3 0 45 0 0,22 1 383 0 0,-14 0-294 0 0,-5 0-100 0 0,-2 0-64 0 0,8 3 193 0 0,10 7-4 0 0,-21-9-181 0 0,0-1 1 0 0,1 0-1 0 0,-1 0 1 0 0,0 0-1 0 0,1 1 1 0 0,-1-1-1 0 0,0 0 1 0 0,1 0 0 0 0,-1 0-1 0 0,0 0 1 0 0,1 0-1 0 0,-1 0 1 0 0,0 0-1 0 0,1 0 1 0 0,-1 0-1 0 0,0 0 1 0 0,1 0 0 0 0,-1 0-1 0 0,0 0 1 0 0,1 0-1 0 0,-1 0 1 0 0,0 0-1 0 0,1 0 1 0 0,-1 0-1 0 0,0 0 1 0 0,1 0-1 0 0,-1-1 1 0 0,0 1 0 0 0,1 0-1 0 0,-1 0 1 0 0,0-1-6 0 0,30-9 155 0 0,-2 7 6 0 0,-21 4-117 0 0,-5-1-38 0 0,1 0 1 0 0,-1 0-1 0 0,0 0 0 0 0,0 0 1 0 0,0 0-1 0 0,0-1 0 0 0,1 1 1 0 0,-1-1-1 0 0,0 1 1 0 0,1-1-7 0 0,5-4 23 0 0,-7 4-19 0 0,1 0-1 0 0,-1 0 0 0 0,0 0 1 0 0,1 0-1 0 0,-1 1 0 0 0,1-1 1 0 0,0 0-1 0 0,-1 1 1 0 0,1 0-1 0 0,-1-1 0 0 0,1 1 1 0 0,0 0-1 0 0,-1 0 0 0 0,1 0-3 0 0,46 0 64 0 0,-31 0-76 0 0,-12 0-26 0 0,1 0-40 0 0,-1 0-27 0 0,0 0-46 0 0,1 0-52 0 0,0 0-62 0 0,7 0-69 0 0</inkml:trace>
  <inkml:trace contextRef="#ctx0" brushRef="#br0" timeOffset="331.81">96 1 6504 0 0,'0'0'190'0'0,"0"2"-10"0"0,0 9-69 0 0,0-9 8 0 0,0-1 135 0 0,0 1 220 0 0,0 11 201 0 0,0 0-103 0 0,0 1-89 0 0,0 0-76 0 0,0 3 4 0 0,0 0-64 0 0,0 35 567 0 0,1-41-718 0 0,5 1 27 0 0,1 1-1 0 0,-6-2-24 0 0,-1 12 261 0 0,0 20 128 0 0,3-31-473 0 0,7 2 14 0 0,-7-9-28 0 0,-3 6-103 0 0,0-6-102 0 0,0-2 47 0 0,0 2 6 0 0,0-3 18 0 0,0 0-42 0 0,0-1-55 0 0,0-1-68 0 0,0 0-111 0 0,0 0-131 0 0,0 0-117 0 0,0 0 76 0 0,0 0-44 0 0,0 0-618 0 0,0 0-488 0 0,0 0-925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28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5072 0 0,'-13'0'144'0'0,"11"0"-30"0"0,1 0 1 0 0,1 0 46 0 0,0 0 139 0 0,0 0 259 0 0,0 3 17 0 0,0 3-288 0 0,0 1-41 0 0,0 1-43 0 0,0-3-48 0 0,0-2 121 0 0,0-3-18 0 0,0 3 27 0 0,2 3-82 0 0,3-1 147 0 0,2-1-23 0 0,-1 7 130 0 0,1 3-108 0 0,-5-10-225 0 0,2 12 223 0 0,-5 0-39 0 0,1-14-259 0 0,-1 1 0 0 0,1-1 0 0 0,0 1 0 0 0,0-1 0 0 0,0 1 0 0 0,0-1 0 0 0,0 0 0 0 0,1 1-1 0 0,-1-1 1 0 0,1 1 0 0 0,0-1 0 0 0,0 0-50 0 0,3 6 156 0 0,2 3 72 0 0,-3 2 62 0 0,-2-2-49 0 0,6 2 33 0 0,-6-12-243 0 0,0 1 1 0 0,-1-1-1 0 0,1 1 1 0 0,0-1 0 0 0,0 1-1 0 0,-1 0 1 0 0,1-1-1 0 0,-1 1 1 0 0,1 0-1 0 0,-1 0 1 0 0,0 0-1 0 0,0-1 1 0 0,1 1-32 0 0,-1 17 292 0 0,0 0-57 0 0,0 43 356 0 0,0-38-306 0 0,0-21-181 0 0,0-3-7 0 0,0 2-26 0 0,0 9-2 0 0,0-3 18 0 0,0-1-71 0 0,0-4 42 0 0,0-3 8 0 0,-1 0-38 0 0,-1 0-38 0 0,1 0-174 0 0,1 0 57 0 0,0 0 51 0 0,-1 0 45 0 0,1 0 41 0 0,0 0 39 0 0,-1 0 96 0 0,0 0 289 0 0,0 0-337 0 0,0 0-43 0 0,1 0-55 0 0,-1 0-58 0 0,1 0-69 0 0,-1 0-79 0 0,1 0-55 0 0,-1 0-79 0 0,1 0-88 0 0,-1 0-95 0 0,0 0-104 0 0,0 0-111 0 0,1 0-119 0 0,-1 0-126 0 0,1 0-798 0 0,0 0-1009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29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16 6648 0 0,'0'0'149'0'0,"0"0"23"0"0,0 0 12 0 0,0 0 48 0 0,0 0-88 0 0,0 0 119 0 0,0 0 219 0 0,0 0 20 0 0,0 0-13 0 0,0 0-62 0 0,0 0-31 0 0,0 0-4 0 0,0 0-26 0 0,0 0-106 0 0,0 0-48 0 0,-3 0-10 0 0,1 0-194 0 0,-2 0 121 0 0,3 0-127 0 0,-2 0-71 0 0,0 0-104 0 0,3 0-215 0 0,0 0-104 0 0,0-1 66 0 0,0 1-39 0 0,0-2-548 0 0,0-2-433 0 0,0-5-821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29.1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253 128 6648 0 0,'0'0'149'0'0,"0"0"23"0"0,0 0 12 0 0,0-2-25 0 0,-1-6-115 0 0,-2 1 50 0 0,-2 0 44 0 0,1 2 40 0 0,1 2 138 0 0,2 1-107 0 0,0-1-67 0 0,2 0-61 0 0,-1 1-24 0 0,-1 0 60 0 0,0 1-86 0 0,0 1-1 0 0,1-1 1 0 0,-1 1 0 0 0,1 0 0 0 0,-1 0 0 0 0,0-1 0 0 0,1 1-1 0 0,-1 0 1 0 0,0 0 0 0 0,1 0 0 0 0,-1 0 0 0 0,0 0 0 0 0,1 0 0 0 0,-1 0-1 0 0,0 0-30 0 0,1 0 8 0 0,0 0-1 0 0,0 0 1 0 0,0 0-1 0 0,0 0 0 0 0,0 0 1 0 0,0 0-1 0 0,-1 0 1 0 0,1 0-1 0 0,0 0 1 0 0,0 0-1 0 0,0 0 0 0 0,0 0 1 0 0,0 0-1 0 0,0 0 1 0 0,0 0-1 0 0,0 0 0 0 0,0 0 1 0 0,0 0-1 0 0,-1 0 1 0 0,1 0-1 0 0,0 0 1 0 0,0 0-1 0 0,0 0 0 0 0,0 0 1 0 0,0 0-1 0 0,0 0 1 0 0,0 0-1 0 0,0 0 0 0 0,0 0 1 0 0,0-1-1 0 0,0 1 1 0 0,0 0-1 0 0,0 0 0 0 0,0 0 1 0 0,-1 0-1 0 0,1 0 1 0 0,0 0-1 0 0,0 0 1 0 0,0 0-1 0 0,0 0 0 0 0,0 0 1 0 0,0 0-1 0 0,0-1 1 0 0,0 1-1 0 0,0 0 0 0 0,0 0 1 0 0,0 0-1 0 0,0 0 1 0 0,0 0-1 0 0,0 0 1 0 0,0 0-1 0 0,0 0 0 0 0,0 0 1 0 0,0 0-1 0 0,0-1 1 0 0,0 1-1 0 0,0 0-7 0 0,-3-12 376 0 0,-7-2 51 0 0,7 11-167 0 0,1 2-93 0 0,-1 0-58 0 0,0 2-61 0 0,1-1-28 0 0,0-1 58 0 0,0-1-11 0 0,2-1-36 0 0,1 0 14 0 0,-2 0 35 0 0,0 1 37 0 0,-2-1 61 0 0,-7-8 67 0 0,7 9-46 0 0,1-1-27 0 0,-9-7-4 0 0,8 7-53 0 0,0 2-51 0 0,-3 2-30 0 0,4 0-15 0 0,0 0 23 0 0,0-3 116 0 0,-1 2-92 0 0,-10 3-40 0 0,0 7 32 0 0,7-5-3 0 0,-4 9-44 0 0,5-1-11 0 0,-6-8 0 0 0,11-4 0 0 0,-1-1 0 0 0,1 1 0 0 0,0 0 0 0 0,-1 0 0 0 0,1 0 0 0 0,0 0 0 0 0,0-1 0 0 0,-1 1 0 0 0,1 0 0 0 0,0 0 0 0 0,0 0 0 0 0,0 0 0 0 0,0-1 0 0 0,0 2 0 0 0,1 4 0 0 0,-1-4 0 0 0,0 0 0 0 0,0-1 0 0 0,0 1 0 0 0,0 0 0 0 0,0-1 0 0 0,0 1 0 0 0,0 0 0 0 0,-1-1 0 0 0,1 1 0 0 0,0 0 0 0 0,-1-1 0 0 0,0 2 0 0 0,-6 1 0 0 0,7-3 0 0 0,-1-1 0 0 0,1 0 0 0 0,0 0 0 0 0,-1 1 0 0 0,1-1 0 0 0,-1 0 0 0 0,1 1 0 0 0,0-1 0 0 0,-1 0 0 0 0,1 1 0 0 0,0-1 0 0 0,-1 0 0 0 0,1 1 0 0 0,0-1 0 0 0,0 1 0 0 0,-1-1 0 0 0,1 1 0 0 0,0-1 0 0 0,0 1 0 0 0,0-1 0 0 0,-1 1 0 0 0,1-1 0 0 0,0 1 0 0 0,0-1 0 0 0,0 1 0 0 0,0-1 0 0 0,0 1 0 0 0,0-1 0 0 0,0 1 0 0 0,0-1 0 0 0,0 1 0 0 0,1-1 0 0 0,1 16 0 0 0,3-8 0 0 0,-4-6 0 0 0,0-1 0 0 0,0 0 0 0 0,0 1 0 0 0,0-1 0 0 0,-1 1 0 0 0,1-1 0 0 0,0 1 0 0 0,-1 0 0 0 0,0-1 0 0 0,1 1 0 0 0,-1 0 0 0 0,0-1 0 0 0,0 1 0 0 0,0 0 0 0 0,0 5 0 0 0,0-5 0 0 0,0 0 0 0 0,0 0 0 0 0,0 0 0 0 0,0 1 0 0 0,0-1 0 0 0,1 0 0 0 0,-1 0 0 0 0,0 0 0 0 0,1 0 0 0 0,0 1 0 0 0,4 5 0 0 0,-4-6 0 0 0,0-1 0 0 0,0 1 0 0 0,0-1 0 0 0,-1 0 0 0 0,1 1 0 0 0,0 0 0 0 0,-1-1 0 0 0,1 1 0 0 0,-1-1 0 0 0,1 1 0 0 0,-1 0 0 0 0,0-1 0 0 0,0 1 0 0 0,0 0 0 0 0,0 1 0 0 0,1 0 0 0 0,-1 1 0 0 0,1-1 0 0 0,-1 0 0 0 0,1 1 0 0 0,0-1 0 0 0,0 0 0 0 0,1 0 0 0 0,0 2 0 0 0,2 6 0 0 0,5 12 14 0 0,-7-19-5 0 0,0 0 0 0 0,-1 0 1 0 0,0 0-1 0 0,0 0 0 0 0,0 0 0 0 0,0 0 0 0 0,-1 0 1 0 0,1 4-10 0 0,1 10 63 0 0,4-1-49 0 0,0-2 43 0 0,-4 0 77 0 0,-3-4-21 0 0,1 1-27 0 0,3 10 55 0 0,3-6-34 0 0,-2-4-58 0 0,-1 7-25 0 0,-3 4 0 0 0,0 0 38 0 0,0 73 376 0 0,0-93-374 0 0,0 0-11 0 0,0 23-32 0 0,0-23 34 0 0,0-3-24 0 0,0 0-39 0 0,0 0-41 0 0,0 0-74 0 0,0 0-115 0 0,0 0-8 0 0,0 0 87 0 0,0 0 23 0 0,0 0-39 0 0,0 0-141 0 0,0 0-261 0 0,0 0-20 0 0</inkml:trace>
  <inkml:trace contextRef="#ctx0" brushRef="#br0" timeOffset="353.33">1 491 5328 0 0,'0'0'116'0'0,"0"0"17"0"0,0 0 12 0 0,0 0-37 0 0,2 0 6 0 0,1 0-20 0 0,0 0 43 0 0,5-1 237 0 0,-1 1 22 0 0,10 0 599 0 0,-11 0-679 0 0,-1 0-90 0 0,-1 1-48 0 0,0 0-59 0 0,0 1-69 0 0,-1 0 84 0 0,2 1-11 0 0,1 1 48 0 0,-3-3-78 0 0,0 0 35 0 0,0 0 12 0 0,0-1 37 0 0,1 1 43 0 0,0-1 49 0 0,8 1 100 0 0,13 0 159 0 0,-22-1-468 0 0,-1-1 0 0 0,1 1 0 0 0,-1 0 0 0 0,1-1 0 0 0,-1 1 0 0 0,1-1 0 0 0,-1 1 0 0 0,1-2-60 0 0,5-3 107 0 0,-6 4-90 0 0,-1 0 0 0 0,1 1 0 0 0,-1-1 0 0 0,1 0 0 0 0,-1 0 0 0 0,1 1 0 0 0,-1-1 0 0 0,1 1 0 0 0,-1-1 0 0 0,1 1 0 0 0,0-1 0 0 0,-1 1 0 0 0,1 0 0 0 0,0 0-17 0 0,2 0 38 0 0,-1 0-22 0 0,1 0 23 0 0,4 0 49 0 0,7 0 71 0 0,30 0-81 0 0,-32 0-68 0 0,-10 0 9 0 0,-3 0-136 0 0,0 0-67 0 0,0 0 91 0 0,0 0-38 0 0,0 0-57 0 0,0 0-96 0 0,0 0-114 0 0,0 0-102 0 0,0 0 70 0 0,0-1-37 0 0,2-1-550 0 0,3-2-520 0 0,3-5-642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35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5640 0 0,'0'0'124'0'0,"0"0"17"0"0,0 0 12 0 0,0 3-15 0 0,0 5-112 0 0,0 13 50 0 0,0-20-33 0 0,1 1-1 0 0,-1-1 1 0 0,0 1-1 0 0,0-1 0 0 0,1 1 1 0 0,-1 0-1 0 0,1-1 0 0 0,-1 1 1 0 0,1-1-1 0 0,0 0 0 0 0,-1 1 1 0 0,1-1-1 0 0,0 0-42 0 0,6 13 335 0 0,-6 2-21 0 0,-1-7-161 0 0,0-1 41 0 0,2-2-30 0 0,0-1 35 0 0,3 3 34 0 0,1 5 154 0 0,-4-2-71 0 0,-2 0-18 0 0,0 0-67 0 0,3 14 153 0 0,1-8-147 0 0,-2-10-99 0 0,0-1 0 0 0,0 1 0 0 0,-1 0 0 0 0,0 0 0 0 0,0 3-138 0 0,-1-1 217 0 0,1-1-49 0 0,1 0-18 0 0,2 2 11 0 0,2 5 52 0 0,-5 4 29 0 0,0-2-18 0 0,2-3 1 0 0,2-4-93 0 0,-1 1-14 0 0,-2-3-12 0 0,0-1 13 0 0,-2 1 39 0 0,1 1-13 0 0,0-2-40 0 0,1 0-19 0 0,2 2-2 0 0,2 7 76 0 0,-4-9-62 0 0,-2 1 39 0 0,0 71 1120 0 0,0-78-1248 0 0,0-1 0 0 0,0 1 0 0 0,1-1 0 0 0,-1 1 0 0 0,0-1 0 0 0,0 1 0 0 0,0-1 0 0 0,0 1 0 0 0,0 0 0 0 0,0-1 0 0 0,0 1 0 0 0,-1-1 0 0 0,1 1 0 0 0,0-1 0 0 0,0 1 0 0 0,0-1 0 0 0,0 0 0 0 0,-1 1 0 0 0,1-1 0 0 0,0 1 0 0 0,0-1 0 0 0,-1 1 0 0 0,1-1 0 0 0,0 1 0 0 0,-1-1 0 0 0,1 0 0 0 0,-1 1 0 0 0,1-1 0 0 0,0 0 0 0 0,-1 0 0 0 0,1 1 0 0 0,-1-1 0 0 0,1 0 0 0 0,-1 0 0 0 0,1 1 0 0 0,-1-1 0 0 0,1 0 0 0 0,-1 0 0 0 0,1 0 0 0 0,-1 0 0 0 0,1 0 0 0 0,-1 0 0 0 0,1 0 1 0 0,-1 0-1 0 0,1 0 0 0 0,-1 0-9 0 0,-2 0 200 0 0,3 3-22 0 0,0 7-83 0 0,0-7-14 0 0,0-3 7 0 0,1-6-20 0 0,-2 4-69 0 0,-4-1 26 0 0,-3-4 47 0 0,8 6-66 0 0,-1 0 1 0 0,1 0-1 0 0,0 0 0 0 0,-1 1 1 0 0,1-1-1 0 0,0 0 0 0 0,0 0 0 0 0,-1 0 1 0 0,1 0-1 0 0,0 1 0 0 0,0-1 1 0 0,0 0-1 0 0,0 0 0 0 0,0-1-6 0 0,1 1 6 0 0,-1-1 0 0 0,0 1 0 0 0,0-1 0 0 0,0 0 0 0 0,1 1 0 0 0,-1-1 0 0 0,1 1 0 0 0,-1-1 0 0 0,1 1 0 0 0,0 0 0 0 0,-1-1 0 0 0,1 1 0 0 0,0-1-6 0 0,6-11 3 0 0,-2-13-3 0 0,-2 18-1 0 0,1 0-1 0 0,0 0 0 0 0,0 0 0 0 0,1 0 1 0 0,2-2 1 0 0,-5 7-4 0 0,5-8-17 0 0,-3 5 7 0 0,-1 0 0 0 0,2 0 0 0 0,-1 0 0 0 0,4-3 14 0 0,6-7-80 0 0,-12 11 57 0 0,-2 4 21 0 0,0 1-1 0 0,1-1 1 0 0,-1 0-1 0 0,0 1 1 0 0,1-1-1 0 0,-1 0 1 0 0,0 1-1 0 0,1-1 0 0 0,-1 1 1 0 0,1-1-1 0 0,-1 1 1 0 0,1-1-1 0 0,-1 1 1 0 0,1-1-1 0 0,-1 1 1 0 0,1 0-1 0 0,-1-1 1 0 0,1 1-1 0 0,0 0 0 0 0,-1-1 1 0 0,1 1-1 0 0,0 0 3 0 0,4-3-9 0 0,19-10-103 0 0,-12 6 74 0 0,-1 1 38 0 0,-9 5-4 0 0,0 0 0 0 0,1 1 1 0 0,-1-1-1 0 0,0 1 0 0 0,0-1 1 0 0,0 1-1 0 0,1 0 0 0 0,-1-1 1 0 0,0 1-1 0 0,0 0 1 0 0,1 1-1 0 0,-1-1 0 0 0,0 0 1 0 0,0 1-1 0 0,3 0 4 0 0,2 1-21 0 0,1 1 0 0 0,-1 0-1 0 0,6 4 22 0 0,-7-4-27 0 0,1 2 14 0 0,0 0-1 0 0,-1 0 1 0 0,0 0-1 0 0,0 1 1 0 0,0 0-1 0 0,2 4 14 0 0,9 8-9 0 0,-15-16 3 0 0,0 1-1 0 0,0-1 1 0 0,0 0 0 0 0,0 1 0 0 0,0-1 0 0 0,-1 1 0 0 0,1-1 0 0 0,-1 1 0 0 0,0 0 0 0 0,1 1 6 0 0,13 30 1 0 0,-9-26-1 0 0,0 2 0 0 0,-4 20 0 0 0,-2-14 0 0 0,0-3-18 0 0,0-11-71 0 0,-1-1-58 0 0,1 0 74 0 0,0 1 71 0 0,-1 3 171 0 0,1-4-187 0 0,1 1-84 0 0,-1-1-85 0 0,0 0-111 0 0,0 0 101 0 0,0-1-36 0 0,0 1-39 0 0,1-1-40 0 0,-1 0-405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35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1 285 5960 0 0,'0'0'132'0'0,"0"0"17"0"0,0 0 12 0 0,3 0-17 0 0,-1 0-73 0 0,1 0-1 0 0,0 0 0 0 0,0 0 0 0 0,0-1 0 0 0,-1 1 0 0 0,1-1 0 0 0,2 0-70 0 0,1-6 499 0 0,-5 7-476 0 0,-1-1 1 0 0,0 1-1 0 0,0 0 1 0 0,0-1 0 0 0,1 1-1 0 0,-1-1 1 0 0,0 1-1 0 0,1 0 1 0 0,-1-1-1 0 0,0 1 1 0 0,1 0-1 0 0,-1-1 1 0 0,1 1 0 0 0,-1 0-1 0 0,0 0 1 0 0,1-1-1 0 0,-1 1 1 0 0,1 0-1 0 0,-1 0 1 0 0,1 0-1 0 0,-1 0 1 0 0,1 0 0 0 0,-1 0-1 0 0,1-1 1 0 0,-1 1-1 0 0,1 0 1 0 0,-1 0-1 0 0,0 0 1 0 0,1 1-1 0 0,-1-1 1 0 0,1 0 0 0 0,-1 0-1 0 0,1 0-23 0 0,9-2 401 0 0,-6-3-71 0 0,1-1-86 0 0,2 1-13 0 0,7-1 18 0 0,0 1-10 0 0,-7 0-28 0 0,-2-6 65 0 0,5 6-10 0 0,-4-8-2 0 0,-3 8-194 0 0,1 0 50 0 0,2-1 48 0 0,1-1 47 0 0,4-4 140 0 0,0-2-175 0 0,-8 6-153 0 0,-3 7-24 0 0,0-1-1 0 0,0 1 1 0 0,0-1 0 0 0,0 1 0 0 0,1-1 0 0 0,-1 1 0 0 0,0-1 0 0 0,0 1-1 0 0,0 0 1 0 0,1-1 0 0 0,-1 1 0 0 0,0-1 0 0 0,1 1 0 0 0,-1 0-1 0 0,0-1 1 0 0,1 1 0 0 0,-1 0 0 0 0,0 0 0 0 0,1-1 0 0 0,-1 1-1 0 0,1 0 1 0 0,-1 0 0 0 0,0-1 0 0 0,1 1 0 0 0,-1 0 0 0 0,1 0-1 0 0,-1 0 1 0 0,1 0 0 0 0,-1 0 0 0 0,1 0 0 0 0,-1 0 0 0 0,1 0-1 0 0,-1 0 1 0 0,1 0 0 0 0,-1 0 0 0 0,1 0-3 0 0,1 0 42 0 0,-4-3-3 0 0,-9-10 35 0 0,11 13-74 0 0,-8-15 29 0 0,6 14-7 0 0,-3 1-7 0 0,-14-15-9 0 0,3 1-6 0 0,0 12 0 0 0,1 4-15 0 0,-1 12-54 0 0,3 1 11 0 0,-3 17 48 0 0,15-30 10 0 0,1-1 0 0 0,-1 1 0 0 0,1 0 0 0 0,-1 0 0 0 0,1 0 0 0 0,0 0 0 0 0,0 0 0 0 0,0 0 0 0 0,0 0 0 0 0,0 0 0 0 0,0 1 0 0 0,0-2 0 0 0,1 1 0 0 0,-1 0 0 0 0,0 0 0 0 0,0 0 0 0 0,0 0 0 0 0,-1 0 0 0 0,1 0 0 0 0,0 0 0 0 0,-1 0 0 0 0,1-1 0 0 0,-1 2 0 0 0,-4 5 0 0 0,4-6 1 0 0,0-1 0 0 0,0 0-1 0 0,0 1 1 0 0,0-1 0 0 0,1 1 0 0 0,-1-1 0 0 0,0 1 0 0 0,1 0-1 0 0,-1-1 1 0 0,1 1 0 0 0,0-1 0 0 0,0 1 0 0 0,-1 0 0 0 0,1 0-1 0 0,0 11 92 0 0,0 24 19 0 0,0-22-10 0 0,0 0 77 0 0,0-8-46 0 0,0 0 35 0 0,3 8 26 0 0,8-1 26 0 0,-9-11-24 0 0,1 0-3 0 0,7 7 0 0 0,-7-8-57 0 0,0 0-50 0 0,0-1-33 0 0,1-1-29 0 0,0 0-8 0 0,-2 0 24 0 0,11 11 108 0 0,-9-8-10 0 0,0-3-69 0 0,5-3-20 0 0,-8 3-24 0 0,7-5 25 0 0,5-2 11 0 0,0 6 50 0 0,-11 0-107 0 0,0 1 0 0 0,0 0 0 0 0,-1-1 0 0 0,1 1 0 0 0,0-1 1 0 0,-1 1-1 0 0,1-1 0 0 0,-1 0 0 0 0,1 0 0 0 0,-1 0 1 0 0,1 0-1 0 0,-1 0 0 0 0,1 0 0 0 0,-1 0 0 0 0,0 0 0 0 0,0-1 1 0 0,1 0-4 0 0,15-11 10 0 0,-12 10-10 0 0,-4 3 0 0 0,-1 0 0 0 0,1 0 0 0 0,0-1 0 0 0,-1 1 0 0 0,1 0 0 0 0,0-1 0 0 0,-1 1 0 0 0,1 0 0 0 0,-1-1 0 0 0,1 1 0 0 0,-1-1 0 0 0,1 1 0 0 0,-1-1 0 0 0,1 1 0 0 0,-1-1 0 0 0,0 0 0 0 0,1 1 0 0 0,-1-1 0 0 0,0 1 0 0 0,1-1 0 0 0,-1 0 0 0 0,0 0 0 0 0,3-4 0 0 0,-1 2-10 0 0,0-1 1 0 0,1 0 0 0 0,-1 1 0 0 0,1 0 0 0 0,2-3 9 0 0,20-17-124 0 0,-7 6-20 0 0,-12 11 6 0 0,4-1-142 0 0,-5 5 114 0 0,1-2-120 0 0,-4 3 136 0 0,-1-2-83 0 0,1 0-106 0 0,-1 0 137 0 0,0 1-33 0 0,1-1-243 0 0,1-1-103 0 0,-1 2 90 0 0,0 0-39 0 0,2-3-613 0 0,-4 5 1142 0 0,6-6-1480 0 0,3-3-829 0 0,-8 8 1956 0 0</inkml:trace>
  <inkml:trace contextRef="#ctx0" brushRef="#br0" timeOffset="400.36">458 1 7688 0 0,'0'29'361'0'0,"3"-24"-152"0"0,11 15-44 0 0,-2 5-108 0 0,-12-25-57 0 0,4 11 18 0 0,-3 2 37 0 0,-1 1 40 0 0,-1-2 40 0 0,0-2 84 0 0,3 4 193 0 0,4 0 59 0 0,0-3-26 0 0,-4 0-55 0 0,-3-4-138 0 0,1-5-170 0 0,0 1-1 0 0,0-1 0 0 0,0 0 0 0 0,0 0 0 0 0,0 0 0 0 0,1 0 0 0 0,-1 1 0 0 0,1-1 1 0 0,-1 0-1 0 0,1 1-81 0 0,4 5 249 0 0,1 2 103 0 0,-3 3 67 0 0,-3 0-3 0 0,0-10-38 0 0,2 0-8 0 0,-1-2-179 0 0,1 0-99 0 0,-1 1-74 0 0,0-1-38 0 0,2 3-133 0 0,-2-1 137 0 0,1-1 91 0 0,-2 0 11 0 0,1-1 38 0 0,-1 0 24 0 0,0 1 40 0 0,1-1 42 0 0,-1 0 47 0 0,0 1 51 0 0,0-1 54 0 0,0 1 58 0 0,0 0 63 0 0,-2-2-425 0 0,1 0-76 0 0,1 0-1 0 0,0 0 0 0 0,-1 0 1 0 0,1 0-1 0 0,-1 0 0 0 0,1 0 1 0 0,0 0-1 0 0,-1 0 0 0 0,1 0 1 0 0,0 0-1 0 0,-1 0 0 0 0,1 0 1 0 0,-1 0-1 0 0,1 0 0 0 0,0 0 1 0 0,-1 0-1 0 0,1-1 0 0 0,0 1 1 0 0,-1 0-1 0 0,1 0 0 0 0,0 0 1 0 0,-1-1-1 0 0,1 1 0 0 0,0 0 1 0 0,0 0-1 0 0,-1-1 0 0 0,1 1 1 0 0,0 0-1 0 0,0 0 0 0 0,-1-1 1 0 0,1 1-1 0 0,0 0 0 0 0,0-1 1 0 0,0 1-1 0 0,0 0 0 0 0,-1-1 1 0 0,1 1-1 0 0,0-1 0 0 0,0 1 1 0 0,0 0-2 0 0,6-17 53 0 0,-4 15-45 0 0,-1-1 1 0 0,0 1-1 0 0,0-1 1 0 0,0 1-1 0 0,-1 0 1 0 0,1-1 0 0 0,0 1-1 0 0,-1-3-8 0 0,0-2 11 0 0,0 5-6 0 0,0 0 1 0 0,0 0 0 0 0,0 0-1 0 0,0-1 1 0 0,0 1-1 0 0,0 0 1 0 0,1 0 0 0 0,-1 0-1 0 0,1 0 1 0 0,0-1-6 0 0,4-5 9 0 0,-4 7-9 0 0,0-1 0 0 0,0 1 0 0 0,-1-1 0 0 0,1 1 0 0 0,0-1 1 0 0,0 1-1 0 0,-1-1 0 0 0,1 0 0 0 0,-1 1 0 0 0,0-1 0 0 0,1 0 0 0 0,-1 1 0 0 0,0-1 0 0 0,0 0 0 0 0,0 0 0 0 0,0-1 0 0 0,0 0 0 0 0,0 1 0 0 0,1-1 0 0 0,-1 0 0 0 0,1 1 0 0 0,-1-1 0 0 0,1 0 0 0 0,0 1 0 0 0,0-1 0 0 0,0 1 0 0 0,1-1 0 0 0,1-2 0 0 0,1 0 0 0 0,-1 0 0 0 0,1 0 0 0 0,1 1 0 0 0,0-1 0 0 0,-3 2 0 0 0,0 1 0 0 0,0-1 0 0 0,0 0 0 0 0,0 0 0 0 0,-1 0 0 0 0,2-2 0 0 0,-3 4 0 0 0,1 0 0 0 0,-1-1 0 0 0,1 1 0 0 0,-1-1 0 0 0,1 1 0 0 0,0 0 0 0 0,0 0 0 0 0,0-1 0 0 0,-1 1 0 0 0,1 0 0 0 0,0 0 0 0 0,1 0 0 0 0,-1 0 0 0 0,0 0 0 0 0,0 0 0 0 0,0 0 0 0 0,1 0 0 0 0,-1 1 0 0 0,0-1 0 0 0,1 0 0 0 0,-1 1 0 0 0,0-1 0 0 0,1 1 0 0 0,-1 0 0 0 0,1-1 0 0 0,-1 1 0 0 0,1 0 0 0 0,-1 0 0 0 0,1 0 0 0 0,0 0 0 0 0,-1-1 0 0 0,1 1 0 0 0,0 0 0 0 0,0-1 0 0 0,-1 0 0 0 0,1 1 0 0 0,0-1 0 0 0,-1 0 0 0 0,1 0 0 0 0,-1 0 0 0 0,2 0 0 0 0,-2 0 0 0 0,0 0 0 0 0,0 1 0 0 0,0-1 0 0 0,-1 0 0 0 0,1 1 0 0 0,0-1 0 0 0,0 1 0 0 0,0 0 0 0 0,1-1 0 0 0,-1 1 0 0 0,0 0 0 0 0,0-1 0 0 0,0 1 0 0 0,0 0 0 0 0,0 0 0 0 0,0 0 0 0 0,0 0 0 0 0,0 0 0 0 0,1 0 0 0 0,-1 0 0 0 0,0 1 0 0 0,0-1 0 0 0,0 0 0 0 0,0 1 0 0 0,7 3 0 0 0,-6-3-4 0 0,-1 0 0 0 0,0 0 1 0 0,1 0-1 0 0,-1 0 0 0 0,1 0 0 0 0,-1-1 1 0 0,1 1-1 0 0,0-1 0 0 0,-1 1 0 0 0,1-1 0 0 0,0 0 1 0 0,-1 1-1 0 0,1-1 0 0 0,0 0 4 0 0,1 0-1 0 0,1 0 1 0 0,-1 1-1 0 0,0-1 0 0 0,0 1 1 0 0,1 0-1 0 0,-1 0 1 0 0,0 0-1 0 0,0 0 0 0 0,0 1 1 0 0,0-1-1 0 0,0 1 0 0 0,0 0 1 0 0,1 1 0 0 0,5 4-9 0 0,0 1 0 0 0,0 0 0 0 0,1 3 9 0 0,2 2-49 0 0,-8-10 41 0 0,-1 1 0 0 0,0 0 1 0 0,-1 0-1 0 0,1 0 0 0 0,-1 0 0 0 0,1 2 8 0 0,2 4 15 0 0,2 1 40 0 0,-2-5-24 0 0,13 25 127 0 0,-7-5 47 0 0,0-6-71 0 0,1-1 31 0 0,-11-17-136 0 0,0 0 0 0 0,0 0 0 0 0,0 0 0 0 0,-1 0 0 0 0,1 0 0 0 0,-1 0 0 0 0,1 0 0 0 0,-1 0 0 0 0,0 1-29 0 0,3 11 143 0 0,2-4-96 0 0,-4-8-46 0 0,0-1-1 0 0,0 1 0 0 0,0-1 0 0 0,-1 1 0 0 0,1 0 0 0 0,0-1 1 0 0,-1 1-1 0 0,1 0 0 0 0,-1-1 0 0 0,0 1 0 0 0,1 0 0 0 0,-1 0 0 0 0,0 0 0 0 0,0 1-70 0 0,0 0 38 0 0,0 1 39 0 0,0 0 44 0 0,0 2 68 0 0,0-2-76 0 0,0 1-65 0 0,0 0-78 0 0,0 0-60 0 0,0 1-86 0 0,0 1-98 0 0,0 1-114 0 0,0-7 60 0 0,0-1-66 0 0,0 1-59 0 0,0-1-50 0 0,0 1-172 0 0,0-1-50 0 0,0 0-208 0 0,0 0-555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34.2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0 5384 0 0,'0'0'116'0'0,"0"0"17"0"0,0 0 12 0 0,3 0-14 0 0,7 0-51 0 0,-8 0 7 0 0,-1 0 97 0 0,-1 0 157 0 0,0 3 10 0 0,0-3-335 0 0,0 1 1 0 0,0-1-1 0 0,0 1 0 0 0,0-1 1 0 0,0 1-1 0 0,0-1 0 0 0,0 1 1 0 0,0-1-1 0 0,0 1 1 0 0,0-1-1 0 0,0 1 0 0 0,1-1 1 0 0,-1 0-1 0 0,0 1 0 0 0,0-1 1 0 0,1 1-1 0 0,-1-1 1 0 0,0 1-1 0 0,0-1 0 0 0,1 0 1 0 0,-1 1-1 0 0,0-1 1 0 0,1 0-1 0 0,-1 1 0 0 0,1-1 1 0 0,-1 0-1 0 0,0 0 0 0 0,1 1 1 0 0,-1-1-1 0 0,1 0 1 0 0,-1 0-1 0 0,1 0 0 0 0,-1 1 1 0 0,1-1-1 0 0,-1 0 0 0 0,1 0 1 0 0,-1 0-1 0 0,1 0 1 0 0,-1 0-1 0 0,1 0 0 0 0,-1 0 1 0 0,1 0-17 0 0,2 0 336 0 0,-3 0 0 0 0,2 0 0 0 0,9 0 0 0 0,-9 0 0 0 0,-2 0 0 0 0,0 0-24 0 0,0 2-102 0 0,0 9 11 0 0,0-3-87 0 0,0-1-65 0 0,0 15 7 0 0,0-9-16 0 0,0-11-47 0 0,0-1-1 0 0,0 1 0 0 0,-1 0 0 0 0,1 0 0 0 0,-1-1 0 0 0,0 1 0 0 0,1 0 1 0 0,-1-1-1 0 0,0 1 0 0 0,0-1 0 0 0,-1 2-12 0 0,-4 10 161 0 0,6-13-147 0 0,0 1-1 0 0,0 0 1 0 0,-1 0 0 0 0,1-1-1 0 0,0 1 1 0 0,0 0 0 0 0,0 0-1 0 0,0-1 1 0 0,0 1-1 0 0,1 0 1 0 0,-1 0 0 0 0,0 0-1 0 0,0-1 1 0 0,0 1 0 0 0,1 0-1 0 0,-1-1 1 0 0,0 1-14 0 0,13 23 375 0 0,-4-9-187 0 0,-4-6-140 0 0,-5-7-37 0 0,1 0 0 0 0,0 0 0 0 0,0 1 0 0 0,-1-1 1 0 0,0 0-1 0 0,1 1 0 0 0,-1-1 0 0 0,0 1 0 0 0,0-1 0 0 0,0 3-11 0 0,1 11 45 0 0,3-5-9 0 0,5 5 64 0 0,4 10 84 0 0,-11-9-103 0 0,-2-1 8 0 0,3-2 22 0 0,-2-11-92 0 0,6 18 167 0 0,-6-16-113 0 0,1 1-1 0 0,-1-1 1 0 0,0 1-1 0 0,-1 0 1 0 0,1 0-73 0 0,-1 4 153 0 0,1-2-34 0 0,2 1 8 0 0,0-2-42 0 0,4 9 46 0 0,-6 2-2 0 0,-1 23-1 0 0,0 26 111 0 0,0-58-224 0 0,0 0 47 0 0,0 34 437 0 0,0-41-361 0 0,0-2-22 0 0,0 0-10 0 0,0 0-2 0 0,0 3-3 0 0,0 7-12 0 0,0-1 12 0 0,0-2-78 0 0,0-4-71 0 0,0-3-44 0 0,0 0-10 0 0,0 0-44 0 0,0 0 37 0 0,0 0-99 0 0,0 0-180 0 0,0 0 216 0 0,0 0-22 0 0,0 0-56 0 0,0 0-110 0 0,0 0-129 0 0,0 0-115 0 0,0 0 89 0 0,0 0-43 0 0,0 0-651 0 0,0 0-507 0 0,0 0-966 0 0</inkml:trace>
  <inkml:trace contextRef="#ctx0" brushRef="#br0" timeOffset="337.53">1 473 6056 0 0,'0'0'176'0'0,"0"3"49"0"0,0 7 83 0 0,0-9-302 0 0,0-1 0 0 0,0 0 0 0 0,0 0 0 0 0,0 0 1 0 0,0 0-1 0 0,0 0 0 0 0,0 0 0 0 0,0 0 0 0 0,0 0 0 0 0,0 0 0 0 0,0 0 0 0 0,0 1 0 0 0,0-1 0 0 0,0 0 0 0 0,0 0 0 0 0,0 0 1 0 0,0 0-1 0 0,0 0 0 0 0,0 0 0 0 0,0 0 0 0 0,0 0 0 0 0,0 0 0 0 0,0 0 0 0 0,0 0 0 0 0,0 1 0 0 0,0-1 0 0 0,0 0 0 0 0,0 0 1 0 0,0 0-1 0 0,0 0 0 0 0,0 0 0 0 0,0 0 0 0 0,0 0 0 0 0,0 0 0 0 0,1 0 0 0 0,-1 0 0 0 0,0 0 0 0 0,0 0 0 0 0,0 0 0 0 0,0 0 0 0 0,0 0 1 0 0,0 0-1 0 0,0 0 0 0 0,0 0 0 0 0,0 0 0 0 0,0 0 0 0 0,1 0 0 0 0,-1 0 0 0 0,0 0 0 0 0,0 0 0 0 0,0 0 0 0 0,0 0 0 0 0,0 0 1 0 0,0 0-1 0 0,0 0 0 0 0,0 0 0 0 0,0 0-6 0 0,12 0 493 0 0,1 0-76 0 0,1 0-70 0 0,1 0-64 0 0,-1 0-56 0 0,0 0-51 0 0,-1 0-43 0 0,-2 0-37 0 0,-10 0-77 0 0,1 0 0 0 0,0 0 0 0 0,-1 0 1 0 0,1 0-1 0 0,0-1 0 0 0,-1 1 0 0 0,1-1 0 0 0,0 1 1 0 0,-1-1-1 0 0,1 1 0 0 0,-1-1 0 0 0,1 0 0 0 0,-1 0 1 0 0,1 0-20 0 0,10-5 119 0 0,-8 5-95 0 0,-1 0 0 0 0,1 1 0 0 0,-1-1 0 0 0,0 1 0 0 0,1 0 0 0 0,-1 0 0 0 0,1 0 0 0 0,2 1-24 0 0,-2 0 19 0 0,1-1 0 0 0,-1 0 1 0 0,1 0-1 0 0,-1 0 1 0 0,1 0-1 0 0,-1-1 1 0 0,1 0-1 0 0,-1 0 0 0 0,1 0-19 0 0,24-10 74 0 0,0 6-14 0 0,-13-1-47 0 0,-13 5-14 0 0,0 0 1 0 0,0-1 0 0 0,1 1 0 0 0,-1 1 0 0 0,1-1 0 0 0,-1 0 0 0 0,0 1 0 0 0,2 0 0 0 0,10 0 0 0 0,-11 0 0 0 0,0 0 0 0 0,0 0 0 0 0,0 0 0 0 0,0 0 0 0 0,0-1 0 0 0,0 0 0 0 0,1 0 0 0 0,16-9 0 0 0,5 4-15 0 0,-24 6 8 0 0,0-1-1 0 0,0 0 1 0 0,-1 0 0 0 0,1 0-1 0 0,0-1 1 0 0,-1 1 0 0 0,1 0-1 0 0,0-1 1 0 0,-1 1 0 0 0,1-1 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47.0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4864 0 0,'0'0'141'0'0,"0"0"-35"0"0,0 0-1 0 0,0 0 40 0 0,0 0 127 0 0,0 0 233 0 0,3 0 21 0 0,-3 0-399 0 0,1 0-35 0 0,-1 0 5 0 0,1 0-88 0 0,0 0-47 0 0,0 0-194 0 0,0 0 191 0 0,0 0 59 0 0,-1 0 34 0 0,1 0 40 0 0,-1 0 48 0 0,1 0 31 0 0,0 0 47 0 0,-1 0 52 0 0,1 0 57 0 0,0 0 61 0 0,-1 0 67 0 0,1 0 71 0 0,0 0 75 0 0,-1-2-272 0 0,0-9-60 0 0,0 8-21 0 0,0 3-6 0 0,0 0-10 0 0,0 0-35 0 0,0 0-18 0 0,0 0-3 0 0,0 0-8 0 0,0 0-32 0 0,0 0-10 0 0,0 0-4 0 0,0 0-10 0 0,0 0-34 0 0,0 0-12 0 0,0 3-2 0 0,0 10 5 0 0,0 0 22 0 0,0-6-17 0 0,0-4-51 0 0,0-1-26 0 0,0 5 20 0 0,0 9 48 0 0,0-6-12 0 0,0 3 7 0 0,0-9 1 0 0,0 0 37 0 0,-3-1-33 0 0,-4 8-34 0 0,3 2 89 0 0,3 3 77 0 0,0 2 62 0 0,1-16-227 0 0,3 1 84 0 0,-2-2-104 0 0,1 0 1 0 0,-1 1-1 0 0,0-1 1 0 0,0 1-1 0 0,0-1 1 0 0,0 1-1 0 0,0-1 1 0 0,0 1-1 0 0,-1 0 1 0 0,1-1-1 0 0,-1 1 1 0 0,1 0-1 0 0,-1 0 1 0 0,1-1 0 0 0,-1 2-13 0 0,0 0 88 0 0,0-1 0 0 0,0-1-84 0 0,0-1 0 0 0,0 1 0 0 0,0-1 0 0 0,0 1 1 0 0,0-1-1 0 0,0 1 0 0 0,0-1 0 0 0,0 1 0 0 0,0-1 0 0 0,0 1 1 0 0,1-1-1 0 0,-1 1 0 0 0,0-1 0 0 0,0 1 0 0 0,0-1 1 0 0,1 0-1 0 0,-1 1 0 0 0,0-1 0 0 0,1 1 0 0 0,-1-1 1 0 0,0 0-1 0 0,1 1 0 0 0,-1-1 0 0 0,0 0 0 0 0,1 1 1 0 0,-1-1-1 0 0,1 0 0 0 0,-1 0 0 0 0,1 1 0 0 0,-1-1 0 0 0,0 0 1 0 0,1 0-1 0 0,-1 0 0 0 0,1 0 0 0 0,-1 1 0 0 0,1-1 1 0 0,-1 0-1 0 0,1 0 0 0 0,-1 0 0 0 0,1 0 0 0 0,-1 0 1 0 0,1 0-5 0 0,-1-1 1 0 0,0 1 1 0 0,0 0-1 0 0,1 0 1 0 0,-1 0-1 0 0,0 0 1 0 0,0 0-1 0 0,0 0 1 0 0,0 0-1 0 0,0 0 1 0 0,0 0 0 0 0,0 0-1 0 0,0 0 1 0 0,0 0-1 0 0,0 0 1 0 0,1 0-1 0 0,-1 0 1 0 0,0 0-1 0 0,0 0 1 0 0,0 0-1 0 0,0 0 1 0 0,0 0 0 0 0,0 1-1 0 0,0-1 1 0 0,0 0-1 0 0,0 0 1 0 0,0 0-1 0 0,0 0 1 0 0,1 0-1 0 0,-1 0 1 0 0,0 0-1 0 0,0 0 1 0 0,0 0 0 0 0,0 0-1 0 0,0 0 1 0 0,0 0-1 0 0,0 0 1 0 0,0 0-1 0 0,0 1 1 0 0,0-1-1 0 0,0 0 1 0 0,0 0-1 0 0,0 0 1 0 0,0 0-1 0 0,0 0 1 0 0,0 0 0 0 0,0 0-1 0 0,0 0 1 0 0,0 0-1 0 0,0 0 1 0 0,0 1-1 0 0,0-1 1 0 0,0 0-1 0 0,0 0 1 0 0,0 0-1 0 0,0 0 1 0 0,0 0 0 0 0,0 0-2 0 0,0 3 43 0 0,0 8-17 0 0,0-6 17 0 0,0 0 50 0 0,0 0 76 0 0,2-5-114 0 0,9 0-28 0 0,-8 0 47 0 0,-1 3-15 0 0,9 7-38 0 0,-4-6 54 0 0,2-5-55 0 0,-7 1-8 0 0,11 0 11 0 0,-7 0 33 0 0,-1 0-46 0 0,16 0-168 0 0,-19 0 98 0 0,-1 0-26 0 0,-1 0-62 0 0,2-3-156 0 0,9-7-277 0 0,-9 7-24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47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7136 0 0,'0'0'165'0'0,"0"0"22"0"0,0 0 6 0 0,0 0-2 0 0,0 0-34 0 0,0 0-18 0 0,0 0-3 0 0,0 0-10 0 0,0 0-39 0 0,3 0-31 0 0,0 0-75 0 0,0 0-75 0 0,0 0-75 0 0,-2 0-109 0 0,1 0-128 0 0,-2 0-110 0 0,1 0-209 0 0,-1 0-481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49.5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16 7688 0 0,'0'0'166'0'0,"-3"0"29"0"0,0 1 71 0 0,-2-4-149 0 0,-16-8-69 0 0,12 9-37 0 0,5 2 31 0 0,4 0-42 0 0,-2 0 87 0 0,2 0 97 0 0,0 0 156 0 0,0 0-238 0 0,0 0-100 0 0,0 0-73 0 0,0 0-90 0 0,0 0-107 0 0,0 0-95 0 0,0 0 39 0 0,0 0-36 0 0,0 0-435 0 0,0 0-351 0 0,0 0-662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47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0 5584 0 0,'0'0'124'0'0,"0"0"17"0"0,0 0 11 0 0,0 0 33 0 0,0 0 114 0 0,0 0 49 0 0,0 3 11 0 0,0-1-323 0 0,0 0 50 0 0,0 2 56 0 0,0 0 37 0 0,0 12 494 0 0,-1-10-427 0 0,0-1-75 0 0,1-3-128 0 0,-1-1-35 0 0,-12 4 256 0 0,8-2-226 0 0,2 1 57 0 0,-2 0 34 0 0,-6 6 216 0 0,7-7-263 0 0,0 0-35 0 0,-6 1 69 0 0,8-3-96 0 0,-1 0 0 0 0,1 0 0 0 0,0 1 0 0 0,0-1 0 0 0,0 0 0 0 0,0 1 0 0 0,0-1 0 0 0,0 1 0 0 0,0 0-20 0 0,-2 2 40 0 0,-1-1 1 0 0,1 0 0 0 0,-1 0 0 0 0,1 0-1 0 0,-1-1 1 0 0,0 1 0 0 0,0-1 0 0 0,-1 0-41 0 0,-14 7 106 0 0,14-6-79 0 0,-1 1 7 0 0,-12 5 62 0 0,3 4-29 0 0,0 0-14 0 0,3-7-42 0 0,9 0-14 0 0,4-5 4 0 0,0-1-1 0 0,-1 0 1 0 0,1 1-1 0 0,0-1 1 0 0,-1 1-1 0 0,1-1 1 0 0,0 0-1 0 0,-1 1 1 0 0,1-1-1 0 0,0 0 1 0 0,-1 1-1 0 0,1-1 1 0 0,-1 0-1 0 0,1 1 1 0 0,0-1-1 0 0,-1 0 1 0 0,1 0-1 0 0,-1 0 1 0 0,1 1-1 0 0,-1-1 1 0 0,1 0-1 0 0,-1 0 1 0 0,1 0-1 0 0,-1 0 1 0 0,1 0-1 0 0,-1 0 1 0 0,1 0-1 0 0,-1 0 1 0 0,1 0-1 0 0,-1 0 1 0 0,1 0-1 0 0,-1 0 0 0 0,-8 1 58 0 0,-5 6 216 0 0,11-5-257 0 0,0 1-78 0 0,0-1-28 0 0,6-2-2 0 0,14 0 17 0 0,-11 0 74 0 0,-3 0 11 0 0,0 0 79 0 0,0 3 0 0 0,-2-2-84 0 0,0 0 0 0 0,0 1-1 0 0,1-1 1 0 0,-1 0-1 0 0,1-1 1 0 0,-1 1 0 0 0,1 0-1 0 0,-1 0 1 0 0,1-1-1 0 0,0 1 1 0 0,0 0-6 0 0,24 1 20 0 0,-10 1-20 0 0,0 7 0 0 0,0-7 0 0 0,2 0 0 0 0,8 10 0 0 0,-7 0 0 0 0,-6-10 10 0 0,-8-1 33 0 0,8 9-32 0 0,-3-8-51 0 0,-1-2-65 0 0,-9-2 96 0 0,1 1-1 0 0,-1 0 0 0 0,1 0 0 0 0,-1 0 1 0 0,0 0-1 0 0,1 0 0 0 0,-1 0 0 0 0,1 0 1 0 0,-1 0-1 0 0,1 0 0 0 0,-1 0 0 0 0,1 0 1 0 0,-1 0-1 0 0,0 1 0 0 0,1-1 0 0 0,-1 0 1 0 0,1 0-1 0 0,-1 0 0 0 0,0 1 0 0 0,1-1 1 0 0,-1 0-1 0 0,0 0 0 0 0,1 1 0 0 0,-1-1 1 0 0,0 0-1 0 0,1 1 0 0 0,-1-1 0 0 0,0 0 1 0 0,0 1-1 0 0,1-1 0 0 0,-1 0 0 0 0,0 1 1 0 0,0-1-1 0 0,0 1 0 0 0,1-1 0 0 0,-1 0 1 0 0,0 1-1 0 0,0-1 0 0 0,0 1 0 0 0,0-1 1 0 0,0 1-1 0 0,0-1 0 0 0,0 0 0 0 0,0 1 1 0 0,0-1-1 0 0,0 1 0 0 0,0-1 10 0 0,0 3-349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48.3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5840 0 0,'0'0'132'0'0,"0"0"17"0"0,0 0 11 0 0,2 3 43 0 0,3 1-77 0 0,1 3 104 0 0,-3-5 195 0 0,-3-2 14 0 0,0 0-10 0 0,2 0-170 0 0,0 0-97 0 0,-1 0-82 0 0,0 0-38 0 0,2 0 10 0 0,-1 0 17 0 0,0 0 88 0 0,-1 0-33 0 0,0 0 38 0 0,2 3 192 0 0,-1-1-318 0 0,2 1 91 0 0,11 13 514 0 0,-12-13-537 0 0,-1-1-38 0 0,1 1 250 0 0,-3-3-18 0 0,3 2-8 0 0,8 7-38 0 0,-10-8-223 0 0,1 0 1 0 0,-1-1 0 0 0,0 1 0 0 0,1-1 0 0 0,0 1 0 0 0,-1-1 0 0 0,1 0 0 0 0,-1 0-1 0 0,1 0 1 0 0,0 1-30 0 0,13 1 149 0 0,-1 9-34 0 0,-10-9-31 0 0,-1-1-37 0 0,6-1-12 0 0,-6-1-7 0 0,-1 1-17 0 0,-1 0 0 0 0,1 1 0 0 0,0-1 0 0 0,0 0 0 0 0,-1 1 0 0 0,1-1 0 0 0,0 1 0 0 0,0 0 0 0 0,-1-1 0 0 0,1 1 0 0 0,-1 0 1 0 0,1 0-1 0 0,-1 0-11 0 0,1 0 11 0 0,-1 0 0 0 0,1 0 0 0 0,0 0 0 0 0,-1 0 0 0 0,1-1 0 0 0,0 1 0 0 0,-1-1 0 0 0,1 1 0 0 0,0-1 0 0 0,0 1 0 0 0,-1-1 1 0 0,1 0-1 0 0,0 0-11 0 0,14-1 81 0 0,-11 1-80 0 0,-1-1 1 0 0,0 1 0 0 0,1 0-1 0 0,-1 0 1 0 0,0 0 0 0 0,1 1-1 0 0,-1 0 1 0 0,0 0 0 0 0,4 1-2 0 0,8 8 0 0 0,0-7 0 0 0,-11-3-27 0 0,-1 0-69 0 0,-2 0-73 0 0,0 0-109 0 0,-1 0-128 0 0,0 0-115 0 0,-1 0 67 0 0,1 0-42 0 0,-1 0-591 0 0,0 0-469 0 0,0 0-890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49.1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65 6648 0 0,'0'0'149'0'0,"0"0"23"0"0,0 0 12 0 0,-2 0-25 0 0,-9 0-87 0 0,8 0 130 0 0,3 0 52 0 0,0 2 2 0 0,0-1-242 0 0,0-1 0 0 0,0 1 0 0 0,1 0 0 0 0,-1-1 0 0 0,0 1 0 0 0,0-1 0 0 0,0 1 0 0 0,0-1-1 0 0,0 1 1 0 0,1 0 0 0 0,-1-1 0 0 0,0 1 0 0 0,1-1 0 0 0,-1 1 0 0 0,0-1 0 0 0,1 0 0 0 0,-1 1 0 0 0,0-1 0 0 0,1 1 0 0 0,-1-1 0 0 0,1 0 0 0 0,-1 1 0 0 0,1-1 0 0 0,0 1-14 0 0,-1-1 13 0 0,1 0-1 0 0,0 1 1 0 0,-1-1-1 0 0,1 1 1 0 0,-1-1-1 0 0,1 1 1 0 0,-1 0-1 0 0,1-1 1 0 0,-1 1-1 0 0,1-1 1 0 0,-1 1-1 0 0,0 0 1 0 0,1-1-1 0 0,-1 1 1 0 0,0 0-1 0 0,0-1 1 0 0,1 1-1 0 0,-1 0 1 0 0,0 0-1 0 0,0-1 1 0 0,0 1-1 0 0,0 0 1 0 0,0 0-1 0 0,0-1 1 0 0,0 1-13 0 0,0 1 29 0 0,0-1 1 0 0,0 0-1 0 0,0 0 0 0 0,0 1 1 0 0,0-1-1 0 0,1 0 1 0 0,-1 1-1 0 0,0-1 1 0 0,1 0-1 0 0,-1 0 0 0 0,1 1 1 0 0,-1-1-1 0 0,1 0 1 0 0,0 1-30 0 0,4 3 203 0 0,1 2 75 0 0,-3-5-171 0 0,2 5 59 0 0,10 20 427 0 0,-9-16-370 0 0,-6-11-220 0 0,1 2 79 0 0,-1 2-41 0 0,0 0 11 0 0,0-1 54 0 0,2 0 58 0 0,0-1 94 0 0,4 4-95 0 0,-4-4-104 0 0,1 0 1 0 0,-1 1-1 0 0,1-1 0 0 0,-1 1 0 0 0,0-1 0 0 0,0 1 0 0 0,0 0 1 0 0,0 2-60 0 0,1 9 243 0 0,-3-13-229 0 0,0 0 1 0 0,0-1 0 0 0,0 1 0 0 0,0 0-1 0 0,0-1 1 0 0,0 1 0 0 0,0 0 0 0 0,0-1 0 0 0,1 1-1 0 0,-1 0 1 0 0,0-1 0 0 0,0 1 0 0 0,1 0-1 0 0,-1-1 1 0 0,0 1 0 0 0,1-1 0 0 0,-1 1-1 0 0,1-1 1 0 0,-1 1 0 0 0,1-1 0 0 0,-1 1 0 0 0,1-1-1 0 0,-1 1 1 0 0,1-1 0 0 0,-1 1 0 0 0,1-1-15 0 0,0 0 14 0 0,-1 1 1 0 0,1-1 0 0 0,-1 1 0 0 0,1-1-1 0 0,-1 0 1 0 0,1 1 0 0 0,-1-1 0 0 0,1 1 0 0 0,-1 0-1 0 0,0-1 1 0 0,1 1 0 0 0,-1-1 0 0 0,0 1-1 0 0,1 0 1 0 0,-1-1 0 0 0,0 1 0 0 0,0-1-1 0 0,1 1 1 0 0,-1 0 0 0 0,0-1 0 0 0,0 1 0 0 0,0 0-1 0 0,0 0 1 0 0,0-1 0 0 0,0 1 0 0 0,0 0-15 0 0,0 3 70 0 0,1 1 50 0 0,3 5 404 0 0,-1-6-348 0 0,-1-1-98 0 0,0-2-94 0 0,-1 1-44 0 0,2 0 166 0 0,-6 1-8 0 0,-8 7-2 0 0,9-7 0 0 0,2-3 0 0 0,0 0 0 0 0,0 0-4 0 0,0 6 4 0 0,0 1-52 0 0,0-4 20 0 0,0-3 26 0 0,-3 0 112 0 0,-2-1-163 0 0,1-1 57 0 0,4 2-69 0 0,-1-1 0 0 0,1 1 0 0 0,0-1-1 0 0,-1 0 1 0 0,1 1 0 0 0,0-1-1 0 0,0 1 1 0 0,0-1 0 0 0,-1 0 0 0 0,1 1-1 0 0,0-1 1 0 0,0 0 0 0 0,0 1-1 0 0,0-1 1 0 0,0 0 0 0 0,0 0-27 0 0,-1-7 170 0 0,0 3-135 0 0,-1 0-47 0 0,-11-10 12 0 0,11 12 0 0 0,1 1 0 0 0,-1 0 0 0 0,1 0 0 0 0,-1-1 0 0 0,1 1 0 0 0,0-1 0 0 0,-1 1 0 0 0,1-1 0 0 0,0 0 0 0 0,1 1 0 0 0,-1-1 0 0 0,1 0 0 0 0,-1 1 0 0 0,1-2 0 0 0,-1-8 0 0 0,1 0 0 0 0,1-12 0 0 0,0 0 0 0 0,-2 13 0 0 0,1 8 0 0 0,0-1 0 0 0,0 1 0 0 0,0-1 0 0 0,0 1 0 0 0,1-1 0 0 0,0 1 0 0 0,0-4 0 0 0,10-4 0 0 0,-8-1 0 0 0,-2 10 0 0 0,-1-1 0 0 0,1 1 0 0 0,0 0 0 0 0,0 0 0 0 0,0-1 0 0 0,0 1 0 0 0,0 0 0 0 0,0 0 0 0 0,0 0 0 0 0,1 0 0 0 0,-1 0 0 0 0,2-2 0 0 0,10-11 0 0 0,-10 10 0 0 0,-3 4 0 0 0,0 0 0 0 0,0 1 0 0 0,1-1 0 0 0,-1 0 0 0 0,0 1 0 0 0,1-1 0 0 0,-1 1 0 0 0,0-1 0 0 0,1 1 0 0 0,-1-1 0 0 0,1 1 0 0 0,-1-1 0 0 0,1 1 0 0 0,-1-1 0 0 0,1 1 0 0 0,0-1 0 0 0,-1 1 0 0 0,1 0 0 0 0,-1-1 0 0 0,1 1 0 0 0,0 0 0 0 0,0 0 0 0 0,4-3 0 0 0,26-13 0 0 0,-12 6 0 0 0,7 5 0 0 0,-13-2 0 0 0,-12 6 0 0 0,1 1 0 0 0,-1-1 0 0 0,1 0 0 0 0,-1 0 0 0 0,1 1 0 0 0,-1-1 0 0 0,1 1 0 0 0,-1-1 0 0 0,1 1 0 0 0,-1 0 0 0 0,1 0 0 0 0,-1 0 0 0 0,1 0 0 0 0,4-1 0 0 0,-4 1 0 0 0,0 0 0 0 0,-1 0 0 0 0,1 0 0 0 0,0 0 0 0 0,-1 0 0 0 0,1 0 0 0 0,0 0 0 0 0,-1 1 0 0 0,1-1 0 0 0,0 0 0 0 0,-1 1 0 0 0,2 0 0 0 0,1 6 0 0 0,-3-7 0 0 0,-1 1 0 0 0,0-1 0 0 0,0 0 0 0 0,1 1 0 0 0,-1-1 0 0 0,0 1 0 0 0,1-1 0 0 0,-1 0 0 0 0,0 1 0 0 0,1-1 0 0 0,-1 0 0 0 0,0 1 0 0 0,1-1 0 0 0,-1 0 0 0 0,1 1 0 0 0,-1-1 0 0 0,1 0 0 0 0,-1 0 0 0 0,1 0 0 0 0,-1 0 0 0 0,1 1 0 0 0,-1-1 0 0 0,1 0 0 0 0,-1 0 0 0 0,1 0 0 0 0,-1 0 0 0 0,1 0 0 0 0,-1 0 0 0 0,1 0 0 0 0,-1 0 0 0 0,1 0 0 0 0,-1-1 0 0 0,16 4 0 0 0,-9 0 0 0 0,-3-1 0 0 0,-1-1 0 0 0,1 1 0 0 0,-1 0 0 0 0,1 0 0 0 0,-1 0 0 0 0,0 0 0 0 0,0 0 0 0 0,0 1 0 0 0,0 0 0 0 0,2 2 0 0 0,0 8 0 0 0,6-8 0 0 0,-3 8-12 0 0,1-5-11 0 0,2 3-34 0 0,-3 2-37 0 0,-3-8 50 0 0,0 1-9 0 0,1 4-56 0 0,5 14 155 0 0,-11-22-39 0 0,0-2 0 0 0,0 1-1 0 0,1 0 0 0 0,-1 0 0 0 0,0-1 1 0 0,0 1-1 0 0,0 0 0 0 0,0-1 1 0 0,1 1-1 0 0,-1 0 0 0 0,0-1 0 0 0,0 1 1 0 0,1 0-1 0 0,-1-1 0 0 0,1 1 0 0 0,-1-1 1 0 0,1 1-1 0 0,-1-1 0 0 0,1 1 1 0 0,-1-1-1 0 0,1 1 0 0 0,-1-1 0 0 0,1 1 1 0 0,-1-1-1 0 0,1 1 0 0 0,0-1 0 0 0,-1 0 1 0 0,1 1-7 0 0,6 2 49 0 0,0 2 31 0 0,-3 1-48 0 0,2 13-76 0 0,-6-9-35 0 0,1 0-1 0 0,-2 1 0 0 0,1 1 80 0 0,-1 7-37 0 0,1 14 85 0 0,0-19 4 0 0,0 1 80 0 0,0-8-25 0 0,0 0 34 0 0,3-2-17 0 0,7 6-18 0 0,-7-9-8 0 0,-3-2-3 0 0,0 0-4 0 0,0 0-18 0 0,0 3-3 0 0,0 5-175 0 0,-1-1 92 0 0,1-3 55 0 0,-1 3 130 0 0,-1-5-105 0 0,1-1-88 0 0,0-1-52 0 0,-1 0-128 0 0,0 0 47 0 0,1 0-39 0 0,0 0-4 0 0,0 0-35 0 0,-1 0-35 0 0,1 0-38 0 0,1 0-65 0 0,0 0-57 0 0,0 0-49 0 0,0 0-45 0 0,0 0-153 0 0,0 0-43 0 0,0 0-186 0 0,0 0-498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51.8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5328 0 0,'0'0'116'0'0,"0"0"17"0"0,0 0 12 0 0,0 0-42 0 0,0 0-4 0 0,0 0 37 0 0,0 0 117 0 0,2 0 220 0 0,9 0 21 0 0,-11 0-486 0 0,0-1 1 0 0,0 1-1 0 0,0 0 0 0 0,0 0 1 0 0,0 0-1 0 0,0 0 0 0 0,0 0 1 0 0,0 0-1 0 0,1 0 1 0 0,-1 0-1 0 0,0 0 0 0 0,0 0 1 0 0,0 0-1 0 0,0 0 0 0 0,0 0 1 0 0,0 0-1 0 0,0 0 1 0 0,0 0-1 0 0,0 0 0 0 0,0 0 1 0 0,1 1-1 0 0,-1-1 0 0 0,0 0 1 0 0,0 0-1 0 0,0 0 0 0 0,0 0 1 0 0,0 0-1 0 0,0 0 1 0 0,0 0-1 0 0,0 0 0 0 0,0 0 1 0 0,0 0-1 0 0,0 0 0 0 0,0 0 1 0 0,0 0-1 0 0,0 0 1 0 0,0 0-1 0 0,1 1 0 0 0,-1-1 1 0 0,0 0-1 0 0,0 0 0 0 0,0 0 1 0 0,0 0-1 0 0,0 0 1 0 0,0 0-1 0 0,0 0 0 0 0,0 0 1 0 0,0 0-1 0 0,0 0 0 0 0,0 1 1 0 0,0-1-1 0 0,0 0 1 0 0,0 0-1 0 0,0 0 0 0 0,0 0 1 0 0,-1 0-1 0 0,1 0-8 0 0,0 16 535 0 0,0 0-51 0 0,0 0-47 0 0,0 0-43 0 0,0 0-40 0 0,0 0-35 0 0,0 17 225 0 0,0 7-17 0 0,0-6-155 0 0,0 45 428 0 0,0-30-226 0 0,2-35-403 0 0,4 8 131 0 0,-3-11-154 0 0,0 2-35 0 0,-1 4-47 0 0,-2 31 105 0 0,0-30-72 0 0,0 0 45 0 0,0 1 61 0 0,0 0 78 0 0,0-4-41 0 0,0 0 48 0 0,0 1 52 0 0,0 2 59 0 0,0-15-323 0 0,0-3-1 0 0,-4 0-9 0 0,1 0-41 0 0,-3 0-44 0 0,4 0-42 0 0,1 0-88 0 0,1 0-156 0 0,0 0 159 0 0,0 0-41 0 0,0 0-70 0 0,0 0 84 0 0,0 0-35 0 0,0 0-38 0 0,0 0-35 0 0,0 0-373 0 0,0 0 93 0 0,0 0-49 0 0,-2 0-711 0 0,-2 0-559 0 0,-5 0-1060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52.2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31 5384 0 0,'0'0'116'0'0,"0"0"17"0"0,0 0 12 0 0,-3 0-14 0 0,-10 3-104 0 0,4 3-13 0 0,5-2 38 0 0,4-4-52 0 0,-2 3 261 0 0,0 0-90 0 0,2 0-54 0 0,0 1-43 0 0,0-1-11 0 0,-1 0 33 0 0,-4 5 119 0 0,-1 2 90 0 0,4 3 67 0 0,2-1-64 0 0,1-9-225 0 0,-1 0 0 0 0,0 1 0 0 0,0-1 1 0 0,0 0-1 0 0,0 0 0 0 0,-1 0 0 0 0,1 1 0 0 0,-1-1 1 0 0,0 0-1 0 0,0 1-83 0 0,-4 4 170 0 0,-1 5 156 0 0,5-11-286 0 0,1 0-1 0 0,-1-1 0 0 0,1 1 1 0 0,0 0-1 0 0,0 0 1 0 0,0 0-1 0 0,0-1 0 0 0,0 1 1 0 0,0 0-1 0 0,0 0 1 0 0,0 0-1 0 0,1 0 0 0 0,-1-1 1 0 0,2 2-40 0 0,0 3 56 0 0,1 4 62 0 0,0-1 35 0 0,-2-3-39 0 0,0 0 1 0 0,0-1 0 0 0,0 1 0 0 0,-1 0 0 0 0,1 1-115 0 0,1 6 184 0 0,4-3-41 0 0,-1-1-43 0 0,-3-5-39 0 0,11 19 215 0 0,-12-21-257 0 0,1 0-1 0 0,-1 0 0 0 0,1-1 0 0 0,-1 1 1 0 0,1-1-1 0 0,0 1 0 0 0,-1-1 0 0 0,1 0 0 0 0,0 1 1 0 0,1-1-19 0 0,10 4 100 0 0,-8 2-26 0 0,-5-7-69 0 0,0 1 0 0 0,0-1 0 0 0,1 1 0 0 0,-1-1 0 0 0,0 1 0 0 0,0-1 0 0 0,1 0 0 0 0,-1 1 0 0 0,0-1 1 0 0,1 0-1 0 0,-1 1 0 0 0,1-1 0 0 0,-1 0 0 0 0,0 1 0 0 0,1-1 0 0 0,-1 0 0 0 0,1 0 0 0 0,-1 0 0 0 0,1 1 0 0 0,-1-1 0 0 0,1 0 0 0 0,-1 0 0 0 0,1 0 0 0 0,-1 0 0 0 0,1 0 0 0 0,-1 0 0 0 0,1 0 0 0 0,-1 0 0 0 0,1 0 1 0 0,-1 0-1 0 0,1 0 0 0 0,0 0-5 0 0,5 0 19 0 0,1 0 49 0 0,27 0 437 0 0,-34 0-498 0 0,1 0 1 0 0,-1 0 0 0 0,1 0 0 0 0,-1 0-1 0 0,1 0 1 0 0,-1 0 0 0 0,1 0 0 0 0,-1 0-1 0 0,1 0 1 0 0,-1 0 0 0 0,1 0-1 0 0,-1 0 1 0 0,1 0 0 0 0,-1-1 0 0 0,1 1-1 0 0,-1 0 1 0 0,1 0 0 0 0,-1 0 0 0 0,1-1-1 0 0,-1 1 1 0 0,0 0 0 0 0,1-1 0 0 0,-1 1-1 0 0,0 0 1 0 0,1-1 0 0 0,-1 1 0 0 0,0 0-1 0 0,1-1 1 0 0,-1 1 0 0 0,0-1-1 0 0,1 1 1 0 0,-1-1-8 0 0,4-6 111 0 0,7 1 21 0 0,-9 6-124 0 0,-1-1 0 0 0,0 1 1 0 0,0-1-1 0 0,0 1 0 0 0,0-1 0 0 0,0 1 1 0 0,0-1-1 0 0,-1 0 0 0 0,1 1 1 0 0,0-1-1 0 0,0 0 0 0 0,0 0 0 0 0,-1 0 1 0 0,1 0-1 0 0,0 0 0 0 0,0 0-8 0 0,4-12 122 0 0,-1 11-78 0 0,2-4 26 0 0,0-15 22 0 0,4 10-10 0 0,-9-3-32 0 0,-1 12-41 0 0,0-1 0 0 0,0 1-1 0 0,0 0 1 0 0,0-1 0 0 0,1 1 0 0 0,-1 0-1 0 0,0 0 1 0 0,1-1 0 0 0,0 1 0 0 0,-1 0-1 0 0,1-1-8 0 0,4-5 12 0 0,-4 7-12 0 0,0 0 0 0 0,0-1 0 0 0,0 1 0 0 0,0-1 0 0 0,-1 1 0 0 0,1-1 1 0 0,0 1-1 0 0,-1-1 0 0 0,1 0 0 0 0,-1 1 0 0 0,0-1 0 0 0,0 0 0 0 0,1 1 1 0 0,-1-1-1 0 0,0-10 5 0 0,1 9 2 0 0,-1 0 0 0 0,0-1 0 0 0,0 1 0 0 0,0 0 0 0 0,0 0 0 0 0,-1 0 0 0 0,1-1-1 0 0,-1 1 1 0 0,0 0 0 0 0,0 0-7 0 0,-31-61 118 0 0,28 58-122 0 0,-1 0 1 0 0,0 0-1 0 0,0 0 1 0 0,-1 1-1 0 0,-2-2 4 0 0,-3-4-54 0 0,-2-2-116 0 0,9 10 12 0 0,1 2 70 0 0,-1 1 43 0 0,-1 1 22 0 0,2-1-31 0 0,-3 1-27 0 0,4-1 55 0 0,0 0 0 0 0,1 0 1 0 0,-1 0-1 0 0,0 0 0 0 0,1 0 0 0 0,-1 0 0 0 0,1 0 1 0 0,-1-1-1 0 0,0 1 0 0 0,1-1 0 0 0,-1 1 1 0 0,-1-1 25 0 0,0-5-116 0 0,3 5 107 0 0,-1 1 0 0 0,1 0 0 0 0,0-1 1 0 0,0 1-1 0 0,0-1 0 0 0,0 1 0 0 0,-1 0 1 0 0,1-1-1 0 0,0 1 0 0 0,0 0 1 0 0,-1-1-1 0 0,1 1 0 0 0,0 0 0 0 0,-1-1 1 0 0,1 1-1 0 0,0 0 0 0 0,-1 0 0 0 0,1 0 1 0 0,-1-1-1 0 0,1 1 9 0 0,-9 2-155 0 0,3 2 2 0 0,-1 3-128 0 0,1-5-234 0 0,-7-2-18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56.0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11888 0 0,'0'0'266'0'0,"0"0"44"0"0,0 0 14 0 0,0 0-132 0 0,0 0-91 0 0,0 0 31 0 0,0 0 44 0 0,0 0 43 0 0,0 0 5 0 0,0 0-27 0 0,0 0-106 0 0,0 0-51 0 0,3 0-83 0 0,2 0 28 0 0,3 0-48 0 0,-1 0-53 0 0,-1 0-61 0 0,-3 0-201 0 0,-3 0-6 0 0,0 0 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56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 1 7312 0 0,'2'0'165'0'0,"2"0"-139"0"0,-1 2 45 0 0,-2-1-47 0 0,0 0 0 0 0,-1-1 0 0 0,1 1 0 0 0,0 0 0 0 0,-1-1 0 0 0,1 1 0 0 0,-1 0 0 0 0,1 0 0 0 0,-1 0 0 0 0,1-1 0 0 0,-1 1 0 0 0,0 0 0 0 0,1 0 0 0 0,-1 0 0 0 0,0 0-24 0 0,0 5 116 0 0,-1-2-85 0 0,-2 0-40 0 0,-4-2 26 0 0,1 1 62 0 0,0 1 77 0 0,-1 2 181 0 0,4-3 308 0 0,3-3 25 0 0,0 0-34 0 0,0 0-151 0 0,-3 0-62 0 0,-3-1-201 0 0,4-1 193 0 0,3 0-229 0 0,1-1-52 0 0,0 2-86 0 0,-1-1-43 0 0,1 0-55 0 0,1-1 151 0 0,-3 3-18 0 0,0 0-35 0 0,0 0-128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56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5960 0 0,'0'0'132'0'0,"0"0"17"0"0,0 0 12 0 0,0 0-43 0 0,0 0 3 0 0,0 0 56 0 0,0 0 161 0 0,0 0 294 0 0,0 0 28 0 0,0 0-30 0 0,3 0-139 0 0,8 0-62 0 0,-9 0-11 0 0,-2 0-18 0 0,3 0-67 0 0,5-1-136 0 0,3-5 27 0 0,3-1 25 0 0,0 5-38 0 0,-5 3-128 0 0,12 0 61 0 0,-6-5-1 0 0,-11 2-99 0 0,1-1 0 0 0,-1 2 1 0 0,1-1-1 0 0,-1 0 1 0 0,2 1-45 0 0,9-1 66 0 0,5 2-34 0 0,-15 0-188 0 0,1 0 61 0 0,-1 0 52 0 0,0 0 43 0 0,1 0 43 0 0,0 0 32 0 0,13 0 259 0 0,-10 0-220 0 0,1 0-65 0 0,-6 0-71 0 0,1 0-33 0 0,-1 0-38 0 0,0 0-43 0 0,1 0-63 0 0,0 0-61 0 0,0 0-67 0 0,-1 0-72 0 0,1 0-78 0 0,0 0-84 0 0,-1 0-91 0 0,1 0-95 0 0,2 0-779 0 0,2 0-869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57.1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63 7280 0 0,'0'0'209'0'0,"-3"0"-5"0"0,-5 0-135 0 0,6 0-15 0 0,-1 0 76 0 0,3 0 148 0 0,0 0 243 0 0,0 0 14 0 0,0 0-10 0 0,0 0-45 0 0,0 0-21 0 0,0 0-3 0 0,0 0-36 0 0,10 1-5 0 0,4-1-122 0 0,1 1-78 0 0,-13-1-189 0 0,0 0 0 0 0,-1 0 0 0 0,1 0 1 0 0,0-1-1 0 0,0 1 0 0 0,-1 0 0 0 0,1 0 1 0 0,0-1-1 0 0,-1 0 0 0 0,1 1 1 0 0,0-1-27 0 0,1-3 68 0 0,2-3 48 0 0,10 6-4 0 0,-13 1-97 0 0,0 0 0 0 0,1 0 0 0 0,-1 0-1 0 0,0 0 1 0 0,1 0 0 0 0,-1 0 0 0 0,0-1 0 0 0,0 1 0 0 0,0-1 0 0 0,1 0 0 0 0,-1 0-15 0 0,6-4 38 0 0,-6 4-31 0 0,-1 0 1 0 0,1 0 0 0 0,-1 0 0 0 0,0 1 0 0 0,1-1 0 0 0,0 0 0 0 0,-1 1-1 0 0,1-1 1 0 0,-1 1 0 0 0,1 0 0 0 0,0-1 0 0 0,-1 1 0 0 0,1 0 0 0 0,0 0-8 0 0,21-1 65 0 0,-19 1-64 0 0,0-1-1 0 0,0 1 1 0 0,0-1 0 0 0,0-1 0 0 0,0 1-1 0 0,0 0 1 0 0,0-1 0 0 0,-1 0 0 0 0,2 0-1 0 0,-2 1 1 0 0,0 0 0 0 0,0 0 1 0 0,-1 0-1 0 0,1 1 0 0 0,0-1 0 0 0,0 1 1 0 0,0 0-1 0 0,0 0 0 0 0,1 0-1 0 0,16 1-63 0 0,-10 0-47 0 0,1-1-22 0 0,-9 1 94 0 0,0-1 0 0 0,0 0 0 0 0,0 0 0 0 0,0 0 0 0 0,0 0 0 0 0,0-1 0 0 0,0 1 0 0 0,0-1 0 0 0,-1 1 0 0 0,1-1 0 0 0,1 0 38 0 0,12-12-288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57.6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0 7696 0 0,'0'0'225'0'0,"0"0"62"0"0,0 0 110 0 0,0 0 47 0 0,0 0 11 0 0,0 0-31 0 0,0 0-135 0 0,0 0-58 0 0,0 0-9 0 0,0 3 6 0 0,0 34 725 0 0,0-1-76 0 0,0 1-103 0 0,0-19-434 0 0,0 1-36 0 0,0 6 40 0 0,0 1-79 0 0,0 1-86 0 0,0 0-95 0 0,0-24-52 0 0,0 1-1 0 0,-1-1 1 0 0,1 0-1 0 0,-1 0 1 0 0,0 0-1 0 0,1 0 1 0 0,-2 2-32 0 0,-6 13 201 0 0,4-4-21 0 0,4 8-50 0 0,1-13-75 0 0,-1 0 13 0 0,0-7-52 0 0,-1-1 0 0 0,1 1 0 0 0,0-1 0 0 0,0 1-1 0 0,0-1 1 0 0,0 1 0 0 0,0-1 0 0 0,1 1 0 0 0,-1-1 0 0 0,0 1 0 0 0,1-1 0 0 0,-1 0 0 0 0,2 2-16 0 0,4 2 91 0 0,-5-5-83 0 0,-1 0 0 0 0,1 0-1 0 0,-1 1 1 0 0,0-1 0 0 0,1 0-1 0 0,-1 0 1 0 0,1 1 0 0 0,-1-1 0 0 0,0 1-1 0 0,1-1 1 0 0,-1 0 0 0 0,0 1-1 0 0,0-1 1 0 0,1 1 0 0 0,-1-1 0 0 0,0 0-1 0 0,0 1 1 0 0,1-1 0 0 0,-1 1 0 0 0,0-1-1 0 0,0 1 1 0 0,0-1 0 0 0,0 1-1 0 0,0-1 1 0 0,0 1 0 0 0,0-1 0 0 0,0 1-1 0 0,0-1 1 0 0,0 1 0 0 0,0-1-1 0 0,0 1 1 0 0,0 0-8 0 0,-1 12 187 0 0,2 11 321 0 0,3-17-311 0 0,0-5-138 0 0,1-1-37 0 0,-2-1 138 0 0,-3 0-4 0 0,2 0-17 0 0,9 0-10 0 0,-11 0-126 0 0,0 0-1 0 0,0 0 0 0 0,0 0 0 0 0,0 0 1 0 0,0 0-1 0 0,0 0 0 0 0,0 0 0 0 0,0 0 1 0 0,1 0-1 0 0,-1 0 0 0 0,0 0 0 0 0,0 0 1 0 0,0 0-1 0 0,0 0 0 0 0,0 0 0 0 0,0 0 1 0 0,0 0-1 0 0,0 0 0 0 0,0 0 0 0 0,0 0 1 0 0,1 0-1 0 0,-1 0 0 0 0,0 0 0 0 0,0 0 1 0 0,0 0-1 0 0,0 0 0 0 0,0 0 0 0 0,0 0 1 0 0,0 0-1 0 0,0 0 0 0 0,0 0 0 0 0,0 1 1 0 0,0-1-1 0 0,0 0 0 0 0,0 0 0 0 0,0 0 1 0 0,0 0-1 0 0,0 0 0 0 0,0 0 0 0 0,1 0 1 0 0,-1 0-1 0 0,0 0 0 0 0,0 0 0 0 0,0 0 1 0 0,0 1-1 0 0,0-1 0 0 0,0 0 0 0 0,0 0 1 0 0,0 0-1 0 0,0 0 0 0 0,0 0 0 0 0,0 0 0 0 0,0 0 1 0 0,-1 0-1 0 0,1 0 0 0 0,0 0 0 0 0,0 1-2 0 0,0-1 5 0 0,0 1-1 0 0,0-1 0 0 0,0 0 1 0 0,0 1-1 0 0,0-1 0 0 0,0 1 0 0 0,0-1 1 0 0,0 1-1 0 0,0-1 0 0 0,0 1 1 0 0,0-1-1 0 0,1 1 0 0 0,-1-1 1 0 0,0 0-1 0 0,0 1 0 0 0,0-1 0 0 0,1 1 1 0 0,-1-1-1 0 0,0 0 0 0 0,0 1 1 0 0,1-1-1 0 0,-1 1 0 0 0,0-1 0 0 0,1 0 1 0 0,-1 1-1 0 0,0-1 0 0 0,1 0 1 0 0,-1 0-1 0 0,0 1 0 0 0,1-1 0 0 0,0 0-4 0 0,26 1 82 0 0,2-1-25 0 0,-28 0-57 0 0,0 0 0 0 0,0 0 0 0 0,0 0 0 0 0,0 0 0 0 0,0 0 0 0 0,-1 0 0 0 0,1 0 0 0 0,0-1 0 0 0,0 1 0 0 0,0 0 0 0 0,0 0 0 0 0,-1-1 0 0 0,1 1 0 0 0,1-1 0 0 0,3-9 0 0 0,-5 9-1 0 0,1 1 0 0 0,0 0 1 0 0,-1-1-1 0 0,1 1 0 0 0,0 0 0 0 0,-1 0 0 0 0,1-1 0 0 0,0 1 0 0 0,-1 0 0 0 0,1 0 0 0 0,0 0 0 0 0,-1 0 0 0 0,1 0 0 0 0,0 0 0 0 0,-1 0 1 0 0,0 0 0 0 0,3 0-38 0 0,-3 0-48 0 0,0 0-32 0 0,0 0-116 0 0,0 1-30 0 0,0-1 62 0 0,0 1 53 0 0,-1-1 49 0 0,1 1 23 0 0,0 0 88 0 0,0 0 56 0 0,0 1 148 0 0,0-1-163 0 0,0 0-83 0 0,0 0-52 0 0,0-1-63 0 0,0 1-75 0 0,0-1-48 0 0,0 1-76 0 0,0 0-83 0 0,0-1-92 0 0,1 1-99 0 0,-1-1-107 0 0,0 1-115 0 0,0 0-122 0 0,0-1-1092 0 0,0 0-1160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53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0 615 8464 0 0,'0'0'190'0'0,"0"0"28"0"0,3 0 10 0 0,10 0-65 0 0,-8 0-90 0 0,4 0-67 0 0,-1 0 25 0 0,4 0 36 0 0,-2 0 89 0 0,4 0 178 0 0,-14 0-309 0 0,0 1-1 0 0,1-1 0 0 0,-1 0 0 0 0,0 0 1 0 0,1 0-1 0 0,-1 0 0 0 0,0 0 0 0 0,1 0 1 0 0,-1 0-1 0 0,0-1 0 0 0,1 1 0 0 0,-1 0 1 0 0,0 0-1 0 0,0 0 0 0 0,1 0 0 0 0,-1 0 1 0 0,0 0-1 0 0,1 0 0 0 0,-1-1 0 0 0,0 1 1 0 0,0 0-1 0 0,1 0 0 0 0,-1 0 1 0 0,0-1-1 0 0,0 1 0 0 0,1 0-24 0 0,3-4 277 0 0,1 1 0 0 0,0 0-1 0 0,0 0 1 0 0,0 0 0 0 0,0 1 0 0 0,5-2-277 0 0,11-6 672 0 0,-15 7-511 0 0,20-11 627 0 0,-18 9-595 0 0,-1-2-95 0 0,5-3 98 0 0,2-4 73 0 0,-5 5-125 0 0,-3 2-82 0 0,-2 0-79 0 0,1-4 33 0 0,-5 10-13 0 0,0 0 1 0 0,1 0-1 0 0,-1 0 1 0 0,1-1-1 0 0,-1 1 1 0 0,1 0-1 0 0,-1 0 1 0 0,1 0-1 0 0,0 0 1 0 0,0 0-1 0 0,-1 1 0 0 0,1-1 1 0 0,0 0-1 0 0,0 0 1 0 0,0 0-1 0 0,0 1 1 0 0,0-1-1 0 0,1 0-3 0 0,-2 1 2 0 0,1 0 0 0 0,0-1 1 0 0,0 1-1 0 0,0-1 0 0 0,0 1 0 0 0,0 0 0 0 0,-1-1 0 0 0,1 1 0 0 0,0-1 0 0 0,0 0 0 0 0,-1 1 0 0 0,1-1 1 0 0,0 0-1 0 0,-1 1 0 0 0,1-1 0 0 0,0 0 0 0 0,-1 0 0 0 0,1 0 0 0 0,-1 1 0 0 0,0-1 0 0 0,1 0 0 0 0,-1 0 1 0 0,0 0-1 0 0,1 0 0 0 0,-1 0 0 0 0,0 0 0 0 0,0 0 0 0 0,0 0 0 0 0,0 1 0 0 0,0-1 0 0 0,0 0 0 0 0,0 0 1 0 0,0 0-1 0 0,0 0 0 0 0,0 0 0 0 0,-1 0-2 0 0,1-6 2 0 0,0 6-2 0 0,0 1 0 0 0,0-1 0 0 0,0 1 0 0 0,0-1 0 0 0,0 1 0 0 0,0-1 0 0 0,0 1 0 0 0,0-1 0 0 0,0 1 0 0 0,0-1 0 0 0,0 1 0 0 0,0-1 0 0 0,0 1 0 0 0,1-1 0 0 0,-1 1 0 0 0,0 0 0 0 0,0-1 0 0 0,0 1 0 0 0,1-1 0 0 0,-1 1 0 0 0,0-1 0 0 0,1 1 0 0 0,-1 0 0 0 0,0-1 0 0 0,1 1 0 0 0,-1 0 0 0 0,0-1 0 0 0,1 1 0 0 0,-1 0 0 0 0,1-1 0 0 0,-1 1 0 0 0,1 0 0 0 0,5-5 0 0 0,-5 5 0 0 0,-1 0 0 0 0,0 0 0 0 0,0-1 0 0 0,0 1 0 0 0,1 0 0 0 0,-1-1 0 0 0,0 1 0 0 0,0 0 0 0 0,0-1 0 0 0,0 1 0 0 0,0 0 0 0 0,0-1 0 0 0,0 1 0 0 0,0 0 0 0 0,0-1 0 0 0,0 1 0 0 0,0 0 0 0 0,0-1 0 0 0,0 1 0 0 0,0 0 0 0 0,0-1 0 0 0,0 1 0 0 0,0 0 0 0 0,0-1 0 0 0,0 1 0 0 0,0 0 0 0 0,-1-1 0 0 0,1 1 0 0 0,0 0 0 0 0,0-1 0 0 0,-1 1 0 0 0,1 0-2 0 0,-1-1 0 0 0,1 1 0 0 0,-1 0 0 0 0,0-1 1 0 0,1 1-1 0 0,-1 0 0 0 0,0 0 0 0 0,1 0 1 0 0,-1-1-1 0 0,0 1 0 0 0,1 0 0 0 0,-1 0 0 0 0,0 0 1 0 0,1 0-1 0 0,-1 0 2 0 0,1 0-2 0 0,0 0-1 0 0,0 0 1 0 0,0 0 0 0 0,0 0-1 0 0,-1 0 1 0 0,1 0 0 0 0,0 0-1 0 0,0 1 1 0 0,0-1-1 0 0,0 0 1 0 0,0 0 0 0 0,0 0-1 0 0,0 0 1 0 0,0-1 0 0 0,0 1-1 0 0,0 0 1 0 0,-1 0 0 0 0,1 0-1 0 0,0 0 1 0 0,0 0 0 0 0,0 0-1 0 0,0 0 1 0 0,0 0 0 0 0,0 0-1 0 0,0 0 1 0 0,0 0 0 0 0,0 0-1 0 0,0 0 1 0 0,0 0 0 0 0,0 0-1 0 0,-1 0 1 0 0,1 0 0 0 0,0 0-1 0 0,0 0 1 0 0,0 0 0 0 0,0-1-1 0 0,0 1 1 0 0,0 0 0 0 0,0 0-1 0 0,0 0 1 0 0,0 0 0 0 0,0 0-1 0 0,0 0 1 0 0,0 0 0 0 0,0 0-1 0 0,0 0 1 0 0,0 0 0 0 0,0-1-1 0 0,0 1 1 0 0,0 0 0 0 0,0 0-1 0 0,0 0 1 0 0,0 0 0 0 0,0 0-1 0 0,0 0 1 0 0,0 0 0 0 0,0 0 2 0 0,0-1-6 0 0,0 1 0 0 0,1-1 1 0 0,-1 1-1 0 0,0 0 1 0 0,0-1-1 0 0,0 1 0 0 0,0-1 1 0 0,0 1-1 0 0,0 0 1 0 0,-1-1-1 0 0,1 1 0 0 0,0-1 1 0 0,0 1-1 0 0,0 0 0 0 0,0-1 1 0 0,0 1-1 0 0,-1-1 1 0 0,1 1-1 0 0,0 0 0 0 0,0-1 1 0 0,-1 1-1 0 0,1 0 1 0 0,0-1-1 0 0,0 1 0 0 0,-1 0 1 0 0,1 0-1 0 0,0-1 1 0 0,-1 1-1 0 0,1 0 0 0 0,0 0 1 0 0,-1-1-1 0 0,1 1 1 0 0,-1 0-1 0 0,1 0 0 0 0,0 0 1 0 0,-1 0-1 0 0,1 0 1 0 0,-1 0-1 0 0,1 0 0 0 0,0 0 1 0 0,-1 0-1 0 0,1 0 1 0 0,-1 0-1 0 0,1 0 0 0 0,0 0 1 0 0,-1 0-1 0 0,1 0 1 0 0,-1 0-1 0 0,1 0 6 0 0,-1 0-11 0 0,0 0 1 0 0,0 1 0 0 0,0-1-1 0 0,0 0 1 0 0,1-1-1 0 0,-1 1 1 0 0,0 0-1 0 0,0 0 1 0 0,0 0-1 0 0,0 0 1 0 0,1-1-1 0 0,-1 1 1 0 0,0 0 0 0 0,0-1-1 0 0,1 1 1 0 0,-1 0-1 0 0,0-1 1 0 0,0 1-1 0 0,0-1 11 0 0,-3-6-84 0 0,4 7 79 0 0,0-1 0 0 0,-1 1 1 0 0,1 0-1 0 0,0-1 0 0 0,-1 1 0 0 0,1-1 0 0 0,0 1 0 0 0,-1 0 1 0 0,1-1-1 0 0,0 1 0 0 0,-1 0 0 0 0,1-1 0 0 0,0 1 0 0 0,-1 0 1 0 0,1 0-1 0 0,-1-1 0 0 0,1 1 0 0 0,-1 0 0 0 0,1 0 0 0 0,-1 0 1 0 0,1 0-1 0 0,-1-1 0 0 0,1 1 0 0 0,-1 0 0 0 0,1 0 1 0 0,-1 0-1 0 0,1 0 0 0 0,-1 0 0 0 0,1 0 0 0 0,-1 0 0 0 0,1 0 1 0 0,-1 1 4 0 0,-6-1-53 0 0,-8 0-52 0 0,5-3 4 0 0,2-2-24 0 0,-2 0-98 0 0,-3 2-84 0 0,10 3 243 0 0,-14 1-469 0 0,6 2 234 0 0,2 2 130 0 0,-1 4 108 0 0,6-5 18 0 0,0 0 28 0 0,0 0-1 0 0,0-1 1 0 0,1 1-1 0 0,0 0 1 0 0,-1 2 15 0 0,-21 44-159 0 0,18-37 130 0 0,6-11 24 0 0,1-1 0 0 0,0 0 1 0 0,-1 1-1 0 0,1-1 0 0 0,0 1 1 0 0,-1-1-1 0 0,1 0 0 0 0,0 1 1 0 0,0-1-1 0 0,0 1 5 0 0,-2 17-24 0 0,-1-10 7 0 0,0 0 0 0 0,0 1 0 0 0,1 3 17 0 0,0 24 8 0 0,1-18 13 0 0,0-7 33 0 0,1 0 0 0 0,0 0-1 0 0,1 0 1 0 0,2 11-54 0 0,4-10 54 0 0,-6-12-45 0 0,-1 1-1 0 0,1-1 0 0 0,0 1 1 0 0,0-1-1 0 0,-1 1 1 0 0,1-1-1 0 0,-1 1 1 0 0,1-1-1 0 0,-1 1 1 0 0,0-1-1 0 0,0 1 1 0 0,0-1-1 0 0,0 1-8 0 0,0-1 15 0 0,0 1 0 0 0,0-1 0 0 0,0 1-1 0 0,1-1 1 0 0,-1 1 0 0 0,0-1 0 0 0,1 1 0 0 0,-1-1-1 0 0,0 0 1 0 0,1 1 0 0 0,0-1-15 0 0,11 14 215 0 0,-9-13-183 0 0,5 10 76 0 0,-3 3 44 0 0,-5-15-150 0 0,0 0 1 0 0,0 0-1 0 0,0 0 1 0 0,0 0-1 0 0,0 0 1 0 0,0 0-1 0 0,0 1 1 0 0,0-1-1 0 0,0 0 1 0 0,0 0-1 0 0,0 0 1 0 0,0 0-1 0 0,0 0 1 0 0,0 0-1 0 0,0 1 1 0 0,1-1-1 0 0,-1 0 1 0 0,0 0-1 0 0,0 0 1 0 0,0 0-1 0 0,0 0 1 0 0,0 0 0 0 0,0 0-1 0 0,0 0 1 0 0,0 1-1 0 0,1-1 1 0 0,-1 0-1 0 0,0 0 1 0 0,0 0-1 0 0,0 0 1 0 0,0 0-1 0 0,0 0 1 0 0,0 0-1 0 0,1 0 1 0 0,-1 0-1 0 0,0 0 1 0 0,0 0-1 0 0,0 0 1 0 0,0 0-1 0 0,0 0 1 0 0,1 0-1 0 0,-1 0 1 0 0,0 0-1 0 0,0 0 1 0 0,0 0-1 0 0,0 0 1 0 0,0 0-1 0 0,0 0 1 0 0,1 0 0 0 0,-1 0-1 0 0,0-1 1 0 0,0 1-1 0 0,0 0 1 0 0,0 0-3 0 0,9 0 57 0 0,4 0 55 0 0,36 0 396 0 0,-30 0-345 0 0,-18 0-148 0 0,1 0 0 0 0,-1 0 0 0 0,0 0 0 0 0,1-1 0 0 0,-1 1 0 0 0,1 0 0 0 0,-1-1 0 0 0,1 1 0 0 0,-1-1 0 0 0,0 1 0 0 0,0-1 0 0 0,1 0-15 0 0,11-10 142 0 0,3-2-54 0 0,-14 12-121 0 0,1 0 0 0 0,-1 0 0 0 0,0-1 1 0 0,0 1-1 0 0,0-1 0 0 0,0 1 0 0 0,0-1 0 0 0,-1 0 0 0 0,1 0 0 0 0,0 0 0 0 0,0 0 33 0 0,8-10-156 0 0,16-7-192 0 0,-7 3-4 0 0</inkml:trace>
  <inkml:trace contextRef="#ctx0" brushRef="#br0" timeOffset="3656.09">5411 237 7920 0 0,'0'0'174'0'0,"0"-3"29"0"0,0 3-194 0 0,0-1 0 0 0,0 1 0 0 0,0-1 1 0 0,0 1-1 0 0,0 0 0 0 0,0-1 0 0 0,0 1 0 0 0,0-1 0 0 0,1 1 0 0 0,-1-1 0 0 0,0 1 0 0 0,0 0 0 0 0,0-1 1 0 0,0 1-1 0 0,0 0 0 0 0,1-1 0 0 0,-1 1 0 0 0,0-1 0 0 0,0 1 0 0 0,1 0 0 0 0,-1 0 0 0 0,0-1 1 0 0,1 1-1 0 0,-1 0 0 0 0,0-1 0 0 0,1 1 0 0 0,-1 0 0 0 0,0 0 0 0 0,1 0 0 0 0,-1-1 0 0 0,1 1-9 0 0,6-5 119 0 0,-2-5-81 0 0,5 5-38 0 0,-7-2 16 0 0,-3 3 42 0 0,0 2 63 0 0,0 1 137 0 0,3 1 219 0 0,7 0 17 0 0,-10 0-486 0 0,0 0 0 0 0,0 1 1 0 0,0-1-1 0 0,0 0 1 0 0,1 0-1 0 0,-1 0 0 0 0,0 0 1 0 0,0 0-1 0 0,0 0 1 0 0,0 0-1 0 0,0 0 0 0 0,0 0 1 0 0,0 0-1 0 0,0 0 1 0 0,0 0-1 0 0,0 0 0 0 0,1 0 1 0 0,-1 0-1 0 0,0 0 1 0 0,0-1-1 0 0,0 1 0 0 0,0 0 1 0 0,0 0-1 0 0,0 0 1 0 0,0 0-1 0 0,0 0 0 0 0,0 0 1 0 0,0 0-1 0 0,0 0 1 0 0,0 0-1 0 0,1 0 0 0 0,-1 0 1 0 0,0 0-1 0 0,0 0 1 0 0,0 0-1 0 0,0 0 0 0 0,0-1 1 0 0,0 1-1 0 0,0 0 1 0 0,0 0-1 0 0,0 0 0 0 0,0 0 1 0 0,0 0-1 0 0,0 0 1 0 0,0 0-1 0 0,0 0 0 0 0,0 0 1 0 0,0 0-1 0 0,0 0 1 0 0,0-1-1 0 0,0 1 0 0 0,0 0 1 0 0,0 0-1 0 0,0 0 1 0 0,0 0-1 0 0,0 0 0 0 0,0 0-8 0 0,0-1 19 0 0,0 1 0 0 0,0-1-1 0 0,0 1 1 0 0,0-1 0 0 0,0 1-1 0 0,0-1 1 0 0,0 1 0 0 0,0-1-1 0 0,0 1 1 0 0,0-1 0 0 0,0 1-1 0 0,0-1 1 0 0,1 1 0 0 0,-1 0-1 0 0,0-1 1 0 0,0 1 0 0 0,1-1-1 0 0,-1 1 1 0 0,0-1 0 0 0,1 1-1 0 0,-1 0 1 0 0,0-1 0 0 0,1 1-1 0 0,-1 0 1 0 0,0 0 0 0 0,1-1-1 0 0,-1 1 1 0 0,1 0 0 0 0,-1 0-1 0 0,1-1 1 0 0,-1 1 0 0 0,1 0-1 0 0,-1 0 1 0 0,1 0 0 0 0,-1 0-1 0 0,1 0 1 0 0,-1 0 0 0 0,0-1-1 0 0,1 1 1 0 0,-1 0 0 0 0,1 1-1 0 0,0-1-18 0 0,2 0 370 0 0,-3-6-7 0 0,0 0-92 0 0,0-2-31 0 0,0-1 46 0 0,0 9-282 0 0,0 0 0 0 0,0-1 1 0 0,0 1-1 0 0,0 0 1 0 0,0 0-1 0 0,0 0 1 0 0,0 0-1 0 0,0 0 1 0 0,0 0-1 0 0,0 0 0 0 0,0 0 1 0 0,0 0-1 0 0,0 0 1 0 0,0-1-1 0 0,0 1 1 0 0,0 0-1 0 0,0 0 1 0 0,0 0-1 0 0,0 0 0 0 0,0 0 1 0 0,0 0-1 0 0,0 0 1 0 0,-1 0-1 0 0,1 0 1 0 0,0 0-1 0 0,0 0 1 0 0,0 0-1 0 0,0-1 0 0 0,0 1 1 0 0,0 0-1 0 0,0 0 1 0 0,0 0-1 0 0,0 0 1 0 0,0 0-1 0 0,0 0 1 0 0,0 0-1 0 0,0 0 0 0 0,0 0 1 0 0,-1 0-1 0 0,1 0 1 0 0,0 0-1 0 0,0 0 1 0 0,0 0-1 0 0,0 0 1 0 0,0 0-1 0 0,0 0 0 0 0,0 0 1 0 0,0 0-1 0 0,0 0 1 0 0,0 0-1 0 0,-1 0 1 0 0,1 0-1 0 0,0 0 1 0 0,0 0-1 0 0,0 0 0 0 0,0 0 1 0 0,0 0-5 0 0,-1 0 10 0 0,1 0 0 0 0,0 0 0 0 0,-1 0 0 0 0,1 0 0 0 0,-1 0 0 0 0,1 0 1 0 0,-1 0-1 0 0,1 0 0 0 0,0 0 0 0 0,-1 0 0 0 0,1 0 0 0 0,-1 0 0 0 0,1-1 0 0 0,0 1 0 0 0,-1 0 0 0 0,1 0 0 0 0,0 0 0 0 0,-1-1 1 0 0,1 1-1 0 0,0 0 0 0 0,-1 0 0 0 0,1-1 0 0 0,0 1 0 0 0,-1 0 0 0 0,1-1 0 0 0,0 1 0 0 0,0 0 0 0 0,-1-1 0 0 0,1 1 0 0 0,0-1 1 0 0,0 1-11 0 0,-5-7 162 0 0,-2 2-1 0 0,7 5-151 0 0,-1 0-1 0 0,1 0 1 0 0,0-1-1 0 0,-1 1 1 0 0,1 0-1 0 0,0 0 0 0 0,-1-1 1 0 0,1 1-1 0 0,0 0 1 0 0,-1 0-1 0 0,1-1 1 0 0,0 1-1 0 0,0 0 1 0 0,-1-1-1 0 0,1 1 0 0 0,0 0 1 0 0,0-1-1 0 0,0 1 1 0 0,-1-1-1 0 0,1 1 1 0 0,0 0-1 0 0,0-1 1 0 0,0 1-1 0 0,0-1 1 0 0,0 1-1 0 0,0 0 0 0 0,0-1 1 0 0,0 1-1 0 0,0-1 1 0 0,0 1-1 0 0,0-1-9 0 0,0 1 3 0 0,0 0 1 0 0,0 0-1 0 0,0 0 0 0 0,0 0 0 0 0,0 0 0 0 0,0 0 1 0 0,0 0-1 0 0,0-1 0 0 0,0 1 0 0 0,0 0 0 0 0,0 0 1 0 0,0 0-1 0 0,0 0 0 0 0,0 0 0 0 0,0 0 1 0 0,0 0-1 0 0,0 0 0 0 0,0 0 0 0 0,0 0 0 0 0,0-1 1 0 0,0 1-1 0 0,0 0 0 0 0,0 0 0 0 0,0 0 0 0 0,0 0 1 0 0,0 0-1 0 0,0 0 0 0 0,0 0 0 0 0,0 0 0 0 0,0 0 1 0 0,-1 0-1 0 0,1 0 0 0 0,0 0 0 0 0,0 0 0 0 0,0 0 1 0 0,0-1-1 0 0,0 1 0 0 0,0 0 0 0 0,0 0 0 0 0,0 0 1 0 0,0 0-1 0 0,0 0 0 0 0,0 0 0 0 0,-1 0 0 0 0,1 0 1 0 0,0 0-1 0 0,0 0 0 0 0,0 0 0 0 0,0 0 0 0 0,0 0 1 0 0,0 0-1 0 0,0 0 0 0 0,0 0 0 0 0,0 0 0 0 0,0 0 1 0 0,-1 0-1 0 0,1 1-3 0 0,-7-3 105 0 0,-7-5 216 0 0,10 4-272 0 0,0 1-47 0 0,1 1 42 0 0,0 1 1 0 0,0-1-1 0 0,0 0 0 0 0,-1 1 0 0 0,1 0 1 0 0,0-1-1 0 0,-1 1 0 0 0,1 1 0 0 0,-3-1-44 0 0,-9 1 136 0 0,2-2-72 0 0,-17 1 36 0 0,13 3-94 0 0,-11 11 44 0 0,11-5-45 0 0,-1 0-6 0 0,-11 7 1 0 0,22-5 0 0 0,7-10 0 0 0,0 0 0 0 0,-1 0 0 0 0,1 0 0 0 0,-1 0 0 0 0,1 0 0 0 0,-1 0 0 0 0,0 0 0 0 0,1 0 0 0 0,-1 0 0 0 0,0 0 0 0 0,0-1 0 0 0,1 1 0 0 0,-1 0 0 0 0,0 0 0 0 0,0-1 0 0 0,0 1 0 0 0,-13 4 0 0 0,9 6 0 0 0,-5-6 0 0 0,4 8 0 0 0,-6 10 0 0 0,12-23 0 0 0,0 0 0 0 0,0 0 0 0 0,0 0 0 0 0,0 0 0 0 0,0 0 0 0 0,-1 0 0 0 0,1 0 0 0 0,0 0 0 0 0,0 0 0 0 0,0 1 0 0 0,0-1 0 0 0,0 0 0 0 0,0 0 0 0 0,0 0 0 0 0,0 0 0 0 0,0 0 0 0 0,-1 0 0 0 0,1 1 0 0 0,0-1 0 0 0,0 0 0 0 0,0 0 0 0 0,0 0 0 0 0,0 0 0 0 0,0 0 0 0 0,0 1 0 0 0,0-1 0 0 0,0 0 0 0 0,0 0 0 0 0,0 0 0 0 0,0 0 0 0 0,0 0 0 0 0,0 1 0 0 0,0-1 0 0 0,0 0 0 0 0,1 0 0 0 0,-1 0 0 0 0,0 0 0 0 0,0 0 0 0 0,0 1 0 0 0,0-1 0 0 0,0 0 0 0 0,3 4 0 0 0,10 12 0 0 0,-10-14 0 0 0,-1 2 0 0 0,0-1 0 0 0,1 0 0 0 0,-1 0 0 0 0,0 1 0 0 0,0 0 0 0 0,0 0 0 0 0,-1-1 0 0 0,1 1 0 0 0,0-1 0 0 0,1 0 0 0 0,-1 0 0 0 0,2 1 0 0 0,-1-1 0 0 0,13 13 0 0 0,17 14 0 0 0,-26-25 0 0 0,1 0 0 0 0,-1 0 0 0 0,1-1 0 0 0,-1 0 0 0 0,1-1 0 0 0,8 3 0 0 0,-12-4 1 0 0,1 0 0 0 0,0 1 1 0 0,0-1-1 0 0,-1 1 0 0 0,0 0 1 0 0,1 0-1 0 0,-1 0 0 0 0,0 1 1 0 0,0 0-2 0 0,0-1 21 0 0,0 0 0 0 0,0 0 0 0 0,0-1 1 0 0,0 1-1 0 0,0-1 0 0 0,0 0 0 0 0,0-1 0 0 0,2 1-21 0 0,17 9 83 0 0,-15-6-22 0 0,1 0 0 0 0,0 0 1 0 0,0-1-1 0 0,2 0-61 0 0,6 2 77 0 0,-9-4-22 0 0,-7-2-44 0 0,0 1 0 0 0,1-1 0 0 0,-1 0 0 0 0,0 1 0 0 0,1-1 0 0 0,-1 1 0 0 0,0-1 0 0 0,0 1 0 0 0,0 0 0 0 0,0-1 0 0 0,1 1 0 0 0,-1 0 0 0 0,0 0 0 0 0,0 0 0 0 0,0 0 0 0 0,-1 0 0 0 0,1 0 0 0 0,0 0 0 0 0,0 0 0 0 0,0 0-1 0 0,-1 0-10 0 0,3 4 40 0 0,-3-4-32 0 0,0-1 0 0 0,1 1 1 0 0,-1 0-1 0 0,0-1 1 0 0,0 1-1 0 0,1 0 1 0 0,-1-1-1 0 0,1 1 1 0 0,-1-1-1 0 0,1 1 1 0 0,-1-1-1 0 0,1 1 1 0 0,-1-1-1 0 0,1 1 1 0 0,-1-1-1 0 0,1 0 1 0 0,-1 1-1 0 0,1-1 1 0 0,0 0-1 0 0,-1 1 1 0 0,1-1-1 0 0,0 0-8 0 0,4 3 29 0 0,-4-3-22 0 0,0 1 0 0 0,0-1 0 0 0,0 1 0 0 0,-1 0 0 0 0,1 0 0 0 0,0 0 0 0 0,0-1-1 0 0,-1 1 1 0 0,1 0 0 0 0,0 0 0 0 0,-1 0 0 0 0,1 0 0 0 0,-1 0 0 0 0,1 0 0 0 0,-1 0 0 0 0,1 1-7 0 0,5 9 98 0 0,5-6 26 0 0,5 24 322 0 0,-16-26-381 0 0,1-1 1 0 0,0 1-1 0 0,-1 0 1 0 0,1 0-1 0 0,-1 0 1 0 0,0 0-1 0 0,0-1 1 0 0,0 3-66 0 0,-1 6 143 0 0,1-7-128 0 0,0-1-36 0 0,-2 2 86 0 0,-12 16 49 0 0,1 0 28 0 0,9-15-31 0 0,4-1-68 0 0,-1 0-21 0 0,0-5-16 0 0,0 1-1 0 0,0-1 1 0 0,0 1-1 0 0,0-1 1 0 0,-1 0-1 0 0,1 1 1 0 0,0-1-1 0 0,0 0 1 0 0,0 0-1 0 0,0 0 1 0 0,0 0-1 0 0,-2 0-5 0 0,-10 2 25 0 0,-14 10 67 0 0,18-11-71 0 0,-2 2-6 0 0,3 2 6 0 0,6-4-18 0 0,1 0 0 0 0,0 0 0 0 0,-1-1 0 0 0,1 1 1 0 0,-1 0-1 0 0,0 0 0 0 0,1-1 0 0 0,-1 1 0 0 0,1-1 0 0 0,-1 0 0 0 0,0 1 0 0 0,1-1 0 0 0,-1 0 0 0 0,0 0-3 0 0,-44 0 101 0 0,-2 0-85 0 0,32-3-5 0 0,3-7 42 0 0,7 5 1 0 0,-7-6-44 0 0,0 8-24 0 0,13 4 12 0 0,0-1 1 0 0,0 0-1 0 0,0 0 1 0 0,0 0-1 0 0,0 0 0 0 0,-1 0 1 0 0,1 0-1 0 0,0 0 1 0 0,0 0-1 0 0,0 0 1 0 0,0 0-1 0 0,0 0 1 0 0,0 0-1 0 0,0 0 1 0 0,0 0-1 0 0,0 0 1 0 0,0 0-1 0 0,-1 0 0 0 0,1 0 1 0 0,0 0-1 0 0,0 0 1 0 0,0-1-1 0 0,0 1 1 0 0,0 0-1 0 0,0 0 1 0 0,0 0-1 0 0,0 0 1 0 0,0 0-1 0 0,0 0 0 0 0,0 0 1 0 0,0 0-1 0 0,0 0 1 0 0,-1 0-1 0 0,1 0 1 0 0,0 0-1 0 0,0 0 1 0 0,0 0-1 0 0,0-1 1 0 0,0 1-1 0 0,0 0 0 0 0,0 0 1 0 0,0 0-1 0 0,0 0 1 0 0,0 0-1 0 0,0 0 1 0 0,0 0-1 0 0,0 0 1 0 0,0 0-1 0 0,0 0 1 0 0,0-1-1 0 0,0 1 1 0 0,0 0-1 0 0,0 0 0 0 0,0 0 1 0 0,0 0-1 0 0,0 0 1 0 0,0 0 1 0 0,0-4-89 0 0,-3-3 36 0 0,0 6-36 0 0,1 0 3 0 0,0 1-35 0 0,-1 0-39 0 0,1 0-46 0 0,2 0 43 0 0,0-3-137 0 0,0 3 198 0 0,0-1 39 0 0,0 0 20 0 0,1-2 85 0 0,-1 1-91 0 0,0 1-83 0 0,0 0-63 0 0,-1-1-98 0 0,1 1-114 0 0,0 1 154 0 0,0-1-34 0 0,0 1 13 0 0,0 0-36 0 0,-1 0-405 0 0,1 0 106 0 0,0 0-49 0 0,-2 0-766 0 0,-1 0 17 0 0,0 0-46 0 0,-4 0-865 0 0</inkml:trace>
  <inkml:trace contextRef="#ctx0" brushRef="#br0" timeOffset="1460.1">1735 379 7688 0 0,'0'0'166'0'0,"0"0"29"0"0,0 0 14 0 0,0 2-25 0 0,0 2-154 0 0,0-2-29 0 0,0-1-1 0 0,0 1 1 0 0,0 0 0 0 0,0 0 0 0 0,0 0-1 0 0,0 0 1 0 0,1-1 0 0 0,-1 1-1 0 0,0 0 1 0 0,1 0 0 0 0,0 1-1 0 0,4 0 28 0 0,1 0 58 0 0,-1-1 14 0 0,-1 0 33 0 0,-1 2 35 0 0,0 0 35 0 0,1 3 144 0 0,-1-1-35 0 0,2 5 234 0 0,-1-3-164 0 0,-1-2-29 0 0,-1 1 59 0 0,3-5-158 0 0,4 4 52 0 0,-6-3-181 0 0,2 5-12 0 0,-2-3 13 0 0,0 1 88 0 0,-1-2-61 0 0,0 1 38 0 0,8 11 125 0 0,-1-3-52 0 0,-2 0 93 0 0,5 11 427 0 0,0 0-88 0 0,0 0-84 0 0,-6-12-354 0 0,0-1-34 0 0,-3-2 12 0 0,-3 16 112 0 0,-1-17-213 0 0,1 0 50 0 0,0-7-251 0 0,0 1 41 0 0,0 4 81 0 0,0-1 34 0 0,0-1 34 0 0,0 2 58 0 0,0 2 132 0 0,0 0 133 0 0,0-6-194 0 0,0-3-131 0 0,0-1-39 0 0,0-2-45 0 0,0-2-56 0 0,0-14 84 0 0,0 1-34 0 0,0-66-34 0 0,0 82 2 0 0,0 0 0 0 0,1-1 0 0 0,-1 1 0 0 0,1 0 0 0 0,-1 0 0 0 0,1 0 0 0 0,0 0 0 0 0,0 0 0 0 0,0 0 0 0 0,2-3 0 0 0,1-4 0 0 0,2-8-16 0 0,-5 14-6 0 0,0 0-1 0 0,1 1 0 0 0,-1-1 1 0 0,1 0-1 0 0,0 0 0 0 0,2-2 23 0 0,8-16-207 0 0,-2 5-28 0 0,-1 6 117 0 0,-1 3 55 0 0,-5 5 39 0 0,0-1 0 0 0,0 1 0 0 0,1 0 1 0 0,-1 0-1 0 0,1 0 0 0 0,0 1 24 0 0,13-7-93 0 0,-3 2 38 0 0,-11 6 48 0 0,-1 1 0 0 0,0-1 0 0 0,0 1 1 0 0,0-1-1 0 0,0 1 0 0 0,0 0 0 0 0,0 0 0 0 0,1 0 0 0 0,-1 0 1 0 0,1 0 6 0 0,4 0-43 0 0,9 3-33 0 0,13 13-28 0 0,-24-3 51 0 0,21 18-14 0 0,-12 0 37 0 0,5 10-30 0 0,-2-18 57 0 0,-15-22 0 0 0,-1 0 0 0 0,0 0 1 0 0,0 1-1 0 0,1-1 0 0 0,-1 0 1 0 0,0 1-1 0 0,0-1 0 0 0,0 1 1 0 0,-1-1-1 0 0,1 1 0 0 0,0-1 1 0 0,-1 1-1 0 0,1-1 0 0 0,0 1 1 0 0,-1 0-1 0 0,0-1 0 0 0,1 1 1 0 0,-1 0-1 0 0,0 0 0 0 0,0 0 3 0 0,0-1 0 0 0,0 1 0 0 0,0 0 0 0 0,1-1 0 0 0,-1 1 0 0 0,0 0 0 0 0,1-1 0 0 0,-1 1 0 0 0,1-1 0 0 0,0 1 0 0 0,0-1 0 0 0,-1 1 0 0 0,1-1 0 0 0,0 1 0 0 0,0-1 0 0 0,4 7 0 0 0,4 10 24 0 0,-2-4 30 0 0,-6-10-38 0 0,0 0 1 0 0,0 0-1 0 0,0 1 0 0 0,-1-1 1 0 0,1 0-1 0 0,-1 1 0 0 0,0-1 1 0 0,-1 1-1 0 0,0 3-16 0 0,1 8 94 0 0,-1-12-85 0 0,1 0 69 0 0,0-2 78 0 0,0-1 133 0 0,0-3-39 0 0,1-1-163 0 0,0 0-93 0 0,0 0-93 0 0,4-5 111 0 0,-4 6-7 0 0,0 1 0 0 0,0 0 0 0 0,0-1 0 0 0,0 1-1 0 0,-1-1 1 0 0,1 1 0 0 0,-1-1 0 0 0,1 0 0 0 0,-1 1 0 0 0,1-1 0 0 0,-1 0-1 0 0,0 1 1 0 0,0-1 0 0 0,0 0-5 0 0,0 1 1 0 0,0-1 0 0 0,1 0 0 0 0,-1 1 0 0 0,0-1 0 0 0,1 1 0 0 0,-1-1 1 0 0,1 0-1 0 0,-1 1 0 0 0,1-1 0 0 0,-1 1 0 0 0,1-1 0 0 0,0 1 0 0 0,1-1-1 0 0,-1 0 1 0 0,0 0-1 0 0,0 1 1 0 0,0-1 0 0 0,0 0 0 0 0,-1 0 0 0 0,1 0-1 0 0,-1 1 1 0 0,1-1 0 0 0,-1 0 0 0 0,1 0 0 0 0,-1 0-1 0 0,0 0 1 0 0,0-2-1 0 0,0-8 18 0 0,0 6-12 0 0,0 0-1 0 0,0 1 1 0 0,0-1 0 0 0,1 0 0 0 0,1-4-6 0 0,-1 6-13 0 0,0 1 0 0 0,1-1 0 0 0,0 0 0 0 0,-1 1 0 0 0,1-1 0 0 0,2-2 13 0 0,9-12-45 0 0,2-2-35 0 0,2 1-47 0 0,1 0-57 0 0,-6 6 52 0 0,9-9-65 0 0,-7 12 96 0 0,-3 5 24 0 0,7-5-56 0 0,-18 9 130 0 0,1 1 0 0 0,-1 0-1 0 0,0 0 1 0 0,0 0 0 0 0,1-1-1 0 0,-1 1 1 0 0,0 0 0 0 0,0 0-1 0 0,1 0 1 0 0,-1-1 0 0 0,0 1-1 0 0,1 0 1 0 0,-1 0 0 0 0,0 0-1 0 0,1 0 1 0 0,-1 0 0 0 0,0 0-1 0 0,0 0 1 0 0,1 0 0 0 0,-1 0-1 0 0,0 0 1 0 0,1 0 0 0 0,-1 0-1 0 0,0 0 1 0 0,1 0 0 0 0,-1 0 3 0 0,26 0-31 0 0,-21 0 18 0 0,-1 0 0 0 0,0 0 0 0 0,1 1 0 0 0,-1-1 0 0 0,3 2 13 0 0,-4-1-8 0 0,0 0 1 0 0,0 1-1 0 0,-1 0 0 0 0,1-1 1 0 0,-1 1-1 0 0,0 0 1 0 0,1 0-1 0 0,-1 1 0 0 0,0-1 1 0 0,1 1 7 0 0,4 5-14 0 0,8 10-60 0 0,1 11 15 0 0,13 18 48 0 0,-28-45 12 0 0,0 1-1 0 0,-1-1 0 0 0,1 0 0 0 0,0 1 0 0 0,-1-1 0 0 0,0 0 0 0 0,0 1 0 0 0,0-1 0 0 0,0 1 0 0 0,0 1 0 0 0,1 13 13 0 0,6-4 25 0 0,-6-11-30 0 0,-1-1 0 0 0,1 0 0 0 0,0 1 0 0 0,0-1 0 0 0,-1 1 0 0 0,1-1 0 0 0,-1 1 0 0 0,1-1 0 0 0,-1 1 0 0 0,0-1 0 0 0,0 1 0 0 0,0 0 0 0 0,0-1-8 0 0,0 1 16 0 0,1 0 0 0 0,-1 0-1 0 0,0-1 1 0 0,1 1 0 0 0,-1 0-1 0 0,1 0 1 0 0,-1-1 0 0 0,1 1-1 0 0,0 0 1 0 0,-1-1-1 0 0,1 1 1 0 0,0-1 0 0 0,0 1-16 0 0,0-1 18 0 0,0 1 1 0 0,0-1-1 0 0,0 1 1 0 0,0 0-1 0 0,-1-1 1 0 0,1 1-1 0 0,0 0 1 0 0,-1-1-1 0 0,0 1 1 0 0,1 0-1 0 0,-1 0 1 0 0,0 0-1 0 0,0-1-18 0 0,0 7 73 0 0,0 4 1 0 0,3 0-61 0 0,7 4-13 0 0,-7-3 18 0 0,-3-10 63 0 0,0-3-5 0 0,0 0-11 0 0,0 0-26 0 0,0 0-98 0 0,0 0-9 0 0,0 0-8 0 0,0 0 11 0 0,0 0-34 0 0,0 0-39 0 0,0 0-36 0 0,0 0-138 0 0,0 0-41 0 0,0 0-941 0 0,0 0-68 0 0,0 0-12 0 0</inkml:trace>
  <inkml:trace contextRef="#ctx0" brushRef="#br0" timeOffset="1938.76">2714 536 7688 0 0,'0'0'166'0'0,"0"0"29"0"0,0 0 14 0 0,2 0-25 0 0,11 0-182 0 0,-3 0 57 0 0,-3 0 46 0 0,-1-1 38 0 0,9-5 592 0 0,-5 0-401 0 0,-9 6-235 0 0,0 0-32 0 0,3 0 21 0 0,-2 0-41 0 0,0 0 17 0 0,-1-1 21 0 0,1 1 42 0 0,-1-1 16 0 0,0 0 41 0 0,1 0 46 0 0,-1 0 52 0 0,0 0-219 0 0,1 0 1 0 0,-1 0-1 0 0,0 0 1 0 0,1 0-1 0 0,-1 0 1 0 0,1 0-1 0 0,-1 0 0 0 0,1 0 1 0 0,0 1-1 0 0,-1-1 1 0 0,2 1-64 0 0,23-3 794 0 0,-13 0-410 0 0,-3-2-98 0 0,-2 0-95 0 0,6 0 196 0 0,-10-2-137 0 0,1 2 56 0 0,4 3-130 0 0,2 0-19 0 0,-6-4-45 0 0,-5 6-106 0 0,0-1 1 0 0,1 1 0 0 0,-1-1-1 0 0,1 1 1 0 0,-1-1 0 0 0,1 1 0 0 0,-1-1-1 0 0,1 1 1 0 0,-1-1 0 0 0,1 1 0 0 0,-1 0-1 0 0,1-1 1 0 0,0 1 0 0 0,-1 0 0 0 0,1-1-1 0 0,0 1 1 0 0,-1 0 0 0 0,1 0-1 0 0,0 0 1 0 0,-1 0 0 0 0,1 0 0 0 0,0-1-1 0 0,-1 1 1 0 0,1 0 0 0 0,0 1 0 0 0,0-1-7 0 0,-1 0 3 0 0,0 0 0 0 0,1 0 0 0 0,-1 0 0 0 0,1 0 0 0 0,-1 0 0 0 0,1 0 0 0 0,-1 0 1 0 0,1 0-1 0 0,-1 0 0 0 0,1 0 0 0 0,-1 0 0 0 0,1 0 0 0 0,-1 0 0 0 0,1-1 0 0 0,-1 1 1 0 0,1 0-1 0 0,-1 0 0 0 0,1 0 0 0 0,-1-1 0 0 0,1 1 0 0 0,-1 0 0 0 0,0-1 0 0 0,1 1 1 0 0,-1 0-1 0 0,0-1 0 0 0,1 1 0 0 0,-1 0 0 0 0,0-1 0 0 0,1 1 0 0 0,-1-1 1 0 0,0 1-1 0 0,0-1-3 0 0,5-6 12 0 0,8 2-2 0 0,3-8 33 0 0,0 0-32 0 0,-3 8-1 0 0,-12 1 4 0 0,1 1 1 0 0,13-6 10 0 0,-14 8-24 0 0,0 1 1 0 0,0-1-1 0 0,0 0 1 0 0,0 0 0 0 0,0 1-1 0 0,-1-1 1 0 0,1 0 0 0 0,0 0-1 0 0,-1 0 1 0 0,1 0-1 0 0,0 0 1 0 0,-1 0 0 0 0,1 0-1 0 0,-1 0 1 0 0,1 0 0 0 0,-1 0-2 0 0,7-10 103 0 0,-1 6-16 0 0,-5 5-81 0 0,-1 0 0 0 0,0-1-1 0 0,1 1 1 0 0,-1 0 0 0 0,1 0 0 0 0,-1-1-1 0 0,0 1 1 0 0,1 0 0 0 0,-1-1 0 0 0,1 1-1 0 0,-1 0 1 0 0,0-1 0 0 0,0 1-1 0 0,1-1 1 0 0,-1 1 0 0 0,0-1 0 0 0,0 1-1 0 0,1-1 1 0 0,-1 1 0 0 0,0 0 0 0 0,0-1-1 0 0,0 1 1 0 0,0-1 0 0 0,0 1-1 0 0,0-1 1 0 0,0 1 0 0 0,0-1 0 0 0,0 1-1 0 0,0-1 1 0 0,0 1 0 0 0,0-1 0 0 0,0 0-6 0 0,0-5 68 0 0,0-1-105 0 0,0-1-68 0 0,0-8-229 0 0,0 8 206 0 0,-3 3-96 0 0,-7-8 138 0 0,7 0 64 0 0,3 13 20 0 0,0 0 1 0 0,0 0 0 0 0,0 0 0 0 0,0 0 0 0 0,0-1 0 0 0,0 1 0 0 0,0 0 0 0 0,0 0 0 0 0,0 0 0 0 0,0 0 0 0 0,0 0 0 0 0,0 0 0 0 0,0 0 0 0 0,0 0 0 0 0,0 0 0 0 0,0 0 0 0 0,0-1 0 0 0,0 1 0 0 0,0 0-1 0 0,0 0 1 0 0,0 0 0 0 0,0 0 0 0 0,0 0 0 0 0,0 0 0 0 0,0 0 0 0 0,0 0 0 0 0,0 0 0 0 0,0 0 0 0 0,0 0 0 0 0,0 0 0 0 0,-1-1 0 0 0,1 1 0 0 0,0 0 0 0 0,0 0 0 0 0,0 0 0 0 0,0 0 0 0 0,0 0 0 0 0,0 0-1 0 0,0 0 1 0 0,0 0 0 0 0,0 0 0 0 0,0 0 0 0 0,0 0 0 0 0,-1 0 0 0 0,1 0 0 0 0,0 0 0 0 0,0 0 0 0 0,0 0 0 0 0,0 0 0 0 0,0 0 0 0 0,0 0 0 0 0,0 0 0 0 0,0 0 0 0 0,0 0 0 0 0,0 0 0 0 0,-1 0 0 0 0,1 0 1 0 0,-3 0-15 0 0,-1 0-33 0 0,-17 0-208 0 0,13 0 173 0 0,2 0 69 0 0,1 3-50 0 0,-16 20 5 0 0,10-4 52 0 0,10-17 6 0 0,0 0 0 0 0,0 0 0 0 0,0 0 0 0 0,0-1 0 0 0,0 1 0 0 0,-1 0 0 0 0,1 0 0 0 0,-1-1 0 0 0,0 1 1 0 0,0 1-9 0 0,-1 0 0 0 0,1 0 0 0 0,0 1 0 0 0,0-1 0 0 0,0 0 0 0 0,-1 2 9 0 0,2-1-8 0 0,-1-1-1 0 0,0 0 0 0 0,0 1 0 0 0,0-1 0 0 0,-1 0 0 0 0,0 1 9 0 0,1-3-1 0 0,1 1 1 0 0,-1 0-1 0 0,1 0 0 0 0,-1 0 1 0 0,1 0-1 0 0,0 0 0 0 0,0 0 0 0 0,0 0 1 0 0,0 1-1 0 0,1-1 0 0 0,-1 0 0 0 0,0 0 1 0 0,1 1-1 0 0,0-1 1 0 0,-4 11 0 0 0,-1 3 5 0 0,3-13 6 0 0,1 0-1 0 0,0 1 1 0 0,0-1 0 0 0,0 0-1 0 0,0 1 1 0 0,1-1 0 0 0,-1 1-1 0 0,1 1-10 0 0,0 20 100 0 0,0 35 54 0 0,0-32-52 0 0,0-27-90 0 0,0 1 0 0 0,1 0 0 0 0,-1-1 0 0 0,0 1 0 0 0,1 0 0 0 0,-1-1 0 0 0,1 1 0 0 0,-1-1 0 0 0,1 1 0 0 0,0 0 0 0 0,-1-1 0 0 0,1 0 0 0 0,0 1 0 0 0,0-1-12 0 0,4 7 58 0 0,0 3 23 0 0,-4-9-64 0 0,0 0 0 0 0,0 1 0 0 0,0-1 1 0 0,1 0-1 0 0,-1 0 0 0 0,1 0 0 0 0,-1 0 0 0 0,1 0 1 0 0,0 0-18 0 0,4 4 43 0 0,10 10 139 0 0,-7-9-131 0 0,16 5 74 0 0,-18-8-98 0 0,-4-3-13 0 0,0-1 0 0 0,0 1 0 0 0,0 0 1 0 0,1-1-1 0 0,-1 0 0 0 0,0 1 0 0 0,0-1 1 0 0,0 0-1 0 0,1-1 0 0 0,-1 1-14 0 0,9-1 51 0 0,-10 1-44 0 0,-1 0 1 0 0,1 0-1 0 0,0 0 0 0 0,-1-1 1 0 0,1 1-1 0 0,-1 0 0 0 0,1-1 1 0 0,-1 0-1 0 0,1 1 0 0 0,-1-1 1 0 0,0 0-1 0 0,1 0 0 0 0,-1 1-7 0 0,12-7 48 0 0,16 2 24 0 0,-19 2-25 0 0,0 0-53 0 0,4-2-56 0 0,5-2-100 0 0,5-1-89 0 0,-19 6 143 0 0,-1 0-43 0 0,0 1-39 0 0,0 0-36 0 0,0 0-48 0 0,-1 0-34 0 0,3-1-394 0 0,1-1-260 0 0,3-3-627 0 0,-2 0-257 0 0,2-4-1044 0 0</inkml:trace>
  <inkml:trace contextRef="#ctx0" brushRef="#br0" timeOffset="2370.45">3487 316 7688 0 0,'2'2'166'0'0,"6"9"-28"0"0,-7-8-88 0 0,0 0 0 0 0,0 0 0 0 0,0 0 0 0 0,-1 0 0 0 0,1 1 0 0 0,-1-1 0 0 0,1 0 0 0 0,-1 1 0 0 0,-1 1-50 0 0,2-3 4 0 0,-1 0 0 0 0,0-1-1 0 0,0 1 1 0 0,1 0-1 0 0,-1 0 1 0 0,1-1 0 0 0,-1 1-1 0 0,1 0 1 0 0,0-1-1 0 0,-1 1 1 0 0,1-1-1 0 0,0 1 1 0 0,0 0-4 0 0,0-1-1 0 0,0 1 1 0 0,0-1-1 0 0,0 1 0 0 0,0-1 0 0 0,-1 1 1 0 0,1 0-1 0 0,0-1 0 0 0,-1 1 1 0 0,0 0-1 0 0,1 0 0 0 0,-1 0 0 0 0,0-1 1 0 0,0 1 0 0 0,1 9 17 0 0,1-2 37 0 0,1-2 37 0 0,0 0 40 0 0,1 4 164 0 0,0-1 57 0 0,2 1 71 0 0,1 5 205 0 0,-6-9-376 0 0,0 2 45 0 0,-1-7-211 0 0,0 1-1 0 0,0 0 1 0 0,0 0 0 0 0,0 0 0 0 0,1 0 0 0 0,-1-1 0 0 0,1 2-86 0 0,6 2 364 0 0,-3-4-149 0 0,-1 2 79 0 0,1 3-38 0 0,3 7 170 0 0,-5-10-266 0 0,1 10 298 0 0,-3 9 174 0 0,-1-15-330 0 0,1-6 134 0 0,0-2-52 0 0,0 0-28 0 0,0 3-4 0 0,0 1-312 0 0,0-2 66 0 0,0 0 53 0 0,0-1 43 0 0,0-1 81 0 0,0-5 438 0 0,0 2-380 0 0,0-2-64 0 0,0 2-145 0 0,0 0-55 0 0,0 1-61 0 0,0 0-51 0 0,0 0-56 0 0,0 0-63 0 0,0-43 221 0 0,0 42-63 0 0,0-1 1 0 0,1 1 0 0 0,-1 0 0 0 0,1 0-1 0 0,-1 0 1 0 0,1-1 0 0 0,0 1-1 0 0,0 0 1 0 0,1 0 0 0 0,0-2-5 0 0,2-5 17 0 0,0 1-15 0 0,-1 0 0 0 0,1 1 0 0 0,1 0 0 0 0,0-1 0 0 0,4-5-2 0 0,-4 7 0 0 0,-2 2 0 0 0,1 1-1 0 0,1-1 0 0 0,-1 1 0 0 0,3-3 1 0 0,5-5-34 0 0,-3 0-53 0 0,-4 1 14 0 0,-5 10 65 0 0,1-1-1 0 0,-1 1 1 0 0,1-1 0 0 0,0 1-1 0 0,0-1 1 0 0,-1 1-1 0 0,1 0 1 0 0,0 0-1 0 0,0-1 1 0 0,0 1 0 0 0,1 0-1 0 0,-1 0 1 0 0,0 0-1 0 0,0 0 1 0 0,0 0-1 0 0,1 0 9 0 0,7-6-33 0 0,-3 3 8 0 0,-1 1 1 0 0,1-1-1 0 0,-1 1 1 0 0,1 0-1 0 0,5-2 25 0 0,15 0-72 0 0,-10-1 27 0 0,-13 5 41 0 0,0-1 1 0 0,0 1 0 0 0,1 0-1 0 0,-1 0 1 0 0,0 1 0 0 0,1-1 0 0 0,-1 1-1 0 0,2 0 4 0 0,43 0-60 0 0,-45 0 56 0 0,0 0-1 0 0,0 0 0 0 0,1 0 0 0 0,-1 1 0 0 0,0 0 1 0 0,0 0-1 0 0,0-1 0 0 0,0 2 0 0 0,0-1 0 0 0,3 1 5 0 0,4 3-17 0 0,-7-4 9 0 0,1 0 1 0 0,-1 0-1 0 0,0 1 1 0 0,0 0-1 0 0,0-1 0 0 0,0 1 1 0 0,0 0-1 0 0,0 0 0 0 0,0 1 1 0 0,0-1 7 0 0,16 13-15 0 0,-13-11 17 0 0,-3-2-1 0 0,-1-1 0 0 0,-1 0 0 0 0,1 0 0 0 0,0 1-1 0 0,0 0 1 0 0,0-1 0 0 0,-1 1 0 0 0,1 0 0 0 0,-1 0 0 0 0,1-1 0 0 0,-1 1 0 0 0,0 0 0 0 0,0 0 0 0 0,1 3-1 0 0,1-2 18 0 0,-1 1 1 0 0,1-1-1 0 0,0 0 0 0 0,0 1 0 0 0,0-1 1 0 0,0 0-1 0 0,3 1-18 0 0,-2-1 20 0 0,-1-1-1 0 0,0 1 1 0 0,0 0 0 0 0,0 0 0 0 0,-1 0 0 0 0,1 0-1 0 0,-1 0 1 0 0,1 1 0 0 0,-1-1 0 0 0,0 1-1 0 0,0 0-19 0 0,3 23 112 0 0,2-14-38 0 0,-6-12-63 0 0,-1 0 0 0 0,1 1 0 0 0,0-1 0 0 0,0 1 0 0 0,-1-1 0 0 0,1 1 0 0 0,-1-1-1 0 0,0 1 1 0 0,1-1 0 0 0,-1 1 0 0 0,0-1 0 0 0,0 1 0 0 0,0 0-11 0 0,0 42 288 0 0,0-28-193 0 0,3-11-30 0 0,8 6-1 0 0,-11-11-63 0 0,0 0 0 0 0,0 0 0 0 0,0 0 0 0 0,0 0 0 0 0,0 0 0 0 0,0 0 0 0 0,0 0 0 0 0,0 0 0 0 0,1 1 0 0 0,-1-1 0 0 0,0 0 0 0 0,0 0 0 0 0,0 0 0 0 0,0 0-1 0 0,0 0 1 0 0,0 0 0 0 0,0 0 0 0 0,0 0 0 0 0,0 0 0 0 0,0 1 0 0 0,0-1 0 0 0,0 0 0 0 0,0 0 0 0 0,0 0 0 0 0,0 0 0 0 0,1 0 0 0 0,-1 0 0 0 0,0 1 0 0 0,0-1-1 0 0,0 0 1 0 0,0 0 0 0 0,-1 0 0 0 0,1 0 0 0 0,0 0 0 0 0,0 0 0 0 0,0 0 0 0 0,0 1 0 0 0,0-1 0 0 0,0 0 0 0 0,0 0 0 0 0,0 0 0 0 0,0 0 0 0 0,0 0 0 0 0,0 0 0 0 0,0 0-1 0 0,0 0 1 0 0,0 1 0 0 0,0-1 0 0 0,-1 0 0 0 0,1 0 0 0 0,0 0 0 0 0,0 0 0 0 0,0 0 0 0 0,0 0 0 0 0,0 0 0 0 0,0 0 0 0 0,0 0-1 0 0,-11 11-8 0 0,8-9-92 0 0,3-2-47 0 0,0 0 53 0 0,0 0 24 0 0,0 0-33 0 0,0 0-14 0 0,0 0-34 0 0,0 0-38 0 0,0 0-43 0 0,0 0-46 0 0,0 0-45 0 0,0 0-40 0 0,0 0-36 0 0,0 0-259 0 0,0 0-61 0 0,0 0-47 0 0,0 0-34 0 0,0 0-1437 0 0,0 0-1270 0 0</inkml:trace>
  <inkml:trace contextRef="#ctx0" brushRef="#br0" timeOffset="2739.51">4496 0 9272 0 0,'0'0'208'0'0,"0"0"33"0"0,0 0 14 0 0,3 3-42 0 0,0 0-186 0 0,-1-1-21 0 0,2 7 15 0 0,3 6 21 0 0,-2-7 73 0 0,0 2 95 0 0,-2 1 68 0 0,0-6 58 0 0,3 4-84 0 0,8 22 425 0 0,-11-22-516 0 0,0-1-54 0 0,-3-7-96 0 0,5 35 885 0 0,0-25-712 0 0,-1-1-21 0 0,-2-2-13 0 0,0 1 21 0 0,-2 1 57 0 0,0-1-56 0 0,-1 3 12 0 0,1-3-29 0 0,1-1 10 0 0,2 1 44 0 0,1 2-43 0 0,1-1-24 0 0,-3-2-17 0 0,0 0 17 0 0,-2 2 46 0 0,-1 15 179 0 0,0 6 41 0 0,2-10-172 0 0,0-5-87 0 0,2-1-63 0 0,1 2 36 0 0,-2-11-60 0 0,0 1-1 0 0,0-1 1 0 0,-1 1-1 0 0,0 0 0 0 0,-1 0 1 0 0,1-1-62 0 0,-1 10 136 0 0,-1-9-43 0 0,1 1-1 0 0,0 0 1 0 0,1 0-1 0 0,0-1 0 0 0,0 2-92 0 0,5 7 155 0 0,0 1 55 0 0,-4 0 45 0 0,-2 35 245 0 0,0-40-349 0 0,0 1 50 0 0,0-6-75 0 0,2-1-44 0 0,3 4-12 0 0,-4-8-70 0 0,0-1 0 0 0,0 1 0 0 0,0 0 0 0 0,0-1 1 0 0,0 1-1 0 0,-1 0 0 0 0,1-1 0 0 0,-1 1 1 0 0,1 0-1 0 0,-1-1 0 0 0,0 1 0 0 0,0 0 0 0 0,0 0 0 0 0,0 21-67 0 0,0-17 117 0 0,0-3 57 0 0,0-3 11 0 0,0 2-18 0 0,0 1-92 0 0,0 0 15 0 0,0-1-41 0 0,0 1-37 0 0,0-1-51 0 0,0-2 53 0 0,-2 0-11 0 0,-3 0-39 0 0,-1 0-79 0 0,2 0-40 0 0,0 0-69 0 0,3-1 98 0 0,0 1-36 0 0,-1-1-113 0 0,0 0-71 0 0,1 0-78 0 0,0 0-86 0 0,0 0-92 0 0,0-1-100 0 0,1 0-109 0 0,0-1-115 0 0,0 1-1299 0 0,0 2-1298 0 0</inkml:trace>
  <inkml:trace contextRef="#ctx0" brushRef="#br0" timeOffset="3002.22">4260 268 10568 0 0,'0'0'233'0'0,"0"0"39"0"0,0 0 17 0 0,0 0-27 0 0,0 0-197 0 0,2 0-37 0 0,4 0-26 0 0,0 1 44 0 0,9 0 130 0 0,-11-1-110 0 0,-1 0 0 0 0,0 0 0 0 0,0 0 0 0 0,1 0 0 0 0,-1-1 0 0 0,0 1 1 0 0,0-1-1 0 0,1 0 0 0 0,0 0-66 0 0,14-8 268 0 0,-15 8-224 0 0,0 0 0 0 0,0 1 0 0 0,0-1 0 0 0,0 0 0 0 0,0 1 0 0 0,0 0 0 0 0,3 0-44 0 0,4-1 146 0 0,-2 0-36 0 0,10-6 91 0 0,-7 2-82 0 0,5 0 103 0 0,-1 1-64 0 0,2 1-29 0 0,6-1-3 0 0,1-1 15 0 0,10-5 99 0 0,-3 5-22 0 0,-14 0-142 0 0,-10 3-47 0 0,-1 0 0 0 0,1 0 0 0 0,0 1-1 0 0,0 0 1 0 0,3 0-29 0 0,7 0 68 0 0,0-5-16 0 0,-1 0-24 0 0,3 5-18 0 0,-5 1-30 0 0,3-4-40 0 0,-12 2 95 0 0,1 0-87 0 0,0 0-112 0 0,-3 1 35 0 0,0 0-32 0 0,1 0-34 0 0,-1 1-37 0 0,1-1-38 0 0,-1 0-40 0 0,1 0-40 0 0,0 1-44 0 0,-1-1-44 0 0,1 1-46 0 0,0 0-47 0 0,0 0-50 0 0,9 0-1255 0 0,6 0-1044 0 0</inkml:trace>
  <inkml:trace contextRef="#ctx0" brushRef="#br0" timeOffset="337.41">663 47 7920 0 0,'0'0'174'0'0,"0"3"29"0"0,-1 4-75 0 0,1 2 81 0 0,5 1-136 0 0,4 9-44 0 0,-5-11-7 0 0,0 1 41 0 0,4 8 170 0 0,-3-7-37 0 0,0 0 34 0 0,0 2 80 0 0,3 6 198 0 0,7 13 375 0 0,-5-10-379 0 0,-2-2-190 0 0,-3-10-206 0 0,-1 0-39 0 0,-1-4 18 0 0,-1 0-1 0 0,0 1 1 0 0,0-1 0 0 0,0 0 0 0 0,0 1 0 0 0,-1-1 0 0 0,0 1 0 0 0,-1 0 0 0 0,1-1 0 0 0,-1 4-87 0 0,0-2 96 0 0,1 0 0 0 0,0 0 1 0 0,0-1-1 0 0,1 1 0 0 0,0 0 0 0 0,0-1-96 0 0,2 11 194 0 0,0 0 17 0 0,8 26 311 0 0,-10-34-362 0 0,0-1-35 0 0,-3 12 125 0 0,1-7-110 0 0,0 26 248 0 0,0-9-27 0 0,0 0 40 0 0,0 58 880 0 0,0-86-1137 0 0,0-2-69 0 0,0 0-60 0 0,0 0-46 0 0,0 0-74 0 0,-1 1-178 0 0,1 1 108 0 0,0-2 90 0 0,0 1 73 0 0,0 0 69 0 0,0 1 266 0 0,1-1-233 0 0,-1 0-82 0 0,0-1-35 0 0,0 0-44 0 0,0 1-50 0 0,0-1-59 0 0,0 1-66 0 0,0-1-73 0 0,0 1-80 0 0,0-1 85 0 0,0 1-42 0 0,0-1-44 0 0,0 1-45 0 0,0-1-48 0 0,0 1-51 0 0,0-1-51 0 0,0 1-55 0 0,0-1-1449 0 0,0 0-1190 0 0</inkml:trace>
  <inkml:trace contextRef="#ctx0" brushRef="#br0" timeOffset="753.07">978 678 8840 0 0,'0'0'197'0'0,"0"0"24"0"0,3 0 19 0 0,1 0-51 0 0,21 0-124 0 0,-12-2-32 0 0,-3-3 68 0 0,1-1 71 0 0,2 4 74 0 0,1-1 247 0 0,-4-3-86 0 0,-2 2-115 0 0,2-1 117 0 0,-1 1-67 0 0,3-6 81 0 0,-5 4-193 0 0,-1 1-41 0 0,2-1-1 0 0,3-1 48 0 0,0 1-2 0 0,-4 0-51 0 0,0 1 2 0 0,-1-1 38 0 0,1 0-20 0 0,-1 0-39 0 0,2 1-5 0 0,3-2 35 0 0,7-5 147 0 0,-11 7-187 0 0,-1-2 37 0 0,2 0 27 0 0,4-5 63 0 0,0 3-85 0 0,1 1-15 0 0,-2-3-55 0 0,-1 1-15 0 0,3 2 42 0 0,-12 7-148 0 0,0 1 0 0 0,0-1-1 0 0,0 0 1 0 0,0 0 0 0 0,0 1 0 0 0,-1-1-1 0 0,1 0 1 0 0,0 0 0 0 0,0 0 0 0 0,-1 0-1 0 0,1 0 1 0 0,-1 0 0 0 0,1 0 0 0 0,-1 0-1 0 0,1 0 1 0 0,-1 0-5 0 0,7-11 9 0 0,3 7 2 0 0,-5-8 32 0 0,6 0-22 0 0,-7 5 32 0 0,-5 0-66 0 0,1 8 13 0 0,-3-5-53 0 0,-8-6 18 0 0,9 9-66 0 0,-1-1-1 0 0,-7-7 6 0 0,4 6-14 0 0,1 3 64 0 0,0 0 10 0 0,2-6-22 0 0,3 7 57 0 0,0 0 0 0 0,0-1-1 0 0,0 1 1 0 0,0 0 0 0 0,0 0 0 0 0,0 0 0 0 0,0 0-1 0 0,0 0 1 0 0,0-1 0 0 0,0 1 0 0 0,0 0 0 0 0,0 0-1 0 0,0 0 1 0 0,0 0 0 0 0,0 0 0 0 0,0-1 0 0 0,0 1-1 0 0,0 0 1 0 0,0 0 0 0 0,0 0 0 0 0,0 0 0 0 0,0 0 0 0 0,0 0-1 0 0,0 0 1 0 0,-1-1 0 0 0,1 1 0 0 0,0 0 0 0 0,0 0-1 0 0,0 0 1 0 0,0 0 0 0 0,0 0 0 0 0,0 0 0 0 0,-1 0-1 0 0,1 0 1 0 0,0 0 0 0 0,0 0 0 0 0,0 0 0 0 0,0 0-1 0 0,0 0 1 0 0,0 0 0 0 0,-1 0 0 0 0,1-1 0 0 0,0 1-1 0 0,0 0 1 0 0,0 1 0 0 0,0-1 0 0 0,0 0 0 0 0,-1 0-1 0 0,1 0 1 0 0,0 0 1 0 0,-9 3-58 0 0,-9 5-38 0 0,2-2 67 0 0,0 7-24 0 0,14-11 50 0 0,0 1 1 0 0,0 0 0 0 0,0 0-1 0 0,0 0 1 0 0,1 0-1 0 0,-1 1 3 0 0,1-2 1 0 0,0 0-1 0 0,0 0 0 0 0,0 0 0 0 0,0-1 0 0 0,0 1 0 0 0,0 0 0 0 0,0-1 0 0 0,-1 1 0 0 0,1-1 0 0 0,-1 1 0 0 0,1-1 0 0 0,-1 1 1 0 0,0-1-1 0 0,-8 4-4 0 0,9-5-1 0 0,-1 0 0 0 0,1 1 1 0 0,0-1-1 0 0,0 1 0 0 0,0-1 1 0 0,0 1-1 0 0,0-1 0 0 0,0 1 1 0 0,0-1-1 0 0,0 1 0 0 0,0 0 1 0 0,0 0-1 0 0,1 0 0 0 0,-1-1 1 0 0,0 1-1 0 0,0 0 1 0 0,1 0-1 0 0,-1 0 0 0 0,0 0 1 0 0,1 0-1 0 0,-1 0 0 0 0,1 0 1 0 0,-1 0-1 0 0,1 0 0 0 0,0 1 1 0 0,-1-1-1 0 0,1 0 0 0 0,0 0 1 0 0,0 0-1 0 0,0 0 0 0 0,0 0 1 0 0,0 1-1 0 0,0 0 5 0 0,0 2-10 0 0,-1 1 0 0 0,0 0-1 0 0,0 0 1 0 0,0-1 0 0 0,-1 1 0 0 0,1-1-1 0 0,-1 1 1 0 0,0-1 0 0 0,0 0 0 0 0,-3 3 10 0 0,-6 17-12 0 0,-5 23-55 0 0,16-45 66 0 0,-1 0 1 0 0,1 0 0 0 0,0 0-1 0 0,0 0 1 0 0,0 0-1 0 0,0 0 1 0 0,0 0 0 0 0,0 0-1 0 0,0 0 1 0 0,0 0-1 0 0,1 0 1 0 0,-1 0-1 0 0,1-1 1 0 0,0 1 0 0 0,-1 0-1 0 0,1 0 1 0 0,0 0-1 0 0,0-1 1 0 0,1 2 0 0 0,2 6 12 0 0,-3-6 4 0 0,0 1 0 0 0,0-1 1 0 0,-1 1-1 0 0,1-1 0 0 0,-1 1 0 0 0,0 0 0 0 0,0-1 1 0 0,0 1-1 0 0,-1 1-16 0 0,1 5 35 0 0,-1 5 29 0 0,1 3-10 0 0,1-16-51 0 0,-1 0 0 0 0,0 0 0 0 0,0 0 0 0 0,1-1 0 0 0,-1 1 0 0 0,1 0 0 0 0,0 0 0 0 0,0 0 0 0 0,-1 0 0 0 0,1 0 0 0 0,0-1 0 0 0,1 1 0 0 0,-1 0 0 0 0,0-1 0 0 0,0 1 0 0 0,1-1 1 0 0,0 2-4 0 0,1-1 17 0 0,-1 1 0 0 0,1 1 0 0 0,-1-1 0 0 0,0 0 1 0 0,0 0-1 0 0,0 2-17 0 0,0-1 9 0 0,0-1 1 0 0,0 0-1 0 0,0 1 1 0 0,0-1-1 0 0,0 0 1 0 0,2 1-11 0 0,12 9 81 0 0,1-4 25 0 0,-3-2-34 0 0,-10-6-44 0 0,1 0-1 0 0,-1 0 0 0 0,0 0 0 0 0,1-1 0 0 0,-1 1 0 0 0,0-1 0 0 0,1 0 1 0 0,-1-1-1 0 0,4 0-26 0 0,8 0 92 0 0,-14 1-82 0 0,0 0 0 0 0,-1 0-1 0 0,1 0 1 0 0,0-1-1 0 0,-1 1 1 0 0,1 0-1 0 0,-1-1 1 0 0,1 0-1 0 0,0 1 1 0 0,-1-1 0 0 0,0 0-1 0 0,1 0 1 0 0,-1 0-1 0 0,1 0-9 0 0,6-4 42 0 0,3 0 6 0 0,-4 2-31 0 0,-2 0-44 0 0,0-1-31 0 0,1-2-43 0 0,-2 2 45 0 0,11-10-68 0 0,-11 8 32 0 0,-1 1-51 0 0,2-5-452 0 0,3-5-573 0 0,-2 9 709 0 0,10-10-862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57.9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0 10656 0 0,'0'0'241'0'0,"0"0"38"0"0,0 0 10 0 0,-2 0-33 0 0,-9 0-100 0 0,9 0-43 0 0,1 0 117 0 0,1 0 216 0 0,0 0 24 0 0,0 0-29 0 0,0 0-128 0 0,0 0-51 0 0,0 0-8 0 0,0 0-19 0 0,0 0-62 0 0,0 0-21 0 0,0 0-6 0 0,0 0-13 0 0,-2 0-45 0 0,-9 0-52 0 0,9 0-132 0 0,2 0-57 0 0,-3 0-9 0 0,-10 0-4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54.8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17 5472 0 0,'0'0'124'0'0,"0"0"17"0"0,0 0 10 0 0,0 0 22 0 0,0 0 90 0 0,0 0 38 0 0,0 0 10 0 0,-3 0 7 0 0,-7 0 30 0 0,7 0 18 0 0,3 0 2 0 0,-3 2-3 0 0,-7 9-10 0 0,8-10-183 0 0,1 0-39 0 0,-3 0 36 0 0,0 0-84 0 0,-1-2-42 0 0,2 0 59 0 0,-10 1 234 0 0,13 0-332 0 0,0 0 1 0 0,0 0 0 0 0,0 0 0 0 0,0 0-1 0 0,0 0 1 0 0,0 0 0 0 0,0 0-1 0 0,0 0 1 0 0,0 0 0 0 0,-1 0 0 0 0,1 0-1 0 0,0 0 1 0 0,0 0 0 0 0,0 0 0 0 0,0 0-1 0 0,0 0 1 0 0,0 0 0 0 0,0 0-1 0 0,0 0 1 0 0,0 0 0 0 0,0 0 0 0 0,-1 0-1 0 0,1 0 1 0 0,0 0 0 0 0,0 0 0 0 0,0 1-1 0 0,0-1 1 0 0,0 0 0 0 0,0 0-1 0 0,0 0 1 0 0,0 0 0 0 0,0 0 0 0 0,0 0-1 0 0,0 0 1 0 0,0 0 0 0 0,0 0 0 0 0,0 0-1 0 0,0 0 1 0 0,0 0 0 0 0,0 0-1 0 0,0 1 1 0 0,0-1 0 0 0,-1 0 0 0 0,1 0-1 0 0,0 0 1 0 0,0 0 0 0 0,0 0 0 0 0,0 0-1 0 0,0 0 1 0 0,0 0 0 0 0,1 0-1 0 0,-1 0 1 0 0,0 1 0 0 0,0-1 0 0 0,0 0-1 0 0,0 0 1 0 0,0 0-5 0 0,-2 8 100 0 0,-3-4 65 0 0,-12-3 262 0 0,2-1-117 0 0,6 3-165 0 0,2 2-21 0 0,-5 5 166 0 0,4-2-119 0 0,4-5-158 0 0,-9 2 149 0 0,7 6-2 0 0,-5-5-6 0 0,10-5-143 0 0,0-1 1 0 0,0 0-1 0 0,0 1 0 0 0,0 0 1 0 0,0-1-1 0 0,0 1 0 0 0,0-1 1 0 0,0 1-1 0 0,0 0 1 0 0,1 0-1 0 0,-1-1 0 0 0,0 1 1 0 0,0 0-1 0 0,1 0 0 0 0,-1 0 1 0 0,0 0-12 0 0,-4 10 131 0 0,-1 1 8 0 0,2-7-41 0 0,-2 1 54 0 0,5-4-136 0 0,0-1 1 0 0,-1 1-1 0 0,1-1 0 0 0,0 1 1 0 0,0 0-1 0 0,1-1 1 0 0,-1 1-1 0 0,0 0 1 0 0,0 0-1 0 0,1-1 1 0 0,-1 1-1 0 0,1 0 1 0 0,0 1-17 0 0,-2 30 244 0 0,2-30-222 0 0,-1 13 145 0 0,0-12-112 0 0,1 1 1 0 0,0-1-1 0 0,0 0 1 0 0,0 1-1 0 0,0-1 1 0 0,1 1-1 0 0,-1-1 1 0 0,1 0-1 0 0,2 4-55 0 0,28 55 335 0 0,-28-59-296 0 0,0 1 1 0 0,1-1-1 0 0,-1-1 0 0 0,1 1 1 0 0,1 1-40 0 0,-1-1 51 0 0,-1-2 48 0 0,0 0-36 0 0,4-1 0 0 0,-1-1-7 0 0,2 5 25 0 0,6 2 108 0 0,-13-7-171 0 0,0 1 1 0 0,0-1-1 0 0,1 1 1 0 0,-1-1-1 0 0,0 0 1 0 0,0 0-1 0 0,1 0 1 0 0,-1 0-1 0 0,0 0 1 0 0,1 0-1 0 0,-1 0 1 0 0,0 0-1 0 0,1 0 1 0 0,-1-1-1 0 0,0 1 1 0 0,0-1-1 0 0,1 1 1 0 0,-1-1 0 0 0,0 1-19 0 0,12-11 200 0 0,-10 9-107 0 0,0 1-35 0 0,4 0-11 0 0,-1 0-13 0 0,0-2 5 0 0,-2 1-14 0 0,0 1 0 0 0,-1-1 0 0 0,1 0 0 0 0,-1 0-1 0 0,0 0 1 0 0,1 0 0 0 0,-1-1 0 0 0,0 1 0 0 0,0-1 0 0 0,1-2-26 0 0,1-5 66 0 0,-4 7-50 0 0,0 1-1 0 0,0 0 0 0 0,0 0 0 0 0,1-1 0 0 0,-1 1 0 0 0,1 0 0 0 0,-1 0 0 0 0,1 1 0 0 0,0-1-14 0 0,10-14 77 0 0,2-10-16 0 0,-11 20-43 0 0,-2 2-9 0 0,0 0 0 0 0,0-1 0 0 0,0 1 0 0 0,-1 0 0 0 0,0-1 0 0 0,1 1-1 0 0,-2 0 1 0 0,1-1 0 0 0,-1-3-9 0 0,0-8 8 0 0,1 11 6 0 0,0 0 0 0 0,0 1 0 0 0,-1-1 0 0 0,1 0 0 0 0,-2-2-14 0 0,-4-5 34 0 0,5 11-33 0 0,0 0 1 0 0,1 0-1 0 0,-1 0 0 0 0,0 0 0 0 0,1 0 0 0 0,-1 0 1 0 0,1 0-1 0 0,0 0 0 0 0,-1 0 0 0 0,1 0 0 0 0,0 0 1 0 0,0-1-1 0 0,0 1 0 0 0,-1 0 0 0 0,1 0 0 0 0,0 0 0 0 0,1-1-1 0 0,-4-14 0 0 0,-10 0-16 0 0,0 1-58 0 0,7 2-29 0 0,0 8-50 0 0,5 5 140 0 0,1-1 1 0 0,-1 1 0 0 0,1 0-1 0 0,0 0 1 0 0,-1 0 0 0 0,1-1-1 0 0,0 1 1 0 0,-1 0 0 0 0,1 0-1 0 0,0-1 1 0 0,-1 1 0 0 0,1 0-1 0 0,0-1 1 0 0,0 1 0 0 0,-1 0-1 0 0,1-1 1 0 0,0 1 0 0 0,0-1-1 0 0,0 1 1 0 0,0 0 0 0 0,-1-1-1 0 0,1 1 1 0 0,0-1 0 0 0,0 1-1 0 0,0 0 1 0 0,0-1 0 0 0,0 1-1 0 0,0-1 1 0 0,0 1 0 0 0,0-1-1 0 0,0 1 13 0 0,0-3-310 0 0,0 3 110 0 0,0 0 29 0 0,0 0-50 0 0,0 0-175 0 0,0 0-330 0 0,0 0-18 0 0,0 0-6 0 0</inkml:trace>
  <inkml:trace contextRef="#ctx0" brushRef="#br0" timeOffset="731.59">413 95 7200 0 0,'0'0'165'0'0,"0"0"22"0"0,0 0 6 0 0,0 3-28 0 0,1 4-130 0 0,4-3-30 0 0,2 1-11 0 0,-4 2 22 0 0,-3-1 42 0 0,0 0 66 0 0,0 1 40 0 0,0 9 427 0 0,3-11-80 0 0,-1-2-487 0 0,0-1 40 0 0,1 4 164 0 0,-1 0 83 0 0,1 10 490 0 0,-2-10-601 0 0,-1 0-52 0 0,2 5 157 0 0,4-6-43 0 0,-6-5-245 0 0,1 0 1 0 0,-1 1-1 0 0,1-1 0 0 0,-1 1 0 0 0,1-1 0 0 0,-1 1 1 0 0,1-1-1 0 0,-1 1 0 0 0,1-1 0 0 0,-1 1 0 0 0,0-1 1 0 0,1 1-1 0 0,-1 0 0 0 0,0-1 0 0 0,1 1 0 0 0,-1-1 1 0 0,0 1-1 0 0,0 0 0 0 0,0-1 0 0 0,0 1 0 0 0,1 0 1 0 0,-1 0-1 0 0,0-1 0 0 0,0 1 0 0 0,0 0 0 0 0,-1-1-17 0 0,1 14 282 0 0,0-12-6 0 0,0 1-16 0 0,3 9-21 0 0,8 2 34 0 0,-9-11-11 0 0,-2-3 29 0 0,0 2 12 0 0,0 0-303 0 0,0 0 53 0 0,0-1 47 0 0,0 0 40 0 0,-1 0 73 0 0,1 0 39 0 0,-2 0 626 0 0,0-2-354 0 0,1 0-214 0 0,0 1-92 0 0,1-1-48 0 0,-1 0-72 0 0,0 0-48 0 0,0 0-54 0 0,0 0-59 0 0,0 0-75 0 0,0 0-80 0 0,-2-1 334 0 0,3-1-17 0 0,0 3-94 0 0,0-1 1 0 0,0 0-1 0 0,0 1 0 0 0,0-1 1 0 0,0 1-1 0 0,0-1 0 0 0,0 1 0 0 0,0-1 1 0 0,-1 0-1 0 0,1 1 0 0 0,0-1 1 0 0,0 1-1 0 0,-1-1 0 0 0,1 1 0 0 0,0-1 1 0 0,-1 1-1 0 0,1-1 0 0 0,0 1 0 0 0,-1 0 1 0 0,1-1-1 0 0,-1 1 0 0 0,1 0 1 0 0,-1-1-1 0 0,0 1-5 0 0,1-1 5 0 0,-1 1 0 0 0,0-1 0 0 0,1 1 0 0 0,-1 0 0 0 0,1-1 0 0 0,-1 0 0 0 0,1 1 0 0 0,-1-1 0 0 0,1 1-1 0 0,-1-1 1 0 0,1 0 0 0 0,0 1 0 0 0,-1-1 0 0 0,1 0 0 0 0,0 1 0 0 0,-1-1 0 0 0,1 0 0 0 0,0 1 0 0 0,0-1 0 0 0,0 0 0 0 0,0 0 0 0 0,0 1 0 0 0,0-1 0 0 0,0 0 0 0 0,0 0-5 0 0,0-4 11 0 0,0-2-1 0 0,0-12 63 0 0,-1 2-5 0 0,0 13-66 0 0,1 0-1 0 0,0-1 0 0 0,0 1 1 0 0,0 0-1 0 0,0-1 0 0 0,1 1 1 0 0,-1 0-1 0 0,1-1 0 0 0,1-2-1 0 0,14-25 0 0 0,-3 16 0 0 0,4-2-20 0 0,-11 11 2 0 0,-1 1 0 0 0,1 0-1 0 0,0 1 1 0 0,0-1-1 0 0,1 1 1 0 0,3-2 18 0 0,1 2-16 0 0,-9 4 10 0 0,0 0 1 0 0,1 0-1 0 0,-1 0 0 0 0,0-1 1 0 0,0 1-1 0 0,0-1 0 0 0,0 1 1 0 0,0-1-1 0 0,0 0 6 0 0,-1 1-1 0 0,0 0 0 0 0,0-1 0 0 0,1 1 0 0 0,-1 0-1 0 0,0 0 1 0 0,1 0 0 0 0,-1 0 0 0 0,0 0 0 0 0,1 0 0 0 0,-1 0 0 0 0,1 1 0 0 0,0-1-1 0 0,-1 1 1 0 0,1-1 0 0 0,0 1 0 0 0,-1-1 0 0 0,1 1 0 0 0,0 0 0 0 0,-1 0-1 0 0,1 0 2 0 0,0-1-4 0 0,0 1 0 0 0,0 0-1 0 0,0 0 1 0 0,-1-1-1 0 0,1 1 1 0 0,0-1-1 0 0,0 1 1 0 0,-1-1-1 0 0,1 0 1 0 0,-1 1-1 0 0,1-1 1 0 0,0 0-1 0 0,-1 0 5 0 0,1 0 0 0 0,-1 0 0 0 0,1 0 0 0 0,-1 0 0 0 0,1 0 0 0 0,0 1-1 0 0,-1-1 1 0 0,1 0 0 0 0,0 1 0 0 0,-1 0 0 0 0,1-1 0 0 0,0 1 0 0 0,0 0-1 0 0,0 0 1 0 0,42 0-65 0 0,-25 0 66 0 0,-14-1-1 0 0,-3 2 2 0 0,22 12-14 0 0,8-8-52 0 0,-3 11 0 0 0,-24-6 21 0 0,-3-8 38 0 0,0-1-1 0 0,1 1 1 0 0,-1-1-1 0 0,0 0 1 0 0,0 0-1 0 0,1 0 1 0 0,-1 0 0 0 0,1 0 5 0 0,0 0-4 0 0,-1 0 0 0 0,1 0 0 0 0,-1 0 0 0 0,0 0 0 0 0,0 0 0 0 0,1 0 0 0 0,-1 1 0 0 0,0 0 4 0 0,3 11 11 0 0,0-5 10 0 0,-4-7-19 0 0,0 0 1 0 0,0 1-1 0 0,0-1 0 0 0,0 1 1 0 0,0-1-1 0 0,-1 1 0 0 0,1-1 1 0 0,-1 1-1 0 0,1 0 0 0 0,-1-1 1 0 0,0 1-1 0 0,0 0 0 0 0,1-1 0 0 0,-1 1-2 0 0,-1 4 2 0 0,1-5-7 0 0,14 24 44 0 0,-11-12 119 0 0,-3 9 141 0 0,-1-10-128 0 0,1 5-21 0 0,0-8-76 0 0,0-4-54 0 0,0 1-46 0 0,0 20 32 0 0,3-10 10 0 0,8-3 59 0 0,-9-10-6 0 0,-2-3-5 0 0,0 2-10 0 0,0 1-34 0 0,0-2-47 0 0,0 3 45 0 0,0 3 48 0 0,0 7 69 0 0,3-16-217 0 0,5-5 28 0 0,-2 4-12 0 0,0 0-21 0 0,0 3-39 0 0,-3 0-150 0 0,-3-2 55 0 0,0 0 68 0 0,0 0 56 0 0,0 0 47 0 0,0 1 35 0 0,2-3 90 0 0,-1 3-86 0 0,1 0-70 0 0,-1 1-99 0 0,0-1 41 0 0,0 1-37 0 0,0 0-41 0 0,0 0-45 0 0,0 0-49 0 0,1 0-52 0 0,-1 0-58 0 0,1 0-59 0 0,-2 0 109 0 0,0 0-51 0 0,0 0-46 0 0,0 0-40 0 0,0 0-148 0 0,0 0-39 0 0,0 0-177 0 0,0 0-480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7:52.6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224 284 7800 0 0,'0'0'174'0'0,"0"0"29"0"0,0 0 13 0 0,-3 0-31 0 0,-8 0-60 0 0,2 0 39 0 0,-17 0 753 0 0,20 0-720 0 0,0 0-106 0 0,1 3 243 0 0,-9 7 9 0 0,-1-7-44 0 0,5-1-149 0 0,0 2 103 0 0,5 0-13 0 0,1 0 0 0 0,-1-1 0 0 0,1 2 0 0 0,-3 1-240 0 0,2 0 183 0 0,0-2-41 0 0,1 0-55 0 0,0-1-66 0 0,-1-1 35 0 0,4-2-43 0 0,1 1 0 0 0,-1-1 1 0 0,0 0-1 0 0,1 0 0 0 0,-1 1 1 0 0,0-1-1 0 0,1 0 1 0 0,-1 1-1 0 0,1-1 0 0 0,-1 1 1 0 0,1-1-1 0 0,-1 1 0 0 0,1-1 1 0 0,-1 1-1 0 0,1-1 0 0 0,0 1 1 0 0,-1 0-1 0 0,1-1 1 0 0,0 1-1 0 0,-1 0 0 0 0,1-1 1 0 0,0 1-14 0 0,-3 4 54 0 0,-9 11 185 0 0,-1 1-17 0 0,9-3-147 0 0,4-12-65 0 0,0 0 1 0 0,0 0-1 0 0,0 0 1 0 0,-1-1-1 0 0,1 1 1 0 0,-1 0-1 0 0,1-1 1 0 0,-1 1-1 0 0,0 0 1 0 0,1-1-1 0 0,-1 1 1 0 0,0-1-1 0 0,0 1-10 0 0,0 0 7 0 0,0-1-1 0 0,0 1 1 0 0,0-1-1 0 0,0 1 1 0 0,0 0-1 0 0,1-1 1 0 0,-1 1-1 0 0,1 0 1 0 0,-1-1-1 0 0,1 1 1 0 0,0 0-1 0 0,0 0 1 0 0,0 0-7 0 0,-1 15 39 0 0,0-12-23 0 0,1 0 0 0 0,0 1 0 0 0,0-1 0 0 0,0 0 0 0 0,1 0 0 0 0,0 1 0 0 0,0-1 0 0 0,0 1-16 0 0,10 18 22 0 0,-11-23-19 0 0,1 0-1 0 0,-1-1 1 0 0,1 1-1 0 0,-1 0 1 0 0,0 0-1 0 0,1 0 1 0 0,-1 0-1 0 0,0 0 1 0 0,1-1-1 0 0,-1 1 1 0 0,0 0-1 0 0,0 0 1 0 0,0 0-1 0 0,0 0 1 0 0,0 0-1 0 0,0 0-2 0 0,1 5 14 0 0,15 23 46 0 0,-6-24-36 0 0,-3 6 20 0 0,-7-9-42 0 0,1-1 0 0 0,-1 0 0 0 0,1 0 0 0 0,-1 0 0 0 0,1 0 0 0 0,-1 0 0 0 0,1 0 0 0 0,0-1 0 0 0,-1 1 0 0 0,1 0 0 0 0,0 0 0 0 0,0 0 0 0 0,0 0 0 0 0,0-1 0 0 0,-1 1 0 0 0,2 0-2 0 0,17 3 71 0 0,12-5-31 0 0,-21 0-18 0 0,14 2-12 0 0,-16-1-10 0 0,-1 1 0 0 0,1-1 0 0 0,0-1 0 0 0,-1 0 1 0 0,1 0-1 0 0,1 0 0 0 0,12-10 0 0 0,-1 6-7 0 0,0 0-30 0 0,-2-3-77 0 0,-4-2-141 0 0,7-4-175 0 0,-6 9 175 0 0,17 0-289 0 0,-1-9-6 0 0</inkml:trace>
  <inkml:trace contextRef="#ctx0" brushRef="#br0" timeOffset="500.53">697 316 6056 0 0,'0'0'176'0'0,"-3"0"-4"0"0,-4 0-109 0 0,4 0-9 0 0,-9 0 720 0 0,4 0-292 0 0,2 0-121 0 0,0 0-49 0 0,2 0-99 0 0,-1 0-50 0 0,2 0-58 0 0,-1 0-66 0 0,2 0 319 0 0,-1 2-8 0 0,2 0-315 0 0,0-1-1 0 0,0 0 0 0 0,-1 0 0 0 0,1 0 0 0 0,0 0 0 0 0,-1 0 0 0 0,1 0 1 0 0,-1 0-1 0 0,1-1 0 0 0,-1 1 0 0 0,1-1 0 0 0,-1 1 0 0 0,0-1 0 0 0,1 1 1 0 0,-1-1-1 0 0,0 0 0 0 0,1 0 0 0 0,-2 1-34 0 0,-11 2 249 0 0,-6 10 217 0 0,1 6 26 0 0,7-7-197 0 0,1 1-10 0 0,7-9-71 0 0,0 1-33 0 0,-3 3 98 0 0,1 3-46 0 0,-1 3 32 0 0,3-6-85 0 0,2 7 125 0 0,2-13-282 0 0,0-1 1 0 0,0 1-1 0 0,0-1 1 0 0,0 1-1 0 0,-1-1 1 0 0,1 1-1 0 0,0-1 1 0 0,-1 1-1 0 0,1-1 1 0 0,-1 1-24 0 0,-4 6 91 0 0,4-7-71 0 0,0 0-1 0 0,0 1 1 0 0,1-1-1 0 0,-1 1 1 0 0,0-1-1 0 0,0 1 0 0 0,1-1 1 0 0,-1 1-1 0 0,1 0 1 0 0,0-1-1 0 0,-1 1 1 0 0,1 0-1 0 0,0-1 1 0 0,0 1-20 0 0,0 1 32 0 0,2 30 287 0 0,-2-31-303 0 0,0 0 1 0 0,1 0 0 0 0,-1-1-1 0 0,1 1 1 0 0,-1 0 0 0 0,1 0-1 0 0,0-1 1 0 0,0 1 0 0 0,0 0-1 0 0,0-1 1 0 0,0 1 0 0 0,0-1 0 0 0,1 2-17 0 0,1 0 99 0 0,-2 0-47 0 0,-2 6-29 0 0,1-6 1 0 0,0-3-22 0 0,-1 1 0 0 0,1-1 0 0 0,0 1-1 0 0,0-1 1 0 0,0 1 0 0 0,0 0 0 0 0,0-1-1 0 0,0 1 1 0 0,0-1 0 0 0,0 1 0 0 0,0-1-1 0 0,0 1 1 0 0,0-1 0 0 0,1 1 0 0 0,-1-1-1 0 0,0 1 1 0 0,0-1 0 0 0,0 1 0 0 0,1-1 0 0 0,-1 0-1 0 0,0 1 1 0 0,1-1 0 0 0,-1 1 0 0 0,0-1-1 0 0,1 0 1 0 0,-1 1 0 0 0,0-1 0 0 0,1 0-1 0 0,-1 1 1 0 0,1-1 0 0 0,-1 0 0 0 0,1 1 0 0 0,-1-1-1 0 0,0 0 1 0 0,1 0 0 0 0,-1 0 0 0 0,1 1-1 0 0,-1-1 1 0 0,1 0 0 0 0,-1 0 0 0 0,1 0-1 0 0,0 0 1 0 0,-1 0 0 0 0,1 0 0 0 0,-1 0 0 0 0,1 0-2 0 0,4 2 90 0 0,3 5-52 0 0,-3-4 52 0 0,2-1 34 0 0,11 0 156 0 0,1-2-123 0 0,0 0-83 0 0,-18 0-73 0 0,-1 0 1 0 0,1 0-1 0 0,-1 0 1 0 0,1 0-1 0 0,-1 0 1 0 0,1 0-1 0 0,-1 0 1 0 0,1 0-1 0 0,-1 0 1 0 0,1 0-1 0 0,-1 0 1 0 0,1 0-1 0 0,-1-1 1 0 0,1 1-1 0 0,-1 0 1 0 0,1 0 0 0 0,-1 0-1 0 0,1-1 1 0 0,-1 1-1 0 0,0 0 1 0 0,1 0-1 0 0,-1-1 1 0 0,1 1-1 0 0,-1 0 1 0 0,0-1-1 0 0,1 1 1 0 0,-1-1-1 0 0,0 1 1 0 0,0 0-1 0 0,1-1 1 0 0,-1 1-1 0 0,0-1-1 0 0,5-6 55 0 0,6 1 17 0 0,-10 6-67 0 0,0-1 0 0 0,0 1-1 0 0,0-1 1 0 0,0 1 0 0 0,0-1-1 0 0,0 0 1 0 0,0 1 0 0 0,0-1 0 0 0,0 0-1 0 0,0 1 1 0 0,-1-1 0 0 0,1 0-1 0 0,0 0 1 0 0,0 0 0 0 0,-1 0-1 0 0,1 0-3 0 0,4-10 45 0 0,-5 10-45 0 0,0 0 1 0 0,1 0-1 0 0,-1 0 0 0 0,1-1 1 0 0,-1 1-1 0 0,1 0 1 0 0,-1 0-1 0 0,1 0 1 0 0,0 0-1 0 0,0 0 0 0 0,-1 1 1 0 0,1-1-1 0 0,0 0 1 0 0,0 0-1 0 0,0 0 1 0 0,0 1-1 0 0,0-1 1 0 0,0 0-2 0 0,4-1-2 0 0,-4 1 4 0 0,0 1 0 0 0,-1 0 0 0 0,1 0 1 0 0,0-1-1 0 0,-1 1 0 0 0,1 0 0 0 0,-1-1 0 0 0,1 1 1 0 0,0-1-1 0 0,-1 1 0 0 0,1-1 0 0 0,-1 1 0 0 0,0-1 0 0 0,1 1 1 0 0,-1-1-1 0 0,1 1 0 0 0,-1-1 0 0 0,0 0 0 0 0,1 1 1 0 0,-1-1-1 0 0,0 1 0 0 0,0-1-2 0 0,3-4 14 0 0,13-24 8 0 0,-10 24 7 0 0,-5 5-28 0 0,-1 0-1 0 0,1 0 1 0 0,-1-1 0 0 0,0 1 0 0 0,1 0-1 0 0,-1-1 1 0 0,1 1 0 0 0,-1 0 0 0 0,0-1-1 0 0,1 1 1 0 0,-1 0 0 0 0,0-1 0 0 0,1 1 0 0 0,-1-1-1 0 0,0 1 1 0 0,0 0 0 0 0,0-1 0 0 0,1 1-1 0 0,-1-1 1 0 0,0 1 0 0 0,0-1 0 0 0,0 1 0 0 0,0-1-1 0 0,0 1 1 0 0,0-1 0 0 0,0 1 0 0 0,0-1-1 0 0,0 1 1 0 0,0-1 0 0 0,0 1 0 0 0,0-1-1 0 0,0 0 1 0 0,0-46-2 0 0,0 46 1 0 0,0 1 0 0 0,0-1 0 0 0,0 0 0 0 0,0 1 0 0 0,0-1 0 0 0,0 0 0 0 0,0 1 0 0 0,0-1 0 0 0,0 0 0 0 0,1 1 0 0 0,-1-1 0 0 0,0 0 0 0 0,0 1 0 0 0,1-1 0 0 0,-1 0 0 0 0,1 1 0 0 0,-1-1 0 0 0,0 1 0 0 0,1-1 0 0 0,-1 1 0 0 0,1-1 0 0 0,-1 1 0 0 0,1-1 0 0 0,-1 1 0 0 0,1 0 0 0 0,0-1 0 0 0,-1 1 0 0 0,1 0 0 0 0,-1-1 0 0 0,1 1 0 0 0,-1-1 0 0 0,1 1 0 0 0,-1-1 0 0 0,1 1 0 0 0,-1-1 0 0 0,1 1 0 0 0,-1-1 0 0 0,1 1 0 0 0,-1-1 0 0 0,0 0 0 0 0,0 1 0 0 0,1-1 0 0 0,-1 0 0 0 0,0 1 0 0 0,0-1 0 0 0,0 0 0 0 0,1 1 0 0 0,-1-1 0 0 0,0 0 0 0 0,0 1 0 0 0,0-1 0 0 0,0 0 0 0 0,0 0 0 0 0,0-14 0 0 0,2-1 0 0 0,9 3-10 0 0,-9 10-46 0 0,-2 3-21 0 0,0 0-3 0 0,0 3 0 0 0,0 1 49 0 0,0 8-11 0 0,3 1 35 0 0,2-5 6 0 0,-4-7 0 0 0,0 0 1 0 0,0 1-1 0 0,0-1 0 0 0,-1 1 1 0 0,1-1-1 0 0,0 1 0 0 0,-1-1 0 0 0,1 1 1 0 0,-1 0-1 0 0,0-1 0 0 0,1 1 0 0 0,-1 0 1 0 0,0-1-1 0 0,0 1 1 0 0,0 10-35 0 0,-1-9 33 0 0,1 0 0 0 0,0 1 0 0 0,0-1 1 0 0,0 0-1 0 0,0 0 0 0 0,1 0 0 0 0,-1 1 0 0 0,1-1 0 0 0,0 0 1 0 0,0 1 1 0 0,9 11-11 0 0,-7 1-32 0 0,-3-9 35 0 0,-1-5 7 0 0,1 0 1 0 0,0 1 0 0 0,0-1 0 0 0,0 0 0 0 0,1 0-1 0 0,-1 0 1 0 0,0 0 0 0 0,1 1 0 0 0,0-1 0 0 0,0 1 0 0 0,14 28 0 0 0,-4-15 0 0 0,-9-3-12 0 0,-2-10-58 0 0,0-3-48 0 0,0 0-12 0 0,0 0 34 0 0,0 0-17 0 0,0 0-63 0 0,0 0-172 0 0,0 0-313 0 0,0 0-31 0 0</inkml:trace>
  <inkml:trace contextRef="#ctx0" brushRef="#br0" timeOffset="869.63">1091 0 6624 0 0,'0'0'192'0'0,"0"0"46"0"0,0 0 72 0 0,0 0 30 0 0,0 3 4 0 0,0 9-27 0 0,0 2 35 0 0,0 32 879 0 0,0-26-750 0 0,2-8-218 0 0,3-3-50 0 0,1 4 18 0 0,-3 0-63 0 0,-3 11 228 0 0,1 1-2 0 0,1-11-208 0 0,3 4 63 0 0,1 1 50 0 0,8 25 395 0 0,-11-30-503 0 0,-2-1-40 0 0,-1-3 46 0 0,1-2-52 0 0,1 0-21 0 0,2 0-1 0 0,1 1-9 0 0,-3-2-8 0 0,-1 1 18 0 0,-1 3 45 0 0,0-2-47 0 0,-1 12 112 0 0,5-4 28 0 0,-2-11-201 0 0,4 13 147 0 0,-4-14-136 0 0,-1 1 0 0 0,0 0 1 0 0,-1 0-1 0 0,1-1 0 0 0,-1 2-72 0 0,0 4 112 0 0,0-2-34 0 0,0 20 79 0 0,0-15-64 0 0,0 7 100 0 0,0-1-107 0 0,0-9-39 0 0,0 1-8 0 0,0-12-37 0 0,0 1 0 0 0,0 0-1 0 0,0 0 1 0 0,0 0 0 0 0,0 0-1 0 0,0 0 1 0 0,0-1-1 0 0,0 1 1 0 0,1 0 0 0 0,-1 0-1 0 0,0 0 1 0 0,1-1 0 0 0,-1 1-1 0 0,1 1-1 0 0,9 3 53 0 0,-9-4-48 0 0,-1-1-1 0 0,0 1 0 0 0,1-1 1 0 0,-1 1-1 0 0,0 0 0 0 0,0-1 0 0 0,0 1 1 0 0,1 0-1 0 0,-1-1 0 0 0,0 1 0 0 0,0 0 1 0 0,0-1-1 0 0,0 1 0 0 0,0 0 0 0 0,0-1-4 0 0,0 3 38 0 0,0-3-105 0 0,0 0-14 0 0,0 0 23 0 0,0 0-20 0 0,0 0-53 0 0,0 0-134 0 0,-3 0-240 0 0,1 0 381 0 0,1 0 13 0 0,-1 0-14 0 0,0 0-39 0 0,1 0-10 0 0,-1 0-41 0 0,1 0-45 0 0,-1 0-51 0 0,1 0-56 0 0,-1 0-51 0 0,0 0-46 0 0,1 0-40 0 0,-1 0-146 0 0,0 0-38 0 0,0 0-177 0 0,-2 0-475 0 0</inkml:trace>
  <inkml:trace contextRef="#ctx0" brushRef="#br0" timeOffset="1275.31">918 379 4864 0 0,'0'0'141'0'0,"0"0"51"0"0,0 0 128 0 0,0 0 52 0 0,0 0 11 0 0,0 0 22 0 0,0 0 90 0 0,0 0 38 0 0,0 0 10 0 0,0 0 1 0 0,0 0 1 0 0,0 0 6 0 0,2 0 1 0 0,4-1-278 0 0,0-1-49 0 0,1-2-5 0 0,1-2 49 0 0,-7 4-65 0 0,1 1-47 0 0,0 0-40 0 0,-1 1-34 0 0,3 0 17 0 0,1 1-52 0 0,-3-1-8 0 0,-1 0 39 0 0,15 0 307 0 0,-3 0-82 0 0,-8-3-42 0 0,2-2-140 0 0,-5 4-83 0 0,0 0 1 0 0,0 0-1 0 0,0 0 1 0 0,0 0-1 0 0,0 1 0 0 0,0-1 1 0 0,0 1-1 0 0,0-1 0 0 0,1 1-39 0 0,14-1 134 0 0,-1 0-68 0 0,-1-6-21 0 0,-12 6-37 0 0,-1 0-1 0 0,0 0 1 0 0,1 0 0 0 0,-1 0-1 0 0,1 1 1 0 0,-1-1-1 0 0,1 0 1 0 0,-1 1 0 0 0,1 0-1 0 0,-1 0 1 0 0,3 0-8 0 0,4-1 15 0 0,1 1 0 0 0,-1-1-1 0 0,0 0 1 0 0,0-1 0 0 0,0 0 0 0 0,0-1 0 0 0,3-1-15 0 0,9 0 52 0 0,-8 6-37 0 0,-10-2-15 0 0,-1 1 0 0 0,1-1 0 0 0,-1 0 0 0 0,1 0 0 0 0,-1 0 0 0 0,1 0 0 0 0,-1 0 0 0 0,1-1 0 0 0,-1 1 0 0 0,1-1 0 0 0,-1 1 0 0 0,3-2 0 0 0,5-2 0 0 0,8-3 15 0 0,-2 5 23 0 0,-2 0-38 0 0,-4-4-33 0 0,-9 5 24 0 0,1 0 1 0 0,0 0 0 0 0,-1 0 0 0 0,1 1-1 0 0,-1-1 1 0 0,1 0 0 0 0,0 1-1 0 0,0-1 1 0 0,-1 1 0 0 0,1 0-1 0 0,0-1 1 0 0,0 1 0 0 0,0 0 8 0 0,2 0-128 0 0,1 0 66 0 0,0 0 46 0 0,7 0 48 0 0,-8 0-50 0 0,3 0-94 0 0,-4 0 2 0 0,1 0-47 0 0,1 0-160 0 0,-3 0 111 0 0,1 0-36 0 0,0 0-37 0 0,0 0-40 0 0,-1 0-44 0 0,1 0-46 0 0,11 0-325 0 0</inkml:trace>
  <inkml:trace contextRef="#ctx0" brushRef="#br0" timeOffset="1533.33">1486 347 8088 0 0,'0'0'182'0'0,"0"0"29"0"0,0 3 12 0 0,0 10-37 0 0,2 3-148 0 0,3-8-49 0 0,2 4 17 0 0,-6-1 69 0 0,-1-6 35 0 0,0 1 95 0 0,0 0 56 0 0,0 8 411 0 0,0-7-346 0 0,0-3-208 0 0,0-1-79 0 0,3 2 273 0 0,8 6-59 0 0,-9-8-44 0 0,-1 1-93 0 0,-1 0-59 0 0,0 1-33 0 0,-1-3 38 0 0,1 5 32 0 0,0 10 194 0 0,0-14-236 0 0,0-1-40 0 0,0 1 118 0 0,0-3-22 0 0,0 0-10 0 0,0 2-2 0 0,0 9-6 0 0,0-6-31 0 0,0 1-392 0 0,0-1 34 0 0,0 1-217 0 0,0-2 118 0 0,0-2-453 0 0,0-1 331 0 0,0 0 221 0 0,0 1-36 0 0,0 0-1217 0 0,0-2-878 0 0</inkml:trace>
  <inkml:trace contextRef="#ctx0" brushRef="#br0" timeOffset="1686.95">1423 48 6824 0 0,'0'0'149'0'0,"0"0"23"0"0,0 0 13 0 0,0 0-9 0 0,0 0-81 0 0,0 0-92 0 0,0 0-73 0 0,1 1-69 0 0,0 0-102 0 0,1 1-117 0 0,0 0-100 0 0,2 2-191 0 0,1 1-432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02.7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18 6880 0 0,'0'0'157'0'0,"0"0"23"0"0,0 0 11 0 0,0-3-31 0 0,0 2-155 0 0,0 1 1 0 0,0-1-1 0 0,0 1 1 0 0,0-1-1 0 0,0 0 1 0 0,-1 1 0 0 0,1-1-1 0 0,0 1 1 0 0,0-1-1 0 0,0 1 1 0 0,0-1-1 0 0,-1 0 1 0 0,1 1-1 0 0,0-1 1 0 0,-1 1-1 0 0,1-1 1 0 0,0 1-6 0 0,-5-2 109 0 0,0 1 61 0 0,2 1 194 0 0,3 0 11 0 0,-3 0-25 0 0,-4-1-141 0 0,-5 1 80 0 0,2 1 52 0 0,8 1-122 0 0,-9 9 5 0 0,9-9-98 0 0,0-1-34 0 0,-2 0 14 0 0,-3-2-14 0 0,6 1-59 0 0,-10 1 238 0 0,2 3-41 0 0,1 1-39 0 0,2 1-36 0 0,-1 1-19 0 0,-1-2-35 0 0,-6 1 20 0 0,9 4-7 0 0,-5-5-21 0 0,4 6-64 0 0,-4-6 14 0 0,5 8-32 0 0,-6 3-11 0 0,6-3 0 0 0,-2-3-11 0 0,10-5-13 0 0,1-1 5 0 0,5 11 7 0 0,-6-13 12 0 0,1-1 2 0 0,11 28-2 0 0,-9-13 0 0 0,7 0 0 0 0,-10-12 0 0 0,1 0 0 0 0,-1 0 0 0 0,0 1 0 0 0,0-1 0 0 0,-1 1 0 0 0,0 0 0 0 0,1 0 0 0 0,-1 2 0 0 0,7 13 0 0 0,4-5 0 0 0,-12-13 0 0 0,1-1 0 0 0,-1 0 0 0 0,0 0 0 0 0,0 0 0 0 0,0 1 0 0 0,0-1 0 0 0,0 1 0 0 0,0-1 0 0 0,0 1 0 0 0,0-1 0 0 0,0 1 0 0 0,-1-1 0 0 0,1 1 0 0 0,-1 0 0 0 0,1-1 0 0 0,-1 1 0 0 0,0 0 0 0 0,1-1 0 0 0,-1 1 0 0 0,0 0 0 0 0,1 7 30 0 0,5-3 94 0 0,1 1 41 0 0,-5 5-84 0 0,-2 14 162 0 0,0-15-101 0 0,0 0 74 0 0,0-11-212 0 0,0 0 1 0 0,0 1-1 0 0,0-1 0 0 0,0 1 1 0 0,0-1-1 0 0,0 1 0 0 0,0-1 1 0 0,0 0-1 0 0,0 1 0 0 0,-1-1 1 0 0,1 1-1 0 0,0-1 0 0 0,0 0 1 0 0,0 1-1 0 0,0-1 0 0 0,-1 0 1 0 0,1 1-1 0 0,0-1 0 0 0,0 1 1 0 0,-1-1-1 0 0,1 0 0 0 0,0 0 1 0 0,-1 1-1 0 0,1-1 0 0 0,0 0 0 0 0,-1 1 1 0 0,1-1-1 0 0,0 0 0 0 0,-1 0 1 0 0,1 0-1 0 0,-1 1-4 0 0,-6 3 73 0 0,2 7 24 0 0,5-11-92 0 0,-1 1 0 0 0,0-1 0 0 0,1 0 0 0 0,-1 0 0 0 0,1 1 0 0 0,-1-1 0 0 0,0 0 0 0 0,1 0 0 0 0,-1 0 0 0 0,0 0 0 0 0,1 1 0 0 0,-1-1 0 0 0,0 0 0 0 0,0 0 0 0 0,1-1-5 0 0,-6 4 82 0 0,-7 8-3 0 0,-2-9-23 0 0,-1-4-45 0 0,7-5-21 0 0,5 3-24 0 0,1 2-248 0 0,1 0 106 0 0,0-1 79 0 0,0 1 99 0 0,0 0 63 0 0,-1-2 162 0 0,1 2-165 0 0,1 0-98 0 0,1 0-77 0 0,-1 1-54 0 0,1-1-76 0 0,0 1-89 0 0,0-1-99 0 0,-1 0-109 0 0,1-1-120 0 0,0 2 281 0 0,0 0-33 0 0,0 0-37 0 0,0-1-36 0 0,0-2-1080 0 0,0-5-884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03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1 174 7688 0 0,'0'0'166'0'0,"3"0"29"0"0,0 0-119 0 0,13 0 196 0 0,-11-1-212 0 0,-1-1-37 0 0,11-5 2 0 0,-4 2 45 0 0,-2 0 94 0 0,-8 5-136 0 0,0 0-1 0 0,-1-1 1 0 0,1 1-1 0 0,0-1 1 0 0,-1 1-1 0 0,1 0 1 0 0,-1-1-1 0 0,1 1 1 0 0,-1-1-1 0 0,1 0 1 0 0,-1 1-1 0 0,0-1 1 0 0,1 1-1 0 0,-1-1 1 0 0,0 0-1 0 0,1 1 1 0 0,-1-1-28 0 0,1-2 50 0 0,2-4 127 0 0,-3 7-160 0 0,0-1-1 0 0,1 1 1 0 0,-1-1-1 0 0,0 1 1 0 0,0-1 0 0 0,0 1-1 0 0,1 0 1 0 0,-1-1-1 0 0,0 1 1 0 0,1-1-1 0 0,-1 1 1 0 0,0 0-1 0 0,1-1 1 0 0,-1 1-1 0 0,0-1 1 0 0,1 1-1 0 0,-1 0 1 0 0,1 0-1 0 0,-1-1 1 0 0,1 1-1 0 0,-1 0 1 0 0,1 0-1 0 0,-1 0 1 0 0,1-1 0 0 0,-1 1-1 0 0,1 0 1 0 0,-1 0-1 0 0,1 0 1 0 0,-1 0-1 0 0,1 0 1 0 0,-1 0-1 0 0,1 0 1 0 0,-1 0-1 0 0,1 0 1 0 0,-1 0-1 0 0,1 0 1 0 0,-1 0-1 0 0,1 1-16 0 0,-1-1 15 0 0,1 0 0 0 0,-1 0 0 0 0,1 0 0 0 0,-1 0 0 0 0,1 0 0 0 0,-1 0 0 0 0,1 0 0 0 0,-1 0 0 0 0,1 0 0 0 0,-1 0 0 0 0,1 0-1 0 0,-1 0 1 0 0,1-1 0 0 0,-1 1 0 0 0,0 0 0 0 0,1 0 0 0 0,-1 0 0 0 0,1-1 0 0 0,-1 1 0 0 0,1 0 0 0 0,-1 0 0 0 0,0-1 0 0 0,1 1-1 0 0,-1 0 1 0 0,0-1 0 0 0,1 1 0 0 0,-1-1 0 0 0,0 1 0 0 0,1 0 0 0 0,-1-1 0 0 0,0 1 0 0 0,1-1-15 0 0,3-6 220 0 0,3 3 14 0 0,7-2 33 0 0,-12 5-214 0 0,1 0 0 0 0,-1 0-1 0 0,1 0 1 0 0,-1 0 0 0 0,0 0 0 0 0,1 0 0 0 0,-1-1 0 0 0,0 0-53 0 0,3-5 165 0 0,-5 7-155 0 0,0 0 0 0 0,0-1-1 0 0,1 1 1 0 0,-1 0 0 0 0,0-1 0 0 0,0 1-1 0 0,1 0 1 0 0,-1-1 0 0 0,0 1 0 0 0,0 0 0 0 0,1-1-1 0 0,-1 1 1 0 0,0 0 0 0 0,1 0 0 0 0,-1-1-1 0 0,0 1 1 0 0,1 0 0 0 0,-1 0 0 0 0,1 0-1 0 0,-1-1 1 0 0,0 1 0 0 0,1 0 0 0 0,-1 0-1 0 0,1 0 1 0 0,-1 0 0 0 0,1 0 0 0 0,-1 0-1 0 0,0 0 1 0 0,1 0 0 0 0,-1 0 0 0 0,1 0-10 0 0,-1 0 3 0 0,0 0 1 0 0,0 0 0 0 0,0 0 0 0 0,0 0-1 0 0,0 0 1 0 0,0 0 0 0 0,0 0 0 0 0,1 0 0 0 0,-1 0-1 0 0,0 0 1 0 0,0 0 0 0 0,0 0 0 0 0,0 0-1 0 0,0 0 1 0 0,0 0 0 0 0,0 0 0 0 0,0 0-1 0 0,0 0 1 0 0,0 0 0 0 0,1 0 0 0 0,-1 0-1 0 0,0 0 1 0 0,0 0 0 0 0,0 0 0 0 0,0 0 0 0 0,0 0-1 0 0,0 0 1 0 0,0 0 0 0 0,0 0 0 0 0,0 0-1 0 0,0 0 1 0 0,0 0 0 0 0,0 0 0 0 0,0-1-1 0 0,0 1 1 0 0,1 0 0 0 0,-1 0 0 0 0,0 0-1 0 0,0 0 1 0 0,0 0 0 0 0,0 0 0 0 0,0 0 0 0 0,0 0-1 0 0,0 0 1 0 0,0 0 0 0 0,0 0 0 0 0,0-1-1 0 0,0 1 1 0 0,0 0 0 0 0,0 0 0 0 0,0 0-1 0 0,0 0 1 0 0,0 0 0 0 0,0 0 0 0 0,0 0-1 0 0,0 0 1 0 0,-1 0-4 0 0,1-11 140 0 0,0 11-138 0 0,0 0 0 0 0,0 0 0 0 0,0 0-1 0 0,0 0 1 0 0,0 0 0 0 0,0-1 0 0 0,0 1 0 0 0,0 0-1 0 0,0 0 1 0 0,0 0 0 0 0,0 0 0 0 0,0 0-1 0 0,0 0 1 0 0,0 0 0 0 0,0 0 0 0 0,0 0-1 0 0,0 0 1 0 0,0-1 0 0 0,0 1 0 0 0,0 0 0 0 0,0 0-1 0 0,0 0 1 0 0,1 0 0 0 0,-1 0 0 0 0,0 0-1 0 0,0 0 1 0 0,0 0 0 0 0,0 0 0 0 0,0 0 0 0 0,0 0-1 0 0,0 0 1 0 0,0 0 0 0 0,0-1 0 0 0,0 1-1 0 0,0 0 1 0 0,0 0 0 0 0,0 0 0 0 0,0 0 0 0 0,1 0-1 0 0,-1 0 1 0 0,0 0 0 0 0,0 0 0 0 0,0 0-1 0 0,0 0 1 0 0,0 0 0 0 0,0 0 0 0 0,0 0 0 0 0,0 0-1 0 0,0 0 1 0 0,0 0 0 0 0,1 0 0 0 0,-1 0-1 0 0,0 0 1 0 0,0 0 0 0 0,0 0 0 0 0,0 0 0 0 0,0 0-2 0 0,11 0 96 0 0,-11 0-95 0 0,0 0 0 0 0,0 1 1 0 0,0-1-1 0 0,0 0 1 0 0,0 0-1 0 0,0 0 0 0 0,0 0 1 0 0,0 0-1 0 0,0 0 1 0 0,1 0-1 0 0,-1 0 0 0 0,0 0 1 0 0,0 0-1 0 0,0 0 1 0 0,0 0-1 0 0,0 0 0 0 0,0 0 1 0 0,0 0-1 0 0,0 0 1 0 0,0-1-1 0 0,0 1 0 0 0,0 0 1 0 0,1 0-1 0 0,-1 0 1 0 0,0 0-1 0 0,0 0 1 0 0,0 0-1 0 0,0 0 0 0 0,0 0 1 0 0,0 0-1 0 0,0 0 1 0 0,0 0-1 0 0,0 0 0 0 0,0 0 1 0 0,0 0-1 0 0,0 0 1 0 0,0-1-1 0 0,0 1 0 0 0,0 0 1 0 0,0 0-1 0 0,0 0 1 0 0,0 0-1 0 0,0 0 0 0 0,0 0 1 0 0,0 0-1 0 0,0 0 1 0 0,0 0-1 0 0,0 0 0 0 0,0-1 1 0 0,0 1-1 0 0,0 0 1 0 0,0 0-1 0 0,0 0 0 0 0,0 0 1 0 0,0 0-1 0 0,0 0 1 0 0,0 0-2 0 0,0-1 2 0 0,1 0 1 0 0,-1 0 0 0 0,0 0 0 0 0,1 1-1 0 0,-1-1 1 0 0,1 0 0 0 0,-1 0 0 0 0,1 0-1 0 0,-1 1 1 0 0,1-1 0 0 0,-1 0 0 0 0,1 1-1 0 0,0-1 1 0 0,-1 0 0 0 0,1 1-3 0 0,0 0 1 0 0,-1-1 0 0 0,0 1 0 0 0,1 0 0 0 0,-1 0 0 0 0,0-1 0 0 0,1 1 0 0 0,-1 0 0 0 0,0 0 0 0 0,1-1 0 0 0,-1 1 0 0 0,0 0 0 0 0,1-1 1 0 0,-1 1-1 0 0,0 0 0 0 0,0-1 0 0 0,1 1 0 0 0,-1-1 0 0 0,0 1 0 0 0,0-1 0 0 0,0 1 0 0 0,0 0 0 0 0,0-1 0 0 0,0 1 0 0 0,1-1 0 0 0,-1 1 0 0 0,0-1 0 0 0,0 1 0 0 0,0 0 0 0 0,0-1 0 0 0,-1 1 0 0 0,1-1 0 0 0,0 1 0 0 0,0-1 0 0 0,0 1 1 0 0,0-1-1 0 0,0 1 0 0 0,-1-1-1 0 0,1 1 0 0 0,-1 0 1 0 0,1-1 0 0 0,-1 1-1 0 0,0 0 1 0 0,1 0 0 0 0,-1-1 0 0 0,0 1-1 0 0,1 0 1 0 0,-1 0 0 0 0,0 0-1 0 0,1 0 1 0 0,-1 0 0 0 0,0 0 0 0 0,1 0-1 0 0,-1 0 0 0 0,1 0 0 0 0,0 0 1 0 0,0 0 0 0 0,0 0 0 0 0,0 0 0 0 0,0 0 0 0 0,-1 0 0 0 0,1 0 0 0 0,0 0 0 0 0,0 0 0 0 0,0 0 0 0 0,0 0 0 0 0,0 0 0 0 0,0 0 0 0 0,0 0 0 0 0,0 0 0 0 0,0 0 0 0 0,-1 0 0 0 0,1 0 0 0 0,0 0-1 0 0,0 0 1 0 0,0 0 0 0 0,0 0 0 0 0,0 0 0 0 0,0 0 0 0 0,0 0 0 0 0,0 0 0 0 0,0 0 0 0 0,0 0 0 0 0,0 0 0 0 0,0-1 0 0 0,0 1 0 0 0,-1 0 0 0 0,1 0 0 0 0,0 0 0 0 0,0 0 0 0 0,0 0 0 0 0,0 0 0 0 0,0 0 0 0 0,0 0 0 0 0,0 0 0 0 0,0 0 0 0 0,0 0 0 0 0,0 0 0 0 0,0-1-1 0 0,0 1 1 0 0,0 0 0 0 0,0 0 0 0 0,0 0 0 0 0,0 0 0 0 0,0 0 0 0 0,0 0 0 0 0,0 0 0 0 0,0 0 0 0 0,0 0 0 0 0,0 0 0 0 0,0-1 0 0 0,0 1 0 0 0,0 0-1 0 0,0 0 5 0 0,0-1-1 0 0,0 0 1 0 0,0 0-1 0 0,0 1 1 0 0,0-1 0 0 0,0 0-1 0 0,0 1 1 0 0,0-1 0 0 0,-1 0-1 0 0,1 1 1 0 0,0-1-1 0 0,0 1 1 0 0,-1-1 0 0 0,1 0-1 0 0,0 1-4 0 0,-1-1 5 0 0,0 1-1 0 0,1 0 1 0 0,-1-1-1 0 0,1 1 1 0 0,-1 0-1 0 0,0 0 1 0 0,1-1 0 0 0,-1 1-1 0 0,0 0 1 0 0,1 0-1 0 0,-1 0 1 0 0,0 0-1 0 0,1 0 1 0 0,-1 0-1 0 0,0 0-4 0 0,1 0 0 0 0,-3 0 80 0 0,1-3-2 0 0,-9-7-52 0 0,11 10-25 0 0,0 0 0 0 0,0 0 0 0 0,0-1-1 0 0,0 1 1 0 0,0 0 0 0 0,0 0 0 0 0,0 0-1 0 0,0 0 1 0 0,0 0 0 0 0,0 0 0 0 0,0 0-1 0 0,0 0 1 0 0,-1 0 0 0 0,1-1 0 0 0,0 1-1 0 0,0 0 1 0 0,0 0 0 0 0,0 0-1 0 0,0 0 1 0 0,0 0 0 0 0,0 0 0 0 0,-1 0-1 0 0,1 0 1 0 0,0 0 0 0 0,0 0 0 0 0,0 0-1 0 0,0 0 1 0 0,0 0 0 0 0,0 0 0 0 0,0 0-1 0 0,-1 0 1 0 0,1 0 0 0 0,0 0 0 0 0,0 0-1 0 0,0 0 1 0 0,0 0 0 0 0,0 0 0 0 0,0 0-1 0 0,-1 0 1 0 0,1 0 0 0 0,0 0 0 0 0,0 0-1 0 0,0 0 1 0 0,0 1 0 0 0,0-1 0 0 0,0 0-1 0 0,0 0 1 0 0,0 0 0 0 0,0 0 0 0 0,-1 0-1 0 0,1 0 1 0 0,0 0 0 0 0,0 0 0 0 0,0 0-1 0 0,0 1 1 0 0,0-1 0 0 0,0 0-1 0 0,-18 10 11 0 0,7-4-11 0 0,-5 7 0 0 0,-7 11 2 0 0,20-21 7 0 0,-2-1 6 0 0,0 0 14 0 0,4-2-20 0 0,1 1 1 0 0,-1-1-1 0 0,0 0 1 0 0,1 0 0 0 0,-1 1-1 0 0,0-1 1 0 0,1 1-1 0 0,-1-1 1 0 0,1 0 0 0 0,-1 1-1 0 0,1-1 1 0 0,-1 1-1 0 0,1-1 1 0 0,-1 1 0 0 0,1 0-1 0 0,0-1 1 0 0,-1 1-1 0 0,1-1 1 0 0,0 1 0 0 0,-1 0-1 0 0,1-1 1 0 0,0 1-10 0 0,-3 4 36 0 0,-7 14 102 0 0,5 4-25 0 0,-6-12-90 0 0,10-8-23 0 0,0 1 0 0 0,1-1 0 0 0,-1 1 0 0 0,1-1 0 0 0,0 1 0 0 0,0-1 0 0 0,0 4 0 0 0,0 4 0 0 0,0-10 0 0 0,0 1 0 0 0,0 0 0 0 0,0-1 0 0 0,0 1 0 0 0,-1-1 0 0 0,1 1 0 0 0,-1-1 0 0 0,1 1 0 0 0,-1-1 0 0 0,0 1 0 0 0,1-1 0 0 0,-1 0 0 0 0,0 1 0 0 0,-6 11 0 0 0,6-5-1 0 0,-1-1 0 0 0,2 1 1 0 0,-1 0-1 0 0,1-1 0 0 0,0 8 1 0 0,1 11 33 0 0,-1-11 21 0 0,1-1 37 0 0,-1-13-83 0 0,0 1 1 0 0,0 0-1 0 0,0-1 0 0 0,1 1 1 0 0,-1 0-1 0 0,1-1 0 0 0,-1 1 0 0 0,1-1 1 0 0,-1 1-1 0 0,1 0 0 0 0,0-1 0 0 0,0 0 1 0 0,0 1-1 0 0,0-1-8 0 0,4 7 47 0 0,11 24 160 0 0,-12-21-110 0 0,3 1 70 0 0,0-6-135 0 0,16 5 115 0 0,0 1 69 0 0,-6-4-10 0 0,-15-7-176 0 0,0 0 1 0 0,0 0 0 0 0,0 0-1 0 0,0-1 1 0 0,0 1 0 0 0,0-1-1 0 0,0 0 1 0 0,0 0 0 0 0,0 1-1 0 0,1-1 1 0 0,-1-1-31 0 0,3 1 63 0 0,0-1-1 0 0,0 0 1 0 0,0 0 0 0 0,0-1 0 0 0,0 0-1 0 0,0 0-62 0 0,-1 0 57 0 0,0 1 0 0 0,1-1 0 0 0,-1 1-1 0 0,0 0 1 0 0,1 0 0 0 0,-1 1 0 0 0,1-1-57 0 0,2 1 109 0 0,5 1 42 0 0,0-4-46 0 0,-4-2-49 0 0,-6 4-45 0 0,-1 0 1 0 0,1 0 0 0 0,-1 0-1 0 0,1 0 1 0 0,-1 1 0 0 0,1-1-1 0 0,-1 0 1 0 0,1 1-1 0 0,-1 0 1 0 0,1-1 0 0 0,0 1-1 0 0,-1 0 1 0 0,1 0-1 0 0,0-1-11 0 0,21 1 94 0 0,-19 0-89 0 0,-1-1-1 0 0,0 1 1 0 0,1-1-1 0 0,-1 0 1 0 0,0 0-1 0 0,1 0 1 0 0,-1-1-5 0 0,10-4 38 0 0,0 1-15 0 0,-8-5-7 0 0,24-6-341 0 0,-24 14 232 0 0,-2 1-56 0 0,-1 1-6 0 0,0-1-64 0 0,0 0-75 0 0,0 1-88 0 0,0-1 5 0 0,-1 0-57 0 0,1 0-53 0 0,-1-1-45 0 0,1 1-156 0 0,0-1-46 0 0,0 0-190 0 0,2-2-509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01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113 269 5584 0 0,'0'0'124'0'0,"0"0"17"0"0,0 0 11 0 0,0 2 45 0 0,0 2-70 0 0,0 3 108 0 0,0-5 198 0 0,2-2 14 0 0,7 2-135 0 0,3 4 19 0 0,0 0-23 0 0,-3-4-35 0 0,-6-2 111 0 0,-1 0-2 0 0,-1 0-367 0 0,-1 0 0 0 0,1 0 0 0 0,-1 0 0 0 0,1 0 0 0 0,-1 0 0 0 0,0 0 0 0 0,1 0 0 0 0,-1 0 0 0 0,1 0 0 0 0,-1 0 0 0 0,0 1 0 0 0,1-1 0 0 0,-1 0 0 0 0,1 0 0 0 0,-1 0 0 0 0,0 1 0 0 0,1-1-1 0 0,-1 0 1 0 0,0 0 0 0 0,1 1 0 0 0,-1-1 0 0 0,0 0 0 0 0,0 1 0 0 0,1-1 0 0 0,-1 0 0 0 0,0 1 0 0 0,0-1 0 0 0,1 0-15 0 0,7 8 327 0 0,-2-6-206 0 0,2-1 97 0 0,3 0 57 0 0,16-1 422 0 0,-18 0-514 0 0,-1-1-36 0 0,2 1-20 0 0,-6 0-109 0 0,0 0-36 0 0,-2 0 176 0 0,1 0-4 0 0,-3 0-148 0 0,1 0 1 0 0,-1 0 0 0 0,1 0-1 0 0,-1 0 1 0 0,1 0 0 0 0,-1 0-1 0 0,1 0 1 0 0,-1 0 0 0 0,1 0-1 0 0,-1-1 1 0 0,1 1 0 0 0,-1 0-1 0 0,1 0 1 0 0,-1 0 0 0 0,1-1-1 0 0,-1 1 1 0 0,0 0 0 0 0,1 0-1 0 0,-1-1 1 0 0,1 1 0 0 0,-1 0-1 0 0,0-1 1 0 0,1 1 0 0 0,-1 0-1 0 0,0-1 1 0 0,0 1 0 0 0,1-1-1 0 0,-1 1 1 0 0,0-1 0 0 0,0 1-1 0 0,1-1 1 0 0,-1 1 0 0 0,0 0-1 0 0,0-1 1 0 0,0 1 0 0 0,0-1-1 0 0,0 1 1 0 0,0-1 0 0 0,0 1-1 0 0,0-1 1 0 0,0 1 0 0 0,0-1-7 0 0,0-2 128 0 0,3 3-27 0 0,-1 1-44 0 0,-2-1-55 0 0,0 0-1 0 0,0 0 0 0 0,0 0 0 0 0,1 0 0 0 0,-1 1 1 0 0,0-1-1 0 0,0 0 0 0 0,0 0 0 0 0,0 0 0 0 0,0 0 1 0 0,0 0-1 0 0,1 0 0 0 0,-1 0 0 0 0,0 0 0 0 0,0 0 1 0 0,0 0-1 0 0,0 0 0 0 0,0 0 0 0 0,1 0 0 0 0,-1 0 1 0 0,0 0-1 0 0,0 0 0 0 0,0-1 0 0 0,0 1 0 0 0,0 0 1 0 0,0 0-1 0 0,1 0 0 0 0,-1 0 0 0 0,0 0 0 0 0,0 0 1 0 0,0 0-1 0 0,0 0 0 0 0,0 0 0 0 0,0 0 0 0 0,0-1 1 0 0,1 1-2 0 0,3-7 41 0 0,0-2 37 0 0,7-4-7 0 0,-8 6 20 0 0,-6-2-57 0 0,3 9-34 0 0,-11-5 11 0 0,6-5-11 0 0,-5 4 0 0 0,4-4 10 0 0,-4 5 33 0 0,5-2-31 0 0,5 7-12 0 0,0-1 0 0 0,0 1 0 0 0,0-1 0 0 0,-1 1 0 0 0,1-1 0 0 0,0 1 0 0 0,-1 0 0 0 0,1-1 0 0 0,0 1 0 0 0,-1 0 0 0 0,1-1 0 0 0,-1 1-1 0 0,1 0 1 0 0,0-1 0 0 0,-1 1 0 0 0,1 0 0 0 0,-1 0 0 0 0,1 0 0 0 0,-1-1 0 0 0,1 1 0 0 0,-1 0 0 0 0,1 0 0 0 0,-1 0 0 0 0,1 0 0 0 0,-1 0 0 0 0,1 0 0 0 0,-1 0 0 0 0,1 0 0 0 0,-1 0 0 0 0,1 0 0 0 0,-1 0 0 0 0,0 0 0 0 0,-9 0 9 0 0,7 0-3 0 0,-1-1 0 0 0,0 1 0 0 0,1 0 0 0 0,-1 0 0 0 0,0 1 0 0 0,0-1 0 0 0,1 1 1 0 0,-1 0-1 0 0,0 0-6 0 0,-27 15 0 0 0,25-13 0 0 0,0-1 0 0 0,-1 2 0 0 0,1-1 0 0 0,0 1 0 0 0,1 0 0 0 0,-1 0 0 0 0,0 1 0 0 0,-25 26 0 0 0,28-28 0 0 0,1 0 0 0 0,-1 0 0 0 0,1 1 0 0 0,0-1 0 0 0,0 0 0 0 0,0 2 0 0 0,0-2 0 0 0,0 1 0 0 0,0-1 0 0 0,0 1 0 0 0,0-1 0 0 0,0 0 0 0 0,-2 1 0 0 0,1 0 0 0 0,-1 0 0 0 0,1 0 0 0 0,0 1 0 0 0,0 0 0 0 0,1-1 0 0 0,-1 1 0 0 0,1 0 0 0 0,0 2 0 0 0,-7 13 0 0 0,4-12 0 0 0,4-7 0 0 0,0 0 0 0 0,0 1 0 0 0,0-1 0 0 0,1 1 0 0 0,-1-1 0 0 0,0 1 0 0 0,1-1 0 0 0,-1 1 0 0 0,1 0 0 0 0,-1-1 0 0 0,1 1 0 0 0,0 0 0 0 0,0-1 0 0 0,0 1 0 0 0,0 1 0 0 0,0 1 0 0 0,-1 0 0 0 0,1 0 0 0 0,-1 0 0 0 0,0 0 0 0 0,0 0 0 0 0,0-1 0 0 0,-1 1 0 0 0,1 0 0 0 0,-1-1 0 0 0,-1 4 0 0 0,2-4 0 0 0,0 0 0 0 0,0 0 0 0 0,1 0 0 0 0,-1 0 0 0 0,1 1 0 0 0,0-1 0 0 0,0 0 0 0 0,0 0 0 0 0,0 0 0 0 0,1 1 0 0 0,-1 8 0 0 0,3 4 0 0 0,2-8 0 0 0,-4-7 0 0 0,0 1 0 0 0,-1-1 0 0 0,1 0 0 0 0,0 1 0 0 0,0-1 0 0 0,-1 1 0 0 0,1 0 0 0 0,-1-1 0 0 0,1 1 0 0 0,-1-1 0 0 0,0 1 0 0 0,1 0 0 0 0,-1-1 0 0 0,0 1 0 0 0,2 14 0 0 0,12 0 10 0 0,-7-9 12 0 0,-4-3-15 0 0,0-1 1 0 0,0 0-1 0 0,1 0 0 0 0,-1 0 0 0 0,1 0 1 0 0,0 0-8 0 0,9 2 48 0 0,-10-1-39 0 0,2 3 7 0 0,22-2 49 0 0,1 5 7 0 0,-6-6-12 0 0,8-4-16 0 0,-18-1-16 0 0,-2 1-15 0 0,-8 0-6 0 0,0 1 0 0 0,0-1 1 0 0,0 0-1 0 0,0 0 0 0 0,0-1 1 0 0,0 1-1 0 0,0 0 0 0 0,0-1 1 0 0,0 1-1 0 0,-1-1 1 0 0,2 0-8 0 0,5-4 14 0 0,-7 4-10 0 0,1 0 0 0 0,-1 1 0 0 0,0-1 0 0 0,1 0-1 0 0,-1 0 1 0 0,1 1 0 0 0,0-1 0 0 0,-1 1 0 0 0,1-1 0 0 0,-1 1 0 0 0,1 0 0 0 0,0-1 0 0 0,-1 1 0 0 0,1 0-4 0 0,0 0 1 0 0,0 0 0 0 0,-1 0 0 0 0,1 0-1 0 0,0-1 1 0 0,-1 1 0 0 0,1-1 0 0 0,-1 1 0 0 0,1-1 0 0 0,-1 0 0 0 0,1 1 0 0 0,-1-1-1 0 0,1 0 1 0 0,-1 0 0 0 0,1 0-1 0 0,6-4-1 0 0,2 0 1 0 0,-7 4 0 0 0,-1 0 0 0 0,0 0 0 0 0,0 0 0 0 0,0 0 0 0 0,1-1 0 0 0,-1 1 0 0 0,0-1 0 0 0,-1 0 0 0 0,1 1 0 0 0,9-11-38 0 0,-2 3-35 0 0,1-1-35 0 0,8-4-193 0 0,-3 9-189 0 0,1-9-12 0 0</inkml:trace>
  <inkml:trace contextRef="#ctx0" brushRef="#br0" timeOffset="331.58">491 0 5208 0 0,'0'0'116'0'0,"0"0"17"0"0,0 0 11 0 0,0 0-41 0 0,0 0 5 0 0,0 0 50 0 0,0 0 146 0 0,0 0 266 0 0,0 0 26 0 0,0 0-36 0 0,0 0-385 0 0,0 0 43 0 0,0 0 106 0 0,0 0-17 0 0,0 0-3 0 0,3 3 0 0 0,7 11 20 0 0,-7-2-40 0 0,0-7 20 0 0,6 10 16 0 0,1 12 72 0 0,-4-6-112 0 0,0-7-62 0 0,0-4-56 0 0,1 0-34 0 0,6 14 124 0 0,-9-14-118 0 0,-2-2-36 0 0,3 9 66 0 0,0-1-6 0 0,-3-8-65 0 0,1 2 34 0 0,10 22 134 0 0,-2-6-46 0 0,-3-5 16 0 0,-5-11-160 0 0,3 9 35 0 0,1-4 12 0 0,1 3 1 0 0,-7-15-99 0 0,0 0-1 0 0,0 0 1 0 0,-1 0 0 0 0,1 1 0 0 0,-1-1-1 0 0,1 0 1 0 0,-1 2-20 0 0,0-3 16 0 0,0 0 0 0 0,0 0 0 0 0,0 0 0 0 0,1 0 0 0 0,-1 0 1 0 0,1 0-1 0 0,-1-1 0 0 0,1 1 0 0 0,0 0 0 0 0,-1 0 0 0 0,1 0 0 0 0,0-1 0 0 0,1 2-16 0 0,-1-1 16 0 0,0-1-1 0 0,0 1 0 0 0,0-1 0 0 0,-1 0 0 0 0,1 1 0 0 0,0 0 1 0 0,-1-1-1 0 0,1 1 0 0 0,-1-1 0 0 0,0 1 0 0 0,0 0 0 0 0,1-1 1 0 0,-1 2-16 0 0,2 11 108 0 0,4-4-44 0 0,-5-9-57 0 0,0 1-1 0 0,-1-1 1 0 0,1 1 0 0 0,0 0 0 0 0,0-1 0 0 0,-1 1 0 0 0,1 0 0 0 0,-1-1-1 0 0,1 1 1 0 0,-1 0 0 0 0,0 0 0 0 0,0-1 0 0 0,0 1-7 0 0,0 4 9 0 0,0 0 1 0 0,0 14 76 0 0,0-7 2 0 0,0-12-271 0 0,0 1 63 0 0,1-1 55 0 0,-1 0 50 0 0,0 1 51 0 0,0-1 50 0 0,0 1 65 0 0,0 1 132 0 0,0-1 42 0 0,1 0-152 0 0,-1 0-81 0 0,0-1-65 0 0,0 1-66 0 0,0-1-68 0 0,0 0-76 0 0,0 0-87 0 0,0 1-28 0 0,0-1-73 0 0,-1 0-79 0 0,1 0-83 0 0,0 0-91 0 0,0 0-94 0 0,0 0-102 0 0,-1 0-107 0 0,1-1-861 0 0,0 0-1008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06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246 32 5456 0 0,'0'-14'158'0'0,"0"14"-155"0"0,0 0 0 0 0,0 0 0 0 0,0 0-1 0 0,0 0 1 0 0,0 0 0 0 0,0 0-1 0 0,0 0 1 0 0,0 0 0 0 0,0 0-1 0 0,0 0 1 0 0,0 0 0 0 0,0-1-1 0 0,0 1 1 0 0,0 0 0 0 0,0 0 0 0 0,0 0-1 0 0,0 0 1 0 0,0 0 0 0 0,0 0-1 0 0,0 0 1 0 0,0 0 0 0 0,0 0-1 0 0,-1 0 1 0 0,1-1 0 0 0,0 1-1 0 0,0 0 1 0 0,0 0 0 0 0,0 0 0 0 0,0 0-1 0 0,0 0 1 0 0,0 0 0 0 0,0 0-1 0 0,0 0 1 0 0,0 0 0 0 0,0 0-1 0 0,0 0 1 0 0,0 0 0 0 0,0 0-1 0 0,-1 0 1 0 0,1 0 0 0 0,0 0-1 0 0,0 0 1 0 0,0 0 0 0 0,0 0 0 0 0,0 0-1 0 0,0 0 1 0 0,0 0 0 0 0,0 0-1 0 0,0 0 1 0 0,0 0 0 0 0,-1 0-1 0 0,1 0 1 0 0,0 0 0 0 0,0 0-1 0 0,0 0 1 0 0,0 0 0 0 0,0 0-3 0 0,-13-3 32 0 0,4-3-14 0 0,5 2 48 0 0,4 4-66 0 0,-2-2 136 0 0,1 1 157 0 0,1 1 260 0 0,-3 0 21 0 0,-10 0-27 0 0,0 0-106 0 0,10 0-47 0 0,1 0-8 0 0,-11 4-78 0 0,8-1-136 0 0,1 0 1 0 0,-1 1-1 0 0,1-1 0 0 0,0 1 0 0 0,-2 3-172 0 0,-5 3 252 0 0,7-6-183 0 0,-1-1-49 0 0,-2 0 56 0 0,5-2-51 0 0,-1 0 0 0 0,0 1 0 0 0,0-1 0 0 0,1 1 0 0 0,-1-1 0 0 0,1 1 0 0 0,-1 0 0 0 0,1 0 0 0 0,0 0 0 0 0,-1 0 0 0 0,1 0 0 0 0,0 1 0 0 0,0-1 0 0 0,1 1 0 0 0,-1 0-25 0 0,-3 7 127 0 0,4-7-96 0 0,0-1 0 0 0,0 0 0 0 0,0 0 0 0 0,-1 1 1 0 0,1-1-1 0 0,-1 0 0 0 0,1 0 0 0 0,-1 0 0 0 0,0 0-31 0 0,1-1 16 0 0,-10 12 166 0 0,10-12-160 0 0,1 1 0 0 0,-1 0 0 0 0,1 0 1 0 0,-1-1-1 0 0,1 1 0 0 0,0 0 0 0 0,-1 0 0 0 0,1 0 0 0 0,0 0 1 0 0,0 0-23 0 0,1 0 15 0 0,-1 0 0 0 0,0 1-1 0 0,0-1 1 0 0,-1 1 0 0 0,1-1 0 0 0,0 0 0 0 0,-1 1 0 0 0,0-1 0 0 0,1 0 0 0 0,-1 1 0 0 0,0-1 0 0 0,0 0 0 0 0,0 0 0 0 0,0 0 0 0 0,-1 0 0 0 0,1 0 0 0 0,0 0 0 0 0,-1 0 0 0 0,0 0-15 0 0,0 0 15 0 0,0 0 0 0 0,1 0 0 0 0,-1 0 0 0 0,1 0 0 0 0,0 1 0 0 0,0-1 0 0 0,-1 0 0 0 0,2 0 0 0 0,-1 1 1 0 0,0-1-1 0 0,0 1 0 0 0,1-1 0 0 0,-1 1 0 0 0,1 0-15 0 0,-1 6 54 0 0,1 0 0 0 0,0 0 1 0 0,1 4-55 0 0,-1-7 19 0 0,1 0 1 0 0,-1 0 0 0 0,0 0-1 0 0,-1 0 1 0 0,1-1 0 0 0,-1 1 0 0 0,-1 2-20 0 0,-1 1 28 0 0,3-9-26 0 0,-1 1 0 0 0,1 0 1 0 0,0 0-1 0 0,-1 0 0 0 0,1 0 1 0 0,0 0-1 0 0,0 0 0 0 0,0 0 0 0 0,0 0 1 0 0,-1 0-1 0 0,1-1 0 0 0,0 1 1 0 0,1 0-1 0 0,-1 0 0 0 0,0 0 1 0 0,0 0-1 0 0,0 0 0 0 0,1 0 1 0 0,-1 0-1 0 0,0 0 0 0 0,1 0 0 0 0,-1-1 1 0 0,1 1-1 0 0,-1 0 0 0 0,1 0 1 0 0,-1 0-1 0 0,1 0-2 0 0,-1-1 0 0 0,5 32 64 0 0,0-24-43 0 0,-4-7-19 0 0,0 1 1 0 0,0-1-1 0 0,0 0 0 0 0,0 1 1 0 0,-1-1-1 0 0,1 1 0 0 0,0 0 1 0 0,-1-1-1 0 0,1 1 0 0 0,-1-1 1 0 0,0 1-1 0 0,0 0 0 0 0,1-1 1 0 0,-1 1-3 0 0,0 0 2 0 0,0 0 1 0 0,0-1-1 0 0,0 1 1 0 0,1 0 0 0 0,-1-1-1 0 0,1 1 1 0 0,-1-1-1 0 0,1 1 1 0 0,-1-1 0 0 0,1 1-1 0 0,0-1 1 0 0,0 1 0 0 0,0-1-1 0 0,0 1-2 0 0,4 6 24 0 0,-2-1-15 0 0,-3-7-8 0 0,0 1 1 0 0,0-1-1 0 0,0 1 1 0 0,1-1-1 0 0,-1 1 1 0 0,0-1-1 0 0,0 1 0 0 0,1-1 1 0 0,-1 0-1 0 0,0 1 1 0 0,1-1-1 0 0,-1 1 1 0 0,0-1-1 0 0,1 0 1 0 0,-1 1-1 0 0,0-1 1 0 0,1 0-1 0 0,-1 1 1 0 0,1-1-1 0 0,-1 0 1 0 0,1 0-1 0 0,-1 0 1 0 0,1 1-1 0 0,-1-1 1 0 0,1 0-1 0 0,-1 0 1 0 0,1 0-1 0 0,-1 0 1 0 0,1 0-1 0 0,-1 0 1 0 0,1 0-1 0 0,-1 0 1 0 0,1 0-1 0 0,-1 0 0 0 0,1 0 1 0 0,-1 0-1 0 0,1 0 1 0 0,-1 0-2 0 0,2 0 3 0 0,-1 0-1 0 0,1 0 1 0 0,0 0 0 0 0,-1 0 0 0 0,1 1-1 0 0,-1-1 1 0 0,1 1 0 0 0,-1-1 0 0 0,1 1-1 0 0,-1 0 1 0 0,0 0 0 0 0,1-1 0 0 0,-1 1-3 0 0,12 6 28 0 0,15-3 11 0 0,-10-4 28 0 0,-3-4 36 0 0,-7-1-62 0 0,-7 4-34 0 0,0 0-1 0 0,1 0 1 0 0,-1 0-1 0 0,1 0 0 0 0,-1 1 1 0 0,1-1-1 0 0,0 0 1 0 0,-1 1-1 0 0,1 0 1 0 0,0-1-1 0 0,-1 1 0 0 0,1 0 1 0 0,0 0-1 0 0,-1 0 1 0 0,2 0-7 0 0,13-3-56 0 0,0-2-61 0 0,-1-1-17 0 0,-7 5 50 0 0,-2 0-39 0 0,-3 0-3 0 0,0 1-48 0 0,1-1-60 0 0,-1 0-68 0 0,-1 0 6 0 0,0 0-45 0 0,0 0-41 0 0,0 0-35 0 0,0-1-123 0 0,0 1-34 0 0,4-5-1270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11.3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380 64 5584 0 0,'0'0'124'0'0,"0"0"17"0"0,-3-3 11 0 0,-10-7-20 0 0,0 4-105 0 0,8 0 22 0 0,1 1 111 0 0,-6 3 120 0 0,2 2 277 0 0,0 0-113 0 0,0 0-93 0 0,0 0-76 0 0,-1 0-18 0 0,-17 0 296 0 0,14 0-263 0 0,5 1-131 0 0,1 1-41 0 0,-4 3 30 0 0,8-4-134 0 0,1 0 0 0 0,-1 0 0 0 0,0 0 0 0 0,1 0 0 0 0,-1-1 0 0 0,0 1 0 0 0,1-1 0 0 0,-1 1 0 0 0,0-1 0 0 0,0 1-1 0 0,1-1 1 0 0,-1 0 0 0 0,0 0-14 0 0,0 0 12 0 0,0 0 0 0 0,0 1 0 0 0,0-1 0 0 0,1 0-1 0 0,-1 1 1 0 0,0-1 0 0 0,0 1 0 0 0,1 0 0 0 0,-1 0-1 0 0,0-1 1 0 0,1 1 0 0 0,-1 0 0 0 0,0 1 0 0 0,0-1-12 0 0,-20 22 136 0 0,19-19-111 0 0,0 0 1 0 0,-1-1 0 0 0,1 0 0 0 0,0 1-1 0 0,-1-1 1 0 0,0-1 0 0 0,-2 2-26 0 0,-4 1 66 0 0,8-5-55 0 0,1 1 0 0 0,-1 0 0 0 0,1-1 0 0 0,-1 1 0 0 0,1 0 0 0 0,0 0 0 0 0,-1-1 0 0 0,1 1 0 0 0,0 0-1 0 0,0 1 1 0 0,0-1 0 0 0,0 0 0 0 0,0 0 0 0 0,0 0 0 0 0,0 1 0 0 0,0-1-11 0 0,-47 73 456 0 0,45-69-399 0 0,0 1-1 0 0,0-1 1 0 0,0 1-1 0 0,0 4-56 0 0,-1 3 129 0 0,0 0 1 0 0,0 9-130 0 0,-3 11 163 0 0,2-18-112 0 0,3-12-41 0 0,1 0-1 0 0,0 0 1 0 0,0 0 0 0 0,0 1-1 0 0,0-1 1 0 0,1 0 0 0 0,-1 1 0 0 0,1-1-1 0 0,0 0 1 0 0,0 3-10 0 0,0-6 0 0 0,0 7 9 0 0,0 1 0 0 0,1-1 0 0 0,1 8-9 0 0,8 8 77 0 0,-6-10-37 0 0,-3-9-26 0 0,0 0 1 0 0,0 0-1 0 0,0 0 0 0 0,1 0 1 0 0,0-1-1 0 0,0 1 0 0 0,0 0 1 0 0,0 0-15 0 0,24 32 114 0 0,-4-12 37 0 0,-21-22-137 0 0,1-1 0 0 0,0 1-1 0 0,0-1 1 0 0,0 0 0 0 0,0 1 0 0 0,0-1 0 0 0,0 0-1 0 0,0 0 1 0 0,1-1 0 0 0,-1 1 0 0 0,0 0 0 0 0,1-1-1 0 0,-1 1 1 0 0,1-1-14 0 0,9 3 62 0 0,4 3 34 0 0,-13-5-58 0 0,0 1 0 0 0,1-1 0 0 0,-1 0 0 0 0,0 0 0 0 0,1-1 0 0 0,-1 1 0 0 0,1-1 0 0 0,0 1 0 0 0,-1-1-38 0 0,4-1 86 0 0,0 1-1 0 0,0-1 0 0 0,-1-1 1 0 0,1 1-1 0 0,0-1 1 0 0,-1 0-86 0 0,11-3 177 0 0,14 0 157 0 0,1-5-72 0 0,-3 0-49 0 0,-22 6-153 0 0,0 0-1 0 0,-1 0 1 0 0,1-1 0 0 0,0 0-60 0 0,0 0 77 0 0,0 1 1 0 0,0-1 0 0 0,6-1-78 0 0,14-9 192 0 0,-7-2-11 0 0,0-5-43 0 0,-7 5 35 0 0,0-1 0 0 0,-1 0 0 0 0,5-10-173 0 0,-2-6 177 0 0,-12 17-49 0 0,-3-4-11 0 0,-1 9-50 0 0,2-8 40 0 0,-2-21 165 0 0,-4 23-154 0 0,-6 2-42 0 0,-23-29 86 0 0,8 24-95 0 0,14 4-54 0 0,10 14-13 0 0,0 1 0 0 0,0-1 0 0 0,0 0 0 0 0,0 0 0 0 0,0 1 0 0 0,-1-1 0 0 0,1 1 0 0 0,-1 0 0 0 0,-2-2 0 0 0,-1 1-2 0 0,0 0 0 0 0,0 0 0 0 0,0 1 0 0 0,0 0 0 0 0,0 0 0 0 0,-6-1 2 0 0,-10-3-58 0 0,0-2-68 0 0,4-2-9 0 0,-2-1 12 0 0,5 5 14 0 0,2 3-23 0 0,-2 2-54 0 0,9 1 32 0 0,0 0 67 0 0,-14 0 4 0 0,11 0 8 0 0,4 0-18 0 0,-1 0-52 0 0,0 0-82 0 0,-1 0-88 0 0,0 0-106 0 0,0 0-119 0 0,4 0 181 0 0,1 0-52 0 0,-1 0-47 0 0,0 0-40 0 0,0 0-145 0 0,-1 0-41 0 0,0 0-174 0 0,-3 0-473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10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79 7856 0 0,'-13'-13'174'0'0,"10"11"4"0"0,-1 0-79 0 0,0 2-48 0 0,-1 1-22 0 0,3 0 33 0 0,-14-1 123 0 0,3 0-85 0 0,11 0 2 0 0,1 0 114 0 0,1 0 181 0 0,0 0 10 0 0,0 0-31 0 0,0 0-135 0 0,0 0-60 0 0,10 0 37 0 0,-1 0-76 0 0,0 0-58 0 0,16 0 53 0 0,-15 0-52 0 0,-8-1-75 0 0,0 1 1 0 0,-1 0-1 0 0,1 0 1 0 0,-1 0-1 0 0,1-1 1 0 0,-1 1-1 0 0,1-1 1 0 0,-1 1-1 0 0,1-1 1 0 0,-1 0-1 0 0,1 1 1 0 0,-1-1-1 0 0,0 0-10 0 0,13-6 64 0 0,3 6-2 0 0,-14 1-46 0 0,1 0 0 0 0,-1 0 0 0 0,0 0 1 0 0,1-1-1 0 0,-1 1 0 0 0,0-1 0 0 0,0 0 1 0 0,1 0-17 0 0,1-1 17 0 0,2 0 8 0 0,0 0 0 0 0,0 0 0 0 0,0 0 0 0 0,0 1-1 0 0,0 0 1 0 0,6 0-25 0 0,2 1 32 0 0,-8 1-15 0 0,-1-1-1 0 0,1 0 0 0 0,-1-1 0 0 0,1 1 0 0 0,-1-1 1 0 0,1-1-17 0 0,8-3 45 0 0,-12 3-32 0 0,1 1-1 0 0,-1 0 1 0 0,0 0 0 0 0,1 0 0 0 0,-1 0 0 0 0,1 1 0 0 0,-1-1 0 0 0,1 1 0 0 0,0 0-13 0 0,23 0 95 0 0,-7 0 17 0 0,-6-2-50 0 0,-4-4-87 0 0,0 1-67 0 0,3 2-48 0 0,-7 3 40 0 0,-3 0-75 0 0,0 0-91 0 0,-2 0 80 0 0,0 0-42 0 0,-1 0-44 0 0,1 0-43 0 0,0 0-421 0 0,-1 0-291 0 0,0 0-673 0 0</inkml:trace>
  <inkml:trace contextRef="#ctx0" brushRef="#br0" timeOffset="284.75">48 158 6768 0 0,'0'0'149'0'0,"-3"0"23"0"0,3 0-164 0 0,-1 0 0 0 0,1 0-1 0 0,-1 0 1 0 0,1 0 0 0 0,-1 0 0 0 0,1 0-1 0 0,0 0 1 0 0,-1 0 0 0 0,1 0 0 0 0,-1 0 0 0 0,1 1-1 0 0,0-1 1 0 0,-1 0 0 0 0,1 0 0 0 0,-1 0-1 0 0,1 0 1 0 0,0 1 0 0 0,-1-1 0 0 0,1 0-1 0 0,0 0 1 0 0,-1 1 0 0 0,1-1 0 0 0,0 0-1 0 0,0 1 1 0 0,-1-1 0 0 0,1 0 0 0 0,0 1 0 0 0,0-1-1 0 0,-1 0 1 0 0,1 1 0 0 0,0-1-8 0 0,-5 7 102 0 0,-1-4-55 0 0,2-3 16 0 0,2 0 65 0 0,1 0 146 0 0,1 0 240 0 0,0 0 20 0 0,0 0-26 0 0,0 0-118 0 0,0 0-50 0 0,0 3-10 0 0,2 2-150 0 0,3-1 41 0 0,14 1 297 0 0,10-5 122 0 0,-9-1-279 0 0,-9 1-191 0 0,-2 0-52 0 0,4-3 37 0 0,-4-2-62 0 0,-7 4-81 0 0,0 0 1 0 0,-1 0-1 0 0,1 0 0 0 0,0 1 0 0 0,0-1 0 0 0,-1 0 0 0 0,1 1 1 0 0,0-1-1 0 0,0 1 0 0 0,0-1 0 0 0,0 1 0 0 0,0 0 0 0 0,2 0-12 0 0,0 0 18 0 0,0-1-1 0 0,0 1 0 0 0,0-1 1 0 0,-1 0-1 0 0,1 0 0 0 0,0 0 1 0 0,0-1-1 0 0,0 1 0 0 0,-1-1 1 0 0,3-1-18 0 0,-4 2 5 0 0,-1 1 1 0 0,0-1 0 0 0,1 1-1 0 0,-1 0 1 0 0,1-1 0 0 0,-1 1-1 0 0,0 0 1 0 0,1 0 0 0 0,-1 0-1 0 0,1 0-5 0 0,17-2 28 0 0,-9-3-2 0 0,-7 4-12 0 0,0-1-1 0 0,0 1 0 0 0,0 0 1 0 0,1 0-1 0 0,-1 0 0 0 0,0 1 1 0 0,0-1-1 0 0,1 1 0 0 0,1-1-13 0 0,-3 1 8 0 0,-1 0 0 0 0,1 0 0 0 0,0 0 0 0 0,-1-1 1 0 0,1 1-1 0 0,-1 0 0 0 0,1-1 0 0 0,-1 1 0 0 0,1-1 0 0 0,-1 0 0 0 0,1 0 0 0 0,-1 1 0 0 0,0-1-8 0 0,12-6 53 0 0,-4 6-45 0 0,6 1 67 0 0,-2 0-48 0 0,-3 0-60 0 0,-2-2-44 0 0,1 0-55 0 0,-6 1-32 0 0,1-1 98 0 0,0 1 64 0 0,5-2 59 0 0,-6 2-70 0 0,0 0-32 0 0,0 0-41 0 0,1 1-52 0 0,-1-1-61 0 0,0 1-21 0 0,0-1-55 0 0,0 1-62 0 0,0-1-67 0 0,1 1-72 0 0,-1 0-80 0 0,1 0-84 0 0,0 0-90 0 0,6 0-835 0 0,9 0-884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08.6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 17 5640 0 0,'0'0'124'0'0,"0"0"17"0"0,0 0 12 0 0,-3-2 49 0 0,-8-9 151 0 0,9 8 60 0 0,2 3 17 0 0,-3 0-16 0 0,-1 0-313 0 0,-1 0 39 0 0,-4 0 106 0 0,-1-1 52 0 0,-7 2 405 0 0,14 1-513 0 0,0 0-87 0 0,1 1-61 0 0,-2 2-9 0 0,3-3 25 0 0,-2 0 76 0 0,1 0-48 0 0,-1-2-30 0 0,0 0-32 0 0,1 0-15 0 0,0 1 31 0 0,-5 10 84 0 0,7-10-115 0 0,-1 0-1 0 0,1 0 1 0 0,-1 0-1 0 0,1 0 0 0 0,-1 0 1 0 0,1 0-1 0 0,-1 0 1 0 0,0 0-1 0 0,1 0 0 0 0,-1 0 1 0 0,0-1-1 0 0,0 1 1 0 0,0 0-1 0 0,0 0 0 0 0,0-1 1 0 0,0 1-9 0 0,-4 2 34 0 0,5-3-26 0 0,-1 0-1 0 0,0 0 1 0 0,1 0-1 0 0,-1 1 0 0 0,0-1 1 0 0,1 1-1 0 0,-1-1 1 0 0,1 0-1 0 0,-1 1 0 0 0,1-1 1 0 0,-1 1-1 0 0,1-1 1 0 0,-1 1-1 0 0,1-1 0 0 0,-1 1 1 0 0,1-1-1 0 0,0 1 1 0 0,-1 0-1 0 0,1-1 0 0 0,0 1 1 0 0,-1 0-1 0 0,1 0-7 0 0,-2 4 24 0 0,-25 26 139 0 0,9 3 5 0 0,6-10-91 0 0,8-3 22 0 0,4-19-91 0 0,0-1 1 0 0,0 1 0 0 0,0-1-1 0 0,-1 1 1 0 0,1-1-1 0 0,0 1 1 0 0,-1-1 0 0 0,0 1-1 0 0,1-1 1 0 0,-1 1-1 0 0,0-1 1 0 0,0 1 0 0 0,1-1-9 0 0,-7 12 48 0 0,6 4-4 0 0,1-15-34 0 0,0 1 0 0 0,0-1 0 0 0,0 0 0 0 0,0 1 0 0 0,0-1 0 0 0,-1 1 0 0 0,1-1 0 0 0,-1 0 0 0 0,0 1 0 0 0,0 1-10 0 0,-4 4 34 0 0,4-7-25 0 0,0 0 1 0 0,0 1-1 0 0,0-1 1 0 0,0 1-1 0 0,1-1 1 0 0,-1 1 0 0 0,1 0-1 0 0,-1-1 1 0 0,1 1-1 0 0,-1-1 1 0 0,1 1-1 0 0,0 0 1 0 0,0 0-1 0 0,0-1 1 0 0,0 2-10 0 0,0 24 120 0 0,0 6 97 0 0,0-31-203 0 0,0 0 0 0 0,0-1 0 0 0,0 1 0 0 0,1 0 0 0 0,-1-1 0 0 0,1 1 0 0 0,-1 0 0 0 0,1-1 0 0 0,-1 1 0 0 0,1-1 0 0 0,0 1 0 0 0,0-1 0 0 0,0 0 0 0 0,0 1-14 0 0,4 6 66 0 0,4 12 114 0 0,-1-2-101 0 0,-6-14-77 0 0,0-1 0 0 0,0 1 0 0 0,0-1 0 0 0,0 0 0 0 0,1 0 1 0 0,1 2-3 0 0,19 19 37 0 0,-20-21-16 0 0,3-1-2 0 0,11 1 85 0 0,2-3 72 0 0,-8 0-24 0 0,-11 0-141 0 0,1 0 0 0 0,-1 0 0 0 0,1 0 0 0 0,-1 0 0 0 0,1 0 0 0 0,-1 0 0 0 0,1 0 0 0 0,-1 0 0 0 0,1 0 0 0 0,-1 0 1 0 0,1 0-1 0 0,-1 0 0 0 0,1 0 0 0 0,-1-1 0 0 0,1 1 0 0 0,-1 0 0 0 0,1 0 0 0 0,-1 0 0 0 0,1-1 0 0 0,-1 1 0 0 0,0 0 0 0 0,1-1 0 0 0,-1 1 0 0 0,0 0 0 0 0,1-1 0 0 0,-1 1 0 0 0,0 0 0 0 0,1-1 0 0 0,-1 1 1 0 0,0-1-1 0 0,0 1 0 0 0,1-1-11 0 0,3-5 177 0 0,7-1 71 0 0,-10 7-234 0 0,1-1 1 0 0,-1 1-1 0 0,0-1 0 0 0,0 1 1 0 0,0-1-1 0 0,0 1 0 0 0,0-1 1 0 0,-1 0-1 0 0,1 1 0 0 0,0-1 0 0 0,0 0 1 0 0,0 0-1 0 0,-1 0 0 0 0,1 0 1 0 0,0 0-1 0 0,0 0-14 0 0,3-9 132 0 0,-3 7-104 0 0,0 1 1 0 0,0 0-1 0 0,1 0 0 0 0,-1 0 1 0 0,0-1-1 0 0,1 1 0 0 0,-1 0 0 0 0,1 1 1 0 0,0-1-29 0 0,1-1 39 0 0,-1 0 1 0 0,0 0 0 0 0,0 0-1 0 0,0 0 1 0 0,0-1-1 0 0,0 0-39 0 0,5-9 103 0 0,3 1-35 0 0,-8 9-39 0 0,1 0 1 0 0,0 0 0 0 0,-1-1 0 0 0,1 1-1 0 0,0-4-29 0 0,12-31 107 0 0,-2 5-33 0 0,-12 29-66 0 0,0 1 0 0 0,0-1-1 0 0,0 0 1 0 0,0 1 0 0 0,-1-1 0 0 0,0 0 0 0 0,0 0 0 0 0,0 1-1 0 0,0-1 1 0 0,0 0 0 0 0,-1 0-8 0 0,0-20 61 0 0,1-18-49 0 0,0 36-12 0 0,0-7-98 0 0,-3 3-126 0 0,-7 5-102 0 0,9 4 302 0 0,1 0 1 0 0,0 1-1 0 0,-1-1 1 0 0,1 0-1 0 0,0 0 1 0 0,-1 0 0 0 0,1 1-1 0 0,0-1 1 0 0,0 0-1 0 0,0 0 1 0 0,0 0-1 0 0,0 0 1 0 0,0 0 0 0 0,0 0 23 0 0</inkml:trace>
  <inkml:trace contextRef="#ctx0" brushRef="#br0" timeOffset="546.81">427 143 6824 0 0,'0'0'149'0'0,"0"3"23"0"0,0 6 6 0 0,0 3-57 0 0,0 5-34 0 0,0 6-30 0 0,0-22-19 0 0,0 1-1 0 0,0 0 1 0 0,0 0 0 0 0,1-1 0 0 0,-1 1-1 0 0,1 0 1 0 0,-1 0 0 0 0,1-1 0 0 0,0 1 0 0 0,0-1-1 0 0,-1 1 1 0 0,1 0 0 0 0,1-1-38 0 0,3 9 264 0 0,-3 4 73 0 0,-1-6-139 0 0,1-1-34 0 0,2-1-4 0 0,3 2 34 0 0,-5-6 106 0 0,-1 3-20 0 0,-1-1-95 0 0,0 2-53 0 0,-1 2-15 0 0,1-4-24 0 0,0-2 4 0 0,0 1 215 0 0,0-3 0 0 0,0 0-4 0 0,0 3-16 0 0,0 7-4 0 0,0-7 0 0 0,0-3-12 0 0,0 0-52 0 0,0 0-28 0 0,0 0-4 0 0,0 0-11 0 0,0 0-46 0 0,0 2-27 0 0,0 0-70 0 0,0 2-47 0 0,0-2 46 0 0,0 0 69 0 0,0-1 98 0 0,0-2-200 0 0,0 1 1 0 0,0-1 0 0 0,0 1-1 0 0,0-1 1 0 0,0 0 0 0 0,0 1-1 0 0,0-1 1 0 0,-1 1 0 0 0,1-1 0 0 0,0 1-1 0 0,0-1 1 0 0,-1 1 0 0 0,1-1-1 0 0,0 1 1 0 0,-1-1 0 0 0,1 1-1 0 0,0-1 1 0 0,-1 1 0 0 0,1-1 0 0 0,-1 1-1 0 0,1 0 1 0 0,-1-1 0 0 0,1 1-1 0 0,-1-1-4 0 0,0 1 5 0 0,1 0 0 0 0,-1-1 0 0 0,1 1-1 0 0,-1-1 1 0 0,0 1 0 0 0,1-1 0 0 0,-1 1-1 0 0,1-1 1 0 0,0 0 0 0 0,-1 1 0 0 0,1-1 0 0 0,-1 1-1 0 0,1-1 1 0 0,0 0 0 0 0,-1 0 0 0 0,1 1-1 0 0,0-1 1 0 0,0 0 0 0 0,0 1 0 0 0,0-1-1 0 0,-1 0 1 0 0,1 0 0 0 0,0 1 0 0 0,0-1 0 0 0,0 0-5 0 0,0-15 76 0 0,-1-14 43 0 0,5 13-98 0 0,1 9-21 0 0,-4 6 1 0 0,0 1-1 0 0,0 0 1 0 0,0-1 0 0 0,-1 1 0 0 0,1-1-1 0 0,0 1 1 0 0,-1-1 0 0 0,1 0 0 0 0,-1 1-1 0 0,1-1 1 0 0,-1 1 0 0 0,0-1-1 0 0,0 0 1 0 0,0 0-1 0 0,2-14 39 0 0,5-2-25 0 0,-3 8-13 0 0,-3 6-2 0 0,1 0 1 0 0,-1 1-1 0 0,1-1 1 0 0,0 1 0 0 0,-1-1-1 0 0,1 1 1 0 0,1 0-1 0 0,-1 0 1 0 0,0 0 0 0 0,1 0-1 0 0,0 0 1 0 0,2-2 0 0 0,1 0-6 0 0,7-11-53 0 0,-5 3-20 0 0,4 2 9 0 0,-3 3 25 0 0,1-7-53 0 0,-8 13 93 0 0,-1 1 1 0 0,1 0-1 0 0,-1 0 0 0 0,1 0 0 0 0,-1 0 0 0 0,1 0 1 0 0,0 1-1 0 0,0-1 0 0 0,-1 0 0 0 0,1 1 0 0 0,0-1 5 0 0,20-7-35 0 0,-14 3 1 0 0,-6 4 26 0 0,-1 0 1 0 0,0 0-1 0 0,1 1 1 0 0,-1-1-1 0 0,1 0 1 0 0,-1 0-1 0 0,1 1 1 0 0,0-1-1 0 0,-1 1 0 0 0,1 0 1 0 0,0-1-1 0 0,-1 1 1 0 0,1 0-1 0 0,0 0 8 0 0,11 0-22 0 0,25 0-93 0 0,-26 0 114 0 0,-10 0 1 0 0,-1 0 0 0 0,1 0 0 0 0,0 1 0 0 0,-1-1 0 0 0,1 0 0 0 0,-1 1 0 0 0,1-1 0 0 0,0 1 0 0 0,-1 0 0 0 0,1-1 0 0 0,-1 1 0 0 0,0 0 0 0 0,1 0 0 0 0,-1 0 0 0 0,7 4 0 0 0,12 4 3 0 0,3 1-84 0 0,-12-3-8 0 0,1 4-40 0 0,17 18 113 0 0,-16-13 16 0 0,3 15 0 0 0,-11 1 0 0 0,0-24 0 0 0,-4-7 6 0 0,0 1 0 0 0,0-1-1 0 0,0 0 1 0 0,0 1 0 0 0,-1-1-1 0 0,1 1 1 0 0,-1 0 0 0 0,1-1-1 0 0,-1 1 1 0 0,1-1 0 0 0,-1 1-1 0 0,0 0 1 0 0,0-1 0 0 0,0 1-6 0 0,0 12 30 0 0,0 11 99 0 0,0 0 79 0 0,0 14 220 0 0,0 3 94 0 0,0-41-516 0 0,0-1-1 0 0,0 1 1 0 0,0 0 0 0 0,0-1-1 0 0,0 1 1 0 0,0 0 0 0 0,0-1-1 0 0,0 1 1 0 0,0 0 0 0 0,-1-1-1 0 0,1 1 1 0 0,0 0 0 0 0,-1-1 0 0 0,1 1-1 0 0,0-1-5 0 0,-1 1 5 0 0,1-1 0 0 0,-1 0-1 0 0,0 1 1 0 0,1-1 0 0 0,-1 0-1 0 0,0 0 1 0 0,1 1 0 0 0,-1-1 0 0 0,0 0-1 0 0,1 0 1 0 0,-1 0 0 0 0,0 0-1 0 0,1 0 1 0 0,-1 0 0 0 0,0 0-5 0 0,1 0 1 0 0,0 0 0 0 0,0 0 0 0 0,0 0 0 0 0,0 0 0 0 0,0 0 0 0 0,0 0 0 0 0,0 0 0 0 0,0 0 0 0 0,-1 0 0 0 0,1 0 0 0 0,0 0 0 0 0,0 0 0 0 0,0 0 0 0 0,0 0 0 0 0,0 0 0 0 0,0 0 0 0 0,0 0 0 0 0,0 0 0 0 0,0 0 0 0 0,0 0 0 0 0,-1 0 1 0 0,1 0-1 0 0,0 0 0 0 0,0 0 0 0 0,0 0 0 0 0,0 0 0 0 0,0 0 0 0 0,0 0 0 0 0,0 0 0 0 0,0 0 0 0 0,0 1 0 0 0,0-1 0 0 0,0 0 0 0 0,0 0 0 0 0,0 0 0 0 0,0 0 0 0 0,0 0 0 0 0,0 0 0 0 0,-1 0 0 0 0,1 0 0 0 0,0 0 0 0 0,0 0 0 0 0,0 0 0 0 0,0 1 0 0 0,0-1 0 0 0,0 0 0 0 0,0 0 0 0 0,0 0 0 0 0,0 0 0 0 0,0 0 0 0 0,0 0 0 0 0,0 0 0 0 0,0 0 0 0 0,0 0 0 0 0,1 0 1 0 0,-1 1-1 0 0,0-1-1 0 0,0 10 24 0 0,0-7 40 0 0,0-3 24 0 0,0 0-12 0 0,0 0-2 0 0,0 0 12 0 0,0 0 2 0 0,0 0 0 0 0,0 0-4 0 0,0 0-11 0 0,0 0 12 0 0,0 0-15 0 0,0 0-1 0 0,0 0 16 0 0,2 0-53 0 0,2 0 7 0 0,3-3-40 0 0,-5-1-33 0 0,-2 1-89 0 0,0 0-93 0 0,0 2 59 0 0,0-1-40 0 0,0 0-42 0 0,0 1-41 0 0,0-1-36 0 0,1 1-33 0 0,-1-1-228 0 0,0 0-56 0 0,2-1-749 0 0,2 1-593 0 0,5 1-1123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52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174 395 7312 0 0,'0'0'165'0'0,"0"-3"22"0"0,0-8 9 0 0,0 11-193 0 0,0 0 0 0 0,0 0 0 0 0,0 0 0 0 0,0 0 0 0 0,0 0 0 0 0,0 0 0 0 0,-1 0 0 0 0,1 0 1 0 0,0 0-1 0 0,0 0 0 0 0,0-1 0 0 0,0 1 0 0 0,0 0 0 0 0,0 0 0 0 0,1 0 0 0 0,-1 0 0 0 0,0 0 0 0 0,0 0 0 0 0,0 0 1 0 0,0 0-1 0 0,0 0 0 0 0,0 0 0 0 0,0 0 0 0 0,0-1 0 0 0,0 1 0 0 0,0 0 0 0 0,0 0 0 0 0,0 0 0 0 0,0 0 0 0 0,0 0 0 0 0,0 0 1 0 0,0 0-1 0 0,0 0 0 0 0,0 0 0 0 0,0 0 0 0 0,1 0 0 0 0,-1 0 0 0 0,0 0 0 0 0,0 0 0 0 0,0 0 0 0 0,0 0 0 0 0,0 0 1 0 0,0 0-1 0 0,0 0 0 0 0,0 0 0 0 0,0 0 0 0 0,0 0 0 0 0,1 0 0 0 0,-1 0 0 0 0,0 0 0 0 0,0 0 0 0 0,0 0 0 0 0,0 0 1 0 0,0 0-1 0 0,0 0 0 0 0,0 0 0 0 0,0 0-3 0 0,1 0 2 0 0,0 0 1 0 0,-1 0-1 0 0,1 0 0 0 0,0 0 1 0 0,-1 0-1 0 0,1 0 1 0 0,0-1-1 0 0,-1 1 0 0 0,1 0 1 0 0,0 0-1 0 0,-1 0 1 0 0,1-1-1 0 0,0 1 0 0 0,-1 0 1 0 0,1-1-3 0 0,1-5 14 0 0,-2 2 36 0 0,0 2 54 0 0,0 1 117 0 0,0 1 190 0 0,0-3 6 0 0,0 0-309 0 0,0 0 112 0 0,-2-1 70 0 0,-1-2 482 0 0,0 2-379 0 0,2 2-256 0 0,0 1-60 0 0,0-1-73 0 0,-1 1-86 0 0,0-2 556 0 0,-1 3-122 0 0,0 0-290 0 0,-2 0 92 0 0,0 0 59 0 0,-10 0 353 0 0,7 0-295 0 0,4 0-180 0 0,2 0-74 0 0,2 0-13 0 0,0 0 0 0 0,0 0 0 0 0,0 0 0 0 0,0 0 1 0 0,0 0-1 0 0,-1 0 0 0 0,1 0 0 0 0,0 0 0 0 0,0 0 1 0 0,0 0-1 0 0,0 0 0 0 0,0 0 0 0 0,0 0 1 0 0,0 0-1 0 0,0 0 0 0 0,0 0 0 0 0,0 0 0 0 0,-1 0 1 0 0,1 0-1 0 0,0 0 0 0 0,0 0 0 0 0,0 0 0 0 0,0 1 1 0 0,0-1-1 0 0,0 0 0 0 0,0 0 0 0 0,0 0 0 0 0,0 0 1 0 0,0 0-1 0 0,0 0 0 0 0,0 0 0 0 0,0 0 1 0 0,-1 0-1 0 0,1 0 0 0 0,0 0 0 0 0,0 0 0 0 0,0 0 1 0 0,0 0-1 0 0,0 1 0 0 0,0-1 0 0 0,0 0 0 0 0,0 0 1 0 0,0 0-1 0 0,0 0 0 0 0,0 0 0 0 0,0 0 0 0 0,0 0 1 0 0,0 0-1 0 0,0 0 0 0 0,0 0 0 0 0,0 1 1 0 0,0-1-1 0 0,0 0 0 0 0,0 0 0 0 0,0 0 0 0 0,0 0 1 0 0,0 0-5 0 0,0 1 9 0 0,0-1 0 0 0,1 0 0 0 0,-1 1 0 0 0,0-1 0 0 0,0 1 0 0 0,-1-1 1 0 0,1 0-1 0 0,0 1 0 0 0,0-1 0 0 0,0 1 0 0 0,0-1 0 0 0,0 1 1 0 0,0-1-1 0 0,0 0 0 0 0,-1 1 0 0 0,1-1 0 0 0,0 0 0 0 0,0 1 0 0 0,-1-1 1 0 0,1 0-1 0 0,0 1 0 0 0,-1-1 0 0 0,1 0 0 0 0,0 1 0 0 0,0-1 1 0 0,-1 0-1 0 0,1 0 0 0 0,-1 1 0 0 0,1-1 0 0 0,0 0 0 0 0,-1 0-9 0 0,-6 5 113 0 0,2 5 27 0 0,-8-4-4 0 0,3 1-39 0 0,7-5-56 0 0,1 1 0 0 0,0-1 1 0 0,-1 1-1 0 0,2 0 0 0 0,-1 0 0 0 0,0 0 0 0 0,0 1-41 0 0,-3 5 73 0 0,3-4-51 0 0,-25 27 168 0 0,6 15 26 0 0,19-43-203 0 0,0-1 1 0 0,1 1-1 0 0,-1 0 0 0 0,1 0 0 0 0,0 0 0 0 0,0 0 0 0 0,0 0 0 0 0,0 0 1 0 0,1 1-14 0 0,-1 18 75 0 0,1 56 82 0 0,3-60-93 0 0,10 7 8 0 0,0-3 30 0 0,3 1 23 0 0,-11-20-39 0 0,2-3-54 0 0,-1 0-6 0 0,42 25 174 0 0,-46-25-192 0 0,-1-1 1 0 0,1 1 0 0 0,0 0 0 0 0,1-1 0 0 0,-1 1 0 0 0,0-1 0 0 0,0 0 0 0 0,0 0-1 0 0,0 0 1 0 0,0 0 0 0 0,0 0 0 0 0,0 0 0 0 0,0-1 0 0 0,0 1 0 0 0,0 0 0 0 0,0-1-1 0 0,1 0-8 0 0,19-9 55 0 0,-18 8-53 0 0,-2 1 9 0 0,0 1-1 0 0,0-1 0 0 0,1 0 0 0 0,-1 1 0 0 0,1-1 0 0 0,-1 1 0 0 0,0 0 1 0 0,1 0-1 0 0,-1 0 0 0 0,3 0-10 0 0,11-1 6 0 0,-4-5-63 0 0,-2-3-38 0 0,5-5-63 0 0,-12 13 53 0 0,-1-1 54 0 0,7-2 36 0 0,-6 3-27 0 0,-1 1-23 0 0,1-1-42 0 0,-1 0-71 0 0,1 0-74 0 0,0 0-90 0 0,-1 0-101 0 0,1 0-115 0 0,-1 0 232 0 0,-1 1-34 0 0,1-1-36 0 0,0 0-36 0 0,-1 1-38 0 0,1-1-41 0 0,4-4-1434 0 0,4-3-1102 0 0</inkml:trace>
  <inkml:trace contextRef="#ctx0" brushRef="#br0" timeOffset="369.66">742 0 9728 0 0,'0'0'222'0'0,"0"0"30"0"0,0 0 18 0 0,0 0 20 0 0,0 0 78 0 0,0 0 31 0 0,0 0 8 0 0,0 0-7 0 0,2 0-34 0 0,-1 0-351 0 0,-1 0 0 0 0,1 0 0 0 0,-1 0 0 0 0,0 0-1 0 0,1 0 1 0 0,-1 0 0 0 0,1 0 0 0 0,-1 0 0 0 0,0 0 0 0 0,1 0 0 0 0,-1 1-1 0 0,1-1 1 0 0,-1 0 0 0 0,0 0 0 0 0,1 0 0 0 0,-1 0 0 0 0,1 1-1 0 0,-1-1 1 0 0,0 0 0 0 0,1 0 0 0 0,-1 1 0 0 0,0-1 0 0 0,0 0-1 0 0,1 1 1 0 0,-1-1 0 0 0,0 0 0 0 0,0 1 0 0 0,1-1 0 0 0,-1 0 0 0 0,0 1-1 0 0,0-1-14 0 0,5 7 246 0 0,6-1 102 0 0,-6 2-88 0 0,3 8 37 0 0,-6-11-202 0 0,12 27 555 0 0,-4-9-274 0 0,-5-12-231 0 0,1-1-36 0 0,-4-7-37 0 0,0 1 0 0 0,0-1 1 0 0,0 1-1 0 0,0 0 1 0 0,1 3-73 0 0,-1 18 259 0 0,2 2-69 0 0,8 9 32 0 0,-9-30-179 0 0,0 1 0 0 0,-1 0-1 0 0,0-1 1 0 0,0 1 0 0 0,-1 0 0 0 0,0 0 0 0 0,0 0-1 0 0,0 2-42 0 0,-1-1 39 0 0,1-1-1 0 0,0 1 0 0 0,1 0 1 0 0,-1-1-1 0 0,2 2-38 0 0,-1-1 34 0 0,0-1-1 0 0,-1 1 1 0 0,0 0 0 0 0,0 0-1 0 0,0 1-33 0 0,-1-1 51 0 0,1 0-1 0 0,0 0 0 0 0,1 1 0 0 0,2 7-50 0 0,-2-9 58 0 0,0 0 0 0 0,-1 0 1 0 0,0 1-1 0 0,0 6-58 0 0,-1 53 441 0 0,0-8-84 0 0,3-45-243 0 0,3-3-46 0 0,-5-10-63 0 0,0-1-1 0 0,-1 1 1 0 0,1 0-1 0 0,-1 0 1 0 0,1 0-1 0 0,-1 0 1 0 0,1 0 0 0 0,-1 0-1 0 0,0 0 1 0 0,1 0-1 0 0,-1 0 1 0 0,0 0-1 0 0,0 0 1 0 0,0 0 0 0 0,0 0-1 0 0,0 0 1 0 0,0 0-1 0 0,0 0 1 0 0,0 0 0 0 0,0 0-1 0 0,0 0 1 0 0,0 0-1 0 0,-1 0 1 0 0,1 0-1 0 0,0 0-4 0 0,-5 7 31 0 0,4-7-25 0 0,0 1 0 0 0,0-1 1 0 0,0 0-1 0 0,0 1 0 0 0,1-1 0 0 0,-1 1 0 0 0,0 0 1 0 0,1-1-1 0 0,-1 1 0 0 0,1-1 0 0 0,0 1 0 0 0,0 0 1 0 0,-1-1-1 0 0,1 1-6 0 0,0 31 9 0 0,0-5 56 0 0,0-26-41 0 0,0-2-63 0 0,0 0-66 0 0,0 0-113 0 0,0 0-20 0 0,0 0 63 0 0,-2 0-35 0 0,1 1 166 0 0,1-1-1 0 0,-1 0 0 0 0,1 0 1 0 0,-1 0-1 0 0,1 0 1 0 0,0-1-1 0 0,-1 1 0 0 0,1 0 1 0 0,-1 0-1 0 0,1 0 1 0 0,-1 0-1 0 0,1 0 1 0 0,-1-1-1 0 0,1 1 0 0 0,0 0 1 0 0,-1 0-1 0 0,1-1 1 0 0,-1 1-1 0 0,1 0 0 0 0,0 0 1 0 0,-1-1-1 0 0,1 1 1 0 0,0 0-1 0 0,-1-1 1 0 0,1 1-1 0 0,0-1 0 0 0,0 1 1 0 0,-1 0-1 0 0,1-1 1 0 0,0 0 44 0 0,-1-2-397 0 0,1-2-72 0 0,0 1-99 0 0,0 1 240 0 0,0 0-33 0 0,0 0-59 0 0,0 0-44 0 0,0 1 77 0 0,0 1-43 0 0,0-2-537 0 0,0-1-337 0 0,0-2-814 0 0</inkml:trace>
  <inkml:trace contextRef="#ctx0" brushRef="#br0" timeOffset="654.52">679 489 8864 0 0,'0'0'200'0'0,"0"0"33"0"0,0 0 14 0 0,2 0-41 0 0,2 1-158 0 0,-4-1-44 0 0,25-14-14 0 0,-24 14 15 0 0,1-1 0 0 0,-1 1 1 0 0,1-1-1 0 0,-1 1 0 0 0,1 0 0 0 0,-1 0 1 0 0,1-1-1 0 0,-1 1 0 0 0,1 0 1 0 0,-1 0-6 0 0,15-2 145 0 0,-8-2-55 0 0,2-2 41 0 0,6 0 34 0 0,-8 3-117 0 0,8-2 101 0 0,23-10 314 0 0,-29 9-346 0 0,5-4 83 0 0,2-1 22 0 0,1 3-63 0 0,13 2 3 0 0,-20 4-117 0 0,0-1 0 0 0,-1 0-1 0 0,4-1-44 0 0,28-14 100 0 0,-1 1 0 0 0,-6 4-74 0 0,18-2-26 0 0,-17-1 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06.8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208 316 7568 0 0,'0'0'166'0'0,"0"0"29"0"0,0 0 14 0 0,-3 0-25 0 0,-10 0-146 0 0,4-1-24 0 0,2-1 36 0 0,1-3 64 0 0,-5-1 148 0 0,10 5-242 0 0,0 1 0 0 0,1 0 0 0 0,-1 0 0 0 0,0 0 0 0 0,0 0 0 0 0,1 0 0 0 0,-1 0 0 0 0,0 0 0 0 0,1 0 0 0 0,-1 0 0 0 0,0 0 0 0 0,0 0 0 0 0,1 0 0 0 0,-1 0 0 0 0,0 0 0 0 0,1 1 0 0 0,-1-1 0 0 0,0 0-20 0 0,-12 11 417 0 0,11-9-198 0 0,0-1-62 0 0,0 0-50 0 0,0-1-42 0 0,0 0-27 0 0,-3-1-20 0 0,4 1 20 0 0,1 0 9 0 0,-5 0 128 0 0,0 0-42 0 0,-2 2 31 0 0,6-1-141 0 0,-1-1 0 0 0,1 1 0 0 0,-1 0 0 0 0,1 0 0 0 0,0 0 0 0 0,0 0 0 0 0,0 0 1 0 0,-1 0-1 0 0,0 1-23 0 0,1-1 35 0 0,-1 2 157 0 0,1-1-70 0 0,0 1-43 0 0,1 1-37 0 0,0 0-9 0 0,-1-2 30 0 0,-25 30 467 0 0,20-17-351 0 0,1 1-59 0 0,1 1-11 0 0,-2-2 49 0 0,-5 3 12 0 0,6 9-22 0 0,-1-12-52 0 0,5-12-73 0 0,0 1-1 0 0,0-1 0 0 0,0 0 0 0 0,0 1 0 0 0,0-1 0 0 0,1 0 0 0 0,-1 1 1 0 0,1 1-23 0 0,-1 15 116 0 0,0-16-105 0 0,1 0 0 0 0,0 0 0 0 0,0 0 0 0 0,0 0 0 0 0,0 0 0 0 0,0 0 0 0 0,1 0 0 0 0,0 0 0 0 0,0 0 0 0 0,1 2-11 0 0,2 2 22 0 0,-3-7-15 0 0,0 0 1 0 0,0 1-1 0 0,0-1 1 0 0,0 1-1 0 0,0-1 0 0 0,-1 1 1 0 0,1-1-1 0 0,-1 1 1 0 0,1 0-1 0 0,-1-1 0 0 0,0 1 1 0 0,1 0-1 0 0,-1-1 1 0 0,0 1-8 0 0,0 0 8 0 0,0 0 0 0 0,0-1 0 0 0,0 1 0 0 0,1-1 0 0 0,-1 1 0 0 0,1 0 0 0 0,-1-1 0 0 0,1 1 0 0 0,-1-1 0 0 0,1 1 0 0 0,0-1 0 0 0,0 1 0 0 0,0-1 0 0 0,0 1 0 0 0,0-1 0 0 0,0 0 0 0 0,0 0 0 0 0,1 1-8 0 0,0 1 70 0 0,3-4-5 0 0,5 2-63 0 0,-9-1 7 0 0,5 0 6 0 0,0 0 9 0 0,14 0 60 0 0,-13 0-45 0 0,-5 0-28 0 0,0 0-1 0 0,0 0 1 0 0,1 0-1 0 0,-1 0 1 0 0,0 0-1 0 0,0 0 0 0 0,0-1 1 0 0,0 1-1 0 0,0-1 1 0 0,1 0-11 0 0,2-1 5 0 0,19-12 67 0 0,-21 11-61 0 0,2-4 5 0 0,6 4 10 0 0,-10 3-22 0 0,-1-1 0 0 0,1 1 0 0 0,0 0 0 0 0,0 0 0 0 0,0-1 0 0 0,0 1 0 0 0,0 0 0 0 0,0-1 0 0 0,-1 1 0 0 0,1-1 0 0 0,0 1 0 0 0,0-1 0 0 0,0 1 0 0 0,-1-1 0 0 0,1 0 0 0 0,0 1 0 0 0,-1-1 0 0 0,1 0 0 0 0,-1 0 0 0 0,1 1 1 0 0,-1-1-1 0 0,1 0 0 0 0,-1 0 0 0 0,0 0 0 0 0,1 0 0 0 0,-1 0-4 0 0,2-2 16 0 0,1 0 0 0 0,-1-1 0 0 0,1 1 0 0 0,0 0 0 0 0,0 0 1 0 0,2-1-17 0 0,-2 1 14 0 0,0 0 0 0 0,0 0 0 0 0,0 0 0 0 0,0 0 0 0 0,-1 0 0 0 0,2-3-14 0 0,15-28 77 0 0,-17 30-69 0 0,0 1-1 0 0,0-1 1 0 0,-1 0-1 0 0,1 0 0 0 0,-1 0 1 0 0,0 0-1 0 0,0 0 1 0 0,0 0-1 0 0,0-4-7 0 0,0-43 115 0 0,-1 34-91 0 0,0 9-3 0 0,-1 5-15 0 0,1 0-1 0 0,0 0 0 0 0,0 0 1 0 0,0 0-1 0 0,0 0 0 0 0,0 0 0 0 0,1 0 1 0 0,-1 0-1 0 0,1 0 0 0 0,0 0 1 0 0,0 0-6 0 0,4-5 0 0 0,-4 6 4 0 0,0 1 1 0 0,0 0-1 0 0,0-1 0 0 0,-1 1 0 0 0,1-1 1 0 0,0 0-1 0 0,-1 1 0 0 0,1-1 0 0 0,-1 1 1 0 0,0-1-1 0 0,1 0 0 0 0,-1 1 0 0 0,0-1 1 0 0,0 0-5 0 0,0-20 12 0 0,0 13 24 0 0,0 9-110 0 0,0 0-15 0 0,-2 2 8 0 0,0 0 75 0 0,1-1-1 0 0,0 1 1 0 0,0-1 0 0 0,0 1 0 0 0,0-1 0 0 0,0 1 0 0 0,0 0 0 0 0,0 0 0 0 0,1-1 0 0 0,-1 1 0 0 0,1 0 0 0 0,-1 0 0 0 0,1 1 6 0 0,-2 30 7 0 0,2-30-5 0 0,0 4 18 0 0,0 8 11 0 0,3-6-39 0 0,2-1-13 0 0,-4-6 17 0 0,0-1 1 0 0,0 0-1 0 0,0 1 1 0 0,-1-1-1 0 0,1 1 1 0 0,0 0 0 0 0,-1-1-1 0 0,1 1 1 0 0,-1-1-1 0 0,0 1 1 0 0,1 0-1 0 0,-1-1 1 0 0,0 1 0 0 0,0 0 3 0 0,0 4-29 0 0,0 10-19 0 0,3-9 45 0 0,3-3 3 0 0,-5-4 0 0 0,-1 1 0 0 0,1-1 0 0 0,-1 0 0 0 0,0 0 0 0 0,1 1 0 0 0,-1-1 0 0 0,1 0 0 0 0,-1 1 0 0 0,0-1 0 0 0,1 0 0 0 0,-1 1 0 0 0,0-1 0 0 0,1 1 0 0 0,-1-1 0 0 0,0 0 0 0 0,0 1 0 0 0,1-1 0 0 0,-1 1 0 0 0,0-1 0 0 0,0 1 0 0 0,0-1 0 0 0,0 1 0 0 0,0-1 0 0 0,0 1 0 0 0,0-1 0 0 0,0 1 0 0 0,0-1 0 0 0,0 1 0 0 0,0-1 0 0 0,0 1 0 0 0,0-1 0 0 0,0 1 0 0 0,0 6 0 0 0,-1-6 0 0 0,1 1 0 0 0,0 0 0 0 0,0-1 0 0 0,0 1 0 0 0,0-1 0 0 0,0 1 0 0 0,1 0 0 0 0,-1-1 0 0 0,0 1 0 0 0,1 0 0 0 0,-1-1 0 0 0,2 2 0 0 0,8 2 0 0 0,-10-4 0 0 0,1 0 1 0 0,-1 0 0 0 0,1-1 0 0 0,-1 1 0 0 0,0 0 0 0 0,0 0 0 0 0,1 0-1 0 0,-1 0 1 0 0,0-1 0 0 0,0 1 0 0 0,0 0 0 0 0,0 0 0 0 0,0 0 0 0 0,0 0-1 0 0,0 5-33 0 0,1-2 38 0 0,4 0 107 0 0,-1-2-76 0 0,-2 2-93 0 0,0 0-27 0 0,-1 2-48 0 0,-1 2-55 0 0,0 2-63 0 0,0-9 36 0 0,0 1-35 0 0,0 1-346 0 0,0-1 79 0 0,0 0-50 0 0,0 1-672 0 0,0-1-534 0 0,0-1-1012 0 0</inkml:trace>
  <inkml:trace contextRef="#ctx0" brushRef="#br0" timeOffset="537.83">587 0 5784 0 0,'0'0'132'0'0,"0"0"17"0"0,0 0 10 0 0,0 0 11 0 0,0 0 46 0 0,0 3 22 0 0,0-3-224 0 0,0 1 0 0 0,0-1 0 0 0,0 1 0 0 0,0 0 0 0 0,0-1 0 0 0,0 1 0 0 0,0-1 1 0 0,0 1-1 0 0,1-1 0 0 0,-1 1 0 0 0,0-1 0 0 0,0 1 0 0 0,1 0 0 0 0,-1-1 0 0 0,0 0 0 0 0,1 1 0 0 0,-1-1 0 0 0,1 1 1 0 0,-1-1-1 0 0,0 1 0 0 0,1-1 0 0 0,-1 0 0 0 0,1 1 0 0 0,0-1-14 0 0,-1 1 14 0 0,1-1 0 0 0,0 0 0 0 0,-1 1 0 0 0,1-1 0 0 0,-1 1 0 0 0,1-1 0 0 0,-1 1 0 0 0,1 0-1 0 0,-1-1 1 0 0,1 1 0 0 0,-1-1 0 0 0,1 1 0 0 0,-1 0 0 0 0,0-1 0 0 0,0 1 0 0 0,1 0 0 0 0,-1 0 0 0 0,0-1 0 0 0,0 1 0 0 0,0 0 0 0 0,0-1 0 0 0,0 1 0 0 0,1 0 0 0 0,-2 0-1 0 0,1 0-13 0 0,0-1 9 0 0,0 1-1 0 0,0-1 0 0 0,0 1 0 0 0,0-1 0 0 0,0 1 0 0 0,0-1 1 0 0,0 1-1 0 0,0-1 0 0 0,0 1 0 0 0,0-1 0 0 0,1 1 0 0 0,-1-1 1 0 0,0 1-1 0 0,0-1 0 0 0,0 1 0 0 0,1-1 0 0 0,-1 1 0 0 0,0-1 1 0 0,0 0-1 0 0,1 1 0 0 0,-1-1 0 0 0,0 1 0 0 0,1-1 0 0 0,-1 0 1 0 0,0 1-1 0 0,1-1 0 0 0,-1 0 0 0 0,1 1 0 0 0,-1-1-8 0 0,8 8 165 0 0,-3 13 44 0 0,5-11 40 0 0,-7 3-94 0 0,-3 31 361 0 0,0-30-363 0 0,2 3 118 0 0,4 1-38 0 0,-1-3-59 0 0,-3-6-50 0 0,-1-1 1 0 0,0 1-1 0 0,0-1 1 0 0,-1 2-125 0 0,-1 36 455 0 0,0-10-120 0 0,1 21 179 0 0,0-19-207 0 0,2-21-177 0 0,4 7 105 0 0,-4-19-167 0 0,-1 0 0 0 0,1 0 0 0 0,-1 0 0 0 0,0 0 0 0 0,0 5-68 0 0,-2 14 376 0 0,0-2-36 0 0,2-8-155 0 0,0-4-74 0 0,1-1-49 0 0,9 10 56 0 0,-11-17-108 0 0,1 0-1 0 0,0 0 1 0 0,-1 1 0 0 0,0-1-1 0 0,1 0 1 0 0,-1 1-1 0 0,0-1 1 0 0,0 0 0 0 0,-1 3-10 0 0,1-1 11 0 0,0-2 65 0 0,0-2-2 0 0,0 0-8 0 0,0 3-2 0 0,0 7 0 0 0,0-7 0 0 0,0-3 0 0 0,0 0 4 0 0,0 0 16 0 0,0 0 4 0 0,0 0 0 0 0,0 0-49 0 0,0 0-53 0 0,0 0-53 0 0,0 0-105 0 0,0 0-185 0 0,0 0 180 0 0,0 0 76 0 0,0 0-36 0 0,0 0-11 0 0,0 0-37 0 0,0 0-41 0 0,0 0-47 0 0,0 0-50 0 0,0 0-47 0 0,0 0-41 0 0,0 0-37 0 0,0 0-130 0 0,0 0-35 0 0,0 0-1354 0 0</inkml:trace>
  <inkml:trace contextRef="#ctx0" brushRef="#br0" timeOffset="1169.38">445 300 5520 0 0,'0'0'158'0'0,"0"0"-40"0"0,0 0-13 0 0,0 0 279 0 0,0 0 61 0 0,0 0 17 0 0,0 0-5 0 0,0 0-28 0 0,0 0-11 0 0,0 0-2 0 0,0 0-18 0 0,2-3-72 0 0,12-7-17 0 0,1 7-46 0 0,-4 1-68 0 0,2-4 9 0 0,-1 0-16 0 0,0 4-23 0 0,-5 3-59 0 0,-5-1-72 0 0,0 0 1 0 0,0 0-1 0 0,0 0 1 0 0,0 0-1 0 0,1 0 1 0 0,-1-1-1 0 0,0 1 0 0 0,0-1 1 0 0,0 1-1 0 0,1-1-34 0 0,16-10 162 0 0,-7 8-98 0 0,-8 2-40 0 0,0 0 1 0 0,0-1-1 0 0,0 1 1 0 0,0-1-1 0 0,0 0 1 0 0,-1 0-1 0 0,1 0 1 0 0,0 0-25 0 0,1-1 26 0 0,0 0 0 0 0,0 1 1 0 0,1 0-1 0 0,-1 0 0 0 0,3-1-26 0 0,32-7 65 0 0,-22 6-53 0 0,13-1 52 0 0,1-6-38 0 0,0 6 17 0 0,-1-6-32 0 0,1 6-11 0 0,-16 0 0 0 0,-9 3 9 0 0,-1 1 0 0 0,1-1 0 0 0,-1 1-1 0 0,1 0 1 0 0,0 0 0 0 0,0 1-9 0 0,166 0 11 0 0,-172 0-11 0 0,-1 0 0 0 0,1 0 0 0 0,-1-1 0 0 0,1 1 0 0 0,-1 0-1 0 0,1 0 1 0 0,-1 0 0 0 0,1 0 0 0 0,-1 0 0 0 0,1 1 0 0 0,-1-1 0 0 0,1 0 0 0 0,-1 0 0 0 0,1 0 0 0 0,-1 0 0 0 0,1 0 0 0 0,-1 1 0 0 0,0-1 0 0 0,1 0 0 0 0,-1 0 0 0 0,1 1 0 0 0,-1-1 0 0 0,0 0 0 0 0,1 1 0 0 0,-1-1 0 0 0,0 1 0 0 0,1-1 0 0 0,-1 0 0 0 0,0 1 0 0 0,1-1 0 0 0,-1 1 0 0 0,0-1 0 0 0,5 7-15 0 0,6 0-56 0 0,-10-7 66 0 0,0 0-1 0 0,0 1 0 0 0,0-1 0 0 0,0 1 0 0 0,0-1 1 0 0,0 1-1 0 0,0 0 0 0 0,0-1 0 0 0,0 1 1 0 0,0 0-1 0 0,-1 0 0 0 0,1-1 0 0 0,0 1 1 0 0,0 0-1 0 0,-1 0 0 0 0,1 0 6 0 0,2 11-135 0 0,-2 14-212 0 0,-2-15 232 0 0,1-3 70 0 0,0-1 52 0 0,0 97-219 0 0,0-57 157 0 0,0 4 92 0 0,0-26 37 0 0,0 0 48 0 0,0-24-118 0 0,-1-1 1 0 0,1 1-1 0 0,0 0 1 0 0,1-1 0 0 0,-1 1-1 0 0,0 0 1 0 0,0-1-1 0 0,0 1 1 0 0,0 0 0 0 0,0-1-1 0 0,1 1 1 0 0,-1 0 0 0 0,0-1-1 0 0,1 1 1 0 0,-1-1-1 0 0,0 1 1 0 0,1 0 0 0 0,-1-1-1 0 0,1 1 1 0 0,-1-1-1 0 0,1 1 1 0 0,-1-1 0 0 0,1 0-1 0 0,-1 1 1 0 0,1-1-1 0 0,-1 1-4 0 0,1-1 5 0 0,0 0-1 0 0,-1 1 0 0 0,1-1 1 0 0,-1 1-1 0 0,1-1 0 0 0,-1 1 1 0 0,1-1-1 0 0,-1 1 0 0 0,1-1 1 0 0,-1 1-1 0 0,0-1 0 0 0,1 1 1 0 0,-1 0-1 0 0,0-1 0 0 0,1 1 0 0 0,-1 0 1 0 0,0-1-1 0 0,0 1 0 0 0,0 0 1 0 0,0-1-1 0 0,0 1 0 0 0,0 0 1 0 0,1-1-1 0 0,-1 1 0 0 0,-1 0 1 0 0,1-1-5 0 0,0 14 72 0 0,0-12 0 0 0,0-2-2 0 0,0 0-4 0 0,0 0-2 0 0,0 3 0 0 0,0 7 5 0 0,0-4 10 0 0,0-3-35 0 0,0 2-11 0 0,0-3-8 0 0,0-2-23 0 0,0 0-1 0 0,0 0 0 0 0,1 0 0 0 0,-1 1 0 0 0,0-1 1 0 0,0 0-1 0 0,0 0 0 0 0,0 0 0 0 0,0 0 0 0 0,0 0 1 0 0,0 0-1 0 0,0 0 0 0 0,0 0 0 0 0,0 0 1 0 0,0 1-1 0 0,0-1 0 0 0,0 0 0 0 0,0 0 0 0 0,-1 0 1 0 0,1 0-1 0 0,0 0 0 0 0,0 0 0 0 0,0 0 0 0 0,0 0 1 0 0,0 0-1 0 0,0 0 0 0 0,0 0 0 0 0,0 0 1 0 0,0 1-1 0 0,0-1 0 0 0,0 0 0 0 0,0 0 0 0 0,0 0 1 0 0,0 0-1 0 0,0 0 0 0 0,0 0 0 0 0,-1 0 1 0 0,1 0-1 0 0,0 0 0 0 0,0 0 0 0 0,0 0 0 0 0,0 0 1 0 0,0 0-1 0 0,0 0 0 0 0,0 0 0 0 0,0 0 0 0 0,0 0 1 0 0,0 0-1 0 0,-1 0 0 0 0,1 0 0 0 0,0 0 1 0 0,0 0-1 0 0,0 0 0 0 0,0 0 0 0 0,0 0 0 0 0,0 0 1 0 0,0 0-2 0 0,-11 0 64 0 0,9 0 0 0 0,2 0-37 0 0,0 0-42 0 0,-1 0-44 0 0,-1 0-89 0 0,0 0 125 0 0,-2 0-93 0 0,0 0-58 0 0,-7 0-303 0 0,6 0 260 0 0,3 0-7 0 0,1-3-177 0 0,-2-10-326 0 0,-10-3-15 0 0</inkml:trace>
  <inkml:trace contextRef="#ctx0" brushRef="#br0" timeOffset="1369.22">1028 268 6592 0 0,'0'-2'149'0'0,"0"-3"-77"0"0,0-4 32 0 0,0 4-38 0 0,0-5 49 0 0,0-6 67 0 0,0 3-68 0 0,0 7-77 0 0,0 1-4 0 0,0 4 58 0 0,0 0-8 0 0,0-1 36 0 0,0 0 42 0 0,0-2 49 0 0,0 3-250 0 0,0-1 109 0 0,0 0 55 0 0,0-1 44 0 0,0-6 513 0 0,0 5-420 0 0,0 1-72 0 0,0 2-138 0 0,0-1-36 0 0,0 0 275 0 0,0 2-29 0 0,0 0-113 0 0,3-3-55 0 0,8-7-11 0 0,-6 7-16 0 0,8 0-52 0 0,-8 1-34 0 0,-2-1-49 0 0,-1 2-16 0 0,0-1-41 0 0,0 1-50 0 0,0 0-58 0 0,-1 0 1 0 0,1 1-39 0 0,1-1-369 0 0,1 0-260 0 0,2 1-598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05.4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7056 0 0,'0'0'157'0'0,"0"0"23"0"0,0 0 12 0 0,0 2-27 0 0,0 7-133 0 0,0 11 8 0 0,0-8 104 0 0,-1-9-91 0 0,1 1 0 0 0,0-1 0 0 0,0 0 0 0 0,0 0 0 0 0,0 0 0 0 0,1 1 0 0 0,-1-1 0 0 0,1 0 0 0 0,0 0 0 0 0,0 1-53 0 0,4 4 112 0 0,1 2 49 0 0,-4 6 38 0 0,-3-4-99 0 0,0 12 143 0 0,1-20-171 0 0,1 0 0 0 0,-1 0 0 0 0,1 0 1 0 0,0 0-1 0 0,1 3-72 0 0,1 2 129 0 0,0 1 1 0 0,-1-1 0 0 0,1 5-130 0 0,-2 2 187 0 0,0 5 85 0 0,-1-9-144 0 0,-1-6-32 0 0,1 1 1 0 0,0 0-1 0 0,1 0 1 0 0,-1 0-1 0 0,2 5-96 0 0,4 3 225 0 0,-1-2-30 0 0,-2 9 55 0 0,-3 5 48 0 0,0-7-31 0 0,1-9-113 0 0,5 2 15 0 0,1-1-5 0 0,-6-1-22 0 0,1 1-14 0 0,4 0 10 0 0,1 1-5 0 0,-6-2-14 0 0,-1 5 55 0 0,0 22 133 0 0,0-27-186 0 0,0 0 35 0 0,0-8-66 0 0,0-3-2 0 0,-2 0-15 0 0,-6 0-53 0 0,2 0-68 0 0,6 0-237 0 0</inkml:trace>
  <inkml:trace contextRef="#ctx0" brushRef="#br0" timeOffset="431.85">334 32 5208 0 0,'0'0'116'0'0,"0"0"17"0"0,0 0 11 0 0,-3 0-19 0 0,-10 3-99 0 0,12-2-26 0 0,-1-1 0 0 0,1 1 0 0 0,0 0 0 0 0,0 0 0 0 0,0 0 0 0 0,0 0 0 0 0,0 0 0 0 0,0 0 0 0 0,0 0 0 0 0,1 0 0 0 0,-1 0 0 0 0,0 1 0 0 0,-4 9 20 0 0,0-1 67 0 0,-4 1 74 0 0,7-10-118 0 0,1 1 1 0 0,-1 0-1 0 0,0 0 1 0 0,1 0-1 0 0,0 0 1 0 0,-1 0 0 0 0,0 2-44 0 0,-1 10 275 0 0,3-12-241 0 0,0 0 1 0 0,0-1 0 0 0,0 1-1 0 0,-1 0 1 0 0,1-1-1 0 0,0 1 1 0 0,-1-1-1 0 0,0 1 1 0 0,1-1 0 0 0,-1 1-1 0 0,0-1 1 0 0,0 1-1 0 0,0-1 1 0 0,0 1-35 0 0,-4 6 174 0 0,-1 5 141 0 0,2-3-80 0 0,2-5-141 0 0,1 0 0 0 0,-1 0 1 0 0,1-1-1 0 0,0 1 0 0 0,1 0 1 0 0,-1 3-95 0 0,1 13 330 0 0,0-5-141 0 0,0 29 415 0 0,0-32-469 0 0,0 0 11 0 0,0-3-48 0 0,0 14 82 0 0,3-7 10 0 0,5-3-47 0 0,15 9 58 0 0,-10-11-105 0 0,-9-8-73 0 0,-2-2-5 0 0,0 1 0 0 0,0-1 0 0 0,0 0 0 0 0,0 0 0 0 0,0 0 0 0 0,1 0 0 0 0,-1-1 0 0 0,1 1 0 0 0,-1-1-1 0 0,1 1 1 0 0,0-1 0 0 0,-1 0 0 0 0,1 0 0 0 0,0 0 0 0 0,0 0 0 0 0,0 0 0 0 0,0-1 0 0 0,0 1 0 0 0,0-1 0 0 0,0 0 0 0 0,0 0 0 0 0,2 0-18 0 0,24 0 109 0 0,16 0 152 0 0,-44 0-242 0 0,1 0 0 0 0,0 0-1 0 0,-1-1 1 0 0,1 1 0 0 0,0 0 0 0 0,-1-1-1 0 0,1 1 1 0 0,0-1 0 0 0,-1 1 0 0 0,1-1-1 0 0,-1 0 1 0 0,1 1 0 0 0,-1-1-1 0 0,1 0-18 0 0,10-6 120 0 0,1 4-28 0 0,-10 3-73 0 0,-1-1 0 0 0,0 1 0 0 0,1-1 0 0 0,-1 1 0 0 0,0-1 0 0 0,0 0 1 0 0,0 0-1 0 0,1 0 0 0 0,-1 0 0 0 0,0-1 0 0 0,-1 1 0 0 0,1-1 0 0 0,0 1 1 0 0,0-1-20 0 0,8-7 98 0 0,3 0-2 0 0,4-5 40 0 0,-7-1 30 0 0,1 1-58 0 0,-9 13-94 0 0,0-1 0 0 0,-1 0-1 0 0,1 1 1 0 0,-1-1 0 0 0,1 0 0 0 0,-1 0-1 0 0,0 0 1 0 0,1 0 0 0 0,-1-2-14 0 0,5-23 104 0 0,0 15-40 0 0,-5 10-55 0 0,0 1 0 0 0,-1-1 0 0 0,1 1 0 0 0,0-1 0 0 0,0 1 0 0 0,-1-1 0 0 0,1 0 0 0 0,-1 1 0 0 0,0-1 0 0 0,1 0 0 0 0,-1 1 0 0 0,0-1 0 0 0,0 0 0 0 0,0 0-9 0 0,1-14 50 0 0,-1 8-15 0 0,1 1 0 0 0,-1 0 0 0 0,0-1 0 0 0,-1 1 0 0 0,1 0 0 0 0,-1 0 0 0 0,-2-4-35 0 0,0 0 10 0 0,-3-8 12 0 0,-1 4 47 0 0,5 10-50 0 0,0 0-9 0 0,0 0 1 0 0,-1 1-1 0 0,1-1 1 0 0,-1 0-1 0 0,0 1 1 0 0,0 0-1 0 0,0 0 0 0 0,-1 0 1 0 0,0 0-1 0 0,0 0 1 0 0,0 1-1 0 0,-1-2-10 0 0,-6 1 30 0 0,9 3-29 0 0,0 0 0 0 0,-1 0 0 0 0,1-1 0 0 0,0 1 0 0 0,0 0 0 0 0,0-1 0 0 0,0 1 0 0 0,0-1 0 0 0,0 0-1 0 0,-2-2-15 0 0,0 1-1 0 0,0-1 1 0 0,0 1 0 0 0,0 0 0 0 0,-1 1-1 0 0,1-1 1 0 0,-1 1 0 0 0,0-1 0 0 0,-1 1 15 0 0,-20-8-184 0 0,17 5 81 0 0,3 1-11 0 0,-1 1-50 0 0,3 1 12 0 0,0-1-36 0 0,-1 1-41 0 0,1-1-45 0 0,1 2-160 0 0,-1 0-106 0 0,2 1 78 0 0,0 0-40 0 0,-3 0-588 0 0,5 0 1084 0 0,-6 0-1546 0 0,-4 0-878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14.4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9376 0 0,'0'0'273'0'0,"0"0"-5"0"0,0 0-200 0 0,0-2-40 0 0,0-9 21 0 0,0 9 14 0 0,0 2 73 0 0,0 0 124 0 0,0 0 11 0 0,0 0-5 0 0,0 0-22 0 0,0 0-10 0 0,0 0-2 0 0,0 0-28 0 0,0 0-186 0 0,0 0-89 0 0,0 0-76 0 0,0 0-105 0 0,0 0-124 0 0,0 0-109 0 0,0 0 62 0 0,0 0-42 0 0,0 0-553 0 0,0 0-441 0 0,0 0-835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14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9616 0 0,'0'0'216'0'0,"0"0"32"0"0,-2 3 12 0 0,-5 3-106 0 0,1-1-79 0 0,-7-3 33 0 0,10-2-9 0 0,3 0 111 0 0,0 0 173 0 0,0 0 8 0 0,0 0-33 0 0,0 0-138 0 0,0 0-57 0 0,0 0-16 0 0,0 0-17 0 0,1 4-55 0 0,-2 5-60 0 0,1-6 45 0 0,0-3 10 0 0,0 0-87 0 0,0 0-31 0 0,0 0-37 0 0,0 0-20 0 0,0 0-38 0 0,0 0-41 0 0,0 0-48 0 0,0 0-51 0 0,0 0-48 0 0,0 0-42 0 0,0 0-37 0 0,0 0-123 0 0,0 0-37 0 0,0 0-1266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19.1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4656 0 0,'0'0'133'0'0,"0"3"55"0"0,0 7 70 0 0,0 6 212 0 0,3-11-63 0 0,8 6-9 0 0,-10-10-221 0 0,0 1-42 0 0,0 1 37 0 0,-1 1-86 0 0,0 2-45 0 0,-1-4 60 0 0,3 9 139 0 0,4 2 46 0 0,-1-5-113 0 0,3 8 246 0 0,3 7 165 0 0,-1 0 11 0 0,-2-7-170 0 0,3 3-41 0 0,-6 7 0 0 0,5-5-23 0 0,-6-8-225 0 0,-3-9-92 0 0,0 0 0 0 0,0 0-1 0 0,1 0 1 0 0,-1 0-1 0 0,1-1 1 0 0,0 1 0 0 0,0 0-1 0 0,1 0-43 0 0,6 17 162 0 0,-5-10-65 0 0,1 1 54 0 0,18 34 305 0 0,2 3-32 0 0,-15-36-304 0 0,-8-10-17 0 0,0 0-39 0 0,-3 7 37 0 0,1-10-79 0 0,0 2 160 0 0,0-2 2 0 0,0 3 1 0 0,0 8 6 0 0,0-9 1 0 0,0-2 0 0 0,0 0-2 0 0,0 0-4 0 0,0 0-2 0 0,0 0 0 0 0,0 0-10 0 0,0 0-39 0 0,0 0-20 0 0,0 0-3 0 0,0-2-8 0 0,0 0-94 0 0,-1 1 1 0 0,1-1 0 0 0,0 1 0 0 0,0-1 0 0 0,-1 1 0 0 0,1 0 0 0 0,-1-1-1 0 0,1 1 1 0 0,-1 0 0 0 0,0-1 0 0 0,1 1 0 0 0,-2 0-11 0 0,-4-8 22 0 0,2 4 48 0 0,3-2-57 0 0,0 1-4 0 0,-8-12 61 0 0,5 7-34 0 0,3 2-23 0 0,2-3-8 0 0,-1-62 67 0 0,0-5-8 0 0,0 78-64 0 0,0-1 0 0 0,0 0 0 0 0,0 1 0 0 0,1-1 0 0 0,-1 0 0 0 0,0 1 0 0 0,1-1 0 0 0,-1 0 0 0 0,1 1 0 0 0,0-1 0 0 0,-1 1 0 0 0,1-1 0 0 0,0 1 0 0 0,0-1 0 0 0,5-10 0 0 0,0-15 0 0 0,-5 22 0 0 0,2-1 0 0 0,-1 1 0 0 0,1 0 0 0 0,0-1 0 0 0,0 1 0 0 0,0 0 0 0 0,0 1 0 0 0,4-5 0 0 0,20-16-37 0 0,-18 21 14 0 0,3-1 19 0 0,-4 0 3 0 0,-7 4-3 0 0,1 0-1 0 0,-1 0 1 0 0,0 1 0 0 0,1-1 0 0 0,-1 0 0 0 0,1 1-1 0 0,0-1 1 0 0,-1 1 0 0 0,1-1 0 0 0,-1 1-1 0 0,1-1 1 0 0,0 1 0 0 0,-1 0 0 0 0,1 0 4 0 0,5 0-10 0 0,-4 1 3 0 0,-1-1 0 0 0,0 0 0 0 0,0 0 0 0 0,0 0 0 0 0,0-1 0 0 0,1 1 1 0 0,-1 0-1 0 0,0-1 0 0 0,0 0 0 0 0,1 0 7 0 0,5-4-16 0 0,-1 1 11 0 0,-2 2-25 0 0,1 1-28 0 0,2 0-42 0 0,-4 1-12 0 0,0 0 49 0 0,9-1-48 0 0,-8 1 37 0 0,0 1-43 0 0,-1-1-25 0 0,-1 1-48 0 0,1 0-59 0 0,-1 0-65 0 0,-1 0 14 0 0,0 0-53 0 0,0 1-47 0 0,0-1-42 0 0,2 2-543 0 0,0-1-95 0 0,2 0-753 0 0,3-1-1038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21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0 136 8720 0 0,'0'0'197'0'0,"0"0"24"0"0,0 2 19 0 0,0 11-72 0 0,0-7-91 0 0,0 2-74 0 0,0 10 79 0 0,0-15 206 0 0,0 0-51 0 0,0 0-44 0 0,0 0-40 0 0,0 2 30 0 0,0-1-71 0 0,0 11 78 0 0,0-9-33 0 0,0-3-25 0 0,0 0 48 0 0,0 0 57 0 0,0 0 66 0 0,0 0 31 0 0,0 0 67 0 0,0-1 74 0 0,0 1 81 0 0,0 0 86 0 0,0 0 94 0 0,0-1 100 0 0,0 1 108 0 0,0-13-820 0 0,0-2-57 0 0,0-25-22 0 0,0 20 5 0 0,0 15-46 0 0,0 1-1 0 0,1-1 0 0 0,-1 0 0 0 0,0 1 0 0 0,1-1 0 0 0,-1 0 1 0 0,1 1-1 0 0,-1-1 0 0 0,1 1 0 0 0,0-1 0 0 0,-1 1 0 0 0,1-1 0 0 0,0 1 1 0 0,0 0-4 0 0,4-8 21 0 0,9-21 45 0 0,-12 22-62 0 0,2 1-1 0 0,-1-1 1 0 0,1 1-1 0 0,0 0 1 0 0,0 0-1 0 0,1 0 0 0 0,5-6-3 0 0,6-3-20 0 0,8-8-103 0 0,-19 19 92 0 0,0 1-47 0 0,3 4 52 0 0,-3-1 11 0 0,-2-1 11 0 0,11-3-2 0 0,-13 5 5 0 0,0 0 0 0 0,-1 1 1 0 0,1-1-1 0 0,0 0 0 0 0,-1 0 1 0 0,1 0-1 0 0,0 1 0 0 0,-1-1 1 0 0,1 0-1 0 0,0 1 0 0 0,-1-1 1 0 0,1 0-1 0 0,-1 1 0 0 0,1-1 1 0 0,0 1-1 0 0,-1-1 0 0 0,1 1 0 0 0,-1 0 1 0 0,6 3-52 0 0,1-4 44 0 0,-1 1 8 0 0,-1 1-3 0 0,-2 1 9 0 0,20 21-69 0 0,-19-20 54 0 0,-1 0-1 0 0,0 1 0 0 0,0-1 0 0 0,0 1 1 0 0,0 0-1 0 0,-1 0 0 0 0,0 0 0 0 0,1 1 10 0 0,5 14 2 0 0,-3-12-2 0 0,-4-6 0 0 0,0-1 0 0 0,0 0 0 0 0,0 1 0 0 0,0-1 0 0 0,-1 1 0 0 0,1-1 0 0 0,0 1 0 0 0,-1 0 0 0 0,1-1 0 0 0,-1 1 0 0 0,0-1 0 0 0,0 1 0 0 0,1 0 0 0 0,-1 0 0 0 0,0-1 0 0 0,0 1 0 0 0,0 0 0 0 0,0 0 0 0 0,1 0 0 0 0,-1-1 0 0 0,1 1 0 0 0,-1 0 0 0 0,1-1 0 0 0,0 1 0 0 0,0 0 0 0 0,-1-1 0 0 0,1 1 0 0 0,0-1 0 0 0,0 1 0 0 0,0-1 1 0 0,0 1 0 0 0,0 0 0 0 0,0-1 0 0 0,0 1 0 0 0,-1-1 0 0 0,1 1 0 0 0,-1 0 0 0 0,1 0-1 0 0,-1-1 1 0 0,0 1 0 0 0,0 0 0 0 0,0 0-1 0 0,0 8 36 0 0,-1-7-20 0 0,1 0-1 0 0,0 0 0 0 0,0-1 1 0 0,0 1-1 0 0,0 0 1 0 0,0 0-1 0 0,1 0 0 0 0,-1 0 1 0 0,1-1-1 0 0,0 1 0 0 0,0 1-15 0 0,6 0 55 0 0,-4-2-34 0 0,-1 1 25 0 0,-1 1 30 0 0,-1 1 46 0 0,3-2-55 0 0,7 10-40 0 0,-7 0 39 0 0,-3-10-27 0 0,0 0-162 0 0,0-1 47 0 0,0 6-76 0 0,0-6-72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19.6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1 474 5344 0 0,'0'0'157'0'0,"2"0"-9"0"0,13 0-63 0 0,-1 0 48 0 0,-2 0 41 0 0,-1 0 34 0 0,8 0 273 0 0,20 0 761 0 0,-27 0-905 0 0,0 0-54 0 0,-11 0-269 0 0,-1 0 1 0 0,0 0-1 0 0,1 0 1 0 0,-1 1 0 0 0,0-1-1 0 0,1 0 1 0 0,-1 0-1 0 0,0-1 1 0 0,1 1-1 0 0,-1 0 1 0 0,0 0 0 0 0,1 0-1 0 0,-1 0 1 0 0,0 0-1 0 0,1 0 1 0 0,-1 0-1 0 0,0 0 1 0 0,0-1-1 0 0,1 1 1 0 0,-1 0 0 0 0,0 0-1 0 0,0 0 1 0 0,1-1-1 0 0,-1 1 1 0 0,0 0-1 0 0,0 0-14 0 0,5-4 135 0 0,0 1-1 0 0,0 0 1 0 0,0 0-1 0 0,0 0 1 0 0,0 0-1 0 0,5-1-134 0 0,11-5 377 0 0,-17 7-297 0 0,13-6 152 0 0,-9 2-42 0 0,-3-7 50 0 0,-2 9-188 0 0,5-4 121 0 0,2-4 67 0 0,-5 5-155 0 0,1-7 61 0 0,4 9-14 0 0,-5-5-50 0 0,2 6-41 0 0,-2 0-23 0 0,-3-9 69 0 0,-2 11-75 0 0,0 0-5 0 0,0 0-1 0 0,0 0 1 0 0,0 0 0 0 0,0 0 0 0 0,0-1-1 0 0,0 1 1 0 0,-1 0 0 0 0,1 0 0 0 0,-1 0 0 0 0,0-2-7 0 0,-10-1 10 0 0,10 1 4 0 0,0 1 1 0 0,-15-6 10 0 0,3-1-13 0 0,6 6 46 0 0,-2 5-55 0 0,6-1 6 0 0,-3 0 11 0 0,4 0-18 0 0,1 0 1 0 0,-1-1 0 0 0,0 1 0 0 0,1 0 0 0 0,-1 1 0 0 0,0-1-1 0 0,1 0 1 0 0,-1 0 0 0 0,1 1 0 0 0,-1-1 0 0 0,0 1 0 0 0,-1 0-3 0 0,-1 5 0 0 0,4-5 0 0 0,0-1 0 0 0,-1 1 0 0 0,1-1 0 0 0,0 1 0 0 0,0-1 0 0 0,-1 0 0 0 0,1 1 0 0 0,0-1 0 0 0,-1 0 0 0 0,1 1 0 0 0,-1-1 0 0 0,1 0 0 0 0,0 1 0 0 0,-1-1 0 0 0,1 0 0 0 0,-1 0 0 0 0,1 1 0 0 0,-1-1 0 0 0,1 0 0 0 0,-1 0 0 0 0,1 0 0 0 0,-1 0 0 0 0,1 0 0 0 0,-1 0 0 0 0,1 0 0 0 0,-1 0 0 0 0,1 0 0 0 0,-1 0 0 0 0,1 0 0 0 0,-1 0 0 0 0,1 0 0 0 0,-1 0 0 0 0,0 0 0 0 0,0 0 0 0 0,0 0 0 0 0,0 0 0 0 0,0 1 0 0 0,0-1 0 0 0,0 0 0 0 0,0 1 0 0 0,1-1 0 0 0,-1 0 0 0 0,0 1 0 0 0,0-1 0 0 0,0 1 0 0 0,0 0 0 0 0,1-1 0 0 0,-1 1 0 0 0,0 0 0 0 0,0-1 0 0 0,1 1 0 0 0,-1 0 0 0 0,1 0 0 0 0,-1-1 0 0 0,1 1 0 0 0,-1 0 0 0 0,1 0 0 0 0,-1 0 0 0 0,1 0 0 0 0,-1 0 0 0 0,-9 14 0 0 0,6-10 0 0 0,1-1 0 0 0,-1 0 0 0 0,2 1 0 0 0,-1-1 0 0 0,0 1 0 0 0,1 0 0 0 0,0 0 0 0 0,-1 2 0 0 0,-6 13 0 0 0,4-13 0 0 0,4-5 0 0 0,1-1 0 0 0,-1 1 0 0 0,0-1 0 0 0,0 1 0 0 0,0-1 0 0 0,1 1 0 0 0,-1-1 0 0 0,1 1 0 0 0,-1 0 0 0 0,1-1 0 0 0,0 1 0 0 0,-1 0 0 0 0,1-1 0 0 0,0 1 0 0 0,0 1 0 0 0,0 105 12 0 0,0-100 9 0 0,0-5-14 0 0,-1 0 1 0 0,1 0-1 0 0,0-1 0 0 0,0 1 1 0 0,0 0-1 0 0,1 0 1 0 0,-1 0-1 0 0,1 0 0 0 0,0-1 1 0 0,-1 1-1 0 0,1 0 0 0 0,0-1 1 0 0,0 1-1 0 0,1-1 0 0 0,-1 1 1 0 0,1-1-1 0 0,-1 1 1 0 0,1-1-1 0 0,1 2-7 0 0,0-1 25 0 0,-1 1 0 0 0,1-1 0 0 0,-1 1-1 0 0,0 0 1 0 0,0-1 0 0 0,0 1 0 0 0,0 0 0 0 0,-1 1-25 0 0,0-2 14 0 0,0 0 0 0 0,1 0 1 0 0,-1 0-1 0 0,1 0 0 0 0,-1-1 0 0 0,1 1 1 0 0,1 1-15 0 0,10 3 93 0 0,-8 7-12 0 0,-4-12-71 0 0,1 0 0 0 0,0 0 0 0 0,-1 1 0 0 0,1-1-1 0 0,0 0 1 0 0,0-1 0 0 0,0 1 0 0 0,0 0 0 0 0,0 0 0 0 0,1-1-1 0 0,-1 1 1 0 0,1-1 0 0 0,-1 0 0 0 0,0 0 0 0 0,1 0 0 0 0,0 0-1 0 0,-1 0 1 0 0,1-1 0 0 0,2 1-10 0 0,7 3 29 0 0,13 9 66 0 0,-22-11-83 0 0,0 0 1 0 0,0 0 0 0 0,0-1-1 0 0,0 1 1 0 0,0-1 0 0 0,0 0 0 0 0,0 0-1 0 0,0 0 1 0 0,0 0 0 0 0,1 0-1 0 0,-1-1 1 0 0,3 1-13 0 0,9-1 9 0 0,31 0 86 0 0,-45 0-90 0 0,1-1-1 0 0,0 1 1 0 0,-1 0-1 0 0,1 0 1 0 0,0-1 0 0 0,-1 1-1 0 0,1-1 1 0 0,-1 1-1 0 0,1-1 1 0 0,-1 0 0 0 0,1 0-1 0 0,-1 0 1 0 0,1 1-1 0 0,-1-2-4 0 0,7-2-9 0 0,-5 2-58 0 0,0 1 33 0 0,1-1 33 0 0,5-2 75 0 0,-7 3-84 0 0,1 0-38 0 0,0 0-58 0 0,-1 0-72 0 0,1 0-87 0 0,0-1-102 0 0,0 1-117 0 0,-2 0 193 0 0,1 1-35 0 0,-1-1-37 0 0,1 0-39 0 0,0 0-40 0 0,0 0-43 0 0,4-3-1143 0 0,3-5-921 0 0</inkml:trace>
  <inkml:trace contextRef="#ctx0" brushRef="#br0" timeOffset="368">695 1 7112 0 0,'0'0'157'0'0,"0"0"23"0"0,0 0 13 0 0,0 0 23 0 0,0 0 48 0 0,0 0 22 0 0,0 0 2 0 0,0 0-18 0 0,0 3-72 0 0,0-3-189 0 0,0 1 1 0 0,0-1-1 0 0,0 1 1 0 0,0-1-1 0 0,0 1 1 0 0,0 0 0 0 0,1-1-1 0 0,-1 1 1 0 0,0-1-1 0 0,0 1 1 0 0,0-1-1 0 0,1 1 1 0 0,-1-1-1 0 0,0 1 1 0 0,1-1-1 0 0,-1 1 1 0 0,0-1 0 0 0,1 1-1 0 0,-1-1 1 0 0,1 0-1 0 0,-1 1 1 0 0,1-1-1 0 0,-1 0 1 0 0,1 1-10 0 0,0-1 11 0 0,-1 1-1 0 0,1-1 1 0 0,0 1 0 0 0,-1-1 0 0 0,1 1 0 0 0,-1-1 0 0 0,1 1 0 0 0,-1-1-1 0 0,1 1 1 0 0,-1 0 0 0 0,0-1 0 0 0,1 1 0 0 0,-1 0 0 0 0,0-1-1 0 0,1 1 1 0 0,-1 0 0 0 0,0-1 0 0 0,0 1 0 0 0,1 0 0 0 0,-1 0-1 0 0,0-1 1 0 0,0 1 0 0 0,0 0 0 0 0,0 0 0 0 0,0 0-11 0 0,0 0 26 0 0,0 1 0 0 0,0-1-1 0 0,0 1 1 0 0,1-1 0 0 0,-1 1 0 0 0,0-1 0 0 0,1 1 0 0 0,0-1 0 0 0,-1 1 0 0 0,1-1 0 0 0,0 1 0 0 0,0-1 0 0 0,-1 0-26 0 0,7 13 183 0 0,-5-1-55 0 0,-2 11 171 0 0,1-1 36 0 0,1-10-141 0 0,9 8 219 0 0,-6 8 10 0 0,-1-12-210 0 0,-1-11-115 0 0,-2 1 1 0 0,1-1 0 0 0,-1 1 0 0 0,0 0-1 0 0,0 0 1 0 0,-1-1-99 0 0,1 6 183 0 0,0-1-1 0 0,1 0 1 0 0,1 1 0 0 0,2 5-183 0 0,-1 15 357 0 0,-4-17-217 0 0,-1-7-66 0 0,1 0 1 0 0,0 0 0 0 0,1-1 0 0 0,0 1-1 0 0,0 1-74 0 0,4 8 120 0 0,-3-10-53 0 0,0-1 0 0 0,0 1 0 0 0,-1 0 0 0 0,0 0 0 0 0,0 3-67 0 0,-1 24 338 0 0,0-3-43 0 0,1-20-223 0 0,4-2-12 0 0,1 3 11 0 0,-4 1-8 0 0,-1 5 34 0 0,-1-12-86 0 0,0 1 1 0 0,0 1 30 0 0,0 6 33 0 0,0 3-36 0 0,0-11-67 0 0,0-3-58 0 0,0-1-39 0 0,0-1-123 0 0,0-1-223 0 0,0 0 270 0 0,0 0-14 0 0,0 0-53 0 0,0 0-112 0 0,0 0-129 0 0,0 0-117 0 0,0 0 93 0 0,0 0-43 0 0,0 0-669 0 0,0 0-521 0 0,0 0-993 0 0</inkml:trace>
  <inkml:trace contextRef="#ctx0" brushRef="#br0" timeOffset="1021.69">600 474 7744 0 0,'0'0'174'0'0,"0"0"29"0"0,0 0 12 0 0,0 0 11 0 0,3-2 45 0 0,10-9 17 0 0,0 6 7 0 0,-8-6-9 0 0,3 6-89 0 0,9-3 13 0 0,-13 6-143 0 0,7-3 84 0 0,-9 4-117 0 0,0 0 0 0 0,1 0 1 0 0,-1 0-1 0 0,0-1 0 0 0,0 1 0 0 0,0-1 0 0 0,0 1 0 0 0,0-1 0 0 0,0 0-34 0 0,11-7 194 0 0,5 2 31 0 0,1 1 9 0 0,-6-3-25 0 0,-5 2-73 0 0,0 2-46 0 0,6 0-24 0 0,-1 2-55 0 0,-9 2-12 0 0,0 0 0 0 0,0 0 0 0 0,0 0 0 0 0,0-1 0 0 0,0 1 0 0 0,0-1 0 0 0,1-1 1 0 0,0 0-6 0 0,0 0 0 0 0,0 1 0 0 0,0 0-1 0 0,1-1 1 0 0,-1 2 0 0 0,1-1 0 0 0,1 0 6 0 0,-3 1-3 0 0,1 0 0 0 0,-1 0 0 0 0,1-1 0 0 0,-1 0 0 0 0,0 0 0 0 0,1 0 0 0 0,-1-1 3 0 0,0 1 4 0 0,-1 0 0 0 0,1 0 0 0 0,0 0 0 0 0,-1 1 0 0 0,1-1 0 0 0,0 1 0 0 0,0 0 0 0 0,1 0-4 0 0,8-3 21 0 0,2-2-11 0 0,-12 5-8 0 0,1 0-1 0 0,-1 0 0 0 0,0 0 1 0 0,1 0-1 0 0,-1 0 1 0 0,0 1-1 0 0,1-1 0 0 0,1 1-1 0 0,7 1 19 0 0,-3-2 5 0 0,20-12-13 0 0,-16 10-46 0 0,-10 3-142 0 0,-1 0-53 0 0,5 1 81 0 0,7 6-395 0 0,-11-4 429 0 0,-1-1 73 0 0,1 1-348 0 0,-3 0-8 0 0,0 7 27 0 0,0-10 367 0 0,0 0-1 0 0,0 0 1 0 0,0 0 0 0 0,0 0-1 0 0,0 1 1 0 0,0-1 0 0 0,0 0-1 0 0,0 0 1 0 0,0 0 0 0 0,0 0-1 0 0,0 0 1 0 0,0 0-1 0 0,0 0 1 0 0,0 0 0 0 0,0 0-1 0 0,0 0 1 0 0,0 1 0 0 0,0-1-1 0 0,0 0 1 0 0,0 0 0 0 0,0 0-1 0 0,0 0 1 0 0,0 0 0 0 0,0 0-1 0 0,0 0 1 0 0,0 0 0 0 0,0 0-1 0 0,0 0 1 0 0,0 0 0 0 0,1 0-1 0 0,-1 1 1 0 0,0-1-1 0 0,0 0 1 0 0,0 0 0 0 0,0 0-1 0 0,0 0 1 0 0,0 0 0 0 0,0 0-1 0 0,0 0 1 0 0,0 0 0 0 0,0 0-1 0 0,0 0 1 0 0,1 0 0 0 0,-1 0-1 0 0,0 0 1 0 0,0 0 0 0 0,0 0-1 0 0,0 0 1 0 0,0 0 0 0 0,0 0-1 0 0,0 0 1 0 0,0 0-1 0 0,0 0 1 0 0,0 0 0 0 0,1 0-1 0 0,-1 0 1 0 0,0 0 4 0 0,4-1-85 0 0,-4 1 81 0 0,0 0 1 0 0,1 0-1 0 0,-1 0 0 0 0,0 0 1 0 0,0 0-1 0 0,1 0 0 0 0,-1 0 0 0 0,0 0 1 0 0,0 0-1 0 0,0 0 0 0 0,1 0 0 0 0,-1 0 1 0 0,0 0-1 0 0,0 0 0 0 0,1 0 1 0 0,-1 0-1 0 0,0 0 0 0 0,0 1 0 0 0,0-1 1 0 0,1 0-1 0 0,-1 0 0 0 0,0 0 1 0 0,0 0-1 0 0,0 0 0 0 0,1 0 0 0 0,-1 1 1 0 0,0-1-1 0 0,0 0 0 0 0,0 0 0 0 0,0 0 1 0 0,0 1-1 0 0,0-1 0 0 0,1 0 1 0 0,-1 0-1 0 0,0 0 4 0 0,5 10-120 0 0,5 9-100 0 0,-7-7 153 0 0,-3 8 41 0 0,-1-18 25 0 0,1 1 1 0 0,0-1-1 0 0,0 1 0 0 0,0-1 1 0 0,0 1-1 0 0,0-1 0 0 0,0 0 1 0 0,1 1-1 0 0,-1-1 0 0 0,1 1 1 0 0,-1-1-1 0 0,1 0 1 0 0,4 6-20 0 0,-4-6 18 0 0,0-1-1 0 0,0 0 1 0 0,0 1 0 0 0,0-1 0 0 0,-1 1 0 0 0,1 0-1 0 0,0-1 1 0 0,-1 1 0 0 0,0-1 0 0 0,1 1 0 0 0,-1 0-1 0 0,0-1 1 0 0,0 1 0 0 0,1 0 0 0 0,-2 1 2 0 0,1 5 1 0 0,-1 14 19 0 0,5-8 44 0 0,1-3-7 0 0,2 10-10 0 0,-6-13 6 0 0,-1 2 64 0 0,0 3 85 0 0,2-2 55 0 0,4 2 45 0 0,0 0 2 0 0,-4-2-43 0 0,1 2 18 0 0,2-3-70 0 0,0-2-62 0 0,-2-1-10 0 0,-1-3-48 0 0,1 3 31 0 0,0-2-1 0 0,1 0 40 0 0,2 1 81 0 0,4 9 31 0 0,-7-3-38 0 0,0-7 31 0 0,7 5 66 0 0,-8-8-127 0 0,0-1-55 0 0,0 0-44 0 0,0-1-37 0 0,6-1 83 0 0,-8 1-96 0 0,9 0 376 0 0,-4 1-218 0 0,1-1-35 0 0,-5 0-149 0 0,-1 0-1 0 0,1 0 1 0 0,0 0-1 0 0,0 0 1 0 0,-1 0-1 0 0,1-1 1 0 0,0 1-1 0 0,0 0 1 0 0,0 0-1 0 0,-1-1 1 0 0,1 1-1 0 0,0 0 1 0 0,-1-1-1 0 0,1 1 1 0 0,0-1-28 0 0,3-5 178 0 0,-4 5-169 0 0,1 1 0 0 0,-1 0 0 0 0,0-1 1 0 0,0 1-1 0 0,1-1 0 0 0,-1 1 0 0 0,0 0 0 0 0,1-1 0 0 0,-1 1 0 0 0,0 0 0 0 0,1-1 1 0 0,-1 1-1 0 0,1 0 0 0 0,-1-1 0 0 0,1 1 0 0 0,-1 0 0 0 0,0 0 0 0 0,1 0 1 0 0,-1-1-1 0 0,1 1 0 0 0,-1 0 0 0 0,1 0 0 0 0,-1 0 0 0 0,1 0 0 0 0,-1 0 0 0 0,1 0 1 0 0,-1 0-1 0 0,1 0 0 0 0,-1 0 0 0 0,1 0 0 0 0,-1 0 0 0 0,1 0-9 0 0,8-1 129 0 0,-8 0-113 0 0,0 1 0 0 0,0-1 0 0 0,-1 0 0 0 0,1 1-1 0 0,0-1 1 0 0,0 0 0 0 0,0 0 0 0 0,-1 0 0 0 0,1 0 0 0 0,0 0-1 0 0,-1 1 1 0 0,1-1 0 0 0,-1 0 0 0 0,1-1-16 0 0,5-7 131 0 0,2-2 59 0 0,3-3-52 0 0,-8 2-18 0 0,-1 7-3 0 0,-1 3-112 0 0,1 1-1 0 0,-1 0 1 0 0,0 0 0 0 0,0-1 0 0 0,0 1 0 0 0,0 0 0 0 0,0-1-1 0 0,-1 1 1 0 0,1-1 0 0 0,0 1 0 0 0,-1-1 0 0 0,1 0-1 0 0,-1 1 1 0 0,1-1 0 0 0,-1 1 0 0 0,0-1 0 0 0,0 0-1 0 0,0 0-3 0 0,0 1 2 0 0,1 0 1 0 0,-1 0 0 0 0,0 0-1 0 0,0 0 1 0 0,0 0 0 0 0,1 0-1 0 0,-1 0 1 0 0,1 0 0 0 0,-1 0-1 0 0,1 0 1 0 0,-1 0 0 0 0,1 0-1 0 0,-1 0 1 0 0,1 1 0 0 0,0-1-1 0 0,-1 0 1 0 0,1 0 0 0 0,0 1-4 0 0,0-1 2 0 0,0 0 0 0 0,-1 1 0 0 0,1-1 0 0 0,0 0 1 0 0,-1 1-1 0 0,1-1 0 0 0,-1 0 0 0 0,1 0 0 0 0,-1 1 1 0 0,1-1-1 0 0,-1 0 0 0 0,0 0 0 0 0,1 0 0 0 0,-1 0 0 0 0,0 0 1 0 0,0 0-1 0 0,1 0 0 0 0,-1 0 0 0 0,0 1 0 0 0,0-1 1 0 0,0 0-1 0 0,0 0 0 0 0,0 0 0 0 0,0 0 0 0 0,-1 0 1 0 0,1 0-1 0 0,0 0 0 0 0,0 0 0 0 0,-1 0 0 0 0,1 0 0 0 0,-1 1 1 0 0,1-1-1 0 0,0 0 0 0 0,-1 0 0 0 0,0 0-2 0 0,-3-7 21 0 0,3 7-19 0 0,0 0 1 0 0,0-1-1 0 0,0 1 0 0 0,0-1 1 0 0,0 1-1 0 0,1-1 0 0 0,-1 1 1 0 0,1-1-1 0 0,-1 0 0 0 0,1 1 1 0 0,0-1-1 0 0,0 0 0 0 0,-1 1 0 0 0,1-1-1 0 0,-2-14 9 0 0,-8-1 32 0 0,3 6-50 0 0,1-1-34 0 0,2 1-42 0 0,2 2-50 0 0,-1 3-28 0 0,2 5 111 0 0,-1-1-3 0 0,-3-4 40 0 0,4 3-22 0 0,0 1-42 0 0,-1-2-77 0 0,2 0-92 0 0,-1 0-113 0 0,1 1 130 0 0,0 1-35 0 0,0-2-33 0 0,0 3 159 0 0,0-1-34 0 0,0 1-3 0 0,0 0-35 0 0,0 0-39 0 0,0 0-45 0 0,0 1-46 0 0,0-1-45 0 0,0 0-39 0 0,0 1-35 0 0,0 0-129 0 0,0 0-35 0 0,0 0-1365 0 0</inkml:trace>
  <inkml:trace contextRef="#ctx0" brushRef="#br0" timeOffset="1337.96">1515 490 6624 0 0,'3'3'192'0'0,"7"10"-7"0"0,-6-5-101 0 0,1 4-111 0 0,-1-3-34 0 0,-1-2 57 0 0,0-2 50 0 0,0 1 65 0 0,0-2 45 0 0,1 1 68 0 0,0 0 79 0 0,0 0 90 0 0,5 6 163 0 0,-6-3-231 0 0,-2 1 37 0 0,2 2-8 0 0,2-6-44 0 0,-4-4-288 0 0,-1-1 0 0 0,1 0 1 0 0,0 1-1 0 0,-1-1 0 0 0,1 1 0 0 0,-1-1 1 0 0,1 1-1 0 0,-1-1 0 0 0,0 1 0 0 0,1-1 1 0 0,-1 1-1 0 0,0 0 0 0 0,1-1 1 0 0,-1 1-1 0 0,0-1 0 0 0,1 1 0 0 0,-1 0 1 0 0,0-1-1 0 0,0 1 0 0 0,0 0 0 0 0,0-1 1 0 0,0 1-1 0 0,0 0 0 0 0,0-1 0 0 0,0 1 1 0 0,0 0-23 0 0,0 12 389 0 0,0-10 23 0 0,0-1 11 0 0,3 11-28 0 0,7 1 60 0 0,-7-12-17 0 0,-3-2 2 0 0,0 0 0 0 0,0 0-15 0 0,0 0-62 0 0,0 0-31 0 0,0 0-4 0 0,0 0-19 0 0,0 0-78 0 0,0 0-37 0 0,0 0-8 0 0,0 0-13 0 0,0 0-45 0 0,0 0-22 0 0,0 0-2 0 0,-3-2-6 0 0,2 0-91 0 0,0 1 0 0 0,0-1 0 0 0,0 1 0 0 0,0-1 0 0 0,0 1 0 0 0,0-1 0 0 0,0 0 0 0 0,0 0 0 0 0,1 1 0 0 0,-1-1 0 0 0,1 0 0 0 0,-1 0 0 0 0,1-1-7 0 0,-2-31 121 0 0,2 32-115 0 0,-1-14 2 0 0,1 12 0 0 0,-1-1 1 0 0,1 1-1 0 0,0 0 1 0 0,0-1-1 0 0,1 1 1 0 0,-1 0-1 0 0,1-1 1 0 0,0 1-1 0 0,1-4-8 0 0,8-10 0 0 0,-6 5 0 0 0,-3 9 0 0 0,0 0 0 0 0,0 0 0 0 0,1 0 0 0 0,-1 0 0 0 0,1 1 0 0 0,0-1 0 0 0,0 0 0 0 0,1 0 0 0 0,21-36-5 0 0,-14 20-56 0 0,3 4 13 0 0,0 0-99 0 0,-8 6 31 0 0,-4 8 91 0 0,0-1 1 0 0,0 1-1 0 0,0 0 0 0 0,1 0 0 0 0,-1 0 1 0 0,0 0-1 0 0,1 0 0 0 0,0 0 0 0 0,0 0 25 0 0,6-8-110 0 0,-3 3-6 0 0,-3 1-27 0 0,-2 0-55 0 0,0 6 190 0 0,0 0 0 0 0,0 0 1 0 0,0 0-1 0 0,0 0 0 0 0,0-1 1 0 0,0 1-1 0 0,0 0 1 0 0,0 0-1 0 0,0 0 0 0 0,0 0 1 0 0,0 0-1 0 0,0 0 1 0 0,0 0-1 0 0,0 0 0 0 0,0 0 1 0 0,0-1-1 0 0,0 1 1 0 0,0 0-1 0 0,0 0 0 0 0,0 0 1 0 0,0 0-1 0 0,0 0 1 0 0,0 0-1 0 0,0 0 0 0 0,1 0 1 0 0,-1 0-1 0 0,0 0 1 0 0,0 0-1 0 0,0 0 0 0 0,0 0 1 0 0,0-1-1 0 0,0 1 1 0 0,0 0-1 0 0,0 0 0 0 0,0 0 1 0 0,0 0-1 0 0,0 0 1 0 0,0 0-1 0 0,0 0 0 0 0,1 0 1 0 0,-1 0-1 0 0,0 0 1 0 0,0 0-1 0 0,0 0 0 0 0,0 0 1 0 0,0 0-1 0 0,0 0 1 0 0,0 0-1 0 0,0 0 0 0 0,0 0 1 0 0,0 0-1 0 0,1 0 1 0 0,-1 0-1 0 0,0 0 0 0 0,0 0 1 0 0,0 0-1 0 0,0 0 8 0 0,0 0-177 0 0,1 0 110 0 0,-1 1 61 0 0,4-1 196 0 0,-3 1-170 0 0,0-1-37 0 0,0 0-45 0 0,0-1-32 0 0,0 1-45 0 0,0 0-51 0 0,0-1-59 0 0,0 1-64 0 0,0-1-72 0 0,0 1-76 0 0,0-1-85 0 0,12-13-292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25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4384 0 0,'0'0'127'0'0,"0"0"58"0"0,0 0 143 0 0,0 3 65 0 0,0 2-191 0 0,0 12 210 0 0,0-9-187 0 0,0 0 60 0 0,0-4-100 0 0,0 1 33 0 0,1 3 18 0 0,5 4 31 0 0,0 1 15 0 0,-4-1-43 0 0,0-1-3 0 0,3-1-45 0 0,1 3 14 0 0,-4-2-91 0 0,-2 1 60 0 0,0 7 148 0 0,4 2 116 0 0,0-11-284 0 0,1 1-16 0 0,-3-3-13 0 0,-1 0 17 0 0,0 2 47 0 0,-1 48 519 0 0,0-48-530 0 0,1-2-47 0 0,2 0-22 0 0,1 0 2 0 0,0 1-6 0 0,-2-2-4 0 0,-1 1 20 0 0,0 2 44 0 0,-2 0-46 0 0,1 11 112 0 0,3-4 30 0 0,-1-11-204 0 0,2 5 74 0 0,0 2 38 0 0,-2 1 42 0 0,-1 2 45 0 0,1-5-77 0 0,4 2 25 0 0,-5-12-180 0 0,0 1 0 0 0,0-1-1 0 0,0 1 1 0 0,0 0 0 0 0,-1-1 0 0 0,1 1-1 0 0,0 0 1 0 0,-1 0 0 0 0,0-1-1 0 0,1 1 1 0 0,-1 0 0 0 0,0 0 0 0 0,0 0-24 0 0,0 42 494 0 0,0 19-112 0 0,-1-52-276 0 0,-1-6-74 0 0,2-4-31 0 0,-1-1 0 0 0,1 0 0 0 0,-1 0 0 0 0,1 1 0 0 0,-1-1 0 0 0,1 0 0 0 0,-1 0-1 0 0,1 1 1 0 0,-1-1 0 0 0,1 0 0 0 0,-1 0 0 0 0,0 0 0 0 0,1 0 0 0 0,-1 0 0 0 0,1 0-1 0 0,-1 0 1 0 0,1 0 0 0 0,-1 0-1 0 0,-2 0 3 0 0,3 0-60 0 0,0 0-86 0 0,0 0-153 0 0,0 0 155 0 0,0 0-37 0 0,0 0-62 0 0,0 0-116 0 0,0 0 128 0 0,0 0-34 0 0,0 0-349 0 0,0 0 88 0 0,0 0-45 0 0,0 0-665 0 0,0 0-520 0 0,0 0-991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25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2 5784 0 0,'0'0'132'0'0,"0"0"17"0"0,0 0 10 0 0,0 0 21 0 0,0 0 82 0 0,0 0 33 0 0,0 0 8 0 0,-3 0-17 0 0,-7 0-71 0 0,10 0-212 0 0,0 0 1 0 0,0-1-1 0 0,0 1 0 0 0,-1 0 0 0 0,1 0 1 0 0,0 0-1 0 0,0 0 0 0 0,0 0 0 0 0,0 0 1 0 0,0 0-1 0 0,0 0 0 0 0,0 0 0 0 0,0 0 1 0 0,0 0-1 0 0,0 0 0 0 0,-1 0 0 0 0,1 0 1 0 0,0 0-1 0 0,0 0 0 0 0,0 1 0 0 0,0-1 1 0 0,0 0-1 0 0,0 0 0 0 0,0 0 0 0 0,0 0 1 0 0,0 0-1 0 0,0 0 0 0 0,0 0 0 0 0,0 0 1 0 0,-1 0-1 0 0,1 0 0 0 0,0 0 0 0 0,0 0 1 0 0,0 0-1 0 0,0 0 0 0 0,0 0 0 0 0,0 1 1 0 0,0-1-1 0 0,0 0 0 0 0,0 0 0 0 0,0 0 1 0 0,0 0-1 0 0,0 0 0 0 0,0 0 0 0 0,0 0 1 0 0,0 0-1 0 0,0 0 0 0 0,0 0 0 0 0,0 1 1 0 0,0-1-1 0 0,0 0 0 0 0,0 0 0 0 0,0 0 1 0 0,0 0-1 0 0,0 0 0 0 0,0 0 0 0 0,0 0-3 0 0,0 4 55 0 0,0-1-1 0 0,0 1 0 0 0,-1-1 1 0 0,1 1-1 0 0,-1-1 0 0 0,0 0 1 0 0,0 1-55 0 0,-8 10 306 0 0,8-12-139 0 0,0 0-36 0 0,-1 1 41 0 0,2 1-78 0 0,1 2-49 0 0,-1-4-9 0 0,0 0 42 0 0,0 2-14 0 0,0 0 1 0 0,-1 0-1 0 0,1 0 0 0 0,-1 0 1 0 0,0 0-1 0 0,-1 0 0 0 0,1 0 1 0 0,-1-1-1 0 0,1 1 1 0 0,-3 2-65 0 0,3 5 205 0 0,7 4 19 0 0,1-3-38 0 0,-6-3-16 0 0,-1 3 79 0 0,0-9-171 0 0,-1 1-1 0 0,1-1 1 0 0,0 0 0 0 0,0 0 0 0 0,0 0-1 0 0,1 1 1 0 0,-1-1 0 0 0,1 0 0 0 0,0 0 0 0 0,0 1-78 0 0,15 25 570 0 0,-6-24-372 0 0,-4 5-6 0 0,1-5-60 0 0,7 1-1 0 0,-12-5-106 0 0,1-1 0 0 0,-1 1 0 0 0,0 0 0 0 0,1 1 0 0 0,-1-1 0 0 0,0 0 0 0 0,0 1 1 0 0,1-1-26 0 0,1 6 83 0 0,-4-7-78 0 0,1 1 1 0 0,-1-1-1 0 0,0 1 1 0 0,0-1-1 0 0,1 1 1 0 0,-1-1-1 0 0,0 0 1 0 0,1 1-1 0 0,-1-1 0 0 0,0 0 1 0 0,1 1-1 0 0,-1-1 1 0 0,1 0-1 0 0,-1 1 1 0 0,0-1-1 0 0,1 0 0 0 0,-1 0 1 0 0,1 0-1 0 0,-1 1 1 0 0,1-1-1 0 0,-1 0 1 0 0,1 0-1 0 0,-1 0 0 0 0,1 0 1 0 0,-1 0-1 0 0,1 0 1 0 0,-1 0-1 0 0,1 0 1 0 0,-1 0-1 0 0,1 0 0 0 0,-1 0 1 0 0,1 0-6 0 0,15 0 145 0 0,-11 1-101 0 0,-1-1 0 0 0,0 1 0 0 0,1-1 1 0 0,-1 0-1 0 0,0-1 0 0 0,1 1 0 0 0,-1-1 0 0 0,0 0 1 0 0,4-1-45 0 0,-3-1 23 0 0,0-1 48 0 0,17-17 304 0 0,-15 12-247 0 0,-3 5-89 0 0,-2 0-38 0 0,3-9 82 0 0,2 9-31 0 0,-7 3-49 0 0,1 1 0 0 0,-1 0 0 0 0,1 0 0 0 0,-1-1-1 0 0,0 1 1 0 0,1 0 0 0 0,-1 0 0 0 0,0-1 0 0 0,1 1 0 0 0,-1-1 0 0 0,0 1 0 0 0,1 0 0 0 0,-1-1 0 0 0,0 1 0 0 0,1-1 0 0 0,-1 1 0 0 0,0-1 0 0 0,0 1 0 0 0,0 0 0 0 0,0-1 0 0 0,1 1 0 0 0,-1-1 0 0 0,0 1 0 0 0,0-1 0 0 0,0 1-1 0 0,0-1 1 0 0,0 1 0 0 0,0-1 0 0 0,0 1 0 0 0,0-1 0 0 0,0 1 0 0 0,-1-1-3 0 0,2-2 6 0 0,-1 1-1 0 0,1-1 1 0 0,0 0-1 0 0,0 1 1 0 0,0-1-1 0 0,0 1 1 0 0,0 0-1 0 0,1-2-5 0 0,6-16 36 0 0,-8 19-33 0 0,1 1-1 0 0,-1-1 0 0 0,0 0 0 0 0,0 1 0 0 0,0-1 1 0 0,0 0-1 0 0,0 0 0 0 0,0 1 0 0 0,0-1 0 0 0,0 0 1 0 0,0 0-1 0 0,0 1 0 0 0,-1-1 0 0 0,1 0 0 0 0,0 1 0 0 0,0-1 1 0 0,-1 0-1 0 0,1 1 0 0 0,0-1 0 0 0,-1 0 0 0 0,1 1 1 0 0,-1-1-1 0 0,0 0-2 0 0,-5-3 13 0 0,5 4-11 0 0,1-1-1 0 0,0 1 1 0 0,-1 0-1 0 0,1 0 1 0 0,-1-1 0 0 0,1 1-1 0 0,0 0 1 0 0,-1-1-1 0 0,1 1 1 0 0,0 0 0 0 0,-1-1-1 0 0,1 1 1 0 0,0-1-1 0 0,-1 1 1 0 0,1 0-1 0 0,0-1 1 0 0,0 1 0 0 0,0-1-1 0 0,-1 1 1 0 0,1-1-1 0 0,0 1 1 0 0,0-1 0 0 0,0 1-1 0 0,0-1 1 0 0,0 1-1 0 0,0-1 1 0 0,0 1 0 0 0,0-1-1 0 0,0 1 1 0 0,0-1-1 0 0,0 1 1 0 0,0-1-2 0 0,0-1 3 0 0,0 0 0 0 0,0 1 0 0 0,0-1 0 0 0,-1 1 0 0 0,1-1 0 0 0,-1 0 0 0 0,1 1 0 0 0,-1-1 0 0 0,1 1 0 0 0,-1-1 1 0 0,0 1-1 0 0,0-1 0 0 0,0 1 0 0 0,0-1-3 0 0,-4-6 21 0 0,1-3-10 0 0,3 10-11 0 0,1 0 0 0 0,0 0 0 0 0,-1 0 0 0 0,1 0 0 0 0,-1 0 0 0 0,1 0 0 0 0,-1 0 0 0 0,0 0 0 0 0,1 0 0 0 0,-1 0 0 0 0,0 0 0 0 0,0 0 0 0 0,0 0 0 0 0,0 0 0 0 0,0 1 0 0 0,1-1 0 0 0,-1 0 0 0 0,-1 0 0 0 0,-3-1-1 0 0,-2-2-16 0 0,3-3-37 0 0,1 2 20 0 0,-5-4-76 0 0,-10-1-136 0 0,2 0 4 0 0,13 8 61 0 0,1 0 62 0 0,-1 2 36 0 0,-1-1 26 0 0,0 1 5 0 0,2 0-20 0 0,-11-11-294 0 0,11 10-111 0 0,1 0 65 0 0,-1 0 57 0 0,1 1 49 0 0,-1-1 9 0 0,1 1 37 0 0,-4 1-480 0 0,4-1 398 0 0,0 1-151 0 0,1-1 134 0 0,-2 0-1237 0 0,1 0-901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26.3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16 7224 0 0,'0'-13'165'0'0,"0"13"-162"0"0,0 0 1 0 0,0 0-1 0 0,0 0 0 0 0,0 0 0 0 0,0-1 1 0 0,0 1-1 0 0,1 0 0 0 0,-1 0 1 0 0,0 0-1 0 0,0 0 0 0 0,0 0 0 0 0,0 0 1 0 0,0 0-1 0 0,0 0 0 0 0,-1 0 1 0 0,1 0-1 0 0,0-1 0 0 0,0 1 0 0 0,0 0 1 0 0,0 0-1 0 0,0 0 0 0 0,0 0 0 0 0,0 0 1 0 0,0 0-1 0 0,0 0 0 0 0,0 0 1 0 0,0 0-1 0 0,0 0 0 0 0,0 0 0 0 0,0 0 1 0 0,0-1-1 0 0,0 1 0 0 0,0 0 0 0 0,0 0 1 0 0,0 0-1 0 0,-1 0 0 0 0,1 0 1 0 0,0 0-1 0 0,0 0 0 0 0,0 0 0 0 0,0 0 1 0 0,0 0-1 0 0,0 0 0 0 0,0 0 0 0 0,0 0 1 0 0,0 0-1 0 0,0 0 0 0 0,-1 0 1 0 0,1 0-1 0 0,0 0 0 0 0,0 0 0 0 0,0 0 1 0 0,0 0-1 0 0,0 0 0 0 0,0 0 0 0 0,0 0 1 0 0,0 0-4 0 0,-3 0 45 0 0,2 0-7 0 0,-3 0 11 0 0,-3 0 48 0 0,-7 0 74 0 0,-7 0 2 0 0,13 0 142 0 0,3 3 207 0 0,2 0-369 0 0,-1 0 74 0 0,-6 7 390 0 0,7-7-458 0 0,0-1-36 0 0,0 1-38 0 0,1-2-93 0 0,1 0-40 0 0,-4 2 101 0 0,4-3-42 0 0,0 0 1 0 0,1 0-1 0 0,-1 1 0 0 0,0-1 1 0 0,1 0-1 0 0,-1 1 0 0 0,1-1 1 0 0,-1 0-1 0 0,1 1 0 0 0,-1-1 1 0 0,1 1-1 0 0,-1-1 0 0 0,1 1 1 0 0,-1-1-1 0 0,1 1 0 0 0,-1 0 1 0 0,1-1-1 0 0,0 1 0 0 0,-1-1 1 0 0,1 1-1 0 0,0 0 0 0 0,0 0-11 0 0,-3 4 44 0 0,-1 2 19 0 0,0 2 52 0 0,0-1 39 0 0,-16 36 721 0 0,14-32-681 0 0,2 0-95 0 0,2 6 104 0 0,2-17-187 0 0,0 1 0 0 0,0-1 0 0 0,0 1 0 0 0,-1-1 0 0 0,1 0 0 0 0,0 1 0 0 0,0-1-1 0 0,-1 0 1 0 0,1 1 0 0 0,-1 0-16 0 0,-4 6 68 0 0,4-7-55 0 0,0 0 0 0 0,0 1 1 0 0,0-1-1 0 0,1 1 0 0 0,-1-1 0 0 0,0 1 0 0 0,1 0 0 0 0,-1-1 1 0 0,1 1-1 0 0,-1-1 0 0 0,1 1 0 0 0,0 0 0 0 0,0 0 0 0 0,0-1 1 0 0,0 2-14 0 0,-1 6 17 0 0,1-6-16 0 0,-1 0-1 0 0,1 0 1 0 0,0 0 0 0 0,0 0-1 0 0,0 0 1 0 0,1-1-1 0 0,-1 1 1 0 0,1 0-1 0 0,-1 0 1 0 0,1 0 0 0 0,0 1-1 0 0,15 27 0 0 0,-13-24 1 0 0,-1-3 1 0 0,-1-1-1 0 0,1 1 1 0 0,0-1 0 0 0,0 1 0 0 0,0-1-1 0 0,0 0 1 0 0,1 0 0 0 0,-1 0 0 0 0,1 0-1 0 0,2 2-1 0 0,27 11 198 0 0,-31-16-184 0 0,1 1 0 0 0,0 0 0 0 0,0-1 0 0 0,0 0 0 0 0,0 1 0 0 0,0-1 0 0 0,0 0 1 0 0,0 0-1 0 0,0 0 0 0 0,-1 0 0 0 0,2-1-14 0 0,9 1 45 0 0,0 3-61 0 0,-7-1-154 0 0,-1 1 109 0 0,0-2 73 0 0,7 3 152 0 0,-7-3-143 0 0,-1-1-55 0 0,0 1-51 0 0,0-1-62 0 0,0 1-76 0 0,-1-1 12 0 0,1 0-49 0 0,-1 0-52 0 0,1 0-58 0 0,0 0-62 0 0,0 0-66 0 0,1 0-70 0 0,-1 0-74 0 0,3 0-928 0 0,4 0-892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50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364 268 7920 0 0,'0'0'174'0'0,"0"0"29"0"0,0 0 13 0 0,-3-2-31 0 0,-7-11-147 0 0,7 5-15 0 0,-2 2 113 0 0,-8 4 126 0 0,2 2 181 0 0,9 0 6 0 0,-1 0-26 0 0,-28 0 223 0 0,8 0-297 0 0,3 0-139 0 0,-1 0-98 0 0,3 3 7 0 0,-4 10-17 0 0,2 0 24 0 0,-8 0 31 0 0,1 0-51 0 0,-1 0-43 0 0,0 0-35 0 0,13 1 15 0 0,-1-1-32 0 0,3-8-11 0 0,12-4 0 0 0,1 0 0 0 0,-1-1 0 0 0,1 1 0 0 0,0 0 0 0 0,0 0 0 0 0,-1 0 0 0 0,1-1 0 0 0,0 1 0 0 0,0 0 0 0 0,0 0 0 0 0,0 0 0 0 0,0 0 0 0 0,0 0 0 0 0,0 0 0 0 0,3 15 0 0 0,23 15 0 0 0,-21-20 0 0 0,-5-9 0 0 0,0-1 0 0 0,1 0 0 0 0,-1 0 0 0 0,0 0 0 0 0,1 0 0 0 0,0 0 0 0 0,-1 0 0 0 0,1 0 0 0 0,0 0 0 0 0,-1 0 0 0 0,1 0 0 0 0,0 0 0 0 0,0 0 0 0 0,0-1 0 0 0,0 1 0 0 0,0 0 0 0 0,0-1 0 0 0,0 1 0 0 0,12 5 0 0 0,-10-3 0 0 0,2 4 0 0 0,8-3 0 0 0,-11-4 0 0 0,0 1 0 0 0,1 0 0 0 0,-1-1 0 0 0,0 1 0 0 0,1 0 0 0 0,-1 0 0 0 0,0 0 0 0 0,0 0 0 0 0,0 1 0 0 0,0-1 0 0 0,0 1 0 0 0,1 1 0 0 0,1 0 0 0 0,0-1 0 0 0,0 1 0 0 0,0 0 0 0 0,0-1 0 0 0,0 0 0 0 0,0 0 0 0 0,1 0 0 0 0,0 0 0 0 0,18 8 0 0 0,29 22 0 0 0,-34-23-1 0 0,25 11 12 0 0,-30-18 43 0 0,-13-2-53 0 0,0 0-1 0 0,0 0 1 0 0,0 0 0 0 0,0 0 0 0 0,1 0 0 0 0,-1 0 0 0 0,0 0 0 0 0,0 0 0 0 0,0 0 0 0 0,0 0 0 0 0,0 0 0 0 0,0 0 0 0 0,0 0 0 0 0,0 0 0 0 0,0 0 0 0 0,0 0 0 0 0,1 0-1 0 0,-1 0 1 0 0,0 0 0 0 0,0 0 0 0 0,0 0 0 0 0,0 0 0 0 0,0 0 0 0 0,0 0 0 0 0,0 0 0 0 0,0 0 0 0 0,0 0 0 0 0,0 1 0 0 0,0-1 0 0 0,0 0 0 0 0,1 0 0 0 0,-1 0-1 0 0,0 0 1 0 0,0 0 0 0 0,0 0 0 0 0,0 0 0 0 0,0 0 0 0 0,0 0 0 0 0,0 0 0 0 0,0 0 0 0 0,0 0 0 0 0,0 1 0 0 0,0-1 0 0 0,0 0 0 0 0,0 0 0 0 0,0 0 0 0 0,0 0 0 0 0,0 0-1 0 0,0 0 1 0 0,0 0 0 0 0,0 0 0 0 0,0 0 0 0 0,0 0 0 0 0,0 1 0 0 0,0-1 0 0 0,0 0 0 0 0,0 0-1 0 0,0 10 25 0 0,0-10-24 0 0,0 1 0 0 0,0-1 0 0 0,0 0 0 0 0,0 0 0 0 0,0 0 0 0 0,0 0 0 0 0,0 0 1 0 0,-1 0-1 0 0,1 0 0 0 0,0 0 0 0 0,0 0 0 0 0,0 0 0 0 0,0 1 0 0 0,1-1 0 0 0,-1 0 0 0 0,0 0 0 0 0,0 0 0 0 0,0 0 0 0 0,0 0 0 0 0,0 0 0 0 0,0 0 0 0 0,0 0 0 0 0,0 0 0 0 0,0 0 0 0 0,0 0 0 0 0,0 1 0 0 0,0-1 0 0 0,0 0 0 0 0,0 0 0 0 0,0 0 0 0 0,0 0 0 0 0,0 0 0 0 0,0 0 0 0 0,0 0 0 0 0,0 0 0 0 0,1 0 0 0 0,-1 0 0 0 0,0 0 0 0 0,0 0 0 0 0,0 0 0 0 0,0 0 1 0 0,0 0-1 0 0,0 0 0 0 0,0 0 0 0 0,0 0 0 0 0,0 0 0 0 0,0 0 0 0 0,1 0 0 0 0,-1 0 0 0 0,0 0 0 0 0,0 0 0 0 0,0 0 0 0 0,0 0 0 0 0,0 0 0 0 0,0 0 0 0 0,0 0 0 0 0,0 0-1 0 0,11 0 44 0 0,-8 0 100 0 0,-3 3 17 0 0,0 6-65 0 0,0 3 67 0 0,0 0 77 0 0,0-1 87 0 0,-3-8-170 0 0,-10 7-85 0 0,0-4-51 0 0,9 1 1 0 0,4-7-22 0 0,0 0 1 0 0,0 0-1 0 0,0 1 1 0 0,0-1 0 0 0,0 0-1 0 0,0 0 1 0 0,0 0 0 0 0,0 0-1 0 0,0 1 1 0 0,0-1-1 0 0,0 0 1 0 0,0 0 0 0 0,0 0-1 0 0,0 0 1 0 0,0 1-1 0 0,-1-1 1 0 0,1 0 0 0 0,0 0-1 0 0,0 0 1 0 0,0 0 0 0 0,0 0-1 0 0,0 1 1 0 0,0-1-1 0 0,-1 0 1 0 0,1 0 0 0 0,0 0-1 0 0,0 0 1 0 0,0 0-1 0 0,0 0 1 0 0,-1 0 0 0 0,1 0-1 0 0,0 0 1 0 0,0 0 0 0 0,0 0-1 0 0,-1 0 1 0 0,1 0-1 0 0,-27 2 10 0 0,16-3-1 0 0,7 1-3 0 0,1 0 1 0 0,0-1-1 0 0,0 1 1 0 0,0 1-1 0 0,-1-1 1 0 0,1 0 0 0 0,0 1-1 0 0,0 0 1 0 0,0-1-1 0 0,-1 2-6 0 0,3-2 3 0 0,0 1-1 0 0,0-1 0 0 0,1 1-1 0 0,-1-1 1 0 0,0 1 0 0 0,0-1 0 0 0,0 1 0 0 0,0-1 0 0 0,0 0 0 0 0,0 1 0 0 0,1-1 0 0 0,-1 0 0 0 0,0 0 0 0 0,0 0 0 0 0,0 1 0 0 0,0-1 0 0 0,0 0 0 0 0,0 0 0 0 0,0-1 0 0 0,0 1 0 0 0,0 0 0 0 0,0 0 0 0 0,0 0 0 0 0,0-1 0 0 0,0 1 0 0 0,0 0 0 0 0,0-1 0 0 0,1 1 0 0 0,-1-1 0 0 0,0 1 0 0 0,0-1 0 0 0,0 0-2 0 0,0 1 0 0 0,-1-1 6 0 0,0 0-1 0 0,0 0 1 0 0,0 1-1 0 0,1-1 1 0 0,-1 1-1 0 0,0 0 1 0 0,0 0-1 0 0,0-1 0 0 0,0 1-5 0 0,-18 2 2 0 0,-1-1-58 0 0,19-1 42 0 0,0 0 1 0 0,0 0-1 0 0,0 0 0 0 0,0 0 1 0 0,0-1-1 0 0,1 1 1 0 0,-1-1-1 0 0,0 0 0 0 0,0 0 14 0 0,-3-1-105 0 0,-1-1-68 0 0,-2-1-51 0 0,2 1-49 0 0,2-1-45 0 0,3 4 272 0 0,1-1 1 0 0,0 0-1 0 0,-1 0 1 0 0,1 1-1 0 0,0-1 1 0 0,-1 0-1 0 0,1 0 1 0 0,0 0-1 0 0,0 0 1 0 0,0 1-1 0 0,0-1 1 0 0,0 0-1 0 0,0 0 1 0 0,0-1 45 0 0</inkml:trace>
  <inkml:trace contextRef="#ctx0" brushRef="#br0" timeOffset="466.5">853 0 7224 0 0,'0'0'209'0'0,"0"0"-54"0"0,0 0-15 0 0,0 0 40 0 0,0 0 146 0 0,0 0 274 0 0,0 0 22 0 0,0 0-26 0 0,0 0-118 0 0,0 0-50 0 0,0 0-10 0 0,0 0-6 0 0,0 0-18 0 0,3 0-8 0 0,-3 0-356 0 0,1 1 0 0 0,0-1 0 0 0,0 0 0 0 0,0 0 0 0 0,-1 1 0 0 0,1-1 0 0 0,0 0 0 0 0,0 1 0 0 0,-1-1 0 0 0,1 1 0 0 0,0-1 0 0 0,-1 1 0 0 0,1-1 0 0 0,0 1 0 0 0,-1-1 0 0 0,1 1 0 0 0,-1 0 0 0 0,1-1 0 0 0,-1 1 0 0 0,1 0-30 0 0,4 8 236 0 0,1 1-73 0 0,-5-7-134 0 0,4 28 447 0 0,6-17-285 0 0,-9-13-167 0 0,0 1-1 0 0,-1 0 1 0 0,1 0 0 0 0,-1-1 0 0 0,1 1 0 0 0,-1 0-1 0 0,0 0 1 0 0,1 1 0 0 0,-1 1-24 0 0,0 0 33 0 0,0 0 0 0 0,0 0 0 0 0,-1 0 0 0 0,0 0 1 0 0,0 5-34 0 0,3 22 157 0 0,7 1-1 0 0,-5-1-18 0 0,2-3-25 0 0,6 22 71 0 0,-6-20-98 0 0,-5 4 26 0 0,-2-29-86 0 0,0 1 1 0 0,1-1 0 0 0,-1 1 0 0 0,2 4-27 0 0,11 25 114 0 0,0-1 12 0 0,-10-9-13 0 0,-3 36 190 0 0,0-59-288 0 0,0-1 1 0 0,0 1 0 0 0,0 0 0 0 0,0-1 0 0 0,1 1 0 0 0,-1 0 0 0 0,1-1 0 0 0,-1 1 0 0 0,1-1 0 0 0,-1 1 0 0 0,1 0 0 0 0,0-1 0 0 0,0 0 0 0 0,0 1-16 0 0,5 11 114 0 0,-3 8 40 0 0,-3 5 98 0 0,0-16-100 0 0,0-7-41 0 0,0 0-23 0 0,-3 10-7 0 0,-7 0 2 0 0,7-8 10 0 0,3-5-93 0 0,-1 7 44 0 0,-1-3-57 0 0,-2-2-55 0 0,-2-2-108 0 0,6 0 176 0 0,0 0-6 0 0,0 1-1 0 0,0-1 1 0 0,-1 0 0 0 0,1 0-1 0 0,0 0 1 0 0,0 0-1 0 0,0 0 1 0 0,0 0 0 0 0,0 0-1 0 0,0 0 1 0 0,0 0-1 0 0,0 0 1 0 0,0 0 0 0 0,0 0-1 0 0,-1 0 1 0 0,1 0 0 0 0,0 0-1 0 0,0 0 1 0 0,0 0-1 0 0,0 0 1 0 0,0-1 0 0 0,0 1-1 0 0,0 0 1 0 0,0 0-1 0 0,0 0 1 0 0,0 0 0 0 0,0 0-1 0 0,-1 0 1 0 0,1 0 0 0 0,0 0-1 0 0,0 0 1 0 0,0 0-1 0 0,0 0 1 0 0,0 0 0 0 0,0 0-1 0 0,0 0 1 0 0,0 0-1 0 0,0-1 1 0 0,0 1 0 0 0,0 0-1 0 0,0 0 1 0 0,0 0 0 0 0,0 0-1 0 0,0 0 1 0 0,0 0-1 0 0,0 0 1 0 0,0 0 0 0 0,0 0-1 0 0,0 0 1 0 0,0-1-1 0 0,0 1 1 0 0,0 0 0 0 0,0 0-1 0 0,0 0 1 0 0,0 0-1 0 0,0 0 1 0 0,0 0 6 0 0,0-13-383 0 0</inkml:trace>
  <inkml:trace contextRef="#ctx0" brushRef="#br0" timeOffset="1067.08">727 458 7344 0 0,'0'0'216'0'0,"0"0"-61"0"0,0 0-20 0 0,0 0 37 0 0,0 0 134 0 0,0 0 248 0 0,0 0 20 0 0,2 0-9 0 0,25 0 454 0 0,-22-3-523 0 0,2-2-267 0 0,0 1 33 0 0,-3 3-133 0 0,-1 0-1 0 0,1 0 1 0 0,0 1-1 0 0,0-1 0 0 0,0 1 1 0 0,-1 0-1 0 0,2 0-128 0 0,8-2 376 0 0,-3-4-91 0 0,-8 5-245 0 0,-1 0 0 0 0,1 0 0 0 0,-1 0 0 0 0,1 1 0 0 0,0-1 0 0 0,-1 0 0 0 0,1 1 0 0 0,0-1 0 0 0,0 1 0 0 0,-1 0 0 0 0,1-1 0 0 0,0 1 1 0 0,0 0-41 0 0,9 0 161 0 0,-3-3-41 0 0,12-8 103 0 0,-6 2-72 0 0,-1 3 4 0 0,13 1 28 0 0,-5-5-30 0 0,8 4-7 0 0,-4-2-41 0 0,3-2-44 0 0,-5 2-17 0 0,46-13 34 0 0,-59 17-78 0 0,-7 2 0 0 0,0 1 0 0 0,0 0 0 0 0,0-1 0 0 0,0 1 0 0 0,0 1 0 0 0,0-1 0 0 0,1 1 0 0 0,-1-1 0 0 0,0 1 0 0 0,3 0 0 0 0,15-3-15 0 0,1-2-81 0 0,2 0-79 0 0,1 2-54 0 0,-18 3 183 0 0,-2-1-16 0 0,-1 1-22 0 0,-1-1-37 0 0,0 1-16 0 0,-1-1-37 0 0,1 0-43 0 0,-1 0-46 0 0,0 0 3 0 0,1 0-38 0 0,-1 0-42 0 0,0 0-46 0 0,0 0-46 0 0,0 0-52 0 0,1 0-52 0 0,-1 0-57 0 0,5-1-1211 0 0,2 1-1020 0 0</inkml:trace>
  <inkml:trace contextRef="#ctx0" brushRef="#br0" timeOffset="1330.06">1500 489 8696 0 0,'2'3'197'0'0,"5"6"-77"0"0,-2 7 146 0 0,-4 2-25 0 0,0-4-164 0 0,-1-11-74 0 0,0 5-20 0 0,0 0 43 0 0,0 11 41 0 0,0-17-108 0 0,0 0 45 0 0,0 1 38 0 0,0 0 33 0 0,0 2 76 0 0,0 0 39 0 0,0 13 526 0 0,0-12-457 0 0,0-1-133 0 0,0 0 105 0 0,0 2 62 0 0,0 7 447 0 0,0-10-548 0 0,0 0-38 0 0,0-1-39 0 0,0 0-93 0 0,0 0 197 0 0,0-3-41 0 0,0 0-8 0 0,0 0-12 0 0,0 0-39 0 0,0 0-20 0 0,0 0-3 0 0,0 0-49 0 0,0 0-46 0 0,0 0-41 0 0,0 0-74 0 0,0 0-126 0 0,0 0 123 0 0,0 0-39 0 0,0 0-60 0 0,0 0-108 0 0,0 0-126 0 0,0 0-112 0 0,0 0 79 0 0,0 0-42 0 0,0 0-615 0 0,0 0-482 0 0,0 0-917 0 0</inkml:trace>
  <inkml:trace contextRef="#ctx0" brushRef="#br0" timeOffset="1499.05">1389 190 9648 0 0,'0'0'216'0'0,"0"0"32"0"0,0 0 12 0 0,0 0 46 0 0,0 0 134 0 0,0-3 59 0 0,0-8 12 0 0,0 9-23 0 0,0 2-100 0 0,0 0-42 0 0,0 0-8 0 0,0 0-146 0 0,0 0-92 0 0,0 0-27 0 0,0-3-42 0 0,2-4-56 0 0,6 1 79 0 0,-2 6-38 0 0,1-1-38 0 0,-2 1-26 0 0,1 1-35 0 0,1-1-74 0 0,0 0-74 0 0,8 0-77 0 0</inkml:trace>
  <inkml:trace contextRef="#ctx0" brushRef="#br0" timeOffset="1884">1878 379 7568 0 0,'0'0'166'0'0,"0"0"29"0"0,0 0 14 0 0,0 3-25 0 0,1 5-33 0 0,0-5-24 0 0,1 1 39 0 0,1-1 43 0 0,0 1 45 0 0,1 0 49 0 0,1 1 53 0 0,-2 0-130 0 0,1 0 1 0 0,-1-1 0 0 0,0 1 0 0 0,0 1-1 0 0,-1-1 1 0 0,2 5-227 0 0,5 11 648 0 0,3 1-3 0 0,5 11 199 0 0,1 0 7 0 0,-7-11-199 0 0,-8-6-200 0 0,-3-9-223 0 0,2-1-37 0 0,5-3-68 0 0,0-1-68 0 0,6 9 25 0 0,-10-5-20 0 0,-4 3-35 0 0,1-9-15 0 0,0 6 79 0 0,0-2 106 0 0,-1-1 142 0 0,-1-1 276 0 0,0-3-11 0 0,0-1-287 0 0,1 1-145 0 0,-1-1-115 0 0,1 1-77 0 0,1 0-38 0 0,-1 1-40 0 0,0-1-43 0 0,-2-6 205 0 0,3-2-60 0 0,1 6 6 0 0,-2-1-1 0 0,1-1 1 0 0,0 0-1 0 0,0 1 0 0 0,1-1 0 0 0,-1 1 0 0 0,1-1 1 0 0,0 1-1 0 0,0-1 0 0 0,1 1 0 0 0,-1-1 0 0 0,1 1 1 0 0,0 0-1 0 0,1-1-8 0 0,9-29 10 0 0,-8 24-10 0 0,0-6-1 0 0,-2 11-1 0 0,-1 0 1 0 0,1 0-1 0 0,0 1 1 0 0,1-1-1 0 0,0-2 2 0 0,14-12-60 0 0,-14 15 35 0 0,0 0 0 0 0,0 0 0 0 0,0 0 0 0 0,0 0 0 0 0,1-4 25 0 0,-2 4-15 0 0,0 1-1 0 0,0 0 1 0 0,0 0 0 0 0,0 0 0 0 0,1 0-1 0 0,-1 0 1 0 0,1 0 0 0 0,0 0-1 0 0,0 1 1 0 0,0 0 0 0 0,1-1 15 0 0,17-7-60 0 0,2 1-22 0 0,-15 4 52 0 0,-6 4 24 0 0,-1 0 0 0 0,1 1-1 0 0,-1-1 1 0 0,0 0 0 0 0,1 0 0 0 0,0 1 0 0 0,-1-1-1 0 0,1 1 1 0 0,-1-1 0 0 0,1 1 0 0 0,0 0 0 0 0,-1-1-1 0 0,1 1 1 0 0,0 0 6 0 0,6 0-14 0 0,-5 0 7 0 0,0-1-1 0 0,0 1 1 0 0,0 0-1 0 0,0 0 1 0 0,-1 0-1 0 0,1 1 0 0 0,0-1 1 0 0,0 1-1 0 0,0-1 1 0 0,-1 1-1 0 0,1 0 1 0 0,0 0-1 0 0,-1 0 1 0 0,1 1-1 0 0,-1-1 0 0 0,1 1 1 0 0,-1-1-1 0 0,0 1 1 0 0,2 1 7 0 0,9 9-22 0 0,-8-8 8 0 0,0 1 0 0 0,-1-1 0 0 0,1 1-1 0 0,-1 0 1 0 0,0 0 0 0 0,1 2 14 0 0,3 12-58 0 0,0 6 49 0 0,-3-8-3 0 0,0-2-22 0 0,-3-11 31 0 0,-1-1 0 0 0,0 0-1 0 0,0 0 1 0 0,0 1 0 0 0,0-1 0 0 0,-1 1 0 0 0,1-1-1 0 0,-1 2 4 0 0,0 77 0 0 0,0-81 1 0 0,0 1-1 0 0,0 0 0 0 0,1-1 0 0 0,-1 1 0 0 0,0-1 0 0 0,1 1 0 0 0,-1 0 0 0 0,1-1 0 0 0,0 1 1 0 0,-1-1-1 0 0,1 1 0 0 0,0-1 0 0 0,0 1 0 0 0,0-1 0 0 0,4 7 9 0 0,-2 8 59 0 0,-3-3 67 0 0,0-10 3 0 0,0-3-2 0 0,0 0-65 0 0,0 0-55 0 0,0 0-42 0 0,0 0-68 0 0,0 2-114 0 0,0-1 13 0 0,0-1 71 0 0,0 1 61 0 0,0-1 51 0 0,0 1 100 0 0,0 1 308 0 0,0-2-331 0 0,0 1-75 0 0,0-1-42 0 0,0 1-43 0 0,0-1-47 0 0,0 1-53 0 0,0-1-80 0 0,0 1-76 0 0,0 0-81 0 0,0-1-90 0 0,0 1-96 0 0,0 0-104 0 0,0 0-110 0 0,0-1-118 0 0,0 0-1156 0 0,0 0-1193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26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207 0 7744 0 0,'0'0'174'0'0,"0"0"29"0"0,0 0 12 0 0,-3 0-35 0 0,-8 0-224 0 0,2 0 42 0 0,-4 0 102 0 0,2 0 161 0 0,-3 0 285 0 0,9 3-107 0 0,-5 8-26 0 0,7-9-197 0 0,0-1-81 0 0,0 0-52 0 0,-1-1-50 0 0,0 0-9 0 0,2 1 38 0 0,-7 5 117 0 0,-16 19 417 0 0,18-18-468 0 0,3-1-69 0 0,-19 49 793 0 0,18-43-705 0 0,2-2-33 0 0,-1 0 103 0 0,0 0-34 0 0,-3 8 100 0 0,3-10-136 0 0,1 0 1 0 0,-1 1-1 0 0,2-1 1 0 0,-2 8-148 0 0,2-4 158 0 0,2 2 36 0 0,-1-4-68 0 0,1-7-95 0 0,0 0 0 0 0,-1-1 0 0 0,1 1 1 0 0,0 0-1 0 0,0 0 0 0 0,1 0 0 0 0,-1 0 1 0 0,1-1-1 0 0,-1 1 0 0 0,1 0 1 0 0,0 1-32 0 0,10 1 137 0 0,-6 5-28 0 0,6-4-11 0 0,-7 0-35 0 0,-1-1-6 0 0,2-4 8 0 0,4 0 46 0 0,-7-1-102 0 0,3 0 51 0 0,11-1 142 0 0,-10-1-160 0 0,57-29 386 0 0,-62 30-426 0 0,-1 1 0 0 0,1-1 0 0 0,0 0 0 0 0,0 1 0 0 0,-1-1 0 0 0,1 1 0 0 0,0-1 0 0 0,0 0 0 0 0,-1 0 0 0 0,1 1 0 0 0,-1-1 0 0 0,1 0 0 0 0,-1 0 0 0 0,1 0 0 0 0,-1 0 0 0 0,0 0 0 0 0,1 0-2 0 0,9-14 58 0 0,11-1-30 0 0,-11 0 25 0 0,-1 8-42 0 0,-7 7-11 0 0,0-1 1 0 0,0 1-1 0 0,0-1 0 0 0,0 0 0 0 0,0 0 0 0 0,-1 0 1 0 0,1 0-1 0 0,-1 0 0 0 0,0 0 0 0 0,1 0 1 0 0,-1-2-1 0 0,10-9-1 0 0,-9 12 1 0 0,0-1 0 0 0,-1 0 0 0 0,1 0 0 0 0,0 0 0 0 0,-1 1 0 0 0,0-2 0 0 0,1 1 0 0 0,-1 0 0 0 0,1-2 0 0 0,3-22 0 0 0,8-1 0 0 0,-11 25 0 0 0,0-1 0 0 0,0 0 0 0 0,0 0 0 0 0,-1 0 0 0 0,0 0 0 0 0,1 0 0 0 0,-1 0 0 0 0,-1 0 0 0 0,1 0 0 0 0,0-1 0 0 0,0-2 0 0 0,-2-1 0 0 0,1 5 0 0 0,0 0 0 0 0,0 0 0 0 0,0 0 0 0 0,0-1 0 0 0,0 1 0 0 0,1 0 0 0 0,-1 0 0 0 0,1 0 0 0 0,-1 0 0 0 0,1-1 0 0 0,1 0 5 0 0,9-16-55 0 0,-11 18 43 0 0,0 0 1 0 0,1 1 0 0 0,-1-1 0 0 0,1 0 0 0 0,-1 1 0 0 0,1-1 0 0 0,0 1 0 0 0,-1-1 0 0 0,1 1 0 0 0,0-1-1 0 0,-1 1 1 0 0,1-1 0 0 0,0 1 0 0 0,0 0 0 0 0,-1-1 0 0 0,1 1 0 0 0,0 0 0 0 0,0 0 0 0 0,0-1-1 0 0,0 1 8 0 0,1 0-73 0 0,-2 0-6 0 0,0 0-22 0 0,0 0-10 0 0,0 0-2 0 0,0 3 18 0 0,0 5 82 0 0,0 18 98 0 0,3-16-82 0 0,2-1-6 0 0,0 1-31 0 0,-2 3-58 0 0,-3 7-32 0 0,0 5 38 0 0,0-23 80 0 0,0 0-1 0 0,0 0 1 0 0,0 0 0 0 0,1-1-1 0 0,-1 1 1 0 0,1 0-1 0 0,-1 0 1 0 0,1 0 0 0 0,0 0-1 0 0,-1 0 1 0 0,1-1-1 0 0,0 1 1 0 0,1 1 5 0 0,-1-2-5 0 0,0 1 1 0 0,0-1-1 0 0,0 1 0 0 0,0-1 1 0 0,-1 1-1 0 0,1-1 0 0 0,-1 1 1 0 0,1-1-1 0 0,-1 1 0 0 0,0 0 1 0 0,1-1-1 0 0,-1 1 1 0 0,0 1 4 0 0,2 10-57 0 0,4-3 36 0 0,-5-8 21 0 0,0-1 0 0 0,0 1-1 0 0,-1 0 1 0 0,1-1 0 0 0,0 1 0 0 0,-1 0 0 0 0,1-1-1 0 0,-1 1 1 0 0,1 0 0 0 0,-1 0 0 0 0,0-1 0 0 0,0 1 0 0 0,1 0 0 0 0,-1 0 0 0 0,0-1 0 0 0,0 1 0 0 0,0 0 0 0 0,1-1 0 0 0,-1 1 0 0 0,0 0 0 0 0,1-1 0 0 0,0 1 0 0 0,-1-1 0 0 0,1 1 0 0 0,0-1 0 0 0,0 1 0 0 0,0-1 0 0 0,0 1 0 0 0,4 6 0 0 0,-3 7 0 0 0,-2-14 0 0 0,0-1 0 0 0,0 1 0 0 0,0-1 0 0 0,0 1 0 0 0,0-1 0 0 0,0 1 0 0 0,0-1 0 0 0,0 1 0 0 0,0-1 0 0 0,0 1 0 0 0,0-1 0 0 0,0 1 0 0 0,0-1 0 0 0,1 1 0 0 0,-1-1 0 0 0,0 1 0 0 0,0-1 0 0 0,0 1 0 0 0,1-1 0 0 0,-1 0 0 0 0,0 1 0 0 0,1-1 0 0 0,-1 1 0 0 0,0-1 0 0 0,1 0 0 0 0,-1 1 0 0 0,0-1 0 0 0,1 0 0 0 0,-1 0 0 0 0,1 1 0 0 0,-1-1 0 0 0,1 0 0 0 0,5 5 0 0 0,0 8 0 0 0,4 0-28 0 0,-7-10-123 0 0,-3-3-73 0 0,0 0 162 0 0,0 0-7 0 0,0 0-21 0 0,0 0-39 0 0,0 0-15 0 0,0 0-40 0 0,0 0-45 0 0,0 0-51 0 0,0 0-54 0 0,0 0-52 0 0,0 0-44 0 0,0 0-40 0 0,0 0-138 0 0,0 0-40 0 0,0 0-166 0 0,0 0-450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28.3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79 5696 0 0,'-3'0'166'0'0,"2"0"-155"0"0,1 0 0 0 0,-1 0-1 0 0,0 0 1 0 0,1 0 0 0 0,-1 0-1 0 0,0 0 1 0 0,1 0 0 0 0,-1-1-1 0 0,0 1 1 0 0,1 0 0 0 0,-1 0-1 0 0,0-1 1 0 0,1 1 0 0 0,-1 0-1 0 0,1-1-10 0 0,-6-9 34 0 0,-4 5-34 0 0,5-2 39 0 0,2 2 86 0 0,-8 3 92 0 0,11 3-200 0 0,-1-1 0 0 0,1 0 0 0 0,-1 0 1 0 0,1 0-1 0 0,-1 0 0 0 0,1 0 0 0 0,-1 0 0 0 0,1 0 0 0 0,-1 0 0 0 0,1 0 0 0 0,-1 0 1 0 0,1-1-1 0 0,0 1 0 0 0,-1 0 0 0 0,1 0 0 0 0,-1 0 0 0 0,1 0 0 0 0,-1-1 0 0 0,1 1 0 0 0,-1 0 1 0 0,1-1-1 0 0,0 1 0 0 0,-1 0 0 0 0,1-1 0 0 0,0 1 0 0 0,-1 0 0 0 0,1-1 0 0 0,0 1 1 0 0,-1-1-1 0 0,1 1 0 0 0,0 0 0 0 0,-1-1-17 0 0,-3-6 271 0 0,-9 2 123 0 0,0-6-90 0 0,10 9-113 0 0,0 1-70 0 0,0 0-43 0 0,-1 1-40 0 0,1 0-9 0 0,0-1 32 0 0,0-1 18 0 0,-2-1-20 0 0,-1-1 26 0 0,0 2 68 0 0,0 0 90 0 0,2 2-69 0 0,0 0 42 0 0,-1 0-19 0 0,-12 0 194 0 0,9 0-165 0 0,0 0 72 0 0,3 0-102 0 0,1 0 39 0 0,-7 3 77 0 0,1 2-68 0 0,2 0-90 0 0,1-2-69 0 0,1 1-4 0 0,6-4-77 0 0,-1 0 0 0 0,1 1-1 0 0,0-1 1 0 0,0 0 0 0 0,-1 1 0 0 0,1-1-1 0 0,0 1 1 0 0,0-1 0 0 0,0 1-1 0 0,-1-1 1 0 0,1 0 0 0 0,0 1-1 0 0,0-1 1 0 0,0 1 0 0 0,0-1 0 0 0,0 1-1 0 0,0-1 1 0 0,0 1 0 0 0,0-1-1 0 0,0 1-3 0 0,-3 4 66 0 0,-1-1-41 0 0,0 0 2 0 0,1-1 0 0 0,-1 1 0 0 0,1 0 0 0 0,-1 0 0 0 0,0 2-27 0 0,-14 28 192 0 0,5-10-106 0 0,10-3 37 0 0,3-19-111 0 0,0-1 1 0 0,0 1-1 0 0,-1-1 0 0 0,1 1 0 0 0,0-1 1 0 0,-1 1-1 0 0,1 0 0 0 0,-1-1 1 0 0,1 0-1 0 0,-1 1 0 0 0,0-1 1 0 0,0 1-1 0 0,0-1-12 0 0,-5 12 79 0 0,3 4-8 0 0,2 0 164 0 0,0 0 1 0 0,2 17-236 0 0,1-22 71 0 0,0-4-38 0 0,9 16 69 0 0,-1-15-19 0 0,-2-7 23 0 0,-8 0 6 0 0,0 0-95 0 0,0 0 0 0 0,1 0 0 0 0,-1-1 0 0 0,1 1 0 0 0,-1 0 0 0 0,1 0 0 0 0,0-1 0 0 0,0 1 0 0 0,0-1 0 0 0,-1 1 0 0 0,2-1 0 0 0,-1 1 0 0 0,0-1 0 0 0,0 1 0 0 0,1 0-17 0 0,1 0 114 0 0,1-1-50 0 0,5-1-10 0 0,-7-1-13 0 0,43 1 428 0 0,-40-2-241 0 0,2-4-91 0 0,7-2 116 0 0,1-1 1 0 0,-5 2-119 0 0,-3 0-61 0 0,-2-1-47 0 0,0-5 49 0 0,6 7-10 0 0,-4-4-15 0 0,0-4-38 0 0,-5 9-13 0 0,-2 4 0 0 0,1-1 0 0 0,0 0 0 0 0,-1 0 0 0 0,0 0 0 0 0,1 0 0 0 0,-1 0 0 0 0,0 1 0 0 0,0-1 0 0 0,0 0 0 0 0,0 0 0 0 0,-1-1 0 0 0,1 1 0 0 0,0 0 0 0 0,0 0 0 0 0,0 0 0 0 0,0 0 0 0 0,0 0 0 0 0,0 0 0 0 0,0 1 0 0 0,1-1 0 0 0,-1 0 0 0 0,1 0 0 0 0,0-1 0 0 0,4-5 0 0 0,-4 7 0 0 0,0-1 0 0 0,0 1 0 0 0,0-1 0 0 0,-1 1 0 0 0,1-1 0 0 0,0 1 0 0 0,-1-1 0 0 0,1 1 0 0 0,-1-1 0 0 0,0 0 0 0 0,1 1 0 0 0,-1-1 0 0 0,0 0 0 0 0,0 1 0 0 0,0-10 0 0 0,1 7 0 0 0,-1 1 0 0 0,0-1 0 0 0,0 1 0 0 0,-1-1 0 0 0,1 1 0 0 0,-1-1 0 0 0,-1-2 0 0 0,-8-5-16 0 0,9 8 0 0 0,0-1 1 0 0,1 1 0 0 0,-1-1-1 0 0,1 1 1 0 0,0-1 0 0 0,0 1 0 0 0,0-4 15 0 0,0-4-52 0 0,-1 1 35 0 0,-3 2-90 0 0,-1 1-99 0 0,-1 1-109 0 0,2 2 74 0 0,1 0-42 0 0,0 0-46 0 0,0 0-48 0 0,2 0-133 0 0,0 1-119 0 0,1 1 92 0 0,0 0-44 0 0,0-3-679 0 0,0-1-529 0 0,0-4-1007 0 0</inkml:trace>
  <inkml:trace contextRef="#ctx0" brushRef="#br0" timeOffset="983.81">491 47 5840 0 0,'0'0'132'0'0,"0"0"17"0"0,0 0 11 0 0,0 0-41 0 0,0 0 18 0 0,0 0 76 0 0,0 0 205 0 0,0 0 371 0 0,0 0 38 0 0,0 0-38 0 0,0 0-526 0 0,0 0 83 0 0,-2 3 182 0 0,-9 8-14 0 0,10-10-260 0 0,-1 1-72 0 0,2 0-61 0 0,-1 0-49 0 0,1 1-34 0 0,1 1-38 0 0,-1-3 34 0 0,1-1 15 0 0,-1 5 115 0 0,0-1-71 0 0,0-2-47 0 0,0 1-13 0 0,0-1 9 0 0,-3 3 155 0 0,-8 6 90 0 0,10-9-103 0 0,0 0-50 0 0,0 2 22 0 0,2 3-19 0 0,-1-6-88 0 0,0 15 392 0 0,0 0-60 0 0,0 4 81 0 0,0 22 542 0 0,0-39-683 0 0,0 0-128 0 0,0-2-166 0 0,0 1 0 0 0,0-1 0 0 0,1 1-1 0 0,-1-1 1 0 0,0 1 0 0 0,1-1 0 0 0,0 0 0 0 0,-1 1-1 0 0,1-1 1 0 0,0 1 0 0 0,-1-1 0 0 0,1 0 0 0 0,1 1-27 0 0,0 1 43 0 0,1 0-39 0 0,0 1 112 0 0,-2 0-60 0 0,-2 3-11 0 0,1-6-29 0 0,0 1 96 0 0,0-2 14 0 0,0 0 54 0 0,0 0 20 0 0,0 0 6 0 0,0 0-18 0 0,0 0-84 0 0,0 0-30 0 0,0 0 15 0 0,0 0-1 0 0,0 0-9 0 0,0 0-13 0 0,0 0-2 0 0,0 0 0 0 0,-3 0-10 0 0,2 0-54 0 0,1 0 1 0 0,-1 0 0 0 0,0 0 0 0 0,0 0-1 0 0,1 0 1 0 0,-1 0 0 0 0,0 0-1 0 0,1 0 1 0 0,-1-1 0 0 0,0 1 0 0 0,1 0-1 0 0,-1 0 1 0 0,1-1 0 0 0,-1 1-1 0 0,0 0 0 0 0,0-6 10 0 0,0 1-1 0 0,0 0 1 0 0,1 0-1 0 0,-1-1 0 0 0,1 1 1 0 0,0 0-1 0 0,1-1 0 0 0,-1 1-9 0 0,1-8 0 0 0,-2 4 23 0 0,1 0 3 0 0,14-20-22 0 0,-11 13-18 0 0,-1 0-57 0 0,1 12 35 0 0,0 0 0 0 0,1 0 0 0 0,-1 0 0 0 0,1 0 1 0 0,1-1 35 0 0,-1 1-48 0 0,-1 1-46 0 0,-2 1 32 0 0,0-5-5 0 0,0 1 10 0 0,7-3-52 0 0,22-8-207 0 0,-24 14 247 0 0,8-2-93 0 0,-9-6 2 0 0,8 6 0 0 0,0-6 11 0 0,-9 9 53 0 0,0 1 52 0 0,4 2 18 0 0,-8-1 13 0 0,9 0-76 0 0,2 0 44 0 0,16 0-51 0 0,-27 0 95 0 0,0 0 0 0 0,0 0 0 0 0,1 0 0 0 0,-1 0 0 0 0,0 0 0 0 0,0 0 0 0 0,0 0 0 0 0,0 0 0 0 0,0 0 0 0 0,0 0 0 0 0,0 0-1 0 0,0 0 1 0 0,0 0 0 0 0,0 0 0 0 0,1 0 0 0 0,-1 0 0 0 0,0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0,0 0-1 0 0,0 0 1 0 0,0 1 0 0 0,0-1 0 0 0,0 0 0 0 0,0 0 0 0 0,0 0 0 0 0,0 0 0 0 0,0 0 0 0 0,0 0 0 0 0,0 0 0 0 0,0 0 0 0 0,0 0 1 0 0,0 1-6 0 0,-1 8-7 0 0,4-3-36 0 0,17 12 38 0 0,-17-14 11 0 0,6 19 0 0 0,4-7 0 0 0,0-1 0 0 0,-7-3 1 0 0,4 5 9 0 0,-6-11 39 0 0,-5 4-33 0 0,1-10-9 0 0,0 8 115 0 0,0-3-84 0 0,0-2-9 0 0,2 2 67 0 0,9 6 6 0 0,-9-8 5 0 0,0 1-47 0 0,-3 5-13 0 0,1-7-11 0 0,0 2-27 0 0,0 0 41 0 0,0 12 234 0 0,0-11-192 0 0,0-2 97 0 0,0-3 3 0 0,0 0-21 0 0,0 2-96 0 0,0-1-74 0 0,0 0 1 0 0,0-1-1 0 0,0 1 0 0 0,-1 0 1 0 0,1-1-1 0 0,0 1 1 0 0,0 0-1 0 0,0-1 1 0 0,0 1-1 0 0,-1 0 0 0 0,1-1 1 0 0,0 1-1 0 0,0 0 1 0 0,-1-1-1 0 0,1 1-1 0 0,-1-1 4 0 0,1 1 1 0 0,-1-1-1 0 0,0 0 0 0 0,1 0 0 0 0,-1 1 1 0 0,1-1-1 0 0,-1 0 0 0 0,0 0 1 0 0,1 0-1 0 0,-1 0 0 0 0,0 1 0 0 0,0-1 1 0 0,1 0-1 0 0,-1 0 0 0 0,0-1-4 0 0,-1 1 115 0 0,2 0-1 0 0,0 0-2 0 0,0 0-4 0 0,0 0-17 0 0,0 0-10 0 0,0 0-1 0 0,0 0-2 0 0,0 0-12 0 0,0 0-2 0 0,0 0 0 0 0,0 0 12 0 0,0 0 51 0 0,0 0 22 0 0,0 0 3 0 0,1 2-55 0 0,-1 1-48 0 0,-4 6-43 0 0,-4-7-6 0 0,16-4 0 0 0,-3-12 0 0 0,6-1 0 0 0,-8 2-26 0 0,-3 10-104 0 0,0 3-10 0 0,0 0 52 0 0,0 0 17 0 0,0-1-35 0 0,0 1-16 0 0,0 0-35 0 0,0-1-41 0 0,0 0-46 0 0,0 0-50 0 0,0 0-46 0 0,0 0-44 0 0,0 0-38 0 0,0-1-275 0 0,0 1-65 0 0,0-1-49 0 0,0 1-38 0 0,0-1-1520 0 0,0 1-1348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28:27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0 7920 0 0,'0'0'174'0'0,"0"0"29"0"0,0 0 13 0 0,-2 0-31 0 0,-6 1-144 0 0,8 0-41 0 0,-1-1 0 0 0,1 0 0 0 0,0 0 0 0 0,0 0 0 0 0,0 0 0 0 0,-1 0 0 0 0,1 0 0 0 0,0 1 0 0 0,0-1 0 0 0,0 0 0 0 0,-1 0 0 0 0,1 0 0 0 0,0 1 0 0 0,0-1 0 0 0,0 0 0 0 0,0 0 0 0 0,0 0 0 0 0,0 1 0 0 0,-1-1 0 0 0,1 0 0 0 0,0 0 0 0 0,0 1 0 0 0,0-1 0 0 0,0 0 0 0 0,0 0 0 0 0,0 1 0 0 0,0-1 0 0 0,0 0 0 0 0,6 17-1 0 0,0-5 104 0 0,-4-6 3 0 0,-2 0 47 0 0,-1 10 258 0 0,1 14 281 0 0,4-13-190 0 0,-1-10-326 0 0,0-1-37 0 0,-2-3-67 0 0,1 0 0 0 0,-1 0 0 0 0,-1 1 0 0 0,1-1 0 0 0,0 0 0 0 0,-1 1 0 0 0,0-1-72 0 0,1 8 221 0 0,-1 2 90 0 0,0 0 23 0 0,1-3-92 0 0,-1-7-160 0 0,0 1 1 0 0,1-1-1 0 0,0 1 0 0 0,0-1 1 0 0,0 0-1 0 0,0 0 0 0 0,0 1-82 0 0,2 2 160 0 0,0 1 40 0 0,0 0 50 0 0,-2 0-58 0 0,-1 2-17 0 0,-1 4 23 0 0,1-4-23 0 0,0 3 172 0 0,0 0-43 0 0,0-1-39 0 0,0 1-34 0 0,0 2 7 0 0,0-1-34 0 0,0 2 4 0 0,0 6 59 0 0,0-9-39 0 0,0-1-59 0 0,0 4 20 0 0,0 22 116 0 0,0-20-155 0 0,0 4 66 0 0,0-20-214 0 0,0 0-1 0 0,0 0 0 0 0,0-1 0 0 0,0 1 0 0 0,0 0 0 0 0,0 0 0 0 0,0 0 1 0 0,0 0-1 0 0,-1 0 0 0 0,1-1 0 0 0,0 1 0 0 0,-1 0 0 0 0,1 0 0 0 0,-1 0-1 0 0,1 0 5 0 0,-1-1 0 0 0,0 0 0 0 0,1 1 0 0 0,-1-1 0 0 0,1 0 0 0 0,-1 0 0 0 0,0 0 0 0 0,1 1 0 0 0,-1-1 0 0 0,0 0 0 0 0,0 0 0 0 0,1 0 0 0 0,-1 0 0 0 0,0 0 0 0 0,1 0-5 0 0,-3 0 69 0 0,3 2-15 0 0,0 5-57 0 0,0-3-42 0 0,0-2-50 0 0,0-1-106 0 0,0-1-166 0 0,0 0 200 0 0,0 0-42 0 0,0 0-73 0 0,0 0 92 0 0,0 0-38 0 0,0 0-40 0 0,0 0-39 0 0,0 0-411 0 0,0 0 104 0 0,0 0-54 0 0,0 0-781 0 0,0 0-613 0 0,0 0-1166 0 0</inkml:trace>
  <inkml:trace contextRef="#ctx0" brushRef="#br0" timeOffset="531.33">1 395 7856 0 0,'0'0'174'0'0,"0"0"29"0"0,0 0 13 0 0,2 0-31 0 0,-1 0-267 0 0,0 0 32 0 0,3 0 41 0 0,-1 0 85 0 0,1 0 65 0 0,4 0 195 0 0,3 0 314 0 0,-6-1-401 0 0,-2 0-50 0 0,-1 0-83 0 0,3-6 138 0 0,-5 7-238 0 0,0 0 0 0 0,0-1 0 0 0,1 1 1 0 0,-1-1-1 0 0,0 1 0 0 0,0-1 0 0 0,1 1 0 0 0,-1 0 1 0 0,1-1-1 0 0,-1 1 0 0 0,0 0 0 0 0,1-1 0 0 0,-1 1 0 0 0,1 0 1 0 0,-1 0-1 0 0,0-1 0 0 0,1 1 0 0 0,-1 0 0 0 0,1 0 1 0 0,-1 0-1 0 0,1 0 0 0 0,-1-1 0 0 0,1 1 0 0 0,-1 0 0 0 0,1 0 1 0 0,-1 0-1 0 0,1 0 0 0 0,-1 0 0 0 0,1 0 0 0 0,-1 0 0 0 0,1 1 1 0 0,0-1-17 0 0,6 0 176 0 0,-5 0-118 0 0,0 0 0 0 0,0 0 0 0 0,0 0 0 0 0,1 0 0 0 0,-1 0 0 0 0,0 0 0 0 0,0-1 0 0 0,0 1 0 0 0,0-1 0 0 0,1 0-58 0 0,5-3 153 0 0,5-3 102 0 0,0 2-51 0 0,0 1-68 0 0,11-5 151 0 0,0 1-38 0 0,-11 3-181 0 0,13-4 106 0 0,-5 0-73 0 0,11-4 21 0 0,5-3-33 0 0,-11 11-65 0 0,-5-6 19 0 0,5 6-22 0 0,-5-6 22 0 0,6 6-22 0 0,-14-1-4 0 0,-4 1-73 0 0,-4 3-16 0 0,2 2-39 0 0,4-2-119 0 0,2-4-38 0 0,-1 0-19 0 0,-1 4 22 0 0,2 2-199 0 0,-10 0-44 0 0,-3 0-10 0 0,0 0 19 0 0,3 0 90 0 0,0 0 305 0 0,0 1-68 0 0,7 4-563 0 0,-6-3 491 0 0,-2-1 170 0 0,-1 1 44 0 0,1-1 54 0 0,-1 0 64 0 0,1 2-219 0 0,1-1 17 0 0,10 9 20 0 0,-8-9 82 0 0,-5-2 12 0 0,1 0-1 0 0,0 0 1 0 0,-1 0 0 0 0,1 1-1 0 0,-1-1 1 0 0,1 0 0 0 0,-1 0-1 0 0,1 1 1 0 0,-1-1 0 0 0,0 0-1 0 0,1 1 1 0 0,-1-1 0 0 0,1 1-1 0 0,-1-1 1 0 0,0 0-1 0 0,1 1 1 0 0,-1-1 0 0 0,0 1 0 0 0,3 11 57 0 0,-3 6 123 0 0,0-3 7 0 0,3-3 240 0 0,7 2 82 0 0,-8-12-245 0 0,-1 0-71 0 0,0 0-61 0 0,-1 0-47 0 0,0 0-29 0 0,-1 3-2 0 0,1-5 6 0 0,0 1 6 0 0,0 1 134 0 0,0 1-44 0 0,0 0 48 0 0,0-1-99 0 0,0 2-17 0 0,0-3 9 0 0,0 2 299 0 0,2 0-119 0 0,9 7-56 0 0,-8-6-17 0 0,-2 0-106 0 0,-2 4-21 0 0,1-8-49 0 0,0 3 124 0 0,0-3-21 0 0,0 2-3 0 0,0 9-10 0 0,0-9-38 0 0,0-2-9 0 0,0 0 16 0 0,0 3-23 0 0,0 8-42 0 0,0-9-15 0 0,0-2-57 0 0,0 0-79 0 0,0 0-136 0 0,0 0 125 0 0,0 0 53 0 0,0 0-35 0 0,0 0-12 0 0,0 0-34 0 0,0 0-40 0 0,0 0-45 0 0,0 0-48 0 0,0 0-44 0 0,0 0-40 0 0,0 0-35 0 0,0 0-123 0 0,0 0-34 0 0,0 0-1273 0 0</inkml:trace>
  <inkml:trace contextRef="#ctx0" brushRef="#br0" timeOffset="779.4">632 0 7256 0 0,'0'0'165'0'0,"0"0"22"0"0,0 0 7 0 0,2 0-12 0 0,-1 0-177 0 0,-1 0 0 0 0,1 0 0 0 0,-1 0 0 0 0,1 0 0 0 0,-1 0 0 0 0,1 0 0 0 0,-1 1 0 0 0,1-1 0 0 0,-1 0 0 0 0,1 0 0 0 0,-1 0 0 0 0,1 1 1 0 0,-1-1-1 0 0,1 0 0 0 0,-1 0 0 0 0,1 1 0 0 0,-1-1 0 0 0,1 1 0 0 0,-1-1-5 0 0,3 3-49 0 0,-2-1-24 0 0,0-1-42 0 0,0 1-50 0 0,1-1-55 0 0,0 0-65 0 0,1 0-72 0 0,0 0-78 0 0,0-1-86 0 0,3 0-456 0 0,4 0-562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02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459 112 6392 0 0,'0'0'141'0'0,"0"0"23"0"0,0 0 12 0 0,0 0 28 0 0,0 0 91 0 0,0 0 38 0 0,0 0 10 0 0,0-3 2 0 0,0-7 7 0 0,0 7 7 0 0,-2 3 1 0 0,-9 0-18 0 0,11 0-337 0 0,0 0 0 0 0,0 0-1 0 0,0 0 1 0 0,0 0 0 0 0,0 0 0 0 0,-1 0-1 0 0,1 0 1 0 0,0 0 0 0 0,0 1-1 0 0,0-1 1 0 0,0 0 0 0 0,0 0-1 0 0,0-1 1 0 0,0 1 0 0 0,0 0 0 0 0,0 0-1 0 0,0 0 1 0 0,-1 0 0 0 0,1 0-1 0 0,0 0 1 0 0,0 0 0 0 0,0 0 0 0 0,0 0-1 0 0,0 0 1 0 0,0 0 0 0 0,0 0-1 0 0,0 0 1 0 0,0 0 0 0 0,0 0-1 0 0,0 0 1 0 0,0 0 0 0 0,0 0 0 0 0,-1 0-1 0 0,1 0 1 0 0,0 0 0 0 0,0-1-1 0 0,0 1 1 0 0,0 0 0 0 0,0 0-1 0 0,0 0 1 0 0,0 0 0 0 0,0 0 0 0 0,0 0-1 0 0,0 0 1 0 0,0 0 0 0 0,0 0-1 0 0,0 0 1 0 0,0-1 0 0 0,0 1-1 0 0,0 0 1 0 0,0 0 0 0 0,0 0 0 0 0,0 0-1 0 0,0 0 1 0 0,0 0 0 0 0,0 0-1 0 0,0 0-4 0 0,0-11 230 0 0,0 8-6 0 0,0 3-4 0 0,-2-2-18 0 0,-9-9-8 0 0,9 9-2 0 0,-1-1-4 0 0,-8-7-18 0 0,9 7-58 0 0,0 0-38 0 0,2 1-24 0 0,0-1-23 0 0,0 0-8 0 0,-1 1 21 0 0,-1 1 2 0 0,-1 1-27 0 0,0 0 13 0 0,1 0 27 0 0,-1-2 28 0 0,0 0 46 0 0,-7-9 63 0 0,7 9-52 0 0,0 0-50 0 0,0 2-33 0 0,-1-1-29 0 0,1 1-7 0 0,0 0 23 0 0,-10-11 128 0 0,10 9-27 0 0,0 1-64 0 0,-7 1-20 0 0,8 1-12 0 0,-10-1 58 0 0,1 0 50 0 0,-3 0 44 0 0,-12 0 42 0 0,9 0-178 0 0,15 1-63 0 0,0-1 0 0 0,0 0-1 0 0,0 1 1 0 0,0-1 0 0 0,1 1 0 0 0,-1-1-1 0 0,0 1 1 0 0,0 0 0 0 0,1 0 0 0 0,-1 0 0 0 0,0 0-1 0 0,1 0 1 0 0,-1 0 0 0 0,1 0 0 0 0,-1 1-2 0 0,-5 1 77 0 0,-2-3-72 0 0,7-1 9 0 0,1 1-12 0 0,1 0 0 0 0,-1 0 1 0 0,1 0-1 0 0,-1 0 0 0 0,1 0 1 0 0,-1 0-1 0 0,1 0 1 0 0,-1 0-1 0 0,1 0 0 0 0,-1 0 1 0 0,1 0-1 0 0,-1 0 0 0 0,1 0 1 0 0,-1 1-1 0 0,1-1 1 0 0,-1 0-1 0 0,1 0 0 0 0,0 0 1 0 0,-1 1-1 0 0,1-1 0 0 0,-1 0 1 0 0,1 1-1 0 0,0-1 1 0 0,-1 0-1 0 0,1 1 0 0 0,0-1 1 0 0,-1 0-1 0 0,1 1 0 0 0,0-1 1 0 0,-1 1-1 0 0,1-1 1 0 0,0 1-3 0 0,-5 6 14 0 0,-8-2 29 0 0,-34 21-32 0 0,34-21-11 0 0,11-1 0 0 0,1-1 0 0 0,-15 6 0 0 0,1 4 0 0 0,1 3 0 0 0,9-3 0 0 0,-5-8 0 0 0,4 6 0 0 0,2-10 0 0 0,1 1 0 0 0,-5 13 0 0 0,-6 10 0 0 0,14-23 0 0 0,0 3 0 0 0,1-5 0 0 0,-1 1 0 0 0,0-1 0 0 0,0 1 0 0 0,0-1 0 0 0,0 1 0 0 0,0-1 0 0 0,0 1 0 0 0,0-1 0 0 0,0 1 0 0 0,0-1 0 0 0,0 1 0 0 0,-1-1 0 0 0,1 1 0 0 0,0-1 0 0 0,0 1 0 0 0,0-1 0 0 0,0 1 0 0 0,-1-1 0 0 0,1 1 0 0 0,0-1 0 0 0,-1 0 0 0 0,1 1 0 0 0,0-1 0 0 0,-1 0 0 0 0,1 1 0 0 0,0-1 0 0 0,-1 0 0 0 0,1 1 0 0 0,0-1 0 0 0,-1 0 0 0 0,1 1 0 0 0,-1-1 0 0 0,-6 4 0 0 0,7-3 0 0 0,-1 0 0 0 0,1 0 0 0 0,0-1 0 0 0,-1 1 0 0 0,1 0 0 0 0,0 0 0 0 0,0 0 0 0 0,0 0 0 0 0,0-1 0 0 0,-1 1 0 0 0,1 0 0 0 0,0 0 0 0 0,0 0 0 0 0,1 0 0 0 0,-1 15 0 0 0,0 32-16 0 0,-1-46-2 0 0,1 7-11 0 0,3-2-64 0 0,10 6 81 0 0,3 0 12 0 0,0-7 0 0 0,0 4 10 0 0,0-5 33 0 0,-3 6-22 0 0,-7-8 28 0 0,3-3-39 0 0,-9-1-5 0 0,3 1 49 0 0,0 0 10 0 0,7 0 0 0 0,-7 0 0 0 0,-3 3 0 0 0,0 23 10 0 0,-3-20-31 0 0,-7 7-32 0 0,4 3-11 0 0,-7-1 10 0 0,-2 1 33 0 0,1 0-32 0 0,9-3-11 0 0,-5-8 0 0 0,4 6 0 0 0,-4-6 0 0 0,10-5-1 0 0,-1 1 1 0 0,1-1-1 0 0,0 0 1 0 0,0 1 0 0 0,0-1-1 0 0,0 0 1 0 0,-1 0-1 0 0,1 1 1 0 0,0-1 0 0 0,0 0-1 0 0,0 1 1 0 0,0-1 0 0 0,0 0-1 0 0,0 1 1 0 0,0-1-1 0 0,0 1 1 0 0,0-1 0 0 0,0 0-1 0 0,0 1 1 0 0,0-1-1 0 0,0 0 1 0 0,0 1 0 0 0,0-1-1 0 0,0 0 1 0 0,1 1-1 0 0,-1-1 1 0 0,0 0 0 0 0,0 1-1 0 0,0-1 1 0 0,0 0 0 0 0,1 1 0 0 0,0-1-4 0 0,-1 0 1 0 0,1 1-1 0 0,0-1 1 0 0,0 0-1 0 0,0 1 1 0 0,-1-1 0 0 0,1 0-1 0 0,0 0 1 0 0,0 0-1 0 0,0 0 1 0 0,0 0-1 0 0,-1 0 1 0 0,1 0 0 0 0,1 0 3 0 0,14 0-24 0 0,0 3-24 0 0,-15-3 46 0 0,0 1 0 0 0,0 0 0 0 0,-1-1 0 0 0,1 1 0 0 0,0 0 0 0 0,0 0 0 0 0,0 0 0 0 0,0 0 0 0 0,-1 0 0 0 0,1-1 1 0 0,0 1-1 0 0,-1 0 0 0 0,1 1 0 0 0,0-1 0 0 0,-1 0 0 0 0,0 0 0 0 0,1 0 0 0 0,-1 1 2 0 0,5 9-31 0 0,8 5 21 0 0,-11-14 10 0 0,0 0 0 0 0,-1 0 0 0 0,1 0 0 0 0,-1 1 0 0 0,1-1 0 0 0,-1 1 0 0 0,0-1 0 0 0,0 1 0 0 0,0 0 0 0 0,0-1 0 0 0,-1 1 0 0 0,1 0 0 0 0,-1 0 0 0 0,1 0 0 0 0,-1 9 0 0 0,1 0 0 0 0,-2 12 0 0 0,0 0 0 0 0,1 39 0 0 0,0-61 0 0 0,0-1 0 0 0,0 1 0 0 0,-1-1 0 0 0,1 1 0 0 0,0 0 0 0 0,-1-1 0 0 0,1 1 0 0 0,-1-1 0 0 0,0 1 0 0 0,1-1 0 0 0,-1 0 0 0 0,0 1 0 0 0,0-1 0 0 0,-5 12 0 0 0,0 14 0 0 0,0-14 0 0 0,5-12 0 0 0,0 0 0 0 0,1 1 0 0 0,-1-1 0 0 0,0 1 0 0 0,1-1 0 0 0,-1 1 0 0 0,1-1 0 0 0,-1 1 0 0 0,1-1 0 0 0,0 1 0 0 0,-1 0 0 0 0,1-1 0 0 0,0 1 0 0 0,0 77 0 0 0,1-74 0 0 0,-2-3 0 0 0,-12 22 0 0 0,11-8 0 0 0,4 0 0 0 0,9 0 0 0 0,-9-1 0 0 0,-2-14 0 0 0,0 0 0 0 0,0 0 0 0 0,0 0 0 0 0,0 0 0 0 0,0-1 0 0 0,0 1 0 0 0,0 0 0 0 0,1 0 0 0 0,-1 0 0 0 0,0 0 0 0 0,0-1 0 0 0,1 1 0 0 0,-1 0 0 0 0,1 0 0 0 0,12 5 0 0 0,10 8-1 0 0,-21-14 1 0 0,20-1 13 0 0,-11 1 12 0 0,-7 1-9 0 0,-1-1 0 0 0,1 0 0 0 0,0 0 0 0 0,0 0 0 0 0,-1-1 0 0 0,1 1 0 0 0,0-1 0 0 0,3-1-16 0 0,1-3 26 0 0,-7 4-22 0 0,1 0 0 0 0,-1 1 0 0 0,0-1 0 0 0,1 0 0 0 0,-1 0 0 0 0,1 1 0 0 0,0-1 0 0 0,-1 1 0 0 0,1-1 1 0 0,-1 1-1 0 0,1-1 0 0 0,0 1 0 0 0,-1 0 0 0 0,1 0-4 0 0,14-2 57 0 0,2-5-32 0 0,-7 3-11 0 0,2-1 17 0 0,-3 1-57 0 0,-6 2-15 0 0,0 1-1 0 0,0-1 1 0 0,0 1-1 0 0,0 0 1 0 0,0 0-1 0 0,0 1 1 0 0,1-1-1 0 0,-1 1 1 0 0,2 0 41 0 0,0-1-6 0 0,0 1-81 0 0,0-1-80 0 0,0 0-78 0 0,0 0-79 0 0,-1-1-75 0 0,1 1-76 0 0,-1-1-72 0 0,-1 1 98 0 0,0 0-38 0 0,1-1-37 0 0,-1 1-38 0 0,8-1-1089 0 0,6 2-933 0 0,-17 0 2323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02.6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6272 0 0,'0'0'182'0'0,"0"0"-45"0"0,0 0-4 0 0,0 0 51 0 0,0 0 161 0 0,0 0 300 0 0,0 0 25 0 0,0 0-279 0 0,0 0-166 0 0,0 0-48 0 0,0 0 27 0 0,0 0 76 0 0,0 0-21 0 0,0 0-14 0 0,0 0-44 0 0,0 0-17 0 0,0 0-6 0 0,0 0-1 0 0,0 0 6 0 0,0 0 1 0 0,0 0 0 0 0,0 0-20 0 0,0 3-91 0 0,0 7-52 0 0,0-10-20 0 0,0 1 0 0 0,0-1 0 0 0,0 0-1 0 0,0 0 1 0 0,0 0 0 0 0,0 0 0 0 0,0 0-1 0 0,0 0 1 0 0,0 0 0 0 0,0 0 0 0 0,0 0-1 0 0,0 0 1 0 0,0 1 0 0 0,0-1 0 0 0,0 0-1 0 0,0 0 1 0 0,0 0 0 0 0,0 0 0 0 0,0 0-1 0 0,0 0 1 0 0,0 0 0 0 0,0 0 0 0 0,0 0-1 0 0,1 0 1 0 0,-1 0 0 0 0,0 1 0 0 0,0-1-1 0 0,0 0 1 0 0,0 0 0 0 0,0 0 0 0 0,0 0-1 0 0,0 0 1 0 0,0 0 0 0 0,0 0 0 0 0,0 0-1 0 0,0 0 1 0 0,0 0 0 0 0,0 0 0 0 0,1 0-1 0 0,-1 0 1 0 0,0 0 0 0 0,0 0 0 0 0,0 0-1 0 0,0 0 1 0 0,0 0 0 0 0,0 0 0 0 0,0 0-1 0 0,0 0 1 0 0,0 0 0 0 0,0 0 0 0 0,1 0-1 0 0,-1 0 1 0 0,0 0 0 0 0,0 0 0 0 0,0 0-1 0 0,0 0 1 0 0,0 0-1 0 0,1 0 2 0 0,-1 0 1 0 0,1 0-1 0 0,-1 0 0 0 0,1 0 0 0 0,-1 0 1 0 0,1 0-1 0 0,-1 0 0 0 0,1 0 1 0 0,-1 1-1 0 0,1-1 0 0 0,-1 0 0 0 0,1 0 1 0 0,-1 1-1 0 0,0-1 0 0 0,1 0 1 0 0,-1 0-1 0 0,1 1 0 0 0,-1-1 0 0 0,0 0 1 0 0,1 1-1 0 0,-1-1 0 0 0,0 1 1 0 0,1-1-1 0 0,-1 0 0 0 0,0 1 0 0 0,1-1 1 0 0,-1 1-1 0 0,0-1 0 0 0,0 1 1 0 0,0-1-1 0 0,1 1 0 0 0,-1-1 1 0 0,0 1-3 0 0,1 9 75 0 0,-1 3 35 0 0,-1 1 40 0 0,1-13-145 0 0,0 0 1 0 0,0-1-1 0 0,0 1 1 0 0,0 0-1 0 0,0-1 1 0 0,0 1-1 0 0,0 0 1 0 0,1-1-1 0 0,-1 1 1 0 0,0 0 0 0 0,0-1-1 0 0,1 1 1 0 0,-1 0-1 0 0,0-1 1 0 0,1 1-1 0 0,-1-1 1 0 0,0 1-1 0 0,1 0 1 0 0,-1-1-1 0 0,1 1 1 0 0,-1-1-1 0 0,1 0 1 0 0,-1 1 0 0 0,1-1-1 0 0,-1 1 1 0 0,1-1-6 0 0,0 0 5 0 0,-1 1 1 0 0,1-1-1 0 0,-1 1 1 0 0,1-1-1 0 0,-1 1 1 0 0,1-1-1 0 0,-1 1 1 0 0,1-1-1 0 0,-1 1 1 0 0,1-1 0 0 0,-1 1-1 0 0,0-1 1 0 0,1 1-1 0 0,-1 0 1 0 0,0-1-1 0 0,0 1 1 0 0,1 0-1 0 0,-1-1 1 0 0,0 1-1 0 0,0 0 1 0 0,0-1-1 0 0,0 1 1 0 0,0 0 0 0 0,0-1-1 0 0,0 1 1 0 0,0 0-6 0 0,0 6 45 0 0,0 9 119 0 0,3-8-125 0 0,2 1-4 0 0,1 3 25 0 0,-4-1 9 0 0,-3 9 168 0 0,1 16 175 0 0,1-25-320 0 0,1-2-41 0 0,5 4 26 0 0,-6-12-70 0 0,-1 1 1 0 0,1-1-1 0 0,0 1 0 0 0,0-1 1 0 0,-1 1-1 0 0,1-1 0 0 0,-1 1 1 0 0,1 0-1 0 0,-1-1 0 0 0,0 1 1 0 0,0 0-1 0 0,1-1 0 0 0,-1 1 1 0 0,0 0-8 0 0,0 61 142 0 0,0-18-82 0 0,0-43-52 0 0,0-1 0 0 0,0 1 0 0 0,0 0-1 0 0,1 0 1 0 0,-1 0 0 0 0,1-1 0 0 0,-1 1-1 0 0,1 0 1 0 0,0-1 0 0 0,-1 1 0 0 0,1-1-1 0 0,0 1 1 0 0,0 0-8 0 0,0-1 12 0 0,0 1 0 0 0,0-1-1 0 0,0 1 1 0 0,0-1 0 0 0,0 1-1 0 0,-1 0 1 0 0,1-1 0 0 0,-1 1 0 0 0,1 0-1 0 0,-1 0 1 0 0,0-1 0 0 0,0 1 0 0 0,0 0-12 0 0,0 7 77 0 0,0 16 170 0 0,0-14-179 0 0,0-8 20 0 0,0-3-4 0 0,0 0-11 0 0,0 0 12 0 0,0 0-5 0 0,0 0 40 0 0,0 0 22 0 0,0 0 2 0 0,0 0-14 0 0,0 0-92 0 0,0 0-46 0 0,0 0-65 0 0,0 0-48 0 0,0 0-193 0 0,0 0 161 0 0,0 0-35 0 0,0 0-64 0 0,0 0 84 0 0,0 0-34 0 0,0 0-36 0 0,0 0-33 0 0,0 0-362 0 0,0 0 91 0 0,0 0-47 0 0,0 0-687 0 0,0 0-541 0 0,0 0-1026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06.8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1 175 7920 0 0,'0'0'174'0'0,"0"0"29"0"0,0 0 13 0 0,0 3-31 0 0,-1 0-158 0 0,2-2-27 0 0,3 6 19 0 0,5 11 41 0 0,-3-7 173 0 0,4 7 315 0 0,-8-17-329 0 0,-1 1-51 0 0,-1 0-42 0 0,1-1-37 0 0,-1 3 19 0 0,-1 1-55 0 0,1-3-10 0 0,0-1 40 0 0,2 12 274 0 0,4-3-76 0 0,-1-1-81 0 0,0 2 103 0 0,-1-3-72 0 0,3 1 65 0 0,-6-7-96 0 0,0 0-47 0 0,0 0-39 0 0,-1-1-32 0 0,1 3 15 0 0,-2 1-50 0 0,1-3-7 0 0,-1-1 37 0 0,1 0-52 0 0,0-1 0 0 0,0 1 0 0 0,0 0 0 0 0,0 0 0 0 0,1-1 1 0 0,-1 1-1 0 0,0 0 0 0 0,0 0 0 0 0,0-1 0 0 0,1 1 1 0 0,-1 0-1 0 0,0-1 0 0 0,1 1 0 0 0,-1 0 0 0 0,0-1 0 0 0,1 1 1 0 0,-1-1-1 0 0,1 1 0 0 0,-1 0 0 0 0,1-1 0 0 0,-1 1 0 0 0,1-1 1 0 0,0 0-1 0 0,-1 1 0 0 0,1-1-25 0 0,4 5 247 0 0,-3 3-47 0 0,-2-6 58 0 0,3 1-8 0 0,7 8-6 0 0,-7-9-18 0 0,-3-2-8 0 0,0 0-2 0 0,0 6-133 0 0,0-2 65 0 0,0-2 53 0 0,0-1 42 0 0,0-11 904 0 0,0 5-823 0 0,0-1-45 0 0,0 0-67 0 0,0 0-85 0 0,0 3-100 0 0,0 0-54 0 0,0 0-58 0 0,0 1-67 0 0,0-25 310 0 0,0 2-97 0 0,0-3-72 0 0,0-19-69 0 0,16-16 144 0 0,-16 62-64 0 0,0-1 0 0 0,0 0 0 0 0,0 1 0 0 0,1-1 0 0 0,-1 0 0 0 0,1 1 0 0 0,-1-1 0 0 0,1 1 0 0 0,-1-1 0 0 0,1 1 0 0 0,0-1 0 0 0,0 1 0 0 0,0-1 0 0 0,0 1 0 0 0,4-7 0 0 0,-1-4 0 0 0,1 3 0 0 0,20-18 0 0 0,-18 20 0 0 0,-4 3-9 0 0,1 1 1 0 0,-1 0-1 0 0,0 0 0 0 0,1 0 0 0 0,0 0 0 0 0,0 1 9 0 0,15-8-8 0 0,25-12-67 0 0,-43 21 75 0 0,0 1 0 0 0,1-1 0 0 0,-1 1 0 0 0,0 0 0 0 0,1 0 0 0 0,-1-1 0 0 0,1 1 0 0 0,-1 0 0 0 0,0 0 0 0 0,2 0 0 0 0,15-2 0 0 0,8-9-14 0 0,-23 10 5 0 0,0 1 1 0 0,-1-1-1 0 0,1 0 1 0 0,0 1-1 0 0,-1 0 1 0 0,1-1-1 0 0,0 1 1 0 0,0 0-1 0 0,0 1 1 0 0,-1-1-1 0 0,3 1 9 0 0,21 9-42 0 0,-21-7 40 0 0,11-1-11 0 0,-16-2 9 0 0,1 0 0 0 0,0 0 1 0 0,0 0-1 0 0,0 0 1 0 0,0 0-1 0 0,-1 0 1 0 0,1 0-1 0 0,0 1 1 0 0,0-1-1 0 0,0 0 1 0 0,0 0-1 0 0,-1 1 1 0 0,1-1-1 0 0,0 0 1 0 0,0 1 3 0 0,4 10-14 0 0,8-6 4 0 0,3 8-33 0 0,16 18 32 0 0,-31-29 11 0 0,0-1 0 0 0,1 0 0 0 0,-1 0 0 0 0,0 0 0 0 0,0 1 0 0 0,0-1 0 0 0,0 1 0 0 0,0-1 0 0 0,0 0 0 0 0,0 1 0 0 0,-1 0 0 0 0,1-1 0 0 0,-1 1 0 0 0,1-1 0 0 0,-1 1 0 0 0,1 0 0 0 0,-1 0 0 0 0,0-1 0 0 0,0 1 0 0 0,0 0 0 0 0,0 0 0 0 0,1 0 0 0 0,-1-1 0 0 0,0 1 0 0 0,0 0 0 0 0,1 0 0 0 0,-1-1 0 0 0,1 1 0 0 0,0 0 0 0 0,-1-1 0 0 0,1 1 0 0 0,0 0 0 0 0,0-1 0 0 0,0 1 0 0 0,0-1 0 0 0,0 1 0 0 0,0-1 0 0 0,0 1 0 0 0,0-1 0 0 0,-1 1 0 0 0,1 0 0 0 0,0 0 0 0 0,-1-1 0 0 0,0 1 0 0 0,1 0 0 0 0,-1 0 0 0 0,0-1 0 0 0,0 1 0 0 0,0 0 0 0 0,0 0 0 0 0,1 0 0 0 0,-1-1 0 0 0,0 1 0 0 0,1 0 0 0 0,-1 0 0 0 0,1-1-1 0 0,0 1 1 0 0,-1 0 0 0 0,1-1 0 0 0,0 1 0 0 0,0-1 0 0 0,0 1 0 0 0,0-1 1 0 0,0 1 1 0 0,0 0 0 0 0,0-1-1 0 0,0 1 1 0 0,-1-1-1 0 0,1 1 1 0 0,-1 0-1 0 0,1 0 1 0 0,-1-1-1 0 0,0 1 1 0 0,1 0 0 0 0,-1 0-1 0 0,0 0-1 0 0,0 22 212 0 0,0 28 109 0 0,0-49-223 0 0,0-1 6 0 0,0-1-325 0 0,0-1 71 0 0,0 0 63 0 0,0 1 56 0 0,0-1 83 0 0,0 1 98 0 0,0 1 563 0 0,0-2-601 0 0,0 1-43 0 0,0-1-56 0 0,0 1-71 0 0,0-1-86 0 0,0 1-97 0 0,0-1-70 0 0,0 1-98 0 0,0 0-109 0 0,0-1-119 0 0,0 1 271 0 0,0-1-33 0 0,0 0-34 0 0,0 1-36 0 0,0-1-37 0 0,0 0-38 0 0,0 1-39 0 0,0-1-40 0 0,0 0-1536 0 0,0 0-1222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03.2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111 221 5472 0 0,'0'0'124'0'0,"0"0"17"0"0,0 0 10 0 0,0 0 37 0 0,0 0-69 0 0,0 0 102 0 0,0 0 187 0 0,0 0 9 0 0,0 0-10 0 0,-2 0-66 0 0,-10 3-48 0 0,-3 7 33 0 0,13-7-32 0 0,2-3-39 0 0,0 0-20 0 0,-3 2-3 0 0,-11 9 8 0 0,2-8-50 0 0,12-3-186 0 0,0-1-1 0 0,0 1 1 0 0,0 0-1 0 0,0 0 0 0 0,-1 0 1 0 0,1 0-1 0 0,0 0 0 0 0,0 0 1 0 0,0 0-1 0 0,0 0 1 0 0,0 0-1 0 0,0 0 0 0 0,0 0 1 0 0,0 0-1 0 0,0 0 1 0 0,0 0-1 0 0,-1 0 0 0 0,1 0 1 0 0,0 0-1 0 0,0 0 1 0 0,0 1-1 0 0,0-1 0 0 0,0 0 1 0 0,0 0-1 0 0,0 0 1 0 0,0 0-1 0 0,0 0 0 0 0,0 0 1 0 0,0 0-1 0 0,0 0 0 0 0,-1 0 1 0 0,1 0-1 0 0,0 0 1 0 0,0 0-1 0 0,0 0 0 0 0,0 0 1 0 0,0 0-1 0 0,0 1 1 0 0,0-1-1 0 0,0 0 0 0 0,0 0 1 0 0,0 0-1 0 0,0 0 1 0 0,0 0-1 0 0,0 0 0 0 0,0 0 1 0 0,0 0-1 0 0,0 0 1 0 0,0 0-1 0 0,0 1 0 0 0,0-1 1 0 0,0 0-1 0 0,0 0 0 0 0,0 0 1 0 0,0 0-1 0 0,0 0 1 0 0,0 0-4 0 0,0 1 8 0 0,0-1 0 0 0,0 0 0 0 0,0 1 0 0 0,0-1 0 0 0,0 1 0 0 0,0-1 0 0 0,0 1 0 0 0,0-1 0 0 0,0 0 0 0 0,0 1 0 0 0,0-1 0 0 0,0 1 1 0 0,0-1-1 0 0,-1 0 0 0 0,1 1 0 0 0,0-1 0 0 0,0 0 0 0 0,0 1 0 0 0,-1-1 0 0 0,1 0 0 0 0,0 1 0 0 0,-1-1 0 0 0,1 0 0 0 0,0 1 0 0 0,-1-1 0 0 0,1 0 0 0 0,0 0 0 0 0,-1 1 1 0 0,1-1-1 0 0,0 0 0 0 0,-1 0-8 0 0,-6 5 122 0 0,2 3-18 0 0,-4 9-9 0 0,7-13-66 0 0,0 3 23 0 0,1 4 75 0 0,1-3-39 0 0,-2-3-77 0 0,-3 3 28 0 0,4-6-31 0 0,0-1 0 0 0,0 0 0 0 0,1 1 1 0 0,-1-1-1 0 0,0 1 0 0 0,0 0 0 0 0,1-1 0 0 0,-1 1 1 0 0,1-1-1 0 0,0 1 0 0 0,-1 0 0 0 0,1-1 0 0 0,0 1 0 0 0,0 0 1 0 0,0 1-9 0 0,0 4 25 0 0,0 4 5 0 0,0 5 59 0 0,0-12-75 0 0,1 0 0 0 0,0 0 0 0 0,0 0 1 0 0,0 1-1 0 0,0-1 0 0 0,1 0 0 0 0,-1-1 0 0 0,1 1 1 0 0,1 2-15 0 0,-2-4 11 0 0,-1 0 0 0 0,1 0 0 0 0,-1 0 1 0 0,1 0-1 0 0,-1 0 0 0 0,0 0 1 0 0,0 1-1 0 0,0-1 0 0 0,0 0 0 0 0,-1 0-11 0 0,1 0 11 0 0,0-1-1 0 0,0 0 1 0 0,0 0-1 0 0,0 1 1 0 0,0-1-1 0 0,0 0 1 0 0,0 1-1 0 0,0-1 0 0 0,0 0 1 0 0,0 0-1 0 0,1 1 1 0 0,-1-1-1 0 0,1 0 1 0 0,-1 0-1 0 0,1 0 1 0 0,-1 1-11 0 0,11 4 106 0 0,-9-6-98 0 0,-1 1 0 0 0,0-1 0 0 0,0 1 1 0 0,0-1-1 0 0,0 1 0 0 0,0-1 0 0 0,0 1 0 0 0,0 0 1 0 0,-1 0-1 0 0,1-1 0 0 0,0 1 0 0 0,0 0 0 0 0,0 0 1 0 0,-1 0-1 0 0,1 0 0 0 0,0 0-8 0 0,1 4 44 0 0,-2-4-31 0 0,1-1 0 0 0,-1 1 1 0 0,0 0-1 0 0,0-1 0 0 0,1 1 1 0 0,-1-1-1 0 0,0 1 0 0 0,1-1 1 0 0,-1 1-1 0 0,1 0 0 0 0,-1-1 1 0 0,1 1-1 0 0,-1-1 0 0 0,1 0 1 0 0,-1 1-1 0 0,1-1 0 0 0,0 1 1 0 0,-1-1-1 0 0,1 0 0 0 0,-1 0 1 0 0,1 1-1 0 0,0-1-13 0 0,4 2 58 0 0,3 3 46 0 0,2 1 41 0 0,4-3 44 0 0,2-3 80 0 0,-12 1-184 0 0,0-1 0 0 0,1 1 0 0 0,-1-1 0 0 0,1 0 0 0 0,-1-1 0 0 0,0 1 0 0 0,1-1 0 0 0,-1 0 0 0 0,4-1-85 0 0,2-6 222 0 0,9-11 242 0 0,-6 5-166 0 0,-5 6-138 0 0,-1 3-66 0 0,-1 1-46 0 0,1 1 45 0 0,-7 3-81 0 0,1-1 1 0 0,0 1 0 0 0,-1 0-1 0 0,1-1 1 0 0,0 1-1 0 0,-1 0 1 0 0,1-1-1 0 0,-1 1 1 0 0,1-1 0 0 0,-1 1-1 0 0,1-1 1 0 0,-1 0-1 0 0,1 1 1 0 0,-1-1 0 0 0,0 1-1 0 0,1-1 1 0 0,-1 0-1 0 0,0 1 1 0 0,1-1-1 0 0,-1 0 1 0 0,0 1 0 0 0,0-1-1 0 0,0 0 1 0 0,0 1-1 0 0,1-1 1 0 0,-1 0-1 0 0,0 0-12 0 0,0-1 18 0 0,2-3 22 0 0,0-1 18 0 0,0-1 0 0 0,0 2 0 0 0,0-1 0 0 0,1 0 0 0 0,0 0 0 0 0,0 1 0 0 0,1-1 0 0 0,2-2-58 0 0,-1 2 51 0 0,-1 1 0 0 0,0-1 1 0 0,0 0-1 0 0,-1 0 0 0 0,0 0 1 0 0,0-1-52 0 0,0 1 18 0 0,-2 2-2 0 0,0 0 0 0 0,0 0 0 0 0,0-1 0 0 0,-1 1 0 0 0,1-1 0 0 0,-1 1 0 0 0,0 0 0 0 0,0-1 0 0 0,-1-3-16 0 0,0-8 81 0 0,-2 0-11 0 0,-2 8-28 0 0,4 6-36 0 0,0 1-1 0 0,0 0 0 0 0,0-1 1 0 0,1 1-1 0 0,-1-1 0 0 0,0 0 1 0 0,1 1-1 0 0,-1-1 0 0 0,1 0 1 0 0,-1 1-1 0 0,1-3-5 0 0,-3-1 43 0 0,-7-8-33 0 0,7 6-10 0 0,3 7 0 0 0,0-1 0 0 0,-1 1 0 0 0,1-1 0 0 0,0 1 0 0 0,0-1 0 0 0,0 1 0 0 0,-1-1 0 0 0,1 1 0 0 0,0-1 0 0 0,-1 1 0 0 0,1 0 0 0 0,0-1 0 0 0,-1 1 0 0 0,1 0 0 0 0,0-1 0 0 0,-1 1 0 0 0,1 0 0 0 0,-1-1 0 0 0,1 1 0 0 0,-1 0 0 0 0,1 0 0 0 0,-1-1 0 0 0,1 1 0 0 0,-1 0 0 0 0,1 0 0 0 0,0 0 0 0 0,-1 0 0 0 0,0 0 0 0 0,1 0 0 0 0,-1 0 0 0 0,1 0 0 0 0,-1 0 0 0 0,1 0 0 0 0,-1 0 0 0 0,1 0 0 0 0,-1 0 0 0 0,1 0 0 0 0,-1 0 0 0 0,1 0 0 0 0,-1 0 0 0 0,1 1 0 0 0,-1-1 0 0 0,1 0 0 0 0,-1 0 0 0 0,1 0 0 0 0,-1 0 0 0 0,1 0 0 0 0,-1 0 0 0 0,1 0 0 0 0,-1-1 0 0 0,1 1 0 0 0,0 0 0 0 0,-1 0 0 0 0,1 0 0 0 0,-1 0 0 0 0,1-1 0 0 0,-1 1 0 0 0,1 0 0 0 0,-1 0 0 0 0,1-1 0 0 0,0 1 0 0 0,-1 0 0 0 0,1-1 0 0 0,0 1 0 0 0,-1 0 0 0 0,1-1 0 0 0,0 1 0 0 0,-1-1 0 0 0,1 1 0 0 0,0-1 0 0 0,-1 1 0 0 0,-3-7 0 0 0,3 7 0 0 0,0-1 0 0 0,1 1 0 0 0,-1 0 0 0 0,0-1 0 0 0,0 1 0 0 0,0 0 0 0 0,1 0 0 0 0,-1-1 0 0 0,0 1 0 0 0,0 0 0 0 0,0 0 0 0 0,0 0 0 0 0,0 0 0 0 0,0 0 0 0 0,-5 0 6 0 0,-2 0-49 0 0,-16 0-238 0 0,17 0 190 0 0,5 0-84 0 0,2 0-28 0 0,0 0-119 0 0,-3-2-50 0 0,-1-2 206 0 0,1 1-30 0 0,1 1-62 0 0,1 1 86 0 0,0 0-33 0 0,1 1-36 0 0,-1-1-34 0 0,0 0-364 0 0,1 1 92 0 0,0 0-46 0 0,0 0-693 0 0,0 0-543 0 0,0 0-1034 0 0</inkml:trace>
  <inkml:trace contextRef="#ctx0" brushRef="#br0" timeOffset="584.84">632 253 7024 0 0,'0'0'157'0'0,"0"0"23"0"0,0 0 12 0 0,-3 0-27 0 0,3 0-162 0 0,-1 0-1 0 0,0 0 0 0 0,1 0 0 0 0,-1 0 1 0 0,0-1-1 0 0,1 1 0 0 0,-1 0 0 0 0,0 0 0 0 0,1 0 1 0 0,-1 0-1 0 0,0-1 0 0 0,1 1 0 0 0,-1 0 1 0 0,0-1-1 0 0,1 1-2 0 0,-2-3 43 0 0,0-1-79 0 0,0 1-17 0 0,0 2 75 0 0,0 0 38 0 0,-1 0 47 0 0,0 1 57 0 0,-2 0 67 0 0,1 0-80 0 0,1-1 64 0 0,-7-4 662 0 0,6 3-560 0 0,3 0-200 0 0,-1 1-40 0 0,1 0-49 0 0,0 0-58 0 0,-2-1 200 0 0,3 1 34 0 0,-3 1 89 0 0,-1 0-165 0 0,-14 0 347 0 0,9 0-302 0 0,3 0-75 0 0,1 0-81 0 0,5 0-15 0 0,0 0 1 0 0,0 0 0 0 0,0 0 0 0 0,0 0 0 0 0,0 0-1 0 0,0 0 1 0 0,0 0 0 0 0,0 0 0 0 0,-1 0 0 0 0,1 0 0 0 0,0 0-1 0 0,0 0 1 0 0,0 0 0 0 0,0 0 0 0 0,0 0 0 0 0,0 0-1 0 0,0 0 1 0 0,0 0 0 0 0,0 0 0 0 0,0 0 0 0 0,-1 0-1 0 0,1 0 1 0 0,0 0 0 0 0,0 0 0 0 0,0 0 0 0 0,0 0-1 0 0,0 0 1 0 0,0 0 0 0 0,0 0 0 0 0,0 0 0 0 0,0 1-1 0 0,0-1 1 0 0,0 0 0 0 0,0 0 0 0 0,0 0 0 0 0,0 0-1 0 0,0 0 1 0 0,-1 0 0 0 0,1 0 0 0 0,0 0 0 0 0,0 0 0 0 0,0 0-1 0 0,0 0 1 0 0,0 1 0 0 0,0-1 0 0 0,0 0 0 0 0,0 0-1 0 0,0 0 1 0 0,0 0 0 0 0,0 0 0 0 0,0 0 0 0 0,0 0-1 0 0,0 0 1 0 0,0 0 0 0 0,0 0 0 0 0,1 0 0 0 0,-1 1-3 0 0,-2 5 94 0 0,-3-1 1 0 0,-5-3 6 0 0,1-2 2 0 0,3 0-8 0 0,3 2 7 0 0,-2 4-55 0 0,-11 10 145 0 0,11-11-141 0 0,5-5-47 0 0,-1 1 0 0 0,1-1-1 0 0,-1 1 1 0 0,1-1 0 0 0,0 1 0 0 0,-1-1 0 0 0,1 1 0 0 0,0-1 0 0 0,0 1 0 0 0,-1-1 0 0 0,1 1 0 0 0,0-1 0 0 0,0 1 0 0 0,0 0 0 0 0,0-1 0 0 0,0 1 0 0 0,-1 0 0 0 0,1-1 0 0 0,0 1 0 0 0,0-1 0 0 0,1 1-4 0 0,-2 5 13 0 0,-10 7-3 0 0,11-12-8 0 0,-1-1 0 0 0,1 1 0 0 0,0-1 0 0 0,-1 1 1 0 0,1 0-1 0 0,0-1 0 0 0,-1 1 0 0 0,1-1 0 0 0,0 1 0 0 0,0 0 0 0 0,0-1 0 0 0,0 1 0 0 0,-1 0 0 0 0,1-1 0 0 0,0 1 0 0 0,0 0 0 0 0,0-1 0 0 0,0 1 0 0 0,0 0 0 0 0,1 0 0 0 0,-1-1 0 0 0,0 1 1 0 0,0-1-1 0 0,0 1-2 0 0,1 2 4 0 0,-1-1-2 0 0,-1 0 0 0 0,1 0 1 0 0,-1 1-1 0 0,1-1 0 0 0,-1 0 0 0 0,0 0 1 0 0,0 0-1 0 0,0 0 0 0 0,0 0 1 0 0,-1 2-3 0 0,1-3 1 0 0,0 0 1 0 0,0 1 0 0 0,1-1-1 0 0,-1 0 1 0 0,0 1 0 0 0,1-1 0 0 0,-1 1-1 0 0,1-1 1 0 0,-1 1 0 0 0,1-1-1 0 0,0 1 1 0 0,-1 0 0 0 0,1-1 0 0 0,0 1-1 0 0,0-1 1 0 0,0 1 0 0 0,0-1-1 0 0,1 1 1 0 0,-1 0 0 0 0,0-1-1 0 0,1 1 1 0 0,-1-1 0 0 0,1 1 0 0 0,0 0-2 0 0,3 6 0 0 0,-3-7 4 0 0,0 1 0 0 0,0-1-1 0 0,0 0 1 0 0,0 1 0 0 0,0-1 0 0 0,-1 1 0 0 0,1 0-1 0 0,-1-1 1 0 0,1 1 0 0 0,-1-1 0 0 0,0 1-1 0 0,1 0 1 0 0,-1-1 0 0 0,0 1-4 0 0,-1 5 9 0 0,1-4-7 0 0,0-1-1 0 0,0 0 0 0 0,0 0 1 0 0,0 0-1 0 0,0 0 1 0 0,1 1-1 0 0,-1-1 1 0 0,1 0-1 0 0,-1 0 1 0 0,1 1-2 0 0,4 5 26 0 0,-4-7-22 0 0,0 1 0 0 0,0-1 0 0 0,0 1 0 0 0,0-1 0 0 0,-1 1-1 0 0,1-1 1 0 0,0 1 0 0 0,-1-1 0 0 0,0 1 0 0 0,1 0-1 0 0,-1-1 1 0 0,0 1 0 0 0,0 0 0 0 0,0-1-4 0 0,1 1 5 0 0,-1 0 0 0 0,0-1 0 0 0,0 1 0 0 0,0 0 0 0 0,1-1 0 0 0,-1 1 0 0 0,1 0 0 0 0,0-1 0 0 0,-1 1 0 0 0,1-1 0 0 0,0 1 0 0 0,0-1 0 0 0,0 0 0 0 0,0 1-5 0 0,4 6 27 0 0,4 12 176 0 0,1 4 47 0 0,-1-10-116 0 0,1-4-66 0 0,2-2-53 0 0,-7-5-2 0 0,-5-3-11 0 0,1 0 1 0 0,0 0-1 0 0,-1 1 0 0 0,1-1 0 0 0,-1 0 0 0 0,1 1 0 0 0,0-1 1 0 0,-1 0-1 0 0,1 1 0 0 0,-1-1 0 0 0,1 1 0 0 0,-1-1 1 0 0,1 1-1 0 0,-1-1 0 0 0,0 1 0 0 0,1 0 0 0 0,-1-1 0 0 0,0 1 1 0 0,1-1-1 0 0,-1 1 0 0 0,0 0 0 0 0,1 0-2 0 0,1 4-1 0 0,1-2 0 0 0,-1-1 1 0 0,1 1-1 0 0,0 0 1 0 0,0-1-1 0 0,1 0 1 0 0,-1 0-1 0 0,0 0 1 0 0,1 0-1 0 0,-1 0 1 0 0,4 0 0 0 0,0 2-11 0 0,-5-4 3 0 0,-1 1-1 0 0,1-1 1 0 0,0 1 0 0 0,0-1 0 0 0,0 0 0 0 0,0 1 0 0 0,0-1 0 0 0,0 0 0 0 0,0 0 0 0 0,0 0 0 0 0,1-1 8 0 0,-2 1-6 0 0,1 0 0 0 0,0 0 0 0 0,0 0 1 0 0,0 0-1 0 0,0 0 0 0 0,0 0 1 0 0,0 0-1 0 0,0 1 0 0 0,-1-1 0 0 0,1 1 1 0 0,1 0 5 0 0,5 4 6 0 0,-7-4-2 0 0,1 0-1 0 0,-1 0 0 0 0,1-1 1 0 0,-1 1-1 0 0,1 0 0 0 0,-1-1 1 0 0,1 1-1 0 0,-1 0 0 0 0,1-1 1 0 0,0 0-1 0 0,-1 1 0 0 0,1-1 1 0 0,0 0-1 0 0,0 0-3 0 0,5 0 7 0 0,5 0-63 0 0,0-3-90 0 0,4-7-115 0 0,0 7-24 0 0</inkml:trace>
  <inkml:trace contextRef="#ctx0" brushRef="#br0" timeOffset="1317.1">1121 316 7920 0 0,'0'0'174'0'0,"0"0"29"0"0,0 0 13 0 0,0-3-31 0 0,0-3-148 0 0,0-1 42 0 0,0-1 59 0 0,0 3 76 0 0,0 2 245 0 0,0 3 12 0 0,0 0-23 0 0,0 0-100 0 0,-3-3-42 0 0,-7-7-8 0 0,7 7-95 0 0,2 0-70 0 0,0 1-43 0 0,2-1-43 0 0,-1 0-16 0 0,-1 1 39 0 0,-2 1-18 0 0,-2 0 90 0 0,0 0 56 0 0,-10 1 339 0 0,6 0-274 0 0,4 1-170 0 0,2-1-72 0 0,-1 0 33 0 0,3 0-25 0 0,-1 0 5 0 0,-2 0 37 0 0,-4 0 41 0 0,-5 0 68 0 0,-15 0-164 0 0,22 2 58 0 0,-7 9 1 0 0,-18 4 26 0 0,17-9-58 0 0,9 4-32 0 0,-5-4-11 0 0,4 4 0 0 0,-5-3 0 0 0,10-7 0 0 0,0 0 0 0 0,0 1 0 0 0,0-1 0 0 0,0 1 0 0 0,0-1 0 0 0,0 1 0 0 0,0 0 0 0 0,0-1 0 0 0,0 1 0 0 0,1 0 0 0 0,-1 0 0 0 0,0-1 0 0 0,0 1 0 0 0,1 0 0 0 0,-1 0 0 0 0,0 0 0 0 0,-30 63 0 0 0,29-60-6 0 0,1 0 0 0 0,0 0 0 0 0,1 1 0 0 0,-1-1 0 0 0,1 0 0 0 0,0 1 1 0 0,0-1-1 0 0,0 0 0 0 0,1 5 6 0 0,0 7-11 0 0,-1 47-53 0 0,0-62 64 0 0,0 1 0 0 0,0 0 0 0 0,1-1 0 0 0,-1 1 0 0 0,0 0 0 0 0,1-1 0 0 0,-1 1 0 0 0,1-1 0 0 0,0 1 0 0 0,-1-1 0 0 0,1 1 0 0 0,0-1 0 0 0,0 1 0 0 0,0-1 0 0 0,4 7 0 0 0,0 5 0 0 0,-1-11 0 0 0,-1-1 0 0 0,6 15 0 0 0,-7-12 0 0 0,3 0 0 0 0,17 6 0 0 0,-6 1 0 0 0,0-9 0 0 0,-16-1 1 0 0,1-1 0 0 0,0 0 1 0 0,-1 0-1 0 0,1 0 1 0 0,0-1-1 0 0,-1 1 1 0 0,1 0-1 0 0,0 0 1 0 0,-1 0-1 0 0,1 0 1 0 0,0-1-1 0 0,-1 1 1 0 0,1 0-1 0 0,-1-1 0 0 0,1 1 1 0 0,0 0-1 0 0,-1-1 1 0 0,1 1-1 0 0,-1-1 1 0 0,1 1-1 0 0,-1-1 1 0 0,1 1-1 0 0,-1-1 1 0 0,1 1-1 0 0,-1-1 1 0 0,0 1-2 0 0,1-1 2 0 0,-1 0 1 0 0,0 1 0 0 0,1-1 0 0 0,-1 1 0 0 0,1-1 0 0 0,-1 1-1 0 0,1-1 1 0 0,-1 1 0 0 0,1-1 0 0 0,-1 1 0 0 0,1 0 0 0 0,0-1 0 0 0,-1 1-1 0 0,1 0 1 0 0,0 0 0 0 0,-1-1 0 0 0,1 1 0 0 0,-1 0 0 0 0,1 0-1 0 0,0 0 1 0 0,0 0 0 0 0,-1 0 0 0 0,1 0 0 0 0,0 0 0 0 0,-1 0 0 0 0,1 0-3 0 0,0 0 5 0 0,-1 0 0 0 0,1 0 0 0 0,-1 0 0 0 0,1 0 0 0 0,-1 0 0 0 0,1 0 0 0 0,-1 0 0 0 0,1 0 0 0 0,-1 0 0 0 0,1 0 0 0 0,-1 0 0 0 0,1 0 0 0 0,-1 0 0 0 0,0-1 0 0 0,1 1 0 0 0,-1 0 0 0 0,1 0 0 0 0,-1 0 0 0 0,1-1 0 0 0,-1 1 0 0 0,1 0 0 0 0,-1-1 0 0 0,0 1 0 0 0,1 0 0 0 0,-1-1 0 0 0,0 1 0 0 0,1 0 0 0 0,-1-1 0 0 0,0 1 0 0 0,0-1 0 0 0,1 1 0 0 0,-1-1-5 0 0,5-5 78 0 0,5 0 36 0 0,-3-5-7 0 0,-7 10-99 0 0,0 0 0 0 0,1 0-1 0 0,-1 0 1 0 0,1 0 0 0 0,-1 0 0 0 0,1 0 0 0 0,0 0-1 0 0,-1 0 1 0 0,1 0 0 0 0,0 0 0 0 0,0 1-1 0 0,-1-1 1 0 0,1 0 0 0 0,0 0 0 0 0,0 1 0 0 0,0-1-8 0 0,4-1 32 0 0,-4 1-24 0 0,0 1 0 0 0,-1 0 0 0 0,1 0 0 0 0,0-1 0 0 0,-1 1 0 0 0,1 0 0 0 0,-1-1 0 0 0,1 1 0 0 0,-1-1 0 0 0,1 1 0 0 0,-1-1 0 0 0,1 1-1 0 0,-1-1 1 0 0,1 1 0 0 0,-1-1 0 0 0,1 1 0 0 0,-1-1 0 0 0,0 0 0 0 0,1 1 0 0 0,-1-1 0 0 0,0 0 0 0 0,0 0-8 0 0,3-3 33 0 0,10-20 116 0 0,0 0-61 0 0,-12 23-85 0 0,-1 0 0 0 0,1-1 0 0 0,-1 1 0 0 0,0-1 0 0 0,1 1 0 0 0,-1 0 0 0 0,0-1-1 0 0,0 1 1 0 0,0-1 0 0 0,0 0-3 0 0,2-16 83 0 0,1 8-36 0 0,4-10 42 0 0,-1 5 26 0 0,-1 7-55 0 0,-4 7-47 0 0,0 0-1 0 0,0-1 1 0 0,0 1-1 0 0,-1-1 1 0 0,1 1-1 0 0,0-1 0 0 0,-1 1 1 0 0,1-1-1 0 0,-1 0 1 0 0,1 1-1 0 0,-1-1 0 0 0,0 0 1 0 0,0 1-1 0 0,0-1-12 0 0,0-10 12 0 0,-1 9-33 0 0,1 0 1 0 0,0-1-1 0 0,0 1 1 0 0,0 0-1 0 0,0 0 1 0 0,1 0-1 0 0,-1-1 1 0 0,1 1-1 0 0,0 0 1 0 0,0-1 20 0 0,4-4-42 0 0,1-2 23 0 0,-4-3 68 0 0,-2 2-6 0 0,0-11 174 0 0,0 14-187 0 0,0-2-73 0 0,0 0-112 0 0,0 8 91 0 0,0 2 132 0 0,0 0 21 0 0,0 0-31 0 0,0 0-104 0 0,0 0-46 0 0,0 0-10 0 0,0 0 3 0 0,0 0 23 0 0,3 0 21 0 0,-1-1 46 0 0,2 2 9 0 0,6 15-55 0 0,-6-8 46 0 0,-3-7 8 0 0,0 0 0 0 0,0 1 0 0 0,0-1 0 0 0,0 1 1 0 0,0-1-1 0 0,-1 1 0 0 0,1-1 0 0 0,-1 1 0 0 0,1 0 0 0 0,-1-1 0 0 0,0 1 1 0 0,0 0-1 0 0,1-1 0 0 0,-1 1 1 0 0,0 0-4 0 0,0 0 0 0 0,0-1 0 0 0,0 1 0 0 0,1 0 0 0 0,-1 0 0 0 0,1-1 0 0 0,-1 1 0 0 0,1 0 0 0 0,0-1 0 0 0,0 1 0 0 0,-1 0 0 0 0,1-1 0 0 0,1 1 4 0 0,-1-1 0 0 0,0 1 0 0 0,-1-1 0 0 0,1 1 0 0 0,0 0 0 0 0,0-1-1 0 0,-1 1 1 0 0,1 0 0 0 0,-1-1 0 0 0,1 1 0 0 0,-1 0 0 0 0,0 0 0 0 0,0-1 0 0 0,0 1 0 0 0,1 5 0 0 0,-1 0 0 0 0,1 0 0 0 0,1 0 0 0 0,-1 0 0 0 0,1 0 0 0 0,0-1 0 0 0,1 1 0 0 0,-1-1 0 0 0,0 12 0 0 0,-2-16 0 0 0,0-1 0 0 0,0 0 0 0 0,0 1 0 0 0,0-1 0 0 0,0 1 0 0 0,1-1 0 0 0,-1 0 0 0 0,1 1 0 0 0,-1-1 0 0 0,1 1 0 0 0,4 6 0 0 0,-4-6 0 0 0,0-1 0 0 0,0 0 0 0 0,-1 1 0 0 0,1-1 0 0 0,0 1 0 0 0,-1-1 0 0 0,1 1 0 0 0,0 0 0 0 0,-1-1 0 0 0,0 1 0 0 0,1-1 0 0 0,-1 1 0 0 0,0 0 0 0 0,0 0 0 0 0,0 5 0 0 0,0-5 0 0 0,-1 0 0 0 0,1 0 0 0 0,0 0 0 0 0,0 1 0 0 0,1-1 0 0 0,-1 0 0 0 0,0 0 0 0 0,1 0 0 0 0,0 0 0 0 0,0 1 0 0 0,4 6 1 0 0,0 1 28 0 0,-2 0 59 0 0,-1-5 59 0 0,9 6 12 0 0,-9-9-74 0 0,-1-1-58 0 0,-1-1-225 0 0,0 1 57 0 0,0 0 52 0 0,0 0 45 0 0,0 0 53 0 0,0 0 80 0 0,0 1 399 0 0,0-1-368 0 0,0-1-119 0 0,0 1-55 0 0,0-1-66 0 0,0 1-76 0 0,0-1-53 0 0,0 1-76 0 0,0-1-85 0 0,0 1-93 0 0,0 0-99 0 0,0-1-108 0 0,0 1-115 0 0,0 0-123 0 0,0-1-908 0 0,0 0-1053 0 0</inkml:trace>
  <inkml:trace contextRef="#ctx0" brushRef="#br0" timeOffset="1786.42">1452 0 9728 0 0,'0'0'222'0'0,"0"0"30"0"0,0 0 18 0 0,3 0 32 0 0,8 0 130 0 0,-9 0 59 0 0,-2 0 12 0 0,3 0-41 0 0,-2 0-376 0 0,3 0-38 0 0,-2 0 28 0 0,1 0 93 0 0,-2 0-34 0 0,1 0 41 0 0,-2 3 13 0 0,0-3-179 0 0,0 1 1 0 0,0 0-1 0 0,0-1 0 0 0,0 1 1 0 0,0-1-1 0 0,0 1 0 0 0,1-1 0 0 0,-1 1 1 0 0,0-1-1 0 0,0 1 0 0 0,0 0 1 0 0,1-1-1 0 0,-1 1 0 0 0,0-1 1 0 0,1 1-1 0 0,-1-1 0 0 0,1 0 1 0 0,-1 1-1 0 0,0-1 0 0 0,1 1 1 0 0,-1-1-1 0 0,1 0 0 0 0,-1 1 1 0 0,1-1-11 0 0,0 1 10 0 0,-1-1 1 0 0,1 0 0 0 0,0 1-1 0 0,-1-1 1 0 0,1 1 0 0 0,-1-1-1 0 0,1 1 1 0 0,-1 0 0 0 0,1-1-1 0 0,-1 1 1 0 0,0-1 0 0 0,1 1-1 0 0,-1 0 1 0 0,0-1 0 0 0,1 1-1 0 0,-1 0 1 0 0,0 0 0 0 0,0-1-1 0 0,1 1 1 0 0,-1 0 0 0 0,0 0 0 0 0,0-1-1 0 0,0 1 1 0 0,0 0 0 0 0,0 0-11 0 0,2 25 254 0 0,-1-24-240 0 0,-1-1 0 0 0,1 1 0 0 0,0 0 0 0 0,-1-1 0 0 0,1 1 0 0 0,0-1 0 0 0,0 1 0 0 0,0-1 0 0 0,0 0 0 0 0,0 1 0 0 0,1-1-14 0 0,-2 0 4 0 0,0-1 0 0 0,1 0 0 0 0,-1 0 1 0 0,0 1-1 0 0,0-1 0 0 0,0 0 1 0 0,1 0-1 0 0,-1 1 0 0 0,0-1 1 0 0,0 0-1 0 0,0 0 0 0 0,0 1 1 0 0,0-1-1 0 0,1 0 0 0 0,-1 1 0 0 0,0-1 1 0 0,0 0-1 0 0,0 1 0 0 0,0-1 1 0 0,0 0-1 0 0,0 1 0 0 0,0-1 1 0 0,0 0-1 0 0,0 1 0 0 0,0-1 1 0 0,0 0-5 0 0,-1 6 35 0 0,0 15 49 0 0,5-6 3 0 0,1-7-44 0 0,-4-6-34 0 0,0-1 0 0 0,0 0 0 0 0,0 1 0 0 0,-1-1 0 0 0,1 1 0 0 0,0 0 0 0 0,-1-1 0 0 0,1 1 0 0 0,-1-1 0 0 0,1 1 0 0 0,-1 0 0 0 0,0-1 0 0 0,0 1 0 0 0,0 0 0 0 0,0 1-9 0 0,1 3 28 0 0,0 0-1 0 0,0 0 1 0 0,0-1 0 0 0,1 1 0 0 0,1 3-28 0 0,-1-4 25 0 0,-1 1 0 0 0,0-1 0 0 0,0 0 0 0 0,0 0 0 0 0,0 4-25 0 0,1 8 73 0 0,4 1-14 0 0,-1-3-13 0 0,-2 16 55 0 0,-3-27-79 0 0,0 1 1 0 0,0-1-1 0 0,0 0 1 0 0,1 0 0 0 0,0 5-23 0 0,5 6 75 0 0,-5-12-59 0 0,1 0 1 0 0,-1 1-1 0 0,0-1 0 0 0,0 1 0 0 0,-1-1 0 0 0,1 1 0 0 0,-1-1 1 0 0,1 1-1 0 0,-1 0-16 0 0,0 56 195 0 0,1-41-110 0 0,6-3-24 0 0,-1-1-12 0 0,-5 1 12 0 0,-1-9-32 0 0,0-5-24 0 0,0 0 0 0 0,0 0 0 0 0,0 1 0 0 0,0-1 0 0 0,0 0 0 0 0,0 0 0 0 0,1 0 0 0 0,-1 0 0 0 0,1 0 1 0 0,0 1-7 0 0,5 5 35 0 0,-1 2-3 0 0,-3 20 54 0 0,-2-17 0 0 0,0-11-10 0 0,0-2 11 0 0,0 0-11 0 0,0 0-51 0 0,0 0-66 0 0,0 0-67 0 0,0 0-117 0 0,0 0-19 0 0,0 0 79 0 0,0-2 5 0 0,0 2 66 0 0,1-1 17 0 0,-1-4 19 0 0,0 3-29 0 0,0 0-53 0 0,-1 0-83 0 0,0 0-102 0 0,0 1 118 0 0,1 0-33 0 0,-14-12-588 0 0</inkml:trace>
  <inkml:trace contextRef="#ctx0" brushRef="#br0" timeOffset="2255.52">1232 300 6392 0 0,'0'0'141'0'0,"0"0"23"0"0,0 0 12 0 0,0 0-52 0 0,2 0 1 0 0,8-1 251 0 0,12-4 627 0 0,-17 2-733 0 0,0-1-48 0 0,-3 2 46 0 0,-1 1-50 0 0,0 1-46 0 0,1-1-39 0 0,-1 1-18 0 0,1-1-39 0 0,-1 1-25 0 0,2 0-19 0 0,0 0 27 0 0,0-1 85 0 0,5-3 124 0 0,2-2 117 0 0,6 3 93 0 0,-7 4-275 0 0,3 0 25 0 0,-3-1-39 0 0,-2-2 9 0 0,1 0 53 0 0,1-3-1 0 0,0 2-34 0 0,-7 1-141 0 0,1 1 1 0 0,1 1-1 0 0,-1-1 1 0 0,0 0 0 0 0,0 1-1 0 0,0 0 1 0 0,2 0-76 0 0,5-1 228 0 0,-3 0-60 0 0,1-1-29 0 0,2-2-8 0 0,5-2 37 0 0,5 5 37 0 0,-4 0 0 0 0,-2-2 7 0 0,7-3-7 0 0,-12 4-140 0 0,-1 0-1 0 0,1 1 1 0 0,0 0-1 0 0,0 0 1 0 0,5 1-65 0 0,-10 0 16 0 0,0-1 1 0 0,0 1 0 0 0,0-1 0 0 0,0 0 0 0 0,0 0 0 0 0,-1 0 0 0 0,1 0 0 0 0,0-1 0 0 0,0 0 0 0 0,2-1-17 0 0,-2 2 2 0 0,1-1-1 0 0,0 2 1 0 0,-1-1 0 0 0,1 0 0 0 0,0 1-1 0 0,0 0 1 0 0,0 0 0 0 0,-1 1 0 0 0,4 0-2 0 0,2-1 9 0 0,-8 0-5 0 0,0 0 0 0 0,0 0 0 0 0,0 0 0 0 0,0-1 0 0 0,0 1 0 0 0,0 0 0 0 0,0-1 0 0 0,-1 0 0 0 0,1 1 0 0 0,0-1-1 0 0,0 0 1 0 0,-1 0 0 0 0,3-1-4 0 0,-3 1 1 0 0,0 0 0 0 0,1 0 1 0 0,-1 0-1 0 0,1 1 0 0 0,-1-1 0 0 0,1 1 0 0 0,-1-1 0 0 0,1 1 0 0 0,-1-1 0 0 0,1 1 0 0 0,0 0 0 0 0,-1 0 1 0 0,2-1-2 0 0,44 1 149 0 0,-30 0-52 0 0,1 0 47 0 0,-18 0-144 0 0,1 0 0 0 0,0 0 0 0 0,-1 0-1 0 0,1 0 1 0 0,0 1 0 0 0,-1-1 0 0 0,1 0 0 0 0,0 0 0 0 0,-1 0-1 0 0,1 0 1 0 0,0 1 0 0 0,-1-1 0 0 0,1 0 0 0 0,0 1 0 0 0,-1-1 0 0 0,5 7-46 0 0,-5-7 45 0 0,0 1-1 0 0,0-1 0 0 0,1 0 1 0 0,-1 1-1 0 0,0-1 1 0 0,0 1-1 0 0,1-1 0 0 0,-1 0 1 0 0,0 1-1 0 0,0-1 1 0 0,1 0-1 0 0,-1 0 0 0 0,0 1 1 0 0,1-1-1 0 0,-1 0 1 0 0,1 0-1 0 0,-1 0 1 0 0,0 1-1 0 0,1-1 0 0 0,-1 0 1 0 0,1 0-1 0 0,-1 0 1 0 0,0 0-1 0 0,1 0 0 0 0,-1 0 1 0 0,1 0-1 0 0,-1 0 1 0 0,0 0-1 0 0,1 0 0 0 0,-1 0 1 0 0,1 0 1 0 0,4 3-59 0 0,6 7 34 0 0,-8-3-26 0 0,-3 2 52 0 0,-1-6-4 0 0,1-1 2 0 0,1-1 1 0 0,-1 1 0 0 0,0 0 0 0 0,0 0 0 0 0,1-1 0 0 0,-1 1 0 0 0,1 0 0 0 0,0 0 0 0 0,-1-1 0 0 0,1 1 0 0 0,0-1 0 0 0,0 1 0 0 0,0-1 0 0 0,0 1 0 0 0,0-1 1 0 0,0 1 0 0 0,0 0 0 0 0,0-1 0 0 0,-1 1 0 0 0,1 0 0 0 0,0-1 0 0 0,-1 1 0 0 0,0 0 0 0 0,1 0-1 0 0,-1-1 1 0 0,0 1 0 0 0,0 0-1 0 0,0 18-235 0 0,0 0 83 0 0,0 45-152 0 0,0-51 204 0 0,0 0-36 0 0,0 0-53 0 0,0-1-60 0 0,0 1-74 0 0,0-1-83 0 0,0-12 185 0 0,0-1-34 0 0,0 1-343 0 0,0-1 82 0 0,0 0-45 0 0,0 0-662 0 0,0 0-518 0 0,0 0-988 0 0</inkml:trace>
  <inkml:trace contextRef="#ctx0" brushRef="#br0" timeOffset="2518.64">1721 174 7912 0 0,'0'0'232'0'0,"-3"-3"-14"0"0,3 3-218 0 0,-4-4 36 0 0,-3-5-26 0 0,6 6 12 0 0,0 0 40 0 0,0-4 157 0 0,1 1 55 0 0,0-10 435 0 0,1 8-455 0 0,-1 1-89 0 0,0 5-85 0 0,0-1 37 0 0,0-13 573 0 0,0 13-560 0 0,0 1-100 0 0,0 2-25 0 0,0 0 0 0 0,0-1 0 0 0,0 1 0 0 0,0 0 1 0 0,0 0-1 0 0,0 0 0 0 0,0 0 0 0 0,0 0 0 0 0,0 0 1 0 0,0 0-1 0 0,0 0 0 0 0,0 0 0 0 0,0 0 0 0 0,0-1 1 0 0,0 1-1 0 0,0 0 0 0 0,0 0 0 0 0,0 0 0 0 0,0 0 1 0 0,0 0-1 0 0,0 0 0 0 0,0 0 0 0 0,0 0 0 0 0,0 0 0 0 0,0 0 1 0 0,0 0-1 0 0,0-1 0 0 0,0 1 0 0 0,0 0 0 0 0,0 0 1 0 0,0 0-1 0 0,0 0 0 0 0,0 0 0 0 0,1 0 0 0 0,-1 0 1 0 0,0 0-1 0 0,0 0 0 0 0,0 0 0 0 0,0 0 0 0 0,0 0 1 0 0,0 0-1 0 0,0 0 0 0 0,0 0 0 0 0,0 0 0 0 0,0 0 1 0 0,0 0-1 0 0,1 0 0 0 0,-1 0 0 0 0,0 0 0 0 0,0 0 1 0 0,0 0-1 0 0,0 0 0 0 0,0 0 0 0 0,0 0 0 0 0,0 0 0 0 0,0 0 1 0 0,0 0-6 0 0,5 0 69 0 0,1 0-8 0 0,-4 0-58 0 0,-2 0-76 0 0,1 0-71 0 0,-1 0-100 0 0,0 0-120 0 0,0 0-107 0 0,0 0 61 0 0,1-1-40 0 0,0-1-537 0 0,3-2-424 0 0,5-5-808 0 0</inkml:trace>
  <inkml:trace contextRef="#ctx0" brushRef="#br0" timeOffset="3041.28">2320 253 6768 0 0,'0'0'149'0'0,"0"0"23"0"0,0 0 12 0 0,-3-3-25 0 0,-4-3-111 0 0,1 1 21 0 0,3 4-76 0 0,0 0 65 0 0,0 1 55 0 0,-1-1 44 0 0,-3 1 207 0 0,-10 0 598 0 0,12 1-675 0 0,0-1-100 0 0,-11-1 251 0 0,-4 0-21 0 0,17 1-354 0 0,0 0-1 0 0,1 0 1 0 0,-1 0 0 0 0,0 1-1 0 0,1-1 1 0 0,-1 1 0 0 0,1-1-1 0 0,-1 1 1 0 0,0 0-63 0 0,-5 4 115 0 0,6-4-95 0 0,1 0 1 0 0,0 0-1 0 0,-1 0 0 0 0,1 0 0 0 0,-1-1 0 0 0,1 1 0 0 0,-1 0 0 0 0,0-1 1 0 0,1 1-1 0 0,-1-1 0 0 0,1 0 0 0 0,-1 0 0 0 0,0 1 0 0 0,0-1-20 0 0,1 0 19 0 0,-1 0-1 0 0,0 0 0 0 0,1 0 0 0 0,-1 1 0 0 0,0-1 1 0 0,1 0-1 0 0,-1 1 0 0 0,1 0 0 0 0,-1-1 0 0 0,1 1 1 0 0,-1 0-1 0 0,1 0 0 0 0,-1 0 0 0 0,1 0-18 0 0,-7 4 72 0 0,-5 0 41 0 0,7 5-17 0 0,-7-4-6 0 0,-1 5-12 0 0,-1 12-10 0 0,12-18-48 0 0,1-1-1 0 0,-1 0 0 0 0,1 0 0 0 0,-1 0 0 0 0,-2 1-19 0 0,3-3 6 0 0,0 0 0 0 0,1 1 0 0 0,-1-1 0 0 0,1 0 0 0 0,-1 1 0 0 0,1-1-1 0 0,0 0 1 0 0,0 1 0 0 0,0 0 0 0 0,0-1 0 0 0,1 1 0 0 0,-1-1 0 0 0,1 1 0 0 0,-1 1-6 0 0,0 8 17 0 0,1-1 1 0 0,0 1 0 0 0,1 0-18 0 0,0 16 51 0 0,-1 30-40 0 0,0-54-8 0 0,1 0 1 0 0,-1 0-1 0 0,1 0 1 0 0,0 0-1 0 0,0 0 1 0 0,0 0-1 0 0,1-1 1 0 0,-1 1-1 0 0,1 0 1 0 0,0 0-4 0 0,22 32 61 0 0,-13-20-40 0 0,13 17 20 0 0,-20-28-23 0 0,1 0-1 0 0,0-1 1 0 0,0 1-1 0 0,0-1 1 0 0,1 0 0 0 0,1 2-18 0 0,18 14 100 0 0,-8-5-54 0 0,-4-8 17 0 0,0-4 32 0 0,3-1 54 0 0,-4-2-37 0 0,4 0 59 0 0,0 0 61 0 0,1 0 65 0 0,-3-3 17 0 0,-1-5-43 0 0,11-16 217 0 0,-12 12-209 0 0,-3 1-47 0 0,1-7 203 0 0,-3 5-173 0 0,-2 5-121 0 0,5-11 100 0 0,-6-1-36 0 0,-2-26 119 0 0,-2 36-270 0 0,0-35 144 0 0,0 16-134 0 0,0 26-58 0 0,0 0 1 0 0,0-1-1 0 0,-1 1 1 0 0,1 0 0 0 0,-1 0-1 0 0,0 0 1 0 0,0-1-1 0 0,0 1 1 0 0,-2-2-7 0 0,-2-11 31 0 0,0-13-3 0 0,-6 8 20 0 0,8 8-37 0 0,3 11-7 0 0,-1 0 0 0 0,1-1 0 0 0,-1 1 0 0 0,0 0 0 0 0,0 0 0 0 0,0 0 0 0 0,0-1-1 0 0,0 1 1 0 0,0 0 0 0 0,0 0 0 0 0,-1 0 0 0 0,1 0 0 0 0,0 1 0 0 0,-1-1-4 0 0,-5-6 13 0 0,2 0-40 0 0,-10-18-143 0 0,13 20 142 0 0,-4-7-74 0 0,-4 8-47 0 0,5-6-19 0 0,-8 6-7 0 0,-1-5-6 0 0,10 7-20 0 0,1 2 103 0 0,-5 2 9 0 0,8-1 59 0 0,-3 0-186 0 0,3 0-43 0 0,0 0 103 0 0,0 0-125 0 0,0 0-234 0 0,0 0 298 0 0,0 0-7 0 0,0 0-51 0 0,0 0-108 0 0,0 0-127 0 0,0 0-115 0 0,0 0 95 0 0,0 0-43 0 0,0 0-665 0 0,0 0-516 0 0,0 0-986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08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6296 0 0,'0'0'184'0'0,"0"0"-44"0"0,0 0-3 0 0,0 0 53 0 0,0 0 164 0 0,0 0 306 0 0,0 0 20 0 0,0 0-281 0 0,0 0-171 0 0,0 0-51 0 0,0 0 22 0 0,0 0 67 0 0,0 0-18 0 0,0 0 7 0 0,0 0 56 0 0,0 3 29 0 0,0 3-119 0 0,0 20 578 0 0,0-15-513 0 0,0-2-129 0 0,0-6-127 0 0,0 0-39 0 0,0 4 315 0 0,0 0-77 0 0,-1 5 30 0 0,3 5 40 0 0,0-13-140 0 0,4 1-37 0 0,-5-5-117 0 0,-1 0 0 0 0,1 0 0 0 0,-1 1 0 0 0,1-1 0 0 0,-1 0-1 0 0,0 0 1 0 0,1 1 0 0 0,-1-1 0 0 0,1 0 0 0 0,-1 1 0 0 0,0-1 0 0 0,0 1 0 0 0,1-1-1 0 0,-1 0 1 0 0,0 1 0 0 0,0-1 0 0 0,1 1 0 0 0,-1-1 0 0 0,0 1 0 0 0,0-1 0 0 0,0 1-1 0 0,0-1 1 0 0,0 1 0 0 0,1-1 0 0 0,-1 1 0 0 0,0-1 0 0 0,0 1 0 0 0,0-1 0 0 0,-1 1-1 0 0,1-1 1 0 0,0 1 0 0 0,0 0-5 0 0,0 30 200 0 0,0 1 34 0 0,0-31-221 0 0,0 1 1 0 0,0-1-1 0 0,1 1 1 0 0,-1 0-1 0 0,0-1 1 0 0,1 1 0 0 0,-1-1-1 0 0,1 1 1 0 0,-1-1-1 0 0,1 1-13 0 0,8 10 98 0 0,-6-9-26 0 0,-2 0-32 0 0,-2 6-15 0 0,1-6-3 0 0,0 13 50 0 0,2 0-24 0 0,1-11-272 0 0,-1-1 95 0 0,0 0 81 0 0,0-1 65 0 0,1 1 128 0 0,-1-1 212 0 0,-2-2-239 0 0,1-1-70 0 0,-1 0-52 0 0,0 1-67 0 0,0-1-81 0 0,-1 0-47 0 0,1 0-75 0 0,0 1-84 0 0,0-1-91 0 0,0 1-99 0 0,0 0-108 0 0,0 0-117 0 0,0 1-123 0 0,0-2-937 0 0,0 0-1038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08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18 7568 0 0,'0'0'166'0'0,"0"0"29"0"0,0 0 14 0 0,0 0 15 0 0,0-2 15 0 0,-2-4-104 0 0,-4 2 59 0 0,-13 0 308 0 0,-12 3 149 0 0,11 2-289 0 0,10-1-206 0 0,1 1-61 0 0,-1-2 74 0 0,-17 0 83 0 0,25 1-239 0 0,0 0 0 0 0,1 0-1 0 0,-1 0 1 0 0,1 0 0 0 0,-1 0 0 0 0,1 1 0 0 0,-1-1-1 0 0,1 1 1 0 0,-1-1 0 0 0,1 1 0 0 0,-1-1-1 0 0,0 1-12 0 0,-3 10 82 0 0,4-11-77 0 0,0 1 1 0 0,1-1-1 0 0,-1 0 1 0 0,0 1-1 0 0,0-1 1 0 0,0 0-1 0 0,0 0 1 0 0,1 0-1 0 0,-1 0 1 0 0,0 1-1 0 0,0-1 1 0 0,0 0-1 0 0,0 0 1 0 0,0-1-6 0 0,0 1 4 0 0,0 0 0 0 0,0 0 0 0 0,0 0 0 0 0,0 0 0 0 0,1 0 0 0 0,-1 0 0 0 0,0 1 0 0 0,0-1 0 0 0,0 0 0 0 0,0 0 0 0 0,1 0 0 0 0,-1 1 0 0 0,0-1 0 0 0,0 1-4 0 0,0 0 0 0 0,1-1 0 0 0,0 1 0 0 0,-1-1 0 0 0,1 1 0 0 0,0 0-1 0 0,0-1 1 0 0,-1 1 0 0 0,1 0 0 0 0,0-1 0 0 0,0 1 0 0 0,0 0 0 0 0,0-1 0 0 0,0 1 0 0 0,0 0 0 0 0,0 0 0 0 0,0 4-59 0 0,3 8 4 0 0,10 3 45 0 0,-11-15 10 0 0,-1 1 0 0 0,1 0 0 0 0,0-1 0 0 0,0 1 0 0 0,1-1 0 0 0,-1 0 0 0 0,0 0 0 0 0,0 0 0 0 0,1 0 0 0 0,7 4 0 0 0,6 8-11 0 0,5 2-35 0 0,1-4 38 0 0,-2-3 23 0 0,-14-5 7 0 0,20 11 63 0 0,-11-2 36 0 0,-5-2-15 0 0,15 15 200 0 0,-24-24-286 0 0,1 1 0 0 0,-1-1 1 0 0,0 1-1 0 0,0 0 0 0 0,0 0 0 0 0,0 0 0 0 0,0 0 0 0 0,0 0 0 0 0,0 0 0 0 0,-1 0 0 0 0,1 0 0 0 0,-1 0 1 0 0,1 0-1 0 0,-1 0-20 0 0,0 5 65 0 0,-1-6-45 0 0,1 1 0 0 0,0 0 0 0 0,0-1-1 0 0,0 1 1 0 0,0 0 0 0 0,0-1 0 0 0,1 1 0 0 0,-1 0 0 0 0,0-1 0 0 0,1 1 0 0 0,-1 0 0 0 0,1 0-20 0 0,6 3 99 0 0,-7-5-93 0 0,1 0 1 0 0,-1 0-1 0 0,1 1 0 0 0,-1-1 1 0 0,1 0-1 0 0,-1 1 1 0 0,0-1-1 0 0,1 0 0 0 0,-1 1 1 0 0,0-1-1 0 0,1 0 1 0 0,-1 1-1 0 0,0-1 0 0 0,1 1 1 0 0,-1-1-1 0 0,0 1 1 0 0,0-1-1 0 0,0 0 0 0 0,1 1 1 0 0,-1-1-1 0 0,0 1 1 0 0,0-1-1 0 0,0 1 0 0 0,0-1 1 0 0,0 1-1 0 0,0-1 1 0 0,0 1-1 0 0,0-1 0 0 0,0 1 1 0 0,0-1-1 0 0,0 1 1 0 0,0 0-7 0 0,0 6 70 0 0,0-5-47 0 0,0 0 1 0 0,0 0 0 0 0,0 1 0 0 0,0-1 0 0 0,0 0-1 0 0,0 0 1 0 0,-1 0 0 0 0,1 0 0 0 0,-1 0 0 0 0,0 1-24 0 0,-4 5 81 0 0,-1 2 39 0 0,4 4 35 0 0,1-8-82 0 0,-4 8 221 0 0,2-10-194 0 0,1 0-58 0 0,0-1-49 0 0,-4 11 137 0 0,-4-9-2 0 0,3 6-17 0 0,7-10-106 0 0,0 0-1 0 0,-1 0 1 0 0,1 0-1 0 0,-1 0 0 0 0,1 0 1 0 0,-1 0-1 0 0,0 0 0 0 0,1 0 1 0 0,-1 0-1 0 0,0 0 0 0 0,0-1 1 0 0,1 1-1 0 0,-1 0 0 0 0,0 0 1 0 0,0-1-1 0 0,-1 1-4 0 0,-29 15 91 0 0,27-15-82 0 0,0 0 0 0 0,-1 0 0 0 0,1 0 1 0 0,0-1-1 0 0,-1 1 0 0 0,1-1 0 0 0,-1 0 1 0 0,1-1-1 0 0,-4 0-9 0 0,-8 1-3 0 0,9 0 1 0 0,-6 0-77 0 0,1-3-108 0 0,-6-8-133 0 0,14 10 250 0 0,-1 1 0 0 0,1-1 1 0 0,0 1-1 0 0,0 0 1 0 0,-4 0 69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09.0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64 9072 0 0,'0'0'200'0'0,"0"-2"33"0"0,0-2-158 0 0,1 4-55 0 0,-3-2 24 0 0,-1-4 69 0 0,-1-1 19 0 0,-2-3 56 0 0,4 4-76 0 0,2-1 127 0 0,0 7-232 0 0,0-1 1 0 0,0 1 0 0 0,0 0-1 0 0,0 0 1 0 0,0 0 0 0 0,0 0-1 0 0,0 0 1 0 0,0 0 0 0 0,0 0-1 0 0,0 0 1 0 0,0 0 0 0 0,0 0-1 0 0,0-1 1 0 0,0 1 0 0 0,0 0-1 0 0,0 0 1 0 0,0 0 0 0 0,0 0-1 0 0,0 0 1 0 0,0 0 0 0 0,0 0-1 0 0,0 0 1 0 0,0 0 0 0 0,0 0-1 0 0,0 0 1 0 0,0-1 0 0 0,0 1 0 0 0,0 0-1 0 0,0 0 1 0 0,0 0 0 0 0,0 0-1 0 0,0 0 1 0 0,0 0 0 0 0,1 0-1 0 0,-1 0 1 0 0,0 0 0 0 0,0 0-1 0 0,0 0 1 0 0,0 0 0 0 0,0 0-1 0 0,0 0 1 0 0,0 0 0 0 0,0 0-1 0 0,0 0 1 0 0,0 0 0 0 0,1 0-1 0 0,-1 0 1 0 0,0 0 0 0 0,0 0-1 0 0,0 0 1 0 0,0 0 0 0 0,0 0-1 0 0,0 0 1 0 0,0 0 0 0 0,0 0-1 0 0,0 0 1 0 0,0 0-8 0 0,11 0 447 0 0,-9-1-190 0 0,-1-1-118 0 0,-1-2-45 0 0,0-2-10 0 0,0 6-82 0 0,0 0-1 0 0,0 0 1 0 0,-1-1-1 0 0,1 1 1 0 0,0 0-1 0 0,0 0 1 0 0,0 0-1 0 0,0 0 1 0 0,0 0 0 0 0,0 0-1 0 0,0 0 1 0 0,0 0-1 0 0,0 0 1 0 0,0 0-1 0 0,0-1 1 0 0,0 1-1 0 0,0 0 1 0 0,0 0-1 0 0,1 0 1 0 0,-1 0-1 0 0,0 0 1 0 0,0 0-1 0 0,0 0 1 0 0,0 0-1 0 0,0 0 1 0 0,0 0-1 0 0,0 0 1 0 0,0 0-1 0 0,0-1 1 0 0,0 1-1 0 0,0 0 1 0 0,0 0-1 0 0,0 0 1 0 0,0 0 0 0 0,0 0-1 0 0,0 0 1 0 0,1 0-1 0 0,-1 0 1 0 0,0 0-1 0 0,0 0 1 0 0,0 0-1 0 0,0 0 1 0 0,0 0-1 0 0,0 0 1 0 0,0 0-1 0 0,0 0 1 0 0,0 0-1 0 0,0 0 1 0 0,1 0-1 0 0,-1 0 1 0 0,0 0-1 0 0,0 0 1 0 0,0 0-1 0 0,0 0 1 0 0,0 0-1 0 0,0 0 1 0 0,0 0-2 0 0,12 0 80 0 0,4 0-64 0 0,2 0-52 0 0,-3 0-45 0 0,1 0 17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48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192 474 5784 0 0,'0'0'132'0'0,"0"0"17"0"0,0 0 10 0 0,-3 0-26 0 0,0-1-112 0 0,1 1-20 0 0,0 0-1 0 0,1 0 1 0 0,-1 0-1 0 0,0 0 1 0 0,0 0-1 0 0,0 0 1 0 0,0 1-1 0 0,1-1 1 0 0,-1 1-1 0 0,0-1 1 0 0,-1 1-1 0 0,-2 10 0 0 0,0-9 6 0 0,-1 1 37 0 0,2 4 104 0 0,4-7-134 0 0,0 0 0 0 0,-1 1 1 0 0,1-1-1 0 0,0 1 0 0 0,-1-1 0 0 0,1 1 0 0 0,0-1 0 0 0,-1 0 0 0 0,1 1 1 0 0,0-1-1 0 0,-1 0 0 0 0,1 1 0 0 0,0-1 0 0 0,-1 0 0 0 0,1 0 1 0 0,-1 1-1 0 0,1-1 0 0 0,-1 0 0 0 0,1 0 0 0 0,-1 0 0 0 0,1 0 1 0 0,-1 0-1 0 0,1 1 0 0 0,-1-1 0 0 0,1 0 0 0 0,-1 0 0 0 0,1 0 0 0 0,-1 0 1 0 0,1 0-1 0 0,-1-1 0 0 0,1 1 0 0 0,-1 0-13 0 0,0 0 14 0 0,1 0 0 0 0,-1 0-1 0 0,1 0 1 0 0,0 0 0 0 0,-1 0 0 0 0,1 0-1 0 0,-1 0 1 0 0,1 0 0 0 0,-1 0 0 0 0,1 0-1 0 0,-1 0 1 0 0,1 0 0 0 0,-1 0 0 0 0,1 0 0 0 0,-1 1-1 0 0,1-1 1 0 0,-1 0 0 0 0,1 0 0 0 0,-1 0-1 0 0,1 1 1 0 0,0-1 0 0 0,-1 0 0 0 0,1 1-1 0 0,-1-1 1 0 0,1 0 0 0 0,0 1 0 0 0,-1-1-1 0 0,1 1 1 0 0,0-1 0 0 0,0 0 0 0 0,-1 1-1 0 0,1 0-13 0 0,-4 5 204 0 0,-8 1 57 0 0,11-7-244 0 0,0 1 0 0 0,0-1-1 0 0,0 0 1 0 0,0 1 0 0 0,0 0 0 0 0,0-1-1 0 0,0 1 1 0 0,0 0 0 0 0,1-1 0 0 0,-1 1 0 0 0,0 0-1 0 0,0 0 1 0 0,0 0 0 0 0,1-1 0 0 0,-1 1-1 0 0,0 1-16 0 0,-4 8 169 0 0,5-8-132 0 0,-1 1 0 0 0,-1-1 0 0 0,1 0 0 0 0,0 0 0 0 0,-1 0 0 0 0,1 0 0 0 0,-1 0 0 0 0,1 0 0 0 0,-1 0-37 0 0,-1 2 76 0 0,0-1 0 0 0,0 1 0 0 0,0 0 0 0 0,1 0 0 0 0,-1 0 0 0 0,1 0-1 0 0,0 0 1 0 0,0 1-76 0 0,-7 21 345 0 0,3-9-157 0 0,-1-1-40 0 0,7-15-132 0 0,-1 1 1 0 0,1-1 0 0 0,-1 0 0 0 0,1 1 0 0 0,0-1-1 0 0,-1 0 1 0 0,1 1 0 0 0,0-1 0 0 0,0 1 0 0 0,0 0-17 0 0,-2 16 156 0 0,-2-9-104 0 0,-6 24 156 0 0,10-31-189 0 0,-1 0 1 0 0,1 1-1 0 0,0-1 0 0 0,0 0 1 0 0,0 1-1 0 0,0-1 1 0 0,0 1-1 0 0,0-1 0 0 0,1 0 1 0 0,-1 1-1 0 0,1-1 0 0 0,0 0 1 0 0,0 2-20 0 0,15 15 178 0 0,-9-12-120 0 0,-3-1-46 0 0,1 7 52 0 0,5-8 2 0 0,-5 2-16 0 0,-5-7-47 0 0,0 1 1 0 0,1-1-1 0 0,-1 1 0 0 0,0-1 1 0 0,0 0-1 0 0,1 1 0 0 0,-1-1 1 0 0,0 1-1 0 0,1-1 1 0 0,-1 0-1 0 0,0 1 0 0 0,1-1 1 0 0,-1 0-1 0 0,1 0 0 0 0,-1 1 1 0 0,1-1-1 0 0,-1 0 1 0 0,1 0-1 0 0,-1 0 0 0 0,0 1 1 0 0,1-1-1 0 0,-1 0 0 0 0,1 0 1 0 0,-1 0-1 0 0,1 0 0 0 0,-1 0 1 0 0,1 0-1 0 0,-1 0 1 0 0,1 0-1 0 0,-1 0 0 0 0,1 0 1 0 0,0-1-4 0 0,20 1 177 0 0,21 0 46 0 0,-26-2-157 0 0,2-11-52 0 0,6-3-14 0 0,-16 3-15 0 0,5 7-64 0 0,-9 4 36 0 0,7-6 8 0 0,-5 2-60 0 0,-3 2-19 0 0,1 0-63 0 0,-1 1-74 0 0,1-1-91 0 0,-1 0-78 0 0,0 1-104 0 0,0 0-118 0 0,-1 1 273 0 0,-1 1-33 0 0,4-4-693 0 0,3-3-618 0 0,-5 5 949 0 0</inkml:trace>
  <inkml:trace contextRef="#ctx0" brushRef="#br0" timeOffset="384.44">145 0 5008 0 0,'0'0'144'0'0,"0"0"39"0"0,0 3 36 0 0,0-2-262 0 0,0 1 78 0 0,-1 0 46 0 0,1 3 128 0 0,1 7 381 0 0,0-10-455 0 0,0 0-52 0 0,6 3 169 0 0,-7-5-235 0 0,1 0-1 0 0,-1 0 1 0 0,1 1 0 0 0,-1-1 0 0 0,0 0-1 0 0,1 0 1 0 0,-1 1 0 0 0,1-1 0 0 0,-1 0-1 0 0,0 1 1 0 0,1-1 0 0 0,-1 1 0 0 0,0-1-1 0 0,0 1 1 0 0,1-1 0 0 0,-1 0 0 0 0,0 1-1 0 0,0-1 1 0 0,0 1 0 0 0,1-1 0 0 0,-1 1-1 0 0,0-1 1 0 0,0 1 0 0 0,0-1 0 0 0,0 1-1 0 0,0-1 1 0 0,0 1 0 0 0,0-1 0 0 0,0 1-1 0 0,0-1 1 0 0,0 1 0 0 0,0 0-17 0 0,-1-1 17 0 0,1 1 0 0 0,0-1 1 0 0,0 1-1 0 0,0-1 0 0 0,0 1 1 0 0,0-1-1 0 0,0 1 1 0 0,0-1-1 0 0,0 1 0 0 0,0-1 1 0 0,0 1-1 0 0,0-1 0 0 0,1 1 1 0 0,-1-1-1 0 0,0 0 0 0 0,0 1 1 0 0,0-1-1 0 0,1 1 0 0 0,-1-1 1 0 0,0 1-1 0 0,0-1 0 0 0,1 0 1 0 0,-1 1-1 0 0,0-1 0 0 0,1 1 1 0 0,-1-1-1 0 0,1 0 0 0 0,-1 0 1 0 0,0 1-1 0 0,1-1 0 0 0,-1 0 1 0 0,1 1-18 0 0,6 3 286 0 0,-2 4 64 0 0,3 9 62 0 0,-6-13-279 0 0,0-1-38 0 0,-2 0-18 0 0,-1 0 1 0 0,2 0 20 0 0,0 1 29 0 0,2 1 54 0 0,0 1-120 0 0,-1-1-37 0 0,1 0 23 0 0,0 1 30 0 0,1 4 50 0 0,-1-7-87 0 0,2 8 26 0 0,-2-2 13 0 0,-1 0 39 0 0,-1 1 72 0 0,-1 0 12 0 0,2-1-49 0 0,2-1-15 0 0,4 3 22 0 0,1 4 44 0 0,-3-3 0 0 0,-6-8-160 0 0,1 1 0 0 0,0-1 0 0 0,-1 0 0 0 0,0 0 0 0 0,0 5-44 0 0,3 22 162 0 0,7 0-4 0 0,-4 1 2 0 0,4 2 28 0 0,-5 8 18 0 0,6-8 2 0 0,-6-2-3 0 0,0-16-106 0 0,-3-9-53 0 0,0-1 1 0 0,-1 1 0 0 0,0 0-1 0 0,0-1 1 0 0,0 1 0 0 0,-1 0-47 0 0,1 0 56 0 0,-1 1-1 0 0,1-1 1 0 0,1 0 0 0 0,-1 0 0 0 0,1 0 0 0 0,3 5-56 0 0,-4-6 34 0 0,3 11 129 0 0,-4 3-17 0 0,-1-10-72 0 0,3 4 65 0 0,4-1 19 0 0,-5-12-140 0 0,0 1 0 0 0,0-1 1 0 0,0 1-1 0 0,0-1 0 0 0,-1 1 0 0 0,1-1 1 0 0,-1 1-1 0 0,1-1 0 0 0,-1 1 0 0 0,0 0 1 0 0,1-1-1 0 0,-1 1 0 0 0,0 1-18 0 0,0 27 285 0 0,0 32 244 0 0,0-60-514 0 0,0-2-46 0 0,0 0-64 0 0,0 0-128 0 0,0 0-209 0 0,0 0 230 0 0,0 0 91 0 0,0 0-38 0 0,0 0-10 0 0,0 0-38 0 0,0 0-43 0 0,0 0-48 0 0,0 0-53 0 0,0 0-49 0 0,0 0-42 0 0,0 0-39 0 0,0 0-136 0 0,0 0-37 0 0,0 0-1419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14.5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8720 0 0,'0'0'197'0'0,"0"2"24"0"0,0 18 195 0 0,0-10-359 0 0,0 5-36 0 0,0-3 15 0 0,0 0 76 0 0,0 0 82 0 0,0-1 85 0 0,0-10-239 0 0,0 0-1 0 0,0-1 1 0 0,0 1-1 0 0,0 0 1 0 0,0-1 0 0 0,0 1-1 0 0,0 0 1 0 0,0-1 0 0 0,0 1-1 0 0,0 0 1 0 0,1-1-1 0 0,-1 1 1 0 0,0 0 0 0 0,1-1-1 0 0,-1 1 1 0 0,0-1-1 0 0,1 1 1 0 0,-1 0 0 0 0,1-1-1 0 0,-1 1 1 0 0,1-1 0 0 0,-1 0-1 0 0,1 1 1 0 0,-1-1-1 0 0,1 1 1 0 0,0-1-40 0 0,5 7 623 0 0,-5 2-241 0 0,-1-4-172 0 0,0 2 46 0 0,0 0 65 0 0,0-2-23 0 0,0-1 37 0 0,0-1 107 0 0,3 0-120 0 0,8 8-2 0 0,-9-9-16 0 0,-2 1-70 0 0,0 7-36 0 0,0-7-6 0 0,0-3-88 0 0,0 0-67 0 0,0 0-43 0 0,0 0-56 0 0,0 0-85 0 0,0 0-11 0 0,1-1 26 0 0,1-1-62 0 0,-1 1 55 0 0,1-1-67 0 0,3-4-101 0 0,-4 4 151 0 0,0-1-77 0 0,0 1 60 0 0,-1 0-37 0 0,1 1-42 0 0,-1-1-46 0 0,1-1-51 0 0,-1 1-56 0 0,0 0-60 0 0,0-1-66 0 0,0-10-867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14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9416 0 0,'0'0'208'0'0,"0"0"33"0"0,0 0 16 0 0,0 0 23 0 0,0 0 48 0 0,0 0 22 0 0,0 0 2 0 0,0 0-152 0 0,0 0-96 0 0,0 0-71 0 0,0 0-99 0 0,0 0-78 0 0,0 0-106 0 0,0 0-122 0 0,0 0-108 0 0,0 0 62 0 0,0 0-41 0 0,0 0-545 0 0,0 0-431 0 0,0 0-818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17.0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32 5640 0 0,'0'0'124'0'0,"0"0"17"0"0,0 0 12 0 0,0 0 27 0 0,3-2 66 0 0,11-9 48 0 0,-2 8-32 0 0,-9 3-4 0 0,-3 0-88 0 0,0 0-40 0 0,0 0-8 0 0,0 0 24 0 0,0 0 113 0 0,0 0 49 0 0,0 0 11 0 0,0 0 1 0 0,0 0 0 0 0,0 0 0 0 0,0 0 0 0 0,0 0-12 0 0,0 0-51 0 0,0-3-61 0 0,0 1-84 0 0,0 0-54 0 0,0-2-10 0 0,0 2 5 0 0,0 2-50 0 0,0 0 1 0 0,0 0 0 0 0,0 0 0 0 0,0 0 0 0 0,0 0 0 0 0,0 0-1 0 0,0 0 1 0 0,0-1 0 0 0,0 1 0 0 0,0 0 0 0 0,0 0-1 0 0,0 0 1 0 0,0 0 0 0 0,0 0 0 0 0,0 0 0 0 0,0 0-1 0 0,0 0 1 0 0,0 0 0 0 0,0 0 0 0 0,0 0 0 0 0,0-1 0 0 0,0 1-1 0 0,0 0 1 0 0,-1 0 0 0 0,1 0 0 0 0,0 0 0 0 0,0 0-1 0 0,0 0 1 0 0,0 0 0 0 0,0 0 0 0 0,0 0 0 0 0,0 0-1 0 0,0 0 1 0 0,0 0 0 0 0,0 0 0 0 0,0 0 0 0 0,0 0 0 0 0,0-1-1 0 0,0 1 1 0 0,-1 0 0 0 0,1 0 0 0 0,0 0 0 0 0,0 0-1 0 0,0 0 1 0 0,0 0 0 0 0,0 0 0 0 0,0 0 0 0 0,0 0-1 0 0,0 0 1 0 0,0 0 0 0 0,0 0 0 0 0,-1 0 0 0 0,1 0 0 0 0,0 0-1 0 0,0 0 1 0 0,0 1 0 0 0,0-1-4 0 0,-12 3 148 0 0,-2 7-11 0 0,10-8-32 0 0,1-1-47 0 0,-6-1-18 0 0,6-1-9 0 0,3 1-28 0 0,-1 0 0 0 0,1 0 0 0 0,-1 0 0 0 0,1 0 1 0 0,-1 0-1 0 0,1 0 0 0 0,-1 0 0 0 0,1 0 0 0 0,-1 0 0 0 0,1 0 1 0 0,-1 0-1 0 0,1 0 0 0 0,-1 0 0 0 0,1 1 0 0 0,-1-1 1 0 0,1 0-1 0 0,0 0 0 0 0,-1 0 0 0 0,1 1 0 0 0,-1-1 1 0 0,1 0-1 0 0,-1 1 0 0 0,1-1 0 0 0,0 0 0 0 0,-1 1 0 0 0,1-1 1 0 0,0 0-1 0 0,-1 1 0 0 0,1-1 0 0 0,0 1 0 0 0,0-1 1 0 0,-1 1-4 0 0,-3 6 42 0 0,-9-2 22 0 0,-3 8-12 0 0,3 3-40 0 0,8-3-12 0 0,1-11 0 0 0,-3 4 0 0 0,2 17 0 0 0,2-15 0 0 0,0-1 0 0 0,-1-1 0 0 0,-3 7 0 0 0,-3 3-15 0 0,0 8-55 0 0,8-18 68 0 0,0 0 0 0 0,1 0 0 0 0,0 0 0 0 0,0 1 0 0 0,0-1 0 0 0,1 0 0 0 0,0 6 2 0 0,0-10-3 0 0,0 0 1 0 0,0 0-1 0 0,1-1 0 0 0,-1 1 1 0 0,1 0-1 0 0,-1 0 0 0 0,1-1 1 0 0,-1 1-1 0 0,1 0 0 0 0,0-1 1 0 0,0 1-1 0 0,0-1 0 0 0,0 1 3 0 0,0-1-1 0 0,0 1-1 0 0,0-1 1 0 0,0 1 0 0 0,-1 0-1 0 0,1-1 1 0 0,0 1-1 0 0,-1 0 1 0 0,1-1-1 0 0,-1 1 1 0 0,0 0 0 0 0,1 0-1 0 0,-1 0 1 0 0,0 0 1 0 0,2 13 0 0 0,12 1 10 0 0,1-3 48 0 0,2-9 70 0 0,13-4 214 0 0,-14-1-112 0 0,-14 1-209 0 0,0 0 1 0 0,-1 0-1 0 0,1-1 1 0 0,-1 1-1 0 0,1 0 1 0 0,-1-1-1 0 0,0 1 1 0 0,1-1-1 0 0,-1 1 1 0 0,1-1 0 0 0,-1 0-22 0 0,2-1 49 0 0,0 0 1 0 0,-1 0 0 0 0,1 0 0 0 0,-1 0 0 0 0,1-1-1 0 0,0-1-49 0 0,-1 1 36 0 0,0 1 0 0 0,0 0-1 0 0,0 0 1 0 0,0 0 0 0 0,1 0-1 0 0,-1 0 1 0 0,0 1 0 0 0,1-1-1 0 0,-1 0 1 0 0,1 1 0 0 0,1-1-36 0 0,9-1 113 0 0,-11 3-95 0 0,1-1-1 0 0,-1 1 0 0 0,0-1 1 0 0,1 0-1 0 0,-1 1 0 0 0,0-1 1 0 0,0 0-1 0 0,0-1 0 0 0,0 1 0 0 0,0 0 1 0 0,0 0-1 0 0,0-1 0 0 0,0 1 1 0 0,0-1-18 0 0,11-11 59 0 0,17-17 107 0 0,-10 10-115 0 0,-4 7-39 0 0,-7 10 19 0 0,-9 3-31 0 0,0 0 1 0 0,1 0 0 0 0,-1 0 0 0 0,0 0-1 0 0,0 0 1 0 0,1 0 0 0 0,-1 0-1 0 0,0-1 1 0 0,0 1 0 0 0,1 0 0 0 0,-1 0-1 0 0,0 0 1 0 0,0 0 0 0 0,0 0-1 0 0,1-1 1 0 0,-1 1 0 0 0,0 0 0 0 0,0 0-1 0 0,0 0 1 0 0,1 0 0 0 0,-1-1-1 0 0,0 1 1 0 0,0 0 0 0 0,0 0 0 0 0,0-1-1 0 0,0 1 0 0 0,13-25 78 0 0,-11 22-69 0 0,-2 1 1 0 0,1 0 1 0 0,0 0 0 0 0,-1-1-1 0 0,0 1 1 0 0,1 0 0 0 0,-1-1-1 0 0,0 1 1 0 0,0 0 0 0 0,0-3-11 0 0,-1 1 8 0 0,-1-1 40 0 0,-5-2-52 0 0,-21-20 75 0 0,18 19-70 0 0,-3 3-79 0 0,8-6-3 0 0,-6 5-14 0 0,-3-1-48 0 0,10 5 70 0 0,-7-4-115 0 0,-7-4-154 0 0,15 7 101 0 0,0 2 89 0 0,-1 1 44 0 0,-1 1 28 0 0,4-1 21 0 0,1 0 5 0 0,-3 0-390 0 0,3 0-10 0 0,0 0-2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17.4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95 8784 0 0,'-3'-2'197'0'0,"1"0"-141"0"0,-1-2-14 0 0,1 2 8 0 0,-2-1 64 0 0,-1-2 85 0 0,-5-8 12 0 0,7 5-174 0 0,0 0-31 0 0,-10-8 35 0 0,0 3 166 0 0,11 10-35 0 0,0 1-58 0 0,2-1-37 0 0,0 0-35 0 0,0 0-13 0 0,-1 1 33 0 0,-1 1-52 0 0,0 1 48 0 0,-4-1 166 0 0,-1 0 65 0 0,-12 2 456 0 0,13-1-528 0 0,1 0-71 0 0,-6 0-21 0 0,8 0-11 0 0,1 0-10 0 0,-8 0-51 0 0,-7 0-20 0 0,12 2 26 0 0,-8 12-44 0 0,0 1-15 0 0,8-1 13 0 0,-6-9 40 0 0,6 5-23 0 0,-2-6 10 0 0,7-4-39 0 0,-1 0 0 0 0,1 0 0 0 0,0 0 0 0 0,0 0 0 0 0,0 0 0 0 0,0 0 0 0 0,-1 0 0 0 0,1 0-1 0 0,0 0 1 0 0,0 0 0 0 0,0 0 0 0 0,-1 0 0 0 0,1 0 0 0 0,0 0 0 0 0,0 0 0 0 0,0 0 0 0 0,0 1 0 0 0,0-1 0 0 0,-1 0 0 0 0,1 0 0 0 0,0 0 0 0 0,0 0 0 0 0,0 0 0 0 0,0 1 0 0 0,0-1-1 0 0,0 0 1 0 0,0 0 0 0 0,0 0 0 0 0,-1 0 0 0 0,1 1 0 0 0,0-1 0 0 0,0 0 0 0 0,0 0 0 0 0,0 0 0 0 0,0 0 0 0 0,0 1-1 0 0,-1 25 6 0 0,1 3 41 0 0,0 51 339 0 0,0-47-289 0 0,0-31-93 0 0,0 0-1 0 0,0-1 1 0 0,0 1-1 0 0,1-1 0 0 0,-1 1 1 0 0,0-1-1 0 0,1 1 1 0 0,0-1-1 0 0,-1 1 0 0 0,1-1 1 0 0,0 1-1 0 0,0-1 1 0 0,-1 0-4 0 0,7 13 35 0 0,-2 12-8 0 0,1-10 15 0 0,-5-13-31 0 0,1 0 0 0 0,-1 0 0 0 0,0 1 0 0 0,-1-1 0 0 0,1 0 0 0 0,0 1 1 0 0,-1-1-1 0 0,0 2-11 0 0,0-3 6 0 0,0 0 1 0 0,0 0 0 0 0,1 0 0 0 0,-1-1 0 0 0,0 1 0 0 0,1 0 0 0 0,-1 0-1 0 0,1-1 1 0 0,-1 1 0 0 0,1 0 0 0 0,0-1 0 0 0,0 1 0 0 0,0-1 0 0 0,0 2-7 0 0,0-2 6 0 0,0 1 1 0 0,0-1 0 0 0,0 1 0 0 0,0-1 0 0 0,-1 1 0 0 0,1 0 0 0 0,0 0-1 0 0,-1-1 1 0 0,0 1 0 0 0,1 0 0 0 0,-1 0 0 0 0,0 0 0 0 0,0-1 0 0 0,0 2-7 0 0,0 1 8 0 0,1 0 0 0 0,-1 0 0 0 0,1 0 0 0 0,0 0 0 0 0,0 0 0 0 0,0-1 0 0 0,1 1 0 0 0,-1 0 0 0 0,1-1 0 0 0,1 4-8 0 0,-2-4 19 0 0,1 1 1 0 0,-2 0 0 0 0,1 0 0 0 0,0 0-1 0 0,-1 0 1 0 0,0 0 0 0 0,0 0 0 0 0,0 0 0 0 0,0 0-1 0 0,-1 2-19 0 0,0 14 139 0 0,1-16-120 0 0,0 1 3 0 0,0 13-47 0 0,0-16-80 0 0,0-2-48 0 0,0 0-225 0 0,0 0-34 0 0</inkml:trace>
  <inkml:trace contextRef="#ctx0" brushRef="#br0" timeOffset="262.27">1 379 9672 0 0,'0'0'282'0'0,"0"0"-2"0"0,0 0-153 0 0,0-2 28 0 0,0 1-147 0 0,0 1 0 0 0,0-1 1 0 0,0 1-1 0 0,0-1 1 0 0,0 1-1 0 0,0-1 0 0 0,0 1 1 0 0,0 0-1 0 0,0-1 0 0 0,0 1 1 0 0,0-1-1 0 0,1 1 1 0 0,-1-1-1 0 0,0 1 0 0 0,0 0 1 0 0,1-1-1 0 0,-1 1 0 0 0,0-1 1 0 0,0 1-1 0 0,1 0 1 0 0,-1-1-1 0 0,1 1 0 0 0,-1 0 1 0 0,0-1-1 0 0,1 1 1 0 0,-1 0-1 0 0,1 0 0 0 0,-1-1 1 0 0,0 1-1 0 0,1 0-8 0 0,16-1 255 0 0,-12 1-192 0 0,0-3 116 0 0,-5 2-170 0 0,14-8 174 0 0,3 6-23 0 0,-13 3-132 0 0,0-1 1 0 0,0 1-1 0 0,0-1 1 0 0,0 0-1 0 0,0 0 1 0 0,0 0-1 0 0,0-1 1 0 0,-1 1-1 0 0,1-1 1 0 0,2-1-29 0 0,8-1 84 0 0,8 4-12 0 0,-11 1-33 0 0,-5-1-16 0 0,0-1 0 0 0,0 0 1 0 0,0 0-1 0 0,0 0 0 0 0,-1-1 1 0 0,2 0-24 0 0,-3 0 21 0 0,1 1 1 0 0,0-1-1 0 0,1 1 1 0 0,-1 0 0 0 0,5 0-22 0 0,-4 1-4 0 0,0 0-106 0 0,0 0-94 0 0,-1 0-82 0 0,0 0-147 0 0,0 0-79 0 0,1 0-175 0 0,5 0-415 0 0,1 0-399 0 0,7 0-860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15.2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1 332 9616 0 0,'0'0'216'0'0,"0"0"32"0"0,0 0 12 0 0,0 3 34 0 0,4 11 136 0 0,5-2-69 0 0,-7-10 62 0 0,-2 1-11 0 0,0 7-103 0 0,-1 17 234 0 0,1-25-500 0 0,0 0 0 0 0,0-1 0 0 0,0 1 0 0 0,0-1 1 0 0,0 1-1 0 0,1-1 0 0 0,-1 1 0 0 0,0-1 1 0 0,1 1-1 0 0,-1-1 0 0 0,1 1 0 0 0,0 0-43 0 0,6 2 191 0 0,-7-3-180 0 0,1-1 1 0 0,-1 0-1 0 0,0 0 0 0 0,1 1 1 0 0,-1-1-1 0 0,1 0 0 0 0,-1 1 1 0 0,0-1-1 0 0,1 0 0 0 0,-1 1 1 0 0,0-1-1 0 0,1 0 0 0 0,-1 1 1 0 0,0-1-1 0 0,0 1 0 0 0,1-1 1 0 0,-1 1-1 0 0,0-1 0 0 0,0 1 1 0 0,0-1-1 0 0,1 0 0 0 0,-1 1 1 0 0,0-1-1 0 0,0 1 0 0 0,0-1 1 0 0,0 1-1 0 0,0-1 0 0 0,0 1 1 0 0,0-1-1 0 0,0 1 0 0 0,0-1 1 0 0,-1 1-12 0 0,1 11 177 0 0,0-2-59 0 0,0 16 118 0 0,0-11-74 0 0,0-13-146 0 0,0 0-1 0 0,1-1 1 0 0,-1 1 0 0 0,0-1-1 0 0,1 1 1 0 0,-1-1 0 0 0,1 1-1 0 0,-1-1 1 0 0,1 1 0 0 0,-1-1-1 0 0,1 1 1 0 0,0-1 0 0 0,0 0-16 0 0,5 13 95 0 0,-2 7 28 0 0,-5 17 174 0 0,1-24-188 0 0,1 4 83 0 0,1-4-44 0 0,2-1-41 0 0,0-2-37 0 0,-2-4-39 0 0,-1-3 11 0 0,0 0 0 0 0,0 0-1 0 0,0 0 1 0 0,-1 0 0 0 0,1 4-42 0 0,-2 16 141 0 0,0-13-87 0 0,1-6 34 0 0,0 0-54 0 0,0 9-78 0 0,0-8 59 0 0,0-2 33 0 0,0-1 42 0 0,0 0 65 0 0,0 1 72 0 0,0-1 85 0 0,0 0 96 0 0,-3-3-343 0 0,-6-2-32 0 0,9 1-23 0 0,-1 1 0 0 0,1-1 0 0 0,-1 0 0 0 0,1 1 0 0 0,0-1 0 0 0,0 0 1 0 0,-1 1-1 0 0,1-1 0 0 0,0 0 0 0 0,0 0 0 0 0,0 1 0 0 0,0-1 0 0 0,0 0 0 0 0,0 0 0 0 0,0 0-10 0 0,-4-19 144 0 0,0 10-101 0 0,-3-9 30 0 0,5 1 19 0 0,2-53 166 0 0,0 22-129 0 0,0 7-78 0 0,0 1-73 0 0,1 34 22 0 0,-1-1 0 0 0,2 0 0 0 0,-1 0 0 0 0,1 1 0 0 0,0-2 0 0 0,0 2 0 0 0,0-1 0 0 0,0 0 0 0 0,-1 1 0 0 0,0-1 0 0 0,-1-1 0 0 0,-1-4 0 0 0,1-7-21 0 0,4 3-24 0 0,-1 7 34 0 0,3-10-6 0 0,0 5-22 0 0,-3 10 35 0 0,0-2-9 0 0,0 1-1 0 0,1 0 0 0 0,-1 0 1 0 0,1 0-1 0 0,1 1 1 0 0,-1-1 13 0 0,13-11-59 0 0,-10 10 33 0 0,-4 4 17 0 0,2 1-4 0 0,-3 1 3 0 0,1 0-1 0 0,-1 1 1 0 0,0-1 0 0 0,1 1-1 0 0,-1 0 1 0 0,0 0-1 0 0,1 0 1 0 0,-1 0 0 0 0,1 0-1 0 0,-1 0 11 0 0,3 0 0 0 0,5 0-23 0 0,25 2-71 0 0,-34-2 93 0 0,1 1-1 0 0,-1 0 0 0 0,0-1 0 0 0,1 1 0 0 0,-1 0 0 0 0,0 0 1 0 0,1 0-1 0 0,-1 0 0 0 0,0 0 0 0 0,0 0 0 0 0,0 0 0 0 0,0 1 2 0 0,2 0 0 0 0,-1 0 0 0 0,1 0 0 0 0,0 0 0 0 0,0 0 0 0 0,0 0 0 0 0,0 0 0 0 0,1 0 0 0 0,-2-2 0 0 0,0 1 0 0 0,0 0 0 0 0,-1 0 0 0 0,1 0 0 0 0,0 0 0 0 0,0 0 0 0 0,-1 1 0 0 0,1-1 0 0 0,-1 0 0 0 0,1 1 0 0 0,-1 0 0 0 0,0-1 0 0 0,1 2 0 0 0,-1-1-4 0 0,1 0 0 0 0,-1 1 0 0 0,0-1 0 0 0,1 0 0 0 0,0 0 0 0 0,-1 0 0 0 0,1 0 0 0 0,0 0 0 0 0,0 0 0 0 0,1 0 4 0 0,-1 0-4 0 0,0 0 0 0 0,0 0 0 0 0,0 0 0 0 0,-1 0 0 0 0,1 0 0 0 0,0 0 0 0 0,-1 0 0 0 0,0 1 0 0 0,1-1 0 0 0,-1 1 4 0 0,8 9-3 0 0,-6-9-7 0 0,0 0 1 0 0,1-1-1 0 0,-1 1 1 0 0,1-1-1 0 0,0 0 1 0 0,0 0-1 0 0,0 0 10 0 0,3 1-2 0 0,-4 0 2 0 0,-1 0 0 0 0,1-1 0 0 0,0 1 0 0 0,-1 1 0 0 0,0-1 0 0 0,0 0 0 0 0,0 0 0 0 0,0 1 0 0 0,0-1 0 0 0,0 4 0 0 0,2 0 0 0 0,1 6 0 0 0,6-8 0 0 0,-11-4 0 0 0,0 0 0 0 0,1-1 0 0 0,-1 1 0 0 0,0 0 0 0 0,1 0 0 0 0,-1 0 0 0 0,0 0 0 0 0,0-1 0 0 0,0 1 0 0 0,0 0 0 0 0,0 0 0 0 0,0 0 0 0 0,0 0 0 0 0,0 0 0 0 0,0 0 0 0 0,0-1 0 0 0,0 1 0 0 0,1-1 0 0 0,-1 1 0 0 0,0-1 0 0 0,0 1 0 0 0,0-1 0 0 0,0 1 0 0 0,0-1 0 0 0,-1 1 0 0 0,1-1 0 0 0,0 1 0 0 0,0-1 0 0 0,0 1 0 0 0,0-1 0 0 0,0 1 0 0 0,-1-1 0 0 0,1 1 0 0 0,0-1 0 0 0,0 0 0 0 0,-1 1 0 0 0,1-1 0 0 0,0 1 0 0 0,-1-1 0 0 0,1 0 0 0 0,-1 1 0 0 0,1-1 0 0 0,0 0 0 0 0,-1 0 0 0 0,1 1 0 0 0,-1-1 0 0 0,1 0 0 0 0,-7 5 0 0 0,6-1 1 0 0,-1-1 0 0 0,-13 6 81 0 0,6-4-46 0 0,8-4-32 0 0,-1 0-1 0 0,1-1 1 0 0,-1 1 0 0 0,1 0 0 0 0,-1 0 0 0 0,1-1 0 0 0,-1 1 0 0 0,0-1 0 0 0,1 1 0 0 0,-1-1 0 0 0,-1 1-4 0 0,-3 1 43 0 0,5 0-42 0 0,0-1-1 0 0,-1 0 1 0 0,0 0 0 0 0,1 0 0 0 0,-1 0 0 0 0,0 0 0 0 0,1 0 0 0 0,-1-1-1 0 0,0 1 1 0 0,0 0 0 0 0,1-1 0 0 0,-1 0 0 0 0,-1 1-1 0 0,-30 0-29 0 0,30-1 24 0 0,0 0-49 0 0,0 0 40 0 0,-3 0 85 0 0,0 0 122 0 0,-9 0 400 0 0,9 0-443 0 0,2 0-91 0 0,0 0-67 0 0,0 0-81 0 0,0 0-97 0 0,1 0-16 0 0,-1 0-62 0 0,1 0-69 0 0,0 0-74 0 0,0 0-79 0 0,-1 0-87 0 0,1 0-90 0 0,-1 0-97 0 0,4 0 340 0 0,-1 0-49 0 0,-1 0-45 0 0,1 0-38 0 0,0 0-154 0 0,-1 0-38 0 0,0 0-185 0 0,-2 0-506 0 0</inkml:trace>
  <inkml:trace contextRef="#ctx0" brushRef="#br0" timeOffset="377.81">648 1 8352 0 0,'0'0'190'0'0,"0"0"28"0"0,0 0 7 0 0,0 0 26 0 0,0 0 86 0 0,0 0 42 0 0,0 0 5 0 0,0 0-3 0 0,0 2-10 0 0,0 9-3 0 0,0-11-362 0 0,-1 0 1 0 0,1 0-1 0 0,0 0 0 0 0,0 0 1 0 0,0 0-1 0 0,0 0 1 0 0,0 0-1 0 0,0 0 1 0 0,0 1-1 0 0,0-1 1 0 0,0 0-1 0 0,0 0 1 0 0,0 0-1 0 0,0 0 0 0 0,0 0 1 0 0,0 0-1 0 0,0 0 1 0 0,0 0-1 0 0,0 0 1 0 0,0 0-1 0 0,1 1 1 0 0,-1-1-1 0 0,0 0 1 0 0,0 0-1 0 0,0 0 1 0 0,0 0-1 0 0,0 0 0 0 0,0 0 1 0 0,0 0-1 0 0,0 0 1 0 0,0 0-1 0 0,0 0 1 0 0,0 0-1 0 0,0 0 1 0 0,0 0-1 0 0,0 0 1 0 0,0 0-1 0 0,1 1 0 0 0,-1-1 1 0 0,0 0-1 0 0,0 0 1 0 0,0 0-1 0 0,0 0 1 0 0,0 0-1 0 0,0 0 1 0 0,0 0-1 0 0,0 0 1 0 0,0 0-1 0 0,0 0 0 0 0,1 0 1 0 0,-1 0-1 0 0,0 0 1 0 0,0 0-1 0 0,0 0 1 0 0,0 0-1 0 0,0-1 1 0 0,0 1-7 0 0,1 0 14 0 0,-1 0 1 0 0,1 0 0 0 0,-1 0 0 0 0,1 0 0 0 0,-1 0 0 0 0,0 0 0 0 0,1 0-1 0 0,-1 0 1 0 0,1 1 0 0 0,-1-1 0 0 0,1 0 0 0 0,-1 0 0 0 0,1 0 0 0 0,-1 0-1 0 0,1 1 1 0 0,-1-1 0 0 0,0 0 0 0 0,1 0 0 0 0,-1 1 0 0 0,0-1 0 0 0,1 0-1 0 0,-1 1 1 0 0,0-1 0 0 0,1 0 0 0 0,-1 1 0 0 0,0-1 0 0 0,1 1-1 0 0,-1-1 1 0 0,0 1-15 0 0,1 13 425 0 0,-1-11-371 0 0,-1-1 0 0 0,1 0 0 0 0,0 0 0 0 0,0 0 0 0 0,1 1-1 0 0,-1-1 1 0 0,0 0 0 0 0,1 0 0 0 0,-1 0 0 0 0,1 0 0 0 0,0 1-54 0 0,9 10 342 0 0,-9-13-331 0 0,-1 0-1 0 0,0 1 0 0 0,0-1 1 0 0,1 0-1 0 0,-1 0 1 0 0,0 1-1 0 0,0-1 1 0 0,0 0-1 0 0,1 0 0 0 0,-1 1 1 0 0,0-1-1 0 0,0 0 1 0 0,0 1-1 0 0,0-1 0 0 0,0 0 1 0 0,0 0-1 0 0,0 1 1 0 0,0-1-1 0 0,0 0 0 0 0,0 1 1 0 0,0-1-1 0 0,0 0 1 0 0,0 1-1 0 0,0-1 0 0 0,0 0 1 0 0,0 1-11 0 0,0 36 387 0 0,0 1-65 0 0,0-2-56 0 0,0 1-47 0 0,0 35 111 0 0,0 103 284 0 0,0-118-365 0 0,0 3 73 0 0,0-57-253 0 0,0-3-2 0 0,-3 3-3 0 0,-7 7-40 0 0,7-7-19 0 0,3-3-77 0 0,0 0-48 0 0,0 0-185 0 0,0 0 157 0 0,0 0-43 0 0,0 0-71 0 0,0 0 85 0 0,0 0-35 0 0,0 0-40 0 0,0 0-36 0 0,0 0-385 0 0,0 0 96 0 0,0 0-51 0 0,0 0-734 0 0,0 0-576 0 0,0 0-1096 0 0</inkml:trace>
  <inkml:trace contextRef="#ctx0" brushRef="#br0" timeOffset="662.64">316 395 7568 0 0,'0'0'166'0'0,"3"0"29"0"0,5 0-85 0 0,15 1 139 0 0,-9-5-177 0 0,-6 0-72 0 0,-7 3 0 0 0,0 0 0 0 0,1 0 0 0 0,-1 0 0 0 0,1 0 0 0 0,-1 0 0 0 0,1 1 0 0 0,-1-1 0 0 0,1 1 0 0 0,0-1 0 0 0,-1 1 0 0 0,1 0 0 0 0,0-1 0 0 0,-1 1 0 0 0,1 0 0 0 0,5 0 18 0 0,-1 0 34 0 0,6-2 135 0 0,-2-1 46 0 0,10-3 394 0 0,-14 4-439 0 0,3 0 138 0 0,-2 0-68 0 0,0 2-52 0 0,0 0-37 0 0,13-1 288 0 0,-5-5-103 0 0,-5 2-100 0 0,-3 2-21 0 0,1 1 27 0 0,2 1 78 0 0,4-2 42 0 0,8-4 314 0 0,-8 2-282 0 0,-5 2-167 0 0,-2 0-71 0 0,0 2-34 0 0,4-1 167 0 0,-3 0-84 0 0,-1-1-37 0 0,2-2 3 0 0,-1 0-14 0 0,-1 2-7 0 0,0 1 28 0 0,2 0 71 0 0,4 0-16 0 0,-1 0-76 0 0,0-2-40 0 0,5-3-14 0 0,-11 4-80 0 0,10-1 101 0 0,-11 3-122 0 0,0 0-34 0 0,0 0-45 0 0,1 0-56 0 0,7 0-35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13.4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96 5192 0 0,'0'0'151'0'0,"0"-1"-33"0"0,2-1 9 0 0,2-2 57 0 0,3-3 169 0 0,-6 6-40 0 0,0-1-68 0 0,0 0-59 0 0,-1 1-50 0 0,0-1-33 0 0,0 0-38 0 0,-3-3 85 0 0,3 5 4 0 0,0 0-151 0 0,-11-6 670 0 0,6-4-94 0 0,-6 5-41 0 0,6-6-8 0 0,-8 6-26 0 0,0-6-100 0 0,10 9-153 0 0,0 0-86 0 0,1 2-54 0 0,-1 0-51 0 0,0 0-20 0 0,1-1 49 0 0,-2-5 134 0 0,0 1-31 0 0,-6 3-45 0 0,0 2 9 0 0,-26 0 354 0 0,26 1-417 0 0,3 1-94 0 0,-25 13 65 0 0,23-10-64 0 0,-2 2 2 0 0,2-6 36 0 0,4 2 163 0 0,-6 8 46 0 0,8-9-75 0 0,1 0-59 0 0,-1-2-38 0 0,0 0-41 0 0,1 0-26 0 0,0 1 32 0 0,-3 6-41 0 0,5-7-4 0 0,-1 1 0 0 0,1-1-1 0 0,0 0 1 0 0,0 1 0 0 0,0-1 0 0 0,-1 0 0 0 0,1 1 0 0 0,0-1 0 0 0,0 0 0 0 0,-1 1 0 0 0,1-1 0 0 0,0 0 0 0 0,-1 0 0 0 0,1 1 0 0 0,0-1 0 0 0,-1 0 0 0 0,1 0 0 0 0,-1 0 0 0 0,1 1 0 0 0,0-1 0 0 0,-1 0 0 0 0,1 0 0 0 0,-1 0 0 0 0,1 0 0 0 0,0 0 0 0 0,-1 0 0 0 0,1 0 0 0 0,-1 0 0 0 0,1 0 0 0 0,-1 0 0 0 0,1 0 5 0 0,0 0-3 0 0,0 0 1 0 0,0 0-1 0 0,-1 0 0 0 0,1 0 1 0 0,0 0-1 0 0,0 0 1 0 0,0 0-1 0 0,0 0 0 0 0,0 0 1 0 0,0 0-1 0 0,0 0 0 0 0,0 0 1 0 0,0 0-1 0 0,0 0 1 0 0,-1 0-1 0 0,1 0 0 0 0,0 0 1 0 0,0 0-1 0 0,0 0 1 0 0,0 0-1 0 0,0 0 0 0 0,0 0 1 0 0,0 0-1 0 0,0 0 0 0 0,0 0 1 0 0,0 0-1 0 0,0 0 1 0 0,-1 0-1 0 0,1 0 0 0 0,0 0 1 0 0,0 1-1 0 0,0-1 0 0 0,0 0 1 0 0,0 0-1 0 0,0 0 1 0 0,0 0-1 0 0,0 0 0 0 0,0 0 1 0 0,0 0-1 0 0,0 0 1 0 0,0 0-1 0 0,0 0 0 0 0,0 0 1 0 0,0 1-1 0 0,0-1 0 0 0,0 0 1 0 0,0 0-1 0 0,0 0 1 0 0,0 0-1 0 0,0 0 0 0 0,0 0 1 0 0,0 0-1 0 0,0 0 0 0 0,0 0 1 0 0,0 0-1 0 0,0 1 1 0 0,0-1 2 0 0,0 10-138 0 0,0-5 70 0 0,3 9 58 0 0,7 1 10 0 0,-7-10 0 0 0,-3-4 0 0 0,0 0 0 0 0,0-1 0 0 0,1 1 0 0 0,-1 0 0 0 0,0-1 0 0 0,1 1 0 0 0,-1-1 0 0 0,0 1 0 0 0,1-1 0 0 0,-1 1 0 0 0,1-1 0 0 0,-1 1 0 0 0,1-1 0 0 0,-1 1 0 0 0,1-1 0 0 0,0 1 0 0 0,-1-1 0 0 0,1 0 0 0 0,-1 1 0 0 0,1-1 0 0 0,0 0 0 0 0,0 0 0 0 0,4 3 0 0 0,26 23 0 0 0,-11-17-30 0 0,-14-7-6 0 0,0 1-1 0 0,0 0 1 0 0,0 0-1 0 0,-1 0 0 0 0,1 1 1 0 0,3 2 36 0 0,3 11-62 0 0,-11-15 68 0 0,0 0 0 0 0,0-1 0 0 0,0 1 0 0 0,0 0 0 0 0,0-1 1 0 0,0 1-1 0 0,0 0 0 0 0,0-1 0 0 0,1 1 0 0 0,-1-1 0 0 0,0 0 0 0 0,1 0 0 0 0,-1 1 0 0 0,1-1 0 0 0,0 0 0 0 0,-1 0 1 0 0,1 0-1 0 0,0 0 0 0 0,0-1 0 0 0,0 1 0 0 0,1 0-6 0 0,-1 0 7 0 0,-1-1-2 0 0,0 0 1 0 0,-1 0-1 0 0,1 0 1 0 0,0 0-1 0 0,-1 0 0 0 0,1 0 1 0 0,0 1-1 0 0,-1-1 1 0 0,1 0-1 0 0,0 0 0 0 0,-1 1 1 0 0,1-1-1 0 0,0 0 1 0 0,-1 1-1 0 0,1-1 0 0 0,-1 1 1 0 0,1-1-1 0 0,-1 1 1 0 0,1-1-1 0 0,-1 1 0 0 0,1-1 1 0 0,-1 1-1 0 0,1 0 1 0 0,-1-1-1 0 0,0 1 0 0 0,1-1 1 0 0,-1 1-6 0 0,3 6 43 0 0,23 25 224 0 0,-14-8-47 0 0,-8-17-176 0 0,-1 9-20 0 0,-3 13-4 0 0,0-26 82 0 0,0-1 33 0 0,0-1-128 0 0,0-1-1 0 0,0 1 1 0 0,0-1 0 0 0,0 1 0 0 0,0-1 0 0 0,0 1-1 0 0,0-1 1 0 0,0 1 0 0 0,0-1 0 0 0,-1 1 0 0 0,1-1-1 0 0,0 1 1 0 0,0-1 0 0 0,0 1 0 0 0,-1-1 0 0 0,1 1-1 0 0,0-1 1 0 0,0 0 0 0 0,-1 1 0 0 0,1-1 0 0 0,0 0-1 0 0,-1 1 1 0 0,1-1 0 0 0,-1 0 0 0 0,1 1 0 0 0,0-1-1 0 0,-1 0 1 0 0,1 0 0 0 0,-1 1 0 0 0,1-1 0 0 0,-1 0-1 0 0,1 0 1 0 0,-1 0 0 0 0,1 0 0 0 0,-1 1-1 0 0,1-1 1 0 0,-1 0 0 0 0,1 0 0 0 0,-1 0 0 0 0,1 0-1 0 0,-1 0 1 0 0,1 0-7 0 0,-6 2 138 0 0,-4 9-2 0 0,6-9-19 0 0,1-1-51 0 0,-6-1-22 0 0,6-1-10 0 0,-28 1 99 0 0,-16 0-9 0 0,45 0-118 0 0,0 0 0 0 0,0 0-1 0 0,0 0 1 0 0,1-1 0 0 0,-1 1 0 0 0,0-1 0 0 0,0 1-1 0 0,1-1 1 0 0,-1 0 0 0 0,1 0 0 0 0,-1 1-1 0 0,0-1 1 0 0,1-1-6 0 0,-1 1 4 0 0,1 0-1 0 0,-1 1 0 0 0,1-1 1 0 0,-1 0-1 0 0,0 0 1 0 0,1 1-1 0 0,-1-1 1 0 0,0 1-1 0 0,1-1 1 0 0,-1 1-1 0 0,0 0 1 0 0,0 0-1 0 0,0 0-3 0 0,1 0-12 0 0,-1-1 0 0 0,0 1 0 0 0,1 0-1 0 0,-1 0 1 0 0,0-1 0 0 0,1 1 0 0 0,-1-1-1 0 0,1 1 1 0 0,-1-1 0 0 0,1 0 0 0 0,-1 0 0 0 0,1 0-1 0 0,-1 0 1 0 0,1 0 12 0 0,-7-4-75 0 0,-5 0-87 0 0,10 0 73 0 0,0 0-39 0 0,-8-2-275 0 0,10 7 368 0 0,0-1 1 0 0,0 1 0 0 0,0-1-1 0 0,0 1 1 0 0,0-1 0 0 0,0 1 0 0 0,0-1-1 0 0,0 0 1 0 0,0 1 0 0 0,0-1-1 0 0,1 0 1 0 0,-1 0 0 0 0,0 0 0 0 0,0 0-1 0 0,1 1 1 0 0,-1-2 34 0 0,1 2-149 0 0,0-1 43 0 0,-1 0 2 0 0,1 0 121 0 0,0-2 149 0 0,0 2-71 0 0,0 0-69 0 0,0 0-42 0 0,0 0-45 0 0,0 1-31 0 0,0-1-44 0 0,0 0-48 0 0,-1 0-56 0 0,1 1-6 0 0,0-1-46 0 0,0 0-48 0 0,-1 1-53 0 0,1-1-54 0 0,-1 0-60 0 0,0 1-61 0 0,1-1-66 0 0,-4-3-837 0 0,-1-1-52 0 0,1 1 443 0 0</inkml:trace>
  <inkml:trace contextRef="#ctx0" brushRef="#br0" timeOffset="431.98">663 80 6592 0 0,'0'0'149'0'0,"0"0"23"0"0,0 0 11 0 0,-2 0-30 0 0,-12 0-122 0 0,5 0-10 0 0,5 0 54 0 0,-3 0 434 0 0,1 0-202 0 0,2 0-51 0 0,-2-1 55 0 0,2 0-60 0 0,-2-4 199 0 0,5-1-86 0 0,1 4-170 0 0,-3 1 42 0 0,0 1-112 0 0,1 0-75 0 0,0 0 0 0 0,1-1 0 0 0,-1 1 1 0 0,0 0-1 0 0,0 1 0 0 0,0-1 1 0 0,0 0-1 0 0,1 1 0 0 0,-1-1 0 0 0,0 1 1 0 0,-1 0-50 0 0,1 2 105 0 0,0 0-3 0 0,-2 2 77 0 0,0-4-7 0 0,-5 0 108 0 0,6-1-193 0 0,1-1-51 0 0,0 1 0 0 0,0 0 1 0 0,0 0-1 0 0,1 0 0 0 0,-1 0 0 0 0,0 1 1 0 0,0-1-1 0 0,0 0 0 0 0,0 1 0 0 0,1-1 1 0 0,-2 1-37 0 0,-2 10 185 0 0,-6-6-22 0 0,6 6-3 0 0,-6-6-11 0 0,6 6-46 0 0,-2-7-53 0 0,7-4-47 0 0,0 0 0 0 0,-1 1 0 0 0,1-1 1 0 0,-1 0-1 0 0,1 0 0 0 0,-1 1 0 0 0,1-1 0 0 0,0 0 0 0 0,-1 1 0 0 0,1-1 0 0 0,0 1 0 0 0,-1-1 0 0 0,1 0 0 0 0,0 1 0 0 0,0-1 0 0 0,-1 1 0 0 0,1-1 0 0 0,0 1 0 0 0,0-1 0 0 0,0 1 0 0 0,0-1 0 0 0,0 1 0 0 0,-1-1 0 0 0,1 1 0 0 0,0-1 0 0 0,0 1 0 0 0,0-1 0 0 0,0 1 0 0 0,0-1 1 0 0,1 1-1 0 0,-1-1 0 0 0,0 1-3 0 0,0 1 11 0 0,0-1 0 0 0,0 1 0 0 0,-1 0 1 0 0,1-1-1 0 0,0 1 0 0 0,-1-1 0 0 0,1 1 1 0 0,-1 0-1 0 0,0-1 0 0 0,0 1 0 0 0,1-1 1 0 0,-1 1-1 0 0,0-1 0 0 0,0 0 0 0 0,0 1 1 0 0,0-1-1 0 0,0 0 0 0 0,-1 1-11 0 0,-1 1 104 0 0,2-1-38 0 0,0 1-23 0 0,1 1-21 0 0,-1 2 29 0 0,1-5-44 0 0,-6 14 103 0 0,12 0-83 0 0,-6-14-27 0 0,1 1-4 0 0,0 0 0 0 0,0 1 0 0 0,-1-1 0 0 0,1 1 0 0 0,-1-1 0 0 0,0 1 0 0 0,0-1 0 0 0,0 1 1 0 0,0-1-1 0 0,0 0 0 0 0,0 1 0 0 0,-1-1 4 0 0,0 18-23 0 0,5-8 39 0 0,1-4 6 0 0,-4-7-15 0 0,0 1 1 0 0,-1-1-1 0 0,1 1 1 0 0,0-1-1 0 0,0 1 0 0 0,-1-1 1 0 0,1 1-1 0 0,-1-1 1 0 0,1 1-1 0 0,-1 0 0 0 0,0-1 1 0 0,1 1-1 0 0,-1 0 1 0 0,0-1-8 0 0,0 1 8 0 0,0-1 0 0 0,0 0 0 0 0,0 1 0 0 0,0-1 0 0 0,0 0 0 0 0,0 1 0 0 0,1-1 0 0 0,-1 0 0 0 0,1 0 0 0 0,-1 0 0 0 0,1 1 0 0 0,-1-1 0 0 0,1 0 0 0 0,-1 0 0 0 0,1 0 0 0 0,0 0 0 0 0,0 0 0 0 0,0 0 0 0 0,-1 0 0 0 0,1 0 0 0 0,0 0 0 0 0,0 0 0 0 0,0-1 0 0 0,1 1 0 0 0,0 0-8 0 0,3 2 34 0 0,-5-3-25 0 0,1 0-1 0 0,0 0 1 0 0,-1 1 0 0 0,1-1 0 0 0,-1 0-1 0 0,1 1 1 0 0,0-1 0 0 0,-1 1 0 0 0,1-1 0 0 0,-1 1-1 0 0,1-1 1 0 0,-1 1 0 0 0,1-1 0 0 0,-1 1-1 0 0,0-1 1 0 0,1 1 0 0 0,-1-1 0 0 0,0 1 0 0 0,1 0-1 0 0,-1-1 1 0 0,0 1 0 0 0,1 0-9 0 0,1 4 37 0 0,1-2-5 0 0,-1-1 0 0 0,1 1 0 0 0,0 0 0 0 0,0-1 1 0 0,1 0-1 0 0,-1 0 0 0 0,0 0 0 0 0,1 0 1 0 0,-1 0-1 0 0,4 0-32 0 0,0 2 46 0 0,-5-3-25 0 0,0-1 0 0 0,0 1 0 0 0,1 0 0 0 0,-1-1 0 0 0,0 1 0 0 0,1-1 0 0 0,-1 0 0 0 0,2 0-21 0 0,21-1 260 0 0,-9 0 1 0 0,-1 1-60 0 0,-4 0-71 0 0,1 0-41 0 0,13 0-14 0 0,-23 0-75 0 0,-1 0 0 0 0,1 0 0 0 0,0 0 0 0 0,-1-1 0 0 0,1 1 0 0 0,-1-1 0 0 0,1 1 0 0 0,0-1 0 0 0,-1 1 0 0 0,1-1 0 0 0,-1 0 0 0 0,1 0 0 0 0,-1 0 0 0 0,0 0 0 0 0,7-4 0 0 0,32-13 6 0 0,-17 7-24 0 0,-7 3-40 0 0,-8 2-90 0 0,-4-3-97 0 0,-1 3 16 0 0,1 1-51 0 0,-1 3 95 0 0,-1 1 16 0 0,1 0-139 0 0,-2 1 98 0 0,0-1-45 0 0,0 0-91 0 0,0-1-58 0 0,0 0-51 0 0,-1 0-44 0 0,1-1-348 0 0,1 0-61 0 0,2-4-830 0 0,5-2-974 0 0</inkml:trace>
  <inkml:trace contextRef="#ctx0" brushRef="#br0" timeOffset="800.74">947 1 5672 0 0,'0'0'165'0'0,"0"3"-10"0"0,0 0-130 0 0,0-1-24 0 0,0 0-1 0 0,0-1 1 0 0,0 1 0 0 0,0 0-1 0 0,0 0 1 0 0,0 0-1 0 0,0 0 1 0 0,1-1 0 0 0,-1 1-1 0 0,1 0 1 0 0,0 1-1 0 0,5 1-18 0 0,0 1 32 0 0,-5 4 90 0 0,-1-7-40 0 0,0 0-1 0 0,0 0 1 0 0,1-1 0 0 0,-1 1-1 0 0,0 0 1 0 0,1 0 0 0 0,0-1 0 0 0,-1 1-1 0 0,1 0 1 0 0,0-1 0 0 0,0 1-1 0 0,0-1 1 0 0,0 1-64 0 0,4 8 455 0 0,-3-4-184 0 0,-1 2 43 0 0,-2-1 5 0 0,1 5 175 0 0,3 0-55 0 0,2-4-178 0 0,1 2 99 0 0,-4 4 87 0 0,-1-1-95 0 0,-1-3-108 0 0,1-1-73 0 0,4 9 164 0 0,-2-12-198 0 0,1 1 38 0 0,-3-4-90 0 0,-1-1 1 0 0,1 1-1 0 0,0 0 0 0 0,-1 0 0 0 0,1 0 0 0 0,-1-1 0 0 0,0 1 0 0 0,0 0 1 0 0,0 0-1 0 0,0 0 0 0 0,-1 0 0 0 0,0 0-85 0 0,1 0 91 0 0,-1 1 0 0 0,1-1 0 0 0,0 0 0 0 0,0 0 0 0 0,0 0 0 0 0,0 1 0 0 0,0-1 0 0 0,1 0 0 0 0,-1 0 0 0 0,1 0 0 0 0,0 0 0 0 0,0 1-91 0 0,4 4 199 0 0,0 2 68 0 0,-2 3 41 0 0,-1-4-86 0 0,3-3 40 0 0,-1-3-99 0 0,-1 2 50 0 0,-2 0-30 0 0,0 1 45 0 0,-1 5-11 0 0,0-8-7 0 0,0-3-5 0 0,0 0-12 0 0,0 0-8 0 0,0 0-1 0 0,0 0-5 0 0,2 0-23 0 0,0 0-142 0 0,2 0 42 0 0,12 0 231 0 0,-11 0-213 0 0,-5 0-72 0 0,0 0 0 0 0,0 0 1 0 0,0 0-1 0 0,0 0 0 0 0,0 0 1 0 0,0 0-1 0 0,0 0 0 0 0,0 0 0 0 0,1 0 1 0 0,-1 0-1 0 0,0 0 0 0 0,0 0 1 0 0,0 0-1 0 0,0 0 0 0 0,0 0 0 0 0,0 0 1 0 0,0 0-1 0 0,0 0 0 0 0,0 0 1 0 0,0 0-1 0 0,1 0 0 0 0,-1 0 1 0 0,0 0-1 0 0,0-1 0 0 0,0 1 0 0 0,0 0 1 0 0,0 0-1 0 0,0 0 0 0 0,0 0 1 0 0,0 0-1 0 0,0 0 0 0 0,0 0 0 0 0,0 0 1 0 0,0 0-1 0 0,0 0 0 0 0,0 0 1 0 0,0 0-1 0 0,0 0 0 0 0,0-1 1 0 0,1 1-1 0 0,-1 0 0 0 0,0 0 0 0 0,0 0 1 0 0,0 0-1 0 0,0 0 0 0 0,0 0 1 0 0,0 0-1 0 0,0 0 0 0 0,0 0 0 0 0,0 0 1 0 0,0-1-1 0 0,0 1 0 0 0,0 0 1 0 0,-1 0-1 0 0,1 0 0 0 0,0 0 0 0 0,0 0-2 0 0,0 0 19 0 0,-1-8 33 0 0,2 4 9 0 0,2 0 63 0 0,8-7-49 0 0,-1 1-20 0 0,-4 3-47 0 0,-6 6-9 0 0,1 1-1 0 0,-1-1 1 0 0,0 0 0 0 0,0 1-1 0 0,1-1 1 0 0,-1 0-1 0 0,0 1 1 0 0,0-1 0 0 0,0 0-1 0 0,0 0 1 0 0,0 1 0 0 0,0-1-1 0 0,0 0 1 0 0,0 0 1 0 0,0-5 9 0 0,3-9 2 0 0,10-9 38 0 0,0 0-45 0 0,-8-7-4 0 0,8 15 0 0 0,0 0 0 0 0,-7 3 0 0 0,4 8 0 0 0,-5-6-12 0 0,6 6-36 0 0,-5-6 26 0 0,-5 10 19 0 0,-1 0 0 0 0,1 0 1 0 0,-1 0-1 0 0,1 0 0 0 0,-1 0 1 0 0,1 0-1 0 0,-1 0 0 0 0,1 0 1 0 0,0 0-1 0 0,0 0 0 0 0,-1 0 1 0 0,1 1-1 0 0,0-1 0 0 0,0 0 1 0 0,0 1-1 0 0,0-1 3 0 0,5 0-8 0 0,1 0-3 0 0,-1-2-47 0 0,7-8 28 0 0,0 6-34 0 0,-9-2 38 0 0,0 2-57 0 0,6 4-70 0 0,-1 0-7 0 0,7-7-333 0 0,-13 6 412 0 0,1-1 53 0 0,3 1-46 0 0,-2 1-69 0 0,0 1-64 0 0,-1 0-103 0 0,0 0-41 0 0,0 0-99 0 0,0 0-109 0 0,0 0-124 0 0,-1 1 54 0 0,0-1-89 0 0,-1 0-95 0 0,0 0-101 0 0,5 0-979 0 0,2 0-1066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11.7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363 379 6880 0 0,'0'0'157'0'0,"0"0"23"0"0,0 0 11 0 0,0-2-31 0 0,-1-5-127 0 0,-4 3-28 0 0,-2-1-11 0 0,2-2-13 0 0,1 2 35 0 0,-3 4 85 0 0,5 1 60 0 0,2-3 185 0 0,0 3-318 0 0,0-1 0 0 0,0 1 0 0 0,0 0 0 0 0,0-1 1 0 0,0 1-1 0 0,0-1 0 0 0,0 1 0 0 0,0-1 0 0 0,-1 1 0 0 0,1 0 0 0 0,0-1 0 0 0,0 1 0 0 0,0-1 0 0 0,0 1 1 0 0,0 0-1 0 0,-1-1 0 0 0,1 1 0 0 0,0 0 0 0 0,0-1 0 0 0,-1 1 0 0 0,1 0 0 0 0,0-1 0 0 0,-1 1 0 0 0,1 0 1 0 0,0-1-1 0 0,-1 1 0 0 0,1 0 0 0 0,0 0 0 0 0,-1 0 0 0 0,1-1 0 0 0,-1 1-28 0 0,-6-5 484 0 0,3-1-12 0 0,0 1-91 0 0,-3 3-64 0 0,1 0 134 0 0,5 1-392 0 0,-1-2 49 0 0,-6-2 78 0 0,5 3-86 0 0,-1 1 17 0 0,1 0 43 0 0,-2 1 52 0 0,0-1 63 0 0,-7-2 47 0 0,-2-7 38 0 0,12 9-188 0 0,0 0-47 0 0,-2-1 10 0 0,-4 4-65 0 0,8-2-32 0 0,-7 0 150 0 0,0-1-54 0 0,-6 1 4 0 0,12-1-123 0 0,-1 1 0 0 0,1 0-1 0 0,0 0 1 0 0,-1 0-1 0 0,1 0 1 0 0,-1 1 0 0 0,1-1-1 0 0,0 0 1 0 0,-1 1-1 0 0,1-1 1 0 0,-1 0 0 0 0,1 1-1 0 0,0 0 1 0 0,-1-1-15 0 0,0 4 44 0 0,-3 3 27 0 0,-1-6-60 0 0,-2-1 49 0 0,-13 2 118 0 0,13 0-125 0 0,-5 9 21 0 0,8-9-2 0 0,-8 1-12 0 0,-3 10-48 0 0,3 3-12 0 0,8-3 0 0 0,-6-8 0 0 0,11-4 0 0 0,0-1 0 0 0,-1 1 0 0 0,1-1 0 0 0,0 0 0 0 0,0 1 0 0 0,0-1 0 0 0,0 1 0 0 0,-1-1 0 0 0,1 1 0 0 0,0-1 0 0 0,0 1 0 0 0,0-1 0 0 0,0 1 0 0 0,0 0 0 0 0,0-1 0 0 0,0 1 0 0 0,0-1 0 0 0,1 1 0 0 0,-1-1 0 0 0,0 1 0 0 0,0-1 0 0 0,0 0 0 0 0,0 1 0 0 0,1-1 0 0 0,-1 1 0 0 0,0-1 0 0 0,4 7-1 0 0,4 4 2 0 0,-8-10-1 0 0,0-1-1 0 0,0 1 0 0 0,0-1 1 0 0,1 0-1 0 0,-1 1 1 0 0,0-1-1 0 0,0 0 1 0 0,0 1-1 0 0,0-1 0 0 0,0 1 1 0 0,0-1-1 0 0,0 0 1 0 0,0 1-1 0 0,0-1 1 0 0,0 1-1 0 0,0-1 1 0 0,0 0-1 0 0,0 1 0 0 0,0-1 1 0 0,-1 1-1 0 0,1-1 1 0 0,0 0-1 0 0,0 1 1 0 0,0-1-1 0 0,-1 0 0 0 0,1 1 1 0 0,0-1 0 0 0,-4 4-27 0 0,1 0-13 0 0,9 4 23 0 0,-5-8 17 0 0,-1 0-2 0 0,1 1 0 0 0,-1-1 0 0 0,0 1 0 0 0,1-1 0 0 0,-1 1 0 0 0,0-1 0 0 0,1 1 0 0 0,-1 0 0 0 0,0-1 0 0 0,1 1 0 0 0,-1-1 0 0 0,0 1 0 0 0,0-1 0 0 0,0 1 0 0 0,0 0-1 0 0,0-1 1 0 0,0 1 0 0 0,0 0 0 0 0,0-1 0 0 0,0 1 0 0 0,0 0 2 0 0,1 4-10 0 0,1 1 4 0 0,1-3-13 0 0,21 20-10 0 0,31 32 21 0 0,-10-10 0 0 0,-3-3-40 0 0,-29-26 38 0 0,-10-3 24 0 0,-3-6 63 0 0,-2 13 168 0 0,-2-15-159 0 0,-3-3-36 0 0,6-2-49 0 0,1 0 1 0 0,0 0 0 0 0,0 0-1 0 0,0 0 1 0 0,0 0-1 0 0,0 0 1 0 0,0 0 0 0 0,0 0-1 0 0,0 0 1 0 0,0 0 0 0 0,0 0-1 0 0,-1 0 1 0 0,1 0 0 0 0,0 0-1 0 0,0 0 1 0 0,0 0 0 0 0,0 0-1 0 0,0 0 1 0 0,0 0 0 0 0,0 0-1 0 0,0 0 1 0 0,0 0 0 0 0,0 0-1 0 0,0 0 1 0 0,-1 0 0 0 0,1 0-1 0 0,0 0 1 0 0,0 0 0 0 0,0 0-1 0 0,0 1 1 0 0,0-1 0 0 0,0 0-1 0 0,0 0 1 0 0,0 0 0 0 0,0 0-1 0 0,0 0 1 0 0,0 0 0 0 0,0 0-1 0 0,0 0 1 0 0,0 0 0 0 0,0 0-1 0 0,0 0 1 0 0,0 1 0 0 0,0-1-1 0 0,0 0 1 0 0,0 0 0 0 0,0 0-1 0 0,0 0 1 0 0,0 0 0 0 0,0 0-1 0 0,0 0 1 0 0,0 0 0 0 0,0 0-1 0 0,0 0 1 0 0,0 1 0 0 0,0-1-1 0 0,0 0-1 0 0,0 0 6 0 0,0 1 0 0 0,0-1 0 0 0,0 1 0 0 0,0-1-1 0 0,-1 1 1 0 0,1-1 0 0 0,0 0 0 0 0,0 1 0 0 0,0-1 0 0 0,-1 1-1 0 0,1-1 1 0 0,0 1 0 0 0,0-1 0 0 0,-1 0 0 0 0,1 1 0 0 0,0-1 0 0 0,-1 0-1 0 0,1 1 1 0 0,0-1 0 0 0,-1 0 0 0 0,1 0 0 0 0,-1 1 0 0 0,1-1-1 0 0,-1 0 1 0 0,1 0 0 0 0,-1 1-6 0 0,-17 3 114 0 0,-33-4 11 0 0,31-1-109 0 0,-22 1 1 0 0,7 0 41 0 0,32 0-69 0 0,0 0 0 0 0,0 0 0 0 0,-1 0 0 0 0,1-1 0 0 0,0 1 0 0 0,0-1 0 0 0,-3-1 11 0 0,6 2-4 0 0,0 0-1 0 0,-1 0 0 0 0,1 0 1 0 0,-1 0-1 0 0,1-1 1 0 0,0 1-1 0 0,-1 0 1 0 0,1 0-1 0 0,0-1 1 0 0,0 1-1 0 0,-1 0 1 0 0,1-1-1 0 0,0 1 1 0 0,0 0-1 0 0,-1-1 1 0 0,1 1-1 0 0,0 0 1 0 0,0-1-1 0 0,0 1 1 0 0,0-1-1 0 0,-1 1 5 0 0,1-1-4 0 0,0 1 1 0 0,0 0-1 0 0,0-1 0 0 0,0 1 0 0 0,-1 0 0 0 0,1-1 1 0 0,0 1-1 0 0,0 0 0 0 0,0 0 0 0 0,-1-1 0 0 0,1 1 1 0 0,0 0-1 0 0,0 0 0 0 0,-1-1 0 0 0,1 1 0 0 0,0 0 1 0 0,0 0-1 0 0,-1 0 0 0 0,1-1 0 0 0,0 1 0 0 0,-1 0 1 0 0,1 0-1 0 0,0 0 0 0 0,-1 0 0 0 0,1 0 0 0 0,0 0 1 0 0,-1 0-1 0 0,1 0 0 0 0,-1 0 0 0 0,1 0 0 0 0,0 0 1 0 0,-1 0-1 0 0,1 0 0 0 0,0 0 0 0 0,-1 0 0 0 0,1 0 1 0 0,0 0 3 0 0,-3 0-84 0 0,3 0-4 0 0,0-4-245 0 0,-1 1 112 0 0,1 0 86 0 0,-4 0-107 0 0,3 2 94 0 0,-1 0-19 0 0,0 1-68 0 0,1-2-88 0 0,-1 1-105 0 0,1 0 99 0 0,1 0-46 0 0,-1 0-40 0 0,1-1-35 0 0,0 1-130 0 0,-1-1-35 0 0,1-3-1353 0 0</inkml:trace>
  <inkml:trace contextRef="#ctx0" brushRef="#br0" timeOffset="464.5">521 364 7640 0 0,'0'0'224'0'0,"0"2"-12"0"0,0 3-185 0 0,2-1 106 0 0,5 9 493 0 0,-5-10-476 0 0,0 1-105 0 0,-1-2 22 0 0,-1 0 0 0 0,1 0 0 0 0,-1-1 0 0 0,1 1 1 0 0,-1 0-1 0 0,0 0 0 0 0,0 0 0 0 0,0 0 0 0 0,0 0 0 0 0,0 0 0 0 0,0 1-67 0 0,-1 9 329 0 0,4-1-67 0 0,2-3-111 0 0,2 5 107 0 0,-6 1-45 0 0,-1-11-167 0 0,1 0 1 0 0,-1 0-1 0 0,0 0 1 0 0,1 0-1 0 0,0 0 1 0 0,0 0 0 0 0,0 2-47 0 0,8 13 290 0 0,-6-10-137 0 0,-2-1-40 0 0,-1 0-15 0 0,-2 3 6 0 0,0 0-1 0 0,2-3-6 0 0,2 0 17 0 0,1 0 38 0 0,1 1-11 0 0,1 3 67 0 0,2 5 53 0 0,-3-6-135 0 0,3 9 86 0 0,-6-12-99 0 0,0 1 36 0 0,1 7 98 0 0,-1-14-229 0 0,-1 0 0 0 0,1 0 0 0 0,0 0 0 0 0,-1 0 0 0 0,1 0 1 0 0,0 0-1 0 0,-1 0 0 0 0,1 0 0 0 0,0 0 0 0 0,0 0 0 0 0,0-1 0 0 0,0 1 0 0 0,0 0 0 0 0,0-1 0 0 0,1 1-18 0 0,2 2 67 0 0,-3-3-50 0 0,0 0-1 0 0,-1 0 1 0 0,1 1-1 0 0,0-1 1 0 0,-1 0-1 0 0,1 1 0 0 0,-1-1 1 0 0,1 0-1 0 0,0 1 1 0 0,-1-1-1 0 0,1 1 1 0 0,-1-1-1 0 0,0 1 1 0 0,1-1-1 0 0,-1 1 0 0 0,1 0 1 0 0,-1-1-1 0 0,0 1 1 0 0,1-1-1 0 0,-1 1 1 0 0,0 0-1 0 0,1 0-16 0 0,1 4 65 0 0,-1-4-50 0 0,-1 0-1 0 0,1 0 1 0 0,0-1 0 0 0,-1 1 0 0 0,1 0 0 0 0,0 0 0 0 0,0 0 0 0 0,0-1 0 0 0,0 1 0 0 0,0 0 0 0 0,0-1 0 0 0,0 1 0 0 0,0-1 0 0 0,0 1 0 0 0,0-1 0 0 0,0 1-15 0 0,10 5 213 0 0,-6 1-67 0 0,-5-7-137 0 0,0 1 0 0 0,0-1 1 0 0,1 0-1 0 0,-1 1 0 0 0,0-1 1 0 0,0 1-1 0 0,1-1 0 0 0,-1 0 1 0 0,1 1-1 0 0,-1-1 0 0 0,0 0 1 0 0,1 1-1 0 0,-1-1 1 0 0,1 0-1 0 0,-1 0 0 0 0,0 1 1 0 0,1-1-1 0 0,-1 0 0 0 0,1 0 1 0 0,-1 0-1 0 0,1 0 0 0 0,-1 1 1 0 0,1-1-1 0 0,-1 0 0 0 0,1 0 1 0 0,-1 0-1 0 0,1 0 0 0 0,-1 0 1 0 0,1 0-1 0 0,-1 0 1 0 0,1-1-1 0 0,0 1-9 0 0,-1 0 15 0 0,1 0 0 0 0,0 0 0 0 0,0 0 0 0 0,0 0 0 0 0,0 0 0 0 0,0 0 0 0 0,-1 0-1 0 0,1 1 1 0 0,0-1 0 0 0,0 0 0 0 0,0 0 0 0 0,0 1 0 0 0,-1-1 0 0 0,2 1-15 0 0,2 3 89 0 0,-4-4-84 0 0,0 0-1 0 0,0 0 0 0 0,0 0 1 0 0,0 1-1 0 0,0-1 0 0 0,0 0 0 0 0,0 0 1 0 0,0 0-1 0 0,0 0 0 0 0,0 0 1 0 0,0 0-1 0 0,1 0 0 0 0,-1 1 0 0 0,0-1 1 0 0,0 0-1 0 0,0 0 0 0 0,0 0 1 0 0,0 0-1 0 0,0 0 0 0 0,1 0 0 0 0,-1 0 1 0 0,0 0-1 0 0,0 0 0 0 0,0 0 1 0 0,0 0-1 0 0,0 0 0 0 0,1 0 0 0 0,-1 0 1 0 0,0 0-1 0 0,0 0 0 0 0,0 0 1 0 0,0 0-1 0 0,0 0 0 0 0,1 0 0 0 0,-1 0 1 0 0,0 0-1 0 0,0 0 0 0 0,0 0 1 0 0,0 0-1 0 0,0 0 0 0 0,1 0 0 0 0,-1 0 1 0 0,0 0-1 0 0,0 0 0 0 0,0 0 1 0 0,0-1-1 0 0,0 1 0 0 0,0 0 0 0 0,0 0 1 0 0,1 0-1 0 0,-1 0-4 0 0,8-5 94 0 0,-1 3 13 0 0,4 1 145 0 0,-2 0-77 0 0,-4 0-150 0 0,1-4 65 0 0,11-10 217 0 0,-13 11-249 0 0,-2 1-66 0 0,8-9 129 0 0,-1-4-17 0 0,-8 13-83 0 0,1 0-1 0 0,0 0 0 0 0,0 1 0 0 0,-1-1 1 0 0,2 0-1 0 0,1-2-20 0 0,-1 1 34 0 0,1 0 1 0 0,-1 0-1 0 0,0-1 1 0 0,0 0-1 0 0,-1 1 1 0 0,1-1-1 0 0,-1 0 0 0 0,0-2-34 0 0,2-3 27 0 0,1 0-36 0 0,0 2-25 0 0,-4 7 25 0 0,0 0 0 0 0,0-1-1 0 0,0 1 1 0 0,-1-1 0 0 0,1 1-1 0 0,0-1 1 0 0,-1 1 0 0 0,1-1 0 0 0,-1 0-1 0 0,1 1 1 0 0,-1-1 0 0 0,0 0-1 0 0,0 1 1 0 0,0-1 0 0 0,0-1 9 0 0,4-21-75 0 0,11-16-92 0 0,-5 15 87 0 0,-7 6 0 0 0,-4 18 70 0 0,1 0 1 0 0,0-1-1 0 0,1 1 1 0 0,-1-1-1 0 0,0 1 1 0 0,0 0-1 0 0,1-1 1 0 0,-1 1-1 0 0,1 0 0 0 0,-1-2 10 0 0,0 3 0 0 0,5-9-71 0 0,0 0 1 0 0,0 0-1 0 0,0 0 1 0 0,2 1 70 0 0,-5 4-67 0 0,0 0 35 0 0,-4-4 7 0 0,2 8 15 0 0,0-3-54 0 0,0 3-2 0 0,0 0-12 0 0,0 0 1 0 0,3 3 21 0 0,7 8 35 0 0,-6-6-26 0 0,-3 2 40 0 0,0-1 7 0 0,4 2 0 0 0,-4-7-4 0 0,0 1-1 0 0,-1-1 1 0 0,1 1 0 0 0,0-1 0 0 0,0 1-1 0 0,-1-1 1 0 0,1 1 0 0 0,-1-1 0 0 0,1 1-1 0 0,-1 0 1 0 0,0-1 0 0 0,1 1 0 0 0,-1 0 0 0 0,0-1 4 0 0,0 49-22 0 0,0-5-40 0 0,0-43 62 0 0,0 0 0 0 0,0 0 0 0 0,1-1 0 0 0,-1 1 0 0 0,0 0 0 0 0,1 0 0 0 0,0-1 0 0 0,-1 1 0 0 0,1 0 0 0 0,0-1 0 0 0,0 1 0 0 0,0-1 0 0 0,0 1 0 0 0,0-1 0 0 0,0 1 0 0 0,0-1 0 0 0,-1 1 0 0 0,1 0 0 0 0,0-1 0 0 0,-1 1 0 0 0,1 0 0 0 0,-1-1 0 0 0,1 1 0 0 0,-1 0 0 0 0,0 0 0 0 0,1 0 0 0 0,-1-1 0 0 0,-1 9 4 0 0,1-1-14 0 0,5 1 35 0 0,4 9 42 0 0,-7-3 1 0 0,-2-3-44 0 0,0-13-23 0 0,0 0 0 0 0,0 0-1 0 0,0 0 1 0 0,0 0 0 0 0,0 0 0 0 0,0 0-1 0 0,0 0 1 0 0,0 0 0 0 0,0 1 0 0 0,0-1-1 0 0,0 0 1 0 0,0 0 0 0 0,0 0 0 0 0,0 0-1 0 0,0 0 1 0 0,0 0 0 0 0,0 0 0 0 0,0 0-1 0 0,0 0 1 0 0,0 0 0 0 0,0 1 0 0 0,0-1-1 0 0,0 0 1 0 0,0 0 0 0 0,1 0 0 0 0,-1 0-1 0 0,0 0 1 0 0,0 0 0 0 0,0 0 0 0 0,0 0-1 0 0,0 0 1 0 0,0 0 0 0 0,0 0 0 0 0,0 0-1 0 0,0 0 1 0 0,0 0 0 0 0,0 0 0 0 0,0 0-1 0 0,0 0 1 0 0,1 1 0 0 0,-1-1 0 0 0,0 0-1 0 0,0 0 1 0 0,0 0 0 0 0,0 0 0 0 0,0 0-1 0 0,0 0 1 0 0,0 0 0 0 0,0 0 0 0 0,0 0-1 0 0,0 0 1 0 0,1 0 0 0 0,-1 0 0 0 0,0-1-1 0 0,0 1 1 0 0,0 0 0 0 0,0 0-1 0 0,11 0 22 0 0,-10 0-39 0 0,0 1-95 0 0,-1 0-96 0 0,0-1 53 0 0,0 1-40 0 0,0 0-45 0 0,0 0-40 0 0,0 0-38 0 0,0 0-34 0 0,0 1-232 0 0,0 0-57 0 0,0 0-762 0 0,0 1-604 0 0,0-3-1148 0 0</inkml:trace>
  <inkml:trace contextRef="#ctx0" brushRef="#br0" timeOffset="1169.75">1057 1 8840 0 0,'0'0'197'0'0,"0"0"24"0"0,0 0 19 0 0,-2 0-29 0 0,-2 0-178 0 0,0 2-23 0 0,4 0-11 0 0,1-1 0 0 0,0 1 1 0 0,0-1-1 0 0,0 0 0 0 0,0 1 0 0 0,0-1 1 0 0,0 0-1 0 0,0 0 0 0 0,0 0 0 0 0,1 0 1 0 0,10 14 37 0 0,-6 17 268 0 0,4-16-151 0 0,-2-4-1 0 0,2-3-19 0 0,-3-3-27 0 0,-2 0 6 0 0,-2 1 21 0 0,1 3 49 0 0,-1-2-78 0 0,14 40 602 0 0,-12-38-596 0 0,-1-3-46 0 0,-2-3-15 0 0,0-1 1 0 0,0 1-1 0 0,0-1 1 0 0,-1 1-1 0 0,1 0 1 0 0,-1 0-51 0 0,1 5 91 0 0,-1-1 1 0 0,0 1 0 0 0,0-1 0 0 0,-1 1 0 0 0,0 0-1 0 0,-1 3-91 0 0,1 9 224 0 0,1-10-47 0 0,1-1-37 0 0,4 8 64 0 0,-5-15-172 0 0,0 0 1 0 0,0-1-1 0 0,0 1 0 0 0,-1 0 0 0 0,1 0 0 0 0,0 0 0 0 0,-1 0 0 0 0,0 1-32 0 0,-2 9 138 0 0,-4 2 15 0 0,5-14-138 0 0,0 1 0 0 0,0 0-1 0 0,0 0 1 0 0,1 0-1 0 0,-1 0 1 0 0,1-1-1 0 0,-1 1 1 0 0,1 0 0 0 0,0 0-1 0 0,0 0 1 0 0,0 0-1 0 0,0 0 1 0 0,0 0-1 0 0,0 0 1 0 0,0 0 0 0 0,1 0-1 0 0,-1 0-14 0 0,5 14 79 0 0,-3-10-18 0 0,0 1 0 0 0,-1-1 0 0 0,0 1 0 0 0,0 0 0 0 0,0-1 1 0 0,-1 3-62 0 0,1 14 87 0 0,0-19-73 0 0,-1 0-1 0 0,1 0 1 0 0,0 0-1 0 0,0 0 0 0 0,0 0 1 0 0,1 0-1 0 0,-1-1 0 0 0,1 1 1 0 0,1 1-14 0 0,-3-3 8 0 0,1 0 1 0 0,-1 0 0 0 0,1 1 0 0 0,-1-1 0 0 0,0 0 0 0 0,0 1 0 0 0,0-1 0 0 0,0 3-9 0 0,0-4 7 0 0,-1 0 0 0 0,1 1 0 0 0,0-1 0 0 0,0 1 0 0 0,0-1 0 0 0,0 1 0 0 0,1-1 0 0 0,-1 1 0 0 0,0-1 0 0 0,1 1 0 0 0,-1-1 0 0 0,1 1 0 0 0,-1-1 0 0 0,1 0-7 0 0,-1 0 5 0 0,1-1-1 0 0,0 0 1 0 0,-1 1 0 0 0,1-1 0 0 0,0 0 0 0 0,-1 0-1 0 0,1 1 1 0 0,0-1 0 0 0,-1 0 0 0 0,1 0 0 0 0,0 0-1 0 0,-1 0 1 0 0,1 0 0 0 0,0 0 0 0 0,-1 0-5 0 0,0 0 0 0 0,3 0 85 0 0,-3 0-10 0 0,0 0 17 0 0,0 0 11 0 0,0 0 1 0 0,0 0-7 0 0,0 0-26 0 0,3-3-18 0 0,-2 2-48 0 0,0 0 0 0 0,0-1 0 0 0,0 0 0 0 0,0 1 0 0 0,0-1 0 0 0,0 0 0 0 0,0 1 0 0 0,0-1 0 0 0,-1 0 0 0 0,1 0 0 0 0,-1 1 0 0 0,1-1 0 0 0,-1-1-5 0 0,2-30 106 0 0,-2 30-97 0 0,0 2-7 0 0,-1 0 0 0 0,1 0 0 0 0,0 0 0 0 0,0 0 0 0 0,0 1 0 0 0,0-1 0 0 0,0 0 0 0 0,0 0 0 0 0,0 0 0 0 0,1 0 0 0 0,-1 0 0 0 0,0 0 0 0 0,0 0 0 0 0,1 1 0 0 0,-1-1 0 0 0,1 0-1 0 0,-1 0 1 0 0,1 0 0 0 0,-1 1 0 0 0,1-1 0 0 0,-1 0 0 0 0,1 0 0 0 0,-1 1 0 0 0,1-1 0 0 0,0 0-2 0 0,11-12 40 0 0,-9 5-23 0 0,0 1 1 0 0,0 0-1 0 0,-1-1 0 0 0,2-6-17 0 0,-3 10 8 0 0,0 1 0 0 0,1-1 0 0 0,-1 1 0 0 0,1-1-1 0 0,0 1 1 0 0,0-1 0 0 0,1 0-8 0 0,12-14-7 0 0,-2 2-70 0 0,-8 3-4 0 0,6 8 20 0 0,-3-9 33 0 0,13 1-52 0 0,-19 12 52 0 0,5-2-32 0 0,-3 3 50 0 0,17 2-2 0 0,-21-2 11 0 0,0 0 0 0 0,0-1 0 0 0,0 1 0 0 0,0 0 0 0 0,0 0 1 0 0,1 0-1 0 0,-1 0 0 0 0,0 0 0 0 0,0 0 0 0 0,0 0 0 0 0,0 0 0 0 0,0 0 0 0 0,0 0 0 0 0,0 0 0 0 0,0 0 0 0 0,0 0 0 0 0,0 0 0 0 0,1 0 0 0 0,-1 0 0 0 0,0 1 1 0 0,0-1-1 0 0,0 0 0 0 0,0 0 0 0 0,0 0 0 0 0,0 0 0 0 0,0 0 0 0 0,0 0 0 0 0,0 0 0 0 0,0 0 0 0 0,0 0 0 0 0,0 0 0 0 0,0 0 0 0 0,0 0 0 0 0,1 0 0 0 0,-1 0 0 0 0,0 0 1 0 0,0 1-1 0 0,0-1 0 0 0,0 0 0 0 0,0 0 0 0 0,0 0 0 0 0,0 0 0 0 0,0 0 0 0 0,0 0 0 0 0,0 0 0 0 0,0 0 0 0 0,0 0 0 0 0,0 0 0 0 0,0 1 0 0 0,0-1 0 0 0,0 0 1 0 0,0 0-1 0 0,0 0 0 0 0,0 0 0 0 0,0 0 0 0 0,0 0 0 0 0,0 0 1 0 0,0 1-3 0 0,0 0 0 0 0,0-1 0 0 0,0 1 0 0 0,0 0 0 0 0,1 0 1 0 0,-1-1-1 0 0,0 1 0 0 0,0 0 0 0 0,1-1 0 0 0,-1 1 0 0 0,1-1 0 0 0,-1 1 0 0 0,0 0 0 0 0,1-1 1 0 0,-1 1-1 0 0,1-1 0 0 0,0 1 0 0 0,-1-1 0 0 0,1 1 0 0 0,-1-1 0 0 0,1 0 0 0 0,0 1 0 0 0,-1-1 1 0 0,1 0-1 0 0,0 1 0 0 0,-1-1 0 0 0,1 0 3 0 0,10 7-36 0 0,-5 0 41 0 0,0 7-15 0 0,9 19-44 0 0,-11-24 54 0 0,-3-8 0 0 0,0 0 0 0 0,0 1 0 0 0,0-1 0 0 0,0 1 0 0 0,0-1 0 0 0,-1 1 0 0 0,1-1 0 0 0,-1 1 0 0 0,1 0 0 0 0,-1-1 0 0 0,0 1 0 0 0,0-1 0 0 0,1 1 0 0 0,-1 0 0 0 0,0 27 13 0 0,-3-24 40 0 0,-2 0-37 0 0,4-3-6 0 0,-1 0 0 0 0,0 0 0 0 0,1 0 0 0 0,-1 0 0 0 0,0-1-1 0 0,0 1 1 0 0,0-1 0 0 0,0 1 0 0 0,-1-1 0 0 0,1 0 0 0 0,0 0 0 0 0,-1 0 0 0 0,1 0 0 0 0,0 0-1 0 0,-1 0 1 0 0,1-1 0 0 0,-3 1-10 0 0,5-1 3 0 0,-1 0 0 0 0,0 0-1 0 0,1 0 1 0 0,-1 0 0 0 0,0 0 0 0 0,1 0-1 0 0,-1 0 1 0 0,0 1 0 0 0,1-1 0 0 0,-1 0-1 0 0,0 0 1 0 0,1 0 0 0 0,-1 1 0 0 0,0-1-1 0 0,1 0 1 0 0,-1 1 0 0 0,1-1 0 0 0,-1 1-1 0 0,1-1 1 0 0,-1 1 0 0 0,1-1 0 0 0,-1 1-1 0 0,1-1 1 0 0,-1 1 0 0 0,1-1 0 0 0,0 1-3 0 0,-7 5 36 0 0,-2-4 16 0 0,-6 1 4 0 0,1 7-28 0 0,7-6 43 0 0,-2-5-67 0 0,6 1 7 0 0,-15 0 40 0 0,-24 0 0 0 0,39 0-132 0 0,-2-3-58 0 0,-16-7-11 0 0,14 7-126 0 0,-7 1-297 0 0,10 2 334 0 0,0 1-69 0 0,1 0-75 0 0,2-1 75 0 0,0 0-51 0 0,0 0 16 0 0,1 0-49 0 0,-1 0-43 0 0,1 0-37 0 0,0 0-136 0 0,-1 0-38 0 0,1 0-1420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09.7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0 6416 0 0,'0'0'141'0'0,"0"0"23"0"0,0 0 13 0 0,0 0-53 0 0,0 0-9 0 0,0 0 42 0 0,0 0 135 0 0,0 0 252 0 0,0 0 22 0 0,0 0-29 0 0,0 0-128 0 0,0 0-51 0 0,0 0-8 0 0,0 0 2 0 0,0 0 28 0 0,0 0 18 0 0,0 0 2 0 0,0 0-4 0 0,0 0-18 0 0,0 0-8 0 0,0 3-2 0 0,0 8-81 0 0,0 1-89 0 0,0 4-53 0 0,0 5-43 0 0,0-19-91 0 0,1 0 0 0 0,-1 0 0 0 0,0-1 0 0 0,0 1 0 0 0,1 0 0 0 0,-1 0 0 0 0,1-1 0 0 0,0 1 0 0 0,-1 0 0 0 0,1-1 0 0 0,0 1 0 0 0,0-1 0 0 0,0 1-11 0 0,0-1 12 0 0,0 1 0 0 0,0-1 0 0 0,0 1 0 0 0,0 0 0 0 0,-1-1 0 0 0,1 1 0 0 0,-1 0 0 0 0,1-1 0 0 0,-1 1 1 0 0,1 0-1 0 0,-1 0 0 0 0,0 0 0 0 0,0-1-12 0 0,0 7 47 0 0,0-6-35 0 0,-1 0 0 0 0,1 0 0 0 0,0 0 0 0 0,1 0 0 0 0,-1 1 0 0 0,0-1 0 0 0,1 0 0 0 0,-1 0 1 0 0,1 0-1 0 0,0 1-12 0 0,4 5 30 0 0,-4-7-26 0 0,0 1-1 0 0,-1-1 1 0 0,1 1-1 0 0,0-1 1 0 0,0 1-1 0 0,-1-1 1 0 0,1 1-1 0 0,-1-1 1 0 0,1 1-1 0 0,-1 0 1 0 0,0-1-1 0 0,1 1 1 0 0,-1 0 0 0 0,0 0-4 0 0,0-1 9 0 0,0 1 1 0 0,0-1-1 0 0,0 1 1 0 0,1 0 0 0 0,-1-1-1 0 0,1 1 1 0 0,-1-1 0 0 0,1 1-1 0 0,-1-1 1 0 0,1 0-1 0 0,0 1 1 0 0,0-1 0 0 0,0 1-10 0 0,5 11 84 0 0,-4 0-21 0 0,-1 11 77 0 0,-1 0-1 0 0,2-12-77 0 0,4 1 15 0 0,-5-12-66 0 0,0 1 0 0 0,0-1 0 0 0,0 1 1 0 0,0-1-1 0 0,-1 1 0 0 0,1 0 1 0 0,-1-1-1 0 0,1 1 0 0 0,-1 0 0 0 0,0-1 1 0 0,0 1-1 0 0,0 0 0 0 0,0-1 1 0 0,0 1-12 0 0,0 25 214 0 0,0 0-68 0 0,0 4-31 0 0,0 46 72 0 0,0-47-86 0 0,0 4 64 0 0,0 3 81 0 0,0-34-173 0 0,0-3-35 0 0,0 0-148 0 0,0 0-67 0 0,0 0-13 0 0,0 0 64 0 0,0 0 13 0 0,0 0-40 0 0,0 0-129 0 0,0 0-239 0 0,0 0 285 0 0,0 0 115 0 0,0 0-38 0 0,0 0-9 0 0,0 0-37 0 0,0 0-42 0 0,0 0-49 0 0,0 0-52 0 0,0 0-47 0 0,0 0-43 0 0,0 0-38 0 0,0 0-137 0 0,0 0-36 0 0,0 0-1429 0 0</inkml:trace>
  <inkml:trace contextRef="#ctx0" brushRef="#br0" timeOffset="753.45">1 331 5840 0 0,'0'0'132'0'0,"0"0"17"0"0,0 0 11 0 0,0 0 39 0 0,0 0 135 0 0,3-2 61 0 0,-1 0-385 0 0,0 0 39 0 0,4-2 142 0 0,0 2 81 0 0,11-1 436 0 0,-12 3-535 0 0,1 0-49 0 0,-5 0-104 0 0,0 0 0 0 0,-1 0 1 0 0,1 0-1 0 0,0 0 0 0 0,-1 0 1 0 0,1-1-1 0 0,0 1 0 0 0,-1 0 0 0 0,1 0 1 0 0,0 0-1 0 0,-1 0 0 0 0,1-1 1 0 0,0 1-1 0 0,-1 0 0 0 0,1-1 1 0 0,-1 1-1 0 0,1-1 0 0 0,-1 1 1 0 0,1 0-1 0 0,-1-1 0 0 0,1 1 0 0 0,-1-1 1 0 0,1 1-1 0 0,-1-1 0 0 0,1 0 1 0 0,-1 1-21 0 0,0-1 20 0 0,1 1 0 0 0,-1-1 1 0 0,1 0-1 0 0,-1 1 0 0 0,0-1 1 0 0,1 1-1 0 0,-1-1 0 0 0,1 1 0 0 0,0 0 1 0 0,-1-1-1 0 0,1 1 0 0 0,-1 0 1 0 0,1-1-1 0 0,0 1 0 0 0,-1 0 1 0 0,1-1-1 0 0,-1 1 0 0 0,1 0 1 0 0,0 0-1 0 0,-1 0 0 0 0,1 0 0 0 0,0 0 1 0 0,0 0-1 0 0,-1 0 0 0 0,1 0 1 0 0,0 0-21 0 0,14-3 328 0 0,-1-7 48 0 0,-14 9-364 0 0,0 1 1 0 0,0 0 0 0 0,1 0-1 0 0,-1-1 1 0 0,0 1 0 0 0,0 0-1 0 0,1 0 1 0 0,-1 0 0 0 0,0 0-1 0 0,0-1 1 0 0,1 1 0 0 0,-1 0-1 0 0,0 0 1 0 0,1 0 0 0 0,-1 0-1 0 0,0 0 1 0 0,1 0 0 0 0,-1 0-1 0 0,0 0 1 0 0,1 0 0 0 0,-1 0-1 0 0,0 0 1 0 0,1 0 0 0 0,-1 0-1 0 0,0 0 1 0 0,1 0-13 0 0,20-3 207 0 0,-4-4 80 0 0,0 1 1 0 0,7-6-288 0 0,-3 3 140 0 0,-3 1-105 0 0,0 3 36 0 0,-2 0-20 0 0,0 0-7 0 0,2-1 16 0 0,15-7 9 0 0,13-5 43 0 0,30-9-116 0 0,-69 26-13 0 0,3-2-10 0 0,0 1-1 0 0,0-1 1 0 0,-1-1-1 0 0,8-4 28 0 0,2-2-21 0 0,7 5-39 0 0,-8-3-25 0 0,-4 0-39 0 0,-10 1 51 0 0,-4 7 68 0 0,1-1 0 0 0,-1 1 0 0 0,0 0 0 0 0,0-1 1 0 0,1 1-1 0 0,-1-1 0 0 0,0 1 0 0 0,1 0 0 0 0,-1-1 1 0 0,0 1-1 0 0,1 0 0 0 0,-1-1 0 0 0,1 1 0 0 0,-1 0 1 0 0,0 0-1 0 0,1-1 0 0 0,-1 1 0 0 0,1 0 0 0 0,-1 0 1 0 0,1 0-1 0 0,-1-1 0 0 0,1 1 0 0 0,-1 0 0 0 0,1 0 1 0 0,-1 0-1 0 0,1 0 0 0 0,-1 0 0 0 0,1 0 0 0 0,-1 0 1 0 0,1 0-1 0 0,-1 0 0 0 0,1 1 5 0 0,12-1-125 0 0,-10 0-3 0 0,-3 0 0 0 0,0 0 5 0 0,0 0 22 0 0,0 0 34 0 0,0 0 118 0 0,0 0 29 0 0,0 2 0 0 0,0 39 335 0 0,0 2-77 0 0,0 0-74 0 0,0-1-71 0 0,1-25-79 0 0,3-6-52 0 0,4 7 36 0 0,-5 4 50 0 0,-4-13-96 0 0,1 12 60 0 0,3-6 20 0 0,2-7-59 0 0,-4-7-57 0 0,0 0 1 0 0,0 1-1 0 0,0-1 1 0 0,0 1-1 0 0,-1-1 1 0 0,1 1-1 0 0,0-1 1 0 0,-1 1-1 0 0,0 0 1 0 0,1-1-1 0 0,-1 1 1 0 0,0 0-1 0 0,0-1 1 0 0,0 1-17 0 0,0 14 124 0 0,0 14 24 0 0,0-13-36 0 0,2-6-25 0 0,4 1-23 0 0,-3-6-18 0 0,0 2 36 0 0,-1-2 6 0 0,-2 1 33 0 0,0-5-6 0 0,0-1-64 0 0,0 2-67 0 0,0 3-108 0 0,0-4 102 0 0,0 1 59 0 0,0 0 87 0 0,0-1 82 0 0,0 0 112 0 0,0 0-112 0 0,0-1 36 0 0,0 0 37 0 0,0 0 41 0 0,3-3-216 0 0,7-9-7 0 0,-6 4-4 0 0,-5-2-76 0 0,1 7-3 0 0,0 0-10 0 0,0 0 0 0 0,0 1 0 0 0,1-1 1 0 0,-1 0-1 0 0,0 1 0 0 0,1-1 0 0 0,-1 1 1 0 0,1-1-1 0 0,0 0 0 0 0,0 1 0 0 0,-1 0 0 0 0,1-1 1 0 0,0 1-1 0 0,0-1-4 0 0,4-6 31 0 0,16-39-14 0 0,6 15-17 0 0,-24 25 0 0 0,-3 7 0 0 0,0-1 0 0 0,0 1 0 0 0,0-1 0 0 0,0 1 0 0 0,1-1 0 0 0,-1 1 0 0 0,0 0 0 0 0,0-1 0 0 0,1 1 0 0 0,-1-1 0 0 0,0 1 0 0 0,1-1 0 0 0,-1 1 0 0 0,0 0 0 0 0,1-1 0 0 0,-1 1 0 0 0,1 0 0 0 0,-1 0 0 0 0,0-1 0 0 0,1 1 0 0 0,-1 0 0 0 0,1 0 0 0 0,-1-1 0 0 0,1 1 0 0 0,-1 0 0 0 0,1 0 0 0 0,-1 0 0 0 0,1 0 0 0 0,-1 0 0 0 0,1 0 0 0 0,-1 0 0 0 0,1 0 0 0 0,-1 0 0 0 0,1 0 0 0 0,-1 0 0 0 0,1 0 0 0 0,-1 0 0 0 0,1 0 0 0 0,-1 1-1 0 0,1-1 1 0 0,-1 0 0 0 0,1 0 0 0 0,-1 0 0 0 0,1 0 0 0 0,-1 0 0 0 0,1 0 0 0 0,-1 0 0 0 0,1 0 0 0 0,-1 0 0 0 0,1 0 0 0 0,-1 0 0 0 0,1-1 0 0 0,-1 1 0 0 0,1 0 0 0 0,-1 0 0 0 0,1 0 0 0 0,-1-1 0 0 0,1 1 0 0 0,-1 0 0 0 0,0 0 0 0 0,1-1 0 0 0,-1 1 0 0 0,0 0 0 0 0,1-1 0 0 0,-1 1 0 0 0,0-1 0 0 0,1 1 0 0 0,-1 0 0 0 0,0-1 0 0 0,1 1 0 0 0,-1-1 0 0 0,4-6-15 0 0,-3 7 9 0 0,-1 0 1 0 0,1-1 0 0 0,0 1 0 0 0,-1 0-1 0 0,1-1 1 0 0,0 1 0 0 0,-1 0 0 0 0,1 0-1 0 0,0 0 1 0 0,-1 0 0 0 0,1 0 0 0 0,0 0-1 0 0,-1 0 1 0 0,1 0 0 0 0,0 0 5 0 0,-1 0 0 0 0,10-1-85 0 0,-8 1 81 0 0,-1 0-1 0 0,0 0 0 0 0,1 0 0 0 0,-1 0 0 0 0,0 0 1 0 0,1 0-1 0 0,-1 0 0 0 0,0 0 0 0 0,1 0 1 0 0,-1 1-1 0 0,0-1 0 0 0,1 1 0 0 0,-1-1 1 0 0,0 1-1 0 0,0-1 5 0 0,5 11-13 0 0,4-6 1 0 0,-5 6-36 0 0,6-6 36 0 0,-6 8 12 0 0,9 12 0 0 0,-14-24 0 0 0,-1 5 0 0 0,1-6 0 0 0,0 1 0 0 0,0 0 0 0 0,0-1 0 0 0,0 1 0 0 0,0 0 0 0 0,0-1 0 0 0,1 1 0 0 0,-1 0 0 0 0,0-1 0 0 0,0 1 0 0 0,0 0 1 0 0,1-1-1 0 0,-1 1 0 0 0,0 0 0 0 0,1-1 0 0 0,-1 1 0 0 0,0-1 0 0 0,1 1 0 0 0,-1-1 0 0 0,1 1 0 0 0,-1-1 0 0 0,1 1 0 0 0,-1-1 1 0 0,1 1-1 0 0,0-1 0 0 0,-1 0 0 0 0,1 1 2 0 0,-1-1 1 0 0,1 0-1 0 0,0 1 0 0 0,-1-1 1 0 0,1 1-1 0 0,-1-1 0 0 0,0 1 1 0 0,1-1-1 0 0,-1 1 1 0 0,1-1-1 0 0,-1 1 0 0 0,0 0 1 0 0,1-1-1 0 0,-1 1 0 0 0,0 0 1 0 0,0-1-1 0 0,1 1 1 0 0,-1 0-1 0 0,0-1 0 0 0,0 1 1 0 0,0 0-1 0 0,0-1 0 0 0,0 1 1 0 0,0 0-1 0 0,0-1 1 0 0,0 1-3 0 0,0 2 17 0 0,-1 6 8 0 0,5-2 50 0 0,2-1-76 0 0,-2-2-39 0 0,-2-2-45 0 0,-1-1-102 0 0,-1-1-187 0 0,0 0 205 0 0,0 0-29 0 0,0 0-62 0 0,0 0 87 0 0,0 0-33 0 0,0 0-36 0 0,0 0-34 0 0,0 0-367 0 0,0 0 95 0 0,0 0-48 0 0,0 0-694 0 0,0 0-543 0 0,0 0-1035 0 0</inkml:trace>
  <inkml:trace contextRef="#ctx0" brushRef="#br0" timeOffset="1153.46">1105 473 6448 0 0,'0'0'190'0'0,"3"0"-10"0"0,2 0-132 0 0,0 0-34 0 0,12 0-58 0 0,-9 0 54 0 0,1 0 89 0 0,-1 0 92 0 0,-4 0-48 0 0,0 0 37 0 0,0 0 41 0 0,0 0 44 0 0,0 0 49 0 0,0 0 52 0 0,2 0-97 0 0,-1-1-74 0 0,0-1-27 0 0,2-2 29 0 0,-4 2-76 0 0,1 0 35 0 0,2-1 146 0 0,0 2 62 0 0,-2 1-133 0 0,0 0 37 0 0,2-1-31 0 0,-2-1-49 0 0,6-3 89 0 0,3-1 23 0 0,-1 4-48 0 0,1-1 28 0 0,-3-2-67 0 0,-8 4-186 0 0,-1 0 0 0 0,1 0 0 0 0,0 0 0 0 0,-1 0 0 0 0,1 1 0 0 0,0-1 0 0 0,-1 1 0 0 0,1-1 0 0 0,0 1 0 0 0,0-1 0 0 0,-1 1 0 0 0,1 0 0 0 0,0 0-27 0 0,10-2 92 0 0,-10 1-55 0 0,0 0 1 0 0,0 0-1 0 0,1-1 0 0 0,-1 1 1 0 0,0-1-1 0 0,0 1 1 0 0,-1-1-1 0 0,2-1-37 0 0,5-4 95 0 0,0 1-58 0 0,-2 5-29 0 0,1 1 2 0 0,-1-4 43 0 0,-3 0-44 0 0,-3 4-11 0 0,6-6 17 0 0,11-10 51 0 0,-13 10-11 0 0,-5-4-45 0 0,1 10-5 0 0,0-9 37 0 0,0 8-36 0 0,1-1 1 0 0,-1 1 0 0 0,0-1 0 0 0,0 0 0 0 0,0 1 0 0 0,0-1 0 0 0,-1 1 0 0 0,1-1 0 0 0,0 1 0 0 0,-1-1 0 0 0,1 1 0 0 0,-1-1 0 0 0,1 1 0 0 0,-1-1-7 0 0,-5-2 36 0 0,5 4-35 0 0,1-1 0 0 0,-1 1 1 0 0,1 0-1 0 0,-1 0 0 0 0,1-1 1 0 0,0 1-1 0 0,-1 0 0 0 0,1-1 1 0 0,0 1-1 0 0,-1 0 0 0 0,1-1 1 0 0,0 1-1 0 0,-1-1 0 0 0,1 1 1 0 0,0-1-1 0 0,0 1 0 0 0,-1 0 1 0 0,1-1-1 0 0,0 1 0 0 0,0-1 1 0 0,0 1-1 0 0,0-1 0 0 0,0 1 1 0 0,0-1-1 0 0,-1 1 1 0 0,1-1-1 0 0,0 1 0 0 0,1-1 1 0 0,-1 1-1 0 0,0-1 0 0 0,0 1 1 0 0,0-1-2 0 0,-2-11 37 0 0,-6 9 5 0 0,1 1-20 0 0,1 0 0 0 0,0 0-1 0 0,0 0 1 0 0,0-1 0 0 0,0 0-22 0 0,4 2 4 0 0,1 1 0 0 0,0-1 0 0 0,0 1 0 0 0,0-1 1 0 0,-1 1-1 0 0,1 0 0 0 0,0 0 0 0 0,-1 0 0 0 0,1-1 1 0 0,0 1-1 0 0,0 0 0 0 0,-1 1 0 0 0,1-1-4 0 0,-2 0 5 0 0,1 1 0 0 0,0 0 0 0 0,-1 0 0 0 0,1 0 0 0 0,-1 0 0 0 0,1 0-1 0 0,0 0 1 0 0,-1 1-5 0 0,-5 2 24 0 0,-26 12 41 0 0,31-15-64 0 0,1 0 0 0 0,-1 0 0 0 0,0 1 0 0 0,1-1 0 0 0,-1 1 0 0 0,1-1 0 0 0,-1 1 0 0 0,1 0 0 0 0,0 0 0 0 0,-2 2-1 0 0,1-2 5 0 0,0 1 0 0 0,0-1 1 0 0,0 0-1 0 0,0 0 0 0 0,-1 0 1 0 0,0 0-6 0 0,0 0 5 0 0,1 0 0 0 0,-1 0 1 0 0,1 0-1 0 0,0 0 0 0 0,0 1 1 0 0,-1 0-6 0 0,1 0-1 0 0,-1-1 1 0 0,1 1-1 0 0,0-1 1 0 0,-1 0-1 0 0,-3 2 1 0 0,4-3 1 0 0,1 0 0 0 0,-1 0 0 0 0,1 0-1 0 0,-1 1 1 0 0,1-1 0 0 0,0 1 0 0 0,0 0-1 0 0,0-1 1 0 0,0 1 0 0 0,0 0 0 0 0,0 0-1 0 0,0 0 1 0 0,1 1 0 0 0,-1-1 0 0 0,1 0-1 0 0,0 1 1 0 0,-2 1-1 0 0,1 8 18 0 0,2-11-16 0 0,0 0 0 0 0,-1 0-1 0 0,1-1 1 0 0,0 1 0 0 0,0 0-1 0 0,-1 0 1 0 0,1 0 0 0 0,0 0 0 0 0,-1 0-1 0 0,1 0 1 0 0,-1-1 0 0 0,1 1-1 0 0,-1 0 1 0 0,1 0 0 0 0,-1-1-1 0 0,0 1 1 0 0,1 0 0 0 0,-1-1 0 0 0,0 1-1 0 0,0 0 1 0 0,1-1 0 0 0,-1 1-1 0 0,0-1 1 0 0,0 1 0 0 0,0-1 0 0 0,0 0-1 0 0,0 1-1 0 0,0-1 2 0 0,0 1 0 0 0,0-1-1 0 0,0 1 1 0 0,0 0-1 0 0,0-1 1 0 0,0 1 0 0 0,1 0-1 0 0,-1 0 1 0 0,0 0 0 0 0,0-1-1 0 0,1 1 1 0 0,-1 0 0 0 0,0 0-1 0 0,1 0 1 0 0,-1 0 0 0 0,1 0-1 0 0,-1 0 1 0 0,1 1 0 0 0,0-1-1 0 0,0 0 1 0 0,-1 0 0 0 0,1 0-1 0 0,0 0 1 0 0,0 0-1 0 0,0 0 1 0 0,0 1 0 0 0,0-1-1 0 0,0 0 1 0 0,0 0 0 0 0,1 0-1 0 0,-1 0-1 0 0,0 2 2 0 0,0-1-1 0 0,0 1 0 0 0,0-1 1 0 0,0 1-1 0 0,0-1 0 0 0,0 0 0 0 0,-1 1 1 0 0,0-1-1 0 0,1 0 0 0 0,-1 1 1 0 0,0 0-2 0 0,-4 5 26 0 0,-2 4 4 0 0,5 2 58 0 0,2-7-48 0 0,0-4-25 0 0,-1 0-1 0 0,1 0 1 0 0,0 0-1 0 0,0 1 1 0 0,1-1-1 0 0,-1 0 0 0 0,0 0 1 0 0,1 0-1 0 0,0 0 1 0 0,0 1-15 0 0,10 2 11 0 0,-5 5-11 0 0,-6-10 0 0 0,1 0 0 0 0,-1 0 0 0 0,1 0 0 0 0,-1 0 0 0 0,1 0 0 0 0,-1 0 0 0 0,1 0 0 0 0,0 0 0 0 0,0 0 0 0 0,-1-1 0 0 0,1 1 0 0 0,0 0 0 0 0,0 0 0 0 0,0-1 0 0 0,0 1 0 0 0,0 0 0 0 0,3 0 8 0 0,0 0 1 0 0,1 0-1 0 0,-1 0 1 0 0,0-1 0 0 0,1 1-1 0 0,-1-1 1 0 0,0 0-1 0 0,1-1 1 0 0,3 0-9 0 0,8 1 40 0 0,4 0-51 0 0,5 0-90 0 0,-15-1 5 0 0,6-3-18 0 0,-11 3 49 0 0,-1-1-41 0 0,-1 0-33 0 0,1 1-53 0 0,0 0-64 0 0,0-1-73 0 0,-1 2 0 0 0,0-1-50 0 0,0 1-45 0 0,0-1-40 0 0,1 1-137 0 0,0 0-39 0 0,1 0-165 0 0,1 0-445 0 0,-6 0 1250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19.3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18 174 6592 0 0,'0'0'149'0'0,"2"0"23"0"0,11 0 11 0 0,3-2-30 0 0,-8-3-127 0 0,-6 4-25 0 0,-1 0-1 0 0,0 0 0 0 0,1 0 1 0 0,-1 0-1 0 0,1 1 0 0 0,-1-1 1 0 0,1 0-1 0 0,0 1 0 0 0,-1 0 1 0 0,1-1-1 0 0,-1 1 0 0 0,1 0 0 0 0,0 0 1 0 0,0-1-1 0 0,1 1-22 0 0,0 0 44 0 0,2-1 127 0 0,0-1 66 0 0,3-3 344 0 0,-4 2-387 0 0,-3 2-129 0 0,1 0-36 0 0,9-4 442 0 0,-1 0-31 0 0,-2 0-118 0 0,-5 2-130 0 0,0 2-67 0 0,0 0-47 0 0,1 1-48 0 0,-1 0-10 0 0,0-1 40 0 0,1-1-5 0 0,13-6 51 0 0,-10 3 30 0 0,-4-1 25 0 0,0 1 40 0 0,10 0 227 0 0,0-6 11 0 0,-11 9-174 0 0,-1 2-111 0 0,-1-1-41 0 0,2-1-8 0 0,9-9 4 0 0,-9 9-20 0 0,-2-1-14 0 0,0-7-32 0 0,0 7 33 0 0,0 0 23 0 0,0-1-36 0 0,-1-13 155 0 0,1 16-189 0 0,0 1 0 0 0,0 0 0 0 0,-1-1 1 0 0,1 1-1 0 0,0-1 0 0 0,0 1 0 0 0,-1-1 0 0 0,1 1 0 0 0,0 0 0 0 0,-1-1 0 0 0,1 1 0 0 0,0 0 1 0 0,-1 0-1 0 0,1-1 0 0 0,-1 1 0 0 0,1 0 0 0 0,0 0 0 0 0,-1-1 0 0 0,1 1 0 0 0,-1 0 1 0 0,1 0-1 0 0,-1 0 0 0 0,1 0 0 0 0,-1 0 0 0 0,1-1 0 0 0,-1 1 0 0 0,1 0 0 0 0,-1 0 0 0 0,1 0 1 0 0,-1 0-8 0 0,1 1 2 0 0,0-1 1 0 0,0 0 0 0 0,0 0 0 0 0,0 0 0 0 0,0 0-1 0 0,0 0 1 0 0,0 0 0 0 0,0 0 0 0 0,-1 0-1 0 0,1 0 1 0 0,0 0 0 0 0,0 0 0 0 0,0 0 0 0 0,0 0-1 0 0,0 0 1 0 0,0 0 0 0 0,0 0 0 0 0,0 0 0 0 0,0 0-1 0 0,0 0 1 0 0,-1 0 0 0 0,1-1 0 0 0,0 1-1 0 0,0 0 1 0 0,0 0 0 0 0,0 0 0 0 0,0 0 0 0 0,0 0-1 0 0,0 0 1 0 0,0 0 0 0 0,0 0 0 0 0,0 0-1 0 0,0 0 1 0 0,0 0 0 0 0,0 0 0 0 0,0 0 0 0 0,0 0-1 0 0,0-1 1 0 0,0 1 0 0 0,-1 0 0 0 0,1 0 0 0 0,0 0-1 0 0,0 0 1 0 0,0 0 0 0 0,0 0 0 0 0,0 0-1 0 0,0 0 1 0 0,0 0 0 0 0,0 0 0 0 0,0-1 0 0 0,0 1-1 0 0,0 0 1 0 0,0 0 0 0 0,1 0 0 0 0,-1 0 0 0 0,0 0-1 0 0,0 0-2 0 0,0-1 7 0 0,0 1 0 0 0,0-1 0 0 0,0 1-1 0 0,0-1 1 0 0,0 1 0 0 0,0 0 0 0 0,-1-1 0 0 0,1 1-1 0 0,0-1 1 0 0,0 1 0 0 0,0-1 0 0 0,0 1 0 0 0,-1-1-1 0 0,1 1 1 0 0,0 0 0 0 0,0-1 0 0 0,-1 1 0 0 0,1-1-1 0 0,0 1 1 0 0,-1 0 0 0 0,1-1 0 0 0,0 1-1 0 0,-1 0 1 0 0,1-1 0 0 0,0 1 0 0 0,-1 0 0 0 0,1 0-1 0 0,-1-1 1 0 0,1 1 0 0 0,-1 0-7 0 0,-15-1 202 0 0,11 1-150 0 0,-1 2 74 0 0,4 2-112 0 0,0-3-5 0 0,-22 10-6 0 0,-8 15-3 0 0,25-22 2 0 0,4-3-5 0 0,0 0 0 0 0,1 0 0 0 0,-1 1 0 0 0,0-1-1 0 0,1 1 1 0 0,-1 0 0 0 0,1-1 0 0 0,-1 1-1 0 0,1 1 1 0 0,0-1 0 0 0,0 0 0 0 0,0 0 0 0 0,0 1-1 0 0,0-1 1 0 0,0 2 3 0 0,-3 6 57 0 0,1-1-6 0 0,-1 0 0 0 0,1 0 1 0 0,-2 0-1 0 0,1-1 1 0 0,-1 0-1 0 0,-1 0 0 0 0,-1 0-51 0 0,-6 13 21 0 0,2 0-62 0 0,9-15 23 0 0,-1 12 24 0 0,4-3 62 0 0,1 0 34 0 0,0-3 23 0 0,1-6-13 0 0,1-4-95 0 0,23 22 53 0 0,-20-22-57 0 0,20 12 70 0 0,-7-10 3 0 0,12-5-79 0 0,-21 0-4 0 0,-4 1-21 0 0,5 0 71 0 0,-5 0-98 0 0,-2 0-89 0 0,-2 0 23 0 0,0 0-36 0 0,1 0-63 0 0,-1 0-55 0 0,0 0-62 0 0,1 0-67 0 0,-1 0-74 0 0,0 0-78 0 0,1 0-87 0 0,-1 0-90 0 0,5 0-1030 0 0,2 0-1006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20.8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78 9072 0 0,'0'0'200'0'0,"0"0"33"0"0,-2 3 15 0 0,-4 4-102 0 0,2 3-68 0 0,0 3-47 0 0,4-9-30 0 0,-1 1-1 0 0,1-1 1 0 0,0 1-1 0 0,0-1 1 0 0,0 1-1 0 0,1 4 0 0 0,2 4 30 0 0,0-7 1 0 0,2 6 46 0 0,0 3 37 0 0,-5-14-99 0 0,0 0 1 0 0,1 0-1 0 0,-1 0 0 0 0,0 0 0 0 0,0 0 1 0 0,1 0-1 0 0,-1 1 0 0 0,0-1 0 0 0,0 0 1 0 0,0 0-1 0 0,0 0 0 0 0,-1 0 1 0 0,1 1-1 0 0,0-1 0 0 0,0 0 0 0 0,-1 0 1 0 0,1 0-1 0 0,-1 0 0 0 0,1 0 0 0 0,-1 0 1 0 0,1 0-16 0 0,-7 4 131 0 0,2-1 79 0 0,3 6 81 0 0,2 1 74 0 0,0 10 249 0 0,0-13-296 0 0,0-3-104 0 0,0 0 38 0 0,0 0 44 0 0,0 0 53 0 0,0-5-341 0 0,0 0 0 0 0,1 1 0 0 0,-1-1 0 0 0,0 0 0 0 0,0 0 0 0 0,0 0 0 0 0,0 0 0 0 0,0 0 0 0 0,0 0 0 0 0,0 0 0 0 0,0 0 0 0 0,0 0 0 0 0,0 0 0 0 0,0 0 0 0 0,0 1 0 0 0,0-1 0 0 0,0 0 0 0 0,0 0 0 0 0,0 0 0 0 0,-1 0 0 0 0,1 0 0 0 0,0 0 0 0 0,0 0 0 0 0,0 0 0 0 0,0 0 0 0 0,0 0 0 0 0,0 0 0 0 0,0 1 0 0 0,0-1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0-8 0 0,-11 0 444 0 0,9 0-52 0 0,2 0-28 0 0,0 0-4 0 0,0 0-12 0 0,0 0-50 0 0,0 0-18 0 0,0 0-7 0 0,0 0-9 0 0,0 0-34 0 0,0 0-20 0 0,-3-3-2 0 0,-8-7-18 0 0,9 6-100 0 0,1 1-43 0 0,1-6-27 0 0,1 6 1 0 0,-1-3 6 0 0,-1 4-19 0 0,1 1 0 0 0,0-1-1 0 0,0 0 1 0 0,0 1-1 0 0,0-1 1 0 0,0 0-1 0 0,1 1 1 0 0,-1-1-1 0 0,0 0 1 0 0,1 1-1 0 0,-1-1 1 0 0,1-1-8 0 0,6-1 10 0 0,-7 4-10 0 0,1 0 0 0 0,-1-1 0 0 0,1 1 0 0 0,-1 0 0 0 0,1 0 0 0 0,-1-1 0 0 0,0 1 0 0 0,1 0 0 0 0,-1-1 0 0 0,0 1 0 0 0,1-1 0 0 0,-1 1 0 0 0,0 0 0 0 0,1-1 0 0 0,-1 1 0 0 0,0-1 0 0 0,0 1 0 0 0,0-1 0 0 0,1 1 0 0 0,-1-1 0 0 0,0 1 0 0 0,0-1 0 0 0,0 1 0 0 0,0-1 0 0 0,0 1 0 0 0,0-1 0 0 0,0 1 0 0 0,0-1 0 0 0,0 1 0 0 0,0-1 0 0 0,0 1 0 0 0,0-1 0 0 0,0-1 0 0 0,0 1 0 0 0,0-1 0 0 0,0 0 0 0 0,1 1 0 0 0,-1-1 0 0 0,1 0 0 0 0,-1 1 0 0 0,1-1 0 0 0,-1 1 0 0 0,1-1 0 0 0,0 1 0 0 0,0-1 0 0 0,0 1 0 0 0,0 0 0 0 0,4-8 0 0 0,16-38 0 0 0,-20 45 1 0 0,0 1-1 0 0,1-1 0 0 0,-1 1 0 0 0,1-1 0 0 0,-1 1 0 0 0,1 0 0 0 0,-1-1 0 0 0,1 1 0 0 0,0 0 0 0 0,0 0 0 0 0,-1 0 0 0 0,1 0 0 0 0,1 0 0 0 0,0 0-2 0 0,0-1 0 0 0,0 0 1 0 0,0 1-1 0 0,0-1 0 0 0,0 0 0 0 0,1-1 2 0 0,3-6-25 0 0,-5 7 24 0 0,-1 1-1 0 0,1-1 1 0 0,-1 0-1 0 0,1 0 1 0 0,-1 1-1 0 0,1-1 1 0 0,0 1-1 0 0,0 0 1 0 0,0-1-1 0 0,0 1 1 0 0,0 0-1 0 0,0 0 1 0 0,0 0-1 0 0,0 1 0 0 0,1-1 1 0 0,-1 0-1 0 0,0 1 1 0 0,0-1-1 0 0,2 1 2 0 0,-3 0 0 0 0,1 0 0 0 0,0 0 0 0 0,-1-1 0 0 0,1 1 0 0 0,-1 0 0 0 0,1-1 0 0 0,-1 1 0 0 0,1-1 0 0 0,-1 1 0 0 0,1-1 0 0 0,-1 0 0 0 0,0 0 0 0 0,1 0 0 0 0,-1 0 0 0 0,0 0 0 0 0,0 0 0 0 0,0 0 0 0 0,0 0 0 0 0,1-1 0 0 0,0 0 0 0 0,-1 1 0 0 0,1-1 0 0 0,0 1 0 0 0,0-1 0 0 0,0 1 0 0 0,-1 0 0 0 0,1-1 0 0 0,1 1 0 0 0,-1 0 0 0 0,1 0 0 0 0,14 0-2 0 0,-15 1-4 0 0,0 0 0 0 0,1 0 1 0 0,-1 0-1 0 0,1 0 0 0 0,-1 0 0 0 0,0-1 1 0 0,1 1-1 0 0,-1-1 0 0 0,0 0 0 0 0,2 0 6 0 0,5-4-12 0 0,3-2-27 0 0,-1 6-46 0 0,37 1-592 0 0,-33 0 481 0 0,-4 0 40 0 0,-7 0-40 0 0,2-3-163 0 0,15-7-302 0 0,-17 8 375 0 0,-3 1 147 0 0,0 1-38 0 0,-1 0-5 0 0,1 0-39 0 0,-1 0-42 0 0,1 0-50 0 0,0 0-52 0 0,0 0-49 0 0,0 0-43 0 0,0 0-38 0 0,1 0-141 0 0,0 0-38 0 0,3 0-1478 0 0</inkml:trace>
  <inkml:trace contextRef="#ctx0" brushRef="#br0" timeOffset="720.48">507 94 6592 0 0,'0'0'149'0'0,"0"0"23"0"0,0 0 11 0 0,0 2-30 0 0,0 25-54 0 0,0-25 11 0 0,0-2 126 0 0,0 3 208 0 0,0 2-443 0 0,0 0 80 0 0,0 1 73 0 0,0 0 64 0 0,0-1 8 0 0,0 1 35 0 0,0 5 345 0 0,0 0 63 0 0,0 14 979 0 0,0-17-1174 0 0,0-1-39 0 0,0 0-44 0 0,0 0-69 0 0,0-1-82 0 0,0 0-98 0 0,2-1 332 0 0,9 6-24 0 0,-10-9-249 0 0,1 0-55 0 0,-2 0-46 0 0,1 0-36 0 0,-2 5 60 0 0,0-7-75 0 0,1 3 265 0 0,0-3-24 0 0,0 0-88 0 0,0 0-40 0 0,0 0-9 0 0,0 0-6 0 0,0 0-23 0 0,0 0-11 0 0,0 0-1 0 0,0 0-2 0 0,0 0-13 0 0,0 0-8 0 0,0 0-1 0 0,0-3-14 0 0,0-1-68 0 0,0-6 45 0 0,0-20 53 0 0,1 28-100 0 0,-1 0 0 0 0,0 0 0 0 0,0 1 0 0 0,1-1 0 0 0,-1 0-1 0 0,1 0 1 0 0,-1 1 0 0 0,1-1 0 0 0,0 0 0 0 0,-1 1 0 0 0,1-1 0 0 0,0 1 0 0 0,0-1-4 0 0,0 1 2 0 0,0-1 1 0 0,0 1 0 0 0,0-1-1 0 0,0 0 1 0 0,-1 1 0 0 0,1-1-1 0 0,0 0 1 0 0,-1 1 0 0 0,0-1-1 0 0,1 0 1 0 0,-1 0 0 0 0,0 0-1 0 0,0 0-2 0 0,0 1 3 0 0,1-1 0 0 0,-1 0 0 0 0,0 0-1 0 0,0 1 1 0 0,1-1 0 0 0,0 0-1 0 0,-1 1 1 0 0,1-1 0 0 0,0 0-1 0 0,-1 1 1 0 0,1-1 0 0 0,0 1-1 0 0,0-1 1 0 0,0 1 0 0 0,1 0-1 0 0,-1-1 1 0 0,0 1 0 0 0,0 0 0 0 0,1-1-3 0 0,11-14 12 0 0,-9 9-12 0 0,-3 4 0 0 0,0 1 0 0 0,0-1 0 0 0,0 0 0 0 0,1 0 0 0 0,0 1 0 0 0,-1-1 0 0 0,1 1 0 0 0,0 0 0 0 0,0-1 0 0 0,0 1 0 0 0,1 0 0 0 0,-1 0 0 0 0,0 0 0 0 0,1 1 0 0 0,0-2 0 0 0,13-2 0 0 0,0-8-13 0 0,-11 7-9 0 0,-4 5 20 0 0,-1 1 0 0 0,0-1 1 0 0,1 1-1 0 0,-1-1 0 0 0,1 1 1 0 0,0-1-1 0 0,-1 1 1 0 0,1-1-1 0 0,-1 1 0 0 0,1-1 1 0 0,0 1-1 0 0,-1 0 0 0 0,1-1 1 0 0,0 1-1 0 0,-1 0 0 0 0,1-1 2 0 0,31-1-84 0 0,-26 1 73 0 0,-5 2 12 0 0,6 3-16 0 0,11 5-34 0 0,-13-6 44 0 0,-5-3 3 0 0,1 0 0 0 0,0 1-1 0 0,-1-1 1 0 0,1 0-1 0 0,0 0 1 0 0,-1 1 0 0 0,1-1-1 0 0,-1 1 1 0 0,1-1-1 0 0,-1 1 1 0 0,1-1 0 0 0,-1 1-1 0 0,1-1 1 0 0,-1 1-1 0 0,1-1 1 0 0,-1 1 0 0 0,0-1-1 0 0,1 1 1 0 0,-1 0-1 0 0,0-1 1 0 0,0 1 0 0 0,1 0 2 0 0,1 4-15 0 0,7 7 3 0 0,-6-8 12 0 0,1 0 0 0 0,-1 0 0 0 0,0 0 0 0 0,-1 0 0 0 0,1 1 0 0 0,-1-1 0 0 0,1 2 0 0 0,2 3 0 0 0,-4-8-1 0 0,0 0 0 0 0,0 1 0 0 0,-1-1-1 0 0,1 1 1 0 0,0 0 0 0 0,0-1 0 0 0,-1 1 0 0 0,1-1 0 0 0,-1 1-1 0 0,0 0 1 0 0,1 1 1 0 0,2 2-53 0 0,-2-4 49 0 0,0 1 0 0 0,0-1 1 0 0,0 0-1 0 0,0 0 0 0 0,0 1 1 0 0,0-1-1 0 0,0 1 0 0 0,0-1 0 0 0,-1 1 1 0 0,1-1-1 0 0,0 1 0 0 0,-1-1 1 0 0,1 1-1 0 0,-1 0 0 0 0,0-1 1 0 0,0 1-1 0 0,1 0 0 0 0,-1 0 4 0 0,2 14-11 0 0,12 9 13 0 0,-14-25 0 0 0,-1 4 5 0 0,1-1 52 0 0,0-3 26 0 0,0 0-16 0 0,0 0-3 0 0,0 0 6 0 0,5 1 1 0 0,-5-1-73 0 0,1 0 0 0 0,-1 0 0 0 0,0 0 1 0 0,0 0-1 0 0,0 0 0 0 0,0 0 0 0 0,0 0 0 0 0,0 0 0 0 0,1 0 0 0 0,-1 0 0 0 0,0 0 0 0 0,0 0 1 0 0,0 0-1 0 0,0 0 0 0 0,0 0 0 0 0,1 0 0 0 0,-1 0 0 0 0,0 0 0 0 0,0 0 0 0 0,0 0 0 0 0,0 0 1 0 0,0 0-1 0 0,1 0 0 0 0,-1 0 0 0 0,0 0 0 0 0,0 0 0 0 0,0 0 0 0 0,0 0 0 0 0,0 0 0 0 0,0-1 1 0 0,0 1-1 0 0,1 0 0 0 0,-1 0 0 0 0,0 0 0 0 0,0 0 0 0 0,0 0 0 0 0,3-6 13 0 0,3-4 42 0 0,10-19 36 0 0,-10 25-57 0 0,-1 0-6 0 0,-3-9-13 0 0,-2 10-11 0 0,0 0 1 0 0,0 1-1 0 0,0-1 0 0 0,1 1 1 0 0,-1-1-1 0 0,1 0 1 0 0,0 1-1 0 0,0-1 0 0 0,0 1 1 0 0,0-1-1 0 0,0 0-4 0 0,3-2 12 0 0,-1 0-1 0 0,1 0 1 0 0,0 1 0 0 0,0-1 0 0 0,1 0-12 0 0,-2 2 2 0 0,-1 0 0 0 0,1 0 0 0 0,-1 0-1 0 0,0 0 1 0 0,0-1 0 0 0,0 0-2 0 0,0 0 0 0 0,0 1 0 0 0,0-1 0 0 0,0 1 0 0 0,0 0 0 0 0,0 0-1 0 0,2-1 1 0 0,11-12 0 0 0,15-16 1 0 0,-28 31-1 0 0,0-1-1 0 0,0 1 0 0 0,0-1 0 0 0,0 1 0 0 0,0 0 0 0 0,0 0 1 0 0,0 0-1 0 0,0 0 0 0 0,1 0 0 0 0,-1 0 0 0 0,0 0 0 0 0,0 1 1 0 0,1-1-1 0 0,1 1 1 0 0,-2 0-5 0 0,-1-1 1 0 0,1 1-1 0 0,0 0 1 0 0,0-1-1 0 0,-1 1 1 0 0,1-1-1 0 0,0 0 0 0 0,-1 0 1 0 0,1 1-1 0 0,-1-1 1 0 0,2-1 4 0 0,-2 1-3 0 0,-1 0 0 0 0,1 1 0 0 0,0-1 0 0 0,0 1 0 0 0,0-1 0 0 0,0 1 0 0 0,0-1 0 0 0,0 1 1 0 0,0-1-1 0 0,0 1 0 0 0,1 0 0 0 0,-1 0 0 0 0,0-1 0 0 0,0 1 0 0 0,0 0 0 0 0,0 0 0 0 0,0 0 0 0 0,0 0 0 0 0,0 0 0 0 0,0 1 1 0 0,1-1-1 0 0,-1 0 0 0 0,0 0 0 0 0,0 1 3 0 0,7 4-12 0 0,-7-4 12 0 0,1 0 0 0 0,-1-1 0 0 0,1 1 0 0 0,-1 0 0 0 0,1 0 0 0 0,-1-1-1 0 0,1 1 1 0 0,-1-1 0 0 0,1 1 0 0 0,0-1 0 0 0,-1 1 0 0 0,1-1 0 0 0,0 0-1 0 0,0 0 1 0 0,13 3-10 0 0,1 10-44 0 0,0 0 1 0 0,-6-10 38 0 0,-7 0-9 0 0,2 7-21 0 0,9 11-39 0 0,1 5 73 0 0,-9-18 11 0 0,-5-7 0 0 0,0 0 0 0 0,0 1 0 0 0,0-1 0 0 0,0 1 0 0 0,0-1 0 0 0,-1 1 0 0 0,1-1 0 0 0,0 1 0 0 0,-1-1 0 0 0,1 1 0 0 0,-1-1 0 0 0,0 1 0 0 0,1 0 0 0 0,-1-1 0 0 0,0 1 0 0 0,0 0 0 0 0,0-1 1 0 0,0-1 0 0 0,0 1 0 0 0,0-1 0 0 0,0 1 0 0 0,0-1 0 0 0,0 1 0 0 0,0-1 0 0 0,0 1 0 0 0,0-1 0 0 0,0 1 0 0 0,0-1 0 0 0,0 1 0 0 0,0-1 0 0 0,0 1 0 0 0,0-1 0 0 0,1 0 0 0 0,-1 1 0 0 0,0-1 0 0 0,0 1 0 0 0,1-1 0 0 0,-1 1 0 0 0,0-1 0 0 0,1 0 0 0 0,-1 1 0 0 0,0-1 0 0 0,1 0 0 0 0,-1 1 0 0 0,1-1-1 0 0,-1 0 1 0 0,0 0 0 0 0,1 1 0 0 0,0-1-1 0 0,5 5 36 0 0,-1 8 5 0 0,6 0 98 0 0,-8-9 16 0 0,-2 0-80 0 0,-2 3-14 0 0,1-6-39 0 0,0 1-176 0 0,0 0 72 0 0,0 0 63 0 0,0 0 52 0 0,0 1 144 0 0,0 4 445 0 0,0-5-485 0 0,0-1-74 0 0,0 0-71 0 0,0 0-41 0 0,0 0-48 0 0,0 0-53 0 0,0 0-76 0 0,0 0-75 0 0,0 0-82 0 0,0 0-90 0 0,0 1-95 0 0,0-1-103 0 0,0 0-112 0 0,0 0-116 0 0,0-1-308 0 0,0 0-34 0 0,0 0-2599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47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206 255 5960 0 0,'0'0'132'0'0,"0"0"17"0"0,0 0 12 0 0,-1 0-47 0 0,-1 0-5 0 0,0 0-21 0 0,-1 0 91 0 0,-1 0 54 0 0,-5 0 369 0 0,4 0-320 0 0,3 0-188 0 0,1 0-77 0 0,-2 0 508 0 0,1 0-77 0 0,1 0-421 0 0,1 0 0 0 0,-1 0 1 0 0,0 0-1 0 0,1 0 0 0 0,-1 0 0 0 0,0 0 0 0 0,1 1 0 0 0,-1-1 1 0 0,0 0-1 0 0,1 0 0 0 0,-1 1 0 0 0,1-1 0 0 0,-1 0 0 0 0,1 1 1 0 0,-1-1-1 0 0,1 1 0 0 0,-1-1 0 0 0,1 1 0 0 0,-1-1 1 0 0,1 1-1 0 0,-1-1 0 0 0,1 1 0 0 0,0-1-27 0 0,-1 1 25 0 0,1 0 1 0 0,0-1-1 0 0,-1 1 0 0 0,1-1 0 0 0,-1 1 0 0 0,1-1 1 0 0,-1 1-1 0 0,1-1 0 0 0,-1 0 0 0 0,1 1 1 0 0,-1-1-1 0 0,1 1 0 0 0,-1-1 0 0 0,1 0 1 0 0,-1 0-1 0 0,0 1 0 0 0,1-1 0 0 0,-1 0 0 0 0,0 0 1 0 0,1 0-1 0 0,-1 0 0 0 0,0 0 0 0 0,1 0-25 0 0,-6 3 256 0 0,-7 8-52 0 0,8-9-152 0 0,5-2-39 0 0,-1 0-1 0 0,0 1 1 0 0,1-1-1 0 0,-1 0 1 0 0,0 1-1 0 0,1-1 1 0 0,-1 0 0 0 0,1 1-1 0 0,-1-1 1 0 0,1 1-1 0 0,-1-1 1 0 0,1 1 0 0 0,-1-1-1 0 0,1 1 1 0 0,-1-1-1 0 0,1 1 1 0 0,0-1-1 0 0,-1 1 1 0 0,1 0 0 0 0,0-1-1 0 0,-1 1 1 0 0,1 0-13 0 0,-2 4 45 0 0,-14 24 183 0 0,12-27-193 0 0,-3 4 26 0 0,2 15 31 0 0,-8-11-18 0 0,7-2-44 0 0,1 0-1 0 0,-1 0 1 0 0,2 0-1 0 0,-1 0 0 0 0,1 1 1 0 0,-1 3-30 0 0,-5 14 33 0 0,2-2 41 0 0,6-21-64 0 0,0 1 1 0 0,1 0 0 0 0,0 0 0 0 0,-1 0-1 0 0,2 1 1 0 0,-1-1 0 0 0,0 0 0 0 0,1 3-11 0 0,0 61 115 0 0,0-36-38 0 0,1-24-72 0 0,0 0 0 0 0,0 0-1 0 0,1 0 1 0 0,0 0 0 0 0,3 8-5 0 0,-4-14 4 0 0,3 6 7 0 0,-1-1 1 0 0,2 1 0 0 0,-1-1-1 0 0,1 0 1 0 0,0-1 0 0 0,0 1 0 0 0,1-1-1 0 0,0 0 1 0 0,0 0 0 0 0,6 3-12 0 0,9 11 21 0 0,-16-16 3 0 0,0 0 0 0 0,0-1 1 0 0,1 0-1 0 0,-1 0 0 0 0,1 0 0 0 0,0-1 0 0 0,0 0 0 0 0,5 1-24 0 0,-6-1 9 0 0,-1-1 4 0 0,-1 0 1 0 0,1 0 0 0 0,-1-1 0 0 0,1 1-1 0 0,0-1 1 0 0,-1 0 0 0 0,1 0 0 0 0,-1 0-1 0 0,3-1-13 0 0,3 1 38 0 0,20-3 121 0 0,-7-3-53 0 0,-7 2-54 0 0,-2 1 2 0 0,-10 3-38 0 0,-1-1 0 0 0,0 1-1 0 0,1-1 1 0 0,-1 1 0 0 0,0-1-1 0 0,0 0 1 0 0,1 0 0 0 0,-1 0 0 0 0,0 0-1 0 0,0 0 1 0 0,0 0 0 0 0,0-1-1 0 0,0 1 1 0 0,-1-1 0 0 0,1 0-16 0 0,12-9 113 0 0,4-1 1 0 0,0-1 3 0 0,-4 2 3 0 0,-2 0 3 0 0,-9 8-88 0 0,1 0-1 0 0,-1 0 1 0 0,1 0-1 0 0,-1-1 1 0 0,0 1 0 0 0,-1-1-1 0 0,1 1 1 0 0,-1-1-1 0 0,1 0 1 0 0,-1-1-35 0 0,-1-12 69 0 0,-1 15-56 0 0,0-1 0 0 0,0 1 1 0 0,0 0-1 0 0,0-1 0 0 0,1 1 0 0 0,-1-1 1 0 0,1 1-1 0 0,-1 0 0 0 0,1 0 0 0 0,1-3-13 0 0,7-17 101 0 0,-5 0-39 0 0,-4 18-56 0 0,0 1 1 0 0,0 0 0 0 0,1-1-1 0 0,-1 1 1 0 0,1 0-1 0 0,0 0 1 0 0,0 0 0 0 0,1-2-7 0 0,-1 3 5 0 0,-1 0 0 0 0,1 0 0 0 0,0 0 1 0 0,-1 0-1 0 0,1 0 0 0 0,-1-1 0 0 0,0 1 1 0 0,0 0-6 0 0,-5-27 30 0 0,4 23-13 0 0,-1 0-1 0 0,1 0 0 0 0,0 0 1 0 0,1-5-17 0 0,-1 4 5 0 0,1 0 0 0 0,-1 0 0 0 0,-1 0 0 0 0,1-1 0 0 0,-1 1 1 0 0,0 0-1 0 0,-4-6-5 0 0,-24-47 54 0 0,12 26-46 0 0,-4 0 36 0 0,-1 7-34 0 0,18 22-10 0 0,1 0 0 0 0,-1 0 0 0 0,1-1 0 0 0,0-1 0 0 0,-11-12 10 0 0,-4 4 23 0 0,13 12-28 0 0,1-1 0 0 0,-1-1 0 0 0,1 1 1 0 0,-1-2-6 0 0,-1-1-4 0 0,5 5 3 0 0,0 0 1 0 0,0 0 0 0 0,0 0-1 0 0,0 0 1 0 0,0 1-1 0 0,-1-1 1 0 0,0 0 0 0 0,-20-7-67 0 0,4-3-15 0 0,-1 0-28 0 0,18 11 89 0 0,0 1-1 0 0,0-1 0 0 0,0 0 0 0 0,0 0 0 0 0,0 1 1 0 0,0-1-1 0 0,0 1 0 0 0,0 0 0 0 0,-1 0 22 0 0,-3 0-122 0 0,-13-2-133 0 0,16 1 129 0 0,1-2-69 0 0,1 0-92 0 0,0-2-116 0 0,1 4-62 0 0,0 0-115 0 0,0 1 83 0 0,0 0-44 0 0,0 0-630 0 0,0 0-495 0 0,0 0-940 0 0</inkml:trace>
  <inkml:trace contextRef="#ctx0" brushRef="#br0" timeOffset="515.75">963 34 5344 0 0,'0'0'157'0'0,"-2"0"-9"0"0,-1 0-159 0 0,1-1 40 0 0,-2 0 122 0 0,-9-6 600 0 0,9 5-569 0 0,3 1-134 0 0,-1 0-38 0 0,-11-2 598 0 0,10 3-8 0 0,0 0-60 0 0,-3-1-282 0 0,0-1-36 0 0,-8-8 317 0 0,12 8-303 0 0,1 1-55 0 0,-1 1-48 0 0,0-1-40 0 0,0 1-23 0 0,0 0-34 0 0,-3 1 1 0 0,4-1 2 0 0,0 0 44 0 0,-5 0 70 0 0,0 1 65 0 0,-10 2 645 0 0,9-1-577 0 0,5 0-194 0 0,-1-1-48 0 0,0 1-58 0 0,1 0-66 0 0,-1 1 258 0 0,3-3-17 0 0,-6 0-66 0 0,1 1-42 0 0,4-1-48 0 0,0 0-1 0 0,0 1 1 0 0,-1-1 0 0 0,1 1 0 0 0,0 0 0 0 0,0-1-1 0 0,0 1 1 0 0,0 0 0 0 0,0 0 0 0 0,0 0-1 0 0,0 0-4 0 0,-6 6 56 0 0,4-5-28 0 0,-10 12-7 0 0,0 1 22 0 0,12-13-42 0 0,1 0 0 0 0,-1 0 0 0 0,1 1 1 0 0,-1-1-1 0 0,1 0 0 0 0,0 0 0 0 0,0 0 0 0 0,0 0 0 0 0,0 0 1 0 0,1 1-2 0 0,-1-2-1 0 0,0 0 1 0 0,0 1 0 0 0,0-1 0 0 0,0 0 0 0 0,0 0 0 0 0,0 1 0 0 0,0-1 0 0 0,0 0 0 0 0,0 1 0 0 0,-1-1 0 0 0,1 0 0 0 0,0 0 0 0 0,-1 0 0 0 0,1 1 0 0 0,-1-1 0 0 0,1 0 0 0 0,-7 3 0 0 0,7-3 0 0 0,-1-1 0 0 0,1 0 0 0 0,-1 0 0 0 0,1 1 0 0 0,-1-1 0 0 0,1 0 0 0 0,0 1 0 0 0,-1-1 0 0 0,1 0 0 0 0,0 1 0 0 0,-1-1 0 0 0,1 0 0 0 0,0 1 0 0 0,-1-1 0 0 0,1 1 0 0 0,0-1 0 0 0,0 1 0 0 0,0-1 0 0 0,-1 1 0 0 0,1-1 0 0 0,0 1 0 0 0,0-1 0 0 0,0 1 0 0 0,0-1 0 0 0,0 1 0 0 0,0-1 0 0 0,0 1 0 0 0,0-1 0 0 0,0 1 0 0 0,0-1 0 0 0,0 0 0 0 0,0 1 0 0 0,0 1 2 0 0,1 0 1 0 0,-1 0-1 0 0,0 0 1 0 0,1-1-1 0 0,-1 1 1 0 0,0 0-1 0 0,1-1 1 0 0,0 1-1 0 0,0 0 1 0 0,-1-1-1 0 0,1 1 1 0 0,0-1-1 0 0,0 1-2 0 0,0 0 10 0 0,0-1 0 0 0,0 1 0 0 0,0-1 0 0 0,0 1 0 0 0,-1 0 0 0 0,1-1 0 0 0,0 1 0 0 0,-1 0-1 0 0,0-1 1 0 0,1 1 0 0 0,-1 0 0 0 0,0 0 0 0 0,0 0-10 0 0,0 27 145 0 0,0-14-83 0 0,0-13-51 0 0,0 0 0 0 0,0 0 0 0 0,0-1-1 0 0,1 1 1 0 0,-1 0 0 0 0,0-1 0 0 0,1 1 0 0 0,-1-1 0 0 0,1 1 0 0 0,0 0 0 0 0,-1-1 0 0 0,1 1 0 0 0,0-1 0 0 0,0 1-11 0 0,5 10 80 0 0,0 17 55 0 0,-1-14-68 0 0,1 3 25 0 0,-4-1 26 0 0,0 12 36 0 0,1-15-65 0 0,1-1-1 0 0,0 1 1 0 0,4 7-89 0 0,-2-4 111 0 0,1 1 42 0 0,4 6-32 0 0,-7-16-71 0 0,-1-1 0 0 0,0 1 0 0 0,2 6-50 0 0,1 12 108 0 0,0 5 19 0 0,3-9 38 0 0,-1-4-31 0 0,-7-15-112 0 0,0-1 0 0 0,0 1 0 0 0,0 0 0 0 0,-1 0 0 0 0,1 0 0 0 0,-1 0 0 0 0,0 1-22 0 0,3 6 140 0 0,-1-5-110 0 0,0-1 0 0 0,0 1 0 0 0,0 0 1 0 0,-1 0-1 0 0,0 1-30 0 0,1 8 113 0 0,-1 3 83 0 0,-1-14-140 0 0,0 8-21 0 0,0-6 25 0 0,0 0 69 0 0,0 0 103 0 0,-2-5-169 0 0,2 0-63 0 0,-1 0 4 0 0,0 0 0 0 0,0 0-1 0 0,1 0 1 0 0,-1 0-1 0 0,0 0 1 0 0,1 0-1 0 0,-1 0 1 0 0,0 0-1 0 0,1 0 1 0 0,-1 1 0 0 0,0-1-1 0 0,1 0 1 0 0,-1 1-1 0 0,1-1 1 0 0,-1 0-4 0 0,-2 7 31 0 0,3-14-8 0 0,0 5-69 0 0,-2 2-82 0 0,-9 0-143 0 0,9 0 137 0 0,2 0-48 0 0,0 0-73 0 0,0 0 81 0 0,0 0-35 0 0,0 0-40 0 0,0 0-37 0 0,-1 0-383 0 0,1-1 95 0 0,0 1-51 0 0,-2-2-734 0 0,-2-2-574 0 0,-5-5-1096 0 0</inkml:trace>
  <inkml:trace contextRef="#ctx0" brushRef="#br0" timeOffset="784.88">648 539 8752 0 0,'0'0'197'0'0,"0"0"24"0"0,2 0 19 0 0,6 0-140 0 0,11 1 15 0 0,-1-5-76 0 0,-10-1-52 0 0,4-1 20 0 0,0 4 79 0 0,3 0 266 0 0,4-5 13 0 0,-9 3-145 0 0,0 1 33 0 0,-3 0-57 0 0,0 1-28 0 0,0 0-42 0 0,12-7 167 0 0,7-1-57 0 0,0 3-60 0 0,20-7 55 0 0,-30 8-168 0 0,1 1 0 0 0,10-1-63 0 0,36-6 42 0 0,-50 10-42 0 0,-1 1 0 0 0,10 1 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19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1 7512 0 0,'0'0'166'0'0,"0"0"29"0"0,0 0 13 0 0,0 0 40 0 0,0 0 140 0 0,0 0 57 0 0,0 0 17 0 0,0 2-5 0 0,0 28 240 0 0,0 0-58 0 0,0 0-56 0 0,0-1-51 0 0,0 1-49 0 0,0-1-47 0 0,0 0-43 0 0,0 1-41 0 0,0 5 20 0 0,0 1-50 0 0,0 0-44 0 0,0 0-40 0 0,0 9 1 0 0,0 0-42 0 0,0 24 37 0 0,0 2-46 0 0,0-68-124 0 0,0-3 0 0 0,0 0-39 0 0,0 0-45 0 0,0 0-50 0 0,0 0-103 0 0,-3 0-184 0 0,1 0 266 0 0,1 0 0 0 0,-1 0-17 0 0,1 0-40 0 0,0 0-13 0 0,0 0-42 0 0,0 0-46 0 0,0 0-52 0 0,0 0-57 0 0,1 0-52 0 0,-1 0-47 0 0,1 0-40 0 0,0 0-146 0 0,-1 0-40 0 0,1 0-175 0 0,0 0-473 0 0</inkml:trace>
  <inkml:trace contextRef="#ctx0" brushRef="#br0" timeOffset="262.26">0 300 9616 0 0,'0'0'216'0'0,"0"0"32"0"0,3 0 12 0 0,4 0-106 0 0,-1-2-79 0 0,2-3-25 0 0,-6 4-50 0 0,-1 0 0 0 0,0 0-1 0 0,1 0 1 0 0,-1 1 0 0 0,1-1 0 0 0,-1 0-1 0 0,1 1 1 0 0,0-1 0 0 0,-1 1 0 0 0,1-1-1 0 0,-1 1 1 0 0,1 0 0 0 0,0 0 0 0 0,0 0 0 0 0,17-3 44 0 0,-4-3 91 0 0,-5 2 39 0 0,1 0 21 0 0,-1 1-37 0 0,3 0 25 0 0,-1 0-42 0 0,8-1 74 0 0,-7 0-36 0 0,2-2-10 0 0,-2 1-44 0 0,12 2 19 0 0,-16 3-80 0 0,0-1 0 0 0,0 0 0 0 0,7-2-64 0 0,14-4 159 0 0,-27 6-138 0 0,3 0 29 0 0,-1 0 0 0 0,1 1-1 0 0,-1 0 1 0 0,5 0-50 0 0,-5 0 52 0 0,1 0-1 0 0,-1-1 1 0 0,1 1 0 0 0,3-2-52 0 0,6-2 86 0 0,-6 2-20 0 0,0-1 0 0 0,0 2 0 0 0,1-1 0 0 0,-1 1 0 0 0,1 1 0 0 0,1 0-66 0 0,-3 0 95 0 0,-2 0-64 0 0,-1 0-40 0 0,1 0-40 0 0,-1 0-31 0 0,0 0-40 0 0,0 0-46 0 0,0 0-51 0 0,-1 0-8 0 0,0 0-43 0 0,0 0-46 0 0,0 0-50 0 0,-1 0-52 0 0,0 0-56 0 0,1 0-58 0 0,-2 0-63 0 0,7 0-1084 0 0,1 0-959 0 0</inkml:trace>
  <inkml:trace contextRef="#ctx0" brushRef="#br0" timeOffset="700.43">616 427 6160 0 0,'0'0'133'0'0,"2"0"23"0"0,-1 0-147 0 0,-1 0-1 0 0,1 0 1 0 0,0 0-1 0 0,-1 0 0 0 0,1 0 1 0 0,-1 0-1 0 0,1 0 1 0 0,-1 1-1 0 0,1-1 1 0 0,0 0-1 0 0,-1 0 1 0 0,1 0-1 0 0,-1 1 1 0 0,1-1-1 0 0,-1 0 1 0 0,0 1-1 0 0,1-1 1 0 0,-1 1-1 0 0,1-1 0 0 0,-1 0 1 0 0,1 1-1 0 0,-1-1 1 0 0,0 1-1 0 0,1 0-8 0 0,6 6 119 0 0,2-6-90 0 0,2-1 25 0 0,-1 0 96 0 0,1 0 110 0 0,0 0 74 0 0,-1 0 43 0 0,14 0 565 0 0,-8 0-418 0 0,-8 0-298 0 0,1 0-41 0 0,0 0-47 0 0,1 0-58 0 0,2-3 280 0 0,2-7 42 0 0,-11 8-154 0 0,0 1-91 0 0,0 0-57 0 0,1 1-54 0 0,0 0-10 0 0,-2-1 41 0 0,5-3 86 0 0,9-12 402 0 0,-12 12-455 0 0,-2 2-120 0 0,0-1 180 0 0,-2 3-8 0 0,3-2 12 0 0,7-9 61 0 0,-7 8 21 0 0,-3 1 7 0 0,0-10-110 0 0,0 6-67 0 0,0 4-50 0 0,0 1-37 0 0,0-7-28 0 0,0-8 48 0 0,-2 3-8 0 0,-7-1-48 0 0,5 8 30 0 0,-1 0 0 0 0,1 0 0 0 0,0 0 0 0 0,-2-6 7 0 0,5 11 6 0 0,1 0 0 0 0,-1-1 0 0 0,0 1 0 0 0,0 0 0 0 0,0 0 0 0 0,0 0-1 0 0,0 0 1 0 0,0 0 0 0 0,0 0 0 0 0,0 1 0 0 0,0-1 0 0 0,-1 0-6 0 0,-5-2 57 0 0,7 3-50 0 0,-1 0 0 0 0,1-1-1 0 0,-1 1 1 0 0,1 0 0 0 0,-1 0 0 0 0,1 0-1 0 0,0 0 1 0 0,-1-1 0 0 0,1 1 0 0 0,-1 0 0 0 0,1 0-1 0 0,0-1 1 0 0,-1 1 0 0 0,1 0 0 0 0,0-1 0 0 0,-1 1-1 0 0,1 0 1 0 0,0-1 0 0 0,-1 1 0 0 0,1-1-1 0 0,0 1 1 0 0,0 0 0 0 0,0-1 0 0 0,-1 1 0 0 0,1-1-1 0 0,0 1 1 0 0,0-1 0 0 0,0 1 0 0 0,0-1 0 0 0,0 1-1 0 0,0-1 1 0 0,0 1 0 0 0,0 0 0 0 0,0-1-1 0 0,0 1 1 0 0,0-1-7 0 0,0 1 3 0 0,0 0-1 0 0,0 0 1 0 0,0 0-1 0 0,0 0 1 0 0,0 0 0 0 0,0-1-1 0 0,0 1 1 0 0,0 0-1 0 0,0 0 1 0 0,0 0-1 0 0,0 0 1 0 0,0 0-1 0 0,0 0 1 0 0,0 0-1 0 0,0 0 1 0 0,0 0 0 0 0,0 0-1 0 0,0-1 1 0 0,0 1-1 0 0,0 0 1 0 0,0 0-1 0 0,0 0 1 0 0,0 0-1 0 0,0 0 1 0 0,0 0 0 0 0,0 0-1 0 0,0 0 1 0 0,0 0-1 0 0,0 0 1 0 0,0 0-1 0 0,0 0 1 0 0,-1 0-1 0 0,1-1 1 0 0,0 1-1 0 0,0 0 1 0 0,0 0 0 0 0,0 0-1 0 0,0 0 1 0 0,0 0-1 0 0,0 0 1 0 0,0 0-1 0 0,0 0 1 0 0,0 0-1 0 0,0 0 1 0 0,-1 0 0 0 0,1 0-1 0 0,0 0 1 0 0,0 0-1 0 0,0 0 1 0 0,0 0-1 0 0,0 0 1 0 0,0 0-1 0 0,0 0 1 0 0,0 0-1 0 0,0 0 1 0 0,0 0 0 0 0,-1 0-3 0 0,-12 0 120 0 0,-3 3-86 0 0,-20 16-7 0 0,36-18-26 0 0,-1-1 1 0 0,0 1-1 0 0,1-1 0 0 0,-1 1 0 0 0,1-1 1 0 0,-1 1-1 0 0,0 0 0 0 0,1-1 1 0 0,0 1-1 0 0,-1 0 0 0 0,1-1 0 0 0,-1 1 1 0 0,1 0-1 0 0,0 0 0 0 0,-1-1 1 0 0,1 1-1 0 0,0 0-1 0 0,-6 13 5 0 0,-20 17-21 0 0,21-20-29 0 0,4-9 39 0 0,0 0 0 0 0,0 1 1 0 0,0-1-1 0 0,0 0 0 0 0,-1 0 1 0 0,1 0-1 0 0,-1 0 0 0 0,1 0 1 0 0,-1 0 5 0 0,0 0-10 0 0,0 0 0 0 0,0 1 0 0 0,0-1 0 0 0,0 1 0 0 0,1-1 0 0 0,-1 1 0 0 0,0 2 10 0 0,-6 19-13 0 0,-3 9 96 0 0,6-25-69 0 0,4-7-9 0 0,0 0 0 0 0,0 1-1 0 0,0-1 1 0 0,0 1 0 0 0,1-1 0 0 0,-1 1 0 0 0,0-1 0 0 0,1 1 0 0 0,-1 0 0 0 0,1-1 0 0 0,0 1-1 0 0,0 0 1 0 0,0-1 0 0 0,-1 1-5 0 0,1 0 4 0 0,0 0-1 0 0,0 0 1 0 0,-1-1-1 0 0,1 1 0 0 0,-1 0 1 0 0,0-1-1 0 0,1 1 1 0 0,-1 0-1 0 0,0-1 1 0 0,0 1-1 0 0,-1 0-3 0 0,2-1 3 0 0,-1 0-1 0 0,0 0 1 0 0,1 0-1 0 0,-1 0 1 0 0,1 0-1 0 0,-1 0 1 0 0,1 0-1 0 0,-1 0 1 0 0,1 0-1 0 0,0 0 1 0 0,-1 0-1 0 0,1 0 1 0 0,0 0 0 0 0,0 0-1 0 0,0 0 1 0 0,0 1-1 0 0,0-1 1 0 0,0 0-1 0 0,0 0 1 0 0,0 0-1 0 0,0 0 1 0 0,1 0-1 0 0,-1 0 1 0 0,0 1-3 0 0,11 11 105 0 0,-7-8 38 0 0,-4 2-92 0 0,1-1-11 0 0,1-2-6 0 0,12 21 56 0 0,-4-20-42 0 0,-5 2-34 0 0,-5-7-12 0 0,0 1-1 0 0,0-1 1 0 0,1 1-1 0 0,-1-1 1 0 0,0 0 0 0 0,1 1-1 0 0,-1-1 1 0 0,0 1-1 0 0,1-1 1 0 0,-1 0-1 0 0,0 1 1 0 0,1-1 0 0 0,-1 0-1 0 0,1 0 1 0 0,-1 1-1 0 0,1-1 1 0 0,-1 0 0 0 0,0 0-1 0 0,1 0 1 0 0,-1 1-1 0 0,1-1 1 0 0,-1 0 0 0 0,1 0-1 0 0,-1 0 1 0 0,1 0-1 0 0,-1 0 1 0 0,1 0 0 0 0,-1 0-1 0 0,1 0 1 0 0,-1 0-1 0 0,1 0 1 0 0,0-1-2 0 0,12 4-1 0 0,-3 2-35 0 0,-8-4 26 0 0,-1 0 0 0 0,1 0 0 0 0,0 0 1 0 0,-1 0-1 0 0,1-1 0 0 0,0 1 0 0 0,-1 0 1 0 0,1-1-1 0 0,0 0 0 0 0,0 1 0 0 0,-1-1 1 0 0,1 0-1 0 0,0 0 10 0 0,8 0-28 0 0,0 0 59 0 0,20 0 245 0 0,-19 0-194 0 0,0 0 60 0 0,-2-2-36 0 0,5-3 16 0 0,2-1-86 0 0,-1 3-132 0 0,1 1-92 0 0,16-9-284 0 0,-1 6-38 0 0,1-8-8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18.4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1 5728 0 0,'0'0'166'0'0,"0"0"54"0"0,0 0 119 0 0,0 0 49 0 0,0 0 11 0 0,0 0 9 0 0,0 0 34 0 0,0 2 20 0 0,0 0-419 0 0,-1 0 40 0 0,1 1 182 0 0,-2 0 84 0 0,-1 4 558 0 0,1-4-667 0 0,1-1-47 0 0,0 0-65 0 0,0-1-72 0 0,-1 1-89 0 0,2 0-102 0 0,-3 11 509 0 0,3-10-38 0 0,0 0-16 0 0,0-1-273 0 0,-1-1 1 0 0,1 1-1 0 0,-1 0 0 0 0,1 0 0 0 0,-1 0 0 0 0,0 0 0 0 0,1 0 0 0 0,-1-1 0 0 0,0 1 1 0 0,-1 0-48 0 0,1 1 59 0 0,-1-1 0 0 0,1 0 0 0 0,0 1 0 0 0,0-1 0 0 0,0 0 0 0 0,1 1 0 0 0,-1-1 1 0 0,0 2-60 0 0,2 4 199 0 0,2 1 35 0 0,2-1-51 0 0,-4-7-144 0 0,0 1 0 0 0,-1-1 0 0 0,1 1 0 0 0,0-1 0 0 0,0 1-1 0 0,-1-1 1 0 0,1 1 0 0 0,-1-1 0 0 0,1 1 0 0 0,-1 0 0 0 0,0-1 0 0 0,1 1 0 0 0,-1 0 0 0 0,0 0-39 0 0,0 0 20 0 0,0 9 89 0 0,0-3-45 0 0,0 17 25 0 0,0-8-9 0 0,0-15-68 0 0,0 6 21 0 0,1-1-1 0 0,0 1 0 0 0,1-1 1 0 0,1 6-33 0 0,0-5 34 0 0,-1 1 0 0 0,-1-1 0 0 0,0 0 0 0 0,1 8-34 0 0,-2 271 554 0 0,-1-283-546 0 0,1 0 0 0 0,0 0 0 0 0,-1 0 0 0 0,0 0 0 0 0,0 0 0 0 0,0-1 0 0 0,-1 1 0 0 0,1 0 0 0 0,-1 0 0 0 0,-1 2-8 0 0,2-3 5 0 0,0-1 0 0 0,0 1 0 0 0,0 0 1 0 0,1 0-1 0 0,-1 0 0 0 0,1 0 0 0 0,0 0 0 0 0,0 0 0 0 0,0 0 0 0 0,1 0 0 0 0,-1 1-5 0 0,1 4 8 0 0,0 4 20 0 0,-2-2-12 0 0,-12 18 74 0 0,12-26-75 0 0,0 1 1 0 0,1-1-1 0 0,-1 0 1 0 0,1 0-1 0 0,-1 1 1 0 0,1-1-1 0 0,0 0 1 0 0,0 1-1 0 0,0 1-15 0 0,1 7 103 0 0,-1-5-7 0 0,0 0 38 0 0,-3-4-21 0 0,-7 9-105 0 0,7-9-80 0 0,1-2-7 0 0,-5 0 26 0 0,3 0-15 0 0,1 0-115 0 0,1 0 43 0 0,-1 1-5 0 0,1-2 61 0 0,-2 0-29 0 0,2 0 7 0 0,2 0 75 0 0,0 0 0 0 0,-1 1-1 0 0,1-1 1 0 0,0 0 0 0 0,-1 0-1 0 0,1 0 1 0 0,0 0 0 0 0,0 1-1 0 0,0-1 1 0 0,0 0 0 0 0,0 0-1 0 0,0 0 1 0 0,0 0 0 0 0,0 0 31 0 0</inkml:trace>
  <inkml:trace contextRef="#ctx0" brushRef="#br0" timeOffset="532.69">1 427 7520 0 0,'0'0'217'0'0,"0"0"54"0"0,2 0 77 0 0,2 0-205 0 0,-1 0-74 0 0,-1 0 0 0 0,0 0 0 0 0,1 0 0 0 0,-1 0 0 0 0,1 0 0 0 0,-1-1 0 0 0,0 1 0 0 0,0-1 0 0 0,2 0-69 0 0,4-4 184 0 0,2-1 59 0 0,4 4 34 0 0,2 1 39 0 0,-2-2-69 0 0,-1 0-60 0 0,-2-1-50 0 0,-5 2-79 0 0,11-2 207 0 0,-3 4-93 0 0,5-2 38 0 0,-2-2-42 0 0,-10 2-74 0 0,0 0 0 0 0,-1 0 0 0 0,1 1 0 0 0,0 0 0 0 0,3 0-94 0 0,0 1 125 0 0,-2-2-35 0 0,11-4 58 0 0,-9 1-63 0 0,11-2 117 0 0,-8 4-98 0 0,21-8 45 0 0,-23 7-140 0 0,-8 2-8 0 0,0 1 1 0 0,0 0-1 0 0,0 0 0 0 0,1 0 1 0 0,-1 0-1 0 0,0 0 1 0 0,0 1-1 0 0,1-1 0 0 0,1 1-1 0 0,-1 0 5 0 0,-1 0 1 0 0,0-1-1 0 0,0 1 0 0 0,1-1 0 0 0,-1 0 0 0 0,0 0 0 0 0,0 0 1 0 0,0 0-1 0 0,2-2-5 0 0,6-1 7 0 0,8-3-63 0 0,-1-1-89 0 0,32-17-496 0 0,-37 19 503 0 0,0-1 40 0 0,0-3-242 0 0,-10 7 76 0 0,0 2 95 0 0,0 0 61 0 0,1 1 52 0 0,-1 0 12 0 0,0-1-41 0 0,0-1 53 0 0,0 0-74 0 0,2-3-73 0 0,6-6-303 0 0,-7 8 349 0 0,-2 0 49 0 0,1 1-236 0 0,0 2 20 0 0,5-3 122 0 0,-7 3 168 0 0,-1 0 0 0 0,0-1 0 0 0,1 1 0 0 0,-1 0 0 0 0,0-1 1 0 0,1 1-1 0 0,-1-1 0 0 0,0 1 0 0 0,1-1 0 0 0,-1 1 0 0 0,0-1 0 0 0,0 1 1 0 0,0-1-1 0 0,1 1 0 0 0,-1-1 0 0 0,0 1 0 0 0,0-1 0 0 0,0 1 1 0 0,0-1-1 0 0,0 1 0 0 0,0-1 0 0 0,0 0 10 0 0,0 1-3 0 0,0 0 0 0 0,0 0 0 0 0,0 0 0 0 0,0 0 0 0 0,0 0 0 0 0,0 0 0 0 0,0 0 0 0 0,0 0 0 0 0,0 0 0 0 0,0-1 0 0 0,0 1 0 0 0,0 0 0 0 0,0 0 0 0 0,0 0 1 0 0,0 0-1 0 0,0 0 0 0 0,0 0 0 0 0,0 0 0 0 0,0 0 0 0 0,0 0 0 0 0,0 0 0 0 0,0-1 0 0 0,0 1 0 0 0,0 0 0 0 0,0 0 0 0 0,0 0 0 0 0,0 0 0 0 0,0 0 0 0 0,0 0 0 0 0,0 0 0 0 0,0 0 0 0 0,0 0 0 0 0,0 0 0 0 0,1 0 0 0 0,-1 0 0 0 0,0 0 0 0 0,0 0 0 0 0,0 0 0 0 0,0 0 0 0 0,0 0 0 0 0,0 0 0 0 0,0 0 0 0 0,0 0 0 0 0,0-1 0 0 0,0 1 0 0 0,1 0 0 0 0,-1 0 0 0 0,0 0 1 0 0,0 0-1 0 0,0 1 0 0 0,0-1 0 0 0,0 0 0 0 0,0 0 0 0 0,0 0 0 0 0,0 0 0 0 0,0 0 0 0 0,0 0 3 0 0,11 0-156 0 0,-8 0 49 0 0,-3 0 19 0 0,0 0 7 0 0,0 0-3 0 0,0 0-10 0 0,2 2 34 0 0,11 9 50 0 0,-11-11 16 0 0,-1 1 0 0 0,1 0-1 0 0,-1 0 1 0 0,0-1 0 0 0,1 1 0 0 0,-1 0 0 0 0,0 0 0 0 0,0 0 0 0 0,0 0 0 0 0,0 1-1 0 0,0-1 1 0 0,1 1-6 0 0,-1 8 155 0 0,0 1-4 0 0,8 5 31 0 0,-5-9-31 0 0,0-1 1 0 0,-1 1-1 0 0,3 7-151 0 0,-1 12 284 0 0,6-5 4 0 0,-6 6-6 0 0,1-12-98 0 0,-5-12-142 0 0,0 1-1 0 0,1-1 1 0 0,-1 0 0 0 0,-1 1 0 0 0,1-1-1 0 0,0 1 1 0 0,-1-1 0 0 0,0 2-42 0 0,1 5 133 0 0,0-2-38 0 0,5 8 59 0 0,-2-7-69 0 0,-2-2 6 0 0,0 1 21 0 0,-2 2 43 0 0,2 4 6 0 0,4 8 143 0 0,0 1 14 0 0,-4-8-160 0 0,-2-2 9 0 0,0 57 724 0 0,0-43-467 0 0,0-24-210 0 0,0-3-38 0 0,0 3-14 0 0,0 7-2 0 0,0-7-4 0 0,0-3-18 0 0,0 0-8 0 0,0 0-2 0 0,0 0-2 0 0,0 0-6 0 0,0 0-6 0 0,0 0-2 0 0,2-3-7 0 0,12-7-38 0 0,-9 7-62 0 0,-5 3-2 0 0,1 0-1 0 0,0 0 0 0 0,-1-1 1 0 0,1 1-1 0 0,-1 0 1 0 0,1-1-1 0 0,0 1 0 0 0,-1-1 1 0 0,1 1-1 0 0,-1 0 0 0 0,1-1 1 0 0,-1 1-1 0 0,1-1 1 0 0,-1 0-1 0 0,0 1 0 0 0,1-1 1 0 0,-1 1-1 0 0,0-1 0 0 0,1 0 1 0 0,-1 1-1 0 0,0-1 0 0 0,1 0-2 0 0,1-4 20 0 0,3-4 50 0 0,0-1-1 0 0,1 1 1 0 0,6-7-70 0 0,5-3 66 0 0,-5 8-65 0 0,3-2-40 0 0,1 2-1 0 0,1-1 40 0 0,13-6-98 0 0,13-5 7 0 0,-34 19 68 0 0,-8 3 22 0 0,1 1 0 0 0,0-1-1 0 0,-1 1 1 0 0,1 0 0 0 0,0-1-1 0 0,0 1 1 0 0,-1 0 0 0 0,1 0-1 0 0,0 0 1 0 0,0 0 0 0 0,-1 0-1 0 0,1 0 1 0 0,0 1 0 0 0,-1-1-1 0 0,1 1 1 0 0,0-1 0 0 0,0 1 1 0 0,14 12-60 0 0,1 4-23 0 0,-10-10 47 0 0,-4-4 22 0 0,-1 2-5 0 0,1 6 2 0 0,-2-2 18 0 0,11 18-1 0 0,-11-24 0 0 0,-1 0 0 0 0,1-1 0 0 0,0 1 0 0 0,-1 0 0 0 0,0 0 0 0 0,0 0 0 0 0,0-1 0 0 0,0 1 0 0 0,0 0 0 0 0,0 0 0 0 0,-1 0 0 0 0,1 0 0 0 0,-1-1 0 0 0,0 1 0 0 0,0 0 0 0 0,0-1 0 0 0,0 1 0 0 0,0-1 0 0 0,-1 1 0 0 0,-1 1 0 0 0,1 0 0 0 0,0 0 3 0 0,1 1-11 0 0,2 20 66 0 0,-1-15-152 0 0,0-6 18 0 0,0 0-40 0 0,0-1-19 0 0,0 0-41 0 0,0-1-47 0 0,0-1-54 0 0,0-1 48 0 0,0 1-35 0 0,0 0-356 0 0,0-1 85 0 0,0 0-48 0 0,0 0-686 0 0,0 0-541 0 0,0 0-1028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27.2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159 394 7136 0 0,'0'0'165'0'0,"0"0"22"0"0,0 0 6 0 0,0 0 12 0 0,0 0 30 0 0,0 0 12 0 0,0 0 1 0 0,0 0-4 0 0,-2 0-18 0 0,-25 0 208 0 0,22 3-220 0 0,0 2-103 0 0,-10 11 304 0 0,11-13-335 0 0,2-1-60 0 0,-2 2 138 0 0,1-1-52 0 0,0 0-27 0 0,-2 1 5 0 0,1-2-11 0 0,0 1 8 0 0,3-3-60 0 0,0 0 0 0 0,1 0-1 0 0,-1 1 1 0 0,0-1 0 0 0,1 0-1 0 0,-1 1 1 0 0,1-1 0 0 0,-1 0-1 0 0,0 1 1 0 0,1-1 0 0 0,-1 1-1 0 0,1-1 1 0 0,-1 1 0 0 0,1-1-1 0 0,0 1 1 0 0,-1 0 0 0 0,1-1-1 0 0,0 1 1 0 0,-1-1 0 0 0,1 1-1 0 0,0 0 1 0 0,-1 0-21 0 0,-1 4 84 0 0,1-4-66 0 0,1-1 0 0 0,-1 1 0 0 0,0 0 1 0 0,1 0-1 0 0,-1 0 0 0 0,0 0 0 0 0,0-1 1 0 0,0 1-1 0 0,0 0 0 0 0,0-1 0 0 0,0 1 1 0 0,0 0-1 0 0,0-1 0 0 0,0 1 0 0 0,0-1 1 0 0,0 0-19 0 0,-10 7 150 0 0,4 4-47 0 0,7-10-96 0 0,-1 0-1 0 0,1 0 1 0 0,0 0-1 0 0,-1 0 0 0 0,0 0 1 0 0,1 0-1 0 0,-1 0 1 0 0,1 0-1 0 0,-1 0 0 0 0,0 0 1 0 0,0 0-1 0 0,0-1 0 0 0,0 1 1 0 0,1 0-1 0 0,-1-1 1 0 0,-1 1-7 0 0,-5 2 42 0 0,7-3-38 0 0,-1 1 0 0 0,1-1 0 0 0,-1 0-1 0 0,1 0 1 0 0,0 0 0 0 0,-1 1 0 0 0,1-1 0 0 0,-1 0 0 0 0,1 0 0 0 0,-1 1 0 0 0,1-1 0 0 0,0 0 0 0 0,-1 1 0 0 0,1-1 0 0 0,0 1 0 0 0,-1-1 0 0 0,1 0 0 0 0,0 1 0 0 0,-1-1 0 0 0,1 1 0 0 0,0-1-1 0 0,0 1 1 0 0,0-1 0 0 0,-1 1 0 0 0,1-1 0 0 0,0 1 0 0 0,0-1 0 0 0,0 1 0 0 0,0-1 0 0 0,0 1 0 0 0,0-1 0 0 0,0 1 0 0 0,0-1 0 0 0,0 1 0 0 0,0-1 0 0 0,0 1 0 0 0,0-1 0 0 0,1 1-4 0 0,-1 0-89 0 0,0 1 61 0 0,0 0 51 0 0,0 1 42 0 0,0 2 151 0 0,0 2 228 0 0,0-3-281 0 0,0-2-50 0 0,0 1-78 0 0,0-1 127 0 0,6-2-6 0 0,0 0-40 0 0,5 0 17 0 0,14 0 91 0 0,-17 0-114 0 0,1 0 47 0 0,2-2-52 0 0,-2-3-38 0 0,-7 4-56 0 0,-1 0-1 0 0,1 0 0 0 0,0 0 0 0 0,0 0 1 0 0,-1 0-1 0 0,1 1 0 0 0,0-1 1 0 0,0 1-1 0 0,0-1 0 0 0,0 1 0 0 0,0 0 1 0 0,1-1-11 0 0,-3 2 3 0 0,1-1 0 0 0,-1 0 0 0 0,1 0 0 0 0,-1 0 0 0 0,1 0 0 0 0,-1 0 0 0 0,1 0 0 0 0,-1 0 0 0 0,1 0 0 0 0,-1 0 0 0 0,1 0 0 0 0,-1 0 0 0 0,1-1 0 0 0,-1 1 0 0 0,1 0 0 0 0,-1 0 0 0 0,1 0 0 0 0,-1-1 0 0 0,1 1 0 0 0,-1 0 0 0 0,0 0 0 0 0,1-1 0 0 0,-1 1 0 0 0,1 0 0 0 0,-1-1 0 0 0,0 1 0 0 0,1-1 0 0 0,-1 1 0 0 0,0 0 0 0 0,0-1 1 0 0,1 1-1 0 0,-1-1-3 0 0,4-6 45 0 0,-2 6-33 0 0,1-1 1 0 0,-1 1-1 0 0,0 0 0 0 0,0 0 0 0 0,1-1 0 0 0,-1 1 0 0 0,1 1 1 0 0,-1-1-13 0 0,1 0 12 0 0,-1 0 0 0 0,1 0 0 0 0,-1 0 0 0 0,0 0 0 0 0,1 0 0 0 0,-1-1 0 0 0,0 1 0 0 0,0-1-12 0 0,4-8 53 0 0,4 4-42 0 0,-3-5-11 0 0,-7 10 0 0 0,0 0 0 0 0,1 0 0 0 0,-1 0 0 0 0,1 0 0 0 0,0 0 0 0 0,-1 0 0 0 0,1 0 0 0 0,-1 0 0 0 0,1 1 0 0 0,0-1 0 0 0,0 0 0 0 0,0 0 0 0 0,0 0 0 0 0,-1 1 0 0 0,1-1 0 0 0,1 0 0 0 0,3 0 2 0 0,-1 0-2 0 0,5-15-16 0 0,-8 15 13 0 0,-1-1-1 0 0,1 1 1 0 0,0 0-1 0 0,0 0 0 0 0,0 0 1 0 0,0 0-1 0 0,0 0 1 0 0,0 0-1 0 0,0 0 1 0 0,0 1-1 0 0,0-1 1 0 0,1 0 3 0 0,11-2 9 0 0,-10 3-92 0 0,-3 0-1 0 0,0 3 28 0 0,0 22-4 0 0,0 42 110 0 0,0-66-50 0 0,0 1 0 0 0,0 0 0 0 0,-1-1 0 0 0,1 1 0 0 0,0 0 0 0 0,-1-1 0 0 0,1 1 0 0 0,-1-1 0 0 0,0 1 0 0 0,0-1 0 0 0,1 1 0 0 0,-1-1 0 0 0,0 1 0 0 0,0-1 0 0 0,-4 7 0 0 0,2 8 0 0 0,3 16 0 0 0,0-24-15 0 0,0-3-38 0 0,0-3-58 0 0,0-2-129 0 0,0 0-223 0 0,0 0-15 0 0</inkml:trace>
  <inkml:trace contextRef="#ctx0" brushRef="#br0" timeOffset="353.13">570 0 6880 0 0,'0'0'157'0'0,"0"0"23"0"0,0 0 11 0 0,2 0-31 0 0,0 0-193 0 0,0 0 67 0 0,-1 1 57 0 0,1-1 49 0 0,0 1 64 0 0,0 0 37 0 0,3 2 656 0 0,-2-2-539 0 0,-1 1-19 0 0,0-1-183 0 0,0 0-102 0 0,-1 0-72 0 0,0-1-34 0 0,0 1-37 0 0,0-1-39 0 0,6 3 253 0 0,-7-3-112 0 0,1 0-1 0 0,-1 1 0 0 0,1-1 1 0 0,-1 0-1 0 0,0 0 1 0 0,1 0-1 0 0,-1 0 1 0 0,1 1-1 0 0,-1-1 1 0 0,0 0-1 0 0,1 0 1 0 0,-1 1-1 0 0,1-1 1 0 0,-1 0-1 0 0,0 1 0 0 0,1-1 1 0 0,-1 0-1 0 0,0 1 1 0 0,0-1-1 0 0,1 1 1 0 0,-1-1-1 0 0,0 0 1 0 0,0 1-1 0 0,0-1 1 0 0,1 1-1 0 0,-1-1 1 0 0,0 1-1 0 0,0-1 0 0 0,0 1 1 0 0,0-1-1 0 0,0 1 1 0 0,0-1-1 0 0,0 0 1 0 0,0 1-1 0 0,0-1 1 0 0,0 1-13 0 0,2 4 274 0 0,0-3-239 0 0,-1-1 0 0 0,0 1 1 0 0,0-1-1 0 0,0 1 0 0 0,0 0 0 0 0,0-1 0 0 0,0 1 0 0 0,0 0 0 0 0,0 0-35 0 0,3 21 271 0 0,-4 31 206 0 0,-1-22-185 0 0,1 44 185 0 0,0 4 56 0 0,-1-74-483 0 0,1-1 1 0 0,-1 1 0 0 0,-1 0-1 0 0,1 0 1 0 0,-1 0 0 0 0,0 0-51 0 0,1-1 46 0 0,-1 0 0 0 0,1 0 0 0 0,0 0 0 0 0,0 0 0 0 0,0 5-46 0 0,1 9 163 0 0,0 6 6 0 0,-3-6-85 0 0,-3-6-14 0 0,5-12-59 0 0,0 1-1 0 0,0-1 1 0 0,1 1 0 0 0,-1-1 0 0 0,0 1-1 0 0,1-1 1 0 0,-1 1 0 0 0,1-1 0 0 0,0 1-1 0 0,-1-1 1 0 0,1 1 0 0 0,0-1 0 0 0,0 1-11 0 0,0 1 19 0 0,-2 30 167 0 0,2-31-177 0 0,0 0 1 0 0,-1 0-1 0 0,1-1 1 0 0,-1 1-1 0 0,1 0 1 0 0,-1 0-1 0 0,0-1 0 0 0,0 1 1 0 0,0 0-1 0 0,0-1 1 0 0,0 1-1 0 0,0-1 1 0 0,-1 2-10 0 0,-2 3 70 0 0,5 3-73 0 0,-1-6 8 0 0,0 13-5 0 0,0-15-2 0 0,0-1 1 0 0,1 1 0 0 0,-1 0 0 0 0,-1 0 0 0 0,1 0 0 0 0,0 0 0 0 0,0 0-1 0 0,0-1 1 0 0,0 1 0 0 0,-1 0 0 0 0,1 0 0 0 0,0 0 0 0 0,-1-1 0 0 0,1 2 1 0 0,-6 0-40 0 0,1-1-46 0 0,3-1-26 0 0,2 0-101 0 0,0 0-168 0 0,0 0 204 0 0,0 0 78 0 0,0 0-35 0 0,0 0-10 0 0,0 0-34 0 0,0 0-41 0 0,0 0-44 0 0,0 0-48 0 0,0 0-45 0 0,0 0-40 0 0,0 0-34 0 0,0 0-126 0 0,0 0-34 0 0,0 0-1301 0 0</inkml:trace>
  <inkml:trace contextRef="#ctx0" brushRef="#br0" timeOffset="653.07">396 331 7080 0 0,'0'0'157'0'0,"0"0"23"0"0,0 0 13 0 0,3 0-22 0 0,3 1-130 0 0,1-1-39 0 0,10 1-21 0 0,-5-1 82 0 0,-2-2 92 0 0,-4 1-30 0 0,-1 0 40 0 0,5-4 51 0 0,0 1-18 0 0,-1 1-13 0 0,-1 2 27 0 0,2 1 72 0 0,122 0 1686 0 0,-74 0-1179 0 0,-25 0-399 0 0,-1 0-48 0 0,1 0-57 0 0,-1 0-68 0 0,-5 0-96 0 0,0 0-61 0 0,0 0-66 0 0,-1 0-72 0 0,0 0-79 0 0,1 0-85 0 0,-1 0-90 0 0,-1 0-96 0 0,-24 0 125 0 0,-1 0-45 0 0,1 0-42 0 0,-1 0-35 0 0,1 0-125 0 0,-1 0-35 0 0,0 0-1289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26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0 5640 0 0,'0'0'124'0'0,"0"0"17"0"0,0 0 12 0 0,-3 0-15 0 0,-7 0-45 0 0,8 0 13 0 0,1 0 123 0 0,1 0 204 0 0,-1 0-223 0 0,-1 0-46 0 0,1 0-40 0 0,0 0-33 0 0,-1 0 7 0 0,-2 0-10 0 0,2 0 21 0 0,0 0 283 0 0,2 0-21 0 0,0 0-3 0 0,0 0 4 0 0,0 0 17 0 0,0 0 10 0 0,0 0 1 0 0,-3 0-22 0 0,-3 3-172 0 0,2 4 66 0 0,0 17 373 0 0,3-2-182 0 0,1-8-196 0 0,1-2-88 0 0,-1-2-51 0 0,1-1-63 0 0,-1-2-86 0 0,0 43 442 0 0,0-2-107 0 0,0 93 399 0 0,-2-119-615 0 0,-4 3-12 0 0,0 2 21 0 0,4-3 29 0 0,2-13-85 0 0,1-4-20 0 0,-1 0 0 0 0,0 0 0 0 0,-1 0 0 0 0,0 0 1 0 0,-1 5-32 0 0,-4 0 59 0 0,5-10-49 0 0,0-1 0 0 0,1 1 0 0 0,-1-1 0 0 0,0 1 0 0 0,0-1 0 0 0,1 1 0 0 0,-1-1 0 0 0,1 1-1 0 0,0 0 1 0 0,-1-1 0 0 0,1 1 0 0 0,0 0 0 0 0,0-1 0 0 0,0 1-10 0 0,-3 21 113 0 0,-7-1 48 0 0,5 10 119 0 0,-21 15-16 0 0,23-43-235 0 0,2 1-21 0 0,2 3 52 0 0,-1 9 77 0 0,0-6-65 0 0,0-9 5 0 0,0-2 1 0 0,-1 0-48 0 0,-1 0-42 0 0,-2 0-40 0 0,-2 0-82 0 0,6 0 129 0 0,0 0 0 0 0,0 0 0 0 0,-1 0 0 0 0,1 0 0 0 0,0 1 0 0 0,0-1 0 0 0,0 0 1 0 0,0 0-1 0 0,0 0 0 0 0,0 0 0 0 0,0 0 0 0 0,0 0 0 0 0,0 0 0 0 0,0 0 0 0 0,-1 0 0 0 0,1 0 0 0 0,0-1 0 0 0,0 1 1 0 0,0 0-1 0 0,0 0 0 0 0,0 0 0 0 0,0 0 0 0 0,0 0 0 0 0,0 0 0 0 0,0 0 0 0 0,0 0 0 0 0,0 0 0 0 0,-1 0 0 0 0,1 0 0 0 0,0 0 1 0 0,0 0-1 0 0,0 0 0 0 0,0 0 0 0 0,0 0 0 0 0,0 0 0 0 0,0-1 0 0 0,0 1 0 0 0,0 0 0 0 0,0 0 0 0 0,0 0 0 0 0,0 0 1 0 0,0 0-1 0 0,0 0 0 0 0,0 0 0 0 0,0 0 0 0 0,0 0 0 0 0,0 0 0 0 0,0 0 0 0 0,0-1 0 0 0,0 1 0 0 0,0 0 0 0 0,0 0 0 0 0,0 0 1 0 0,0 0-1 0 0,0 0 0 0 0,0 0 0 0 0,0 0 5 0 0,0-2 6 0 0,0 1-36 0 0,0-1-38 0 0,-1 1-39 0 0,1 0-39 0 0,-1 0-39 0 0,1 0-42 0 0,-1 0-41 0 0,0 0-43 0 0,0 0-42 0 0,0 1-44 0 0,0-1-45 0 0,0 1-45 0 0,-1 0-46 0 0,1 0-46 0 0,-1 0-49 0 0,0 0-1315 0 0,1 0-1100 0 0</inkml:trace>
  <inkml:trace contextRef="#ctx0" brushRef="#br0" timeOffset="637.57">0 411 6056 0 0,'0'0'176'0'0,"3"0"25"0"0,1 0-132 0 0,14-1 326 0 0,-14 0-349 0 0,-1 0-37 0 0,6-4 76 0 0,6-3 149 0 0,8-5 208 0 0,9 7 185 0 0,-19-5-344 0 0,-11 10-239 0 0,-1-1-1 0 0,1 0 1 0 0,0 1-1 0 0,0-1 1 0 0,0 1 0 0 0,0-1-1 0 0,0 1 1 0 0,0 0 0 0 0,2-1-44 0 0,17-4 266 0 0,-1 1-52 0 0,-1-2-42 0 0,21-9 30 0 0,-1 0-88 0 0,-27 11-99 0 0,-1 1 0 0 0,1 0 0 0 0,0 0 0 0 0,7 0-15 0 0,28-9 12 0 0,-26 7-35 0 0,3-1-34 0 0,21-6-87 0 0,-8 7-111 0 0,-31 4 235 0 0,23-6-81 0 0,-4 5 5 0 0,-20 4 64 0 0,-3-2 12 0 0,23-12 8 0 0,-23 12 12 0 0,0 1 0 0 0,0-1 0 0 0,1 1 0 0 0,-1-1 1 0 0,0 1-1 0 0,1 0 0 0 0,-1 0 0 0 0,0 0 0 0 0,3 0 0 0 0,-1 0 9 0 0,-2 0 53 0 0,-2 0 44 0 0,3 0 20 0 0,7 0-33 0 0,-7 0-136 0 0,-3 0-23 0 0,3 0 42 0 0,-3 0 29 0 0,1 0 0 0 0,-1 0 0 0 0,0 0 0 0 0,1 0 0 0 0,-1 0 0 0 0,1 0 0 0 0,-1 0 0 0 0,1 1 0 0 0,-1-1 0 0 0,1 0 0 0 0,-1 0 0 0 0,1 0 0 0 0,-1 0 0 0 0,1 1 0 0 0,-1-1 1 0 0,0 0-1 0 0,1 0 0 0 0,-1 1 0 0 0,1-1 0 0 0,-1 0 0 0 0,0 0 0 0 0,1 1 0 0 0,-1-1-5 0 0,1 9 179 0 0,-1-8-163 0 0,0 0 0 0 0,0 0 0 0 0,0 0 0 0 0,0-1 0 0 0,0 1 0 0 0,0 0 0 0 0,0 0 0 0 0,0 0 0 0 0,0 0 0 0 0,1-1 0 0 0,-1 1 0 0 0,0 0 0 0 0,0 0 0 0 0,1 0 1 0 0,-1-1-1 0 0,1 1 0 0 0,-1 0 0 0 0,1-1 0 0 0,-1 1-16 0 0,7 4 157 0 0,-7-5-147 0 0,1 0 0 0 0,-1 1 1 0 0,1-1-1 0 0,-1 0 0 0 0,0 0 1 0 0,1 1-1 0 0,-1-1 0 0 0,1 0 1 0 0,-1 1-1 0 0,0-1 0 0 0,1 0 1 0 0,-1 1-1 0 0,0-1 0 0 0,0 1 1 0 0,1-1-1 0 0,-1 1 0 0 0,0-1 1 0 0,0 1-1 0 0,0-1 0 0 0,1 0 1 0 0,-1 1-1 0 0,0-1 1 0 0,0 1-1 0 0,0-1 0 0 0,0 1 1 0 0,0-1-1 0 0,0 1 0 0 0,0-1 1 0 0,0 1-1 0 0,0-1 0 0 0,0 1 1 0 0,0 0-11 0 0,0 16 276 0 0,0 0-34 0 0,0 16 158 0 0,0 4-47 0 0,0 47 352 0 0,0-54-401 0 0,-2-11-117 0 0,-5-3-50 0 0,1-1 15 0 0,5 1 60 0 0,1-3-44 0 0,-1-3-46 0 0,1-7-85 0 0,-1 1 0 0 0,1-1 0 0 0,-1 1 1 0 0,0-1-1 0 0,0 0 0 0 0,0 0 1 0 0,0 1-38 0 0,-5 9 143 0 0,5-11-104 0 0,0 1 0 0 0,0 0-1 0 0,0-1 1 0 0,1 1 0 0 0,0 0 0 0 0,-1 0-1 0 0,1-1 1 0 0,0 3-39 0 0,1 20 206 0 0,0-18-143 0 0,-4 3 136 0 0,-7 11 1 0 0,7-13 2 0 0,2-2-74 0 0,0 1-39 0 0,3 2-4 0 0,-2-5 27 0 0,0-1 104 0 0,0-3 0 0 0,0 0-13 0 0,0 0-49 0 0,0 0-24 0 0,0 0-2 0 0,0 0-1 0 0,0 0-7 0 0,0 0-7 0 0,0 0-1 0 0,0 0-8 0 0,0-3-32 0 0,0 2-65 0 0,1-1 0 0 0,-1 1-1 0 0,0-1 1 0 0,1 0-1 0 0,-1 1 1 0 0,1-1-1 0 0,-1 1 1 0 0,1-1 0 0 0,0 1-1 0 0,0-1 1 0 0,-1 1-1 0 0,1-1 1 0 0,0 1 0 0 0,1-1-7 0 0,21-20 130 0 0,-7 7-61 0 0,-4-1-57 0 0,-8 6 33 0 0,2-1-14 0 0,2 1-47 0 0,29-21-183 0 0,-13 14 129 0 0,-7 2 74 0 0,0 1 85 0 0,-1 7 11 0 0,-1 1-63 0 0,-1 2-55 0 0,1 3-47 0 0,-12 1 42 0 0,-1 0 0 0 0,1-1-1 0 0,-1 1 1 0 0,1-1 0 0 0,-1 0 0 0 0,0 1 0 0 0,1-1 0 0 0,-1 0 0 0 0,0 0 0 0 0,0-1-1 0 0,1 1 24 0 0,-1 0-19 0 0,0-1 0 0 0,0 2 0 0 0,0-1 0 0 0,0 0 0 0 0,0 0 0 0 0,0 0 0 0 0,0 1 0 0 0,0-1 0 0 0,0 1 19 0 0,0 0-5 0 0,-1 0 1 0 0,1 0-1 0 0,-1 0 1 0 0,0 1-1 0 0,1-1 0 0 0,-1 0 1 0 0,0 0-1 0 0,1 1 1 0 0,-1-1-1 0 0,0 1 1 0 0,1 0 4 0 0,6 4-21 0 0,-7-4 19 0 0,1 0-1 0 0,-1 0 1 0 0,1-1 0 0 0,-1 1-1 0 0,1 0 1 0 0,-1 0 0 0 0,1-1-1 0 0,-1 1 1 0 0,1-1 0 0 0,0 0-1 0 0,-1 1 1 0 0,1-1 0 0 0,0 0-1 0 0,-1 0 3 0 0,15 3-10 0 0,0 10-33 0 0,-4-2 45 0 0,12 12-51 0 0,-23-21 47 0 0,0-1 0 0 0,0 1 0 0 0,1 0 0 0 0,-1 0 0 0 0,-1-1 0 0 0,1 1 0 0 0,0 0 0 0 0,0 0 0 0 0,-1 0 0 0 0,1 0 0 0 0,-1 0 0 0 0,1 0 0 0 0,-1 0 0 0 0,0 1 2 0 0,0-2 0 0 0,0-1 0 0 0,0 1 0 0 0,0 0 0 0 0,0-1 0 0 0,0 1 0 0 0,0 0 0 0 0,1-1 0 0 0,-1 1-1 0 0,0 0 1 0 0,0-1 0 0 0,0 1 0 0 0,1 0 0 0 0,-1-1 0 0 0,0 1 0 0 0,1-1 0 0 0,-1 1-1 0 0,0 0 1 0 0,1-1 0 0 0,-1 1 0 0 0,1-1 0 0 0,-1 1 0 0 0,1-1 0 0 0,-1 0 0 0 0,1 1-1 0 0,0-1 1 0 0,-1 1 0 0 0,1-1-2 0 0,-1 0 0 0 0,1 1 1 0 0,0-1-1 0 0,-1 1 0 0 0,1-1 0 0 0,-1 1 0 0 0,0-1 0 0 0,1 1 0 0 0,-1-1 0 0 0,1 1 0 0 0,-1-1 0 0 0,0 1 0 0 0,1 0 0 0 0,-1-1 0 0 0,0 1 0 0 0,0 0 1 0 0,1-1-1 0 0,-1 1 0 0 0,0 0 0 0 0,0-1 0 0 0,0 1 0 0 0,0 0 0 0 0,0-1 0 0 0,0 1 0 0 0,0 0 0 0 0,0-1 2 0 0,0 11-60 0 0,0 10 92 0 0,0-15-63 0 0,0 0-57 0 0,0-2-23 0 0,0 1-48 0 0,0 0-58 0 0,0 1-63 0 0,0-6 133 0 0,0 0-41 0 0,-1 1-72 0 0,0-1 84 0 0,1 1-35 0 0,-1 0-38 0 0,0 0-38 0 0,-2 1-382 0 0,2 0 95 0 0,-1 0-50 0 0,-1 1-730 0 0,1-1-572 0 0,1-2-1089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38.1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64 5496 0 0,'0'0'124'0'0,"0"0"17"0"0,0 0 11 0 0,-3-3-20 0 0,-7-10-105 0 0,7 4-12 0 0,3 5 39 0 0,0 2 59 0 0,0 1 129 0 0,0-1 216 0 0,0-9 20 0 0,0 11-470 0 0,0 0 0 0 0,0 0 1 0 0,0 0-1 0 0,0 0 0 0 0,0 0 1 0 0,1 0-1 0 0,-1 0 0 0 0,0-1 1 0 0,0 1-1 0 0,0 0 0 0 0,0 0 1 0 0,0 0-1 0 0,0 0 0 0 0,0 0 1 0 0,0 0-1 0 0,-1 0 0 0 0,1 0 1 0 0,0 0-1 0 0,0 0 0 0 0,0-1 1 0 0,0 1-1 0 0,0 0 0 0 0,0 0 1 0 0,0 0-1 0 0,0 0 0 0 0,0 0 1 0 0,0 0-1 0 0,0 0 0 0 0,0 0 1 0 0,0 0-1 0 0,0 0 0 0 0,0 0 1 0 0,0 0-1 0 0,0 0 0 0 0,0 0 1 0 0,-1 0-1 0 0,1-1 0 0 0,0 1 1 0 0,0 0-1 0 0,0 0 0 0 0,0 0 1 0 0,0 0-1 0 0,0 0 0 0 0,0 0 1 0 0,0 0-1 0 0,0 0 0 0 0,0 0 0 0 0,-1 0 1 0 0,1 0-1 0 0,0 0 0 0 0,0 0 1 0 0,0 0-1 0 0,0 0 0 0 0,0 0 1 0 0,0 0-1 0 0,0 0 0 0 0,0 1-8 0 0,-11-1 454 0 0,9 0-6 0 0,2 0 0 0 0,0-3-22 0 0,0 1-323 0 0,0-1-72 0 0,0 2 2 0 0,0-1 33 0 0,0 1 31 0 0,0 0 43 0 0,0-1 50 0 0,0 1 60 0 0,-3 1 30 0 0,-4 1-103 0 0,-3 3 230 0 0,6-1-258 0 0,1-1-53 0 0,1 1-85 0 0,-1 0 159 0 0,0-2-63 0 0,1-1-41 0 0,-1 0-46 0 0,0 0-21 0 0,1 1 43 0 0,-12 24 133 0 0,12-21-146 0 0,-3 28 163 0 0,-6-14-96 0 0,6 8 0 0 0,-1-10-31 0 0,5-13-55 0 0,0 0 1 0 0,0 1-1 0 0,0-1 1 0 0,0 0-1 0 0,0 1 1 0 0,1-1-1 0 0,-1 1 1 0 0,1 1-11 0 0,0-3 5 0 0,0 1-1 0 0,0 0 1 0 0,0 0 0 0 0,-1-1-1 0 0,1 1 1 0 0,-1 0 0 0 0,0 0-1 0 0,0-1 1 0 0,1 1 0 0 0,-2-1-1 0 0,1 1 1 0 0,0 0-5 0 0,-1-1 5 0 0,1 0-1 0 0,0 0 1 0 0,1 0-1 0 0,-1 1 1 0 0,0-1-1 0 0,0 0 1 0 0,1 1-1 0 0,0-1 1 0 0,-1 1 0 0 0,1-1-1 0 0,0 0 1 0 0,0 1-5 0 0,0 21 53 0 0,-1-20-51 0 0,0 0 0 0 0,1 0 0 0 0,-1 0 0 0 0,0 0 0 0 0,-1 0 0 0 0,1-1 0 0 0,-1 1 1 0 0,1 0-1 0 0,-2 1-2 0 0,2-4 7 0 0,1 0 1 0 0,-1 0-1 0 0,1 1 0 0 0,0-1 1 0 0,-1 0-1 0 0,1 1 1 0 0,0-1-1 0 0,0 0 1 0 0,0 1-1 0 0,0-1 1 0 0,0 1-8 0 0,0 0 24 0 0,0 0 0 0 0,1 0 0 0 0,-1 0 0 0 0,1 0 0 0 0,0 0 0 0 0,0 0 1 0 0,-1 0-1 0 0,1 0 0 0 0,0-1 0 0 0,1 1 0 0 0,-1 0 0 0 0,0 0 0 0 0,0-1 1 0 0,1 1-25 0 0,1 3 192 0 0,-3-4-182 0 0,0 0 1 0 0,0 0 0 0 0,0-1-1 0 0,0 1 1 0 0,0 0 0 0 0,0-1-1 0 0,0 1 1 0 0,1 0 0 0 0,-1-1-1 0 0,0 1 1 0 0,0 0 0 0 0,1-1-1 0 0,-1 1 1 0 0,0-1 0 0 0,1 1-11 0 0,-1-1 3 0 0,1 1 1 0 0,0-1 0 0 0,-1 0-1 0 0,1 1 1 0 0,-1-1-1 0 0,1 0 1 0 0,0 0 0 0 0,-1 0-1 0 0,1 1 1 0 0,0-1 0 0 0,-1 0-1 0 0,1 0 1 0 0,0 0 0 0 0,0 0-1 0 0,-1 0-3 0 0,0 0 0 0 0,7 0 114 0 0,-1 0-41 0 0,13 0 91 0 0,-14-3-24 0 0,6-10 11 0 0,-9 8-111 0 0,-2 4-30 0 0,0 1-1 0 0,1-1 1 0 0,-1 0 0 0 0,0 1 0 0 0,1-1 0 0 0,-1 1 0 0 0,0-1 0 0 0,1 0 0 0 0,-1 1-1 0 0,1-1 1 0 0,-1 1 0 0 0,1-1 0 0 0,-1 1 0 0 0,1-1 0 0 0,-1 1 0 0 0,1 0-1 0 0,0-1 1 0 0,-1 1 0 0 0,1 0 0 0 0,-1-1 0 0 0,1 1 0 0 0,0 0-10 0 0,4-3 33 0 0,-3 2-23 0 0,-1 0 0 0 0,0 0 0 0 0,1 0 0 0 0,-1 0-1 0 0,0-1 1 0 0,1 1 0 0 0,-1-1 0 0 0,0 1 0 0 0,0-1 0 0 0,0 0-10 0 0,11-20 58 0 0,-9 15-49 0 0,13-25 141 0 0,-11 19-84 0 0,1 9-25 0 0,-5 3-38 0 0,-1 1-1 0 0,1 0 0 0 0,-1 0 1 0 0,1-1-1 0 0,-1 1 0 0 0,0 0 1 0 0,1-1-1 0 0,-1 1 1 0 0,1 0-1 0 0,-1-1 0 0 0,0 1 1 0 0,1 0-1 0 0,-1-1 0 0 0,0 1 1 0 0,0-1-1 0 0,1 1 0 0 0,-1-1 1 0 0,0 1-1 0 0,0-1 1 0 0,0 1-1 0 0,0 0 0 0 0,0-1 1 0 0,0 1-1 0 0,1-1 0 0 0,-1 1 1 0 0,0-1-1 0 0,0 1 0 0 0,0-1 1 0 0,0 1-1 0 0,-1-1 1 0 0,1 1-1 0 0,0-1-2 0 0,3-18-12 0 0,5-1-73 0 0,-6 17 62 0 0,1-4-79 0 0,-2 0 41 0 0,0 1 28 0 0,-2-3 33 0 0,0 1 11 0 0,1 1 27 0 0,-1 5-22 0 0,1-1 0 0 0,0 1-1 0 0,0 0 1 0 0,0 0-1 0 0,1 0 1 0 0,-1 0-1 0 0,0-1 1 0 0,1 1 0 0 0,-1 0-1 0 0,1-1-15 0 0,5-5 50 0 0,-2 2-22 0 0,-2 0 31 0 0,-1 0 39 0 0,0-2 61 0 0,-1-2 1 0 0,0 7-43 0 0,0 3-123 0 0,0 0-48 0 0,0 0-78 0 0,0 0-17 0 0,0 0 9 0 0,0 3 50 0 0,0-2 82 0 0,0 1 0 0 0,0-1 1 0 0,1 1-1 0 0,-1 0 0 0 0,1-1 0 0 0,-1 1 0 0 0,1-1 0 0 0,-1 1 0 0 0,1-1 0 0 0,0 0 1 0 0,0 1-1 0 0,0-1 8 0 0,0 1-9 0 0,0 0 1 0 0,0-1 0 0 0,0 1-1 0 0,0 0 1 0 0,0 0 0 0 0,-1 0-1 0 0,1-1 1 0 0,-1 1 0 0 0,1 0-1 0 0,-1 0 1 0 0,0 0 0 0 0,0 1 8 0 0,0 30-112 0 0,0-5 96 0 0,0-26 18 0 0,0 0 1 0 0,1 0-1 0 0,-1-1 1 0 0,0 1 0 0 0,1 0-1 0 0,-1 0 1 0 0,1 0 0 0 0,-1 0-1 0 0,1 0 1 0 0,0-1 0 0 0,0 1-1 0 0,0 0 1 0 0,1 1-3 0 0,-1-2 2 0 0,0 1 0 0 0,-1-1 1 0 0,1 1-1 0 0,0-1 0 0 0,0 1 1 0 0,-1-1-1 0 0,1 1 0 0 0,-1-1 0 0 0,0 1 1 0 0,1-1-1 0 0,-1 1 0 0 0,0 0 1 0 0,0 1-3 0 0,0-2 0 0 0,0 1 0 0 0,1 0 0 0 0,-1 0 0 0 0,0 0 0 0 0,1-1 0 0 0,-1 1 0 0 0,1 0 0 0 0,0-1 0 0 0,-1 1 0 0 0,1 0 0 0 0,0-1 0 0 0,0 1 0 0 0,0-1 0 0 0,0 1 0 0 0,0-1-1 0 0,0 1 0 0 0,0-1 0 0 0,0 1 0 0 0,-1 0 0 0 0,1-1 0 0 0,-1 1 0 0 0,1 0 0 0 0,-1 0 1 0 0,1-1-1 0 0,-1 1 0 0 0,0 0 0 0 0,0 0 1 0 0,0 4-19 0 0,0-4 16 0 0,-1 0 0 0 0,1-1 0 0 0,0 1 0 0 0,0 0 0 0 0,0-1 1 0 0,0 1-1 0 0,1 0 0 0 0,-1-1 0 0 0,0 1 0 0 0,1-1 0 0 0,-1 1 1 0 0,2 1 2 0 0,8 2 10 0 0,-9-4-7 0 0,-1 0 0 0 0,0-1 0 0 0,1 1 0 0 0,-1 0 0 0 0,0 0 0 0 0,0 0 1 0 0,1 0-1 0 0,-1-1 0 0 0,0 1 0 0 0,0 0 0 0 0,0 0 0 0 0,0 0 0 0 0,0 0 0 0 0,0 0-3 0 0,0 0 1 0 0,0 0-1 0 0,0 0 1 0 0,0 0 0 0 0,0 0 0 0 0,0-1-1 0 0,0 1 1 0 0,0 0 0 0 0,0 0 0 0 0,0 0-1 0 0,1 0 1 0 0,-1-1 0 0 0,0 1 0 0 0,1 0 0 0 0,-1 0-1 0 0,1 0-3 0 0,0-1 0 0 0,-1 0 0 0 0,1 1 0 0 0,-1-1 0 0 0,1 0 0 0 0,0 1 1 0 0,-1-1-1 0 0,1 0 0 0 0,0 0 0 0 0,-1 0 0 0 0,1 0 0 0 0,0 0 1 0 0,-1 0-1 0 0,1 0 0 0 0,0 0 3 0 0,1 0-69 0 0,-1 0-81 0 0,-1 0-132 0 0,0 0 136 0 0,0 0 53 0 0,0 0-36 0 0,0 0-15 0 0,0 0-38 0 0,0 0-43 0 0,0 0-48 0 0,0 0-54 0 0,0 0-48 0 0,0 0-43 0 0,0 0-38 0 0,0 0-135 0 0,0 0-36 0 0,0 0-1387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38.5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7344 0 0,'0'0'165'0'0,"0"0"22"0"0,0 0 9 0 0,0 3-20 0 0,0 5-139 0 0,0-1 41 0 0,0 5 173 0 0,0-6-36 0 0,0 11 736 0 0,0-12-747 0 0,0 0-54 0 0,0 24 752 0 0,3-24-454 0 0,-2-4-409 0 0,0 1 1 0 0,1-1 0 0 0,-1 0-1 0 0,0 0 1 0 0,0 1-1 0 0,0-1 1 0 0,-1 1 0 0 0,1-1-1 0 0,0 1 1 0 0,0-1 0 0 0,-1 1-1 0 0,1-1 1 0 0,-1 1-1 0 0,0 0 1 0 0,1-1 0 0 0,-1 1-1 0 0,0 0 1 0 0,0 0-40 0 0,2 10 177 0 0,3-3-39 0 0,1 4 10 0 0,-4 5-2 0 0,-2-5-14 0 0,4 4 95 0 0,-3-12-176 0 0,2 2 36 0 0,-1 0 1 0 0,0 0-1 0 0,0 0 0 0 0,-1 0 0 0 0,0 0 1 0 0,0 6-88 0 0,1 12 216 0 0,4-3-56 0 0,-4-14-109 0 0,0 0 0 0 0,-1-1 0 0 0,0 1 0 0 0,0 0 1 0 0,0 1-52 0 0,-1 34 211 0 0,0-2 102 0 0,0 69 781 0 0,0-59-671 0 0,0-11-190 0 0,0 4-83 0 0,0-42-84 0 0,0-2-107 0 0,0 0-96 0 0,0 0-92 0 0,0 0 63 0 0,0 0-39 0 0,0 0-43 0 0,0 0-40 0 0,0 0-36 0 0,0 0-34 0 0,0 0-233 0 0,0 0-55 0 0,0 0-763 0 0,0 0-603 0 0,0 0-1144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39.1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206 143 6832 0 0,'0'0'200'0'0,"0"-3"-8"0"0,0-8-120 0 0,0 0-136 0 0,0 11 75 0 0,0-1 35 0 0,0 0 32 0 0,0 0 43 0 0,0-2 52 0 0,0-1 59 0 0,0 4-191 0 0,0-1-1 0 0,0 1 1 0 0,0-1 0 0 0,0 1-1 0 0,0-1 1 0 0,0 0-1 0 0,0 1 1 0 0,-1-1 0 0 0,1 1-1 0 0,0-1 1 0 0,0 1 0 0 0,-1-1-1 0 0,1 1 1 0 0,0-1-1 0 0,-1 1 1 0 0,1-1 0 0 0,0 1-1 0 0,-1-1 1 0 0,1 1-1 0 0,-1 0 1 0 0,1-1 0 0 0,-1 1-1 0 0,1 0 1 0 0,-1-1-41 0 0,0 1 43 0 0,1-1 1 0 0,-1 1-1 0 0,0-1 1 0 0,1 1-1 0 0,-1-1 0 0 0,1 1 1 0 0,-1-1-1 0 0,1 1 1 0 0,-1-1-1 0 0,1 0 0 0 0,0 1 1 0 0,-1-1-1 0 0,1 0 1 0 0,0 1-1 0 0,-1-1 0 0 0,1 0 1 0 0,0 1-1 0 0,0-1 1 0 0,0 0-1 0 0,-1 0 0 0 0,1 1 1 0 0,0-1-1 0 0,0 0 1 0 0,0 0-1 0 0,0 1-43 0 0,-2-12 420 0 0,2 12-399 0 0,0 0 1 0 0,-1-1-1 0 0,1 1 0 0 0,0 0 1 0 0,-1-1-1 0 0,1 1 1 0 0,0 0-1 0 0,-1-1 1 0 0,1 1-1 0 0,-1 0 1 0 0,1 0-1 0 0,-1-1 1 0 0,1 1-1 0 0,0 0 0 0 0,-1 0 1 0 0,1 0-1 0 0,-1 0 1 0 0,1 0-1 0 0,-1 0 1 0 0,1 0-1 0 0,-1 0 1 0 0,1 0-1 0 0,-1 0 1 0 0,1 0-1 0 0,-1 0-21 0 0,-4-3 427 0 0,2 0-308 0 0,-13-13 567 0 0,10 12-543 0 0,4 2-115 0 0,0 1-38 0 0,-11-4 260 0 0,8-2-74 0 0,5 6-163 0 0,0 1-1 0 0,0 0 0 0 0,-1-1 1 0 0,1 1-1 0 0,0 0 1 0 0,0-1-1 0 0,-1 1 0 0 0,1 0 1 0 0,0-1-1 0 0,0 1 1 0 0,-1 0-1 0 0,1-1 1 0 0,0 1-1 0 0,-1 0 0 0 0,1 0 1 0 0,0-1-1 0 0,-1 1 1 0 0,1 0-1 0 0,-1 0 0 0 0,1 0 1 0 0,0 0-1 0 0,-1 0 1 0 0,1-1-1 0 0,-1 1 0 0 0,1 0 1 0 0,-1 0-1 0 0,1 0 1 0 0,0 0-1 0 0,-1 0 1 0 0,1 0-1 0 0,-1 0-12 0 0,-4-2 320 0 0,4 1-284 0 0,0 0-1 0 0,0 0 0 0 0,0 0 0 0 0,-1 0 0 0 0,1 0 0 0 0,0 0 0 0 0,0 0 0 0 0,-1 0 0 0 0,1 0 0 0 0,-2 0-35 0 0,-4-1 171 0 0,-3 2 84 0 0,6 0-217 0 0,-26 0 276 0 0,22 2-260 0 0,8-1-50 0 0,-1-1 1 0 0,1 1 0 0 0,0 0 0 0 0,0-1 0 0 0,-1 1-1 0 0,1 0 1 0 0,0-1 0 0 0,0 1 0 0 0,0 0 0 0 0,0-1-1 0 0,0 1 1 0 0,0 0 0 0 0,-1-1 0 0 0,2 1 0 0 0,-1 0-5 0 0,0-1 0 0 0,0 0 1 0 0,0 0 0 0 0,0 0 0 0 0,0 0 0 0 0,0 0 0 0 0,0 0 0 0 0,0 0 0 0 0,0 0 0 0 0,0 1 0 0 0,0-1 0 0 0,0 0 0 0 0,0 0 0 0 0,0 0 0 0 0,0 0 0 0 0,0 0 0 0 0,0 0 0 0 0,0 0 0 0 0,0 0 1 0 0,0 0-1 0 0,0 0 0 0 0,0 1 0 0 0,0-1 0 0 0,0 0 0 0 0,0 0 0 0 0,-1 0 0 0 0,1 0 0 0 0,0 0 0 0 0,0 0 0 0 0,0 0 0 0 0,0 0 0 0 0,0 0 0 0 0,0 0 0 0 0,0 0 0 0 0,0 0 0 0 0,0 0 0 0 0,0 0 0 0 0,0 0 1 0 0,0 1-1 0 0,0-1 0 0 0,0 0 0 0 0,-1 0 0 0 0,1 0 0 0 0,0 0 0 0 0,0 0 0 0 0,0 0 0 0 0,0 0 0 0 0,0 0 0 0 0,0 0 0 0 0,0 0 0 0 0,0 0 0 0 0,0 0 0 0 0,0 0 0 0 0,-1 0 0 0 0,1 0 0 0 0,0 0 0 0 0,0 0 1 0 0,0 0-1 0 0,0-1-1 0 0,-13 4 12 0 0,10-2-19 0 0,2 0 8 0 0,1-1 0 0 0,-1 0-1 0 0,0 0 1 0 0,1 1 0 0 0,-1-1-1 0 0,1 0 1 0 0,-1 1 0 0 0,1-1 0 0 0,-1 1-1 0 0,1-1 1 0 0,-1 1 0 0 0,1-1 0 0 0,-1 1-1 0 0,1-1 1 0 0,0 1 0 0 0,-1-1 0 0 0,1 1-1 0 0,0-1 1 0 0,-1 1 0 0 0,1 0-1 0 0,-2 11-18 0 0,1 10-62 0 0,1-6 2 0 0,0-1 62 0 0,0-11 16 0 0,0 0 0 0 0,0-1 0 0 0,0 1 0 0 0,1-1 0 0 0,-1 1 0 0 0,1 0 0 0 0,0-1 0 0 0,1 3 0 0 0,-2-5-1 0 0,0-1 1 0 0,1 1-1 0 0,-1 0 1 0 0,1-1-1 0 0,-1 1 0 0 0,0-1 1 0 0,1 1-1 0 0,-1-1 1 0 0,1 0-1 0 0,0 1 0 0 0,-1-1 1 0 0,1 1-1 0 0,-1-1 1 0 0,1 0-1 0 0,0 0 1 0 0,-1 1-1 0 0,1-1 0 0 0,-1 0 1 0 0,1 0-1 0 0,0 0 1 0 0,0 1-4 0 0,0-1 1 0 0,1 0-1 0 0,-1 1 0 0 0,0-1 0 0 0,0 1 0 0 0,0-1 1 0 0,0 1-1 0 0,0 0 0 0 0,0-1 0 0 0,0 1 0 0 0,0 0 4 0 0,4 12-10 0 0,8 3 10 0 0,91 88-188 0 0,-69-69 163 0 0,0 0 46 0 0,-33-32-21 0 0,1 0 0 0 0,-1 0 0 0 0,0 0 0 0 0,1 0 0 0 0,-2 1 0 0 0,2 0 0 0 0,-2 0 0 0 0,1-1 0 0 0,0 1 0 0 0,0-1 0 0 0,1 0 0 0 0,-1 0 0 0 0,1 1 0 0 0,11 12 0 0 0,-9-5 5 0 0,5 7 75 0 0,-7-16 28 0 0,-3 1 11 0 0,0-1-97 0 0,-1 0 0 0 0,1-1 0 0 0,0 1 0 0 0,-1 0 0 0 0,0 0 0 0 0,1-1 0 0 0,-1 1 0 0 0,0 0 0 0 0,0-1 0 0 0,0 1 0 0 0,0-1 0 0 0,0 1 0 0 0,0-1 0 0 0,0 0 0 0 0,-1 1-22 0 0,-1 1 156 0 0,2 0-54 0 0,0-1-31 0 0,2 1-32 0 0,-1 0-11 0 0,-1-1 30 0 0,-1-1-5 0 0,-1-1-20 0 0,0 0 7 0 0,0 0 21 0 0,1 2 24 0 0,-1 0 41 0 0,-6 5-53 0 0,-6-2 140 0 0,-4-4 29 0 0,3 0-118 0 0,12-1-103 0 0,0 0 2 0 0,2 0-13 0 0,1 0 0 0 0,-1 0 1 0 0,0 0-1 0 0,0 0 0 0 0,0 0 1 0 0,0 0-1 0 0,1-1 0 0 0,-1 1 1 0 0,0 0-1 0 0,0-1 0 0 0,-1 0-10 0 0,-1-6 47 0 0,4 7-44 0 0,0-1 1 0 0,-1 1-1 0 0,1 0 0 0 0,0-1 0 0 0,0 1 0 0 0,-1-1 0 0 0,1 1 0 0 0,0 0 0 0 0,-1-1 0 0 0,1 1 0 0 0,-1 0 0 0 0,1-1 0 0 0,0 1 0 0 0,-1 0 0 0 0,1 0 0 0 0,-1-1 0 0 0,1 1 0 0 0,-1 0 0 0 0,1 0 0 0 0,-1 0 0 0 0,1 0 0 0 0,-1-1 0 0 0,1 1 0 0 0,-1 0 0 0 0,1 0 0 0 0,-1 0 0 0 0,1 0 0 0 0,-1 0 0 0 0,1 0 0 0 0,-1 0 0 0 0,1 1 1 0 0,-1-1-5 0 0,0 0 4 0 0,1 0 0 0 0,-1 0 0 0 0,0 0-1 0 0,1 0 1 0 0,-1 0 0 0 0,0 0 0 0 0,1 0-1 0 0,-1 0 1 0 0,0-1 0 0 0,1 1 0 0 0,-1 0-1 0 0,1 0 1 0 0,-1 0 0 0 0,0-1 0 0 0,1 1-1 0 0,-1 0 1 0 0,1-1 0 0 0,-1 1 0 0 0,1-1-1 0 0,-1 1-2 0 0,0-10 17 0 0,1 10-17 0 0,0-1 0 0 0,0 0 0 0 0,0 0 0 0 0,0 1 0 0 0,0-1 0 0 0,0 0 0 0 0,0 0 0 0 0,0 0 0 0 0,0 1 0 0 0,-1-1 0 0 0,1 0 0 0 0,0 0 0 0 0,0 1 0 0 0,-1-1 0 0 0,1 0 0 0 0,0 1 0 0 0,-1-1 0 0 0,1 0 0 0 0,-1 1 0 0 0,1-1 0 0 0,-7-4 0 0 0,2 0-8 0 0,3-4-50 0 0,1 3-144 0 0,-6-3-46 0 0,5 7 155 0 0,0 1-40 0 0,0-1-55 0 0,2-1-69 0 0,-1 2 41 0 0,2-1-41 0 0,-1-1-45 0 0,1 1-49 0 0,0 0-13 0 0,0 1-52 0 0,0-1-47 0 0,1 1-39 0 0,-1-1-147 0 0,1 0-39 0 0,0 0-176 0 0,1-2-476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36.3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0 301 5784 0 0,'0'0'132'0'0,"0"0"17"0"0,0 0 10 0 0,0 0-52 0 0,0 0-1 0 0,0 0 45 0 0,0 0 135 0 0,0 0 250 0 0,0 0 22 0 0,3 0-32 0 0,8 0-139 0 0,-11 0-381 0 0,0 0 0 0 0,0 0-1 0 0,0 0 1 0 0,0 0 0 0 0,0 0-1 0 0,0 0 1 0 0,0 0 0 0 0,0 0 0 0 0,0 0-1 0 0,0 0 1 0 0,0 0 0 0 0,1 0 0 0 0,-1 0-1 0 0,0 0 1 0 0,0 0 0 0 0,0 0-1 0 0,0 0 1 0 0,0 0 0 0 0,0 0 0 0 0,0 0-1 0 0,0 0 1 0 0,0 0 0 0 0,0 0 0 0 0,1 0-1 0 0,-1 0 1 0 0,0-1 0 0 0,0 1 0 0 0,0 0-1 0 0,0 0 1 0 0,0 0 0 0 0,0 0-1 0 0,0 0 1 0 0,0 0 0 0 0,0 0 0 0 0,0 0-1 0 0,0 0 1 0 0,0 0 0 0 0,0 0 0 0 0,0 0-1 0 0,0-1 1 0 0,0 1 0 0 0,0 0-1 0 0,0 0 1 0 0,0 0 0 0 0,0 0 0 0 0,0 0-1 0 0,0 0 1 0 0,0 0 0 0 0,0 0 0 0 0,0 0-1 0 0,0 0 1 0 0,0-1 0 0 0,0 1 0 0 0,0 0-1 0 0,0 0 1 0 0,0 0 0 0 0,0 0-6 0 0,0-11 318 0 0,0 11-312 0 0,0 0-1 0 0,0 0 1 0 0,0 0-1 0 0,0 0 1 0 0,0 0-1 0 0,0 0 1 0 0,0 0 0 0 0,0 0-1 0 0,0 0 1 0 0,0 0-1 0 0,0 0 1 0 0,0-1-1 0 0,0 1 1 0 0,0 0-1 0 0,0 0 1 0 0,0 0-1 0 0,0 0 1 0 0,0 0-1 0 0,0 0 1 0 0,0 0-1 0 0,0 0 1 0 0,0 0-1 0 0,0 0 1 0 0,0-1-1 0 0,0 1 1 0 0,0 0-1 0 0,0 0 1 0 0,0 0-1 0 0,1 0 1 0 0,-1 0 0 0 0,0 0-1 0 0,0 0 1 0 0,0 0-1 0 0,0 0 1 0 0,0 0-1 0 0,0 0 1 0 0,0 0-1 0 0,0 0 1 0 0,0 0-1 0 0,0 0 1 0 0,0 0-1 0 0,0 0 1 0 0,1 0-1 0 0,-1 0 1 0 0,0 0-1 0 0,0 0 1 0 0,0 0-1 0 0,0 0 1 0 0,0 0-1 0 0,0 0 1 0 0,0 0-1 0 0,0 0 1 0 0,0 0-1 0 0,0 0 1 0 0,1 0 0 0 0,-1 0-1 0 0,0 0-5 0 0,17 0 611 0 0,2 0-81 0 0,1 0-76 0 0,0 0-72 0 0,0 0-66 0 0,1 0-63 0 0,-2 0-56 0 0,0 0-53 0 0,-5-2 27 0 0,4-4-24 0 0,-3 1-32 0 0,12-1 80 0 0,2-2 33 0 0,-17 5-115 0 0,2-1 36 0 0,18-9 47 0 0,-6 2-49 0 0,-5 3 16 0 0,-16 6-128 0 0,0 0 0 0 0,0-1 0 0 0,-1 0 1 0 0,1 1-1 0 0,-1-2 0 0 0,1 1 0 0 0,1-3-35 0 0,32-31 298 0 0,-23 23-154 0 0,-2-2-91 0 0,-8 3-26 0 0,2 9 23 0 0,-7 3-44 0 0,1 1 0 0 0,-1 0 0 0 0,0 0 0 0 0,1-1 0 0 0,-1 1 0 0 0,1 0 0 0 0,-1-1 0 0 0,0 1 0 0 0,1 0 0 0 0,-1-1 0 0 0,0 1 0 0 0,1 0 0 0 0,-1-1 0 0 0,0 1 0 0 0,0-1 0 0 0,1 1 0 0 0,-1-1 0 0 0,0 1 0 0 0,0-1 0 0 0,0 1 0 0 0,0-1 0 0 0,1 1 0 0 0,-1-1 0 0 0,0 1 0 0 0,0-1 0 0 0,0 1 0 0 0,0-1 0 0 0,0 1 0 0 0,0-1 0 0 0,0 1 0 0 0,-1-1 0 0 0,1 1-6 0 0,0-4 52 0 0,0 2-45 0 0,0 1 4 0 0,0-4 61 0 0,0-2 60 0 0,0-6 90 0 0,1 7-199 0 0,-1 6-10 0 0,-3-5-35 0 0,-1-3-26 0 0,-3-5-38 0 0,4 7 78 0 0,3 5 8 0 0,0 1 1 0 0,0-1-1 0 0,-1 1 0 0 0,1-1 0 0 0,0 1 1 0 0,0-1-1 0 0,0 1 0 0 0,-1-1 0 0 0,1 1 0 0 0,0-1 1 0 0,-1 1-1 0 0,1 0 0 0 0,0-1 0 0 0,-1 1 0 0 0,1 0 1 0 0,-1-1-1 0 0,1 1 0 0 0,0 0 0 0 0,-1-1 0 0 0,1 1 1 0 0,-1 0-1 0 0,1 0 0 0 0,-1 0 0 0 0,1 0 0 0 0,-1-1 1 0 0,1 1-1 0 0,-1 0 0 0 0,1 0 0 0 0,-1 0 1 0 0,1 0-1 0 0,-1 0 0 0 0,1 0 0 0 0,-1 0 0 0 0,1 0 1 0 0,-1 0-1 0 0,1 0 0 0 0,-1 1 0 0 0,1-1 0 0 0,-1 0 2 0 0,0 0 0 0 0,1 0 0 0 0,-1 0 0 0 0,0 0 0 0 0,1 0 0 0 0,-1 0 1 0 0,0-1-1 0 0,1 1 0 0 0,-1 0 0 0 0,0 0 0 0 0,1 0 0 0 0,-1-1 0 0 0,0 1 0 0 0,1 0 0 0 0,-1-1 0 0 0,1 1 0 0 0,-1 0 0 0 0,0-1 0 0 0,1 1 0 0 0,-1-1 0 0 0,1 1 0 0 0,0-1 0 0 0,-1 1 0 0 0,1-1 0 0 0,-1 1 1 0 0,1-1-3 0 0,0 0 2 0 0,-1 1 0 0 0,1-1 0 0 0,-1 1 0 0 0,1-1 0 0 0,-1 0 0 0 0,1 1 0 0 0,-1 0 0 0 0,1-1 0 0 0,-1 1 0 0 0,1-1 0 0 0,-1 1 0 0 0,1 0 0 0 0,-1-1 0 0 0,0 1 0 0 0,1 0 0 0 0,-1 0 0 0 0,0-1 0 0 0,1 1 0 0 0,-1 0 1 0 0,0 0-1 0 0,1 0 0 0 0,-1 0 0 0 0,0 0 0 0 0,1 0 0 0 0,-1 0 0 0 0,0 0-2 0 0,-13 0 49 0 0,-4 0-19 0 0,-45 0-34 0 0,62 0 4 0 0,-1 0 0 0 0,0 0 0 0 0,1 1 0 0 0,-1-1 0 0 0,1 0 0 0 0,-1 1 0 0 0,0-1 0 0 0,1 1 0 0 0,-1 0 0 0 0,1-1 0 0 0,-1 1 0 0 0,1 0 0 0 0,-1 0 0 0 0,1 0 0 0 0,-7 4 0 0 0,-8 0 0 0 0,0 8 0 0 0,11-8 0 0 0,-1-1 0 0 0,1 0 0 0 0,-1 0 0 0 0,0-1 0 0 0,0 0 0 0 0,-1 1 0 0 0,1-2 0 0 0,1 1 0 0 0,4-3 0 0 0,1 0 0 0 0,-1 0 0 0 0,0 1 0 0 0,1-1 0 0 0,-1 0 0 0 0,1 1 0 0 0,-1-1 0 0 0,1 1 0 0 0,-1-1 0 0 0,0 0 0 0 0,1 1 0 0 0,0-1 0 0 0,-1 1 0 0 0,1 0 0 0 0,-1-1 0 0 0,1 1 0 0 0,-1-1 0 0 0,1 1 0 0 0,0 0 0 0 0,0-1 0 0 0,-1 1 0 0 0,1 0 0 0 0,-2 4 0 0 0,-25 26 0 0 0,-4 32 0 0 0,26-31 0 0 0,2-28 4 0 0,1 0 1 0 0,0 1 0 0 0,1-1 0 0 0,-1 0 0 0 0,1 1 0 0 0,0-1 0 0 0,0 1 0 0 0,1-1 0 0 0,-1 1 0 0 0,1 0 0 0 0,0-1 0 0 0,0 1 0 0 0,0 0-5 0 0,0-3 2 0 0,0 0 0 0 0,0-1 1 0 0,0 1-1 0 0,-1 0 0 0 0,1 0 1 0 0,-1-1-1 0 0,1 1 1 0 0,-1 0-1 0 0,0-1 0 0 0,0 1 1 0 0,1 0-1 0 0,-1-1 1 0 0,-1 1-3 0 0,1-1 3 0 0,0 1 0 0 0,1-1 1 0 0,-1 1-1 0 0,0 0 0 0 0,0-1 1 0 0,1 1-1 0 0,-1 0 0 0 0,1-1 1 0 0,-1 1-1 0 0,1 0 0 0 0,0 0 1 0 0,0-1-1 0 0,0 1-3 0 0,-1 15 44 0 0,0-13-43 0 0,1 0 0 0 0,-1 1 0 0 0,1-1 0 0 0,1 0 0 0 0,-1 1 0 0 0,0-1 0 0 0,1 0 0 0 0,0 1 1 0 0,1 3-2 0 0,1-3 0 0 0,1 2 5 0 0,5 12 43 0 0,-4-11-39 0 0,-4-7-8 0 0,0 1 0 0 0,0-1 0 0 0,0 1 0 0 0,-1-1 0 0 0,1 1-1 0 0,0-1 1 0 0,-1 1 0 0 0,1-1 0 0 0,-1 1 0 0 0,0 0 0 0 0,1-1-1 0 0,-1 1 1 0 0,0 0 0 0 0,0 0-1 0 0,0-2 2 0 0,0 1-1 0 0,0-1 1 0 0,0 1-1 0 0,0-1 1 0 0,0 1 0 0 0,0-1-1 0 0,0 1 1 0 0,0-1-1 0 0,0 1 1 0 0,0-1-1 0 0,0 1 1 0 0,0-1 0 0 0,0 1-1 0 0,0-1 1 0 0,1 0-1 0 0,-1 1 1 0 0,0-1 0 0 0,0 1-1 0 0,0-1 1 0 0,1 1-1 0 0,-1-1 1 0 0,0 0-1 0 0,1 1 1 0 0,-1-1 0 0 0,0 1-1 0 0,1-1 1 0 0,-1 0-1 0 0,1 0 1 0 0,-1 1-1 0 0,0-1 1 0 0,1 0 0 0 0,0 1-2 0 0,5 3 3 0 0,0 7-3 0 0,4-6 10 0 0,-5 5 33 0 0,24 6-32 0 0,3-11 42 0 0,-24 0-44 0 0,-7-4-5 0 0,0 0 0 0 0,1 0 0 0 0,-1 0 1 0 0,1 0-1 0 0,-1-1 0 0 0,1 1 0 0 0,0 0 0 0 0,-1-1 0 0 0,1 1 0 0 0,-1-1 0 0 0,1 0 0 0 0,0 0 0 0 0,-1 1 0 0 0,1-1 0 0 0,1 0-4 0 0,105 0 152 0 0,-96 0-135 0 0,-9 0-4 0 0,0 1 0 0 0,0-1 0 0 0,0 0 0 0 0,1 0-1 0 0,-1 0 1 0 0,0-1 0 0 0,0 1 0 0 0,0-1 0 0 0,0 0 0 0 0,1 0-13 0 0,4-4 9 0 0,-6 4-4 0 0,-1 0 0 0 0,0 0-1 0 0,1 0 1 0 0,-1 1 0 0 0,1-1-1 0 0,-1 0 1 0 0,1 1 0 0 0,0-1-1 0 0,-1 1 1 0 0,1-1-1 0 0,-1 1 1 0 0,1 0 0 0 0,0 0-1 0 0,0 0-4 0 0,9-2-38 0 0,1-5-64 0 0,-4 3 33 0 0,-3 2-5 0 0,-2 1-62 0 0,-1 0-11 0 0,0 1-62 0 0,0-1-76 0 0,0 0-88 0 0,0 0 5 0 0,-1 0-58 0 0,1 0-52 0 0,-1 0-45 0 0,1-1-155 0 0,0 1-44 0 0,0-1-188 0 0,2-2-503 0 0</inkml:trace>
  <inkml:trace contextRef="#ctx0" brushRef="#br0" timeOffset="715.14">1073 143 6336 0 0,'0'0'141'0'0,"0"-3"23"0"0,0 3-152 0 0,0-1-1 0 0,0 0 1 0 0,0 0 0 0 0,0 1-1 0 0,0-1 1 0 0,0 0 0 0 0,0 1-1 0 0,0-1 1 0 0,-1 0 0 0 0,1 1-1 0 0,0-1 1 0 0,0 1 0 0 0,-1-1-1 0 0,1 0 1 0 0,0 1-12 0 0,-1-1 10 0 0,0 1 1 0 0,0 0-1 0 0,0-1 1 0 0,1 1-1 0 0,-1 0 1 0 0,0-1-1 0 0,0 1 1 0 0,0 0-1 0 0,0 0 1 0 0,1 0-1 0 0,-1 0 1 0 0,0 0-1 0 0,0 0 0 0 0,-1 0-10 0 0,-4 0 27 0 0,4 1-27 0 0,1-1 1 0 0,-1 0-1 0 0,0 0 0 0 0,1 0 0 0 0,-1 0 1 0 0,0 0-1 0 0,1-1 0 0 0,-1 1 0 0 0,1 0 0 0 0,-1-1 1 0 0,0 1-1 0 0,-1-2 0 0 0,-1-4 63 0 0,3 3 23 0 0,-2 1 37 0 0,-1 1 40 0 0,-2 0 40 0 0,-5 0 287 0 0,-2-6 88 0 0,1 1 0 0 0,1 5-89 0 0,0-2-63 0 0,6-2-44 0 0,5 4-354 0 0,-1 0-1 0 0,1 1 1 0 0,-1-1 0 0 0,1 1 0 0 0,-1-1 0 0 0,1 1-1 0 0,-1-1 1 0 0,1 1 0 0 0,-1 0 0 0 0,1-1 0 0 0,-1 1-1 0 0,1 0 1 0 0,-1-1 0 0 0,0 1 0 0 0,1 0 0 0 0,-1-1-1 0 0,0 1 1 0 0,1 0 0 0 0,-1 0 0 0 0,0 0 0 0 0,1 0-1 0 0,-1 0 1 0 0,0 0 0 0 0,1 0 0 0 0,-1 0 0 0 0,0 0-28 0 0,-13-1 403 0 0,2-1-77 0 0,2-2-66 0 0,1-2-59 0 0,8 4-36 0 0,-1 1-38 0 0,-1 0 35 0 0,-1 1-83 0 0,-1 1-47 0 0,2-1 53 0 0,2 0-74 0 0,1 0 0 0 0,-1 0 1 0 0,0 0-1 0 0,1 0 1 0 0,-1 0-1 0 0,0 0 0 0 0,1 0 1 0 0,-1 0-1 0 0,0 1 1 0 0,1-1-1 0 0,-1 0 0 0 0,0 0 1 0 0,1 1-1 0 0,-1-1 1 0 0,1 0-1 0 0,-1 1 0 0 0,0-1 1 0 0,1 1-1 0 0,-1-1 1 0 0,1 0-1 0 0,-1 1 1 0 0,1 0-1 0 0,0-1 0 0 0,-1 1 1 0 0,1-1-1 0 0,-1 1-11 0 0,1-1 9 0 0,0 1 0 0 0,-1 0 0 0 0,1-1 0 0 0,-1 1 0 0 0,1-1 0 0 0,-1 1-1 0 0,1-1 1 0 0,-1 1 0 0 0,1-1 0 0 0,-1 0 0 0 0,1 1 0 0 0,-1-1 0 0 0,0 0 0 0 0,1 1 0 0 0,-1-1 0 0 0,0 0-1 0 0,1 0 1 0 0,-1 1 0 0 0,0-1 0 0 0,1 0 0 0 0,-1 0 0 0 0,0 0 0 0 0,1 0 0 0 0,-1 0 0 0 0,0 0 0 0 0,1 0-9 0 0,-2 0 12 0 0,1 0 0 0 0,-1 0 1 0 0,1 0-1 0 0,-1 1 1 0 0,1-1-1 0 0,0 0 1 0 0,-1 1-1 0 0,1-1 1 0 0,-1 1-1 0 0,1-1 1 0 0,0 1-1 0 0,0 0-12 0 0,-13 10 100 0 0,-2 2-45 0 0,11-11-42 0 0,5-2-10 0 0,-1 1 0 0 0,0-1 0 0 0,1 0 0 0 0,-1 0 0 0 0,0 1 0 0 0,1-1 0 0 0,-1 1-1 0 0,1-1 1 0 0,-1 0 0 0 0,1 1 0 0 0,-1-1 0 0 0,1 1 0 0 0,-1-1 0 0 0,1 1 0 0 0,-1-1 0 0 0,1 1 0 0 0,0 0-1 0 0,-1-1 1 0 0,1 1 0 0 0,0 0 0 0 0,0-1 0 0 0,-1 1-3 0 0,-1 4 3 0 0,-13 22 4 0 0,7-12 8 0 0,0 1 1 0 0,1 0-1 0 0,-3 7-15 0 0,0 6 11 0 0,9-10-11 0 0,1-16 0 0 0,0-1 0 0 0,0 1 0 0 0,0-1 0 0 0,0 1 0 0 0,0-1 0 0 0,-1 0 0 0 0,1 1 0 0 0,-1-1 0 0 0,0 0 0 0 0,0 3 0 0 0,-4 3 0 0 0,4-7 0 0 0,0 0 0 0 0,0 1 0 0 0,0-1 0 0 0,0 1 0 0 0,1-1 0 0 0,-1 1 0 0 0,0-1 0 0 0,1 1 0 0 0,0 0 0 0 0,-1-1 0 0 0,1 1 0 0 0,0 0 0 0 0,0-1 0 0 0,0 1 0 0 0,0 93 0 0 0,2-79 0 0 0,-1-15 0 0 0,0 0 0 0 0,-1 0 0 0 0,1 0 0 0 0,0 0 0 0 0,0 0 0 0 0,0 0 0 0 0,0 0 0 0 0,0 0 0 0 0,0 0 0 0 0,0 0 0 0 0,0 0 0 0 0,1 0 0 0 0,2 1-2 0 0,2-1 1 0 0,16-2 22 0 0,-16 2 13 0 0,-4-1-21 0 0,0 0 0 0 0,-1 0-1 0 0,1 0 1 0 0,0 0 0 0 0,-1 0 0 0 0,1 0 0 0 0,0 0 0 0 0,-1-1 0 0 0,1 1-1 0 0,-1-1 1 0 0,1 1 0 0 0,1-1-13 0 0,2-10 91 0 0,6 5 0 0 0,-10 5-84 0 0,0 1-1 0 0,0 0 1 0 0,0-1 0 0 0,0 1 0 0 0,0-1-1 0 0,0 0 1 0 0,0 1 0 0 0,0-1-1 0 0,0 0 1 0 0,0 1 0 0 0,0-1 0 0 0,-1 0-1 0 0,1 0 1 0 0,0 0 0 0 0,0 0 0 0 0,-1 0-7 0 0,3-4 27 0 0,-3 4-20 0 0,0 1 0 0 0,0-1 0 0 0,1 0 0 0 0,-1 1-1 0 0,0-1 1 0 0,1 1 0 0 0,-1-1 0 0 0,1 0 0 0 0,-1 1 0 0 0,0-1 0 0 0,1 1-1 0 0,-1-1 1 0 0,1 1 0 0 0,0-1 0 0 0,-1 1 0 0 0,1 0 0 0 0,-1-1-1 0 0,1 1 1 0 0,0 0 0 0 0,-1-1 0 0 0,1 1 0 0 0,0 0-7 0 0,4-3 26 0 0,-4 2-16 0 0,1 0 0 0 0,0 0 1 0 0,-1-1-1 0 0,1 1 1 0 0,-1-1-1 0 0,0 1 1 0 0,1-1-1 0 0,-1 0 0 0 0,0 0 1 0 0,0 1-1 0 0,0-1 1 0 0,0 0-1 0 0,0-1-10 0 0,0 0 15 0 0,1 0 1 0 0,-1 0-1 0 0,1 0 1 0 0,0 0-1 0 0,0 0 1 0 0,1 0-16 0 0,8-13 52 0 0,-7 0-33 0 0,0 3-18 0 0,9-12 30 0 0,-11 22-23 0 0,0 0 0 0 0,-1 0 0 0 0,1 0-1 0 0,0 0 1 0 0,-1 0 0 0 0,0 0 0 0 0,0 0 0 0 0,0 0-1 0 0,0-1 1 0 0,0 1 0 0 0,-1 0 0 0 0,1-3-8 0 0,-1 2 6 0 0,0 0 1 0 0,1 0-1 0 0,-1 0 0 0 0,1 0 1 0 0,0 0-1 0 0,1 0 1 0 0,-1 0-1 0 0,1 1 0 0 0,-1-1 1 0 0,3-2-7 0 0,-2-10 36 0 0,1 0 73 0 0,8 3 21 0 0,-9 10-37 0 0,-1 1-34 0 0,0-1-22 0 0,-1-1-24 0 0,1-2 7 0 0,9-7-66 0 0,-7 10-68 0 0,-3 3-12 0 0,0-3 19 0 0,0-7 74 0 0,0 7-26 0 0,0 6 4 0 0,0 1 49 0 0,0-2-2 0 0,-1 1 1 0 0,1-1 0 0 0,0 0 0 0 0,1 1 0 0 0,-1-1 0 0 0,0 0 0 0 0,1 1 0 0 0,-1-1 0 0 0,2 2 7 0 0,2 4-11 0 0,-3-7 6 0 0,0 1 1 0 0,0-1 0 0 0,0 1-1 0 0,0-1 1 0 0,0 1 0 0 0,-1-1-1 0 0,1 1 1 0 0,-1-1-1 0 0,1 1 1 0 0,-1 0 0 0 0,0-1-1 0 0,1 1 1 0 0,-1 0 0 0 0,0-1 4 0 0,0 3-7 0 0,0-1 0 0 0,1 0 1 0 0,-1 0-1 0 0,1 1 1 0 0,0-1-1 0 0,-1 0 1 0 0,2 0-1 0 0,-1 0 0 0 0,0 0 7 0 0,5 13-32 0 0,-4-2 28 0 0,-1-1 0 0 0,0 1 0 0 0,-1 0 0 0 0,-1 12 4 0 0,1 3 0 0 0,0 45 4 0 0,0-25 84 0 0,0-7 66 0 0,0 1 96 0 0,0-40-232 0 0,0 0 0 0 0,0 0 0 0 0,1 0 0 0 0,-1 1 0 0 0,1-1 0 0 0,0 0 0 0 0,0 2-18 0 0,8 13 131 0 0,-8-17-111 0 0,-1 1 0 0 0,1 0 0 0 0,0 0 1 0 0,-1 0-1 0 0,1 0 0 0 0,-1 0 0 0 0,0 0 0 0 0,0 0 0 0 0,0 0 0 0 0,0 0 1 0 0,0 0-1 0 0,0 1 0 0 0,0-1 0 0 0,0 0-20 0 0,-1 10 123 0 0,0 6 68 0 0,1-15-102 0 0,0-3-1 0 0,0 0-33 0 0,0 0-98 0 0,0 0-93 0 0,0 0-93 0 0,0 0 65 0 0,0 0-40 0 0,0 0-42 0 0,0 0-40 0 0,0 0-36 0 0,0 0-33 0 0,0 0-232 0 0,0 0-55 0 0,0 0-759 0 0,0 0-600 0 0,0 0-1140 0 0</inkml:trace>
  <inkml:trace contextRef="#ctx0" brushRef="#br0" timeOffset="1163.1">1247 111 5792 0 0,'0'0'166'0'0,"0"3"-6"0"0,0 12-43 0 0,0-2 75 0 0,0-1 64 0 0,0-1 51 0 0,0 2 152 0 0,0 21 958 0 0,0-20-857 0 0,0 0-139 0 0,0 2-108 0 0,0-13-245 0 0,0 0 1 0 0,0 0 0 0 0,1 0 0 0 0,-1 1-1 0 0,1-1 1 0 0,0 0 0 0 0,1 2-69 0 0,6 13 356 0 0,-7-16-309 0 0,-1-1 1 0 0,1 1-1 0 0,-1 0 1 0 0,1 0-1 0 0,-1 0 0 0 0,0 0 1 0 0,0 0-1 0 0,0 0 0 0 0,0 0 1 0 0,0 0-1 0 0,0 1-47 0 0,-1 7 178 0 0,3 2-40 0 0,0 1 41 0 0,3-1 83 0 0,0-1 0 0 0,0 1-1 0 0,1-1 1 0 0,1 1-262 0 0,0 0 211 0 0,-1 1-38 0 0,-3-8-120 0 0,-3-5-40 0 0,0 1 0 0 0,0 0 0 0 0,1-1 0 0 0,-1 1 0 0 0,0-1-1 0 0,1 1 1 0 0,-1 0 0 0 0,0-1 0 0 0,1 1 0 0 0,-1-1 0 0 0,1 1-1 0 0,-1-1 1 0 0,1 1 0 0 0,-1-1 0 0 0,1 0 0 0 0,0 1 0 0 0,-1-1-1 0 0,1 0 1 0 0,-1 1 0 0 0,1-1 0 0 0,0 0 0 0 0,0 1-13 0 0,4 1 52 0 0,1 3 43 0 0,10 10 226 0 0,-12-11-251 0 0,-1-2-60 0 0,-1 1 103 0 0,1-2-44 0 0,7-2 28 0 0,-10 1-72 0 0,3 0 201 0 0,0 0 29 0 0,3 0-99 0 0,-3 1-95 0 0,0-1 0 0 0,0 0 0 0 0,1 0 0 0 0,-1 0 0 0 0,0 0 0 0 0,0 0 0 0 0,0-1-1 0 0,1 0 1 0 0,-1 1 0 0 0,1-2-61 0 0,1-8 234 0 0,8 5-2 0 0,-4-1-65 0 0,17-19 307 0 0,-20 17-379 0 0,-2 2-56 0 0,-2-1 43 0 0,1 1 67 0 0,2 3 59 0 0,1 0 44 0 0,0-7 281 0 0,1-4-102 0 0,-5 10-260 0 0,0 0 16 0 0,-1 0-57 0 0,0 0-49 0 0,-1-1-46 0 0,0 1-39 0 0,0-1-34 0 0,0-4-119 0 0,-1-6-220 0 0,1 6 13 0 0,0 1 100 0 0,0-1 85 0 0,0 0 70 0 0,0-3 44 0 0,0-21 78 0 0,0 19-60 0 0,0 1-93 0 0,0 7 21 0 0,0-1-39 0 0,0 1-50 0 0,0-1-52 0 0,0 1-58 0 0,0-1-65 0 0,0 1-68 0 0,0-1-76 0 0,0 1-81 0 0,0 0-86 0 0,0 4 320 0 0,0 1-44 0 0,0-1-41 0 0,0 0-36 0 0,0 0-137 0 0,0 1-36 0 0,0-5-1455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43.4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7368 0 0,'0'0'165'0'0,"0"2"22"0"0,0 7-54 0 0,0-2-43 0 0,0 6 65 0 0,2-2-117 0 0,4 2-42 0 0,0-1 19 0 0,-4 0 59 0 0,-2-3 164 0 0,0 1 63 0 0,0 15 732 0 0,-3-19-472 0 0,-6 8-82 0 0,8-11-357 0 0,0 1 0 0 0,1-1 0 0 0,-1 1 0 0 0,1-1 0 0 0,-1 0 1 0 0,1 1-1 0 0,0 0-122 0 0,0-2 381 0 0,0-2-281 0 0,0 3 3 0 0,0 7 22 0 0,0-7-18 0 0,0-3-110 0 0,0 0-39 0 0,0 0-36 0 0,0 0-20 0 0,0 0-36 0 0,0 0-42 0 0,0 0-45 0 0,0 0-51 0 0,0 0-45 0 0,0 0-42 0 0,0 0-35 0 0,0 0-120 0 0,0 0-35 0 0,0 0-1222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44.0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48 5328 0 0,'0'0'116'0'0,"0"0"17"0"0,0 0 12 0 0,0 0-40 0 0,0 0-3 0 0,0 0 43 0 0,0 0 127 0 0,0 0 240 0 0,0-2 22 0 0,0 1-490 0 0,0-1 50 0 0,0-3 146 0 0,0-8 415 0 0,0 10-512 0 0,0 0-65 0 0,0 1 260 0 0,0 2-5 0 0,0 0-10 0 0,-3-3-3 0 0,-7-7 0 0 0,7 7-4 0 0,3 3-18 0 0,-3 0-8 0 0,2 0-244 0 0,-2 0 41 0 0,-3 0 140 0 0,-12 0 408 0 0,12 0-467 0 0,1 1-76 0 0,4 0-92 0 0,-1 0-35 0 0,-2 5 128 0 0,3-5-88 0 0,1-1 0 0 0,0 1 1 0 0,0-1-1 0 0,0 0 1 0 0,-1 1-1 0 0,1-1 0 0 0,0 0 1 0 0,0 1-1 0 0,-1-1 1 0 0,1 0-1 0 0,0 1 0 0 0,-1-1 1 0 0,1 0-1 0 0,0 0 0 0 0,-1 1 1 0 0,1-1-1 0 0,0 0 1 0 0,-1 0-1 0 0,1 0 0 0 0,-1 0 1 0 0,1 1-1 0 0,0-1 1 0 0,-1 0-1 0 0,1 0 0 0 0,-1 0 1 0 0,1 0-1 0 0,-1 0 0 0 0,1 0 1 0 0,0 0-1 0 0,-1 0 1 0 0,1 0-6 0 0,-6 2 128 0 0,5 0-115 0 0,0-1 0 0 0,0 0 0 0 0,-1 1 1 0 0,1-1-1 0 0,0 1 0 0 0,0-1 0 0 0,1 1 1 0 0,-1 0-1 0 0,0-1 0 0 0,0 1 0 0 0,1 0 1 0 0,-1-1-1 0 0,1 1 0 0 0,0 0 0 0 0,-1 1-13 0 0,-1 2 55 0 0,-4 3-25 0 0,0 1-1 0 0,1 0 1 0 0,0 0 0 0 0,0 0-30 0 0,5-8 0 0 0,0 0 4 0 0,-1 0 1 0 0,1 1 0 0 0,-1-1-1 0 0,1 0 1 0 0,0 1 0 0 0,0-1-1 0 0,-1 1 1 0 0,1-1 0 0 0,0 0-1 0 0,0 2-4 0 0,-2 15 24 0 0,-3-8-7 0 0,4-7-13 0 0,0 0-1 0 0,-1 0 1 0 0,1 0 0 0 0,0 0-1 0 0,1 1 1 0 0,-1-1 0 0 0,1 0-1 0 0,-1 0 1 0 0,1 0 0 0 0,0 3-4 0 0,0 115 0 0 0,0-119 0 0 0,0 0 0 0 0,0 0 0 0 0,0 0 0 0 0,1 0 0 0 0,-1 0 0 0 0,1 0 0 0 0,-1-1 0 0 0,1 1 0 0 0,-1 0 0 0 0,1 0 0 0 0,0 0 0 0 0,0-1 0 0 0,1 2 0 0 0,-1-1 0 0 0,0-1 0 0 0,0 1 0 0 0,0-1 0 0 0,-1 0 0 0 0,1 1 0 0 0,0 0 0 0 0,-1-1 0 0 0,0 1 0 0 0,1-1 0 0 0,-1 1 0 0 0,0 0 0 0 0,0-1 0 0 0,1 2 0 0 0,-1-1 0 0 0,0 0 0 0 0,0-1 0 0 0,0 1 0 0 0,1 0 0 0 0,-1-1 0 0 0,0 1 0 0 0,1 0 0 0 0,0-1 0 0 0,-1 1 0 0 0,1-1 0 0 0,0 1 0 0 0,0-1 0 0 0,0 1 0 0 0,0-1 0 0 0,0 0 0 0 0,0 1 0 0 0,0-1 0 0 0,0 0 0 0 0,1 0 0 0 0,-1 1 0 0 0,23 22 0 0 0,-21-22 0 0 0,2 1 0 0 0,11-1 10 0 0,-5-2 33 0 0,10 0 30 0 0,-9-3 24 0 0,-2-3 51 0 0,1-3 90 0 0,-6 5-157 0 0,-1 0-16 0 0,-1 1 0 0 0,1-1 0 0 0,-1 0 0 0 0,1 0 1 0 0,0-2-66 0 0,11-25 310 0 0,-1 3-65 0 0,-12 24-214 0 0,1-12 35 0 0,0 0-38 0 0,2 4 18 0 0,-3 7-36 0 0,0 0-1 0 0,-1 1 1 0 0,0-1 0 0 0,0 0-1 0 0,-1 1 1 0 0,1-1 0 0 0,-1 0-1 0 0,0 0 1 0 0,0-3-10 0 0,1-8 9 0 0,-1-14-8 0 0,-4 13-27 0 0,-1 9-28 0 0,4 7 38 0 0,0-1 0 0 0,0 1 0 0 0,1-1 1 0 0,-1 1-1 0 0,0-1 0 0 0,0 1 0 0 0,1-1 0 0 0,-1 1 0 0 0,1-1 0 0 0,0 0 0 0 0,-1 1 1 0 0,1-1-1 0 0,0 0 0 0 0,0 0 16 0 0,0 1-23 0 0,0-1 0 0 0,-1 0 1 0 0,1 0-1 0 0,0 1 0 0 0,-1-1 1 0 0,1 0-1 0 0,-1 0 0 0 0,1 1 0 0 0,-1-1 1 0 0,0 0-1 0 0,0 1 0 0 0,0-1 0 0 0,0 1 23 0 0,-4-9-209 0 0,2-4-81 0 0,3 1-60 0 0,0 13 343 0 0,0 0 0 0 0,0 0 0 0 0,0 0 0 0 0,0 0 1 0 0,0-1-1 0 0,0 1 0 0 0,0 0 0 0 0,0 0 0 0 0,0 0 1 0 0,0 0-1 0 0,0 0 0 0 0,0 0 0 0 0,0 0 0 0 0,0 0 0 0 0,0 0 1 0 0,0 0-1 0 0,0-1 0 0 0,0 1 0 0 0,0 0 0 0 0,0 0 1 0 0,0 0-1 0 0,0 0 0 0 0,0 0 0 0 0,0 0 0 0 0,0 0 1 0 0,0 0-1 0 0,0 0 0 0 0,0 0 0 0 0,0 0 0 0 0,0 0 1 0 0,0 0-1 0 0,0-1 0 0 0,0 1 0 0 0,-1 0 0 0 0,1 0 1 0 0,0 0-1 0 0,0 0 0 0 0,0 0 0 0 0,0 0 0 0 0,0 0 1 0 0,0 0-1 0 0,0 0 0 0 0,0 0 0 0 0,0 0 0 0 0,0 0 0 0 0,-1 0 1 0 0,1 0-1 0 0,0 0 0 0 0,0 0 0 0 0,0 0 0 0 0,0 0 1 0 0,0 0-1 0 0,0 0 0 0 0,0 0 0 0 0,0 0 0 0 0,0 0 1 0 0,-1 0 6 0 0,-9 0-539 0 0,10 0 528 0 0,0 0 1 0 0,0 0-1 0 0,0 0 1 0 0,0 0-1 0 0,0 1 0 0 0,-1-1 1 0 0,1 0-1 0 0,0 0 1 0 0,0 0-1 0 0,0 0 0 0 0,0 0 1 0 0,0 0-1 0 0,0 0 1 0 0,0 0-1 0 0,0 0 0 0 0,0 0 1 0 0,0-1-1 0 0,-1 1 1 0 0,1 0-1 0 0,0 0 0 0 0,0 0 1 0 0,0 0-1 0 0,0 0 1 0 0,0 0-1 0 0,0 0 0 0 0,0 0 1 0 0,0 0-1 0 0,0 0 1 0 0,0 0-1 0 0,0 0 0 0 0,0 0 1 0 0,-1 0-1 0 0,1 0 1 0 0,0 0-1 0 0,0 0 0 0 0,0-1 1 0 0,0 1-1 0 0,0 0 1 0 0,0 0-1 0 0,0 0 0 0 0,0 0 1 0 0,0 0-1 0 0,0 0 1 0 0,0 0-1 0 0,0 0 1 0 0,0 0-1 0 0,0 0 0 0 0,0-1 1 0 0,0 1-1 0 0,0 0 1 0 0,0 0-1 0 0,0 0 0 0 0,0 0 1 0 0,0 0-1 0 0,0 0 1 0 0,0 0-1 0 0,0 0 11 0 0,0-13-621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05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9272 0 0,'0'0'208'0'0,"0"0"33"0"0,0 3 14 0 0,3 8-108 0 0,3-1-62 0 0,-1-2-61 0 0,10 24-24 0 0,-12-25 40 0 0,-3 1 85 0 0,0 0 88 0 0,3 0 93 0 0,19 37 1770 0 0,-10-20-1025 0 0,-5-13-565 0 0,-1 1-39 0 0,4 0 109 0 0,-8-11-346 0 0,-1-1-48 0 0,0 1-43 0 0,-1 0-36 0 0,0 2 12 0 0,-1 1-59 0 0,1-4 1 0 0,0 0 39 0 0,0 1-98 0 0,0 0 58 0 0,0 1 52 0 0,0-1 43 0 0,0 1 75 0 0,0 0 41 0 0,0 5 612 0 0,0-5-440 0 0,0-2-171 0 0,0 0-72 0 0,0-2-36 0 0,0 0-24 0 0,0-1-81 0 0,0-1-94 0 0,0-2-109 0 0,0 3 174 0 0,0 1 0 0 0,0-1 0 0 0,-1 0 0 0 0,1 0 0 0 0,0 1 0 0 0,-1-1 0 0 0,0 0-1 0 0,1 1 1 0 0,-1-1 0 0 0,0 1 0 0 0,0-1 0 0 0,0 1 0 0 0,0-1 0 0 0,0 1-6 0 0,-3-6-6 0 0,3 2 15 0 0,0 1-1 0 0,0 0 1 0 0,0 0-1 0 0,1-1 1 0 0,-1 1-1 0 0,1-1 1 0 0,0 1-1 0 0,0 0 1 0 0,1-4-9 0 0,0-9-5 0 0,-1 10 5 0 0,0 5-2 0 0,0 0 1 0 0,0 0 0 0 0,0 0-1 0 0,0 0 1 0 0,0-1-1 0 0,0 1 1 0 0,1 0 0 0 0,-1 0-1 0 0,1 0 1 0 0,0-1 1 0 0,4-5-30 0 0,0-2-36 0 0,-2-4-33 0 0,1-7-2 0 0,-3 17 67 0 0,1 0 0 0 0,0 0 0 0 0,0 0 0 0 0,0 0 0 0 0,1 0 0 0 0,1-1 34 0 0,19-21-209 0 0,-5 9 101 0 0,0 0 45 0 0,-14 13 47 0 0,1-1 0 0 0,-1 1 0 0 0,1 0 0 0 0,0 1 0 0 0,1-1 16 0 0,-4 3-6 0 0,0 0 1 0 0,1 0-1 0 0,-1 0 1 0 0,1 0-1 0 0,0 0 1 0 0,-1 1 0 0 0,1-1-1 0 0,-1 1 1 0 0,1-1-1 0 0,0 1 1 0 0,0 0 5 0 0,63 0-86 0 0,-64 0 83 0 0,0 1-1 0 0,-1-1 0 0 0,1 0 1 0 0,0 1-1 0 0,0-1 0 0 0,-1 1 1 0 0,1-1-1 0 0,0 1 1 0 0,-1 0-1 0 0,1 0 0 0 0,-1 0 1 0 0,1-1-1 0 0,-1 2 0 0 0,1-1 1 0 0,-1 0-1 0 0,0 0 0 0 0,1 0 1 0 0,-1 1-1 0 0,0-1 4 0 0,15 12-29 0 0,-11-10 17 0 0,-4-3 10 0 0,0 0 0 0 0,-1 0 0 0 0,1 1 0 0 0,0-1 0 0 0,-1 0 0 0 0,1 1 0 0 0,-1-1 0 0 0,1 1 0 0 0,-1-1 0 0 0,1 0 0 0 0,-1 1 0 0 0,1-1 0 0 0,-1 1 1 0 0,1-1-1 0 0,-1 1 0 0 0,1 0 0 0 0,-1-1 0 0 0,0 1 0 0 0,1-1 0 0 0,-1 1 0 0 0,0 0 0 0 0,0 0 2 0 0,3 4 1 0 0,-1-2-1 0 0,1 0 0 0 0,-1 1 0 0 0,1-1 0 0 0,0 0-1 0 0,-1 0 1 0 0,4 1 0 0 0,-3-1 3 0 0,0 0 0 0 0,0 0-1 0 0,0 0 1 0 0,-1 0-1 0 0,1 0 1 0 0,1 3-3 0 0,5 14 90 0 0,-7-15-68 0 0,0 0 1 0 0,0 0 0 0 0,1 0-1 0 0,-1-1 1 0 0,1 1-1 0 0,0-1 1 0 0,1 1 0 0 0,0 0-23 0 0,-2-3 11 0 0,-1 0-1 0 0,1-1 1 0 0,-1 1 0 0 0,1 0 0 0 0,-1 0 0 0 0,0 1-1 0 0,0-1 1 0 0,0 0 0 0 0,0 0 0 0 0,0 0 0 0 0,-1 1 0 0 0,1-1-1 0 0,-1 0 1 0 0,1 1 0 0 0,-1-1 0 0 0,0 0 0 0 0,0 1-1 0 0,0 0-10 0 0,0-2 4 0 0,0-1 0 0 0,0 0 0 0 0,0 0 0 0 0,0 1 0 0 0,0-1 0 0 0,0 0 0 0 0,0 1 0 0 0,0-1 0 0 0,0 0 0 0 0,0 1 0 0 0,0-1 0 0 0,0 0 0 0 0,0 1 0 0 0,0-1 0 0 0,0 0 0 0 0,0 1 0 0 0,1-1 0 0 0,-1 0 0 0 0,0 0 0 0 0,0 1 0 0 0,0-1 0 0 0,1 0 0 0 0,-1 0 0 0 0,0 1 0 0 0,0-1 0 0 0,1 0-4 0 0,0 1 13 0 0,0 0-3 0 0,0 0-1 0 0,0 0 0 0 0,0 0 1 0 0,0 0-1 0 0,-1 1 0 0 0,1-1 1 0 0,0 0-1 0 0,0 0 0 0 0,-1 1 1 0 0,1-1-1 0 0,-1 0 0 0 0,1 2-9 0 0,1 11 115 0 0,-2 6 44 0 0,0-14-156 0 0,0-3-99 0 0,2-3-58 0 0,2 0 60 0 0,-1 0-78 0 0,-2 0 56 0 0,0 0-34 0 0,0 0-37 0 0,0 0-43 0 0,0 0-46 0 0,-1 0-43 0 0,1 0-40 0 0,-1 0-36 0 0,0 0-257 0 0,0 0-59 0 0,0 0-47 0 0,0 0-34 0 0,0 0-1419 0 0,0 0-1254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44.4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1 160 8232 0 0,'0'0'182'0'0,"0"0"29"0"0,0 2 14 0 0,0 9-62 0 0,0-1-92 0 0,0 28-73 0 0,0-30 29 0 0,0 0 35 0 0,0 1 49 0 0,0-1 59 0 0,0 0 72 0 0,0 0 82 0 0,2 4 40 0 0,3-3-64 0 0,1 4 14 0 0,-4-3-163 0 0,-1 2 51 0 0,-1 1 49 0 0,0-1 52 0 0,0-1 50 0 0,2-5 53 0 0,6 5-107 0 0,-4 2 85 0 0,-2 20 450 0 0,-2-30-768 0 0,0 17 1116 0 0,0-15-434 0 0,0-6 103 0 0,0-2-472 0 0,0-1-39 0 0,0-1-43 0 0,0-1-49 0 0,0 0-54 0 0,0-1-59 0 0,0 0-65 0 0,0 1-69 0 0,0 0-76 0 0,0 1-81 0 0,0-41 234 0 0,0 31-69 0 0,2-7 34 0 0,-1 19-42 0 0,0 1 1 0 0,0 0 0 0 0,1-1-1 0 0,-1 1 1 0 0,1 0 0 0 0,-1-1-1 0 0,2 0-1 0 0,-1 0 0 0 0,0 0 0 0 0,0 0 0 0 0,0 0 0 0 0,0 0 0 0 0,-1 0 0 0 0,1-1-1 0 0,-1 0 1 0 0,3-9 0 0 0,-3 9 0 0 0,0 0 0 0 0,0 0 0 0 0,1 0 0 0 0,-1 0 0 0 0,1 1 0 0 0,0-1 0 0 0,0 0 0 0 0,1 0 0 0 0,21-32-5 0 0,-1-1-50 0 0,-21 34 54 0 0,0 0 0 0 0,1 1-1 0 0,-1-1 1 0 0,0 1 0 0 0,1 0-1 0 0,0-1 1 0 0,0 1-1 0 0,-1 1 1 0 0,4-3 1 0 0,11-8 0 0 0,-6-4 0 0 0,-10 14 0 0 0,0 0 0 0 0,0 0 0 0 0,0 1 0 0 0,0-1 0 0 0,0 0 0 0 0,1 0 0 0 0,-1 1 0 0 0,1-1 0 0 0,0 0 0 0 0,-1 1 0 0 0,1 0 0 0 0,0-1 0 0 0,0 1 0 0 0,0 0 0 0 0,2-1 0 0 0,9-1 0 0 0,-11 2 0 0 0,0 1 0 0 0,1-1 0 0 0,-1 1 0 0 0,0-1 0 0 0,0 0 0 0 0,1 0 0 0 0,-1 0 0 0 0,0 0 0 0 0,0 0 0 0 0,0 0 0 0 0,0-1 0 0 0,0 1 0 0 0,-1-1 0 0 0,1 0 0 0 0,3-1 0 0 0,1-1-1 0 0,-1 1 0 0 0,1-1 1 0 0,-1 2-1 0 0,1-1 0 0 0,0 0 1 0 0,0 1-1 0 0,5-1 1 0 0,-6 2-5 0 0,-3 0 1 0 0,-1 0 0 0 0,1 1 0 0 0,0-1-1 0 0,-1 1 1 0 0,1 0 0 0 0,0 0 0 0 0,-1 0 0 0 0,1 0 0 0 0,0 0 0 0 0,0 0 0 0 0,0 0 4 0 0,12-1-9 0 0,17-11-1 0 0,-30 11 7 0 0,0 1 1 0 0,0-1-1 0 0,0 1 0 0 0,0-1 1 0 0,0 1-1 0 0,0 0 1 0 0,1-1-1 0 0,-1 1 1 0 0,0 0-1 0 0,0 0 0 0 0,0 0 1 0 0,0 0-1 0 0,1 0 1 0 0,-1 0-1 0 0,0 0 1 0 0,0 1-1 0 0,0-1 0 0 0,1 0 3 0 0,-1 1-2 0 0,-1-1 0 0 0,1 0 0 0 0,-1 0 0 0 0,1 1 0 0 0,-1-1 0 0 0,1 0 0 0 0,-1 1 0 0 0,1-1 0 0 0,-1 1 0 0 0,1-1 0 0 0,-1 1 0 0 0,0-1 0 0 0,1 0 0 0 0,-1 1-1 0 0,0-1 1 0 0,1 1 0 0 0,-1 0 0 0 0,0-1 0 0 0,0 1 0 0 0,1-1 0 0 0,-1 1 0 0 0,0-1 0 0 0,0 1 0 0 0,0 0 0 0 0,0-1 0 0 0,0 1 2 0 0,0 1-76 0 0,3-1-86 0 0,-2-1 73 0 0,1 0 34 0 0,8 0-47 0 0,-7 0 11 0 0,0 0-81 0 0,-1 0-19 0 0,0 0-69 0 0,0 0-81 0 0,-1 0-91 0 0,0 0 32 0 0,-1 0-61 0 0,1 0-53 0 0,-1 0-48 0 0,0 0-164 0 0,1 0-47 0 0,-1 0-200 0 0,0 0-536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42.9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1 111 8176 0 0,'0'0'182'0'0,"0"0"29"0"0,0 0 13 0 0,0 0-74 0 0,0 0-15 0 0,0 0 47 0 0,0 0 152 0 0,0 0 282 0 0,0 0 22 0 0,0 0-4 0 0,0 0-20 0 0,0 0-6 0 0,0 0 0 0 0,0 0-18 0 0,0 0-72 0 0,2 0-36 0 0,1 0-377 0 0,-1 0 46 0 0,9 0 453 0 0,-6 0-399 0 0,-1 0-100 0 0,-3 0-107 0 0,0 0-46 0 0,4 2 183 0 0,-1 2-89 0 0,0 0-9 0 0,0-1 0 0 0,-1 1 1 0 0,1 0-1 0 0,-1 0 0 0 0,1 2-37 0 0,1 4 93 0 0,-4-7-71 0 0,0-1 0 0 0,0 0 0 0 0,0 1 0 0 0,1-1 0 0 0,-1 0 0 0 0,0 0 0 0 0,1 0 0 0 0,0 0-1 0 0,0 0-21 0 0,8 11 115 0 0,-3 7 14 0 0,-6-16-102 0 0,1 1 0 0 0,-1-1 1 0 0,1 0-1 0 0,0 0 0 0 0,0 0 0 0 0,2 3-27 0 0,6 11 94 0 0,-1-1 0 0 0,-1 1 0 0 0,5 13-94 0 0,10 25 215 0 0,-9-22-84 0 0,-4-7-6 0 0,-2-12-69 0 0,4 6 61 0 0,-10-16-84 0 0,0-1 0 0 0,1 0 1 0 0,0 0-1 0 0,-1 0 0 0 0,1-1 0 0 0,1 2-33 0 0,9 11 126 0 0,-7-3 8 0 0,4-8 2 0 0,-3 6-12 0 0,0 3-44 0 0,-5-10-52 0 0,1 9 67 0 0,-3-10-6 0 0,0-3 1 0 0,0 0 4 0 0,0 0 0 0 0,0 0-12 0 0,0 0-47 0 0,0 0-54 0 0,0 0-52 0 0,0 0-102 0 0,4 0-111 0 0,0-1 91 0 0,-1-1 49 0 0,0-1 21 0 0,-2-2-9 0 0,0 0-29 0 0,-1 1-53 0 0,0 0-98 0 0,0-1-81 0 0,-1 0-123 0 0,1 4 307 0 0,0 1 68 0 0,0-1 57 0 0,0 1 49 0 0,0-1 72 0 0,0-1 236 0 0,0 2-241 0 0,0-1-69 0 0,0 1-29 0 0,0-1-40 0 0,0 1-44 0 0,0-1-50 0 0,0 0-77 0 0,0 1-70 0 0,0-1-77 0 0,0 0-84 0 0,0 0-91 0 0,0 0-98 0 0,0-1-104 0 0,0 1-110 0 0,0-3-1018 0 0,0-5-1079 0 0</inkml:trace>
  <inkml:trace contextRef="#ctx0" brushRef="#br0" timeOffset="315.74">348 0 7568 0 0,'0'0'166'0'0,"0"0"29"0"0,0 0 14 0 0,0 0 47 0 0,0 3 150 0 0,0-1-340 0 0,0 0 37 0 0,0 2 143 0 0,0 6 425 0 0,-1-6-482 0 0,0 0-62 0 0,0-1-109 0 0,-9 16 470 0 0,0 0-72 0 0,-2 1-35 0 0,1 2-71 0 0,1 1-62 0 0,0 3-55 0 0,-1-8-46 0 0,8-13-98 0 0,1-1 0 0 0,-1 0 0 0 0,1 1 0 0 0,0-1 0 0 0,-1 3-49 0 0,-2 13 140 0 0,4-15-105 0 0,0-1 0 0 0,-1 1 0 0 0,1 0-1 0 0,-1-1 1 0 0,0 1 0 0 0,0-1 0 0 0,-1 2-35 0 0,-2 1 64 0 0,-3 5 33 0 0,5-7-60 0 0,1 0 1 0 0,-1 0 0 0 0,1-1-1 0 0,-2 6-37 0 0,-3 10 97 0 0,-5 3-9 0 0,-17 17 100 0 0,10-14-88 0 0,16-22-80 0 0,1 0 0 0 0,0 0 1 0 0,0 0-1 0 0,1 0 0 0 0,-1 1 1 0 0,0 3-21 0 0,1-5 4 0 0,0-1 1 0 0,1 1-1 0 0,-1 0 1 0 0,-1 0-1 0 0,1-1 1 0 0,0 1-1 0 0,-1-1 1 0 0,1 1-1 0 0,-1-1 1 0 0,0 0-1 0 0,1 1 1 0 0,-2-1-5 0 0,1 1 0 0 0,-1 0 1 0 0,1 0 0 0 0,0 1-1 0 0,-1-1 1 0 0,2 0 0 0 0,-2 2-1 0 0,2-2 8 0 0,-1 1 0 0 0,0-1 0 0 0,0 0 1 0 0,-1 1-1 0 0,1-1 0 0 0,-1 1-8 0 0,-11 11 11 0 0,12-10-11 0 0,-2 4 9 0 0,-5 9 23 0 0,6-5-87 0 0,3-11-11 0 0,0-1-9 0 0,0-1-36 0 0,-3 0-105 0 0,-7 0-190 0 0,7 0-10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57.9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7080 0 0,'0'0'157'0'0,"0"0"23"0"0,0 0 13 0 0,0 0 37 0 0,0 0 102 0 0,0 0 41 0 0,0 0 10 0 0,0 0-7 0 0,0 3-34 0 0,0 27 330 0 0,0 23 560 0 0,0-29-739 0 0,0 0-62 0 0,0 0-105 0 0,1-13-168 0 0,5 2 20 0 0,1-1-1 0 0,-6-1-20 0 0,-1 56 734 0 0,0-26-268 0 0,0-38-421 0 0,0-1-90 0 0,0-2-101 0 0,-1 10 31 0 0,5-4 39 0 0,6 5-17 0 0,-7-9 0 0 0,-3-2 0 0 0,0 0-36 0 0,0 0-39 0 0,0 0-40 0 0,0 0-77 0 0,0 0-137 0 0,0 0 194 0 0,0 0-4 0 0,0 0-20 0 0,0 0-40 0 0,0 0-14 0 0,0 0-41 0 0,0 0-45 0 0,0 0-51 0 0,0 0-56 0 0,0 0-51 0 0,0 0-45 0 0,0 0-41 0 0,0 0-139 0 0,0 0-41 0 0,0 0-169 0 0,0 0-456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58.5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65 7744 0 0,'0'0'174'0'0,"0"0"29"0"0,0 0 12 0 0,-3-3-35 0 0,-2-2-139 0 0,0 0 34 0 0,3 3 55 0 0,1 1 150 0 0,-1-2 254 0 0,-9-7 11 0 0,9 7-16 0 0,2 3-87 0 0,-3 0-40 0 0,-5-1-160 0 0,1-2-39 0 0,-4-6 123 0 0,8 6-10 0 0,0 1-27 0 0,-7-9-7 0 0,6 9-63 0 0,1 1-103 0 0,-1 0-67 0 0,-1 2-42 0 0,2 0 47 0 0,-4-1 27 0 0,-9 0 211 0 0,12 0-241 0 0,0 0-46 0 0,-20 0 112 0 0,12 0-65 0 0,12 0-51 0 0,-1 0 0 0 0,1 1 0 0 0,-1-1-1 0 0,1 0 1 0 0,0 0 0 0 0,-1 0 0 0 0,1 0 0 0 0,-1 0 0 0 0,1 0 0 0 0,0 0 0 0 0,-1 1 0 0 0,1-1 0 0 0,0 0-1 0 0,-1 0 1 0 0,1 1 0 0 0,0-1 0 0 0,-1 0 0 0 0,1 0 0 0 0,0 1 0 0 0,0-1 0 0 0,-1 0 0 0 0,1 1-1 0 0,0-1 1 0 0,0 1-1 0 0,-6 6 37 0 0,5-7-36 0 0,0 1-1 0 0,1-1 1 0 0,-1 0 0 0 0,0 1 0 0 0,0-1 0 0 0,0 0-1 0 0,0 0 1 0 0,1 0 0 0 0,-1 1 0 0 0,0-1 0 0 0,0 0-1 0 0,0 0 1 0 0,0 0 0 0 0,0-1-1 0 0,0 1 0 0 0,0 0 0 0 0,0 0 0 0 0,0 0 0 0 0,0 0 0 0 0,1 0 0 0 0,-1 0 0 0 0,0 1 0 0 0,0-1 0 0 0,0 0 0 0 0,0 0 0 0 0,1 1 0 0 0,-1-1 0 0 0,0 0 0 0 0,0 1 0 0 0,-5 10 0 0 0,-7-6 0 0 0,-3 8 0 0 0,-8 10 0 0 0,22-20 0 0 0,-1 3 0 0 0,1 9 0 0 0,3 21 0 0 0,-1-36 0 0 0,0 1 0 0 0,0-1 0 0 0,0 1 0 0 0,0-1 0 0 0,0 1 0 0 0,0-1 0 0 0,0 0 0 0 0,0 1 0 0 0,0-1 0 0 0,1 0 0 0 0,-1 1 0 0 0,0-1 0 0 0,0 1 0 0 0,1-1 0 0 0,-1 0 0 0 0,0 0 0 0 0,0 1 0 0 0,1-1 0 0 0,-1 0 0 0 0,0 1 0 0 0,1-1 0 0 0,-1 0 0 0 0,0 0 0 0 0,1 1 0 0 0,6 4 0 0 0,-2 6 0 0 0,24 5 0 0 0,3-11-12 0 0,15 21-48 0 0,-37-21 60 0 0,-7-4 0 0 0,-1 0 0 0 0,0 0 0 0 0,1 0 0 0 0,-1 0 0 0 0,0 1 0 0 0,0-1 0 0 0,0 1 0 0 0,0 0 0 0 0,0 0 0 0 0,13 11 0 0 0,-10-11 0 0 0,-4-2 0 0 0,0 1 0 0 0,-1-1 0 0 0,1 0 0 0 0,0 0 0 0 0,-1 1 0 0 0,1-1 0 0 0,-1 0 0 0 0,1 1 0 0 0,-1-1 0 0 0,1 1 0 0 0,-1-1 0 0 0,1 1 0 0 0,-1-1 0 0 0,1 1 0 0 0,-1-1 0 0 0,1 1 0 0 0,-1 0 0 0 0,0-1 0 0 0,1 1 0 0 0,-1 0 0 0 0,0-1 0 0 0,0 1 0 0 0,3 4 0 0 0,-3-4 0 0 0,1 0 0 0 0,0 0 0 0 0,-1 0 0 0 0,1 0 0 0 0,0-1 0 0 0,0 1 0 0 0,0 0 0 0 0,0 0 0 0 0,-1-1 0 0 0,1 1 0 0 0,0 0 0 0 0,0-1 0 0 0,0 1 0 0 0,0-1 0 0 0,1 1 0 0 0,-1-1 0 0 0,10 6 0 0 0,5 23 0 0 0,5 19 0 0 0,-16-40 0 0 0,-4-7 1 0 0,0 1-1 0 0,0-1 1 0 0,-1 0 0 0 0,1 1 0 0 0,0-1-1 0 0,0 1 1 0 0,-1 0 0 0 0,1-1 0 0 0,-1 1-1 0 0,0-1 1 0 0,1 1 0 0 0,-1 0-1 0 0,0-1 1 0 0,0 1-1 0 0,0 5 21 0 0,1-4-10 0 0,-1-1-1 0 0,0 0 0 0 0,0 0 1 0 0,0 0-1 0 0,-1 0 1 0 0,1 1-1 0 0,0-1 1 0 0,-1 0-1 0 0,0 0 1 0 0,0 1-11 0 0,-4 5 38 0 0,-1 4 18 0 0,5-6 3 0 0,0 2 37 0 0,1-6-81 0 0,0 0 0 0 0,-1-1-1 0 0,1 1 1 0 0,-1 0 0 0 0,1 0 0 0 0,-1-1 0 0 0,0 1 0 0 0,0 0-1 0 0,1-1 1 0 0,-1 1 0 0 0,0-1 0 0 0,-1 1 0 0 0,1-1 0 0 0,0 0 0 0 0,-1 1-15 0 0,-2 4 141 0 0,4-1-75 0 0,-1 0-8 0 0,-4-2 30 0 0,-5-3 131 0 0,2 1-76 0 0,5 0-126 0 0,-2 6 51 0 0,2-2-18 0 0,-10-3 76 0 0,9-2-103 0 0,4 0-17 0 0,-25-14 49 0 0,9 12-10 0 0,15 2-44 0 0,0 0 0 0 0,1 0 0 0 0,-1 0 0 0 0,0 0 0 0 0,0 0 0 0 0,0 0 0 0 0,0 0 0 0 0,0 0 0 0 0,1-1 0 0 0,-1 1 0 0 0,0 0 0 0 0,0-1 0 0 0,0 1 0 0 0,1 0 0 0 0,-1-1-1 0 0,-5-9-27 0 0,-7 4-101 0 0,11 5 155 0 0,0 0-38 0 0,0-1-36 0 0,0 1-40 0 0,0-1-39 0 0,0 0-39 0 0,0 0-42 0 0,1 0-42 0 0,-1 0-42 0 0,0 0-43 0 0,0 0-44 0 0,0 1-46 0 0,0-1-45 0 0,0 0-47 0 0,0 1-48 0 0,0 0-47 0 0,-5-1-1280 0 0,-2 1-1075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58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10336 0 0,'0'0'233'0'0,"0"0"39"0"0,0-2 15 0 0,0-6-125 0 0,0 2-84 0 0,0-7 22 0 0,0 11-16 0 0,0 2 93 0 0,0 0 142 0 0,0 0 1 0 0,0 0-35 0 0,0 0-145 0 0,0 0-63 0 0,0 0-11 0 0,0 0-28 0 0,0 0-96 0 0,0 0-8 0 0,0 0 4 0 0,0 0-36 0 0,0 0-16 0 0,0 0-36 0 0,0 0-40 0 0,0 0-46 0 0,0 0-50 0 0,0 0-45 0 0,0 0-41 0 0,0 0-35 0 0,0 0-122 0 0,0 0-35 0 0,0 0-1251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1:59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413 95 7024 0 0,'0'0'157'0'0,"0"0"23"0"0,0 0 12 0 0,-3-2-27 0 0,-7-12-131 0 0,8 8-27 0 0,-1-1 74 0 0,-1 4 43 0 0,1 2 37 0 0,2 0-137 0 0,1 1 0 0 0,0 0 1 0 0,-1 0-1 0 0,1 0 0 0 0,0-1 0 0 0,-1 1 0 0 0,1 0 0 0 0,0 0 1 0 0,-1-1-1 0 0,1 1 0 0 0,0 0 0 0 0,-1-1 0 0 0,1 1 1 0 0,0 0-1 0 0,0-1 0 0 0,-1 1 0 0 0,1 0 0 0 0,0-1 0 0 0,0 1 1 0 0,0-1-1 0 0,0 1 0 0 0,0 0 0 0 0,0-1 0 0 0,-1 1 0 0 0,1-1 1 0 0,0 1-1 0 0,0-1 0 0 0,0 1 0 0 0,0 0 0 0 0,0-1 0 0 0,1 1-24 0 0,-1-1 11 0 0,0 1 0 0 0,0 0-1 0 0,0 0 1 0 0,0 0-1 0 0,0 0 1 0 0,0 0 0 0 0,0 0-1 0 0,0 0 1 0 0,0 0 0 0 0,0 0-1 0 0,0 0 1 0 0,0-1-1 0 0,0 1 1 0 0,0 0 0 0 0,0 0-1 0 0,0 0 1 0 0,0 0 0 0 0,0 0-1 0 0,0 0 1 0 0,0 0-1 0 0,0 0 1 0 0,0 0 0 0 0,-1 0-1 0 0,1 0 1 0 0,0-1 0 0 0,0 1-1 0 0,0 0 1 0 0,0 0-1 0 0,0 0 1 0 0,0 0 0 0 0,0 0-1 0 0,0 0 1 0 0,0 0-1 0 0,0 0 1 0 0,0 0 0 0 0,0 0-1 0 0,0 0 1 0 0,0 0 0 0 0,-1 0-1 0 0,1 0 1 0 0,0 0-1 0 0,0 0 1 0 0,0 0 0 0 0,0 0-1 0 0,0 0 1 0 0,0 0 0 0 0,0 0-1 0 0,0 0 1 0 0,0 0-1 0 0,0 0 1 0 0,-1 0 0 0 0,1 0-1 0 0,0 0 1 0 0,0 0-1 0 0,0 0 1 0 0,0 0 0 0 0,0 0-11 0 0,-1 0 24 0 0,1 0 0 0 0,0 0 1 0 0,-1 0-1 0 0,1 0 0 0 0,-1 0 1 0 0,1 0-1 0 0,0 0 0 0 0,-1 0 1 0 0,1 0-1 0 0,-1 0 0 0 0,1 0 1 0 0,-1-1-1 0 0,1 1 1 0 0,0 0-1 0 0,-1 0 0 0 0,1 0 1 0 0,0-1-1 0 0,-1 1 0 0 0,1 0 1 0 0,0 0-1 0 0,-1-1 0 0 0,1 1 1 0 0,0 0-1 0 0,-1-1 0 0 0,1 1 1 0 0,0 0-1 0 0,0-1 0 0 0,0 1 1 0 0,-1 0-1 0 0,1-1 0 0 0,0 1-24 0 0,-5-7 354 0 0,-5 2 130 0 0,5-2-171 0 0,5 7-294 0 0,0-1 1 0 0,0 1 0 0 0,-1-1 0 0 0,1 1-1 0 0,0-1 1 0 0,-1 1 0 0 0,1 0-1 0 0,0-1 1 0 0,-1 1 0 0 0,1 0 0 0 0,0-1-1 0 0,-1 1 1 0 0,1 0 0 0 0,-1-1-1 0 0,1 1 1 0 0,-1 0 0 0 0,1 0 0 0 0,0 0-1 0 0,-1-1 1 0 0,1 1 0 0 0,-1 0-1 0 0,1 0 1 0 0,-1 0 0 0 0,1 0 0 0 0,-1 0-1 0 0,1 0 1 0 0,-1 0 0 0 0,1 0-1 0 0,-1 0 1 0 0,1 0 0 0 0,-1 0 0 0 0,0 0-20 0 0,-7-1 244 0 0,-8-6 407 0 0,5 2-287 0 0,6 3-232 0 0,0 2-47 0 0,-5 0 239 0 0,0 0-45 0 0,0 0-42 0 0,0 0-36 0 0,-5 0 41 0 0,2 0-60 0 0,-13 0 58 0 0,21 2-68 0 0,-10 8 23 0 0,1-7-23 0 0,8-3-118 0 0,5 0-15 0 0,-24 14 52 0 0,-6 1-91 0 0,25-14-1 0 0,-1 0 12 0 0,1 3 75 0 0,4-2-69 0 0,-16 16 137 0 0,9-12-141 0 0,4-5-13 0 0,1 1 0 0 0,-5 13 0 0 0,-17 33 0 0 0,24-44 0 0 0,1 0 0 0 0,0 0 0 0 0,1 1 0 0 0,-1-1 0 0 0,1 0 0 0 0,0 1 0 0 0,0-1 0 0 0,0 0 0 0 0,1 5 0 0 0,0 7 0 0 0,-1 128 0 0 0,0-137-7 0 0,1 0 0 0 0,0 0 0 0 0,1 0 0 0 0,0 0 0 0 0,0 2 7 0 0,3 8-25 0 0,0 12 13 0 0,6-8 12 0 0,-8-9 0 0 0,-2-8 0 0 0,0 0 0 0 0,1 0 0 0 0,-1 0 0 0 0,1 0 0 0 0,0 0 0 0 0,0 0 0 0 0,0-1 0 0 0,0 1 0 0 0,11 22 0 0 0,-9-17 0 0 0,0-1 0 0 0,0 1 0 0 0,3 2 0 0 0,0 0 0 0 0,-5-6 0 0 0,1 0 0 0 0,0-1 0 0 0,0 1 0 0 0,0-1 0 0 0,0 0 0 0 0,1 0 0 0 0,0 0 0 0 0,0-1 0 0 0,0 1 0 0 0,3 1 0 0 0,3 0 0 0 0,-7-4 0 0 0,-1 0 0 0 0,0 0 0 0 0,1 0 0 0 0,-1 0 0 0 0,0 1 0 0 0,0-1 0 0 0,0 1 0 0 0,0 0 0 0 0,0-1 0 0 0,0 2 0 0 0,1-1 1 0 0,0 0-1 0 0,0 0 1 0 0,-1 0-1 0 0,1 0 1 0 0,2 0-1 0 0,29 11 55 0 0,-29-12-40 0 0,0 1-4 0 0,-1-1 1 0 0,0-1 0 0 0,1 1-1 0 0,-1-1 1 0 0,1 1-1 0 0,-1-1 1 0 0,5-1-12 0 0,-6 1 2 0 0,0 0 0 0 0,-1 0 0 0 0,1 0 0 0 0,0 0 0 0 0,0 0 0 0 0,0 1 0 0 0,0 0-2 0 0,10 5-1 0 0,-11-5 2 0 0,-1 0 0 0 0,1 0 0 0 0,-1-1 0 0 0,0 1-1 0 0,1-1 1 0 0,-1 1 0 0 0,1-1 0 0 0,-1 1 0 0 0,1-1 0 0 0,0 0-1 0 0,-1 1 1 0 0,1-1 0 0 0,-1 0-1 0 0,14 0 38 0 0,-9 0-25 0 0,0 1 1 0 0,0-2 0 0 0,0 1 0 0 0,0 0-1 0 0,0-1 1 0 0,1-1-14 0 0,4-8 27 0 0,3 8 10 0 0,0 2 9 0 0,0-4 35 0 0,17-22 125 0 0,-26 24-179 0 0,2-2 72 0 0,-3-3 44 0 0,-1 2-78 0 0,5-9 124 0 0,6-7 23 0 0,-7 11-107 0 0,6-5 87 0 0,-4 5-108 0 0,-2-2-50 0 0,-2-14-24 0 0,5 5-10 0 0,-4-8 14 0 0,-3 14 14 0 0,0 6-11 0 0,-1-1 0 0 0,0 0 0 0 0,0-3-17 0 0,-1-12 54 0 0,-1 14-43 0 0,1 4-8 0 0,-1 0-1 0 0,-1 0 1 0 0,1 0 0 0 0,-1 0-1 0 0,-1-4-2 0 0,-8-11 43 0 0,4-4-33 0 0,-4 5-10 0 0,5-5 0 0 0,1 18 14 0 0,1 0-1 0 0,-1 0 0 0 0,-1 0 1 0 0,1 0-1 0 0,-3-2-13 0 0,5 7-3 0 0,-11-18 3 0 0,-8-18 0 0 0,18 35 0 0 0,0 0 0 0 0,0 1 0 0 0,0-1-1 0 0,0 1 1 0 0,0 0 0 0 0,-1 0 0 0 0,-3-5-9 0 0,-29-27-93 0 0,27 26 2 0 0,6 6 9 0 0,1 2 36 0 0,-4 2 12 0 0,4 0 28 0 0,-1-1-25 0 0,1-1-25 0 0,-1-2-39 0 0,0 1 25 0 0,-5-6-177 0 0,6 6 23 0 0,0 1 59 0 0,-1 0-24 0 0,-3 1-126 0 0,5 1 169 0 0,0-1-66 0 0,1 0 17 0 0,-1 0-59 0 0,0 0-38 0 0,1 0-398 0 0,-1 0 102 0 0,1 0-51 0 0,0 0-757 0 0,0 0-592 0 0,0 0-1127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01.5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5792 0 0,'0'0'166'0'0,"0"0"-36"0"0,0 0 6 0 0,0 0 61 0 0,0 0 179 0 0,0 0 327 0 0,0 0 29 0 0,0 0-27 0 0,0 0-128 0 0,0 0-53 0 0,0 0-10 0 0,0 0-29 0 0,0 0-112 0 0,0 0-47 0 0,0 0-8 0 0,0 0-11 0 0,0 0-30 0 0,0 0-11 0 0,0 0-2 0 0,0 0 4 0 0,0 0 16 0 0,0 3 4 0 0,2 7-56 0 0,3-1-52 0 0,-4-7-154 0 0,0 0 1 0 0,0 0 0 0 0,0-1 0 0 0,0 1-1 0 0,0 0 1 0 0,-1 0 0 0 0,1 0 0 0 0,-1 0 0 0 0,1 0-1 0 0,-1 0 1 0 0,0 0 0 0 0,1 0-27 0 0,-1 5-114 0 0,-1-1 47 0 0,1 1 40 0 0,0 0 36 0 0,0 1 43 0 0,0 0 36 0 0,0 1 52 0 0,0 6 113 0 0,-1 3 58 0 0,1-6-146 0 0,0-2-76 0 0,0 0-61 0 0,0-1-64 0 0,0-1-63 0 0,0 1-72 0 0,0-1-82 0 0,0-1-26 0 0,0 0-69 0 0,0 0-74 0 0,0-1-78 0 0,1 1-85 0 0,-1 0-90 0 0,0 0-95 0 0,1 0-100 0 0,-1-7-915 0 0,0 0-1010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01.7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6832 0 0,'0'0'200'0'0,"0"0"30"0"0,0 0 4 0 0,0 0-2 0 0,0 0-167 0 0,0 0-75 0 0,0 0-58 0 0,0 0-74 0 0,0 0-87 0 0,0 0-79 0 0,0 0-267 0 0,0 0-93 0 0,0 0-294 0 0,0 0-557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02.2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394 142 6536 0 0,'0'0'141'0'0,"0"0"23"0"0,0 0 13 0 0,0-2-19 0 0,0-11-126 0 0,0 2 73 0 0,0 2 43 0 0,0 1 76 0 0,0 0 171 0 0,-3 2 290 0 0,0 3-313 0 0,0 1-203 0 0,-1-1-93 0 0,3 1 55 0 0,1-1-66 0 0,1 0 23 0 0,-2 0 69 0 0,0 1 72 0 0,0 0-71 0 0,-1 1 32 0 0,0-1-79 0 0,-1-1 62 0 0,-8-8 501 0 0,7 7-435 0 0,0 0-72 0 0,3 3-116 0 0,0 0-60 0 0,-5-4 285 0 0,2 1-52 0 0,-1 0-44 0 0,1 2-36 0 0,-4-1 53 0 0,-10 2 189 0 0,15 1-315 0 0,-2-2 179 0 0,4 0-221 0 0,0 1-1 0 0,-1 0 1 0 0,1 0-1 0 0,-1 0 1 0 0,1 0-1 0 0,-1 0 1 0 0,1 0-1 0 0,-1 1 1 0 0,0-1-1 0 0,1 0 1 0 0,-1 1-1 0 0,0-1 1 0 0,-1 1-29 0 0,-11-2 206 0 0,-3 2 49 0 0,11 0-149 0 0,-3 2-17 0 0,3 4-18 0 0,-2 0-12 0 0,-3-4 10 0 0,10-2-69 0 0,1 0 1 0 0,-1 0-1 0 0,1 0 1 0 0,-1 0-1 0 0,1 0 1 0 0,0 0-1 0 0,-1 0 1 0 0,1 0-1 0 0,-1 0 1 0 0,1 0-1 0 0,0 1 1 0 0,-1-1-1 0 0,1 0 1 0 0,-1 0-1 0 0,1 0 1 0 0,0 0-1 0 0,-1 1 1 0 0,1-1-1 0 0,0 0 1 0 0,-1 0-1 0 0,1 1 1 0 0,0-1 0 0 0,-1 0-1 0 0,1 1 1 0 0,0-1-1 0 0,0 0 1 0 0,-1 1-1 0 0,1-1 1 0 0,0 0-1 0 0,0 1 1 0 0,0-1-1 0 0,-5 7 0 0 0,-6-1 0 0 0,6 4 0 0 0,1-8 0 0 0,1-1 0 0 0,-6 14 0 0 0,-1 1 0 0 0,7 0 0 0 0,3 16 0 0 0,0-1 0 0 0,0 16 0 0 0,0-28 0 0 0,3 10 0 0 0,1-14 0 0 0,-2-9 0 0 0,0 1 0 0 0,0-1 0 0 0,-1 1 0 0 0,0-1 0 0 0,-1 0 0 0 0,1 7 0 0 0,-2-4 0 0 0,1-5 0 0 0,0-1 0 0 0,-1 1 0 0 0,1 0 0 0 0,1-1 0 0 0,-1 1 0 0 0,1 0 0 0 0,-1-1 0 0 0,1 1 0 0 0,0 1 0 0 0,4 5 0 0 0,-4-7 0 0 0,1 0 0 0 0,-1 0 0 0 0,0 0 0 0 0,0 0 0 0 0,0 1 0 0 0,-1-1 0 0 0,1 0 0 0 0,-1 0 0 0 0,1 0 0 0 0,-1 3 0 0 0,-1 4 0 0 0,1 10 20 0 0,3-2 26 0 0,2-8-34 0 0,2 8 12 0 0,-6 1 47 0 0,-1 89 300 0 0,0-105-598 0 0,0 0 108 0 0,0 0 92 0 0,0 0 74 0 0,0 0 44 0 0,0 0 34 0 0,0 6 365 0 0,0-5-318 0 0,0-1-98 0 0,0-1-39 0 0,0 1-48 0 0,0-1-58 0 0,0 0-67 0 0,0 1-75 0 0,0-1-86 0 0,0 0-94 0 0,0-1 74 0 0,0 1-48 0 0,0-1-52 0 0,0 0-54 0 0,0 1-57 0 0,0-1-59 0 0,0 0-63 0 0,0 0-64 0 0,0-5-1095 0 0,0-5-1023 0 0</inkml:trace>
  <inkml:trace contextRef="#ctx0" brushRef="#br0" timeOffset="284.89">0 316 8840 0 0,'0'0'197'0'0,"0"0"24"0"0,0 0 19 0 0,3 0 48 0 0,13 0 244 0 0,10 0 382 0 0,-21-3-402 0 0,-3 2-434 0 0,0-1 0 0 0,0 1 1 0 0,0 0-1 0 0,1-1 1 0 0,-1 1-1 0 0,0 0 1 0 0,1 1-1 0 0,-1-1 0 0 0,0 0 1 0 0,1 1-1 0 0,-1-1 1 0 0,1 1-1 0 0,-1 0 0 0 0,1-1 1 0 0,0 1-79 0 0,6 0 198 0 0,0 0-57 0 0,-7 0-120 0 0,11 0 328 0 0,0 0-57 0 0,1 0-50 0 0,0 0-45 0 0,2 0-9 0 0,-1 0-44 0 0,3 0-11 0 0,5 0 23 0 0,-6-1-55 0 0,1-6-23 0 0,-3 2-22 0 0,7 2 34 0 0,36 3 263 0 0,-42 0-285 0 0,-2 0-35 0 0,-7 0-206 0 0,9 0-54 0 0,-10 0 71 0 0,-1 0-55 0 0,-1 0-99 0 0,-1 0 110 0 0,-1 0-34 0 0,0 0-37 0 0,1 0-41 0 0,-2 0-31 0 0,1 0-50 0 0,0 0-43 0 0,-1 0-37 0 0,1 0-138 0 0,0 0-37 0 0,4 0-1426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06.4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9216 0 0,'0'0'208'0'0,"0"0"33"0"0,0 0 14 0 0,0 3-42 0 0,0 9-91 0 0,0 1 37 0 0,0 11 245 0 0,0-1 71 0 0,0 32 716 0 0,0-38-862 0 0,0 0-42 0 0,0 4-19 0 0,0 0-105 0 0,0-3-125 0 0,0 0-102 0 0,0 1-118 0 0,0-10 42 0 0,0 1-34 0 0,0 0-37 0 0,0 0-37 0 0,0 0-41 0 0,0 0-41 0 0,0 1-44 0 0,0-1-45 0 0,0 1-47 0 0,0 0-49 0 0,0-11-1184 0 0,0 0-967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06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1 300 7016 0 0,'10'1'141'0'0,"14"-1"123"0"0,-18-1-224 0 0,-1-2-45 0 0,-3 0 5 0 0,3-4 0 0 0,9 5 22 0 0,-1 1 58 0 0,-5 1 4 0 0,1-1 77 0 0,0-1 66 0 0,0-1 52 0 0,1-1 107 0 0,19-8 814 0 0,-16 6-720 0 0,-3 1-128 0 0,-1 1-79 0 0,0 0-103 0 0,-5 2-130 0 0,0 1-36 0 0,12-5 438 0 0,-3 1-79 0 0,2-2 0 0 0,7-4 113 0 0,-6 3-142 0 0,-15 7-313 0 0,0 1 1 0 0,0-1 0 0 0,0 0 0 0 0,0 0 0 0 0,0 0 0 0 0,0 1-1 0 0,0-1 1 0 0,0 0 0 0 0,-1 0 0 0 0,1 0 0 0 0,0 0 0 0 0,-1 0 0 0 0,1-1-1 0 0,0 1-21 0 0,2-11 160 0 0,-1 6-43 0 0,2 3-83 0 0,-3 3-30 0 0,-1-1 1 0 0,1 1-1 0 0,-1-1 1 0 0,1 1-1 0 0,-1 0 1 0 0,1-1-1 0 0,-1 1 0 0 0,0-1 1 0 0,1 1-1 0 0,-1-1 1 0 0,1 1-1 0 0,-1-1 0 0 0,0 0 1 0 0,0 1-1 0 0,1-1 1 0 0,-1 1-1 0 0,0-1-4 0 0,2-31 111 0 0,-2 30-108 0 0,0 0 0 0 0,0 0-1 0 0,0 0 1 0 0,-1 1 0 0 0,1-1-1 0 0,-1 0 1 0 0,1 1 0 0 0,-1-1-1 0 0,0 0 1 0 0,0 1 0 0 0,1-1-1 0 0,-1 1 1 0 0,0-1-3 0 0,-1 0 1 0 0,2 1 1 0 0,-1-1-1 0 0,0 1 1 0 0,0-1-1 0 0,0 0 1 0 0,1 1-1 0 0,-1-1 0 0 0,1 0 1 0 0,-1 1-1 0 0,1-1 1 0 0,0 0-1 0 0,0 0 1 0 0,0 0-2 0 0,0 1 2 0 0,-1-1 0 0 0,1 0 1 0 0,0 1-1 0 0,0-1 0 0 0,-1 0 1 0 0,1 1-1 0 0,-1-1 1 0 0,1 1-1 0 0,-1-1 0 0 0,0 1 1 0 0,0-1-1 0 0,0 1 1 0 0,0-1-1 0 0,0 1-2 0 0,-4-7 20 0 0,0-5-9 0 0,-5 7-11 0 0,4-4 0 0 0,-4 5 0 0 0,7-1 0 0 0,-2-1 0 0 0,5 7 0 0 0,-1 0 0 0 0,1 0 0 0 0,0 0 0 0 0,0 0 0 0 0,0 0 0 0 0,-1-1 0 0 0,1 1 0 0 0,0 0 0 0 0,0 0 0 0 0,-1 0 0 0 0,1 0 0 0 0,0 0 0 0 0,0 0 0 0 0,-1 0 0 0 0,1 0 0 0 0,0 0 0 0 0,0 0 0 0 0,-1 0 0 0 0,1 1 0 0 0,0-1 0 0 0,0 0 0 0 0,0 0 0 0 0,-1 0 0 0 0,1 0 0 0 0,0 0 0 0 0,0 0 0 0 0,0 0 0 0 0,-1 1 0 0 0,1-1 0 0 0,0 0 0 0 0,0 0 0 0 0,0 0 0 0 0,0 0 0 0 0,-1 1 0 0 0,1-1 0 0 0,-4 7 0 0 0,4-7 0 0 0,-1 0 0 0 0,1 1 0 0 0,0-1 0 0 0,0 1 0 0 0,-1-1 0 0 0,1 1 0 0 0,0-1 0 0 0,-1 0 0 0 0,1 1 0 0 0,0-1 0 0 0,-1 0 0 0 0,1 1 0 0 0,-1-1 0 0 0,1 0 0 0 0,-1 0 0 0 0,1 1 0 0 0,0-1 0 0 0,-1 0 0 0 0,1 0 0 0 0,-1 0 0 0 0,1 0 0 0 0,-1 0 0 0 0,1 1 0 0 0,-1-1 0 0 0,1 0 0 0 0,-1 0 0 0 0,1 0 0 0 0,-1 0 0 0 0,1 0 0 0 0,-1-1 0 0 0,1 1 0 0 0,-1 0 0 0 0,0 0 0 0 0,0 0 0 0 0,0 0 0 0 0,0 1 0 0 0,0-1 0 0 0,0 0 0 0 0,0 0 0 0 0,0 1 0 0 0,0-1 0 0 0,0 1 0 0 0,0-1 0 0 0,1 1 0 0 0,-1-1 0 0 0,0 1 0 0 0,0-1 0 0 0,0 1 0 0 0,1 0 0 0 0,-1-1 0 0 0,0 1 0 0 0,1 0 0 0 0,-1 0 0 0 0,1 0 0 0 0,-1-1 0 0 0,1 1 0 0 0,-1 0 0 0 0,1 0 0 0 0,-1 0 0 0 0,1 0 0 0 0,-11 15 0 0 0,8-13-1 0 0,0 1 0 0 0,0 0 0 0 0,0 0 0 0 0,1 0 1 0 0,0 0-1 0 0,-1 1 1 0 0,-9 17 27 0 0,2-1 54 0 0,1 2 62 0 0,-1-4-25 0 0,4 7 48 0 0,0-10-33 0 0,5-15-119 0 0,1 1-1 0 0,-1-1 1 0 0,0 1 0 0 0,1-1 0 0 0,-1 1 0 0 0,1-1 0 0 0,-1 1-1 0 0,1 0 1 0 0,0-1 0 0 0,-1 1 0 0 0,1 0 0 0 0,0-1-1 0 0,0 1 1 0 0,0 0 0 0 0,1-1 0 0 0,-1 1 0 0 0,0 0 0 0 0,1 0-14 0 0,5 14 138 0 0,-5-13-98 0 0,0 0 0 0 0,0 1 0 0 0,0-1 1 0 0,0 0-1 0 0,0 1 0 0 0,-1-1 0 0 0,1 1 1 0 0,-1 1-41 0 0,3 11 241 0 0,2-6-45 0 0,0-2-61 0 0,0 2 59 0 0,-4-7-151 0 0,0-1-1 0 0,0 0 0 0 0,0 0 1 0 0,1 1-1 0 0,-1-1 0 0 0,0 0 1 0 0,1 0-1 0 0,0-1 0 0 0,0 1-41 0 0,3 4 98 0 0,20 18 344 0 0,-8-10-179 0 0,-3-4-92 0 0,1-3-65 0 0,4 1 125 0 0,-4 1-70 0 0,-12-7-138 0 0,0 0 1 0 0,0 0-1 0 0,0 0 0 0 0,0 0 1 0 0,1-1-1 0 0,-1 0 0 0 0,0 0 1 0 0,1 0-1 0 0,-1 0 0 0 0,1 0 1 0 0,-1-1-1 0 0,1 1 0 0 0,0-1-24 0 0,14 0 56 0 0,12 0-20 0 0,-14 0 20 0 0,-15 0-54 0 0,1 0-1 0 0,0 0 0 0 0,0-1 1 0 0,-1 1-1 0 0,1 0 0 0 0,0-1 1 0 0,0 0-1 0 0,-1 1 0 0 0,1-1 1 0 0,-1 0-1 0 0,1 0 0 0 0,0 0 1 0 0,-1 0-2 0 0,1 0 0 0 0,-1 0 0 0 0,1 0 0 0 0,-1 1-1 0 0,1-1 1 0 0,0 0 0 0 0,-1 0 0 0 0,1 1 0 0 0,0-1 0 0 0,0 1 0 0 0,-1 0 0 0 0,1 0 0 0 0,0-1-1 0 0,0 1 1 0 0,4 1-1 0 0,1-1-75 0 0,-1 0-79 0 0,0-1-85 0 0,-2-1-90 0 0,1-9-618 0 0,-4 11 876 0 0,0-1 0 0 0,-1 1 0 0 0,1 0-1 0 0,0-1 1 0 0,0 1 0 0 0,0 0 0 0 0,-1 0 0 0 0,1 0 0 0 0,0-1 0 0 0,0 1 0 0 0,0 0 0 0 0,0 0 0 0 0,0 0 0 0 0,0 1 72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06.9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48 9152 0 0,'0'0'208'0'0,"0"0"33"0"0,0 0 14 0 0,-3 0-42 0 0,-2-1-178 0 0,5 1-34 0 0,-1 0 0 0 0,1 0-1 0 0,0 0 1 0 0,-1 0-1 0 0,1-1 1 0 0,0 1-1 0 0,-1 0 1 0 0,1 0 0 0 0,-1 0-1 0 0,1-1 1 0 0,0 1-1 0 0,0 0 1 0 0,-1-1-1 0 0,1 1 1 0 0,0 0 0 0 0,-1-1-1 0 0,1 1 1 0 0,0 0-1 0 0,0-1 1 0 0,0 1-1 0 0,-1-1 0 0 0,0-5 65 0 0,1 3 47 0 0,0 3 129 0 0,-1-1 44 0 0,-1 0-86 0 0,0 1-27 0 0,0 0-99 0 0,-2 0-13 0 0,3 0-15 0 0,0-1 35 0 0,-2-2 89 0 0,2 0-46 0 0,-3-2 107 0 0,-1 4-66 0 0,-3 0 76 0 0,1 0-112 0 0,2-5 1 0 0,2 3-32 0 0,-2-1 54 0 0,0 3-3 0 0,-2 0 49 0 0,-29 1 363 0 0,9 0-230 0 0,4 0-117 0 0,2 0-80 0 0,20 0-133 0 0,0 0 1 0 0,0 0 0 0 0,0 0 0 0 0,0 0 0 0 0,0 0 0 0 0,1 0 0 0 0,-1 1-1 0 0,0-1 1 0 0,0 0 0 0 0,0 0 0 0 0,0 0 0 0 0,1 1 0 0 0,-1-1 0 0 0,-1 1-1 0 0,-3 10-15 0 0,5-11 12 0 0,-1 0-1 0 0,0 1 1 0 0,1-1 0 0 0,-1 0 0 0 0,1 0 0 0 0,-1 1-1 0 0,0-1 1 0 0,1 0 0 0 0,-1 0 0 0 0,0 0 0 0 0,0 0-1 0 0,1 0 1 0 0,-1 0 0 0 0,0 0 0 0 0,1 0 3 0 0,0 0 0 0 0,-6 3 28 0 0,-4 10-33 0 0,9-11-10 0 0,0 1 0 0 0,1-1 0 0 0,-1 0 0 0 0,1 1 0 0 0,0-1 0 0 0,0 1 0 0 0,-1-1 1 0 0,2 1 14 0 0,-1 13-41 0 0,0-9 46 0 0,0-5-60 0 0,0 1-15 0 0,0 0 45 0 0,0-1 14 0 0,0 0 0 0 0,0 0 0 0 0,0 0 0 0 0,0-1 0 0 0,0 1 1 0 0,0 0-1 0 0,0 0 0 0 0,1 0 0 0 0,-1-1 0 0 0,1 1 1 0 0,0 1 10 0 0,9 2-60 0 0,-4 6 48 0 0,4-6 12 0 0,-5 6 0 0 0,9-6 0 0 0,1 8 0 0 0,-7-5-1 0 0,-5-5-7 0 0,0 1-1 0 0,0-1 0 0 0,1 0 0 0 0,-1 0 0 0 0,1-1 0 0 0,0 1 9 0 0,6 2-10 0 0,-7-4 10 0 0,-1 0 0 0 0,0 0 0 0 0,0 0 0 0 0,1 0 0 0 0,-1 1 0 0 0,0-1 0 0 0,0 1 0 0 0,0 0 0 0 0,0-1 0 0 0,5 7 0 0 0,-4-4 0 0 0,0-1 0 0 0,0 0 0 0 0,1 0 0 0 0,-1 0 0 0 0,1 0 0 0 0,0-1 0 0 0,7 3-4 0 0,-10-5 1 0 0,0 1 0 0 0,0-1 0 0 0,0 0 1 0 0,1 1-1 0 0,-1-1 0 0 0,0 1 0 0 0,0 0 1 0 0,0-1-1 0 0,0 1 0 0 0,0 0 0 0 0,-1 0 1 0 0,1-1-1 0 0,0 1 0 0 0,0 0 0 0 0,0 0 1 0 0,-1 0-1 0 0,1 0 0 0 0,0 1 3 0 0,4 8-13 0 0,-4-8 7 0 0,0 1 1 0 0,0-1-1 0 0,0 0 0 0 0,0 0 1 0 0,1 0-1 0 0,-1 1 1 0 0,1-2-1 0 0,-1 1 0 0 0,1 0 6 0 0,6 6-8 0 0,-5-5 16 0 0,0 1 1 0 0,0-1-1 0 0,1 0 1 0 0,-1 0-1 0 0,1 0 1 0 0,0-1-9 0 0,3 1 8 0 0,0 2 22 0 0,-5 6 33 0 0,-2-10-51 0 0,0 1 0 0 0,0 0 0 0 0,0-1 0 0 0,1 1 0 0 0,-1 0-1 0 0,1-1 1 0 0,-1 1 0 0 0,1-1 0 0 0,-1 1 0 0 0,1-1 0 0 0,0 1-1 0 0,0-1 1 0 0,0 1 0 0 0,0-1 0 0 0,0 0 0 0 0,0 1 0 0 0,0-1 0 0 0,1 1-12 0 0,0 1 88 0 0,-1 0-35 0 0,-1 6 24 0 0,-1-9-58 0 0,1 5 134 0 0,0-1-64 0 0,0-2-41 0 0,0 1-2 0 0,0-1-2 0 0,-2 3 163 0 0,1-3-186 0 0,-1-1 1 0 0,1 0-1 0 0,0 1 1 0 0,0-1 0 0 0,0 1-1 0 0,0-1 1 0 0,0 1-1 0 0,0 0 1 0 0,1-1 0 0 0,-1 1-1 0 0,0 0 1 0 0,1-1-1 0 0,-1 1 1 0 0,1 0 0 0 0,0 1-22 0 0,0-3 1 0 0,0 0 1 0 0,0 0 0 0 0,0 0 0 0 0,0 0-1 0 0,0 0 1 0 0,0 0 0 0 0,0 0 0 0 0,0 0-1 0 0,0 0 1 0 0,0 1 0 0 0,0-1 0 0 0,0 0-1 0 0,0 0 1 0 0,0 0 0 0 0,0 0 0 0 0,0 0-1 0 0,0 0 1 0 0,0 0 0 0 0,0 0 0 0 0,0 0-1 0 0,0 0 1 0 0,0 1 0 0 0,0-1 0 0 0,0 0-1 0 0,0 0 1 0 0,0 0 0 0 0,-1 0 0 0 0,1 0-1 0 0,0 0 1 0 0,0 0 0 0 0,0 0 0 0 0,0 0-1 0 0,0 0 1 0 0,0 0 0 0 0,0 0 0 0 0,0 0-1 0 0,0 0 1 0 0,0 0 0 0 0,0 0 0 0 0,0 0-1 0 0,-1 1 1 0 0,1-1 0 0 0,0 0 0 0 0,0 0 0 0 0,0 0-1 0 0,0 0 1 0 0,0 0 0 0 0,0 0 0 0 0,0 0-1 0 0,0 0 1 0 0,0 0 0 0 0,0 0 0 0 0,-1-1-1 0 0,1 1 1 0 0,0 0 0 0 0,0 0 0 0 0,0 0-2 0 0,-4-1 32 0 0,4 2-27 0 0,-7 3 44 0 0,-11 5 53 0 0,0 1-32 0 0,5-4-54 0 0,6-4 26 0 0,0-1-34 0 0,-17-1-106 0 0,14 0 25 0 0,1 0 25 0 0,-1 0-105 0 0,-1 0-133 0 0,-6 0-254 0 0,1 0 22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07.2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8896 0 0,'0'0'264'0'0,"0"0"-8"0"0,0 0-159 0 0,0 0 11 0 0,0 0 83 0 0,0 0 209 0 0,0 0 376 0 0,0 0 37 0 0,0 0-21 0 0,0 0-128 0 0,0 0-59 0 0,0 0-11 0 0,0 0-36 0 0,0 0-139 0 0,0 0-60 0 0,0 0-9 0 0,0 0-41 0 0,0 0-230 0 0,0 0-1 0 0,0 0 8 0 0,0 0-13 0 0,3 0-13 0 0,-2 0-173 0 0,0 0 94 0 0,-1 0 64 0 0,2 0 138 0 0,0 0-136 0 0,-2 0-86 0 0,1 0-71 0 0,1 0-106 0 0,-2 0 63 0 0,1 0-33 0 0,0 0-37 0 0,-1 0-38 0 0,1 0-42 0 0,0 0-44 0 0,-1 0-585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05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16 6272 0 0,'0'0'141'0'0,"0"0"23"0"0,0 0 11 0 0,0 0 25 0 0,-3 0 101 0 0,3 0-163 0 0,-1 0-39 0 0,1 0-6 0 0,-1 0-98 0 0,0 0-55 0 0,0 0-263 0 0,0 0 255 0 0,0 0 78 0 0,1 0 40 0 0,-1 0 48 0 0,0 0 56 0 0,1 0 36 0 0,-1 0 55 0 0,1 0 62 0 0,-1 0 67 0 0,0 0 71 0 0,1 0 78 0 0,-1 0 82 0 0,0 0 89 0 0,1 3-356 0 0,0-2-317 0 0,0 1 38 0 0,0 3 99 0 0,0 7 296 0 0,0-8-352 0 0,0-2-42 0 0,0 1 190 0 0,0-1 7 0 0,1 5-175 0 0,1-1 51 0 0,11 9 420 0 0,-5-5-224 0 0,-3-3-187 0 0,-3-2-73 0 0,-2-4-55 0 0,1-1 1 0 0,-1 1-1 0 0,0 0 1 0 0,0-1-1 0 0,1 1 0 0 0,-1-1 1 0 0,1 1-1 0 0,-1 0 0 0 0,0-1 1 0 0,1 1-1 0 0,-1-1 1 0 0,1 1-1 0 0,-1-1 0 0 0,1 1 1 0 0,0-1-1 0 0,-1 0 0 0 0,1 1 1 0 0,-1-1-1 0 0,1 0 1 0 0,0 1-1 0 0,-1-1 0 0 0,1 0-14 0 0,4 3 55 0 0,-4-3-37 0 0,1 1 0 0 0,-1 0 1 0 0,0 0-1 0 0,0 0 0 0 0,0 0 1 0 0,0 0-1 0 0,0 0 0 0 0,0 0 1 0 0,-1 0-1 0 0,2 1-18 0 0,7 15 243 0 0,2 2 37 0 0,-4-8-143 0 0,6 9 127 0 0,-2-6-19 0 0,-2-5-68 0 0,-2-1-55 0 0,1 3-27 0 0,2 5 3 0 0,4 5 40 0 0,-8-12-88 0 0,9 13 58 0 0,-7-5-2 0 0,-5-4-31 0 0,1 2 40 0 0,7 1 32 0 0,2-3-1 0 0,9 8 72 0 0,-12-7-102 0 0,10 26 191 0 0,-15-29-252 0 0,1 1-34 0 0,-3 1 51 0 0,-3-5 8 0 0,0-3-79 0 0,0-2 10 0 0,0-1 42 0 0,0-2 13 0 0,0 0-24 0 0,0 0-104 0 0,0 0 6 0 0,0 0-15 0 0,0 0-48 0 0,0 0-123 0 0,0 0-221 0 0,0 0 260 0 0,0 0-24 0 0,0 0-65 0 0,0 0 99 0 0,0 0-34 0 0,0 0-40 0 0,0 0-36 0 0,0 0-401 0 0,0 0 104 0 0,0 0-50 0 0,0 0-758 0 0,0 0-591 0 0,0 0-1126 0 0</inkml:trace>
  <inkml:trace contextRef="#ctx0" brushRef="#br0" timeOffset="354.17">348 0 6880 0 0,'0'0'157'0'0,"0"0"23"0"0,0 0 11 0 0,0 3-31 0 0,-3 10-128 0 0,-3-4-23 0 0,2-5 26 0 0,4-4-35 0 0,-3 3 162 0 0,2 0-53 0 0,0-1-31 0 0,2 1-27 0 0,-1 0-10 0 0,-1-1 26 0 0,-10 3 221 0 0,6 3-58 0 0,-4 9 65 0 0,7-13-194 0 0,-1 3 59 0 0,1-2-60 0 0,-1 1 37 0 0,0-1 4 0 0,-1 0 53 0 0,-2 2 101 0 0,-3 3-139 0 0,-1 7-20 0 0,-4 2-19 0 0,3-5 5 0 0,4-7-37 0 0,1 0 0 0 0,0 0 1 0 0,1 0-1 0 0,0 1 0 0 0,0 0-85 0 0,-1 2 122 0 0,-2 2 35 0 0,6-9-108 0 0,0 1 0 0 0,0 0 0 0 0,0 0 0 0 0,0-1 1 0 0,1 1-1 0 0,-1 3-49 0 0,0 3 93 0 0,2-8-68 0 0,0 0-1 0 0,-1 0 1 0 0,1 0 0 0 0,-1 0-1 0 0,0 0 1 0 0,1 0 0 0 0,-1 0-1 0 0,-1 1-24 0 0,-19 18 268 0 0,13-2-66 0 0,7-15-139 0 0,-1 1-1 0 0,0-1 0 0 0,1 0 0 0 0,-2 0 1 0 0,-1 3-63 0 0,-19 30 347 0 0,8-14-154 0 0,6-9-103 0 0,-20 20 258 0 0,24-24-246 0 0,4-8-81 0 0,0 1-1 0 0,0-1 0 0 0,0 0 1 0 0,0 0-1 0 0,-1 0 0 0 0,1 0 1 0 0,-1 0-1 0 0,0 0 1 0 0,1 0-21 0 0,-5 4 38 0 0,4-5-22 0 0,1 1 0 0 0,0-1 0 0 0,0 1-1 0 0,0-1 1 0 0,-1 1 0 0 0,1-1 0 0 0,1 1-1 0 0,-1 0 1 0 0,0 0 0 0 0,0 1-16 0 0,-10 20 76 0 0,8-10-88 0 0,3-11-47 0 0,0-2-6 0 0,0 0 13 0 0,0 0-68 0 0,0 0-74 0 0,0 0 54 0 0,0 0-33 0 0,0 0-36 0 0,0 0-33 0 0,0 0-334 0 0,0 0 78 0 0,0 0-47 0 0,0 0-645 0 0,0 0-509 0 0,0 0-967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08.7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31 8984 0 0,'0'0'200'0'0,"0"0"33"0"0,0 0 15 0 0,0 3 12 0 0,0-1-212 0 0,0 0 1 0 0,-1 0-1 0 0,0 0 0 0 0,1 0 1 0 0,-1 0-1 0 0,0-1 0 0 0,0 1 1 0 0,-1 1-49 0 0,-1 5 200 0 0,11-3 104 0 0,-7-2-246 0 0,0 0 0 0 0,-1-1 1 0 0,1 1-1 0 0,-1 0 1 0 0,1 0-1 0 0,-1 0 0 0 0,0-1 1 0 0,0 1-1 0 0,0 0 0 0 0,-1 0 1 0 0,1 1-59 0 0,-1 6 182 0 0,1-3-65 0 0,0-5-78 0 0,0 0 0 0 0,0 0 0 0 0,0 1 0 0 0,0-1 0 0 0,0 0 0 0 0,0 0 0 0 0,1 0-1 0 0,-1 0 1 0 0,1 0 0 0 0,0 1-39 0 0,4 6 112 0 0,-4-8-88 0 0,0 0-1 0 0,0 1 0 0 0,0-1 0 0 0,-1 1 1 0 0,1-1-1 0 0,0 1 0 0 0,-1-1 0 0 0,1 1 0 0 0,-1-1 1 0 0,1 1-1 0 0,-1 0 0 0 0,0-1 0 0 0,0 1 1 0 0,0 0-24 0 0,0 46 632 0 0,0-33-461 0 0,0-2-54 0 0,2 1 62 0 0,4-1 25 0 0,-5-12-181 0 0,0 1 1 0 0,0-1-1 0 0,0 1 1 0 0,0-1-1 0 0,-1 1 0 0 0,1 0 1 0 0,-1 0-1 0 0,1-1 0 0 0,-1 1 1 0 0,1 0-1 0 0,-1 0 1 0 0,0-1-1 0 0,0 1 0 0 0,0 1-23 0 0,0 0 30 0 0,0 0-1 0 0,1 0 1 0 0,-1 0-1 0 0,1 0 0 0 0,-1 1 1 0 0,1-1-1 0 0,1 2-29 0 0,6 13 180 0 0,-7-17-167 0 0,-1 0 1 0 0,0 0 0 0 0,1 0 0 0 0,-1 0-1 0 0,0 0 1 0 0,0 0 0 0 0,0 0-1 0 0,0 0 1 0 0,0 0 0 0 0,0 0 0 0 0,0 0-1 0 0,0 0 1 0 0,0 1-14 0 0,-9 20 138 0 0,6-15-72 0 0,1 7 89 0 0,8 0-29 0 0,0-4 22 0 0,-4-3-20 0 0,-1 1 53 0 0,-1-8-77 0 0,0 1-61 0 0,0 0-67 0 0,0 2-108 0 0,0-3 106 0 0,0 1 55 0 0,0 0 81 0 0,0 0 80 0 0,0 0 105 0 0,0-1-103 0 0,0 1 34 0 0,0-1 35 0 0,0 0 38 0 0,0 0-290 0 0,0-1 0 0 0,0 1 0 0 0,0-1 0 0 0,0 0 0 0 0,0 1 0 0 0,0-1 0 0 0,0 1 0 0 0,1-1 0 0 0,-1 1-1 0 0,0-1 1 0 0,0 1 0 0 0,1-1 0 0 0,-1 1 0 0 0,0-1 0 0 0,1 1 0 0 0,-1-1 0 0 0,0 1 0 0 0,1-1 0 0 0,-1 1 0 0 0,1 0-1 0 0,-1-1 1 0 0,1 1 0 0 0,-1-1 0 0 0,1 1-9 0 0,0 0 8 0 0,-1-1 0 0 0,1 1-1 0 0,-1-1 1 0 0,1 1 0 0 0,0-1-1 0 0,-1 1 1 0 0,1-1 0 0 0,-1 1 0 0 0,0-1-1 0 0,1 0 1 0 0,-1 1 0 0 0,1-1-1 0 0,-1 0 1 0 0,0 1 0 0 0,1-1 0 0 0,-1 0-1 0 0,0 1 1 0 0,0-1 0 0 0,0 0 0 0 0,0 0-1 0 0,1 1 1 0 0,-1-1 0 0 0,0 0-1 0 0,0 0 1 0 0,0 0-8 0 0,1-15 85 0 0,5 1-23 0 0,1-1-7 0 0,-6 0 16 0 0,-1 7-68 0 0,1 0-1 0 0,0-1 0 0 0,0 1 1 0 0,1 0-1 0 0,0 0 0 0 0,0 0 0 0 0,2-3-2 0 0,-2 8 0 0 0,-1-1 0 0 0,0 1 0 0 0,-1-1 0 0 0,1 1 0 0 0,-1-1 0 0 0,0 1 0 0 0,0-1 0 0 0,0 1 0 0 0,-1-2 0 0 0,0 3 0 0 0,1 0 0 0 0,0-1 0 0 0,0 1 0 0 0,0-1 0 0 0,0 1 0 0 0,1-1 0 0 0,-1 1 0 0 0,2-3 0 0 0,0 1-6 0 0,0 0 0 0 0,1 0 0 0 0,-1 0-1 0 0,1 1 1 0 0,2-3 6 0 0,7-12-35 0 0,0-2 14 0 0,-6 11-18 0 0,2 0-1 0 0,-1 1 1 0 0,1 0 0 0 0,2-2 39 0 0,5-2-16 0 0,0 2 42 0 0,13-6 50 0 0,5-1 76 0 0,-15 8-138 0 0,8 5-14 0 0,-14-2-3 0 0,-2 2-34 0 0,-9 5 31 0 0,-1-1 0 0 0,1 1 1 0 0,0 0-1 0 0,0 0 0 0 0,-1 0 0 0 0,1 0 0 0 0,0 0 0 0 0,-1 0 0 0 0,1 0 1 0 0,0 0-1 0 0,-1 1 0 0 0,1-1 0 0 0,0 0 0 0 0,-1 0 0 0 0,1 0 0 0 0,0 1 0 0 0,0-1 6 0 0,12 11-156 0 0,-11-9-4 0 0,1 1 16 0 0,7 4 89 0 0,9 1 30 0 0,-15-6 23 0 0,0-1 0 0 0,-1 1 1 0 0,1 0-1 0 0,-1-1 0 0 0,0 2 1 0 0,2 0 1 0 0,-4-2-3 0 0,-1-1 1 0 0,1 1-1 0 0,-1 0 1 0 0,1 0-1 0 0,-1 0 1 0 0,1 0-1 0 0,-1-1 1 0 0,1 1-1 0 0,-1 0 1 0 0,0 0-1 0 0,0 0 1 0 0,0 0-1 0 0,1 0 1 0 0,-1 0-1 0 0,0 0 1 0 0,0 0-1 0 0,0 0 1 0 0,-1 1 2 0 0,1-2-1 0 0,0 1 1 0 0,0 0-1 0 0,0-1 1 0 0,0 1-1 0 0,0-1 1 0 0,0 1-1 0 0,1 0 1 0 0,-1-1-1 0 0,0 1 1 0 0,0 0-1 0 0,0-1 1 0 0,0 1-1 0 0,1-1 1 0 0,-1 1-1 0 0,0 0 1 0 0,1-1-1 0 0,-1 1 1 0 0,11 4 0 0 0,-6 8 0 0 0,7 3 0 0 0,-10-15 0 0 0,-1 0 0 0 0,1 0 0 0 0,-1 1 0 0 0,0-1 0 0 0,0 1 0 0 0,0-1 0 0 0,0 1 0 0 0,0-1 0 0 0,0 1 0 0 0,0-1 0 0 0,0 1 0 0 0,-1 0 0 0 0,1-1 0 0 0,-1 1 0 0 0,1 0 0 0 0,-1 0 0 0 0,0 0 0 0 0,1-1 0 0 0,-1 1 0 0 0,0 1 0 0 0,0 1 0 0 0,0 0 0 0 0,1 0 0 0 0,0 0 0 0 0,-1 0 0 0 0,2 0 0 0 0,-1 0 0 0 0,0-1 0 0 0,1 1 0 0 0,-1 0 0 0 0,3 2 0 0 0,-3-4 0 0 0,-1 1 0 0 0,1-1 0 0 0,-1 1 0 0 0,0-1 0 0 0,1 1 0 0 0,-1-1 0 0 0,0 1 0 0 0,0-1 0 0 0,-1 1 0 0 0,1 0 0 0 0,0-1 0 0 0,-1 1 0 0 0,0-1 0 0 0,0 0 0 0 0,1 1 0 0 0,-1-1 0 0 0,-1 1 0 0 0,-2 12 0 0 0,4-13 0 0 0,0 0 0 0 0,1 0 0 0 0,-1 0 0 0 0,1-1 0 0 0,-1 1 0 0 0,1 0 0 0 0,0-1 0 0 0,-1 1 0 0 0,1 0 0 0 0,0 0 0 0 0,0-1 0 0 0,0 0 0 0 0,-1 0 0 0 0,1 1 0 0 0,-1-1 0 0 0,1 0 0 0 0,-1 1 0 0 0,0-1 0 0 0,1 0 0 0 0,-1 1 0 0 0,0-1 0 0 0,0 1 0 0 0,0-1 0 0 0,0 0 0 0 0,0 1 0 0 0,0-1 0 0 0,-1 1 0 0 0,1-1 0 0 0,0 0 0 0 0,-1 1 0 0 0,1-1 0 0 0,-1 1 0 0 0,-1 3 0 0 0,-2 1 0 0 0,0 1 0 0 0,1 0 0 0 0,0 1 0 0 0,1-1 0 0 0,-1 0 0 0 0,0 7 0 0 0,6 0 0 0 0,-3-14 0 0 0,0 1 0 0 0,0 0 0 0 0,0-1 0 0 0,0 1 0 0 0,1 0 0 0 0,-1-1 0 0 0,0 1 0 0 0,0 0 0 0 0,0 0 0 0 0,0-1 0 0 0,-1 1 0 0 0,1 0 0 0 0,0-1 0 0 0,0 1 0 0 0,0 0 0 0 0,0-1 0 0 0,-1 1 0 0 0,1 0 0 0 0,0-1 0 0 0,-1 1 0 0 0,1-1 0 0 0,0 1 0 0 0,-1 0 0 0 0,1-1 0 0 0,-1 1 0 0 0,1-1 0 0 0,-1 1 0 0 0,1-1 0 0 0,-1 1 0 0 0,1-1 0 0 0,-1 0 0 0 0,0 1 0 0 0,0 0 0 0 0,-1 0-1 0 0,1 1 1 0 0,0-1-1 0 0,-1 0 0 0 0,1 1 1 0 0,0-1-1 0 0,0 1 0 0 0,0-1 1 0 0,0 1-1 0 0,1 0 1 0 0,-1-1-1 0 0,0 1 0 0 0,1 0 1 0 0,-1 0-1 0 0,1 0 0 0 0,-1-1 1 0 0,1 2 0 0 0,3 2-43 0 0,5 7-73 0 0,-6-9 51 0 0,-2 0-43 0 0,1 0-24 0 0,0 0-45 0 0,-1 0-53 0 0,0 1-60 0 0,1-1-68 0 0,-1 1-75 0 0,0 1-82 0 0,0-1-89 0 0,0 10-466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09.1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64 6568 0 0,'-1'0'1'0'0,"-33"2"322"0"0,20 1-194 0 0,8 1-105 0 0,0 0-40 0 0,3-2 238 0 0,0 0-84 0 0,-1-2-43 0 0,-1-1 15 0 0,4 1-64 0 0,-1 0 298 0 0,-1 2-10 0 0,-10 9-36 0 0,6-8-178 0 0,7-3-107 0 0,-1 0-1 0 0,1 0 1 0 0,0 0-1 0 0,-1 0 0 0 0,1 1 1 0 0,-1-1-1 0 0,1 0 1 0 0,-1 0-1 0 0,1 0 1 0 0,0 1-1 0 0,-1-1 0 0 0,1 0 1 0 0,0 1-1 0 0,-1-1 1 0 0,1 0-1 0 0,0 1 1 0 0,-1-1-1 0 0,1 0 0 0 0,0 1 1 0 0,-1-1-1 0 0,1 1 1 0 0,0-1-1 0 0,0 0 1 0 0,0 1-1 0 0,0-1 0 0 0,-1 1 1 0 0,1-1-1 0 0,0 1 1 0 0,0-1-1 0 0,0 1 1 0 0,0-1-1 0 0,0 1 0 0 0,0-1 1 0 0,0 1-1 0 0,0-1 1 0 0,0 1-13 0 0,-2 4 270 0 0,-9 5-39 0 0,9-6-49 0 0,0-1-81 0 0,2 1-50 0 0,1 1-27 0 0,-1-2 37 0 0,1 4 34 0 0,-1-5-61 0 0,0 0 0 0 0,0 0-1 0 0,0 1 1 0 0,0-1 0 0 0,0 0-1 0 0,-1 0 1 0 0,1 0-1 0 0,-1 0 1 0 0,1 0 0 0 0,-1 1-34 0 0,-5 10 157 0 0,4-9-121 0 0,1-1 0 0 0,0 0 0 0 0,0 0 0 0 0,1 1 1 0 0,-1-1-1 0 0,1 1 0 0 0,-1-1-36 0 0,1 8 108 0 0,0 1 43 0 0,0 52 664 0 0,2-51-724 0 0,4-3-43 0 0,-5-8-44 0 0,0-1 0 0 0,-1 1-1 0 0,1-1 1 0 0,0 1 0 0 0,0 0-1 0 0,-1-1 1 0 0,1 1 0 0 0,-1 0 0 0 0,1 0-1 0 0,-1-1 1 0 0,0 1 0 0 0,0 0 0 0 0,0 0-4 0 0,1 0 11 0 0,-1-1 1 0 0,0 1 0 0 0,0 0 0 0 0,0-1-1 0 0,1 1 1 0 0,-1-1 0 0 0,1 1-1 0 0,0 0 1 0 0,-1-1 0 0 0,1 1 0 0 0,0-1-1 0 0,0 0 1 0 0,0 1 0 0 0,0-1-12 0 0,4 7 76 0 0,0 4 41 0 0,5 5 94 0 0,-7-14-13 0 0,0-3 129 0 0,0 0-232 0 0,4 0 121 0 0,9-3 175 0 0,-10 0-202 0 0,1-2 93 0 0,-3 1-100 0 0,0 1 34 0 0,4-4 37 0 0,8-2 226 0 0,-2 2-156 0 0,-5 1-168 0 0,3-1-40 0 0,-8 5-85 0 0,-1 0 0 0 0,1 0 0 0 0,-1 0-1 0 0,1 0 1 0 0,-1-1 0 0 0,0 1 0 0 0,0-1 0 0 0,0 0 0 0 0,0 0 0 0 0,-1 0 0 0 0,1 0 0 0 0,-1 0 0 0 0,0-1-1 0 0,2-2-29 0 0,-2-3 51 0 0,4-9 33 0 0,5 8-31 0 0,-10 10-48 0 0,0-1-1 0 0,0 1 1 0 0,0-1 0 0 0,0 0 0 0 0,0 0 0 0 0,0 1 0 0 0,0-1 0 0 0,0 0 0 0 0,-1 0-1 0 0,1 0 1 0 0,0 0 0 0 0,-1 0 0 0 0,1 0 0 0 0,0 0 0 0 0,-1 0 0 0 0,0 0-1 0 0,1 0 1 0 0,-1 0 0 0 0,1-1 0 0 0,-1 1 0 0 0,0 0 0 0 0,0 0 0 0 0,0 0-1 0 0,0-1-4 0 0,0-17 92 0 0,0 0-46 0 0,0-69-40 0 0,0 86-6 0 0,0 0-1 0 0,0 1 1 0 0,0-1-1 0 0,-1 0 1 0 0,1 0-1 0 0,-1 1 1 0 0,1-1-1 0 0,-1 0 1 0 0,0 1-1 0 0,0-1 1 0 0,0 1-1 0 0,0-1 1 0 0,0 1-1 0 0,0-1 1 0 0,0 0 0 0 0,-12-10-65 0 0,7 6-3 0 0,4 3-74 0 0,1 1 51 0 0,0-1 31 0 0,1-1 26 0 0,0 0 6 0 0,-1 2-20 0 0,-9-11-148 0 0,-2 1-97 0 0,8 8 108 0 0,1 1-162 0 0,2 0 112 0 0,0 1 54 0 0,2-1 3 0 0,-1 1 36 0 0,0 1 2 0 0,-1 0-20 0 0,1 0-49 0 0,-2 0-101 0 0,1 1-49 0 0,0-1-44 0 0,-1 1-39 0 0,-1-1-535 0 0,1-1-88 0 0,0-2-734 0 0,1-5-1012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11.5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6000 0 0,'0'0'174'0'0,"0"2"-7"0"0,0 10-37 0 0,0-6-34 0 0,0 0 127 0 0,0-3-99 0 0,3 2 460 0 0,1 0-338 0 0,3 8 260 0 0,-6-7-267 0 0,0 0 73 0 0,-1 2 97 0 0,0-3-160 0 0,0-1 34 0 0,2 5 55 0 0,3 2 47 0 0,2 2 3 0 0,-5-1-77 0 0,-2-2-108 0 0,0-1-34 0 0,2 4 62 0 0,6 14 237 0 0,-4-17-288 0 0,0 0 42 0 0,8 13 158 0 0,0 0 53 0 0,0 1 58 0 0,0 0 72 0 0,-12-23-541 0 0,1 0 1 0 0,0 0 0 0 0,-1 0-1 0 0,1 0 1 0 0,0 0 0 0 0,0 0-1 0 0,0-1 1 0 0,-1 1 0 0 0,1 0-1 0 0,0-1 1 0 0,0 1 0 0 0,0 0 0 0 0,0-1-1 0 0,0 0 1 0 0,0 1 0 0 0,1-1-23 0 0,9 7 309 0 0,-7-1-101 0 0,-3-5-194 0 0,-1-1-1 0 0,0 1 1 0 0,0-1-1 0 0,1 1 1 0 0,-1-1-1 0 0,0 0 1 0 0,1 1-1 0 0,-1-1 0 0 0,0 0 1 0 0,1 1-1 0 0,-1-1 1 0 0,0 0-1 0 0,1 1 1 0 0,-1-1-1 0 0,1 0 1 0 0,-1 0-1 0 0,1 1 1 0 0,-1-1-1 0 0,1 0 1 0 0,-1 0-1 0 0,1 0 1 0 0,-1 0-1 0 0,1 0 1 0 0,-1 0-1 0 0,1 0 1 0 0,-1 1-1 0 0,1-2 1 0 0,-1 1-1 0 0,1 0 1 0 0,-1 0-1 0 0,1 0 1 0 0,-1 0-14 0 0,4 0 105 0 0,1 0 35 0 0,20 0 558 0 0,-18-1-536 0 0,-3-1-92 0 0,1-8 204 0 0,9 5-29 0 0,-8 0-91 0 0,19-16 281 0 0,-10 5-234 0 0,-6 5-143 0 0,-4 3-105 0 0,5-12 120 0 0,9-18-4 0 0,-1 1-67 0 0,-17 34-2 0 0,0 0 0 0 0,0 0 0 0 0,-1 0 0 0 0,1 0 0 0 0,-1 0 0 0 0,0-1 0 0 0,0 1 0 0 0,0 0 0 0 0,0 0 0 0 0,0-1 0 0 0,-1-8 0 0 0,1 10-1 0 0,0 1 0 0 0,0-1 0 0 0,-1 0 0 0 0,1 1 0 0 0,0-1-1 0 0,-1 1 1 0 0,1-1 0 0 0,-1 0 0 0 0,0 1 0 0 0,1-1-1 0 0,-1 1 1 0 0,0-1 0 0 0,0 1 0 0 0,0 0 0 0 0,0-1-1 0 0,0 1 1 0 0,0 0 0 0 0,-1-1 1 0 0,2 2-4 0 0,-1 0 0 0 0,1 0 0 0 0,0-1 0 0 0,0 1 0 0 0,-1 0 0 0 0,1 0 0 0 0,0-1 0 0 0,0 1 0 0 0,0 0 0 0 0,0-1 0 0 0,0 1 0 0 0,-1 0 0 0 0,1 0 0 0 0,0-1 0 0 0,0 1 0 0 0,0 0 0 0 0,0-1 0 0 0,0 1 0 0 0,0 0 0 0 0,0-1 0 0 0,0 1 0 0 0,0 0 0 0 0,0-1 0 0 0,0 1 0 0 0,0 0 0 0 0,0-1 4 0 0,0-2-17 0 0,0 0 0 0 0,-1 0 0 0 0,1 1 0 0 0,-1-1-1 0 0,0 0 1 0 0,1 0 0 0 0,-2-1 17 0 0,-6-14-147 0 0,6 12 15 0 0,2-2 11 0 0,1 3 3 0 0,-1-1-100 0 0,-2 0-12 0 0,0 0-87 0 0,-9-15-123 0 0,10 19 235 0 0,0-1 34 0 0,0 0-80 0 0,0 0 75 0 0,1 0 72 0 0,0 0 28 0 0,-1-1-70 0 0,1 4-22 0 0,0 0 48 0 0,-1-1 10 0 0,1 0 105 0 0,-1 0 68 0 0,0-2 164 0 0,0 2-183 0 0,0 0-33 0 0,0 0-58 0 0,1 0-83 0 0,-1 0-57 0 0,0 0-84 0 0,0 0-96 0 0,0 0-106 0 0,1 1-119 0 0,-1 0 248 0 0,1-1-34 0 0,-1 1-36 0 0,1 0-36 0 0,-1 0-39 0 0,1 0-40 0 0,0 0-1263 0 0,0 0-1005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12.0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6776 0 0,'0'0'198'0'0,"0"3"-11"0"0,0 49 1298 0 0,0-11-109 0 0,0-22-738 0 0,0-1-37 0 0,0 2-41 0 0,0 1-45 0 0,1-10-221 0 0,6 1 36 0 0,-1 1 12 0 0,-4-2-28 0 0,-2-5 9 0 0,0-1-110 0 0,0 0-100 0 0,0-1-43 0 0,0 11 49 0 0,0-8-21 0 0,0-1 96 0 0,0-3-48 0 0,0 0 42 0 0,0 0 19 0 0,0 0 41 0 0,0 0 45 0 0,0 0 50 0 0,0-1 53 0 0,0 1 59 0 0,0 0 61 0 0,0-1 65 0 0,0-20-460 0 0,0-24-39 0 0,0 40-78 0 0,0 0 0 0 0,0 1-1 0 0,0-1 1 0 0,0 0 0 0 0,1 1 0 0 0,-1-1 0 0 0,1 1-1 0 0,0-1 1 0 0,-1 1 0 0 0,1-1 0 0 0,0 1-1 0 0,0-1 1 0 0,0 1 0 0 0,0-1-4 0 0,4-6 0 0 0,-1-2 0 0 0,-3 8 0 0 0,0-1 0 0 0,0 1 0 0 0,1 0 0 0 0,-1 0 0 0 0,0 0 0 0 0,1-1 0 0 0,-1 2 0 0 0,1-1 0 0 0,0 0 0 0 0,11-14-10 0 0,-11 13-1 0 0,0 0 1 0 0,0-1-1 0 0,0 2 1 0 0,0-1-1 0 0,0 0 0 0 0,1 0 1 0 0,-1 1-1 0 0,1-1 1 0 0,0 1-1 0 0,-1 0 1 0 0,1 0-1 0 0,0 0 1 0 0,1 0-1 0 0,-1 0 11 0 0,12-7-50 0 0,-13 7 44 0 0,1 0 0 0 0,0 0-1 0 0,0 0 1 0 0,0 1 0 0 0,0 0-1 0 0,0-1 1 0 0,0 1 0 0 0,0 0-1 0 0,0 1 1 0 0,0-1 0 0 0,0 0-1 0 0,1 1 1 0 0,2 0 6 0 0,9-2-39 0 0,1-4 24 0 0,0 0 1 0 0,0 4-25 0 0,-5 1 29 0 0,-7 1 8 0 0,-1 0 1 0 0,0 0 0 0 0,0 0 0 0 0,0 0 0 0 0,1 0 0 0 0,-1 0 0 0 0,0 1 0 0 0,0 0 0 0 0,0-1 0 0 0,1 2 1 0 0,27 13-54 0 0,-27-12 50 0 0,-1-1-1 0 0,1 1 0 0 0,-1 0 0 0 0,0 0 1 0 0,0 0-1 0 0,0 1 0 0 0,-1-1 1 0 0,1 1-1 0 0,-1-1 0 0 0,1 1 0 0 0,-1 0 1 0 0,-1 0-1 0 0,1 0 0 0 0,0 0 0 0 0,-1 2 5 0 0,8 14 7 0 0,-4-12-7 0 0,-4-7 0 0 0,0 0 0 0 0,0 1 0 0 0,0-1 0 0 0,0 1 0 0 0,-1-1 0 0 0,1 1 0 0 0,0-1 0 0 0,-1 1 0 0 0,1 0 0 0 0,-1-1 0 0 0,0 1 0 0 0,0 0 0 0 0,1-1 0 0 0,-1 1 0 0 0,0 46 43 0 0,0-25-85 0 0,0-2-67 0 0,0-21 107 0 0,0 0-1 0 0,-1 0 0 0 0,1 1 0 0 0,0-1 0 0 0,0 0 1 0 0,0 0-1 0 0,0 0 0 0 0,0 0 0 0 0,0 0 0 0 0,0 0 1 0 0,0 0-1 0 0,0 0 0 0 0,0 0 0 0 0,0 0 0 0 0,0 1 1 0 0,0-1-1 0 0,0 0 0 0 0,0 0 0 0 0,0 0 0 0 0,1 0 1 0 0,-1 0-1 0 0,0 0 0 0 0,0 0 0 0 0,0 0 0 0 0,0 0 0 0 0,0 0 1 0 0,0 0-1 0 0,0 1 0 0 0,0-1 0 0 0,0 0 0 0 0,0 0 1 0 0,0 0-1 0 0,0 0 0 0 0,0 0 0 0 0,0 0 0 0 0,0 0 1 0 0,1 0-1 0 0,-1 0 0 0 0,0 0 0 0 0,0 0 0 0 0,0 0 1 0 0,0 0-1 0 0,0 0 0 0 0,0 0 0 0 0,0 0 0 0 0,0 0 1 0 0,0 0-1 0 0,0 0 0 0 0,1 0 0 0 0,-1 0 0 0 0,0 0 1 0 0,0 0-1 0 0,0 0 0 0 0,0 0 0 0 0,0 0 0 0 0,0 0 0 0 0,0 0 3 0 0,0 0-73 0 0,1 0 40 0 0,0 0 41 0 0,3 1 81 0 0,-2-1-114 0 0,-1 0-55 0 0,1 0-52 0 0,-1 0-71 0 0,0-1-82 0 0,-1 1-97 0 0,0 0 121 0 0,0 0-41 0 0,0 0-37 0 0,0 0-34 0 0,0 0-242 0 0,0 1-55 0 0,0 1-791 0 0,0 2-623 0 0,0 5-1186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12.7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301 648 8232 0 0,'0'-1'8'0'0,"0"1"0"0"0,0-1-1 0 0,0 1 1 0 0,0-1 0 0 0,0 1 0 0 0,0-1 0 0 0,0 1 0 0 0,0-1 0 0 0,0 1 0 0 0,0-1 0 0 0,0 1 0 0 0,0-1 0 0 0,-1 1-1 0 0,1-1 1 0 0,0 1 0 0 0,0-1 0 0 0,0 1 0 0 0,-1-1 0 0 0,1 1 0 0 0,0 0 0 0 0,0-1 0 0 0,-1 1 0 0 0,1-1 0 0 0,0 1-1 0 0,-1 0 1 0 0,1-1 0 0 0,-1 1 0 0 0,1 0 0 0 0,0 0 0 0 0,-1-1 0 0 0,1 1 0 0 0,-1 0-8 0 0,-6-5 140 0 0,3-1 6 0 0,-1 0 37 0 0,-4 5-89 0 0,0 0-53 0 0,4-4-35 0 0,1-2-13 0 0,-8 0-3 0 0,2 2 21 0 0,5-1 30 0 0,2-1 38 0 0,3 6-69 0 0,0 1 1 0 0,0-1-1 0 0,0 1 0 0 0,-1-1 1 0 0,1 1-1 0 0,0-1 0 0 0,0 1 0 0 0,-1-1 1 0 0,1 1-1 0 0,0 0 0 0 0,0-1 0 0 0,-1 1 1 0 0,1-1-1 0 0,-1 1 0 0 0,1 0 1 0 0,0-1-1 0 0,-1 1 0 0 0,1 0 0 0 0,-1 0 1 0 0,1-1-1 0 0,-1 1 0 0 0,1 0 1 0 0,-1 0-1 0 0,1 0 0 0 0,-1-1 0 0 0,1 1 1 0 0,-1 0-1 0 0,1 0 0 0 0,-1 0 0 0 0,1 0 1 0 0,-1 0-1 0 0,1 0 0 0 0,-1 0 1 0 0,1 0-1 0 0,-1 0 0 0 0,1 0 0 0 0,-1 1 1 0 0,1-1-11 0 0,-12-1 216 0 0,-4-2 233 0 0,10 1-289 0 0,0-1-53 0 0,1-1-87 0 0,5 4-17 0 0,0-1 1 0 0,0 1 0 0 0,0 0 0 0 0,0 0 0 0 0,0 0-1 0 0,0 0 1 0 0,0 0 0 0 0,0 0 0 0 0,0 0 0 0 0,0 0-1 0 0,-1-1 1 0 0,1 1 0 0 0,0 0 0 0 0,0 0 0 0 0,0 0-1 0 0,0 0 1 0 0,0 0 0 0 0,0 0 0 0 0,0 0-1 0 0,0 0 1 0 0,-1 0 0 0 0,1 0 0 0 0,0 0 0 0 0,0 0-1 0 0,0 0 1 0 0,0 0 0 0 0,0 0 0 0 0,0 0 0 0 0,-1 0-1 0 0,1 0 1 0 0,0 0 0 0 0,0 0 0 0 0,0 0 0 0 0,0 0-1 0 0,0 0 1 0 0,0 0 0 0 0,0 0 0 0 0,-1 0-1 0 0,1 0 1 0 0,0 0 0 0 0,0 0 0 0 0,0 0 0 0 0,0 0-1 0 0,0 0 1 0 0,0 0 0 0 0,0 0 0 0 0,0 1 0 0 0,0-1-1 0 0,-1 0 1 0 0,1 0 0 0 0,0 0 0 0 0,0 0-1 0 0,0 0 1 0 0,0 0 0 0 0,0 0 0 0 0,0 0 0 0 0,0 1-4 0 0,-11 9 204 0 0,8-7-100 0 0,1-2-36 0 0,-1 0-24 0 0,1-2-22 0 0,-3 2 24 0 0,-1 10 82 0 0,-5-5-4 0 0,10-5-115 0 0,0-1 0 0 0,0 1 0 0 0,0-1 1 0 0,0 1-1 0 0,0-1 0 0 0,0 1 0 0 0,0-1 1 0 0,0 1-1 0 0,0 0 0 0 0,1 0 0 0 0,-1-1 1 0 0,0 1-1 0 0,0 0 0 0 0,1 0 0 0 0,-1 0 1 0 0,0 0-10 0 0,-4 10 97 0 0,4-9-76 0 0,0 0 0 0 0,0 1 1 0 0,0-1-1 0 0,0 0 0 0 0,-1 0 0 0 0,1 0 0 0 0,-1 0 0 0 0,1 0 1 0 0,-1 0-22 0 0,-9 14 107 0 0,6-1-73 0 0,4-12-33 0 0,1-1 0 0 0,-1 1 0 0 0,0-1 0 0 0,1 1 0 0 0,-1-1 0 0 0,0 0 0 0 0,-1 1 0 0 0,1-1 0 0 0,0 0 0 0 0,-1 0 0 0 0,1 0 0 0 0,-1 0 0 0 0,0 0-1 0 0,1 0 4 0 0,-1 0-1 0 0,0-1 0 0 0,1 1 1 0 0,0 0-1 0 0,0 0 0 0 0,-1 0 1 0 0,1 1-1 0 0,1-1 0 0 0,-1 0 0 0 0,0 0 1 0 0,0 0-1 0 0,1 1 0 0 0,-1-1 1 0 0,1 1-4 0 0,-3 10 7 0 0,-13 24-7 0 0,14-32 0 0 0,-1 2 0 0 0,1 0 0 0 0,1-1 0 0 0,-1 1 0 0 0,1 0 0 0 0,0 0 0 0 0,0 0 0 0 0,1 0 0 0 0,-1 6 0 0 0,2 11 0 0 0,-1-24 0 0 0,0 1 0 0 0,1-1 0 0 0,-1 1 0 0 0,0 0 0 0 0,0-1 0 0 0,1 1 0 0 0,-1-1 0 0 0,0 1 0 0 0,1-1 0 0 0,-1 1 0 0 0,1-1 0 0 0,-1 1 0 0 0,0-1 0 0 0,1 0 0 0 0,-1 1 0 0 0,1-1 0 0 0,-1 0 0 0 0,1 1 0 0 0,0-1 0 0 0,-1 0 0 0 0,1 0 0 0 0,-1 1 0 0 0,1-1 0 0 0,-1 0 0 0 0,1 0 0 0 0,0 0 0 0 0,-1 0 0 0 0,1 0 0 0 0,0 0 0 0 0,-1 0 0 0 0,1 0 0 0 0,0 0 0 0 0,-1 0 0 0 0,1 0-1 0 0,0 0 1 0 0,-1 0 0 0 0,1 0 0 0 0,0 0 0 0 0,-1 0 0 0 0,1 1 0 0 0,0-1-1 0 0,-1 0 1 0 0,1 0 0 0 0,0 0 0 0 0,-1 1 0 0 0,1-1 0 0 0,0 0 0 0 0,-1 1 0 0 0,1-1-1 0 0,-1 0 1 0 0,1 1 0 0 0,-1-1 0 0 0,1 1 0 0 0,-1-1 0 0 0,1 1 0 0 0,-1-1 0 0 0,1 1-1 0 0,-1-1 1 0 0,0 1 0 0 0,1 0 1 0 0,-1-1 0 0 0,0 1-1 0 0,1-1 1 0 0,-1 1-1 0 0,1-1 1 0 0,-1 1 0 0 0,1-1-1 0 0,-1 1 1 0 0,1-1 0 0 0,-1 1-1 0 0,1-1 1 0 0,0 0 0 0 0,-1 1-1 0 0,1-1 1 0 0,0 0 0 0 0,-1 0-1 0 0,1 1 1 0 0,0-1-1 0 0,-1 0 1 0 0,1 0 0 0 0,0 0-1 0 0,-1 0 1 0 0,1 0 0 0 0,0 0-1 0 0,-1 0 1 0 0,1 0-1 0 0,11 1 48 0 0,-9-1-33 0 0,0 0-1 0 0,0 0 1 0 0,1 1 0 0 0,-1-2-1 0 0,0 1 1 0 0,0 0 0 0 0,1-1-1 0 0,-1 0 1 0 0,0 1 0 0 0,0-2-15 0 0,16-8 53 0 0,-6 6-43 0 0,-9 3 0 0 0,0 0 0 0 0,0 0 0 0 0,-1 0 0 0 0,1-1 0 0 0,0 0 0 0 0,0 0 0 0 0,-1 0 1 0 0,1 0-11 0 0,11-6 14 0 0,12-3 50 0 0,7-2-30 0 0,-26 9-33 0 0,13-7-19 0 0,-19 9 9 0 0,1 0 0 0 0,-1 0 0 0 0,0 0 0 0 0,0 0 0 0 0,0 0 0 0 0,0-1 0 0 0,2-1 9 0 0,2-6 5 0 0,0 0-45 0 0,5-8-74 0 0,-6 10 7 0 0,0 1-1 0 0,1-1 1 0 0,5-5 107 0 0,12-8-217 0 0,-14 2 39 0 0,-5 6 29 0 0,4-2-55 0 0,-2 6 72 0 0,-1 1-1 0 0,-1-1 1 0 0,1 0 0 0 0,-2 0 0 0 0,3-8 132 0 0,0-12-307 0 0,-1 14 173 0 0,-3 12 115 0 0,-1 0 0 0 0,0-1-1 0 0,0 1 1 0 0,0-1 0 0 0,0 1-1 0 0,-1-1 1 0 0,0 1-1 0 0,1-1 1 0 0,-1 0 19 0 0,0-46-210 0 0,0 0 76 0 0,0 1 73 0 0,0 0 71 0 0,0 0 67 0 0,0 1 64 0 0,0-1 61 0 0,0-1 58 0 0,-1 44-226 0 0,1 0-1 0 0,-1 0 0 0 0,0 1 0 0 0,-1-1 1 0 0,1 0-1 0 0,-2 0-33 0 0,2 1 43 0 0,-1 0-1 0 0,1 0 1 0 0,0 0 0 0 0,0 0 0 0 0,0-5-43 0 0,1 6 4 0 0,0 0 34 0 0,0-5 121 0 0,0 2 69 0 0,0-9 362 0 0,0 12-450 0 0,0 0-45 0 0,0 2 173 0 0,0 2-20 0 0,0 0-6 0 0,0 0 0 0 0,0 0 12 0 0,0 0 2 0 0,0 0 0 0 0,0 2-19 0 0,0 11-39 0 0,0-3-83 0 0,2-1-52 0 0,5 11 15 0 0,-3-11-5 0 0,-3-7-57 0 0,0 1 1 0 0,-1-1 0 0 0,1 0 0 0 0,0 1 0 0 0,-1-1-1 0 0,0 1 1 0 0,0-1 0 0 0,0 1 0 0 0,0-1 0 0 0,0 0-1 0 0,0 1 1 0 0,-1 0-17 0 0,1 0 24 0 0,0 1-1 0 0,-1-1 0 0 0,1 1 0 0 0,1-1 1 0 0,-1 0-1 0 0,0 1 0 0 0,1-1 1 0 0,0 4-24 0 0,4 3 39 0 0,2 9 26 0 0,-5-1 15 0 0,-2-11-48 0 0,1 1 0 0 0,0-1 0 0 0,0 1 0 0 0,3 5-32 0 0,-2-5 36 0 0,0 0 0 0 0,0 0 1 0 0,-1 1-1 0 0,0 7-36 0 0,0 10 85 0 0,0-15-39 0 0,-1-1 0 0 0,0 1 0 0 0,-1 0 0 0 0,0 0 0 0 0,-1 4-46 0 0,-3 1 61 0 0,3-9-28 0 0,0-1 0 0 0,1 1 0 0 0,-1-1 0 0 0,2 1 0 0 0,-1 0 1 0 0,1 0-34 0 0,-1 1 40 0 0,0-1 1 0 0,0 1 0 0 0,0 0 0 0 0,-1-1-1 0 0,0 2-40 0 0,-1-1 38 0 0,2-1-1 0 0,-1 1 0 0 0,1 0 1 0 0,0-1-1 0 0,1 2-37 0 0,-1-2 28 0 0,1 0 0 0 0,-1 0 1 0 0,0-1-1 0 0,-1 1 0 0 0,0 0 0 0 0,0-1-28 0 0,-2 11 56 0 0,-12 43 152 0 0,12-43-125 0 0,5 0-22 0 0,0 0 2 0 0,-4 0 22 0 0,1-11-65 0 0,-6 19 103 0 0,4 5 90 0 0,1-15-104 0 0,-7-1-2 0 0,7-10-13 0 0,2 0-49 0 0,3 3-6 0 0,-2-6-25 0 0,0 1 77 0 0,0-2-18 0 0,0 0 11 0 0,0 0 3 0 0,0 0-34 0 0,0 0-78 0 0,0 0-55 0 0,0 0-29 0 0,0 0-99 0 0,0 0-166 0 0,0 0 206 0 0,0 0-41 0 0,0 0-74 0 0,0 0 93 0 0,0 0-38 0 0,0 0-41 0 0,0 0-39 0 0,0 0-410 0 0,0 0 102 0 0,0-1-52 0 0,0 0-784 0 0,0-4-613 0 0,0-4-1168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13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10912 0 0,'0'0'248'0'0,"0"0"34"0"0,0 0 20 0 0,0 0-38 0 0,0 0-86 0 0,0 0-30 0 0,0 0 158 0 0,0 0 290 0 0,0 0 32 0 0,0 0-38 0 0,0 0-404 0 0,0 0 47 0 0,0 0 115 0 0,0 0-17 0 0,0 0-37 0 0,0 0-138 0 0,0 0-57 0 0,0 0-16 0 0,0 0-35 0 0,0 0-124 0 0,0 0 44 0 0,0 0-20 0 0,0 0-27 0 0,0 0-43 0 0,0 0-22 0 0,0 0-43 0 0,0 0-51 0 0,0 0-58 0 0,0 0-60 0 0,0 0-58 0 0,0 0-51 0 0,0 0-44 0 0,0 0-151 0 0,0 0-44 0 0,0 0-184 0 0,0 0-490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10.3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505 270 7912 0 0,'0'0'232'0'0,"0"-3"-14"0"0,0-5-144 0 0,0 5-16 0 0,0 1 167 0 0,0-1-35 0 0,0-2 106 0 0,0 0-65 0 0,-1-8 171 0 0,-1 10-159 0 0,-4-2 129 0 0,1 2-35 0 0,3-8-53 0 0,2 7-174 0 0,-1-1 38 0 0,-4-6 427 0 0,2 7-375 0 0,1 1-91 0 0,0-1-100 0 0,0-1 93 0 0,1 4-76 0 0,1 1-1 0 0,0-1 1 0 0,0 0-1 0 0,-1 1 1 0 0,1-1-1 0 0,0 1 1 0 0,-1-1-1 0 0,1 0 1 0 0,-1 1-1 0 0,1-1 1 0 0,-1 1 0 0 0,1-1-1 0 0,-1 1 1 0 0,1 0-1 0 0,-1-1 1 0 0,1 1-1 0 0,-1-1 1 0 0,0 1-1 0 0,1 0 1 0 0,-1-1-1 0 0,1 1 1 0 0,-1 0-26 0 0,-4-2 103 0 0,1-1-20 0 0,1 1 0 0 0,0 0 0 0 0,0 0 1 0 0,1-1-1 0 0,-1 0 0 0 0,0 0 0 0 0,1 1 1 0 0,0-1-1 0 0,-2-3-83 0 0,0-2 146 0 0,0 3-40 0 0,-1-1-16 0 0,-2 1 0 0 0,-2-3 23 0 0,-2-8 137 0 0,9 14-259 0 0,-1 0 42 0 0,-6-4 123 0 0,-11-8 310 0 0,12 7-312 0 0,5 4-83 0 0,0 0 0 0 0,0 1 1 0 0,0 0-1 0 0,-1-1 1 0 0,1 1-1 0 0,-3-1-71 0 0,-12-5 204 0 0,8 4-156 0 0,0 0-56 0 0,2-2 41 0 0,-1 0-1 0 0,-21 4 43 0 0,24 2-66 0 0,5 0-10 0 0,-6 4 16 0 0,-11 6 34 0 0,2-5-27 0 0,1 8 21 0 0,-1 3-32 0 0,3-1-11 0 0,12-12-4 0 0,1-1 1 0 0,-1 0-1 0 0,1 0 1 0 0,-1 0 0 0 0,1 0-1 0 0,0 0 1 0 0,0 0 0 0 0,0 0-1 0 0,0 0 1 0 0,1 1 3 0 0,-1-2-2 0 0,0 0-1 0 0,0 1 1 0 0,0-1-1 0 0,0 0 1 0 0,0 1 0 0 0,0-1-1 0 0,0 0 1 0 0,0 0-1 0 0,0 1 1 0 0,-1-1 0 0 0,1 0-1 0 0,0 0 1 0 0,-1 1-1 0 0,1-1 1 0 0,-1 0 0 0 0,0 0 2 0 0,-5 4 0 0 0,5-5 0 0 0,1 0 0 0 0,0 0 0 0 0,-1 1 0 0 0,1-1 0 0 0,-1 0 0 0 0,1 0 0 0 0,0 1 0 0 0,-1-1 0 0 0,1 0 0 0 0,0 1 0 0 0,-1-1 0 0 0,1 1 0 0 0,0-1 0 0 0,-1 0 0 0 0,1 1 0 0 0,0-1 0 0 0,0 1 0 0 0,0-1 0 0 0,-1 1 0 0 0,1-1 0 0 0,0 1 0 0 0,0-1 0 0 0,0 1 0 0 0,0-1 0 0 0,0 1 0 0 0,0-1 0 0 0,0 1 0 0 0,0-1 0 0 0,0 1 0 0 0,0-1 0 0 0,0 1 0 0 0,0 0 0 0 0,0 16 0 0 0,-1-12 0 0 0,1 0 0 0 0,-1 1 0 0 0,2-1 0 0 0,-1 0 0 0 0,0 0 0 0 0,1 1 0 0 0,0-1 0 0 0,1 1 0 0 0,1 2 0 0 0,-1-2 0 0 0,0 0 0 0 0,0 0 0 0 0,-1 1 0 0 0,0-1 0 0 0,0 0 0 0 0,0 1 0 0 0,-1 4 0 0 0,0-7 0 0 0,1 0 0 0 0,-1 0 0 0 0,1 0 0 0 0,0 0 0 0 0,0 0 0 0 0,0 0 0 0 0,1 0 0 0 0,-1-1 0 0 0,1 1 0 0 0,1 2 0 0 0,-2-4 0 0 0,0 1 0 0 0,0-1 0 0 0,-1 0 0 0 0,1 1 0 0 0,-1-1 0 0 0,0 0 0 0 0,1 1 0 0 0,-1-1 0 0 0,0 1 0 0 0,-1 1 0 0 0,3 13 0 0 0,3-2 0 0 0,-3-11 0 0 0,-1-1 0 0 0,0 0 0 0 0,0 0 0 0 0,0 1 0 0 0,-1-1 0 0 0,1 1 0 0 0,-1-1 0 0 0,1 2 0 0 0,-2 14 0 0 0,1-13 0 0 0,0 1 0 0 0,0-1 0 0 0,0 0 0 0 0,1 1 0 0 0,0-1 0 0 0,0 0 0 0 0,6 7 3 0 0,-6-11 2 0 0,-1-1-1 0 0,1 1 0 0 0,0-1 1 0 0,0 0-1 0 0,-1 1 0 0 0,1-1 1 0 0,-1 1-1 0 0,1 0 0 0 0,-1-1 1 0 0,0 1-1 0 0,0-1 0 0 0,0 1 1 0 0,0-1-5 0 0,0 33 51 0 0,0 43 123 0 0,0-75-171 0 0,0-1 1 0 0,0 1-1 0 0,0 0 0 0 0,-1 0 1 0 0,1 0-1 0 0,-1-1 0 0 0,1 1 1 0 0,-1 0-1 0 0,0-1 0 0 0,0 1 1 0 0,1-1-1 0 0,-1 1 0 0 0,0 0-3 0 0,0-1 3 0 0,0 1-1 0 0,0-1 1 0 0,0 1-1 0 0,0-1 0 0 0,0 1 1 0 0,1 0-1 0 0,-1-1 1 0 0,1 1-1 0 0,-1 0 0 0 0,1 0 1 0 0,0-1-1 0 0,0 1 0 0 0,0 0-2 0 0,1 11 1 0 0,-1 3 6 0 0,-14 18 60 0 0,11-21-14 0 0,3-10-26 0 0,0-3-62 0 0,0 0-59 0 0,0 0-102 0 0,-3-3 31 0 0,1 1 62 0 0,0 0 38 0 0,-1-1 20 0 0,1 1-7 0 0,1 1-19 0 0,-1-1-166 0 0,1 1 46 0 0,0 0 41 0 0,1 0 36 0 0,0-1 16 0 0,0 1 35 0 0,1-2-16 0 0,0 2 34 0 0,-1 0-16 0 0,0-1-24 0 0,0 1-40 0 0,0 0-16 0 0,-1 0-40 0 0,0-1-45 0 0,-1 1-50 0 0,-11-12-484 0 0</inkml:trace>
  <inkml:trace contextRef="#ctx0" brushRef="#br0" timeOffset="269.58">0 348 9136 0 0,'0'0'266'0'0,"0"0"1"0"0,0 0-148 0 0,0 0 9 0 0,0 0 28 0 0,0 0 4 0 0,0 0 25 0 0,0 0 107 0 0,3 0 48 0 0,5-1-106 0 0,3-5 34 0 0,3 0 5 0 0,-3 4-51 0 0,4 2-62 0 0,0 0 52 0 0,37 0 641 0 0,-31 0-523 0 0,-9 0-173 0 0,0 0-43 0 0,12-3 121 0 0,-1-2-85 0 0,-16 3-112 0 0,1 0 0 0 0,0 0 0 0 0,-1 1-1 0 0,1 0 1 0 0,1 1-38 0 0,17 0 96 0 0,0 1-42 0 0,5 0-36 0 0,-1-1-43 0 0,-12 0-50 0 0,0-2 1 0 0,7-1 74 0 0,0-2-69 0 0,6-1-37 0 0,-8 4-50 0 0,-11 2-78 0 0,-1-1 75 0 0,18-5-116 0 0,-22 4 182 0 0,1 0-36 0 0,0 1-52 0 0,1-1-68 0 0,-3 1 37 0 0,0 1-42 0 0,1-1-48 0 0,0 1-51 0 0,-4 0 49 0 0,0 0-40 0 0,4 0-444 0 0,0 0-294 0 0,5 0-692 0 0</inkml:trace>
  <inkml:trace contextRef="#ctx0" brushRef="#br0" timeOffset="632.18">899 285 7568 0 0,'0'0'166'0'0,"0"0"29"0"0,0 0 14 0 0,-2 0-25 0 0,-11 3-146 0 0,4 3-26 0 0,4-1 34 0 0,5-5-46 0 0,-2 2 96 0 0,2-2 107 0 0,-3 3 177 0 0,-7 7 11 0 0,7-7-131 0 0,0-2-90 0 0,1 0-58 0 0,-1-2-58 0 0,0 1-24 0 0,1 2 54 0 0,2-2-63 0 0,-1 1 0 0 0,1-1 0 0 0,0 1 0 0 0,-1 0-1 0 0,1-1 1 0 0,0 1 0 0 0,0 0 0 0 0,-1-1 0 0 0,1 1-1 0 0,0 0 1 0 0,0-1 0 0 0,0 1 0 0 0,0 0 0 0 0,0-1-1 0 0,0 1-20 0 0,0-1 0 0 0,0 0 6 0 0,0 0-1 0 0,0 0 0 0 0,0 0 1 0 0,0 0-1 0 0,0 1 0 0 0,0-1 1 0 0,0 0-1 0 0,0 0 1 0 0,0 0-1 0 0,0 0 0 0 0,0 0 1 0 0,0 0-1 0 0,0 0 0 0 0,0 0 1 0 0,0 0-1 0 0,0 0 0 0 0,0 1 1 0 0,0-1-1 0 0,0 0 0 0 0,0 0 1 0 0,0 0-1 0 0,0 0 1 0 0,0 0-1 0 0,0 0 0 0 0,0 0 1 0 0,0 0-1 0 0,0 0 0 0 0,0 0 1 0 0,0 0-1 0 0,0 0 0 0 0,0 1 1 0 0,0-1-1 0 0,0 0 0 0 0,0 0 1 0 0,-1 0-1 0 0,1 0 1 0 0,0 0-1 0 0,0 0 0 0 0,0 0 1 0 0,0 0-1 0 0,0 0 0 0 0,0 0 1 0 0,0 0-1 0 0,0 0 0 0 0,0 0 1 0 0,0 0-1 0 0,0 0 0 0 0,-1 0 1 0 0,1 0-1 0 0,0 0 1 0 0,0 0-1 0 0,0 0 0 0 0,0 0 1 0 0,0 0-1 0 0,0 0 0 0 0,0 0 1 0 0,0 0-6 0 0,-8 2 219 0 0,2 4-60 0 0,6-6-150 0 0,0 1 1 0 0,-1-1 0 0 0,1 1-1 0 0,0-1 1 0 0,-1 1-1 0 0,1-1 1 0 0,-1 1 0 0 0,1-1-1 0 0,-1 1 1 0 0,1-1-1 0 0,-1 0 1 0 0,0 1-1 0 0,1-1 1 0 0,-1 0 0 0 0,1 0-1 0 0,-1 1 1 0 0,0-1-1 0 0,1 0 1 0 0,-1 0 0 0 0,1 0-1 0 0,-1 0 1 0 0,0 0-1 0 0,0 0-9 0 0,-4 3 130 0 0,0 2-63 0 0,-11 11 173 0 0,13-13-195 0 0,1-1-37 0 0,-6 7 122 0 0,1 0-40 0 0,-6 15 66 0 0,9-16-100 0 0,-1 24 145 0 0,-6-14-143 0 0,9-15-54 0 0,-1 0 0 0 0,1 1-1 0 0,0 0 1 0 0,0-1 0 0 0,1 1 0 0 0,-1 0 0 0 0,1 0-4 0 0,-5 25 59 0 0,-4-8-28 0 0,5 5 43 0 0,-1-10-24 0 0,5-13-41 0 0,-1 1 0 0 0,1-1 0 0 0,0 0 0 0 0,0 1 1 0 0,1-1-1 0 0,-1 0 0 0 0,1 1 0 0 0,-1 1-9 0 0,1 63 309 0 0,0-20 1 0 0,1-44-286 0 0,-1-1 0 0 0,1 1 0 0 0,-1 0 0 0 0,1 0 0 0 0,0 0 0 0 0,1 0 0 0 0,-1 0 0 0 0,1-1 0 0 0,-1 1 0 0 0,3 2-24 0 0,1 7 132 0 0,5-7 52 0 0,-5 0-47 0 0,-5-5-128 0 0,0-1 0 0 0,1 1 0 0 0,-1-1 0 0 0,0 0 0 0 0,0 1 0 0 0,1-1 0 0 0,-1 1 0 0 0,0-1 0 0 0,1 0 1 0 0,-1 1-1 0 0,0-1 0 0 0,1 0 0 0 0,-1 0 0 0 0,1 1 0 0 0,-1-1 0 0 0,1 0 0 0 0,-1 0 0 0 0,1 1 0 0 0,-1-1 0 0 0,0 0 1 0 0,1 0-1 0 0,-1 0 0 0 0,1 0 0 0 0,-1 0 0 0 0,1 0 0 0 0,-1 0 0 0 0,1 0 0 0 0,-1 0 0 0 0,1 0 0 0 0,-1 0 0 0 0,1 0 1 0 0,0 0-10 0 0,10 0 331 0 0,1 0 18 0 0,-1-1-64 0 0,1-2-4 0 0,-10 2-236 0 0,0 0-1 0 0,0 0 1 0 0,0 0-1 0 0,0-1 1 0 0,0 1-1 0 0,-1-1 1 0 0,1 1-1 0 0,0-1-44 0 0,4-4 150 0 0,2-2 36 0 0,14-12 324 0 0,-13 10-319 0 0,1-1-34 0 0,-2 0-84 0 0,3-6 37 0 0,13-29 322 0 0,-19 31-353 0 0,0 1-68 0 0,0-15-1 0 0,1 14-6 0 0,-5 12 4 0 0,0-1 0 0 0,0 1-1 0 0,0 0 1 0 0,0-1 0 0 0,0 1-1 0 0,-1-1 1 0 0,1 1 0 0 0,-1-2-8 0 0,0-8 46 0 0,0-21 49 0 0,0 15-22 0 0,0 18-67 0 0,0-1-1 0 0,0 0 0 0 0,0 1 1 0 0,-1-1-1 0 0,1 1 0 0 0,-1-1 0 0 0,1 1 1 0 0,-1-1-1 0 0,1 1 0 0 0,-1-1 0 0 0,0 1 1 0 0,0 0-1 0 0,0-1-5 0 0,-5-11 3 0 0,5-4-2 0 0,1 15-2 0 0,0 0-1 0 0,0-1 0 0 0,0 1 1 0 0,0-1-1 0 0,0 1 1 0 0,-1 0-1 0 0,1-1 1 0 0,-1 1-1 0 0,0 0 1 0 0,0-3 1 0 0,-4-2-40 0 0,-6-5-86 0 0,3 4 40 0 0,5 4 72 0 0,1-1-36 0 0,0-1 24 0 0,-1-1 8 0 0,-1 2-40 0 0,0 0-52 0 0,-2-1-81 0 0,-4-5-92 0 0,7 8-6 0 0,3 3 103 0 0,-2-2 31 0 0,-2-2-39 0 0,-3-3-149 0 0,4 5-276 0 0,3 2 348 0 0,0 0 137 0 0,0 0-37 0 0,0 0-7 0 0,0 0-38 0 0,0 0-44 0 0,0 0-47 0 0,0 0-54 0 0,0 0-47 0 0,0 0-44 0 0,0 0-38 0 0,0 0-140 0 0,0 0-37 0 0,0 0-1465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13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4688 0 0,'0'0'101'0'0,"0"0"22"0"0,0 0 6 0 0,0 0 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06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32 13312 0 0,'-7'-4'94'0'0,"-6"-2"68"0"0,4 2-20 0 0,1 3 19 0 0,-2 0 58 0 0,0-1-94 0 0,6-3-92 0 0,0-1-33 0 0,3 5-1 0 0,1 1 0 0 0,-1 0 0 0 0,0-1 0 0 0,1 1 0 0 0,-1 0 0 0 0,0 0 0 0 0,1 0 0 0 0,-1-1 0 0 0,0 1 0 0 0,1 0 0 0 0,-1 0 0 0 0,0 0 0 0 0,1 0 0 0 0,-1 0 0 0 0,0 0 1 0 0,1 0 0 0 0,-2 0-69 0 0,2 0 14 0 0,0 0-66 0 0,0 0-75 0 0,0 0 55 0 0,0 0-33 0 0,0 0-36 0 0,0 0-34 0 0,0 0-335 0 0,0 0 77 0 0,0 0-46 0 0,0 0-649 0 0,0 0-512 0 0,0 0-971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32:09.4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1 8776 0 0,'0'0'257'0'0,"0"0"-2"0"0,-1 0-190 0 0,-1 2-37 0 0,-9 9 19 0 0,9-9 138 0 0,-1-2 59 0 0,3 0-232 0 0,-1 0 1 0 0,1 0-1 0 0,-1 0 1 0 0,1 0-1 0 0,-1 0 1 0 0,1 0-1 0 0,-1 1 0 0 0,1-1 1 0 0,-1 0-1 0 0,1 0 1 0 0,-1 0-1 0 0,1 0 0 0 0,-1 0 1 0 0,1 1-1 0 0,-1-1 1 0 0,1 0-1 0 0,0 0 0 0 0,-1 1 1 0 0,1-1-1 0 0,-1 0 1 0 0,1 1-1 0 0,0-1 1 0 0,-1 0-1 0 0,1 1 0 0 0,0-1 1 0 0,0 1-1 0 0,-1-1 1 0 0,1 0-1 0 0,0 1 0 0 0,0-1 1 0 0,-1 1-1 0 0,1-1 1 0 0,0 1-1 0 0,0-1 0 0 0,0 1 1 0 0,0-1-1 0 0,0 1 1 0 0,0-1-1 0 0,0 1 1 0 0,0-1-1 0 0,0 1 0 0 0,0 0-12 0 0,0 1 311 0 0,0-2 17 0 0,0 0 7 0 0,0 3-3 0 0,1 9-28 0 0,-1-7-201 0 0,1-1 0 0 0,-1 1 0 0 0,0 0 0 0 0,0 0 0 0 0,-1 0-1 0 0,1-1 1 0 0,-1 1 0 0 0,0 0 0 0 0,-1 0-103 0 0,-2 2 137 0 0,-3 4 84 0 0,7-10-205 0 0,0 0-1 0 0,-1-1 1 0 0,1 1-1 0 0,0 0 1 0 0,0-1-1 0 0,0 1 1 0 0,0 0 0 0 0,0 0-1 0 0,0-1 1 0 0,0 1-1 0 0,0 0 1 0 0,0-1-1 0 0,0 1 1 0 0,1 0-1 0 0,-1 0 1 0 0,0-1-1 0 0,0 1 1 0 0,1 0-16 0 0,2 5 102 0 0,5 13 195 0 0,-8-18-278 0 0,1 0 0 0 0,-1 1 0 0 0,0-1 0 0 0,0 1-1 0 0,0-1 1 0 0,0 1 0 0 0,0-1 0 0 0,0 1-1 0 0,0-1 1 0 0,-1 1 0 0 0,1-1 0 0 0,-1 2-19 0 0,-5 8 142 0 0,6-10-128 0 0,-1-1-1 0 0,0 1 1 0 0,1 0 0 0 0,-1 0-1 0 0,1 0 1 0 0,-1 0 0 0 0,1 0-1 0 0,-1 0 1 0 0,1 0-1 0 0,0 0 1 0 0,-1 0 0 0 0,1 0-1 0 0,0 0 1 0 0,0 0 0 0 0,0 0-1 0 0,0 0 1 0 0,0 0-1 0 0,0 0 1 0 0,0 0 0 0 0,0 1-1 0 0,1-1 1 0 0,-1 0 0 0 0,0 0-1 0 0,1 0-13 0 0,3 10 90 0 0,3 7 61 0 0,-5 1 35 0 0,-2 63 366 0 0,0-53-405 0 0,0-4-50 0 0,0-23-85 0 0,0 0-1 0 0,0 0 1 0 0,0 0 0 0 0,1 0-1 0 0,-1 0 1 0 0,1 0 0 0 0,-1 0-1 0 0,1 0 1 0 0,0-1 0 0 0,-1 1-1 0 0,1 0 1 0 0,0 0 0 0 0,1 1-12 0 0,-1-2 10 0 0,0 1 1 0 0,0-1 0 0 0,0 0-1 0 0,-1 1 1 0 0,1-1 0 0 0,0 1-1 0 0,-1-1 1 0 0,1 1 0 0 0,-1 0-1 0 0,0-1 1 0 0,0 1 0 0 0,1 0 0 0 0,-1 0-11 0 0,-1 20 105 0 0,1-16-80 0 0,-1-1 0 0 0,0 0 0 0 0,0 0 0 0 0,0 0-1 0 0,-1 0 1 0 0,0 0 0 0 0,0 0-25 0 0,-6 11 99 0 0,1-1-48 0 0,6-11-46 0 0,0-1 1 0 0,0 1 0 0 0,0-1-1 0 0,1 1 1 0 0,-1 0 0 0 0,1-1 0 0 0,-1 4-6 0 0,1 9 52 0 0,0-10-107 0 0,0-2 72 0 0,-2 3 115 0 0,0-4-119 0 0,-1 1-49 0 0,-2 0-71 0 0,-1 2-90 0 0,1-1 8 0 0,-1 1-53 0 0,6-5-3 0 0,-1-1-40 0 0,1 1-38 0 0,-1-1-34 0 0,1 1-234 0 0,0-1-57 0 0,0 0-770 0 0,0 0-612 0 0,0 0-1162 0 0</inkml:trace>
  <inkml:trace contextRef="#ctx0" brushRef="#br0" timeOffset="284.55">0 316 9616 0 0,'27'0'216'0'0,"-22"0"32"0"0,-5 0 12 0 0,0 0-106 0 0,0-2-79 0 0,0-2-44 0 0,0 4-31 0 0,0 0 0 0 0,0-1 1 0 0,-1 1-1 0 0,1 0 1 0 0,0 0-1 0 0,0-1 0 0 0,0 1 1 0 0,0 0-1 0 0,0 0 1 0 0,0-1-1 0 0,0 1 0 0 0,0 0 1 0 0,0 0-1 0 0,1-1 1 0 0,-1 1-1 0 0,0 0 0 0 0,0 0 1 0 0,0 0-1 0 0,0-1 1 0 0,0 1-1 0 0,0 0 0 0 0,0 0 1 0 0,1 0-1 0 0,-1-1 1 0 0,0 1-1 0 0,0 0 0 0 0,0 0 1 0 0,0 0-1 0 0,1-1 1 0 0,-1 1-1 0 0,0 0 0 0 0,0 0 1 0 0,0 0-1 0 0,1 0 0 0 0,10-2 11 0 0,4 1 23 0 0,-12 1 180 0 0,2-2 42 0 0,-1 0-200 0 0,15-7 142 0 0,-10 7-95 0 0,1 2 37 0 0,1-2-15 0 0,1-4 2 0 0,1 0-8 0 0,1 4-11 0 0,0 2-29 0 0,12 1-14 0 0,-21-1-54 0 0,0 0-1 0 0,1-1 1 0 0,-1 1-1 0 0,0-1 1 0 0,2-1-11 0 0,8-3 10 0 0,-11 3-10 0 0,-1 1 0 0 0,1 0 0 0 0,-1 0 0 0 0,1 0 0 0 0,-1 0 0 0 0,1 1 0 0 0,0-1 1 0 0,-1 1-1 0 0,3 0 0 0 0,7-1 0 0 0,0 0 0 0 0,0-1 0 0 0,0-1 0 0 0,8-2 0 0 0,-18 4 0 0 0,3 0 41 0 0,0 0-68 0 0,0 0-70 0 0,0 1-74 0 0,0 0-76 0 0,0 0-77 0 0,0 0-81 0 0,0 0-82 0 0,-2 0 129 0 0,0 0-36 0 0,0 0-36 0 0,-1 0-37 0 0,10 0-1021 0 0,6 0-858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0:32.3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49 7344 0 0,'0'0'165'0'0,"0"0"22"0"0,-3-2 9 0 0,-10-9-20 0 0,-1 3 37 0 0,8 1 65 0 0,6 7-264 0 0,-1-1 0 0 0,1 1 1 0 0,0 0-1 0 0,0-1 0 0 0,-1 1 0 0 0,1 0 1 0 0,0 0-1 0 0,-1-1 0 0 0,1 1 0 0 0,0 0 1 0 0,-1 0-1 0 0,1 0 0 0 0,0 0 0 0 0,-1-1 1 0 0,1 1-1 0 0,-1 0 0 0 0,1 0 1 0 0,0 0-1 0 0,-1 0 0 0 0,1 0 0 0 0,-1 0 1 0 0,1 0-1 0 0,0 0 0 0 0,-1 0 0 0 0,1 0 1 0 0,0 0-1 0 0,-1 0 0 0 0,1 0 1 0 0,-1 1-1 0 0,1-1 0 0 0,0 0-14 0 0,-5 0 176 0 0,-1 0 66 0 0,-10 1 538 0 0,9-1-477 0 0,0-2-54 0 0,3 2-176 0 0,1-2-41 0 0,-5-3 188 0 0,2 1-30 0 0,0 2-17 0 0,0 1 25 0 0,-2 0 66 0 0,0 1-192 0 0,5-1-52 0 0,-1 1 1 0 0,1 0-1 0 0,-1 0 0 0 0,0 0 0 0 0,1 0 0 0 0,-1 1 0 0 0,1 0 0 0 0,-1-1 0 0 0,-1 2-20 0 0,-3 3 12 0 0,7-4-8 0 0,0 0 0 0 0,-1 0 0 0 0,1-1 0 0 0,-1 1 0 0 0,1 0 0 0 0,-1-1 0 0 0,1 1-1 0 0,-1-1 1 0 0,0 1 0 0 0,1-1 0 0 0,-1 1 0 0 0,0-1 0 0 0,1 0 0 0 0,-1 0-4 0 0,1 0 2 0 0,1 0-1 0 0,-1 0 1 0 0,0 0-1 0 0,0 0 1 0 0,1 0 0 0 0,-1 0-1 0 0,0 0 1 0 0,1 0 0 0 0,-1 1-1 0 0,0-1 1 0 0,1 0-1 0 0,-1 0 1 0 0,1 1 0 0 0,-1-1-1 0 0,0 0 1 0 0,1 1 0 0 0,-1-1-1 0 0,1 1 1 0 0,-1-1-1 0 0,1 0 1 0 0,-1 1 0 0 0,1-1-1 0 0,-1 1 1 0 0,1 0 0 0 0,0-1-1 0 0,-1 1-1 0 0,1-1 2 0 0,-1 1 0 0 0,1 0 0 0 0,0-1 0 0 0,-1 1 0 0 0,1-1-1 0 0,-1 1 1 0 0,1-1 0 0 0,-1 0 0 0 0,1 1 0 0 0,-1-1 0 0 0,0 1 0 0 0,1-1-1 0 0,-1 0 1 0 0,1 1 0 0 0,-1-1 0 0 0,0 0 0 0 0,1 0 0 0 0,-1 0 0 0 0,0 1-1 0 0,1-1 1 0 0,-1 0 0 0 0,0 0 0 0 0,1 0 0 0 0,-1 0 0 0 0,0 0 0 0 0,0 0-2 0 0,-14 2 80 0 0,14-1-75 0 0,0 0 0 0 0,0-1 0 0 0,0 1 0 0 0,0 0 0 0 0,0 0 0 0 0,0-1 0 0 0,1 1 0 0 0,-1 0 0 0 0,0 0 0 0 0,1 0 0 0 0,-1 0 0 0 0,0 0 0 0 0,1 0 0 0 0,0 0 0 0 0,-1 0 0 0 0,1 1-5 0 0,-7 9 16 0 0,1-7-29 0 0,5-4 10 0 0,1 0 1 0 0,-1 1 0 0 0,1-1 0 0 0,-1 0 0 0 0,1 1 0 0 0,0-1 0 0 0,-1 0 0 0 0,1 1 0 0 0,0-1 0 0 0,-1 0 0 0 0,1 1-1 0 0,0-1 1 0 0,-1 0 0 0 0,1 1 0 0 0,0-1 0 0 0,0 1 0 0 0,-1-1 0 0 0,1 1 0 0 0,0-1 0 0 0,0 1 0 0 0,0-1 0 0 0,0 1-1 0 0,0-1 1 0 0,0 1 0 0 0,-1-1 0 0 0,1 1 0 0 0,0-1 0 0 0,1 1 0 0 0,-1-1 0 0 0,0 1 0 0 0,0-1 0 0 0,0 1 2 0 0,0 5-15 0 0,0-4 15 0 0,1 0 0 0 0,-1-1 0 0 0,0 1 0 0 0,0 0-1 0 0,0-1 1 0 0,-1 1 0 0 0,1 0 0 0 0,0-1 0 0 0,0 1 0 0 0,-1 0 0 0 0,1-1 0 0 0,-2 2 0 0 0,-4 1 0 0 0,5-3 0 0 0,1-1 0 0 0,-1 0 0 0 0,1 0 0 0 0,0 1 0 0 0,-1-1 0 0 0,1 0 0 0 0,-1 1 0 0 0,1-1 0 0 0,0 0 0 0 0,-1 1 0 0 0,1-1 0 0 0,0 0 0 0 0,0 1 0 0 0,-1-1 0 0 0,1 1 0 0 0,0-1 0 0 0,0 1 0 0 0,-1-1 0 0 0,1 1 0 0 0,0-1 0 0 0,0 1 0 0 0,0-1 0 0 0,0 0 0 0 0,0 1 0 0 0,0-1 0 0 0,0 1 0 0 0,0-1 0 0 0,0 1 0 0 0,0-1 0 0 0,0 1 0 0 0,0-1 0 0 0,0 1 0 0 0,0 1-2 0 0,0 0 1 0 0,0-1 0 0 0,1 1-1 0 0,-1 0 1 0 0,0-1 0 0 0,1 1-1 0 0,-1-1 1 0 0,1 1 0 0 0,0-1-1 0 0,-1 1 1 0 0,1-1 0 0 0,0 1-1 0 0,1 0 2 0 0,-1 0-2 0 0,0-1-1 0 0,0 1 0 0 0,0 0 0 0 0,-1-1 0 0 0,1 1 1 0 0,0 0-1 0 0,-1 0 0 0 0,1 0 0 0 0,-1 0 1 0 0,1 0-1 0 0,-1 0 0 0 0,0 0 0 0 0,0 1 3 0 0,3 10-10 0 0,10 3 10 0 0,0 0 0 0 0,-11-11 0 0 0,-1-4 0 0 0,-1-1 0 0 0,0 1 0 0 0,0 0 0 0 0,1-1 0 0 0,-1 1 0 0 0,0-1 0 0 0,1 1 0 0 0,-1 0 0 0 0,1-1 0 0 0,-1 1 0 0 0,1-1 0 0 0,-1 1 0 0 0,1-1 0 0 0,-1 0 0 0 0,1 1 0 0 0,-1-1 0 0 0,1 1 0 0 0,-1-1 0 0 0,1 0 0 0 0,0 0 0 0 0,-1 1 0 0 0,1-1 0 0 0,4 2 0 0 0,-4-1 0 0 0,0 0 0 0 0,0-1 0 0 0,0 1 0 0 0,0 0 0 0 0,0 0 0 0 0,-1-1 0 0 0,1 1 0 0 0,0 0 0 0 0,0 0 0 0 0,-1 0 0 0 0,1 0 0 0 0,-1 0 0 0 0,1 0 0 0 0,-1 0 0 0 0,1 0 0 0 0,-1 1 0 0 0,7 9 0 0 0,6-6 10 0 0,18 21 54 0 0,-20-21-34 0 0,-9-4-27 0 0,0 0-1 0 0,1 0 1 0 0,-1 0 0 0 0,0 1-1 0 0,0-1 1 0 0,0 1-1 0 0,0-1 1 0 0,0 1 0 0 0,0 0-3 0 0,5 5 0 0 0,-4-3 0 0 0,0-1 0 0 0,1 0 0 0 0,-1 0 0 0 0,1 0 0 0 0,-1 0 0 0 0,2 0 0 0 0,42 18 0 0 0,-46-21 0 0 0,0 1 0 0 0,0 0 0 0 0,0-1 0 0 0,-1 1 0 0 0,1 0 0 0 0,0 0 0 0 0,0 0 0 0 0,-1-1 0 0 0,1 1 0 0 0,0 0 0 0 0,-1 0 0 0 0,1 0 0 0 0,-1 0 0 0 0,1 0 0 0 0,-1 0 0 0 0,1 1 0 0 0,5 9 0 0 0,-4-10 0 0 0,0 1 0 0 0,1-1 0 0 0,-1 1 0 0 0,0-1 0 0 0,1 0 0 0 0,-1 0 0 0 0,0 0 0 0 0,1-1 0 0 0,0 1 0 0 0,-1 0 0 0 0,1 0 0 0 0,-1 0 0 0 0,0 0 0 0 0,1 0 0 0 0,-1 1 0 0 0,0-1 0 0 0,0 1 0 0 0,-1-1 1 0 0,-1-1 0 0 0,0 1 0 0 0,1-1 0 0 0,-1 1 0 0 0,0 0 0 0 0,0-1 0 0 0,1 1 0 0 0,-1 0 0 0 0,0-1 0 0 0,0 1 0 0 0,0 0 0 0 0,0-1 0 0 0,0 1 1 0 0,0 0-1 0 0,0 0-1 0 0,0 1 80 0 0,0-2 16 0 0,0 3-8 0 0,0 0-35 0 0,0 4 40 0 0,0-4 57 0 0,0-3 2 0 0,-3 3-7 0 0,-1 1-90 0 0,1-1-13 0 0,1 0 0 0 0,-1 0 0 0 0,0-1 0 0 0,0 0 0 0 0,0 1 0 0 0,0-1 0 0 0,-3 1-42 0 0,-8 0 83 0 0,11-3-65 0 0,-28 1 267 0 0,23 1-253 0 0,-3 9 61 0 0,8-11-92 0 0,1 1 1 0 0,-1 0-1 0 0,1-1 0 0 0,-1 1 1 0 0,0-1-1 0 0,1 0 0 0 0,-1 0 1 0 0,0 0-1 0 0,0 0 0 0 0,1 0 1 0 0,-1-1-1 0 0,0 1 0 0 0,1-1 1 0 0,-3 0-2 0 0,-3-4 0 0 0,7 4 0 0 0,-1 0 0 0 0,1 0 0 0 0,-1 0 0 0 0,1 0 0 0 0,-1 1 0 0 0,1-1 0 0 0,-1 0 0 0 0,1 1 0 0 0,-1-1 0 0 0,0 1 0 0 0,1 0 0 0 0,-1 0 0 0 0,0 0 0 0 0,0-1 0 0 0,-29 1 10 0 0,15-2 17 0 0,8-3-53 0 0,-2-1-42 0 0,-1 4-38 0 0,9 2 28 0 0,2-1-57 0 0,0 0-70 0 0,0 0-116 0 0,0 0 110 0 0,0 0-33 0 0,0-1-331 0 0,0 0 78 0 0,0 0-45 0 0,0 0-639 0 0,0-1-504 0 0,0 3-958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0:32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1 142 6592 0 0,'0'0'149'0'0,"0"0"23"0"0,0 0 11 0 0,0 0-61 0 0,0 0-6 0 0,0 0 47 0 0,0 0 144 0 0,2 0 267 0 0,1 0-444 0 0,-1 0 61 0 0,9 0 592 0 0,-6 0-510 0 0,-3 0-177 0 0,0 0-41 0 0,-1 0-49 0 0,0 0-56 0 0,4-3 297 0 0,5-8-20 0 0,-7 9 7 0 0,0 2 46 0 0,1 0-165 0 0,4 0 57 0 0,-1 0-42 0 0,3 0 79 0 0,-3 0-59 0 0,1 0 37 0 0,40 0-176 0 0,-48 0-11 0 0,1 0 0 0 0,0 0 0 0 0,-1 0 0 0 0,1 0 0 0 0,0 0 0 0 0,-1 0 0 0 0,1 0 0 0 0,0-1 0 0 0,-1 1 0 0 0,1 0 0 0 0,0 0 0 0 0,-1-1 0 0 0,1 1 0 0 0,0 0 0 0 0,-1-1 0 0 0,1 1 0 0 0,-1 0 0 0 0,1-1 0 0 0,-1 1 0 0 0,1-1 0 0 0,-1 1 0 0 0,1-1 0 0 0,-1 1 0 0 0,1-1 0 0 0,-1 1 0 0 0,0-1 0 0 0,1 0 0 0 0,-1 1 0 0 0,1-1 0 0 0,-1 1 0 0 0,0-1 0 0 0,1 1 0 0 0,-1-1 0 0 0,1 1 0 0 0,-1-1 0 0 0,1 1 0 0 0,0-1 0 0 0,-1 1 0 0 0,1 0 0 0 0,-1-1 0 0 0,1 1 0 0 0,0 0 0 0 0,-1 0 0 0 0,1-1 0 0 0,0 1 0 0 0,-1 0 0 0 0,1 0 0 0 0,0 0 0 0 0,-1 0 0 0 0,1 0 0 0 0,0 0 0 0 0,-1 0 0 0 0,1 0 0 0 0,24 0 36 0 0,13 0 66 0 0,-37 0-100 0 0,0 0 0 0 0,-1 0 0 0 0,1 0-1 0 0,0 0 1 0 0,-1 0 0 0 0,1 0 0 0 0,0 0-1 0 0,-1 0 1 0 0,1-1 0 0 0,0 1 0 0 0,-1 0-1 0 0,1 0 1 0 0,0-1 0 0 0,-1 1 0 0 0,1 0-1 0 0,-1-1 1 0 0,1 1 0 0 0,0-1 0 0 0,-1 1-1 0 0,1 0 1 0 0,-1-1 0 0 0,0 1 0 0 0,1-1-1 0 0,-1 0 1 0 0,1 1 0 0 0,-1-1-2 0 0,0 1 1 0 0,1-1 1 0 0,-1 0 0 0 0,1 1-1 0 0,-1-1 1 0 0,1 1 0 0 0,-1-1-1 0 0,1 1 1 0 0,-1-1 0 0 0,1 1-1 0 0,-1 0 1 0 0,1-1-1 0 0,-1 1 1 0 0,1 0 0 0 0,0-1-1 0 0,-1 1 1 0 0,1 0 0 0 0,0 0-1 0 0,-1 0 1 0 0,1-1 0 0 0,0 1-1 0 0,-1 0 1 0 0,1 0-1 0 0,0 0 1 0 0,-1 0 0 0 0,1 0-1 0 0,0 0-1 0 0,-1 0 2 0 0,1 1-1 0 0,-1-1 1 0 0,1 0 0 0 0,-1 0-1 0 0,1 0 1 0 0,-1 0-1 0 0,1 0 1 0 0,-1 0 0 0 0,1 0-1 0 0,-1 0 1 0 0,1-1-1 0 0,-1 1 1 0 0,1 0 0 0 0,-1 0-1 0 0,1 0 1 0 0,-1 0-1 0 0,1-1 1 0 0,-1 1-1 0 0,1 0 1 0 0,-1 0 0 0 0,0-1-1 0 0,1 1 1 0 0,-1 0-1 0 0,0-1 1 0 0,1 1 0 0 0,-1 0-1 0 0,0-1 1 0 0,1 1-1 0 0,-1-1 1 0 0,0 1 0 0 0,1 0-1 0 0,-1-1-1 0 0,4-6 13 0 0,-3 7-9 0 0,-1-1-1 0 0,1 1 1 0 0,0 0 0 0 0,-1 0-1 0 0,1-1 1 0 0,0 1-1 0 0,-1 0 1 0 0,1 0-1 0 0,0 0 1 0 0,-1 0-1 0 0,1-1 1 0 0,0 1 0 0 0,-1 0-1 0 0,1 0 1 0 0,0 0-4 0 0,4 0 53 0 0,-4 1-52 0 0,-1-1-1 0 0,1 0 1 0 0,0 0 0 0 0,0-1 0 0 0,-1 1-1 0 0,1 0 1 0 0,0 0 0 0 0,-1 0-1 0 0,1 0 1 0 0,0-1 0 0 0,-1 1-1 0 0,1 0 1 0 0,-1 0 0 0 0,1-1 0 0 0,0 1-1 0 0,-1 0 0 0 0,0 0 0 0 0,0-1 0 0 0,0 1 0 0 0,1 0 0 0 0,-1 0 0 0 0,0 0 0 0 0,0 0 0 0 0,0-1 0 0 0,0 1 0 0 0,0 0 0 0 0,1 0 0 0 0,-1 0 0 0 0,0-1 0 0 0,0 1 0 0 0,0 0 0 0 0,0 0 0 0 0,0-1 0 0 0,0 1 0 0 0,0 0 0 0 0,0 0 0 0 0,0 0 0 0 0,0-1 0 0 0,0 1 0 0 0,0 0 0 0 0,0 0 0 0 0,0-1 0 0 0,0 1 0 0 0,0 0 0 0 0,0 0 0 0 0,0-1 0 0 0,0 1 0 0 0,0 0 0 0 0,0 0 0 0 0,0 0 0 0 0,-1-1 0 0 0,-6-4 0 0 0,2 2 0 0 0,5 2 0 0 0,-1 1 0 0 0,1-1 0 0 0,0 0 0 0 0,-1 0 0 0 0,1 0 0 0 0,0 1 0 0 0,0-1 0 0 0,-1 0 0 0 0,1 0 0 0 0,0 0 0 0 0,0 0 0 0 0,0 0 0 0 0,0 1 0 0 0,0-2 0 0 0,1 1 0 0 0,-1 1 0 0 0,0-1 0 0 0,0 1 0 0 0,0-1 0 0 0,0 1 0 0 0,0-1 0 0 0,0 1 0 0 0,0-1 0 0 0,0 1 0 0 0,0-1 0 0 0,0 1 0 0 0,0 0 0 0 0,-1-1 0 0 0,1 1 0 0 0,0-1 0 0 0,0 1 0 0 0,0-1 0 0 0,-1 1 0 0 0,1-1 0 0 0,0 1 0 0 0,0 0 0 0 0,-1-1 0 0 0,1 1 0 0 0,0-1 0 0 0,-1 1 0 0 0,1 0 0 0 0,-1-1 0 0 0,1 1 0 0 0,0 0 0 0 0,-1 0 0 0 0,1-1 0 0 0,-1 1 0 0 0,-6-4 0 0 0,3-3 0 0 0,4 7 0 0 0,-1-1 0 0 0,1 1 0 0 0,0-1 0 0 0,0 1 0 0 0,-1-1 0 0 0,1 1 0 0 0,0 0 0 0 0,-1-1 0 0 0,1 1 0 0 0,0 0 0 0 0,-1-1 0 0 0,1 1 0 0 0,-1 0 0 0 0,1-1 0 0 0,0 1 0 0 0,-1 0 0 0 0,1 0 0 0 0,-1 0 0 0 0,1-1 0 0 0,-1 1 0 0 0,1 0 0 0 0,-1 0 0 0 0,1 0 0 0 0,-1 0 0 0 0,1 0 0 0 0,-1 0 0 0 0,1 0 0 0 0,-1 0 0 0 0,1 0 0 0 0,-1 0 0 0 0,1 0 0 0 0,-1 0 0 0 0,-11 1 0 0 0,9-1 0 0 0,0 1 0 0 0,0-1 0 0 0,-1 0 0 0 0,1 0 0 0 0,0-1 0 0 0,0 1 0 0 0,-1-1 0 0 0,1 1 0 0 0,0-1 0 0 0,0 0 0 0 0,-13-10 0 0 0,15 11 0 0 0,0 0 0 0 0,1-1 0 0 0,-1 1 0 0 0,0 0 0 0 0,1 0 0 0 0,-1 0 0 0 0,0-1 0 0 0,1 1 0 0 0,-1 0 0 0 0,0 0 0 0 0,0 0 0 0 0,1 0 0 0 0,-1 0 0 0 0,0 0 0 0 0,0 1 0 0 0,1-1 0 0 0,-1 0 0 0 0,0 0 0 0 0,1 0 0 0 0,-1 1 0 0 0,0-1 0 0 0,-7 5 0 0 0,7-4 0 0 0,-1 0 0 0 0,1 0 0 0 0,-1 0 0 0 0,1 0 0 0 0,-1-1 0 0 0,1 1 0 0 0,-1-1 0 0 0,1 1 0 0 0,-1-1 0 0 0,0 1 0 0 0,1-1 0 0 0,-1 0 0 0 0,0 0 0 0 0,0 0 0 0 0,-4 0 0 0 0,4 0 0 0 0,1 0 0 0 0,-1 0 0 0 0,0 0 0 0 0,1 0 0 0 0,-1 0 0 0 0,0 0 0 0 0,1 0 0 0 0,-1 0 0 0 0,1 1 0 0 0,-1-1 0 0 0,0 1 0 0 0,0 0 0 0 0,-4 10 0 0 0,-7-6 0 0 0,-3 8 0 0 0,1 3-12 0 0,1-1-36 0 0,9 1 36 0 0,-8 0 12 0 0,0 0 0 0 0,9 2 33 0 0,5 12 122 0 0,-1-18-87 0 0,3-6 18 0 0,5 4 33 0 0,10 24 250 0 0,-18-34-367 0 0,5 13 171 0 0,6-7-10 0 0,-5 5-11 0 0,-5-10-142 0 0,-1 0 1 0 0,1 0-1 0 0,-1 0 1 0 0,1 0-1 0 0,-1 0 1 0 0,1 0-1 0 0,-1 0 1 0 0,1 0-1 0 0,0 0 1 0 0,0-1-1 0 0,0 1 1 0 0,-1 0-1 0 0,1 0 1 0 0,0-1-1 0 0,0 1 1 0 0,0 0-11 0 0,19 8 202 0 0,-15-7-153 0 0,0 0 1 0 0,0 0 0 0 0,0 1 0 0 0,0-1-1 0 0,-1 1 1 0 0,1 0 0 0 0,-1 1 0 0 0,1 0-50 0 0,-3-2 19 0 0,0-1 1 0 0,0 1 0 0 0,0-1 0 0 0,0 1 0 0 0,0-1-1 0 0,0 0 1 0 0,0 0 0 0 0,0 0 0 0 0,1 0 0 0 0,-1-1 0 0 0,0 1-1 0 0,1 0 1 0 0,-1-1 0 0 0,0 0 0 0 0,1 1 0 0 0,0-1-20 0 0,14 0 106 0 0,-11 0-81 0 0,-4 0-9 0 0,0 0 0 0 0,-1 0 0 0 0,1 0 1 0 0,0 0-1 0 0,0 1 0 0 0,0-1 1 0 0,-1 1-1 0 0,1-1 0 0 0,0 1 0 0 0,-1 0 1 0 0,1 0-1 0 0,0-1 0 0 0,-1 1 1 0 0,1 1-17 0 0,0-1 9 0 0,-1 0 0 0 0,1 0 0 0 0,-1 0 1 0 0,1-1-1 0 0,0 1 0 0 0,0 0 0 0 0,-1-1 0 0 0,1 1 1 0 0,0-1-1 0 0,0 0 0 0 0,-1 1 0 0 0,1-1 1 0 0,0 0-1 0 0,1 0-9 0 0,5 0 8 0 0,14 1 12 0 0,-8-5 23 0 0,-10 2-41 0 0,-1 0-1 0 0,1 1 1 0 0,0-1 0 0 0,0 1 0 0 0,0 0 0 0 0,0 0 0 0 0,0 0 0 0 0,0 0 0 0 0,1 1-2 0 0,18-1 48 0 0,-16 1-46 0 0,-1 0 1 0 0,0 0-1 0 0,0-1 1 0 0,0 0-1 0 0,3 0-2 0 0,14-9-19 0 0,-19 8-96 0 0,-1 1 37 0 0,2-1 13 0 0,1 0 96 0 0,4-1 163 0 0,-6 2-186 0 0,-1 1-70 0 0,0-1-91 0 0,1 0-111 0 0,-2 1 82 0 0,-1-1-37 0 0,1 1-39 0 0,0-1-43 0 0,0 0-45 0 0,1 0-48 0 0,-1 0-51 0 0,0 0-55 0 0,1 0-56 0 0,0 0-60 0 0,3-4-1201 0 0,3-3-1035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0:31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5696 0 0,'0'0'132'0'0,"0"0"17"0"0,0 0 10 0 0,0 0-47 0 0,0 0 10 0 0,0 0 64 0 0,0 0 176 0 0,0 0 322 0 0,0 0 27 0 0,0 0-24 0 0,0 0-134 0 0,0 0-60 0 0,0 0-11 0 0,0 0-34 0 0,0 0-134 0 0,0 0-55 0 0,0 0-16 0 0,0 0-15 0 0,0 0-50 0 0,0 0-18 0 0,0 0-6 0 0,0 0-1 0 0,0 2 7 0 0,-1 3-62 0 0,2 24 388 0 0,0-24-414 0 0,0-2-33 0 0,6 2 86 0 0,-7-5-117 0 0,1 0 0 0 0,-1 0 0 0 0,1 1 0 0 0,-1-1 0 0 0,0 0 0 0 0,1 0 0 0 0,-1 1 0 0 0,1-1 1 0 0,-1 1-1 0 0,0-1 0 0 0,1 0 0 0 0,-1 1 0 0 0,0-1 0 0 0,0 1 0 0 0,1-1 0 0 0,-1 0 0 0 0,0 1 0 0 0,0-1 0 0 0,0 1 1 0 0,1-1-1 0 0,-1 1 0 0 0,0-1 0 0 0,0 1 0 0 0,0-1 0 0 0,0 1 0 0 0,0-1 0 0 0,0 1 0 0 0,0-1 0 0 0,0 1 0 0 0,0-1 0 0 0,0 1 1 0 0,-1 0-9 0 0,1 9 153 0 0,0 13 134 0 0,1-15-230 0 0,1-2-34 0 0,3 2 26 0 0,-4-7-38 0 0,0 1 0 0 0,0-1 0 0 0,0 1-1 0 0,-1-1 1 0 0,1 1 0 0 0,0-1 0 0 0,-1 1-1 0 0,1-1 1 0 0,-1 1 0 0 0,0 0-1 0 0,1-1 1 0 0,-1 1 0 0 0,0 0 0 0 0,0 0-11 0 0,0 14 84 0 0,0-12-66 0 0,1-1 1 0 0,-1 1 0 0 0,1 0-1 0 0,-1-1 1 0 0,1 1-1 0 0,0 0 1 0 0,1 2-19 0 0,5 9 92 0 0,-3-1 72 0 0,-4 8 5 0 0,-1-14-87 0 0,2 5 49 0 0,0-4-32 0 0,5 4 23 0 0,-5-11-113 0 0,0 0 0 0 0,0 1 1 0 0,0-1-1 0 0,0 1 0 0 0,0-1 0 0 0,-1 1 0 0 0,1-1 1 0 0,-1 1-1 0 0,1-1 0 0 0,-1 1 0 0 0,0 0 1 0 0,0 1-10 0 0,-1 7 0 0 0,1-4 0 0 0,0 0 0 0 0,0 0 0 0 0,1 0 0 0 0,-1 0 0 0 0,2 5 0 0 0,4 3 0 0 0,-5-12 3 0 0,1 1 0 0 0,-1-1 0 0 0,0 0 0 0 0,0 1 0 0 0,-1-1 1 0 0,1 0-1 0 0,-1 1 0 0 0,1 1-3 0 0,0 12 99 0 0,5 1-7 0 0,0-3-28 0 0,-3 5 21 0 0,-3 33 188 0 0,-1-34-208 0 0,1-18-55 0 0,0 1-1 0 0,0 0 1 0 0,0-1-1 0 0,0 1 0 0 0,1-1 1 0 0,-1 1-1 0 0,0 0 0 0 0,1-1 1 0 0,-1 1-1 0 0,1-1 0 0 0,0 1 1 0 0,-1-1-1 0 0,1 0 0 0 0,0 1 1 0 0,0-1-1 0 0,0 0 0 0 0,0 1 1 0 0,0-1-1 0 0,0 0 0 0 0,1 1-9 0 0,-2-2 5 0 0,3 4 79 0 0,-2-1-38 0 0,-1 6-11 0 0,-1-6-8 0 0,1-2-14 0 0,0 1-1 0 0,0 0 1 0 0,1-1-1 0 0,-1 1 1 0 0,0 0-1 0 0,1-1 1 0 0,-1 1-1 0 0,1 0 0 0 0,0-1 1 0 0,-1 1-1 0 0,1-1 1 0 0,0 0-1 0 0,0 1 1 0 0,0-1-1 0 0,0 1 1 0 0,0-1-1 0 0,0 0 0 0 0,1 1-12 0 0,1 0 128 0 0,-3 1 0 0 0,0 3-49 0 0,0 11 184 0 0,0-14-237 0 0,0 0 94 0 0,0 0-20 0 0,0 0-124 0 0,-2 28-205 0 0,-2-18 176 0 0,-3-3 86 0 0,4-7 22 0 0,3 2 8 0 0,0-2-56 0 0,0 2 12 0 0,0 0 42 0 0,0-4-59 0 0,0 0-1 0 0,0-1 0 0 0,0 1 0 0 0,0 0 0 0 0,0 0 0 0 0,0-1 0 0 0,0 1 0 0 0,-1 0 0 0 0,1-1 0 0 0,0 1 0 0 0,0 0 0 0 0,-1-1 0 0 0,1 1 0 0 0,0-1 0 0 0,-1 1-1 0 0,1-1 1 0 0,-1 1 0 0 0,1-1 0 0 0,-1 0-1 0 0,0 1 1 0 0,1-1 0 0 0,-1 0-1 0 0,0 0 1 0 0,1 0 0 0 0,-1 0 0 0 0,0 1-1 0 0,1-1 1 0 0,-1 0 0 0 0,0 0-1 0 0,1 0 1 0 0,-1 0-1 0 0,-2 0 16 0 0,3 0-64 0 0,0 0-36 0 0,0 0-124 0 0,0 0-16 0 0,0 0-33 0 0,0 0-114 0 0,0 0-49 0 0,0 0 236 0 0,0 0-29 0 0,0 0-64 0 0,0 0 94 0 0,0 0-34 0 0,0 0-39 0 0,0 0-34 0 0,0 0-386 0 0,0 0 99 0 0,0 0-49 0 0,0 0-731 0 0,0 0-570 0 0,0 0-1088 0 0</inkml:trace>
  <inkml:trace contextRef="#ctx0" brushRef="#br0" timeOffset="554.29">16 79 5072 0 0,'0'0'144'0'0,"0"0"-26"0"0,0 0 12 0 0,1 0 61 0 0,1-2 176 0 0,9-9 327 0 0,-10 10-419 0 0,0-1-47 0 0,0 1-43 0 0,0 0-38 0 0,-1-1-15 0 0,0 1-40 0 0,0 0-23 0 0,0-1-20 0 0,0-1 23 0 0,0 3-9 0 0,1-2 41 0 0,3 0 128 0 0,2 2 76 0 0,-6 0-308 0 0,3 0 470 0 0,0-3-12 0 0,-2 2-427 0 0,1-1 49 0 0,2-2 132 0 0,9-9 386 0 0,-10 9-466 0 0,0 2-57 0 0,0 0 159 0 0,-1 0-85 0 0,1 1-54 0 0,1 1-50 0 0,0 0-12 0 0,-2 0 37 0 0,6-5 65 0 0,-1 0-51 0 0,-1 3 19 0 0,0 1 43 0 0,1 1 80 0 0,14 0 36 0 0,0 0-79 0 0,5 0-34 0 0,14 0 15 0 0,-16 0-88 0 0,-20 1-64 0 0,0-1 0 0 0,0 1 0 0 0,0 0 0 0 0,0 0-1 0 0,-1 0 1 0 0,1 1 0 0 0,0-1 0 0 0,0 1 0 0 0,0 1-12 0 0,-1-2 1 0 0,-1-1 0 0 0,0 1 0 0 0,1 0 0 0 0,-1-1 1 0 0,0 1-1 0 0,1-1 0 0 0,-1 0 0 0 0,0 0 0 0 0,1 0 0 0 0,1 0-1 0 0,13 1 0 0 0,-12 1 0 0 0,-1 0 0 0 0,1 0 0 0 0,-1 1 0 0 0,0-1 0 0 0,2 2 0 0 0,13 7 0 0 0,16 2-46 0 0,-9 3-41 0 0,-18-11 68 0 0,3 2-11 0 0,-5-3 21 0 0,0 0 1 0 0,0 0-1 0 0,0 1 1 0 0,3 3 8 0 0,-4-4 0 0 0,0 1 0 0 0,0-1 0 0 0,0-1 0 0 0,6 4 0 0 0,-5-3 0 0 0,0-1 0 0 0,-1 1 0 0 0,0 0 0 0 0,1 1 0 0 0,-1-1 0 0 0,13 13-7 0 0,-12-11-1 0 0,1-1 0 0 0,-1 1 0 0 0,-1 0 1 0 0,1 0-1 0 0,-1 1 0 0 0,2 3 8 0 0,16 35-21 0 0,-14-26-22 0 0,-4 12 33 0 0,0-23 10 0 0,-4-7 0 0 0,0 1 0 0 0,0-1 0 0 0,-1 1 0 0 0,1-1 0 0 0,0 1 0 0 0,0-1 0 0 0,-1 1 0 0 0,1-1 0 0 0,-1 1 0 0 0,0 0 0 0 0,1-1 0 0 0,-1 1 0 0 0,0 0 0 0 0,0 0 0 0 0,1 14 26 0 0,-1-12 3 0 0,1 0-1 0 0,-1 1 0 0 0,0-1 0 0 0,0 1 1 0 0,0-1-1 0 0,-1 0 0 0 0,0 1 1 0 0,1-1-1 0 0,-3 4-28 0 0,-1 0 41 0 0,3-7-31 0 0,0 1-1 0 0,0-1 1 0 0,0 0-1 0 0,0 1 1 0 0,0-1-1 0 0,1 1 1 0 0,-1 0-1 0 0,1-1 1 0 0,-1 1-1 0 0,1-1 1 0 0,0 1 0 0 0,-1 0-1 0 0,1-1 1 0 0,0 1-10 0 0,0 0 9 0 0,0-1 1 0 0,0 1 0 0 0,-1 0 0 0 0,1-1 0 0 0,0 1 0 0 0,-1-1 0 0 0,1 1 0 0 0,-1-1 0 0 0,0 0 0 0 0,1 1-1 0 0,-1-1 1 0 0,0 1 0 0 0,0-1 0 0 0,0 0 0 0 0,0 0 0 0 0,0 0 0 0 0,0 1 0 0 0,0-1 0 0 0,-1 0 0 0 0,1 0-1 0 0,0-1 1 0 0,0 1 0 0 0,-1 0 0 0 0,1 0 0 0 0,-1-1 0 0 0,1 1 0 0 0,-1 0 0 0 0,0-1-10 0 0,-15 11 156 0 0,9-6-21 0 0,-16 4 0 0 0,18-7-81 0 0,-1-1 0 0 0,1-1 0 0 0,0 1 1 0 0,-6-1-55 0 0,-41 0 218 0 0,33 0-164 0 0,-106 0 129 0 0,46 0-142 0 0,79 0-41 0 0,-1 0 0 0 0,0 1 0 0 0,0-1 0 0 0,0 0 0 0 0,0 1 0 0 0,0-1 0 0 0,0 1 0 0 0,0-1 0 0 0,0 1 0 0 0,1 0 0 0 0,-1 0 0 0 0,0 0 0 0 0,-1 1 0 0 0,2-1 0 0 0,-1 0 0 0 0,1-1 0 0 0,0 1 0 0 0,-1 0 0 0 0,1 0 0 0 0,-1-1 0 0 0,0 1 0 0 0,1-1 0 0 0,-1 0 0 0 0,1 1 0 0 0,-1-1 0 0 0,0 0 0 0 0,-1 0 0 0 0,-28 0 0 0 0,18 0-24 0 0,10 0-96 0 0,3 0-24 0 0,0 0 63 0 0,0 0-56 0 0,0 0-71 0 0,0 0-116 0 0,0 0 111 0 0,0 0-35 0 0,0 0-334 0 0,0 0 78 0 0,0 0-45 0 0,0 0-648 0 0,0 0-512 0 0,0 0-971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0:34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5672 0 0,'0'0'165'0'0,"0"0"-43"0"0,0 0-4 0 0,0 0 46 0 0,0 0 140 0 0,0 0 256 0 0,0 0 16 0 0,0 0-25 0 0,0 0-134 0 0,0 0-58 0 0,0 0-9 0 0,0 0-14 0 0,0 0-41 0 0,0 0-20 0 0,0 0-3 0 0,0 0-8 0 0,0 0-35 0 0,0 0-18 0 0,0 0-3 0 0,2 0-6 0 0,1 0-181 0 0,0 0 48 0 0,13 0 270 0 0,-11 0-250 0 0,-3 0 73 0 0,-2 2-22 0 0,0-1-134 0 0,0-1-1 0 0,0 1 1 0 0,0-1-1 0 0,0 0 0 0 0,0 1 1 0 0,0-1-1 0 0,0 1 1 0 0,0-1-1 0 0,1 1 1 0 0,-1-1-1 0 0,0 0 0 0 0,0 1 1 0 0,0-1-1 0 0,0 1 1 0 0,0-1-1 0 0,1 0 1 0 0,-1 1-1 0 0,0-1 0 0 0,0 0 1 0 0,1 1-1 0 0,-1-1 1 0 0,0 0-1 0 0,1 1 0 0 0,-1-1 1 0 0,0 0-1 0 0,1 0 1 0 0,-1 1-1 0 0,0-1 1 0 0,1 0-1 0 0,-1 0 0 0 0,1 0-5 0 0,6 5 90 0 0,-2 6 54 0 0,5-6 65 0 0,-4 8 23 0 0,-3-7-137 0 0,9 7 240 0 0,-5-6-207 0 0,-5-4-117 0 0,0 0-48 0 0,3 7 47 0 0,-4-8-10 0 0,0 1 0 0 0,0-1 0 0 0,0 0 0 0 0,0 0 0 0 0,1 0 0 0 0,-1 0 0 0 0,1 0 1 0 0,-1 0-1 0 0,1 0 0 0 0,1 1 0 0 0,-1 0 0 0 0,1 0 0 0 0,-1 1 0 0 0,0-1 0 0 0,0 0 0 0 0,0 2 0 0 0,0-1 0 0 0,0-1 0 0 0,0 0 0 0 0,0 0 0 0 0,0 1 0 0 0,0-1 0 0 0,2 0 0 0 0,4 5 0 0 0,-5-5 0 0 0,0 0 0 0 0,0 0 0 0 0,0 1 0 0 0,0-1 0 0 0,0 1 0 0 0,0 0 0 0 0,0 3 0 0 0,-2-4 0 0 0,0 0 0 0 0,1-1 0 0 0,-1 1 0 0 0,1 0 0 0 0,-1-1 0 0 0,1 1 0 0 0,0-1 0 0 0,0 1 0 0 0,0-1 0 0 0,0 0 0 0 0,0 0 0 0 0,1 0 0 0 0,-1 0 0 0 0,1 0 0 0 0,0 0 0 0 0,31 10 63 0 0,-23-8-26 0 0,-7-3-9 0 0,1 0 0 0 0,0 0 0 0 0,-1 0 0 0 0,1-1 1 0 0,0 0-1 0 0,3 0-28 0 0,15-1 171 0 0,-12 0-45 0 0,0 1 37 0 0,0-2-15 0 0,2-4 32 0 0,-5 1-72 0 0,5 0 136 0 0,-8-6 11 0 0,6 4-10 0 0,3 0-62 0 0,-10 5-121 0 0,7-2 47 0 0,-10 4-102 0 0,0-1 1 0 0,0 1 0 0 0,0-1-1 0 0,1 1 1 0 0,-1-1-1 0 0,0 1 1 0 0,0-1 0 0 0,0 0-1 0 0,0 1 1 0 0,0-1-1 0 0,-1 0 1 0 0,1 0 0 0 0,0 1-1 0 0,0-1 1 0 0,0 0-1 0 0,-1 0 1 0 0,1 0-1 0 0,0-1-6 0 0,4-9 66 0 0,-5 10-61 0 0,0 0 0 0 0,1 0 0 0 0,-1 0 0 0 0,1 0 0 0 0,-1-1 0 0 0,1 1 0 0 0,-1 0 0 0 0,1 0 0 0 0,0 0 0 0 0,-1 1 0 0 0,1-1 0 0 0,0 0 0 0 0,0 0 0 0 0,0 0 0 0 0,0 0 0 0 0,0 1 0 0 0,0-1 1 0 0,0 0-7 0 0,4-1 6 0 0,-4 1-3 0 0,0 1 0 0 0,-1 0 0 0 0,1 0 0 0 0,0-1 0 0 0,-1 1 0 0 0,1 0 0 0 0,-1-1 0 0 0,1 1 0 0 0,-1-1 0 0 0,1 1 0 0 0,-1-1 0 0 0,1 1 0 0 0,-1-1 0 0 0,1 1 0 0 0,-1-1 0 0 0,1 1 0 0 0,-1-1 0 0 0,0 1-1 0 0,1-1 1 0 0,-1 0 0 0 0,0 1 0 0 0,0-1-3 0 0,3-4 18 0 0,23-43 87 0 0,-23 33-52 0 0,-3-4 5 0 0,0-26-52 0 0,0 44-6 0 0,0-1 0 0 0,-1 0 0 0 0,1 1 0 0 0,0-1 0 0 0,-1 1 0 0 0,1-1 0 0 0,-1 0 0 0 0,1 1 0 0 0,-1-1 0 0 0,0 1 0 0 0,0-1 0 0 0,1 1 0 0 0,-1 0 0 0 0,-1-1 0 0 0,-2-6 0 0 0,1-8 0 0 0,3 7 1 0 0,-1 1-54 0 0,1 6 21 0 0,0 0-1 0 0,-1 0 1 0 0,1 1 0 0 0,-1-1 0 0 0,1 0 0 0 0,-1 0-1 0 0,1 0 1 0 0,-1 1 0 0 0,0-1 0 0 0,0 0-1 0 0,0 1 1 0 0,0-1 0 0 0,0 1 0 0 0,-1-1 0 0 0,1 0 32 0 0,-1 1-132 0 0,1 0-49 0 0,1 1-72 0 0,0 0 80 0 0,0 0-36 0 0,0 0-39 0 0,0 0-37 0 0,0 0-382 0 0,0-1 93 0 0,0 1-50 0 0,0-2-732 0 0,0-2-574 0 0,0-5-1094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0:35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95 8032 0 0,'0'0'182'0'0,"0"-3"29"0"0,0 3-181 0 0,2-8 65 0 0,-3 4 0 0 0,-2 0 94 0 0,-10-6-93 0 0,4 7 242 0 0,0 2-39 0 0,1 3-38 0 0,0 2-40 0 0,2 0-38 0 0,-1 1-40 0 0,2 1-39 0 0,0-1-41 0 0,1-1-39 0 0,0 2 51 0 0,4-1-44 0 0,-1 0-7 0 0,-10 0 29 0 0,-4 24 48 0 0,12-13-46 0 0,0 0-40 0 0,-7 2-30 0 0,9-14 8 0 0,0 0-1 0 0,1 1 1 0 0,-1-1-1 0 0,1 0 1 0 0,0 4 7 0 0,1 6-5 0 0,1-2 42 0 0,5 6 81 0 0,2-2 50 0 0,15 14 218 0 0,-5-11-175 0 0,-18-18-200 0 0,10 9 18 0 0,-10-9-29 0 0,1 0 0 0 0,-1-1 0 0 0,0 1 0 0 0,1 0 0 0 0,-1-1 0 0 0,0 1 0 0 0,1-1 0 0 0,-1 0 0 0 0,1 1 0 0 0,-1-1 1 0 0,1 0-1 0 0,-1 0 0 0 0,2 0 0 0 0,-2 0 0 0 0,1 0 0 0 0,0 1 0 0 0,-1-1 0 0 0,1 0 0 0 0,0 1 0 0 0,-1-1 0 0 0,1 1 0 0 0,-1 0 0 0 0,1-1 0 0 0,0 2 0 0 0,-1-2 0 0 0,1 1 0 0 0,-1 0 0 0 0,0-1 0 0 0,1 1 0 0 0,-1-1 0 0 0,1 1 0 0 0,-1-1 0 0 0,0 0 0 0 0,1 0 0 0 0,0 1 0 0 0,14-5 0 0 0,-13 2 0 0 0,0 1 0 0 0,0 0 0 0 0,0 0 0 0 0,0 1 0 0 0,1-1 0 0 0,-1 1 0 0 0,0-1 0 0 0,3 1 0 0 0,2-1 0 0 0,0 0 0 0 0,0 0 0 0 0,0-1 0 0 0,0 0 0 0 0,3-2 0 0 0,15-3 0 0 0,-19 4 0 0 0,1 0 0 0 0,0 0 0 0 0,5-4 0 0 0,11-4 0 0 0,-9 6 0 0 0,-10 4-3 0 0,0-1 0 0 0,0 1 1 0 0,0-1-1 0 0,0-1 1 0 0,1 0 2 0 0,14-14-54 0 0,-4 2 35 0 0,0 1 48 0 0,-1-2 56 0 0,-3-1 71 0 0,-12 16-129 0 0,1-1-1 0 0,0 1 1 0 0,-1-1 0 0 0,1 0 0 0 0,-1 1 0 0 0,0-1-1 0 0,1 0 1 0 0,-1 1 0 0 0,0-2-27 0 0,1-13 224 0 0,-1 12-154 0 0,1 0 0 0 0,-1-1 0 0 0,0 1 0 0 0,0-1 0 0 0,0 1 0 0 0,-1 0 0 0 0,0-1 1 0 0,0 1-1 0 0,-1-4-70 0 0,-8-9 178 0 0,-2 0-102 0 0,5 7-54 0 0,5 6-17 0 0,0 1 1 0 0,-1 1 0 0 0,1-1-1 0 0,-1 0 1 0 0,0 0 0 0 0,0 1 0 0 0,0 0-1 0 0,0 0 1 0 0,0-1 0 0 0,0 2-1 0 0,-2-2-5 0 0,1 1 6 0 0,-1-1 0 0 0,1 1 0 0 0,0-1 0 0 0,0 0 0 0 0,-3-3-6 0 0,6 4 0 0 0,-1 0 0 0 0,0 1 0 0 0,0 0 0 0 0,0-1 0 0 0,0 1 0 0 0,0 0 0 0 0,0 0 0 0 0,0 0 0 0 0,-1 0 0 0 0,1 0 0 0 0,0 1 0 0 0,-1-1 0 0 0,1 1 0 0 0,-1-1 0 0 0,-9-2 0 0 0,-4-3 0 0 0,13 5-2 0 0,0 0 0 0 0,-1 0 1 0 0,1 0-1 0 0,0 0 0 0 0,-1 0 1 0 0,1 1-1 0 0,-1-1 0 0 0,-1 1 2 0 0,1 0-128 0 0,0 0 45 0 0,-4 0 25 0 0,1 0 98 0 0,-8 0 145 0 0,11 0-176 0 0,0 0-54 0 0,-1 0-103 0 0,2 0 25 0 0,0 0-36 0 0,0 0-57 0 0,1 0-52 0 0,-1 0-56 0 0,0 0-61 0 0,0 0-66 0 0,-1 0-71 0 0,1 0-74 0 0,0 0-81 0 0,-4 0-916 0 0,-2 0-907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0:36.2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316 127 7920 0 0,'0'0'174'0'0,"0"-2"29"0"0,0 0-169 0 0,0 0 0 0 0,-1 0 0 0 0,1 1 0 0 0,-1-1 0 0 0,1 0 1 0 0,-1 1-1 0 0,0-1 0 0 0,1 0 0 0 0,-1 1 0 0 0,0-1 0 0 0,-1 0-34 0 0,-3-6 64 0 0,0-5-64 0 0,-6 8 0 0 0,9-1 14 0 0,-1 1 82 0 0,0 3 22 0 0,0 1 38 0 0,-4-1 137 0 0,3 0-155 0 0,1-1 58 0 0,-1 0 98 0 0,-2-2 219 0 0,-3-4 296 0 0,6 7-581 0 0,-1 0-38 0 0,2 1-69 0 0,-1 0-41 0 0,0 0-47 0 0,-1 1-54 0 0,-1-3 279 0 0,-5-7-30 0 0,7 7-70 0 0,0 2-58 0 0,0 0-37 0 0,-1 1-36 0 0,0 0-7 0 0,2-1 28 0 0,-5-2-14 0 0,0-1 86 0 0,5 3-78 0 0,0 0 0 0 0,1 0-1 0 0,-1 0 1 0 0,0 1 0 0 0,0-1 0 0 0,0 1 0 0 0,0-1 0 0 0,0 1 0 0 0,-1 0-42 0 0,-3 0 81 0 0,-1 3-41 0 0,-12 13 106 0 0,12-10-93 0 0,1-2-44 0 0,1-1-3 0 0,5-3-6 0 0,-1 0 1 0 0,0 0-1 0 0,1 1 0 0 0,-1-1 0 0 0,1 0 1 0 0,-1 1-1 0 0,0-1 0 0 0,1 0 0 0 0,-1 1 0 0 0,1-1 1 0 0,-1 1-1 0 0,1-1 0 0 0,-1 1 0 0 0,1-1 0 0 0,0 1 1 0 0,-1 0-1 0 0,1-1 0 0 0,-1 1 0 0 0,1-1 1 0 0,0 1-1 0 0,0 0 0 0 0,-1 0 0 0 0,-1 4 1 0 0,0-2-1 0 0,-1 0 0 0 0,1 1 1 0 0,-1-1-1 0 0,0 0 1 0 0,0 0-1 0 0,-2 1 0 0 0,2-1 12 0 0,0 0-1 0 0,0 0 1 0 0,0 0-1 0 0,0 0 1 0 0,1 0 0 0 0,-2 3-12 0 0,-10 26 145 0 0,5-8-81 0 0,-2-4-57 0 0,5-11-7 0 0,5-8 1 0 0,0 0-1 0 0,0 0 1 0 0,0 1 0 0 0,0-1-1 0 0,0 1 1 0 0,0-1-1 0 0,1 1 1 0 0,-1-1-1 0 0,0 1 1 0 0,1-1 0 0 0,0 1-1 0 0,-1-1 1 0 0,1 1-1 0 0,0 0 1 0 0,0-1 0 0 0,0 1-1 0 0,0 1 0 0 0,0 37 49 0 0,0 25-44 0 0,0-63-5 0 0,0 0 0 0 0,0-1 0 0 0,0 1 0 0 0,0 0 0 0 0,1-1 0 0 0,-1 1 0 0 0,1 0 0 0 0,-1-1 0 0 0,1 1 0 0 0,-1-1 0 0 0,1 1 0 0 0,0-1 0 0 0,0 1 0 0 0,0-1 0 0 0,5 12 0 0 0,-1 13 10 0 0,11 11 44 0 0,-13-30-49 0 0,1 0 0 0 0,-1-1 1 0 0,1 1-1 0 0,1-1 0 0 0,-1 0 1 0 0,1 0-1 0 0,0 0 0 0 0,1-1 1 0 0,-1 1-1 0 0,1-2 0 0 0,0 1 1 0 0,1 0-6 0 0,5 2 7 0 0,-6-3 6 0 0,0 0 0 0 0,0 0 0 0 0,-1 1 1 0 0,5 3-14 0 0,-4-3-40 0 0,0-1 34 0 0,16 3 89 0 0,-7-6-47 0 0,-6-1-55 0 0,0 0-39 0 0,-1-1-48 0 0,2 1-102 0 0,0 0-104 0 0,-7 0 43 0 0,1 0-55 0 0,0 0-47 0 0,0 0-43 0 0,4 0-514 0 0,0 0-94 0 0,0 0-51 0 0,0 0-35 0 0,8 0-1165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0:36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63 7056 0 0,'-3'0'157'0'0,"-9"-3"10"0"0,-2-7 38 0 0,5 6-80 0 0,2 5-61 0 0,4-1-54 0 0,3 1-11 0 0,-1-1 0 0 0,0 0 0 0 0,1 0 1 0 0,-1 0-1 0 0,0-1 0 0 0,1 1 0 0 0,-1 0 1 0 0,0 0-1 0 0,1 0 0 0 0,-1 0 0 0 0,0-1 1 0 0,1 1-1 0 0,-1 0 0 0 0,0 0 0 0 0,1-1 0 0 0,-1 1 1 0 0,1-1-1 0 0,-1 1 0 0 0,1-1 0 0 0,-1 1 1 0 0,1 0-1 0 0,-1-1 0 0 0,1 0 0 0 0,-1 1 1 0 0,1-1-1 0 0,0 1 1 0 0,-5-6 20 0 0,-6 4 60 0 0,-12 2 553 0 0,9 0-134 0 0,2 0 22 0 0,5 0-212 0 0,0 0 39 0 0,-5 2-176 0 0,-1 4 9 0 0,1 0-26 0 0,4-5-20 0 0,3 2 38 0 0,1 1-109 0 0,0 0-12 0 0,1 0-1 0 0,-1 0 1 0 0,0-1-1 0 0,0 0 1 0 0,-2 1-52 0 0,1-1 43 0 0,4-3-34 0 0,1 0 1 0 0,-1 1-1 0 0,0-1 0 0 0,1 0 0 0 0,-1 0 1 0 0,0 1-1 0 0,1-1 0 0 0,-1 1 0 0 0,1-1 1 0 0,-1 1-1 0 0,1-1 0 0 0,-1 1 0 0 0,1-1 1 0 0,-1 1-1 0 0,1-1 0 0 0,0 1 0 0 0,-1-1 1 0 0,1 1-1 0 0,0 0 0 0 0,-1-1 1 0 0,1 1-1 0 0,0 0-9 0 0,-3 4 30 0 0,-18 34 216 0 0,10-18-161 0 0,1-2-48 0 0,9-15-36 0 0,0 0 1 0 0,0 0-1 0 0,0 1 0 0 0,1-1 1 0 0,0 0-1 0 0,0 1 0 0 0,0-1 1 0 0,0 1-1 0 0,1 3-1 0 0,0 8-1 0 0,-1-14 2 0 0,0 1 1 0 0,1-1-1 0 0,-1 0 1 0 0,1 1-1 0 0,0-1 1 0 0,0 0-1 0 0,0 0 1 0 0,0 0-1 0 0,0 1 1 0 0,0-1 0 0 0,1 0-1 0 0,-1 0 1 0 0,1-1-1 0 0,0 2-1 0 0,29 28 34 0 0,-14-16-25 0 0,-16-14-9 0 0,0 0 0 0 0,0 1 0 0 0,0-1 0 0 0,1 0 0 0 0,-1 0 0 0 0,0 0 0 0 0,0 0 0 0 0,1 0 0 0 0,-1 0 0 0 0,1-1 0 0 0,-1 1 0 0 0,0 0 0 0 0,1-1 0 0 0,-1 1 0 0 0,1-1 0 0 0,0 1 0 0 0,-1-1 0 0 0,1 0 0 0 0,-1 0 0 0 0,1 1 0 0 0,0-1 0 0 0,-1 0 0 0 0,1-1 0 0 0,4 2 0 0 0,-1 0 0 0 0,1 0 0 0 0,0 0 0 0 0,-1 0 0 0 0,4 2 0 0 0,-4-1 0 0 0,1 0 0 0 0,-1-1 0 0 0,1 0 0 0 0,-1 0 0 0 0,5 0 0 0 0,-1-1 0 0 0,1 0 0 0 0,-1-1 0 0 0,0 0 0 0 0,1-1 0 0 0,-1 0 0 0 0,2-1 0 0 0,3-1 0 0 0,9-1 13 0 0,-11 3 8 0 0,-1-1 1 0 0,0 0-1 0 0,1-1 0 0 0,-1 0 1 0 0,-1 0-1 0 0,8-5-21 0 0,-6 1 9 0 0,21-16-7 0 0,-23 11-2 0 0,1 10 0 0 0,-10 3 0 0 0,-1 0 1 0 0,1 0 0 0 0,0-1-1 0 0,0 1 1 0 0,0 0 0 0 0,0-1-1 0 0,0 1 1 0 0,0 0-1 0 0,-1-1 1 0 0,1 1 0 0 0,0-1-1 0 0,0 1 1 0 0,-1-1-1 0 0,1 0 1 0 0,0 1 0 0 0,-1-1-1 0 0,1 0 1 0 0,0 1-1 0 0,-1-1 1 0 0,1 0 0 0 0,-1 0-1 0 0,1 0 1 0 0,-1 0-1 0 0,0 1 1 0 0,1-1 0 0 0,-1 0-1 0 0,26-47 160 0 0,-22 35-132 0 0,-4 11-14 0 0,-1 0 0 0 0,1-1 1 0 0,-1 1-1 0 0,1 0 0 0 0,-1 0 1 0 0,0 0-1 0 0,1 0 0 0 0,-1 0 0 0 0,0 0 1 0 0,-1 0-1 0 0,0-1-14 0 0,-2-5 37 0 0,-3-6 43 0 0,-7-13-2 0 0,10 21-78 0 0,0-1 1 0 0,0 1 0 0 0,-1 0 0 0 0,0 1 0 0 0,-2-3-1 0 0,1 2 9 0 0,0-1-47 0 0,-1 0-46 0 0,0-1-35 0 0,-2 0-62 0 0,-3 0-136 0 0,7 6 174 0 0,2 1-9 0 0,1 0 15 0 0,0 1-42 0 0,0-1-49 0 0,0 0-59 0 0,0 0 11 0 0,1 0-38 0 0,-3-1-413 0 0,1-1-278 0 0,-3-3-649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0:37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381 443 6448 0 0,'-7'0'83'0'0,"5"0"-54"0"0,0 0 0 0 0,-1 0-1 0 0,1 0 1 0 0,0 0 0 0 0,0 0 0 0 0,0 0-1 0 0,0-1 1 0 0,0 1 0 0 0,0-1-1 0 0,-2 0-28 0 0,-4-4 41 0 0,7 4-42 0 0,0 0 1 0 0,-1 0 0 0 0,1 0 0 0 0,-1 1 0 0 0,1-1-1 0 0,-1 0 1 0 0,1 1 0 0 0,-1-1 0 0 0,0 1 0 0 0,1 0-1 0 0,-1-1 1 0 0,0 1 0 0 0,1 0 0 0 0,-1 0 0 0 0,-6 0 38 0 0,0-1 64 0 0,-7 0 165 0 0,12 1-184 0 0,0 0 0 0 0,0 0-1 0 0,0 0 1 0 0,0 0 0 0 0,0 1 0 0 0,0-1 0 0 0,0 1 0 0 0,0 0 0 0 0,-2 0-83 0 0,-7 5 377 0 0,2-2-56 0 0,-1-1-47 0 0,-1-2-39 0 0,0 0 54 0 0,3 3-46 0 0,-1 3 3 0 0,-2 6 64 0 0,9-11-235 0 0,1 1 0 0 0,0-1 0 0 0,-1 1 0 0 0,1-1 0 0 0,-1 0 0 0 0,0 0 0 0 0,-2 1-75 0 0,-5 2 225 0 0,1-1-44 0 0,-3 6 40 0 0,3-1-28 0 0,0 0-32 0 0,-8 11 66 0 0,2-1-118 0 0,2 0-109 0 0,-16 15 70 0 0,13-2 74 0 0,12-16-69 0 0,4 13-9 0 0,1-9 1 0 0,-1-16-61 0 0,1-1 0 0 0,-1 1 0 0 0,1-1 0 0 0,-1 0 0 0 0,1 1 0 0 0,1 1-6 0 0,-1-2 10 0 0,-1-1 0 0 0,1 0-1 0 0,0 0 1 0 0,1 0 0 0 0,-1 0-1 0 0,0 0 1 0 0,1 0 0 0 0,-1 0 0 0 0,1 0-1 0 0,-1 0 1 0 0,1-1 0 0 0,0 1-1 0 0,0-1 1 0 0,0 1 0 0 0,0-1 0 0 0,2 1-10 0 0,10 5 74 0 0,16 8 67 0 0,-11-5-131 0 0,-16-9-20 0 0,0 0-1 0 0,0-1 1 0 0,0 1-1 0 0,-1-1 1 0 0,1 1 0 0 0,0-1-1 0 0,0 0 1 0 0,0 0-1 0 0,0 0 1 0 0,0 0 0 0 0,1-1 10 0 0,5 0-23 0 0,15 2-1 0 0,-19 0 21 0 0,-1-1 1 0 0,1 0-1 0 0,0 0 0 0 0,0 0 1 0 0,-1 0-1 0 0,1-1 0 0 0,0 0 0 0 0,-1 0 1 0 0,1 0-1 0 0,-1 0 0 0 0,1-1 1 0 0,-1 0-1 0 0,0 0 0 0 0,0 0 1 0 0,4-2 2 0 0,9-5-28 0 0,1 4-41 0 0,-12 4 41 0 0,-1-1 1 0 0,0 0 0 0 0,1 0 0 0 0,-1 0-1 0 0,0 0 1 0 0,0-1 0 0 0,2-1 27 0 0,2-2-43 0 0,8-6-76 0 0,2-1-69 0 0,-3-2-79 0 0,-4-2-92 0 0,-6 4 44 0 0,0 1 74 0 0,-2-2 20 0 0,-1-7-49 0 0,-1 6 19 0 0,3 5 48 0 0,1-2 0 0 0,-6 8 151 0 0,1 0 1 0 0,-1 0 0 0 0,0 0 0 0 0,0 0 0 0 0,0 0-1 0 0,0 0 1 0 0,-1 1 0 0 0,0-1 0 0 0,1 0 0 0 0,-1 0-1 0 0,-1 0 1 0 0,0-1 51 0 0,0-1-106 0 0,1 0 0 0 0,-1-1 0 0 0,1 1 1 0 0,0-1-1 0 0,1-1 106 0 0,0-8-203 0 0,0 7 44 0 0,0 0 1 0 0,0 0-1 0 0,-1 0 0 0 0,-1-5 159 0 0,-2-5-191 0 0,-2-14-174 0 0,0 6 29 0 0,-7-18-118 0 0</inkml:trace>
  <inkml:trace contextRef="#ctx0" brushRef="#br0" timeOffset="284.47">349 1 5840 0 0,'0'0'132'0'0,"0"0"17"0"0,0 0 11 0 0,0 0 27 0 0,0 0 86 0 0,0 0 42 0 0,0 0 5 0 0,0 0-20 0 0,0 0-83 0 0,0 0-32 0 0,0 0-7 0 0,0 2 23 0 0,0 2-116 0 0,0-1 0 0 0,1 0 0 0 0,-1 0 0 0 0,1 0 0 0 0,-1 0 0 0 0,1 1 0 0 0,0-1 0 0 0,0 0 0 0 0,0 0-85 0 0,7 8 266 0 0,-8-11-253 0 0,0 0 1 0 0,0 0-1 0 0,1 0 1 0 0,-1 1-1 0 0,0-1 1 0 0,0 0-1 0 0,0 0 1 0 0,1 1 0 0 0,-1-1-1 0 0,0 0 1 0 0,0 1-1 0 0,0-1 1 0 0,0 0-1 0 0,0 1 1 0 0,0-1-1 0 0,0 0 1 0 0,0 0-1 0 0,1 1 1 0 0,-1-1-1 0 0,0 0 1 0 0,0 1 0 0 0,0-1-1 0 0,-1 0 1 0 0,1 1-1 0 0,0-1 1 0 0,0 0-14 0 0,0 9 113 0 0,-1 15 171 0 0,1-20-205 0 0,0 0 0 0 0,0 0 0 0 0,1 0 0 0 0,0 0 0 0 0,1 4-79 0 0,0-3 44 0 0,0 2 29 0 0,0 0 0 0 0,0 0-1 0 0,0 0 1 0 0,-1 0-1 0 0,0 0 1 0 0,0 6-73 0 0,-1 31 317 0 0,0 57 260 0 0,1-79-421 0 0,1-1-1 0 0,3 9-155 0 0,0 11 213 0 0,-3-21-68 0 0,-1 1 38 0 0,-2 5 53 0 0,0-15-113 0 0,1 0 1 0 0,0-1-1 0 0,1 1 0 0 0,0 0 0 0 0,1 4-123 0 0,3 0 113 0 0,1 7 118 0 0,-4-9-75 0 0,-1 3 34 0 0,-1-8-170 0 0,0 2 80 0 0,0 8 193 0 0,0 14 318 0 0,0-19-382 0 0,0 1-62 0 0,0-2-99 0 0,0-11-70 0 0,-1 0 1 0 0,1 0 0 0 0,0 0 0 0 0,1-1 0 0 0,-1 1-1 0 0,0 0 1 0 0,0 0 0 0 0,0 0 0 0 0,0-1 0 0 0,1 1 0 0 0,-1 0-1 0 0,0 0 1 0 0,1-1 0 0 0,-1 1 0 0 0,1 0 1 0 0,-1-1-4 0 0,1 1 0 0 0,-1-1 0 0 0,1 0 0 0 0,-1 1 0 0 0,1-1 0 0 0,-1 0-1 0 0,1 0 1 0 0,-1 1 0 0 0,1-1 0 0 0,-1 0 0 0 0,1 0 0 0 0,-1 0 0 0 0,1 0 0 0 0,-1 0 0 0 0,1 0 0 0 0,0 0 0 0 0,-1 0 0 0 0,1 0 4 0 0,-1 0-1 0 0,0 0 0 0 0,0 0 0 0 0,0 0 0 0 0,0 0 0 0 0,0 0 0 0 0,0 0 0 0 0,0 0 0 0 0,0 0 0 0 0,1 0 0 0 0,-1 0 0 0 0,0 0-1 0 0,0 0 1 0 0,0 0 0 0 0,0 0 0 0 0,0 0 0 0 0,0 0 0 0 0,0 0 0 0 0,0 0 0 0 0,0 0 0 0 0,0 0 0 0 0,1 0 0 0 0,-1 0 0 0 0,0 0 0 0 0,0 0 0 0 0,0 0 0 0 0,0 0 0 0 0,0 0 0 0 0,0 0 0 0 0,0 0 0 0 0,0 1 0 0 0,0-1 0 0 0,0 0 0 0 0,0 0 0 0 0,0 0 0 0 0,0 0 0 0 0,0 0 0 0 0,0 0 0 0 0,0 0 0 0 0,0 0 0 0 0,1 0 0 0 0,-1 0 0 0 0,0 0 0 0 0,0 1 0 0 0,0-1 0 0 0,0 0 0 0 0,0 0-1 0 0,0 0 1 0 0,0 0 0 0 0,0 0 0 0 0,0 0 0 0 0,0 0 0 0 0,0 0 0 0 0,0 0 0 0 0,-1 0 0 0 0,1 1 0 0 0,0-1 0 0 0,0 0 1 0 0,0 0-168 0 0,0 0 46 0 0,0 1 43 0 0,0-1 38 0 0,0 0 35 0 0,0 1 41 0 0,0-1 75 0 0,1 1 46 0 0,-1 0 286 0 0,0 0-349 0 0,0 0-58 0 0,0-1-63 0 0,0 1-64 0 0,0-1-74 0 0,0 1-85 0 0,0-1-30 0 0,0 1-73 0 0,0-1-79 0 0,0 1-84 0 0,0 0-91 0 0,0-1-98 0 0,-1 1-103 0 0,1 0-109 0 0,0-1-929 0 0,0 0-1048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0:34.8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222 411 7344 0 0,'0'0'216'0'0,"0"-3"-11"0"0,1 1-165 0 0,-2-2-28 0 0,-15-5-21 0 0,7 2 24 0 0,5 3 42 0 0,4 4-57 0 0,-2-3 265 0 0,0 1-86 0 0,2-1-52 0 0,0 0-43 0 0,0 0-15 0 0,-1 1 40 0 0,-4 0 107 0 0,-4 1 99 0 0,-1 1 85 0 0,-1 0 73 0 0,-1 1 250 0 0,6-1-437 0 0,-1-1-67 0 0,-2 1 26 0 0,2 0-130 0 0,1 1-34 0 0,5-1-73 0 0,1 0 0 0 0,-1 0 0 0 0,1 1 0 0 0,-1-1 0 0 0,1 0 0 0 0,-1 1 0 0 0,1-1 0 0 0,-1 0-1 0 0,1 1 1 0 0,-1-1 0 0 0,1 0 0 0 0,0 1 0 0 0,-1-1 0 0 0,1 1 0 0 0,0-1 0 0 0,-1 1 0 0 0,1-1 0 0 0,0 1-8 0 0,-2 7 151 0 0,-1 3-88 0 0,-8-3-26 0 0,10-8-34 0 0,0 1-1 0 0,0-1 1 0 0,0 1 0 0 0,0 0 0 0 0,0 0-1 0 0,-1-1 1 0 0,1 1 0 0 0,1 0 0 0 0,-1 0-1 0 0,0 0 1 0 0,0 0 0 0 0,0 0 0 0 0,0 0-1 0 0,1 0 1 0 0,-1 0-3 0 0,-18 45 12 0 0,16-35-13 0 0,-2 1 1 0 0,0-1 0 0 0,0 0 0 0 0,-1-1 0 0 0,-1 2 0 0 0,5-8 0 0 0,0-2 0 0 0,1 0 0 0 0,-1 0 0 0 0,1 0 0 0 0,0 0 0 0 0,0 0 0 0 0,0 0 0 0 0,0 1 0 0 0,1-1 0 0 0,-1 2 0 0 0,-1 9 0 0 0,1 0 0 0 0,1 13 0 0 0,0 34 0 0 0,0-59 0 0 0,0-1 0 0 0,0 1 0 0 0,0-1 0 0 0,0 1 0 0 0,0-1 0 0 0,0 1 0 0 0,0 0 0 0 0,0-1 0 0 0,0 1 0 0 0,0-1 0 0 0,0 1 0 0 0,0-1 0 0 0,0 1 0 0 0,0-1 0 0 0,0 1 0 0 0,1-1 0 0 0,-1 0 0 0 0,0 1 0 0 0,0-1 0 0 0,1 1 0 0 0,-1-1 0 0 0,0 1 0 0 0,1-1 0 0 0,-1 0 0 0 0,0 1 0 0 0,1-1 0 0 0,-1 0 0 0 0,0 1 0 0 0,1-1 0 0 0,-1 0 0 0 0,1 1 0 0 0,-1-1 0 0 0,1 0 0 0 0,-1 0 0 0 0,1 0 0 0 0,-1 1 0 0 0,1-1 0 0 0,-1 0 0 0 0,7 3 0 0 0,9 10 0 0 0,0 0 0 0 0,-1-10 0 0 0,20-3 0 0 0,-7-3-27 0 0,-11-2-2 0 0,3-2-110 0 0,1-2-71 0 0,23-16-369 0 0,-33 18 426 0 0,-3 0 34 0 0,0-6-207 0 0,-1 10 72 0 0,-1 0 27 0 0,10-10-321 0 0,0-3-17 0 0</inkml:trace>
  <inkml:trace contextRef="#ctx0" brushRef="#br0" timeOffset="322.19">222 159 5064 0 0,'0'-1'6'0'0,"0"0"1"0"0,0 1-1 0 0,0-1 1 0 0,0 0-1 0 0,0 1 1 0 0,0-1-1 0 0,0 0 1 0 0,0 0-1 0 0,-1 1 1 0 0,1-1-1 0 0,0 1 1 0 0,0-1-1 0 0,-1 0 1 0 0,1 1-1 0 0,0-1 1 0 0,-1 1-1 0 0,1-1 1 0 0,0 0-1 0 0,-1 1 1 0 0,1-1-1 0 0,-1 1 1 0 0,1 0-1 0 0,-1-1 1 0 0,1 1-1 0 0,-1-1 1 0 0,0 1-7 0 0,1 0 7 0 0,-1-1 1 0 0,0 1 0 0 0,1-1 0 0 0,-1 1 0 0 0,1-1 0 0 0,-1 1-1 0 0,1-1 1 0 0,0 1 0 0 0,-1-1 0 0 0,1 1 0 0 0,-1-1-1 0 0,1 1 1 0 0,0-1 0 0 0,-1 0 0 0 0,1 1 0 0 0,0-1-1 0 0,0 0 1 0 0,0 1 0 0 0,-1-1 0 0 0,1 0 0 0 0,0 1 0 0 0,0-1-1 0 0,0 0 1 0 0,0 1 0 0 0,0-1 0 0 0,0 0-8 0 0,0-1 8 0 0,0 1 1 0 0,0-1 0 0 0,0 1-1 0 0,-1-1 1 0 0,1 0-1 0 0,0 1 1 0 0,-1-1 0 0 0,1 1-1 0 0,-1-1 1 0 0,0 1-1 0 0,0-1 1 0 0,1 1-1 0 0,-2-2-8 0 0,1 2 4 0 0,0-1-1 0 0,0 0 1 0 0,0 1-1 0 0,0-1 1 0 0,0 0-1 0 0,1 0 0 0 0,-1 0 1 0 0,1 1-1 0 0,-1-1 1 0 0,1 0-1 0 0,0 0 0 0 0,0 0 1 0 0,0-2-4 0 0,0-35 59 0 0,0 33 124 0 0,0 6-171 0 0,0-1-1 0 0,0 1 0 0 0,0-1 0 0 0,0 1 1 0 0,0-1-1 0 0,0 1 0 0 0,0-1 0 0 0,0 1 1 0 0,0-1-1 0 0,0 1 0 0 0,0-1 0 0 0,0 1 1 0 0,0-1-1 0 0,0 1 0 0 0,-1-1 0 0 0,1 1 1 0 0,0-1-1 0 0,0 1 0 0 0,0-1 0 0 0,-1 1 1 0 0,1 0-1 0 0,0-1 0 0 0,-1 1 0 0 0,1-1 1 0 0,0 1-1 0 0,-1 0 0 0 0,1-1 0 0 0,-1 1 1 0 0,1 0-1 0 0,0-1 0 0 0,-1 1 0 0 0,1 0 1 0 0,-1 0-1 0 0,1-1 0 0 0,-1 1 0 0 0,1 0 1 0 0,-1 0-1 0 0,1 0 0 0 0,-1 0 0 0 0,1 0 1 0 0,-1 0-1 0 0,1-1 0 0 0,-1 1 0 0 0,1 1 1 0 0,-1-1-1 0 0,0 0-11 0 0,1 0 5 0 0,0 0 0 0 0,0 0-1 0 0,0 0 1 0 0,0 0 0 0 0,0 0 0 0 0,0 0 0 0 0,0 0 0 0 0,0 0 0 0 0,0 0-1 0 0,0 0 1 0 0,-1 0 0 0 0,1 0 0 0 0,0 0 0 0 0,0 0 0 0 0,0 0 0 0 0,0 0 0 0 0,0 0-1 0 0,0 0 1 0 0,0 0 0 0 0,0 0 0 0 0,0 0 0 0 0,0 0 0 0 0,-1 0 0 0 0,1 0-1 0 0,0 0 1 0 0,0-1 0 0 0,0 1 0 0 0,0 0 0 0 0,0 0 0 0 0,0 0 0 0 0,0 0 0 0 0,0 0-1 0 0,0 0 1 0 0,0 0 0 0 0,0 0 0 0 0,0 0 0 0 0,0 0 0 0 0,0 0 0 0 0,0 0-1 0 0,0-1 1 0 0,0 1 0 0 0,0 0 0 0 0,0 0 0 0 0,0 0 0 0 0,0 0 0 0 0,0 0-1 0 0,0 0 1 0 0,0 0 0 0 0,0 0 0 0 0,0 0 0 0 0,0 0 0 0 0,0-1 0 0 0,0 1 0 0 0,0 0-1 0 0,0 0 1 0 0,0 0 0 0 0,0 0-5 0 0,0-11 332 0 0,0 9 20 0 0,0 2 7 0 0,0 0-13 0 0,0 0-56 0 0,0 0-30 0 0,0 0-4 0 0,0 0-4 0 0,0 0-18 0 0,0 0-8 0 0,0 0-2 0 0,0 0 2 0 0,0 0 12 0 0,0 2 2 0 0,1 7-71 0 0,6 4 22 0 0,-1-1-1 0 0,-4-3-20 0 0,0-2 70 0 0,3 7-100 0 0,0 2 14 0 0,1-3 13 0 0,6 17 27 0 0,0 19-27 0 0,-5-18-55 0 0,4 1 27 0 0,-6-1 12 0 0,-4-27-134 0 0,3 8 57 0 0,-1 1 1 0 0,-1 0 0 0 0,0 0 0 0 0,-1 8-75 0 0,0-14 49 0 0,-1-1 0 0 0,1 1 1 0 0,0-1-1 0 0,0 0 1 0 0,1 1-1 0 0,0 0-49 0 0,4 16 149 0 0,-5-13-81 0 0,1 10 31 0 0,-3-12-36 0 0,1 3 36 0 0,0 3 52 0 0,0 44 344 0 0,2-44-307 0 0,3-4-34 0 0,1 2 6 0 0,-3-1-71 0 0,-2 1 76 0 0,0 37 587 0 0,-2-28-495 0 0,0-6-149 0 0,1-8-105 0 0,0-1-41 0 0,0 0 108 0 0,0 4 3 0 0,0-7 12 0 0,0-3-14 0 0,0 2-39 0 0,0 9-148 0 0,0-9 33 0 0,0-2-68 0 0,0 1-84 0 0,0-1 69 0 0,0 0-38 0 0,0 0-41 0 0,0 0-39 0 0,0 0-387 0 0,0 0 91 0 0,1 0-54 0 0,1 0-749 0 0,2 0-592 0 0,5 0-1123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09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7688 0 0,'0'0'166'0'0,"0"0"29"0"0,0 0 14 0 0,0-3-25 0 0,1-3-125 0 0,1 1 29 0 0,-1 4-106 0 0,1 1 112 0 0,-1-1 100 0 0,0 1 85 0 0,1 0 151 0 0,0 0 81 0 0,0 1 175 0 0,1 1 411 0 0,1 0-41 0 0,-3-1-441 0 0,1 1-192 0 0,-1-1-106 0 0,0 0-150 0 0,0 0-104 0 0,0 0-116 0 0,-1-1-21 0 0,1 0-35 0 0,-1 1-123 0 0,0-1-86 0 0,3 3 705 0 0,-3-1-3 0 0,1 7-132 0 0,5 2 2 0 0,1 2-20 0 0,-5-1-32 0 0,-3 0 4 0 0,1-9-147 0 0,-1 0-1 0 0,1 0 1 0 0,0 1 0 0 0,0-1 0 0 0,1 0-1 0 0,-1 0 1 0 0,1 0 0 0 0,-1 0 0 0 0,1 1 0 0 0,0-1-59 0 0,4 5 126 0 0,1 2 53 0 0,-4 4 43 0 0,-2 3 56 0 0,0 21 261 0 0,0-25-336 0 0,0 0 45 0 0,3-1-146 0 0,7 3 8 0 0,-7-13-10 0 0,-3-2-17 0 0,0 0-10 0 0,0 0-1 0 0,-3 3-22 0 0,-7 7-97 0 0,7-7-45 0 0,3-3-11 0 0,0 0 23 0 0,0 0-28 0 0,0 0-70 0 0,0 0-185 0 0,0 0-336 0 0,0 0 409 0 0,0 0 10 0 0,0 0-48 0 0,0 0 121 0 0,0 0-33 0 0,0 0-35 0 0,0 0-35 0 0,0 0-398 0 0,0 0 109 0 0,-1 0-46 0 0,0 0-744 0 0,-4 0-578 0 0,-3 0-1102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0:37.9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1 206 8752 0 0,'2'0'197'0'0,"17"0"-61"0"0,26 0 315 0 0,-31 0-359 0 0,0 0-56 0 0,-12 0-38 0 0,-1 0 1 0 0,1 0-1 0 0,0-1 1 0 0,-1 1-1 0 0,1 0 1 0 0,-1-1-1 0 0,1 1 1 0 0,-1-1-1 0 0,1 0 1 0 0,-1 1-1 0 0,0-1 1 0 0,1 0-1 0 0,-1 0 2 0 0,5-2 34 0 0,1 0 48 0 0,4 1 85 0 0,-3 1-19 0 0,-1 1 20 0 0,1 0 57 0 0,-3 0-33 0 0,1 0 38 0 0,1-1 72 0 0,0 0-42 0 0,3-5 169 0 0,-9 5-373 0 0,1 0 0 0 0,-1 0 0 0 0,1 1 0 0 0,0-1 0 0 0,-1 0 0 0 0,1 1-1 0 0,0-1 1 0 0,-1 1 0 0 0,1-1 0 0 0,0 1 0 0 0,0 0 0 0 0,-1-1 0 0 0,1 1-56 0 0,10 1 278 0 0,-9-1-204 0 0,1 1 0 0 0,-1-1 0 0 0,0 0-1 0 0,0 0 1 0 0,0-1 0 0 0,1 1 0 0 0,-1-1 0 0 0,0 1 0 0 0,0-1 0 0 0,1 0-74 0 0,4-4 131 0 0,-7 4-105 0 0,1 0-1 0 0,-1 0 1 0 0,0 0-1 0 0,1 0 0 0 0,-1 1 1 0 0,1-1-1 0 0,0 1 0 0 0,-1-1 1 0 0,1 1-1 0 0,-1-1 0 0 0,1 1 1 0 0,0 0-1 0 0,-1 0 1 0 0,1 0-26 0 0,12-3 189 0 0,-4-3-39 0 0,-2 1-51 0 0,3 0 41 0 0,-1 0-37 0 0,0 0-10 0 0,6 2 57 0 0,-15 3-141 0 0,0 0 1 0 0,0 0-1 0 0,-1 0 0 0 0,1 0 1 0 0,0 0-1 0 0,0 0 1 0 0,0 0-1 0 0,0 0 0 0 0,-1 0 1 0 0,1-1-1 0 0,0 1 1 0 0,0 0-1 0 0,0-1 0 0 0,-1 1 1 0 0,1-1-10 0 0,5-9 68 0 0,-2 8-60 0 0,-1 1-5 0 0,0-4 26 0 0,2-6 34 0 0,6-4 13 0 0,-8-1-16 0 0,-3 3-38 0 0,0 8 21 0 0,0 4-42 0 0,0 0-1 0 0,0 0 1 0 0,0 1 0 0 0,0-1-1 0 0,-1 0 1 0 0,1 1 0 0 0,0-1 0 0 0,0 0-1 0 0,0 1 1 0 0,0-1 0 0 0,-1 0-1 0 0,1 1 1 0 0,0-1 0 0 0,-1 1 0 0 0,1-1-1 0 0,-11-4 0 0 0,6-6 0 0 0,-5 6 0 0 0,5-2 0 0 0,5 7 0 0 0,0 0 0 0 0,0-1 1 0 0,-1 1-1 0 0,1-1 0 0 0,0 1 1 0 0,-1-1-1 0 0,1 1 0 0 0,0 0 1 0 0,-1-1-1 0 0,1 1 0 0 0,0 0 1 0 0,-1-1-1 0 0,1 1 0 0 0,-1 0 1 0 0,1 0-1 0 0,-1-1 0 0 0,1 1 1 0 0,0 0-1 0 0,-1 0 0 0 0,1 0 1 0 0,-1 0-1 0 0,1 0 0 0 0,-1-1 1 0 0,1 1-1 0 0,-1 0 0 0 0,1 0 1 0 0,-1 0-1 0 0,1 0 0 0 0,-1 0 1 0 0,1 0-1 0 0,-1 1 0 0 0,0-1 0 0 0,-46 0 54 0 0,31 0-40 0 0,-7 0-48 0 0,-17 0-18 0 0,39 0 52 0 0,1 0 0 0 0,-1 0 0 0 0,0 0 0 0 0,1 0 0 0 0,-1 0 0 0 0,0 0 0 0 0,1 0 0 0 0,-1 0 0 0 0,0 0 0 0 0,1 1 0 0 0,-1-1 0 0 0,0 0 0 0 0,1 0 0 0 0,-1 1 0 0 0,0-1 0 0 0,1 1 0 0 0,-1-1 0 0 0,1 0 0 0 0,-1 1 0 0 0,1-1 0 0 0,-1 1 0 0 0,1-1 0 0 0,-1 1 0 0 0,1-1 0 0 0,0 1 0 0 0,-1 0 0 0 0,1-1 0 0 0,-1 1 0 0 0,1-1 0 0 0,0 1 0 0 0,-1 0 0 0 0,1-1 0 0 0,-1 0 0 0 0,1 1 0 0 0,-1-1 0 0 0,1 1 0 0 0,-1-1 0 0 0,1 1 0 0 0,-1-1 0 0 0,0 0 0 0 0,1 0 0 0 0,-1 1 0 0 0,0-1 0 0 0,1 0 0 0 0,-1 0 0 0 0,0 0 0 0 0,1 1 0 0 0,-1-1 0 0 0,0 0 0 0 0,1 0 0 0 0,-1 0 0 0 0,0 0 0 0 0,0 0 0 0 0,1-1 0 0 0,-1 1 0 0 0,1 0 0 0 0,-1 0 0 0 0,1 0 0 0 0,-1 0 0 0 0,1 0 0 0 0,-1 0 0 0 0,1 0 0 0 0,-1 0 0 0 0,1 0 0 0 0,-1 0 0 0 0,1 1 0 0 0,0-1 0 0 0,-1 0 0 0 0,1 0 0 0 0,-1 0 0 0 0,1 0 0 0 0,-1 1 0 0 0,1-1 0 0 0,-1 0 0 0 0,1 1 0 0 0,0-1 0 0 0,-1 0 0 0 0,1 1 0 0 0,0-1 0 0 0,-1 0 0 0 0,1 1 0 0 0,0-1 0 0 0,-1 0 0 0 0,1 1 0 0 0,0-1 0 0 0,-1 1 0 0 0,-3 6 0 0 0,0-6 0 0 0,1 1 0 0 0,-6 13 0 0 0,-4 1 0 0 0,0 0 0 0 0,8-3 0 0 0,-2-9 0 0 0,7-4 0 0 0,-1 1 0 0 0,1-1 0 0 0,-1 0 0 0 0,1 0 0 0 0,0 1 0 0 0,-1-1 0 0 0,1 0 0 0 0,-1 1 0 0 0,1-1 0 0 0,0 0 0 0 0,-1 1 0 0 0,1-1 0 0 0,0 1 0 0 0,0-1 0 0 0,-1 1 0 0 0,1-1 0 0 0,0 0 0 0 0,0 1 0 0 0,0-1 0 0 0,-1 1 0 0 0,1-1 0 0 0,0 1 0 0 0,0-1 0 0 0,0 1 0 0 0,0-1 0 0 0,0 1 0 0 0,0-1 0 0 0,0 1 0 0 0,0-1 0 0 0,0 1 0 0 0,0-1 0 0 0,1 1 0 0 0,-1 0 0 0 0,0 0 0 0 0,0-1 0 0 0,0 1 0 0 0,0 0 0 0 0,0-1 0 0 0,-1 1 0 0 0,1 0 0 0 0,0-1 0 0 0,0 1 0 0 0,0 0 0 0 0,-1-1 0 0 0,1 1 0 0 0,0 0 0 0 0,0-1 0 0 0,-1 1 0 0 0,1-1 0 0 0,-1 1 0 0 0,1-1 0 0 0,0 1 0 0 0,-1-1 0 0 0,1 1 0 0 0,-1-1 0 0 0,1 1 0 0 0,-1-1 0 0 0,0 1 0 0 0,1-1 0 0 0,-1 0 0 0 0,0 1 0 0 0,1-1 0 0 0,-1 1 0 0 0,1-1 0 0 0,-1 1 0 0 0,1-1 0 0 0,-1 1 0 0 0,1-1 0 0 0,0 1 0 0 0,-1-1 0 0 0,1 1 0 0 0,-1-1 0 0 0,1 1 0 0 0,0 0 0 0 0,0-1 0 0 0,-1 1 0 0 0,1 0 0 0 0,0-1 0 0 0,0 1 0 0 0,0 0 0 0 0,0-1 0 0 0,0 1 0 0 0,0 0 0 0 0,0-1 0 0 0,0 1 0 0 0,0 0 0 0 0,0 5-1 0 0,0-4 6 0 0,0-1 0 0 0,1 1 0 0 0,-1 0 0 0 0,0-1 0 0 0,-1 1 0 0 0,1 0 0 0 0,0-1 0 0 0,0 1 0 0 0,-1 0 0 0 0,1-1 0 0 0,-1 1 1 0 0,0 1-6 0 0,-5 1 11 0 0,5-4-11 0 0,1 1 0 0 0,-1-1 0 0 0,1 0 0 0 0,-1 0 0 0 0,1 1 0 0 0,0-1 0 0 0,-1 0 0 0 0,1 1 0 0 0,0-1 0 0 0,-1 0 0 0 0,1 1 0 0 0,0-1 0 0 0,-1 1 0 0 0,1-1 0 0 0,0 0 0 0 0,0 1 0 0 0,-1-1 0 0 0,1 1 0 0 0,0-1 0 0 0,0 1 0 0 0,0-1 0 0 0,0 1 0 0 0,0-1 0 0 0,0 1 0 0 0,0-1 0 0 0,-1 1 0 0 0,1-1 0 0 0,1 1 0 0 0,-1-1 1 0 0,0 1-1 0 0,0-1 0 0 0,0 1 0 0 0,-1 11 5 0 0,1-9 1 0 0,0 0-1 0 0,0 1 1 0 0,0-1 0 0 0,0 0 0 0 0,0 0 0 0 0,0 0 0 0 0,1 1 0 0 0,0-1 0 0 0,-1 0 0 0 0,2 0-6 0 0,0 3 0 0 0,2 1 6 0 0,5 12 58 0 0,-8-18-60 0 0,0 0-1 0 0,-1 0 0 0 0,1 0 1 0 0,0 0-1 0 0,0-1 1 0 0,-1 1-1 0 0,1 0 1 0 0,0 0-1 0 0,0-1 0 0 0,0 1 1 0 0,0 0-1 0 0,0-1 1 0 0,0 1-1 0 0,0-1 1 0 0,0 0-1 0 0,1 1-3 0 0,9 5 21 0 0,-5 6 18 0 0,-5-11-36 0 0,-1 0-1 0 0,0 0 1 0 0,1 0 0 0 0,-1 0-1 0 0,1 0 1 0 0,0 0-1 0 0,-1 0 1 0 0,1 0-1 0 0,0-1 1 0 0,-1 1-1 0 0,1 0 1 0 0,0 0 0 0 0,0 0-1 0 0,0-1 1 0 0,0 1-1 0 0,0 0-2 0 0,23 9 211 0 0,-1 1 31 0 0,-9-5-126 0 0,-11-5-87 0 0,-1 0 1 0 0,1 0-1 0 0,0 0 0 0 0,1 0 0 0 0,-1-1 0 0 0,0 1 1 0 0,2-1-30 0 0,7 1 96 0 0,2-1 39 0 0,69 0 456 0 0,-29 0-310 0 0,-37-2-159 0 0,1-4-36 0 0,-3 1-31 0 0,-3 2-17 0 0,-8 2-19 0 0,-1 0 0 0 0,1 0 0 0 0,0 0 0 0 0,0 0 0 0 0,-1-1 0 0 0,1 1 0 0 0,-1-1 0 0 0,1 0 0 0 0,1-2-19 0 0,5 0 48 0 0,-1-1 0 0 0,2 1 0 0 0,-1 1 0 0 0,0 0-1 0 0,1 0 1 0 0,2 1-48 0 0,5-3 73 0 0,8-1 36 0 0,29-9 92 0 0,-26 5-176 0 0,0 5 34 0 0,-13-1-45 0 0,-13 5-14 0 0,0-1 0 0 0,1 1 0 0 0,-1 0 0 0 0,0 0 0 0 0,1 1 0 0 0,-1-1 0 0 0,1 1 0 0 0,1-1 0 0 0,5 2 0 0 0,-8-1 0 0 0,0 0 0 0 0,0 0 0 0 0,0 0 0 0 0,0 0 0 0 0,0 0 0 0 0,0 0 0 0 0,0-1 0 0 0,0 1 0 0 0,0-1 0 0 0,-1 1 0 0 0,2-1 0 0 0,0-1-70 0 0,2-1 99 0 0,-1 0 10 0 0,-1 2-67 0 0,-1-1-57 0 0,1 1-79 0 0,-1 1-46 0 0,1-1-80 0 0,0 1-91 0 0,0 0-104 0 0,-3 0-438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0:41.7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0 126 9168 0 0,'0'0'266'0'0,"0"0"1"0"0,1 0-199 0 0,1 0-40 0 0,27 0-17 0 0,-16 0-22 0 0,-10 0-10 0 0,-1-2 122 0 0,7-5-18 0 0,6 2 107 0 0,19 3 138 0 0,-29 2-297 0 0,6 1 16 0 0,14 0 71 0 0,-22-1-95 0 0,0 0-1 0 0,-1 0 1 0 0,1 0-1 0 0,-1-1 1 0 0,1 1-1 0 0,-1-1 1 0 0,1 0-1 0 0,1 0-22 0 0,4-4 66 0 0,-7 4-50 0 0,0 0 0 0 0,1 0 0 0 0,-1 0 0 0 0,1 1 0 0 0,-1-1 0 0 0,1 0 0 0 0,0 1 0 0 0,-1-1 0 0 0,1 1 0 0 0,0-1 0 0 0,-1 1 0 0 0,1 0 0 0 0,0 0 0 0 0,-1 0 0 0 0,2 0-16 0 0,2 0 20 0 0,11 0 81 0 0,2 0 58 0 0,1 0 63 0 0,-1 0 68 0 0,-2-2-77 0 0,0-4-51 0 0,-1 0-48 0 0,1 4 15 0 0,62 2 174 0 0,2 0-88 0 0,-72 0-186 0 0,0 1 1 0 0,-1 0 0 0 0,1 1-1 0 0,0-1 1 0 0,0 2-30 0 0,0-1 48 0 0,-1 0-1 0 0,1-1 0 0 0,0 0 1 0 0,0 0-1 0 0,1 0-47 0 0,113-1 149 0 0,1 0 80 0 0,277 0 727 0 0,-228 0-623 0 0,-84 0-218 0 0,-1 0-52 0 0,1 0-61 0 0,-1 0-72 0 0,-60-1 96 0 0,0-2 1 0 0,9-1-27 0 0,-11 0 5 0 0,-1 2 1 0 0,8 0-6 0 0,37 2 151 0 0,-1 0-50 0 0,0 0-41 0 0,0 0-35 0 0,20 0-29 0 0,157 0-104 0 0,-140 0 89 0 0,-11 0 49 0 0,0 0 69 0 0,-69-1 4 0 0,-1-1 0 0 0,13-3-103 0 0,0-1 48 0 0,-2 4-47 0 0,18 3-2 0 0,-29 0-5 0 0,1-1 1 0 0,0-1-1 0 0,11-2 6 0 0,-16 0-24 0 0,10-2-55 0 0,1 2 0 0 0,12 0 79 0 0,70 3-157 0 0,-75 0 150 0 0,0 0 49 0 0,-6-1 112 0 0,30-5-154 0 0,-29 1 138 0 0,29 2-138 0 0,21 3-166 0 0,-1 0 56 0 0,0 0 47 0 0,0 0 42 0 0,16 0 39 0 0,1 0 36 0 0,196 0 208 0 0,-251-2-262 0 0,25-5 0 0 0,-28 3 0 0 0,23 1 0 0 0,26 3-49 0 0,112 0-222 0 0,1143 0 405 0 0,-764 0-103 0 0,64 0-83 0 0,-323 0-24 0 0,-2 0-41 0 0,-258 2 117 0 0,7 4 0 0 0,-4-1 0 0 0,10-2 0 0 0,309-3-2 0 0,-300 0 46 0 0,0 0 46 0 0,44 7 75 0 0,12 1-24 0 0,-91-8-126 0 0,22 0-12 0 0,12 3-3 0 0,-36 1-1 0 0,18 2-16 0 0,15-3 17 0 0,74 5-132 0 0,2 0-14 0 0,-103-8 97 0 0,25 0 8 0 0,-1 3 56 0 0,-22 1 31 0 0,111 5 117 0 0,-111-10-116 0 0,28 1-4 0 0,-1 3-57 0 0,-26 2-31 0 0,112 3-119 0 0,-111-8 118 0 0,30 0 3 0 0,3 3 35 0 0,-43 1 8 0 0,140 5 0 0 0,280-9 237 0 0,-269 0-185 0 0,-87 0-59 0 0,0 0-36 0 0,0 0-44 0 0,1 0-49 0 0,83-8 118 0 0,-1 0 20 0 0,-191 8-3 0 0,188-1 38 0 0,-104-4 96 0 0,13-4-133 0 0,-12 0 204 0 0,76 2-204 0 0,-68 4 9 0 0,-1-2-67 0 0,93-3-105 0 0,-88 6 94 0 0,-3-4 43 0 0,100-2 24 0 0,69 8-46 0 0,-153 0 92 0 0,87-8 96 0 0,-8 1-20 0 0,-8 7-65 0 0,-1 0-35 0 0,668 0-54 0 0,-590 0 101 0 0,1 0 97 0 0,-183-2-165 0 0,39-4-42 0 0,8 0-5 0 0,-39 4 44 0 0,22 3 4 0 0,189-5 0 0 0,-223 0 0 0 0,118-5 10 0 0,131 9 78 0 0,-6 0-46 0 0,-143 8 17 0 0,-13 0-58 0 0,-78-9-1 0 0,12 0 0 0 0,23 5 0 0 0,-68 1 0 0 0,0 0 0 0 0,21-1 0 0 0,-54-5 41 0 0,-9 1-62 0 0,0 0-35 0 0,4 0-89 0 0,0 0-91 0 0,0 0-103 0 0,1 0-118 0 0,-8 0 180 0 0,1 0-33 0 0,-1 0-37 0 0,1 1-37 0 0,0-1-40 0 0,-1 1-40 0 0,1-1-43 0 0,0 1-45 0 0,18 3-1410 0 0,13 5-1118 0 0,-38-9 3080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05.9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317 553 4592 0 0,'0'0'133'0'0,"-3"0"59"0"0,-1 0-67 0 0,-2 0 105 0 0,3 0 195 0 0,3 0 14 0 0,-2 0 3 0 0,-9 0 13 0 0,8 0 8 0 0,1 0 1 0 0,-5-1-178 0 0,2-5 13 0 0,1 2-42 0 0,0 1-8 0 0,-1 2 34 0 0,-2 0 87 0 0,-47 1 1189 0 0,16 0-622 0 0,30 1-816 0 0,1 1-33 0 0,1 2-18 0 0,-2 2-9 0 0,2-2 37 0 0,-4-4-76 0 0,8-1-2 0 0,1 1-18 0 0,1 0 0 0 0,-1 0 1 0 0,0 0-1 0 0,1 0 0 0 0,-1 0 1 0 0,0 0-1 0 0,0 0 1 0 0,1 1-1 0 0,-1-1 0 0 0,1 0 1 0 0,-1 0-1 0 0,0 0 0 0 0,1 1 1 0 0,-1-1-1 0 0,0 0 1 0 0,1 1-1 0 0,-1-1 0 0 0,1 1 1 0 0,-1-1-1 0 0,1 1 0 0 0,-1-1 1 0 0,1 1-1 0 0,-1-1 1 0 0,1 1-1 0 0,0-1 0 0 0,-1 1-2 0 0,1 0 0 0 0,0-1 0 0 0,-1 1 1 0 0,1-1-1 0 0,-1 1 0 0 0,1-1 0 0 0,-1 1 0 0 0,1-1 0 0 0,-1 1 0 0 0,1-1 0 0 0,-1 0 0 0 0,1 1 0 0 0,-1-1 0 0 0,0 0 1 0 0,1 1-1 0 0,-1-1 0 0 0,0 0 0 0 0,1 0 0 0 0,-1 1 0 0 0,0-1 0 0 0,1 0 0 0 0,-1 0 0 0 0,0 0 0 0 0,1 0 0 0 0,-1 0 1 0 0,0 0-1 0 0,0 0 0 0 0,-3-1 0 0 0,0 2 0 0 0,-6 15 0 0 0,9-15 0 0 0,0 0 0 0 0,0 1 0 0 0,0-1 0 0 0,0 0 0 0 0,-1 0 0 0 0,1 0 0 0 0,0 0 0 0 0,-1 0 0 0 0,1 0 0 0 0,0 0 0 0 0,-1 0 0 0 0,1 0 0 0 0,-1-1 0 0 0,-1 1 0 0 0,2 0 0 0 0,-1-1 0 0 0,0 1 0 0 0,1 0 0 0 0,-1 0 0 0 0,1 0 0 0 0,-1 0 0 0 0,1 0 0 0 0,0 0 0 0 0,-1 0 0 0 0,1 0 0 0 0,0 0 0 0 0,0 0 0 0 0,0 1 0 0 0,-1 0 0 0 0,-14 30-15 0 0,14-16-44 0 0,2 31 45 0 0,-1-42 14 0 0,1-3 0 0 0,14 22 0 0 0,-14-18 0 0 0,1 1-9 0 0,3-1-49 0 0,9 7 45 0 0,3 0 13 0 0,15 3 0 0 0,-21-13 22 0 0,17-3 99 0 0,-16 0-96 0 0,-9-1-26 0 0,-1 1 1 0 0,1 0 0 0 0,0 0 0 0 0,0-1 0 0 0,-1 1 0 0 0,1-1-1 0 0,0 1 1 0 0,-1-1 0 0 0,1 0 0 0 0,0 1 0 0 0,-1-1 0 0 0,1 0-1 0 0,-1 0 1 0 0,1 0-5 0 0,-1 0-1 0 0,1 0 1 0 0,0 0 0 0 0,-1 0-1 0 0,1 1 1 0 0,0-1-1 0 0,-1 0 1 0 0,1 1-1 0 0,0 0 1 0 0,0-1-1 0 0,-1 1 1 0 0,1 0-1 0 0,0 0 6 0 0,0 0 0 0 0,-1 0 0 0 0,1 0-1 0 0,0-1 1 0 0,-1 1 0 0 0,1 0-1 0 0,0-1 1 0 0,-1 1 0 0 0,1-1-1 0 0,-1 0 1 0 0,1 1 0 0 0,-1-1-1 0 0,1 0 1 0 0,-1 0-1 0 0,1 0 1 0 0,-1 0 0 0 0,0 0-1 0 0,0 0 1 0 0,1 0 0 0 0,1-3 10 0 0,0 0-1 0 0,0 0 1 0 0,0-1-1 0 0,-1 1 1 0 0,1-1-10 0 0,-1 0-1 0 0,1 1 1 0 0,0 0-1 0 0,-1 0 1 0 0,1 0-1 0 0,1 0 1 0 0,7-7-42 0 0,-5 6 15 0 0,-1-1 0 0 0,0 1 1 0 0,0-1-1 0 0,0-1 27 0 0,2-5-77 0 0,-1-2-42 0 0,-1 1 37 0 0,3-11-107 0 0,1 0-7 0 0,-5 11 103 0 0,0-4-116 0 0,-4-3 11 0 0,-1 10 95 0 0,1-5-79 0 0,0-7-61 0 0,0 14 126 0 0,0 0 0 0 0,-1 0-1 0 0,0-1 1 0 0,-1 1 0 0 0,-1-4 117 0 0,-6-11-275 0 0,2 7 83 0 0,-8-24-433 0 0,11 28 485 0 0,1 1 67 0 0,1-1-17 0 0,-5-9-129 0 0,-2 4 38 0 0,0 4 58 0 0,1-2 45 0 0,5 11 69 0 0,1 1-1 0 0,1-1 0 0 0,-1 0 0 0 0,0-1 0 0 0,1 1 0 0 0,0 0 0 0 0,0 0 0 0 0,0 0 0 0 0,1-1 0 0 0,-1 0 10 0 0,1 2-1 0 0,0 0-1 0 0,0 0 1 0 0,0-1 0 0 0,-1 1 0 0 0,0 0 0 0 0,1 0 0 0 0,-1 0 0 0 0,-1 0-1 0 0,1 0 1 0 0,-1-2 1 0 0,-3-6 0 0 0,-4-12 0 0 0,8 19 0 0 0,-1 0 0 0 0,1 0 0 0 0,-1 0 0 0 0,1 0 0 0 0,1 0 0 0 0,-1-1 0 0 0,0 1 0 0 0,1-3 0 0 0,0-15 11 0 0,0 2 49 0 0,0-33 223 0 0,0 51-229 0 0,0 2 18 0 0,2 0 33 0 0,-1 0-99 0 0,-1 0-1 0 0,1 0 1 0 0,-1 0 0 0 0,1 0-1 0 0,-1 0 1 0 0,1 0 0 0 0,-1 0 0 0 0,1 0-1 0 0,-1-1 1 0 0,1 1 0 0 0,-1 0-1 0 0,1 0 1 0 0,-1 0 0 0 0,1 0-1 0 0,-1-1 1 0 0,1 1 0 0 0,-1 0-1 0 0,0-1 1 0 0,1 1 0 0 0,-1 0-1 0 0,0 0 1 0 0,1-1 0 0 0,-1 1-1 0 0,0-1 1 0 0,1 1 0 0 0,-1 0-1 0 0,0-1 1 0 0,1 1 0 0 0,-1-1 0 0 0,0 1-1 0 0,0-1 1 0 0,0 1 0 0 0,0-1-1 0 0,1 1 1 0 0,-1-1 0 0 0,0 1-1 0 0,0-1 1 0 0,0 1 0 0 0,0-1-1 0 0,0 1 1 0 0,0-1 0 0 0,0 1-6 0 0,0-3 133 0 0,0 3 58 0 0,0 0 29 0 0,2 3 4 0 0,9 7-16 0 0,-9-7-68 0 0,-2-3-32 0 0,0 2-4 0 0,0-1-98 0 0,0 0 1 0 0,0-1-1 0 0,1 1 0 0 0,-1-1 1 0 0,0 1-1 0 0,0-1 1 0 0,0 1-1 0 0,0 0 1 0 0,0-1-1 0 0,1 1 0 0 0,-1-1 1 0 0,0 1-1 0 0,1-1 1 0 0,-1 1-1 0 0,0-1 1 0 0,1 1-1 0 0,-1-1 0 0 0,0 0 1 0 0,1 1-1 0 0,-1-1 1 0 0,1 1-1 0 0,-1-1 1 0 0,1 0-1 0 0,0 1-6 0 0,-1-1 8 0 0,1 1-1 0 0,-1-1 1 0 0,1 0-1 0 0,0 1 1 0 0,-1-1-1 0 0,1 1 1 0 0,-1 0 0 0 0,1-1-1 0 0,-1 1 1 0 0,1-1-1 0 0,-1 1 1 0 0,0 0 0 0 0,1-1-1 0 0,-1 1 1 0 0,0 0-1 0 0,0-1 1 0 0,1 1 0 0 0,-1 0-1 0 0,0 0 1 0 0,0-1-1 0 0,0 1 1 0 0,0 0-1 0 0,0 0 1 0 0,0-1 0 0 0,0 1-8 0 0,0 1 14 0 0,0 0-1 0 0,1 0 1 0 0,-1-1 0 0 0,0 1 0 0 0,1 0 0 0 0,-1 0 0 0 0,1-1-1 0 0,0 1 1 0 0,-1 0 0 0 0,1-1 0 0 0,0 1 0 0 0,0-1 0 0 0,0 1-14 0 0,0-1 13 0 0,0 1 0 0 0,0-1 0 0 0,0 1 1 0 0,0 0-1 0 0,-1-1 0 0 0,1 1 0 0 0,-1 0 0 0 0,1 0 1 0 0,-1-1-1 0 0,0 1 0 0 0,1 0 0 0 0,-1 0 1 0 0,0 0-14 0 0,0 34 249 0 0,0 1-43 0 0,0 1-40 0 0,0 0-36 0 0,0 38 34 0 0,0-4-106 0 0,0-5 20 0 0,0-34-1 0 0,1-25-59 0 0,0 0-1 0 0,0 0 1 0 0,1 0 0 0 0,0 0 0 0 0,3 7-18 0 0,-4-13 7 0 0,0 2-5 0 0,0 0 0 0 0,0-1 0 0 0,-1 1 0 0 0,1-1 0 0 0,-1 1 0 0 0,0 0 0 0 0,0-1 0 0 0,0 1 0 0 0,-1 1-2 0 0,1 5 10 0 0,0 12 40 0 0,0 3-30 0 0,2-20 23 0 0,-1-4-37 0 0,0 0-6 0 0,1 0 1 0 0,-1 0-1 0 0,-1 1 1 0 0,1-1-1 0 0,0 0 1 0 0,0 0-1 0 0,0 0 0 0 0,-1 1 1 0 0,1-1-1 0 0,0 0 1 0 0,-1 1-1 0 0,1 0 0 0 0,0 12 60 0 0,-1-12-96 0 0,0 1 68 0 0,0 8 232 0 0,0-6-239 0 0,0-3-69 0 0,0 0-51 0 0,0 0-59 0 0,0 0-70 0 0,0-2-148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06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8032 0 0,'0'0'233'0'0,"0"3"-9"0"0,0 1-187 0 0,2 2-27 0 0,5-1 28 0 0,-2-1 69 0 0,-3 3 70 0 0,0-2 157 0 0,7 7-41 0 0,-8-11-258 0 0,-1 0 1 0 0,1 1-1 0 0,-1-1 0 0 0,1 1 0 0 0,-1-1 0 0 0,1 1 0 0 0,-1-1 0 0 0,0 1 0 0 0,0 0 0 0 0,0 0-35 0 0,3 9 150 0 0,2-6-35 0 0,-4-5-108 0 0,-1 1 1 0 0,1-1-1 0 0,0 1 1 0 0,-1-1-1 0 0,1 1 1 0 0,-1-1-1 0 0,0 1 1 0 0,1-1-1 0 0,-1 1 1 0 0,1-1-1 0 0,-1 1 1 0 0,0-1-1 0 0,1 1 1 0 0,-1 0-1 0 0,0-1 1 0 0,0 1-1 0 0,1 0 1 0 0,-1-1-1 0 0,0 1 1 0 0,0 0-1 0 0,0-1 1 0 0,0 1-1 0 0,0 0 1 0 0,0-1-1 0 0,0 1 1 0 0,0 0-8 0 0,3 10 102 0 0,2-6 44 0 0,-4-5-132 0 0,-1 0 0 0 0,1 1 1 0 0,-1-1-1 0 0,1 1 0 0 0,-1-1 0 0 0,1 1 0 0 0,-1-1 0 0 0,1 1 0 0 0,-1-1 1 0 0,0 1-1 0 0,1-1 0 0 0,-1 1 0 0 0,0 0 0 0 0,1-1 0 0 0,-1 1 0 0 0,0-1 0 0 0,0 1 1 0 0,1 0-1 0 0,-1-1 0 0 0,0 1 0 0 0,0 0 0 0 0,0 0 0 0 0,0-1 0 0 0,0 1 1 0 0,0 0-1 0 0,0-1-14 0 0,0 3 56 0 0,0-1-1 0 0,1 0 1 0 0,-1 1 0 0 0,1-1 0 0 0,0 0 0 0 0,0 0 0 0 0,0 0 0 0 0,0 0-1 0 0,0 0 1 0 0,0 1-56 0 0,4 7 202 0 0,-3-5-140 0 0,-1 0-36 0 0,-1-2 134 0 0,2-1-27 0 0,1 1-126 0 0,-1-1-34 0 0,-1-1-26 0 0,1 1-39 0 0,0 0-52 0 0,-1-1-62 0 0,0 0-180 0 0,0 0-109 0 0,-1-1 65 0 0,0 0-40 0 0,0 1-557 0 0,0-1-436 0 0,0 0-828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06.4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6272 0 0,'0'0'182'0'0,"0"0"21"0"0,2 0-22 0 0,-1 0-169 0 0,0 0-1 0 0,-1 0 0 0 0,1 0 0 0 0,0 0 0 0 0,-1 0 0 0 0,1 0 0 0 0,0-1 0 0 0,-1 1 0 0 0,1 0 0 0 0,-1 0 0 0 0,1-1 0 0 0,-1 1 0 0 0,1 0 0 0 0,0-1 0 0 0,-1 1 0 0 0,1-1 0 0 0,-1 1 0 0 0,0-1 0 0 0,1 1 1 0 0,-1-1-1 0 0,1 1 0 0 0,-1-1 0 0 0,0 0-11 0 0,1 1 10 0 0,-1-1 1 0 0,1 1-1 0 0,-1-1 1 0 0,0 1-1 0 0,1-1 1 0 0,-1 1-1 0 0,1-1 1 0 0,-1 1-1 0 0,1 0 1 0 0,-1-1-1 0 0,1 1 1 0 0,-1-1-1 0 0,1 1 1 0 0,0 0-1 0 0,-1 0 1 0 0,1-1-1 0 0,0 1 1 0 0,-1 0-1 0 0,1 0 1 0 0,-1 0-1 0 0,1 0 1 0 0,0 0-1 0 0,0 0-10 0 0,1 0 122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11.3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16 7976 0 0,'0'0'174'0'0,"0"0"29"0"0,0 0 14 0 0,0 0 51 0 0,0 0-112 0 0,0 0 122 0 0,0 3 226 0 0,0-2-459 0 0,0 0 0 0 0,0 0 0 0 0,0 1 0 0 0,0-1 0 0 0,-1 0 0 0 0,1 0 0 0 0,0 1 0 0 0,-1-1 0 0 0,1 0 0 0 0,-1 0 0 0 0,0 1-45 0 0,-17 18 796 0 0,15-17-629 0 0,-1 0 0 0 0,1 1 0 0 0,0 0 0 0 0,0-1 0 0 0,-1 2-167 0 0,4-3 45 0 0,-1-1 0 0 0,0 1 0 0 0,1-1 0 0 0,-1 1 0 0 0,1-1-1 0 0,-1 1 1 0 0,1-1 0 0 0,0 1 0 0 0,-1-1 0 0 0,1 1 0 0 0,0 0-45 0 0,-1 6 109 0 0,-1-1 42 0 0,-11 9 407 0 0,6-8-309 0 0,1 0-75 0 0,5-6-228 0 0,1 1 45 0 0,-1 0 41 0 0,0 0 33 0 0,1 1 73 0 0,0 0 41 0 0,0 10 498 0 0,0-8-437 0 0,0-3-107 0 0,1 0-91 0 0,-1 0 124 0 0,0-3-4 0 0,2 0-2 0 0,24 0 120 0 0,-10 0-156 0 0,-10-3-56 0 0,4-10-4 0 0,-8 8-46 0 0,-1 4-16 0 0,-1 1 1 0 0,0-1-1 0 0,0 0 0 0 0,1 1 1 0 0,-1-1-1 0 0,0 0 0 0 0,1 1 1 0 0,-1-1-1 0 0,1 1 0 0 0,-1-1 1 0 0,1 1-1 0 0,-1-1 0 0 0,1 1 1 0 0,-1-1-1 0 0,1 1 0 0 0,-1 0 1 0 0,1-1-1 0 0,0 1 0 0 0,-1 0 0 0 0,1-1 1 0 0,-1 1-1 0 0,2 0-2 0 0,2-3 5 0 0,12-10 49 0 0,-3-3-1 0 0,-7 3-42 0 0,4 8 1 0 0,-5-8 36 0 0,4 1-38 0 0,2-2-4 0 0,1-7 43 0 0,-7 13-38 0 0,1-5-11 0 0,-4-1 53 0 0,-2 14-52 0 0,0-1-1 0 0,0 0 1 0 0,0 1 0 0 0,0-1-1 0 0,0 0 1 0 0,0 1 0 0 0,0-1 0 0 0,1 0-1 0 0,-1 1 1 0 0,0-1 0 0 0,0 0-1 0 0,1 1 1 0 0,-1-1 0 0 0,0 0 0 0 0,1 1-2 0 0,-1 0 1 0 0,0-1 0 0 0,1 1-1 0 0,-1 0 1 0 0,0 0 0 0 0,0 0-1 0 0,1 0 1 0 0,-1-1 0 0 0,0 1-1 0 0,1 0 1 0 0,-1 0 0 0 0,0 0-1 0 0,1 0 1 0 0,-1 0 0 0 0,0 0-1 0 0,1 0 1 0 0,-1 0 0 0 0,1 0-1 0 0,-1 0 1 0 0,0 0 0 0 0,1 0-1 0 0,-1 0 1 0 0,0 0 0 0 0,1 0-1 0 0,-1 0 1 0 0,0 1 0 0 0,1-1-1 0 0,-1 0 1 0 0,0 0 0 0 0,0 0-1 0 0,1 0 1 0 0,-1 1 0 0 0,1 2-7 0 0,0-1 0 0 0,0 1 0 0 0,-1 0 1 0 0,1 0-1 0 0,-1-1 0 0 0,0 1 0 0 0,0 0 0 0 0,0 0 0 0 0,0 0 1 0 0,0-1-1 0 0,-1 2 7 0 0,1 7-32 0 0,0 49-32 0 0,0-58 63 0 0,0-1 1 0 0,0 1-1 0 0,0 0 0 0 0,0-1 0 0 0,1 1 1 0 0,-1 0-1 0 0,1-1 0 0 0,-1 1 0 0 0,1 0 0 0 0,-1-1 1 0 0,1 1-1 0 0,0-1 0 0 0,0 1 0 0 0,0-1 1 0 0,5 12 1 0 0,-5-8-1 0 0,0 1 0 0 0,0-1 0 0 0,-1 1 0 0 0,0 0 0 0 0,0 3 0 0 0,-1-4 0 0 0,1 1 0 0 0,1-1 0 0 0,-1 1 0 0 0,1 0 0 0 0,0 2 0 0 0,5 8 0 0 0,-5-13 0 0 0,1 0 0 0 0,-1 1 0 0 0,0-1 0 0 0,0 0 0 0 0,-1 1 0 0 0,1-1 0 0 0,-1 1 0 0 0,0 0 0 0 0,0-1 0 0 0,0 16-1 0 0,-1-10 1 0 0,1 0 1 0 0,0 0-1 0 0,1-1 0 0 0,0 1 0 0 0,1 5 0 0 0,4 1 0 0 0,-5-12 0 0 0,0 0 0 0 0,0 1 0 0 0,0-1 0 0 0,0 1 0 0 0,0-1 0 0 0,0 1 0 0 0,-1-1 0 0 0,0 1 0 0 0,0 0-1 0 0,0 119 12 0 0,0-119-3 0 0,0 0-1 0 0,-1-1 0 0 0,1 1 1 0 0,-1-1-1 0 0,0 1 1 0 0,0-1-1 0 0,0 1 1 0 0,0-1-1 0 0,-1 1 1 0 0,1-1-1 0 0,-1 0 0 0 0,0 0 1 0 0,-2 3-8 0 0,-5 9 81 0 0,1 3 74 0 0,6-12-135 0 0,1 0 22 0 0,-1 0 1 0 0,-1 0-1 0 0,1 0 0 0 0,-1-1 0 0 0,0 1 0 0 0,0 0 1 0 0,0-1-1 0 0,-4 4-42 0 0,5-7 16 0 0,0 1 0 0 0,0 0 0 0 0,0 0 0 0 0,0 0 0 0 0,1 0 0 0 0,-1 1-16 0 0,1-2 8 0 0,0 0 1 0 0,0 0-1 0 0,0 0 1 0 0,0-1-1 0 0,0 1 1 0 0,0 0-1 0 0,-1 0 1 0 0,1-1-1 0 0,0 1 1 0 0,-1-1-1 0 0,1 0 1 0 0,-1 1-1 0 0,0 0-8 0 0,-10 3 12 0 0,-5 5 0 0 0,10-6 46 0 0,-2-5-59 0 0,6 1 4 0 0,-28 0-3 0 0,21-1-9 0 0,2-2-45 0 0,-3-6-155 0 0,9 7 12 0 0,1 0 48 0 0,-1-7-336 0 0,2 8 341 0 0,0-1-45 0 0,0 1-59 0 0,-1-1-70 0 0,1 1-59 0 0,-1-1-55 0 0,-1 1-50 0 0,1-1-43 0 0,0 0-154 0 0,-1 0-43 0 0,0 0-186 0 0,-2-1-500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12.4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16 7632 0 0,'0'0'166'0'0,"0"0"29"0"0,0 0 14 0 0,3-3-25 0 0,-3 3-43 0 0,1 0-40 0 0,-1-1-1 0 0,1 1-95 0 0,-1-1-34 0 0,1 1-61 0 0,-1-1-38 0 0,2 0-211 0 0,-2 0 272 0 0,1 1 48 0 0,-1-1 50 0 0,1 1 52 0 0,-1-1 59 0 0,1 0 69 0 0,-1 1 22 0 0,1-1 59 0 0,0 1 63 0 0,-1-1 68 0 0,1 0 72 0 0,0 1 78 0 0,-1-1 82 0 0,1 0 88 0 0,-2 2-563 0 0,0-1-39 0 0,-1 0 39 0 0,-2 0-89 0 0,-1 0-57 0 0,3-1-2 0 0,1 1 43 0 0,-5 0 92 0 0,-6 0 252 0 0,8 1-272 0 0,-1-1-62 0 0,3 1-87 0 0,0 0-36 0 0,-6 4 75 0 0,6-4-31 0 0,1 0 0 0 0,0 0 1 0 0,-1-1-1 0 0,1 1 0 0 0,-1 0 1 0 0,1 0-1 0 0,-1-1 0 0 0,0 1 0 0 0,1-1 1 0 0,-1 0-1 0 0,0 1 0 0 0,1-1 1 0 0,-1 0-1 0 0,0 0-6 0 0,2 0 2 0 0,-1 0-1 0 0,1 0 1 0 0,-1 0-1 0 0,1 0 1 0 0,-1 0 0 0 0,1 0-1 0 0,-1 0 1 0 0,1 0-1 0 0,-1 0 1 0 0,1 0 0 0 0,-1 0-1 0 0,1 0 1 0 0,-1 0-1 0 0,1 0 1 0 0,-1 0 0 0 0,1 1-1 0 0,-1-1 1 0 0,1 0-1 0 0,0 0 1 0 0,-1 1 0 0 0,1-1-1 0 0,-1 0 1 0 0,1 1-1 0 0,0-1 1 0 0,-1 0 0 0 0,1 1-1 0 0,0-1 1 0 0,-1 0-1 0 0,1 1 1 0 0,0-1 0 0 0,0 1-1 0 0,-1 0-1 0 0,-3 5 58 0 0,-7 1 15 0 0,10-7-69 0 0,0 0 1 0 0,-1 1-1 0 0,1-1 0 0 0,0 1 0 0 0,0-1 1 0 0,1 1-1 0 0,-1 0 0 0 0,0-1 1 0 0,0 1-1 0 0,0 0 0 0 0,0 0 0 0 0,0 0 1 0 0,1-1-1 0 0,-1 1 0 0 0,0 0 1 0 0,1 1-5 0 0,-6 11 53 0 0,-4-8-42 0 0,4 8-11 0 0,-4 0-15 0 0,10-12 13 0 0,-1-1-1 0 0,1 1 1 0 0,0-1 0 0 0,-1 1-1 0 0,1-1 1 0 0,0 1 0 0 0,-1-1-1 0 0,1 1 1 0 0,0-1 0 0 0,0 1-1 0 0,0 0 1 0 0,0-1 0 0 0,0 1-1 0 0,0-1 1 0 0,0 1 0 0 0,0-1-1 0 0,0 1 1 0 0,0 0 0 0 0,0-1-1 0 0,0 1 1 0 0,0-1 0 0 0,0 1-1 0 0,0 0 1 0 0,0-1 0 0 0,1 1-1 0 0,-1-1 1 0 0,0 1 0 0 0,0-1 0 0 0,1 1-1 0 0,-1-1 1 0 0,0 1 2 0 0,1 0-1 0 0,4 7 1 0 0,-4-7 0 0 0,0 0 0 0 0,0 1 0 0 0,-1-1 0 0 0,1 1 0 0 0,0-1 0 0 0,0 1 0 0 0,-1-1 0 0 0,1 1 0 0 0,-1 0 0 0 0,0-1 0 0 0,1 1 0 0 0,-1 0 0 0 0,0-1 0 0 0,0 1 0 0 0,0 1-2 0 0,1-1 1 0 0,-1 0-1 0 0,1 1 1 0 0,0-1 0 0 0,0 0-1 0 0,-1 1 1 0 0,2-1 0 0 0,-1 0-1 0 0,0 0 1 0 0,0 0 0 0 0,1 0-1 0 0,-1 0 1 0 0,1 0-1 0 0,-1-1 1 0 0,1 1 0 0 0,0 0-1 0 0,0-1 1 0 0,-1 1 0 0 0,2-1 1 0 0,0 2-4 0 0,-1-1 0 0 0,1 1 0 0 0,-1-1 0 0 0,1 1 0 0 0,-1 0 0 0 0,0 0 0 0 0,1 1 4 0 0,2 7-10 0 0,-5-9 11 0 0,2 0 1 0 0,-1 1-1 0 0,0-1 0 0 0,0 0 0 0 0,1 0 0 0 0,-1 0 0 0 0,1 0 0 0 0,-1 0 0 0 0,1 0-1 0 0,3 3 7 0 0,-1 0 0 0 0,0 0 0 0 0,0 0 0 0 0,0 1 0 0 0,-1 0-7 0 0,0-1 4 0 0,1 1-1 0 0,0-1 1 0 0,0 0 0 0 0,0 0 0 0 0,1 0-4 0 0,8 7 0 0 0,-8-8 0 0 0,-1 1 0 0 0,1-1 0 0 0,-1 1 0 0 0,0 0 0 0 0,0 0 0 0 0,1 2 0 0 0,11 25 0 0 0,-14-27 51 0 0,-1 3 82 0 0,-2 18 490 0 0,0-23-524 0 0,0 0-36 0 0,0-3-49 0 0,1 0 0 0 0,-1 1 1 0 0,0-1-1 0 0,0 0 0 0 0,0 1 0 0 0,0-1 1 0 0,1 0-1 0 0,-1 0 0 0 0,0 0 0 0 0,0 0 1 0 0,0 0-1 0 0,0 0 0 0 0,0 0 0 0 0,0 0-14 0 0,0 0 13 0 0,0 0 0 0 0,0 0 0 0 0,0 0 0 0 0,1 0 0 0 0,-1 0 0 0 0,0 0 0 0 0,0 0 0 0 0,0 1 0 0 0,0-1 0 0 0,1 0 0 0 0,-1 0 0 0 0,0 1 0 0 0,0-1 0 0 0,0 1-13 0 0,-4 5 79 0 0,5-5-76 0 0,0-1 1 0 0,0 1-1 0 0,-1-1 1 0 0,1 1-1 0 0,0-1 1 0 0,-1 0-1 0 0,1 1 1 0 0,0-1 0 0 0,-1 0-1 0 0,1 1 1 0 0,0-1-1 0 0,-1 0 1 0 0,1 1-1 0 0,-1-1 1 0 0,1 0-1 0 0,0 0 1 0 0,-1 1 0 0 0,1-1-1 0 0,-1 0 1 0 0,1 0-1 0 0,-1 0 1 0 0,1 0-1 0 0,-1 0 1 0 0,1 0-1 0 0,-1 0 1 0 0,1 0-1 0 0,-1 0 1 0 0,1 0 0 0 0,-1 0-1 0 0,1 0 1 0 0,-1 0-1 0 0,0 0-3 0 0,-5 0 32 0 0,4 0-24 0 0,1 1 1 0 0,-1-1-1 0 0,0 0 1 0 0,1 0-1 0 0,-1 0 1 0 0,0-1-1 0 0,1 1 1 0 0,-1 0-1 0 0,0 0 1 0 0,1-1-1 0 0,-1 1 1 0 0,-1-2-9 0 0,-1-4 15 0 0,4 5-13 0 0,0 1 0 0 0,-1-1 0 0 0,1 1 0 0 0,0 0 0 0 0,-1-1 0 0 0,1 1 0 0 0,0-1 0 0 0,-1 1 0 0 0,1 0 0 0 0,0-1 0 0 0,-1 1-1 0 0,1 0 1 0 0,0 0 0 0 0,-1-1 0 0 0,1 1 0 0 0,-1 0 0 0 0,1 0 0 0 0,-1-1 0 0 0,1 1 0 0 0,-1 0 0 0 0,1 0 0 0 0,-1 0 0 0 0,1 0 0 0 0,-1 0 0 0 0,1 0 0 0 0,-1 0 0 0 0,1 0 0 0 0,-1 0 0 0 0,1 0 0 0 0,-1 0 0 0 0,1 0 0 0 0,-1 0-2 0 0,-5-1-46 0 0,-12-7 142 0 0,11 3-110 0 0,4 2-42 0 0,-1-1-46 0 0,1 1-55 0 0,0 0-64 0 0,0 0-76 0 0,0 0-84 0 0,0 0-94 0 0,1 0-104 0 0,0 2 62 0 0,1-1-71 0 0,0 1-75 0 0,0 0-78 0 0,-2-2-1131 0 0,3 3-1061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12.9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 8656 0 0,'0'0'250'0'0,"0"0"4"0"0,0 0-124 0 0,2-3 74 0 0,7-4-71 0 0,-9 7-112 0 0,1-1 1 0 0,0 1-1 0 0,0-1 1 0 0,0 1-1 0 0,0 0 1 0 0,0-1-1 0 0,0 1 0 0 0,0 0 1 0 0,0 0-1 0 0,0 0 1 0 0,0 0-1 0 0,0 0 0 0 0,0 0 1 0 0,0 0-1 0 0,0 0 1 0 0,0 0-1 0 0,0 0 1 0 0,0 0-1 0 0,0 1 0 0 0,0-1 1 0 0,0 0-1 0 0,0 1 1 0 0,0-1-22 0 0,9 8 170 0 0,-6-6 41 0 0,-1 0-96 0 0,1-2-58 0 0,1-1-30 0 0,-2 1 41 0 0,-1 0-32 0 0,0 0 0 0 0,1 1-1 0 0,-1-1 1 0 0,0 1 0 0 0,1 0 0 0 0,-1 0 0 0 0,0 0 0 0 0,0 0 0 0 0,0 0 0 0 0,1 0 0 0 0,-1 0 0 0 0,-1 1 0 0 0,1-1 0 0 0,1 2-36 0 0,28 28 439 0 0,-16-14-173 0 0,-3-7-100 0 0,0-2-44 0 0,8 8 44 0 0,1 13 36 0 0,3 1-11 0 0,-7-9 9 0 0,-1 0 1 0 0,1 4-201 0 0,-1 8 152 0 0,6 22 123 0 0,-10-22-118 0 0,-3-8 1 0 0,-2 8 39 0 0,0-1 6 0 0,1-6-33 0 0,-2-10-93 0 0,-2 2 53 0 0,-1 1 206 0 0,-1 0-1 0 0,-1 13-335 0 0,-1-15 147 0 0,0-11-55 0 0,0 0 1 0 0,-1 1-1 0 0,0-1 1 0 0,0 1-1 0 0,-1-1 0 0 0,0 1-92 0 0,-4 16 261 0 0,3-3-72 0 0,-2 7 95 0 0,-5 2 58 0 0,6-20-202 0 0,1-1 0 0 0,0 1-1 0 0,1-1 1 0 0,-1 2-140 0 0,-5 21 365 0 0,-1-14-187 0 0,-1-2 8 0 0,1-1-26 0 0,-1 5 32 0 0,4-5 23 0 0,0-2-37 0 0,1-6-70 0 0,0 0 0 0 0,0-1 0 0 0,0 1 0 0 0,-1-1-108 0 0,-6 6 167 0 0,10-8-124 0 0,0 0-1 0 0,0-1 1 0 0,0 1-1 0 0,0 0 1 0 0,1 0-1 0 0,-1 2-42 0 0,-6 8 108 0 0,-2-3-48 0 0,-3-5 13 0 0,7 6-13 0 0,6-11-58 0 0,-1 1 0 0 0,0-1 0 0 0,0 0-1 0 0,0 1 1 0 0,1-1 0 0 0,-1 0-1 0 0,0 0 1 0 0,0 0 0 0 0,0 1 0 0 0,0-1-1 0 0,0 0 1 0 0,1 0 0 0 0,-1 0-1 0 0,-1-1-1 0 0,1 1 4 0 0,0 0-1 0 0,1 0 1 0 0,-1 0-1 0 0,0 0 1 0 0,0 0-1 0 0,0 0 0 0 0,0 1 1 0 0,0-1-1 0 0,1 0 1 0 0,-1 0-1 0 0,0 1 1 0 0,0-1-1 0 0,0 0 0 0 0,0 1-3 0 0,0 0-149 0 0,-1 1 35 0 0,0-1-20 0 0,1 0 104 0 0,0 0 50 0 0,-1 0 125 0 0,1-2 282 0 0,0 0-334 0 0,1 1-66 0 0,0-2-97 0 0,-1 2-14 0 0,1-1-37 0 0,0 1-40 0 0,0-1-45 0 0,-1 0-48 0 0,1 1-53 0 0,-1-1-55 0 0,0 1-60 0 0,1-1-63 0 0,-1 1-67 0 0,0 0-72 0 0,0 0-74 0 0,-1-1-78 0 0,1 1-82 0 0,-1 0-360 0 0,0 0-34 0 0,-7 0-2626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11.7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0 301 9312 0 0,'0'0'268'0'0,"0"0"4"0"0,1 0-203 0 0,1 0-41 0 0,2 0-20 0 0,-4 0-9 0 0,25-14 35 0 0,6-1 321 0 0,-28 14-304 0 0,0 1-30 0 0,1 0 8 0 0,-1-1 37 0 0,0 0 40 0 0,0-2 62 0 0,10-7 179 0 0,0 5 49 0 0,-8-6 11 0 0,9 6-19 0 0,-5-1-174 0 0,-7 4-123 0 0,1-1-1 0 0,-1 1 1 0 0,0 0 0 0 0,0-1 0 0 0,0 1 0 0 0,0-1 0 0 0,1-2-91 0 0,0-2 149 0 0,-2 0-60 0 0,2 1 71 0 0,-2 5-143 0 0,0 0-5 0 0,0 0 0 0 0,0 0 0 0 0,0 0-1 0 0,0 0 1 0 0,0 0 0 0 0,-1 0 0 0 0,1 0-1 0 0,0-1 1 0 0,-1 1 0 0 0,1 0 0 0 0,0-1 0 0 0,-1 0-12 0 0,1-5 74 0 0,0 0 39 0 0,-1-4-7 0 0,0 11-105 0 0,0 0 1 0 0,0 0 0 0 0,0 0 0 0 0,0 0 0 0 0,0 0 0 0 0,0 0-1 0 0,0 0 1 0 0,0 0 0 0 0,0 0 0 0 0,0 0 0 0 0,0-1-1 0 0,0 1 1 0 0,0 0 0 0 0,0 0 0 0 0,0 0 0 0 0,0 0 0 0 0,0 0-1 0 0,0 0 1 0 0,0 0 0 0 0,0 0 0 0 0,0 0 0 0 0,0 0 0 0 0,0-1-1 0 0,0 1 1 0 0,0 0 0 0 0,0 0 0 0 0,0 0 0 0 0,0 0-1 0 0,0 0 1 0 0,0 0 0 0 0,0 0 0 0 0,0 0 0 0 0,0 0 0 0 0,1 0-1 0 0,-1 0 1 0 0,0 0 0 0 0,0 0 0 0 0,0 0 0 0 0,0 0 0 0 0,0 0-1 0 0,0 0 1 0 0,0 0 0 0 0,0 0 0 0 0,0 0 0 0 0,0 0-1 0 0,1 0 1 0 0,-1 0 0 0 0,0 0 0 0 0,0 0 0 0 0,0 0 0 0 0,0 0-1 0 0,0 0 1 0 0,0 0 0 0 0,0 0 0 0 0,0 0 0 0 0,0 0 0 0 0,0 0-2 0 0,1 0 3 0 0,-1 0 1 0 0,1 0-1 0 0,-1 0 1 0 0,0 0-1 0 0,1 0 1 0 0,-1 0-1 0 0,0 0 1 0 0,1 0 0 0 0,-1 0-1 0 0,1 0 1 0 0,-1 0-1 0 0,0 0 1 0 0,1 0-1 0 0,-1 0 1 0 0,0 0-1 0 0,1 0 1 0 0,-1 0-1 0 0,0-1 1 0 0,1 1 0 0 0,-1 0-1 0 0,0 0 1 0 0,1 0-1 0 0,-1-1 1 0 0,0 1-1 0 0,0 0 1 0 0,1 0-1 0 0,-1-1 1 0 0,0 1-1 0 0,0 0 1 0 0,1-1 0 0 0,-1 1-1 0 0,0 0 1 0 0,0-1-1 0 0,0 1 1 0 0,0 0-1 0 0,1-1 1 0 0,-1 1-1 0 0,0 0 1 0 0,0-1 0 0 0,0 1-1 0 0,0 0 1 0 0,0-1-4 0 0,-7-17 107 0 0,6 17-94 0 0,0-1 0 0 0,0 0 0 0 0,0 0 0 0 0,0 0 0 0 0,1-1 0 0 0,-1 1 0 0 0,0 0 0 0 0,1-1-13 0 0,0 0 72 0 0,0 1-2 0 0,0 1-68 0 0,0 1 0 0 0,0-1 0 0 0,0 1-1 0 0,0-1 1 0 0,0 1 0 0 0,0-1 0 0 0,0 1 0 0 0,0-1 0 0 0,0 1-1 0 0,-1-1 1 0 0,1 1 0 0 0,0-1 0 0 0,0 1 0 0 0,0 0-1 0 0,-1-1 1 0 0,1 1 0 0 0,0-1 0 0 0,0 1 0 0 0,-1 0-1 0 0,1-1 1 0 0,0 1 0 0 0,-1-1 0 0 0,1 1 0 0 0,0 0-1 0 0,-1 0 1 0 0,1-1 0 0 0,-1 1 0 0 0,1 0 0 0 0,-1 0 0 0 0,1-1-1 0 0,-1 1 1 0 0,1 0 0 0 0,0 0 0 0 0,-1 0 0 0 0,1 0-1 0 0,-1 0 1 0 0,1 0 0 0 0,-1 0 0 0 0,1 0 0 0 0,-1 0-1 0 0,1 0 1 0 0,-1 0-2 0 0,1 0 1 0 0,0 0 0 0 0,-1 0-1 0 0,1 0 1 0 0,0 0 0 0 0,0-1 0 0 0,0 1-1 0 0,0 0 1 0 0,0 0 0 0 0,0 0 0 0 0,0 0-1 0 0,0 0 1 0 0,0 0 0 0 0,0 0 0 0 0,-1 0-1 0 0,1 0 1 0 0,0 0 0 0 0,0 1 0 0 0,0-1-1 0 0,0 0 1 0 0,0 0 0 0 0,0 0 0 0 0,0 0-1 0 0,0 0 1 0 0,0 0 0 0 0,0 0 0 0 0,0 0-1 0 0,-1 0 1 0 0,1 0 0 0 0,0 0 0 0 0,0 0-1 0 0,0 0 1 0 0,0 0 0 0 0,0 0 0 0 0,0 0-1 0 0,0 0 1 0 0,0 1 0 0 0,0-1 0 0 0,0 0-1 0 0,0 0 1 0 0,0 0 0 0 0,0 0 0 0 0,0 0-1 0 0,0 0 1 0 0,0 0 0 0 0,0 0 0 0 0,0 0-1 0 0,0 0 1 0 0,0 1 0 0 0,0-1 0 0 0,0 0-1 0 0,0 0 1 0 0,0 0 0 0 0,0 0 0 0 0,0 0-1 0 0,0 0 1 0 0,0 0 0 0 0,0 0-1 0 0,0 1 0 0 0,0-1 0 0 0,0 1 1 0 0,0-1-1 0 0,0 1 0 0 0,0-1 1 0 0,0 1-1 0 0,0-1 0 0 0,0 1 0 0 0,0-1 1 0 0,0 0-1 0 0,0 1 0 0 0,-1-1 1 0 0,1 1-1 0 0,0-1 0 0 0,0 1 0 0 0,0-1 1 0 0,-1 0-1 0 0,1 1 0 0 0,0-1 1 0 0,0 1-1 0 0,-1-1 0 0 0,1 0 0 0 0,0 1 1 0 0,-1-1-1 0 0,1 0 0 0 0,-1 0 1 0 0,1 1-1 0 0,0-1 0 0 0,-1 0 0 0 0,1 0 1 0 0,-1 0-1 0 0,1 1 0 0 0,-1-1 1 0 0,1 0-1 0 0,-1 0 0 0 0,1 0 0 0 0,-7 3 1 0 0,-8 10-1 0 0,-17 29 10 0 0,19-31 33 0 0,9 1-31 0 0,0 3 15 0 0,-7 0 35 0 0,10-14-54 0 0,0 0 0 0 0,-1 0 0 0 0,1 0 0 0 0,0 1 0 0 0,0-1-1 0 0,0 1 1 0 0,0-1 0 0 0,0 0 0 0 0,0 1 0 0 0,0-1 0 0 0,1 1 0 0 0,-1 0-1 0 0,1-1 1 0 0,-1 1 0 0 0,1 0 0 0 0,-1-1 0 0 0,1 1 0 0 0,0 0 0 0 0,0-1 0 0 0,0 1-8 0 0,-1 2 15 0 0,1-1 0 0 0,0 0 0 0 0,-1 0 0 0 0,1 0 0 0 0,-1 0 1 0 0,0 0-1 0 0,0 0 0 0 0,-1 1-15 0 0,-2 12 55 0 0,4-15-50 0 0,0 0 0 0 0,1 0 0 0 0,-1 1 1 0 0,0-1-1 0 0,0 0 0 0 0,1 0 0 0 0,-1 0 1 0 0,1 0-1 0 0,-1 0 0 0 0,1 0 1 0 0,-1 0-1 0 0,1 0-5 0 0,2 4 23 0 0,0 10 43 0 0,-3-13-63 0 0,0-1 0 0 0,0 1 0 0 0,0-1 0 0 0,0 1 0 0 0,0-1-1 0 0,0 0 1 0 0,1 1 0 0 0,-1-1 0 0 0,1 1 0 0 0,-1-1-3 0 0,13 15 64 0 0,-7-12-47 0 0,-1 1 0 0 0,1-1 0 0 0,0-1 0 0 0,0 1 1 0 0,0-1-1 0 0,1 0-17 0 0,-1 0 17 0 0,-5-3-14 0 0,0 1-1 0 0,1-1 1 0 0,-1 1 0 0 0,0-1-1 0 0,1 0 1 0 0,-1 0 0 0 0,1 1 0 0 0,-1-1-1 0 0,1 0 1 0 0,0 0-3 0 0,16 2 50 0 0,-10 2-39 0 0,-5-2-8 0 0,-1-1 0 0 0,1 0-1 0 0,-1 0 1 0 0,1 0 0 0 0,-1 0 0 0 0,1 0 0 0 0,0-1-3 0 0,-1 0 5 0 0,-1 1 0 0 0,1-1 0 0 0,0 0 0 0 0,-1 0-1 0 0,1-1 1 0 0,0 1 0 0 0,-1 0 0 0 0,1 0 0 0 0,-1-1 0 0 0,1 1-5 0 0,9-5 11 0 0,-8 4-11 0 0,0-1 0 0 0,0 1 1 0 0,0 0-1 0 0,0 0 0 0 0,0 0 1 0 0,1 1-1 0 0,-1-1 0 0 0,0 1 1 0 0,3-1-1 0 0,-3 1-2 0 0,1 0 1 0 0,-1 0-1 0 0,0-1 1 0 0,0 0-1 0 0,1 0 1 0 0,-1 1-1 0 0,0-2 1 0 0,0 1 0 0 0,2-1 1 0 0,6-3-50 0 0,-8 4-42 0 0,1 0 0 0 0,0-1 0 0 0,-1 1 0 0 0,1-1 0 0 0,-1 0 0 0 0,0 0 0 0 0,1 0 0 0 0,-1 0 0 0 0,0-1 0 0 0,0 1 0 0 0,-1-1 0 0 0,3-2 92 0 0,1-1-155 0 0,9-10-331 0 0</inkml:trace>
  <inkml:trace contextRef="#ctx0" brushRef="#br0" timeOffset="316.22">442 32 7976 0 0,'0'0'174'0'0,"0"3"29"0"0,0 1-123 0 0,0 11 136 0 0,3-5-104 0 0,2-2-70 0 0,-4-7-43 0 0,0 1 1 0 0,-1-1 0 0 0,1 1 0 0 0,0-1 0 0 0,0 1-1 0 0,-1-1 1 0 0,1 1 0 0 0,-1-1 0 0 0,1 1 0 0 0,-1 0-1 0 0,0-1 1 0 0,1 1 0 0 0,-1 0 0 0 0,0-1 0 0 0,0 7-9 0 0,0 7 9 0 0,2-6 89 0 0,3-1 65 0 0,0 2 170 0 0,1 6 120 0 0,-4-10-341 0 0,1 1 38 0 0,0 2 65 0 0,2 6 144 0 0,1 0 0 0 0,-3-6-144 0 0,0-2-66 0 0,-1-1-38 0 0,2 7 278 0 0,0-3-71 0 0,2 6 101 0 0,-2 8 60 0 0,-2-10-151 0 0,4-2 37 0 0,-1-4-160 0 0,0 5 220 0 0,2-8-148 0 0,-7-5-252 0 0,1 0 0 0 0,-1 0 0 0 0,1 1-1 0 0,-1-1 1 0 0,0 0 0 0 0,1 0 0 0 0,-1 1 0 0 0,1-1 0 0 0,-1 1-1 0 0,0-1 1 0 0,1 0 0 0 0,-1 1 0 0 0,0-1 0 0 0,0 1-1 0 0,1-1 1 0 0,-1 0 0 0 0,0 1 0 0 0,0-1 0 0 0,0 1-1 0 0,1-1 1 0 0,-1 1 0 0 0,0-1 0 0 0,0 1 0 0 0,0-1 0 0 0,0 1-1 0 0,0-1 1 0 0,0 1 0 0 0,0-1 0 0 0,0 1 0 0 0,0-1-1 0 0,0 1 1 0 0,-1 0-16 0 0,1 12 352 0 0,0-11-6 0 0,0-2-12 0 0,0 0-39 0 0,0 0-21 0 0,0 0-2 0 0,0 0-13 0 0,0 0-55 0 0,0 0-20 0 0,0 0-7 0 0,0-2-13 0 0,0-9-23 0 0,0 0-35 0 0,0-15 21 0 0,0 2-79 0 0,0-25-10 0 0,0 47-36 0 0,0 0 0 0 0,1 1 0 0 0,-1-1 0 0 0,0 0 0 0 0,0 1 0 0 0,1-1 0 0 0,-1 0-1 0 0,1 1 1 0 0,-1-1 0 0 0,1 1 0 0 0,0-1 0 0 0,-1 1 0 0 0,1-1 0 0 0,0 1-2 0 0,6-12 27 0 0,-6-4-17 0 0,-1 15-10 0 0,-1 0 0 0 0,1-1 0 0 0,1 1 0 0 0,-1-1 0 0 0,0 1 0 0 0,0 0 0 0 0,1-1 0 0 0,0 1 0 0 0,-1 0 0 0 0,2-3 0 0 0,29-58 0 0 0,-28 60 0 0 0,-1 0-1 0 0,1-1 0 0 0,-1 1 0 0 0,1 0 0 0 0,0 1 0 0 0,0-1 0 0 0,0 0 0 0 0,1 1 0 0 0,-1 0 0 0 0,1 0 0 0 0,-1 0 0 0 0,1 0 0 0 0,0 0 0 0 0,0 1 0 0 0,0-1 1 0 0,18-8-103 0 0,-12 4 2 0 0,-2-2-41 0 0,-6 6 120 0 0,0 1 0 0 0,0-1 0 0 0,0 1 0 0 0,0 0 0 0 0,0-1 0 0 0,0 1 0 0 0,0 0 0 0 0,0 0 0 0 0,1 0 0 0 0,-1 1 0 0 0,0-1 0 0 0,0 0 0 0 0,1 1 0 0 0,-1 0 0 0 0,1-1 0 0 0,-1 1 0 0 0,0 0 0 0 0,1 0 0 0 0,0 0 22 0 0,-1 0-39 0 0,0 0 1 0 0,-1 0 0 0 0,1 0-1 0 0,0 0 1 0 0,-1 0 0 0 0,1-1-1 0 0,0 1 1 0 0,-1-1 0 0 0,1 1-1 0 0,-1-1 1 0 0,1 0 0 0 0,-1 0-1 0 0,1 0 1 0 0,-1 0 38 0 0,12-5-277 0 0,-5 4 124 0 0,-3 2-4 0 0,-1-1 22 0 0,-1 0-38 0 0,0 1-47 0 0,0-1-53 0 0,1 0-157 0 0,-1-1-86 0 0,0 0-73 0 0,0 0-61 0 0,0 0-184 0 0,0 0-47 0 0,3 0-1105 0 0,3 2-1120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09.6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1 363 8496 0 0,'0'0'190'0'0,"0"0"28"0"0,0 0 10 0 0,0 3-26 0 0,1 5-164 0 0,5 4-34 0 0,1 1 0 0 0,-5-1 45 0 0,-3-5 55 0 0,1-5-53 0 0,0 0 0 0 0,0 0-1 0 0,0 0 1 0 0,0 0-1 0 0,0 1 1 0 0,1-1 0 0 0,-1 0-1 0 0,1 0 1 0 0,-1 0 0 0 0,1 1-51 0 0,5 9 243 0 0,1 1 52 0 0,12 28 729 0 0,-11-23-584 0 0,1-1-75 0 0,-5-6-185 0 0,1-2-65 0 0,0 0 183 0 0,1-2-73 0 0,-1-2-60 0 0,0-1-45 0 0,-4-3-100 0 0,0 0 0 0 0,0 0 0 0 0,0 0 0 0 0,0 0 0 0 0,0 0 0 0 0,0 0 1 0 0,0 0-1 0 0,-1 0 0 0 0,1 0 0 0 0,0 0 0 0 0,-1 1 0 0 0,1-1 0 0 0,0 1-20 0 0,0 10 141 0 0,-1-12-137 0 0,0 1 1 0 0,0-1 0 0 0,0 1 0 0 0,0-1 0 0 0,0 1 0 0 0,0-1 0 0 0,0 1 0 0 0,0-1-1 0 0,0 1 1 0 0,0-1 0 0 0,0 1 0 0 0,0-1 0 0 0,0 1 0 0 0,1-1 0 0 0,-1 0-1 0 0,0 1 1 0 0,0-1 0 0 0,0 1 0 0 0,1-1 0 0 0,-1 1 0 0 0,0-1 0 0 0,1 0 0 0 0,-1 1-1 0 0,0-1 1 0 0,1 1 0 0 0,-1-1 0 0 0,0 0 0 0 0,1 0 0 0 0,-1 1 0 0 0,1-1 0 0 0,-1 0-1 0 0,1 1-4 0 0,5 3 69 0 0,-5-3-63 0 0,-1 0 0 0 0,1-1 0 0 0,-1 1 0 0 0,0 0 1 0 0,0 0-1 0 0,1 0 0 0 0,-1-1 0 0 0,0 1 0 0 0,0 0 0 0 0,0 0 1 0 0,0 0-1 0 0,0 0 0 0 0,0 0 0 0 0,0 0-6 0 0,0 12-6 0 0,0-10-112 0 0,0-3 28 0 0,0 0 16 0 0,0 0-38 0 0,0 0-17 0 0,0 0-38 0 0,0 0-43 0 0,0 0-50 0 0,0 0-53 0 0,0 0-49 0 0,0 0-44 0 0,0 0-38 0 0,0 0-132 0 0,0 0-38 0 0,0 0-1359 0 0</inkml:trace>
  <inkml:trace contextRef="#ctx0" brushRef="#br0" timeOffset="431.33">301 395 8592 0 0,'0'0'250'0'0,"2"2"4"0"0,19 18-166 0 0,-17-15-71 0 0,-2-1-18 0 0,3 9 30 0 0,5-7 122 0 0,-5 1-12 0 0,1 7 20 0 0,-1 0 10 0 0,0-7-12 0 0,2-3 14 0 0,-7-4-159 0 0,1 1 0 0 0,-1-1 0 0 0,1 0 0 0 0,-1 0 0 0 0,0 1 0 0 0,1-1 1 0 0,-1 0-1 0 0,1 1 0 0 0,-1-1 0 0 0,0 0 0 0 0,1 1 0 0 0,-1-1 0 0 0,0 1 0 0 0,0-1 0 0 0,1 1 0 0 0,-1-1 0 0 0,0 0 0 0 0,0 1 0 0 0,0-1 0 0 0,1 1 0 0 0,-1-1 0 0 0,0 1 0 0 0,0-1 1 0 0,0 1-1 0 0,0-1 0 0 0,0 1 0 0 0,0-1 0 0 0,0 1 0 0 0,0-1 0 0 0,0 1 0 0 0,0-1 0 0 0,-1 1-12 0 0,3 8 194 0 0,4-3 11 0 0,-3-3-63 0 0,0 2 71 0 0,-1-1-13 0 0,-2 3 61 0 0,0-6-84 0 0,0 0-104 0 0,0-1-73 0 0,0 1-41 0 0,0 1-183 0 0,0-1 179 0 0,0 0 94 0 0,0-1 25 0 0,0 1 40 0 0,0-1 27 0 0,0 1 41 0 0,0 0 44 0 0,0-1 49 0 0,0 1 52 0 0,0 0 57 0 0,0 0 61 0 0,0 0 64 0 0,-2-1-442 0 0,1-1-66 0 0,0 1 0 0 0,1 0 0 0 0,-1 0-1 0 0,1 0 1 0 0,-1-1 0 0 0,1 1 0 0 0,-1 0 0 0 0,1 0 0 0 0,-1-1 0 0 0,1 1 0 0 0,-1-1 0 0 0,1 1-1 0 0,-1 0 1 0 0,1-1 0 0 0,0 1 0 0 0,-1-1 0 0 0,1 1 0 0 0,0-1 0 0 0,-1 1 0 0 0,1-1-1 0 0,0 1 1 0 0,-1-1 0 0 0,1 1 0 0 0,0-1 0 0 0,0 0 0 0 0,0 1 0 0 0,0-1-1 0 0,-4-27 36 0 0,3 20-22 0 0,1 0-1 0 0,1 0 1 0 0,0 0-1 0 0,0 0 1 0 0,1-4-14 0 0,1 4 3 0 0,0 1 1 0 0,1 0-1 0 0,3-5-3 0 0,2-4 11 0 0,-4 5 19 0 0,-4 9-27 0 0,0 0-1 0 0,0-1 1 0 0,0 1-1 0 0,1 0 1 0 0,-1 0 0 0 0,1 0-1 0 0,-1 0 1 0 0,1 0 0 0 0,0 0-3 0 0,5-6 0 0 0,-4 5 0 0 0,0 0 0 0 0,1-1 0 0 0,-1 1 0 0 0,1 1 0 0 0,-1-1 0 0 0,1 0 0 0 0,10-2 0 0 0,-10-2 0 0 0,-4 7-1 0 0,0-1 1 0 0,1 1-1 0 0,-1 0 1 0 0,0-1 0 0 0,0 1-1 0 0,1-1 1 0 0,-1 1 0 0 0,0 0-1 0 0,1-1 1 0 0,-1 1-1 0 0,1 0 1 0 0,-1-1 0 0 0,0 1-1 0 0,1 0 1 0 0,-1-1 0 0 0,1 1-1 0 0,-1 0 1 0 0,1 0-1 0 0,-1 0 1 0 0,1 0 0 0 0,-1-1-1 0 0,1 1 1 0 0,-1 0 0 0 0,1 0-1 0 0,-1 0 1 0 0,1 0-1 0 0,-1 0 1 0 0,1 0 0 0 0,-1 0-1 0 0,1 0 1 0 0,-1 0 0 0 0,1 1 0 0 0,15-3-45 0 0,-14 2 42 0 0,0 0-1 0 0,-1 0 0 0 0,1-1 0 0 0,0 1 0 0 0,0 0 0 0 0,-1 0 0 0 0,1 1 0 0 0,0-1 0 0 0,-1 0 0 0 0,1 1 0 0 0,0-1 0 0 0,-1 1 0 0 0,1-1 4 0 0,4 4-13 0 0,-1-1-1 0 0,0 0 0 0 0,0 1 1 0 0,0 0-1 0 0,0 1 0 0 0,3 3 14 0 0,0 0-9 0 0,-5-5 8 0 0,0-1-1 0 0,0 1 1 0 0,-1 0 0 0 0,1 0 0 0 0,-1 0-1 0 0,1 1 2 0 0,-3-2-4 0 0,1-1-1 0 0,0 1 0 0 0,-1-1 0 0 0,1 1 1 0 0,-1-1-1 0 0,1 1 0 0 0,-1-1 1 0 0,0 1-1 0 0,0 0 0 0 0,0 1 5 0 0,0-1-1 0 0,0 0 1 0 0,1 1-1 0 0,-1-1 0 0 0,0 1 0 0 0,1-1 0 0 0,-1 0 0 0 0,1 1 1 0 0,0-1-1 0 0,0 0 0 0 0,0 1 0 0 0,0-1 0 0 0,0 0 1 0 0,0 0-1 0 0,1 0 0 0 0,-1 0 0 0 0,1 0 1 0 0,1 1 1 0 0,-1 1-1 0 0,0-1 0 0 0,0 0 1 0 0,0 1-1 0 0,-1-1 1 0 0,2 4-1 0 0,-2-2 6 0 0,0-1 0 0 0,0 1 1 0 0,-1-1-1 0 0,0 1 1 0 0,0-1-1 0 0,0 3-6 0 0,0 4 15 0 0,0-9-12 0 0,0 0 1 0 0,0-1-1 0 0,1 1 0 0 0,-1 0 1 0 0,0 0-1 0 0,1-1 0 0 0,0 1 1 0 0,-1 0-1 0 0,1-1 0 0 0,0 1 1 0 0,0 0-1 0 0,0-1 0 0 0,0 1-3 0 0,0-1 3 0 0,0 1-1 0 0,0-1 1 0 0,-1 1-1 0 0,1-1 0 0 0,0 1 1 0 0,0 0-1 0 0,-1 0 1 0 0,1-1-1 0 0,-1 1 0 0 0,0 0 1 0 0,0 0-1 0 0,1-1 1 0 0,-1 1-3 0 0,0 0 2 0 0,0 0 1 0 0,0 0 0 0 0,0-1 0 0 0,1 1-1 0 0,-1 0 1 0 0,1 0 0 0 0,-1-1 0 0 0,1 1-1 0 0,0 0 1 0 0,0-1 0 0 0,-1 1 0 0 0,1-1 0 0 0,1 1-3 0 0,-1-1 2 0 0,0 1 1 0 0,-1 0 0 0 0,1-1 0 0 0,0 1-1 0 0,0-1 1 0 0,-1 1 0 0 0,1 0 0 0 0,-1 0-1 0 0,1-1 1 0 0,-1 1 0 0 0,0 0 0 0 0,0 0 0 0 0,0 0-3 0 0,0 8 7 0 0,0-2-51 0 0,0 5-49 0 0,0-13-169 0 0</inkml:trace>
  <inkml:trace contextRef="#ctx0" brushRef="#br0" timeOffset="715.79">869 0 8864 0 0,'0'0'200'0'0,"0"0"33"0"0,0 3 14 0 0,-1 1-162 0 0,1 8 37 0 0,3 1-81 0 0,2-5-41 0 0,-4-7 0 0 0,0 1 0 0 0,0-1 0 0 0,0 1 0 0 0,-1-1 0 0 0,1 1 0 0 0,0-1 0 0 0,-1 1 0 0 0,1-1 0 0 0,-1 1 0 0 0,1 0 0 0 0,-1-1 0 0 0,0 1 0 0 0,0 0 0 0 0,0-1 0 0 0,2 11 32 0 0,3-3 68 0 0,1 5 122 0 0,-2-2-50 0 0,1 4 80 0 0,5 3 66 0 0,6 10 72 0 0,-3 2 56 0 0,-10-19-277 0 0,1 6 177 0 0,7 2 95 0 0,-9-16-371 0 0,0-1 0 0 0,0 0 0 0 0,0 1 0 0 0,-1 0 0 0 0,0-1 0 0 0,1 4-70 0 0,1 9 166 0 0,-2 1-40 0 0,-1-11-85 0 0,1 0 0 0 0,0 0 0 0 0,0 0 0 0 0,1 0 1 0 0,-1 0-1 0 0,1 0 0 0 0,0-1 0 0 0,1 1 0 0 0,0 0-41 0 0,10 30 206 0 0,-10-25-141 0 0,1 7 69 0 0,7 3 35 0 0,-9-18-142 0 0,0 1 1 0 0,0-1-1 0 0,0 1 0 0 0,0 0 1 0 0,-1 0-1 0 0,0 0 1 0 0,0 0-1 0 0,0 0 1 0 0,0 0-1 0 0,-1 0 1 0 0,1 3-28 0 0,-1 20 78 0 0,0-25-74 0 0,0-1 0 0 0,1 1 1 0 0,-1 0-1 0 0,0 0 1 0 0,1-1-1 0 0,-1 1 0 0 0,1 0 1 0 0,-1-1-1 0 0,1 1 1 0 0,0 0-1 0 0,0-1 0 0 0,0 1 1 0 0,0-1-5 0 0,0 1 1 0 0,0-1 0 0 0,0 1 0 0 0,0 0 0 0 0,-1-1 0 0 0,1 1 1 0 0,0 0-1 0 0,-1-1 0 0 0,1 1 0 0 0,-1 0 0 0 0,0 0 0 0 0,1-1 0 0 0,-1 1 1 0 0,0 0-2 0 0,2 14 48 0 0,9-3-24 0 0,-8-8 24 0 0,-3-1-70 0 0,-1-1-88 0 0,0-1-85 0 0,1-1 51 0 0,-1 0-35 0 0,0 0-38 0 0,0-1-38 0 0,-1 1-350 0 0,0-1 78 0 0,0 0-49 0 0,-3 0-686 0 0,-1 0-545 0 0,-4 0-1034 0 0</inkml:trace>
  <inkml:trace contextRef="#ctx0" brushRef="#br0" timeOffset="1000">805 379 10880 0 0,'0'0'248'0'0,"0"0"34"0"0,3 0 20 0 0,6-2-103 0 0,-1-2-91 0 0,7-3-58 0 0,-3 3-39 0 0,-8 3-11 0 0,0 0 0 0 0,0 0 0 0 0,0 0 0 0 0,0-1 0 0 0,0 0 0 0 0,-1 0 0 0 0,1 0 0 0 0,0-1 0 0 0,-1 2 3 0 0,0-1 0 0 0,0 0 1 0 0,0 1-1 0 0,0-1 0 0 0,1 1 1 0 0,2-1-4 0 0,0 1 19 0 0,1 0 1 0 0,-1 0 0 0 0,0 1 0 0 0,6 0-20 0 0,-2 0 31 0 0,1-1 1 0 0,-1 1-1 0 0,7-3-31 0 0,0 0 38 0 0,26-6 80 0 0,-25 5-7 0 0,-1 0-1 0 0,9-5-110 0 0,-17 6 68 0 0,0 0-1 0 0,1 0 0 0 0,4-1-67 0 0,23 1 164 0 0,-9 1-29 0 0,-6-4-40 0 0,-6 1-49 0 0,13 0 30 0 0,-25 3-29 0 0,0 1-62 0 0,0 0-58 0 0,-1-1-54 0 0,2 1-100 0 0,-2-1-72 0 0,1 1-66 0 0,0 0-57 0 0,0 0-53 0 0,0 0-45 0 0,4 1-630 0 0,1 0-476 0 0,1 0-930 0 0</inkml:trace>
  <inkml:trace contextRef="#ctx0" brushRef="#br0" timeOffset="1254.03">1295 537 7200 0 0,'0'0'165'0'0,"2"0"22"0"0,0 0-168 0 0,-1 0 0 0 0,1 0 0 0 0,0 1 0 0 0,-1-1 1 0 0,1 1-1 0 0,-1-1 0 0 0,1 1 0 0 0,-1 0 0 0 0,1-1 0 0 0,-1 1 1 0 0,0 0-1 0 0,1 0-19 0 0,11 6 130 0 0,-1-5-98 0 0,-7-2-46 0 0,2 0 25 0 0,12 0 66 0 0,-17-1-29 0 0,0 1 0 0 0,0 0-1 0 0,0 0 1 0 0,-1-1 0 0 0,1 1-1 0 0,0-1 1 0 0,-1 1 0 0 0,1-1-1 0 0,0 0 1 0 0,-1 1 0 0 0,1-1-1 0 0,-1 0 1 0 0,1 0-48 0 0,8-5 338 0 0,4 4 94 0 0,-6 1-167 0 0,0 0-55 0 0,-1-2-11 0 0,4-1 46 0 0,-1 0 42 0 0,-7 3-186 0 0,6-2 228 0 0,-2 0-38 0 0,-1 0 23 0 0,4-6 109 0 0,1 0 66 0 0,1 2-55 0 0,0 1-84 0 0,0-3-113 0 0,-9 6-151 0 0,0 1 0 0 0,0-1-1 0 0,0 1 1 0 0,1 0 0 0 0,-1 0 0 0 0,2 0-86 0 0,7-5 217 0 0,-6 3-153 0 0,-1-1-42 0 0,24-24 138 0 0,-23 25-99 0 0,-1 4-47 0 0,0-1-7 0 0,-5 1-5 0 0,1-1-1 0 0,-1 1 1 0 0,0-1-1 0 0,0 1 1 0 0,0-1-1 0 0,1 1 1 0 0,-1-1-1 0 0,0 1 1 0 0,0-1-1 0 0,0 1 1 0 0,0-1-1 0 0,0 1 1 0 0,0-1-1 0 0,0 1 1 0 0,0-1-1 0 0,0 1 0 0 0,0-1 1 0 0,0 1-1 0 0,0-1 1 0 0,0 1-1 0 0,-1-1 1 0 0,1 1-1 0 0,0-1 1 0 0,0 1-1 0 0,0-1 1 0 0,-1 1-1 0 0,1-1 1 0 0,0 1-1 0 0,-1 0 1 0 0,1-1-2 0 0,-9-10 19 0 0,8 11-19 0 0,-2-7 52 0 0,3-2-49 0 0,1 6 6 0 0,-1 2-6 0 0,0 0 0 0 0,0 1-1 0 0,0-1 1 0 0,-1 0 0 0 0,1 0-1 0 0,0 0 1 0 0,0 0 0 0 0,-1 0-1 0 0,1 1 1 0 0,0-1 0 0 0,-1 0 0 0 0,1 0-1 0 0,-1 1 1 0 0,1-1 0 0 0,-1 0-1 0 0,0 0 1 0 0,1 1 0 0 0,-1-1-1 0 0,1 1 1 0 0,-1-1 0 0 0,0 1-1 0 0,0-1-2 0 0,-21-9 41 0 0,6 3-23 0 0,8 2-18 0 0,7 4 0 0 0,0 0 0 0 0,-1 0 0 0 0,1 1 0 0 0,-1-1 0 0 0,1 0 0 0 0,-1 0 0 0 0,1 1 0 0 0,-1-1 0 0 0,0 1 0 0 0,1 0 0 0 0,-1-1 0 0 0,1 1 0 0 0,-1 0 0 0 0,0 0 0 0 0,0 0 0 0 0,-1-1 0 0 0,1 1 0 0 0,0-1 0 0 0,0 1 1 0 0,0-1-1 0 0,0 0 0 0 0,0 1 0 0 0,0-1 0 0 0,0 0 1 0 0,-2-2-1 0 0,2 2-3 0 0,0 0 1 0 0,0 0 0 0 0,0 0 0 0 0,-1 0 0 0 0,1 0 0 0 0,0 0-1 0 0,0 1 1 0 0,-2-1 2 0 0,2 1-6 0 0,1 0 0 0 0,0 0 1 0 0,-1 0-1 0 0,1 0 0 0 0,0 1 0 0 0,-1-1 0 0 0,1 0 0 0 0,0 1 0 0 0,-1-1 0 0 0,1 1 1 0 0,-1 0 5 0 0,-17 9-30 0 0,-4-4-23 0 0,17 0 40 0 0,4-2 13 0 0,-11 1-12 0 0,-3 8-35 0 0,0 1 34 0 0,9-11 12 0 0,7-3 1 0 0,-1 0-1 0 0,0 1 1 0 0,1-1 0 0 0,-1 0 0 0 0,0 1-1 0 0,1-1 1 0 0,-1 1 0 0 0,1-1-1 0 0,-1 1 1 0 0,1-1 0 0 0,-1 1-1 0 0,1-1 1 0 0,-1 1 0 0 0,1-1 0 0 0,0 1-1 0 0,-1 0 1 0 0,1-1 0 0 0,0 1-1 0 0,-1 0 1 0 0,1-1 0 0 0,0 1-1 0 0,0 0 1 0 0,0-1 0 0 0,0 1-1 0 0,0 0 1 0 0,-1 0 0 0 0,1 0 0 0 0,0 1-2 0 0,-5 8-15 0 0,4-7 14 0 0,-1 0-1 0 0,1 0 0 0 0,0 0 1 0 0,0 0-1 0 0,0 0 0 0 0,1 1 1 0 0,-1-1-1 0 0,1 0 0 0 0,0 0 1 0 0,0 3 3 0 0,0 22-2 0 0,0 20-60 0 0,0-44 62 0 0,0-1 0 0 0,0 0 0 0 0,1 0 0 0 0,0 1 0 0 0,0-1 0 0 0,0 0 0 0 0,0 0 0 0 0,0 0 0 0 0,1 2 0 0 0,3 6 0 0 0,-5-8 0 0 0,1 0 0 0 0,0 0 0 0 0,0 0 0 0 0,0-1 0 0 0,0 1 0 0 0,1 0 0 0 0,-1-1 0 0 0,1 1 0 0 0,0-1 0 0 0,0 1 0 0 0,-1-1 0 0 0,2 0 0 0 0,-1 1 0 0 0,0-1 0 0 0,0 0 0 0 0,1-1 0 0 0,-1 1 0 0 0,3 1 0 0 0,29 16 0 0 0,-30-17 0 0 0,0 0 0 0 0,-1 0 0 0 0,1-1 0 0 0,0 1 1 0 0,1-1-1 0 0,-1 0 0 0 0,0 0 0 0 0,0 0 0 0 0,2-1 0 0 0,42 2-23 0 0,-46-2 21 0 0,3 0-163 0 0,0 0 58 0 0,-1 0 48 0 0,1 0 41 0 0,4 0 69 0 0,12 0 216 0 0,-15 0-234 0 0,0 0-61 0 0,-2 0-27 0 0,0 0-35 0 0,0 0-38 0 0,0 0-44 0 0,0 0-67 0 0,1 0-60 0 0,-1 0-68 0 0,0 0-72 0 0,1 0-79 0 0,0 0-84 0 0,-1 0-90 0 0,1 0-96 0 0,6 0-901 0 0,7 0-959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10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9272 0 0,'0'0'208'0'0,"0"0"33"0"0,0 0 14 0 0,0 0-15 0 0,0 0-70 0 0,0 0-36 0 0,0 0-6 0 0,0 0-38 0 0,0 0-147 0 0,0 0-8 0 0,0 0-74 0 0,1 0-84 0 0,0 0 64 0 0,-1 0-38 0 0,1 0-40 0 0,0 0-37 0 0,2 0-370 0 0,0 0-258 0 0,2 0-595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06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190 348 6160 0 0,'0'0'133'0'0,"0"0"23"0"0,0 0 13 0 0,0-3-18 0 0,0-8-54 0 0,0 9 70 0 0,0-1-35 0 0,0 0 46 0 0,0 1-78 0 0,0-2 12 0 0,0 3-19 0 0,0-2 356 0 0,0 3-9 0 0,-3-3-60 0 0,-7-7-27 0 0,7 7-7 0 0,3 3-25 0 0,-16 0 33 0 0,3 0-132 0 0,-17 0 229 0 0,20 0-282 0 0,0 0 36 0 0,10 0-197 0 0,-1 0-1 0 0,0 0 0 0 0,0 0 0 0 0,1 0 1 0 0,-1 0-1 0 0,0 0 0 0 0,1 0 1 0 0,-1 1-1 0 0,0-1 0 0 0,1 0 0 0 0,-1 0 1 0 0,0 1-1 0 0,1-1 0 0 0,-1 0 0 0 0,1 1 1 0 0,-1-1-1 0 0,1 0 0 0 0,-1 1 1 0 0,1-1-1 0 0,-1 1 0 0 0,1-1 0 0 0,-1 1 1 0 0,1-1-1 0 0,-1 1 0 0 0,1-1 1 0 0,-1 1-8 0 0,1 0 6 0 0,0-1 0 0 0,-1 1 1 0 0,1-1-1 0 0,-1 1 1 0 0,1-1-1 0 0,-1 1 1 0 0,1-1-1 0 0,-1 1 1 0 0,1-1-1 0 0,-1 1 1 0 0,1-1-1 0 0,-1 0 1 0 0,1 1-1 0 0,-1-1 1 0 0,0 0-1 0 0,1 0 0 0 0,-1 1 1 0 0,0-1-1 0 0,1 0 1 0 0,-1 0-1 0 0,0 0 1 0 0,1 0-1 0 0,-1 0 1 0 0,0 0-1 0 0,1 0 1 0 0,-1 0-7 0 0,0 0 6 0 0,0 0 1 0 0,0 0 0 0 0,0 0-1 0 0,0 0 1 0 0,1 0 0 0 0,-1 0-1 0 0,0 0 1 0 0,0 0 0 0 0,0 1-1 0 0,0-1 1 0 0,1 0 0 0 0,-1 0-1 0 0,0 1 1 0 0,0 0-7 0 0,0-1 0 0 0,1 1 0 0 0,-1 0 1 0 0,1 0-1 0 0,0 0 0 0 0,-1-1 0 0 0,1 1 0 0 0,0 0 0 0 0,0 0 1 0 0,0 0-1 0 0,0 0 0 0 0,0-1 0 0 0,0 1 0 0 0,0 0 1 0 0,0 1-1 0 0,0-1-5 0 0,0-1 0 0 0,0 1 1 0 0,0 0-1 0 0,0 0 1 0 0,0 0-1 0 0,0 0 1 0 0,0 0-1 0 0,0-1 0 0 0,-1 1 1 0 0,1 0-1 0 0,0 0 1 0 0,-1 0-1 0 0,1-1 1 0 0,-1 2 4 0 0,-9 3-3 0 0,8 1 71 0 0,1 5-49 0 0,1 0-41 0 0,0-1-34 0 0,0-6-5 0 0,0-4 60 0 0,0 0 0 0 0,0 0 0 0 0,0 1 0 0 0,0-1 0 0 0,0 0 0 0 0,0 0-1 0 0,0 0 1 0 0,0 0 0 0 0,0 0 0 0 0,0 0 0 0 0,0 0 0 0 0,0 0 0 0 0,0 0 0 0 0,0 0 0 0 0,0 1 0 0 0,0-1 0 0 0,0 0 0 0 0,0 0 0 0 0,0 0-1 0 0,0 0 1 0 0,0 0 0 0 0,0 0 0 0 0,0 0 0 0 0,0 0 0 0 0,0 0 0 0 0,0 0 0 0 0,0 0 0 0 0,0 1 0 0 0,0-1 0 0 0,1 0 0 0 0,-1 0 0 0 0,0 0-1 0 0,0 0 1 0 0,0 0 0 0 0,0 0 0 0 0,0 0 0 0 0,0 0 0 0 0,0 0 0 0 0,0 0 0 0 0,0 0 0 0 0,0 0 0 0 0,0 0 0 0 0,1 0 0 0 0,-1 0 0 0 0,0 0-1 0 0,0 0 1 0 0,0 0 0 0 0,0 0 0 0 0,0 0 0 0 0,0 0 0 0 0,0 0 0 0 0,0 0 0 0 0,0 0 0 0 0,0 0 0 0 0,1 0 0 0 0,-1 0 0 0 0,0 0 1 0 0,13 3-12 0 0,3 10 1 0 0,-9-6-6 0 0,-4-3 11 0 0,0-1 0 0 0,0 0 0 0 0,1 0 0 0 0,-1 0 0 0 0,1 0 0 0 0,0 0 6 0 0,16 5-14 0 0,-15-6 8 0 0,0 0-1 0 0,0 1 1 0 0,0-1 0 0 0,0 1 0 0 0,-1 0-1 0 0,1 0 1 0 0,-1 0 0 0 0,1 2 6 0 0,14 11 0 0 0,4-3-11 0 0,-17-11-17 0 0,-6-2 87 0 0,2 3 9 0 0,9 7 6 0 0,-9-6 33 0 0,-1-1-46 0 0,-1 6-7 0 0,-1-6-14 0 0,1-2-31 0 0,0-1 0 0 0,0 1 0 0 0,0 0 0 0 0,0 0 0 0 0,0-1 0 0 0,0 1 0 0 0,0 0 0 0 0,0 0 0 0 0,-1-1 0 0 0,1 1 1 0 0,0 0-1 0 0,0-1 0 0 0,-1 1 0 0 0,1 0 0 0 0,-1-1 0 0 0,1 1 0 0 0,0-1 0 0 0,-1 1 0 0 0,1 0 0 0 0,-1-1 0 0 0,0 1 1 0 0,1-1-1 0 0,-1 0 0 0 0,1 1 0 0 0,-1-1-9 0 0,0 1 7 0 0,1-1 0 0 0,-1 0 0 0 0,1 1 0 0 0,-1-1 1 0 0,1 0-1 0 0,0 1 0 0 0,-1-1 0 0 0,1 1 0 0 0,-1-1 0 0 0,1 1 0 0 0,0-1 1 0 0,-1 1-1 0 0,1-1 0 0 0,0 1 0 0 0,0-1 0 0 0,-1 1 0 0 0,1-1 0 0 0,0 1 1 0 0,0-1-1 0 0,0 1 0 0 0,0 0 0 0 0,0-1 0 0 0,0 1 0 0 0,0 0-7 0 0,0-1 2 0 0,0 0 0 0 0,0 0 0 0 0,0 0 0 0 0,0 0 0 0 0,0 0-1 0 0,0 0 1 0 0,0 0 0 0 0,0 1 0 0 0,0-1 0 0 0,0 0 0 0 0,0 0-1 0 0,0 0 1 0 0,0 0 0 0 0,0 0 0 0 0,0 0 0 0 0,0 0 0 0 0,0 0 0 0 0,0 0-1 0 0,0 0 1 0 0,0 1 0 0 0,0-1 0 0 0,0 0 0 0 0,0 0 0 0 0,0 0-1 0 0,0 0 1 0 0,-1 0 0 0 0,1 0 0 0 0,0 0 0 0 0,0 0 0 0 0,0 0 0 0 0,0 0-1 0 0,0 0 1 0 0,0 0 0 0 0,0 0 0 0 0,0 0 0 0 0,0 0 0 0 0,0 1-1 0 0,0-1 1 0 0,0 0 0 0 0,-1 0 0 0 0,1 0 0 0 0,0 0 0 0 0,0 0 0 0 0,0 0-1 0 0,0 0 1 0 0,0 0 0 0 0,0 0 0 0 0,0 0 0 0 0,0 0 0 0 0,0 0 0 0 0,0 0-1 0 0,-1 0 1 0 0,1 0 0 0 0,0 0 0 0 0,0 0 0 0 0,0 0 0 0 0,0-1-2 0 0,-4 1 35 0 0,4 0-30 0 0,-7 4 48 0 0,-11 6 56 0 0,16-10-101 0 0,-1 1 0 0 0,1 0 1 0 0,0-1-1 0 0,-1 1 0 0 0,1-1 0 0 0,-1 0 0 0 0,1 0 0 0 0,-1 0 0 0 0,1 0 0 0 0,-1 0 0 0 0,1 0 1 0 0,-1-1-9 0 0,1 1 4 0 0,0-1 1 0 0,-1 1-1 0 0,1 0 1 0 0,-1 0-1 0 0,1 0 1 0 0,-1 0-1 0 0,1 1 1 0 0,-1-1 0 0 0,1 1-1 0 0,0-1 1 0 0,-1 1-1 0 0,1 0-4 0 0,-6 4 23 0 0,-4 1 5 0 0,-2-4 28 0 0,2-2-63 0 0,-18 0-214 0 0,27-1 151 0 0,0-1-11 0 0,-2-3-81 0 0,0 0-48 0 0,0 2-254 0 0,-8 3-14 0 0</inkml:trace>
  <inkml:trace contextRef="#ctx0" brushRef="#br0" timeOffset="399.61">553 16 8720 0 0,'0'0'197'0'0,"-3"0"24"0"0,0 0-163 0 0,2 0-17 0 0,-2 0 22 0 0,-4 0 68 0 0,-5 0 103 0 0,9 0-69 0 0,3 0 29 0 0,0 0-2 0 0,0 0 1 0 0,0 0 6 0 0,-2 3 1 0 0,-9 7 0 0 0,9-6-30 0 0,0-1-77 0 0,2 1-47 0 0,1 1-26 0 0,-1-2 33 0 0,0 9 138 0 0,-1 21 290 0 0,3-23-367 0 0,0-2-58 0 0,3 0 17 0 0,-4-7-57 0 0,0 1 0 0 0,0-1 0 0 0,0 1 0 0 0,-1-1 1 0 0,1 1-1 0 0,0-1 0 0 0,-1 1 0 0 0,1-1 1 0 0,-1 1-1 0 0,0 0 0 0 0,1-1 0 0 0,-1 1 0 0 0,0 0 1 0 0,0-1-17 0 0,0 7 62 0 0,0-6-43 0 0,0 0 1 0 0,-1 0 0 0 0,2 0 0 0 0,-1 0 0 0 0,0 1-1 0 0,0-1 1 0 0,1 0 0 0 0,-1 0 0 0 0,1 0 0 0 0,0 1-20 0 0,9 15 128 0 0,-4 9 9 0 0,-2-16-48 0 0,5 4 92 0 0,4 11 108 0 0,-8 1-129 0 0,6-6-128 0 0,-6 8-32 0 0,0-13 0 0 0,-3-10 0 0 0,-1 1 0 0 0,1 0 0 0 0,-1-1 0 0 0,0 1 0 0 0,0 0 0 0 0,-1 0 0 0 0,2 10-2 0 0,4 7 79 0 0,-4-19-47 0 0,0 0-1 0 0,-1 0 0 0 0,0 0 1 0 0,0 0-1 0 0,0 5-29 0 0,-1 8 73 0 0,0 16-54 0 0,0-5 32 0 0,0-13-30 0 0,0-3 35 0 0,0-10 22 0 0,0-3-1 0 0,0 3-21 0 0,0-3-55 0 0,0 1 0 0 0,0-1 0 0 0,0 1 0 0 0,0-1 1 0 0,0 1-1 0 0,0-1 0 0 0,0 1 0 0 0,0-1 0 0 0,0 1 0 0 0,-1-1 0 0 0,1 0 0 0 0,0 1 1 0 0,0-1-1 0 0,0 1 0 0 0,-1-1 0 0 0,1 1 0 0 0,0-1 0 0 0,0 0 0 0 0,-1 1 0 0 0,1-1 1 0 0,0 1-1 0 0,-1-1 0 0 0,1 0 0 0 0,-1 1 0 0 0,1-1 0 0 0,0 0 0 0 0,-1 0 0 0 0,1 1-1 0 0,-7 0-46 0 0,5-1-74 0 0,1 0-160 0 0,-2 0-284 0 0,3 0 524 0 0,-1 0 0 0 0,0 0 0 0 0,1 0 0 0 0,-1 0-1 0 0,0 0 1 0 0,1 0 0 0 0,-1-1 0 0 0,0 1 0 0 0,1 0-1 0 0,-1 0 1 0 0,0-1 0 0 0,1 1 0 0 0,-1 0 0 0 0,1 0 0 0 0,-1-1 40 0 0,0 0-44 0 0,1 1 1 0 0,0-1-1 0 0,-1 0 1 0 0,1 0-1 0 0,0 0 1 0 0,0 1 0 0 0,-1-1-1 0 0,1 0 1 0 0,0 0-1 0 0,0 0 1 0 0,0 0-1 0 0,0 0 1 0 0,0 1 0 0 0,0-2 43 0 0</inkml:trace>
  <inkml:trace contextRef="#ctx0" brushRef="#br0" timeOffset="884">395 395 7920 0 0,'0'0'174'0'0,"0"0"29"0"0,0 0 13 0 0,3-3 36 0 0,2-1-108 0 0,1 0 33 0 0,1 0 42 0 0,1 3 45 0 0,-3-2 175 0 0,8-7-9 0 0,0 5-36 0 0,-10 1-251 0 0,2-3 96 0 0,10 6-1 0 0,-2 1-39 0 0,1-4 87 0 0,1-3-109 0 0,1 1-61 0 0,32-7 110 0 0,-42 12-184 0 0,-1 0 0 0 0,1 0 0 0 0,-1 1 0 0 0,5 0-42 0 0,-5 0 65 0 0,1 0 0 0 0,0 0 0 0 0,-1-1 0 0 0,4-1-65 0 0,8-2 149 0 0,-11 2-72 0 0,1 0 0 0 0,-1 0 0 0 0,1 1 1 0 0,0 0-1 0 0,0 1 0 0 0,-1-1-77 0 0,12-1 168 0 0,-1-1-53 0 0,-3-1-54 0 0,1 3-40 0 0,45 11-10 0 0,-45-10-11 0 0,-13 0 0 0 0,1-1 0 0 0,-1 1 0 0 0,0 0 0 0 0,1 0 0 0 0,-1 0 0 0 0,1 0 0 0 0,-1 1 0 0 0,0-1 0 0 0,1 0 0 0 0,-1 1 0 0 0,0 0 0 0 0,1 0 0 0 0,-1 0 0 0 0,0 0 0 0 0,0 0 0 0 0,0 0 0 0 0,0 0 0 0 0,0 0 0 0 0,0 1 0 0 0,0-1 0 0 0,0 1 0 0 0,0 0 0 0 0,5 6 0 0 0,-4-5 0 0 0,0 0 0 0 0,1 1 0 0 0,-1-1 0 0 0,1-1 0 0 0,-1 1 0 0 0,1 0 0 0 0,1-1 1 0 0,-4-1-4 0 0,0-1 0 0 0,-1 0 0 0 0,1 0-1 0 0,0 1 1 0 0,-1-1 0 0 0,1 0 0 0 0,-1 1 0 0 0,1-1 0 0 0,-1 1 0 0 0,1-1-1 0 0,-1 1 1 0 0,1-1 0 0 0,-1 1 0 0 0,1-1 0 0 0,-1 1 0 0 0,1-1 0 0 0,-1 1-1 0 0,0-1 1 0 0,1 1 0 0 0,-1 0 0 0 0,0-1 0 0 0,0 1 3 0 0,3 4-26 0 0,10 19-77 0 0,0 0 44 0 0,-12-23 57 0 0,0 1 1 0 0,-1 0 0 0 0,1-1-1 0 0,-1 1 1 0 0,1 0 0 0 0,-1-1-1 0 0,0 1 1 0 0,1 0 0 0 0,-1 0-1 0 0,0 0 1 0 0,0-1 0 0 0,0 1 0 0 0,-1 0-1 0 0,1 0 1 0 0,0-1 0 0 0,-1 1-1 0 0,1 0 2 0 0,-1 0-1 0 0,1 0 0 0 0,-1-1 0 0 0,1 1 0 0 0,0 0 0 0 0,0 0 0 0 0,0 0 1 0 0,0-1-1 0 0,0 1 0 0 0,0 0 0 0 0,0 0 0 0 0,1-1 0 0 0,-1 1 0 0 0,0 0 0 0 0,1 0 0 0 0,0-1 0 0 0,-1 1 0 0 0,1 0 1 0 0,10 11 68 0 0,-9-10 34 0 0,0 1-45 0 0,-3 5-10 0 0,0-7-10 0 0,1 6 4 0 0,0 12 178 0 0,0 13 231 0 0,0-31-384 0 0,0-2-2 0 0,0 0-26 0 0,0 0-96 0 0,0 0 32 0 0,0 0-20 0 0,0 0-24 0 0,0 0-39 0 0,0 0-21 0 0,0 0-40 0 0,0 0-46 0 0,0 0-52 0 0,0 0-57 0 0,0 0-51 0 0,0 0-47 0 0,0 0-41 0 0,0 0-138 0 0,0 0-39 0 0,0 0-168 0 0,0 0-448 0 0</inkml:trace>
  <inkml:trace contextRef="#ctx0" brushRef="#br0" timeOffset="1315.36">1136 363 7856 0 0,'0'0'174'0'0,"0"0"29"0"0,0 0 13 0 0,0 3 43 0 0,0 0-131 0 0,0 7 157 0 0,0-9-248 0 0,0 0-1 0 0,0 0 0 0 0,0 0 0 0 0,0 0 0 0 0,0 0 0 0 0,1 0 1 0 0,-1 0-1 0 0,0 0 0 0 0,0 0 0 0 0,1 0 0 0 0,-1-1 1 0 0,1 1-1 0 0,-1 0-36 0 0,7 4 313 0 0,-7-5-293 0 0,1 0 0 0 0,-1 0 1 0 0,0 1-1 0 0,1-1 0 0 0,-1 0 0 0 0,1 0 1 0 0,-1 1-1 0 0,0-1 0 0 0,1 1 0 0 0,-1-1 0 0 0,0 0 1 0 0,1 1-1 0 0,-1-1 0 0 0,0 1 0 0 0,0-1 0 0 0,1 0 1 0 0,-1 1-1 0 0,0-1 0 0 0,0 1 0 0 0,0-1 0 0 0,0 1 1 0 0,1-1-1 0 0,-1 1 0 0 0,0-1 0 0 0,0 1 0 0 0,0-1 1 0 0,0 1-1 0 0,0-1 0 0 0,0 1 0 0 0,0-1 0 0 0,-1 1 1 0 0,1 0-21 0 0,1 7 225 0 0,1-1-33 0 0,8 7 263 0 0,-7-12-145 0 0,-2 1-112 0 0,0 0-72 0 0,-1 1-67 0 0,0 0-16 0 0,1-2 50 0 0,13 26 457 0 0,1-1-67 0 0,-1 1-69 0 0,0-1-66 0 0,-8-13-150 0 0,0-10-71 0 0,-5-4-119 0 0,-1 0 0 0 0,1 1 0 0 0,-1-1 0 0 0,0 0 0 0 0,1 0 0 0 0,-1 1 0 0 0,1-1 0 0 0,-1 0 0 0 0,0 1 1 0 0,1-1-1 0 0,-1 1 0 0 0,0-1 0 0 0,1 0 0 0 0,-1 1 0 0 0,0-1 0 0 0,0 1 0 0 0,1-1 0 0 0,-1 1 0 0 0,0-1 0 0 0,0 1 1 0 0,0-1-1 0 0,0 1 0 0 0,0-1 0 0 0,0 1 0 0 0,0-1 0 0 0,0 1 0 0 0,0-1 0 0 0,0 1 0 0 0,0-1 0 0 0,0 1 0 0 0,0-1 1 0 0,0 1-9 0 0,0 12 192 0 0,0-13-189 0 0,0 0 0 0 0,0 0 0 0 0,0 0 0 0 0,0 1 0 0 0,0-1 0 0 0,0 0 1 0 0,0 0-1 0 0,0 0 0 0 0,0 0 0 0 0,0 0 0 0 0,0 0 0 0 0,0 0 1 0 0,0 0-1 0 0,0 0 0 0 0,0 0 0 0 0,0 1 0 0 0,0-1 0 0 0,0 0 1 0 0,0 0-1 0 0,0 0 0 0 0,0 0 0 0 0,0 0 0 0 0,0 0 0 0 0,0 0 1 0 0,0 0-1 0 0,0 0 0 0 0,0 0 0 0 0,0 0 0 0 0,0 0 0 0 0,0 1 0 0 0,0-1 1 0 0,0 0-1 0 0,1 0 0 0 0,-1 0 0 0 0,0 0 0 0 0,0 0 0 0 0,0 0 1 0 0,0 0-1 0 0,0 0 0 0 0,0 0 0 0 0,0 0 0 0 0,0 0 0 0 0,0 0 1 0 0,0 0-1 0 0,0 0 0 0 0,1 0 0 0 0,-1 0 0 0 0,0 0 0 0 0,0 0 0 0 0,0 0 1 0 0,0 0-1 0 0,0 0 0 0 0,0 0 0 0 0,0 0 0 0 0,0 0 0 0 0,0 0 1 0 0,1 0-4 0 0,2 0 23 0 0,-1-1 48 0 0,1-1 175 0 0,-6-5 409 0 0,-1 2-400 0 0,3 2-172 0 0,0-1-41 0 0,-1 0-65 0 0,2-2-107 0 0,0-72 464 0 0,0 62-304 0 0,0 2-37 0 0,0 13 7 0 0,0-1 0 0 0,0 0 0 0 0,0 1 0 0 0,0-1 0 0 0,1 0 0 0 0,-1 1 0 0 0,0-1 0 0 0,1 0 0 0 0,0 1 0 0 0,-1-1 0 0 0,1 1 0 0 0,0-1 0 0 0,0 1 0 0 0,0-1 0 0 0,0 0 1 0 0,4-6-2 0 0,11-23-59 0 0,-14 26 56 0 0,-2 4 1 0 0,1 0 0 0 0,-1 1 0 0 0,0-1-1 0 0,1 1 1 0 0,-1-1 0 0 0,0 0 0 0 0,1 1 0 0 0,-1-1 0 0 0,0 1 0 0 0,1-1 0 0 0,-1 1 0 0 0,1-1-1 0 0,-1 1 1 0 0,1-1 0 0 0,0 1 0 0 0,-1-1 0 0 0,1 1 0 0 0,-1 0 0 0 0,1 0 0 0 0,0-1-1 0 0,-1 1 1 0 0,1 0 3 0 0,4-3-18 0 0,8-7-16 0 0,-9 7-44 0 0,0 2 39 0 0,6 4 12 0 0,-9-2 14 0 0,6 2-17 0 0,19 11-58 0 0,-15-2 66 0 0,-6-1-9 0 0,-5-10 29 0 0,1 0 0 0 0,-1 0 0 0 0,1 0 1 0 0,-1 0-1 0 0,1 0 0 0 0,-1 0 0 0 0,1 0 0 0 0,-1 0 0 0 0,1 0 1 0 0,0 0-1 0 0,0 0 0 0 0,0 0 0 0 0,-1 0 0 0 0,1-1 0 0 0,0 1 1 0 0,0 0-1 0 0,0 0 0 0 0,1 0 2 0 0,8 3-30 0 0,-8-3 29 0 0,-1-1-1 0 0,1 1 1 0 0,-1-1-1 0 0,1 1 1 0 0,-1 0-1 0 0,0 0 1 0 0,1 0-1 0 0,-1 0 1 0 0,0 0-1 0 0,0 0 1 0 0,0 0-1 0 0,0 0 1 0 0,0 0-1 0 0,0 0 1 0 0,0 1 0 0 0,0 0 1 0 0,9 12 0 0 0,0-1 0 0 0,0 1 0 0 0,8 5 0 0 0,-5-3 0 0 0,-11-11 0 0 0,-1-5 0 0 0,-1 1 0 0 0,0 0 0 0 0,0-1 0 0 0,1 1 0 0 0,-1 0 0 0 0,0-1 0 0 0,1 1 0 0 0,-1-1 0 0 0,1 1 0 0 0,-1-1 0 0 0,1 1 0 0 0,-1-1 0 0 0,1 1 0 0 0,-1-1 0 0 0,1 1 0 0 0,-1-1 0 0 0,1 0 0 0 0,-1 1 0 0 0,1-1 0 0 0,0 0 0 0 0,-1 1 0 0 0,1-1 0 0 0,4 2 0 0 0,-4-1 0 0 0,0-1 0 0 0,0 1 0 0 0,0 0 0 0 0,0 0 0 0 0,0-1 0 0 0,0 1 0 0 0,0 0 0 0 0,0 0 0 0 0,-1 0 0 0 0,1 0 0 0 0,0 0 0 0 0,-1 0 0 0 0,1 0 0 0 0,-1 0 0 0 0,1 0 0 0 0,-1 0 0 0 0,1 0 0 0 0,-1 1 0 0 0,5 9 0 0 0,5 2-23 0 0,-3-6-112 0 0,-2-2 65 0 0,-1-1 10 0 0,-2-2-26 0 0,-2-1-64 0 0,1-1-78 0 0,-1 0 68 0 0,0 0-36 0 0,0 0-40 0 0,0 0-36 0 0,0 0-369 0 0,0 0 86 0 0,0 0-50 0 0,0 0-713 0 0,0 0-564 0 0,0 0-1069 0 0</inkml:trace>
  <inkml:trace contextRef="#ctx0" brushRef="#br0" timeOffset="1652.92">1815 379 7920 0 0,'0'0'174'0'0,"0"0"29"0"0,0 0 13 0 0,-3 0-31 0 0,3 0-182 0 0,-1 0-1 0 0,0 0 1 0 0,0 0-1 0 0,1 0 1 0 0,-1 0-1 0 0,0 0 1 0 0,1 0-1 0 0,-1 0 1 0 0,0-1-1 0 0,1 1 1 0 0,-1 0-1 0 0,1 0 1 0 0,-1-1-1 0 0,0 1 1 0 0,1-1-3 0 0,-6-12 0 0 0,0 4 19 0 0,2 5 52 0 0,4 4-71 0 0,-2-2 148 0 0,1 2 167 0 0,-1-3 277 0 0,-9-8 16 0 0,9 9-33 0 0,2 2-354 0 0,0 0-36 0 0,-3 0 145 0 0,-8 0-12 0 0,9 0-26 0 0,-1 0-90 0 0,2 0-178 0 0,0 0 0 0 0,0 0 0 0 0,0 0 0 0 0,-1 0 0 0 0,1 0 0 0 0,0 1 0 0 0,0-1 0 0 0,0 0 0 0 0,0 1 0 0 0,0-1 0 0 0,0 1 0 0 0,-1 0-24 0 0,-7 6 170 0 0,2 0-91 0 0,5-6-73 0 0,1 1-1 0 0,0-1 1 0 0,0 0-1 0 0,0 0 1 0 0,0 1 0 0 0,0-1-1 0 0,0 1 1 0 0,0-1 0 0 0,1 1-1 0 0,-1-1 1 0 0,0 1-1 0 0,1-1 1 0 0,0 1 0 0 0,-1 0-1 0 0,1-1 1 0 0,0 1 0 0 0,-1 0-1 0 0,1 0-5 0 0,0 0 4 0 0,0 0 0 0 0,0-1 0 0 0,0 1 0 0 0,-1 0 0 0 0,1 0 0 0 0,-1-1 0 0 0,1 1 0 0 0,-1 0 0 0 0,0-1 0 0 0,0 1 0 0 0,1 0 0 0 0,-1-1 0 0 0,0 1-4 0 0,-1-1 0 0 0,2 1 0 0 0,-1-1 0 0 0,0 1 1 0 0,0 0-1 0 0,0-1 0 0 0,1 1 0 0 0,-1 0 0 0 0,1-1 0 0 0,-1 1 0 0 0,1 0 0 0 0,0 0 0 0 0,0-1 1 0 0,0 1-1 0 0,0 109 228 0 0,0-109-224 0 0,0 0-1 0 0,0 0 1 0 0,1 0 0 0 0,-1 0 0 0 0,1 0 0 0 0,-1 0 0 0 0,1-1 0 0 0,0 1 0 0 0,0 0 0 0 0,0 0 0 0 0,0-1 0 0 0,0 2-4 0 0,0-2 3 0 0,0 1 0 0 0,0-1 1 0 0,0 0-1 0 0,-1 1 0 0 0,1-1 0 0 0,-1 1 1 0 0,1-1-1 0 0,-1 1 0 0 0,1 0 1 0 0,-1-1-1 0 0,0 1 0 0 0,0 0-3 0 0,3 3 43 0 0,2 0-31 0 0,-4-3-5 0 0,1 0-1 0 0,0 0 1 0 0,-1 0 0 0 0,1-1 0 0 0,0 1 0 0 0,0 0 0 0 0,0-1-1 0 0,0 0 1 0 0,1 1 0 0 0,-1-1 0 0 0,0 0 0 0 0,1 0 0 0 0,-1 0-1 0 0,1 0 1 0 0,-1-1 0 0 0,0 1 0 0 0,3 0-7 0 0,74-1 139 0 0,-78 0-137 0 0,1 0 1 0 0,-1-1-1 0 0,1 1 1 0 0,0 0-1 0 0,-1-1 1 0 0,1 1-1 0 0,-1-1 1 0 0,1 1-1 0 0,-1-1 1 0 0,0 1-1 0 0,1-1 1 0 0,-1 0-1 0 0,1 0-2 0 0,11-5-11 0 0,0 3-51 0 0,0 0-36 0 0,5-7-147 0 0,-2 7-11 0 0</inkml:trace>
  <inkml:trace contextRef="#ctx0" brushRef="#br0" timeOffset="1968.6">2083 0 8088 0 0,'0'0'182'0'0,"0"0"29"0"0,3 0 12 0 0,10 0-37 0 0,-12 0-180 0 0,0 0 1 0 0,-1 0-1 0 0,1 0 0 0 0,0 0 0 0 0,0 0 0 0 0,0 0 0 0 0,0 1 0 0 0,-1-1 0 0 0,1 0 0 0 0,0 0 0 0 0,0 1 1 0 0,0-1-1 0 0,0 0 0 0 0,0 1-6 0 0,0 1 53 0 0,-1 1-39 0 0,0 0 27 0 0,0-1 50 0 0,2 1 45 0 0,0 0 73 0 0,1 0-117 0 0,1 0 40 0 0,16 16 503 0 0,-12-10-393 0 0,-4-3-119 0 0,-1-1-59 0 0,1 3 113 0 0,-1-1-50 0 0,-1 0-22 0 0,0 2 1 0 0,0 1 2 0 0,0-3 2 0 0,1 0 22 0 0,0 1 52 0 0,4 7 113 0 0,-1 0-61 0 0,8 34 323 0 0,-12-18-252 0 0,-2-27-248 0 0,0 0 0 0 0,0 0 0 0 0,1 1 0 0 0,-1-1 1 0 0,2 4-60 0 0,3 7 194 0 0,1 1 11 0 0,-4 3-43 0 0,-2-11-99 0 0,1 0 0 0 0,0 0 0 0 0,1 0 0 0 0,0 0 1 0 0,0 1-64 0 0,0-2 51 0 0,0 1 1 0 0,0-1 0 0 0,-1 1 0 0 0,-1-1 0 0 0,1 2-52 0 0,-1-5 24 0 0,0-1 0 0 0,0 1 1 0 0,1 0-1 0 0,0 0 0 0 0,0 0 1 0 0,0 0-1 0 0,0-1 0 0 0,0 1 1 0 0,1-1-1 0 0,0 1 1 0 0,1 2-25 0 0,-2-4 10 0 0,0 0 0 0 0,-1 1 1 0 0,1-1-1 0 0,-1 0 1 0 0,1 1-1 0 0,-1-1 0 0 0,0 1 1 0 0,0-1-1 0 0,0 0 1 0 0,0 3-11 0 0,1 12 44 0 0,6-4 3 0 0,-6-12-41 0 0,-1 1 0 0 0,1-1 0 0 0,0 0 0 0 0,-1 1 0 0 0,1-1 0 0 0,0 1 0 0 0,-1-1 0 0 0,0 1 0 0 0,1-1 0 0 0,-1 1 0 0 0,0 0 0 0 0,0-1 0 0 0,0 1-6 0 0,0 4 8 0 0,0-4 0 0 0,0 0-1 0 0,0-1 1 0 0,0 1 0 0 0,0 0 0 0 0,0-1 0 0 0,0 1-1 0 0,0 0 1 0 0,0-1 0 0 0,1 1 0 0 0,-1-1-1 0 0,1 1 1 0 0,0 1-8 0 0,10 2 59 0 0,-7 2-49 0 0,-4-7-9 0 0,1 1-1 0 0,-1-1 0 0 0,0 0 1 0 0,0 1-1 0 0,0-1 1 0 0,1 1-1 0 0,-1-1 0 0 0,0 0 1 0 0,1 0-1 0 0,-1 1 1 0 0,0-1-1 0 0,0 0 0 0 0,1 1 1 0 0,-1-1-1 0 0,1 0 1 0 0,-1 0-1 0 0,0 0 0 0 0,1 1 1 0 0,-1-1-1 0 0,0 0 1 0 0,1 0-1 0 0,-1 0 0 0 0,1 0 1 0 0,-1 0-1 0 0,1 0 1 0 0,-1 0-1 0 0,0 0 0 0 0,1 0 1 0 0,-1 0-1 0 0,1 0 1 0 0,-1 0-1 0 0,3 0 34 0 0,-3 0-87 0 0,0 0-5 0 0,-1 1-73 0 0,1 0-82 0 0,-1-1 60 0 0,0 1-36 0 0,0 0-39 0 0,0 0-37 0 0,-1 1-363 0 0,0 0 83 0 0,0-1-50 0 0,-3 2-704 0 0,-1-1-557 0 0,-4-1-1057 0 0</inkml:trace>
  <inkml:trace contextRef="#ctx0" brushRef="#br0" timeOffset="2215.5">2036 395 7744 0 0,'0'0'174'0'0,"0"0"29"0"0,0 0 12 0 0,2 0-35 0 0,23-1 51 0 0,-23 1-207 0 0,-1 0-1 0 0,0 0 0 0 0,0 0 0 0 0,0 0 1 0 0,1 0-1 0 0,-1 0 0 0 0,0 0 0 0 0,0 0 0 0 0,0 0 1 0 0,1 1-1 0 0,-1-1 0 0 0,0 0 0 0 0,0 1 1 0 0,0-1-1 0 0,1 2-23 0 0,4 1 93 0 0,9 4 118 0 0,-14-7-196 0 0,0 1-1 0 0,0-1 1 0 0,0 0-1 0 0,0 0 1 0 0,0 1-1 0 0,1-1 1 0 0,-1 0-1 0 0,0 0 1 0 0,0 0-1 0 0,0 0 1 0 0,0 0-1 0 0,0 0 1 0 0,0 0-1 0 0,0 0 1 0 0,0-1-1 0 0,1 1 1 0 0,-1 0-1 0 0,0-1-14 0 0,10-9 308 0 0,6 6-56 0 0,18 4 214 0 0,-18 1-274 0 0,0-1-37 0 0,2-3-39 0 0,-3-2-5 0 0,1-1 33 0 0,-3 4 27 0 0,0 0-5 0 0,-4-4-64 0 0,-2 1-46 0 0,23-11 140 0 0,-15 14-106 0 0,-11 2-109 0 0,6 0 131 0 0,-8 0-125 0 0,0 0-61 0 0,-1 0-29 0 0,0 0-52 0 0,-1 0-58 0 0,1 0-68 0 0,-1 0 12 0 0,-1 0-43 0 0,1 0-40 0 0,-1 0-34 0 0,0 0-115 0 0,0 0-35 0 0,1 0-1188 0 0</inkml:trace>
  <inkml:trace contextRef="#ctx0" brushRef="#br0" timeOffset="2416.95">1547 79 10048 0 0,'0'0'230'0'0,"0"0"30"0"0,0 0 18 0 0,0 0-120 0 0,2 0-83 0 0,19 0-103 0 0,-15 0-69 0 0,-4 0-59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23.9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16 6392 0 0,'0'0'141'0'0,"0"0"23"0"0,0 0 12 0 0,-3 0-24 0 0,3 0-145 0 0,-1 0-1 0 0,0 0 1 0 0,1 0-1 0 0,-1 0 1 0 0,0 0-1 0 0,1 0 1 0 0,-1 0-1 0 0,0 0 1 0 0,1 0-1 0 0,-1-1 0 0 0,0 1 1 0 0,1 0-1 0 0,-1-1 1 0 0,1 1-1 0 0,-1 0-6 0 0,-4-7 217 0 0,5 6-199 0 0,0 1 0 0 0,0 0 0 0 0,-1-1 1 0 0,1 1-1 0 0,0 0 0 0 0,0-1 0 0 0,-1 1 0 0 0,1 0 1 0 0,0-1-1 0 0,0 1 0 0 0,-1 0 0 0 0,1-1 1 0 0,0 1-1 0 0,-1 0 0 0 0,1 0 0 0 0,0 0 1 0 0,-1-1-1 0 0,1 1 0 0 0,-1 0 0 0 0,1 0 0 0 0,0 0 1 0 0,-1 0-1 0 0,1 0 0 0 0,-1-1 0 0 0,1 1 1 0 0,0 0-1 0 0,-1 0 0 0 0,1 0 0 0 0,-1 0 1 0 0,1 0-1 0 0,-1 1-18 0 0,-1-1 449 0 0,2 0-4 0 0,0 0-38 0 0,0 0-20 0 0,0 0-3 0 0,0 0-8 0 0,0 0-35 0 0,0 0-18 0 0,0 0-3 0 0,0 0 17 0 0,0 0 74 0 0,0 0 33 0 0,0 0 4 0 0,0 0-10 0 0,0 0-38 0 0,0 0-14 0 0,0 0-2 0 0,0 0-8 0 0,0 0-35 0 0,0 0-18 0 0,0 0-3 0 0,0 0-30 0 0,0 0-123 0 0,0 0-58 0 0,0 2-12 0 0,1 5-33 0 0,6 7 153 0 0,-2-6-178 0 0,-5-6-18 0 0,1-1 0 0 0,-1 1 0 0 0,1 0-1 0 0,-1 0 1 0 0,0-1 0 0 0,1 1 0 0 0,-1 0-1 0 0,0 0 1 0 0,0 0-21 0 0,0 5 60 0 0,2 0-71 0 0,5 7 52 0 0,-3-2 104 0 0,-2-3 125 0 0,-3 1 223 0 0,1-5-180 0 0,1-1-143 0 0,0 0-66 0 0,1 1-42 0 0,0-1 95 0 0,2 4 22 0 0,0 1-88 0 0,-1-4-104 0 0,-1-2-75 0 0,5 1-98 0 0,-7-4 171 0 0,1 1 1 0 0,-1-1 0 0 0,1 0 0 0 0,-1 0 0 0 0,1 1-1 0 0,-1-1 1 0 0,0 0 0 0 0,1 1 0 0 0,-1-1 0 0 0,0 0-1 0 0,1 1 1 0 0,-1-1 0 0 0,0 1 0 0 0,1-1 0 0 0,-1 0-1 0 0,0 1 1 0 0,0-1 0 0 0,0 1 0 0 0,1-1 0 0 0,-1 1-1 0 0,0-1 1 0 0,0 1 0 0 0,0-1 0 0 0,0 1 0 0 0,0-1-1 0 0,0 1 1 0 0,0-1 0 0 0,0 1 0 0 0,0-1 0 0 0,0 1-1 0 0,0-1 1 0 0,0 1 14 0 0,-1 6-159 0 0,1-1 61 0 0,0 1 34 0 0,1-1 32 0 0,1 0 34 0 0,3 2-1 0 0,1 2 22 0 0,-4 3 37 0 0,1 1-8 0 0,2-4-36 0 0,-4-9-16 0 0,0 1 0 0 0,0-1 0 0 0,0 1 0 0 0,0 0 0 0 0,-1-1 0 0 0,1 1 0 0 0,0 0 0 0 0,-1-1 0 0 0,0 1 0 0 0,1 0 0 0 0,-1 0 0 0 0,0 0 0 0 0,0 0 0 0 0,0 20 1 0 0,0 0 67 0 0,0 55 342 0 0,0-45-286 0 0,0-14-104 0 0,0 0-56 0 0,0-17 39 0 0,0 0 0 0 0,0-1 0 0 0,0 1 0 0 0,0 0 0 0 0,0 0 0 0 0,0 0 0 0 0,0 0 0 0 0,1 0 1 0 0,-1-1-1 0 0,0 1 0 0 0,0 0 0 0 0,1 0 0 0 0,-1 0 0 0 0,1 0-3 0 0,9 4 10 0 0,-7 6 2 0 0,-3-5 32 0 0,0-1 50 0 0,0 2 108 0 0,3-4-122 0 0,7 7-53 0 0,-4-6 68 0 0,4-5-13 0 0,-10 1-67 0 0,3 0 134 0 0,-1 0 3 0 0,5 0-71 0 0,-3 0-60 0 0,-2 0-42 0 0,-2 0-54 0 0,3 0-49 0 0,11 0 25 0 0,-2 0 89 0 0,-3 0 75 0 0,1 0 96 0 0,-8-3-80 0 0,7-3-69 0 0,2 2-57 0 0,-4 3-21 0 0,0 0-1 0 0,-1 0 0 0 0,1 1 1 0 0,3 0 66 0 0,-9 0-9 0 0,-1 0 6 0 0,0 0 0 0 0,0 0-1 0 0,0 0 1 0 0,0 0 0 0 0,1 0-1 0 0,-1 0 1 0 0,0 0-1 0 0,0 0 1 0 0,0 0 0 0 0,0 0-1 0 0,0 0 1 0 0,0 0 0 0 0,0 0-1 0 0,0 0 1 0 0,0 0-1 0 0,0 0 1 0 0,1 0 0 0 0,-1 0-1 0 0,0 0 1 0 0,0 0 0 0 0,0 0-1 0 0,0 0 1 0 0,0 0 0 0 0,0 0-1 0 0,0 0 1 0 0,0 0-1 0 0,0 0 1 0 0,0 0 0 0 0,0 0-1 0 0,0 0 1 0 0,1 0 0 0 0,-1 0-1 0 0,0 0 1 0 0,0-1-1 0 0,0 1 1 0 0,0 0 0 0 0,0 0-1 0 0,0 0 1 0 0,0 0 0 0 0,0 0-1 0 0,0 0 1 0 0,0 0 0 0 0,0 0-1 0 0,0 0 1 0 0,0 0-1 0 0,0 0 1 0 0,0-1 0 0 0,0 1-1 0 0,0 0 1 0 0,0 0 0 0 0,0 0-1 0 0,0 0 1 0 0,0 0-1 0 0,0 0 1 0 0,0 0 0 0 0,0 0-1 0 0,0 0 4 0 0,0-4-135 0 0,1 1 36 0 0,2 0 16 0 0,2-1 3 0 0,6-3-45 0 0,-1 2-41 0 0,-6 3 40 0 0,1 0-39 0 0,0-1-47 0 0,0 1-52 0 0,-1-1-62 0 0,1 0-66 0 0,-1 0-75 0 0,-1-1-82 0 0,-3 4 549 0 0,1-1-280 0 0,0 0-37 0 0,2-1-413 0 0,-2 0 111 0 0,1 0-49 0 0,1-3-776 0 0,-1-1-603 0 0,-1-4-1150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24.2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32 9280 0 0,'0'0'268'0'0,"0"0"4"0"0,0 0-203 0 0,0-3-41 0 0,0 3-27 0 0,0-1-1 0 0,0 0 1 0 0,0 1 0 0 0,0-1 0 0 0,0 0-1 0 0,0 1 1 0 0,0-1 0 0 0,-1 0-1 0 0,1 1 1 0 0,0-1 0 0 0,0 0 0 0 0,-1 1-1 0 0,1-1 1 0 0,0 0 0 0 0,-1 1-1 0 0,-5-3 21 0 0,2 3 58 0 0,2 0 83 0 0,1 0 193 0 0,-1-2 334 0 0,-9-9 30 0 0,8 8-10 0 0,3 3-70 0 0,0 0-30 0 0,0 0-7 0 0,0 0-257 0 0,0 0-160 0 0,0 0-58 0 0,0 0-15 0 0,0 4-23 0 0,0-2-40 0 0,0 6 10 0 0,0-6-5 0 0,0-2-120 0 0,3 3-50 0 0,-1-1 79 0 0,0 0-17 0 0,-1-1-25 0 0,1 1-41 0 0,0-1-20 0 0,-1 1-41 0 0,1-1-48 0 0,-1 1-53 0 0,1-1-21 0 0,-1 1-44 0 0,0-1-39 0 0,1 1-35 0 0,0-1-125 0 0,-1 1-37 0 0,2 1-344 0 0,-1-1-42 0 0,0 0 343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24.5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 7280 0 0,'0'0'209'0'0,"0"-3"-5"0"0,1-3-160 0 0,1 2 78 0 0,2 2 99 0 0,2 1 119 0 0,-1-2 396 0 0,-4 2-637 0 0,2-1 89 0 0,4-4 147 0 0,-3 5-158 0 0,-1 0 28 0 0,1 0 71 0 0,1 0 87 0 0,0 1 104 0 0,-2 0-318 0 0,1-1 54 0 0,6-3 594 0 0,-7 1-512 0 0,-1 2-179 0 0,0 0-36 0 0,-1-1-43 0 0,0 1-50 0 0,1 0 203 0 0,0 0-43 0 0,1-1 35 0 0,1 2-93 0 0,1 1-53 0 0,-3-1 3 0 0,-1 1 34 0 0,6-1 73 0 0,8 0 136 0 0,-6-3-136 0 0,-2-2-85 0 0,-6 5-51 0 0,-1-1 0 0 0,1 0 0 0 0,0 1-1 0 0,0-1 1 0 0,-1 1 0 0 0,1-1 0 0 0,0 1 0 0 0,0-1 0 0 0,0 1 0 0 0,0-1 0 0 0,0 1 0 0 0,-1 0 0 0 0,1-1 0 0 0,0 1 0 0 0,0 0 0 0 0,0 0 0 0 0,0 0 0 0 0,0 0 0 0 0,0 0 0 0 0,0 0 0 0 0,0 0 0 0 0,0 0 0 0 0,0 0 0 0 0,0 0 0 0 0,0 1 0 0 0,0-1 0 0 0,0 0 0 0 0,7 6 0 0 0,1-1 0 0 0,21-2 0 0 0,-26-3-54 0 0,0 0-110 0 0,0 0-118 0 0,0 0-123 0 0,-2 0 154 0 0,0 0-33 0 0,0 0-34 0 0,-1 0-35 0 0,1 0-35 0 0,-1 0-37 0 0,1 0-36 0 0,-1 0-38 0 0,1 0-1215 0 0,-1 0-984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24.8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7640 0 0,'0'0'224'0'0,"0"0"-55"0"0,0 0 4 0 0,0 0 74 0 0,0 0 221 0 0,0 0 405 0 0,0 0 30 0 0,0 0-369 0 0,0 0-212 0 0,0 0-46 0 0,0 0 76 0 0,0 0 177 0 0,0 3-17 0 0,4 3-211 0 0,4-1 96 0 0,20-1 512 0 0,-9-4-410 0 0,-10-1-291 0 0,0 0-42 0 0,0 0-25 0 0,-3-1-112 0 0,8-4 96 0 0,-5 1-44 0 0,3 3-34 0 0,-4 2-124 0 0,0 0 71 0 0,0 0 47 0 0,9 0 113 0 0,-6 0-108 0 0,-4 0-68 0 0,0 0-52 0 0,0 0-78 0 0,1 0-92 0 0,0 0-107 0 0,-4 0 131 0 0,0 0-34 0 0,-2 0-102 0 0,1 0-57 0 0,0 0-50 0 0,0 0-45 0 0,0 0-152 0 0,1 0-43 0 0,0 0-183 0 0,3 0-491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5:07:25.4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 0 7800 0 0,'0'0'174'0'0,"0"0"29"0"0,0 0 13 0 0,-3 0-31 0 0,-4 0-121 0 0,4 0-10 0 0,1 0 76 0 0,1 0 150 0 0,0 0-28 0 0,-1 0-55 0 0,1 0-48 0 0,0 0-41 0 0,-1 0 25 0 0,-2 0-16 0 0,2 0 6 0 0,2 0-114 0 0,0 0 1 0 0,0 0-1 0 0,0 0 0 0 0,0 0 1 0 0,0 0-1 0 0,0 0 0 0 0,-1 0 1 0 0,1 0-1 0 0,0 0 0 0 0,0 0 1 0 0,0 0-1 0 0,0 0 0 0 0,0 0 1 0 0,0 0-1 0 0,0 0 0 0 0,0 0 1 0 0,0 0-1 0 0,0 0 0 0 0,-1 0 1 0 0,1 0-1 0 0,0 0 0 0 0,0 0 1 0 0,0 1-1 0 0,0-1 0 0 0,0 0 1 0 0,0 0-1 0 0,0 0 0 0 0,0 0 1 0 0,0 0-1 0 0,0 0 0 0 0,0 0 1 0 0,0 0-1 0 0,0 0 0 0 0,0 0 1 0 0,0 0-1 0 0,-1 0 0 0 0,1 0 1 0 0,0 0-1 0 0,0 1 0 0 0,0-1 1 0 0,0 0-1 0 0,0 0 0 0 0,0 0 1 0 0,0 0-1 0 0,0 0 0 0 0,0 0 1 0 0,0 0-1 0 0,0 0 0 0 0,0 0 1 0 0,0 0-1 0 0,0 1 0 0 0,0-1 1 0 0,0 0-1 0 0,0 0 0 0 0,0 0 1 0 0,0 0-1 0 0,1 0-9 0 0,-1 5 160 0 0,-2 12 417 0 0,2-17-559 0 0,0 1 1 0 0,0-1-1 0 0,-1 0 0 0 0,1 1 0 0 0,0-1 0 0 0,0 1 0 0 0,-1-1 1 0 0,1 0-1 0 0,0 1 0 0 0,-1-1 0 0 0,1 0 0 0 0,0 1 1 0 0,-1-1-1 0 0,1 0 0 0 0,-1 1 0 0 0,1-1 0 0 0,0 0 0 0 0,-1 0 1 0 0,1 0-1 0 0,-1 1 0 0 0,1-1 0 0 0,-1 0 0 0 0,1 0 1 0 0,-1 0-1 0 0,1 0 0 0 0,-1 0 0 0 0,1 0 0 0 0,-1 0 0 0 0,1 0 1 0 0,-1 0-19 0 0,-1 0 384 0 0,1 10 72 0 0,0 6 33 0 0,1-13-419 0 0,0-1 0 0 0,0 1 0 0 0,0-1 0 0 0,0 1 0 0 0,1-1 0 0 0,-1 1 0 0 0,1-1 1 0 0,0 0-1 0 0,0 3-70 0 0,7 16 186 0 0,-11-16-88 0 0,1-2-33 0 0,5 4 26 0 0,-2-6-71 0 0,0 1 0 0 0,0 0 0 0 0,0 0 0 0 0,0-1 0 0 0,-1 1 0 0 0,1 0 0 0 0,-1 0 0 0 0,1 0 0 0 0,-1 0 0 0 0,1 1-20 0 0,-2 5 66 0 0,1-6-46 0 0,0 0 1 0 0,0 0-1 0 0,0 0 1 0 0,0 0 0 0 0,0 0-1 0 0,1 1 1 0 0,-1-1-1 0 0,0 0 1 0 0,1 0 0 0 0,0 1-21 0 0,25 44 381 0 0,-21-32-284 0 0,-7 2-27 0 0,0 0-4 0 0,7-3 24 0 0,7 6 9 0 0,-10-18-91 0 0,0 0-1 0 0,-1 1 1 0 0,1-1-1 0 0,-1 0 1 0 0,1 1 0 0 0,-1-1-1 0 0,0 1 1 0 0,0 0 0 0 0,0-1-1 0 0,0 1 1 0 0,-1 0-1 0 0,1-1 1 0 0,-1 1 0 0 0,0 0-1 0 0,1 0 1 0 0,-1 0-8 0 0,0 0 7 0 0,0 0 1 0 0,0 0 0 0 0,1 1-1 0 0,0-1 1 0 0,0 0 0 0 0,0 0-1 0 0,0 0 1 0 0,0 1 0 0 0,1 1-8 0 0,3 5 40 0 0,1 8 56 0 0,0 0-19 0 0,-2-6-28 0 0,-1 5 47 0 0,-3 3-10 0 0,-1-10-36 0 0,1-8-34 0 0,0 0 1 0 0,0-1-1 0 0,0 1 1 0 0,1 0-1 0 0,-1 0 1 0 0,1-1-1 0 0,-1 1 1 0 0,1 0-1 0 0,-1 0 1 0 0,1-1-1 0 0,0 1 1 0 0,0 0-1 0 0,0-1 1 0 0,0 1-17 0 0,5 11 131 0 0,-4 0-14 0 0,-3-2-49 0 0,0 15 101 0 0,1-24-141 0 0,0 1 1 0 0,0-1-1 0 0,1 1 1 0 0,-1-1-1 0 0,1 1 0 0 0,-1 0 1 0 0,1-1-1 0 0,1 2-28 0 0,4 9 103 0 0,-5-10-79 0 0,0 1-1 0 0,0-1 0 0 0,0 0 1 0 0,0 0-1 0 0,-1 1 1 0 0,1-1-1 0 0,-1 1-23 0 0,1 6 81 0 0,-1 3 37 0 0,0 7 92 0 0,0-2 67 0 0,0 4 76 0 0,0 10 84 0 0,2-27-320 0 0,9 6 39 0 0,-9-8 4 0 0,-2-3-16 0 0,0 0-58 0 0,0 0-1 0 0,0 0-67 0 0,0 0-84 0 0,0 0-27 0 0,0 0-35 0 0,0 0-203 0 0,0 0-462 0 0,0 0-57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5:42.3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1752 522 7056 0 0,'0'0'157'0'0,"0"0"23"0"0,0 0 12 0 0,3 2-27 0 0,3 5-116 0 0,-2-3 18 0 0,-1-1 240 0 0,-2-1-101 0 0,0 1-58 0 0,-2 0-50 0 0,1-1-16 0 0,1 0 45 0 0,13 4 439 0 0,-1 4-8 0 0,-12-8-349 0 0,0-1-40 0 0,1 2 71 0 0,-2 0-88 0 0,0 1-79 0 0,0-1-17 0 0,1 0 63 0 0,2 2 39 0 0,14 26 780 0 0,-13-25-778 0 0,1-1-43 0 0,1 2 50 0 0,9 13 472 0 0,-10-11-430 0 0,-2-5-139 0 0,0 1-75 0 0,2 3 119 0 0,4 6 149 0 0,-8-2-47 0 0,1 0 16 0 0,5 4 23 0 0,3 6 25 0 0,-8-16-244 0 0,5 18 166 0 0,-4-10-53 0 0,-2 2 37 0 0,-1-15-176 0 0,0 0-1 0 0,0-1 1 0 0,0 1-1 0 0,0 0 0 0 0,0-1 1 0 0,0 1-1 0 0,0 0 1 0 0,0-1-1 0 0,0 1 1 0 0,1 0-1 0 0,-1-1 0 0 0,0 1 1 0 0,0 0-1 0 0,1-1 1 0 0,-1 1-1 0 0,1-1 1 0 0,-1 1-1 0 0,0-1 1 0 0,1 1-1 0 0,-1-1 0 0 0,1 1 1 0 0,-1-1-1 0 0,1 1 1 0 0,-1-1-1 0 0,1 1 1 0 0,0-1-10 0 0,-1 0 9 0 0,1 1 0 0 0,-1-1-1 0 0,1 1 1 0 0,0-1 0 0 0,-1 1 0 0 0,0-1 0 0 0,1 1 0 0 0,-1-1 0 0 0,1 1 0 0 0,-1-1 0 0 0,1 1 0 0 0,-1-1 0 0 0,0 1 0 0 0,0 0-1 0 0,1-1 1 0 0,-1 1 0 0 0,0 0 0 0 0,0-1 0 0 0,0 1 0 0 0,1 0 0 0 0,-1-1 0 0 0,0 1 0 0 0,0 0 0 0 0,0-1 0 0 0,0 1 0 0 0,0 0-9 0 0,0 7 62 0 0,0 2 37 0 0,0 23 306 0 0,0-24-273 0 0,0-6 17 0 0,0-3 3 0 0,0 3 0 0 0,2 5-70 0 0,5-4 159 0 0,-8-3-71 0 0,-5-1-103 0 0,4 0 71 0 0,2 0 4 0 0,0 0 2 0 0,0 0 0 0 0,0-8 19 0 0,0-2-38 0 0,-3-4-61 0 0,-2 6-34 0 0,4 7-27 0 0,0-1-1 0 0,0 1 1 0 0,0-1-1 0 0,1 1 1 0 0,-1-1-1 0 0,0 1 0 0 0,1-1 1 0 0,-1 1-1 0 0,1-1 1 0 0,0 0-1 0 0,-1 1 1 0 0,1-1-1 0 0,0 0 0 0 0,0 1-2 0 0,0-45 74 0 0,0 31-76 0 0,0 13 2 0 0,0 1 0 0 0,0-1 0 0 0,0 0 0 0 0,0 1 0 0 0,1-1 0 0 0,-1 0 0 0 0,0 1 0 0 0,1-1 0 0 0,0 1 0 0 0,-1-1 0 0 0,1 0 0 0 0,0 1 0 0 0,0-1 0 0 0,-1 1 0 0 0,2-1 0 0 0,3-6 0 0 0,13-26 0 0 0,-7 11 0 0 0,-10 19 0 0 0,1-1 0 0 0,0 1 0 0 0,0 0 0 0 0,0 0 0 0 0,1 0 0 0 0,-1 0 0 0 0,1 0 0 0 0,1-1 0 0 0,9-11 0 0 0,-11 12 0 0 0,-1 3 0 0 0,-1 0 0 0 0,0 1 0 0 0,0-1 0 0 0,1 0 0 0 0,-1 1 0 0 0,0-1 0 0 0,1 1 0 0 0,-1-1 0 0 0,1 0 0 0 0,-1 1 0 0 0,1-1 0 0 0,-1 1 0 0 0,1 0 0 0 0,-1-1 0 0 0,1 1 0 0 0,-1-1 0 0 0,1 1 0 0 0,0 0 0 0 0,-1-1 0 0 0,1 1 0 0 0,0 0 0 0 0,0 0 0 0 0,3-3 0 0 0,0 1 1 0 0,-1-1-1 0 0,1 1 0 0 0,-1-1 0 0 0,0 0 0 0 0,0 0 0 0 0,1-2 0 0 0,-1 2-2 0 0,0 0 0 0 0,0 0 1 0 0,0 0-1 0 0,0 1 0 0 0,0-1 0 0 0,3-1 2 0 0,25-12-54 0 0,-26 15 53 0 0,-1 0 0 0 0,0 0 0 0 0,0 0 0 0 0,1 1 0 0 0,-1 0 0 0 0,0-1 0 0 0,1 2 0 0 0,-1-1 0 0 0,4 1 1 0 0,8 0-44 0 0,-4-2 33 0 0,-9 1 10 0 0,1-1 0 0 0,-1 1 0 0 0,0 0 0 0 0,0 0 0 0 0,1 1 0 0 0,-1-1 0 0 0,0 1 0 0 0,0-1 0 0 0,0 1 0 0 0,1 0 1 0 0,4 4-21 0 0,-7-4 19 0 0,1 0-1 0 0,-1 0 1 0 0,0 0 0 0 0,1 0-1 0 0,-1-1 1 0 0,1 1 0 0 0,0-1-1 0 0,-1 1 1 0 0,1-1 0 0 0,-1 1-1 0 0,1-1 1 0 0,0 0 0 0 0,-1 0-1 0 0,1 0 3 0 0,1 1 0 0 0,-1-1 0 0 0,0 0 0 0 0,0 1 0 0 0,1 0 0 0 0,-1-1 0 0 0,0 1 0 0 0,0 0 0 0 0,0 0 0 0 0,0 0 0 0 0,0 0 0 0 0,0 1 0 0 0,0-1 0 0 0,0 0 0 0 0,-1 1 0 0 0,1 0 0 0 0,0-1 0 0 0,-1 1 0 0 0,1 0 0 0 0,0 1 0 0 0,6 5 0 0 0,7 10 0 0 0,-8-9 0 0 0,-4-5 0 0 0,0-1 0 0 0,-1 1 0 0 0,1 0 0 0 0,-1 0 0 0 0,0 0 0 0 0,0 0 0 0 0,0 0 0 0 0,0 0 0 0 0,-1 1 0 0 0,0-1 0 0 0,1 4 0 0 0,-2-6 0 0 0,0 1 0 0 0,0 0 0 0 0,1-1 0 0 0,-1 1 0 0 0,0-1 0 0 0,1 1 0 0 0,0-1 0 0 0,0 1 0 0 0,0-1 0 0 0,0 0 0 0 0,1 2 0 0 0,-1-1 0 0 0,0-1 0 0 0,0 0 0 0 0,0 1 0 0 0,0-1 0 0 0,0 1 0 0 0,-1-1 0 0 0,1 1 0 0 0,-1-1 0 0 0,1 1 0 0 0,-1-1 0 0 0,0 3 0 0 0,0 105 0 0 0,0-108 0 0 0,0-1 0 0 0,0 0 0 0 0,0 0 0 0 0,0 0 0 0 0,0 0 0 0 0,0 0 0 0 0,0 0 0 0 0,1 1 0 0 0,-1-1 0 0 0,0 0 0 0 0,1 0 0 0 0,-1 0 0 0 0,1 0 0 0 0,-1 0 0 0 0,1 0 0 0 0,0 0 0 0 0,0 0 0 0 0,5 11 0 0 0,-5-7 0 0 0,0 0 0 0 0,0 0 0 0 0,-1 0 0 0 0,1-1 0 0 0,-1 3 0 0 0,0-5 0 0 0,0 0-1 0 0,0-1 1 0 0,0 1-1 0 0,0 0 0 0 0,1-1 1 0 0,-1 1-1 0 0,1 0 1 0 0,0-1-1 0 0,-1 1 1 0 0,1-1-1 0 0,0 1 0 0 0,0-1 1 0 0,0 1-1 0 0,0-1 1 0 0,0 0-1 0 0,0 0 0 0 0,0 1 1 0 0,1-1 0 0 0,0 2-54 0 0,-2-3 1 0 0,0 0-27 0 0,1 0-58 0 0,1 3-147 0 0,8 7-259 0 0,-8-8 309 0 0,-1-1-13 0 0,-1-1-62 0 0,0 0 110 0 0,0 0-36 0 0,0 0-38 0 0,0 0-36 0 0,0 0-407 0 0,0 0 108 0 0,0 0-50 0 0,0 0-766 0 0,0 0-597 0 0,0 0-1136 0 0</inkml:trace>
  <inkml:trace contextRef="#ctx0" brushRef="#br0" timeOffset="2516.56">5712 206 5584 0 0,'-13'-13'124'0'0,"10"10"17"0"0,3 3 11 0 0,0 0-39 0 0,0 0 17 0 0,0-1 159 0 0,0-1-61 0 0,0 1-52 0 0,0 0-45 0 0,0-1-28 0 0,0 1-35 0 0,0-2 120 0 0,0 1-29 0 0,0-1 616 0 0,0 1-35 0 0,0-2-496 0 0,0-3 75 0 0,0 7-311 0 0,0 0 1 0 0,0 0-1 0 0,0 0 1 0 0,0 0-1 0 0,0 0 1 0 0,0 0-1 0 0,0 0 1 0 0,0 0-1 0 0,0-1 1 0 0,0 1-1 0 0,0 0 1 0 0,0 0-1 0 0,0 0 1 0 0,0 0-1 0 0,0 0 1 0 0,0 0-1 0 0,0 0 1 0 0,0 0-1 0 0,0 0 1 0 0,0 0 0 0 0,0-1-1 0 0,0 1 1 0 0,0 0-1 0 0,0 0 1 0 0,0 0-1 0 0,0 0 1 0 0,0 0-1 0 0,0 0 1 0 0,0 0-1 0 0,0 0 1 0 0,0 0-1 0 0,0 0 1 0 0,0 0-1 0 0,-1 0 1 0 0,1 0-1 0 0,0 0 1 0 0,0 0-1 0 0,0 0 1 0 0,0 0-1 0 0,0-1 1 0 0,0 1-1 0 0,0 0 1 0 0,0 0-1 0 0,0 0 1 0 0,0 0-1 0 0,0 0 1 0 0,-1 0-1 0 0,1 0 1 0 0,0 0-1 0 0,0 0 1 0 0,0 0-1 0 0,0 0 1 0 0,0 0-1 0 0,0 1 1 0 0,0-1 0 0 0,0 0-1 0 0,0 0-8 0 0,-1 0 30 0 0,0 0 0 0 0,1 0 1 0 0,-1-1-1 0 0,0 1 0 0 0,1 0 0 0 0,-1 0 0 0 0,0 0 1 0 0,1-1-1 0 0,-1 1 0 0 0,1 0 0 0 0,-1 0 0 0 0,0-1 1 0 0,1 1-1 0 0,-1-1 0 0 0,1 1 0 0 0,-1 0 0 0 0,1-1 0 0 0,-1 1 1 0 0,1-1-1 0 0,0 1 0 0 0,-1-1 0 0 0,1 1 0 0 0,-1-1-30 0 0,-4-5 310 0 0,-3 4-59 0 0,6 2 55 0 0,-1 0-8 0 0,-10 0-18 0 0,0 0-59 0 0,7-3-28 0 0,5 2-174 0 0,0 0 0 0 0,0 0-1 0 0,-1-1 1 0 0,1 1 0 0 0,0 0 0 0 0,-1 1-1 0 0,1-1 1 0 0,-1 0 0 0 0,0 0-1 0 0,1 0 1 0 0,-1 1 0 0 0,0-1 0 0 0,1 1-1 0 0,-1 0 1 0 0,0-1 0 0 0,1 1-1 0 0,-1 0 1 0 0,0 0 0 0 0,0 0 0 0 0,1 0-1 0 0,-1 0 1 0 0,0 0 0 0 0,0 1-1 0 0,1-1 1 0 0,-1 1 0 0 0,-1 0-19 0 0,-5 4 52 0 0,6-4-40 0 0,1 0-1 0 0,0-1 0 0 0,-1 1 0 0 0,1 0 1 0 0,-1 0-1 0 0,1-1 0 0 0,-1 1 1 0 0,0-1-1 0 0,1 1 0 0 0,-1-1 1 0 0,0 0-1 0 0,1 1 0 0 0,-1-1 1 0 0,0 0-12 0 0,-4 0 48 0 0,-11 0 110 0 0,9 3-124 0 0,-16 10 58 0 0,0 0-56 0 0,11-8-36 0 0,8 6 10 0 0,-6-5 30 0 0,10-6-39 0 0,0 1 0 0 0,0-1-1 0 0,0 1 1 0 0,0-1 0 0 0,0 1 0 0 0,0-1 0 0 0,0 1 0 0 0,0 0 0 0 0,0 0-1 0 0,0-1 1 0 0,0 1 0 0 0,0 0 0 0 0,1 0 0 0 0,-1 0 0 0 0,0 0 0 0 0,1 0-1 0 0,-3 15-1 0 0,3-16 2 0 0,0 1 0 0 0,0 0-1 0 0,0 0 1 0 0,0 0 0 0 0,0 0 0 0 0,0-1-1 0 0,0 1 1 0 0,0 0 0 0 0,0 0 0 0 0,-1 0-1 0 0,1 0 1 0 0,0-1 0 0 0,-1 1 0 0 0,1 0-1 0 0,-1 0 0 0 0,-12 4 43 0 0,12-4-42 0 0,0 0 0 0 0,0-1 0 0 0,0 1-1 0 0,-1 0 1 0 0,1 0 0 0 0,0 0 0 0 0,1 0 0 0 0,-1 0 0 0 0,0 0 0 0 0,0 0 0 0 0,0 0 0 0 0,0 1-1 0 0,0 3 0 0 0,0-1 0 0 0,0 0 0 0 0,0 0 0 0 0,1 1 0 0 0,-1-1 0 0 0,1 0 0 0 0,0 1 0 0 0,1-1 0 0 0,0 4 0 0 0,-1 8 0 0 0,0-15 0 0 0,0 0 0 0 0,0 0 0 0 0,1 0 0 0 0,-1-1 0 0 0,0 1 0 0 0,0 0 0 0 0,0 0 0 0 0,1-1 0 0 0,-1 1 0 0 0,0 0 0 0 0,1 0 0 0 0,-1-1 0 0 0,0 1 0 0 0,1 0 0 0 0,-1-1 0 0 0,1 1 0 0 0,-1 0 0 0 0,1-1 0 0 0,-1 1 0 0 0,1-1 0 0 0,0 1 0 0 0,-1-1 0 0 0,1 1 0 0 0,0-1 0 0 0,-1 0 0 0 0,1 1 0 0 0,0-1 0 0 0,0 0 0 0 0,0 1 0 0 0,0-1 0 0 0,0 1 0 0 0,1-1 0 0 0,-1 1 0 0 0,0 0 0 0 0,0-1 0 0 0,0 1 0 0 0,0 0 0 0 0,0 0 0 0 0,0 0 0 0 0,0 0 0 0 0,-1 0 0 0 0,1 0 0 0 0,0 0 0 0 0,0 0 0 0 0,-1 0 0 0 0,5 9 0 0 0,-4-7 0 0 0,0-1 0 0 0,0 0 0 0 0,0 0 0 0 0,1 1 0 0 0,-1-1 0 0 0,1 0 0 0 0,-1 0 0 0 0,1 0 0 0 0,0 0 0 0 0,15 16 3 0 0,-9-9-29 0 0,0-1 1 0 0,0 0-1 0 0,1 0 1 0 0,6 4 25 0 0,-9-9-7 0 0,-1 1 1 0 0,0 1-1 0 0,0-1 0 0 0,0 1 1 0 0,0-1-1 0 0,-1 1 0 0 0,0 1 1 0 0,2 2 6 0 0,-4-5 0 0 0,0 0-1 0 0,1-1 1 0 0,-1 1 0 0 0,0-1 0 0 0,1 0 0 0 0,0 1 0 0 0,-1-1 0 0 0,1 0 0 0 0,3 1 0 0 0,11 9-10 0 0,-5 5-17 0 0,-10-14 24 0 0,0 0 0 0 0,0 0 0 0 0,0 0 0 0 0,0-1 0 0 0,0 1 0 0 0,0-1 0 0 0,1 1 0 0 0,0-1 1 0 0,2 2 2 0 0,22 11 0 0 0,-20-12 0 0 0,0 1 0 0 0,-1-1 0 0 0,0 1 0 0 0,1 1 0 0 0,-2-1 0 0 0,6 5 0 0 0,2 3 6 0 0,-8-7 2 0 0,0-1 0 0 0,-1 1-1 0 0,1-1 1 0 0,-1 1 0 0 0,0 0 0 0 0,1 2-8 0 0,-1 4 16 0 0,-3-9-3 0 0,0 1-1 0 0,0-1 1 0 0,1 0-1 0 0,-1 0 0 0 0,0 0 1 0 0,1 0-1 0 0,-1 0 1 0 0,1 0-1 0 0,0 0-12 0 0,0-1 11 0 0,-1 1 1 0 0,0-1-1 0 0,1 1 0 0 0,-1-1 1 0 0,0 1-1 0 0,0 0 0 0 0,0 0 1 0 0,0-1-1 0 0,0 1 0 0 0,0 0 0 0 0,0 1-11 0 0,1 9 110 0 0,-2-4-7 0 0,0 1 45 0 0,0-7-123 0 0,-1-1 0 0 0,1 1-1 0 0,0 0 1 0 0,-1-1 0 0 0,1 1 0 0 0,-1 0-1 0 0,0-1 1 0 0,0 1 0 0 0,1-1 0 0 0,-1 1-1 0 0,-1 0-24 0 0,-3 7 94 0 0,-1 4 94 0 0,-4-8 17 0 0,5 6 10 0 0,-6-4-9 0 0,-3 0-51 0 0,10-5-102 0 0,-6 2 37 0 0,-3 3-6 0 0,4-3-34 0 0,7-3-38 0 0,1 0 0 0 0,-1-1-1 0 0,0 1 1 0 0,0-1 0 0 0,0 0 0 0 0,0 0-1 0 0,0 1 1 0 0,0-1 0 0 0,0 0 0 0 0,1-1-1 0 0,-2 1-11 0 0,1 0 6 0 0,0 0-1 0 0,0-1 1 0 0,0 1 0 0 0,0 1-1 0 0,0-1 1 0 0,0 0-1 0 0,0 0 1 0 0,0 1 0 0 0,1-1-1 0 0,-1 1 1 0 0,-1 0-6 0 0,-5 4 26 0 0,6-4-22 0 0,1-1 0 0 0,0 1 0 0 0,-1 0 0 0 0,1 0-1 0 0,-1 0 1 0 0,1-1 0 0 0,-1 1 0 0 0,0-1 0 0 0,1 1 0 0 0,-1-1-1 0 0,1 0 1 0 0,-1 1 0 0 0,0-1 0 0 0,0 0-4 0 0,-10 0 44 0 0,-12-1-21 0 0,23 1-23 0 0,1 0 0 0 0,-1 0 1 0 0,1 0-1 0 0,-1 0 0 0 0,1 0 1 0 0,-1-1-1 0 0,1 1 0 0 0,-1 0 1 0 0,1 0-1 0 0,-1-1 0 0 0,1 1 1 0 0,0 0-1 0 0,-1-1 0 0 0,1 1 1 0 0,-1 0-1 0 0,1-1 0 0 0,0 1 0 0 0,-1 0 1 0 0,1-1-1 0 0,0 1 0 0 0,-1-1 1 0 0,1 1-1 0 0,0-1 0 0 0,0 1 1 0 0,0-1-1 0 0,-1 1 0 0 0,1-1 1 0 0,0 1-1 0 0,0-1 0 0 0,0 1 1 0 0,0-1-1 0 0,0 1 0 0 0,0-1 0 0 0,0 1 1 0 0,0 0-1 0 0,0-1 1 0 0,0 1-1 0 0,0 0 1 0 0,0 0 0 0 0,0 0-1 0 0,0 0 1 0 0,0 0-1 0 0,0 0 1 0 0,0 0-1 0 0,0 0 1 0 0,0 0-1 0 0,0 0 1 0 0,0-1 0 0 0,0 1-1 0 0,0 0 1 0 0,0 0-1 0 0,0 0 1 0 0,0 0-1 0 0,0 0 1 0 0,0 0 0 0 0,0 0-1 0 0,0 0 1 0 0,0 0-1 0 0,0 0 1 0 0,0 0-1 0 0,0-1 1 0 0,0 1-1 0 0,0 0 1 0 0,0 0 0 0 0,-1 0-1 0 0,1 0 1 0 0,0 0-1 0 0,0 0 1 0 0,0 0-1 0 0,0 0 1 0 0,0 0 0 0 0,0 0-1 0 0,0 0 1 0 0,0 0-1 0 0,0 0 1 0 0,0 0-1 0 0,0 0 1 0 0,-1 0-1 0 0,1 0 1 0 0,0 0 0 0 0,0 0-1 0 0,0 0 1 0 0,0 0-1 0 0,0 0 1 0 0,0 0-1 0 0,0 0 1 0 0,0 0-1 0 0,0 0 1 0 0,0 0 0 0 0,-1 0-1 0 0,1 0 0 0 0,-14-1-51 0 0,12 1 37 0 0,0 0 1 0 0,0-1-1 0 0,0 1 0 0 0,0-1 1 0 0,0 0-1 0 0,0 1 0 0 0,0-1 1 0 0,0 0-1 0 0,1 0 0 0 0,-1 0 1 0 0,0 0-1 0 0,0 0 0 0 0,1-1 1 0 0,-1 1 13 0 0,0-2-74 0 0,2 3-6 0 0,0 0-42 0 0,0-2-116 0 0,-1-1 130 0 0,-3-5-228 0 0,3 7 190 0 0,-1-1-59 0 0,0 1-24 0 0,1 0-63 0 0,0 0-75 0 0,-1-1-85 0 0,1 1-95 0 0,1-1-107 0 0,-1 0-116 0 0,1 1 338 0 0,0-1-34 0 0,0 0-1310 0 0,0 2-1002 0 0</inkml:trace>
  <inkml:trace contextRef="#ctx0" brushRef="#br0" timeOffset="4271.61">8820 506 7400 0 0,'-3'0'165'0'0,"3"0"-157"0"0,-1 0 0 0 0,1 0 0 0 0,0 0 0 0 0,-1 0 0 0 0,1 0 0 0 0,-1 0-1 0 0,1 0 1 0 0,-1 0 0 0 0,1 0 0 0 0,0-1 0 0 0,-1 1 0 0 0,1 0 0 0 0,-1 0 0 0 0,1 0 0 0 0,0 0 0 0 0,-1-1-1 0 0,1 1 1 0 0,0 0 0 0 0,-1 0 0 0 0,1-1 0 0 0,0 1 0 0 0,-1 0 0 0 0,1 0 0 0 0,0-1 0 0 0,0 1 0 0 0,-1 0-1 0 0,1-1 1 0 0,0 1 0 0 0,0-1 0 0 0,0 1 0 0 0,-1-1-8 0 0,-4-5 139 0 0,-8 0 42 0 0,-7-4-148 0 0,17 9-29 0 0,1 1 0 0 0,0-1 0 0 0,0 0 0 0 0,0 0-1 0 0,1-1 1 0 0,-1 1 0 0 0,0 0 0 0 0,0-1-1 0 0,-1 0-3 0 0,0-2 52 0 0,0 2 266 0 0,0 0-110 0 0,0 2-66 0 0,-1-1-52 0 0,0 1-12 0 0,2 0 39 0 0,-6-5 164 0 0,-2-1 92 0 0,-1 4 65 0 0,9 2-10 0 0,-1-1-225 0 0,1 0-38 0 0,-2 2 71 0 0,0 2-72 0 0,1 3-30 0 0,1-3-43 0 0,1-1 2 0 0,-9 3 108 0 0,3 6-66 0 0,7-10-127 0 0,0 0 1 0 0,-1 0-1 0 0,1 0 1 0 0,-1 0-1 0 0,0 0 1 0 0,1 0-1 0 0,-1 0 1 0 0,1 0-1 0 0,-1 0 1 0 0,0 0-1 0 0,0 0 1 0 0,0-1-1 0 0,1 1 1 0 0,-1 0-1 0 0,0 0 1 0 0,-1-1-9 0 0,-3 3 34 0 0,5-3-26 0 0,-1 0 0 0 0,0 0 1 0 0,1 1-1 0 0,-1-1 0 0 0,1 0 0 0 0,-1 1 1 0 0,0-1-1 0 0,1 1 0 0 0,-1-1 0 0 0,1 0 0 0 0,-1 1 1 0 0,1-1-1 0 0,-1 1 0 0 0,1 0 0 0 0,0-1 1 0 0,-1 1-1 0 0,1-1 0 0 0,-1 1 0 0 0,1 0 0 0 0,0-1 1 0 0,0 1-1 0 0,-1 0-8 0 0,-1 4 31 0 0,-2 3 22 0 0,-8 18 120 0 0,0-2-70 0 0,2-6-21 0 0,1 3 37 0 0,-2-2-50 0 0,-3 5 46 0 0,10-4 46 0 0,3-5-76 0 0,2 29 214 0 0,1-29-231 0 0,1-8-59 0 0,0 0 0 0 0,1 0 0 0 0,4 6-9 0 0,1 3-12 0 0,-1-3-31 0 0,3-2 27 0 0,-1-4 15 0 0,0 6 1 0 0,14-7 0 0 0,1 7 0 0 0,-22-11-1 0 0,0 0 0 0 0,0-1 0 0 0,0 1 0 0 0,0 0 0 0 0,0-1 0 0 0,0 0 0 0 0,0 0 1 0 0,0 0-1 0 0,0 0 0 0 0,1 0 0 0 0,-1-1 0 0 0,3 1 1 0 0,6-1-12 0 0,-1 1-46 0 0,2-1-49 0 0,1-1-51 0 0,-1-2-58 0 0,-9 2 83 0 0,2-1 89 0 0,1 0-14 0 0,-5 1-1 0 0,1 1-33 0 0,1-2-155 0 0,-2 1 70 0 0,0 1-41 0 0,0-1 1 0 0,0 0-34 0 0,-1 1-38 0 0,1-1-39 0 0,0 0-43 0 0,0 0-44 0 0,0 0-48 0 0,0 0-49 0 0,4-3-1061 0 0,4-5-890 0 0</inkml:trace>
  <inkml:trace contextRef="#ctx0" brushRef="#br0" timeOffset="4819.26">8993 80 5344 0 0,'0'0'157'0'0,"0"2"-9"0"0,2 7-115 0 0,4 2-40 0 0,0 3 23 0 0,-4-3 69 0 0,-2-5 77 0 0,0 0 36 0 0,-1 5 204 0 0,1-9-287 0 0,0 1 1 0 0,0-1-1 0 0,0 0 0 0 0,0 1 0 0 0,1-1 1 0 0,-1 0-1 0 0,1 0 0 0 0,-1 1 1 0 0,2 0-116 0 0,8 19 835 0 0,-3-6-349 0 0,-2-3-177 0 0,-3-6-199 0 0,0-1-36 0 0,3 25 488 0 0,6 1-20 0 0,-7-15-271 0 0,-3-9-142 0 0,1 0-1 0 0,0-1 0 0 0,1 0 0 0 0,0 1 0 0 0,0 0-128 0 0,2 3 208 0 0,-1 0-1 0 0,0 0 0 0 0,-1 1 0 0 0,1 6-207 0 0,1 5 273 0 0,2-1-61 0 0,1 0 65 0 0,6 27 430 0 0,-9-32-483 0 0,-3-8-123 0 0,1 3 10 0 0,-3-8-71 0 0,1-1 1 0 0,0 1-1 0 0,0 0 0 0 0,1 0 0 0 0,-1-1 0 0 0,1 1 1 0 0,0-1-1 0 0,0 1 0 0 0,1 1-40 0 0,-1-2 25 0 0,0 0-1 0 0,0 0 0 0 0,-1 0 0 0 0,1 1 1 0 0,-1-1-1 0 0,0 1 0 0 0,0-1 1 0 0,0 1-1 0 0,0 0-24 0 0,1 16 153 0 0,-2-8-31 0 0,0 1 44 0 0,0-10-122 0 0,0 0-1 0 0,1 0 1 0 0,-1 0-1 0 0,1 0 1 0 0,-1 0-1 0 0,1 0 1 0 0,1 2-44 0 0,6 13 269 0 0,-5-2 5 0 0,-1 0-55 0 0,3-8-118 0 0,0-1-34 0 0,-3-2 19 0 0,-1 1 37 0 0,0 2 66 0 0,-1-3 264 0 0,0-3-108 0 0,0-2-94 0 0,0-2-81 0 0,0-1-82 0 0,0 0-37 0 0,0-4-26 0 0,0-1-40 0 0,0-6-39 0 0,0 5 46 0 0,0 3 46 0 0,0 1 60 0 0,3-11-112 0 0,0 9-13 0 0,1 1 0 0 0,-1 0 0 0 0,1 0 0 0 0,4-4 27 0 0,-2 1-20 0 0,6-6-38 0 0,0 3-79 0 0,-8 8 38 0 0,1 0-1 0 0,-1-1 1 0 0,0 1-1 0 0,2-5 100 0 0,1-2-117 0 0,3-7-78 0 0,-9 17 169 0 0,1-1-1 0 0,-1 1 1 0 0,0 0 0 0 0,0-1 0 0 0,1 1 0 0 0,-1 0 0 0 0,1 0-1 0 0,-1 0 1 0 0,2-1 26 0 0,12-4-131 0 0,2 2 52 0 0,-1-1 24 0 0,-1-1-35 0 0,-7 1 45 0 0,-7 4 42 0 0,1 0-1 0 0,-1 0 1 0 0,1 0-1 0 0,-1 1 0 0 0,1-1 1 0 0,-1 0-1 0 0,1 1 0 0 0,-1-1 1 0 0,1 1-1 0 0,0 0 0 0 0,-1-1 1 0 0,1 1-1 0 0,0 0 0 0 0,0 0 4 0 0,5 0 0 0 0,-5-1-1 0 0,0 1 0 0 0,0 0 0 0 0,0 0-1 0 0,1 0 1 0 0,-1 1 0 0 0,0-1 0 0 0,0 0 0 0 0,0 1 0 0 0,0-1 0 0 0,1 1 1 0 0,5 4-24 0 0,-6-4 21 0 0,-1 0 1 0 0,0 0-1 0 0,1 0 1 0 0,-1 0-1 0 0,1-1 0 0 0,-1 1 1 0 0,1 0-1 0 0,0-1 1 0 0,-1 1-1 0 0,1-1 0 0 0,-1 0 1 0 0,1 0-1 0 0,0 1 1 0 0,0-1 2 0 0,0 0 0 0 0,-1 0 0 0 0,1 0 0 0 0,0 0 0 0 0,0 1 0 0 0,-1-1 0 0 0,1 1 0 0 0,0 0 0 0 0,-1-1 0 0 0,1 1 0 0 0,-1 0 0 0 0,1 0 0 0 0,-1 0 0 0 0,1 0 0 0 0,-1 0 0 0 0,1 0 0 0 0,-1 0 0 0 0,0 1 0 0 0,0-1 0 0 0,1 1 0 0 0,14 11-1 0 0,-6-9 2 0 0,-7-3-1 0 0,-1 0 0 0 0,0 0 0 0 0,1 1 0 0 0,-1-1 0 0 0,0 0 0 0 0,0 1 0 0 0,0-1 0 0 0,0 1 0 0 0,0 0 0 0 0,5 5 0 0 0,-3-4 2 0 0,-1 0 0 0 0,0 1 0 0 0,0-1 0 0 0,0 1 0 0 0,0-1 0 0 0,0 1-2 0 0,1 7 33 0 0,-3-9-28 0 0,0 1 0 0 0,0-1-1 0 0,1 0 1 0 0,-1 0 0 0 0,0 0-1 0 0,1 0 1 0 0,-1 0 0 0 0,1 0 0 0 0,0 0-6 0 0,11 14 65 0 0,-8-3-24 0 0,6-8 76 0 0,-6 3-18 0 0,4 9 7 0 0,-7-13-72 0 0,0 6 68 0 0,-1 18 242 0 0,-2-21-291 0 0,1-5 72 0 0,3 0-9 0 0,1-2-58 0 0,2 1-17 0 0,-4 4 34 0 0,-1 11 255 0 0,-1-12-290 0 0,0-3-73 0 0,3 5 98 0 0,2-1-38 0 0,0 0-41 0 0,-3-3-46 0 0,-1-1-91 0 0,-1-1-159 0 0,0 0 230 0 0,0 0-7 0 0,0 0-22 0 0,0 0-47 0 0,0 0-17 0 0,0 0-47 0 0,0 0-53 0 0,0 0-61 0 0,0 0-64 0 0,0 0-60 0 0,0 0-54 0 0,0 0-46 0 0,0 0-165 0 0,0 0-45 0 0,0 0-200 0 0,0 0-533 0 0</inkml:trace>
  <inkml:trace contextRef="#ctx0" brushRef="#br0" timeOffset="3077.06">6059 663 6968 0 0,'0'0'157'0'0,"3"0"23"0"0,17 0 144 0 0,-11 0-265 0 0,-1 0-39 0 0,-3 0 52 0 0,2 0 410 0 0,0-1-118 0 0,-1-2-48 0 0,-3 1-141 0 0,1 0-35 0 0,8-4 266 0 0,-7 5-217 0 0,1 1 60 0 0,3 0 16 0 0,1 0-40 0 0,15 0 360 0 0,-17-3-283 0 0,13-7-72 0 0,-15 7-36 0 0,-4 3-8 0 0,2 0-116 0 0,-1 0-43 0 0,-1 0-1 0 0,0 1 1 0 0,1-2-1 0 0,-1 1 1 0 0,0 0-1 0 0,1 0 1 0 0,-1-1-1 0 0,0 1 1 0 0,2-2-27 0 0,4-3 56 0 0,-6 4-44 0 0,-1 0 0 0 0,0 1 1 0 0,1-1-1 0 0,-1 0 0 0 0,1 0 0 0 0,-1 1 0 0 0,1-1 1 0 0,0 1-1 0 0,-1-1 0 0 0,1 1 0 0 0,-1 0 0 0 0,1-1 0 0 0,0 1 1 0 0,0 0-13 0 0,5 0 51 0 0,-5 1-44 0 0,0-1 1 0 0,0 0-1 0 0,0 0 0 0 0,1 0 0 0 0,-1-1 1 0 0,0 1-1 0 0,0 0 0 0 0,0-1 0 0 0,0 1 1 0 0,1-1-8 0 0,6-4 25 0 0,-8 4-21 0 0,1 0 0 0 0,-1 0 0 0 0,0 0 0 0 0,1 0 0 0 0,0 0 1 0 0,-1 1-1 0 0,1-1 0 0 0,-1 1 0 0 0,1-1 0 0 0,0 1 0 0 0,1-1-4 0 0,5-1 43 0 0,16-11-22 0 0,-16 7-6 0 0,-7 5-12 0 0,0 0-1 0 0,1 0 0 0 0,-1 0 1 0 0,0 0-1 0 0,1 0 1 0 0,-1 0-1 0 0,1 1 0 0 0,-1-1 1 0 0,1 1-1 0 0,0-1 1 0 0,-1 1-1 0 0,1-1 0 0 0,-1 1 1 0 0,1 0-1 0 0,0 0 1 0 0,0 0-3 0 0,3 1 0 0 0,-3-2 0 0 0,22-12 0 0 0,-8 7 0 0 0,0-7 0 0 0,-3 0 10 0 0,-10 11 44 0 0,-4-3 9 0 0,4-3-61 0 0,-3 7 7 0 0,8-1 66 0 0,-9 3-16 0 0,-2-3 9 0 0,-4-7 78 0 0,5 6-64 0 0,-8-3 102 0 0,5 0-66 0 0,5 5-111 0 0,0 1 1 0 0,0-1-1 0 0,-1 1 0 0 0,1 0 0 0 0,0-1 0 0 0,-1 1 0 0 0,1-1 0 0 0,0 1 0 0 0,-1 0 0 0 0,1-1 0 0 0,0 1 0 0 0,-1 0 0 0 0,1-1 0 0 0,-1 1 0 0 0,1 0 0 0 0,-1 0 0 0 0,1 0 0 0 0,0-1 0 0 0,-1 1 0 0 0,1 0 0 0 0,-1 0 0 0 0,1 0 0 0 0,-1 0 0 0 0,1 0 0 0 0,-1 0 0 0 0,1 0 0 0 0,-1 0 0 0 0,1 0 0 0 0,-1 0 0 0 0,1 0 1 0 0,-1 0-1 0 0,0 0-7 0 0,-28 0 320 0 0,24-2-171 0 0,4 1-141 0 0,0 0 1 0 0,0 0-1 0 0,0 0 0 0 0,0 0 1 0 0,0 0-1 0 0,0 1 0 0 0,0-1 1 0 0,0 0-1 0 0,0 1 1 0 0,-1-1-1 0 0,1 1 0 0 0,0-1 1 0 0,0 1-1 0 0,-1 0 0 0 0,1 0 1 0 0,0-1-1 0 0,-1 1-8 0 0,1 0 6 0 0,-1 1 1 0 0,1-1-1 0 0,0 0 1 0 0,0 0-1 0 0,-1 1 0 0 0,1-1 1 0 0,0 1-1 0 0,0-1 0 0 0,-1 1 1 0 0,1-1-1 0 0,0 1 1 0 0,0 0-1 0 0,0 0 0 0 0,0 0 1 0 0,0-1-1 0 0,0 1 1 0 0,0 1-7 0 0,-6 1 70 0 0,-2-3-73 0 0,7-1 8 0 0,1 1-5 0 0,1 0 1 0 0,-1 0 0 0 0,1 0 0 0 0,-1 0 0 0 0,1 0 0 0 0,-1 0 0 0 0,1 0 0 0 0,-1 0-1 0 0,1 0 1 0 0,-1 0 0 0 0,1 0 0 0 0,-1 0 0 0 0,1 0 0 0 0,-1 0 0 0 0,1 1-1 0 0,-1-1 1 0 0,1 0 0 0 0,-1 0 0 0 0,1 1 0 0 0,0-1 0 0 0,-1 0 0 0 0,1 0 0 0 0,-1 1-1 0 0,1-1 1 0 0,0 0 0 0 0,-1 1 0 0 0,1-1 0 0 0,0 1 0 0 0,-1-1 0 0 0,1 0 0 0 0,0 1-1 0 0,0 0 0 0 0,-5 5 33 0 0,-8 0-11 0 0,-3 7 32 0 0,0 0-1 0 0,3-8-32 0 0,8 6 22 0 0,-6-5-22 0 0,10-5-18 0 0,0-1 0 0 0,0 0-1 0 0,0 1 1 0 0,0-1 0 0 0,0 1-1 0 0,0 0 1 0 0,0-1 0 0 0,0 1-1 0 0,0 0 1 0 0,0-1 0 0 0,0 1-1 0 0,1 0 1 0 0,-1 0 0 0 0,0 0-1 0 0,1 0 1 0 0,-1 0-3 0 0,-31 62 21 0 0,30-59-4 0 0,1 1 9 0 0,2 20-15 0 0,-1 10 42 0 0,0 15-40 0 0,0-27 38 0 0,0-21-50 0 0,0-1-1 0 0,0 1 1 0 0,0 0 0 0 0,1-1 0 0 0,-1 1-1 0 0,0 0 1 0 0,1-1 0 0 0,0 1 0 0 0,-1-1-1 0 0,1 1 1 0 0,0-1 0 0 0,0 1 0 0 0,0-1-1 0 0,0 1 0 0 0,4 6 1 0 0,4 12-1 0 0,-8-15 0 0 0,2 0 0 0 0,-1 0 0 0 0,0-1 0 0 0,1 1 0 0 0,0 0 0 0 0,0-1 0 0 0,0 0 0 0 0,2 2 0 0 0,8 10 0 0 0,-11-11 0 0 0,-1-5 0 0 0,-1 1 0 0 0,0-1 0 0 0,0 1 0 0 0,1 0 0 0 0,-1-1 0 0 0,0 1 0 0 0,1 0 0 0 0,-1-1 0 0 0,1 1 0 0 0,-1-1 0 0 0,1 1 0 0 0,-1-1 0 0 0,1 1 0 0 0,-1-1 0 0 0,1 0 0 0 0,-1 1 0 0 0,1-1 0 0 0,0 0 0 0 0,-1 1 0 0 0,1-1 0 0 0,0 0 0 0 0,0 1 0 0 0,3 1 0 0 0,28 24 0 0 0,-9-17-1 0 0,-1 1-9 0 0,-14-4-6 0 0,-7-5 14 0 0,1 0-1 0 0,-1 0 1 0 0,0 0 0 0 0,1 0 0 0 0,-1-1 0 0 0,1 1-1 0 0,-1 0 1 0 0,1-1 0 0 0,-1 1 0 0 0,1-1 0 0 0,-1 1-1 0 0,1-1 1 0 0,0 0 0 0 0,-1 0 0 0 0,1 1 0 0 0,0-1 0 0 0,1-1 2 0 0,8 1-1 0 0,14 0-75 0 0,-4 3-97 0 0,-12 1 47 0 0,-1-1 38 0 0,-5-2 56 0 0,-1 1 0 0 0,1-1 0 0 0,0 0 1 0 0,-1 0-1 0 0,1-1 0 0 0,0 1 0 0 0,0-1 1 0 0,2 1 31 0 0,6-2-149 0 0,3-2-74 0 0,-9 1 130 0 0,4-1-113 0 0,2 0-37 0 0,2 0-85 0 0,9 0-211 0 0,-18 4 379 0 0,1-1 0 0 0,-1-1 1 0 0,0 1-1 0 0,1-1 0 0 0,2 0 160 0 0,-5 0-80 0 0,0 0-1 0 0,0 0 0 0 0,-1 0 1 0 0,1 0-1 0 0,0 0 0 0 0,-1 0 1 0 0,1-1-1 0 0,0 1 0 0 0,-1-1 1 0 0,1 1 80 0 0</inkml:trace>
  <inkml:trace contextRef="#ctx0" brushRef="#br0" timeOffset="3585.93">7084 569 7368 0 0,'0'0'165'0'0,"0"0"22"0"0,0 0 10 0 0,-2-3-16 0 0,-11-7-143 0 0,4 7-22 0 0,5 3 45 0 0,4 0-61 0 0,-13 0 844 0 0,2-1-276 0 0,1 1-102 0 0,5 1-286 0 0,2-1-41 0 0,-1 1-49 0 0,2 1-52 0 0,-3 8 310 0 0,-6-5-10 0 0,8 1-169 0 0,0 0-36 0 0,0 0-14 0 0,-6 3 17 0 0,4-7-79 0 0,4-2-43 0 0,1 1 0 0 0,-1-1-1 0 0,1 0 1 0 0,-1 0-1 0 0,0 1 1 0 0,1-1 0 0 0,-1 1-1 0 0,1-1 1 0 0,-1 0 0 0 0,1 1-1 0 0,-1-1 1 0 0,1 1-1 0 0,-1-1 1 0 0,1 1 0 0 0,-1 0-1 0 0,1-1 1 0 0,0 1-1 0 0,-1-1 1 0 0,1 1 0 0 0,0 0-1 0 0,-1-1 1 0 0,1 1-14 0 0,-2 4 54 0 0,-3 3 37 0 0,-6 18 178 0 0,8-15-206 0 0,-3 8 48 0 0,-1-4 27 0 0,2-7-65 0 0,0 2 36 0 0,2 4 38 0 0,1-3-19 0 0,-4 1 19 0 0,5-10-126 0 0,0-1-1 0 0,0 1 1 0 0,0-1-1 0 0,1 1 1 0 0,-1 0-1 0 0,0-1 0 0 0,1 1 1 0 0,-1 0-1 0 0,1 0 1 0 0,0-1-1 0 0,-1 1 1 0 0,1 0-1 0 0,0 0-20 0 0,-1 13 125 0 0,1-13-98 0 0,0 1-1 0 0,0-1 1 0 0,0 1-1 0 0,0-1 1 0 0,0 1-1 0 0,1-1 1 0 0,0 3-27 0 0,5 11 114 0 0,6 10 40 0 0,-2-13-126 0 0,-4-9 50 0 0,1-4-51 0 0,-1 1-12 0 0,1 4-9 0 0,-6-4-2 0 0,1 0-1 0 0,-1 0 0 0 0,1-1 1 0 0,-1 1-1 0 0,0 0 1 0 0,1 0-1 0 0,-1-1 0 0 0,1 1 1 0 0,0-1-1 0 0,-1 1 1 0 0,1-1-1 0 0,-1 0 0 0 0,1 1 1 0 0,0-1-1 0 0,-1 0 1 0 0,1 0-1 0 0,0 0 0 0 0,-1 0 1 0 0,1-1-1 0 0,0 1 1 0 0,-1 0-1 0 0,1-1 0 0 0,-1 1 1 0 0,2-1-4 0 0,5-4 26 0 0,-7 4-22 0 0,1 0 0 0 0,-1 0 0 0 0,0 0 0 0 0,1 0-1 0 0,0 1 1 0 0,-1-1 0 0 0,1 1 0 0 0,-1-1 0 0 0,1 1 0 0 0,-1-1-1 0 0,1 1 1 0 0,0 0 0 0 0,-1 0 0 0 0,1 0-4 0 0,0 0 5 0 0,0-1 0 0 0,-1 1 0 0 0,1 0-1 0 0,0 0 1 0 0,-1-1 0 0 0,1 1 0 0 0,-1-1 0 0 0,1 1 0 0 0,0-1 0 0 0,-1 0 0 0 0,1 0 0 0 0,-1 0-1 0 0,0 0 1 0 0,1 0-5 0 0,6-4 15 0 0,2 1 29 0 0,-7 3-38 0 0,-1 0 0 0 0,0 0-1 0 0,0-1 1 0 0,1 1 0 0 0,-1 0 0 0 0,0-1-1 0 0,0 1 1 0 0,0-1 0 0 0,-1 0-6 0 0,7-6 32 0 0,-5 5-24 0 0,0 0 0 0 0,0-1 0 0 0,1 1 0 0 0,-1 1 0 0 0,1-1 0 0 0,0 0-8 0 0,7-2 0 0 0,-10 5 0 0 0,0 0 0 0 0,0-1 0 0 0,0 1 0 0 0,1 0 0 0 0,-1-1 0 0 0,0 0 0 0 0,0 1 0 0 0,0-1 0 0 0,0 0 0 0 0,0 1 0 0 0,-1-1 0 0 0,1 0 0 0 0,0 0 0 0 0,0 0 0 0 0,0 0 0 0 0,-1 0 0 0 0,1 0 0 0 0,0 0 0 0 0,31-62 117 0 0,-32 61-116 0 0,1 0-1 0 0,0 1 1 0 0,-1-1 0 0 0,1 0-1 0 0,-1 1 1 0 0,1-1 0 0 0,-1 0-1 0 0,0 0 1 0 0,0 0 0 0 0,0 1-1 0 0,0-1 1 0 0,0 0 0 0 0,0 0-1 0 0,0 1 1 0 0,-1-1 0 0 0,1 0-1 0 0,-1 0 0 0 0,1 0 3 0 0,-1 1 0 0 0,1-1 0 0 0,0 0 1 0 0,-1 0-1 0 0,1 1 0 0 0,0-1 0 0 0,0 0 0 0 0,0 0 0 0 0,0 0 0 0 0,1 1 0 0 0,-1-1 0 0 0,0 0 0 0 0,1 0 1 0 0,0 1-1 0 0,-1-1 0 0 0,1 0 0 0 0,0 0-3 0 0,1-2 1 0 0,0 0 0 0 0,0 0-1 0 0,-1 0 1 0 0,1-1 0 0 0,-1 1 0 0 0,0-1 0 0 0,0 1-1 0 0,0-1 1 0 0,-1 0 0 0 0,0 1 0 0 0,0-1 0 0 0,0 1 0 0 0,0-2-1 0 0,-1-3 0 0 0,2 0 0 0 0,12-20 0 0 0,-11 13 0 0 0,-2 16 0 0 0,0-1 0 0 0,0 0 0 0 0,0 0 0 0 0,0 0 0 0 0,0 0 0 0 0,1 1 0 0 0,-1-1 0 0 0,0 0 0 0 0,0 0 0 0 0,0 0 0 0 0,1 0 0 0 0,-1 1 0 0 0,0-1 0 0 0,1 0 0 0 0,-1 0 0 0 0,1 1-2 0 0,0-1 1 0 0,-1 1 0 0 0,1 0 0 0 0,-1 0 0 0 0,1-1 0 0 0,0 1 0 0 0,-1 0 0 0 0,1 0 0 0 0,0 0 0 0 0,-1 0 0 0 0,1-1 0 0 0,0 1 0 0 0,-1 0 0 0 0,1 0 0 0 0,0 1 1 0 0,1-1-75 0 0,-2 0 0 0 0,0 2 1 0 0,0 11 42 0 0,3 3-43 0 0,2-8 40 0 0,-4-7 33 0 0,0 1-1 0 0,0-1 1 0 0,0 1-1 0 0,-1-1 1 0 0,1 1-1 0 0,0-1 1 0 0,-1 1-1 0 0,1-1 1 0 0,-1 1-1 0 0,1 0 1 0 0,-1-1 0 0 0,0 1-1 0 0,0 0 1 0 0,0 0 2 0 0,0 0 0 0 0,0 1 0 0 0,0-1 0 0 0,1 1 0 0 0,-1-1 0 0 0,1 1 0 0 0,-1-1 0 0 0,1 1 0 0 0,0-1 0 0 0,0 1 0 0 0,0-1 0 0 0,1 2 0 0 0,-1-2 0 0 0,1 1 0 0 0,-1-1 0 0 0,-1 0 0 0 0,1 1 0 0 0,0-1 0 0 0,0 1 0 0 0,-1-1 0 0 0,1 1 0 0 0,-1-1 0 0 0,0 1 0 0 0,0 2 0 0 0,0-4-3 0 0,0 1 0 0 0,0 0 1 0 0,1-1-1 0 0,-1 1 1 0 0,0-1-1 0 0,1 1 1 0 0,-1 0-1 0 0,1-1 0 0 0,-1 1 1 0 0,1-1-1 0 0,0 1 1 0 0,0-1-1 0 0,0 1 3 0 0,1 0-3 0 0,-1 0 0 0 0,0-1 0 0 0,-1 1 0 0 0,1 0 0 0 0,0 0 0 0 0,0-1 0 0 0,-1 1 0 0 0,1 0 0 0 0,-1 0 0 0 0,0 0 1 0 0,1 0-1 0 0,-1 0 0 0 0,0 2 3 0 0,-1 4 0 0 0,1-5 0 0 0,-1 0 0 0 0,1 0 0 0 0,0 0 0 0 0,0 0 0 0 0,0 0 0 0 0,1 0 0 0 0,-1 0 0 0 0,1 0 0 0 0,-1 0 0 0 0,1 0 0 0 0,0 0 0 0 0,2 3 0 0 0,0 0 0 0 0,0 1 0 0 0,1-1 0 0 0,-1-1 0 0 0,1 1 0 0 0,0 0 0 0 0,1 0 0 0 0,-1-3 0 0 0,-1 1 0 0 0,-1 0 0 0 0,1 0 0 0 0,0 0 0 0 0,0 3 0 0 0,-2-4 0 0 0,1 0 0 0 0,-1-1 0 0 0,1 1 0 0 0,0 0 0 0 0,0-1 0 0 0,0 1 0 0 0,0-1 0 0 0,0 1 0 0 0,1-1 0 0 0,-1 0 0 0 0,0 0 0 0 0,1 0 0 0 0,1 0 0 0 0,7 3 0 0 0,-10-5 0 0 0,0 0 0 0 0,0 1 0 0 0,0-1 0 0 0,0 1 0 0 0,0-1 0 0 0,0 1 0 0 0,0-1 0 0 0,0 1 0 0 0,0 0 0 0 0,0 0 0 0 0,0-1 0 0 0,0 1 0 0 0,0 0 0 0 0,0 0 0 0 0,-1 0 0 0 0,1 0 0 0 0,0 0 0 0 0,0 1 0 0 0,1 3 0 0 0,-2-5 0 0 0,0 1 1 0 0,1-1-1 0 0,-1 1 0 0 0,0 0 0 0 0,1-1 0 0 0,-1 1 1 0 0,0 0-1 0 0,1-1 0 0 0,-1 1 0 0 0,1-1 1 0 0,-1 1-1 0 0,1-1 0 0 0,-1 1 0 0 0,1-1 0 0 0,-1 0 1 0 0,1 1-1 0 0,0-1 0 0 0,-1 0 0 0 0,1 1 0 0 0,-1-1 1 0 0,1 0-1 0 0,0 1 0 0 0,4 1 7 0 0,8 9 51 0 0,-10-9 8 0 0,-1-2-32 0 0,0 0-207 0 0,-1 0 64 0 0,0 0 56 0 0,1 1 47 0 0,0-1 96 0 0,4 2 308 0 0,-5-1-323 0 0,1 0-64 0 0,-1 0-46 0 0,0 0-36 0 0,0-1-42 0 0,0 1-47 0 0,0 0-70 0 0,0 0-66 0 0,0 0-73 0 0,0 0-80 0 0,0 0-84 0 0,0 0-93 0 0,0 0-98 0 0,0 0-104 0 0,-1-1-938 0 0,0 0-1005 0 0</inkml:trace>
  <inkml:trace contextRef="#ctx0" brushRef="#br0" timeOffset="3970.69">7652 553 8520 0 0,'0'0'190'0'0,"3"3"28"0"0,0 0-152 0 0,-1-1-31 0 0,1 4 59 0 0,0 1 3 0 0,2 4 48 0 0,-2-6-112 0 0,13 26-19 0 0,-6-20 84 0 0,-8-9-31 0 0,-1 0-1 0 0,1 0 0 0 0,-1 0 1 0 0,1 0-1 0 0,-1 0 0 0 0,0 1 1 0 0,0-1-1 0 0,0 0 0 0 0,0 1 1 0 0,0-1-1 0 0,0 1 0 0 0,-1-1 1 0 0,1 1-67 0 0,3 12 463 0 0,1-7-189 0 0,1 0 41 0 0,1 0 28 0 0,6 13 539 0 0,-7-8-413 0 0,-3-8-294 0 0,0 2 46 0 0,-1-2-43 0 0,1 5 81 0 0,-2-8-219 0 0,-1 0-1 0 0,1 0 1 0 0,0-1 0 0 0,-1 1 0 0 0,1 0 0 0 0,0-1 0 0 0,0 1 0 0 0,0 0-1 0 0,0-1 1 0 0,0 1 0 0 0,1-1-40 0 0,11 7 428 0 0,-8 0-128 0 0,4 9 40 0 0,-7-13-230 0 0,2 7 146 0 0,0-2-61 0 0,-4-8-177 0 0,1-1 0 0 0,-1 1 0 0 0,1 0 0 0 0,0 0 0 0 0,-1-1 0 0 0,1 1 0 0 0,0 0 0 0 0,-1-1 0 0 0,1 1 0 0 0,0-1 0 0 0,0 1 0 0 0,0-1 0 0 0,0 1-18 0 0,6 2 161 0 0,-1 0-37 0 0,-4 0 6 0 0,-1 1 57 0 0,-1 2 107 0 0,2-4-89 0 0,-1-1-96 0 0,0 0-97 0 0,0-1-37 0 0,1 2-57 0 0,0-1 55 0 0,-1 0 56 0 0,0 1 70 0 0,1-1 53 0 0,-1 0 77 0 0,0 1 90 0 0,0-1 103 0 0,0-4-316 0 0,-1-1-41 0 0,0-2-27 0 0,-1-3-30 0 0,1 0-1 0 0,-1-13 53 0 0,0 15-58 0 0,1-1 1 0 0,0 1-1 0 0,1-1 1 0 0,-1 1 0 0 0,1-1-1 0 0,1-1-2 0 0,4-4 27 0 0,-5 12-25 0 0,0-1 0 0 0,0 1 0 0 0,0-1 0 0 0,-1 1 0 0 0,1-1-1 0 0,0 0 1 0 0,-1 1 0 0 0,0-1 0 0 0,1 0 0 0 0,-1 1 0 0 0,0-1 0 0 0,0 0 0 0 0,0 1-1 0 0,0-1-1 0 0,2-7 0 0 0,0 0 0 0 0,0 0 0 0 0,0 0 0 0 0,1 0 0 0 0,1 1 0 0 0,-1 0 0 0 0,1-1 0 0 0,3-3 0 0 0,-2 2 0 0 0,22-22 0 0 0,-23 21 0 0 0,-3 10 0 0 0,-1 0 0 0 0,0 0 0 0 0,1 0 0 0 0,-1 0 0 0 0,1 0 0 0 0,-1 0 0 0 0,1 0 0 0 0,0 0 0 0 0,-1 0 0 0 0,1 0 0 0 0,0 0 0 0 0,0 0 0 0 0,0 0 0 0 0,0 0 0 0 0,0 1 0 0 0,-1-1 0 0 0,1 0 0 0 0,1 0 0 0 0,11-4 0 0 0,-7-6 0 0 0,23-4 0 0 0,-20 10 0 0 0,0 2 0 0 0,1-1-1 0 0,5 0 1 0 0,2-1-24 0 0,-1-1-58 0 0,-13 5 58 0 0,0-1-1 0 0,0 1 0 0 0,1 0 1 0 0,-1 0-1 0 0,0 1 1 0 0,1-1-1 0 0,-1 1 0 0 0,2 0 25 0 0,3 0-163 0 0,1 0 47 0 0,19 0-141 0 0,-16 0 94 0 0,-6 0 44 0 0,0 0-33 0 0,0 0-40 0 0,0 0-45 0 0,0 0-88 0 0,0 0-73 0 0,0 0-82 0 0,0 0-91 0 0,0 0-99 0 0,-1 0-109 0 0,1 0-117 0 0,-1 0-127 0 0,3 0-1013 0 0,2 0-1146 0 0</inkml:trace>
  <inkml:trace contextRef="#ctx0" brushRef="#br0" timeOffset="600.54">2856 585 5248 0 0,'0'-3'152'0'0,"0"2"-142"0"0,1 1 0 0 0,-2-1 0 0 0,1 0 0 0 0,0 1 1 0 0,0-1-1 0 0,0 0 0 0 0,0 1 0 0 0,0-1 0 0 0,0 0 0 0 0,-1 1 0 0 0,1-1 0 0 0,0 0 1 0 0,0 1-1 0 0,-1-1 0 0 0,1 0-10 0 0,-7-1 50 0 0,3 2 25 0 0,1 0 206 0 0,0 0-48 0 0,0 0-42 0 0,0 0-36 0 0,-3 0 97 0 0,-4 0 168 0 0,7 0-196 0 0,0 0 405 0 0,0 0-105 0 0,3 0-492 0 0,-1 0 0 0 0,0 0 0 0 0,1 0-1 0 0,-1 0 1 0 0,0 0 0 0 0,1 0 0 0 0,-1-1-1 0 0,0 1 1 0 0,1 0 0 0 0,-1 0-1 0 0,0 0 1 0 0,1-1 0 0 0,-1 1 0 0 0,1 0-1 0 0,-1-1-31 0 0,-3-3 205 0 0,1 2 70 0 0,0 3-47 0 0,-5 4-36 0 0,3-3-115 0 0,-4-2 185 0 0,-2 1 73 0 0,4 1-203 0 0,1 2-33 0 0,-8 10 188 0 0,7-7-180 0 0,5-5-106 0 0,-5 5 130 0 0,3-4-86 0 0,-1 5 1 0 0,0 5 44 0 0,-2-8-36 0 0,7-5-51 0 0,0 0 0 0 0,-1 0 1 0 0,1 1-1 0 0,-1-1 1 0 0,1 0-1 0 0,-1 1 0 0 0,1-1 1 0 0,0 0-1 0 0,-1 1 0 0 0,1-1 1 0 0,0 0-1 0 0,-1 1 1 0 0,1-1-1 0 0,0 1 0 0 0,0-1 1 0 0,-1 0-1 0 0,1 1 0 0 0,0-1 1 0 0,0 1-1 0 0,0-1 1 0 0,0 1-1 0 0,0-1 0 0 0,-1 1 1 0 0,1-1-1 0 0,0 1 0 0 0,0-1 1 0 0,0 1-1 0 0,0-1 1 0 0,0 1-1 0 0,1-1 0 0 0,-1 1 1 0 0,0 0-4 0 0,0 6 36 0 0,0-5-23 0 0,0 0-1 0 0,1 0 0 0 0,-1 0 1 0 0,-1 1-1 0 0,1-1 0 0 0,0 0 1 0 0,-1 0-1 0 0,1 0 0 0 0,-1 0 1 0 0,0 1-13 0 0,-4 5 38 0 0,4-6-29 0 0,0-1-1 0 0,1 0 1 0 0,-1 1 0 0 0,0-1-1 0 0,0 1 1 0 0,1 0 0 0 0,-1-1 0 0 0,1 1-1 0 0,-1-1 1 0 0,1 1 0 0 0,0 0-1 0 0,-1-1 1 0 0,1 1 0 0 0,0 0-9 0 0,1 10 63 0 0,-1-9-42 0 0,0 0 1 0 0,1 0 0 0 0,-1 0-1 0 0,-1 1 1 0 0,1-1 0 0 0,0 0 0 0 0,-1 0-1 0 0,0 0 1 0 0,1 1 0 0 0,-2-1-22 0 0,-2 3 43 0 0,-3 6 30 0 0,7-11-70 0 0,0-1 1 0 0,-1 0-1 0 0,1 1 0 0 0,0-1 0 0 0,0 0 1 0 0,0 1-1 0 0,0-1 0 0 0,0 1 1 0 0,0-1-1 0 0,0 0 0 0 0,0 1 1 0 0,0-1-1 0 0,0 1 0 0 0,0-1 0 0 0,0 0 1 0 0,0 1-1 0 0,0-1 0 0 0,0 1 1 0 0,0-1-1 0 0,0 0 0 0 0,0 1 0 0 0,1-1 1 0 0,-1 1-1 0 0,0-1 0 0 0,0 0 1 0 0,1 1-1 0 0,-1-1-3 0 0,6 5 60 0 0,-5-5-57 0 0,-1 0 0 0 0,1 0 1 0 0,-1 0-1 0 0,1 1 1 0 0,-1-1-1 0 0,0 0 1 0 0,1 1-1 0 0,-1-1 1 0 0,1 0-1 0 0,-1 1 1 0 0,0-1-1 0 0,1 1 1 0 0,-1-1-1 0 0,0 0 1 0 0,0 1-1 0 0,1-1 1 0 0,-1 1-1 0 0,0-1 0 0 0,0 1 1 0 0,0-1-1 0 0,0 1 1 0 0,0-1-1 0 0,1 1 1 0 0,-1-1-1 0 0,0 1 1 0 0,0-1-1 0 0,0 1 1 0 0,0-1-1 0 0,0 1 1 0 0,-1-1-1 0 0,1 1 1 0 0,0-1-4 0 0,0 14 77 0 0,1 10 61 0 0,-1-24-135 0 0,0 1 0 0 0,0-1 0 0 0,0 1 0 0 0,0-1 0 0 0,0 1 0 0 0,1-1 0 0 0,-1 1 0 0 0,0-1 0 0 0,0 1 0 0 0,1-1 0 0 0,-1 1 0 0 0,0-1 0 0 0,1 0 0 0 0,-1 1 0 0 0,0-1 0 0 0,1 0 0 0 0,-1 1 0 0 0,1-1 0 0 0,-1 0 0 0 0,1 0 0 0 0,-1 1 0 0 0,1-1 0 0 0,-1 0 0 0 0,0 0 0 0 0,1 0 0 0 0,-1 1 0 0 0,1-1 0 0 0,-1 0 0 0 0,1 0 0 0 0,0 0 0 0 0,-1 0 0 0 0,1 0 0 0 0,-1 0-3 0 0,0 0 1 0 0,0 0 0 0 0,0 0 0 0 0,1 0 0 0 0,-1 0 0 0 0,0 0 0 0 0,0 0 0 0 0,0 0 1 0 0,0 0-1 0 0,0 0 0 0 0,0 0 0 0 0,0 0 0 0 0,0 0 0 0 0,0 0 0 0 0,0 0 0 0 0,1 0 0 0 0,-1 0 0 0 0,0 0 0 0 0,0 0 0 0 0,0 0 0 0 0,0 0 0 0 0,0 0 0 0 0,0 0 0 0 0,0 0 0 0 0,0 0 0 0 0,0 0 0 0 0,0 0 0 0 0,0 0 0 0 0,1 0 0 0 0,-1 0 0 0 0,0 0 0 0 0,0 0 0 0 0,0 0 0 0 0,0 0 0 0 0,0 1 0 0 0,0-1 0 0 0,0 0 0 0 0,0 0 0 0 0,0 0 0 0 0,0 0 0 0 0,0 0 0 0 0,0 0 0 0 0,0 0 1 0 0,0 0-1 0 0,0 0 0 0 0,0 0 0 0 0,0 0 0 0 0,0 1 0 0 0,0-1 0 0 0,0 0 0 0 0,0 0 0 0 0,0 0 0 0 0,0 0 0 0 0,0 0 0 0 0,0 0 0 0 0,0 0 0 0 0,0 0 0 0 0,0 0-1 0 0,1 11 57 0 0,-1-11-58 0 0,1 1 0 0 0,-1 0 0 0 0,1 0 0 0 0,-1 0 0 0 0,0 0 0 0 0,1 0 0 0 0,-1-1 0 0 0,1 1 1 0 0,0 0-1 0 0,-1-1 0 0 0,1 1 0 0 0,0 0 0 0 0,-1-1 0 0 0,1 1 0 0 0,0-1 0 0 0,0 1 0 0 0,-1-1 0 0 0,1 1 0 0 0,1 0 1 0 0,5 1 25 0 0,1-1 59 0 0,2 0 84 0 0,1-1 111 0 0,-2-2-192 0 0,-1-2-47 0 0,6-3-21 0 0,-2 5-1 0 0,-11 1-17 0 0,0 1 0 0 0,0 0 1 0 0,0 0-1 0 0,0 0 0 0 0,0 0 1 0 0,0-1-1 0 0,-1 1 0 0 0,1-1 1 0 0,0 1-1 0 0,0 0 0 0 0,0-1 1 0 0,0 1-1 0 0,-1-1 0 0 0,1 0 1 0 0,0 1-1 0 0,-1-1 0 0 0,1 0 1 0 0,0 1-1 0 0,-1-1 0 0 0,1 0 1 0 0,-1 0-1 0 0,1 1 0 0 0,-1-1 1 0 0,1 0-1 0 0,-1 0 0 0 0,1 0 1 0 0,-1 0-2 0 0,7-8 2 0 0,9 0 45 0 0,-13 7-40 0 0,1 1 0 0 0,-1-1 0 0 0,-1 0 0 0 0,1 0-1 0 0,0 0 1 0 0,1-1-7 0 0,3-4 22 0 0,-3 4-15 0 0,-1 0 0 0 0,0-1 0 0 0,0 1 0 0 0,0-1 0 0 0,0 1 0 0 0,0-1-7 0 0,-1-1 9 0 0,-2 4-7 0 0,0 0 0 0 0,1 1 0 0 0,-1-1 0 0 0,0 1 0 0 0,1-1 0 0 0,-1 0 0 0 0,0 1 0 0 0,1-1 0 0 0,-1 1 0 0 0,1-1 0 0 0,-1 1 0 0 0,1-1 0 0 0,-1 1-1 0 0,1-1 1 0 0,-1 1 0 0 0,1 0 0 0 0,-1-1 0 0 0,1 1 0 0 0,0 0 0 0 0,-1-1 0 0 0,1 1 0 0 0,0 0-2 0 0,4-3 2 0 0,-2 1 4 0 0,0-1-1 0 0,-1 0 1 0 0,1 0 0 0 0,-1 0 0 0 0,0 0 0 0 0,1-1 0 0 0,-1 1 0 0 0,-1 0 0 0 0,1-1 0 0 0,1-3-6 0 0,0 1 5 0 0,13-26-5 0 0,-13 21-7 0 0,-2 1-16 0 0,10-16-19 0 0,5-6 42 0 0,-13 16 0 0 0,-3 16-1 0 0,0-1 1 0 0,-1 1 0 0 0,1-1 0 0 0,0 1-1 0 0,0-1 1 0 0,0 1 0 0 0,0-1 0 0 0,0 1-1 0 0,0-1 1 0 0,0 1 0 0 0,0-1 0 0 0,0 1 0 0 0,1-1-1 0 0,-1 1 1 0 0,0-1 0 0 0,0 1 0 0 0,0-1-1 0 0,1 1 1 0 0,-1-1 0 0 0,0 1 0 0 0,0-1-1 0 0,1 1 1 0 0,-1 0 0 0 0,0-1 0 0 0,1 1 0 0 0,-1 0-1 0 0,0-1 1 0 0,1 1 0 0 0,-1 0 0 0 0,1-1-1 0 0,-1 1 1 0 0,1 0 0 0 0,-1 0 0 0 0,1-1-1 0 0,-1 1 1 0 0,1 0 0 0 0,-1 0 0 0 0,1 0 0 0 0,-1 0-1 0 0,1 0 1 0 0,-1-1 0 0 0,1 1 0 0 0,-1 0-1 0 0,1 0 1 0 0,-1 1 0 0 0,1-1 0 0 0,2 0-56 0 0,-3 0-19 0 0,0 0 9 0 0,0 2 12 0 0,0 9 54 0 0,1 2 45 0 0,6 0-32 0 0,-6-11-13 0 0,0-1 0 0 0,-1 1-1 0 0,1-1 1 0 0,0 1 0 0 0,0 0-1 0 0,-1-1 1 0 0,1 1 0 0 0,-1 0-1 0 0,1 0 1 0 0,-1-1 0 0 0,0 1-1 0 0,0 0 1 0 0,0 0 0 0 0,0 0 0 0 0,1 2 0 0 0,-1 0 0 0 0,1 0 0 0 0,-1 0 0 0 0,1 0 0 0 0,0 0 0 0 0,0 0 0 0 0,1 0 0 0 0,-1-1 0 0 0,1 1 0 0 0,2 2 0 0 0,-2 10 0 0 0,-2-16 0 0 0,0 1 0 0 0,0 0 0 0 0,0 0 0 0 0,0 0 0 0 0,0 0 0 0 0,0 0 0 0 0,0-1 0 0 0,0 1 0 0 0,1 0 0 0 0,-1 0 0 0 0,0 0 0 0 0,0-1 0 0 0,1 1 0 0 0,-1 0 0 0 0,1 0 0 0 0,5 3 0 0 0,-5-3 0 0 0,-1-1 0 0 0,1 0 1 0 0,-1 0-1 0 0,1 1 0 0 0,-1-1 1 0 0,0 0-1 0 0,1 1 1 0 0,-1-1-1 0 0,0 0 0 0 0,1 1 1 0 0,-1-1-1 0 0,0 0 0 0 0,1 1 1 0 0,-1-1-1 0 0,0 1 1 0 0,0-1-1 0 0,1 1 0 0 0,-1-1 1 0 0,0 1-1 0 0,0-1 0 0 0,0 1 1 0 0,0-1-1 0 0,0 0 1 0 0,0 1-1 0 0,0-1 0 0 0,0 1 1 0 0,0-1-1 0 0,0 1 0 0 0,0-1 1 0 0,0 1-1 0 0,0-1 1 0 0,0 1-1 0 0,0 1 3 0 0,0 0 1 0 0,0 0 0 0 0,1-1 0 0 0,-1 1 0 0 0,0 0-1 0 0,1-1 1 0 0,-1 1 0 0 0,1 0 0 0 0,0-1 0 0 0,-1 1-1 0 0,1-1 1 0 0,0 1 0 0 0,0-1 0 0 0,0 0 0 0 0,0 1-1 0 0,0-1 1 0 0,1 0 0 0 0,-1 1 0 0 0,0-1 0 0 0,1 0-4 0 0,11 15 64 0 0,-8-5-47 0 0,-5-10-17 0 0,0 0 0 0 0,1 0 0 0 0,-1 0 0 0 0,0 0 0 0 0,1 0-1 0 0,0 0 1 0 0,-1 0 0 0 0,1 0 0 0 0,0 0 0 0 0,-1 0 0 0 0,1 0 0 0 0,0 0 0 0 0,0 0 0 0 0,0 0 0 0 0,0-1 0 0 0,0 1 0 0 0,0 0 0 0 0,0 0 0 0 0,5 0 0 0 0,-2 0 0 0 0,5 15 0 0 0,-1-4 36 0 0,-1-6-19 0 0,4 8-6 0 0,-2 2-43 0 0,-5-16 9 0 0,-1-1 7 0 0,-1 1-49 0 0,-2 0 42 0 0,0 0-20 0 0,0 0-24 0 0,0 0-37 0 0,0 0-19 0 0,0 0-38 0 0,0 0-45 0 0,0 0-49 0 0,0 0-53 0 0,0 0-50 0 0,0 0-43 0 0,0 0-40 0 0,0 0-130 0 0,0 0-39 0 0,0 0-158 0 0,0 0-425 0 0</inkml:trace>
  <inkml:trace contextRef="#ctx0" brushRef="#br0" timeOffset="1047.58">3282 553 7136 0 0,'0'0'165'0'0,"0"0"22"0"0,0 0 6 0 0,3 0-28 0 0,22 1 256 0 0,-25 0-408 0 0,0-1-1 0 0,0 0 1 0 0,1 0-1 0 0,-1 0 0 0 0,0 0 1 0 0,0 0-1 0 0,0 0 1 0 0,1 0-1 0 0,-1 1 0 0 0,0-1 1 0 0,0 0-1 0 0,0 0 1 0 0,1 0-1 0 0,-1 0 0 0 0,0 1 1 0 0,0-1-1 0 0,0 0 1 0 0,0 0-1 0 0,0 0 1 0 0,1 1-1 0 0,-1-1 0 0 0,0 0 1 0 0,0 0-1 0 0,0 1 1 0 0,0-1-1 0 0,0 0 0 0 0,0 0 1 0 0,0 1-1 0 0,0-1 1 0 0,0 0-1 0 0,0 0-12 0 0,3 9 294 0 0,-1-5-126 0 0,5 10 264 0 0,-1-3 106 0 0,5-6-25 0 0,-6 8-22 0 0,-2-9-335 0 0,0 1 0 0 0,1-1 1 0 0,-1-1-1 0 0,1 1 0 0 0,1 1-156 0 0,-1-1 188 0 0,-3-4-171 0 0,-1 1 1 0 0,0-1-1 0 0,0 0 1 0 0,1 0-1 0 0,-1 0 0 0 0,0 1 1 0 0,0-1-1 0 0,0 0 0 0 0,0 1 1 0 0,1-1-1 0 0,-1 0 1 0 0,0 0-1 0 0,0 1 0 0 0,0-1 1 0 0,0 0-1 0 0,0 1 1 0 0,0-1-1 0 0,0 0 0 0 0,0 1 1 0 0,0-1-1 0 0,0 0 0 0 0,0 1 1 0 0,0-1-1 0 0,0 0 1 0 0,0 1-1 0 0,0-1-17 0 0,1 8 111 0 0,1 1 68 0 0,11 23 593 0 0,-6-19-494 0 0,-4-7-185 0 0,0 0-34 0 0,2 25 252 0 0,0-23-242 0 0,-4-6-54 0 0,0-1 1 0 0,0 0 0 0 0,0 1-1 0 0,0-1 1 0 0,-1 1 0 0 0,1-1-1 0 0,-1 1 1 0 0,1 0-1 0 0,-1-1 1 0 0,1 1 0 0 0,-1-1-1 0 0,0 1 1 0 0,0 0 0 0 0,0 0-16 0 0,0 5 66 0 0,0-5-44 0 0,0 0 0 0 0,0 0 0 0 0,0 0 0 0 0,0 1 1 0 0,0-1-1 0 0,0 0 0 0 0,1 0 0 0 0,-1 0 0 0 0,1 0 1 0 0,0 1-23 0 0,4 5 78 0 0,-1-1-31 0 0,-1-1 39 0 0,-2 0 54 0 0,-1 1 85 0 0,0-2-163 0 0,0 1 47 0 0,0 21 382 0 0,0-16-309 0 0,0-6-106 0 0,0-1-37 0 0,0-1 91 0 0,0-3 4 0 0,-2 0-7 0 0,-9 0-40 0 0,11 0-86 0 0,0 0 0 0 0,0 0 1 0 0,0 0-1 0 0,0 0 0 0 0,0 0 0 0 0,-1 0 1 0 0,1 0-1 0 0,0 0 0 0 0,0 0 0 0 0,0 0 1 0 0,0 0-1 0 0,0 0 0 0 0,0 0 1 0 0,0 0-1 0 0,0 0 0 0 0,0 0 0 0 0,0 0 1 0 0,-1 0-1 0 0,1 0 0 0 0,0 0 0 0 0,0 0 1 0 0,0 0-1 0 0,0 0 0 0 0,0 0 0 0 0,0 0 1 0 0,0 0-1 0 0,0 0 0 0 0,0 0 0 0 0,0 0 1 0 0,0-1-1 0 0,0 1 0 0 0,0 0 1 0 0,-1 0-1 0 0,1 0 0 0 0,0 0 0 0 0,0 0 1 0 0,0 0-1 0 0,0 0 0 0 0,0 0 0 0 0,0 0 1 0 0,0 0-1 0 0,0 0 0 0 0,0 0 0 0 0,0-1 1 0 0,0 1-1 0 0,0 0 0 0 0,0 0 0 0 0,0 0 1 0 0,0 0-1 0 0,0 0 0 0 0,0 0 1 0 0,0 0-1 0 0,0 0 0 0 0,0 0 0 0 0,0 0 1 0 0,0-1-1 0 0,0 1-1 0 0,1-4 33 0 0,-1 2-16 0 0,0 0 0 0 0,0-1 0 0 0,0 1 0 0 0,0 0 0 0 0,-1-1 0 0 0,1 1 0 0 0,0 0 0 0 0,-1-1 0 0 0,0-1-17 0 0,-4-4 46 0 0,4 7-37 0 0,0 0 1 0 0,0-1-1 0 0,0 1 0 0 0,0-1 1 0 0,1 1-1 0 0,-1-1 0 0 0,1 1 1 0 0,-1-1-1 0 0,1 0 0 0 0,-1 1 1 0 0,1-1-1 0 0,0 0 0 0 0,0 1 0 0 0,0-1-9 0 0,-1-5 13 0 0,1 5-12 0 0,0-1-1 0 0,0 1 0 0 0,0 0 1 0 0,0 0-1 0 0,0 0 0 0 0,1 0 1 0 0,-1-1-1 0 0,1 1 0 0 0,-1 0 0 0 0,1-1 0 0 0,4-5 0 0 0,-4 7 0 0 0,0-1 0 0 0,0 1 0 0 0,0 0 0 0 0,0-1 0 0 0,-1 1 0 0 0,1-1 0 0 0,-1 0 0 0 0,1 1 0 0 0,-1-1 0 0 0,1 1 0 0 0,-1-1 0 0 0,0 0 0 0 0,0 1 0 0 0,0-1 0 0 0,0 0 0 0 0,1 0 0 0 0,-1 0 0 0 0,0 1 0 0 0,1-1 0 0 0,-1 0 0 0 0,1 0 0 0 0,-1 1 0 0 0,1-1 0 0 0,0 1 0 0 0,0-1 0 0 0,0 0 0 0 0,-1 1 0 0 0,2 0 0 0 0,-1-1 0 0 0,0 1 0 0 0,0-1 0 0 0,0 1 0 0 0,1 0 0 0 0,-1 0 0 0 0,12-16 0 0 0,-4 0 0 0 0,13-25 0 0 0,-20 38 0 0 0,1 1 0 0 0,-1 0 0 0 0,1 0 0 0 0,0 0 0 0 0,0 0 0 0 0,0 0 0 0 0,0 1 0 0 0,0-1 0 0 0,0 1 0 0 0,4-2 0 0 0,-2 2 0 0 0,-4 2 0 0 0,-1 0 0 0 0,1-1 0 0 0,0 1 0 0 0,-1 0 0 0 0,1-1 0 0 0,-1 1 0 0 0,1 0 0 0 0,0-1 0 0 0,-1 1 0 0 0,1-1 0 0 0,-1 1 0 0 0,1-1 0 0 0,-1 1 0 0 0,0-1 0 0 0,1 1 0 0 0,-1-1 0 0 0,1 0 0 0 0,-1 1 0 0 0,0-1 0 0 0,0 1 0 0 0,1-1 0 0 0,-1 0 0 0 0,2-4 0 0 0,0 3 0 0 0,-1 0 0 0 0,0 0 0 0 0,0 0 0 0 0,1 0 0 0 0,-1 0 0 0 0,1 0 0 0 0,0 0 0 0 0,-1 0 0 0 0,1 1 0 0 0,0-1 0 0 0,0 1 0 0 0,0 0 0 0 0,0-1 0 0 0,0 1 0 0 0,1 0 0 0 0,-1 0 0 0 0,0 0 0 0 0,0 1 0 0 0,1-1 0 0 0,-1 0 0 0 0,1 1 0 0 0,0-1 0 0 0,-2 2 0 0 0,-1-1 0 0 0,1 0 0 0 0,-1 0 0 0 0,1 0 0 0 0,-1 0 0 0 0,1 0 0 0 0,-1 0 0 0 0,1 0 0 0 0,-1 0 0 0 0,1 0 0 0 0,-1 0 0 0 0,1-1 0 0 0,-1 1 0 0 0,1 0 0 0 0,-1 0 0 0 0,0 0 0 0 0,1 0 0 0 0,-1-1 0 0 0,1 1 0 0 0,-1 0 0 0 0,1-1 0 0 0,-1 1 0 0 0,0 0 0 0 0,1-1 0 0 0,-1 1 0 0 0,0 0 0 0 0,1-1 0 0 0,-1 1 0 0 0,0 0 0 0 0,0-1 0 0 0,1 1 0 0 0,-1-1 0 0 0,5-6 0 0 0,8 2 0 0 0,0-6-12 0 0,-11 9-53 0 0,-2 2-32 0 0,3 0-1 0 0,14 0-24 0 0,-8 0 27 0 0,0 0-95 0 0,-5 0 49 0 0,-1 0-37 0 0,2 2-417 0 0,-3 0 527 0 0,-1-1-1 0 0,0 0 1 0 0,1 0-1 0 0,-1 0 1 0 0,1 0 0 0 0,-1 0-1 0 0,1 0 1 0 0,-1 0-1 0 0,2 0 69 0 0,1 0-115 0 0,0 0 0 0 0,0-1 0 0 0,0 0 0 0 0,0 1 1 0 0,3-1 114 0 0,-5 0-48 0 0</inkml:trace>
  <inkml:trace contextRef="#ctx0" brushRef="#br0" timeOffset="1348.09">3961 632 7744 0 0,'0'0'174'0'0,"0"0"29"0"0,0 3 12 0 0,0-3-211 0 0,0 0 1 0 0,-1 0-1 0 0,1 1 1 0 0,0-1 0 0 0,0 0-1 0 0,0 0 1 0 0,0 1-1 0 0,0-1 1 0 0,0 0-1 0 0,0 1 1 0 0,0-1-1 0 0,0 0 1 0 0,0 0-1 0 0,0 1 1 0 0,0-1 0 0 0,0 0-1 0 0,0 0 1 0 0,1 1-1 0 0,-1-1 1 0 0,0 0-1 0 0,0 0 1 0 0,0 1-1 0 0,0-1 1 0 0,0 0 0 0 0,0 0-1 0 0,1 1 1 0 0,-1-1-1 0 0,0 0 1 0 0,0 0-1 0 0,0 0 1 0 0,1 0-1 0 0,-1 1 1 0 0,0-1-5 0 0,6 4 49 0 0,4 12-32 0 0,-5-7 48 0 0,-1 0 114 0 0,1 2 149 0 0,4 6 304 0 0,0 0 60 0 0,-3-5-290 0 0,-1-2-146 0 0,-1 0-102 0 0,23 22 738 0 0,-22-22-600 0 0,-1-1-60 0 0,5 3 32 0 0,4 1 10 0 0,-8-9-158 0 0,0 0 1 0 0,0 1 0 0 0,-1-1 0 0 0,0 1-1 0 0,0 0 1 0 0,1 3-117 0 0,-3-3 75 0 0,-1-5-59 0 0,-1 1-1 0 0,0-1 1 0 0,0 1 0 0 0,1 0 0 0 0,-1-1 0 0 0,0 1 0 0 0,1 0 0 0 0,-1-1 0 0 0,1 1 0 0 0,-1-1 0 0 0,1 1 0 0 0,-1-1 0 0 0,1 1 0 0 0,-1-1 0 0 0,1 0-1 0 0,-1 1 1 0 0,1-1 0 0 0,-1 0 0 0 0,1 1 0 0 0,0-1 0 0 0,-1 0 0 0 0,1 1-16 0 0,4 1 61 0 0,-4-1-47 0 0,0-1 1 0 0,0 1 0 0 0,0 0 0 0 0,0-1-1 0 0,0 1 1 0 0,-1 0 0 0 0,1 0 0 0 0,0 0-1 0 0,0 0 1 0 0,-1 0 0 0 0,1 0 0 0 0,-1 0 0 0 0,1 0-1 0 0,-1 0 1 0 0,1 0 0 0 0,-1 0-15 0 0,7 10 193 0 0,6-5-66 0 0,0 4-37 0 0,-7-6 3 0 0,-1-4-56 0 0,0 1-19 0 0,0 10 6 0 0,-4-11-20 0 0,-1 1-1 0 0,1-1 1 0 0,-1 0-1 0 0,1 0 1 0 0,0 1 0 0 0,-1-1-1 0 0,1 0 1 0 0,0 0-1 0 0,-1 0 1 0 0,1 0-1 0 0,0 1 1 0 0,-1-1-1 0 0,1 0 1 0 0,0 0 0 0 0,0-1-4 0 0,-1 1 0 0 0,9 1 49 0 0,-1 1-46 0 0,-7-1-14 0 0,0-1-1 0 0,1 1 0 0 0,-1 0 1 0 0,0 0-1 0 0,1 0 1 0 0,-1-1-1 0 0,0 1 1 0 0,0 0-1 0 0,1 2 12 0 0,-1-2-7 0 0,2 1-93 0 0,-3-8-141 0 0,1 2 34 0 0,-1 4 180 0 0,0 0 0 0 0,1-1-1 0 0,-1 1 1 0 0,0 0-1 0 0,0-1 1 0 0,1 1-1 0 0,-1 0 1 0 0,0-1-1 0 0,1 1 1 0 0,-1 0 0 0 0,0-1-1 0 0,1 1 1 0 0,-1 0-1 0 0,1 0 1 0 0,-1 0-1 0 0,1-1 1 0 0,-1 1 0 0 0,0 0-1 0 0,1 0 1 0 0,-1 0 27 0 0,8-3-312 0 0,7-10-357 0 0</inkml:trace>
  <inkml:trace contextRef="#ctx0" brushRef="#br0" timeOffset="1685.92">4403 569 6880 0 0,'0'0'157'0'0,"0"0"23"0"0,0 0 11 0 0,0 0-61 0 0,0 0 0 0 0,0 0 57 0 0,0 0 171 0 0,0 0 313 0 0,0 0 29 0 0,0 0-35 0 0,0 0-446 0 0,0 0 65 0 0,0 0 146 0 0,0 0-12 0 0,0 0-20 0 0,0 0-72 0 0,0 2-36 0 0,2 9-56 0 0,4-1-48 0 0,-1-2-40 0 0,2 7 142 0 0,-1-3-54 0 0,-4-7-144 0 0,2 6 132 0 0,-3 6-11 0 0,0 0-14 0 0,4-2 43 0 0,-3-12-181 0 0,-1 1 1 0 0,0-1-1 0 0,0 0 0 0 0,0 1 0 0 0,0-1 0 0 0,-1 1 0 0 0,1-1 1 0 0,-1 2-60 0 0,0 15 316 0 0,0 0-58 0 0,0-1-49 0 0,0 1-40 0 0,0 17 79 0 0,0 23 70 0 0,0-34-155 0 0,0 2 55 0 0,0 0 76 0 0,-1-10-121 0 0,-1 0 0 0 0,-1 0 1 0 0,-2 6-174 0 0,3-13 62 0 0,-3 14 74 0 0,0-3-38 0 0,-9 45 115 0 0,6-36-96 0 0,7-24-58 0 0,0 1 0 0 0,0-1 0 0 0,1 1 0 0 0,0 6-59 0 0,-2 15 160 0 0,-9-5 56 0 0,6 5-9 0 0,-5 2-38 0 0,4-2-10 0 0,1-13-52 0 0,-1-1-2 0 0,4 2-37 0 0,3 0-39 0 0,-1-15-24 0 0,0 1-1 0 0,0 0 1 0 0,-1-1-1 0 0,1 1 0 0 0,-1 0 1 0 0,1-1-1 0 0,-1 1 0 0 0,0 0 1 0 0,0-1-1 0 0,0 1 0 0 0,0 0-4 0 0,-6 16 24 0 0,2 7 24 0 0,-2-14-35 0 0,3-3 8 0 0,2 18 13 0 0,2-25-111 0 0,0-2-88 0 0,0 0-138 0 0,0 0 5 0 0,0 0-36 0 0,0 0-870 0 0,0 0-47 0 0</inkml:trace>
  <inkml:trace contextRef="#ctx0" brushRef="#br0" timeOffset="-2043.64">585 80 6048 0 0,'-14'0'133'0'0,"12"0"23"0"0,2 0 11 0 0,-3 0-27 0 0,-3 0-93 0 0,2 0 31 0 0,2 0 80 0 0,1 0 185 0 0,1 0 316 0 0,0 0 21 0 0,0 0-15 0 0,0 0-87 0 0,0-3-40 0 0,0 2-500 0 0,0 0 40 0 0,0-2 176 0 0,0 0 86 0 0,0-5 559 0 0,0 6-656 0 0,0 0-44 0 0,0 0-56 0 0,0 0-78 0 0,0 1-94 0 0,0 0-111 0 0,0-2 454 0 0,0 3-56 0 0,0 0-30 0 0,0 0-4 0 0,0 0-6 0 0,0 0-23 0 0,0 0-16 0 0,0 0-3 0 0,0 0 0 0 0,0 0 0 0 0,0 0 0 0 0,3 3 0 0 0,7 10-2 0 0,-5 0-4 0 0,2-8-61 0 0,-7-5-102 0 0,1 0 0 0 0,-1 0 0 0 0,1 0 0 0 0,-1 1 0 0 0,1-1 1 0 0,-1 0-1 0 0,0 1 0 0 0,1-1 0 0 0,-1 0 0 0 0,0 1 0 0 0,1-1 0 0 0,-1 1 0 0 0,0-1 0 0 0,1 0 0 0 0,-1 1 0 0 0,0-1 0 0 0,0 1 0 0 0,0-1 1 0 0,1 1-1 0 0,-1-1 0 0 0,0 1 0 0 0,0-1 0 0 0,0 1 0 0 0,0-1 0 0 0,0 1 0 0 0,0-1 0 0 0,0 1 0 0 0,0-1 0 0 0,0 1 0 0 0,0-1 0 0 0,0 1 1 0 0,0 0-8 0 0,0 0 17 0 0,0 1 0 0 0,0-1 0 0 0,0 1 0 0 0,1-1 0 0 0,-1 1 0 0 0,0 0 0 0 0,1-1 0 0 0,-1 1 1 0 0,1-1-1 0 0,0 0 0 0 0,0 1 0 0 0,-1-1 0 0 0,1 1-17 0 0,6 11 104 0 0,-6 3-9 0 0,-1 1 7 0 0,4-6 7 0 0,4 7 29 0 0,-7-14-118 0 0,0-1 0 0 0,0 0 1 0 0,0 0-1 0 0,-1 1 0 0 0,1-1 0 0 0,-1 1 0 0 0,0 2-20 0 0,-1 22 136 0 0,0-14-17 0 0,1 0 0 0 0,0 0 0 0 0,1 0 0 0 0,3 12-119 0 0,0-9 122 0 0,-2-11-60 0 0,0 1-1 0 0,0-1 1 0 0,-1 1 0 0 0,0 0 0 0 0,0-1-1 0 0,-1 1-61 0 0,0 9 120 0 0,-1 8 30 0 0,5-1-46 0 0,0-6-46 0 0,-2-11-31 0 0,0 1 0 0 0,0-1-1 0 0,-1 1 1 0 0,0 0 0 0 0,-1 0-1 0 0,1 0-26 0 0,-1 119 488 0 0,0-122-468 0 0,0 0-1 0 0,0-1 1 0 0,1 1-1 0 0,0 0 1 0 0,0 0 0 0 0,0 0-1 0 0,0-1 1 0 0,0 1-1 0 0,1 0 1 0 0,0-1-1 0 0,1 3-19 0 0,1 9 71 0 0,-5 6-10 0 0,0-12-32 0 0,1 72 297 0 0,1-80-324 0 0,-1 1-1 0 0,0-1 1 0 0,0 0 0 0 0,0 0 0 0 0,-1 0 0 0 0,1 0 0 0 0,0 0 0 0 0,0 0 0 0 0,-1 1-1 0 0,1-1 1 0 0,-1 0 0 0 0,1 0 0 0 0,-1 0 0 0 0,1 0 0 0 0,-1 0 0 0 0,1 0-1 0 0,-2 0-1 0 0,-4 11 33 0 0,5-7-18 0 0,0 0 0 0 0,0 0 0 0 0,1 0 1 0 0,0-1-1 0 0,0 3-15 0 0,0 6 49 0 0,0 3-17 0 0,0-16-31 0 0,0 0 0 0 0,0 1 0 0 0,0-1 0 0 0,0 0 0 0 0,0 0 0 0 0,0 0 0 0 0,0 0 0 0 0,0 0-1 0 0,0 0 1 0 0,0 0 0 0 0,0 0 0 0 0,0 0 0 0 0,0 0 0 0 0,0 1 0 0 0,0-1 0 0 0,0 0 0 0 0,0 0 0 0 0,0 0 0 0 0,0 0 0 0 0,0 0 0 0 0,0 0 0 0 0,0 0 0 0 0,0 0 0 0 0,0 0-1 0 0,0 0 1 0 0,0 0 0 0 0,-1 0 0 0 0,1 1 0 0 0,0-1 0 0 0,0 0 0 0 0,0 0 0 0 0,0 0 0 0 0,0 0 0 0 0,0 0 0 0 0,0 0 0 0 0,0 0 0 0 0,0 0 0 0 0,0 0 0 0 0,0 0-1 0 0,0 0 1 0 0,-1 0 0 0 0,1 0 0 0 0,0 0 0 0 0,0 0 0 0 0,0 0 0 0 0,0 0 0 0 0,0 0 0 0 0,0 0 0 0 0,0 0 0 0 0,0 0 0 0 0,0 0 0 0 0,0 0 0 0 0,-1 0 0 0 0,1 0 0 0 0,0 0-1 0 0,0 0 1 0 0,0 0-1 0 0,0 0 0 0 0,-1 0 4 0 0,1 0 0 0 0,-1 0-1 0 0,0 0 1 0 0,1 0-1 0 0,-1 0 1 0 0,0 0-1 0 0,1 0 1 0 0,-1 0-1 0 0,0 1 1 0 0,1-1 0 0 0,-1 0-1 0 0,0 0 1 0 0,1 1-1 0 0,-1-1 1 0 0,1 1-4 0 0,-6 9 10 0 0,6-10-11 0 0,-1 1 0 0 0,1-1 0 0 0,-1 0 0 0 0,0 1 0 0 0,1-1 0 0 0,-1 0 0 0 0,0 0 0 0 0,1 0 0 0 0,-1 1 0 0 0,0-1 0 0 0,1 0 0 0 0,-1 0 0 0 0,0 0-1 0 0,1 0 1 0 0,-1 0 1 0 0,-2 0-98 0 0,3 2-41 0 0,0 0 53 0 0,0 0 34 0 0,0 0 27 0 0,0 0-8 0 0,0-1-33 0 0,0 1-35 0 0,0 0-59 0 0,0-2 5 0 0,-2 0 20 0 0,-3 0-44 0 0,-1 0-145 0 0,3 0-268 0 0,3 0 451 0 0,0 0 15 0 0,0 0-13 0 0,0 0-44 0 0,-1 0-11 0 0,1-1-43 0 0,-1 1-51 0 0,1-1-56 0 0,-1 0-61 0 0,0 0-56 0 0,0 0-50 0 0,0 0-44 0 0,-1-1-161 0 0,0 0-42 0 0,0 0-195 0 0,-1-1-522 0 0</inkml:trace>
  <inkml:trace contextRef="#ctx0" brushRef="#br0" timeOffset="-1199.92">490 80 7200 0 0,'0'0'165'0'0,"0"0"22"0"0,0 0 6 0 0,3 0-28 0 0,3 0-114 0 0,-2 0 20 0 0,-2 0 72 0 0,-1 0 164 0 0,-1 0 277 0 0,0-3 22 0 0,2-5-278 0 0,3 5-62 0 0,12 1 158 0 0,-15 2-366 0 0,0 1 1 0 0,1-1-1 0 0,-1-1 0 0 0,0 1 1 0 0,0 0-1 0 0,1 0 1 0 0,-1-1-1 0 0,0 0 1 0 0,1 0-59 0 0,5-4 137 0 0,-7 4-110 0 0,1 1-1 0 0,-1-1 1 0 0,1 0-1 0 0,-1 0 1 0 0,1 0-1 0 0,-1 1 0 0 0,1-1 1 0 0,-1 1-1 0 0,1-1 1 0 0,0 1-1 0 0,-1 0 1 0 0,1-1-1 0 0,0 1 1 0 0,0 0-27 0 0,9-1 144 0 0,1-6 17 0 0,1 1-5 0 0,-2 4-20 0 0,-4 3-57 0 0,-5-1-55 0 0,0 0 1 0 0,1 0 0 0 0,-1 0-1 0 0,0 0 1 0 0,0 0 0 0 0,0-1-1 0 0,0 1 1 0 0,0-1 0 0 0,0 1-1 0 0,1-1-24 0 0,12-6 120 0 0,-11 6-92 0 0,-1 0 1 0 0,1 0-1 0 0,-1 0 1 0 0,1 0 0 0 0,0 0-1 0 0,-1 1 1 0 0,4 0-29 0 0,10 0 114 0 0,-6 0-30 0 0,-7 0-56 0 0,1 0 1 0 0,-1 0 0 0 0,1 0-1 0 0,-1-1 1 0 0,1 0 0 0 0,1 0-29 0 0,10-5 86 0 0,-13 5-70 0 0,0 0 0 0 0,1 0 0 0 0,-1 0 0 0 0,0 0-1 0 0,1 0 1 0 0,-1 1 0 0 0,1-1 0 0 0,1 1-16 0 0,25 0 105 0 0,-1 0-33 0 0,59 0 63 0 0,-84 0-127 0 0,0 0 0 0 0,0 1 0 0 0,0 0 0 0 0,0 0 0 0 0,0 0 0 0 0,-1 0 0 0 0,1 0 0 0 0,0 1 0 0 0,-1 0 0 0 0,4 1-8 0 0,-5-2 6 0 0,0 0 0 0 0,0-1-1 0 0,0 1 1 0 0,0-1 0 0 0,1 1 0 0 0,-1-1 0 0 0,0 0-1 0 0,0 0 1 0 0,1 0 0 0 0,-1 0 0 0 0,1 0-6 0 0,12 1 16 0 0,-5 12 37 0 0,14 3-39 0 0,-20-13-15 0 0,0-1-1 0 0,-1 1 1 0 0,1 0 0 0 0,-1 1 0 0 0,3 2 1 0 0,-5-5 2 0 0,0 1 0 0 0,0-1 0 0 0,0 1-1 0 0,0-1 1 0 0,0 1 0 0 0,0 0 0 0 0,-1-1-1 0 0,1 1 1 0 0,0 0 0 0 0,-1 0 0 0 0,0-1 0 0 0,1 1-1 0 0,-1 0 1 0 0,0 0 0 0 0,0 0-2 0 0,0-1 13 0 0,0 1 0 0 0,0 0 0 0 0,1 0 0 0 0,-1-1 0 0 0,1 1 0 0 0,-1 0 0 0 0,1 0 0 0 0,-1-1 0 0 0,1 1 0 0 0,0 0 0 0 0,0-1 0 0 0,0 1 0 0 0,0-1-13 0 0,0 1 14 0 0,0-1 0 0 0,0 1 0 0 0,0-1 1 0 0,-1 1-1 0 0,1 0 0 0 0,0-1 0 0 0,-1 1 0 0 0,1 0 0 0 0,-1 0 1 0 0,0-1-1 0 0,1 1 0 0 0,-1 0 0 0 0,0 0-14 0 0,0 22 169 0 0,0 31 93 0 0,0-52-256 0 0,-1 0 1 0 0,1 1 0 0 0,-1-1-1 0 0,1 0 1 0 0,-1 0-1 0 0,0 1 1 0 0,0-1-1 0 0,-1 0 1 0 0,0 2-7 0 0,-2 5 20 0 0,-12 27 45 0 0,13-24-55 0 0,2-10-6 0 0,1-1 1 0 0,-1 0 0 0 0,1 0 0 0 0,-1 1 0 0 0,0-1 0 0 0,0 0-1 0 0,0 0 1 0 0,0 0 0 0 0,0 0 0 0 0,0 0 0 0 0,-1 0 0 0 0,1 0-1 0 0,-1 0 1 0 0,0 0-5 0 0,-1 2 9 0 0,-1 0 0 0 0,1 0 0 0 0,0 0 0 0 0,0 0 0 0 0,0 1 0 0 0,0-1-1 0 0,1 1 1 0 0,0 0 0 0 0,0 1-9 0 0,1-3 7 0 0,0 0 0 0 0,0 0 0 0 0,0 0 0 0 0,-1 0 0 0 0,1 0 0 0 0,-1 0 0 0 0,1 0 0 0 0,-1 0 0 0 0,0-1 0 0 0,0 1 0 0 0,0-1 0 0 0,0 1 0 0 0,-1-1 0 0 0,1 0 0 0 0,-1 0 0 0 0,1 0 0 0 0,-1 0 0 0 0,-1 1-7 0 0,-19 13 67 0 0,4-1 162 0 0,-16 17-229 0 0,32-29 19 0 0,-1 1 1 0 0,0-1 0 0 0,0 0-1 0 0,-1 0 1 0 0,1 0 0 0 0,-1 0-1 0 0,1-1 1 0 0,-1 0 0 0 0,-1 1-20 0 0,-5 1 105 0 0,0 0 0 0 0,1 1 1 0 0,-6 4-106 0 0,-2 0 83 0 0,16-8-76 0 0,0 0 1 0 0,-1-1-1 0 0,1 1 1 0 0,0-1 0 0 0,-1 0-1 0 0,1 0 1 0 0,0 0 0 0 0,-1 0-1 0 0,-1 0-7 0 0,0 0 12 0 0,-1 2 52 0 0,-6 9-38 0 0,6-8 17 0 0,-8-3-32 0 0,13 0-11 0 0,0-1 0 0 0,0 1 0 0 0,0 0 0 0 0,0 0 0 0 0,0 0 0 0 0,0 0 0 0 0,0 0 0 0 0,0 0 0 0 0,1 0 0 0 0,-1 0 0 0 0,0-1 0 0 0,0 1 0 0 0,0 0 0 0 0,0 0 0 0 0,0 0 0 0 0,0 0 0 0 0,0 0 0 0 0,0 0 0 0 0,0 0 0 0 0,0 0 0 0 0,0-1 0 0 0,0 1 0 0 0,0 0 0 0 0,0 0 0 0 0,0 0 0 0 0,-1 0 0 0 0,1 0 0 0 0,0 0 0 0 0,0 0 0 0 0,0-1 0 0 0,0 1 0 0 0,0 0 0 0 0,0 0 0 0 0,0 0 0 0 0,0 0 0 0 0,0 0 0 0 0,0 0 0 0 0,0 0 0 0 0,0 0 0 0 0,0 0 0 0 0,-1 0 0 0 0,1 0 0 0 0,0 0 0 0 0,0-1 0 0 0,0 1 0 0 0,0 0 0 0 0,0 0 0 0 0,0 0 0 0 0,0 0 0 0 0,13-7 0 0 0,-9 5 0 0 0,9 0-11 0 0,82 2-106 0 0,-94 0 116 0 0,1 0 1 0 0,0 0 0 0 0,-1 0 0 0 0,1 0 0 0 0,0 1 0 0 0,-1-1 0 0 0,1 0 0 0 0,0 1 0 0 0,-1 0 0 0 0,1-1 0 0 0,-1 1 0 0 0,1 0 0 0 0,-1 0 0 0 0,1 0 0 0 0,10 5-10 0 0,5-5-17 0 0,-15-1 24 0 0,1 0 0 0 0,-1 0 1 0 0,1 0-1 0 0,-1 0 1 0 0,0 0-1 0 0,1 1 0 0 0,-1-1 1 0 0,0 1-1 0 0,1 0 1 0 0,1 0 2 0 0,-1 1 0 0 0,1 0 0 0 0,0 0 0 0 0,-1-1 0 0 0,1 1 0 0 0,0-1 0 0 0,0 0 0 0 0,0 0 0 0 0,0-1 0 0 0,0 1 0 0 0,3-1 0 0 0,-5 0 0 0 0,-1 0 0 0 0,1 1 0 0 0,0-1 0 0 0,0 0 0 0 0,0 1 0 0 0,-1-1 0 0 0,1 1 0 0 0,0-1 0 0 0,-1 1 0 0 0,1 0 0 0 0,0-1 0 0 0,-1 1 0 0 0,1 0 0 0 0,-1 0 0 0 0,1 0 0 0 0,-1 1 0 0 0,1-1 0 0 0,-1 0 0 0 0,0 0 0 0 0,1 2 0 0 0,14 9 0 0 0,7-3 0 0 0,-2 1 0 0 0,14 19 0 0 0,-25-25 0 0 0,-8-3 0 0 0,-1-1 0 0 0,0 0 0 0 0,0 1 0 0 0,0-1 0 0 0,0 1 0 0 0,0-1 0 0 0,0 1 0 0 0,0 0 0 0 0,0-1 0 0 0,0 1 0 0 0,0 0 0 0 0,0 0 0 0 0,0 0 0 0 0,-1-1 0 0 0,1 1 0 0 0,0 0 0 0 0,-1 0 0 0 0,1 1 0 0 0,4 8 0 0 0,-4-7 0 0 0,0-1 0 0 0,0 0 0 0 0,1 1 0 0 0,-1-1 0 0 0,0 0 0 0 0,1 0 0 0 0,-1 0 0 0 0,1 0 0 0 0,0 0 0 0 0,11 13 0 0 0,3 17 12 0 0,-15-30-6 0 0,-1 0 1 0 0,1-1-1 0 0,0 1 1 0 0,-1 0-1 0 0,1 0 1 0 0,-1 0-1 0 0,0 0 1 0 0,0 0-1 0 0,0 0 1 0 0,0 0-1 0 0,0 0 1 0 0,0 0-1 0 0,0 0 1 0 0,-1 0 0 0 0,1 1-7 0 0,-11 23 39 0 0,8-21-40 0 0,-14 25 133 0 0,15-26-119 0 0,-1-1 0 0 0,0 0 0 0 0,0 1 1 0 0,0-1-1 0 0,-3 2-13 0 0,-7 6 21 0 0,12-10-13 0 0,0 1-1 0 0,0-1 0 0 0,0 0 0 0 0,-1 0 0 0 0,1 1 1 0 0,0-1-1 0 0,-1 0 0 0 0,1-1 0 0 0,-1 1 1 0 0,1 0-1 0 0,-1 0 0 0 0,1-1 0 0 0,-1 1 0 0 0,0-1 1 0 0,1 1-1 0 0,-1-1 0 0 0,0 1 0 0 0,1-1 0 0 0,-1 0 1 0 0,0 0-9 0 0,-19 3 57 0 0,17-1-52 0 0,1-1 0 0 0,0 1 0 0 0,0-1 0 0 0,0 1 0 0 0,0 0 0 0 0,-1 1-4 0 0,-15 10 64 0 0,-7-1 107 0 0,-25 7-171 0 0,33-16 28 0 0,17-3-23 0 0,-1 0 1 0 0,1 0-1 0 0,0 0 0 0 0,-1 0 0 0 0,1 0 0 0 0,-1 1 1 0 0,1-1-1 0 0,0 0 0 0 0,-1 1 0 0 0,0 0-5 0 0,-6 4 12 0 0,7-4-8 0 0,0 0 1 0 0,-1-1-1 0 0,1 1 1 0 0,-1 0 0 0 0,1 0-1 0 0,-1-1 1 0 0,1 1-1 0 0,-1-1 1 0 0,0 1-1 0 0,1-1 1 0 0,-1 0-1 0 0,0 1 1 0 0,1-1 0 0 0,-1 0-1 0 0,-1 0-4 0 0,-6-1 11 0 0,6 1-10 0 0,0-1 0 0 0,1 1 1 0 0,-1 0-1 0 0,0 0 0 0 0,0 0 1 0 0,0 1-1 0 0,0-1 0 0 0,0 1 1 0 0,0-1-1 0 0,0 1 0 0 0,-1 0-1 0 0,-2 4 22 0 0,5-4-20 0 0,0-1 0 0 0,1 1-1 0 0,-1 0 1 0 0,0-1 0 0 0,0 1 0 0 0,0-1 0 0 0,1 1 0 0 0,-1-1-1 0 0,0 1 1 0 0,0-1 0 0 0,0 0 0 0 0,0 1 0 0 0,0-1-1 0 0,0 0 1 0 0,0 0 0 0 0,0 0 0 0 0,0 0 0 0 0,0 1 0 0 0,0-2-1 0 0,0 1 1 0 0,1 0 0 0 0,-1 0 0 0 0,0 0 0 0 0,0 0 0 0 0,0 0-1 0 0,0-1 1 0 0,0 1-2 0 0,-7-6 23 0 0,-1 1-3 0 0,-22 3 44 0 0,25 2-56 0 0,4 0-8 0 0,1 0 0 0 0,-1 1 1 0 0,0-1-1 0 0,1 0 0 0 0,-1-1 0 0 0,0 1 0 0 0,1 0 1 0 0,-1 0-1 0 0,1-1 0 0 0,-1 1 0 0 0,0-1 0 0 0,0 0 0 0 0,-3-5 3 0 0,5 5-1 0 0,0 1 0 0 0,-1-1-1 0 0,1 1 1 0 0,0-1-1 0 0,0 1 1 0 0,-1 0-1 0 0,1-1 1 0 0,0 1 0 0 0,-1 0-1 0 0,1-1 1 0 0,0 1-1 0 0,-1 0 1 0 0,1-1-1 0 0,-1 1 1 0 0,1 0 0 0 0,-1 0-1 0 0,1-1 1 0 0,-1 1-1 0 0,1 0 1 0 0,0 0-1 0 0,-1 0 1 0 0,1 0 0 0 0,-1 0-1 0 0,1 0 1 0 0,-1 0-1 0 0,1 0 1 0 0,-1 0-1 0 0,1 0 1 0 0,-1 0 0 0 0,1 0-1 0 0,-1 0 1 0 0,0 0-2 0 0,1 0 0 0 0,-1 0 1 0 0,1 0-1 0 0,0 1 1 0 0,-1-1-1 0 0,1 0 1 0 0,0 0-1 0 0,-1 0 0 0 0,1 0 1 0 0,-1 0-1 0 0,1 0 1 0 0,0 0-1 0 0,-1 0 1 0 0,1 0-1 0 0,-1 0 1 0 0,1 0-1 0 0,0 0 1 0 0,-1-1-1 0 0,1 1 0 0 0,0 0 1 0 0,-1 0-1 0 0,1 0 1 0 0,-1 0-1 0 0,1-1 1 0 0,0 1-1 0 0,0 0 1 0 0,-1 0-1 0 0,1-1 0 0 0,0 1 1 0 0,-1 0-1 0 0,1-1 1 0 0,0 1-1 0 0,-1-1-3 0 0,0-1 0 0 0,0 1 0 0 0,0 0 1 0 0,0 0-1 0 0,-1 0 0 0 0,1-1 0 0 0,0 1 0 0 0,-1 0 1 0 0,1 1-1 0 0,0-1 0 0 0,-1 0 0 0 0,1 0 0 0 0,-1 1 0 0 0,0-1 3 0 0,-12-10-184 0 0,12 8-25 0 0,1-7-126 0 0,1 7 122 0 0,1 2 27 0 0,-1 0-65 0 0,0-1-8 0 0,0 1-39 0 0,0-3-402 0 0,0 2 98 0 0,0 0-54 0 0,0-3-772 0 0,0-1-605 0 0,0-4-1152 0 0</inkml:trace>
  <inkml:trace contextRef="#ctx0" brushRef="#br0" timeOffset="-753.36">1405 648 8232 0 0,'0'0'182'0'0,"0"0"29"0"0,0 0 14 0 0,0 0 53 0 0,0 0-72 0 0,0 0 37 0 0,0 0 285 0 0,3 0 15 0 0,-3 0-513 0 0,1 0 0 0 0,-1 0 1 0 0,1 0-1 0 0,0 0 1 0 0,-1 0-1 0 0,1 0 0 0 0,-1 0 1 0 0,1 0-1 0 0,-1 0 1 0 0,1 1-1 0 0,0-1 0 0 0,-1 0 1 0 0,1 0-1 0 0,-1 1 0 0 0,1-1 1 0 0,-1 0-1 0 0,1 1-30 0 0,-1-1 25 0 0,0 1-1 0 0,1-1 1 0 0,-1 1-1 0 0,0-1 0 0 0,1 1 1 0 0,-1-1-1 0 0,0 1 1 0 0,0-1-1 0 0,0 1 1 0 0,0 0-1 0 0,1-1 0 0 0,-1 1 1 0 0,0-1-1 0 0,0 1 1 0 0,0 0-1 0 0,0-1 1 0 0,0 1-25 0 0,0 1 370 0 0,-1-1-200 0 0,1 0-37 0 0,0 2 39 0 0,0-1-93 0 0,3 6-13 0 0,-3-7 18 0 0,2 3-9 0 0,1 0-4 0 0,2 3 18 0 0,-3-1 17 0 0,-1 0 44 0 0,0 1 81 0 0,0 2-83 0 0,5 2 13 0 0,1 3 3 0 0,-6-3-21 0 0,-1-4-55 0 0,0-5-60 0 0,0 1 1 0 0,0-1 0 0 0,0 0 0 0 0,0 0 0 0 0,0 0-1 0 0,0 0 1 0 0,1 0 0 0 0,-1 1 0 0 0,1-1 0 0 0,0 1-29 0 0,4 5 75 0 0,-4-7-60 0 0,0 0 0 0 0,0 1-1 0 0,-1-1 1 0 0,1 1-1 0 0,0-1 1 0 0,0 1 0 0 0,-1 0-1 0 0,1-1 1 0 0,-1 1-1 0 0,0-1 1 0 0,1 1-1 0 0,-1 0 1 0 0,0-1 0 0 0,0 1-15 0 0,0 11 46 0 0,0 45 410 0 0,0-41-391 0 0,0 6-40 0 0,0-11-56 0 0,0-2-53 0 0,-1 0-195 0 0,1-1-262 0 0,1-3 345 0 0,-1-6-345 0 0</inkml:trace>
  <inkml:trace contextRef="#ctx0" brushRef="#br0" timeOffset="-500.18">1421 380 8752 0 0,'0'0'197'0'0,"0"0"24"0"0,0 0 19 0 0,0 0-2 0 0,0 0-64 0 0,0 0-22 0 0,0 0-6 0 0,0 2-38 0 0,0 2-109 0 0,0 3-42 0 0,0-7 41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0,1 0 0 0 0,-1 0 0 0 0,0 0 0 0 0,0 0 0 0 0,0 0 0 0 0,0 0 0 0 0,0 0 0 0 0,0 0 0 0 0,0 1 0 0 0,0-1 0 0 0,0 0 0 0 0,0 0 0 0 0,1 0 0 0 0,-1 0 0 0 0,0 0 0 0 0,0 0 0 0 0,0-1 0 0 0,0 1 0 0 0,0 0 0 0 0,0 0 0 0 0,0 0 0 0 0,0 0 0 0 0,0 0 2 0 0,14 0-126 0 0</inkml:trace>
  <inkml:trace contextRef="#ctx0" brushRef="#br0" timeOffset="19503.34">1 1531 5384 0 0,'0'0'116'0'0,"3"0"17"0"0,4 1-56 0 0,16-1 98 0 0,-9-3-124 0 0,-10 0-53 0 0,0 2-1 0 0,0-1 1 0 0,0 0 0 0 0,0 1-1 0 0,0 0 1 0 0,1 0 0 0 0,0 0 2 0 0,8 0 25 0 0,3 0 40 0 0,22 1 602 0 0,-1 0-74 0 0,0 0-69 0 0,0 0-64 0 0,0 0-58 0 0,0 0-54 0 0,0 0-49 0 0,1 0-43 0 0,28 0 109 0 0,1 0-97 0 0,-5 0-79 0 0,112 0 225 0 0,-99 0-193 0 0,-56 1-119 0 0,-1 1 1 0 0,19 4-103 0 0,-20-3 77 0 0,0-1 1 0 0,17 0-78 0 0,83-2 227 0 0,158 0 433 0 0,-176 0-507 0 0,-53-2-13 0 0,14-4-140 0 0,-12 2 116 0 0,17 0-116 0 0,82 4 78 0 0,-48 0 34 0 0,-17 0 64 0 0,3 0 107 0 0,50-7 95 0 0,-62 1-248 0 0,-35 4-103 0 0,0 2-35 0 0,11 0 8 0 0,21 0 0 0 0,13-3 0 0 0,-43 0 0 0 0,41-4 0 0 0,3 4 0 0 0,15 3 15 0 0,131 0 134 0 0,122 0-137 0 0,150 0-12 0 0,-206 12 53 0 0,-197-6-16 0 0,-25-1 1 0 0,123 3 47 0 0,125 5-73 0 0,-218-7-13 0 0,-38-2 1 0 0,178 5 0 0 0,184-9 10 0 0,-318 1 27 0 0,175-5 33 0 0,-221 1-62 0 0,172-7 79 0 0,-158 11-53 0 0,172-4 16 0 0,-189 0-30 0 0,320-8 52 0 0,-278 12-48 0 0,191-4 22 0 0,-199-1-24 0 0,189-5 10 0 0,-193 9-32 0 0,180-3 10 0 0,-184-1 13 0 0,171-5 8 0 0,-111 8-21 0 0,198 4 69 0 0,-266 2-42 0 0,155 4 107 0 0,-109-10-66 0 0,178 4 94 0 0,-227 2-134 0 0,103 3 68 0 0,179-8 158 0 0,-283 0-175 0 0,0 0-33 0 0,51 0-15 0 0,165 0-13 0 0,-202 0 17 0 0,-1 0 42 0 0,-65-1-54 0 0,-1-1 1 0 0,11-2-34 0 0,-10 0 41 0 0,0 2 1 0 0,11 0-42 0 0,-22 1 16 0 0,0 0 0 0 0,0-1 0 0 0,-1 0 1 0 0,1 0-1 0 0,1-2-16 0 0,-6 2 15 0 0,-2 1-11 0 0,1 1 0 0 0,-1-1 0 0 0,1 1 0 0 0,3 0-4 0 0,-3 0 0 0 0,-1 0 0 0 0,1-1 0 0 0,-1 1 0 0 0,5-2 0 0 0,5-2-7 0 0,1-1 26 0 0,-5 3-60 0 0,-1 1-61 0 0,1 0-85 0 0,-5 1 33 0 0,-4 1 103 0 0,-1-1 0 0 0,1 0 0 0 0,0 0 1 0 0,-1 0-1 0 0,1 0 0 0 0,0 0 0 0 0,-1-1 0 0 0,1 1 1 0 0,0 0-1 0 0,-1-1 0 0 0,1 1 0 0 0,1-2 51 0 0,-3 2-28 0 0,1-1-1 0 0,-1 0 1 0 0,0 0-1 0 0,0 1 1 0 0,1-1-1 0 0,-1 0 1 0 0,0 0-1 0 0,0 0 1 0 0,0 0-1 0 0,0 1 1 0 0,1-1-1 0 0,-1 0 1 0 0,-1 0 0 0 0,1-1 28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13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5784 0 0,'0'0'132'0'0,"0"0"17"0"0,0 0 10 0 0,0 0-54 0 0,0 0-8 0 0,0 0 37 0 0,0 0 115 0 0,0 0 215 0 0,0 0 15 0 0,0 0-15 0 0,0 0-68 0 0,0 0-32 0 0,0 0-4 0 0,0 0-12 0 0,0 0-50 0 0,0 0-18 0 0,0 0-6 0 0,0 0-6 0 0,0 0-18 0 0,0 0-8 0 0,0 0-2 0 0,0 0-6 0 0,0 0-22 0 0,0 0-10 0 0,0 0-2 0 0,2 0-6 0 0,9 0-22 0 0,-8 0-10 0 0,-3 3-2 0 0,0-1-126 0 0,0 0 1 0 0,1-1-1 0 0,-1 1 1 0 0,1 0 0 0 0,-1 0-1 0 0,1-1 1 0 0,0 1 0 0 0,-1-1-1 0 0,1 1 1 0 0,0 0 0 0 0,1 0-35 0 0,1 2 41 0 0,-1 0-39 0 0,1 5 141 0 0,-2-1-41 0 0,-2 8 21 0 0,0-14-111 0 0,1 0 0 0 0,-1 0 0 0 0,1 0 0 0 0,0 0 0 0 0,0 0 0 0 0,0 0 0 0 0,0 0 0 0 0,1 0 0 0 0,-1 0 0 0 0,0 0 0 0 0,1 0 0 0 0,-1-1 0 0 0,1 1 0 0 0,0 1-12 0 0,1 0 18 0 0,0 1 1 0 0,-1-1 0 0 0,1 1-1 0 0,-1-1 1 0 0,0 1 0 0 0,0 0 0 0 0,0 0-1 0 0,0-1 1 0 0,0 5-19 0 0,-1 18 120 0 0,0-17-80 0 0,-1 12 38 0 0,5-4 10 0 0,-3-12-70 0 0,2 2 11 0 0,-1 0 1 0 0,0 0-1 0 0,0 0 0 0 0,-1 0 0 0 0,0 0 1 0 0,0 7-30 0 0,-1 19 78 0 0,0 0 44 0 0,0 33 228 0 0,0-7 46 0 0,0 83 593 0 0,0-140-973 0 0,0 0-1 0 0,1 0 0 0 0,-1 0 0 0 0,1-1 0 0 0,-1 1 0 0 0,1 0 0 0 0,0 0 1 0 0,0-1-1 0 0,-1 1 0 0 0,1-1 0 0 0,1 1-15 0 0,-1 0 15 0 0,0-1 0 0 0,0 1 0 0 0,0 0 0 0 0,-1-1 0 0 0,1 1 0 0 0,0 0-1 0 0,-1 0 1 0 0,1 0 0 0 0,-1 0 0 0 0,0-1 0 0 0,1 2-15 0 0,-1-1 84 0 0,0-2-11 0 0,0 0-1 0 0,0 3 4 0 0,2 5-12 0 0,-2-7-62 0 0,0-1 0 0 0,1 1 0 0 0,-1-1 0 0 0,1 0 0 0 0,-1 1 0 0 0,0-1 0 0 0,1 0 0 0 0,-1 0 0 0 0,1 1 0 0 0,-1-1 0 0 0,1 0 0 0 0,-1 0 0 0 0,1 1 0 0 0,-1-1 0 0 0,1 0 0 0 0,-1 0 0 0 0,1 0 0 0 0,-1 0 0 0 0,1 0 0 0 0,-1 0 0 0 0,1 0 0 0 0,0 0-2 0 0,1 0 78 0 0,-2 0 4 0 0,0 0-46 0 0,0 0-52 0 0,0 0-49 0 0,0 0-102 0 0,0 0-174 0 0,0 0 180 0 0,0 0-41 0 0,0 0-74 0 0,0 0 91 0 0,0 0-37 0 0,0 0-41 0 0,0 0-37 0 0,0 0-402 0 0,0 0 101 0 0,0 0-53 0 0,0 0-764 0 0,0 0-599 0 0,0 0-1140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13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5640 0 0,'0'0'124'0'0,"0"0"17"0"0,0 3 12 0 0,0 10-15 0 0,0-4-97 0 0,0-5 14 0 0,0 4 297 0 0,2-2-87 0 0,0 0-36 0 0,2 2-3 0 0,2 3 71 0 0,-5-6-155 0 0,0 1 45 0 0,-1 3 5 0 0,1-2-55 0 0,1 0-23 0 0,3 2-5 0 0,-1-1-6 0 0,-2-1 0 0 0,-1 1 22 0 0,-1 0 50 0 0,2 3 51 0 0,4 1 16 0 0,0 2-2 0 0,-4-1-28 0 0,2 10 38 0 0,5-1 68 0 0,-4-8-109 0 0,-7 4-57 0 0,0-1-10 0 0,7-3 51 0 0,0-6-89 0 0,-4-7-82 0 0,-1 1 0 0 0,1-1 0 0 0,0 1-1 0 0,0-1 1 0 0,0 1 0 0 0,-1-1-1 0 0,1 1 1 0 0,-1-1 0 0 0,1 1 0 0 0,-1 0-1 0 0,0-1 1 0 0,1 1 0 0 0,-1 0 0 0 0,0-1-1 0 0,0 2-21 0 0,0 11 95 0 0,0 2 57 0 0,0 31 369 0 0,1-36-407 0 0,6 1 14 0 0,-6-10-110 0 0,0-1 0 0 0,0 1 1 0 0,-1-1-1 0 0,1 1 0 0 0,0 0 0 0 0,-1-1 1 0 0,1 1-1 0 0,-1 0 0 0 0,1 0 0 0 0,-1-1 0 0 0,0 1 1 0 0,0 0-1 0 0,1 0-18 0 0,-1-1-172 0 0,0 1 75 0 0,0 1 68 0 0,0-1 61 0 0,0 1 76 0 0,0 1 64 0 0,0 0 179 0 0,0 0 72 0 0,0 0 325 0 0,0-4-303 0 0,0-2-219 0 0,0-1-59 0 0,0-2-73 0 0,0-2-86 0 0,-1 2 22 0 0,1 2-19 0 0,-1 0 1 0 0,1 0 0 0 0,0 0 0 0 0,0 0-1 0 0,0 0 1 0 0,1 0 0 0 0,-1 0-1 0 0,1 0 1 0 0,-1 0 0 0 0,1 0 0 0 0,0-1-12 0 0,4-4 34 0 0,-4 7-27 0 0,0 0 0 0 0,0-1 0 0 0,0 1 0 0 0,0-1 0 0 0,-1 1 0 0 0,1-1 0 0 0,-1 1 0 0 0,1-1 0 0 0,-1 0 0 0 0,1 1 0 0 0,-1-1 0 0 0,0 0 0 0 0,0 1 0 0 0,0-1-7 0 0,0-59 72 0 0,0 59-72 0 0,0 1 1 0 0,0-1 0 0 0,1 0 0 0 0,-1 0 0 0 0,0 0 0 0 0,1 1 0 0 0,-1-1 0 0 0,1 0 0 0 0,-1 1 0 0 0,1-1 0 0 0,0 0 0 0 0,0 1 0 0 0,0-1 0 0 0,0 0-1 0 0,0 0-1 0 0,0 1 1 0 0,0-1 0 0 0,0 1 0 0 0,0-1 0 0 0,-1 0 0 0 0,1 1 0 0 0,0-1 0 0 0,-1 0 0 0 0,0 0 0 0 0,1 1 0 0 0,-1-1 0 0 0,0 0 0 0 0,0 0 0 0 0,0 0 0 0 0,0-5 0 0 0,0 4 0 0 0,-1 1 0 0 0,1-1 0 0 0,0 0 0 0 0,1 0 0 0 0,-1 0 0 0 0,0 0 0 0 0,1 0 0 0 0,-1 0 0 0 0,1 0 0 0 0,0 0 0 0 0,0 1 0 0 0,0-1 0 0 0,1 0 0 0 0,-1 1 0 0 0,0-1 0 0 0,1 1 0 0 0,0-1 0 0 0,1-1 0 0 0,-2 3 0 0 0,1 0 0 0 0,-1 0 0 0 0,0 0 0 0 0,0-1 0 0 0,0 1 0 0 0,0 0 0 0 0,0-1 0 0 0,0 1 0 0 0,0-1 0 0 0,0 1 0 0 0,0-1 0 0 0,-1 0 0 0 0,1 1 0 0 0,-1-1 0 0 0,1 1 0 0 0,-1-1 0 0 0,0 0 0 0 0,0 0 0 0 0,1 1 0 0 0,-1-1 0 0 0,0 0 0 0 0,0 0 0 0 0,0 1 0 0 0,0-1 0 0 0,1 0 0 0 0,-1 0 0 0 0,1 1 0 0 0,-1-1 0 0 0,1 1 0 0 0,-1-1 0 0 0,1 0 0 0 0,0 1 0 0 0,0-1 0 0 0,0 1 0 0 0,0 0 0 0 0,0-1 0 0 0,0 1 0 0 0,0 0 0 0 0,1 0 0 0 0,-1-1 0 0 0,0 1 0 0 0,13-15 0 0 0,-10 5-1 0 0,-3 10 1 0 0,-1 0-1 0 0,0 0 1 0 0,1 0-1 0 0,-1 0 1 0 0,1 0-1 0 0,-1 0 0 0 0,1 0 1 0 0,0 0-1 0 0,-1 0 1 0 0,1 0-1 0 0,0 0 0 0 0,0 0 1 0 0,-1 0-1 0 0,1 1 1 0 0,0-1-1 0 0,0 0 0 0 0,0 0 1 0 0,1 0 0 0 0,11-4-43 0 0,-8-5 22 0 0,6 6-18 0 0,13 5 23 0 0,-14-1 18 0 0,6-1-20 0 0,14 0-31 0 0,-13 6 52 0 0,-11-2-4 0 0,1 0-6 0 0,12 6-52 0 0,-15-6 51 0 0,-1 0 1 0 0,1 0 0 0 0,-1 0-1 0 0,1 0 1 0 0,-1 0-1 0 0,0 1 8 0 0,4 3-22 0 0,25 25 1 0 0,-31-31 18 0 0,1 0 1 0 0,-1 0-1 0 0,0 0 0 0 0,0 1 1 0 0,0-1-1 0 0,0 1 0 0 0,0-1 1 0 0,0 0-1 0 0,0 1 0 0 0,0-1 1 0 0,-1 1-1 0 0,1 0 0 0 0,0-1 1 0 0,-1 1-1 0 0,1 0 0 0 0,-1-1 1 0 0,0 1-1 0 0,0 0 0 0 0,1-1 1 0 0,-1 1 2 0 0,0 0 0 0 0,0 0 0 0 0,0 0 0 0 0,1 0 0 0 0,-1 0 0 0 0,1 0 0 0 0,-1 0 0 0 0,1-1 0 0 0,0 1 0 0 0,0 0 0 0 0,0 0 0 0 0,0-1 0 0 0,0 1 0 0 0,0-1 0 0 0,0 1 0 0 0,0-1 0 0 0,1 1 0 0 0,0 0 0 0 0,0-1 0 0 0,-1 1 0 0 0,1-1 0 0 0,-1 0 0 0 0,0 1 0 0 0,0-1 0 0 0,0 1 0 0 0,0 0 0 0 0,0-1 0 0 0,0 1 0 0 0,0 0 0 0 0,0 0 0 0 0,-1-1 0 0 0,1 1 0 0 0,-1 0 0 0 0,1 0 0 0 0,-1 0 0 0 0,0 2 0 0 0,0 3 0 0 0,0-5 0 0 0,0 0 0 0 0,0 0 0 0 0,0 0 0 0 0,0 0 0 0 0,0 1 0 0 0,0-1 0 0 0,1 0 0 0 0,-1 0 0 0 0,1 0 0 0 0,0 1 0 0 0,4 5 0 0 0,-4-6 0 0 0,0-1 0 0 0,0 0 0 0 0,-1 1 0 0 0,1-1 0 0 0,0 1 0 0 0,-1-1 0 0 0,1 1 0 0 0,0 0 0 0 0,-1-1 0 0 0,0 1 0 0 0,1-1 0 0 0,-1 1 0 0 0,0 0 0 0 0,0 0 0 0 0,0-1-1 0 0,0 1 1 0 0,0 0 0 0 0,1 0 0 0 0,-1 0 0 0 0,1-1 0 0 0,-1 1 0 0 0,1 0 0 0 0,-1-1 0 0 0,1 1 0 0 0,0 0-1 0 0,0-1 1 0 0,0 1 0 0 0,0-1 0 0 0,0 1 1 0 0,0-1 1 0 0,0 1-1 0 0,0-1 0 0 0,-1 1 0 0 0,1 0 1 0 0,0-1-1 0 0,-1 1 0 0 0,1 0 0 0 0,-1 0 1 0 0,0-1-1 0 0,1 1 0 0 0,-1 0 0 0 0,0 0-1 0 0,0 37 147 0 0,0-23-60 0 0,0-4 10 0 0,0 0 44 0 0,0-12-135 0 0,-1 1-1 0 0,1-1 1 0 0,0 1-1 0 0,0-1 1 0 0,0 0-1 0 0,0 1 1 0 0,0-1-1 0 0,0 1 1 0 0,0-1-1 0 0,0 1 1 0 0,0-1-1 0 0,0 1 1 0 0,0-1-1 0 0,0 1 1 0 0,0-1-1 0 0,1 0 1 0 0,-1 1-1 0 0,0-1 1 0 0,0 1-1 0 0,0-1 1 0 0,1 0-1 0 0,-1 1 1 0 0,0-1-1 0 0,0 1 1 0 0,1-1-1 0 0,-1 0 1 0 0,0 1-1 0 0,1-1 1 0 0,-1 0-1 0 0,1 0 1 0 0,-1 1-1 0 0,0-1 1 0 0,1 0-1 0 0,-1 0 1 0 0,1 1-6 0 0,-1-1 4 0 0,1 0 1 0 0,-1 0-1 0 0,0 0 1 0 0,1 0-1 0 0,-1 0 1 0 0,0 1 0 0 0,1-1-1 0 0,-1 0 1 0 0,0 0-1 0 0,1 1 1 0 0,-1-1-1 0 0,0 0 1 0 0,1 1-1 0 0,-1-1 1 0 0,0 0-1 0 0,0 0 1 0 0,1 1 0 0 0,-1-1-1 0 0,0 1 1 0 0,0-1-1 0 0,0 1-4 0 0,1 2 3 0 0,0 0-1 0 0,0 0 1 0 0,-1 1-1 0 0,0-1 1 0 0,1 0-1 0 0,-1 1 1 0 0,0 0-3 0 0,0 44 64 0 0,2-37-82 0 0,4-6-104 0 0,-2-2-11 0 0,-1 6-110 0 0,-3-6-65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14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96 5640 0 0,'0'0'124'0'0,"0"0"17"0"0,0 0 12 0 0,0-3-15 0 0,0 3-136 0 0,0-1 0 0 0,0 0-1 0 0,0 1 1 0 0,0-1 0 0 0,0 0 0 0 0,0 0 0 0 0,0 1 0 0 0,0-1 0 0 0,0 0-1 0 0,-1 1 1 0 0,1-1 0 0 0,0 1 0 0 0,-1-1 0 0 0,1 0 0 0 0,0 1-2 0 0,-7-5-13 0 0,2 1 24 0 0,4-3 56 0 0,0 5 39 0 0,-1 1 123 0 0,2 1-211 0 0,-1 0 0 0 0,1 0 1 0 0,-1 1-1 0 0,1-1 0 0 0,-1-1 1 0 0,1 1-1 0 0,0 0 0 0 0,-1 0 1 0 0,1 0-1 0 0,-1 0 0 0 0,1 0 1 0 0,0 0-1 0 0,-1 0 0 0 0,1-1 1 0 0,-1 1-1 0 0,1 0 0 0 0,0 0 1 0 0,-1 0-1 0 0,1-1 0 0 0,0 1 1 0 0,-1 0-1 0 0,1-1 0 0 0,0 1 1 0 0,-1 0-1 0 0,1-1 0 0 0,0 1 1 0 0,0 0-1 0 0,0-1 0 0 0,-1 1 1 0 0,1 0-1 0 0,0-1-18 0 0,-5-6 312 0 0,-5 2 125 0 0,4-6-42 0 0,-4 6-13 0 0,5-1-135 0 0,5 5-232 0 0,0 1 1 0 0,0-1-1 0 0,0 1 1 0 0,-1-1 0 0 0,1 1-1 0 0,0 0 1 0 0,-1-1-1 0 0,1 1 1 0 0,0 0-1 0 0,-1-1 1 0 0,1 1-1 0 0,-1 0 1 0 0,1-1 0 0 0,0 1-1 0 0,-1 0 1 0 0,1 0-1 0 0,-1-1 1 0 0,1 1-1 0 0,-1 0 1 0 0,1 0-1 0 0,-1 0 1 0 0,1 0-1 0 0,-1 0 1 0 0,1 0 0 0 0,-1 0-1 0 0,1 0 1 0 0,-1 0-1 0 0,1 0 1 0 0,-1 0-1 0 0,1 0 1 0 0,-1 0-1 0 0,0 0-15 0 0,-9-2 277 0 0,-4-4 206 0 0,4 0-168 0 0,5 5-203 0 0,0 0-45 0 0,-1 1 104 0 0,1 0-58 0 0,0 0-36 0 0,-7 1 19 0 0,8 1-21 0 0,0 4 25 0 0,0-1-22 0 0,-6-3-36 0 0,1-2-16 0 0,-16 0 64 0 0,14 3-98 0 0,6 10 8 0 0,-8 3 10 0 0,0-1 33 0 0,7-2-32 0 0,0-8-11 0 0,5-5 0 0 0,1 0 0 0 0,-1 1 0 0 0,1-1 0 0 0,0 0 0 0 0,-1 0 0 0 0,1 1 0 0 0,-1-1 0 0 0,1 0 0 0 0,0 1 0 0 0,-1-1 0 0 0,1 1 0 0 0,0-1 0 0 0,-1 0 0 0 0,1 1 0 0 0,0-1 0 0 0,0 1 0 0 0,0-1 0 0 0,-1 1 0 0 0,1-1 0 0 0,0 1 0 0 0,0-1 0 0 0,0 1 0 0 0,0-1 0 0 0,0 0 0 0 0,0 1 0 0 0,0-1 0 0 0,0 1 0 0 0,0-1 0 0 0,0 1 0 0 0,0-1 0 0 0,0 1 0 0 0,0 0 0 0 0,0 0 0 0 0,0-1 0 0 0,0 1 0 0 0,0 0 0 0 0,0-1 0 0 0,0 1 0 0 0,0 0 0 0 0,0-1 0 0 0,0 1 0 0 0,0 0 0 0 0,-1-1 0 0 0,1 1 0 0 0,0 0 0 0 0,-1-1 0 0 0,1 1 0 0 0,0-1 0 0 0,-1 1 0 0 0,1 0 0 0 0,0-1 0 0 0,-1 1 0 0 0,1-1 0 0 0,-1 1 0 0 0,1-1 0 0 0,-1 0 0 0 0,1 1 0 0 0,-1-1 0 0 0,0 1 0 0 0,1-1 0 0 0,-1 0 0 0 0,1 1 0 0 0,-1-1 0 0 0,0 1 0 0 0,1-1 0 0 0,-1 1 0 0 0,1-1 0 0 0,0 1 0 0 0,-1-1 0 0 0,1 1 0 0 0,-1-1 0 0 0,1 1 0 0 0,0 0 0 0 0,-1-1 0 0 0,1 1 0 0 0,0-1 0 0 0,0 1 0 0 0,0 0 0 0 0,-1-1 0 0 0,1 1 0 0 0,0 0 0 0 0,0 0 0 0 0,0-1 0 0 0,0 1 0 0 0,0 0 0 0 0,0-1 0 0 0,0 66 0 0 0,0-37-72 0 0,0-27 72 0 0,1-1 0 0 0,-1 1 0 0 0,0 0 0 0 0,0-1 0 0 0,1 1 0 0 0,-1 0 0 0 0,1-1 0 0 0,-1 1 0 0 0,1-1 0 0 0,0 1 0 0 0,0-1 0 0 0,0 1 0 0 0,-1-1 0 0 0,2 1 0 0 0,3 6 0 0 0,31 71 0 0 0,-35-78 0 0 0,0-1 0 0 0,-1 1 0 0 0,1 0 0 0 0,0 0 0 0 0,-1 0 0 0 0,1 0 0 0 0,0-1 0 0 0,0 1 0 0 0,0 0 0 0 0,0-1 0 0 0,0 1 0 0 0,0 0 0 0 0,0-1 0 0 0,0 1 0 0 0,0-1 0 0 0,1 0 0 0 0,9 7 0 0 0,-6 3 14 0 0,24 6 140 0 0,-8-5-78 0 0,-11-6-72 0 0,0-2 10 0 0,17-3-77 0 0,-16 0 92 0 0,-10 0-19 0 0,1-1 0 0 0,0 1 0 0 0,-1 0 0 0 0,1 0 0 0 0,0-1 0 0 0,-1 1 0 0 0,1-1 0 0 0,-1 1 0 0 0,1-1 0 0 0,-1 0 0 0 0,1 0 0 0 0,-1 1 0 0 0,1-1 0 0 0,-1 0 0 0 0,0 0 0 0 0,1-1 0 0 0,-1 1 0 0 0,1-1-10 0 0,0 0 90 0 0,1-1-31 0 0,15-7-16 0 0,-7 4 15 0 0,5-7 12 0 0,-3-2-17 0 0,-8 1-32 0 0,5 9 22 0 0,6-24 21 0 0,-13 14-42 0 0,-3 14-19 0 0,-1 0 0 0 0,1 0 0 0 0,0 0-1 0 0,1 0 1 0 0,-1 1 0 0 0,0-1 0 0 0,0 0-1 0 0,0 0 1 0 0,0 0 0 0 0,1 0 0 0 0,-1 1 0 0 0,0-1-1 0 0,1 0 1 0 0,-1 0 0 0 0,1 0-3 0 0,2-1 8 0 0,4-4-5 0 0,-6 2 1 0 0,0-1 1 0 0,0 1 0 0 0,-1-1 0 0 0,1 0 0 0 0,-1 1 0 0 0,0-1 0 0 0,0 1-1 0 0,-1-1 1 0 0,1 0 0 0 0,-1 1 0 0 0,-1-3-5 0 0,-8-9 11 0 0,7 0-11 0 0,3 14 0 0 0,0 0 0 0 0,-1 1 0 0 0,1-1 0 0 0,0 0 0 0 0,-1 0 0 0 0,1 1 0 0 0,-1-1 0 0 0,1 0 0 0 0,-1 1 0 0 0,0-1 0 0 0,0 0 0 0 0,0 1 0 0 0,0-1 0 0 0,0 1 0 0 0,0-1 0 0 0,0 1 0 0 0,0-1 0 0 0,1 1 0 0 0,-1-1 0 0 0,0 0 0 0 0,1 0 0 0 0,-1 1 0 0 0,1-1 0 0 0,0 0 0 0 0,-1 0 0 0 0,1 1 0 0 0,0-1 0 0 0,0-14 10 0 0,-3 0 33 0 0,-7 0-32 0 0,10 16-11 0 0,-1-1 0 0 0,1 1 0 0 0,0 0 0 0 0,0-1 0 0 0,0 1 0 0 0,-1-1 0 0 0,1 1 0 0 0,0-1 0 0 0,0 1 0 0 0,0-1 0 0 0,0 1 0 0 0,0-1 0 0 0,0 1 0 0 0,0-1 0 0 0,0 1 0 0 0,0-1 0 0 0,0 1 0 0 0,0-1 0 0 0,0 1 0 0 0,1-1 0 0 0,-1 1 0 0 0,0-1 0 0 0,0 1 0 0 0,0-1 0 0 0,1 1 0 0 0,-1-1 0 0 0,1 1-1 0 0,-1-1 0 0 0,1 1 0 0 0,-1 0 0 0 0,1 0 1 0 0,0-1-1 0 0,-1 1 0 0 0,1 0 0 0 0,0 0 0 0 0,-1 0 1 0 0,1 0-1 0 0,0 0 0 0 0,-1-1 0 0 0,1 1 0 0 0,0 0 1 0 0,-1 1 0 0 0,3-1-59 0 0,-6 0 4 0 0,-7 0 31 0 0,7 0-40 0 0,3 2 8 0 0,0 1 55 0 0,0-1 1 0 0,0 1-1 0 0,0-1 0 0 0,0 0 0 0 0,0 1 0 0 0,0-1 1 0 0,1 1-1 0 0,-1-1 0 0 0,1 0 0 0 0,0 1 0 0 0,0-1 0 0 0,0 0 1 0 0,0 1-1 0 0,0-1 0 0 0,0 0 0 0 0,1 0 1 0 0,-1-1 0 0 0,-1 0 0 0 0,1 0 1 0 0,0 0-1 0 0,-1 1 0 0 0,1-1 0 0 0,-1 0 0 0 0,1 0 0 0 0,-1 0 1 0 0,0 0-1 0 0,1 0 0 0 0,-1 1 0 0 0,0-1 0 0 0,0 0 0 0 0,0 0 0 0 0,0 0 1 0 0,0 2-1 0 0,0 4 0 0 0,0-5 0 0 0,-1 0 0 0 0,1 0 0 0 0,0 0 0 0 0,1 1 0 0 0,-1-1 0 0 0,0 0 0 0 0,1 0 0 0 0,-1 0 0 0 0,1 0 0 0 0,0 1 0 0 0,12 21 60 0 0,0 0 32 0 0,-12-22-77 0 0,0 0 0 0 0,-1 1 0 0 0,1-1 0 0 0,-1 1 0 0 0,0-1 0 0 0,1 1 0 0 0,-1-1 0 0 0,0 1 0 0 0,0-1 0 0 0,-1 1 0 0 0,1-1 0 0 0,0 1-15 0 0,-1-1 19 0 0,1 0 1 0 0,0 1 0 0 0,0-1-1 0 0,0 1 1 0 0,0-1 0 0 0,0 0-1 0 0,0 1 1 0 0,1-1 0 0 0,-1 1-1 0 0,1-1 1 0 0,-1 0 0 0 0,1 1-20 0 0,4 5 57 0 0,-4-7-43 0 0,0 0 0 0 0,0 1-1 0 0,0-1 1 0 0,0 1 0 0 0,-1-1-1 0 0,1 1 1 0 0,-1-1 0 0 0,1 1 0 0 0,-1 0-1 0 0,1-1 1 0 0,-1 1 0 0 0,0 0-1 0 0,0-1 1 0 0,0 1-14 0 0,0 5 61 0 0,0-5-40 0 0,0 1 0 0 0,0-1 0 0 0,0 0 0 0 0,0 0 0 0 0,0 0 0 0 0,0 0 0 0 0,1 1 0 0 0,-1-1 0 0 0,1 0 0 0 0,0 1-21 0 0,4 5 65 0 0,1 2 33 0 0,-4 3 35 0 0,0-2-9 0 0,4 1-31 0 0,-2-5-13 0 0,-2-1 13 0 0,0 1 22 0 0,-2 0 45 0 0,0-6-148 0 0,0 0 1 0 0,0-1-1 0 0,0 1 1 0 0,0 0-1 0 0,1-1 1 0 0,-1 1-1 0 0,0-1 1 0 0,0 1-1 0 0,0 0 1 0 0,1-1-1 0 0,-1 1 1 0 0,0-1-1 0 0,1 1 1 0 0,-1-1-1 0 0,1 1 0 0 0,-1-1 1 0 0,1 1-1 0 0,-1-1 1 0 0,1 1-1 0 0,-1-1 1 0 0,1 1-1 0 0,-1-1 1 0 0,1 0-13 0 0,-1 1 12 0 0,1-1 0 0 0,0 0 1 0 0,-1 1-1 0 0,1-1 0 0 0,-1 1 1 0 0,1-1-1 0 0,-1 1 0 0 0,0-1 1 0 0,1 1-1 0 0,-1-1 0 0 0,1 1 1 0 0,-1-1-1 0 0,0 1 1 0 0,0 0-1 0 0,1-1 0 0 0,-1 1 1 0 0,0-1-1 0 0,0 1 0 0 0,0 0 1 0 0,1-1-1 0 0,-1 1 0 0 0,0 0 1 0 0,0 0-13 0 0,0 1 172 0 0,0-2-4 0 0,0 0 0 0 0,0 0-7 0 0,0 0-29 0 0,0 0-17 0 0,0 0-3 0 0,0 0-8 0 0,0 0-32 0 0,0 0-3 0 0,0 0 20 0 0,0 0-1 0 0,0 0-41 0 0,2 0-146 0 0,9 0-58 0 0,-9 0 63 0 0,-2 0-64 0 0,1-1-82 0 0,-1 0 73 0 0,0 1-38 0 0,0-1-40 0 0,0 0-38 0 0,0-2-384 0 0,0 2 91 0 0,0-1-52 0 0,0-1-740 0 0,0 1-582 0 0,0 1-1106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11.0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10656 0 0,'0'0'241'0'0,"0"0"38"0"0,0 0 10 0 0,0 0-33 0 0,2 0-116 0 0,7 0 85 0 0,-3 3 70 0 0,2 3 66 0 0,1 3 62 0 0,-1 2-141 0 0,-5 3 95 0 0,-1 18 471 0 0,-2-29-779 0 0,0 15 355 0 0,0-1-42 0 0,0 17 275 0 0,0-4-140 0 0,0 56 741 0 0,0-50-662 0 0,2-24-469 0 0,3-3-42 0 0,1 5-1 0 0,-4-5-49 0 0,-1 13 146 0 0,-1-13-139 0 0,0-5-44 0 0,2 12 2 0 0,9-3 11 0 0,-8-10 0 0 0,-3-3-72 0 0,0 2-44 0 0,0-1-116 0 0,0-1 68 0 0,0 1 59 0 0,0-1 52 0 0,0 0 70 0 0,0 1 92 0 0,0 1 482 0 0,0-2-512 0 0,0 1-41 0 0,0-1-53 0 0,0 1-67 0 0,0-1-81 0 0,0 1-93 0 0,0 0-63 0 0,0-1-94 0 0,0 1-102 0 0,0-1-112 0 0,0 1-122 0 0,0 0 321 0 0,0-1-33 0 0,0 0-36 0 0,0 1-35 0 0,0-1-37 0 0,0 1-39 0 0,0-1-1634 0 0,0 0-1263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15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5960 0 0,'0'0'132'0'0,"0"0"17"0"0,0 0 12 0 0,0 0-47 0 0,0 0-8 0 0,0 0 41 0 0,0 2 125 0 0,0 0-216 0 0,0 0 69 0 0,0 0 46 0 0,0 0 38 0 0,0 5 583 0 0,0-4-477 0 0,-1 1-27 0 0,1-3-190 0 0,0 1-52 0 0,-1-1-60 0 0,1 0-69 0 0,-3 1 254 0 0,-1 0-55 0 0,1-1-20 0 0,1 1 44 0 0,1 0 8 0 0,1 1 64 0 0,-1 1 76 0 0,1 1 91 0 0,0 18 40 0 0,0 1-98 0 0,0 7-34 0 0,0 14 21 0 0,2-30-185 0 0,4 2-21 0 0,0-2-24 0 0,-4 16 71 0 0,-2-25-109 0 0,0 0 1 0 0,1 0 0 0 0,-1-1 0 0 0,2 5-41 0 0,2 4 85 0 0,3 22 154 0 0,-6-22-112 0 0,0 3 46 0 0,0 5-16 0 0,6 7 0 0 0,-1 3 2 0 0,-4-7 0 0 0,-3 3 59 0 0,0 24 165 0 0,5-24-224 0 0,3-13-41 0 0,-7-13-106 0 0,1-1 0 0 0,0 1 0 0 0,0-1 0 0 0,-1 1 0 0 0,1-1 0 0 0,-1 1 0 0 0,1 0 0 0 0,-1-1 0 0 0,0 1 0 0 0,0 0 0 0 0,0-1 0 0 0,1 1 0 0 0,-2 0 0 0 0,1-1 0 0 0,0 1 0 0 0,0 0 0 0 0,0-1 0 0 0,-1 2-12 0 0,-5 8 90 0 0,5-10-80 0 0,0 0 0 0 0,1 0-1 0 0,-1 0 1 0 0,1-1 0 0 0,-1 1-1 0 0,1 0 1 0 0,-1 0-1 0 0,1 0 1 0 0,0 0 0 0 0,-1 0-1 0 0,1 0 1 0 0,0 0 0 0 0,0 1-1 0 0,0-1 1 0 0,-1 0 0 0 0,1 0-1 0 0,1 0 1 0 0,-1 0-1 0 0,0 0 1 0 0,0 0 0 0 0,0 0-1 0 0,0 0 1 0 0,1 0 0 0 0,-1 1-10 0 0,2 4 28 0 0,6 18 140 0 0,-5 6 90 0 0,-3-23-189 0 0,0 10 186 0 0,0-14-208 0 0,0-1-39 0 0,0 1 84 0 0,0-3-17 0 0,0 2-3 0 0,3 11-16 0 0,8 1-27 0 0,-9-12 38 0 0,-4-2-1 0 0,-9 0-71 0 0,8 0-99 0 0,3 0-64 0 0,0 0 69 0 0,0 0-63 0 0,0 0-79 0 0,0 0 73 0 0,0 0-37 0 0,0 0-40 0 0,0 0-37 0 0,0 0-384 0 0,0 0 92 0 0,0 0-52 0 0,-2 0-737 0 0,-3 0-651 0 0,-3 0-962 0 0</inkml:trace>
  <inkml:trace contextRef="#ctx0" brushRef="#br0" timeOffset="239.9">284 395 7632 0 0,'0'0'166'0'0,"0"0"29"0"0,0 0 14 0 0,0 3-25 0 0,0 1-157 0 0,0-2-26 0 0,0 0 1 0 0,0 1-1 0 0,0-1 0 0 0,0 0 0 0 0,0 1 0 0 0,1-1 0 0 0,-1 0 1 0 0,1 1-1 0 0,0 1-1 0 0,4 4 6 0 0,-2-4 32 0 0,0 2 45 0 0,-2 0 61 0 0,0 1 75 0 0,-1 4 112 0 0,0-2-90 0 0,0 16 266 0 0,1-18-301 0 0,0-1-38 0 0,2 1 28 0 0,0-1-46 0 0,3 7 106 0 0,-4 0-43 0 0,-3-2-100 0 0,1-6-43 0 0,-1-1 0 0 0,1 1 0 0 0,0 0-1 0 0,0 0 1 0 0,0-1 0 0 0,1 1 0 0 0,0 0 0 0 0,0 0 0 0 0,1 2-70 0 0,4 8 115 0 0,-4-12-89 0 0,-1 1 1 0 0,0-1-1 0 0,0 1 1 0 0,-1-1-1 0 0,1 1 1 0 0,-1 0-1 0 0,0 2-26 0 0,1 11 110 0 0,-1 30 112 0 0,0-15-162 0 0,0-31-60 0 0,0-1 0 0 0,0 1 0 0 0,0 0 0 0 0,0-1 0 0 0,0 1 0 0 0,0 0 0 0 0,0-1 0 0 0,0 1 0 0 0,0 0 0 0 0,0-1 0 0 0,1 1 0 0 0,-1 0 1 0 0,0-1-1 0 0,1 1 0 0 0,-1-1 0 0 0,0 1 0 0 0,1 0 0 0 0,-1-1 0 0 0,1 1 0 0 0,-1-1 0 0 0,1 1 0 0 0,-1-1 0 0 0,1 0 0 0 0,-1 1 0 0 0,1-1 0 0 0,0 1 0 0 0,-1-1 0 0 0,1 0-1 0 0,-1 1 0 0 0,1-1 0 0 0,-1 1 0 0 0,1-1 0 0 0,-1 1 0 0 0,1-1 0 0 0,-1 1 0 0 0,1-1 0 0 0,-1 1 0 0 0,0-1 0 0 0,1 1 0 0 0,-1 0 0 0 0,0-1 0 0 0,1 1 0 0 0,-1-1 0 0 0,0 1 1 0 0,0 0-1 0 0,0-1 0 0 0,0 1 0 0 0,1 0 0 0 0,-1 0 0 0 0,0-1 0 0 0,0 1 0 0 0,0 0 0 0 0,-1-1 1 0 0,1 3-34 0 0,0 0 38 0 0,0 0-8 0 0,0-1-51 0 0,0 0-49 0 0,0 1-72 0 0,0-3 48 0 0</inkml:trace>
  <inkml:trace contextRef="#ctx0" brushRef="#br0" timeOffset="493.03">332 221 7256 0 0,'0'0'165'0'0,"0"0"22"0"0,0 0 7 0 0,-3 0-23 0 0,-7 0-114 0 0,7 0 55 0 0,3 0 16 0 0,0 0-6 0 0,0 0-10 0 0,0 0-34 0 0,0 0-12 0 0,0 0-62 0 0,0 0-55 0 0,0 0-54 0 0,0 0-75 0 0,0 0-90 0 0,0 0-80 0 0,0 0-291 0 0,0 0-94 0 0,0 0-319 0 0,0 0-604 0 0</inkml:trace>
  <inkml:trace contextRef="#ctx0" brushRef="#br0" timeOffset="1056.18">1010 332 6880 0 0,'-3'0'157'0'0,"-23"0"214"0"0,26 0-368 0 0,0 0-1 0 0,0 0 1 0 0,0 0 0 0 0,0 0 0 0 0,0 0 0 0 0,0 0-1 0 0,-1 0 1 0 0,1 0 0 0 0,0 0 0 0 0,0 0 0 0 0,0 0-1 0 0,0 0 1 0 0,0 0 0 0 0,0 0 0 0 0,0 0 0 0 0,0 0-1 0 0,0 0 1 0 0,0 0 0 0 0,-1 0 0 0 0,1 0 0 0 0,0 0 0 0 0,0 0-1 0 0,0 0 1 0 0,0 0 0 0 0,0 0 0 0 0,0 0 0 0 0,0 0-1 0 0,0 0 1 0 0,0 0 0 0 0,0-1 0 0 0,0 1 0 0 0,0 0-1 0 0,0 0 1 0 0,0 0 0 0 0,0 0 0 0 0,-1 0 0 0 0,1 0-1 0 0,0 0 1 0 0,0 0 0 0 0,0 0 0 0 0,0 0 0 0 0,0 0-1 0 0,0-1 1 0 0,0 1 0 0 0,0 0 0 0 0,0 0 0 0 0,0 0 0 0 0,0 0-1 0 0,0 0 1 0 0,0 0 0 0 0,0 0 0 0 0,0 0 0 0 0,0 0-1 0 0,0 0 1 0 0,0 0 0 0 0,0-1 0 0 0,1 1-3 0 0,-1-10 80 0 0,0 8-2 0 0,0 1 89 0 0,-3 1 148 0 0,-12-4 47 0 0,4-5-92 0 0,8 6 8 0 0,0 3-74 0 0,-1 1-55 0 0,0-1-42 0 0,0 0-34 0 0,-7-1 74 0 0,8-1-45 0 0,-1-5 34 0 0,3 7-128 0 0,1-1 0 0 0,0 1-1 0 0,0-1 1 0 0,-1 1 0 0 0,1 0 0 0 0,0-1 0 0 0,-1 1 0 0 0,1-1-1 0 0,0 1 1 0 0,-1 0 0 0 0,1-1 0 0 0,0 1 0 0 0,-1 0 0 0 0,1 0-1 0 0,-1-1 1 0 0,1 1 0 0 0,-1 0 0 0 0,1 0 0 0 0,-1 0-1 0 0,1-1 1 0 0,-1 1 0 0 0,1 0 0 0 0,0 0 0 0 0,-1 0 0 0 0,1 0-1 0 0,-1 0 1 0 0,1 0 0 0 0,-1 0 0 0 0,1 0 0 0 0,-1 0 0 0 0,1 0-1 0 0,-1 1-7 0 0,-3-1 65 0 0,-2 0 35 0 0,-5 0 100 0 0,-8 1 146 0 0,4-3-40 0 0,9 0-177 0 0,2-5 35 0 0,0 3-71 0 0,-6 2-78 0 0,3 2-16 0 0,6-1 0 0 0,-1 1-1 0 0,0 0 1 0 0,1 0 0 0 0,-1 0 0 0 0,0 0-1 0 0,1 0 1 0 0,-1 1 0 0 0,0-1-1 0 0,1 0 1 0 0,-1 1 0 0 0,1-1 0 0 0,-2 1 1 0 0,-2 10-64 0 0,-9-6 61 0 0,1 6 67 0 0,8-7 12 0 0,-1-4-47 0 0,1 1-14 0 0,0 9-4 0 0,-8-4-11 0 0,-3 7 0 0 0,3 3 0 0 0,8-3 0 0 0,-6-8 0 0 0,6 8 0 0 0,-5 0-12 0 0,9-12 9 0 0,1-1 1 0 0,-1 1 0 0 0,1 0-1 0 0,0-1 1 0 0,-1 1 0 0 0,1-1-1 0 0,0 1 1 0 0,-1 0 0 0 0,1-1 0 0 0,0 1-1 0 0,0 0 1 0 0,0-1 0 0 0,0 1-1 0 0,0 0 1 0 0,0-1 0 0 0,0 1-1 0 0,0 0 1 0 0,0-1 0 0 0,0 1-1 0 0,0 0 1 0 0,0-1 0 0 0,0 1-1 0 0,0 0 1 0 0,1-1 2 0 0,-1 3-4 0 0,0 10-7 0 0,0-8-26 0 0,0-4 36 0 0,0 0-1 0 0,0 0 1 0 0,0 0 0 0 0,0 0 0 0 0,0-1 0 0 0,0 1 0 0 0,0 0 0 0 0,0 0-1 0 0,1 0 1 0 0,-1 0 0 0 0,0-1 0 0 0,0 1 0 0 0,1 0 0 0 0,0 0 1 0 0,12 15 0 0 0,0 0 0 0 0,-11-11 0 0 0,-1-5 0 0 0,-1 1 0 0 0,0 0 0 0 0,0-1 0 0 0,1 1 0 0 0,-1 0 0 0 0,0-1 0 0 0,1 1 0 0 0,-1-1 0 0 0,1 1 0 0 0,-1-1 0 0 0,1 1 0 0 0,-1-1 0 0 0,1 1 0 0 0,-1-1 0 0 0,1 1 0 0 0,-1-1 0 0 0,1 0 0 0 0,-1 1 0 0 0,1-1 0 0 0,0 0 0 0 0,-1 1 0 0 0,1-1 0 0 0,4 2 0 0 0,-4-1 0 0 0,0 0 0 0 0,0-1 0 0 0,0 1 0 0 0,0 0 0 0 0,0-1 0 0 0,-1 1 0 0 0,1 0 0 0 0,0 0 0 0 0,0 0 0 0 0,-1 0 0 0 0,1 0 0 0 0,-1 0 0 0 0,1 0 0 0 0,-1 0 0 0 0,1 0 0 0 0,-1 0 0 0 0,7 11 0 0 0,6-7 0 0 0,3 8 0 0 0,-1 0 0 0 0,-10-10 0 0 0,-4-3 0 0 0,0 0 0 0 0,-1 0 0 0 0,1 1 0 0 0,0-1 0 0 0,-1 0 0 0 0,1 1 0 0 0,-1-1 0 0 0,1 0 0 0 0,-1 1 0 0 0,1-1 0 0 0,-1 1 0 0 0,1-1 0 0 0,-1 1 0 0 0,1-1 0 0 0,-1 1 0 0 0,1-1 0 0 0,-1 1 0 0 0,0 0 0 0 0,1-1 0 0 0,-1 1 0 0 0,0 0 0 0 0,0 0 0 0 0,3 4 0 0 0,-1-3 1 0 0,-1 0 0 0 0,1-1 1 0 0,0 1-1 0 0,0 0 1 0 0,0 0-1 0 0,1-1 1 0 0,-1 1-1 0 0,0-1 0 0 0,1 0 1 0 0,-1 0-1 0 0,1 0 1 0 0,-1 0-1 0 0,1 0 0 0 0,0 0-1 0 0,0 0 6 0 0,0 0 0 0 0,-1 0 0 0 0,1 0-1 0 0,-1 0 1 0 0,1 1 0 0 0,-1-1 0 0 0,1 1-6 0 0,8 14 12 0 0,10 0-12 0 0,-11-1-15 0 0,-8-13 9 0 0,1 0 1 0 0,-1-1-1 0 0,1 0 0 0 0,-1 1 1 0 0,1-1-1 0 0,0 0 0 0 0,0 0 6 0 0,17 7 46 0 0,-19-7-37 0 0,1-1 1 0 0,-1 1-1 0 0,0 0 1 0 0,0 0-1 0 0,0 0 1 0 0,0 0-1 0 0,0 0 1 0 0,0 0-1 0 0,0 0 1 0 0,0 0-1 0 0,0 0 1 0 0,0 1-10 0 0,4 8 80 0 0,-4-7-62 0 0,0-1 0 0 0,0 0 0 0 0,0 0 0 0 0,1 1 0 0 0,-1-1-1 0 0,1 0 1 0 0,-1 0 0 0 0,1 0 0 0 0,0 0-18 0 0,27 26 278 0 0,-27-25-173 0 0,-1 0-37 0 0,0 4 1 0 0,0-1-2 0 0,1-3 0 0 0,1 2-10 0 0,1 2 30 0 0,-2-2 45 0 0,0 1 67 0 0,-2 2 110 0 0,0 3-62 0 0,0 12 364 0 0,-4-15-397 0 0,0-6-160 0 0,-1-1-44 0 0,5-1-8 0 0,0 0 1 0 0,0 0 0 0 0,0 0 0 0 0,0 0 0 0 0,-1 0-1 0 0,1 0 1 0 0,0 0 0 0 0,0 0 0 0 0,0 0 0 0 0,0 0-1 0 0,0 0 1 0 0,0 0 0 0 0,0 0 0 0 0,0 0 0 0 0,0 0-1 0 0,0 0 1 0 0,-1 0 0 0 0,1 0 0 0 0,0 0 0 0 0,0 0-1 0 0,0 0 1 0 0,0 0 0 0 0,0 0 0 0 0,0 0 0 0 0,0 0 0 0 0,0 0-1 0 0,0 0 1 0 0,0 0 0 0 0,0 0 0 0 0,0 0 0 0 0,-1 0-1 0 0,1 0 1 0 0,0 0 0 0 0,0 0 0 0 0,0 1 0 0 0,0-1-1 0 0,0 0 1 0 0,0 0 0 0 0,0 0 0 0 0,0 0 0 0 0,0 0-1 0 0,0 0 1 0 0,0 0 0 0 0,0 0 0 0 0,0 0 0 0 0,0 0-1 0 0,0 0 1 0 0,0 1 0 0 0,0-1 0 0 0,0 0 0 0 0,0 0-1 0 0,0 0 1 0 0,0 0 0 0 0,0 0 0 0 0,0 0 0 0 0,0 0 0 0 0,0 0-3 0 0,0 1 6 0 0,0-1 1 0 0,0 1 0 0 0,0-1-1 0 0,0 0 1 0 0,0 1 0 0 0,0-1 0 0 0,0 1-1 0 0,0-1 1 0 0,0 1 0 0 0,0-1-1 0 0,0 0 1 0 0,0 1 0 0 0,0-1 0 0 0,-1 1-1 0 0,1-1 1 0 0,0 0 0 0 0,0 1 0 0 0,0-1-1 0 0,-1 0 1 0 0,1 1 0 0 0,0-1-1 0 0,-1 0 1 0 0,1 1 0 0 0,0-1 0 0 0,-1 0-1 0 0,1 0 1 0 0,0 1 0 0 0,-1-1-1 0 0,1 0 1 0 0,0 0 0 0 0,-1 0-7 0 0,-6 5 102 0 0,2 6 10 0 0,-8-6-16 0 0,-3 8 18 0 0,-1-1-35 0 0,2-8-94 0 0,-5-4 5 0 0,3 0 63 0 0,-5 0 71 0 0,-29 0 117 0 0,49 0-242 0 0,1 0 0 0 0,-1-1 1 0 0,0 1-1 0 0,1 0 1 0 0,-1-1-1 0 0,0 1 1 0 0,1-1-1 0 0,-1 1 1 0 0,1-1-1 0 0,-1 0 1 0 0,1 1-1 0 0,-1-1 0 0 0,1 0 1 0 0,-1 0 0 0 0,-6-4-46 0 0,-23-11-582 0 0,18 11 262 0 0,7-6-33 0 0,-4 6-129 0 0,7 2 252 0 0,-2-6-41 0 0,3 4 157 0 0,0 1-61 0 0,0 0-88 0 0,1 2 14 0 0,0 0-75 0 0,0 0 59 0 0,1 1-41 0 0,-1-2-457 0 0,1-1-305 0 0,0-2-713 0 0</inkml:trace>
  <inkml:trace contextRef="#ctx0" brushRef="#br0" timeOffset="1524.61">1389 48 7976 0 0,'0'0'174'0'0,"0"0"29"0"0,0 0 14 0 0,2 0-26 0 0,-1 0-219 0 0,1 0 54 0 0,-1 0 48 0 0,0 0 40 0 0,3 0 253 0 0,5 0 685 0 0,-6 0-757 0 0,-1 0-145 0 0,0 0-89 0 0,-1 0-110 0 0,-1 0-23 0 0,1 0-35 0 0,1 0 341 0 0,-2 0-8 0 0,0 3-10 0 0,0-3-208 0 0,0 1 0 0 0,0-1 0 0 0,0 1 0 0 0,0-1 1 0 0,0 1-1 0 0,0-1 0 0 0,0 1 0 0 0,0-1 0 0 0,0 0 1 0 0,1 1-1 0 0,-1-1 0 0 0,0 1 0 0 0,0-1 0 0 0,0 1 1 0 0,1-1-1 0 0,-1 1 0 0 0,0-1 0 0 0,0 0 0 0 0,1 1 0 0 0,-1-1 1 0 0,0 1-1 0 0,1-1 0 0 0,-1 0 0 0 0,1 1 0 0 0,-1-1 1 0 0,0 0-1 0 0,1 0 0 0 0,-1 1 0 0 0,1-1 0 0 0,-1 0 1 0 0,1 0-1 0 0,-1 0 0 0 0,1 0 0 0 0,-1 1 0 0 0,1-1 1 0 0,-1 0-1 0 0,1 0 0 0 0,-1 0 0 0 0,1 0 0 0 0,-1 0 0 0 0,0 0 1 0 0,1 0-9 0 0,-1 0 2 0 0,1 0 1 0 0,-1 0 0 0 0,0 0 0 0 0,0 0 0 0 0,0 0-1 0 0,0 0 1 0 0,0-1 0 0 0,0 1 0 0 0,0 0 0 0 0,0 0 0 0 0,0 0-1 0 0,0 0 1 0 0,1 0 0 0 0,-1 0 0 0 0,0 1 0 0 0,0-1-1 0 0,0 0 1 0 0,0 0 0 0 0,0 0 0 0 0,0 0 0 0 0,0 0-1 0 0,0 0 1 0 0,0 0 0 0 0,0 0 0 0 0,0 0 0 0 0,1 0-1 0 0,-1 0 1 0 0,0 0 0 0 0,0 0 0 0 0,0 0 0 0 0,0 0-1 0 0,0 0 1 0 0,0 0 0 0 0,0 0 0 0 0,0 0 0 0 0,0 1-1 0 0,0-1 1 0 0,0 0 0 0 0,0 0 0 0 0,0 0 0 0 0,0 0 0 0 0,0 0-1 0 0,0 0 1 0 0,0 0 0 0 0,0 0 0 0 0,0 0 0 0 0,0 0-1 0 0,0 1 1 0 0,0-1 0 0 0,0 0 0 0 0,0 0 0 0 0,0 0-1 0 0,0 0 1 0 0,0 0 0 0 0,0 0 0 0 0,0 0 0 0 0,0 0-3 0 0,0 4 61 0 0,0-1-37 0 0,-1-1 0 0 0,1 0 0 0 0,1 1 0 0 0,-1-1 0 0 0,0 0 0 0 0,0 1 0 0 0,1-1 0 0 0,-1 0 0 0 0,2 2-24 0 0,3 4 52 0 0,-4-6-40 0 0,-1-1-1 0 0,1 0 0 0 0,0 1 0 0 0,0-1 1 0 0,0 1-1 0 0,-1-1 0 0 0,1 1 1 0 0,-1 0-1 0 0,1-1 0 0 0,-1 1 1 0 0,0 0-1 0 0,1-1 0 0 0,-1 1 1 0 0,0 0-12 0 0,-1 10 81 0 0,1-9-57 0 0,0 0 1 0 0,-1 0 0 0 0,1 0-1 0 0,1 1 1 0 0,-1-1 0 0 0,0 0 0 0 0,1 0-1 0 0,-1 0 1 0 0,1 0 0 0 0,0 1-25 0 0,6 9 82 0 0,-2-4 37 0 0,-1-1 0 0 0,0 1 0 0 0,3 9-119 0 0,-5 1 121 0 0,-2-4 7 0 0,0-11-96 0 0,0 0 0 0 0,0 0 1 0 0,0 0-1 0 0,0 0 1 0 0,1 0-1 0 0,0 0 0 0 0,0 1-32 0 0,5 10 128 0 0,-5-12-100 0 0,0 0 0 0 0,0 1 0 0 0,0-1 0 0 0,0 1 1 0 0,0-1-1 0 0,-1 1 0 0 0,1-1 0 0 0,-1 1 1 0 0,0 0-29 0 0,0 1 47 0 0,1 1 1 0 0,0-1-1 0 0,0 1 1 0 0,0-1-1 0 0,1 0 1 0 0,0 2-48 0 0,4 16 168 0 0,-4-6-95 0 0,-2 90 492 0 0,0-34-216 0 0,0-13-88 0 0,0-3-37 0 0,0-55-157 0 0,0 1-1 0 0,0-3-315 0 0,0 1 79 0 0,0-1 71 0 0,0 0 61 0 0,0 1 90 0 0,0 0 109 0 0,0 0 614 0 0,0 0-655 0 0,0-1-47 0 0,0 1-63 0 0,0-1-79 0 0,0 1-95 0 0,0-1-110 0 0,0 1-76 0 0,0 0-110 0 0,0-1-121 0 0,0 1 242 0 0,0-1-35 0 0,0 0-35 0 0,0 1-37 0 0,0-1-39 0 0,0 0-39 0 0,0 1-41 0 0,0-1-43 0 0,0 1-44 0 0,0-1-44 0 0,0 0-926 0 0,0 0-909 0 0</inkml:trace>
  <inkml:trace contextRef="#ctx0" brushRef="#br0" timeOffset="1909.15">1215 411 5904 0 0,'26'0'132'0'0,"-20"0"17"0"0,-6 0 11 0 0,2-3-21 0 0,-2 3-139 0 0,7-6 46 0 0,-1 2 30 0 0,2 1 130 0 0,0 3 72 0 0,8-3 356 0 0,-7-1-285 0 0,6-5 283 0 0,-6 4-270 0 0,-4 2-157 0 0,0 0-69 0 0,-1 1-39 0 0,3 0 115 0 0,1 0-49 0 0,1 2-14 0 0,3 1 21 0 0,-3-1-17 0 0,7 1 187 0 0,-2 0-69 0 0,-12-1-234 0 0,0 0 0 0 0,0 0 0 0 0,0-1 0 0 0,0 1-1 0 0,0 0 1 0 0,0-1 0 0 0,0 1 0 0 0,-1-1-1 0 0,2 0-36 0 0,12-6 188 0 0,-12 6-149 0 0,0-1 0 0 0,1 2 0 0 0,-1-1 1 0 0,1 0-1 0 0,-1 0 0 0 0,1 1 0 0 0,-1 0 0 0 0,2 0-39 0 0,14 0 173 0 0,1 0-20 0 0,35 0 307 0 0,-38 0-359 0 0,-1 0-47 0 0,2 0 42 0 0,11 0-16 0 0,-17 0-68 0 0,-10 1-12 0 0,1-1 1 0 0,0 0-1 0 0,0 0 0 0 0,0 0 1 0 0,0 0-1 0 0,0 0 0 0 0,0-1 1 0 0,0 1-1 0 0,-1-1 0 0 0,1 0 1 0 0,1 0-1 0 0,25-12 65 0 0,-20 12-3 0 0,3 2-13 0 0,13-1-5 0 0,-16 0-91 0 0,2 0-72 0 0,-11 0 109 0 0,1 0 0 0 0,-1 0 0 0 0,1 0-1 0 0,-1 0 1 0 0,1 0 0 0 0,-1 0 0 0 0,1 0 0 0 0,-1 0-1 0 0,1 0 1 0 0,-1 0 0 0 0,1 0 0 0 0,-1 0 0 0 0,1-1-1 0 0,-1 1 1 0 0,1 0 0 0 0,-1 0 0 0 0,1 0-1 0 0,-1-1 1 0 0,1 1 0 0 0,-1 0 0 0 0,0-1 0 0 0,1 1-1 0 0,-1 0 1 0 0,1-1 0 0 0,-1 1 0 0 0,0-1 0 0 0,1 1-1 0 0,-1 0 1 0 0,0-1 10 0 0,8-6-222 0 0,-5 6 183 0 0,0 0 0 0 0,0 1 0 0 0,0-1 0 0 0,1 1 0 0 0,-1 0 0 0 0,0 0 1 0 0,1 0 38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21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269 316 5984 0 0,'-13'0'133'0'0,"10"0"23"0"0,1 0 11 0 0,-3 0-41 0 0,-19 0-84 0 0,11 0-3 0 0,1 0 65 0 0,-4 0 117 0 0,-20 0 375 0 0,31 3-83 0 0,-9 7 17 0 0,-1-7-137 0 0,9-3-229 0 0,1 1-38 0 0,-7 6 141 0 0,4-3-86 0 0,3-2-10 0 0,0-1 21 0 0,-1 0 57 0 0,3 1-61 0 0,-1 2-119 0 0,-11 11 101 0 0,8-5-85 0 0,2 3-55 0 0,-2-8-30 0 0,7-5 0 0 0,-1 0 0 0 0,1 0 0 0 0,-1 1 0 0 0,1-1 0 0 0,0 0 0 0 0,-1 0 0 0 0,1 1 0 0 0,-1-1 0 0 0,1 1 0 0 0,0-1 0 0 0,-1 0 0 0 0,1 1 0 0 0,0-1 0 0 0,0 1 0 0 0,-1-1 0 0 0,1 0 0 0 0,0 1 0 0 0,0-1 0 0 0,0 1 0 0 0,-1-1 0 0 0,1 1 0 0 0,0-1 0 0 0,0 1 0 0 0,0-1 0 0 0,0 1 0 0 0,0-1 0 0 0,0 1 0 0 0,0-1 0 0 0,0 1 0 0 0,0-1 0 0 0,0 1 0 0 0,1 0 0 0 0,-1 0 4 0 0,-1 1 1 0 0,1 0-1 0 0,0 0 1 0 0,-1 0-1 0 0,1-1 1 0 0,0 1 0 0 0,-1 0-1 0 0,0-1 1 0 0,0 1-1 0 0,1 0 1 0 0,-1-1-1 0 0,0 1 1 0 0,0-1-5 0 0,0 1 9 0 0,0-1 0 0 0,0 1 1 0 0,0-1-1 0 0,0 1 0 0 0,1 0 0 0 0,-1-1 0 0 0,0 1 0 0 0,1 0 1 0 0,0 0-1 0 0,-1-1 0 0 0,1 1 0 0 0,0 0 0 0 0,0 0-9 0 0,0 37 275 0 0,0 21 34 0 0,0-30-149 0 0,0-25-158 0 0,0-1 0 0 0,1 1 0 0 0,-1 0 0 0 0,1-1 0 0 0,0 1 0 0 0,0 0 0 0 0,1-1 0 0 0,0 1 0 0 0,-1-1 0 0 0,1 0 0 0 0,3 4-2 0 0,-3-4 0 0 0,1 0 0 0 0,-1 1 0 0 0,0-1 0 0 0,0 1 0 0 0,0 0 0 0 0,0 2 0 0 0,0-2 0 0 0,0 0 0 0 0,-1-1 0 0 0,1 1 0 0 0,1-1 0 0 0,-1 1 0 0 0,2 1 0 0 0,43 68 0 0 0,-38-63 0 0 0,0 0 1 0 0,1 0 0 0 0,0-1 0 0 0,7 6-1 0 0,7 6 89 0 0,-22-20-71 0 0,-1-1 1 0 0,1 1 0 0 0,0-1-1 0 0,0 0 1 0 0,-1 0-1 0 0,1 0 1 0 0,0 0 0 0 0,0 0-1 0 0,0 0 1 0 0,0 0 0 0 0,0-1-1 0 0,2 1-18 0 0,9 1 167 0 0,3-2 47 0 0,-8 0-82 0 0,6 0 152 0 0,-12 0 4 0 0,1-3 5 0 0,1-1-171 0 0,0 1-19 0 0,0-1 0 0 0,-1 0-1 0 0,1 0 1 0 0,-1 0 0 0 0,1-2-103 0 0,2-6 269 0 0,3-5 54 0 0,-1 0-69 0 0,-1 0-58 0 0,0 0-48 0 0,1-13 14 0 0,-6 20-113 0 0,-1-1 0 0 0,0 1 1 0 0,0-9-50 0 0,-1-91 160 0 0,-1 101-156 0 0,-1 0 0 0 0,0 0 0 0 0,0 1 0 0 0,-1-1 1 0 0,0 1-1 0 0,-3-5-4 0 0,-4-12 39 0 0,5 10-40 0 0,1 4-33 0 0,-1 1-33 0 0,-1-2-33 0 0,5 10 86 0 0,-12-14-126 0 0,0 1-45 0 0,2-8-355 0 0,6 14 309 0 0,4 6 191 0 0,0 0-74 0 0,0 0-78 0 0,1 0-79 0 0,0 0-82 0 0,0 0-85 0 0,0 0-86 0 0,0 0-89 0 0,0 1 204 0 0,0 0-34 0 0,0 0-33 0 0,0 1-34 0 0,0-6-1206 0 0,0-2-966 0 0</inkml:trace>
  <inkml:trace contextRef="#ctx0" brushRef="#br0" timeOffset="464.21">1026 79 6648 0 0,'-2'0'149'0'0,"1"0"-142"0"0,1 0 1 0 0,-1 1-1 0 0,1-1 0 0 0,0 0 1 0 0,-1 0-1 0 0,1-1 0 0 0,-1 1 1 0 0,1 0-1 0 0,-1 0 0 0 0,1 0 1 0 0,0 0-1 0 0,-1 0 0 0 0,1 0 1 0 0,-1 0-1 0 0,1-1 0 0 0,0 1 1 0 0,-1 0-1 0 0,1 0 0 0 0,0-1 1 0 0,-1 1-1 0 0,1 0 0 0 0,0-1 1 0 0,-1 1-1 0 0,1 0 0 0 0,0 0 0 0 0,0-1 1 0 0,-1 1-1 0 0,1-1 0 0 0,0 1 1 0 0,0 0-1 0 0,0-1-7 0 0,-5-6 129 0 0,-8 2 30 0 0,-3-8-127 0 0,-4-2 25 0 0,-2 4 119 0 0,17 8-101 0 0,-27-2 585 0 0,24 0-499 0 0,-2-1 53 0 0,-3 3 35 0 0,6 3-36 0 0,2 0-40 0 0,-5 0 77 0 0,2 0-94 0 0,-9 0 115 0 0,10 0-150 0 0,0 0 47 0 0,7 0-166 0 0,0 0 1 0 0,0 0-1 0 0,0 0 1 0 0,0 0 0 0 0,0 0-1 0 0,-1 0 1 0 0,1 0-1 0 0,0 0 1 0 0,0 0-1 0 0,0 0 1 0 0,0 0 0 0 0,0 0-1 0 0,0 0 1 0 0,0 0-1 0 0,0 0 1 0 0,0 0-1 0 0,0 0 1 0 0,-1 0 0 0 0,1 0-1 0 0,0 0 1 0 0,0 0-1 0 0,0 0 1 0 0,0 1-1 0 0,0-1 1 0 0,0 0 0 0 0,0 0-1 0 0,0 0 1 0 0,0 0-1 0 0,0 0 1 0 0,0 0-1 0 0,0 0 1 0 0,0 0 0 0 0,-1 0-1 0 0,1 0 1 0 0,0 0-1 0 0,0 0 1 0 0,0 0-1 0 0,0 0 1 0 0,0 1 0 0 0,0-1-1 0 0,0 0 1 0 0,0 0-1 0 0,0 0 1 0 0,0 0-1 0 0,0 0 1 0 0,0 0 0 0 0,0 0-1 0 0,0 0 1 0 0,0 0-1 0 0,0 0 1 0 0,0 1-1 0 0,0-1 1 0 0,0 0 0 0 0,0 0-1 0 0,0 0 1 0 0,0 0-1 0 0,0 0-2 0 0,0 1 6 0 0,0-1 0 0 0,0 1 0 0 0,0 0 1 0 0,0 0-1 0 0,0-1 0 0 0,0 1 0 0 0,0 0 0 0 0,0-1 0 0 0,0 1 0 0 0,-1 0 0 0 0,1-1 0 0 0,0 1 0 0 0,0-1 0 0 0,-1 1 0 0 0,1 0-6 0 0,-1-1 5 0 0,1 0 0 0 0,-1 1-1 0 0,0-1 1 0 0,1 0 0 0 0,-1 0 0 0 0,0 1 0 0 0,1-1-1 0 0,-1 0 1 0 0,0 0 0 0 0,1 0 0 0 0,-1 0 0 0 0,0 0-1 0 0,1 0 1 0 0,-1 0 0 0 0,0 0-5 0 0,1 0 0 0 0,-5 3 75 0 0,1 1-62 0 0,0-1-12 0 0,0 1-1 0 0,1 0 1 0 0,-1 0-1 0 0,1 0 1 0 0,-1 2-1 0 0,1 10 0 0 0,3-15 0 0 0,0 1 0 0 0,0 0 0 0 0,-1-1 0 0 0,1 1 0 0 0,0 0 0 0 0,-1-1 0 0 0,1 1 0 0 0,-1-1 0 0 0,0 1 0 0 0,1-1 0 0 0,-1 1 0 0 0,0-1 0 0 0,0 1 0 0 0,0-1 0 0 0,-4 7 0 0 0,0 5 12 0 0,1-10 5 0 0,-3 2 24 0 0,7-4-37 0 0,-1 0 0 0 0,1 0-1 0 0,-1 0 1 0 0,1 0 0 0 0,0 0 0 0 0,-1 0-1 0 0,1 1 1 0 0,0-1 0 0 0,0 0-1 0 0,0 0 1 0 0,0 0 0 0 0,0 0-1 0 0,0 0 1 0 0,0 1-4 0 0,1 13 78 0 0,-2-11-71 0 0,1 0 0 0 0,-1 0 0 0 0,0 0 0 0 0,0 0 0 0 0,-1 0 0 0 0,1 0 0 0 0,-1 0 1 0 0,0 0-1 0 0,-1 2-7 0 0,3-4-3 0 0,-1 1 0 0 0,0 0 0 0 0,1-1 1 0 0,0 1-1 0 0,0-1 0 0 0,0 1 1 0 0,0 0-1 0 0,0-1 0 0 0,0 1 0 0 0,0 0 1 0 0,1-1-1 0 0,0 1 0 0 0,-1 0 0 0 0,1-1 1 0 0,0 1-1 0 0,0-1 0 0 0,0 0 0 0 0,1 1 3 0 0,3 11 8 0 0,-2 10 104 0 0,-4 14 148 0 0,0-31-188 0 0,1 0 0 0 0,-1 1 0 0 0,2-1 0 0 0,-1 0 0 0 0,1 1 0 0 0,0-1 0 0 0,1 3-72 0 0,9 14 144 0 0,-10 5-66 0 0,-1-21-48 0 0,0 0 0 0 0,1-1 0 0 0,0 1 0 0 0,1 6-30 0 0,2 0 44 0 0,3 22 86 0 0,-5-5 48 0 0,-1-22-129 0 0,0-1-1 0 0,0 0 1 0 0,1 0 0 0 0,1 5-49 0 0,-1-5 45 0 0,0-1 0 0 0,0 1 1 0 0,-1 0-1 0 0,0 5-45 0 0,1 5 107 0 0,4-1-31 0 0,0-2-4 0 0,-4 0 29 0 0,-2 14 72 0 0,0-1-32 0 0,0 10-38 0 0,0-36-99 0 0,0-1 1 0 0,0 1-1 0 0,0 0 1 0 0,1-1-1 0 0,-1 1 1 0 0,0 0-1 0 0,1-1 0 0 0,0 1 1 0 0,-1-1-1 0 0,1 1 1 0 0,0-1-1 0 0,0 1 1 0 0,0-1-1 0 0,0 0 1 0 0,0 1-1 0 0,0-1 0 0 0,0 0 1 0 0,1 1-5 0 0,0 1 91 0 0,-2-3 5 0 0,0 2 0 0 0,0 9-32 0 0,0-9-104 0 0,0-2-79 0 0,0 0-79 0 0,0 0 57 0 0,0 0-33 0 0,0 0-36 0 0,0 0-33 0 0,0 0-333 0 0,0 0 78 0 0,0 0-47 0 0,0 0-642 0 0,0 0-509 0 0,0 0-965 0 0</inkml:trace>
  <inkml:trace contextRef="#ctx0" brushRef="#br0" timeOffset="796.19">537 490 5344 0 0,'0'0'157'0'0,"0"0"-40"0"0,0 0-5 0 0,0 0 45 0 0,0 0 134 0 0,0 0 253 0 0,3-3 22 0 0,7-8-24 0 0,-8 10-365 0 0,-1 0-35 0 0,2 0 58 0 0,0 0-76 0 0,2 1-71 0 0,-1 0-11 0 0,-1-1 52 0 0,21-9 292 0 0,-19 7-151 0 0,-1 2-87 0 0,-1 0-56 0 0,0 1-64 0 0,2 0-29 0 0,-1-1 59 0 0,1 0-30 0 0,2-2 12 0 0,0 1 1 0 0,0 0 0 0 0,0 0-1 0 0,0 1 1 0 0,0 0 0 0 0,6 0-41 0 0,7 0 76 0 0,8-6-24 0 0,-21 5-39 0 0,1 0 0 0 0,0 1 1 0 0,-1 0-1 0 0,1 0 0 0 0,1 0-13 0 0,67 1 67 0 0,-42 0-56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22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95 363 6968 0 0,'0'0'157'0'0,"0"0"23"0"0,0 0 11 0 0,0 3-31 0 0,0 3-129 0 0,0 7-32 0 0,0-3 27 0 0,0 6 34 0 0,1-15-7 0 0,-1 1 0 0 0,0 0 1 0 0,0 0-1 0 0,1 0 0 0 0,-1-1 1 0 0,1 1-1 0 0,-1 0 0 0 0,1-1 1 0 0,0 1-1 0 0,-1 0 1 0 0,1-1-1 0 0,0 1 0 0 0,0-1-53 0 0,5 10 378 0 0,-4-5-153 0 0,-2 1 35 0 0,0 5 177 0 0,-1 3 2 0 0,1-13-373 0 0,0 0 0 0 0,0 0 0 0 0,0 0 0 0 0,1 0 0 0 0,-1 0 0 0 0,1 0 0 0 0,-1 0 0 0 0,1 0 0 0 0,0 0-66 0 0,4 6 209 0 0,0 2 84 0 0,-2 4 48 0 0,-3 15 346 0 0,0-21-545 0 0,0-5-112 0 0,0-1-34 0 0,0-2 13 0 0,0 1 0 0 0,0-1 1 0 0,0 0-1 0 0,0 1 1 0 0,0-1-1 0 0,0 0 1 0 0,0 1-1 0 0,0-1 1 0 0,0 0-1 0 0,0 0 0 0 0,0 1 1 0 0,0-1-1 0 0,0 0 1 0 0,0 1-1 0 0,0-1 1 0 0,1 0-1 0 0,-1 1 0 0 0,0-1 1 0 0,0 0-1 0 0,0 0 1 0 0,0 1-1 0 0,1-1 1 0 0,-1 0-1 0 0,0 0 1 0 0,0 1-1 0 0,1-1-9 0 0,0 2 25 0 0,1 0-1 0 0,-1 0 1 0 0,0 0-1 0 0,1 0 1 0 0,-1 0 0 0 0,0 1-1 0 0,0-1 1 0 0,-1 0 0 0 0,1 1-1 0 0,0-1 1 0 0,-1 1-1 0 0,1-1 1 0 0,-1 1 0 0 0,0-1-1 0 0,0 1 1 0 0,0-1 0 0 0,0 1-25 0 0,2 2 100 0 0,9 8-68 0 0,-8 3 26 0 0,-3-10-62 0 0,0-3-82 0 0,0-1-79 0 0,0 0-116 0 0,0-1 90 0 0,0 0-34 0 0,0-1-313 0 0,0 1 69 0 0,0 0-47 0 0,0 0-614 0 0,0 4-492 0 0,0 4-933 0 0</inkml:trace>
  <inkml:trace contextRef="#ctx0" brushRef="#br0" timeOffset="251.3">17 190 7568 0 0,'0'0'166'0'0,"0"0"29"0"0,0 0 14 0 0,0 0 34 0 0,0-3 93 0 0,-3-9 18 0 0,-8-2 63 0 0,9 11-60 0 0,2 3-146 0 0,0 0-69 0 0,0 0-117 0 0,0 0-75 0 0,0 0-65 0 0,0 0-93 0 0,0 0-107 0 0,0 0-96 0 0,0 0 50 0 0,0 0-35 0 0,0 0-475 0 0,0 0-379 0 0,0 0-716 0 0</inkml:trace>
  <inkml:trace contextRef="#ctx0" brushRef="#br0" timeOffset="615.29">679 0 7200 0 0,'0'0'165'0'0,"0"0"22"0"0,0 0 6 0 0,0 0 47 0 0,0 0-93 0 0,0 0 122 0 0,3 3 227 0 0,0 2-279 0 0,1 0-1 0 0,-1-1 1 0 0,0 1-1 0 0,0 1 1 0 0,-1-1 0 0 0,2 5-217 0 0,5 11 515 0 0,-5-15-379 0 0,1 4 111 0 0,7 9 217 0 0,-9-12-344 0 0,0 1-34 0 0,2 20 187 0 0,6 9 75 0 0,-2-11-101 0 0,-4-8-110 0 0,-2-3-52 0 0,-2 0-38 0 0,-1-8-4 0 0,1 1 0 0 0,0-1 0 0 0,0 0 0 0 0,1 0 0 0 0,0 1-43 0 0,0 0 49 0 0,0 0-1 0 0,0 0 1 0 0,-1 1-1 0 0,0-1 1 0 0,0 2-49 0 0,-1 169 848 0 0,0-119-515 0 0,0 0 62 0 0,0-56-362 0 0,0-2-37 0 0,0-1 4 0 0,0 4 47 0 0,0 3 44 0 0,0 6 64 0 0,0-3-131 0 0,-1-9-8 0 0,-1-1-37 0 0,-2-1-49 0 0,-3 0-100 0 0,5 0-175 0 0,2 0 256 0 0,0 0 3 0 0,0-1-16 0 0,-1 1-37 0 0,1 0-13 0 0,-1-1-37 0 0,1 1-44 0 0,-1-1-48 0 0,0 0-79 0 0,0 0-55 0 0,-1-1-278 0 0,0 0-84 0 0,-1-1-237 0 0,-1-1-596 0 0</inkml:trace>
  <inkml:trace contextRef="#ctx0" brushRef="#br0" timeOffset="868.89">411 300 6744 0 0,'0'0'198'0'0,"3"0"-11"0"0,-1 0-111 0 0,1 0 1 0 0,0 0-1 0 0,0 0 0 0 0,0 0 0 0 0,0-1 0 0 0,-1 1 1 0 0,3-2-77 0 0,1-4 528 0 0,-5 5-503 0 0,-1 1 0 0 0,0-1-1 0 0,0 1 1 0 0,1 0 0 0 0,-1-1 0 0 0,0 1 0 0 0,0-1-1 0 0,1 1 1 0 0,-1 0 0 0 0,1-1 0 0 0,-1 1 0 0 0,0 0-1 0 0,1 0 1 0 0,-1-1 0 0 0,1 1 0 0 0,-1 0-1 0 0,0 0 1 0 0,1-1 0 0 0,-1 1 0 0 0,1 0 0 0 0,-1 0-1 0 0,1 0 1 0 0,-1 0 0 0 0,1 0 0 0 0,-1 0 0 0 0,1 0-1 0 0,-1 0 1 0 0,1 0 0 0 0,-1 0 0 0 0,1 0-1 0 0,-1 0 1 0 0,0 0 0 0 0,1 0-25 0 0,6 0 251 0 0,-2-2-48 0 0,0 0-42 0 0,-1 0-35 0 0,9-5 88 0 0,2 5-62 0 0,30 1 294 0 0,-31 2-306 0 0,3-3 114 0 0,1-4-28 0 0,-3 1-56 0 0,-6 3-40 0 0,0 1 1 0 0,-1 0 0 0 0,1 1-1 0 0,0 0 1 0 0,2 1-131 0 0,18-1 224 0 0,-15 0-170 0 0,-2-3-51 0 0,5-1 47 0 0,-10 2-24 0 0,0 0-1 0 0,0 0 1 0 0,-1 1-1 0 0,1 0 1 0 0,3 0-26 0 0,5 0-38 0 0,-13 1 53 0 0,1-1 0 0 0,-1 0 0 0 0,1 1 1 0 0,-1-1-1 0 0,0 0 0 0 0,1 0 0 0 0,0-1-15 0 0,3-1-10 0 0,0 1-74 0 0,2 0-107 0 0,-3 2 46 0 0,1-1-37 0 0,-3 1-218 0 0,0 0-112 0 0,0 0 67 0 0,0 0-41 0 0,3 0-575 0 0,5 0-451 0 0,7 0-856 0 0</inkml:trace>
  <inkml:trace contextRef="#ctx0" brushRef="#br0" timeOffset="1353.14">1089 458 7424 0 0,'0'0'166'0'0,"0"0"29"0"0,3 0 12 0 0,7-2-58 0 0,0-3-95 0 0,-9 4-53 0 0,1 0-1 0 0,0 0 0 0 0,0 0 1 0 0,-1 0-1 0 0,1 0 1 0 0,0 0-1 0 0,0 1 0 0 0,0-1 1 0 0,0 1-1 0 0,0 0 0 0 0,0-1 1 0 0,1 1-1 0 0,-2 0 0 0 0,1 0 1 0 0,0 0 0 0 0,-1 0 0 0 0,1-1-1 0 0,0 1 1 0 0,-1-1 0 0 0,1 1-1 0 0,-1-1 1 0 0,1 0 0 0 0,-1 1-1 0 0,1-1 1 0 0,-1 0 0 0 0,1 0-1 0 0,-1 0 0 0 0,7-4 59 0 0,-1 3 64 0 0,-1-1 100 0 0,-3-1-61 0 0,2-3 118 0 0,16 2 169 0 0,-15-2-172 0 0,-4 4-131 0 0,3-1 13 0 0,1 1-40 0 0,-5 3-104 0 0,0-1 0 0 0,0 1 0 0 0,1-1 1 0 0,-1 1-1 0 0,0-1 0 0 0,-1 1 0 0 0,1-1 0 0 0,0 0 0 0 0,0 1 0 0 0,0-1 0 0 0,0 0 0 0 0,0 0 0 0 0,-1 0 0 0 0,1 0 1 0 0,0 0-1 0 0,-1 0-15 0 0,3-4 59 0 0,-3 5-45 0 0,0-1 1 0 0,1 0-1 0 0,-1 1 0 0 0,0-1 1 0 0,1 0-1 0 0,-1 1 0 0 0,0-1 1 0 0,1 1-1 0 0,-1-1 0 0 0,1 1 1 0 0,-1-1-1 0 0,1 1 0 0 0,-1-1 1 0 0,1 1-1 0 0,-1-1 0 0 0,1 1 0 0 0,-1 0 1 0 0,1-1-1 0 0,0 1 0 0 0,-1 0 1 0 0,1-1-1 0 0,0 1-14 0 0,4-2 48 0 0,24-14 176 0 0,-24 5-134 0 0,2 7-27 0 0,-7 3-58 0 0,1 1 0 0 0,-1 0 0 0 0,0 0 0 0 0,1 0 0 0 0,-1-1 0 0 0,1 1 0 0 0,-1 0 0 0 0,0 0 0 0 0,0-1 0 0 0,1 1 0 0 0,-1 0 0 0 0,0-1 0 0 0,1 1 0 0 0,-1 0 0 0 0,0-1 0 0 0,0 1 0 0 0,0 0 0 0 0,1-1 0 0 0,-1 1 0 0 0,0-1 0 0 0,0 1 0 0 0,0 0 0 0 0,0-1 0 0 0,0 1 0 0 0,0-1 0 0 0,0 1 0 0 0,0 0 0 0 0,0-1 0 0 0,0 1 0 0 0,0-1 0 0 0,0 1-5 0 0,0-3 142 0 0,3 0 2 0 0,-2 3-136 0 0,-1-1 0 0 0,1 0 0 0 0,0 1 0 0 0,-1-1 0 0 0,1 0 0 0 0,-1 0 0 0 0,1 1 0 0 0,-1-1 0 0 0,1 0 0 0 0,-1 0 0 0 0,1 0 0 0 0,-1 0 0 0 0,0 0 0 0 0,1 0 0 0 0,-1 0-8 0 0,-5-9 27 0 0,2 4-17 0 0,0 2 4 0 0,3 3-9 0 0,0 0-1 0 0,0 1 1 0 0,-1-1-1 0 0,1 0 1 0 0,0 1 0 0 0,-1-1-1 0 0,1 1 1 0 0,0-1-1 0 0,-1 0 1 0 0,1 1-1 0 0,-1-1 1 0 0,1 1-1 0 0,-1-1 1 0 0,1 1 0 0 0,-1 0-1 0 0,1-1 1 0 0,-1 1-1 0 0,0 0 1 0 0,1-1-1 0 0,-1 1 1 0 0,0 0-1 0 0,0-1-4 0 0,-4-1 17 0 0,-8-8 47 0 0,11 7 0 0 0,-1 0-11 0 0,0-1-46 0 0,2 4-6 0 0,1-1 0 0 0,0 1 0 0 0,-1-1 0 0 0,1 1 0 0 0,-1-1 0 0 0,1 1 0 0 0,-1-1 0 0 0,1 1 0 0 0,-1 0 0 0 0,1-1 0 0 0,-1 1 0 0 0,1 0 0 0 0,-1-1 0 0 0,1 1 0 0 0,-1 0 0 0 0,0 0 0 0 0,1 0-1 0 0,-33-3 51 0 0,18 6-51 0 0,-1 10 0 0 0,0 3 0 0 0,-8 7 0 0 0,21-20 0 0 0,1 2 0 0 0,-3 8 0 0 0,1-10 0 0 0,-3 2 0 0 0,2 19 0 0 0,-5-6 0 0 0,7-2 0 0 0,3 16 16 0 0,0-17 31 0 0,0 1 34 0 0,0-14-71 0 0,0 0 0 0 0,-1 0 0 0 0,1-1 0 0 0,-1 1 0 0 0,1 0 0 0 0,-1-1-1 0 0,1 1 1 0 0,-1 0 0 0 0,0-1 0 0 0,0 2-10 0 0,-4 9 61 0 0,10 0-8 0 0,-4-11-49 0 0,-1 1 1 0 0,1-1-1 0 0,0 1 0 0 0,0 0 0 0 0,-1-1 1 0 0,1 1-1 0 0,-1 0 0 0 0,0 0 0 0 0,1-1 1 0 0,-1 2-5 0 0,0-1 5 0 0,0 0 1 0 0,0-1 0 0 0,1 1 0 0 0,-1 0 0 0 0,0-1 0 0 0,1 1-1 0 0,-1-1 1 0 0,1 1 0 0 0,0 0 0 0 0,-1-1 0 0 0,1 0 0 0 0,0 1-1 0 0,0-1 1 0 0,0 1-6 0 0,4 6 15 0 0,-3-3 3 0 0,-1-5-15 0 0,-1 1 0 0 0,0 0 0 0 0,0-1-1 0 0,1 1 1 0 0,-1 0 0 0 0,0-1 0 0 0,1 1 0 0 0,-1-1 0 0 0,1 1 0 0 0,-1-1 0 0 0,1 1 0 0 0,-1-1 0 0 0,1 1 0 0 0,-1-1-1 0 0,1 1 1 0 0,-1-1 0 0 0,1 0 0 0 0,0 1 0 0 0,-1-1 0 0 0,1 0 0 0 0,0 1 0 0 0,0-1-3 0 0,3 2-2 0 0,28 25 2 0 0,-24-23 0 0 0,1 0 33 0 0,15 8 186 0 0,-2-1 9 0 0,-5-7-56 0 0,12-4-20 0 0,-9-1-68 0 0,8 1-25 0 0,20 0-36 0 0,-38-2-3 0 0,-2-1-57 0 0,5-8-153 0 0,3-2-127 0 0,0 10-9 0 0</inkml:trace>
  <inkml:trace contextRef="#ctx0" brushRef="#br0" timeOffset="6518.66">1673 221 5472 0 0,'0'0'124'0'0,"0"0"17"0"0,0 0 10 0 0,3 0-25 0 0,7 0-43 0 0,-8 0 10 0 0,-1 0 107 0 0,1 3 178 0 0,9 7 7 0 0,-8-7-4 0 0,-3 0-38 0 0,0-3-328 0 0,0 1 1 0 0,-1-1-1 0 0,1 1 0 0 0,0-1 1 0 0,1 1-1 0 0,-1-1 0 0 0,0 1 1 0 0,0-1-1 0 0,0 1 0 0 0,0-1 0 0 0,0 1 1 0 0,0-1-1 0 0,1 1 0 0 0,-1-1 1 0 0,0 0-1 0 0,0 1 0 0 0,1-1 1 0 0,-1 1-1 0 0,0-1 0 0 0,0 0 0 0 0,1 1 1 0 0,-1-1-1 0 0,1 0 0 0 0,-1 1 1 0 0,0-1-1 0 0,1 0 0 0 0,-1 1 1 0 0,1-1-1 0 0,-1 0 0 0 0,1 0 0 0 0,-1 0 1 0 0,0 1-1 0 0,1-1 0 0 0,-1 0 1 0 0,1 0-1 0 0,-1 0 0 0 0,1 0 1 0 0,-1 0-1 0 0,1 0 0 0 0,-1 0 0 0 0,1 0 1 0 0,0 0-16 0 0,-1 0 5 0 0,0 0 1 0 0,0 0-1 0 0,0 0 1 0 0,0 0-1 0 0,0 0 1 0 0,0 0-1 0 0,0 0 1 0 0,1 0-1 0 0,-1 0 1 0 0,0 0-1 0 0,0 0 1 0 0,0 0 0 0 0,0 0-1 0 0,0 0 1 0 0,0 0-1 0 0,0 0 1 0 0,0 0-1 0 0,0 0 1 0 0,0 0-1 0 0,0 0 1 0 0,1 0-1 0 0,-1 0 1 0 0,0 0-1 0 0,0 0 1 0 0,0 0-1 0 0,0 0 1 0 0,0 0-1 0 0,0 0 1 0 0,0 0-1 0 0,0 0 1 0 0,0 0-1 0 0,0 0 1 0 0,0 1-1 0 0,0-1 1 0 0,0 0-1 0 0,0 0 1 0 0,0 0 0 0 0,1 0-1 0 0,-1 0 1 0 0,0 0-1 0 0,0 0 1 0 0,0 0-1 0 0,0 0 1 0 0,0 0-1 0 0,0 0 1 0 0,0 1-1 0 0,0-1 1 0 0,0 0-1 0 0,0 0 1 0 0,0 0-1 0 0,0 0 1 0 0,0 0-1 0 0,0 0 1 0 0,0 0-1 0 0,0 0 1 0 0,-1 0-1 0 0,1 1-5 0 0,2 7 197 0 0,4 3 17 0 0,0 3 11 0 0,-4-3-23 0 0,-2 8 104 0 0,0 34 343 0 0,0-27-312 0 0,0-23-295 0 0,0 0 0 0 0,1 0 0 0 0,-1 0 0 0 0,1 0 0 0 0,0 0 0 0 0,-1 0 0 0 0,2 2-42 0 0,6 13 262 0 0,-7-16-221 0 0,0 0 1 0 0,-1 1 0 0 0,1-1 0 0 0,-1 0-1 0 0,1 0 1 0 0,-1 0 0 0 0,0 1 0 0 0,0 1-42 0 0,-1 11 181 0 0,1-4-104 0 0,0 4 33 0 0,0 20 312 0 0,0-25-348 0 0,-3-5 13 0 0,2-4-36 0 0,-1 2-14 0 0,-4 5-140 0 0,5-5 122 0 0,0 0 67 0 0,0 0 32 0 0,1 0 56 0 0,-1 1 67 0 0,1 0 76 0 0,-2 4-249 0 0,2-7-67 0 0,-1-1 1 0 0,1 1-1 0 0,0-1 1 0 0,-1 0-1 0 0,1 1 1 0 0,-1-1-1 0 0,1 0 1 0 0,0 0-1 0 0,-1 1 1 0 0,1-1 0 0 0,-1 0-1 0 0,1 0 1 0 0,-1 1-1 0 0,1-1 1 0 0,-1 0-1 0 0,1 0 1 0 0,-1 0-1 0 0,1 0 1 0 0,-1 0-1 0 0,0 0 1 0 0,1 0-1 0 0,-1 0-1 0 0,-2 0 74 0 0,3 0 14 0 0,0 0 0 0 0,0 0 0 0 0,-2 0 0 0 0,1 0-85 0 0,1 0 1 0 0,-1 0 0 0 0,1 0 0 0 0,0 0 0 0 0,-1 0-1 0 0,1 0 1 0 0,-1 0 0 0 0,1 0 0 0 0,-1 0 0 0 0,1 0-1 0 0,-1 0 1 0 0,1 0 0 0 0,0 0 0 0 0,-1-1 0 0 0,1 1-1 0 0,-1 0 1 0 0,1 0 0 0 0,0-1 0 0 0,-1 1 0 0 0,1 0-1 0 0,0 0 1 0 0,-1-1 0 0 0,1 1 0 0 0,0 0 0 0 0,-1-1-1 0 0,1 1 1 0 0,0 0 0 0 0,0-1 0 0 0,-1 1 0 0 0,1-1 0 0 0,0 1-1 0 0,0 0-3 0 0,-1-10 139 0 0,-2 10-82 0 0,3 0-56 0 0,-1 0 0 0 0,1 0 0 0 0,-1 0 0 0 0,1 0 0 0 0,-1 0 0 0 0,1 0 0 0 0,-1 0 0 0 0,1 0 0 0 0,-1 0 0 0 0,1 0 0 0 0,0 0 0 0 0,-1-1 0 0 0,1 1 0 0 0,-1 0 0 0 0,1 0 0 0 0,0-1 0 0 0,-1 1 0 0 0,1 0 1 0 0,-1 0-1 0 0,1-1 0 0 0,0 1 0 0 0,0 0 0 0 0,-1-1 0 0 0,1 1 0 0 0,0-1 0 0 0,-1 1 0 0 0,1 0 0 0 0,0-1 0 0 0,0 1 0 0 0,0-1 0 0 0,-1 1-1 0 0,0-10 29 0 0,1-2 45 0 0,0 7-34 0 0,0 3-30 0 0,-1 1 0 0 0,1-1 0 0 0,0 1 0 0 0,-1-1 0 0 0,1 0 0 0 0,-1 1 0 0 0,1-1 1 0 0,-1 1-1 0 0,0 0 0 0 0,0-1 0 0 0,1 1 0 0 0,-1-1-10 0 0,0 1 12 0 0,-1-1-1 0 0,1 0 1 0 0,1 0-1 0 0,-1 1 1 0 0,0-1-1 0 0,0 0 1 0 0,1 0-1 0 0,-1 0 1 0 0,1 0-1 0 0,0 0 1 0 0,-1 0 0 0 0,1-1-12 0 0,1-20 80 0 0,-1 19-78 0 0,1 0 0 0 0,-1 0 0 0 0,1 0 1 0 0,1 0-1 0 0,-1 0 0 0 0,0 0 0 0 0,1 1 0 0 0,0-1 1 0 0,0-1-3 0 0,1-11 46 0 0,-1 1-32 0 0,0 11-14 0 0,0 1 0 0 0,0-1 0 0 0,0 0 0 0 0,-1 1 0 0 0,0-1 0 0 0,0 0 0 0 0,0 0 0 0 0,0 0 0 0 0,-1 0 0 0 0,1-3 0 0 0,-1 5 0 0 0,0 0 0 0 0,0 0 0 0 0,0 1 0 0 0,0-1 0 0 0,1 0 0 0 0,-1 0 0 0 0,1 1 0 0 0,-1-1 0 0 0,1 0 0 0 0,0 1 0 0 0,0-1 0 0 0,0 0 0 0 0,0 1 0 0 0,0-1 0 0 0,0 1 0 0 0,0-1 0 0 0,0 1 0 0 0,0 0 0 0 0,1 0 0 0 0,0-1 0 0 0,11-14-14 0 0,-9 4-32 0 0,1 3-1 0 0,17-15-48 0 0,-14 19 141 0 0,22-5 29 0 0,-2 7-66 0 0,3 3-24 0 0,-2 0-69 0 0,-23 3 41 0 0,14 10 32 0 0,-16-11 11 0 0,-1-1 0 0 0,0 1 0 0 0,0 0 0 0 0,0 0 0 0 0,0 0 0 0 0,0 0 0 0 0,-1 1 0 0 0,1-1 0 0 0,-1 1 0 0 0,1 0 0 0 0,-1-1 1 0 0,1 3-1 0 0,0 0 1 0 0,-3-4-3 0 0,0-1 0 0 0,1 1 0 0 0,-1 0 0 0 0,0-1 0 0 0,0 1 0 0 0,1 0 0 0 0,-1-1 0 0 0,1 1 1 0 0,-1-1-1 0 0,1 1 0 0 0,-1-1 0 0 0,1 1 0 0 0,-1-1 0 0 0,1 1 0 0 0,-1-1 0 0 0,1 0 0 0 0,-1 1 0 0 0,1-1 0 0 0,0 0 0 0 0,-1 1 0 0 0,1-1 0 0 0,0 0 2 0 0,4 3-12 0 0,-4-2 11 0 0,1 0 0 0 0,-1 0 1 0 0,1 1-1 0 0,-1-1 0 0 0,1 1 0 0 0,-1-1 0 0 0,0 1 0 0 0,0 0 0 0 0,0-1 1 0 0,0 1-1 0 0,0 0 0 0 0,0 0 0 0 0,0 0 1 0 0,9 27-3 0 0,-8-23-4 0 0,8 16-21 0 0,-9-20 26 0 0,0 0-1 0 0,0 0 1 0 0,0 1 0 0 0,0-1-1 0 0,0 0 1 0 0,-1 0 0 0 0,1 0-1 0 0,-1 1 1 0 0,1-1 0 0 0,-1 0 0 0 0,0 2 2 0 0,0-1 0 0 0,0 0 0 0 0,0-1 0 0 0,1 1 0 0 0,-1-1 0 0 0,1 1 0 0 0,-1-1 0 0 0,1 1 0 0 0,0-1 0 0 0,0 1 0 0 0,0-1 0 0 0,1 2 0 0 0,-1-2 0 0 0,0 1 0 0 0,0-1 0 0 0,0 0 0 0 0,0 1 0 0 0,0-1 0 0 0,0 1 0 0 0,-1-1 0 0 0,0 1 0 0 0,1-1 0 0 0,-1 1 0 0 0,0 2 0 0 0,0 137 64 0 0,0-129-43 0 0,0-11 86 0 0,0-2 19 0 0,0 0-4 0 0,0 0-9 0 0,0 0-28 0 0,0-2-11 0 0,0-10 21 0 0,0 2-40 0 0,0-22 13 0 0,0 25-49 0 0,0 6-14 0 0,0-1 0 0 0,0 0-1 0 0,1 1 1 0 0,-1-1 0 0 0,0 1 0 0 0,1-1 0 0 0,-1 1 0 0 0,1-1-1 0 0,-1 1 1 0 0,1-1 0 0 0,0 1 0 0 0,0 0 0 0 0,0-1-5 0 0,5-11 17 0 0,-5-4 16 0 0,-1 15-28 0 0,0 0 0 0 0,0-1-1 0 0,0 1 1 0 0,0-1 0 0 0,0 1-1 0 0,1 0 1 0 0,-1-1 0 0 0,1 1-1 0 0,0 0 1 0 0,0-3-5 0 0,10-8 45 0 0,-9 11-43 0 0,0 1 1 0 0,0-1-1 0 0,-1 0 1 0 0,1 0-1 0 0,-1 0 0 0 0,0 0 1 0 0,1 0-1 0 0,-1 0 1 0 0,1-2-3 0 0,1-9 0 0 0,-3 11 0 0 0,1 0 0 0 0,-1-1 0 0 0,1 1 0 0 0,-1 0 0 0 0,1-1 0 0 0,0 1 0 0 0,0 0 0 0 0,0 0 0 0 0,1 0 0 0 0,-1 0 0 0 0,0 0 0 0 0,1 0 0 0 0,-1 0 0 0 0,1 0 0 0 0,1-1 0 0 0,0-1 0 0 0,-1 0 0 0 0,1 0 0 0 0,-1 0 0 0 0,0 0 0 0 0,0 0 0 0 0,0-1 0 0 0,0 0 0 0 0,9-18 0 0 0,-8 17 0 0 0,2 1 0 0 0,-1-1 0 0 0,1 1 0 0 0,-1 0 0 0 0,1 0 0 0 0,1 1 0 0 0,-1 0 0 0 0,5-3 0 0 0,6 1 0 0 0,-1-7-12 0 0,-4 5-30 0 0,8 1 29 0 0,15 6-17 0 0,-19 1-36 0 0,-13 0 62 0 0,0 1-1 0 0,-1-1 1 0 0,1 0 0 0 0,-1 0-1 0 0,1 1 1 0 0,0-1 0 0 0,-1 1-1 0 0,1-1 1 0 0,-1 1 0 0 0,1 0-1 0 0,-1 0 5 0 0,3 1-1 0 0,-1 0-1 0 0,0 1 0 0 0,0-1 1 0 0,0 1-1 0 0,2 3 2 0 0,0-1-11 0 0,4 6-45 0 0,-5-2 44 0 0,1 0 14 0 0,6-3-6 0 0,-6-4-3 0 0,-1 1-1 0 0,0-1 1 0 0,0 1-1 0 0,0 0 0 0 0,0 0 1 0 0,-1 0-1 0 0,0 1 1 0 0,2 1 7 0 0,-4-4 0 0 0,1 1 0 0 0,0 1 0 0 0,-1-1 0 0 0,1 0 0 0 0,-1 0 0 0 0,0 1 0 0 0,1-1 0 0 0,-1 0 0 0 0,0 1 0 0 0,-1-1 0 0 0,1 1 0 0 0,0-1 0 0 0,-1 1 0 0 0,1 0 0 0 0,-1-2 2 0 0,0 1 0 0 0,0-1 1 0 0,0 1-1 0 0,0-1 1 0 0,1 1-1 0 0,-1-1 0 0 0,1 0 1 0 0,-1 1-1 0 0,1-1 1 0 0,-1 1-1 0 0,2 0-2 0 0,8 11 66 0 0,-8-12-55 0 0,-1 1-1 0 0,1-1 1 0 0,-1 1-1 0 0,0-1 1 0 0,0 1-1 0 0,0-1 1 0 0,0 1-1 0 0,0 0 1 0 0,0-1 0 0 0,0 1-1 0 0,-1 0 1 0 0,1 0-1 0 0,0 0 1 0 0,-1-1-1 0 0,0 1 1 0 0,1 0 0 0 0,-1 2-11 0 0,0 8 5 0 0,-1-9-27 0 0,1 0 0 0 0,0 0 0 0 0,0 0 0 0 0,0 1 0 0 0,0-1 0 0 0,1 0 0 0 0,-1 0 0 0 0,1 0 0 0 0,0 0 0 0 0,0 1 22 0 0,2 1-33 0 0,2 6-15 0 0,-8-1 40 0 0,3-8 36 0 0,4 3 30 0 0,-3-4-51 0 0,1 1 16 0 0,-1 4 12 0 0,-1 15 64 0 0,0 2-20 0 0,0-17-95 0 0,0-3-53 0 0,3-1 1 0 0,7 9-12 0 0,-8-8-38 0 0,0 0 47 0 0,-2 1 22 0 0,-1 1-3 0 0,1-4 28 0 0,0 4-105 0 0,0 0-58 0 0,0 9-587 0 0,0-10 494 0 0,0-2 163 0 0,0-1 52 0 0,0 2-583 0 0,0-3-6 0 0</inkml:trace>
  <inkml:trace contextRef="#ctx0" brushRef="#br0" timeOffset="7018.62">3014 316 6648 0 0,'0'-3'149'0'0,"0"-23"207"0"0,0 26-353 0 0,0 0 0 0 0,0 0-1 0 0,0 0 1 0 0,0 0 0 0 0,0 0 0 0 0,0 0 0 0 0,0-1-1 0 0,0 1 1 0 0,0 0 0 0 0,0 0 0 0 0,0 0 0 0 0,0 0-1 0 0,0 0 1 0 0,0 0 0 0 0,0 0 0 0 0,0 0-1 0 0,0 0 1 0 0,0 0 0 0 0,0-1 0 0 0,0 1 0 0 0,0 0-1 0 0,0 0 1 0 0,0 0 0 0 0,0 0 0 0 0,0 0-1 0 0,0 0 1 0 0,0 0 0 0 0,0 0 0 0 0,0 0 0 0 0,0 0-1 0 0,0 0 1 0 0,0 0 0 0 0,-1 0 0 0 0,1-1 0 0 0,0 1-1 0 0,0 0 1 0 0,0 0 0 0 0,0 0 0 0 0,0 0-1 0 0,0 0 1 0 0,0 0 0 0 0,0 0 0 0 0,0 0 0 0 0,0 0-1 0 0,0 0 1 0 0,-1 0 0 0 0,1 0 0 0 0,0 0 0 0 0,0 0-1 0 0,0 0 1 0 0,0 0 0 0 0,0 0 0 0 0,0 0-1 0 0,0 0 1 0 0,0 0 0 0 0,0 0 0 0 0,-1 0-3 0 0,1 1 2 0 0,-1-1 0 0 0,0 0 0 0 0,1 0 0 0 0,-1-1 0 0 0,0 1 1 0 0,1 0-1 0 0,-1 0 0 0 0,0 0 0 0 0,1 0 0 0 0,-1-1 0 0 0,0 1 0 0 0,1 0 1 0 0,-1 0-1 0 0,1-1 0 0 0,-1 1-2 0 0,-2-7 16 0 0,3 3 45 0 0,0 4-61 0 0,0-2 126 0 0,-2-1 144 0 0,-9-7 243 0 0,10 8-310 0 0,-1 1-35 0 0,0 0 76 0 0,-1 0-79 0 0,0 1-77 0 0,0 1-36 0 0,1-3 71 0 0,-2-5 163 0 0,3 7-271 0 0,1 0 0 0 0,0-1 0 0 0,0 1-1 0 0,0 0 1 0 0,-1-1 0 0 0,1 1 0 0 0,0-1 0 0 0,0 1 0 0 0,-1 0-1 0 0,1 0 1 0 0,0-1 0 0 0,-1 1 0 0 0,1 0 0 0 0,0 0-1 0 0,-1-1 1 0 0,1 1 0 0 0,0 0 0 0 0,-1 0 0 0 0,1 0-1 0 0,-1-1 1 0 0,1 1 0 0 0,0 0 0 0 0,-1 0 0 0 0,1 0 0 0 0,-1 0-1 0 0,1 0 1 0 0,0 0 0 0 0,-1 0 0 0 0,1 0 0 0 0,-1 0-1 0 0,1 0-14 0 0,-3 0 338 0 0,0 0-10 0 0,-5-1-129 0 0,-3-5 15 0 0,-3-1 11 0 0,3 5-23 0 0,-2 2 112 0 0,4 0-112 0 0,2 0-74 0 0,-16 0 96 0 0,11 0-123 0 0,-3 0 38 0 0,9 0-96 0 0,5 0-14 0 0,-24 13-9 0 0,20-12-20 0 0,1 1 0 0 0,-5 14 0 0 0,-2 0 0 0 0,9-1 0 0 0,2-9 0 0 0,0-5 0 0 0,-13 24 0 0 0,12-24 0 0 0,1 0 0 0 0,0 0 0 0 0,-1 0 0 0 0,1 0 0 0 0,0 0 0 0 0,0 1 0 0 0,0-1 0 0 0,0 0 0 0 0,0 0 0 0 0,0 0 0 0 0,0 0 0 0 0,0 0 0 0 0,1 0 0 0 0,-1 0 0 0 0,0 0 0 0 0,1 1 0 0 0,-1-1 0 0 0,1 0 0 0 0,-1 0 0 0 0,1-1 0 0 0,-1 1 0 0 0,1 0 0 0 0,0 0 0 0 0,0 0 0 0 0,0 1 0 0 0,0-1 0 0 0,0 1 0 0 0,-1-1 0 0 0,1 1 0 0 0,0 0 0 0 0,0-1 0 0 0,-1 1 0 0 0,1 0 0 0 0,-1 0 0 0 0,0-1 0 0 0,1 2 0 0 0,1 13 0 0 0,11 0 0 0 0,-5-8 0 0 0,-5-5 0 0 0,0 0 0 0 0,0 0 0 0 0,1 0 0 0 0,-1 0 0 0 0,1 0 0 0 0,0 0 0 0 0,9 2 0 0 0,-5 8-12 0 0,-3-9 1 0 0,0 0 0 0 0,1 0 1 0 0,0-1-1 0 0,-1 1 0 0 0,2-1 11 0 0,-1 0-3 0 0,1 1-1 0 0,0 0 1 0 0,-1 0-1 0 0,0 0 1 0 0,2 3 3 0 0,-4-3-7 0 0,1 0 0 0 0,1 0 0 0 0,-1 0 0 0 0,0 0 0 0 0,1-1 7 0 0,0 1-3 0 0,-1-1-1 0 0,1 1 0 0 0,-1 0 0 0 0,0 0 1 0 0,0 1 3 0 0,-3-3 0 0 0,0-1 0 0 0,0 1 0 0 0,0-1 0 0 0,0 1 0 0 0,0-1 0 0 0,0 0 0 0 0,1 0 0 0 0,-1 0 0 0 0,0 0 0 0 0,1 0 0 0 0,-1 0 0 0 0,1-1 0 0 0,-1 1 0 0 0,1-1 0 0 0,-1 1 0 0 0,1-1 0 0 0,-1 1 0 0 0,1 0 0 0 0,-1 0 0 0 0,0 0 0 0 0,0 0 0 0 0,1 1 0 0 0,-1-1 0 0 0,0 0 0 0 0,0 1 0 0 0,0 0 0 0 0,0-1 0 0 0,0 2 0 0 0,1-1 0 0 0,0 0 0 0 0,0 0 0 0 0,0-1 0 0 0,0 1 0 0 0,1 0 0 0 0,-2-1 0 0 0,0 0 0 0 0,0-1 0 0 0,0 1 0 0 0,-1 0 0 0 0,1 1 0 0 0,0-1 0 0 0,0 0 0 0 0,-1 0 0 0 0,1 1 0 0 0,-1-1 0 0 0,0 1 0 0 0,1 0 0 0 0,0 0 0 0 0,0 3 0 0 0,-2-4 0 0 0,0-1 0 0 0,1 1 0 0 0,-1 0 0 0 0,0-1 0 0 0,1 1 0 0 0,-1-1 0 0 0,0 1 0 0 0,1-1 0 0 0,-1 1 0 0 0,1 0 0 0 0,-1-1 0 0 0,1 0 0 0 0,-1 1 0 0 0,1-1 0 0 0,-1 1 0 0 0,1-1 0 0 0,-1 1 0 0 0,1-1 0 0 0,0 0 0 0 0,-1 0 0 0 0,1 1 0 0 0,0-1 0 0 0,4 2 0 0 0,24 14 0 0 0,-29-15 0 0 0,1 0 0 0 0,-1-1 0 0 0,0 1 0 0 0,1 0 0 0 0,-1 0 0 0 0,0 0 0 0 0,0 0 0 0 0,1-1 0 0 0,-1 1 0 0 0,0 0 0 0 0,0 0 0 0 0,0 0 0 0 0,0 0 0 0 0,0 0 0 0 0,0 12 12 0 0,-1-3 127 0 0,-1-2-45 0 0,1-7-75 0 0,1 0-1 0 0,-1 1 1 0 0,0-1 0 0 0,0 0 0 0 0,0 1-1 0 0,1-1 1 0 0,-1 0 0 0 0,-1 0-1 0 0,0 1-18 0 0,1-1 19 0 0,-1 2 104 0 0,1 0-45 0 0,0-1-28 0 0,1 3-27 0 0,-1 0 31 0 0,1-4-46 0 0,-1 0 0 0 0,0 0 0 0 0,0 0 0 0 0,1 0 0 0 0,-1 0 1 0 0,0 0-1 0 0,0-1 0 0 0,0 1 0 0 0,0 0 0 0 0,0-1 1 0 0,1 1-1 0 0,-1-1 0 0 0,-1 1 0 0 0,1-1 0 0 0,0 1 0 0 0,0-1-8 0 0,-10 7 102 0 0,6-1-35 0 0,5-5-63 0 0,0-1 0 0 0,0 1 0 0 0,-1-1 0 0 0,1 1 0 0 0,0-1-1 0 0,0 0 1 0 0,-1 1 0 0 0,1-1 0 0 0,0 0 0 0 0,-1 1 0 0 0,1-1-1 0 0,-1 0 1 0 0,1 1 0 0 0,0-1 0 0 0,-1 0 0 0 0,1 0 0 0 0,-1 1-1 0 0,1-1 1 0 0,-1 0 0 0 0,1 0 0 0 0,-1 0 0 0 0,1 0 0 0 0,-1 0 0 0 0,1 0-1 0 0,-1 0 1 0 0,1 0 0 0 0,-1 0 0 0 0,1 0 0 0 0,-1 0 0 0 0,1 0-1 0 0,-1 0 1 0 0,0 0-4 0 0,-30 0 18 0 0,15 3-8 0 0,9 1 8 0 0,7-3-16 0 0,-1 0-1 0 0,0-1 0 0 0,1 1 1 0 0,-1-1-1 0 0,0 1 0 0 0,0-1 0 0 0,0 1 1 0 0,0-1-1 0 0,1 1 0 0 0,-1-1 1 0 0,0 1-1 0 0,0-1 0 0 0,0 0 1 0 0,0 0-1 0 0,0 0 0 0 0,0 1 1 0 0,0-1-1 0 0,0 0 0 0 0,0 0 0 0 0,0 0 1 0 0,0 0-1 0 0,0-1 0 0 0,0 1 1 0 0,0 0-1 0 0,0 0 0 0 0,1-1 1 0 0,-1 1-2 0 0,-8-5 0 0 0,8 4 0 0 0,0 0 0 0 0,-1 0 0 0 0,1 1 0 0 0,-1-1 0 0 0,1 0 0 0 0,-1 0 0 0 0,1 1 0 0 0,-1-1 0 0 0,0 1 0 0 0,1 0 0 0 0,-1-1 0 0 0,1 1 0 0 0,-1 0 0 0 0,0 0 0 0 0,-3 0-55 0 0,-1 0-110 0 0,2 1-45 0 0,-1-1-71 0 0,0 0-73 0 0,0 0-72 0 0,0-1-75 0 0,0 1-76 0 0,1-1-76 0 0,1-1-77 0 0,-4-2-943 0 0,-2-5-950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31.8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9560 0 0,'0'0'216'0'0,"-3"0"32"0"0,2 0-401 0 0,0 0 115 0 0,0 0 74 0 0,1 0 43 0 0,0 0 281 0 0,0 0-261 0 0,-2 0-102 0 0,1 0-53 0 0,0 0-43 0 0,0 0-33 0 0,-1 0-44 0 0,0 0-49 0 0,-1 0-53 0 0,1 0-57 0 0,-2 0-63 0 0,1 0-65 0 0,-2 0-71 0 0,5 0-751 0 0,0 0-738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31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6304 0 0,'0'0'141'0'0,"0"0"23"0"0,3 0 11 0 0,7 0 39 0 0,-8 0-80 0 0,-1 0 108 0 0,-1 0 202 0 0,-3 3 18 0 0,-7 8-20 0 0,7-9-88 0 0,3-2-40 0 0,0 3-8 0 0,0 12-5 0 0,0 1-52 0 0,0 61 697 0 0,0-66-747 0 0,0 1-49 0 0,-1-1-42 0 0,1 1-34 0 0,0-8-56 0 0,0 0 1 0 0,0 0 0 0 0,1 1-1 0 0,0-1 1 0 0,0 0-1 0 0,0 1-18 0 0,5 11 17 0 0,-5-13-11 0 0,0 0 0 0 0,0 0 1 0 0,0 1-1 0 0,0-1 0 0 0,0 0 0 0 0,-1 1 1 0 0,1-1-1 0 0,-1 2-6 0 0,0 29 100 0 0,0 54 334 0 0,0-55-285 0 0,0-32-146 0 0,0-1 1 0 0,0 0-1 0 0,0 1 1 0 0,0-1-1 0 0,0 0 1 0 0,0 1-1 0 0,0-1 1 0 0,0 0-1 0 0,0 1 0 0 0,0-1 1 0 0,0 0-1 0 0,0 1 1 0 0,0-1-1 0 0,0 0 1 0 0,0 0-1 0 0,1 1 1 0 0,-1-1-1 0 0,0 0 1 0 0,0 1-1 0 0,0-1 1 0 0,0 0-1 0 0,1 0 1 0 0,-1 1-1 0 0,0-1 1 0 0,0 0-1 0 0,1 0-3 0 0,0 1 14 0 0,0 0-7 0 0,0 0-1 0 0,0 0 0 0 0,0 0 1 0 0,0 1-1 0 0,-1-1 0 0 0,1 0 1 0 0,0 0-1 0 0,0 1 0 0 0,-1-1 0 0 0,1 0 1 0 0,-1 1-1 0 0,1 0-6 0 0,0 4 65 0 0,0 2 44 0 0,-1-7-93 0 0,-1 1 0 0 0,1-1 0 0 0,0 1 0 0 0,0-1 0 0 0,-1 1 0 0 0,1-1 0 0 0,-1 1 0 0 0,0-1-1 0 0,1 0 1 0 0,-1 1 0 0 0,0-1 0 0 0,0 0 0 0 0,0 1-16 0 0,-4 4 31 0 0,3-4 7 0 0,4-1-10 0 0,4-1-29 0 0,-2 0-48 0 0,-2 0-55 0 0,-1 0-120 0 0,-1 0-202 0 0,0 0-12 0 0,0 0-2 0 0</inkml:trace>
  <inkml:trace contextRef="#ctx0" brushRef="#br0" timeOffset="501.94">223 79 5440 0 0,'0'0'124'0'0,"3"3"17"0"0,7 7 10 0 0,-7-6-51 0 0,-2-1-52 0 0,-2 6-54 0 0,1-6 16 0 0,0-2-10 0 0,0 1 0 0 0,0 0 0 0 0,0-1 0 0 0,1 1 0 0 0,-1-1 0 0 0,1 1 0 0 0,-1-1 0 0 0,1 1 0 0 0,-1-1 0 0 0,1 1 0 0 0,0-1 0 0 0,0 1 0 0 0,0-1 0 0 0,5 12 0 0 0,-3-1 8 0 0,-1 0 58 0 0,4-7 94 0 0,-1 0 63 0 0,-4 10 83 0 0,-1-2-35 0 0,1-6-82 0 0,2 0 53 0 0,2 1 7 0 0,1 2 94 0 0,-4 4 70 0 0,-2 4-46 0 0,0 1 63 0 0,0 48 1148 0 0,0-38-960 0 0,0-15-348 0 0,0 0-39 0 0,0-1-50 0 0,0 0-57 0 0,0-11-27 0 0,0-2-7 0 0,0 0-4 0 0,0 0-4 0 0,0 0-2 0 0,0 0 0 0 0,0 0-2 0 0,0 0-4 0 0,0 0-2 0 0,0 0 0 0 0,0 0-2 0 0,-2 0-4 0 0,0 0-58 0 0,1 0-1 0 0,0 0 1 0 0,0 0 0 0 0,0 0 0 0 0,0 0 0 0 0,0-1 0 0 0,0 1 0 0 0,0 0 0 0 0,0-1 0 0 0,0 1 0 0 0,0-1-1 0 0,0 1 1 0 0,0-1 0 0 0,0 1 0 0 0,0-1 0 0 0,0 0 0 0 0,0 0-8 0 0,0 0 9 0 0,0 0 0 0 0,0-1 0 0 0,0 1 0 0 0,0 0 0 0 0,0-1 0 0 0,1 1 0 0 0,-1-1 0 0 0,0 1 0 0 0,1-1 0 0 0,-1 1 0 0 0,1-2-9 0 0,-1-6 35 0 0,0 0 0 0 0,0 1-1 0 0,1-1 1 0 0,1-7-35 0 0,0-5 54 0 0,-1-53 53 0 0,0 73-106 0 0,0-1-1 0 0,0 0 1 0 0,0 1 0 0 0,0-1 0 0 0,0 0 0 0 0,1 1-1 0 0,-1-1 1 0 0,1 0 0 0 0,-1 1 0 0 0,1-1-1 0 0,0 1 1 0 0,0-1 0 0 0,0 1 0 0 0,0-1-1 0 0,5-11 0 0 0,-3 1 0 0 0,-3 9 0 0 0,1 1 0 0 0,-1 0 0 0 0,1-1 0 0 0,0 1 0 0 0,-1 0 0 0 0,1 0 0 0 0,0-1 0 0 0,1 1 0 0 0,-1 0 0 0 0,0 0 0 0 0,0 0 0 0 0,1 1 0 0 0,-1-1 0 0 0,1 0 0 0 0,1-2-4 0 0,0 0 0 0 0,0 0 0 0 0,0-1 0 0 0,-1 1 1 0 0,0-1-1 0 0,0 1 0 0 0,1-2 4 0 0,11-22-48 0 0,-14 26 48 0 0,1 1 1 0 0,0 0-1 0 0,0 0 0 0 0,1-1 0 0 0,-1 1 1 0 0,0 0-1 0 0,0 0 0 0 0,0 1 0 0 0,1-1 1 0 0,0 0-1 0 0,13-2 16 0 0,1 0 41 0 0,-11 0-47 0 0,6-2-17 0 0,2 10-41 0 0,3 1-44 0 0,-11-3 25 0 0,-1 1 57 0 0,0 0 7 0 0,-1-1 0 0 0,1 1 0 0 0,0-1 0 0 0,0 1 0 0 0,2 0 3 0 0,-1-2-11 0 0,-4-2 9 0 0,-1 1 0 0 0,1-1 0 0 0,-1 0 0 0 0,1 1-1 0 0,0-1 1 0 0,-1 0 0 0 0,1 1 0 0 0,-1-1 0 0 0,1 0 0 0 0,-1 1-1 0 0,1-1 1 0 0,-1 1 0 0 0,1-1 0 0 0,-1 1 0 0 0,1 0 0 0 0,-1-1-1 0 0,0 1 1 0 0,1-1 0 0 0,-1 1 0 0 0,0 0 0 0 0,1-1-1 0 0,-1 1 3 0 0,2 4-1 0 0,25 27 1 0 0,4 31 0 0 0,-26-32 0 0 0,0-22 12 0 0,-4-8-3 0 0,0 0 0 0 0,0 1 0 0 0,0-1 1 0 0,0 1-1 0 0,-1-1 0 0 0,1 1 0 0 0,0-1 0 0 0,-1 1 0 0 0,1-1 0 0 0,-1 1 0 0 0,0 0 0 0 0,0-1 0 0 0,1 1 1 0 0,-1 0-10 0 0,0 1 28 0 0,-1 14 99 0 0,0-1-66 0 0,-3-3-71 0 0,-4-2-76 0 0,5-5-31 0 0,2 1 80 0 0,0-1 17 0 0,-15 25 6 0 0,14-26 40 0 0,-3 0-52 0 0,-11 11-192 0 0,13-13 169 0 0,2-1-356 0 0,0-1 49 0 0,0 1 43 0 0,1-1 36 0 0,-1 2-188 0 0,2 2-480 0 0,-1-4 620 0 0,0 0-50 0 0,1-1 31 0 0,-1 2-1245 0 0,0-1-902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35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6648 0 0,'0'0'149'0'0,"0"0"23"0"0,0 0 12 0 0,0 3-25 0 0,0-2-157 0 0,0-1 0 0 0,0 1 0 0 0,0 0 0 0 0,0-1 0 0 0,1 1 1 0 0,-1 0-1 0 0,0-1 0 0 0,0 1 0 0 0,0 0 0 0 0,0-1 0 0 0,1 1 0 0 0,-1 0 1 0 0,0-1-1 0 0,1 1 0 0 0,-1-1-2 0 0,7 3 12 0 0,-3 0 33 0 0,11 26 619 0 0,-14-28-611 0 0,0 1-1 0 0,-1 0 1 0 0,1 0 0 0 0,-1 0 0 0 0,0 0-1 0 0,0 0 1 0 0,1 0 0 0 0,-1 0-1 0 0,0-1 1 0 0,-1 1 0 0 0,1 1-53 0 0,0-1 59 0 0,0 0-1 0 0,-1 0 1 0 0,1 0 0 0 0,1 0 0 0 0,-1 0 0 0 0,0 0-1 0 0,0 0 1 0 0,1-1 0 0 0,-1 1 0 0 0,1 0 0 0 0,0 1-59 0 0,2 4 184 0 0,0-1-35 0 0,-2-3-72 0 0,0 0 1 0 0,0 1-1 0 0,0-1 0 0 0,0 0 1 0 0,-1 1-1 0 0,1-1 1 0 0,-1 1-78 0 0,1 6 228 0 0,-1 3 86 0 0,-2-2-40 0 0,-4 2 16 0 0,0-1-16 0 0,4-1-29 0 0,2 23 236 0 0,0 43 522 0 0,0-75-980 0 0,1 0 1 0 0,-1 1-1 0 0,1-1 1 0 0,0 0-1 0 0,0 0 1 0 0,0 0-1 0 0,0 0 1 0 0,1 2-24 0 0,-1-3 8 0 0,-1 0 1 0 0,1-1 0 0 0,0 1 0 0 0,-1 0-1 0 0,1 0 1 0 0,-1 0 0 0 0,0 0 0 0 0,1 0-1 0 0,-1 0 1 0 0,0 0 0 0 0,1 0 0 0 0,-1 0-1 0 0,0 0 1 0 0,0 0 0 0 0,0 0 0 0 0,0 0-1 0 0,0 0 1 0 0,0 0 0 0 0,0 0 0 0 0,0 0-1 0 0,0 0 1 0 0,0 0 0 0 0,-1 0-9 0 0,-5 3 22 0 0,6-4-20 0 0,0 0-1 0 0,-1 0 1 0 0,1 0-1 0 0,0 0 0 0 0,-1 1 1 0 0,1-1-1 0 0,0 0 0 0 0,-1 0 1 0 0,1 0-1 0 0,0 1 0 0 0,-1-1 1 0 0,1 0-1 0 0,0 0 1 0 0,-1 1-1 0 0,1-1 0 0 0,0 0 1 0 0,0 1-1 0 0,-1-1 0 0 0,1 0 1 0 0,0 1-1 0 0,0-1 0 0 0,0 0 1 0 0,0 1-1 0 0,-1-1 1 0 0,1 0-1 0 0,0 1 0 0 0,0-1 1 0 0,0 0-1 0 0,0 1 0 0 0,0-1 1 0 0,0 1-1 0 0,0-1 0 0 0,0 0 1 0 0,0 1-1 0 0,0-1 1 0 0,0 0-1 0 0,0 1 0 0 0,0-1 1 0 0,1 1-1 0 0,-1-1 0 0 0,0 0 1 0 0,0 1-1 0 0,0-1 0 0 0,0 0 1 0 0,1 1-1 0 0,-1-1 1 0 0,0 0-1 0 0,0 1 0 0 0,1-1-1 0 0,9 13 24 0 0,-7-10 31 0 0,-3-3 16 0 0,0 0 1 0 0,0 0 0 0 0,0 0-42 0 0,0 0-68 0 0,0 0-66 0 0,0 0-115 0 0,0 0 94 0 0,0 0 42 0 0,0 0-37 0 0,0 0-13 0 0,0 0-37 0 0,0 0-41 0 0,0 0-47 0 0,0 0-50 0 0,0 0-46 0 0,0 0-42 0 0,0 0-36 0 0,0 0-127 0 0,0 0-36 0 0,0 0-1314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36.7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9040 0 0,'0'0'266'0'0,"0"0"1"0"0,0 0-199 0 0,-2 0-40 0 0,1 0-27 0 0,0 0-1 0 0,1 0 1 0 0,-1 0 0 0 0,0 0 0 0 0,1 0-1 0 0,-1 0 1 0 0,0 0 0 0 0,1 0-1 0 0,-1 0 1 0 0,0 1 0 0 0,1-1 0 0 0,-1 0-1 0 0,0 1 1 0 0,1-1 0 0 0,-1 0-1 0 0,1 1 0 0 0,-1-1 1 0 0,1 1 0 0 0,0 0 0 0 0,0-1-1 0 0,-1 1 1 0 0,1 0 0 0 0,0-1-1 0 0,0 1 1 0 0,0 0 0 0 0,0-1 0 0 0,0 1-1 0 0,-1 0 1 0 0,1-1 0 0 0,0 1-1 0 0,1 0 0 0 0,-2 1-5 0 0,1-2-56 0 0,-1 0-57 0 0,0 0-84 0 0,-1 0-99 0 0,0 0-90 0 0,0 0 51 0 0,0 0-35 0 0,-1 0-446 0 0,1 0-358 0 0,2 0-678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37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16 6120 0 0,'-13'-13'176'0'0,"10"10"12"0"0,3 3-75 0 0,0 0-32 0 0,0 0-75 0 0,0 0-67 0 0,-1 0-61 0 0,0 0-89 0 0,-1 0-103 0 0,-1 0-88 0 0,0 0-167 0 0,-2 0-380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38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330 49 4832 0 0,'13'0'108'0'0,"-10"0"17"0"0,-3 0 10 0 0,-3 0-22 0 0,3 0-112 0 0,-1 0 0 0 0,1 1 0 0 0,0-1 0 0 0,-1 0 0 0 0,1 0-1 0 0,-1-1 1 0 0,1 1 0 0 0,-1 0 0 0 0,1 0 0 0 0,0 0 0 0 0,-1 0 0 0 0,1 0 0 0 0,-1 0-1 0 0,1 0 1 0 0,0-1 0 0 0,-1 1 0 0 0,1 0 0 0 0,0 0 0 0 0,-1-1 0 0 0,1 1 0 0 0,0 0-1 0 0,-1-1 1 0 0,1 1 0 0 0,0 0 0 0 0,0 0 0 0 0,-1-1 0 0 0,1 1 0 0 0,0-1 0 0 0,0 1-1 0 0,0 0 1 0 0,-1-1-1 0 0,-3-6-4 0 0,-4 5 19 0 0,2 2 39 0 0,-1-1 119 0 0,6 1-153 0 0,1-1 0 0 0,-1 1 0 0 0,1 0 0 0 0,-1 0 0 0 0,1-1 1 0 0,-1 1-1 0 0,1 0 0 0 0,0-1 0 0 0,-1 1 0 0 0,1 0 1 0 0,-1-1-1 0 0,1 1 0 0 0,0-1 0 0 0,-1 1 0 0 0,1-1 1 0 0,0 1-1 0 0,-1-1-20 0 0,-1-2 184 0 0,-1 0 69 0 0,-3 2 94 0 0,3 0-130 0 0,-2 1 34 0 0,-1-1-67 0 0,0-1-38 0 0,-8-8 173 0 0,12 8-156 0 0,0 1-44 0 0,-2 0 17 0 0,-4 2-27 0 0,8-1-69 0 0,-3 0 191 0 0,1 0-27 0 0,-13 5 22 0 0,4 3-68 0 0,7-5-60 0 0,1-2-46 0 0,-6-2-23 0 0,6 1-2 0 0,3 0-23 0 0,-1 0-1 0 0,1-1 1 0 0,-1 1-1 0 0,1 0 0 0 0,-1 0 1 0 0,1 0-1 0 0,-1 0 1 0 0,1 0-1 0 0,-1 0 0 0 0,1 1 1 0 0,-1-1-1 0 0,1 0 0 0 0,-1 0 1 0 0,1 0-1 0 0,-1 0 1 0 0,1 0-1 0 0,-1 1 0 0 0,1-1 1 0 0,0 0-1 0 0,-1 0 1 0 0,1 1-1 0 0,-1-1 0 0 0,1 0 1 0 0,0 1-1 0 0,-1-1 1 0 0,1 0-1 0 0,0 1 0 0 0,-1-1 1 0 0,1 1-1 0 0,0-1 1 0 0,0 1-1 0 0,-1-1-3 0 0,-3 7 39 0 0,-9-2-25 0 0,-19 22-4 0 0,21-23 11 0 0,10-4-20 0 0,0 1 1 0 0,0-1 0 0 0,0 1 0 0 0,0-1 0 0 0,-1 1 0 0 0,1-1 0 0 0,0 1-1 0 0,0-1 1 0 0,0 1 0 0 0,1 0 0 0 0,-1 0 0 0 0,0 0 0 0 0,0-1-1 0 0,0 1 1 0 0,0 0 0 0 0,1 0 0 0 0,-1 0 0 0 0,0 1-2 0 0,-4 8-2 0 0,4-7 4 0 0,0-1-1 0 0,0 0 0 0 0,0 0 1 0 0,0 1-1 0 0,-1-1 0 0 0,1 0 1 0 0,-1 0-1 0 0,1 0 0 0 0,-1-1-1 0 0,-4 5 7 0 0,0-1 0 0 0,1 1-1 0 0,0 0 1 0 0,0 0 0 0 0,1 1-1 0 0,0-1 1 0 0,0 1 0 0 0,-2 5-7 0 0,-4 9 0 0 0,9-19 0 0 0,0 0 0 0 0,0 0 0 0 0,0 1 0 0 0,0-1 0 0 0,0 0 0 0 0,1 0 0 0 0,-1 1 0 0 0,0-1 0 0 0,1 0 0 0 0,0 1 0 0 0,0-1 0 0 0,0 3 0 0 0,-1-1 2 0 0,1 1 1 0 0,-1-1 0 0 0,0 0 0 0 0,-1 1-1 0 0,-1 3-2 0 0,2-5 4 0 0,0 0-1 0 0,0 0 0 0 0,0 0 1 0 0,0 0-1 0 0,1 0 0 0 0,-1 0 0 0 0,1 0 1 0 0,0 1-1 0 0,-1-1 0 0 0,2 0 1 0 0,-1 0-1 0 0,0 3-3 0 0,6 10 16 0 0,-4-13-7 0 0,-1 0 1 0 0,0 0-1 0 0,0 1 0 0 0,0-1 1 0 0,-1 1-1 0 0,1-1 0 0 0,-1 1 1 0 0,1 0-10 0 0,-2 11 21 0 0,1-12-13 0 0,0-1-1 0 0,-1 0 1 0 0,1 1 0 0 0,0-1 0 0 0,0 1-1 0 0,1-1 1 0 0,-1 0 0 0 0,0 1 0 0 0,1-1 0 0 0,-1 1-1 0 0,1-1 1 0 0,0 0 0 0 0,0 0 0 0 0,0 1-1 0 0,0-1 1 0 0,0 0 0 0 0,0 0 0 0 0,1 0-1 0 0,-1 0 1 0 0,1 0 0 0 0,-1-1 0 0 0,1 1-8 0 0,2 2 25 0 0,-2 0 1 0 0,1 0-1 0 0,0 1 1 0 0,-1-1-1 0 0,0 1 1 0 0,0-1-1 0 0,1 2-25 0 0,8 18 173 0 0,-10-22-153 0 0,0-1 0 0 0,0 1 0 0 0,0-1-1 0 0,0 1 1 0 0,0-1 0 0 0,0 0 0 0 0,1 0 0 0 0,-1 1-1 0 0,0-1 1 0 0,1 0 0 0 0,1 0-20 0 0,8 5 127 0 0,7 4 114 0 0,-15-7-7 0 0,0-2-103 0 0,1-1-61 0 0,2-1-29 0 0,-4 1 43 0 0,20-1 230 0 0,-17 1-230 0 0,0-1 0 0 0,0 0 0 0 0,0 0 0 0 0,0 0 0 0 0,0 0 0 0 0,0-1 0 0 0,0 0-1 0 0,0 0 1 0 0,3-2-84 0 0,12-12 362 0 0,-5 3-97 0 0,-13 12-234 0 0,7-3 114 0 0,-8 3-133 0 0,0 1 1 0 0,0-1-1 0 0,0 0 0 0 0,0 1 0 0 0,0-1 0 0 0,0 0 0 0 0,0 0 1 0 0,0 0-1 0 0,-1 0 0 0 0,1 1 0 0 0,0-1 0 0 0,0 0 0 0 0,-1 0 1 0 0,1-1-13 0 0,2-3 64 0 0,0-1 35 0 0,2-4 78 0 0,1 0-73 0 0,0 0 0 0 0,1 1 0 0 0,0 0 0 0 0,1 0 0 0 0,2-2-104 0 0,-8 9 20 0 0,-1 1 1 0 0,1-1 0 0 0,-1 0 0 0 0,0 0-1 0 0,1 0 1 0 0,-1 0 0 0 0,0 0 0 0 0,0-1-21 0 0,4-18 82 0 0,-4 9-70 0 0,-1 1 0 0 0,-1-13-12 0 0,0-1 0 0 0,1 24 0 0 0,0-1 0 0 0,0 1 0 0 0,0-1 0 0 0,-1 1 0 0 0,1-1 0 0 0,-1 0 0 0 0,1 1 0 0 0,-1-1 0 0 0,1 1 0 0 0,-1 0 0 0 0,0-1 0 0 0,0 1 0 0 0,0 0 0 0 0,-5-13 0 0 0,5-2 0 0 0,1 13 0 0 0,0 1 0 0 0,0-1 0 0 0,0 1 0 0 0,0 0 0 0 0,0-1 0 0 0,-1 1 0 0 0,1-1 0 0 0,-1 1 0 0 0,0 0 0 0 0,0-2 0 0 0,-9-14-43 0 0,-1-4-124 0 0,0-4-79 0 0,7 16 116 0 0,-2-4-119 0 0,6 14 249 0 0,-3-5-325 0 0,2 1 101 0 0,0 1 44 0 0,2 1-21 0 0,-1 0 55 0 0,0 0-66 0 0,-1 1 15 0 0,0-1-58 0 0,1 1-53 0 0,-1-1-43 0 0,-1 0-38 0 0,1 1-33 0 0,0-1-121 0 0,-1 0-34 0 0,-4-4-1266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39.6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1 348 6536 0 0,'0'0'141'0'0,"0"0"23"0"0,2 0 13 0 0,2 1-116 0 0,-4-1-42 0 0,25-14 91 0 0,-17 12-104 0 0,0 1 88 0 0,0 1 90 0 0,0-2 96 0 0,5-9 334 0 0,-10 8 24 0 0,-1 3-37 0 0,11 0-216 0 0,-2-2-74 0 0,-1-2-58 0 0,-2-3-43 0 0,-6 6-46 0 0,0 0-38 0 0,1 0 31 0 0,1 0-84 0 0,1 2-49 0 0,-2 0 60 0 0,-3-1-73 0 0,1 0-1 0 0,-1 0 1 0 0,1 0 0 0 0,-1 0 0 0 0,1 0 0 0 0,-1 0 0 0 0,1 0 0 0 0,-1 0 0 0 0,1 0 0 0 0,-1 0 0 0 0,1 0 0 0 0,-1 0-1 0 0,1 0 1 0 0,-1-1 0 0 0,1 1 0 0 0,-1 0 0 0 0,1 0 0 0 0,-1 0 0 0 0,0-1 0 0 0,1 1 0 0 0,-1 0 0 0 0,1-1 0 0 0,-1 1-1 0 0,0 0 1 0 0,1-1 0 0 0,-1 1 0 0 0,0 0 0 0 0,1-1 0 0 0,-1 1 0 0 0,0-1 0 0 0,0 1 0 0 0,1-1-11 0 0,3-5 167 0 0,5 0 34 0 0,3 1-96 0 0,-9 4-90 0 0,-1 0 1 0 0,1 1 0 0 0,-1-2-1 0 0,0 1 1 0 0,1 0-1 0 0,-1 0 1 0 0,0-1-1 0 0,0 1-15 0 0,4-10 66 0 0,4 6-13 0 0,-5-2-40 0 0,-5 7-11 0 0,0-1-1 0 0,0 1 1 0 0,0-1-1 0 0,1 1 1 0 0,-1 0 0 0 0,0-1-1 0 0,1 1 1 0 0,-1-1-1 0 0,0 1 1 0 0,1 0 0 0 0,-1-1-1 0 0,1 1 1 0 0,-1 0-1 0 0,0 0 1 0 0,1-1 0 0 0,-1 1-1 0 0,1 0 1 0 0,-1 0-1 0 0,1 0 1 0 0,-1-1-1 0 0,1 1 1 0 0,-1 0 0 0 0,1 0-1 0 0,-1 0 1 0 0,1 0-1 0 0,-1 0 1 0 0,1 0 0 0 0,-1 0-1 0 0,1 0 1 0 0,-1 0-1 0 0,1 0 1 0 0,0 1-2 0 0,2 0 9 0 0,2-2-9 0 0,5-15 55 0 0,3-13 0 0 0,-12 20-35 0 0,-2 2-10 0 0,-2 2 33 0 0,0 2-34 0 0,2 1-12 0 0,-2-5 18 0 0,-5-10 39 0 0,7 16-49 0 0,0 0 0 0 0,0-1 1 0 0,1 1-1 0 0,-1 0 0 0 0,0 0 1 0 0,0 0-1 0 0,0 0 0 0 0,0 0 1 0 0,0 0-1 0 0,0 1 0 0 0,-1-1 1 0 0,1 0-6 0 0,-13-2 64 0 0,3 3-4 0 0,4-1-67 0 0,-9 5-66 0 0,-13 12-49 0 0,24-3 101 0 0,2-9 10 0 0,0 0 0 0 0,0 1 1 0 0,0-1-1 0 0,-1-1 0 0 0,0 1 0 0 0,1 0 0 0 0,-4 1 11 0 0,2 0-10 0 0,-1 0 0 0 0,1 0-1 0 0,0 1 1 0 0,-4 5 10 0 0,1 1 0 0 0,5-6 0 0 0,-1 0 0 0 0,0 0 0 0 0,-1 0 0 0 0,-3 3 0 0 0,4-5 0 0 0,1 0 0 0 0,-1 0 0 0 0,1 0 0 0 0,0 0 0 0 0,1 1 0 0 0,-1-1 0 0 0,1 1 0 0 0,-1 0 0 0 0,1 1 0 0 0,-8 15 18 0 0,9-19-13 0 0,0 0 0 0 0,0 0 0 0 0,0 0 0 0 0,0 1 0 0 0,0-1 0 0 0,1 0-1 0 0,-1 1 1 0 0,1-1 0 0 0,-1 0 0 0 0,1 1 0 0 0,0-1 0 0 0,0 2-5 0 0,0 23 64 0 0,0-26-57 0 0,-1 1 0 0 0,1 0 1 0 0,1 0-1 0 0,-1-1 0 0 0,0 1 0 0 0,0 0 0 0 0,1-1 1 0 0,-1 1-1 0 0,1-1 0 0 0,-1 1-7 0 0,4 5 36 0 0,-3-3-11 0 0,0-1-1 0 0,1 1 1 0 0,0-1 0 0 0,0 1-1 0 0,0-1 1 0 0,0 0 0 0 0,1 0-1 0 0,-1 0 1 0 0,1 0 0 0 0,2 2-25 0 0,0-3 25 0 0,-4-2-18 0 0,-1 1-1 0 0,1-1 1 0 0,0 0-1 0 0,-1 1 0 0 0,1-1 1 0 0,0 0-1 0 0,-1 1 1 0 0,1-1-1 0 0,-1 0 1 0 0,1 1-1 0 0,-1-1 0 0 0,1 1 1 0 0,-1-1-1 0 0,1 1 1 0 0,-1 0-1 0 0,0-1 0 0 0,1 1 1 0 0,-1-1-1 0 0,0 1 1 0 0,1 0-1 0 0,-1-1 0 0 0,0 1-6 0 0,3 4 27 0 0,-3-4-19 0 0,1 1 0 0 0,0-1 0 0 0,0 0 0 0 0,0 0 1 0 0,0 0-1 0 0,0 0 0 0 0,0 0 0 0 0,0-1 0 0 0,0 1 0 0 0,0 0 0 0 0,0 0 0 0 0,0-1 0 0 0,1 1 1 0 0,-1 0-1 0 0,0-1 0 0 0,1 0 0 0 0,-1 1 0 0 0,0-1 0 0 0,1 0 0 0 0,-1 1 0 0 0,1-1-8 0 0,33 1 159 0 0,-19-2-77 0 0,-4 1-34 0 0,0-1 1 0 0,-1-1 0 0 0,1 0-1 0 0,0 0 1 0 0,7-4-49 0 0,-6 2 28 0 0,0-1 1 0 0,9-5-29 0 0,17-5 2 0 0,1-1-47 0 0,-27 10-21 0 0,8-2-153 0 0,6-2-120 0 0,-12 2 190 0 0,0-1-77 0 0,1-2-25 0 0,-7 3 21 0 0,-2 0-71 0 0,-4 3 97 0 0,0-1-43 0 0,10-10-382 0 0,3 0-3 0 0</inkml:trace>
  <inkml:trace contextRef="#ctx0" brushRef="#br0" timeOffset="377.8">616 80 7080 0 0,'8'10'99'0'0,"-7"-8"-56"0"0,0 0 1 0 0,0 0-1 0 0,0 0 1 0 0,0 1 0 0 0,0-1-1 0 0,-1 1 1 0 0,1-1-1 0 0,-1 0 1 0 0,1 1 0 0 0,-1-1-1 0 0,0 2-43 0 0,0 12 138 0 0,0-8-118 0 0,0 4 17 0 0,0 0 64 0 0,0 4 112 0 0,0 23 358 0 0,0-30-320 0 0,2-2-68 0 0,0 0-29 0 0,2 1 1 0 0,0 1-6 0 0,-2-2-5 0 0,-1 0 28 0 0,0 2 64 0 0,-2-2-29 0 0,1-5-138 0 0,0 0 0 0 0,0 0 0 0 0,0 1 0 0 0,0-1 1 0 0,0 0-1 0 0,1 0 0 0 0,-1 0 0 0 0,1 0 0 0 0,-1 0 0 0 0,1 1-69 0 0,4 6 214 0 0,-4-8-172 0 0,0 0 0 0 0,0 1 1 0 0,0-1-1 0 0,0 1 0 0 0,-1-1 0 0 0,1 1 0 0 0,0-1 1 0 0,-1 1-1 0 0,0-1 0 0 0,1 1 0 0 0,-1 0 1 0 0,0-1-1 0 0,0 1 0 0 0,0 0-42 0 0,0 43 1016 0 0,3-40-693 0 0,8 5-3 0 0,-11-9-149 0 0,0 0-43 0 0,-3-1 25 0 0,1 1-97 0 0,-4-1 5 0 0,6 0 8 0 0,-3 0 243 0 0,3 0-6 0 0,0 7-50 0 0,0-3 194 0 0,0-8 323 0 0,0-1-452 0 0,0-1-91 0 0,0 3-160 0 0,0 0-37 0 0,0 0-41 0 0,0 0-46 0 0,-2 1 165 0 0,-4-4-72 0 0,4 5-34 0 0,0-1 1 0 0,0 1 0 0 0,1-1 0 0 0,-1 1-1 0 0,0-1 1 0 0,1 0 0 0 0,0 0 0 0 0,-1 0-1 0 0,1 0 1 0 0,0 0 0 0 0,0 0 0 0 0,0 0-1 0 0,0 0 1 0 0,0 0 0 0 0,1 0 0 0 0,-1 0-1 0 0,1-1 1 0 0,-1 1 0 0 0,1 0-1 0 0,0-2-5 0 0,0-29 85 0 0,0-57 28 0 0,0 86-112 0 0,0 1 0 0 0,1 0 0 0 0,-1 0 0 0 0,1-1 1 0 0,0 1-1 0 0,0 0 0 0 0,0 0 0 0 0,0 0 0 0 0,2-2-1 0 0,1-6 0 0 0,-1 4 0 0 0,0-1 0 0 0,0 1 0 0 0,1 0 0 0 0,2-3 0 0 0,7-14 0 0 0,-3 1 0 0 0,-9 22 0 0 0,0 0 0 0 0,0 0 0 0 0,0 0 0 0 0,0 0 0 0 0,1 0 0 0 0,-1 0 0 0 0,0 1 0 0 0,1-1 0 0 0,-1 0 0 0 0,1 1 0 0 0,8-5 0 0 0,-7 3 0 0 0,1 0-1 0 0,-1-1 1 0 0,0 0-1 0 0,0 1 0 0 0,0-1 1 0 0,1-3 0 0 0,-1 3-11 0 0,0 0 1 0 0,0 0-1 0 0,0 0 1 0 0,0 1-1 0 0,0-1 1 0 0,3-1 10 0 0,26-12-67 0 0,-19 11 46 0 0,-9-1-8 0 0,1 0 7 0 0,4 5 35 0 0,5 1 85 0 0,-1 0-41 0 0,0 0-39 0 0,1 0-40 0 0,1 0-45 0 0,0 0-44 0 0,1 0-44 0 0,0 0-44 0 0,-14 0 154 0 0,1 0 1 0 0,0 0-1 0 0,-1 0 0 0 0,1 1 0 0 0,-1-1 1 0 0,0 1-1 0 0,2 0 45 0 0,6 9-371 0 0,5-9 135 0 0,-7-1 125 0 0,0 1-43 0 0,-2 0 17 0 0,0 1-37 0 0,1 4-113 0 0,1 1-39 0 0,8 7-386 0 0,0-12-13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11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65 9072 0 0,'0'0'266'0'0,"0"0"1"0"0,0 0-199 0 0,0-3-40 0 0,0-7 4 0 0,0 7 76 0 0,0 3 28 0 0,0-5 4 0 0,-1 1-46 0 0,1 4-87 0 0,0-1 0 0 0,0 1 0 0 0,0 0 0 0 0,-1-1-1 0 0,1 1 1 0 0,0 0 0 0 0,0-1 0 0 0,0 1 0 0 0,-1 0-1 0 0,1-1 1 0 0,0 1 0 0 0,0 0 0 0 0,-1 0 0 0 0,1-1-1 0 0,0 1 1 0 0,0 0 0 0 0,-1 0 0 0 0,1 0 0 0 0,0 0-1 0 0,-1-1 1 0 0,1 1 0 0 0,0 0 0 0 0,-1 0 0 0 0,1 0-1 0 0,0 0 1 0 0,-1 0-7 0 0,-4-1 112 0 0,5 2-108 0 0,0-1 1 0 0,0 0-1 0 0,0 0 0 0 0,0 0 1 0 0,0 0-1 0 0,0 0 1 0 0,-1 0-1 0 0,1 0 0 0 0,0 0 1 0 0,0 0-1 0 0,0 0 1 0 0,0 0-1 0 0,0 0 1 0 0,0 0-1 0 0,0 0 0 0 0,0 0 1 0 0,0 0-1 0 0,0 0 1 0 0,-1 0-1 0 0,1 0 1 0 0,0 0-1 0 0,0-1 0 0 0,0 1 1 0 0,0 0-1 0 0,0 0 1 0 0,0 0-1 0 0,0 0 0 0 0,0 0 1 0 0,0 0-1 0 0,0 0 1 0 0,0 0-1 0 0,0 0 1 0 0,0 0-1 0 0,0 0 0 0 0,-1 0 1 0 0,1 0-1 0 0,0 0 1 0 0,0-1-1 0 0,0 1 1 0 0,0 0-1 0 0,0 0 0 0 0,0 0 1 0 0,0 0-1 0 0,0 0 1 0 0,0 0-1 0 0,0 0 0 0 0,0 0 1 0 0,0 0-1 0 0,0 0 1 0 0,0-1-1 0 0,0 1 1 0 0,0 0-1 0 0,0 0 0 0 0,0 0 1 0 0,0 0-1 0 0,0 0 1 0 0,0 0-5 0 0,1-1 12 0 0,-1 1-1 0 0,0-1 1 0 0,0 1 0 0 0,0-1 0 0 0,0 1 0 0 0,0-1 0 0 0,-1 1 0 0 0,1-1 0 0 0,0 1 0 0 0,0-1 0 0 0,0 1 0 0 0,0 0-1 0 0,0-1 1 0 0,-1 1 0 0 0,1-1 0 0 0,0 1 0 0 0,0-1 0 0 0,-1 1 0 0 0,1 0 0 0 0,0-1 0 0 0,-1 1 0 0 0,1-1-1 0 0,0 1 1 0 0,-1 0 0 0 0,1 0 0 0 0,-1-1 0 0 0,1 1 0 0 0,-1 0 0 0 0,1 0 0 0 0,0-1 0 0 0,-1 1 0 0 0,1 0 0 0 0,-1 0-1 0 0,1 0 1 0 0,-1 0 0 0 0,1 0 0 0 0,-1 0 0 0 0,1 0 0 0 0,-1 0 0 0 0,1 0 0 0 0,-1 0 0 0 0,0 0-12 0 0,-4-3 193 0 0,4 2-168 0 0,0 0-8 0 0,0 0-1 0 0,0 0 1 0 0,0 0 0 0 0,-1 0-1 0 0,1 0 1 0 0,0 0 0 0 0,0 0 0 0 0,-1 1-1 0 0,0-2-16 0 0,-6 1 117 0 0,-1 0 96 0 0,1 1-18 0 0,-1-1-52 0 0,-1 0-15 0 0,-16 3 108 0 0,18 1-120 0 0,-5 7 60 0 0,10-7-59 0 0,1-2-42 0 0,-1-1-26 0 0,0-1-24 0 0,-2 0 32 0 0,3 2 5 0 0,-1 1 39 0 0,-10 9 29 0 0,0-6-2 0 0,11-1-85 0 0,1-1-7 0 0,-15 6 82 0 0,15-9-113 0 0,0 1-1 0 0,0 0 1 0 0,0 0 0 0 0,1-1-1 0 0,-1 1 1 0 0,0 0 0 0 0,0 0-1 0 0,1 0 1 0 0,-1 0 0 0 0,0 0-1 0 0,1-1 1 0 0,-1 1 0 0 0,1 1 0 0 0,-1-1-1 0 0,1 0 1 0 0,-1 0-5 0 0,-5 10 28 0 0,2-9-13 0 0,1-1 2 0 0,-6 15 23 0 0,-2-1 8 0 0,9 1-36 0 0,1-6-12 0 0,1-7 1 0 0,0 0 0 0 0,-1 0 0 0 0,1 0 0 0 0,0-1 0 0 0,1 1 0 0 0,-1 0 0 0 0,0 0 0 0 0,1 0-1 0 0,-1-1 1 0 0,1 1 0 0 0,0 1-1 0 0,6 0 29 0 0,-7-4-28 0 0,1 1-1 0 0,-1-1 1 0 0,1 0 0 0 0,-1 0 0 0 0,1 1-1 0 0,-1-1 1 0 0,0 0 0 0 0,1 1 0 0 0,-1-1 0 0 0,0 0-1 0 0,1 1 1 0 0,-1-1 0 0 0,0 1 0 0 0,1-1-1 0 0,-1 1 1 0 0,0-1 0 0 0,0 0 0 0 0,0 1 0 0 0,1-1-1 0 0,-1 1 1 0 0,0-1 0 0 0,0 1 0 0 0,0-1-1 0 0,0 1 1 0 0,0-1 0 0 0,0 1 0 0 0,0-1-1 0 0,0 1 1 0 0,0-1 0 0 0,0 1 0 0 0,0-1 0 0 0,0 1-1 0 0,0 0 0 0 0,0 0 0 0 0,0 0 1 0 0,0-1-1 0 0,0 1 1 0 0,0 0-1 0 0,0 0 0 0 0,0 0 1 0 0,1-1-1 0 0,-1 1 1 0 0,0 0-1 0 0,1 0 0 0 0,-1-1 1 0 0,1 1-1 0 0,-1 0 1 0 0,0-1-1 0 0,1 1 0 0 0,0-1 1 0 0,-1 1-1 0 0,1 0 1 0 0,-1-1-1 0 0,1 1 0 0 0,0-1 1 0 0,-1 0-1 0 0,1 1 1 0 0,0-1-1 0 0,-1 1 0 0 0,1-1 1 0 0,0 0-1 0 0,0 1 0 0 0,0-1 3 0 0,1 1 1 0 0,-1-1-1 0 0,0 1 0 0 0,0 0 0 0 0,0-1 1 0 0,0 1-1 0 0,0 0 0 0 0,0 0 0 0 0,0 0 0 0 0,0 0 1 0 0,0-1-1 0 0,-1 1 0 0 0,1 1 0 0 0,0-1 1 0 0,0 0-4 0 0,1 4 5 0 0,-2-5-3 0 0,0 1 0 0 0,1 0 1 0 0,-1-1-1 0 0,0 1 1 0 0,1 0-1 0 0,-1-1 0 0 0,0 1 1 0 0,1-1-1 0 0,-1 1 1 0 0,1-1-1 0 0,-1 1 0 0 0,1-1 1 0 0,-1 1-1 0 0,1-1 1 0 0,-1 1-1 0 0,1-1 0 0 0,-1 0 1 0 0,1 1-1 0 0,0-1 1 0 0,-1 0-1 0 0,1 0 0 0 0,0 1-2 0 0,4 1 15 0 0,-2 0-6 0 0,1 1 1 0 0,-1-1 0 0 0,0 1 0 0 0,0 0 0 0 0,0 0 0 0 0,2 2-10 0 0,-3-2 12 0 0,1 0 0 0 0,0 0-1 0 0,0 0 1 0 0,0 0 0 0 0,0-1 0 0 0,3 2-12 0 0,14 5 143 0 0,-15-7-106 0 0,0 0 0 0 0,0 0 0 0 0,0 1 0 0 0,0 0 0 0 0,-1-1 0 0 0,1 2 0 0 0,-1-1 0 0 0,1 1-37 0 0,-2-1 34 0 0,0 0-1 0 0,0-1 1 0 0,1 0 0 0 0,-1 0 0 0 0,0 0 0 0 0,2 0-34 0 0,-1 0 36 0 0,-1 0 0 0 0,0 0 0 0 0,1 0 0 0 0,-1 0 0 0 0,0 1 0 0 0,1 0-36 0 0,11 10 156 0 0,-1-8 49 0 0,-9 6 19 0 0,5-6 7 0 0,-4 6-2 0 0,7-6-12 0 0,0 5-8 0 0,-10-6-35 0 0,-3-1-74 0 0,0 0-55 0 0,-2 3-8 0 0,1-6 9 0 0,1 0-45 0 0,-11 6 136 0 0,6 4-29 0 0,-2-5-35 0 0,7-5-69 0 0,0 0 0 0 0,-1 0 0 0 0,1 1 1 0 0,-1-1-1 0 0,1 0 0 0 0,0 0 0 0 0,-1 0 0 0 0,1 1 0 0 0,0-1 1 0 0,-1 0-1 0 0,1 1 0 0 0,0-1 0 0 0,0 0 0 0 0,-1 1 0 0 0,1-1 0 0 0,0 0 1 0 0,0 1-1 0 0,0-1 0 0 0,-1 1 0 0 0,1-1 0 0 0,0 0 0 0 0,0 1 1 0 0,0-1-1 0 0,0 1 0 0 0,0-1 0 0 0,0 0 0 0 0,0 1 0 0 0,0-1 1 0 0,0 1-1 0 0,0-1 0 0 0,0 1-4 0 0,0-1 1 0 0,0 0 0 0 0,0 0 1 0 0,0 0-1 0 0,0 0 0 0 0,0 0 0 0 0,0 0 0 0 0,0 0 1 0 0,0 1-1 0 0,0-1 0 0 0,0 0 0 0 0,0 0 1 0 0,0 0-1 0 0,0 0 0 0 0,0 0 0 0 0,0 0 1 0 0,0 0-1 0 0,0 0 0 0 0,0 0 0 0 0,0 0 1 0 0,0 1-1 0 0,0-1 0 0 0,0 0 0 0 0,0 0 1 0 0,0 0-1 0 0,0 0 0 0 0,0 0 0 0 0,0 0 1 0 0,0 0-1 0 0,0 0 0 0 0,0 0 0 0 0,0 0 0 0 0,-1 0 1 0 0,1 0-1 0 0,0 0 0 0 0,0 0 0 0 0,0 0 1 0 0,0 1-1 0 0,0-1 0 0 0,0 0 0 0 0,0 0 1 0 0,0 0-1 0 0,0 0 0 0 0,0 0 0 0 0,0 0 1 0 0,-1 0-1 0 0,1 0 0 0 0,0 0 0 0 0,0 0 1 0 0,0 0-1 0 0,0 0 0 0 0,0 0 0 0 0,0 0 1 0 0,0 0-1 0 0,0 0 0 0 0,0 0 0 0 0,0 0 0 0 0,-1-1-1 0 0,-3 1 26 0 0,2 0-20 0 0,0 0 0 0 0,-1 0 0 0 0,1 0 0 0 0,0 0 0 0 0,-1 0 0 0 0,1 1 0 0 0,0-1 0 0 0,-1 1 0 0 0,-1 0-6 0 0,-43 25 154 0 0,44-25-149 0 0,0 0 1 0 0,1 0 0 0 0,-1 0-1 0 0,0-1 1 0 0,0 0 0 0 0,0 1-1 0 0,0-1 1 0 0,0 0 0 0 0,0-1-1 0 0,0 1 1 0 0,-1 0-6 0 0,-5-1 19 0 0,-33 1 0 0 0,15 0-70 0 0,6 0-61 0 0,-2 0-84 0 0,22 0 178 0 0,-1 0 0 0 0,1 0 0 0 0,0 0-1 0 0,-1-1 1 0 0,1 1 0 0 0,-1 0 0 0 0,1-1 0 0 0,0 1-1 0 0,-1-1 1 0 0,1 0 0 0 0,0 1 0 0 0,-1-1 18 0 0,-11-10-317 0 0,-3-2-133 0 0,13 12 402 0 0,1-1-57 0 0,-1 1-54 0 0,1 0-51 0 0,-1 0-134 0 0,0 0-73 0 0,1 0-69 0 0,-1-1-60 0 0,1 0-55 0 0,-1 1-47 0 0,0-2-41 0 0,1 1-35 0 0,-4-4-909 0 0,-4-4-1778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38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88 442 6768 0 0,'0'0'149'0'0,"0"0"23"0"0,0 3 12 0 0,0 19-42 0 0,0-15-93 0 0,0 2-32 0 0,2-2 44 0 0,0-4 37 0 0,1 2-16 0 0,0-2-13 0 0,-1 0 6 0 0,-1 0 21 0 0,0 0 41 0 0,-1 0 17 0 0,1 0 42 0 0,-1 1 48 0 0,0 0 55 0 0,0 4 60 0 0,0-5-226 0 0,-1 1 1 0 0,1-1-1 0 0,0 1 1 0 0,0-1-1 0 0,1 1 0 0 0,-1 0 1 0 0,1-1-1 0 0,0 1 1 0 0,0 0-134 0 0,4 3 221 0 0,1 4 136 0 0,-5-10-334 0 0,-1 0 1 0 0,0-1 0 0 0,0 1-1 0 0,0 0 1 0 0,0 0-1 0 0,0-1 1 0 0,1 1 0 0 0,-1 0-1 0 0,-1-1 1 0 0,1 1-1 0 0,0 0 1 0 0,0 0-1 0 0,0-1 1 0 0,0 1 0 0 0,0 0-1 0 0,-1-1 1 0 0,1 1-1 0 0,0 0-23 0 0,-5 7 203 0 0,-2 4 109 0 0,5 0-63 0 0,3-6-107 0 0,4 7 426 0 0,-2-8-371 0 0,-1-2-113 0 0,1 1-93 0 0,-3-3 21 0 0,0-1 0 0 0,0 1 1 0 0,1 0-1 0 0,-1-1 0 0 0,0 1 1 0 0,0 0-1 0 0,0-1 0 0 0,0 1 1 0 0,0 0-1 0 0,0-1 1 0 0,0 1-1 0 0,0 0 0 0 0,0 0 1 0 0,0-1-1 0 0,0 1 0 0 0,0 0-12 0 0,-5 9 158 0 0,1 0 3 0 0,4-9-145 0 0,0 0 1 0 0,0 0 0 0 0,1-1-1 0 0,-1 1 1 0 0,1 0 0 0 0,-1 0 0 0 0,0 0-1 0 0,1 0 1 0 0,0 0 0 0 0,-1-1-1 0 0,1 1 1 0 0,-1 0 0 0 0,1 0 0 0 0,0-1-1 0 0,0 1-16 0 0,-2-1 196 0 0,0 1-86 0 0,-2 1-55 0 0,-1-1-30 0 0,2 0 41 0 0,1 1-19 0 0,0 1 44 0 0,0 8 335 0 0,1-6-273 0 0,0-3-94 0 0,0 0-35 0 0,0-1-62 0 0,0 2 198 0 0,-2-3 0 0 0,-6 0-52 0 0,6 0-33 0 0,-1 0 54 0 0,3 0 23 0 0,-6 0-8 0 0,-15 0-34 0 0,16 0-12 0 0,2-3-3 0 0,-10-7 0 0 0,8 7-70 0 0,5 3-20 0 0,-1 0 1 0 0,0 0-1 0 0,1-1 1 0 0,-1 1 0 0 0,1 0-1 0 0,-1-1 1 0 0,0 1 0 0 0,1 0-1 0 0,-1-1 1 0 0,1 1-1 0 0,-1-1 1 0 0,1 1 0 0 0,-1-1-1 0 0,1 1 1 0 0,0-1-1 0 0,-1 1 1 0 0,1-1 0 0 0,-1 0-1 0 0,1 1 1 0 0,0-1-1 0 0,0 0 1 0 0,-1 0-6 0 0,-1-4 21 0 0,-3-3 18 0 0,4 7-31 0 0,0 0 1 0 0,0-1 0 0 0,0 1-1 0 0,1-1 1 0 0,-1 1-1 0 0,0-1 1 0 0,1 1 0 0 0,-1-1-1 0 0,1 0 1 0 0,-1 1-1 0 0,1-1 1 0 0,0 0 0 0 0,0 1-1 0 0,0-1-8 0 0,0-5 34 0 0,0 5-23 0 0,0 0 1 0 0,0-1-1 0 0,0 1 0 0 0,0 0 0 0 0,0 0 0 0 0,0 0 0 0 0,-1 0 0 0 0,1-1 0 0 0,-1 1 0 0 0,0-1-11 0 0,1 2 4 0 0,-1 0 0 0 0,0 1 0 0 0,1-1 0 0 0,-1 0 0 0 0,1 0 0 0 0,-1 0 0 0 0,1 0 0 0 0,0 1 0 0 0,-1-1 1 0 0,1 0-1 0 0,0 0 0 0 0,-1 0 0 0 0,1 0 0 0 0,0 0 0 0 0,0 0 0 0 0,0 0 0 0 0,0 0 0 0 0,0 0 0 0 0,0 0 0 0 0,0 0 0 0 0,1 0 1 0 0,-1 0-1 0 0,0 0 0 0 0,0 0 0 0 0,1 0 0 0 0,-1 1 0 0 0,0-1 0 0 0,1 0 0 0 0,-1 0 0 0 0,1 0 0 0 0,-1 0 0 0 0,2 0-4 0 0,-2 0 2 0 0,5-31 22 0 0,0 24 0 0 0,-4 7-21 0 0,0-1-1 0 0,0 1 1 0 0,0 0-1 0 0,0-1 1 0 0,-1 1 0 0 0,1-1-1 0 0,0 0 1 0 0,-1 1-1 0 0,1-1 1 0 0,-1 1 0 0 0,0-1-1 0 0,0 0 1 0 0,0 1-1 0 0,1-1-2 0 0,2-14-19 0 0,10-1-68 0 0,-11 16 77 0 0,-1-1 1 0 0,0 1-1 0 0,0 0 0 0 0,1-1 0 0 0,-1 1 0 0 0,0-1 1 0 0,0 1-1 0 0,-1-1 0 0 0,1 1 0 0 0,0-1 1 0 0,0 0-1 0 0,-1 1 0 0 0,1-1 0 0 0,-1 0 1 0 0,1 0-1 0 0,-1-1 10 0 0,3-2 42 0 0,10-6 44 0 0,-8 9-62 0 0,-5 2-18 0 0,1 0 0 0 0,0-1 0 0 0,-1 1 0 0 0,1 0 0 0 0,0-1 0 0 0,-1 1 1 0 0,1 0-1 0 0,-1-1 0 0 0,1 1 0 0 0,-1-1 0 0 0,1 1 0 0 0,-1-1 0 0 0,1 1 0 0 0,-1-1 0 0 0,1 1 0 0 0,-1-1 0 0 0,0 1 0 0 0,1-1 0 0 0,-1 0 1 0 0,0 1-1 0 0,1-1 0 0 0,-1 0-6 0 0,2-4 16 0 0,-1 4-14 0 0,0 0-1 0 0,-1 0 0 0 0,1 0 0 0 0,0 0 0 0 0,-1 1 0 0 0,1-1 0 0 0,0 0 0 0 0,0 0 0 0 0,0 1 0 0 0,0-1 0 0 0,0 1 0 0 0,0-1 0 0 0,0 0 1 0 0,0 1-1 0 0,0 0 0 0 0,0-1-1 0 0,11-5-18 0 0,-10 2-4 0 0,3-3-20 0 0,10 6 23 0 0,1 0-10 0 0,-4-2-19 0 0,-2-6 25 0 0,-8 7 8 0 0,0 0 1 0 0,0 0-1 0 0,0 0 0 0 0,0 0 0 0 0,1 0 1 0 0,-1 1-1 0 0,1-1 0 0 0,0 1 0 0 0,0 0 15 0 0,0 0-30 0 0,0 0-1 0 0,1 1 0 0 0,-1-1 1 0 0,1 1-1 0 0,-1 0 0 0 0,1 0 1 0 0,-1 0-1 0 0,3 1 31 0 0,15 0-191 0 0,-9-2 60 0 0,1-3-33 0 0,-3 0 50 0 0,0-1 4 0 0,-2 3-48 0 0,1 1-65 0 0,1 0-112 0 0,2 1 10 0 0,-4 0 31 0 0,0-1 0 0 0,0 2 0 0 0,1-1 1 0 0,6 3 293 0 0,17 10-768 0 0</inkml:trace>
  <inkml:trace contextRef="#ctx0" brushRef="#br0" timeOffset="601.29">829 490 7224 0 0,'0'0'165'0'0,"0"0"22"0"0,0 0 7 0 0,-2 0-23 0 0,-11-1-130 0 0,-5 0-56 0 0,6 1 63 0 0,2 1 79 0 0,6 1-23 0 0,0-1 32 0 0,-9 10 299 0 0,11-10-255 0 0,1 0-33 0 0,-2 0 61 0 0,0 0-76 0 0,-1-1-72 0 0,1 0-22 0 0,0 1 52 0 0,-13 8 141 0 0,0 1-38 0 0,-15 16 95 0 0,24-18-231 0 0,2-4-19 0 0,1 1-1 0 0,-1-1 1 0 0,0 0 0 0 0,-3 2-38 0 0,3-2 21 0 0,3-3-12 0 0,-1 0 0 0 0,1 1 1 0 0,0-1-1 0 0,0 1 0 0 0,0-1 1 0 0,0 1-1 0 0,1 0 1 0 0,-1 1-10 0 0,-4 14 68 0 0,4-8-18 0 0,-9 12 164 0 0,8-8-96 0 0,-2 2 57 0 0,-5 4 48 0 0,8-17-199 0 0,-6 11 101 0 0,0 1-49 0 0,0 4-36 0 0,6-14-40 0 0,1-1 0 0 0,0 1 0 0 0,1 0-1 0 0,-1-1 1 0 0,1 1 0 0 0,-1 4 0 0 0,1 55 0 0 0,0-62 2 0 0,0 1 1 0 0,1 0-1 0 0,-1 0 1 0 0,0-1 0 0 0,1 1-1 0 0,-1 0 1 0 0,1 0-1 0 0,0-1 1 0 0,0 1 0 0 0,-1-1-1 0 0,1 1 1 0 0,0-1-1 0 0,0 1 1 0 0,0-1 0 0 0,1 1-1 0 0,-1-1 1 0 0,0 0-1 0 0,0 0 1 0 0,1 1-3 0 0,11 14 41 0 0,-10-9 5 0 0,-3-6-39 0 0,1-1 1 0 0,-1 1 0 0 0,0-1 0 0 0,1 1-1 0 0,-1 0 1 0 0,1-1 0 0 0,-1 1-1 0 0,1-1 1 0 0,-1 1 0 0 0,1-1-1 0 0,-1 1 1 0 0,1-1 0 0 0,-1 1-1 0 0,1-1 1 0 0,-1 1 0 0 0,1-1-1 0 0,0 0 1 0 0,-1 0 0 0 0,1 1-1 0 0,0-1 1 0 0,-1 0 0 0 0,1 0-1 0 0,0 0 1 0 0,0 1 0 0 0,-1-1-1 0 0,1 0 1 0 0,0 0-8 0 0,1 0 9 0 0,9 5 43 0 0,7 2 38 0 0,0-5 24 0 0,5-2 5 0 0,42 0 259 0 0,-47 0-307 0 0,-3 0-50 0 0,-13 0-14 0 0,0-1-1 0 0,0 1 1 0 0,0 0-1 0 0,-1 0 1 0 0,1-1 0 0 0,0 1-1 0 0,0-1 1 0 0,-1 1 0 0 0,1-1-1 0 0,0 0 1 0 0,-1 1 0 0 0,1-1-1 0 0,0 0 1 0 0,-1 0-1 0 0,1 0 1 0 0,-1-1 0 0 0,0 1-1 0 0,1 0 1 0 0,-1 0 0 0 0,1-2-7 0 0,13-9 51 0 0,-8 8-42 0 0,-4 3-4 0 0,0 0 0 0 0,0 0 0 0 0,-1-1 0 0 0,1 1 0 0 0,0-1 0 0 0,-1 0 0 0 0,1 1 1 0 0,-1-1-1 0 0,0 0 0 0 0,0-1 0 0 0,0 1 0 0 0,0 0 0 0 0,0-1 0 0 0,0 1 0 0 0,0-2-5 0 0,14-27 64 0 0,-11-1 0 0 0,-1 25-42 0 0,-3 5-21 0 0,1-1 1 0 0,-1 1-1 0 0,0-1 1 0 0,0 1-1 0 0,0-1 1 0 0,0 1-1 0 0,0-1 1 0 0,0 0-1 0 0,-1 1 1 0 0,1-1-1 0 0,-1 0 1 0 0,0 1-1 0 0,0-1 1 0 0,0 0-1 0 0,0 1 1 0 0,-1-1-1 0 0,1 0 1 0 0,-1 0 0 0 0,1 1-1 0 0,-1-1 1 0 0,0 0-2 0 0,-2-6-2 0 0,0 0 0 0 0,1 0 0 0 0,0 0 1 0 0,0-5 1 0 0,1 0-39 0 0,0-1-37 0 0,2 3 20 0 0,-1 4 4 0 0,0-1 1 0 0,0 1-1 0 0,-1 0 1 0 0,-1-8 51 0 0,-3 0-67 0 0,-1-6 9 0 0,4-3 47 0 0,2-1 10 0 0,1 15-2 0 0,-1 1 0 0 0,0-1 0 0 0,0 0 0 0 0,-2 0 0 0 0,0-4 3 0 0,1 12-8 0 0,-2-10-30 0 0,0 1 0 0 0,0-1 0 0 0,2 0 0 0 0,-1-9 38 0 0,2-33-112 0 0,0-96 19 0 0,0 89-6 0 0,0 59 92 0 0,0 0 0 0 0,0-1-1 0 0,1 1 1 0 0,-1 0 0 0 0,1 0 0 0 0,0 0 0 0 0,0-1 0 0 0,0 1 0 0 0,0 0 0 0 0,2-2 7 0 0,1-5-25 0 0,-1-6 19 0 0,-3 11 49 0 0,0-6-46 0 0,0 11 2 0 0,0 0 0 0 0,0 0 0 0 0,0 0 1 0 0,0 0-1 0 0,0 0 0 0 0,-1 0 0 0 0,1 0 0 0 0,0-1 0 0 0,0 1 0 0 0,0 0 0 0 0,0 0 0 0 0,0 0 0 0 0,0 0 0 0 0,0 0 0 0 0,0 0 0 0 0,1 0 0 0 0,-1 0 0 0 0,0 0 1 0 0,0 0-1 0 0,0-1 0 0 0,0 1 0 0 0,0 0 0 0 0,0 0 0 0 0,0 0 0 0 0,0 0 0 0 0,0 0 0 0 0,0 0 0 0 0,0 0 0 0 0,0 0 0 0 0,0 0 0 0 0,0 0 0 0 0,0 0 0 0 0,0 0 0 0 0,0 0 1 0 0,0 0-1 0 0,1-1 0 0 0,-1 1 0 0 0,0 0 0 0 0,0 0 0 0 0,0 0 0 0 0,0 0 0 0 0,0 0 0 0 0,0 0 0 0 0,0 0 0 0 0,0 0 0 0 0,0 0 0 0 0,0 0 0 0 0,1 0 0 0 0,-1 0 1 0 0,0 0-1 0 0,0 0 0 0 0,0 0 0 0 0,0 0 0 0 0,0 0 0 0 0,0 0 0 0 0,0 0 0 0 0,0 1 1 0 0,1-1-1 0 0,0 0 0 0 0,0 0 0 0 0,0 0 0 0 0,-1 1 0 0 0,1-1 0 0 0,0 0-1 0 0,0 1 1 0 0,-1-1 0 0 0,1 0 0 0 0,0 1 0 0 0,-1-1 0 0 0,1 1 0 0 0,0-1 0 0 0,-1 1 0 0 0,1 0 0 0 0,-1-1 0 0 0,1 1 0 0 0,-1 0 0 0 0,1-1 0 0 0,-1 1 1 0 0,11 18-54 0 0,-9-16 42 0 0,-1-1 7 0 0,-1 1 1 0 0,1-1-1 0 0,0 0 0 0 0,-1 1 0 0 0,1-1 0 0 0,-1 1 1 0 0,0-1-1 0 0,0 0 0 0 0,0 1 0 0 0,0 1 5 0 0,1 15-33 0 0,9 13 20 0 0,-4-3 13 0 0,-1-14-2 0 0,-3-12 3 0 0,-1 1 1 0 0,0-1 0 0 0,0 0-1 0 0,0 1 1 0 0,0-1 0 0 0,-1 1 0 0 0,1-1-1 0 0,-1 1 1 0 0,0 0-2 0 0,0 11 28 0 0,-1-7-8 0 0,1 0 1 0 0,0-1-1 0 0,1 1 1 0 0,0 0 0 0 0,0 1-21 0 0,4 7 32 0 0,-3-9-16 0 0,0-1 0 0 0,-1 1 0 0 0,1 0 0 0 0,-1-1 0 0 0,-1 1 0 0 0,1 0-16 0 0,-1-1 18 0 0,0 1 0 0 0,1-1 1 0 0,0 0-1 0 0,1 0 1 0 0,1 5-19 0 0,3 13 52 0 0,-4-8-4 0 0,0 0 0 0 0,-1 0 1 0 0,-1 6-49 0 0,-1 4 84 0 0,0 0 34 0 0,1-1 40 0 0,-1-1 50 0 0,2-9-86 0 0,-1 14 109 0 0,-3-13-105 0 0,-3 0-55 0 0,5-13-68 0 0,-1 0 0 0 0,1 0 0 0 0,0 1 0 0 0,0-1 0 0 0,1 1 0 0 0,-1-1 1 0 0,1 1-1 0 0,0 0-3 0 0,0 14-1 0 0,0 1 18 0 0,0 23 43 0 0,0-32-47 0 0,0 28 250 0 0,0-36-268 0 0,0-2-87 0 0,0 0-84 0 0,0 0 43 0 0,0 0-35 0 0,0 0-37 0 0,0 0-36 0 0,0 0-335 0 0,0 0 73 0 0,0 0-48 0 0,0 0-657 0 0,0 0-521 0 0,0 0-988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35.9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0 143 6992 0 0,'0'3'157'0'0,"0"5"48"0"0,0-1-53 0 0,0 1-45 0 0,0 1-38 0 0,0 7-13 0 0,0 21-67 0 0,0-25 50 0 0,0-1 55 0 0,0 1 81 0 0,0 0 100 0 0,0-6-93 0 0,0-1 33 0 0,0 1 36 0 0,0 0 39 0 0,1-1-95 0 0,0-1-40 0 0,5 2 218 0 0,-3-3-123 0 0,-1-1-86 0 0,-1 0 38 0 0,1 3 138 0 0,-2 2 101 0 0,0 3-31 0 0,0 3-65 0 0,0 22 524 0 0,0-32-531 0 0,0-3-55 0 0,0 0-26 0 0,0 0-7 0 0,0 0-22 0 0,0 0-83 0 0,0 0-32 0 0,0 0-7 0 0,0 0-1 0 0,0 0 6 0 0,0 0 1 0 0,0 0 0 0 0,0 0-3 0 0,0-3-12 0 0,0 0-65 0 0,0 1-19 0 0,0 0 0 0 0,-1 0 0 0 0,1 0 1 0 0,1 0-1 0 0,-1 1 0 0 0,0-1 1 0 0,0 0-1 0 0,1 0 0 0 0,-1 0 0 0 0,1 1 1 0 0,0-2-14 0 0,5-2 53 0 0,-5 5-52 0 0,-1 0 1 0 0,1 0-1 0 0,-1-1 1 0 0,0 1-1 0 0,1 0 1 0 0,-1-1-1 0 0,1 1 1 0 0,-1 0-1 0 0,0-1 1 0 0,1 1-1 0 0,-1 0 1 0 0,0-1-1 0 0,1 1 1 0 0,-1-1-1 0 0,0 1 1 0 0,0-1-1 0 0,1 1 1 0 0,-1 0-1 0 0,0-1 1 0 0,0 1-1 0 0,0-1 1 0 0,0 1-1 0 0,0-1 1 0 0,0 1-1 0 0,0-1 1 0 0,0 1-1 0 0,0-1 1 0 0,0 1-1 0 0,0-1 1 0 0,0 1-1 0 0,0-1 1 0 0,0 0-2 0 0,2-27 75 0 0,9-11-13 0 0,-6 25-42 0 0,-3 8-9 0 0,0 0 1 0 0,0 0 0 0 0,0 0 0 0 0,0 0 0 0 0,1 1 0 0 0,0-1 0 0 0,0 1 0 0 0,1-1 0 0 0,2-3-12 0 0,73-70 11 0 0,-66 69-19 0 0,5 3-37 0 0,-15 6 38 0 0,24-10-16 0 0,-23 10 15 0 0,0 1 0 0 0,0-1 0 0 0,1 1-1 0 0,-1 0 1 0 0,1 0 0 0 0,-1 0 0 0 0,0 0 0 0 0,1 1 0 0 0,-1-1 0 0 0,0 1 0 0 0,0 0-1 0 0,1 1 1 0 0,-1-1 0 0 0,0 1 0 0 0,0 0 0 0 0,-1 0 0 0 0,1 0 0 0 0,0 0 0 0 0,0 1 0 0 0,-1-1-1 0 0,0 1 1 0 0,1 0 0 0 0,0 1 8 0 0,27 28 86 0 0,-29-31-78 0 0,-1 0 0 0 0,0 0 1 0 0,1 1-1 0 0,-1-1 1 0 0,0 0-1 0 0,0 1 1 0 0,0-1-1 0 0,0 0 1 0 0,0 1-1 0 0,-1-1 1 0 0,1 1-1 0 0,0 0 1 0 0,-1-1-1 0 0,1 1 1 0 0,-1 0-1 0 0,1-1 0 0 0,-1 1 1 0 0,0 0-1 0 0,0-1 1 0 0,0 1-9 0 0,3 12-1 0 0,2-4-51 0 0,-4-8 38 0 0,0-1 1 0 0,0 1 0 0 0,0-1 0 0 0,0 1 0 0 0,-1 0 0 0 0,1-1 0 0 0,-1 1 0 0 0,1 0-1 0 0,-1-1 1 0 0,1 1 0 0 0,-1 0 0 0 0,0 0 0 0 0,0 0 13 0 0,3 11-72 0 0,2-3 48 0 0,0-2 23 0 0,14 31-7 0 0,-12-27-30 0 0,-1 0-46 0 0,-5-7 7 0 0,1 5 59 0 0,-2-7-18 0 0,0 1-58 0 0,-1-1-85 0 0,1 0-39 0 0,0-2-85 0 0,0 0 74 0 0,0 0-36 0 0,0 0-362 0 0,1-1 86 0 0,-1 1-50 0 0,2 1-697 0 0,2 2-618 0 0,5 5-912 0 0</inkml:trace>
  <inkml:trace contextRef="#ctx0" brushRef="#br0" timeOffset="578.63">1057 1 8496 0 0,'0'0'190'0'0,"-2"0"28"0"0,1 0-209 0 0,1 0 1 0 0,-1 0 0 0 0,1 0-1 0 0,0 0 1 0 0,-1 0 0 0 0,1 0-1 0 0,-1 0 1 0 0,1 0 0 0 0,0 0-1 0 0,-1 0 1 0 0,1 1 0 0 0,-1-1-1 0 0,1 0 1 0 0,0 0 0 0 0,-1 0-1 0 0,1 0 1 0 0,-1 1 0 0 0,1-1-1 0 0,0 0 1 0 0,-1 0 0 0 0,1 1-1 0 0,0-1 1 0 0,0 0 0 0 0,-1 1-1 0 0,1-1 1 0 0,0 0 0 0 0,0 1 0 0 0,-1-1-1 0 0,1 0 1 0 0,0 1 0 0 0,0-1-10 0 0,-5 7 130 0 0,-8-1-88 0 0,-19 20-42 0 0,17-16 67 0 0,8-2 24 0 0,-3 5 87 0 0,-7 8 124 0 0,1-7-156 0 0,10-11-89 0 0,4-2-29 0 0,0 1-1 0 0,0-1 1 0 0,0 1 0 0 0,0-1-1 0 0,0 1 1 0 0,0 0 0 0 0,0-1-1 0 0,0 2-27 0 0,-5 15 237 0 0,2-5-25 0 0,-4 1 53 0 0,-5 2 75 0 0,3 1-97 0 0,4-6-104 0 0,0 3 12 0 0,0 5-5 0 0,0 1-10 0 0,-3-7-11 0 0,8-12-108 0 0,1 1 0 0 0,-1-1 0 0 0,1 1 0 0 0,0 0 0 0 0,0-1 0 0 0,0 1 0 0 0,0 0 0 0 0,0-1 0 0 0,0 1 0 0 0,0 0 0 0 0,0 1-17 0 0,-1 26 171 0 0,2-4-88 0 0,0-5 10 0 0,0-20-88 0 0,0 1-1 0 0,0 0 0 0 0,0 0 1 0 0,0-1-1 0 0,0 1 1 0 0,0 0-1 0 0,0-1 0 0 0,0 1 1 0 0,1 0-1 0 0,-1-1 0 0 0,0 1 1 0 0,0-1-1 0 0,1 1 0 0 0,-1 0 1 0 0,0-1-1 0 0,1 1 1 0 0,-1-1-1 0 0,0 1 0 0 0,1-1 1 0 0,-1 1-1 0 0,1-1 0 0 0,-1 1 1 0 0,1-1-1 0 0,-1 1 1 0 0,1-1-1 0 0,0 1-4 0 0,5 5 94 0 0,-4 3 28 0 0,0-9-2 0 0,11 1 79 0 0,14-2 128 0 0,-24 1-303 0 0,-1 0-1 0 0,0-1 1 0 0,1 1-1 0 0,-1-1 1 0 0,1 1-1 0 0,-1-1 1 0 0,0 0 0 0 0,1 0-1 0 0,-1 0 1 0 0,0-1-1 0 0,0 1 1 0 0,0 0-1 0 0,0-1 1 0 0,0 1 0 0 0,1-1-24 0 0,9-8 110 0 0,2 2-66 0 0,-10 6-39 0 0,0 0-1 0 0,0-1 1 0 0,-1 0 0 0 0,1 1-1 0 0,3-4-4 0 0,1-6 36 0 0,-6 7-29 0 0,-1 5-7 0 0,-1-1 0 0 0,0 0 0 0 0,0 1 1 0 0,1-1-1 0 0,-1 0 0 0 0,0 1 0 0 0,1-1 0 0 0,-1 1 1 0 0,1-1-1 0 0,-1 1 0 0 0,1-1 0 0 0,-1 1 0 0 0,1-1 1 0 0,-1 1-1 0 0,1-1 0 0 0,-1 1 0 0 0,1 0 0 0 0,0-1 0 0 0,-1 1 1 0 0,1 0-1 0 0,0 0 0 0 0,0-1 0 0 0,3-1 0 0 0,0 0 2 0 0,0-1 1 0 0,-1 1 0 0 0,1-1-1 0 0,-1 0 1 0 0,0 0 0 0 0,0 0-1 0 0,0 0 1 0 0,0-1 0 0 0,0 1-1 0 0,-1-1 1 0 0,0 0 0 0 0,1 0-3 0 0,2-6 10 0 0,0 0 1 0 0,0-1 0 0 0,1-7-11 0 0,3-5-3 0 0,-8 19 5 0 0,1 0 0 0 0,-1 0 0 0 0,1 0 0 0 0,-1 0 0 0 0,0 0 0 0 0,-1 0 0 0 0,1 0 0 0 0,-1-4-2 0 0,0 7 4 0 0,0-1 1 0 0,0 0 0 0 0,1 1-1 0 0,-1-1 1 0 0,0 0-1 0 0,0 1 1 0 0,1-1 0 0 0,-1 0-1 0 0,1 1 1 0 0,0-1-1 0 0,-1 1 1 0 0,1-1-1 0 0,0 1 1 0 0,0-1 0 0 0,1 0-5 0 0,2-6 14 0 0,12-23 66 0 0,-10 17-80 0 0,-6 14 0 0 0,1 0 0 0 0,0-1 0 0 0,0 1 0 0 0,-1 0 0 0 0,1-1 0 0 0,0 1 0 0 0,0 0 0 0 0,0 0 0 0 0,0 0 0 0 0,-1 0 0 0 0,1 0 0 0 0,0 0 0 0 0,0 0 0 0 0,1 0 0 0 0,11 0-15 0 0,-8 2-44 0 0,5 13 24 0 0,-7-1-35 0 0,-3-12 63 0 0,0 0 0 0 0,1-1 0 0 0,-1 1 0 0 0,0-1 0 0 0,1 1 0 0 0,-1-1 0 0 0,0 1 0 0 0,1-1 0 0 0,0 1 0 0 0,-1-1-1 0 0,1 1 1 0 0,0-1 0 0 0,0 0 7 0 0,5 13-41 0 0,-4-7 22 0 0,-1 0 1 0 0,-1 0-1 0 0,1 0 1 0 0,-1 0-1 0 0,0 0 1 0 0,-1 3 18 0 0,0-3-5 0 0,1 0 0 0 0,0 0 0 0 0,0 1 0 0 0,1-1 0 0 0,0 0 1 0 0,1 3 4 0 0,3 5-22 0 0,-3-12 18 0 0,-1 0 0 0 0,0 1-1 0 0,0-1 1 0 0,0 1 0 0 0,0 0-1 0 0,-1-1 1 0 0,1 1 0 0 0,-1-1 0 0 0,0 3 4 0 0,1 7 0 0 0,0 0 0 0 0,1 0 0 0 0,1 0 0 0 0,2 8 0 0 0,-4-17 0 0 0,1 8 8 0 0,-1 0 0 0 0,0 0 0 0 0,0 0 0 0 0,-2 0 0 0 0,0 4-8 0 0,1-4 14 0 0,-1 1 0 0 0,2-1 0 0 0,0 0 0 0 0,0 2-14 0 0,5 9 41 0 0,-4-17-30 0 0,-1 0 0 0 0,1 1 0 0 0,-1-1 0 0 0,0 0 1 0 0,-1 1-1 0 0,0 0-11 0 0,0 15 64 0 0,0 50 218 0 0,0-45-192 0 0,2 13 102 0 0,-1-26-70 0 0,-1-1-1 0 0,0 0 1 0 0,-1 1-1 0 0,0-1 1 0 0,-2 9-122 0 0,-8 10 218 0 0,7-15-105 0 0,3-9-60 0 0,-1 0 1 0 0,0-1 0 0 0,-1 0 0 0 0,0 1 0 0 0,0 0-54 0 0,-9 17 150 0 0,8-15-82 0 0,0-2 1 0 0,0 1-1 0 0,-1 0 1 0 0,0-1-1 0 0,0 0 1 0 0,-6 7-69 0 0,-15 6 198 0 0,4 5 2 0 0,-10 1 5 0 0,7-7-108 0 0,21-16-78 0 0,0 0 1 0 0,0-1 0 0 0,0 0-1 0 0,-1 0 1 0 0,1 0-20 0 0,0-1 15 0 0,-1 0 0 0 0,1 0 0 0 0,0 0 0 0 0,0-1 0 0 0,-1 0 0 0 0,-1 0-15 0 0,-16 5 49 0 0,7 0-36 0 0,11-5-13 0 0,1 1 0 0 0,0-1 0 0 0,-1 0 0 0 0,1-1 0 0 0,-1 1 0 0 0,1 0 0 0 0,-1-1 0 0 0,1 0 0 0 0,-1 0 0 0 0,-74 0 58 0 0,45 0-112 0 0,27 0 42 0 0,-1 0 0 0 0,1-1 0 0 0,0 0 0 0 0,-1 0 0 0 0,-4-2 12 0 0,-3-2-64 0 0,1-1-42 0 0,2-1-23 0 0,0 0-42 0 0,1-2-51 0 0,-1-1-56 0 0,7 6 233 0 0,-1 0-49 0 0,0 0-60 0 0,0 0-76 0 0,0-1-87 0 0,-1 1-102 0 0,0 0-114 0 0,3 2 219 0 0,0-1-33 0 0,-2 0-189 0 0,1 0-70 0 0,-1 0-76 0 0,1-1-80 0 0,-9-6-1210 0 0,-6-9-1110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32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47 110 6968 0 0,'0'0'157'0'0,"-2"0"23"0"0,-9 0 11 0 0,11 1-188 0 0,0-1-1 0 0,0 0 1 0 0,0 0 0 0 0,0 0 0 0 0,0 0 0 0 0,0 0-1 0 0,0 0 1 0 0,0 0 0 0 0,-1 0 0 0 0,1 0 0 0 0,0 0-1 0 0,0 0 1 0 0,0 0 0 0 0,0 0 0 0 0,0 0 0 0 0,0 0-1 0 0,0 0 1 0 0,0 0 0 0 0,0 0 0 0 0,0 0 0 0 0,0 0 0 0 0,-1-1-1 0 0,1 1 1 0 0,0 0 0 0 0,0 0 0 0 0,0 0 0 0 0,0 0-1 0 0,0 0 1 0 0,0 0 0 0 0,0 0 0 0 0,0 0 0 0 0,0 0-1 0 0,0 0 1 0 0,0 0 0 0 0,0 0 0 0 0,0 0 0 0 0,0 0-1 0 0,0-1 1 0 0,0 1 0 0 0,0 0 0 0 0,-1 0 0 0 0,1 0-1 0 0,0 0 1 0 0,0 0 0 0 0,0 0 0 0 0,0 0 0 0 0,0 0 0 0 0,0 0-1 0 0,0 0 1 0 0,0-1 0 0 0,0 1 0 0 0,0 0 0 0 0,1 0-1 0 0,-1 0 1 0 0,0 0 0 0 0,0 0 0 0 0,0 0-3 0 0,0-11 92 0 0,0 9 5 0 0,0 2 111 0 0,0 0 180 0 0,0 10-63 0 0,0 0-36 0 0,0 11 192 0 0,0 0-114 0 0,0-1-92 0 0,0-1-91 0 0,0 0-43 0 0,0 41 190 0 0,0-35-157 0 0,0-20-130 0 0,1 1 1 0 0,-1-1 0 0 0,1 1 0 0 0,1-1-1 0 0,-1 1 1 0 0,2 1-45 0 0,-1-2 43 0 0,-1 0 0 0 0,0 0 0 0 0,0 1 0 0 0,0-1 0 0 0,0 1 0 0 0,-1 1-43 0 0,1 11 105 0 0,-1 25 203 0 0,-3-28-215 0 0,-3-3 9 0 0,5-10-88 0 0,0-1 0 0 0,0 1-1 0 0,0-1 1 0 0,1 1-1 0 0,-1-1 1 0 0,0 1 0 0 0,1 0-1 0 0,0-1 1 0 0,-1 1 0 0 0,1 0-1 0 0,0-1 1 0 0,0 1-1 0 0,0 0 1 0 0,0 0-14 0 0,0 18 87 0 0,0 4 52 0 0,0 24 254 0 0,-3-32-249 0 0,-7-3-14 0 0,6-6-54 0 0,4 2-79 0 0,1-7 8 0 0,-1 8-2 0 0,0-1 80 0 0,0-9-78 0 0,0 1-1 0 0,0 0 1 0 0,0-1-1 0 0,0 1 1 0 0,0 0-1 0 0,0-1 1 0 0,0 1 0 0 0,-1 0-1 0 0,1-1 1 0 0,0 1-1 0 0,0 0 1 0 0,-1-1-1 0 0,1 1 1 0 0,0-1-1 0 0,-1 1-4 0 0,-4 1 5 0 0,0-1-54 0 0,2-1-75 0 0,3 0-57 0 0,0 0-260 0 0,0 0-35 0 0</inkml:trace>
  <inkml:trace contextRef="#ctx0" brushRef="#br0" timeOffset="485.26">268 142 4328 0 0,'0'0'125'0'0,"3"3"-3"0"0,7 10-100 0 0,-4-1 43 0 0,0-2 72 0 0,-4-5-27 0 0,0-1 33 0 0,-2-4-136 0 0,5 32 1022 0 0,9-8-314 0 0,-7-12-389 0 0,-1-1-81 0 0,-4-4-67 0 0,0 1-40 0 0,-2 1-12 0 0,-1 3 22 0 0,0-3-15 0 0,1 15 357 0 0,0-1-82 0 0,0 11 84 0 0,0-5-94 0 0,2-17-199 0 0,5 1 30 0 0,0 2 26 0 0,-9-5-37 0 0,-3-3-109 0 0,4-6-95 0 0,0 0-1 0 0,1 0 1 0 0,-1 0 0 0 0,0-1 0 0 0,1 1-1 0 0,-1 0 1 0 0,1 0 0 0 0,-1 0-1 0 0,1 0 1 0 0,0 0 0 0 0,-1 0 0 0 0,1 1-1 0 0,0-1 1 0 0,0 0 0 0 0,-1 0 0 0 0,1 0-1 0 0,0 0 1 0 0,0 0 0 0 0,0 0 0 0 0,0 0-1 0 0,1 0 1 0 0,-1 0 0 0 0,0 0 0 0 0,0 1-1 0 0,1 0-13 0 0,10 21 210 0 0,-11-23-206 0 0,0 0 1 0 0,0 1 0 0 0,0-1-1 0 0,0 0 1 0 0,0 0 0 0 0,1 0-1 0 0,-1 0 1 0 0,0 1 0 0 0,0-1-1 0 0,0 0 1 0 0,0 0-1 0 0,0 0 1 0 0,0 0 0 0 0,0 1-1 0 0,0-1 1 0 0,1 0 0 0 0,-1 0-1 0 0,0 0 1 0 0,0 1 0 0 0,0-1-1 0 0,0 0 1 0 0,0 0 0 0 0,0 1-1 0 0,0-1 1 0 0,0 0 0 0 0,0 0-1 0 0,-1 0 1 0 0,1 1 0 0 0,0-1-1 0 0,0 0 1 0 0,0 0-1 0 0,0 0 1 0 0,0 0 0 0 0,0 1-1 0 0,0-1 1 0 0,0 0 0 0 0,0 0-1 0 0,-1 0 1 0 0,1 0 0 0 0,0 1-1 0 0,0-1 1 0 0,0 0 0 0 0,0 0-5 0 0,-11 11 165 0 0,8-9-18 0 0,6 1-3 0 0,8 7-6 0 0,-11-9-23 0 0,-1 0-66 0 0,-4 0-83 0 0,2-1 52 0 0,1 0 32 0 0,1 0 39 0 0,0 0 109 0 0,0 0 108 0 0,3-18-259 0 0,-1-1 37 0 0,-2-38 245 0 0,0 32-224 0 0,0-1-63 0 0,1 18-37 0 0,0-1 0 0 0,0 1 1 0 0,1-1-1 0 0,0 1 0 0 0,0 0 1 0 0,1-1-1 0 0,0 1 0 0 0,1 0 1 0 0,0 0-1 0 0,0-1-5 0 0,0 4 1 0 0,-1 0 0 0 0,0-1 0 0 0,0 1 1 0 0,0-1-1 0 0,0 1 0 0 0,-1-1 0 0 0,0 0 0 0 0,-1 0 1 0 0,1-4-2 0 0,-1 7 0 0 0,0 0 0 0 0,0 0 0 0 0,0 1 0 0 0,1-1 0 0 0,-1 0 0 0 0,1 0 0 0 0,0 1 0 0 0,0-1 0 0 0,0 0 0 0 0,0 1 0 0 0,0-1 0 0 0,0 1 0 0 0,1-1 0 0 0,-1 1 0 0 0,1-1 0 0 0,1-1 0 0 0,10-15 0 0 0,-8 8 0 0 0,-5 10 0 0 0,0 0 0 0 0,1 0 0 0 0,-1 0 0 0 0,0 0 0 0 0,1 0 0 0 0,0 0 0 0 0,-1 0 0 0 0,1 0 0 0 0,0 0 0 0 0,-1 0 0 0 0,1 0 0 0 0,0 0 0 0 0,0 0 0 0 0,0 0 0 0 0,0 1 0 0 0,0-1 0 0 0,0 0 0 0 0,0 0 0 0 0,12-4 0 0 0,-8-2-12 0 0,-5 7 10 0 0,0 0 0 0 0,1-1 0 0 0,-1 1 0 0 0,0-1 0 0 0,0 1 0 0 0,1-1 0 0 0,-1 1 0 0 0,0 0 0 0 0,1-1 0 0 0,-1 1 1 0 0,0 0-1 0 0,1-1 0 0 0,-1 1 0 0 0,1 0 0 0 0,-1 0 0 0 0,1-1 0 0 0,-1 1 0 0 0,1 0 0 0 0,-1 0 0 0 0,0 0 0 0 0,1 0 0 0 0,-1-1 0 0 0,1 1 1 0 0,-1 0-1 0 0,1 0 0 0 0,-1 0 0 0 0,1 0 0 0 0,-1 0 0 0 0,1 0 0 0 0,-1 0 0 0 0,1 1 0 0 0,0-1 2 0 0,3 0-1 0 0,-2-1-6 0 0,0 1 0 0 0,0 0 0 0 0,0 0 0 0 0,0 0 0 0 0,0 0 0 0 0,0 0 0 0 0,0 1 0 0 0,0-1 0 0 0,-1 1 0 0 0,1-1 0 0 0,2 1 7 0 0,1 10-12 0 0,8-6-36 0 0,-8-2 48 0 0,0 1 1 0 0,-1-1 0 0 0,1 1-1 0 0,-1 0 1 0 0,3 3-1 0 0,2 4 44 0 0,-3-2 37 0 0,-1 1 3 0 0,0 1-3 0 0,3-1-41 0 0,0-2-50 0 0,-5-5-14 0 0,1 0 0 0 0,-1 0 0 0 0,0 1 0 0 0,0-1-1 0 0,-1 1 1 0 0,1 0 24 0 0,20 41-202 0 0,-14-27 166 0 0,-5-3 57 0 0,-6 9 67 0 0,2-21-73 0 0,-1 0 0 0 0,1 0 0 0 0,0 0 0 0 0,0 0 0 0 0,0 0-1 0 0,0 0 1 0 0,0 0 0 0 0,1 1 0 0 0,-1-1 0 0 0,1 0 0 0 0,0-1 0 0 0,0 2-15 0 0,4 4 60 0 0,1 2-6 0 0,-4 4-40 0 0,-2-11-15 0 0,-1 29 3 0 0,0-30-3 0 0,1 0 0 0 0,-1 0 0 0 0,1 0 0 0 0,-1 0 0 0 0,1-1 0 0 0,-1 1 0 0 0,0 0 0 0 0,0 0 0 0 0,0-1 0 0 0,0 1 0 0 0,0-1 0 0 0,0 1 0 0 0,-1 0 1 0 0,-2 5-88 0 0,5 2 57 0 0,-1-7 10 0 0,1 10-49 0 0,0 3-72 0 0,-1-13 111 0 0,0 0-1 0 0,-1 0 0 0 0,1 0 1 0 0,0 0-1 0 0,-1 0 1 0 0,1 0-1 0 0,-1 0 0 0 0,1 0 1 0 0,-1 1 31 0 0,-2 2-90 0 0,0-2-37 0 0,2-1-1 0 0,0 0-47 0 0,-1 0-59 0 0,1 0-68 0 0,1-1 6 0 0,-1 1-46 0 0,1-1-39 0 0,-1 1-34 0 0,1 0-124 0 0,0 0-33 0 0,0 3-1267 0 0</inkml:trace>
  <inkml:trace contextRef="#ctx0" brushRef="#br0" timeOffset="922.31">1120 189 6336 0 0,'0'0'141'0'0,"0"0"23"0"0,-2 0 11 0 0,1 0-165 0 0,0 0-1 0 0,1 0 1 0 0,-1 0 0 0 0,0 0 0 0 0,0 0-1 0 0,1 0 1 0 0,-1 0 0 0 0,0 0 0 0 0,1 0 0 0 0,-1-1-1 0 0,1 1 1 0 0,-1 0 0 0 0,0-1 0 0 0,1 1-1 0 0,-1 0-9 0 0,-4-11 30 0 0,-2 8-16 0 0,1 1 52 0 0,0-2 64 0 0,-1-3 149 0 0,7 7-279 0 0,-2-1 299 0 0,0 0-80 0 0,0 0-67 0 0,0 1-52 0 0,-1-1-32 0 0,-1 2 11 0 0,3 0-3 0 0,1-1 3 0 0,0 0-70 0 0,0 0 0 0 0,0 0 1 0 0,-1 0-1 0 0,1 0 0 0 0,0 0 0 0 0,0 0 0 0 0,0 0 0 0 0,0 0 0 0 0,0 0 1 0 0,0 0-1 0 0,0 0 0 0 0,0 0 0 0 0,0 0 0 0 0,0 0 0 0 0,-1 0 0 0 0,1 0 1 0 0,0 0-1 0 0,0 0 0 0 0,0 0 0 0 0,0 0 0 0 0,0 0 0 0 0,0 0 0 0 0,0 0 1 0 0,0 0-1 0 0,0 0 0 0 0,0 0 0 0 0,0 0 0 0 0,-1 0 0 0 0,1-1 0 0 0,0 1 1 0 0,0 0-1 0 0,0 0 0 0 0,0 0 0 0 0,0 0 0 0 0,0 0 0 0 0,0 0 0 0 0,0 0 1 0 0,0 0-1 0 0,0 0 0 0 0,0 0 0 0 0,0 0 0 0 0,0-1 0 0 0,0 1 1 0 0,0 0-1 0 0,0 0 0 0 0,0 0 0 0 0,0 0 0 0 0,0 0 0 0 0,0 0 0 0 0,0 0 1 0 0,0 0-1 0 0,0 0 0 0 0,0 0 0 0 0,0-1 0 0 0,0 1 0 0 0,0 0 0 0 0,0 0-9 0 0,0-4 20 0 0,-2 1 70 0 0,-1-1 147 0 0,-2 2 81 0 0,-8 1 379 0 0,8 1-496 0 0,0 1-39 0 0,-1-1-41 0 0,0 0-89 0 0,4 0 105 0 0,2 3-28 0 0,0-3-102 0 0,0 1-1 0 0,0 0 0 0 0,-1 0 1 0 0,1-1-1 0 0,0 1 1 0 0,0 0-1 0 0,-1-1 0 0 0,1 1 1 0 0,0 0-1 0 0,-1-1 0 0 0,1 1 1 0 0,0 0-1 0 0,-1-1 1 0 0,1 1-1 0 0,-1-1 0 0 0,1 1 1 0 0,-1-1-1 0 0,1 1 0 0 0,-1-1 1 0 0,0 1-1 0 0,1-1 1 0 0,-1 0-7 0 0,-19 10 147 0 0,18-9-126 0 0,-1 0 0 0 0,1-1 0 0 0,0 1 1 0 0,-1 1-1 0 0,1-1 0 0 0,0 0 1 0 0,0 1-1 0 0,0-1 0 0 0,0 1 0 0 0,0-1 1 0 0,0 1-1 0 0,0 0 0 0 0,0 0 1 0 0,0 0-22 0 0,-2 9 102 0 0,-2-1 5 0 0,-2 1-38 0 0,-5 1-33 0 0,-10 11 21 0 0,22-21-52 0 0,-1-1 1 0 0,1 1-1 0 0,0 0 1 0 0,0-1-1 0 0,0 1 1 0 0,0 0-1 0 0,1 0 1 0 0,-1 0-1 0 0,0-1 1 0 0,1 1-1 0 0,-1 0 1 0 0,1 0-1 0 0,0 0 1 0 0,0 1-6 0 0,-4 18 70 0 0,3-17-61 0 0,-1-1 1 0 0,1 0-1 0 0,-1 0 0 0 0,0 0 0 0 0,0 0 1 0 0,-1 1-10 0 0,-9 15 66 0 0,11-16-57 0 0,0 0 0 0 0,0-1 1 0 0,0 1-1 0 0,1 0 0 0 0,0 0 1 0 0,-1 0-1 0 0,1 0 0 0 0,0 0 0 0 0,0 0 1 0 0,1 0-1 0 0,-1 1-9 0 0,1 7 26 0 0,-1-7-15 0 0,0 0 1 0 0,-1 0 0 0 0,1 0-1 0 0,-1 0 1 0 0,0 0-1 0 0,0-1 1 0 0,0 1 0 0 0,-1 0-1 0 0,1-1 1 0 0,-1 1 0 0 0,-1 2-12 0 0,-1 8 48 0 0,5 8-33 0 0,-1-14-14 0 0,4 25 6 0 0,3-10 38 0 0,-5-15-17 0 0,1 10 112 0 0,-3-17-122 0 0,0 1-1 0 0,0-1 0 0 0,0 0 0 0 0,0 1 1 0 0,0-1-1 0 0,1 1 0 0 0,-1-1 0 0 0,0 0 1 0 0,1 1-1 0 0,0 0-17 0 0,9 11 175 0 0,-7-10-49 0 0,-2-1-46 0 0,0 1-30 0 0,-1 1-27 0 0,0 2 34 0 0,1-5-45 0 0,0 1 0 0 0,-1-1 0 0 0,1 0 0 0 0,0 0 1 0 0,0-1-1 0 0,0 1 0 0 0,0 0 0 0 0,0 0 0 0 0,0 0 0 0 0,0 0 1 0 0,0-1-1 0 0,0 1 0 0 0,0 0 0 0 0,1-1-12 0 0,10 3 150 0 0,-7 0 2 0 0,-3-2-131 0 0,1 1 0 0 0,-1-1 0 0 0,0 1 0 0 0,1-1 1 0 0,-1 0-1 0 0,1 0 0 0 0,0 0 0 0 0,-1 0 1 0 0,1 0-1 0 0,0-1 0 0 0,0 1 0 0 0,-1-1 1 0 0,4 0-22 0 0,23 1 164 0 0,-10-2-85 0 0,-1 1-38 0 0,-16 0-34 0 0,0 0 0 0 0,-1 0 0 0 0,1 0 0 0 0,0-1 1 0 0,-1 1-1 0 0,1 0 0 0 0,0-1 0 0 0,-1 1 1 0 0,1-1-1 0 0,-1 1 0 0 0,1-1 0 0 0,-1 0 1 0 0,1 0-1 0 0,-1 0 0 0 0,1 0-7 0 0,6-4 24 0 0,12-5-16 0 0,7-3 49 0 0,-8 2-69 0 0,-13 7-45 0 0,11-3-1 0 0,-5 2-48 0 0,-6 2-2 0 0,0 0-53 0 0,1-1-156 0 0,-4 1 107 0 0,1 0-40 0 0,-1 0-226 0 0,0 0-120 0 0,-1 0 85 0 0,1 1-46 0 0,1-3-652 0 0,3-1-512 0 0,2-4-975 0 0</inkml:trace>
  <inkml:trace contextRef="#ctx0" brushRef="#br0" timeOffset="1253.93">1388 189 6768 0 0,'0'10'108'0'0,"0"14"329"0"0,0-17-347 0 0,0 0-61 0 0,0-6-26 0 0,1 1 0 0 0,-1-1 0 0 0,0 1 0 0 0,0 0 0 0 0,1-1 0 0 0,-1 1 0 0 0,1-1 0 0 0,-1 1 0 0 0,1-1 0 0 0,0 1 0 0 0,-1-1 0 0 0,1 0 0 0 0,0 1-3 0 0,6 11-7 0 0,-5 9-13 0 0,-2-11 48 0 0,0 1 46 0 0,0-11-27 0 0,0 1-1 0 0,1-1 1 0 0,-1 1-1 0 0,0-1 1 0 0,0 1-1 0 0,1 0 1 0 0,-1-1-1 0 0,1 1 0 0 0,0-1 1 0 0,-1 0-1 0 0,1 1 1 0 0,0-1-1 0 0,0 1-46 0 0,5 11 364 0 0,-4-7-223 0 0,-1 3 44 0 0,0 22 542 0 0,-2-18-457 0 0,1-5-130 0 0,0-2-57 0 0,2 9 218 0 0,3-5-61 0 0,1 2-1 0 0,-5 5-6 0 0,0-1 5 0 0,2-4-9 0 0,-1-9-146 0 0,1 2-10 0 0,2 2 27 0 0,-3-2 35 0 0,-1 1 64 0 0,0 2 111 0 0,-1 18 378 0 0,0-23-336 0 0,0-3-27 0 0,0 0-110 0 0,0 0-45 0 0,0 0-8 0 0,0 0 24 0 0,0 0 112 0 0,0 0 43 0 0,0 0 10 0 0,0 0-41 0 0,-1 0-236 0 0,-1-3-9 0 0,-9-10-5 0 0,6 0-35 0 0,-1 9 15 0 0,1 0 12 0 0,3-9-6 0 0,2-52 133 0 0,0 38-153 0 0,1 18-8 0 0,0 0 0 0 0,0 0 0 0 0,1 0 0 0 0,0 0 0 0 0,0 0 0 0 0,4-7-18 0 0,6-19 36 0 0,-11 29-35 0 0,0-1-1 0 0,0 1 1 0 0,0 0-1 0 0,0-6 0 0 0,-1 7 0 0 0,0 1 0 0 0,1-1 0 0 0,0 0 0 0 0,0 1 0 0 0,0-1 0 0 0,0 1 0 0 0,1-1 0 0 0,0 1 0 0 0,0 0 0 0 0,0 0 0 0 0,0-1 0 0 0,2 0 0 0 0,5-8 0 0 0,1 1 0 0 0,0 1 0 0 0,7-7 0 0 0,-2 3 3 0 0,13-13-112 0 0,3-2-39 0 0,-15 14 107 0 0,-15 14 28 0 0,1 0 0 0 0,0 1 0 0 0,0-1 0 0 0,0 1 0 0 0,0-1 1 0 0,0 1-1 0 0,0 0 0 0 0,0 0 0 0 0,0 0 0 0 0,0 0 0 0 0,0 0 1 0 0,1 0-1 0 0,-1 1 0 0 0,0-1 0 0 0,2 1 13 0 0,9-3-99 0 0,3-5-77 0 0,-1-2 38 0 0,4-1-16 0 0,-9 6 107 0 0,1 0-94 0 0,3 0-93 0 0,15-5-410 0 0,-20 7 456 0 0,-6 2 127 0 0,16-2-512 0 0</inkml:trace>
  <inkml:trace contextRef="#ctx0" brushRef="#br0" timeOffset="1701.29">1956 363 6768 0 0,'0'0'149'0'0,"0"0"23"0"0,0 0 12 0 0,0-3-25 0 0,2-4-111 0 0,3 3 78 0 0,-2 2-16 0 0,1-1 36 0 0,0-3 149 0 0,-4 5-276 0 0,1 1-1 0 0,-1-1 1 0 0,0 1-1 0 0,0 0 0 0 0,0-1 1 0 0,1 1-1 0 0,-1 0 1 0 0,0-1-1 0 0,1 1 0 0 0,-1 0 1 0 0,0 0-1 0 0,0-1 1 0 0,1 1-1 0 0,-1 0 0 0 0,1 0 1 0 0,-1-1-1 0 0,0 1 1 0 0,1 0-1 0 0,-1 0 0 0 0,0 0 1 0 0,1 0-1 0 0,-1-1 1 0 0,1 1-1 0 0,-1 0 0 0 0,1 0 1 0 0,-1 0-1 0 0,0 0 1 0 0,1 0-1 0 0,-1 0 0 0 0,1 0 1 0 0,-1 0-19 0 0,6-2 420 0 0,-5 1-371 0 0,1-2 41 0 0,6-2 49 0 0,-2 2 12 0 0,1 2 41 0 0,0 1 103 0 0,1-2-99 0 0,3-3-42 0 0,-3 0-55 0 0,-2 3 2 0 0,1 0 23 0 0,0 2 50 0 0,-5 0-150 0 0,0-1 0 0 0,0 1 0 0 0,-1 0 1 0 0,1-1-1 0 0,-1 0 0 0 0,1 1 1 0 0,0-1-1 0 0,-1 0 0 0 0,1 1 0 0 0,-1-1 1 0 0,2-1-25 0 0,5-3 93 0 0,6-1 91 0 0,-10 0-56 0 0,-4 5-121 0 0,1 1 0 0 0,-1-1 0 0 0,0 1 1 0 0,0 0-1 0 0,0-1 0 0 0,1 1 0 0 0,-1 0 0 0 0,0-1 1 0 0,1 1-1 0 0,-1 0 0 0 0,0-1 0 0 0,0 1 0 0 0,1 0 0 0 0,-1 0 1 0 0,1-1-1 0 0,-1 1 0 0 0,0 0 0 0 0,1 0 0 0 0,-1 0 0 0 0,0 0 1 0 0,1-1-1 0 0,-1 1 0 0 0,1 0 0 0 0,-1 0 0 0 0,1 0 0 0 0,-1 0 1 0 0,0 0-1 0 0,1 0 0 0 0,-1 0 0 0 0,1 0 0 0 0,-1 0-7 0 0,3 0 95 0 0,0-2-23 0 0,2-3-26 0 0,10-11 118 0 0,-9 10-131 0 0,-4 4 39 0 0,-2-1-12 0 0,0-18 19 0 0,0 16-72 0 0,0 2 47 0 0,-2 1-1 0 0,-1-2-44 0 0,1 3-11 0 0,-22-10 59 0 0,16 6-49 0 0,7 4-8 0 0,0 0 0 0 0,-1 0 1 0 0,1 0-1 0 0,-1 1 0 0 0,1-1 0 0 0,-1 0 0 0 0,1 1 0 0 0,-1-1 0 0 0,1 1 0 0 0,-1-1 0 0 0,1 1 0 0 0,-1 0 1 0 0,0-1-1 0 0,1 1 0 0 0,-1 0 0 0 0,0 0 0 0 0,1 0 0 0 0,-1 0 0 0 0,0 1 0 0 0,1-1 0 0 0,-1 0 0 0 0,1 1 1 0 0,-1-1-1 0 0,0 1 0 0 0,-14 12 0 0 0,13-10 0 0 0,0-1 0 0 0,0 1 0 0 0,0-1 0 0 0,-1 0 0 0 0,1 0 0 0 0,-2 0 0 0 0,2 0 0 0 0,-1 0 0 0 0,1 0 0 0 0,0 0 0 0 0,-1 0 0 0 0,1 0 0 0 0,-1 2 0 0 0,-7 8 0 0 0,0 1 0 0 0,1 1 0 0 0,-5 7 0 0 0,11-15-1 0 0,0-1 1 0 0,-1-1 0 0 0,1 1 0 0 0,-1-1-1 0 0,-1 1 1 0 0,-17 17 15 0 0,14-4 25 0 0,3 8-29 0 0,-7 0-7 0 0,0 1 45 0 0,12-25-48 0 0,0 1-1 0 0,1 0 1 0 0,-1 0 0 0 0,1 0 0 0 0,0 0 0 0 0,-1 0-1 0 0,1 0 1 0 0,0 0 0 0 0,1 0 0 0 0,-1 0-1 0 0,1 0 1 0 0,-1 0 0 0 0,1-1 0 0 0,0 2-1 0 0,25 44 0 0 0,-23-43 0 0 0,-3-5 0 0 0,0 1 0 0 0,1 0 0 0 0,-1-1 0 0 0,0 1 0 0 0,0-1 0 0 0,1 1 0 0 0,-1 0 0 0 0,1-1 0 0 0,-1 1 0 0 0,1-1 0 0 0,-1 1 0 0 0,1-1 0 0 0,-1 1 0 0 0,1-1 0 0 0,-1 0 0 0 0,1 1 0 0 0,-1-1 0 0 0,1 1 0 0 0,0-1 0 0 0,-1 0 0 0 0,1 0 0 0 0,0 1 0 0 0,4 1 0 0 0,26 24 0 0 0,-7-15 1 0 0,-18-9 7 0 0,0 0 0 0 0,1-1-1 0 0,-1 0 1 0 0,0 0 0 0 0,1 0 0 0 0,-1-1 0 0 0,1 0 0 0 0,0 0-8 0 0,16 0 30 0 0,2 0-49 0 0,-8 0-35 0 0,0 0-40 0 0,-2 0-22 0 0,-1 0-39 0 0,0 0-41 0 0,0 0-48 0 0,-2 0 50 0 0,-5-1-33 0 0,-1 0-70 0 0,-2 1 100 0 0,-1-1-38 0 0,0 0-40 0 0,0 0-39 0 0,3-1-409 0 0,2-1-276 0 0,3-3-644 0 0</inkml:trace>
  <inkml:trace contextRef="#ctx0" brushRef="#br0" timeOffset="2201.6">2587 174 7344 0 0,'0'0'165'0'0,"0"0"22"0"0,0 0 9 0 0,-2 0-20 0 0,-6 0-142 0 0,-13 0 5 0 0,16 0 16 0 0,3-1-19 0 0,0 1 0 0 0,-1 0 0 0 0,1 0 0 0 0,-1 1 0 0 0,1-1 0 0 0,-1 0 0 0 0,1 1 0 0 0,0 0 0 0 0,-1-1 0 0 0,0 1-36 0 0,-5 5 189 0 0,-2 3 95 0 0,3-4-155 0 0,-2 0 33 0 0,-9 5 169 0 0,7 2-150 0 0,2 2 24 0 0,-1-1 0 0 0,-1 1 1 0 0,-6 5-206 0 0,5-5 122 0 0,9-10-86 0 0,0 0-1 0 0,1 0 0 0 0,-1 0 1 0 0,1 0-1 0 0,0 1 0 0 0,0 1-35 0 0,-7 15 294 0 0,-1-4-83 0 0,-3 8 38 0 0,9-12-72 0 0,0-3-74 0 0,-1 2-46 0 0,4-8-53 0 0,0-1 0 0 0,0 0 0 0 0,0 0 0 0 0,1 1 0 0 0,-1-1 0 0 0,1 0 0 0 0,0 2-4 0 0,0 26 87 0 0,0 35 281 0 0,0-64-360 0 0,0 0 1 0 0,1 0 0 0 0,-1 0 0 0 0,0 0-1 0 0,1 0 1 0 0,0 0 0 0 0,-1 0-1 0 0,1 0 1 0 0,0-1 0 0 0,0 1 0 0 0,0 0-1 0 0,1 0-8 0 0,-1 0 8 0 0,-1-1 0 0 0,1 0-1 0 0,0 1 1 0 0,0-1-1 0 0,-1 1 1 0 0,1-1 0 0 0,-1 1-1 0 0,1-1 1 0 0,-1 1-1 0 0,0 0 1 0 0,1-1 0 0 0,-1 1-8 0 0,0-2 1 0 0,0 0 0 0 0,0 0 0 0 0,0 0 1 0 0,0 0-1 0 0,0 0 0 0 0,0 0 0 0 0,0 1 1 0 0,0-1-1 0 0,0 0 0 0 0,0 0 1 0 0,0 0-1 0 0,0 0 0 0 0,0 0 0 0 0,0 0 1 0 0,0 0-1 0 0,0 0 0 0 0,0 0 0 0 0,0 0 1 0 0,0 1-1 0 0,0-1 0 0 0,0 0 0 0 0,0 0 1 0 0,0 0-1 0 0,0 0 0 0 0,0 0 0 0 0,0 0 1 0 0,0 0-1 0 0,0 0 0 0 0,0 0 0 0 0,0 0 1 0 0,0 0-1 0 0,0 0 0 0 0,0 0 1 0 0,0 1-1 0 0,1-1 0 0 0,-1 0 0 0 0,0 0 1 0 0,0 0-1 0 0,0 0 0 0 0,0 0 0 0 0,0 0 1 0 0,0 0-1 0 0,0 0 0 0 0,0 0 0 0 0,0 0 1 0 0,0 0-1 0 0,1 0 0 0 0,-1 0 0 0 0,0 0 1 0 0,0 0-1 0 0,0 0 0 0 0,0 0 1 0 0,0 0-1 0 0,0 0 0 0 0,0 0 0 0 0,0 0 1 0 0,0 0-2 0 0,2 0 15 0 0,0 0-1 0 0,0 0 1 0 0,0 1 0 0 0,-1-1 0 0 0,1 1 0 0 0,0 0 0 0 0,-1 0 0 0 0,1-1 0 0 0,0 1 0 0 0,-1 0 0 0 0,1 0 0 0 0,-1 0 0 0 0,0 1 0 0 0,1-1 0 0 0,0 1-15 0 0,1 0 104 0 0,1-1-47 0 0,5-1-14 0 0,-7-1-10 0 0,14 2 81 0 0,-11 0-81 0 0,-1-1 1 0 0,0 0-1 0 0,1 0 0 0 0,-1 0 0 0 0,0 0 1 0 0,1-1-1 0 0,-1 1 0 0 0,0-1 0 0 0,4-1-33 0 0,31-22 175 0 0,-15 3-91 0 0,-18 15-83 0 0,-2 3 16 0 0,0 0 0 0 0,-1-1 0 0 0,1 0-1 0 0,-1 0 1 0 0,2-4-17 0 0,4-9 45 0 0,-2 3-36 0 0,-6 12-9 0 0,0-1 0 0 0,-1 1 0 0 0,1 0 0 0 0,0-1 0 0 0,-1 1 0 0 0,0 0 0 0 0,0-1 0 0 0,0 1 0 0 0,0-1 0 0 0,0-1 0 0 0,1-13 0 0 0,5 5-1 0 0,-5 10 2 0 0,0 1 0 0 0,0-1 0 0 0,0 1 0 0 0,0-1-1 0 0,-1 1 1 0 0,1-1 0 0 0,-1 0 0 0 0,1 1-1 0 0,-1-1 1 0 0,0 0 0 0 0,0 1 0 0 0,0-1-1 0 0,0 0 1 0 0,0 0-1 0 0,0-68 59 0 0,0-75-79 0 0,0 142-49 0 0,0 3 1 0 0,0 0 4 0 0,0 0-3 0 0,0 8-34 0 0,0 0 53 0 0,-1 7 57 0 0,0-12 11 0 0,1 0 0 0 0,0 0 1 0 0,1 0-1 0 0,-1 0 0 0 0,0 0 0 0 0,1 0 0 0 0,0 0 0 0 0,-1 0 0 0 0,2 2-20 0 0,6 13 51 0 0,-7-15-62 0 0,0 0 1 0 0,0 0 0 0 0,0 0 0 0 0,-1 0-1 0 0,1 0 1 0 0,-1 1 0 0 0,0 1 10 0 0,2 13-116 0 0,4-1 26 0 0,0-2 7 0 0,-4 1-21 0 0,-2-14 101 0 0,0 1 1 0 0,0-1 0 0 0,1 1-1 0 0,-1-1 1 0 0,0 1 0 0 0,1-1-1 0 0,0 1 1 0 0,0-1 0 0 0,0 1-1 0 0,0-1 1 0 0,1 2 2 0 0,4 12-13 0 0,-4 0-26 0 0,-2-14 38 0 0,0 1 0 0 0,0 0 0 0 0,0-1 0 0 0,1 1 0 0 0,-1 0 1 0 0,1-1-1 0 0,0 1 0 0 0,0-1 0 0 0,0 1 0 0 0,0-1 0 0 0,0 0 0 0 0,1 1 1 0 0,-1-1 0 0 0,0 1 0 0 0,0-1 0 0 0,0 0 0 0 0,-1 1 0 0 0,1-1 0 0 0,-1 1 0 0 0,1-1 0 0 0,-1 1 0 0 0,0-1 1 0 0,1 1-1 0 0,-1 0 0 0 0,0-1 0 0 0,0-1 0 0 0,0 1 0 0 0,0 0 0 0 0,1 0 0 0 0,-1 0 0 0 0,1-1 0 0 0,-1 1 0 0 0,1 0 0 0 0,0-1 0 0 0,-1 1 0 0 0,1-1 0 0 0,0 1 0 0 0,0 0 0 0 0,0-1 0 0 0,0 1 0 0 0,0-1 0 0 0,0 1 0 0 0,0-1 0 0 0,0 1 0 0 0,-1 0 0 0 0,1-1 0 0 0,-1 1 0 0 0,1 0 0 0 0,-1 0 0 0 0,0-1 0 0 0,0 1 0 0 0,0 0 0 0 0,0-1 0 0 0,0-1 0 0 0,0 1 0 0 0,0-1 0 0 0,0 1 0 0 0,0-1 0 0 0,0 1 0 0 0,0-1 0 0 0,0 1 0 0 0,0-1 0 0 0,0 1 0 0 0,0-1 0 0 0,0 1 0 0 0,0-1 0 0 0,1 1 0 0 0,-1-1 0 0 0,0 1 0 0 0,0-1 0 0 0,0 0 0 0 0,1 1 0 0 0,-1-1 0 0 0,0 1 0 0 0,1-1 0 0 0,-1 0 0 0 0,0 1 0 0 0,1-1 0 0 0,-1 0 0 0 0,0 1 0 0 0,1-1 0 0 0,-1 0 0 0 0,1 1 0 0 0,-1-1 0 0 0,1 0 0 0 0,5 5 0 0 0,-4-2-28 0 0,-1 0-72 0 0,-1-1-74 0 0,0 0-114 0 0,0-1-132 0 0,0 0-119 0 0,1 0 70 0 0,-1 0-44 0 0,2 0-607 0 0,2 4-480 0 0,5 4-909 0 0</inkml:trace>
  <inkml:trace contextRef="#ctx0" brushRef="#br0" timeOffset="2736.27">3187 110 6704 0 0,'0'0'149'0'0,"0"0"23"0"0,-3 0 12 0 0,-10-2-25 0 0,-3-9-59 0 0,10 9 23 0 0,-1-1 100 0 0,3-3 63 0 0,4 5-267 0 0,-1 1 0 0 0,1-1 0 0 0,0 1 0 0 0,0-1 0 0 0,-1 1 0 0 0,1 0-1 0 0,0-1 1 0 0,-1 1 0 0 0,1-1 0 0 0,0 1 0 0 0,-1 0 0 0 0,1 0 0 0 0,-1-1 0 0 0,1 1 0 0 0,0 0 0 0 0,-1 0 0 0 0,1-1-1 0 0,-1 1 1 0 0,1 0 0 0 0,-1 0 0 0 0,1 0 0 0 0,-1 0 0 0 0,1 0 0 0 0,-1-1 0 0 0,1 1 0 0 0,-1 0 0 0 0,1 0-1 0 0,-1 0 1 0 0,1 1 0 0 0,-1-1 0 0 0,1 0 0 0 0,-1 0-19 0 0,-5-1 173 0 0,-7-3 452 0 0,9 1-403 0 0,1 0-106 0 0,0 1-111 0 0,1 0 156 0 0,1 1-36 0 0,-3 0 32 0 0,0 1-78 0 0,-1 1-44 0 0,3-1 54 0 0,-1 0-29 0 0,1 0 0 0 0,0-1 0 0 0,-1 1 0 0 0,1-1 0 0 0,0 0 0 0 0,0 0 0 0 0,0 0 0 0 0,0 0 0 0 0,0 0 0 0 0,-1 0-60 0 0,-7-4 244 0 0,0 2-100 0 0,-9 3 256 0 0,2 0-127 0 0,10 0-187 0 0,-1 0-33 0 0,1 0-34 0 0,-1 0-34 0 0,-8 0 92 0 0,1 3 3 0 0,-1 10-24 0 0,-8 10-44 0 0,21-19-14 0 0,1 1 3 0 0,-3 26-1 0 0,0-24 0 0 0,4-6 0 0 0,1-1 0 0 0,-1 1 0 0 0,0 0 0 0 0,1 0 0 0 0,-1-1 0 0 0,1 1 0 0 0,-1 0 0 0 0,1 0 0 0 0,-1 0 0 0 0,1 0 0 0 0,0 0 0 0 0,-1-1 0 0 0,1 1 0 0 0,0 0 0 0 0,0 0 0 0 0,0 0 0 0 0,0 0 0 0 0,-1 0 0 0 0,1 0 0 0 0,1 0 0 0 0,-1 0 0 0 0,0 0 0 0 0,0 0 0 0 0,0 0 0 0 0,0 0 0 0 0,1 0 0 0 0,-1 0 0 0 0,13 15 0 0 0,-12-15 0 0 0,1 0 0 0 0,-1 1 0 0 0,0-1 0 0 0,0 0 0 0 0,1 1 0 0 0,-1-1 0 0 0,0 1 0 0 0,0-1 0 0 0,-1 1 0 0 0,1-1 0 0 0,0 1 0 0 0,0 0 0 0 0,-1-1 0 0 0,1 1 0 0 0,-1 0 0 0 0,0-1 0 0 0,1 1 0 0 0,-1 0 0 0 0,0 0 0 0 0,0 1 0 0 0,0 0 0 0 0,0 0 0 0 0,0 0 0 0 0,1 0 0 0 0,-1 0 0 0 0,1 0 0 0 0,0-1 0 0 0,0 1 0 0 0,0 0 0 0 0,0 0 0 0 0,0 0 0 0 0,3 2 0 0 0,-1 0 0 0 0,1-1 0 0 0,0 1 0 0 0,0-1 0 0 0,1 0 0 0 0,-4-3 0 0 0,10 12 0 0 0,0 0 0 0 0,-1 0 0 0 0,5 9 0 0 0,-10-16-14 0 0,0 0 1 0 0,0 1 0 0 0,1-2-1 0 0,0 1 1 0 0,0-1 13 0 0,12 13-31 0 0,-6-3 41 0 0,4 9-10 0 0,0-14 0 0 0,-7 3 0 0 0,-5-6 0 0 0,1-1 0 0 0,0 1 0 0 0,0-1 0 0 0,0 0 0 0 0,1 0 0 0 0,2 1 0 0 0,5 9 0 0 0,-8-3 0 0 0,-4-12 2 0 0,-1-1 1 0 0,1 1-1 0 0,-1-1 1 0 0,0 1-1 0 0,1 0 0 0 0,-1-1 1 0 0,0 1-1 0 0,1 0 1 0 0,-1-1-1 0 0,0 1 1 0 0,0 0-1 0 0,0-1 1 0 0,1 1-1 0 0,-1 0 1 0 0,0-1-1 0 0,0 1 1 0 0,0 0-1 0 0,0 0 1 0 0,0-1-1 0 0,-1 1 1 0 0,1 0-1 0 0,0-1 1 0 0,0 1-1 0 0,0 0 1 0 0,0-1-1 0 0,-1 1 1 0 0,1 0-1 0 0,0-1 0 0 0,-1 1 1 0 0,1 0-1 0 0,-1-1 1 0 0,1 1-3 0 0,-3 9 25 0 0,0-5 53 0 0,-8 5 12 0 0,9-7-2 0 0,-1-3 0 0 0,-60 0 205 0 0,40 0-243 0 0,1 0-49 0 0,21 0-1 0 0,1 0 1 0 0,-1 0 0 0 0,0 0 0 0 0,0 0 0 0 0,0 0 0 0 0,0 0 0 0 0,0 0 0 0 0,0 0 0 0 0,0 0-1 0 0,0-1 1 0 0,0 1 0 0 0,1 0 0 0 0,-1-1 0 0 0,0 1 0 0 0,0 0 0 0 0,0-1 0 0 0,0 1-1 0 0,-3-3 9 0 0,-1 0 1 0 0,0 1 0 0 0,0 0 0 0 0,0 0 0 0 0,-5-1-10 0 0,8 2-4 0 0,-1 0 0 0 0,0-1 0 0 0,0 1 0 0 0,1-1 0 0 0,-1 1 0 0 0,1-1 0 0 0,-1 0 0 0 0,1 0 4 0 0,-6-11-168 0 0,-5 8-67 0 0,7 1 120 0 0,3 2-34 0 0,0-1-57 0 0,2 2-100 0 0,-1-1-118 0 0,2 1-106 0 0,-1 1 76 0 0,1-1-40 0 0,0-1-580 0 0,0-2-455 0 0,0-5-867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41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0 6072 0 0,'0'0'133'0'0,"0"3"23"0"0,0-1-129 0 0,0 0-1 0 0,1-1 1 0 0,-1 1 0 0 0,1 0-1 0 0,-1 0 1 0 0,1-1-1 0 0,0 1 1 0 0,0-1 0 0 0,-1 1-1 0 0,1 0 1 0 0,1 0-27 0 0,3 6 50 0 0,-4-4-29 0 0,1 0 40 0 0,-1 5 156 0 0,-1 0 57 0 0,-1 12 468 0 0,1-13-452 0 0,0 0-70 0 0,-1-2 45 0 0,0-1-70 0 0,-1 0-27 0 0,-2 2 16 0 0,0 0 37 0 0,1-1 7 0 0,2 0 46 0 0,1 2 102 0 0,0-4-223 0 0,0-2-89 0 0,0 1 1 0 0,0-1-1 0 0,0 0 1 0 0,0 1-1 0 0,0-1 1 0 0,-1 0-1 0 0,1 1 1 0 0,-1-1-1 0 0,0 2-64 0 0,-4 4 156 0 0,0 2 61 0 0,2 3 53 0 0,3-10-210 0 0,-1-1 0 0 0,1 0-1 0 0,-1 1 1 0 0,1-1 0 0 0,-1 0 0 0 0,0 0 0 0 0,0 0 0 0 0,0 0 0 0 0,0 0 0 0 0,-1 1-60 0 0,-3 7 200 0 0,3 0-87 0 0,2-3 19 0 0,-2-2-40 0 0,-1 0-12 0 0,-1-2-46 0 0,-1 2-3 0 0,3 2 24 0 0,2-7-54 0 0,0 0 0 0 0,1 0 0 0 0,-1 0 0 0 0,0 0 0 0 0,0 0 0 0 0,0 0 0 0 0,0 0 0 0 0,0 0 0 0 0,0 0 0 0 0,0 1 0 0 0,0-1 0 0 0,0 0 0 0 0,0 0 0 0 0,0 0 0 0 0,0 0 0 0 0,0 0 1 0 0,0 0-1 0 0,0 0 0 0 0,0 0 0 0 0,-1 0 0 0 0,1 0 0 0 0,0 1 0 0 0,0-1 0 0 0,0 0 0 0 0,0 0 0 0 0,0 0 0 0 0,0 0 0 0 0,0 0 0 0 0,0 0 0 0 0,0 0 0 0 0,0 0 0 0 0,0 0 0 0 0,0 0 0 0 0,0 0 0 0 0,0 0 1 0 0,0 0-1 0 0,-1 0 0 0 0,1 0 0 0 0,0 0 0 0 0,0 0 0 0 0,0 0 0 0 0,0 1 0 0 0,0-1 0 0 0,0 0 0 0 0,0 0 0 0 0,0 0 0 0 0,0 0 0 0 0,0 0 0 0 0,-1 0 0 0 0,1 0 0 0 0,0 0 0 0 0,0-1 0 0 0,0 1 0 0 0,0 0 1 0 0,0 0-1 0 0,0 0 0 0 0,0 0-1 0 0,-11 0 22 0 0,11 0-21 0 0,0 0 0 0 0,0 0 0 0 0,0 0 0 0 0,0 0 0 0 0,0 0 0 0 0,0 0 0 0 0,0 0 0 0 0,0 0 0 0 0,-1 0 0 0 0,1 0 0 0 0,0 0-1 0 0,0 0 1 0 0,0 0 0 0 0,0 0 0 0 0,0 0 0 0 0,0 0 0 0 0,0 0 0 0 0,0 0 0 0 0,0 0 0 0 0,0 0 0 0 0,-1 0 0 0 0,1 0 0 0 0,0 0 0 0 0,0 0 0 0 0,0 0 0 0 0,0 0 0 0 0,0 1-1 0 0,0-1 1 0 0,0 0 0 0 0,0 0 0 0 0,0 0 0 0 0,0 0 0 0 0,0 0 0 0 0,0 0 0 0 0,0 0 0 0 0,0 0 0 0 0,0 0 0 0 0,0 0 0 0 0,-1 0 0 0 0,1 0 0 0 0,0 1 0 0 0,0-1-1 0 0,0 0 1 0 0,0 0 0 0 0,0 0 0 0 0,0 0 0 0 0,0 0 0 0 0,0 0 0 0 0,0 0 0 0 0,0 0 0 0 0,0 0 0 0 0,0 0 0 0 0,0 1 0 0 0,0-1 0 0 0,1 0 0 0 0,-1 0 0 0 0,0 0-1 0 0,0 0 1 0 0,0 1 1 0 0,0-1 0 0 0,0 1-1 0 0,0-1 1 0 0,0 1 0 0 0,0-1 0 0 0,0 1-1 0 0,0-1 1 0 0,-1 1 0 0 0,1-1-1 0 0,0 1 1 0 0,0-1 0 0 0,0 1 0 0 0,0-1-1 0 0,-1 0 1 0 0,1 1 0 0 0,0-1-1 0 0,0 1 1 0 0,-1-1 0 0 0,1 0 0 0 0,0 1-1 0 0,-1-1 1 0 0,1 1 0 0 0,-1-1-2 0 0,-3 2-56 0 0,-3-2-89 0 0,7 0 17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44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78 270 7424 0 0,'7'0'68'0'0,"-6"0"-43"0"0,1 1-1 0 0,0-1 1 0 0,-1 0-1 0 0,1 0 0 0 0,0 0 1 0 0,-1-1-1 0 0,1 1 1 0 0,0 0-1 0 0,-1-1 0 0 0,1 1 1 0 0,-1-1-1 0 0,2 0-24 0 0,2-5 134 0 0,0 0 30 0 0,4 5-82 0 0,7-2-47 0 0,-8-1-33 0 0,4-3-1 0 0,-1 5 70 0 0,-2 1 106 0 0,-4-4 198 0 0,-1-2-48 0 0,6 1 107 0 0,2 2-102 0 0,-10 3-260 0 0,0 0 1 0 0,1 0-1 0 0,-1 0 0 0 0,1 0 1 0 0,-1 0-1 0 0,0-1 1 0 0,0 1-1 0 0,1-1-72 0 0,1-4 198 0 0,-4 5-186 0 0,0 1 1 0 0,1-1-1 0 0,-1 1 0 0 0,0-1 0 0 0,0 1 1 0 0,1 0-1 0 0,-1-1 0 0 0,0 1 0 0 0,1 0 0 0 0,-1-1 1 0 0,1 1-1 0 0,-1 0 0 0 0,0-1 0 0 0,1 1 1 0 0,-1 0-1 0 0,1 0 0 0 0,-1-1 0 0 0,1 1 1 0 0,-1 0-1 0 0,1 0 0 0 0,-1 0 0 0 0,1 0 1 0 0,-1 0-1 0 0,1 0 0 0 0,-1 0 0 0 0,1 0 0 0 0,-1 0 1 0 0,1 0-1 0 0,-1 0 0 0 0,1 0 0 0 0,-1 0 1 0 0,1 0-13 0 0,12-3 228 0 0,-3-2-92 0 0,-1 0-66 0 0,4 0 54 0 0,-9-2-49 0 0,-4 7-71 0 0,0-1 1 0 0,1 1-1 0 0,-1-1 0 0 0,0 1 1 0 0,1-1-1 0 0,-1 1 1 0 0,0 0-1 0 0,1-1 1 0 0,-1 1-1 0 0,0 0 1 0 0,1-1-1 0 0,-1 1 1 0 0,1 0-1 0 0,-1 0 1 0 0,0-1-1 0 0,1 1 1 0 0,-1 0-1 0 0,1 0 1 0 0,-1 0-1 0 0,1-1 0 0 0,-1 1 1 0 0,1 0-1 0 0,-1 0 1 0 0,1 0-1 0 0,-1 0 1 0 0,1 0-1 0 0,-1 0 1 0 0,1 0-1 0 0,-1 0 1 0 0,1 0-1 0 0,-1 0 1 0 0,1 0-5 0 0,0 1 2 0 0,-1-1 0 0 0,1 0 0 0 0,-1 0 0 0 0,1 0 1 0 0,-1 0-1 0 0,1 0 0 0 0,-1 0 0 0 0,1 0 0 0 0,-1 0 0 0 0,1 0 1 0 0,-1 0-1 0 0,0 0 0 0 0,1-1 0 0 0,-1 1 0 0 0,1 0 0 0 0,-1 0 1 0 0,1 0-1 0 0,-1-1 0 0 0,1 1 0 0 0,-1 0 0 0 0,0 0 1 0 0,1-1-1 0 0,-1 1 0 0 0,1 0 0 0 0,-1-1 0 0 0,0 1 0 0 0,1-1 1 0 0,-1 1-1 0 0,0 0 0 0 0,0-1 0 0 0,1 1 0 0 0,-1-1-2 0 0,4-6 17 0 0,7 2 42 0 0,-6-5-34 0 0,6 4 18 0 0,-11 6-42 0 0,1-1 1 0 0,-1 0 0 0 0,0 0-1 0 0,1 0 1 0 0,-1 1-1 0 0,0-1 1 0 0,0 0-1 0 0,0 0 1 0 0,0 0-1 0 0,1 0 1 0 0,-1 0-1 0 0,0 1 1 0 0,0-1-1 0 0,-1-1-1 0 0,1-14 43 0 0,2-6-3 0 0,-3 20-30 0 0,-13-21 35 0 0,9 10 3 0 0,-6 8-36 0 0,6-6-12 0 0,-8 6 0 0 0,-16-9-7 0 0,20 14-28 0 0,0 1 3 0 0,7-1 29 0 0,1 0 0 0 0,-1 0 0 0 0,0 0 0 0 0,1 1 0 0 0,-1-1 0 0 0,1 0 0 0 0,-1 1 0 0 0,1 0 0 0 0,-1-1 0 0 0,1 1 0 0 0,-1 0 0 0 0,1 0 0 0 0,0-1 3 0 0,-12 7-29 0 0,0-4 20 0 0,10-3 4 0 0,1 1 1 0 0,0-1 0 0 0,-1 1-1 0 0,1 0 1 0 0,0 0-1 0 0,0-1 1 0 0,0 1 0 0 0,-1 1-1 0 0,1-1 1 0 0,0 0 0 0 0,0 0-1 0 0,1 1 1 0 0,-1-1 0 0 0,0 1 4 0 0,-15 14-31 0 0,0-1 0 0 0,-1 0 1 0 0,-6 2 30 0 0,19-13 6 0 0,0 0 1 0 0,0 1-1 0 0,0-1 1 0 0,1 1 0 0 0,0 0-1 0 0,0 0 1 0 0,0 0-1 0 0,1 0 1 0 0,-1 3-7 0 0,-3 3 15 0 0,-10 13 30 0 0,4-4-36 0 0,11-17-9 0 0,0 1 0 0 0,0-1 1 0 0,0 1-1 0 0,0 0 1 0 0,0-1 0 0 0,1 1-1 0 0,-1 0 1 0 0,1 0 0 0 0,0 1-1 0 0,-2 7 28 0 0,-4 4 82 0 0,7-15-95 0 0,-1 1 0 0 0,0-1 0 0 0,0 1 0 0 0,1 0 1 0 0,-1-1-1 0 0,1 1 0 0 0,-1-1 0 0 0,1 1 0 0 0,0 0 0 0 0,0-1 0 0 0,0 1 1 0 0,-1 0-1 0 0,2-1 0 0 0,-1 1 0 0 0,0 0 0 0 0,0-1 0 0 0,0 1 1 0 0,1 1-16 0 0,6 10 142 0 0,-7-12-121 0 0,1 1 0 0 0,0-1 1 0 0,0 1-1 0 0,-1-1 1 0 0,1 0-1 0 0,0 1 0 0 0,-1 0 1 0 0,0-1-1 0 0,1 1 0 0 0,-1-1 1 0 0,0 1-1 0 0,0-1 1 0 0,0 1-22 0 0,3 13 146 0 0,6-2-35 0 0,14 10 65 0 0,-10-11-75 0 0,-10-9-76 0 0,0 0 0 0 0,1-1 0 0 0,0 0 0 0 0,-1 1 0 0 0,1-1 0 0 0,0 0 0 0 0,4 1-25 0 0,14 4 74 0 0,-17-5-61 0 0,9 1 37 0 0,2-2-23 0 0,4 0-11 0 0,-3 4 12 0 0,-11-3-19 0 0,1 0-1 0 0,-1-1 1 0 0,1 1 0 0 0,0-2-1 0 0,-1 1 1 0 0,1-1-9 0 0,12 0 35 0 0,0 0-40 0 0,4 0-43 0 0,13 0-77 0 0,9 0-1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45.1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5064 0 0,'0'0'108'0'0,"0"0"17"0"0,0 0 14 0 0,0 2-10 0 0,0 17-12 0 0,0-2 39 0 0,0 16 248 0 0,0-3 78 0 0,0 34 739 0 0,0-45-880 0 0,0 0-43 0 0,0 5-18 0 0,0 1-106 0 0,0-17-6 0 0,1 1-1 0 0,0-1 0 0 0,1 0 1 0 0,2 8-168 0 0,-2-9 165 0 0,0 1 0 0 0,-1-1 0 0 0,0 0 0 0 0,1 7-165 0 0,-2 3 356 0 0,1-2-106 0 0,2-1-43 0 0,2 7 33 0 0,-1-6-63 0 0,-1 7 136 0 0,-3 37 543 0 0,0-44-672 0 0,-1-1-47 0 0,2-1 13 0 0,-1 7 126 0 0,-3-3-2 0 0,-2-3-172 0 0,3-6-43 0 0,0 1 1 0 0,0-1-1 0 0,0 8-59 0 0,2 5 108 0 0,0-3-11 0 0,0 12 40 0 0,0-15-35 0 0,3 0 10 0 0,7-1 13 0 0,-8-11-18 0 0,-4 0-3 0 0,-9 7 0 0 0,9-7 10 0 0,2-3 46 0 0,0 0 22 0 0,0 0 2 0 0,0 0-84 0 0,0 0-60 0 0,0 0-38 0 0,2 0-39 0 0,-1 0 34 0 0,-1 0 0 0 0,1 0 1 0 0,-1 0-1 0 0,1 0 0 0 0,-1 0 0 0 0,1 0 1 0 0,-1 0-1 0 0,1 0 0 0 0,-1 0 0 0 0,1 0 1 0 0,-1-1-1 0 0,0 1 0 0 0,1 0 1 0 0,-1 0-1 0 0,1 0 0 0 0,-1-1 0 0 0,1 1 1 0 0,-1 0-1 0 0,0 0 0 0 0,1-1 0 0 0,-1 1 1 0 0,1 0-1 0 0,-1-1 0 0 0,0 1 0 0 0,0-1 1 0 0,1 1-1 0 0,-1-1 3 0 0,1-12-124 0 0,-2 11 110 0 0,1-1 1 0 0,0 1-1 0 0,0 0 0 0 0,0 0 1 0 0,0 0-1 0 0,0-1 1 0 0,1 1-1 0 0,-1 0 0 0 0,1 0 1 0 0,-1 0-1 0 0,1 0 1 0 0,0-1 13 0 0,4-5-34 0 0,1-4 1 0 0,-4 1 49 0 0,0-9 121 0 0,1 1-52 0 0,3 2-42 0 0,0-1-33 0 0,6-19-54 0 0,-8 19 29 0 0,-3 12-2 0 0,0 1 0 0 0,1 0 1 0 0,0-1-1 0 0,0 1 0 0 0,2-4 17 0 0,-2 5-31 0 0,0 0 0 0 0,1 0 0 0 0,0 1 0 0 0,0-1 0 0 0,2-1 31 0 0,0-1-56 0 0,0 0-1 0 0,0 0 0 0 0,-1 0 1 0 0,1-4 56 0 0,-2 6-22 0 0,-1 0 0 0 0,0 1 0 0 0,1-1 0 0 0,-1 0 0 0 0,1 1 0 0 0,0-1 0 0 0,1 1 0 0 0,-1 0 0 0 0,0 0 0 0 0,1 0 0 0 0,0 1 0 0 0,-1-1 22 0 0,11-2-30 0 0,-7-8-50 0 0,14 0-28 0 0,-15 10-76 0 0,-3 2 59 0 0,0 1 35 0 0,0 0 29 0 0,0 0 12 0 0,0-1-30 0 0,5-4-68 0 0,7-2-187 0 0,-8 5 232 0 0,2 2 64 0 0,-5 1 60 0 0,1 1 33 0 0,3 3 41 0 0,-1-1-6 0 0,-2-2-1 0 0,0 0 14 0 0,1-2 35 0 0,-3 3-350 0 0,5 5 80 0 0,-1 0-1 0 0,0 1 1 0 0,4 6 132 0 0,-6-6-54 0 0,-1 0 35 0 0,-1 9 19 0 0,-1-5 27 0 0,4-2 41 0 0,-5-10-54 0 0,0 1 1 0 0,-1-1-1 0 0,1 1 1 0 0,0-1-1 0 0,0 1 0 0 0,-1 0 1 0 0,1 0-1 0 0,-1-1 1 0 0,1 1-1 0 0,-1 0 0 0 0,0 0 1 0 0,0-1-1 0 0,0 1-14 0 0,1 5 85 0 0,-1 8 91 0 0,-3-5-87 0 0,-10 14-23 0 0,0-1-36 0 0,12-21-27 0 0,0 1 0 0 0,0-1 0 0 0,0 0 0 0 0,1 0 0 0 0,-1 1 0 0 0,1-1 0 0 0,0 0 0 0 0,0 1-3 0 0,0-2 2 0 0,0 0 0 0 0,0 0 0 0 0,0 0 0 0 0,0 0 0 0 0,-1 0-1 0 0,1 0 1 0 0,0 0 0 0 0,0 0 0 0 0,-1 0 0 0 0,1 0 0 0 0,0 0 0 0 0,-1 0 0 0 0,1 0 0 0 0,-1 0 0 0 0,1 0 0 0 0,-1 0 0 0 0,0 0 0 0 0,1-1 0 0 0,-1 1 0 0 0,0 0 0 0 0,0 0-1 0 0,1-1 1 0 0,-1 1 0 0 0,0-1 0 0 0,0 1 0 0 0,-1 0-2 0 0,-11 4 43 0 0,9 2-29 0 0,3-7-12 0 0,1 1 0 0 0,0-1 1 0 0,0 1-1 0 0,-1-1 0 0 0,1 0 1 0 0,0 1-1 0 0,-1-1 0 0 0,1 0 1 0 0,0 1-1 0 0,-1-1 0 0 0,1 0 1 0 0,0 1-1 0 0,-1-1 0 0 0,1 0 1 0 0,-1 1-1 0 0,1-1 0 0 0,-1 0 0 0 0,1 0 1 0 0,-1 0-1 0 0,1 0 0 0 0,-1 1 1 0 0,1-1-1 0 0,-1 0 0 0 0,1 0 1 0 0,-1 0-1 0 0,1 0 0 0 0,-1 0 1 0 0,1 0-1 0 0,-1 0 0 0 0,1 0 1 0 0,-1 0-1 0 0,1-1-2 0 0,-2 1 5 0 0,0 1 0 0 0,1-1-1 0 0,-1 0 1 0 0,0 0 0 0 0,1 1 0 0 0,-1-1 0 0 0,0 1 0 0 0,1-1 0 0 0,-1 1 0 0 0,1 0-1 0 0,-1 0 1 0 0,1 0 0 0 0,0-1 0 0 0,-1 2-5 0 0,-6 2 15 0 0,-8-1 61 0 0,-8 0 2 0 0,-6 5-41 0 0,24-6-23 0 0,1 0-13 0 0,0-1 1 0 0,0 0-1 0 0,0-1 0 0 0,1 1 1 0 0,-1-1-1 0 0,0 0 0 0 0,0 0 1 0 0,-3-1-2 0 0,-14 0-22 0 0,17 1-45 0 0,-37 0-99 0 0,33 0 77 0 0,-1 0-56 0 0,-1 0-106 0 0,1 0-117 0 0,5 0 133 0 0,1 0-38 0 0,-1 0-42 0 0,1 0-44 0 0,2 0-223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45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9552 0 0,'0'0'276'0'0,"0"0"2"0"0,0 0-207 0 0,0 2-43 0 0,2 11 20 0 0,11 4 143 0 0,-2-4 20 0 0,-10-12-187 0 0,0 0 0 0 0,-1 0 0 0 0,1 1 0 0 0,0-1 0 0 0,-1 1 0 0 0,0-1 0 0 0,1 0 0 0 0,-1 1 0 0 0,0-1 1 0 0,0 1-1 0 0,0-1 0 0 0,0 1-24 0 0,0 9 132 0 0,0 0 98 0 0,0-1 68 0 0,0 0 61 0 0,0 8 338 0 0,0 12 533 0 0,0-15-732 0 0,0 1-45 0 0,0 2-81 0 0,0-15-463 0 0,0-1 9 0 0,0 0 80 0 0,0 0 1 0 0,-1-1-1 0 0,1 1 1 0 0,0 0-1 0 0,-1-1 1 0 0,0 1 0 0 0,1-1-1 0 0,-1 1 1 0 0,0-1-1 0 0,0 1 1 0 0,-1 1 1 0 0,-3 5 0 0 0,5-6-21 0 0,-1-1 1 0 0,1 1-1 0 0,-1-1 1 0 0,0 1-1 0 0,0-1 1 0 0,0 0 0 0 0,0 1-1 0 0,1-1 1 0 0,-2 0-1 0 0,1 0 1 0 0,0 0-1 0 0,0 0 1 0 0,0 0 0 0 0,0 0-1 0 0,-2 1 21 0 0,3-2-9 0 0,0 0 0 0 0,0 0 0 0 0,-1 0-1 0 0,1 1 1 0 0,0-1 0 0 0,0 0 0 0 0,0 0 0 0 0,-1 0-1 0 0,1 1 1 0 0,0-1 0 0 0,0 0 0 0 0,0 0 0 0 0,0 1 0 0 0,0-1-1 0 0,0 0 1 0 0,-1 0 0 0 0,1 1 0 0 0,0-1 0 0 0,0 0 0 0 0,0 0-1 0 0,0 1 1 0 0,0-1 0 0 0,0 0 0 0 0,0 1 0 0 0,0-1-1 0 0,0 0 1 0 0,0 0 0 0 0,0 1 0 0 0,0-1 0 0 0,0 0 0 0 0,0 0-1 0 0,1 1 1 0 0,-1-1 9 0 0,0 3-358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45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5728 0 0,'0'0'166'0'0,"0"0"17"0"0,0 3-38 0 0,0-2-108 0 0,0 3-24 0 0,0-2 24 0 0,0 1 51 0 0,0 0 75 0 0,0-3-203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46.0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6648 0 0,'3'0'149'0'0,"9"3"-5"0"0,-10-2-125 0 0,-1 0 0 0 0,0-1-1 0 0,0 2 1 0 0,0-1-1 0 0,0 0 1 0 0,0 0 0 0 0,0 0-1 0 0,0 0 1 0 0,0 1-1 0 0,0-1 1 0 0,0 0 0 0 0,-1 1-1 0 0,1-1 1 0 0,0 1 0 0 0,-1 0-19 0 0,5 7 91 0 0,1 4-56 0 0,9 17-41 0 0,-10-20 39 0 0,0 0 43 0 0,0-1 162 0 0,2 16 506 0 0,-6-14-452 0 0,0-4 1 0 0,0 0-37 0 0,2 0 75 0 0,1-1-40 0 0,2 6 223 0 0,-5-1-122 0 0,-1 1 22 0 0,-1-9-300 0 0,1 0 0 0 0,0 0 1 0 0,0 0-1 0 0,0 1 0 0 0,0-1 1 0 0,0 0-1 0 0,1 0 1 0 0,0 0-1 0 0,0 0 0 0 0,0 1-114 0 0,4 4 215 0 0,1 5 120 0 0,-4-2-67 0 0,-2-3-97 0 0,1-1-38 0 0,2 1 10 0 0,-1-2-45 0 0,-1-6-84 0 0,-1 1 0 0 0,0 0 0 0 0,1-1 0 0 0,-1 1 0 0 0,0 0 0 0 0,0-1 0 0 0,1 1 0 0 0,-1 0 0 0 0,0 0 0 0 0,0-1 0 0 0,0 1 0 0 0,0 0 0 0 0,0-1 0 0 0,0 1 0 0 0,0 1-14 0 0,-2 2 110 0 0,-3 1 45 0 0,5-5-147 0 0,0 0 1 0 0,0 1 0 0 0,-1-1 0 0 0,1 1-1 0 0,0-1 1 0 0,0 1 0 0 0,0-1 0 0 0,0 1-1 0 0,0-1 1 0 0,-1 1 0 0 0,1-1 0 0 0,0 1-1 0 0,0-1 1 0 0,0 1 0 0 0,0-1 0 0 0,0 1-1 0 0,0-1 1 0 0,1 1 0 0 0,-1-1 0 0 0,0 1-1 0 0,0-1 1 0 0,0 1 0 0 0,0-1 0 0 0,1 1-1 0 0,-1-1 1 0 0,0 1 0 0 0,0-1 0 0 0,1 1-1 0 0,-1-1 1 0 0,1 0-9 0 0,8 12 194 0 0,-9-12-190 0 0,3 3 209 0 0,-3-3-46 0 0,-1 6-26 0 0,-1-1-39 0 0,-4 0 19 0 0,6-5-115 0 0,-1 1 0 0 0,1-1-1 0 0,-1 0 1 0 0,1 1-1 0 0,-1-1 1 0 0,1 0 0 0 0,-1 1-1 0 0,1-1 1 0 0,0 1 0 0 0,-1-1-1 0 0,1 1 1 0 0,0-1-1 0 0,-1 1 1 0 0,1-1 0 0 0,0 1-1 0 0,0-1 1 0 0,-1 1 0 0 0,1-1-1 0 0,0 1 1 0 0,0 0-1 0 0,0-1 1 0 0,0 1 0 0 0,0-1-1 0 0,0 1 1 0 0,0-1-6 0 0,0 3 83 0 0,0-3-3 0 0,-3 0-3 0 0,3 0-75 0 0,-1 0 0 0 0,1 0 0 0 0,-1 0 0 0 0,1 0 0 0 0,-1 0 0 0 0,1 0 0 0 0,-1 0 0 0 0,1 0 0 0 0,-1 0 0 0 0,1 0-1 0 0,-1 0 1 0 0,1-1 0 0 0,-1 1 0 0 0,1 0 0 0 0,0 0 0 0 0,-1-1 0 0 0,1 1 0 0 0,-1 0 0 0 0,1 0 0 0 0,0-1 0 0 0,-1 1 0 0 0,1 0 0 0 0,0-1 0 0 0,-1 1 0 0 0,1-1 0 0 0,0 1 0 0 0,-1 0 0 0 0,1-1 0 0 0,0 1 0 0 0,0-1 0 0 0,0 1 0 0 0,-1-1 0 0 0,1 1 0 0 0,0-1 0 0 0,0 1 0 0 0,0-1 0 0 0,0 1 0 0 0,0-1 0 0 0,0 1 0 0 0,0-1 0 0 0,0 1-1 0 0,0-1 0 0 0,-3-4 73 0 0,-7-8-2 0 0,5 2-23 0 0,-2-2-19 0 0,3 5-18 0 0,0-9 45 0 0,5-13-48 0 0,0 14 2 0 0,-1 14-7 0 0,0 1 0 0 0,0-1 0 0 0,0 1 0 0 0,0-1-1 0 0,1 0 1 0 0,-1 1 0 0 0,1-1 0 0 0,-1 1 0 0 0,1-1 0 0 0,0 1 0 0 0,-1 0-1 0 0,1-1 1 0 0,0 1-4 0 0,6-12 4 0 0,-2-8-10 0 0,-4 17-3 0 0,0-1 0 0 0,0 0 1 0 0,0 1-1 0 0,1-1 0 0 0,0 1 1 0 0,0 0-1 0 0,1-2 9 0 0,11-16-44 0 0,0 0-75 0 0,5 0-83 0 0,-5 11 77 0 0,4-2-3 0 0,-12 10 90 0 0,-1 0-1 0 0,0-1 0 0 0,1 0 1 0 0,-1-1-1 0 0,0 1 39 0 0,0-1-38 0 0,0 0 0 0 0,1 1-1 0 0,0 0 1 0 0,5-3 38 0 0,0 0-41 0 0,-8 5 23 0 0,1 0 1 0 0,-1 0-1 0 0,0 0 1 0 0,1 1-1 0 0,-1-1 1 0 0,1 1-1 0 0,-1 0 1 0 0,1 0-1 0 0,0 0 1 0 0,-1 1-1 0 0,1-1 1 0 0,0 1-1 0 0,0 0 1 0 0,-1 0-1 0 0,1 0 1 0 0,2 0 17 0 0,0 0-16 0 0,0 0 0 0 0,-3 0 10 0 0,0 0 1 0 0,0 0-1 0 0,0 0 0 0 0,0 0 1 0 0,0 0-1 0 0,-1 1 0 0 0,1-1 1 0 0,0 1-1 0 0,0 0 0 0 0,0-1 1 0 0,0 2-1 0 0,-1-1 0 0 0,1 0 1 0 0,0 0-1 0 0,-1 1 1 0 0,1-1-1 0 0,-1 1 0 0 0,2 1 6 0 0,59 60-86 0 0,-52-47 42 0 0,1 11 26 0 0,-3-7 20 0 0,2 6-2 0 0,6 22 0 0 0,-16-45 0 0 0,14 44 0 0 0,-14-43 0 0 0,0-1 0 0 0,0 1 0 0 0,0-1 0 0 0,-1 1 0 0 0,0 0 0 0 0,0-1 0 0 0,0 1 0 0 0,0-1 0 0 0,0 3 0 0 0,-1 3 0 0 0,1 2 0 0 0,-1-9 6 0 0,1 0 0 0 0,0 0 0 0 0,0 0 0 0 0,0 0 0 0 0,1 0 0 0 0,-1 0 0 0 0,0 0 0 0 0,1-1 0 0 0,-1 1 0 0 0,1 0 0 0 0,0 1-6 0 0,4 5 12 0 0,-4-7-7 0 0,-1 0 0 0 0,1 1 0 0 0,0-1 0 0 0,0 1 0 0 0,0-1-1 0 0,-1 1 1 0 0,1-1 0 0 0,-1 1 0 0 0,1 0 0 0 0,-1-1 0 0 0,0 1 0 0 0,1 0-1 0 0,-1-1 1 0 0,0 1-5 0 0,0 9 15 0 0,0-3 33 0 0,0 7 49 0 0,0-10-110 0 0,4 5 55 0 0,-2-7-71 0 0,0-1-40 0 0,-1 1-53 0 0,1-1-66 0 0,0 0-79 0 0,-1-2 49 0 0,-1 1-35 0 0,1 0-352 0 0,-1-1 80 0 0,1 0-51 0 0,-1 0-685 0 0,0 0-545 0 0,0 0-1034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46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1 6536 0 0,'4'0'8'0'0,"0"0"109"0"0,-2 0 128 0 0,-1-1 226 0 0,-3 1-25 0 0,-1 1-248 0 0,0 0-137 0 0,2 0-76 0 0,-1 0-35 0 0,-7 4 268 0 0,0 0 68 0 0,-2-2 91 0 0,6 0 151 0 0,-2 2-271 0 0,-5 1 248 0 0,2 0-133 0 0,4-2-152 0 0,1-1-70 0 0,0 2-39 0 0,-10 10-10 0 0,-29 28 33 0 0,26-24-20 0 0,1-3 80 0 0,9-7-52 0 0,0-1 36 0 0,1 0-44 0 0,3-3-14 0 0,1 0 1 0 0,0 0-1 0 0,0 0 1 0 0,-1 4-121 0 0,1 1 176 0 0,3-9-158 0 0,1 0 0 0 0,-1 0 0 0 0,0 0 0 0 0,1 0 0 0 0,-1 0 0 0 0,1 0 1 0 0,-1 0-1 0 0,1-1 0 0 0,-1 1 0 0 0,1 0 0 0 0,-1 0 0 0 0,1-1 0 0 0,0 1 0 0 0,-1 0 1 0 0,1-1-19 0 0,1 4 153 0 0,-4-2-80 0 0,-3 4-34 0 0,1 2-48 0 0,3-4-14 0 0,0-1 0 0 0,0 0 0 0 0,1 1 0 0 0,-1-1 0 0 0,1 1 1 0 0,0-1-1 0 0,0 1 23 0 0,3 1-74 0 0,7 8 72 0 0,-7-8 14 0 0,-3-4-8 0 0,0-1 0 0 0,0 1 0 0 0,1 0 0 0 0,-1-1 0 0 0,0 1 1 0 0,1 0-1 0 0,-1-1 0 0 0,0 1 0 0 0,1-1 0 0 0,-1 1 0 0 0,1-1 0 0 0,-1 1 0 0 0,1-1 0 0 0,-1 1 1 0 0,1-1-1 0 0,-1 0 0 0 0,1 1 0 0 0,0-1 0 0 0,-1 0 0 0 0,1 1 0 0 0,0-1 0 0 0,0 0-4 0 0,4 3 11 0 0,8 7 17 0 0,-6-6 82 0 0,2-5-84 0 0,-7 1-5 0 0,14 1 53 0 0,9 0-22 0 0,-22-1-50 0 0,-1-1 0 0 0,0 1 0 0 0,1 0 0 0 0,-1-1 0 0 0,0 1 0 0 0,0-1 0 0 0,1 1 0 0 0,0-2-2 0 0,20-8 51 0 0,-16 9-49 0 0,-1 0 0 0 0,0 0-1 0 0,0 1 1 0 0,0 0 0 0 0,3 0-2 0 0,-6 0 0 0 0,-1-1 0 0 0,0 1 0 0 0,1-1 0 0 0,-1 0 0 0 0,0 1 1 0 0,1-1-1 0 0,-1 0 0 0 0,0-1 0 0 0,0 1 0 0 0,0 0 0 0 0,0 0 1 0 0,0-1-1 0 0,0 1 0 0 0,0-1 0 0 0,-1 0 0 0 0,1 0 1 0 0,-1 1-1 0 0,1-1 0 0 0,-1-1 0 0 0,2 1 7 0 0,-1-1 0 0 0,1 0 0 0 0,0 1 0 0 0,-1-1 1 0 0,1 1-1 0 0,0 0 0 0 0,1-1-7 0 0,-2 3 2 0 0,-1-1 0 0 0,0 0 1 0 0,0 1-1 0 0,0-1 0 0 0,0 0 0 0 0,0 0 0 0 0,0 0 1 0 0,0 1-1 0 0,0-1 0 0 0,0 0 0 0 0,-1 0 1 0 0,1-1-1 0 0,0 1 0 0 0,0 0 0 0 0,-1 0 0 0 0,1 0 1 0 0,-1 0-1 0 0,1-1 0 0 0,-1 1 0 0 0,0 0 1 0 0,1 0-1 0 0,-1-1-2 0 0,0 0 2 0 0,1-1 0 0 0,0 1 0 0 0,-1 0 0 0 0,1 0 1 0 0,0 0-1 0 0,0 0 0 0 0,0 0 0 0 0,0 0 0 0 0,1 1 0 0 0,-1-1 0 0 0,0 0 1 0 0,2-1-3 0 0,1-1-5 0 0,-1-1 0 0 0,1 0 1 0 0,-1 0-1 0 0,0-1 1 0 0,0 1-1 0 0,-1 0 1 0 0,1-2 4 0 0,-1 3-7 0 0,0-1-1 0 0,0 0 1 0 0,1 1 0 0 0,-1-1 0 0 0,1 1 0 0 0,3-3 7 0 0,-2 1-47 0 0,-5 3 41 0 0,0 3 6 0 0,1 0 0 0 0,0 0 0 0 0,0 0 0 0 0,0 0 0 0 0,0 0 0 0 0,0 0 0 0 0,0 0-1 0 0,-1 0 1 0 0,1 0 0 0 0,0-1 0 0 0,0 1 0 0 0,0 0 0 0 0,0 0 0 0 0,0 0 0 0 0,0 0 0 0 0,0 0 0 0 0,0-1 0 0 0,0 1 0 0 0,0 0 0 0 0,0 0 0 0 0,0 0 0 0 0,-1 0 0 0 0,1 0 0 0 0,0-1 0 0 0,0 1 0 0 0,0 0 0 0 0,0 0 0 0 0,0 0 0 0 0,0 0 0 0 0,0 0 0 0 0,1-1-1 0 0,-1 1 1 0 0,0 0 0 0 0,0 0 0 0 0,0 0 0 0 0,0 0 0 0 0,0 0 0 0 0,0-1 0 0 0,14-16-74 0 0,-11 14 11 0 0,-3 3-18 0 0,0 0 13 0 0,0 0 4 0 0,0 3 10 0 0,0 49 45 0 0,0-12-46 0 0,0-39 54 0 0,0 1 1 0 0,0 0-1 0 0,1-1 0 0 0,-1 1 0 0 0,0-1 0 0 0,1 1 0 0 0,0 0 0 0 0,-1-1 0 0 0,1 1 0 0 0,0-1 1 0 0,-1 1-1 0 0,1-1 0 0 0,0 1 0 0 0,0-1 1 0 0,4 7 2 0 0,11 24-2 0 0,-15-30 1 0 0,0 0 1 0 0,0 0 0 0 0,-1 0 0 0 0,1 1 0 0 0,-1-1-1 0 0,0 0 1 0 0,1 1 0 0 0,-1-1-2 0 0,0-1 3 0 0,0 0-1 0 0,0 0 1 0 0,0 1 0 0 0,0-1-1 0 0,0 0 1 0 0,0 0 0 0 0,1 0-1 0 0,-1 0 1 0 0,0 0 0 0 0,0 0-1 0 0,1 0 1 0 0,-1 0 0 0 0,1 0-1 0 0,-1-1 1 0 0,1 1 0 0 0,0 0 0 0 0,-1 0-1 0 0,1 0 1 0 0,0 0 0 0 0,-1-1-1 0 0,1 1 1 0 0,0 0 0 0 0,0-1-1 0 0,0 1 1 0 0,0-1 0 0 0,0 1-3 0 0,4 2 18 0 0,-4-3-13 0 0,0 0-1 0 0,-1 0 0 0 0,1 1 0 0 0,0-1 0 0 0,-1 0 0 0 0,1 1 0 0 0,-1-1 1 0 0,1 1-1 0 0,-1-1 0 0 0,1 1 0 0 0,-1-1 0 0 0,1 0 0 0 0,-1 1 0 0 0,1 0 1 0 0,-1-1-1 0 0,1 1 0 0 0,-1-1 0 0 0,0 1 0 0 0,1 0 0 0 0,-1-1 0 0 0,0 1 0 0 0,0 0-4 0 0,3 4 12 0 0,-3-4-11 0 0,1 0-1 0 0,0 0 1 0 0,-1-1 0 0 0,1 1 0 0 0,0 0-1 0 0,0 0 1 0 0,0 0 0 0 0,0-1 0 0 0,-1 1-1 0 0,1 0 1 0 0,0-1 0 0 0,0 1 0 0 0,0-1-1 0 0,0 1 1 0 0,1-1 0 0 0,-1 1-1 0 0,10 5-17 0 0,-9-2-4 0 0,-1-1-2 0 0,15 6-13 0 0,-15-9 34 0 0,4 3 6 0 0,20 10-38 0 0,-12-3-124 0 0,-9-7 3 0 0,5-2-89 0 0,-6-2 86 0 0,-1 1 20 0 0,-1 0-49 0 0,2 0-229 0 0,0 0-109 0 0,-1 0 74 0 0,1 0-41 0 0,1 0-579 0 0,3 0-455 0 0,2 0-865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11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12176 0 0,'0'0'273'0'0,"0"0"40"0"0,0 0 23 0 0,0 0-137 0 0,0 0-96 0 0,0 0 51 0 0,0 0-59 0 0,0 0 97 0 0,0 0 176 0 0,0 0 15 0 0,0 0-42 0 0,0 0-257 0 0,0 0-4 0 0,0 0 12 0 0,0 0-17 0 0,0 0-82 0 0,0 0-93 0 0,0 0-92 0 0,0 0 49 0 0,0 0-38 0 0,0 0-41 0 0,0 0-37 0 0,0 0-362 0 0,0 0 79 0 0,0 0-52 0 0,0 0-704 0 0,0 0-558 0 0,0 0-1057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47.0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63 6624 0 0,'-79'27'192'0'0,"66"-23"-88"0"0,13-3-102 0 0,0-1-1 0 0,0 0 1 0 0,0 0-1 0 0,0 0 1 0 0,0 0-1 0 0,0 0 1 0 0,0 0-1 0 0,0 0 1 0 0,0 0 0 0 0,0 0-1 0 0,0 1 1 0 0,0-1-1 0 0,0 0 1 0 0,0 0-1 0 0,0 0 1 0 0,0 0-1 0 0,0 0 1 0 0,0 0 0 0 0,0 0-1 0 0,0 0 1 0 0,0 0-1 0 0,0 1 1 0 0,0-1-1 0 0,0 0 1 0 0,1 0 0 0 0,-1 0-1 0 0,0 0 1 0 0,0 0-1 0 0,0 0 1 0 0,0 0-1 0 0,0 0 1 0 0,0 0-1 0 0,0 0 1 0 0,0 0 0 0 0,0 0-1 0 0,0 0 1 0 0,0 0-1 0 0,0 0 1 0 0,1 0-1 0 0,-1 0 1 0 0,0 1 0 0 0,0-1-1 0 0,0 0 1 0 0,0 0-1 0 0,0 0 1 0 0,0 0-1 0 0,0 0 1 0 0,0 0-1 0 0,1 0 1 0 0,-1-1 0 0 0,0 1-1 0 0,0 0-1 0 0,11 5 33 0 0,-8-4-33 0 0,0 0 0 0 0,0 1 1 0 0,0-1-1 0 0,0 0 0 0 0,0 1 1 0 0,0 0-1 0 0,0-1 0 0 0,-1 1 1 0 0,1 0-1 0 0,-1 0 0 0 0,1 1 1 0 0,-1-1-1 0 0,0 0 0 0 0,0 1 1 0 0,0 0-1 0 0,0-1 0 0 0,-1 1 0 0 0,1 0 1 0 0,0 2-1 0 0,2 3 43 0 0,1 1 75 0 0,1 1 59 0 0,0 0 42 0 0,11 16 477 0 0,-13-16-425 0 0,0 0 167 0 0,-1-2-75 0 0,6 12 611 0 0,-4-9-500 0 0,-5-10-395 0 0,13 16 579 0 0,-4-8-275 0 0,-5-2-96 0 0,-2-1-14 0 0,-1 3 42 0 0,0-1-31 0 0,1-1-46 0 0,2-1 5 0 0,3 2 78 0 0,-5-6 201 0 0,-2-2-22 0 0,3 3-84 0 0,7 7-38 0 0,-7-7-8 0 0,-3-3-34 0 0,0 0-135 0 0,0 0-60 0 0,0 0-12 0 0,0 0-7 0 0,0-3-30 0 0,0 2-82 0 0,-1-1-1 0 0,1 0 1 0 0,0 0 0 0 0,-1 0 0 0 0,0 1-1 0 0,1-1 1 0 0,-1 0 0 0 0,0 1 0 0 0,0-1 0 0 0,0 1-1 0 0,0-1 1 0 0,0 1 0 0 0,0-1 0 0 0,0 1-1 0 0,-1-1-9 0 0,-2-3 64 0 0,3-2-52 0 0,1 1-2 0 0,-5-2 16 0 0,4 6-22 0 0,0 1 0 0 0,0-1 0 0 0,0 1 0 0 0,0 0-1 0 0,0-1 1 0 0,1 0 0 0 0,-1 1 0 0 0,1-1 0 0 0,-1 1 0 0 0,1-1-1 0 0,0 0 1 0 0,0 1 0 0 0,-1-1 0 0 0,1 0-4 0 0,0 1 5 0 0,0-1-1 0 0,0 0 1 0 0,0 1 0 0 0,-1-1 0 0 0,1 1 0 0 0,0-1-1 0 0,-1 1 1 0 0,1-1 0 0 0,-1 1 0 0 0,0-1 0 0 0,0 1 0 0 0,1-1-1 0 0,-1 1-4 0 0,-6-12 4 0 0,6 9-4 0 0,0-1 0 0 0,1 1 0 0 0,-1-1 0 0 0,1 1 0 0 0,0-1 0 0 0,0-2 0 0 0,1-4 0 0 0,-1 9 0 0 0,-1 1 0 0 0,1-1 0 0 0,0 0 0 0 0,-1 0 0 0 0,1 1 0 0 0,-1-1 0 0 0,1 0 0 0 0,-1 1 0 0 0,0-1 0 0 0,1 0 0 0 0,-1 1 0 0 0,0-1 0 0 0,0 1 0 0 0,0-1 0 0 0,0 1 0 0 0,0-1 0 0 0,0 0 0 0 0,0 1 0 0 0,1-1 0 0 0,-1 0 0 0 0,0 1 0 0 0,1-1 0 0 0,0 0 0 0 0,-1 0 0 0 0,1 1 0 0 0,0-1 0 0 0,0 0 0 0 0,0 0 5 0 0,0 0 0 0 0,0 1 0 0 0,1-1 0 0 0,-1 0 0 0 0,0 1-1 0 0,1-1 1 0 0,-1 0 0 0 0,1 1 0 0 0,0-1 0 0 0,0 0 0 0 0,0 1-1 0 0,-1-1 1 0 0,1 1 0 0 0,1 0-5 0 0,2-7-18 0 0,1-5-52 0 0,6 8 2 0 0,-6-6 15 0 0,6 5 27 0 0,-10 6 22 0 0,0-1 0 0 0,0 1 0 0 0,0-1 0 0 0,0 1 0 0 0,0-1 0 0 0,0 1 0 0 0,0-1 0 0 0,0 0 0 0 0,0 0 0 0 0,0 1 0 0 0,0-1 0 0 0,-1 0 0 0 0,1 0-1 0 0,0 0 1 0 0,-1 0 0 0 0,1 0 4 0 0,1-4-10 0 0,-2 5 8 0 0,0-1 1 0 0,1 1 0 0 0,-1-1 0 0 0,0 1 0 0 0,0-1 0 0 0,0 1-1 0 0,1-1 1 0 0,-1 1 0 0 0,0-1 0 0 0,1 1 0 0 0,-1-1 0 0 0,0 1-1 0 0,1 0 1 0 0,-1-1 0 0 0,1 1 0 0 0,-1 0 0 0 0,1-1-1 0 0,-1 1 2 0 0,3-1-11 0 0,0 0 0 0 0,1 1-1 0 0,-1-1 1 0 0,0 1-1 0 0,0 0 1 0 0,0 0-1 0 0,1 0 12 0 0,0 0-10 0 0,0 0 0 0 0,0 0 0 0 0,0-1 0 0 0,0 0 0 0 0,0 0-1 0 0,-1 0 1 0 0,1 0 0 0 0,0 0 0 0 0,-1-1 0 0 0,1 0-1 0 0,2-1 11 0 0,-3 2-9 0 0,-1 0-1 0 0,1 1 0 0 0,0-1 0 0 0,0 1 1 0 0,0-1-1 0 0,0 1 0 0 0,0 0 0 0 0,0 0 1 0 0,0 0-1 0 0,2 1 10 0 0,11-1-36 0 0,-7 1 27 0 0,12 0-9 0 0,-4-5-30 0 0,-11 2 37 0 0,18-6-56 0 0,7 5-47 0 0,-8 2-15 0 0,5 0-77 0 0,-3 5-36 0 0,-20-2 197 0 0,-2 0-25 0 0,0-1-31 0 0,-1 1-49 0 0,0-1-59 0 0,0 0-71 0 0,1 0-83 0 0,-1 0-93 0 0,1 0-104 0 0,-1 0-116 0 0,0-1 292 0 0,0 0-33 0 0,-1 0-35 0 0,1 0-35 0 0,4 0-1423 0 0,4 0-1080 0 0</inkml:trace>
  <inkml:trace contextRef="#ctx0" brushRef="#br0" timeOffset="262.6">739 16 7976 0 0,'68'13'174'0'0,"-38"-6"57"0"0,-29-7-220 0 0,-1 1 1 0 0,1-1 0 0 0,0 1 0 0 0,0-1 0 0 0,-1 1 0 0 0,1 0 0 0 0,0-1-1 0 0,-1 1 1 0 0,1 0 0 0 0,-1-1 0 0 0,1 1 0 0 0,-1 0 0 0 0,1 0 0 0 0,-1-1 0 0 0,0 1-1 0 0,1 0-11 0 0,1 4 57 0 0,2 2 57 0 0,3-3-60 0 0,-2-1-49 0 0,-4-3-3 0 0,0 1 1 0 0,0-1 0 0 0,0 1-1 0 0,0 0 1 0 0,0-1 0 0 0,0 1-1 0 0,-1 0 1 0 0,1-1 0 0 0,0 1-1 0 0,0 0 1 0 0,-1 0-1 0 0,1 0 1 0 0,0 0 0 0 0,-1 0-1 0 0,1 0 1 0 0,-1 0 0 0 0,0 0-1 0 0,1 0 1 0 0,-1 0 0 0 0,1 0-3 0 0,-1 23 163 0 0,-1-6 24 0 0,6-1 62 0 0,-3-13-47 0 0,5 10 332 0 0,-4-7-210 0 0,0-3 52 0 0,4 0 72 0 0,-2 0-37 0 0,-3 9-97 0 0,-2-10-254 0 0,0 0 0 0 0,0 0 0 0 0,0 1 0 0 0,0-1 0 0 0,1 0 0 0 0,0 0 0 0 0,0 2-60 0 0,0-3 45 0 0,0 0 0 0 0,0 0-1 0 0,1 0 1 0 0,-1 0-1 0 0,0 0 1 0 0,0 0 0 0 0,1-1-1 0 0,0 2-44 0 0,4 3 159 0 0,11 10 444 0 0,-13-11-480 0 0,-2-1-104 0 0,1 1 48 0 0,-3-4-51 0 0,0 0 0 0 0,0-1 0 0 0,1 1 0 0 0,-1-1 0 0 0,0 1 1 0 0,1 0-1 0 0,-1-1 0 0 0,1 1 0 0 0,-1-1 0 0 0,0 1 1 0 0,1-1-1 0 0,-1 1 0 0 0,1-1 0 0 0,0 1 0 0 0,-1-1 0 0 0,1 1 1 0 0,-1-1-1 0 0,1 0 0 0 0,-1 0 0 0 0,1 1 0 0 0,0-1 1 0 0,0 0-17 0 0,4 3 56 0 0,-4-3-43 0 0,0 1-1 0 0,0 0 1 0 0,0 0 0 0 0,0 0 0 0 0,0 0 0 0 0,0 0-1 0 0,0 0 1 0 0,0 0 0 0 0,0 0 0 0 0,0 0-1 0 0,0 1 1 0 0,-1-1 0 0 0,1 0 0 0 0,0 1-13 0 0,-1-1 7 0 0,0-1 1 0 0,0 1 0 0 0,1 0 0 0 0,-1-1-1 0 0,0 1 1 0 0,1 0 0 0 0,-1-1-1 0 0,0 1 1 0 0,1-1 0 0 0,-1 1-1 0 0,1 0 1 0 0,-1-1 0 0 0,1 1 0 0 0,0-1-1 0 0,-1 1 1 0 0,1-1 0 0 0,-1 0-1 0 0,1 1 1 0 0,0-1 0 0 0,-1 0-1 0 0,1 1 1 0 0,0-1 0 0 0,-1 0-1 0 0,1 0 1 0 0,0 0 0 0 0,0 1 0 0 0,0-1-8 0 0,4 2 93 0 0,5 9-88 0 0,-7-9-38 0 0,-3-2-39 0 0,2 1-172 0 0,0-1 100 0 0,2 0 61 0 0,1 0 31 0 0,-2-1-53 0 0,2 1-51 0 0,-1 0-26 0 0,-2 0-54 0 0,0 0-107 0 0,-1 0-125 0 0,0 0-111 0 0,-1 0 85 0 0,1 0-42 0 0,-1 0-625 0 0,0 0-487 0 0,0 0-930 0 0</inkml:trace>
  <inkml:trace contextRef="#ctx0" brushRef="#br0" timeOffset="562.5">1212 0 6384 0 0,'4'0'50'0'0,"-1"0"-33"0"0,0 0 37 0 0,5 0 70 0 0,6 0 104 0 0,-8 0-109 0 0,1 0 135 0 0,-4 0 220 0 0,-3 0 7 0 0,2 3 4 0 0,3 1-265 0 0,0 1 14 0 0,7 9 534 0 0,-8-7-465 0 0,-2 0-84 0 0,-1 0-75 0 0,0 13 401 0 0,-1-4-184 0 0,0-1-50 0 0,-1-1-66 0 0,-1-2-83 0 0,-4 3 105 0 0,1-2-39 0 0,2 9 63 0 0,4-9-126 0 0,0-2-9 0 0,-2-2-21 0 0,0 0 9 0 0,-1 1 40 0 0,-3 13 40 0 0,0 2 36 0 0,2-14-87 0 0,0 0 0 0 0,-1 0 0 0 0,0 0 0 0 0,-1 2-173 0 0,-74 145 1902 0 0,75-149-1764 0 0,1 1 1 0 0,-1-1-1 0 0,2 1 0 0 0,-1 0-138 0 0,1-1 138 0 0,-1 1 0 0 0,0-1 0 0 0,-1 1 0 0 0,0-1-138 0 0,-3 7 183 0 0,-5 7 53 0 0,0-2-51 0 0,0 1 40 0 0,4 10-2 0 0,1-7-43 0 0,0-6-12 0 0,2-12-93 0 0,4-5-59 0 0,0-1 0 0 0,0 1 0 0 0,0-1-1 0 0,0 1 1 0 0,1-1 0 0 0,-1 1 0 0 0,0-1 0 0 0,1 1 0 0 0,0 0-1 0 0,-1-1 1 0 0,1 1 0 0 0,0 0 0 0 0,0-1 0 0 0,0 1-1 0 0,0 1-15 0 0,0 20 144 0 0,0-22-139 0 0,0-1-1 0 0,0 0 0 0 0,0 1 0 0 0,0-1 1 0 0,0 0-1 0 0,0 1 0 0 0,0-1 0 0 0,0 0 1 0 0,0 1-1 0 0,0-1 0 0 0,0 0 0 0 0,0 1 1 0 0,-1-1-1 0 0,1 0 0 0 0,0 1 0 0 0,0-1 1 0 0,0 0-1 0 0,0 0 0 0 0,0 1 1 0 0,-1-1-1 0 0,1 0 0 0 0,0 0 0 0 0,0 1 1 0 0,0-1-1 0 0,-1 0 0 0 0,1 0-4 0 0,-1 1 14 0 0,0 0-4 0 0,0 0-1 0 0,0 1 1 0 0,0-1-1 0 0,0 0 1 0 0,0 0 0 0 0,0 1-1 0 0,0-1 1 0 0,1 0-1 0 0,-2 2-9 0 0,1 4 66 0 0,0 3 52 0 0,1-10-116 0 0,0 1 0 0 0,0-1 0 0 0,0 1 1 0 0,0-1-1 0 0,0 0 0 0 0,0 1 0 0 0,0-1 0 0 0,0 1 0 0 0,0-1 0 0 0,0 1 0 0 0,-1-1 1 0 0,1 0-1 0 0,0 1 0 0 0,0-1 0 0 0,0 0 0 0 0,0 1 0 0 0,-1-1 0 0 0,1 1 0 0 0,0-1 1 0 0,0 0-1 0 0,-1 1 0 0 0,1-1 0 0 0,0 0 0 0 0,-1 0 0 0 0,1 1 0 0 0,0-1 0 0 0,-1 0 1 0 0,1 0-1 0 0,0 0 0 0 0,-1 1 0 0 0,1-1-2 0 0,-7 5 18 0 0,6-5-13 0 0,1 1-1 0 0,0-1 1 0 0,-1 1 0 0 0,1 0 0 0 0,0-1-1 0 0,0 1 1 0 0,-1 0 0 0 0,1-1-1 0 0,0 1 1 0 0,0 0 0 0 0,0-1 0 0 0,0 1-1 0 0,0 0 1 0 0,0-1 0 0 0,0 1-5 0 0,0-1 0 0 0,0 3 74 0 0,0-3-57 0 0,0 0-84 0 0,0 0-104 0 0,0 0-224 0 0,0-3-394 0 0,0-10-46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43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0 6240 0 0,'0'0'182'0'0,"0"0"-50"0"0,0 0-17 0 0,0 0 32 0 0,0 0 115 0 0,0 0 214 0 0,0 0 18 0 0,0 0-6 0 0,0 0-32 0 0,0 0-10 0 0,0 3-4 0 0,1 3-225 0 0,1 0-45 0 0,2 0-11 0 0,3 2 21 0 0,-5-5 55 0 0,-1 1-107 0 0,-1 0-65 0 0,0 1-35 0 0,-1-3 48 0 0,1 5 43 0 0,0-4-88 0 0,0-1 0 0 0,0 0 0 0 0,0 0 0 0 0,0 0 0 0 0,0 0 0 0 0,0 1 0 0 0,1-1 0 0 0,-1 0 1 0 0,1 0-1 0 0,0 1-33 0 0,5 10 121 0 0,-5-10-94 0 0,0 0 0 0 0,0 0 1 0 0,0 0-1 0 0,0 0 0 0 0,0 0 0 0 0,-1 0 0 0 0,0 3-27 0 0,1 20 195 0 0,-1 159 810 0 0,0-145-742 0 0,0-2 47 0 0,-2-21-131 0 0,-4 0-36 0 0,1-1-56 0 0,3-8-50 0 0,1 0 0 0 0,0 0 0 0 0,1 8-37 0 0,1 27 72 0 0,-1-19-38 0 0,0-22-25 0 0,0 0 0 0 0,0-1-1 0 0,0 1 1 0 0,1 0 0 0 0,-1-1 0 0 0,0 1-1 0 0,1 0 1 0 0,-1-1 0 0 0,1 1-1 0 0,0 0 1 0 0,-1-1 0 0 0,1 1 0 0 0,0-1-1 0 0,0 1-8 0 0,5 10 50 0 0,-3 3-5 0 0,-2 0-1 0 0,0 0 1 0 0,-1 0-1 0 0,0-1 1 0 0,-1 4-45 0 0,0 11 115 0 0,1-26-51 0 0,0-3 0 0 0,0 2-27 0 0,0 9-104 0 0,0-8-14 0 0,0-3 24 0 0,0 0-17 0 0,0 0-48 0 0,0 0-125 0 0,0 0-224 0 0,0 0 258 0 0,0 0 102 0 0,0 0-33 0 0,0 0-9 0 0,0 0-35 0 0,0 0-38 0 0,0 0-45 0 0,0 0-48 0 0,0 0-44 0 0,0 0-39 0 0,0 0-35 0 0,0 0-125 0 0,0 0-35 0 0,0 0-1311 0 0</inkml:trace>
  <inkml:trace contextRef="#ctx0" brushRef="#br0" timeOffset="663.13">0 300 5344 0 0,'0'0'157'0'0,"3"-3"-9"0"0,3-3-98 0 0,-2 2 27 0 0,-2 2 173 0 0,0 1-54 0 0,-1 0-47 0 0,1 1-40 0 0,0 0-20 0 0,0 0-32 0 0,3 1 47 0 0,-3-1-38 0 0,-1 0 46 0 0,6 0 192 0 0,8 0 316 0 0,-6-3-236 0 0,10-7 121 0 0,7 5-60 0 0,-5-6-11 0 0,-8 8-232 0 0,-9 2-145 0 0,0 0 0 0 0,0-1 0 0 0,0 1-1 0 0,-1-1 1 0 0,1 0 0 0 0,0 0 0 0 0,-1 0 0 0 0,1 0-57 0 0,-1 0 25 0 0,0 0-1 0 0,1 1 1 0 0,-1-1-1 0 0,0 1 1 0 0,1 0 0 0 0,-1 0-1 0 0,1 0-24 0 0,25-4 136 0 0,-8 2-55 0 0,42-9 142 0 0,-31 5-149 0 0,-4-3-33 0 0,-6 1-3 0 0,-9 4-12 0 0,0 0 1 0 0,-1 1-1 0 0,7-2-26 0 0,7 1 3 0 0,-4 1-86 0 0,1-1-1 0 0,1-2 84 0 0,-9 2-56 0 0,-11 3 36 0 0,-1 1-1 0 0,0 0 1 0 0,0 0-1 0 0,1 0 1 0 0,-1 0-1 0 0,1 1 1 0 0,-1 0-1 0 0,2-1 21 0 0,-3 1-16 0 0,-1 0 1 0 0,1 0-1 0 0,0 0 1 0 0,0 0-1 0 0,-1-1 1 0 0,1 1-1 0 0,-1 0 0 0 0,1-1 1 0 0,0 0-1 0 0,-1 1 1 0 0,1-1-1 0 0,-1 0 1 0 0,1 0-1 0 0,-1 0 16 0 0,12-5-99 0 0,5 3-27 0 0,-4 3-29 0 0,-2 0-73 0 0,-6 0 68 0 0,0 0-37 0 0,0 0-6 0 0,-1 0-33 0 0,0 0-36 0 0,-1 0-41 0 0,-1-2-183 0 0,-2 1 425 0 0,1-2-57 0 0,6-2-82 0 0,-5 3 90 0 0,1 1-26 0 0,0 0-56 0 0,0 1-71 0 0,1 0-83 0 0,27 0-504 0 0,-27 0 834 0 0,0 0 41 0 0,-2 0 88 0 0,-3 0 5 0 0,3 2 29 0 0,-2-1-98 0 0,6 8 105 0 0,-5-4-43 0 0,-1-2-3 0 0,0 1 42 0 0,0 1 52 0 0,-1 0 61 0 0,1 3-20 0 0,5 4 12 0 0,1 1-2 0 0,-5-1-28 0 0,-2-4-64 0 0,1 0-45 0 0,1-1-20 0 0,2 1 1 0 0,1 1 10 0 0,-3-2 9 0 0,-1 0 25 0 0,-1 2 51 0 0,0 22 360 0 0,0 2-82 0 0,0-1-93 0 0,0-5-106 0 0,2-13-103 0 0,4-1 20 0 0,1-1-1 0 0,-6 2-20 0 0,-1-11-124 0 0,0 0 1 0 0,0 0-1 0 0,-1 0 0 0 0,1 0 0 0 0,-1 1 0 0 0,0-1 0 0 0,-1 2-33 0 0,-6 13 202 0 0,8-18-194 0 0,-1 0 1 0 0,1 1 0 0 0,0-1-1 0 0,0 1 1 0 0,0-1 0 0 0,0 1-1 0 0,-1-1 1 0 0,1 0-1 0 0,0 1 1 0 0,0-1 0 0 0,0 1-1 0 0,0-1 1 0 0,0 1 0 0 0,0-1-1 0 0,0 1 1 0 0,0-1 0 0 0,0 1-1 0 0,0-1 1 0 0,0 1 0 0 0,0-1-1 0 0,1 1 1 0 0,-1-1 0 0 0,0 0-1 0 0,0 1 1 0 0,0-1 0 0 0,1 1-1 0 0,-1-1 1 0 0,0 1-1 0 0,1-1 1 0 0,-1 0 0 0 0,0 1-1 0 0,1-1 1 0 0,-1 0 0 0 0,0 1-1 0 0,1-1 1 0 0,-1 0 0 0 0,0 0-1 0 0,1 1 1 0 0,-1-1-9 0 0,1 0 13 0 0,0 1-1 0 0,-1-1 1 0 0,1 1 0 0 0,-1-1-1 0 0,1 1 1 0 0,0-1 0 0 0,-1 1-1 0 0,1 0 1 0 0,-1-1 0 0 0,0 1-1 0 0,1 0 1 0 0,-1-1 0 0 0,1 1-1 0 0,-1 0 1 0 0,0 0 0 0 0,0-1-1 0 0,1 1 1 0 0,-1 0 0 0 0,0 0-1 0 0,0-1 1 0 0,0 1 0 0 0,0 0-13 0 0,0 28 398 0 0,0-26-206 0 0,0-3-6 0 0,0 0-2 0 0,0 0-15 0 0,0 0-62 0 0,0 0-31 0 0,0 0-4 0 0,0 0-2 0 0,0 0-4 0 0,0 0-2 0 0,0 0 0 0 0,3-3 1 0 0,9-16-1 0 0,-10 15-63 0 0,0 0 1 0 0,0 0-1 0 0,1 1 0 0 0,-1-1 1 0 0,4-3-2 0 0,1 0 0 0 0,-4 3 0 0 0,0 1 0 0 0,0 0 0 0 0,1 0 0 0 0,-1 0 0 0 0,1 0 0 0 0,0 0 0 0 0,9-2 0 0 0,-5-8 0 0 0,-5 11-2 0 0,-1 0 1 0 0,1 1-1 0 0,-1-1 1 0 0,1 1-1 0 0,-1-1 1 0 0,1 1-1 0 0,0 0 1 0 0,0 0 1 0 0,13-4-48 0 0,-11-6 36 0 0,-4 11 10 0 0,-1-1 1 0 0,1 1 0 0 0,-1-1 0 0 0,1 1 0 0 0,0 0-1 0 0,0-1 1 0 0,-1 1 0 0 0,1 0 0 0 0,0-1 0 0 0,-1 1-1 0 0,1 0 1 0 0,0 0 0 0 0,0 0 0 0 0,0 0-1 0 0,-1 0 1 0 0,1 0 0 0 0,0 0 0 0 0,0 0 0 0 0,-1 0-1 0 0,1 0 1 0 0,0 0 0 0 0,0 0 0 0 0,-1 1 0 0 0,1-1-1 0 0,0 0 2 0 0,18 10-46 0 0,-12-6 51 0 0,6 1-5 0 0,-8 5-11 0 0,6-3-29 0 0,-10-7 39 0 0,0 1 1 0 0,0-1-1 0 0,0 1 0 0 0,0-1 0 0 0,0 1 0 0 0,0-1 0 0 0,0 1 0 0 0,0 0 1 0 0,0-1-1 0 0,0 1 0 0 0,0 0 0 0 0,-1 0 0 0 0,1 0 0 0 0,0 0 0 0 0,0-1 1 0 0,-1 2 0 0 0,16 29 0 0 0,-11 1 0 0 0,26 27-4 0 0,-8-15 14 0 0,-3-5 37 0 0,-17-23-52 0 0,-3-14 36 0 0,0 0-33 0 0,0 0-34 0 0,0 0-35 0 0,1-1-36 0 0,-1 0-36 0 0,1 1-36 0 0,0-2-38 0 0,0 1-38 0 0,0 0-38 0 0,0-1-39 0 0,0 1-40 0 0,1-1-40 0 0,0 0-41 0 0,0 0-41 0 0,0 0-42 0 0,5 0-1124 0 0,2 0-945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53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32 7744 0 0,'0'0'174'0'0,"0"0"29"0"0,0 0 12 0 0,0-1-76 0 0,-2-1-18 0 0,-4-3 82 0 0,1 0 40 0 0,3 2 291 0 0,2 3 11 0 0,-3 0-24 0 0,-3-1-310 0 0,0-1-46 0 0,-8-8 199 0 0,11 7-34 0 0,3 3-22 0 0,-3 0-84 0 0,-9 3-50 0 0,-2 8 16 0 0,10-9-32 0 0,0-1-85 0 0,-4-2-31 0 0,8 1-22 0 0,-2 0 87 0 0,-1 3-3 0 0,-1 1-64 0 0,0-1 5 0 0,0 1 0 0 0,1 0-1 0 0,-1 0 1 0 0,1 0 0 0 0,-1 2-45 0 0,-1 7 161 0 0,-2-9-53 0 0,7-3-101 0 0,-1-1-1 0 0,1 0 1 0 0,-1 0 0 0 0,1 1-1 0 0,-1-1 1 0 0,1 0 0 0 0,0 0-1 0 0,-1 1 1 0 0,1-1 0 0 0,0 1-1 0 0,-1-1 1 0 0,1 0 0 0 0,0 1-1 0 0,-1-1 1 0 0,1 1 0 0 0,0-1-1 0 0,0 1 1 0 0,0-1 0 0 0,-1 0-1 0 0,1 1 1 0 0,0-1 0 0 0,0 1-1 0 0,0-1 1 0 0,0 1 0 0 0,0-1-1 0 0,0 1 1 0 0,0-1 0 0 0,0 1-1 0 0,0-1 1 0 0,0 1 0 0 0,0-1-1 0 0,0 1-6 0 0,-1 10 69 0 0,-5 1-7 0 0,5-10-54 0 0,0-1-1 0 0,0 1 1 0 0,0 0-1 0 0,0-1 1 0 0,0 1 0 0 0,1 0-1 0 0,-1 0 1 0 0,1 0-1 0 0,-1 0 1 0 0,1 0-1 0 0,0 0 1 0 0,0 0 0 0 0,0 1-8 0 0,0 61 114 0 0,0-36-92 0 0,0-26-23 0 0,0 0 1 0 0,0 0 0 0 0,0-1 0 0 0,1 1 0 0 0,-1 0-1 0 0,1 0 1 0 0,-1-1 0 0 0,1 1 0 0 0,0 0 0 0 0,0-1-1 0 0,-1 1 1 0 0,1-1 0 0 0,0 1 0 0 0,0-1 1 0 0,0 1 0 0 0,0 0 0 0 0,0-1 0 0 0,0 1 0 0 0,0-1 0 0 0,-1 1 0 0 0,1 0 0 0 0,-1 0 0 0 0,1-1 0 0 0,-1 1 0 0 0,0 0 0 0 0,0 0 0 0 0,0 0-1 0 0,0-1 6 0 0,1 1 1 0 0,-1 0-1 0 0,0-1 0 0 0,0 1 0 0 0,1 0 0 0 0,-1-1 1 0 0,1 1-1 0 0,-1-1 0 0 0,1 1 0 0 0,0-1 0 0 0,0 1 1 0 0,0-1-1 0 0,-1 1 0 0 0,2-1-6 0 0,3 7 31 0 0,0 5 33 0 0,5-7 0 0 0,-4 4 0 0 0,-3-9-55 0 0,0 0 0 0 0,0 0 0 0 0,0-1 1 0 0,0 1-1 0 0,0-1 0 0 0,1 0 0 0 0,-1 0 1 0 0,0 0-1 0 0,0 0 0 0 0,1-1-9 0 0,3 1 45 0 0,-2-3 67 0 0,14-9 64 0 0,-15 10-134 0 0,0 0 0 0 0,0 0 0 0 0,-1-1 0 0 0,1 1 1 0 0,3-4-43 0 0,8-7 65 0 0,-10 11-61 0 0,-4 1-1 0 0,0 1 0 0 0,-1 0 0 0 0,1 0 0 0 0,-1-1 0 0 0,1 1 0 0 0,0 0 0 0 0,-1-1 0 0 0,1 1 1 0 0,-1-1-1 0 0,1 1 0 0 0,-1-1 0 0 0,1 1 0 0 0,-1-1 0 0 0,1 1 0 0 0,-1-1 0 0 0,1 1 0 0 0,-1-1 0 0 0,0 0 1 0 0,0 1-1 0 0,1-1 0 0 0,-1 1 0 0 0,0-1-3 0 0,3-4 19 0 0,3-7 0 0 0,1 0 62 0 0,6-12 113 0 0,-12 23-178 0 0,-1-1 1 0 0,1 0-1 0 0,-1 0 0 0 0,1 0 0 0 0,-1 0 0 0 0,0 0 0 0 0,0 0 1 0 0,0 1-1 0 0,0-1 0 0 0,0 0 0 0 0,0-1-16 0 0,-1-9 55 0 0,4 0-64 0 0,4 3-32 0 0,-6 8 35 0 0,-1 0 0 0 0,1 1 1 0 0,-1-1-1 0 0,1 0 0 0 0,-1 0 0 0 0,1 1 0 0 0,-1-1 1 0 0,1 0-1 0 0,-1 0 0 0 0,0 0 0 0 0,1 0 0 0 0,-1 1 1 0 0,0-1-1 0 0,0 0 0 0 0,0 0 0 0 0,1 0 1 0 0,-1 0-1 0 0,0 0 6 0 0,-1-3-14 0 0,0-1 0 0 0,0 1 1 0 0,0 0-1 0 0,-1 0 1 0 0,1 0-1 0 0,-1 0 0 0 0,0 0 1 0 0,-1-1 13 0 0,1-11 0 0 0,2 15 0 0 0,-1 0 0 0 0,1 1 0 0 0,0-1 0 0 0,0 0 0 0 0,1 0 0 0 0,-1 0 0 0 0,0 0 0 0 0,0 0 0 0 0,0 1 0 0 0,1-1 0 0 0,-1 0 0 0 0,0 0 0 0 0,1 0 0 0 0,-1 0 0 0 0,1 1-2 0 0,-1-1 1 0 0,1 1 0 0 0,0 0 0 0 0,-1-1 0 0 0,1 1 0 0 0,0 0-1 0 0,-1 0 1 0 0,1 0 0 0 0,0-1 0 0 0,-1 1 0 0 0,1 0 0 0 0,0 0 0 0 0,-1 0-1 0 0,1 0 1 0 0,0 0 1 0 0,1 0-80 0 0,1 0 20 0 0,-2 0 58 0 0,-1 0-1 0 0,1 0 1 0 0,-1 0-1 0 0,1 0 1 0 0,-1 1-1 0 0,1-1 1 0 0,-1 0-1 0 0,1 0 1 0 0,0 0-1 0 0,-1 0 1 0 0,1 1 0 0 0,-1-1-1 0 0,0 0 1 0 0,1 1-1 0 0,-1-1 1 0 0,1 0-1 0 0,0 1 3 0 0,5 9-86 0 0,0-1-14 0 0,4 2-42 0 0,-10-10 136 0 0,10 13-79 0 0,-7 3 85 0 0,-3-13 11 0 0,0-1-1 0 0,1 0 1 0 0,-1 1-1 0 0,1-1 1 0 0,0 1 0 0 0,0-1-1 0 0,0 0 1 0 0,1 2-11 0 0,4 10 46 0 0,-1 12 7 0 0,1-12-39 0 0,-5-12-8 0 0,1 1 0 0 0,-1-1 1 0 0,0 0-1 0 0,-1 1 0 0 0,1-1 0 0 0,0 1 1 0 0,-1-1-1 0 0,0 2-6 0 0,0-2 5 0 0,0 1-1 0 0,1-1 1 0 0,-1 0 0 0 0,1 0 0 0 0,-1 1-1 0 0,1-1 1 0 0,0 0 0 0 0,0 0 0 0 0,2 3-5 0 0,2 9 21 0 0,1 17-10 0 0,4-1-27 0 0,-4 1-48 0 0,4-1 64 0 0,-5 1 94 0 0,0-16-14 0 0,-3-9-33 0 0,0-1 1 0 0,-1 1-1 0 0,1-1 0 0 0,-2 1 0 0 0,1 0 0 0 0,-1 0-47 0 0,0 15 144 0 0,0-1-53 0 0,0 79 89 0 0,0-68-38 0 0,0-16-27 0 0,0 1 37 0 0,1-14-122 0 0,-2 0 0 0 0,1 0 0 0 0,0 0 1 0 0,0 0-1 0 0,-1 0 0 0 0,0 0 0 0 0,0 3-30 0 0,0-4 25 0 0,0 0-1 0 0,0 0 1 0 0,0 0 0 0 0,-1-1-1 0 0,1 1 1 0 0,0 0-1 0 0,-1 0 1 0 0,0 0-25 0 0,-8 11 173 0 0,4 6 28 0 0,0 0 6 0 0,-4-7-22 0 0,1 0-11 0 0,2 0-47 0 0,1 0-44 0 0,-3 0-43 0 0,1-5-9 0 0,5-3-23 0 0,0-1 0 0 0,0 0 0 0 0,-1 0-1 0 0,1 0 1 0 0,-1 0 0 0 0,0 0-8 0 0,-9 2 53 0 0,8 5-29 0 0,-24 6 40 0 0,13-13-21 0 0,13-3-43 0 0,1 0 7 0 0,0 0-1 0 0,-1 0 1 0 0,1 0 0 0 0,-1 0 0 0 0,1-1-1 0 0,-1 1 1 0 0,1 0 0 0 0,0-1 0 0 0,-1 0-1 0 0,1 0 1 0 0,0 0 0 0 0,-2 0-7 0 0,-3-4-19 0 0,-1-3-35 0 0,-3-2-8 0 0,9 7-120 0 0,1 0 64 0 0,0 0 39 0 0,1-1 32 0 0,0 1 8 0 0,-1 0-25 0 0,-4-4-75 0 0,-1-6-108 0 0,4-1-10 0 0,2 0-63 0 0,-1-2-36 0 0,1 0-106 0 0,1 8 183 0 0,-1 1-38 0 0,1 0-40 0 0,1 2-45 0 0,-1 2 72 0 0,0 0-50 0 0,0 1-43 0 0,1-1-38 0 0,1-2-544 0 0,-1 0-85 0 0,0-6-756 0 0,-1-7-1033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54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8232 0 0,'0'0'182'0'0,"0"2"29"0"0,0-1-200 0 0,0 0 0 0 0,0-1 1 0 0,0 1-1 0 0,0-1 0 0 0,0 1 0 0 0,0-1 1 0 0,0 1-1 0 0,0 0 0 0 0,1-1 0 0 0,-1 1 0 0 0,0-1 1 0 0,0 1-1 0 0,1-1 0 0 0,-1 1 0 0 0,0-1 0 0 0,1 1 1 0 0,-1-1-1 0 0,1 0 0 0 0,-1 1 0 0 0,0-1 0 0 0,1 1 1 0 0,-1-1-1 0 0,1 0 0 0 0,0 1-11 0 0,6 6 156 0 0,-6 2-118 0 0,2 7-38 0 0,2-8 50 0 0,-2-3 35 0 0,0 0 42 0 0,-2 1 46 0 0,0 2 46 0 0,-1-7-230 0 0,0 0 33 0 0,0 2 110 0 0,0-1 41 0 0,0 1 44 0 0,0 11 972 0 0,1-11-913 0 0,0-1-178 0 0,0 0-34 0 0,1 2 95 0 0,1 0-11 0 0,1 3 44 0 0,-3-4-93 0 0,0 0 36 0 0,0-1 13 0 0,0 2 40 0 0,-1-1 44 0 0,0 1 53 0 0,0 0-95 0 0,0 9 143 0 0,3-1-103 0 0,2-4-110 0 0,-1-1-41 0 0,-2-1 16 0 0,-1 0 38 0 0,0 1 71 0 0,-1 4-118 0 0,0 22 176 0 0,0-24-217 0 0,0-1-38 0 0,0-7-7 0 0,0-1 0 0 0,0 1 0 0 0,0 0 0 0 0,0 0 0 0 0,0-1 0 0 0,-1 1 1 0 0,1 0-1 0 0,0 0 0 0 0,0-1 0 0 0,0 1 0 0 0,-1 0 0 0 0,1-1 0 0 0,0 1 1 0 0,-1 0-1 0 0,1-1 0 0 0,-1 1 0 0 0,1-1 0 0 0,-1 1 0 0 0,1 0 1 0 0,-1-1-1 0 0,1 1 0 0 0,-1-1 0 0 0,1 1 0 0 0,-1-1 0 0 0,0 0 0 0 0,1 1-2 0 0,-1-1 0 0 0,1 0 1 0 0,-1 1-1 0 0,1-1 0 0 0,-1 0 0 0 0,1 1 0 0 0,-1-1 0 0 0,1 1 0 0 0,0-1 0 0 0,-1 1 0 0 0,1-1 0 0 0,0 1 0 0 0,-1-1 0 0 0,1 1 0 0 0,0-1 0 0 0,0 1 0 0 0,0-1 0 0 0,-1 1 1 0 0,1-1-1 0 0,0 1 0 0 0,0 0 0 0 0,0-1 0 0 0,0 1 0 0 0,0 0 2 0 0,0 1-92 0 0,0-1-41 0 0,0-1-186 0 0,0 0-22 0 0,0 0-3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55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32 6000 0 0,'0'-13'174'0'0,"0"13"-171"0"0,0 0 0 0 0,0 0 0 0 0,0 0 0 0 0,0 0 0 0 0,0-1 0 0 0,0 1 0 0 0,0 0 0 0 0,0 0 0 0 0,0 0 0 0 0,0 0 0 0 0,0 0 0 0 0,0 0-1 0 0,0 0 1 0 0,0 0 0 0 0,0 0 0 0 0,0 0 0 0 0,0-1 0 0 0,0 1 0 0 0,0 0 0 0 0,0 0 0 0 0,0 0 0 0 0,0 0 0 0 0,0 0 0 0 0,0 0 0 0 0,0 0-1 0 0,0 0 1 0 0,0 0 0 0 0,0 0 0 0 0,0 0 0 0 0,0 0 0 0 0,0 0 0 0 0,0-1 0 0 0,-1 1 0 0 0,1 0 0 0 0,0 0 0 0 0,0 0 0 0 0,0 0 0 0 0,0 0 0 0 0,0 0-1 0 0,0 0 1 0 0,0 0 0 0 0,0 0 0 0 0,0 0 0 0 0,0 0 0 0 0,0 0 0 0 0,-1 0 0 0 0,1 0 0 0 0,0 0 0 0 0,0 0 0 0 0,0 0 0 0 0,0 0 0 0 0,0 0-1 0 0,0 0 1 0 0,0 0 0 0 0,0 0 0 0 0,0 0 0 0 0,-1 0-3 0 0,-5 0 50 0 0,2-2 16 0 0,2-2 66 0 0,1-3 152 0 0,1 5 253 0 0,-2 2 21 0 0,1 0-645 0 0,0 0 84 0 0,0 0 75 0 0,-1 0 299 0 0,1 0-252 0 0,0 0-95 0 0,1 0-52 0 0,-1 0-34 0 0,1 0-25 0 0,-1 0-33 0 0,0 0-37 0 0,1 0-40 0 0,-1 0-43 0 0,0 0-46 0 0,0 0-49 0 0,1 0-53 0 0,0 0-705 0 0,0 0-626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53.9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32 7512 0 0,'0'0'166'0'0,"0"0"29"0"0,0 0 13 0 0,-3 0-29 0 0,-1 0-119 0 0,-2-2-48 0 0,5 0 44 0 0,0 0 47 0 0,0-1 70 0 0,1 0 88 0 0,0-1 104 0 0,-3 4 169 0 0,-9 1-81 0 0,1 1-76 0 0,1 2-69 0 0,1 3-64 0 0,6-5 56 0 0,1-1-110 0 0,-1 0-69 0 0,-2-1-67 0 0,2 0-18 0 0,1 1 47 0 0,-2 1-28 0 0,-1 2 35 0 0,-21 21 482 0 0,20-17-457 0 0,2-2-83 0 0,-7 17 166 0 0,1 1-41 0 0,4-9-88 0 0,1-1-37 0 0,2 3 17 0 0,3 3-30 0 0,1-10-5 0 0,-1 70 315 0 0,0-34-180 0 0,0-44-148 0 0,0 0 1 0 0,0-1-1 0 0,0 1 0 0 0,0 0 0 0 0,0-1 0 0 0,1 1 0 0 0,-1-1 0 0 0,0 1 0 0 0,1-1 1 0 0,0 1-1 0 0,-1 0 0 0 0,1-1 0 0 0,0 0 0 0 0,0 1 0 0 0,0-1 0 0 0,0 0 0 0 0,0 2-1 0 0,6 5-1 0 0,9 15 22 0 0,-1-5 94 0 0,17 17-115 0 0,-27-29 22 0 0,-2-3-4 0 0,1 1 1 0 0,-1-1-1 0 0,1 0 0 0 0,-1-1 0 0 0,2 2-18 0 0,18 6 111 0 0,-18-9-97 0 0,0 1 9 0 0,-1 0-1 0 0,1 0 1 0 0,0-1 0 0 0,0 0 0 0 0,0 0 0 0 0,0 0-1 0 0,0-1 1 0 0,0 1 0 0 0,0-1 0 0 0,0 0 0 0 0,0-1 0 0 0,4 0-23 0 0,4-5 63 0 0,-11 5-54 0 0,-1 0 1 0 0,0 0 0 0 0,1 0 0 0 0,-1 1 0 0 0,1-1 0 0 0,-1 1 0 0 0,1-1 0 0 0,-1 1 0 0 0,1 0 0 0 0,0-1 0 0 0,-1 1 0 0 0,1 0 0 0 0,-1 0-10 0 0,1 0 13 0 0,0 0 0 0 0,0-1 0 0 0,0 1 0 0 0,0-1 0 0 0,0 1 1 0 0,0-1-1 0 0,0 0 0 0 0,0 1 0 0 0,-1-1 0 0 0,1 0 1 0 0,0 0-1 0 0,-1 0 0 0 0,1 0 0 0 0,0-1-13 0 0,22-22 268 0 0,-13 12-71 0 0,-8 8-131 0 0,0 1 0 0 0,-1-1-1 0 0,1 1 1 0 0,-1-1 0 0 0,0 0 0 0 0,0 0 0 0 0,1-3-66 0 0,1-5 118 0 0,0 1-41 0 0,-3 6-57 0 0,1 1 31 0 0,-1 0 1 0 0,-1 0 0 0 0,1 0-1 0 0,-1 0 1 0 0,1-3-52 0 0,-2-17 174 0 0,0 12-109 0 0,-1-6 42 0 0,-5-1-37 0 0,3 9-30 0 0,-1-6 32 0 0,-3-6 11 0 0,6 19-78 0 0,0-1 0 0 0,0 1 1 0 0,0-1-1 0 0,-1 1 1 0 0,1 0-1 0 0,-1 0 0 0 0,-2-2-5 0 0,0 0 0 0 0,1 0 0 0 0,0 0 0 0 0,0 0 0 0 0,-3-6 0 0 0,4 5 0 0 0,-1 1 0 0 0,1-1 0 0 0,-2 1 0 0 0,1 0 0 0 0,-1 0 0 0 0,-10-11-26 0 0,-6-6-32 0 0,6 10-14 0 0,1 3-21 0 0,-2 2-38 0 0,5 3 55 0 0,-7-3-57 0 0,2 5-37 0 0,11 1 39 0 0,0 0 39 0 0,-10-6-103 0 0,10 5 96 0 0,0-1-46 0 0,0 1-67 0 0,-1 1-86 0 0,2 1 42 0 0,0 1-54 0 0,0 0-59 0 0,-1 1-66 0 0,3-1 90 0 0,1 0-48 0 0,-1 0-43 0 0,1 0-38 0 0,-1 1-137 0 0,0-1-36 0 0,-4 5-1425 0 0</inkml:trace>
  <inkml:trace contextRef="#ctx0" brushRef="#br0" timeOffset="699.89">538 1 6824 0 0,'-13'0'149'0'0,"10"0"23"0"0,3 0 13 0 0,3 0-21 0 0,5 1-112 0 0,-1 2 73 0 0,-1 1 66 0 0,-1 1 55 0 0,-3-4-6 0 0,-1 0-41 0 0,1 0-38 0 0,-1 0-32 0 0,0-1-13 0 0,0 0-34 0 0,1 0-19 0 0,-1 0-15 0 0,2 0 30 0 0,-2 0-16 0 0,0 1 37 0 0,4 12 532 0 0,8 3-98 0 0,1 0-44 0 0,-10-6-152 0 0,0 0-49 0 0,1 1-4 0 0,1 0-55 0 0,0 0-48 0 0,3-1-42 0 0,2 6 49 0 0,-7 0-40 0 0,-1-3-43 0 0,4 2 75 0 0,2 6 95 0 0,5 4-54 0 0,-2-5 8 0 0,-4-3-53 0 0,1 7-22 0 0,-1-1-43 0 0,-1-8-8 0 0,-2 17 93 0 0,6-19-106 0 0,-9-11 3 0 0,-1 1 7 0 0,-1-1-43 0 0,0 5-9 0 0,-1-6-10 0 0,1 2 90 0 0,0-3 4 0 0,0 0 17 0 0,0 0 10 0 0,0 0 1 0 0,-2 3-11 0 0,-9 7-45 0 0,8-7-21 0 0,2-12 37 0 0,-4 4-57 0 0,-2 0-14 0 0,2-5 22 0 0,1 8-46 0 0,1 1-5 0 0,-6-14 81 0 0,4 6-64 0 0,4 8-33 0 0,0 0-1 0 0,1-1 1 0 0,-1 1 0 0 0,0-1 0 0 0,0 1 0 0 0,1-1 0 0 0,-1 1 0 0 0,1-1 0 0 0,-1 0 0 0 0,1 1 0 0 0,0-1 0 0 0,-1 1 0 0 0,1-1 0 0 0,0 0-4 0 0,0-5 26 0 0,1 5-22 0 0,-1 0 0 0 0,0-1 0 0 0,0 1 0 0 0,0 0 0 0 0,-1 0 0 0 0,1 0 0 0 0,0 0 0 0 0,-1 0 0 0 0,1-1 0 0 0,-2 0-4 0 0,-1-2 1 0 0,-1-5 9 0 0,8-2 23 0 0,-3 10-31 0 0,0 1 0 0 0,-1-1 0 0 0,1 0 0 0 0,0 1 0 0 0,-1-1 0 0 0,1 0 0 0 0,-1 1 0 0 0,1-1 0 0 0,-1 0 0 0 0,0-1-2 0 0,0 1 0 0 0,0 0 0 0 0,1 1 0 0 0,-1-1 0 0 0,0 0 0 0 0,1 0 0 0 0,-1 1 0 0 0,1-1 0 0 0,-1 0 0 0 0,1 1 0 0 0,0-1 0 0 0,0 1 0 0 0,0-1 0 0 0,0 0 0 0 0,0 1 0 0 0,0-1 0 0 0,0 1 0 0 0,0-1 0 0 0,-1 1 0 0 0,1-1 0 0 0,0 0 0 0 0,-1 1 0 0 0,1-1 0 0 0,-1 0 0 0 0,0 0 0 0 0,1 0 0 0 0,-1 1 0 0 0,0-1 0 0 0,0 0 0 0 0,0 0 0 0 0,0 0 0 0 0,1 1 0 0 0,-1-1 0 0 0,1 0 0 0 0,-1 1 0 0 0,1-1 0 0 0,0 0 0 0 0,-1 1 0 0 0,1-1 0 0 0,0 1 0 0 0,0-1 0 0 0,0 1 0 0 0,0-1 0 0 0,0 1 0 0 0,1 0 0 0 0,-1-1 0 0 0,0 1 0 0 0,1 0 0 0 0,11-16 0 0 0,-10 11 0 0 0,-2 3-1 0 0,0 0 0 0 0,1 0 0 0 0,-1 0 1 0 0,1 1-1 0 0,-1-1 0 0 0,1 1 0 0 0,0-1 1 0 0,0 1-1 0 0,0 0 0 0 0,0-1 0 0 0,0 1 1 0 0,1 0-1 0 0,-1 1 0 0 0,1-1 1 0 0,0 0-1 0 0,10-4-47 0 0,-5-7 36 0 0,13-2 12 0 0,-13 1-10 0 0,21-1-57 0 0,-18 10 22 0 0,1-1-11 0 0,-1-4-37 0 0,-5 3 46 0 0,-2 3-13 0 0,-3 4 49 0 0,0-1-161 0 0,1 0 37 0 0,1-1-41 0 0,1 2 77 0 0,1 1 30 0 0,-2-1-52 0 0,3 0-67 0 0,-3 0-22 0 0,-1 0-59 0 0,0 0-116 0 0,-1 0 141 0 0,-1 0-33 0 0,1 0-367 0 0,0 0 95 0 0,-1 0-45 0 0,0-2-692 0 0,0-2-540 0 0,0-5-1028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52.4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238 364 7424 0 0,'0'0'166'0'0,"0"-3"29"0"0,0 3-183 0 0,0-1 0 0 0,0 0 0 0 0,0 1 0 0 0,0-1 0 0 0,0 1 0 0 0,0-1 0 0 0,0 1 0 0 0,0-1 0 0 0,-1 0 0 0 0,1 1 0 0 0,0-1 0 0 0,0 1 0 0 0,-1-1 0 0 0,1 1 0 0 0,0-1 0 0 0,-1 1 0 0 0,1-1 0 0 0,-1 1 0 0 0,1 0 0 0 0,0-1 0 0 0,-1 1 0 0 0,1 0 0 0 0,-1-1 0 0 0,0 1-12 0 0,-5-6 110 0 0,4-5-93 0 0,-1-5-17 0 0,-5 7 16 0 0,2 5 66 0 0,0 2 60 0 0,0 2 90 0 0,3 0 274 0 0,2-6-121 0 0,0 2-54 0 0,-1 1-46 0 0,-1 1-38 0 0,-3 1 84 0 0,-4 1 76 0 0,4 0-195 0 0,3 0 121 0 0,1 0-144 0 0,-2 0-140 0 0,3 0-32 0 0,-1-1 1 0 0,0 1 0 0 0,0 0 0 0 0,0 0 0 0 0,0 0 0 0 0,1 1 0 0 0,-1-1 0 0 0,0 0 0 0 0,0 1 0 0 0,0-1 0 0 0,0 1-18 0 0,-4 10 108 0 0,-7-6-31 0 0,10-3-70 0 0,1 0-1 0 0,-1 0 1 0 0,1 0 0 0 0,-1 0-1 0 0,1 0 1 0 0,0 1 0 0 0,0-1-1 0 0,0 1 1 0 0,0-1 0 0 0,0 1-1 0 0,1 0 1 0 0,-1 0 0 0 0,0 1-7 0 0,0 0 17 0 0,0 0 1 0 0,-1 0-1 0 0,0 0 1 0 0,0 0 0 0 0,-1 2-18 0 0,-1-1 20 0 0,1 1 0 0 0,0-1 0 0 0,0 1-1 0 0,1 0 1 0 0,0 1 0 0 0,0 0-20 0 0,0-2 3 0 0,-4 10 36 0 0,1 5-23 0 0,3-10-7 0 0,-9 25 47 0 0,8-23-42 0 0,0 9 55 0 0,5 9-14 0 0,0-15-19 0 0,-1-10-29 0 0,0-1 0 0 0,1 1 0 0 0,0 0 0 0 0,0-1 0 0 0,0 1 0 0 0,1 3-7 0 0,3 4 53 0 0,1 0-1 0 0,0 0 1 0 0,2 1-53 0 0,5 12 104 0 0,-7-12-40 0 0,4-7 5 0 0,-5 4 23 0 0,24 6 115 0 0,-26-15-181 0 0,1 0 0 0 0,-1 0 0 0 0,0-1 0 0 0,0 1 0 0 0,0-1 0 0 0,0 0 0 0 0,1 0 0 0 0,-1 0 0 0 0,0 0 0 0 0,1-1-26 0 0,8 1 100 0 0,1-1 3 0 0,-10 0-89 0 0,-1 1 1 0 0,1-1-1 0 0,0 0 1 0 0,-1 0-1 0 0,1 0 0 0 0,-1 0 1 0 0,1-1-1 0 0,-1 1-14 0 0,14-8 142 0 0,0-1-69 0 0,10-6 62 0 0,-18 12-86 0 0,9-5 45 0 0,-14 7-84 0 0,-1 0-1 0 0,1 0 1 0 0,-1-1 0 0 0,1 1 0 0 0,-1-1-1 0 0,0 1 1 0 0,0-1 0 0 0,2-2-10 0 0,3-6 2 0 0,2-2 33 0 0,0 1 0 0 0,1 1 0 0 0,2-2-35 0 0,-8 7 11 0 0,1 1 0 0 0,-1-1 0 0 0,-1 0 0 0 0,1 0 0 0 0,-1 0 1 0 0,0-1-12 0 0,0 1-3 0 0,-2 2 3 0 0,0 0 0 0 0,0 0 0 0 0,0-1 0 0 0,-1 1 0 0 0,1 0 0 0 0,-1-1 0 0 0,0 1 0 0 0,-1-1 0 0 0,0-3 0 0 0,1-8 0 0 0,0 9 0 0 0,0-5 40 0 0,-3 0 42 0 0,-10-12 63 0 0,6 12-96 0 0,1 0-45 0 0,5 11-4 0 0,0-1 0 0 0,1 0 0 0 0,-1 0 0 0 0,1 0 0 0 0,0 0 0 0 0,0 0 0 0 0,-1 0 0 0 0,1 0 0 0 0,0 0 0 0 0,1 1 0 0 0,-1-2 0 0 0,0 1 0 0 0,0 0 0 0 0,1 0 0 0 0,-1 0 0 0 0,0 0 0 0 0,-1 0 0 0 0,1 0 0 0 0,0 0 0 0 0,-1 0 0 0 0,1 1 0 0 0,-1-1 0 0 0,0-1 0 0 0,-4-5-1 0 0,-1-1 2 0 0,4-21-12 0 0,2 16-48 0 0,0 10-29 0 0,0 0 33 0 0,0-1-4 0 0,0 3 16 0 0,0-1-90 0 0,0 3 5 0 0,0 0 8 0 0,0 0 34 0 0,0 0 20 0 0,0 3 2 0 0,0 5 23 0 0,-1-5 38 0 0,1 1 1 0 0,0-1-1 0 0,0 1 0 0 0,0-1 1 0 0,1 1-1 0 0,-1 0 1 0 0,1-1-1 0 0,-1 1 1 0 0,2 0 2 0 0,7 14-1 0 0,5 8-4 0 0,-6-4-43 0 0,3-3 38 0 0,-8-15 10 0 0,0 0 0 0 0,-1 1 0 0 0,1-1 0 0 0,-1 1 0 0 0,1 1 0 0 0,2 21 0 0 0,1-12 0 0 0,-5-12 0 0 0,0 0 0 0 0,0 1 0 0 0,0-1 0 0 0,0 1 0 0 0,0-1 0 0 0,-1 1 0 0 0,1-1 0 0 0,-1 1 0 0 0,0 0 0 0 0,0 2 1 0 0,1 0 0 0 0,0-1 0 0 0,0 1 0 0 0,1 0 0 0 0,-1 0 1 0 0,1 0-2 0 0,0-1 16 0 0,0 0 1 0 0,-1 0 0 0 0,0 0-1 0 0,0 0 1 0 0,0 5-17 0 0,-1-8 7 0 0,0-1 0 0 0,0 1 0 0 0,0 0-1 0 0,0-1 1 0 0,1 1 0 0 0,-1 0 0 0 0,0-1-1 0 0,1 1 1 0 0,0 0 0 0 0,-1-1 0 0 0,1 1-1 0 0,0-1 1 0 0,0 1 0 0 0,0-1 0 0 0,0 1-7 0 0,4 6 21 0 0,3 8 4 0 0,1 2 17 0 0,6 11 19 0 0,-10-16-50 0 0,1-8-5 0 0,-5-5-4 0 0,-1 0 0 0 0,1 1 0 0 0,-1-1 0 0 0,1 0-1 0 0,-1 0 1 0 0,0 1 0 0 0,1-1 0 0 0,-1 0-1 0 0,0 1 1 0 0,1-1 0 0 0,-1 0 0 0 0,0 1 0 0 0,1-1-1 0 0,-1 1 1 0 0,0-1 0 0 0,0 1 0 0 0,1-1 0 0 0,-1 1-1 0 0,0-1 1 0 0,0 0 0 0 0,0 1 0 0 0,0-1-1 0 0,0 1 1 0 0,0-1 0 0 0,0 1 0 0 0,0-1 0 0 0,0 1-1 0 0,0-1 1 0 0,0 1 0 0 0,0-1 0 0 0,0 1 0 0 0,0 0-2 0 0,-1 3 23 0 0,1 0-27 0 0,0-1 33 0 0,0-1 37 0 0,1 1 52 0 0,2-3-209 0 0,7 0-25 0 0,-8 0-2 0 0,-1 0-112 0 0,-1 0-207 0 0,0-1 236 0 0,0 1 95 0 0,0 0-36 0 0,0 0-8 0 0,0-1-36 0 0,0 1-39 0 0,0-1-45 0 0,0 0-49 0 0,0 0-44 0 0,0 0-41 0 0,0 0-34 0 0,0-1-127 0 0,0 0-35 0 0,0-3-1319 0 0</inkml:trace>
  <inkml:trace contextRef="#ctx0" brushRef="#br0" timeOffset="315.58">664 1 7248 0 0,'0'0'209'0'0,"0"3"-5"0"0,0-3-197 0 0,0 1 0 0 0,0-1 0 0 0,0 1 0 0 0,0-1 0 0 0,0 1 0 0 0,0-1-1 0 0,1 1 1 0 0,-1-1 0 0 0,0 1 0 0 0,0-1 0 0 0,0 0 0 0 0,0 1 0 0 0,1-1 0 0 0,-1 1 0 0 0,0-1 0 0 0,1 1 0 0 0,-1-1 0 0 0,0 0-1 0 0,1 1 1 0 0,-1-1-7 0 0,3 2 95 0 0,0 1 79 0 0,-1-2-45 0 0,-1 1 33 0 0,0 1 39 0 0,0 0 45 0 0,0 0 48 0 0,-1 2 54 0 0,0-1-131 0 0,2 1-32 0 0,0 0 44 0 0,1 1-37 0 0,4 7 219 0 0,-5-1-53 0 0,-2-5-139 0 0,0 8 223 0 0,2-6-182 0 0,2-3-139 0 0,3 7 35 0 0,-2 13 46 0 0,2-10-51 0 0,-3-7-44 0 0,1 3 43 0 0,-3-6-96 0 0,0 1 37 0 0,2 2 54 0 0,1 6 117 0 0,4 9 172 0 0,-5-12-243 0 0,-1-2 14 0 0,0-2-53 0 0,0 2 12 0 0,7 10 103 0 0,-4-12-132 0 0,2 6 175 0 0,-6 1-48 0 0,-2-8-175 0 0,1 0 0 0 0,0 0 0 0 0,0-1 0 0 0,1 1 1 0 0,0 1-88 0 0,13 35 319 0 0,-9-23-194 0 0,-5-17-91 0 0,0 0 1 0 0,0 0 0 0 0,0 1 0 0 0,-1-1 0 0 0,0 0 0 0 0,0 1 0 0 0,0-1 0 0 0,0 1-35 0 0,2 13 204 0 0,8 4 138 0 0,-5 5 8 0 0,1-10-118 0 0,-1-4-98 0 0,-2 8-44 0 0,-2-2-27 0 0,6-1-19 0 0,-6-15-41 0 0,0 0 1 0 0,0 0 0 0 0,0 1-1 0 0,0-1 1 0 0,-1 0 0 0 0,1 1 0 0 0,0-1-1 0 0,-1 0 1 0 0,0 1 0 0 0,0-1-1 0 0,0 1 1 0 0,0 0-4 0 0,0 4 29 0 0,0-5-23 0 0,0 0-1 0 0,0 0 1 0 0,0 0 0 0 0,0 0 0 0 0,0 1 0 0 0,0-1-1 0 0,1 0 1 0 0,-1 0 0 0 0,1 0 0 0 0,0 1-6 0 0,4 5 26 0 0,-4-7-23 0 0,0 1 0 0 0,0-1 0 0 0,0 1-1 0 0,-1-1 1 0 0,1 1 0 0 0,0-1 0 0 0,-1 1 0 0 0,1-1 0 0 0,-1 1 0 0 0,0 0 0 0 0,1-1 0 0 0,-1 1 0 0 0,0 0-1 0 0,0 0-2 0 0,0 29 0 0 0,0-28-267 0 0,0 0 103 0 0,1-1 89 0 0,-1 0 75 0 0,1-1 79 0 0,0 0 64 0 0,2 1 429 0 0,-2-2-433 0 0,0 1-39 0 0,0-1-54 0 0,0 1-71 0 0,0 0-37 0 0,0 0-44 0 0,-1 0-46 0 0,1 0-52 0 0,-1 1-130 0 0,1 0-97 0 0,0 1-106 0 0,-1 0-113 0 0,0 0-124 0 0,1-1 338 0 0,-1 0-34 0 0,0 1-36 0 0,0-1-36 0 0,0 1-37 0 0,0-1-39 0 0,0-2-1479 0 0,0 0-1184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49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205 300 5840 0 0,'0'0'132'0'0,"0"0"17"0"0,0 0 11 0 0,0 0-42 0 0,0 0 17 0 0,0 0 74 0 0,0 0 201 0 0,0 0 367 0 0,0 0 30 0 0,0 0-32 0 0,0 0-514 0 0,0 0 87 0 0,3 0 192 0 0,7 0-17 0 0,-10 0-515 0 0,1 1 1 0 0,-1-1 0 0 0,0 0 0 0 0,0 0-1 0 0,0 0 1 0 0,0 0 0 0 0,0 0-1 0 0,0 0 1 0 0,0 0 0 0 0,0 0 0 0 0,0 0-1 0 0,0 0 1 0 0,1 0 0 0 0,-1 0 0 0 0,0 0-1 0 0,0 0 1 0 0,0 0 0 0 0,0 0-1 0 0,0 0 1 0 0,0 0 0 0 0,0-1 0 0 0,0 1-1 0 0,0 0 1 0 0,0 0 0 0 0,0 0 0 0 0,1 0-1 0 0,-1 0 1 0 0,0 0 0 0 0,0 0-1 0 0,0 0 1 0 0,0 0 0 0 0,0 0 0 0 0,0 0-1 0 0,0 0 1 0 0,0 0 0 0 0,0 0-1 0 0,0 0 1 0 0,0-1 0 0 0,0 1 0 0 0,0 0-1 0 0,0 0 1 0 0,0 0 0 0 0,0 0 0 0 0,0 0-1 0 0,0 0 1 0 0,0 0 0 0 0,0 0-1 0 0,0 0 1 0 0,0 0 0 0 0,0-1 0 0 0,0 1-1 0 0,0 0 1 0 0,0 0 0 0 0,0 0 0 0 0,0 0-1 0 0,0 0 1 0 0,0 0-9 0 0,2-9 328 0 0,-2 9-308 0 0,1-1 0 0 0,-1 1 0 0 0,0 0-1 0 0,1-1 1 0 0,-1 1 0 0 0,1 0 0 0 0,-1-1 0 0 0,1 1 0 0 0,-1 0 0 0 0,1 0 0 0 0,-1-1 0 0 0,1 1-1 0 0,-1 0 1 0 0,1 0 0 0 0,-1 0 0 0 0,1 0 0 0 0,-1 0 0 0 0,1 0 0 0 0,-1 0 0 0 0,1 0-1 0 0,-1 0 1 0 0,1 0-20 0 0,-1 0 6 0 0,0 0 1 0 0,0 0-1 0 0,0 0 0 0 0,1 0 0 0 0,-1 0 0 0 0,0 0 1 0 0,0 0-1 0 0,0 0 0 0 0,0 0 0 0 0,0 0 0 0 0,0 0 1 0 0,0 0-1 0 0,0 0 0 0 0,0 0 0 0 0,0 0 0 0 0,1 0 1 0 0,-1 0-1 0 0,0 0 0 0 0,0 0 0 0 0,0 0 0 0 0,0 0 1 0 0,0 0-1 0 0,0 0 0 0 0,0 0 0 0 0,0 0 0 0 0,0-1 1 0 0,0 1-1 0 0,0 0 0 0 0,1 0 0 0 0,-1 0 0 0 0,0 0 1 0 0,0 0-1 0 0,0 0 0 0 0,0 0 0 0 0,0 0 0 0 0,0 0 1 0 0,0 0-1 0 0,0 0 0 0 0,0 0 0 0 0,0 0 0 0 0,0-1 1 0 0,0 1-1 0 0,0 0 0 0 0,0 0 0 0 0,0 0 0 0 0,0 0 1 0 0,0 0-1 0 0,0 0 0 0 0,0 0 0 0 0,0 0 0 0 0,0 0 1 0 0,0-1-1 0 0,0 1 0 0 0,0 0 0 0 0,0 0 0 0 0,0 0 1 0 0,0 0-7 0 0,0-10 336 0 0,0 7-67 0 0,0 0-28 0 0,0 0-171 0 0,1 3-48 0 0,-3-2 19 0 0,-1-4 61 0 0,-1-1 15 0 0,-1-4 50 0 0,2 5-159 0 0,3 5-6 0 0,-1 1 1 0 0,1-1-1 0 0,0 1 0 0 0,0-1 0 0 0,0 1 0 0 0,0 0 1 0 0,-1-1-1 0 0,1 1 0 0 0,0-1 0 0 0,0 1 1 0 0,-1 0-1 0 0,1-1 0 0 0,0 1 0 0 0,0-1 0 0 0,-1 1 1 0 0,1 0-1 0 0,-1 0 0 0 0,1-1 0 0 0,0 1 0 0 0,-1 0 1 0 0,1 0-1 0 0,-1-1 0 0 0,1 1 0 0 0,0 0 1 0 0,-1 0-1 0 0,1 0 0 0 0,-1 0 0 0 0,1 0 0 0 0,-1-1 1 0 0,1 1-1 0 0,-1 0 0 0 0,1 0 0 0 0,-1 0 0 0 0,1 0 1 0 0,-1 0-1 0 0,1 1-2 0 0,-5-4 100 0 0,-4-3-58 0 0,-7 0 133 0 0,-3 5 28 0 0,4 1-112 0 0,13 0-83 0 0,-4 0 61 0 0,-8 0 24 0 0,-4 1-71 0 0,4 4-40 0 0,6 2 38 0 0,2-3 25 0 0,1-4-35 0 0,0 1-11 0 0,0 10 1 0 0,-6-6 0 0 0,6 5 0 0 0,-6-4 0 0 0,-4 23 0 0 0,12-26-1 0 0,3 3 2 0 0,0 16-13 0 0,0-15-6 0 0,0-5 13 0 0,1 1 1 0 0,-1-1 0 0 0,0 0 0 0 0,-1 0 0 0 0,1 0-1 0 0,0 0 1 0 0,-1 1 0 0 0,1-1 0 0 0,-1 0 0 0 0,0 1 4 0 0,-4 5 1 0 0,4-7-2 0 0,0 1 0 0 0,1-1 1 0 0,-1 0-1 0 0,0 1 0 0 0,0-1 0 0 0,1 1 0 0 0,-1 0 0 0 0,1-1 0 0 0,-1 1 0 0 0,1-1 1 0 0,0 1-1 0 0,-1 0 0 0 0,1-1 0 0 0,0 1 1 0 0,1 15-43 0 0,-1-15 42 0 0,0 0 0 0 0,1 0-1 0 0,-1 0 1 0 0,1 0-1 0 0,-1-1 1 0 0,1 1-1 0 0,0 0 1 0 0,-1 0-1 0 0,1-1 1 0 0,0 1 0 0 0,0 0-1 0 0,0-1 1 0 0,0 1-1 0 0,1-1 1 0 0,-1 1 1 0 0,3 5-51 0 0,-5 2 52 0 0,1-7-4 0 0,0 0 0 0 0,0 0 0 0 0,0-1 0 0 0,1 1 0 0 0,-1 0 0 0 0,0-1 0 0 0,1 1 0 0 0,-1 0 0 0 0,1-1 0 0 0,0 1 1 0 0,-1-1-1 0 0,1 1 0 0 0,0-1 0 0 0,0 0 0 0 0,0 1 3 0 0,4 6-26 0 0,16 39-51 0 0,-20-45 74 0 0,1 0 0 0 0,-1-1 0 0 0,0 1 0 0 0,1-1 0 0 0,-1 1 0 0 0,1-1 0 0 0,0 0 0 0 0,-1 0 0 0 0,1 0 0 0 0,0 0 0 0 0,0 0 0 0 0,0 0 0 0 0,1 0 3 0 0,0 1-4 0 0,0-1 0 0 0,0 1 0 0 0,0 0-1 0 0,0 0 1 0 0,-1 0 0 0 0,2 1 4 0 0,201 202 0 0 0,-199-200 1 0 0,-5-3-1 0 0,0-1 0 0 0,1 1 0 0 0,-1-1 0 0 0,0 1 0 0 0,0-1 0 0 0,0 1 0 0 0,0 0 0 0 0,0 0 0 0 0,0-1 0 0 0,0 3 0 0 0,10 18 15 0 0,-10-20 1 0 0,0 0 0 0 0,-1 0 0 0 0,1 0 0 0 0,-1 0 0 0 0,1 0 0 0 0,-1 0 0 0 0,1 0 0 0 0,-1 0 0 0 0,0 0 0 0 0,0 0 0 0 0,0 1-16 0 0,-4 14 154 0 0,-3-4 11 0 0,-3-2 45 0 0,0 2-43 0 0,6-6-94 0 0,4-6-68 0 0,0-1 0 0 0,0 1 0 0 0,0-1 0 0 0,0 1-1 0 0,-1-1 1 0 0,1 0 0 0 0,0 1 0 0 0,0-1 0 0 0,-1 1 0 0 0,1-1 0 0 0,0 1 0 0 0,-1-1 0 0 0,1 0 0 0 0,0 1 0 0 0,-1-1-1 0 0,1 0 1 0 0,-1 1 0 0 0,1-1 0 0 0,0 0 0 0 0,-1 0 0 0 0,1 1 0 0 0,-1-1 0 0 0,1 0 0 0 0,-1 0 0 0 0,1 0 0 0 0,-1 0-1 0 0,1 0 1 0 0,-1 0 0 0 0,1 1 0 0 0,-1-1 0 0 0,1 0 0 0 0,-1 0 0 0 0,1-1 0 0 0,-1 1 0 0 0,1 0 0 0 0,-1 0 0 0 0,1 0 0 0 0,-1 0-5 0 0,-1 0 8 0 0,0 0 1 0 0,0 1 0 0 0,1-1 0 0 0,-1 0 0 0 0,0 1 0 0 0,0 0 0 0 0,0-1 0 0 0,0 1 0 0 0,1 0 0 0 0,-1 0 0 0 0,0 0 0 0 0,1 0 0 0 0,-1 0 0 0 0,1 0 0 0 0,-1 1 0 0 0,1-1 0 0 0,-1 2-9 0 0,0-2 4 0 0,1 1 0 0 0,0-1 0 0 0,-1 0 0 0 0,1 0 0 0 0,-1 1 0 0 0,1-1 0 0 0,-1 0 0 0 0,0 0 0 0 0,0-1 0 0 0,1 1 0 0 0,-1 0 0 0 0,0-1 0 0 0,0 1 0 0 0,0-1 0 0 0,0 1 0 0 0,1-1 0 0 0,-3 0-4 0 0,-91 0 146 0 0,80-3-105 0 0,-1-9-28 0 0,0-1-13 0 0,13 11-1 0 0,1 1 1 0 0,0-1 0 0 0,-1 1 0 0 0,1-1 0 0 0,0 0-1 0 0,-1 0 1 0 0,1 0 0 0 0,0 0 0 0 0,1 0 0 0 0,-1 0-1 0 0,0 0 1 0 0,0-1 0 0 0,1 0 0 0 0,-7-7-30 0 0,-2-2-43 0 0,1 0-89 0 0,8 11 139 0 0,0 0 0 0 0,1-1 0 0 0,-1 0 0 0 0,0 1 0 0 0,1-1 1 0 0,0 1-1 0 0,-1-1 0 0 0,1 1 0 0 0,0-1 0 0 0,0 0 0 0 0,0 1 0 0 0,0-1 0 0 0,0 0 23 0 0,-1-12-210 0 0,0 6 67 0 0,-2-2-34 0 0,1 5 149 0 0,-1-5-108 0 0,0 0-86 0 0,1 0-52 0 0,-1-14-429 0 0,6 9 343 0 0,-2 13 288 0 0,-1 0 0 0 0,1 1 1 0 0,0-1-1 0 0,1 0 0 0 0,-1 0 1 0 0,0 1-1 0 0,0-1 0 0 0,1 1 0 0 0,-1-1 1 0 0,1 1 71 0 0</inkml:trace>
  <inkml:trace contextRef="#ctx0" brushRef="#br0" timeOffset="484.47">458 537 5728 0 0,'6'0'71'0'0,"10"0"151"0"0,-9 3-155 0 0,-4 3-67 0 0,-3-6 0 0 0,0 0 0 0 0,0 1 0 0 0,0-1 0 0 0,1 0 0 0 0,-1 1 0 0 0,0-1 0 0 0,0 0 0 0 0,0 1 0 0 0,1-1 0 0 0,-1 0 0 0 0,0 1 0 0 0,0-1 0 0 0,0 0 0 0 0,1 0 0 0 0,-1 1 0 0 0,0-1 0 0 0,1 0 0 0 0,-1 0 0 0 0,0 1 0 0 0,1-1 0 0 0,-1 0 0 0 0,0 0 0 0 0,1 0 0 0 0,-1 0 0 0 0,0 1 0 0 0,1-1 0 0 0,-1 0 0 0 0,1 0 0 0 0,-1 0 0 0 0,0 0 0 0 0,1 0 0 0 0,-1 0 0 0 0,0 0 0 0 0,1 0 0 0 0,-1 0 0 0 0,1 0 0 0 0,-1 0 0 0 0,0-1 0 0 0,1 1 0 0 0,-1 0 0 0 0,0 0 0 0 0,1 0 0 0 0,-1 0 0 0 0,0-1 0 0 0,1 1 0 0 0,-1 0 0 0 0,0 0 0 0 0,1 0 0 0 0,-1-1 0 0 0,8-4 50 0 0,-3 2 34 0 0,0 1 44 0 0,1 0 45 0 0,2 1 48 0 0,8 2 553 0 0,14 0 518 0 0,-21-3-914 0 0,-1-1-53 0 0,3-2 28 0 0,17-11 570 0 0,-18 11-613 0 0,1-1-38 0 0,-2 1-54 0 0,1 0-71 0 0,-6 3-46 0 0,3 0 98 0 0,0-2 104 0 0,-2 1-153 0 0,-2 0-94 0 0,-1-1-87 0 0,4-9 155 0 0,4 8-10 0 0,-5-6-21 0 0,2 6-75 0 0,-6 5-17 0 0,-1 0-1 0 0,1 0 0 0 0,-1 0 1 0 0,0-1-1 0 0,1 1 0 0 0,-1 0 1 0 0,0 0-1 0 0,1-1 0 0 0,-1 1 1 0 0,0 0-1 0 0,0-1 0 0 0,1 1 1 0 0,-1 0-1 0 0,0-1 1 0 0,0 1-1 0 0,1 0 0 0 0,-1-1 1 0 0,0 1-1 0 0,0 0 0 0 0,0-1 1 0 0,0 1-1 0 0,1-1 0 0 0,-1 1 1 0 0,0-1-1 0 0,0 1 0 0 0,0 0 1 0 0,0-1-1 0 0,0 1 1 0 0,0-1-1 0 0,0 1 0 0 0,0-1 0 0 0,2-4 43 0 0,9-6-18 0 0,-6 6 47 0 0,6-8-4 0 0,-11 13-67 0 0,0 0-1 0 0,0-1 0 0 0,1 1 1 0 0,-1 0-1 0 0,0-1 0 0 0,0 1 0 0 0,0 0 1 0 0,0-1-1 0 0,1 1 0 0 0,-1 0 1 0 0,0-1-1 0 0,0 1 0 0 0,0-1 1 0 0,0 1-1 0 0,0 0 0 0 0,0-1 1 0 0,0 1-1 0 0,0 0 0 0 0,0-1 1 0 0,0 1-1 0 0,0-1 0 0 0,0 1 0 0 0,0 0 1 0 0,0-1-1 0 0,0 1 0 0 0,0 0 1 0 0,-1-1-1 0 0,1 1 0 0 0,0-1 1 0 0,0 1-1 0 0,0 0 0 0 0,-1 0 1 0 0,1-1-1 0 0,0 1 0 0 0,0 0 1 0 0,-1-1-1 0 0,1 1 0 0 0,0 0 0 0 0,-1 0 1 0 0,1-1-1 0 0,0 1 0 0 0,-1 0 1 0 0,1 0-1 0 0,0 0 0 0 0,-1 0 1 0 0,1-1-1 0 0,0 1 0 0 0,-1 0 1 0 0,1 0-1 0 0,-6-3-2 0 0,1-8 12 0 0,-2 6 20 0 0,7 5-28 0 0,-1 0-1 0 0,1 0 0 0 0,-1 0 1 0 0,1-1-1 0 0,0 1 0 0 0,-1 0 0 0 0,1 0 1 0 0,0-1-1 0 0,-1 1 0 0 0,1 0 0 0 0,0 0 1 0 0,0-1-1 0 0,-1 1 0 0 0,1 0 0 0 0,0-1 1 0 0,0 1-1 0 0,-1-1 0 0 0,1 1 0 0 0,0 0 1 0 0,0-1-1 0 0,0 1 0 0 0,0-1 1 0 0,0 1-1 0 0,0 0 0 0 0,0-1 0 0 0,-1 1 1 0 0,1-1-1 0 0,0 1 0 0 0,1-1 0 0 0,-1 1 1 0 0,0-1-2 0 0,-3-4 74 0 0,-10-5-15 0 0,-3 7-48 0 0,-13 3 63 0 0,24 3-31 0 0,-8 7-32 0 0,-3-5-11 0 0,0 9 0 0 0,15-13 0 0 0,0 0 0 0 0,-1 0 0 0 0,1 0 0 0 0,0 0 0 0 0,0 1 0 0 0,0-1 0 0 0,0 1 0 0 0,0-1 0 0 0,0 1 0 0 0,0-1 0 0 0,1 1 0 0 0,-1-1 0 0 0,0 1 0 0 0,1 0 0 0 0,-1-1 0 0 0,1 1 0 0 0,0 0 0 0 0,0-1 0 0 0,-1 1 0 0 0,1 0 0 0 0,0 0 0 0 0,0-1 0 0 0,0 1 0 0 0,0 0 0 0 0,-1-1 0 0 0,1 1 0 0 0,0 0 0 0 0,-1-1 0 0 0,0 1 0 0 0,1-1 0 0 0,-1 1 0 0 0,0-1 0 0 0,0 1 0 0 0,0-1 0 0 0,0 1 0 0 0,-4 6 0 0 0,-10 23 0 0 0,14-29 0 0 0,0 1 0 0 0,0-1 0 0 0,1 0 0 0 0,-1 1 0 0 0,1-1 0 0 0,-1 0 0 0 0,1 1 0 0 0,0-1 0 0 0,0 1 0 0 0,0 1 0 0 0,-1 13 0 0 0,-5-5 0 0 0,5-10 0 0 0,0-1 0 0 0,0 1 0 0 0,1-1 0 0 0,-1 1 0 0 0,0-1 0 0 0,1 1 0 0 0,-1 0 0 0 0,1-1 0 0 0,0 1 0 0 0,-1 0 0 0 0,1-1 0 0 0,0 1 0 0 0,0 0 0 0 0,0 0 0 0 0,0 3 1 0 0,-1 1 0 0 0,0 0 0 0 0,0-1 0 0 0,-1 1 0 0 0,-1 3-1 0 0,1-4 15 0 0,1 0 1 0 0,-1 1 0 0 0,1 0 0 0 0,0-1 0 0 0,0 4-16 0 0,3 8 50 0 0,4 1-32 0 0,-1-3-2 0 0,-2 16 44 0 0,-3-26-54 0 0,0-1 1 0 0,0 0-1 0 0,0 0 0 0 0,1 1 1 0 0,1 3-7 0 0,8 13 48 0 0,-7-8-38 0 0,-2-11-6 0 0,-1 0 0 0 0,1 1 0 0 0,-1-1 0 0 0,1 0 0 0 0,0 0 0 0 0,0 1 0 0 0,0-1 0 0 0,0 0-1 0 0,0 0 1 0 0,0 0 0 0 0,1 0 0 0 0,-1 0 0 0 0,1 0 0 0 0,0 0-4 0 0,92 92 136 0 0,-93-92-135 0 0,1-1 0 0 0,-1 0 0 0 0,0 0 0 0 0,0 0 1 0 0,1 1-1 0 0,-1-1 0 0 0,0 0 0 0 0,1-1 0 0 0,-1 1 0 0 0,1 0 0 0 0,-1 0 1 0 0,1-1-1 0 0,0 1 0 0 0,-1-1 0 0 0,1 1 0 0 0,0-1 0 0 0,-1 1 0 0 0,1-1 0 0 0,0 0 1 0 0,0 0-2 0 0,0 0 4 0 0,-1 0 1 0 0,1 0 0 0 0,0 1-1 0 0,0-1 1 0 0,0 0 0 0 0,-1 1-1 0 0,1 0 1 0 0,0-1 0 0 0,-1 1-1 0 0,1 0 1 0 0,-1 0 0 0 0,1 0-1 0 0,0 0-4 0 0,10 5 31 0 0,-1-4 18 0 0,1-2-33 0 0,7 1-35 0 0,-2-5-97 0 0,-12 1 91 0 0,-2 1-58 0 0,-1 1-42 0 0,0-1-72 0 0,1 1-85 0 0,0 0-103 0 0,0-1-117 0 0,-2 2 203 0 0,1 0-36 0 0,-1-1-37 0 0,1 1-39 0 0,0 0-41 0 0,0 0-43 0 0,4 0-1185 0 0,4 0-958 0 0</inkml:trace>
  <inkml:trace contextRef="#ctx0" brushRef="#br0" timeOffset="1085.92">1199 537 6016 0 0,'0'0'133'0'0,"0"0"23"0"0,0 0 11 0 0,-2 0-27 0 0,1 0-138 0 0,0 0 0 0 0,0 0-1 0 0,1 0 1 0 0,-1 0 0 0 0,0 0 0 0 0,1 0 0 0 0,-1 0 0 0 0,0 0 0 0 0,1-1-1 0 0,-1 1 1 0 0,0 0 0 0 0,1 0 0 0 0,-1-1 0 0 0,1 1 0 0 0,-1-1-2 0 0,-2-4 11 0 0,1 0 63 0 0,-5 2 138 0 0,1 1 15 0 0,-8-9 347 0 0,12 9 24 0 0,2 2-29 0 0,-3-1-319 0 0,0 1-50 0 0,0 0-43 0 0,0-1-38 0 0,-1-1 25 0 0,-6-5 36 0 0,7 4-39 0 0,0 1 221 0 0,1 2-22 0 0,-2 0-246 0 0,1 0 0 0 0,-1 0-1 0 0,1 1 1 0 0,-1-1 0 0 0,1 1-1 0 0,0 0 1 0 0,-1 0-94 0 0,-4 3 172 0 0,2 1-49 0 0,3-3-22 0 0,0 0-40 0 0,0-2-27 0 0,-1 0-28 0 0,-2 1 17 0 0,-4 6 23 0 0,-19 23 198 0 0,23-22-212 0 0,-14 39 149 0 0,9-18-106 0 0,10-23-62 0 0,-1-1 1 0 0,2 1 0 0 0,-1-1 0 0 0,1 1 0 0 0,-1 0-1 0 0,2-1 1 0 0,-1 1 0 0 0,1 0-14 0 0,-1 6 34 0 0,0 36 80 0 0,0-33-103 0 0,0-13-6 0 0,0 0 0 0 0,1 0 1 0 0,-1 0-1 0 0,0 0 0 0 0,0 0 0 0 0,1 0 1 0 0,0 0-1 0 0,-1 0 0 0 0,1-1 0 0 0,0 1 0 0 0,0 0 1 0 0,0 0-1 0 0,1 1-5 0 0,-1-2 5 0 0,0 0 0 0 0,-1 1 0 0 0,1-1 0 0 0,0 1 0 0 0,-1-1 0 0 0,1 1 0 0 0,0-1 0 0 0,-1 1 0 0 0,0 0 0 0 0,1-1 0 0 0,-1 1 0 0 0,0-1 0 0 0,0 2-5 0 0,0 0 1 0 0,1-1 0 0 0,-1 0 1 0 0,1 1-1 0 0,0-1 0 0 0,-1 0 0 0 0,1 1 0 0 0,0-1 0 0 0,0 0 0 0 0,1 0 0 0 0,-1 0 0 0 0,0 0 0 0 0,1 0 0 0 0,-1 0 1 0 0,1 0-1 0 0,0 0 0 0 0,-1-1 0 0 0,1 1 0 0 0,0-1 0 0 0,0 1 0 0 0,0-1 0 0 0,0 0 0 0 0,2 1-1 0 0,9 3 54 0 0,-8 6 10 0 0,24 5 64 0 0,-12-12-46 0 0,-14-4-50 0 0,0 0 0 0 0,1-1 0 0 0,-1 1 0 0 0,0-1 0 0 0,1 0 0 0 0,-1 0 0 0 0,0 0 0 0 0,0-1 0 0 0,3 0-32 0 0,8-4 46 0 0,1 5 3 0 0,-13 1-39 0 0,0 0 1 0 0,0 1-1 0 0,0-1 1 0 0,0-1 0 0 0,0 1-1 0 0,0 0 1 0 0,0 0-1 0 0,0-1 1 0 0,0 1-1 0 0,0-1 1 0 0,0 0 0 0 0,1 0-11 0 0,2-10 88 0 0,8 6-15 0 0,4-8-40 0 0,-13 8-10 0 0,0 0 0 0 0,-1-1 0 0 0,0 1 0 0 0,0-1 0 0 0,0 0 0 0 0,1-4-23 0 0,5-10 36 0 0,-4 12-36 0 0,-4 6 1 0 0,0 1-1 0 0,0 0 1 0 0,0-1 0 0 0,-1 1 0 0 0,1-1-1 0 0,0 0 1 0 0,-1 1 0 0 0,1-1 0 0 0,-1 1-1 0 0,1-1 1 0 0,-1 0 0 0 0,0 1-1 0 0,0-1 1 0 0,0 0-1 0 0,0-127 54 0 0,0 97-97 0 0,0 11-280 0 0,0-15 239 0 0,0 38 80 0 0,1-1 0 0 0,-1 1 0 0 0,0-1-1 0 0,1 1 1 0 0,-1-1 0 0 0,1 1 0 0 0,-1 0 0 0 0,1-1 0 0 0,0 0-1 0 0,0 1 1 0 0,0-1 0 0 0,-1 1 4 0 0,2-1-2 0 0,-1 1 1 0 0,0 0-1 0 0,0-1 0 0 0,-1 1 0 0 0,1 0 1 0 0,0 0-1 0 0,-1 0 0 0 0,1 0 1 0 0,-1 0-1 0 0,1 0 0 0 0,-1 0 1 0 0,0 1 1 0 0,0-2 0 0 0,0 1 0 0 0,1 0 0 0 0,-1 0 0 0 0,0-1 0 0 0,1 1 0 0 0,-1 0 0 0 0,1 0 0 0 0,0-1 0 0 0,-1 1 0 0 0,1-1 0 0 0,0 1 0 0 0,0-1 0 0 0,0 1 0 0 0,0-1 0 0 0,0 1 0 0 0,1-1 0 0 0,-1 0 0 0 0,0 0 0 0 0,1 1 0 0 0,11 14 0 0 0,-8 2 0 0 0,8 11 0 0 0,-4-8 0 0 0,-8-16 0 0 0,1 0 0 0 0,0-1 0 0 0,0 1 0 0 0,1-1 0 0 0,-1 1 0 0 0,1-1 0 0 0,0 0 0 0 0,2 2 0 0 0,9 14 0 0 0,-12-16 0 0 0,0 0 0 0 0,0 0 0 0 0,0 0 0 0 0,1 0 0 0 0,0 0 0 0 0,0 0 0 0 0,1 0 11 0 0,-1 0 0 0 0,1 0 0 0 0,-2 1 0 0 0,1 0 0 0 0,0-1 0 0 0,-1 1 1 0 0,0 0-1 0 0,1 2-11 0 0,6 13 36 0 0,1-4-15 0 0,-1-1 58 0 0,-5-13-65 0 0,2-1 0 0 0,7 10 13 0 0,-9-9 45 0 0,0-1-40 0 0,3-2-62 0 0,-6 1 24 0 0,1 0-93 0 0,-2 0-134 0 0,0 0-243 0 0,0 0-32 0 0</inkml:trace>
  <inkml:trace contextRef="#ctx0" brushRef="#br0" timeOffset="1470.01">1578 364 6056 0 0,'0'2'176'0'0,"0"27"32"0"0,0-27-207 0 0,0-1 0 0 0,0 1 0 0 0,0 0 0 0 0,1-1 0 0 0,-1 1 0 0 0,1 0 1 0 0,-1-1-1 0 0,1 1 0 0 0,0-1 0 0 0,-1 1 0 0 0,1-1 0 0 0,0 1 0 0 0,0-1 0 0 0,0 1-1 0 0,4 6 93 0 0,0 3 280 0 0,1 0 191 0 0,-1-4-221 0 0,0 0 413 0 0,-3-1-593 0 0,1 1 62 0 0,1 4 129 0 0,9 16 557 0 0,-6-20-622 0 0,1 1-11 0 0,-3-1-73 0 0,-3-4-124 0 0,0 0 1 0 0,0 0 0 0 0,-1 0-1 0 0,1 0 1 0 0,-1 0-1 0 0,1 2-81 0 0,2 8 288 0 0,-2-6-106 0 0,1 1 40 0 0,11 16 274 0 0,-8-14-252 0 0,0 1 58 0 0,-1-2 12 0 0,-1 0-75 0 0,0-2-124 0 0,2 2-33 0 0,4 14 81 0 0,-8-19-114 0 0,-1 0 0 0 0,1 1 0 0 0,0-1 0 0 0,1 0 0 0 0,-1 0 0 0 0,1 0 0 0 0,0 0 0 0 0,0 0-49 0 0,10 10 299 0 0,-10-12-48 0 0,-2 1-91 0 0,0 0-57 0 0,-1 1-50 0 0,0 0-10 0 0,1-2 39 0 0,16 18 446 0 0,-13-16-444 0 0,-1-1-36 0 0,-1-1-54 0 0,1 1 136 0 0,-3-3 7 0 0,0 0 39 0 0,0 0 14 0 0,0 0 2 0 0,0 0-1 0 0,0 0-6 0 0,0 0-1 0 0,-3 0-30 0 0,0 0-66 0 0,1 0-49 0 0,-3 0-16 0 0,2 0 11 0 0,-13-3-4 0 0,3-8-19 0 0,9 6 56 0 0,3-2-39 0 0,1 1-6 0 0,-5-2 9 0 0,4 7-24 0 0,0-1 0 0 0,0 1 0 0 0,0-1 0 0 0,0 1 0 0 0,1-1 0 0 0,-1 1 0 0 0,1-1 0 0 0,-1 1 0 0 0,1-1 0 0 0,-1 0 0 0 0,1 1 0 0 0,0-1 0 0 0,0 0-1 0 0,0 0-6 0 0,-1-13 50 0 0,1 8-47 0 0,0 0 0 0 0,0 0 0 0 0,1 0-1 0 0,-1 0 1 0 0,2-3-3 0 0,1 3 1 0 0,0 0-1 0 0,1 0 0 0 0,3-6 0 0 0,2-3-18 0 0,-4 6-35 0 0,-4 7 41 0 0,0 1-1 0 0,0 0 1 0 0,1-1-1 0 0,-1 1 1 0 0,0 0-1 0 0,1 0 1 0 0,-1 0-1 0 0,1 0 1 0 0,0 0 12 0 0,0-1-12 0 0,1 0 1 0 0,-1 0-1 0 0,0 0 0 0 0,0 0 1 0 0,0-1-1 0 0,1 0 12 0 0,-2 0 0 0 0,1 1-1 0 0,0-1 0 0 0,0 1 1 0 0,1 0-1 0 0,-1 0 0 0 0,1-1 1 0 0,14-14 0 0 0,-11 11 0 0 0,-1 1 0 0 0,1 0 0 0 0,0 0 0 0 0,1 1 0 0 0,-1 0 0 0 0,5-2 0 0 0,-1 2 0 0 0,-8 4-3 0 0,1 0 0 0 0,-1 0 0 0 0,0 0 0 0 0,0-1 1 0 0,0 1-1 0 0,0-1 0 0 0,0 1 0 0 0,0-1 0 0 0,0 0 3 0 0,10-7-91 0 0,18-8-286 0 0,-25 14 311 0 0,3 1-45 0 0,0 2-65 0 0,0-1-63 0 0,0-1-73 0 0,0-3-14 0 0,2-1-149 0 0,-4 5 193 0 0,2 0-38 0 0,7 1-398 0 0</inkml:trace>
  <inkml:trace contextRef="#ctx0" brushRef="#br0" timeOffset="1838.6">2540 411 8808 0 0,'-2'0'197'0'0,"-1"0"-140"0"0,2 0-36 0 0,1 1-31 0 0,-2-2 53 0 0,-4-3 97 0 0,-1 0 31 0 0,-3-1 79 0 0,8 4-245 0 0,1 1 1 0 0,-1-1-1 0 0,1 1 0 0 0,0 0 1 0 0,-1-1-1 0 0,1 1 0 0 0,-1 0 1 0 0,1 0-1 0 0,-1 0 0 0 0,1 0-5 0 0,-15-3-10 0 0,8-1 45 0 0,-2-2 111 0 0,-4 3 118 0 0,10 3-128 0 0,-1 0 88 0 0,-3 0 125 0 0,-13 0 577 0 0,14 0-675 0 0,2 0-43 0 0,1 1-94 0 0,0-1-35 0 0,2 1-42 0 0,-1 0-46 0 0,-1 2 100 0 0,0-1 1 0 0,0 1 0 0 0,0 1 0 0 0,0-1 0 0 0,1 1 0 0 0,-3 2-92 0 0,-7 12 230 0 0,13-17-214 0 0,-1 1 0 0 0,0-1-1 0 0,0 1 1 0 0,1-1 0 0 0,-1 1 0 0 0,1 0-1 0 0,0-1 1 0 0,-1 1 0 0 0,1 0-1 0 0,0-1-15 0 0,0 1 14 0 0,0 0 0 0 0,0-1-1 0 0,-1 1 1 0 0,1 0 0 0 0,0-1-1 0 0,-1 1 1 0 0,1 0-1 0 0,-1-1 1 0 0,0 1 0 0 0,1-1-1 0 0,-1 1 1 0 0,0-1 0 0 0,0 0-1 0 0,0 1-13 0 0,-4 6 55 0 0,-7 17 119 0 0,11-21-153 0 0,0 0 0 0 0,0 0-1 0 0,0 1 1 0 0,0-1-1 0 0,0 0 1 0 0,1 0-1 0 0,0 2-20 0 0,-2 13 79 0 0,-4-3-24 0 0,-1-1-1 0 0,6 4 25 0 0,1 39 120 0 0,2-40-107 0 0,4 0-23 0 0,-1-7-40 0 0,-2-3-15 0 0,1-1 0 0 0,0 1 0 0 0,1-1 0 0 0,0 0-1 0 0,0-1 1 0 0,0 1 0 0 0,1-1 0 0 0,0 0 0 0 0,0 0 0 0 0,5 4-14 0 0,10 9 92 0 0,-19-17-87 0 0,1 0 0 0 0,-1-1 0 0 0,0 1 0 0 0,0-1 1 0 0,1 1-1 0 0,-1-1 0 0 0,1 0 0 0 0,-1 0 0 0 0,1 0 0 0 0,-1 0 0 0 0,1 0 0 0 0,0-1 1 0 0,-1 1-1 0 0,2-1-5 0 0,8 1 14 0 0,-1-1 1 0 0,1 0-1 0 0,0-1-14 0 0,16 0-8 0 0,-21 1 0 0 0,0-1 0 0 0,0 0 0 0 0,0-1 0 0 0,0 0 0 0 0,2 0 8 0 0,8-3-38 0 0,1 1-1 0 0,-13 3 27 0 0,0 0 1 0 0,0 0 0 0 0,-1 0-1 0 0,1-1 1 0 0,0 0-1 0 0,-1 0 1 0 0,1 0 0 0 0,-1 0 11 0 0,21-12-285 0 0,-15 9 136 0 0,2 0-95 0 0,0-1-102 0 0,-6 2 122 0 0,-1 0-38 0 0,1 0-44 0 0,0-2-49 0 0,-3 3-107 0 0,0 0-98 0 0,0 0-80 0 0,0 0-60 0 0,1-1-107 0 0,2-2-782 0 0,3-3-890 0 0</inkml:trace>
  <inkml:trace contextRef="#ctx0" brushRef="#br0" timeOffset="2286.41">2714 1 6192 0 0,'4'0'30'0'0,"0"0"41"0"0,-2 1-31 0 0,-1-1 0 0 0,0 0 0 0 0,0 1 0 0 0,0-1 1 0 0,0 1-1 0 0,0-1 0 0 0,0 1 0 0 0,1-1 0 0 0,-1 1 0 0 0,0 0 0 0 0,-1-1 0 0 0,2 2-40 0 0,1 1 66 0 0,0 1-105 0 0,2 15 70 0 0,-1-9-27 0 0,3 9-7 0 0,-5-12 40 0 0,-2 2 37 0 0,1 0 236 0 0,5 3 209 0 0,0 1-8 0 0,-5-8-309 0 0,0 1 0 0 0,0 0 0 0 0,0 0 0 0 0,-1-1 1 0 0,0 1-1 0 0,-1 5-202 0 0,1 13 511 0 0,0-12-295 0 0,2-1-34 0 0,25 52 786 0 0,-23-46-709 0 0,-1-4 72 0 0,0-1-1 0 0,5 12-330 0 0,0-1 230 0 0,-2 3 78 0 0,-2-9 74 0 0,1 1 1 0 0,4 8-383 0 0,-6-16 123 0 0,0 1 1 0 0,0-1-1 0 0,-1 4-123 0 0,5 17 287 0 0,4 3 19 0 0,-6 9 0 0 0,5-9 13 0 0,-4-3 8 0 0,4 1 1 0 0,-5-1-15 0 0,-1-16-194 0 0,4 20 153 0 0,-7-20-143 0 0,0 2 45 0 0,-1-15-158 0 0,0 25 204 0 0,0 4 88 0 0,0-26-207 0 0,1-1-46 0 0,0 2-30 0 0,5 4-24 0 0,-3-5 63 0 0,-1 0 97 0 0,-1-3-32 0 0,0 1 41 0 0,-1-1 44 0 0,0 1 50 0 0,0-3-257 0 0,0-1-1 0 0,0 0 0 0 0,0 1 0 0 0,1-1 0 0 0,-1 1 0 0 0,0-1 0 0 0,0 0 0 0 0,0 1 0 0 0,0-1 1 0 0,1 1-1 0 0,-1-1 0 0 0,0 1 0 0 0,0-1 0 0 0,1 1 0 0 0,-1-1 0 0 0,0 1 0 0 0,1-1 1 0 0,-1 1-1 0 0,1 0 0 0 0,-1-1 0 0 0,1 1 0 0 0,-1 0 0 0 0,1-1 0 0 0,0 1-6 0 0,-1-1 6 0 0,1 1-1 0 0,-1-1 0 0 0,1 1 1 0 0,0-1-1 0 0,-1 1 0 0 0,1-1 1 0 0,-1 1-1 0 0,1-1 0 0 0,-1 1 1 0 0,0-1-1 0 0,1 0 0 0 0,-1 1 1 0 0,1-1-1 0 0,-1 0 0 0 0,0 1 1 0 0,0-1-1 0 0,1 0 0 0 0,-1 1 0 0 0,0-1 1 0 0,0 0-1 0 0,0 0 0 0 0,0 1 1 0 0,0-1-1 0 0,0 0 0 0 0,0 0-5 0 0,2-27 129 0 0,10-11-96 0 0,-7 25-35 0 0,-1 3 2 0 0,-3 8 0 0 0,1 0 0 0 0,-1 0 0 0 0,0 0 0 0 0,0 0 0 0 0,0 0 0 0 0,-1 0 0 0 0,1 0 0 0 0,-1-1 0 0 0,1 1 0 0 0,-1-3 0 0 0,0-1 0 0 0,1 0 1 0 0,1 1-1 0 0,-1-1 0 0 0,1 0 0 0 0,0 0 0 0 0,1 1 0 0 0,-1-1 0 0 0,3-1 0 0 0,6-19-15 0 0,-10 24 6 0 0,-1 0-1 0 0,1 1 0 0 0,0 0 0 0 0,-1-1 1 0 0,1 1-1 0 0,1-1 0 0 0,-1 1 0 0 0,0 0 0 0 0,0 0 0 0 0,1 0 0 0 0,-1 0 0 0 0,1 0 0 0 0,0 0 0 0 0,0 0 10 0 0,11-14-64 0 0,-13 15 61 0 0,1 0-1 0 0,-1 0 0 0 0,1 0 1 0 0,-1 1-1 0 0,0-1 0 0 0,1 0 1 0 0,-1 0-1 0 0,1 0 0 0 0,0 1 1 0 0,-1-1-1 0 0,1 0 1 0 0,0 1-1 0 0,-1-1 0 0 0,1 0 1 0 0,0 1-1 0 0,0-1 0 0 0,0 1 1 0 0,-1-1-1 0 0,1 1 0 0 0,0 0 1 0 0,0-1-1 0 0,0 1 0 0 0,0 0 1 0 0,0 0-1 0 0,0-1 0 0 0,0 1 1 0 0,0 0 3 0 0,11-2-19 0 0,6-9 8 0 0,-16 10 11 0 0,-1 1 0 0 0,1-1 0 0 0,0 1 0 0 0,-1 0 0 0 0,1 0 0 0 0,0-1 0 0 0,-1 1 0 0 0,1 0 0 0 0,0 0 0 0 0,0 0 0 0 0,8 0 4 0 0,16-1-41 0 0,-24 1 25 0 0,1 0 0 0 0,-1 0 0 0 0,1 0 1 0 0,-1 1-1 0 0,1-1 0 0 0,0 1 0 0 0,-1 0 0 0 0,2 0 12 0 0,4 3-29 0 0,18 8-59 0 0,0 1 77 0 0,-7 3 11 0 0,-8-4 0 0 0,0 1 0 0 0,-1 1 0 0 0,5 7 0 0 0,-3 0 0 0 0,-9-16 3 0 0,-1-1-1 0 0,0 0 1 0 0,1 0-1 0 0,0 0 1 0 0,0 0-1 0 0,1 0-2 0 0,-2-1 17 0 0,1 0 0 0 0,-1 0 0 0 0,0 0 0 0 0,0 0 0 0 0,0 1-1 0 0,0 0-16 0 0,0 0 15 0 0,0-1 0 0 0,0 1 0 0 0,0-1 0 0 0,0 0 0 0 0,1 1 0 0 0,0 0-15 0 0,10 11-12 0 0,-10-10-12 0 0,-3-4 16 0 0,0 0 0 0 0,1-1 1 0 0,-1 1-1 0 0,0-1 1 0 0,0 1-1 0 0,1 0 1 0 0,-1-1-1 0 0,1 1 1 0 0,-1-1-1 0 0,1 1 0 0 0,-1-1 1 0 0,1 1-1 0 0,-1-1 1 0 0,1 1-1 0 0,-1-1 1 0 0,1 0-1 0 0,-1 1 1 0 0,1-1-1 0 0,0 0 0 0 0,-1 1 1 0 0,1-1-1 0 0,0 0 8 0 0,4 3-25 0 0,3 5-47 0 0,-4-1-36 0 0,-2-1-54 0 0,2-1-87 0 0,9 0-300 0 0,3 8-25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6:55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7856 0 0,'0'0'174'0'0,"0"0"29"0"0,3 0 13 0 0,-2 0-204 0 0,-1 0 1 0 0,1 0-1 0 0,0 0 0 0 0,-1 0 1 0 0,1 0-1 0 0,0 0 1 0 0,-1 0-1 0 0,1 0 0 0 0,0 1 1 0 0,-1-1-1 0 0,1 0 0 0 0,0 0 1 0 0,-1 1-1 0 0,1-1 0 0 0,0 0-12 0 0,0 4 33 0 0,0 11-25 0 0,-1-11 23 0 0,0 0 47 0 0,0-2 104 0 0,3 1 212 0 0,7 7 359 0 0,-8-8-439 0 0,-1-1-59 0 0,-1 1-51 0 0,1-1-46 0 0,0 1-19 0 0,-1-1-46 0 0,0 1-28 0 0,0 0-20 0 0,0 2 35 0 0,0-3-13 0 0,1 0 36 0 0,1 4 100 0 0,15 26 863 0 0,-8-20-699 0 0,-2-3-140 0 0,-3 0-51 0 0,-1 0-43 0 0,-1 0-33 0 0,1 5 14 0 0,13 24 264 0 0,-13-28-320 0 0,1 2 36 0 0,3 9 130 0 0,-3-9-23 0 0,-1 1 0 0 0,0-1 0 0 0,0 5-201 0 0,-1 2 165 0 0,-3-6-29 0 0,0-8-94 0 0,1-1 0 0 0,0 1 0 0 0,0 0 0 0 0,0-1 0 0 0,1 1 0 0 0,-1-1 0 0 0,1 1 0 0 0,0-1 0 0 0,0 2-42 0 0,4 6 67 0 0,2 7 38 0 0,-6 1 25 0 0,2 3-5 0 0,2 1 57 0 0,1-1 45 0 0,-4 0 40 0 0,-2-4 21 0 0,0-6-106 0 0,0 27 117 0 0,0 34-251 0 0,0-17 54 0 0,0 17 33 0 0,0-72-259 0 0,0 1 38 0 0,0 0 17 0 0,0 0 95 0 0,1-1 53 0 0,0 3 304 0 0,0-3-288 0 0,0 0-91 0 0,0-1-39 0 0,0 1-48 0 0,0-1-54 0 0,-1 0-39 0 0,1 0-54 0 0,0 0-61 0 0,1 1-65 0 0,-1-1-72 0 0,0 0-76 0 0,0 0-82 0 0,1 0-87 0 0,-2 0-87 0 0</inkml:trace>
  <inkml:trace contextRef="#ctx0" brushRef="#br0" timeOffset="320.47">1 395 6272 0 0,'0'0'182'0'0,"0"0"-41"0"0,0 0 6 0 0,0 0 68 0 0,0 0 196 0 0,0 0 359 0 0,2 0 29 0 0,3 0-501 0 0,-1-1-89 0 0,4-5 223 0 0,-5 4-282 0 0,0 0 48 0 0,0-1 67 0 0,0 1 84 0 0,-1 2-38 0 0,0-1-90 0 0,-1 1-106 0 0,0 0-34 0 0,1 0 3 0 0,4 0-7 0 0,-4-1 34 0 0,6-4 84 0 0,5-2 95 0 0,-2 6-63 0 0,-4 1-79 0 0,-5 0-99 0 0,0 0-1 0 0,0 0 1 0 0,0 0-1 0 0,1 0 1 0 0,-1 0-1 0 0,0 0 1 0 0,0-1 0 0 0,0 1-1 0 0,0-1 1 0 0,1 0-49 0 0,5-4 137 0 0,5-1 84 0 0,-2 4-43 0 0,1 0 11 0 0,-3-3-35 0 0,4-1-17 0 0,4 5-56 0 0,-15 1-80 0 0,1 0 1 0 0,-1 0-1 0 0,0 0 1 0 0,1 0-1 0 0,-1-1 1 0 0,0 1-1 0 0,1-1 1 0 0,-1 1-1 0 0,0-1 1 0 0,3-1-2 0 0,-2 1 0 0 0,1-1 0 0 0,-1 0 0 0 0,1 1 0 0 0,-1-1 0 0 0,1 1 0 0 0,0 0 0 0 0,0 0 0 0 0,-1 0 0 0 0,1 1 0 0 0,0 0 0 0 0,3-1 0 0 0,8 2 0 0 0,-9-1 0 0 0,1 0 0 0 0,-1 0 0 0 0,1 0 0 0 0,-1-1 0 0 0,1 0 0 0 0,-1 0 0 0 0,10-5 2 0 0,-13 5-4 0 0,0-1-1 0 0,1 1 1 0 0,-1 0-1 0 0,0 0 1 0 0,1 1-1 0 0,-1-1 1 0 0,1 1-1 0 0,0 0 1 0 0,-1 0 2 0 0,10-1-75 0 0,16-7-16 0 0,-21 5-3 0 0,1 1-75 0 0,0 0-99 0 0,-5 2 89 0 0,1 0-35 0 0,-1 0-244 0 0,0 0-117 0 0,-1 0 80 0 0,0 0-44 0 0,4 0-632 0 0,3 0-498 0 0,9 0-946 0 0</inkml:trace>
  <inkml:trace contextRef="#ctx0" brushRef="#br0" timeOffset="805.04">600 127 7080 0 0,'0'0'157'0'0,"0"3"23"0"0,0 0-116 0 0,0 12 133 0 0,3-7-94 0 0,3-4-63 0 0,-5-3-41 0 0,-1-1 1 0 0,1 0 0 0 0,-1 0 0 0 0,1 1 0 0 0,-1-1 0 0 0,0 0 0 0 0,1 0-1 0 0,-1 1 1 0 0,1-1 0 0 0,-1 1 0 0 0,0-1 0 0 0,1 0 0 0 0,-1 1-1 0 0,0-1 1 0 0,0 1 0 0 0,1-1 0 0 0,-1 1 0 0 0,0-1 0 0 0,0 0 0 0 0,0 1-1 0 0,0-1 1 0 0,0 1 0 0 0,0-1 0 0 0,1 1 0 0 0,-1-1 0 0 0,0 1 0 0 0,0-1-1 0 0,0 1 1 0 0,0-1 0 0 0,-1 1 0 0 0,1-1 0 0 0,0 1 0 0 0,0 6-11 0 0,0 8 11 0 0,3-5 104 0 0,2-2 80 0 0,-2-4-12 0 0,-1 2 40 0 0,0 1 36 0 0,-1 2 36 0 0,0 5 45 0 0,5 8 271 0 0,-1-8-233 0 0,-3-5-157 0 0,-1-2-67 0 0,0 1-40 0 0,-1 1 104 0 0,1-1-50 0 0,1 0-17 0 0,2 1 9 0 0,2 7 61 0 0,-4-1-10 0 0,-2 9 236 0 0,1 0 0 0 0,1-8-236 0 0,4-1 9 0 0,-2-5-58 0 0,-2-3-16 0 0,-1 1 11 0 0,-1 1 42 0 0,3 14 80 0 0,7 10 56 0 0,-10-31-299 0 0,4 15 208 0 0,-4-4-85 0 0,2 5 37 0 0,11 8 274 0 0,-11-23-390 0 0,0 0 0 0 0,0 0 0 0 0,-1-1-1 0 0,1 1 1 0 0,-1 1 0 0 0,0-1 0 0 0,0 0-1 0 0,0 0 1 0 0,0 0 0 0 0,0 0 0 0 0,0 3-69 0 0,-1 13 242 0 0,0 7 48 0 0,0-23-131 0 0,0-3 1 0 0,0 2 0 0 0,0 5-76 0 0,2-5 89 0 0,3-5 281 0 0,-1-3-218 0 0,-3 2-155 0 0,1 0-37 0 0,-1-1-56 0 0,-1 0-100 0 0,0-7 152 0 0,-1 9-36 0 0,1 0-1 0 0,0 0 0 0 0,0-1 0 0 0,0 1 0 0 0,0 0 1 0 0,1 0-1 0 0,-1 0 0 0 0,1-1 0 0 0,0 1 0 0 0,0 0-3 0 0,6-11 46 0 0,3-1-47 0 0,-4 5-24 0 0,0-1 1 0 0,0 0-1 0 0,1-5 25 0 0,0 0-63 0 0,5 4 38 0 0,-10 11 25 0 0,-1-1 0 0 0,1 1 1 0 0,0-1-1 0 0,-1 1 0 0 0,1-1 0 0 0,-1 0 0 0 0,1 0 0 0 0,-1 1 0 0 0,0-1 0 0 0,0 0 0 0 0,1-2 0 0 0,10-14 4 0 0,1 6-36 0 0,5 0-76 0 0,-16 11 84 0 0,0 0 0 0 0,0 1 0 0 0,0-1 0 0 0,0 0 0 0 0,0 1 0 0 0,0 0 0 0 0,0-1 0 0 0,0 1 0 0 0,0 0 24 0 0,2 0-32 0 0,0-1 0 0 0,0 1 0 0 0,0-1 0 0 0,0 0 0 0 0,0 0 0 0 0,-1 0 0 0 0,1 0 0 0 0,0-1 0 0 0,-1 0 0 0 0,4-1 32 0 0,-6 2-6 0 0,0 1 1 0 0,0-1-1 0 0,0 1 0 0 0,1 0 0 0 0,-1-1 0 0 0,0 1 0 0 0,1 0 0 0 0,-1 0 0 0 0,0 0 0 0 0,0-1 0 0 0,1 1 0 0 0,-1 1 0 0 0,0-1 6 0 0,2 0-7 0 0,-1 1 0 0 0,1 0 0 0 0,-1 0 1 0 0,0 0-1 0 0,1 0 0 0 0,-1 0 0 0 0,0 0 1 0 0,1 1 6 0 0,5 2-37 0 0,8 2 9 0 0,0 7-20 0 0,-13-10 38 0 0,1 0 0 0 0,0 0-1 0 0,0 0 1 0 0,0-1 0 0 0,3 2 10 0 0,16 11-40 0 0,-12-1 47 0 0,-6-3-7 0 0,-4-9 0 0 0,0 0 0 0 0,0 0 0 0 0,0 1 0 0 0,0-1 0 0 0,1 0 0 0 0,-1 0 0 0 0,1 0 0 0 0,-1 0 0 0 0,1 0 0 0 0,0-1 3 0 0,0 1 0 0 0,0 0 0 0 0,-1 0 0 0 0,1 0 0 0 0,-1 0 0 0 0,0 0 0 0 0,1 2-3 0 0,1 10 73 0 0,-3-12-64 0 0,0 0-1 0 0,0-1 1 0 0,1 1 0 0 0,-1 0 0 0 0,0-1-1 0 0,1 1 1 0 0,-1-1 0 0 0,1 1-1 0 0,0 0 1 0 0,0-1 0 0 0,-1 1 0 0 0,1-1-1 0 0,0 0 1 0 0,0 1 0 0 0,0-1 0 0 0,0 0-1 0 0,0 0 1 0 0,1 1-9 0 0,1 2 75 0 0,-2-1-34 0 0,-2 6-9 0 0,1-6-7 0 0,0 30 214 0 0,0-20-149 0 0,0 6 41 0 0,0-8-108 0 0,0-9-35 0 0,0-2-32 0 0,0 1-35 0 0,0-1-42 0 0,0 0-38 0 0,0 0-135 0 0,0 0-45 0 0,0 0-147 0 0,3 0-286 0 0,7 0-558 0 0,-7 0-12 0 0</inkml:trace>
  <inkml:trace contextRef="#ctx0" brushRef="#br0" timeOffset="4890.53">1373 427 5120 0 0,'0'0'116'0'0,"0"0"17"0"0,0 0 10 0 0,-2 0-23 0 0,-1 0-303 0 0,1 0 80 0 0,0 1 74 0 0,1 0 66 0 0,0-1 59 0 0,0 2 50 0 0,0-1 44 0 0,0 1 36 0 0,0 1 280 0 0,0 9 786 0 0,2-7-891 0 0,-1-2-176 0 0,0 1-45 0 0,0 32 1022 0 0,0 4 92 0 0,1-29-1069 0 0,5 2 29 0 0,1-1-20 0 0,-6 0-45 0 0,1-2 2 0 0,4 2-29 0 0,-2-4-40 0 0,-2-2 4 0 0,0 0 24 0 0,-2 1 51 0 0,0-3-146 0 0,0-1 0 0 0,1 1 0 0 0,-1-1 0 0 0,1 1-1 0 0,-1-1 1 0 0,1 1 0 0 0,0-1-55 0 0,8 12 187 0 0,-6-11-37 0 0,-2-1-80 0 0,-2 5-17 0 0,1-8-31 0 0,0 3 114 0 0,0-3-2 0 0,0 0-6 0 0,0 0-6 0 0,0 0-2 0 0,0 0-7 0 0,-3 3-28 0 0,-7 7-11 0 0,7-7-2 0 0,3-3-2 0 0,0 0 1 0 0,0 0 14 0 0,0 0-13 0 0,-2 0-8 0 0,0-1-60 0 0,1 1-1 0 0,0 0 1 0 0,0-1-1 0 0,0 1 1 0 0,0-1 0 0 0,1 1-1 0 0,-1-1 1 0 0,0 1-1 0 0,0-1 1 0 0,0 0-1 0 0,0 1 1 0 0,0-1 0 0 0,1 0-1 0 0,-1 0 1 0 0,0 1-1 0 0,1-1 1 0 0,-1 0-1 0 0,1 0 1 0 0,-1 0 0 0 0,1 0-1 0 0,-1 0 1 0 0,1 0-1 0 0,-1 0-3 0 0,-7-11 28 0 0,5 5 49 0 0,3-2-72 0 0,1 6 9 0 0,-1 2-9 0 0,0-1 1 0 0,0 1 0 0 0,0-1 0 0 0,0 0 0 0 0,1 1-1 0 0,-1-1 1 0 0,1 1 0 0 0,-1-1 0 0 0,1 1 0 0 0,0 0-1 0 0,0-1 1 0 0,-1 1 0 0 0,1-1-6 0 0,6-11 18 0 0,-6-4 15 0 0,-1 15-28 0 0,0 0 0 0 0,0-1-1 0 0,0 1 1 0 0,0 0 0 0 0,0-1-1 0 0,1 1 1 0 0,-1-1 0 0 0,1 1-1 0 0,-1 0 1 0 0,2-2-5 0 0,9-15 53 0 0,-8 6-41 0 0,-3 11-12 0 0,0-1 0 0 0,1 1 0 0 0,0 0 0 0 0,-1 0 0 0 0,1-1 0 0 0,0 1 1 0 0,0 0-1 0 0,0 0 0 0 0,0 0 0 0 0,1 0 0 0 0,-1 0 0 0 0,1 0 0 0 0,-1 0 1 0 0,1 0-1 0 0,61-61-12 0 0,-60 61 3 0 0,-1 0 1 0 0,1 0-1 0 0,0 0 1 0 0,0 0-1 0 0,0 0 1 0 0,1 0 8 0 0,30-11-15 0 0,-29 11 10 0 0,10-1-35 0 0,18 3 16 0 0,-12 1-45 0 0,-17-1 62 0 0,1 0 1 0 0,-1 1-1 0 0,1 0 1 0 0,-1-1-1 0 0,0 2 1 0 0,3 0 6 0 0,1 1-21 0 0,0 1 1 0 0,0 0 0 0 0,0 0 0 0 0,0 1 0 0 0,1 1 20 0 0,37 31-93 0 0,-19-12 70 0 0,-9-8 23 0 0,-11-11 0 0 0,-1-1 0 0 0,0 1 0 0 0,0 0 0 0 0,-1 1 0 0 0,0-1 0 0 0,2 5 0 0 0,25 52 13 0 0,-31-61-5 0 0,-1 0 0 0 0,1 0 0 0 0,-1 1 0 0 0,1-1 1 0 0,-1 0-1 0 0,0 1 0 0 0,0-1 0 0 0,0 0 0 0 0,0 3-8 0 0,0-1 14 0 0,0-2 82 0 0,0-2 2 0 0,0 0-8 0 0,0 3-4 0 0,0 7-4 0 0,0-7-2 0 0,0-3 0 0 0,-3 0-14 0 0,2 0-46 0 0,-3 0-42 0 0,1 0 40 0 0,1 0 43 0 0,-1 0 65 0 0,3-3-57 0 0,0-57 85 0 0,0 58-154 0 0,0 1 1 0 0,0-1 0 0 0,1 0 0 0 0,-1 1 0 0 0,0-1 0 0 0,1 0-1 0 0,-1 1 1 0 0,1-1 0 0 0,0 1 0 0 0,-1-1 0 0 0,1 1 0 0 0,0-1-1 0 0,0 1 1 0 0,0-1-1 0 0,4-6 1 0 0,4-12-2 0 0,-8 16 1 0 0,1 0 0 0 0,-1 0 0 0 0,1 0 0 0 0,0 0 0 0 0,0 0 0 0 0,0 1 0 0 0,1-1 0 0 0,-1 1 0 0 0,1-1 0 0 0,0 1 0 0 0,0 0 0 0 0,0 0 0 0 0,0 0 0 0 0,1 1 0 0 0,1-2 1 0 0,8-1-2 0 0,-8-2 1 0 0,-5 7 0 0 0,0-1 0 0 0,0 1-1 0 0,0-1 1 0 0,1 1 0 0 0,-1 0-1 0 0,0-1 1 0 0,1 1 0 0 0,-1 0-1 0 0,0-1 1 0 0,1 1 0 0 0,-1 0-1 0 0,1-1 1 0 0,-1 1 0 0 0,0 0 0 0 0,1-1-1 0 0,-1 1 1 0 0,1 0 0 0 0,-1 0-1 0 0,1 0 1 0 0,-1 0 0 0 0,1-1-1 0 0,-1 1 1 0 0,1 0 0 0 0,-1 0-1 0 0,1 0 1 0 0,-1 0 0 0 0,1 0-1 0 0,-1 0 1 0 0,1 0 0 0 0,-1 0-1 0 0,1 0 1 0 0,0 1 0 0 0,0-1-4 0 0,1-1 0 0 0,0 1 0 0 0,0 0 0 0 0,-1 0 0 0 0,1-1 0 0 0,0 1 0 0 0,0-1 0 0 0,-1 0 0 0 0,1 1 0 0 0,-1-1 0 0 0,1 0 0 0 0,0 0 0 0 0,-1 0 4 0 0,1 0 0 0 0,-1 0 0 0 0,1 0 0 0 0,-1 0 0 0 0,1 0-1 0 0,0 1 1 0 0,-1-1 0 0 0,1 0 0 0 0,0 1 0 0 0,0 0 0 0 0,-1-1 0 0 0,1 1 0 0 0,0 0 0 0 0,0 0-1 0 0,4 0 2 0 0,-4-1-7 0 0,0 1 1 0 0,-1 0-1 0 0,1 0 1 0 0,0 0-1 0 0,-1 0 0 0 0,1 0 1 0 0,0 1-1 0 0,-1-1 1 0 0,1 0-1 0 0,-1 1 0 0 0,1-1 1 0 0,1 1 5 0 0,1 6-13 0 0,-4-7 13 0 0,1 1 0 0 0,-1-1 0 0 0,0 1 0 0 0,0-1 0 0 0,1 1 0 0 0,-1-1 0 0 0,0 0 0 0 0,1 1 0 0 0,-1-1 0 0 0,0 0 0 0 0,1 1 0 0 0,-1-1 0 0 0,1 0 0 0 0,-1 1 0 0 0,1-1 0 0 0,-1 0 0 0 0,0 0 0 0 0,1 0 0 0 0,-1 1 0 0 0,1-1 0 0 0,-1 0 0 0 0,1 0 0 0 0,-1 0 0 0 0,1 0 0 0 0,-1 0 0 0 0,1 0 0 0 0,-1 0 0 0 0,1 0 0 0 0,-1 0 0 0 0,1 0 0 0 0,-1 0 0 0 0,1 0 0 0 0,2 0 0 0 0,-1 0 0 0 0,0 1 0 0 0,1-1 0 0 0,-1 1 0 0 0,0 0 0 0 0,1 0 0 0 0,-1 0 0 0 0,0 0 0 0 0,0 0 0 0 0,0 1 0 0 0,0-1 0 0 0,0 0 0 0 0,0 1 0 0 0,0 0 0 0 0,0-1 0 0 0,-1 1 0 0 0,1 0 0 0 0,-1 0 0 0 0,1 0 0 0 0,-1 0 0 0 0,0 0 0 0 0,1 1 0 0 0,0 2 0 0 0,-1-4 0 0 0,-1-1 0 0 0,0 1 0 0 0,0 0 0 0 0,1-1 0 0 0,-1 1 0 0 0,0 0 0 0 0,1-1 0 0 0,-1 1 0 0 0,1-1 0 0 0,-1 1 0 0 0,1-1 0 0 0,-1 1 0 0 0,1-1 0 0 0,-1 1 0 0 0,1-1 0 0 0,-1 0 0 0 0,1 1 0 0 0,-1-1 0 0 0,1 0 0 0 0,0 1 0 0 0,-1-1 0 0 0,1 0 0 0 0,4 3 0 0 0,-2-1 0 0 0,0 1 0 0 0,0 0 1 0 0,-1 0-1 0 0,1 0 0 0 0,-1 0 1 0 0,0 0-1 0 0,0 1 1 0 0,0-1-1 0 0,-1 1 0 0 0,2 3 0 0 0,0-1 10 0 0,13 26 154 0 0,-14-26-150 0 0,-1 1 47 0 0,-1 17 251 0 0,0-14-171 0 0,0 19 193 0 0,0-26-166 0 0,0-1 0 0 0,0 9 0 0 0,0-8-17 0 0,0-3-153 0 0,0 0-41 0 0,0 0-33 0 0,0 0-21 0 0,0 1-34 0 0,0-1-40 0 0,0 1-44 0 0,0 0-47 0 0,0 0-45 0 0,0 0-41 0 0,0 0-37 0 0,0 1-254 0 0,0 0-61 0 0,0-1-47 0 0,0 1-35 0 0,0 0-1401 0 0,0-2-1239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3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1 7200 0 0,'0'0'165'0'0,"0"0"22"0"0,0 0 6 0 0,-3 0-28 0 0,-12 0-93 0 0,1 1-57 0 0,10 1 14 0 0,1 0 51 0 0,2 0 17 0 0,-2 1 43 0 0,0 0 120 0 0,-1 2 105 0 0,3-4-351 0 0,0 0 46 0 0,-1 1 52 0 0,-1 1 35 0 0,-6 6 431 0 0,4-5-360 0 0,1 0-64 0 0,0-2-104 0 0,-7 3 89 0 0,10-5-127 0 0,0 1 1 0 0,-1-1-1 0 0,1 0 1 0 0,0 1-1 0 0,0-1 0 0 0,0 1 1 0 0,0 0-1 0 0,0-1 1 0 0,0 1-1 0 0,0 0 1 0 0,0 0-1 0 0,1-1 0 0 0,-1 1 1 0 0,0 0-1 0 0,0 0 1 0 0,1 0-1 0 0,-1 0 1 0 0,0 1-13 0 0,-4 11 161 0 0,-6-8-29 0 0,-3 20 61 0 0,12-21-159 0 0,2 2 5 0 0,-1 1 7 0 0,-3-2 51 0 0,2-3-87 0 0,1 0 1 0 0,0 0-1 0 0,-1 1 0 0 0,1-1 0 0 0,0 0 0 0 0,0 0 0 0 0,0 0 1 0 0,0 1-1 0 0,0-1 0 0 0,1 1 0 0 0,-1-1 0 0 0,1 0 0 0 0,0 1 0 0 0,-1-1 1 0 0,1 1-1 0 0,0-1 0 0 0,1 1 0 0 0,-1 0-10 0 0,0-2 3 0 0,0 0-1 0 0,0-1 1 0 0,0 1-1 0 0,0 0 1 0 0,0 0-1 0 0,0-1 1 0 0,0 1-1 0 0,1 0 1 0 0,-1 0-1 0 0,0-1 1 0 0,0 1-1 0 0,1 0 1 0 0,-1-1 0 0 0,0 1-1 0 0,1 0 1 0 0,-1-1-1 0 0,1 1 1 0 0,-1-1-1 0 0,1 1 1 0 0,-1-1-1 0 0,1 1 1 0 0,-1-1-1 0 0,1 1 1 0 0,0-1 0 0 0,-1 1-3 0 0,1-1 2 0 0,-1 0 0 0 0,1 1 1 0 0,-1-1-1 0 0,1 0 1 0 0,-1 1-1 0 0,1-1 1 0 0,-1 1-1 0 0,1-1 1 0 0,-1 0-1 0 0,0 1 1 0 0,1-1-1 0 0,-1 1 1 0 0,0-1-1 0 0,0 1 0 0 0,1-1 1 0 0,-1 1-1 0 0,0 0 1 0 0,0-1-1 0 0,0 1 1 0 0,0-1-1 0 0,1 1 1 0 0,-1-1-1 0 0,0 1 1 0 0,0 0-3 0 0,0-1 1 0 0,0 0 0 0 0,0 0 1 0 0,0 0-1 0 0,0 0 1 0 0,-1 1-1 0 0,1-1 0 0 0,0 0 1 0 0,0 0-1 0 0,0 0 1 0 0,0 0-1 0 0,0 0 0 0 0,0 0 1 0 0,0 0-1 0 0,0 0 1 0 0,0 0-1 0 0,0 1 0 0 0,1-1 1 0 0,-1 0-1 0 0,0 0 1 0 0,0 0-1 0 0,0 0 1 0 0,0 0-1 0 0,0 0 0 0 0,0 0 1 0 0,0 0-1 0 0,0 0 1 0 0,0 0-1 0 0,0 0 0 0 0,0 0 1 0 0,0 0-1 0 0,0 1 1 0 0,0-1-1 0 0,0 0 0 0 0,0 0 1 0 0,0 0-1 0 0,1 0 1 0 0,-1 0-1 0 0,0 0 0 0 0,0 0 1 0 0,0 0-1 0 0,0 0 1 0 0,0 0-1 0 0,0 0 0 0 0,0 0 1 0 0,0 0-1 0 0,0 0 1 0 0,0 0-1 0 0,0 0 0 0 0,1 0 1 0 0,-1 0-1 0 0,0 0 1 0 0,0 0-1 0 0,0 0 0 0 0,0 0 1 0 0,0 0-1 0 0,0 0 1 0 0,0 0-2 0 0,1 0 3 0 0,-1 0-1 0 0,1 0 1 0 0,-1 0 0 0 0,0 0 0 0 0,1 0 0 0 0,-1 0 0 0 0,1 0 0 0 0,-1 0 0 0 0,1 0 0 0 0,-1 0 0 0 0,0 0 0 0 0,1 0 0 0 0,-1 0 0 0 0,0 1-1 0 0,1-1 1 0 0,-1 0 0 0 0,1 0 0 0 0,-1 0 0 0 0,0 1 0 0 0,1-1 0 0 0,-1 0 0 0 0,0 1 0 0 0,0-1 0 0 0,1 0 0 0 0,-1 1 0 0 0,0-1 0 0 0,0 0 0 0 0,1 1-1 0 0,-1-1 1 0 0,0 0 0 0 0,0 1-3 0 0,5 6 22 0 0,6-2 58 0 0,-7 2-17 0 0,-1-2-3 0 0,2-4 7 0 0,4-1 47 0 0,-3 0-73 0 0,6 0 88 0 0,-9 0-85 0 0,0 0 1 0 0,0 0-1 0 0,0-1 1 0 0,0 1-1 0 0,0-1 1 0 0,0 0-1 0 0,0 0 1 0 0,0 0-45 0 0,5-3 73 0 0,-1-2-40 0 0,-3 1-15 0 0,2 0 91 0 0,1-1 90 0 0,9-10 343 0 0,-11 10-399 0 0,-1 1-62 0 0,-1 0-105 0 0,2-8 98 0 0,2 9-31 0 0,-7 3-40 0 0,1 1 0 0 0,-1 0 0 0 0,0 0-1 0 0,1-1 1 0 0,-1 1 0 0 0,1 0 0 0 0,-1-1-1 0 0,0 1 1 0 0,1 0 0 0 0,-1-1 0 0 0,0 1 0 0 0,1 0-1 0 0,-1-1 1 0 0,0 1 0 0 0,0-1 0 0 0,1 1 0 0 0,-1-1-1 0 0,0 1 1 0 0,0-1 0 0 0,0 1 0 0 0,0 0-1 0 0,1-1 1 0 0,-1 1 0 0 0,0-1 0 0 0,0 1 0 0 0,0-1-1 0 0,0 1 1 0 0,0-1 0 0 0,0 1 0 0 0,0-1-1 0 0,-1 1 1 0 0,1-1-3 0 0,0-18 152 0 0,0-34 188 0 0,0 33-162 0 0,-2 14-114 0 0,-9-4 0 0 0,8 7-27 0 0,6 6-90 0 0,8 7 22 0 0,-9-7-38 0 0,1 0 11 0 0,10 10 48 0 0,0 3 10 0 0,-12-15 0 0 0,-1 1 0 0 0,1 0 0 0 0,0 0 0 0 0,-1 0 0 0 0,0 0 0 0 0,0 0 0 0 0,1 0 0 0 0,-1 0 0 0 0,-1 0 0 0 0,1 0 0 0 0,0 1 0 0 0,0 7 0 0 0,0-5 1 0 0,1 1 0 0 0,0 0 0 0 0,0 0 0 0 0,0-1 0 0 0,1 1 0 0 0,0-1 0 0 0,0 1 0 0 0,1-1 0 0 0,-1 0 0 0 0,1 0-1 0 0,4 10 46 0 0,-1 1 0 0 0,-1-1-1 0 0,-1 1 1 0 0,0 1-46 0 0,2 12 72 0 0,4-8 7 0 0,-1 14 8 0 0,1 4 6 0 0,-7-32-43 0 0,0 1 1 0 0,-1 0 0 0 0,0 0-1 0 0,0 0 1 0 0,-1 0 0 0 0,0 1-1 0 0,0-1 1 0 0,-1 7-51 0 0,3 18 209 0 0,3-6-56 0 0,-1-9-56 0 0,1 13 96 0 0,2 10 41 0 0,-4-2-50 0 0,-6-20-76 0 0,-4 5 124 0 0,4-19-171 0 0,1 0 0 0 0,-1 0-1 0 0,1 0 1 0 0,0 0 0 0 0,1 0-1 0 0,-1 3-60 0 0,1-1 64 0 0,-1 0 0 0 0,0 0-1 0 0,0-1 1 0 0,0 1-1 0 0,-1-1 1 0 0,0 1-64 0 0,-3 9 117 0 0,2-4-44 0 0,3-8-42 0 0,-1 0-1 0 0,0 0 1 0 0,-1 0 0 0 0,1-1 0 0 0,0 1-1 0 0,-1-1 1 0 0,0 1 0 0 0,0-1-1 0 0,-1 2-30 0 0,-21 32 240 0 0,9-13-84 0 0,6-11-81 0 0,2-4 28 0 0,0 0 1 0 0,-1 0-1 0 0,0-1 0 0 0,-6 5-103 0 0,-5 5 190 0 0,14-14-114 0 0,-1 0 1 0 0,1 0-1 0 0,-1 0 1 0 0,0 0-1 0 0,-1-1 1 0 0,0 0-77 0 0,2 0 38 0 0,2-2-29 0 0,0 0 0 0 0,0-1 1 0 0,1 1-1 0 0,-1-1 0 0 0,0 1 0 0 0,0-1 0 0 0,0 0 1 0 0,0 0-1 0 0,0 0 0 0 0,-3-1-9 0 0,-9 0 9 0 0,5 2-9 0 0,5 0 0 0 0,0-1 0 0 0,0 0 0 0 0,0 0 0 0 0,1 0 0 0 0,-1 0 0 0 0,0-1 0 0 0,0 1 0 0 0,1-1 0 0 0,-4-1 0 0 0,-33-23 0 0 0,37 23 0 0 0,0-1 0 0 0,1 0 0 0 0,-1 0 0 0 0,1 0 0 0 0,-1-1 0 0 0,1 1 0 0 0,1-1 0 0 0,-1 1 0 0 0,-2-5 0 0 0,2 2-3 0 0,0 0-43 0 0,-2-5-153 0 0,0 3-50 0 0,3 1-26 0 0,1-1 56 0 0,0-1 10 0 0,2-3-42 0 0,0 3 30 0 0,-1 2-14 0 0,0 1 43 0 0,0-3-57 0 0,0-8-247 0 0,0 9 214 0 0,0 4 115 0 0,0 0-35 0 0,0-1-40 0 0,0-1-47 0 0,0-10-620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10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 10136 0 0,'0'0'230'0'0,"0"0"30"0"0,0 0 19 0 0,0 0-118 0 0,3 0-83 0 0,0-1-40 0 0,4 1-17 0 0,-6 0-22 0 0,0 0 0 0 0,1 0 0 0 0,-1 0 0 0 0,0 0 0 0 0,0 0 1 0 0,0 1-1 0 0,0-1 0 0 0,0 0 0 0 0,1 0 0 0 0,-1 1 0 0 0,0-1 1 0 0,0 1-1 0 0,0-1 1 0 0,4 11 0 0 0,2-8 10 0 0,-1-1 38 0 0,1 2 61 0 0,-1 1 74 0 0,8 16 611 0 0,-9-11-531 0 0,-3-5-189 0 0,25 26 693 0 0,-23-21-519 0 0,0-1-42 0 0,0 3 40 0 0,0 1-48 0 0,1 4 57 0 0,5 4 136 0 0,-5 5 1 0 0,1-11-130 0 0,-1-2-45 0 0,-2 9 48 0 0,-4-10-125 0 0,0 9 122 0 0,3-13-133 0 0,0-2 35 0 0,4 7 61 0 0,-2-4-99 0 0,-1 13 112 0 0,-3 0-11 0 0,4 1-31 0 0,6-1 46 0 0,-9-18-192 0 0,0 0 1 0 0,0 1 0 0 0,-1-1-1 0 0,1 0 1 0 0,-1 1-1 0 0,0-1 1 0 0,0 0 0 0 0,0 1-1 0 0,-1 3-50 0 0,0 8 145 0 0,1 29 125 0 0,0-30-242 0 0,0-12 52 0 0,0 0 11 0 0,0 7-22 0 0,0-7-39 0 0,0-3-148 0 0,0 0-66 0 0,0 0-9 0 0,0 0 60 0 0,0 0-1 0 0,0 0-56 0 0,0 0-174 0 0,0 0-319 0 0,0 0 401 0 0,0 0 6 0 0,0 0-53 0 0,0 0 121 0 0,0 0-34 0 0,0 0-37 0 0,0 0-36 0 0,0 0-406 0 0,0 0 110 0 0,0 0-47 0 0,0 0-761 0 0,0 0-588 0 0,0 0-1124 0 0</inkml:trace>
  <inkml:trace contextRef="#ctx0" brushRef="#br0" timeOffset="230.98">1 395 10192 0 0,'0'0'230'0'0,"0"0"30"0"0,0 0 19 0 0,0 0-30 0 0,0 0-185 0 0,2 0-37 0 0,6 0-17 0 0,13 0 29 0 0,-14 0 37 0 0,-5 0-37 0 0,0 1 0 0 0,1-1 0 0 0,-1 0 0 0 0,0 0 0 0 0,0-1 1 0 0,0 1-1 0 0,0 0 0 0 0,1-1 0 0 0,-1 0 0 0 0,1 0-39 0 0,19-8 316 0 0,0 5-100 0 0,-9 3-119 0 0,-1-5-15 0 0,0 0-28 0 0,-8 5-37 0 0,1 0-1 0 0,-1 1 0 0 0,0 0 1 0 0,0-1-1 0 0,4 1-16 0 0,-4 1 13 0 0,1-1 1 0 0,-1-1-1 0 0,0 1 0 0 0,1-1 0 0 0,2 0-13 0 0,14-10 30 0 0,8 6 34 0 0,-13 0-50 0 0,-9 3 0 0 0,-1 1-1 0 0,1-1 1 0 0,0 1-1 0 0,-1 0 1 0 0,1 0 0 0 0,0 1-14 0 0,8 0 15 0 0,-7 1-15 0 0,0-1 0 0 0,0-1 1 0 0,-1 1-1 0 0,1-1 0 0 0,1-1 0 0 0,-2 0-10 0 0,-2 0-26 0 0,-1 1-27 0 0,-1 0-41 0 0,2-2-148 0 0,-2 3 74 0 0,-1-1-41 0 0,0 0-64 0 0,1 0-47 0 0,-1 1-41 0 0,-1 0-37 0 0,2-1-121 0 0,-1 1-36 0 0,4 0-1255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3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8864 0 0,'0'0'200'0'0,"0"0"33"0"0,0 0 14 0 0,3 0-41 0 0,-2 0-203 0 0,-1 0 0 0 0,1 0 0 0 0,0 0-1 0 0,-1 0 1 0 0,1 0 0 0 0,0 0 0 0 0,-1 0-1 0 0,1 0 1 0 0,0 1 0 0 0,-1-1 0 0 0,1 0-1 0 0,0 0 1 0 0,-1 1 0 0 0,1-1 0 0 0,0 0-3 0 0,1 6 8 0 0,1-1 46 0 0,3-1 133 0 0,-5-3-171 0 0,-1-1 1 0 0,1 0-1 0 0,-1 0 1 0 0,1 1-1 0 0,-1-1 1 0 0,0 0-1 0 0,1 1 1 0 0,-1-1-1 0 0,0 0 1 0 0,1 1-1 0 0,-1-1 1 0 0,0 0-1 0 0,1 1 1 0 0,-1-1-1 0 0,0 1 1 0 0,0-1-1 0 0,1 1 1 0 0,-1-1-1 0 0,0 1 1 0 0,0-1-1 0 0,0 1 1 0 0,0-1-1 0 0,0 1 1 0 0,0-1-1 0 0,0 1 1 0 0,0-1-1 0 0,0 1 1 0 0,0-1-1 0 0,0 1 1 0 0,0-1-1 0 0,0 1 1 0 0,0-1-17 0 0,-1 17 440 0 0,0 8 116 0 0,1-23-494 0 0,0 0-1 0 0,1 1 0 0 0,-1-1 1 0 0,0 0-1 0 0,1 1 0 0 0,-1-1 0 0 0,1 0 1 0 0,1 2-62 0 0,2 4 158 0 0,2 2 63 0 0,-3 3 65 0 0,-2-2-23 0 0,6 2 40 0 0,-1-1 6 0 0,-5-1-33 0 0,-1 5 103 0 0,0-3-50 0 0,3-7-29 0 0,-2-5-263 0 0,1 0 0 0 0,-1 1 0 0 0,0 0 0 0 0,0-1 0 0 0,0 1 0 0 0,0 0 0 0 0,-1-1 0 0 0,1 1 0 0 0,0 0 0 0 0,-1 0 0 0 0,1-1 0 0 0,-1 1 0 0 0,1 1-37 0 0,0 13 216 0 0,-1 1-91 0 0,0-14-117 0 0,0 10 90 0 0,0-13-97 0 0,0 0 0 0 0,0 0 1 0 0,0 1-1 0 0,0-1 1 0 0,0 0-1 0 0,0 0 0 0 0,0 0 1 0 0,0 0-1 0 0,0 0 1 0 0,0 0-1 0 0,0 0 0 0 0,0 0 1 0 0,0 0-1 0 0,0 0 1 0 0,0 1-1 0 0,0-1 0 0 0,0 0 1 0 0,0 0-1 0 0,0 0 1 0 0,0 0-1 0 0,0 0 0 0 0,0 0 1 0 0,0 0-1 0 0,0 0 1 0 0,0 0-1 0 0,0 0 0 0 0,1 0 1 0 0,-1 0-1 0 0,0 1 1 0 0,0-1-1 0 0,0 0 0 0 0,0 0 1 0 0,0 0-1 0 0,0 0 1 0 0,0 0-1 0 0,0 0 0 0 0,0 0 1 0 0,0 0-1 0 0,0 0 1 0 0,0 0-1 0 0,1 0 0 0 0,-1 0 1 0 0,0 0-1 0 0,0 0 1 0 0,0 0-1 0 0,0 0 0 0 0,0 0 1 0 0,0 0-1 0 0,0 0 1 0 0,0 0-1 0 0,0 0 0 0 0,0 0 1 0 0,1 0-1 0 0,-1 0 1 0 0,0 0-1 0 0,0 0 1 0 0,0 0-2 0 0,1 0 1 0 0,-1 0 0 0 0,1 0 0 0 0,0 0 0 0 0,-1 0 0 0 0,1 0 0 0 0,0 0 0 0 0,-1 0 0 0 0,1 0 0 0 0,0 1 0 0 0,-1-1 0 0 0,1 0 0 0 0,0 0 0 0 0,-1 1 0 0 0,1-1 1 0 0,-1 0-2 0 0,1 1 0 0 0,-1 0 0 0 0,1 0 0 0 0,-1 0 0 0 0,0-1 0 0 0,0 1 0 0 0,1 0 0 0 0,-1 0 0 0 0,0 0 0 0 0,0 0 0 0 0,0-1 0 0 0,0 1 0 0 0,0 0 0 0 0,0 0 0 0 0,0 1 0 0 0,0 5-163 0 0,0-2 104 0 0,0-1 72 0 0,0-1 40 0 0,0 2 211 0 0,0-5-202 0 0,0 1-95 0 0,0-1-34 0 0,0 0-40 0 0,0 0-28 0 0,0 1-41 0 0,0-1-45 0 0,0 1-49 0 0,0-1-53 0 0,0 1-57 0 0,0 1-61 0 0,0-1-64 0 0,0-1 163 0 0,0 0-46 0 0,0 0-42 0 0,0 0-37 0 0,0 0-134 0 0,0 0-37 0 0,0 0-1400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3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7024 0 0,'0'0'157'0'0,"3"3"23"0"0,8 7 12 0 0,-9-7-81 0 0,-1 0-46 0 0,0 0-34 0 0,-1 1-38 0 0,1 2 6 0 0,6 7-42 0 0,-2-3 50 0 0,-1-2 31 0 0,1 0 39 0 0,1 3 85 0 0,-1-1 89 0 0,0-1 104 0 0,0 1 119 0 0,0 3 238 0 0,2-9-252 0 0,-2 0-36 0 0,-4 6-60 0 0,0-2-111 0 0,1-1-37 0 0,9 7 306 0 0,-10-12-346 0 0,0-1-32 0 0,0 1 58 0 0,-1 1-75 0 0,-1 0-69 0 0,0-1-10 0 0,1 1 61 0 0,1-1 71 0 0,2 1 112 0 0,7 8 124 0 0,-7-9-24 0 0,-3-2-102 0 0,0 3-46 0 0,0 1-232 0 0,0-2 68 0 0,0 0 58 0 0,0-1 46 0 0,0-2 176 0 0,0-3 237 0 0,0 1-263 0 0,0-2-61 0 0,0 2-143 0 0,0 0-53 0 0,0 1-60 0 0,0 0-51 0 0,0-1-55 0 0,0 2-63 0 0,0-7 161 0 0,-1 6-8 0 0,1 0 0 0 0,0 0 1 0 0,0 0-1 0 0,0 0 0 0 0,1-1 0 0 0,-1 1 0 0 0,0 0 1 0 0,1 0-1 0 0,-1 0 0 0 0,2-1-1 0 0,2-5 20 0 0,-3 7-17 0 0,0-1-1 0 0,0 1 0 0 0,0-1 0 0 0,0 1 0 0 0,0-1 1 0 0,-1 1-1 0 0,1-1 0 0 0,-1 1 0 0 0,1-1 0 0 0,-1 0 1 0 0,0 1-1 0 0,1-1 0 0 0,-1 0 0 0 0,0 1 0 0 0,0-2-1 0 0,0-3-1 0 0,1 1 0 0 0,-1 0 0 0 0,1 0 0 0 0,1 0 0 0 0,-1 0 0 0 0,1 0 0 0 0,0 0 0 0 0,0 0 0 0 0,0 0 0 0 0,1 0 0 0 0,0 1 0 0 0,0-1 0 0 0,0 1 0 0 0,3-3-1 0 0,-4 4 1 0 0,1 0 0 0 0,-1 0 0 0 0,-1 0 0 0 0,1 0 0 0 0,0 0 0 0 0,0-1 0 0 0,-1 2 0 0 0,-1 0 0 0 0,1 1 0 0 0,0-1 0 0 0,0 0 0 0 0,0 0 0 0 0,1 0 0 0 0,-1 1 0 0 0,0-1 0 0 0,1 1 0 0 0,-1-1 0 0 0,1 1 0 0 0,-1 0 0 0 0,2-1 0 0 0,7-3-4 0 0,-8 4-3 0 0,1 0 0 0 0,-1 0 0 0 0,0 0 1 0 0,0-1-1 0 0,0 1 0 0 0,1 0 0 0 0,-2-1 0 0 0,1 0 0 0 0,0 0 7 0 0,4-4-14 0 0,-6 6 14 0 0,0-1 0 0 0,1 1 1 0 0,-1-1-1 0 0,1 0 1 0 0,-1 1-1 0 0,1-1 0 0 0,0 1 1 0 0,-1-1-1 0 0,1 1 1 0 0,-1 0-1 0 0,1-1 0 0 0,0 1 1 0 0,-1 0-1 0 0,1-1 1 0 0,0 1-1 0 0,0 0 0 0 0,10-2-17 0 0,10 2-38 0 0,-14-1 44 0 0,-5 1 9 0 0,0 0 1 0 0,0 0 0 0 0,0 0 0 0 0,1 0-1 0 0,-1 0 1 0 0,0 1 0 0 0,0-1-1 0 0,0 1 1 0 0,0-1 0 0 0,1 1 1 0 0,2 2-19 0 0,3 0 9 0 0,-1 1 1 0 0,0 0-1 0 0,0 1 0 0 0,0 0 1 0 0,0 0 9 0 0,6 11-64 0 0,-11-11 46 0 0,-2-4 13 0 0,1-1 1 0 0,-1 1 0 0 0,0 0-1 0 0,0-1 1 0 0,1 1 0 0 0,-1-1-1 0 0,1 1 1 0 0,-1-1 0 0 0,0 1-1 0 0,1 0 1 0 0,-1-1 0 0 0,1 0 0 0 0,-1 1-1 0 0,1-1 1 0 0,-1 1 0 0 0,1-1-1 0 0,0 1 1 0 0,-1-1 0 0 0,1 0-1 0 0,0 0 1 0 0,-1 1 0 0 0,1-1 4 0 0,4 2-17 0 0,-3-1 10 0 0,0 0 1 0 0,0 1-1 0 0,-1-1 1 0 0,1 0 0 0 0,0 1-1 0 0,-1-1 1 0 0,1 0 0 0 0,0 2 6 0 0,13 22-14 0 0,-12-18 15 0 0,10 9-1 0 0,-8-11 0 0 0,-1 1 0 0 0,0 0 0 0 0,0-1 0 0 0,-1 1 0 0 0,0 1 0 0 0,1 0 0 0 0,-2-2 0 0 0,1 11 0 0 0,-3 16 0 0 0,0-32 0 0 0,0 1 0 0 0,0 0 0 0 0,0 0 0 0 0,0 0 0 0 0,0 0 0 0 0,0 0 0 0 0,0-1 0 0 0,0 1 0 0 0,1 0 0 0 0,-1 0 0 0 0,0 0 0 0 0,0-1 0 0 0,1 1 0 0 0,0 1 0 0 0,5 0-15 0 0,-2-2-38 0 0,-2 0-58 0 0,-1 0-133 0 0,-1 0-240 0 0,0 0 365 0 0,0 0 13 0 0,0 0-13 0 0,0 0-39 0 0,0 0-8 0 0,0 0-39 0 0,0 0-44 0 0,0 0-49 0 0,0 0-53 0 0,0 0-49 0 0,0 0-44 0 0,0 0-37 0 0,0 0-141 0 0,0 0-36 0 0,0 0-1451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4.2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49 5696 0 0,'0'0'132'0'0,"0"0"17"0"0,0 0 10 0 0,0-2-26 0 0,0-2-108 0 0,0 4-26 0 0,0-1 1 0 0,0 1 0 0 0,0 0 0 0 0,0 0 0 0 0,0-1 0 0 0,1 1 0 0 0,-1 0-1 0 0,0 0 1 0 0,0 0 0 0 0,0-1 0 0 0,0 1 0 0 0,0 0 0 0 0,-1 0 0 0 0,1-1-1 0 0,0 1 1 0 0,0 0 0 0 0,0 0 0 0 0,0 0 0 0 0,0-1 0 0 0,0 1 0 0 0,0 0-1 0 0,0 0 1 0 0,0 0 0 0 0,0-1 0 0 0,-1 1 0 0 0,1 0 0 0 0,0 0-1 0 0,0 0 1 0 0,0 0 0 0 0,0 0 0 0 0,-1-1 0 0 0,1 1 0 0 0,0 0 0 0 0,0 0-1 0 0,0 0 1 0 0,-1 0 0 0 0,1 0 0 0 0,0 0 0 0 0,-10-2 19 0 0,-9 1 59 0 0,13 1 77 0 0,1-2 36 0 0,0-4 264 0 0,4 5-418 0 0,1 1 0 0 0,0-1-1 0 0,-1 1 1 0 0,1-1 0 0 0,0 1 0 0 0,-1 0 0 0 0,1-1 0 0 0,-1 1 0 0 0,1-1 0 0 0,-1 1 0 0 0,1 0 0 0 0,-1-1 0 0 0,1 1 0 0 0,-1 0-1 0 0,1 0 1 0 0,-1-1 0 0 0,1 1 0 0 0,-1 0 0 0 0,1 0 0 0 0,-1 0 0 0 0,1 0 0 0 0,-1 0 0 0 0,0 0 0 0 0,0 0-37 0 0,-1 0 593 0 0,0-1-338 0 0,0 0-76 0 0,0 1-23 0 0,0 0-94 0 0,-3 0-28 0 0,4 0 1 0 0,-1-1 35 0 0,-11-9 280 0 0,11 8-162 0 0,0 1-52 0 0,0 0-43 0 0,0 1-34 0 0,-6 1 51 0 0,8-1-65 0 0,-5 3 230 0 0,-6 7-3 0 0,8-7-67 0 0,-1-2-98 0 0,0-1-65 0 0,-1-1-44 0 0,3 1 46 0 0,-1 0-21 0 0,1 0 1 0 0,0 1-1 0 0,0-1 1 0 0,-1 1-1 0 0,1 0 1 0 0,0-1-1 0 0,0 1 1 0 0,0 0-1 0 0,0 0 1 0 0,-1 1-24 0 0,-7 3 74 0 0,0-3-71 0 0,5-2 39 0 0,4 0-40 0 0,0 0 0 0 0,0 0 0 0 0,0 0 0 0 0,0 0 0 0 0,1 0 0 0 0,-1 0 0 0 0,0 1 0 0 0,0-1 0 0 0,0 0 0 0 0,0 0 0 0 0,1 1 0 0 0,-1-1 0 0 0,0 0 0 0 0,0 1-2 0 0,-15 12 43 0 0,3 3-32 0 0,10-3 18 0 0,3 11 118 0 0,0-14-107 0 0,0 9 25 0 0,0-9-74 0 0,3-5-69 0 0,12 11-39 0 0,-1-3 80 0 0,4 3 37 0 0,6 0 13 0 0,-14 0 51 0 0,11 0-8 0 0,-10-1-29 0 0,12 1 37 0 0,12 13-48 0 0,-24-24-10 0 0,-10-5-1 0 0,0 0 0 0 0,0 1 0 0 0,0-1 0 0 0,0 1 0 0 0,0-1 0 0 0,0 1 0 0 0,0-1 0 0 0,0 1 0 0 0,0 0 0 0 0,0-1 0 0 0,0 1 0 0 0,0 0 0 0 0,0 0 0 0 0,-1 0 0 0 0,1 0 0 0 0,0 0 0 0 0,0 0 0 0 0,0 0-5 0 0,1 4 25 0 0,-2-4-18 0 0,0 0-1 0 0,1-1 1 0 0,-1 1-1 0 0,0 0 0 0 0,1-1 1 0 0,-1 1-1 0 0,0-1 0 0 0,1 1 1 0 0,-1-1-1 0 0,1 1 1 0 0,-1-1-1 0 0,1 1 0 0 0,-1-1 1 0 0,1 1-1 0 0,-1-1 1 0 0,1 1-1 0 0,-1-1 0 0 0,1 0 1 0 0,0 1-1 0 0,-1-1 0 0 0,1 0 1 0 0,0 0-7 0 0,4 3 26 0 0,1 1-75 0 0,-2 1 94 0 0,-1 0 75 0 0,-2 2 55 0 0,1 21 701 0 0,-2-19-673 0 0,0-7 63 0 0,-3-2-30 0 0,3 0-227 0 0,-1 0 1 0 0,1 0 0 0 0,-1 0 0 0 0,1 0-1 0 0,0 0 1 0 0,-1 0 0 0 0,1 0-1 0 0,-1 0 1 0 0,1 0 0 0 0,-1 1 0 0 0,1-1-1 0 0,0 0 1 0 0,-1 0 0 0 0,1 0 0 0 0,0 0-1 0 0,-1 1 1 0 0,1-1 0 0 0,-1 0 0 0 0,1 0-1 0 0,0 1 1 0 0,-1-1 0 0 0,1 0 0 0 0,0 0-1 0 0,0 1 1 0 0,-1-1 0 0 0,1 0 0 0 0,0 1-1 0 0,0-1 1 0 0,0 1 0 0 0,-1-1 0 0 0,1 1-11 0 0,-5 5 142 0 0,-3 0-40 0 0,-8 2-22 0 0,11-6-55 0 0,-26 3 120 0 0,23 0-112 0 0,6-4-25 0 0,1 0 0 0 0,0 0 0 0 0,-1 0 0 0 0,1 0 0 0 0,-1-1 0 0 0,1 1 0 0 0,-1 0 0 0 0,0-1 0 0 0,1 1 0 0 0,-1-1 0 0 0,1 0 0 0 0,-1 0 0 0 0,0 1 0 0 0,0-1-7 0 0,-14 0 68 0 0,-1 0-64 0 0,2 0-63 0 0,3 0-60 0 0,4-1-13 0 0,-5-3-31 0 0,10 2 34 0 0,0 0-24 0 0,0 0-64 0 0,0 1-81 0 0,-1-1-94 0 0,2 2 59 0 0,-1-1-50 0 0,0 1-45 0 0,0-1-38 0 0,0 1-137 0 0,-1 0-39 0 0,0 0-165 0 0,-3 0-445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4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16 8840 0 0,'-24'0'305'0'0,"4"0"48"0"0,20 0-349 0 0,0 0 0 0 0,-1 0-1 0 0,1 0 1 0 0,0 0 0 0 0,0 0 0 0 0,0 0-1 0 0,0 0 1 0 0,0 0 0 0 0,0 0-1 0 0,0 0 1 0 0,0 0 0 0 0,0 0-1 0 0,0 0 1 0 0,-1 0 0 0 0,1 0 0 0 0,0 0-1 0 0,0 0 1 0 0,0 0 0 0 0,0 0-1 0 0,0 0 1 0 0,0 0 0 0 0,0 0-1 0 0,0 0 1 0 0,0 0 0 0 0,0 0-1 0 0,0 0 1 0 0,-1 0 0 0 0,1 0 0 0 0,0 0-1 0 0,0 0 1 0 0,0 0 0 0 0,0-1-1 0 0,0 1 1 0 0,0 0 0 0 0,0 0-1 0 0,0 0 1 0 0,0 0 0 0 0,0 0 0 0 0,0 0-1 0 0,0 0 1 0 0,0 0 0 0 0,0 0-1 0 0,0 0 1 0 0,0 0 0 0 0,0-1-1 0 0,0 1 1 0 0,0 0 0 0 0,0 0-1 0 0,0 0 1 0 0,0 0 0 0 0,0 0 0 0 0,0 0-1 0 0,0 0 1 0 0,0 0 0 0 0,0 0-1 0 0,0 0 1 0 0,0-1-4 0 0,0-3 33 0 0,-3-2-23 0 0,3 5-10 0 0,-1 1 0 0 0,0 0 0 0 0,0-1 0 0 0,1 1 0 0 0,-1 0 0 0 0,0 0 0 0 0,0-1 0 0 0,0 1 0 0 0,0 0 0 0 0,0 0 0 0 0,1 0 0 0 0,-1 0 0 0 0,0 0 0 0 0,-1 0 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7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27 143 7800 0 0,'-26'13'174'0'0,"27"-13"28"0"0,1 1-69 0 0,1 3-26 0 0,1 9 55 0 0,-3 3-78 0 0,1-1-102 0 0,2-7-48 0 0,-2-4 65 0 0,1-1 83 0 0,-2-1 2 0 0,0 0 35 0 0,0 1 41 0 0,-1 1 45 0 0,1 0 51 0 0,-1 1 55 0 0,0-2-144 0 0,0 0 72 0 0,0 5 273 0 0,0 7 432 0 0,0-9-575 0 0,0-1-57 0 0,0 0-97 0 0,2-3 178 0 0,9 9 14 0 0,-8-8 1 0 0,-3-3-42 0 0,0 0-270 0 0,0 0 0 0 0,0 0 16 0 0,0 0-14 0 0,0 2-5 0 0,0 9-12 0 0,0-9-7 0 0,0-2-2 0 0,-3 0-12 0 0,3 0-59 0 0,-1 0 1 0 0,1 0 0 0 0,0 1 0 0 0,-1-1 0 0 0,1 0 0 0 0,0 0 0 0 0,-1 0 0 0 0,1 0 0 0 0,0-1 0 0 0,-1 1-1 0 0,1 0 1 0 0,0 0 0 0 0,0 0 0 0 0,-1 0 0 0 0,1 0 0 0 0,0 0 0 0 0,-1 0 0 0 0,1-1 0 0 0,0 1-1 0 0,0 0 1 0 0,-1 0 0 0 0,1 0 0 0 0,0-1 0 0 0,0 1 0 0 0,-1 0 0 0 0,1 0-2 0 0,3-6 83 0 0,3-4 67 0 0,-6 9-138 0 0,0 0 0 0 0,0 1 0 0 0,1-1 0 0 0,-1 0 0 0 0,0 1-1 0 0,0-1 1 0 0,0 0 0 0 0,0 0 0 0 0,0 1 0 0 0,0-1 0 0 0,0 0 0 0 0,-1 1 0 0 0,1-1 0 0 0,0 0 0 0 0,0 1 0 0 0,0-1 0 0 0,-1 0-12 0 0,-4-6 108 0 0,5 6-95 0 0,-1 1 1 0 0,0-1-1 0 0,1 0 0 0 0,-1 0 1 0 0,1 1-1 0 0,-1-1 0 0 0,1 0 1 0 0,-1 0-1 0 0,1 0 0 0 0,-1 0 1 0 0,1 0-1 0 0,0 1 0 0 0,0-1 1 0 0,-1 0-1 0 0,1 0 0 0 0,0 0 1 0 0,0 0-1 0 0,0 0 0 0 0,0 0 1 0 0,0 0-1 0 0,0 0 0 0 0,0 0 1 0 0,0 0-1 0 0,1 0 0 0 0,-1 0 1 0 0,0 0-1 0 0,0 0-13 0 0,5-7 36 0 0,-4 7-35 0 0,0-1-1 0 0,0 1 1 0 0,0 0-1 0 0,0-1 1 0 0,-1 1-1 0 0,1-1 0 0 0,0 0 1 0 0,-1 1-1 0 0,1-1 1 0 0,-1 1-1 0 0,0-1 1 0 0,0 0-1 0 0,1 1 1 0 0,-1-1-1 0 0,-1-15-4 0 0,2-16 5 0 0,4 18-37 0 0,5 1-52 0 0,-8 12 79 0 0,-1 1 0 0 0,0 0-1 0 0,0 0 1 0 0,1 0 0 0 0,-1 0-1 0 0,0 0 1 0 0,0-1 0 0 0,-1 1-1 0 0,1-1 1 0 0,0 1-1 0 0,0 0 1 0 0,-1-1 0 0 0,1 1-1 0 0,0-1 1 0 0,-1 1 0 0 0,0-1-1 0 0,1 0 1 0 0,-1 1 0 0 0,0-1-1 0 0,0 1 1 0 0,0-1 0 0 0,0 0-1 0 0,0 1 10 0 0,0-2-5 0 0,0 0 0 0 0,0 0 0 0 0,0 1 0 0 0,1-1 0 0 0,-1 0 0 0 0,1 1 0 0 0,0-1 0 0 0,-1 1 0 0 0,1-1 0 0 0,0 0 0 0 0,1 1 0 0 0,-1 0 0 0 0,0-1 0 0 0,1 1 0 0 0,-1 0 0 0 0,1 0 0 0 0,0 0 0 0 0,0 0 0 0 0,0 0 0 0 0,0 0 0 0 0,0 0 0 0 0,0 0 0 0 0,0 1 0 0 0,2-1 5 0 0,7-3-38 0 0,-10 5 35 0 0,0-1 1 0 0,0 1 0 0 0,0 0 0 0 0,0-1 0 0 0,0 1 0 0 0,0-1-1 0 0,0 0 1 0 0,0 1 0 0 0,0-1 0 0 0,0 0 0 0 0,0 1 0 0 0,0-1 0 0 0,0 0-1 0 0,0 0 1 0 0,-1 0 0 0 0,1 0 0 0 0,0 0 0 0 0,0-1 2 0 0,1-3-13 0 0,-2 5 11 0 0,0-1 0 0 0,1 0 0 0 0,-1 1 0 0 0,0-1 0 0 0,1 1-1 0 0,-1-1 1 0 0,0 0 0 0 0,1 1 0 0 0,-1-1 0 0 0,1 1 0 0 0,-1-1 0 0 0,1 1 0 0 0,-1-1-1 0 0,1 1 1 0 0,-1 0 0 0 0,1-1 0 0 0,0 1 0 0 0,-1-1 0 0 0,1 1 0 0 0,-1 0 0 0 0,1 0-1 0 0,0-1 3 0 0,4-1-4 0 0,3-3-17 0 0,-7 4 19 0 0,1 0-1 0 0,-1 0 1 0 0,1 0 0 0 0,-1 1-1 0 0,1-1 1 0 0,-1 0 0 0 0,1 1-1 0 0,-1-1 1 0 0,1 1 0 0 0,0-1-1 0 0,-1 1 1 0 0,1 0 0 0 0,0 0 0 0 0,0 0 2 0 0,13 2 0 0 0,-9 1 2 0 0,0 0-18 0 0,1 0-1 0 0,-1 1 1 0 0,-1-1-1 0 0,1 1 1 0 0,0 0 0 0 0,0 1 16 0 0,9 8-64 0 0,-10-10 56 0 0,-4-3 6 0 0,0 0 0 0 0,-1 1-1 0 0,1-1 1 0 0,0 0 0 0 0,-1 1 0 0 0,1-1 0 0 0,-1 0-1 0 0,1 1 1 0 0,-1-1 0 0 0,1 1 0 0 0,0-1-1 0 0,-1 1 1 0 0,0-1 0 0 0,1 1 0 0 0,-1-1 0 0 0,1 1-1 0 0,-1-1 1 0 0,0 1 0 0 0,1 0 0 0 0,-1-1-1 0 0,0 1 1 0 0,0 0 2 0 0,3 4-13 0 0,-1-2 11 0 0,1 1 0 0 0,-1-1 0 0 0,1 0 1 0 0,-1 0-1 0 0,1 0 0 0 0,3 2 2 0 0,-3-3 0 0 0,0 1 0 0 0,0 0 0 0 0,0 0 0 0 0,-1 0 0 0 0,1 0 1 0 0,1 3-1 0 0,1 5 0 0 0,-4-9 0 0 0,0 0 0 0 0,0 0 0 0 0,0 1 0 0 0,0-1 0 0 0,1 0 0 0 0,-1 0 0 0 0,1 0 0 0 0,-1 0 0 0 0,1 0 0 0 0,14 16 0 0 0,0 8 0 0 0,-5-5-2 0 0,0-3 9 0 0,1-4 78 0 0,-11-14-83 0 0,-1 1 0 0 0,1-1 0 0 0,-1 1 0 0 0,1-1 0 0 0,-1 1 0 0 0,1-1 0 0 0,-1 1 0 0 0,0 0 0 0 0,1-1 1 0 0,-1 1-1 0 0,0-1 0 0 0,1 1 0 0 0,-1 0 0 0 0,0-1 0 0 0,0 1 0 0 0,1 0 0 0 0,-1-1 0 0 0,0 1 0 0 0,0 0 0 0 0,0 0 0 0 0,0-1 0 0 0,0 1 0 0 0,0 0 0 0 0,0-1 0 0 0,0 1 0 0 0,0 0 0 0 0,-1-1 0 0 0,1 1 0 0 0,0 0 0 0 0,0-1 0 0 0,-1 1 0 0 0,1 0 0 0 0,0-1 0 0 0,-1 1 0 0 0,1-1 0 0 0,0 1 0 0 0,-1 0 0 0 0,1-1 0 0 0,-1 1 0 0 0,1-1 1 0 0,-1 1-1 0 0,0-1-2 0 0,-2 3 81 0 0,3-3 22 0 0,0 3 1 0 0,0-2-47 0 0,0 3-106 0 0,0-2 105 0 0,0-1 14 0 0,0 1 36 0 0,0-1 45 0 0,0 1 50 0 0,-2-2-95 0 0,-2 0-90 0 0,-1 0-5 0 0,-12 0 54 0 0,16 0-64 0 0,1 0 0 0 0,0 0 0 0 0,0 0 0 0 0,0 0 0 0 0,0 0 0 0 0,0 0 0 0 0,0 0 0 0 0,0 0 0 0 0,0 0 0 0 0,0 0 0 0 0,0 0 0 0 0,-1 0 0 0 0,1 0 0 0 0,0 0 0 0 0,0 0 0 0 0,0 0-1 0 0,0 0 1 0 0,0 0 0 0 0,0 0 0 0 0,0 0 0 0 0,0 0 0 0 0,0 0 0 0 0,0 0 0 0 0,0 0 0 0 0,-1 0 0 0 0,1 0 0 0 0,0-1 0 0 0,0 1 0 0 0,0 0 0 0 0,0 0 0 0 0,0 0 0 0 0,0 0 0 0 0,0 0 0 0 0,0 0 0 0 0,0 0 0 0 0,0 0 0 0 0,0 0 0 0 0,0 0 0 0 0,0 0 0 0 0,0 0-1 0 0,0 0 1 0 0,0-1 0 0 0,0 1 0 0 0,0 0 0 0 0,0 0 0 0 0,0 0 0 0 0,0 0 0 0 0,0 0 0 0 0,0 0 0 0 0,0 0 0 0 0,0 0 0 0 0,0 0 0 0 0,0-1 0 0 0,0 1 0 0 0,0 0 0 0 0,0 0 0 0 0,0 0-1 0 0,0-2 0 0 0,-1-1 1 0 0,1 1 0 0 0,0-1-1 0 0,0 1 1 0 0,1-1 0 0 0,-1 1-1 0 0,1 0 1 0 0,-1-1 0 0 0,1 1-1 0 0,-1 0 1 0 0,1-1 0 0 0,0 1-1 0 0,0 0 1 0 0,0 0-1 0 0,1-1 1 0 0,-1 1-1 0 0,0 1 1 0 0,0 0-1 0 0,0 0 1 0 0,-1 0 0 0 0,1 0 0 0 0,-1 0-1 0 0,1 0 1 0 0,-1-1 0 0 0,1 1-1 0 0,-1 0 1 0 0,0 0 0 0 0,0 0-1 0 0,1-1 1 0 0,-1 1 0 0 0,0 0-1 0 0,0 0 1 0 0,0-1-1 0 0,0 0 4 0 0,0 0 0 0 0,0 0-1 0 0,0 0 1 0 0,1 1 0 0 0,-1-1-1 0 0,1 0 1 0 0,0 0 0 0 0,-1 1 0 0 0,1-1-1 0 0,0 0 1 0 0,0 1 0 0 0,0-1-1 0 0,0 1 1 0 0,1-1-4 0 0,19-20-9 0 0,1 1-51 0 0,-21 20 53 0 0,0-1 0 0 0,0 1 0 0 0,0-1 0 0 0,0 0 0 0 0,0 1 0 0 0,0-1 0 0 0,-1 0 0 0 0,1 1-1 0 0,-1-1 1 0 0,1 0 0 0 0,-1 0 0 0 0,0 1 0 0 0,1-1 0 0 0,-1-1 7 0 0,0 2-4 0 0,0 0 0 0 0,0 0 0 0 0,0 0 0 0 0,1 0 0 0 0,-1 0 0 0 0,0 0 0 0 0,1 0-1 0 0,-1 0 1 0 0,1 0 0 0 0,-1 0 0 0 0,1 0 0 0 0,-1 1 0 0 0,1-1 0 0 0,-1 0 0 0 0,1 0 0 0 0,0 0 0 0 0,0 1-1 0 0,-1-1 1 0 0,1 0 0 0 0,0 1 0 0 0,0-1 0 0 0,0 1 0 0 0,0-1 0 0 0,0 1 0 0 0,0-1 4 0 0,30-8-93 0 0,-17 5 60 0 0,-1-3 23 0 0,-11 6 9 0 0,-1 1 0 0 0,1-1 0 0 0,-1 0 0 0 0,0 1 0 0 0,1-1 0 0 0,-1 0 0 0 0,1 1 0 0 0,0 0 0 0 0,-1-1 0 0 0,1 1 0 0 0,-1 0 0 0 0,1 0 1 0 0,-1 0 0 0 0,44 0-60 0 0,-43 0 57 0 0,0 0 1 0 0,-1 0 0 0 0,1 0 0 0 0,0 0 0 0 0,-1 0 0 0 0,1 1 0 0 0,0-1 0 0 0,-1 1 0 0 0,1-1-1 0 0,-1 1 1 0 0,1 0 0 0 0,-1 0 0 0 0,1 0 0 0 0,-1 0 2 0 0,12 5-30 0 0,1-4 17 0 0,-13-2 14 0 0,0 0-1 0 0,0 0 0 0 0,0 0 0 0 0,0 0 1 0 0,0 0-1 0 0,0 1 0 0 0,0-1 0 0 0,0 0 1 0 0,0 0-1 0 0,0 1 0 0 0,0-1 0 0 0,-1 1 0 0 0,1-1 1 0 0,0 1-1 0 0,6 4-19 0 0,0 0 0 0 0,0 1 0 0 0,4 6 19 0 0,2 1-10 0 0,-9-8 10 0 0,0 0 0 0 0,1-1 0 0 0,0 1 0 0 0,0-1 0 0 0,0 0 0 0 0,2 1 0 0 0,-2-3 0 0 0,-5-2 0 0 0,1 1 0 0 0,0-1 0 0 0,-1 0 0 0 0,1 0 0 0 0,0 1 0 0 0,-1-1 0 0 0,1 0 0 0 0,-1 1 0 0 0,1-1 0 0 0,-1 1 0 0 0,1-1 0 0 0,-1 1 0 0 0,1-1 0 0 0,-1 1 0 0 0,1-1 0 0 0,-1 1 0 0 0,0 0 0 0 0,1-1 0 0 0,-1 1 0 0 0,0-1 0 0 0,0 1 0 0 0,1 0 0 0 0,1 4 0 0 0,3 3 0 0 0,-4-7 1 0 0,0 1 0 0 0,0-1 0 0 0,0 1 0 0 0,-1-1 1 0 0,1 1-1 0 0,0-1 0 0 0,-1 1 0 0 0,1-1 0 0 0,-1 1 0 0 0,1 0 0 0 0,-1-1 0 0 0,0 1 0 0 0,0 0 1 0 0,0 0-2 0 0,0-2 4 0 0,0 1 0 0 0,0 0 0 0 0,0-1 1 0 0,0 1-1 0 0,0 0 0 0 0,0-1 1 0 0,1 1-1 0 0,-1 0 0 0 0,0-1 1 0 0,0 1-1 0 0,0 0 0 0 0,1-1 1 0 0,-1 1-1 0 0,0 0 0 0 0,1-1 1 0 0,-1 1-1 0 0,0-1 0 0 0,1 1 1 0 0,-1-1-1 0 0,1 1 0 0 0,-1-1 1 0 0,1 1-1 0 0,-1-1 0 0 0,1 1 1 0 0,-1-1-1 0 0,1 0-4 0 0,5 5 35 0 0,-4 6-45 0 0,-2-6 99 0 0,0-1-78 0 0,0 1-72 0 0,-1 0-107 0 0,1-2 36 0 0,0 0-38 0 0,0-1-40 0 0,1 1-44 0 0,-1 0-49 0 0,0-1-51 0 0,0 0-55 0 0,0 1-58 0 0,1-1-63 0 0,-1 0-65 0 0,1 0-70 0 0,0 0-73 0 0,3 4-1102 0 0,5 3-1045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8.8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95 7968 0 0,'0'0'233'0'0,"0"2"-9"0"0,1 10-177 0 0,-1-9-46 0 0,0-1 1 0 0,1 0-1 0 0,-1 1 1 0 0,1-1-1 0 0,0 0 1 0 0,-1 1-1 0 0,1-1 1 0 0,0 0-1 0 0,1 1-1 0 0,3 4 68 0 0,-3-6 143 0 0,-1 1-47 0 0,-1 0-39 0 0,1-1-33 0 0,-1 3 29 0 0,-1 1-37 0 0,1-3-29 0 0,0-1 37 0 0,1 7 182 0 0,1-1-38 0 0,11 9 345 0 0,-5-7-242 0 0,-3-2-81 0 0,1 5 234 0 0,-1-1-92 0 0,0-2-69 0 0,-5-7-309 0 0,1 1 70 0 0,-1 0 90 0 0,1 3 188 0 0,-1 0 100 0 0,0-2-190 0 0,1 0-98 0 0,1-1-70 0 0,-2-2-74 0 0,1 0-1 0 0,0 0 0 0 0,-1 0 0 0 0,1 0 1 0 0,0 0-1 0 0,0 0 0 0 0,0 0 0 0 0,-1-1 1 0 0,1 1-1 0 0,0 0 0 0 0,0 0 0 0 0,0-1 1 0 0,0 1-1 0 0,0-1 0 0 0,2 1-37 0 0,3 2 265 0 0,-1 3 79 0 0,-3-1-52 0 0,-1 3 64 0 0,-1-8-333 0 0,0 1 0 0 0,0 0 0 0 0,0-1 0 0 0,0 1-1 0 0,0 0 1 0 0,0-1 0 0 0,1 1 0 0 0,-1-1 0 0 0,0 1 0 0 0,0 0 0 0 0,1-1-1 0 0,-1 1 1 0 0,1-1 0 0 0,-1 1 0 0 0,0-1 0 0 0,1 1 0 0 0,-1-1-1 0 0,1 1 1 0 0,-1-1 0 0 0,1 1 0 0 0,-1-1 0 0 0,1 0 0 0 0,0 1-23 0 0,4 4 230 0 0,-3 3-53 0 0,-2-5 34 0 0,0-3-10 0 0,2 3-58 0 0,1-1-63 0 0,-1 1-44 0 0,2 0-36 0 0,-1-1 32 0 0,-1 0 37 0 0,-2-2-5 0 0,0-5 5 0 0,0-11 89 0 0,-2 8-81 0 0,-5 4-28 0 0,7 4-48 0 0,-1 0 0 0 0,1-1 0 0 0,-1 1 0 0 0,1 0 0 0 0,-1-1 0 0 0,1 1 0 0 0,0 0 0 0 0,-1-1 0 0 0,1 1 0 0 0,0 0 0 0 0,-1-1 0 0 0,1 1 0 0 0,0 0 0 0 0,0-1 0 0 0,-1 1 0 0 0,1-1 0 0 0,0 1 0 0 0,0-1 0 0 0,0 1 0 0 0,-1-1 0 0 0,1 1 0 0 0,0-1 0 0 0,0 1 0 0 0,0-1 0 0 0,0 1 0 0 0,0-1 0 0 0,0 1-1 0 0,0-1 1 0 0,0 1 0 0 0,0-1 0 0 0,0 1 0 0 0,0-1-1 0 0,1-6 0 0 0,-1 5 0 0 0,0 0 0 0 0,0-1 0 0 0,0 1 0 0 0,0 0 0 0 0,0 0 0 0 0,-1 0 0 0 0,1 0 0 0 0,0 0 0 0 0,-1-1 0 0 0,0 0 0 0 0,-4-5 1 0 0,4 7 3 0 0,0 0-1 0 0,0-1 1 0 0,0 1 0 0 0,1-1 0 0 0,-1 1 0 0 0,0-1-1 0 0,1 1 1 0 0,-1-1 0 0 0,1 0 0 0 0,-1 1-1 0 0,1-1 1 0 0,0 0 0 0 0,0 1 0 0 0,0-1-4 0 0,0-42 76 0 0,0 25-78 0 0,0 17 2 0 0,0 0 0 0 0,0 1 0 0 0,0-1 0 0 0,1 0 0 0 0,-1 1 0 0 0,1-1 0 0 0,-1 1 0 0 0,1-1 0 0 0,-1 1 0 0 0,1-1 0 0 0,0 1 0 0 0,0-1 0 0 0,0 1 0 0 0,0-1 0 0 0,4-6 0 0 0,5-15-33 0 0,-5 12-24 0 0,1-2-45 0 0,-6 12 94 0 0,1 0 0 0 0,0 0-1 0 0,0 0 1 0 0,-1 0-1 0 0,1 0 1 0 0,0 1-1 0 0,0-1 1 0 0,0 0-1 0 0,0 1 1 0 0,0-1-1 0 0,-1 0 1 0 0,1 1-1 0 0,1-1 1 0 0,-1 1-1 0 0,0-1 1 0 0,0 1 8 0 0,10-7-137 0 0,-4-4-30 0 0,-7 10 154 0 0,0 0 1 0 0,1 0-1 0 0,-1 0 1 0 0,1 0-1 0 0,-1 0 1 0 0,1 0-1 0 0,0 0 1 0 0,-1 0-1 0 0,1 0 1 0 0,0 1-1 0 0,0-1 1 0 0,0 0-1 0 0,-1 0 1 0 0,1 1-1 0 0,0-1 0 0 0,1 0 13 0 0,29-15-410 0 0,-15 14 79 0 0,0-1-57 0 0,2-7-10 0 0,8 4-8 0 0,-12 0 128 0 0,-5 1 14 0 0,3 3-60 0 0,3 2-116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9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8952 0 0,'3'3'200'0'0,"7"10"33"0"0,-4 0 15 0 0,0-8-110 0 0,-1-2-51 0 0,-3 8-57 0 0,-2 0 12 0 0,0 1 70 0 0,0 5 127 0 0,0 19 400 0 0,3-31-94 0 0,-2-4-440 0 0,0 0-11 0 0,0 1-35 0 0,5 5 65 0 0,-5-4-25 0 0,0 1 85 0 0,0-1 17 0 0,-1 0 70 0 0,1 1 82 0 0,-1 0 94 0 0,0 6-181 0 0,0-7-30 0 0,0-3-4 0 0,0 2-24 0 0,0 9-95 0 0,0-9-110 0 0,0-2-93 0 0,0 0-86 0 0,0 1 42 0 0,0-1-36 0 0,0 0-38 0 0,0 0-36 0 0,0 0-342 0 0,0 0 74 0 0,0 0-49 0 0,0 0-669 0 0,0 0-530 0 0,0 0-1005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9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9272 0 0,'2'0'208'0'0,"-1"0"-199"0"0,-1-1 1 0 0,1 1-1 0 0,-1 0 1 0 0,1 0 0 0 0,-1 0-1 0 0,0 0 1 0 0,1 0-1 0 0,-1 0 1 0 0,1 1-1 0 0,-1-1 1 0 0,1 0 0 0 0,-1 0-1 0 0,0 0 1 0 0,1 0-1 0 0,-1 0 1 0 0,1 1 0 0 0,-1-1-1 0 0,0 0 1 0 0,1 0-1 0 0,-1 1 1 0 0,0-1-1 0 0,1 0 1 0 0,-1 0 0 0 0,0 1-1 0 0,1-1 1 0 0,-1 0-1 0 0,0 1 1 0 0,0-1-1 0 0,1 1 1 0 0,-1-1 0 0 0,0 0-1 0 0,0 1 1 0 0,0-1-1 0 0,0 1 1 0 0,1-1-1 0 0,-1 0 1 0 0,0 1 0 0 0,0-1-1 0 0,0 1 1 0 0,0-1-1 0 0,0 1 1 0 0,0-1 0 0 0,0 1-1 0 0,0-1 1 0 0,0 0-1 0 0,0 1 1 0 0,-1 0-10 0 0,1 0 29 0 0,0 1-1 0 0,1 0 1 0 0,-1 0 0 0 0,0 0 0 0 0,0-1 0 0 0,1 1-1 0 0,-1 0 1 0 0,1-1 0 0 0,0 2-29 0 0,4 5 46 0 0,-4-6-46 0 0,0-1-1 0 0,0 0 1 0 0,0 1 0 0 0,-1-1 0 0 0,1 1 0 0 0,0-1-1 0 0,-1 1 1 0 0,1 0 0 0 0,-1-1 0 0 0,1 1-1 0 0,-1 0 1 0 0,0-1 0 0 0,0 1 0 0 0,0 0 0 0 0,0 10 54 0 0,0-3 91 0 0,0 1 164 0 0,0 12 290 0 0,0-7-369 0 0,0-12-128 0 0,0-1-1 0 0,0 1 1 0 0,1-1 0 0 0,-1 1 0 0 0,0-1-1 0 0,1 1 1 0 0,0 0-102 0 0,0 0 201 0 0,1-1-68 0 0,0-1-35 0 0,0 1-11 0 0,0-1 16 0 0,-1 0 22 0 0,0 0 36 0 0,0 1 66 0 0,-1 0 24 0 0,1 0 66 0 0,-1 1 73 0 0,0 1 84 0 0,1 1-189 0 0,4 7 524 0 0,-3-9-581 0 0,1 0-82 0 0,-2-1-124 0 0,0-1-40 0 0,2 2 432 0 0,-3-3-33 0 0,0 0-118 0 0,0 0-51 0 0,0 0-11 0 0,0 0-17 0 0,0 0-66 0 0,-1-8 15 0 0,1-2-52 0 0,0 7-68 0 0,-1 0 0 0 0,2 1 0 0 0,-1-1-1 0 0,0 0 1 0 0,1 0 0 0 0,-1 1 0 0 0,1-1 0 0 0,0-2-13 0 0,6 0 16 0 0,-7 5-13 0 0,1-1 1 0 0,0 1-1 0 0,0-1 1 0 0,-1 0-1 0 0,1 0 0 0 0,0 1 1 0 0,-1-1-1 0 0,1 0 0 0 0,-1 0 1 0 0,1 1-1 0 0,-1-1 1 0 0,1 0-1 0 0,-1 0 0 0 0,0 0 1 0 0,0 0-1 0 0,1 0 0 0 0,-1 0 1 0 0,0 0-1 0 0,0 0-3 0 0,3-9 10 0 0,10-25-7 0 0,-9 27-4 0 0,2-2-20 0 0,0-6-51 0 0,8-8-46 0 0,-2 3-30 0 0,-7 11 47 0 0,-5 8 91 0 0,0 1 0 0 0,1 0-1 0 0,-1 0 1 0 0,1 0 0 0 0,-1 0 0 0 0,1 0 0 0 0,-1 0-1 0 0,1 0 1 0 0,0 0 0 0 0,0 0 0 0 0,-1 0-1 0 0,1 0 1 0 0,0 0 0 0 0,0 1 0 0 0,0-1 0 0 0,0 0-1 0 0,0 1 1 0 0,1-2 10 0 0,8-2-89 0 0,-8 3 70 0 0,1 0 0 0 0,-1 0 1 0 0,0-1-1 0 0,0 1 0 0 0,0 0 0 0 0,0-1 0 0 0,0 1 0 0 0,0-1 0 0 0,0 0 19 0 0,11-11-128 0 0,-8 10 11 0 0,9 3 35 0 0,-5 0 33 0 0,11 0-4 0 0,-15 3 0 0 0,0 2 39 0 0,-3-4 7 0 0,0 1 1 0 0,0 0-1 0 0,-1-1 0 0 0,1 1 0 0 0,0 0 0 0 0,-1 0 0 0 0,1 0 0 0 0,-1 0 0 0 0,1 1 0 0 0,-1-1 0 0 0,0 0 1 0 0,0 1-1 0 0,0-1 0 0 0,0 0 0 0 0,-1 1 0 0 0,1-1 0 0 0,0 3 7 0 0,-1-4-3 0 0,0 1 0 0 0,0 0 0 0 0,0-1 0 0 0,1 1 0 0 0,-1 0 0 0 0,1-1 0 0 0,-1 1 0 0 0,1-1 0 0 0,-1 1 0 0 0,1-1-1 0 0,0 1 1 0 0,0-1 0 0 0,0 1 0 0 0,0-1 3 0 0,4 7-21 0 0,0 3 11 0 0,-4-9 10 0 0,0 0 0 0 0,0 0 0 0 0,0 1 0 0 0,0-1 0 0 0,1 0 0 0 0,-1 0 0 0 0,1 0 0 0 0,-1 0-1 0 0,1 0 1 0 0,0-1 0 0 0,-1 0 0 0 0,0 0 0 0 0,0 0 0 0 0,1 1 0 0 0,-1-1 0 0 0,0 0 0 0 0,0 1 0 0 0,0-1 0 0 0,-1 1 0 0 0,1-1 0 0 0,0 1 0 0 0,0-1 0 0 0,-1 1 0 0 0,1 0 0 0 0,-1-1 0 0 0,0 1 0 0 0,1 0 0 0 0,-1 0 0 0 0,0-1 0 0 0,0 1 0 0 0,3 14 0 0 0,10 0 0 0 0,-12-15 2 0 0,0 0-1 0 0,1 0 0 0 0,-1 0 0 0 0,0 1 0 0 0,0-1 0 0 0,0 0 0 0 0,0 1 0 0 0,0-1 0 0 0,0 1 0 0 0,0-1 0 0 0,-1 1 0 0 0,1 0 0 0 0,0-1 0 0 0,-1 1 0 0 0,1 0 1 0 0,-1-1-1 0 0,0 1 0 0 0,0 0 0 0 0,1-1 0 0 0,-1 1-1 0 0,2 13 71 0 0,-1-14-55 0 0,0 0-1 0 0,0 1 0 0 0,0-1 0 0 0,0 0 0 0 0,0 0 0 0 0,0 0 0 0 0,0 0 1 0 0,0 0-1 0 0,0 0 0 0 0,1 0 0 0 0,-1 0 0 0 0,0-1 0 0 0,1 1 0 0 0,-1 0 0 0 0,0-1 1 0 0,2 1-16 0 0,9 5 93 0 0,-3 5-72 0 0,1 1-380 0 0,-1-9 34 0 0,1 0 44 0 0,-6 0 72 0 0,-3-1-9 0 0,0 0 27 0 0,1-1-56 0 0,-1 1-68 0 0,1-1-77 0 0,-1-1 14 0 0,1 1-51 0 0,1-1-46 0 0,-1 1-41 0 0,1-1-148 0 0,1 0-40 0 0,0 0-179 0 0,3 0-484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9.9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0 8408 0 0,'-29'0'408'0'0,"26"0"-182"0"0,1 3-28 0 0,-9 10-158 0 0,6 0-40 0 0,0-10 8 0 0,0-1 53 0 0,2 5 110 0 0,0 0 11 0 0,-23 24 732 0 0,19-18-511 0 0,2-1-101 0 0,1-5-127 0 0,-1 6 239 0 0,-2-9-146 0 0,7-4-252 0 0,-1 1 1 0 0,1-1-1 0 0,0 0 1 0 0,-1 0-1 0 0,1 1 1 0 0,-1-1 0 0 0,1 0-1 0 0,0 1 1 0 0,-1-1-1 0 0,1 0 1 0 0,0 1-1 0 0,-1-1 1 0 0,1 1-1 0 0,0-1 1 0 0,0 1 0 0 0,-1-1-1 0 0,1 0 1 0 0,0 1-1 0 0,0-1 1 0 0,0 1-1 0 0,0-1 1 0 0,-1 1 0 0 0,1-1-1 0 0,0 1 1 0 0,0-1-1 0 0,0 1 1 0 0,0-1-1 0 0,0 1 1 0 0,0-1-1 0 0,0 1 1 0 0,1-1 0 0 0,-1 1-17 0 0,0 18 357 0 0,0 10 106 0 0,0-29-446 0 0,0 1 0 0 0,0 0 1 0 0,0 0-1 0 0,0 0 1 0 0,0 0-1 0 0,0 0 1 0 0,0-1-1 0 0,-1 1 0 0 0,1 0 1 0 0,0 0-1 0 0,0 0 1 0 0,-1-1-1 0 0,1 1 1 0 0,-1 1-18 0 0,-3 1 89 0 0,4-3-85 0 0,0 1 0 0 0,0-1 0 0 0,0 0-1 0 0,-1 0 1 0 0,1 0 0 0 0,0 0 0 0 0,0 0-1 0 0,0 0 1 0 0,0 0 0 0 0,0 0 0 0 0,0 0-1 0 0,0 0 1 0 0,-1 1 0 0 0,1-1-1 0 0,0 0 1 0 0,0 0 0 0 0,0 0 0 0 0,0 0-1 0 0,0 0 1 0 0,0 0 0 0 0,0 1 0 0 0,0-1-1 0 0,0 0 1 0 0,0 0 0 0 0,0 0 0 0 0,0 0-1 0 0,0 0 1 0 0,0 1 0 0 0,0-1 0 0 0,0 0-1 0 0,0 0 1 0 0,0 0 0 0 0,0 0 0 0 0,0 0-1 0 0,0 1 1 0 0,0-1 0 0 0,0 0 0 0 0,0 0-1 0 0,0 0 1 0 0,0 0 0 0 0,0 0 0 0 0,0 1-1 0 0,0-1 1 0 0,0 0 0 0 0,0 0-1 0 0,1 0 1 0 0,-1 0 0 0 0,0 0 0 0 0,0 0-1 0 0,0 0 1 0 0,0 1-4 0 0,5 7 76 0 0,-2-1-10 0 0,-3-7-59 0 0,0 1 0 0 0,0-1 0 0 0,1 1-1 0 0,-1-1 1 0 0,0 0 0 0 0,0 1 0 0 0,0-1-1 0 0,1 1 1 0 0,-1-1 0 0 0,0 0 0 0 0,0 1 0 0 0,1-1-1 0 0,-1 1 1 0 0,0-1 0 0 0,1 0 0 0 0,-1 1-1 0 0,0-1 1 0 0,1 0 0 0 0,-1 0 0 0 0,1 1 0 0 0,-1-1-1 0 0,0 0 1 0 0,1 0 0 0 0,-1 0 0 0 0,1 1-1 0 0,-1-1 1 0 0,1 0 0 0 0,-1 0 0 0 0,1 0 0 0 0,-1 0-1 0 0,0 0 1 0 0,1 0 0 0 0,-1 0 0 0 0,1 0-1 0 0,-1 0 1 0 0,1 0-7 0 0,-1 0 2 0 0,0 0 0 0 0,0 0 0 0 0,0 0 0 0 0,0 0 0 0 0,0 0 0 0 0,0 0 0 0 0,1 0 0 0 0,-1 0 0 0 0,0 0 0 0 0,0 0 0 0 0,0 0 0 0 0,0 0 0 0 0,0 0 0 0 0,0 0 0 0 0,0 0 0 0 0,0 0 0 0 0,0 0 0 0 0,0 0 0 0 0,1 0 0 0 0,-1 0-1 0 0,0 0 1 0 0,0 0 0 0 0,0 0 0 0 0,0 0 0 0 0,0 0 0 0 0,0 0 0 0 0,0 0 0 0 0,0 0 0 0 0,0 0 0 0 0,0 0 0 0 0,0 0 0 0 0,0 0 0 0 0,0 0 0 0 0,1 1 0 0 0,-1-1 0 0 0,0 0 0 0 0,0 0 0 0 0,0 0 0 0 0,0 0 0 0 0,0 0 0 0 0,0 0 0 0 0,0 0 0 0 0,0 0 0 0 0,0 0 0 0 0,0 0 0 0 0,0 1 0 0 0,0-1 0 0 0,0 0-1 0 0,0 0 1 0 0,0 0 0 0 0,0 0 0 0 0,0 0 0 0 0,0 0 0 0 0,0 0 0 0 0,0 0 0 0 0,0 0 0 0 0,0 0-2 0 0,0 1 57 0 0,0 0-55 0 0,0 3-59 0 0,1-3 65 0 0,-1 1 35 0 0,0-1 30 0 0,-1 0 42 0 0,1 0 49 0 0,0 1 58 0 0,2-2-127 0 0,0-1-84 0 0,0 1 0 0 0,0 0 0 0 0,-1-1 1 0 0,1 1-1 0 0,0-1 0 0 0,0 0 1 0 0,-1 1-1 0 0,1-1 0 0 0,0 0 0 0 0,-1 0 1 0 0,1 0-1 0 0,-1 0 0 0 0,1 0 1 0 0,-1-1-1 0 0,0 1 0 0 0,0 0 1 0 0,1-1-12 0 0,15-14 97 0 0,-10 9-58 0 0,-4 3-31 0 0,-1-1 10 0 0,-1 4-13 0 0,-1-1 0 0 0,1 0 0 0 0,-1 0 0 0 0,1 0 0 0 0,-1 1 0 0 0,0-1 0 0 0,0 0 0 0 0,1 0 0 0 0,-1 0 0 0 0,-1 0 1 0 0,1-2-6 0 0,0 2 6 0 0,0-1 0 0 0,0 0 0 0 0,0 0 0 0 0,0 1 0 0 0,0-1 0 0 0,1 0 0 0 0,-1 0 0 0 0,1-1-6 0 0,2-6 17 0 0,10-24 30 0 0,-2 18-4 0 0,-9 0-32 0 0,-2 15-11 0 0,0 0 0 0 0,0 1 0 0 0,0-1 0 0 0,0 0 0 0 0,0 0 0 0 0,0 0 0 0 0,0 0 0 0 0,1 0 0 0 0,-1 1 0 0 0,0-1 0 0 0,0 0 0 0 0,1 0 0 0 0,-1 0 0 0 0,1 0 0 0 0,9-4-12 0 0,-4-6-36 0 0,-5 11 45 0 0,0-1 0 0 0,0 0 1 0 0,1 1-1 0 0,-1-1 1 0 0,0 1-1 0 0,0 0 1 0 0,1-1-1 0 0,-1 1 1 0 0,0 0-1 0 0,1 0 1 0 0,-1 0-1 0 0,0 0 1 0 0,1 0-1 0 0,-1 0 1 0 0,1 1 2 0 0,19 2-41 0 0,-20-2 38 0 0,1 0 1 0 0,0-1-1 0 0,-1 1 0 0 0,1 0 1 0 0,-1 0-1 0 0,0 0 0 0 0,1 0 1 0 0,-1 0-1 0 0,1 2 3 0 0,-2-3 0 0 0,6 3-47 0 0,1-2 40 0 0,-1 0 8 0 0,-1 3-9 0 0,0-1 0 0 0,0 1 0 0 0,0 1 0 0 0,0-1 0 0 0,-1 1 0 0 0,1 0 0 0 0,-1 0 0 0 0,3 5 8 0 0,6 22-30 0 0,-9-22 13 0 0,0-1 0 0 0,0 1 1 0 0,5 5 16 0 0,-4-6 0 0 0,0-1 0 0 0,-1 2 0 0 0,3 6 0 0 0,3 7 0 0 0,-6-14 6 0 0,0 0 0 0 0,-1 1 1 0 0,0-1-1 0 0,-1 1-6 0 0,0 0 21 0 0,1-1-1 0 0,0 1 1 0 0,1-1 0 0 0,0 0-21 0 0,0 0 47 0 0,-1 1 0 0 0,0-1 0 0 0,0 0 0 0 0,-1 1-47 0 0,1 0 55 0 0,0 0 0 0 0,0-1 0 0 0,0 1 0 0 0,1-1-55 0 0,2 2 76 0 0,0 0 6 0 0,-1 1 1 0 0,0 0-1 0 0,0 1-82 0 0,-4-9 33 0 0,0 1 0 0 0,0-1 1 0 0,0 1-1 0 0,0-1 0 0 0,-1 4-33 0 0,-3 13 154 0 0,0-10-79 0 0,-2 10 69 0 0,11 10 52 0 0,-11-9-72 0 0,2-12-63 0 0,1-3-8 0 0,0-1-1 0 0,0 1 0 0 0,0-1 0 0 0,-2 3-52 0 0,1-5 22 0 0,1 0-1 0 0,0-1 0 0 0,-1 1 1 0 0,0-1-1 0 0,0 0 1 0 0,-1 2-22 0 0,-22 25 7 0 0,24-26-17 0 0,-1-1 1 0 0,1 0-1 0 0,-1 1 1 0 0,0-1-1 0 0,0 0 1 0 0,0-1-1 0 0,-1 1 1 0 0,1 0-1 0 0,-1-1 1 0 0,1 0-1 0 0,-3 1 10 0 0,3-1-7 0 0,-11 5-13 0 0,0 0 36 0 0,0 0 35 0 0,1 0 33 0 0,-14 8 176 0 0,-2 3 108 0 0,22-13-259 0 0,-1 0-40 0 0,-10 6-32 0 0,-6 1-128 0 0,16-9-4 0 0,1 0-1 0 0,0-1 1 0 0,-8 2 95 0 0,-5 0-136 0 0,-34 8-298 0 0,38-8 298 0 0,-5-5 51 0 0,6 0 40 0 0,6 1 12 0 0,3 0-22 0 0,0 0-29 0 0,1 0-47 0 0,1 0-22 0 0,0 0-48 0 0,0 0-53 0 0,0 0-62 0 0,0 0-65 0 0,0 0-61 0 0,0 0-54 0 0,1 0-48 0 0,-1 0-162 0 0,0 0-46 0 0,-1 0-196 0 0,-2 0-525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41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1 167 6336 0 0,'3'0'141'0'0,"28"0"312"0"0,-25 0-409 0 0,-1 0-56 0 0,-3 0 15 0 0,1 0 0 0 0,-1 0 0 0 0,0 0 0 0 0,1-1 0 0 0,-1 1 0 0 0,0-1 0 0 0,1 1 0 0 0,-1-1 0 0 0,0 0 0 0 0,0 0 0 0 0,1 0 0 0 0,0-1-3 0 0,18-8-6 0 0,-5 4 23 0 0,-8 1 44 0 0,-4 3 67 0 0,-3 2 147 0 0,2 0 246 0 0,8-2-116 0 0,-3-4-65 0 0,-2-2-59 0 0,-1-1-53 0 0,1-3-25 0 0,3 2-56 0 0,4-4 79 0 0,-11 11-25 0 0,-1 0-88 0 0,0-1-54 0 0,-2-1-24 0 0,0 2 37 0 0,1-1-48 0 0,0-1 40 0 0,0-5 164 0 0,0-2 181 0 0,0-4 343 0 0,-2 13-632 0 0,-7-3-58 0 0,5 8 16 0 0,4-1-71 0 0,-1-1-1 0 0,1 1 1 0 0,-1-1-1 0 0,0 1 0 0 0,1-1 1 0 0,-1 1-1 0 0,0-1 1 0 0,1 1-1 0 0,-1-1 0 0 0,0 0 1 0 0,0 1-1 0 0,1-1 1 0 0,-1 0-1 0 0,0 0 0 0 0,0 0 1 0 0,1 1-1 0 0,-1-1 0 0 0,0 0 1 0 0,0 0-1 0 0,0 0 1 0 0,0 0-7 0 0,-1 0 2 0 0,1 0 1 0 0,0 0 0 0 0,0 0 0 0 0,-1 0-1 0 0,1 0 1 0 0,0 0 0 0 0,-1 1 0 0 0,1-1 0 0 0,0 0-1 0 0,0 1 1 0 0,0-1 0 0 0,-1 1 0 0 0,1 0-1 0 0,0-1 1 0 0,0 1 0 0 0,0 0 0 0 0,0 0 0 0 0,0-1-1 0 0,0 1 1 0 0,0 0 0 0 0,0 0 0 0 0,1 0-1 0 0,-1 0 1 0 0,0 0 0 0 0,0 1-3 0 0,-2 5 9 0 0,2-6-8 0 0,1 0-1 0 0,0-1 1 0 0,-1 1 0 0 0,1 0-1 0 0,0-1 1 0 0,-1 1 0 0 0,1-1-1 0 0,-1 1 1 0 0,1-1 0 0 0,-1 1 0 0 0,1-1-1 0 0,-1 1 1 0 0,1-1 0 0 0,-1 1-1 0 0,0-1 1 0 0,1 0 0 0 0,-1 1-1 0 0,1-1 1 0 0,-1 0 0 0 0,0 0 0 0 0,0 1-1 0 0,1-1 1 0 0,-1 0 0 0 0,0 0-1 0 0,1 0 1 0 0,-1 0 0 0 0,0 0-1 0 0,-1 1 4 0 0,0-1 0 0 0,1 1 3 0 0,-1-1 0 0 0,0 1 0 0 0,1-1 1 0 0,-1 1-1 0 0,1 0 0 0 0,-1 0 0 0 0,1 0 1 0 0,-1 0-1 0 0,1 0 0 0 0,-1 0 0 0 0,1 0 0 0 0,-1 0-7 0 0,1 2 16 0 0,-1-1 1 0 0,1 0-1 0 0,0 0 0 0 0,0 0 0 0 0,0 0 0 0 0,0 1 0 0 0,-1 1-16 0 0,1 1 20 0 0,-1-1-1 0 0,-1 0 1 0 0,1 0 0 0 0,0 0 0 0 0,-1 0 0 0 0,-1 2-20 0 0,-23 24 193 0 0,13-14-73 0 0,9-3 0 0 0,-1-9-42 0 0,5-4-73 0 0,1 1 0 0 0,-1-1 0 0 0,1 0 0 0 0,-1 0 0 0 0,1 1 0 0 0,0-1 0 0 0,-1 0 0 0 0,1 1 0 0 0,0-1 0 0 0,-1 0 0 0 0,1 1 0 0 0,0-1 1 0 0,-1 1-1 0 0,1-1 0 0 0,0 1 0 0 0,0-1 0 0 0,-1 0 0 0 0,1 1 0 0 0,0-1 0 0 0,0 1 0 0 0,0-1 0 0 0,0 1 0 0 0,0-1 0 0 0,0 1 0 0 0,-1-1 0 0 0,1 1 0 0 0,0-1 0 0 0,1 1 0 0 0,-1-1 0 0 0,0 1 1 0 0,0-1-1 0 0,0 1-5 0 0,0 21 166 0 0,0 4-12 0 0,0-25-162 0 0,0 1 0 0 0,0-1 0 0 0,0 1 0 0 0,0-1 0 0 0,0 1 0 0 0,1-1 0 0 0,-1 1 0 0 0,0-1 0 0 0,1 1 0 0 0,-1-1 0 0 0,1 0 0 0 0,0 1 0 0 0,0 0 8 0 0,0-1-12 0 0,0 1 0 0 0,0-1-1 0 0,0 0 1 0 0,1 0 0 0 0,-1 0-1 0 0,1 0 1 0 0,-1 1 0 0 0,1-2-1 0 0,-1 1 1 0 0,2 1 12 0 0,8 3 39 0 0,-1 0 29 0 0,1-2 109 0 0,-9-3-150 0 0,1 0 0 0 0,-1 0 1 0 0,1 0-1 0 0,-1 0 0 0 0,1 1 0 0 0,-1-1 1 0 0,2 1-28 0 0,6 10 160 0 0,0-8-191 0 0,22-2 149 0 0,-20-1-126 0 0,-1-1-64 0 0,-4 1-15 0 0,-1 0-38 0 0,0 0-45 0 0,0 0-50 0 0,-3 0 14 0 0,0 0-35 0 0,3 0-333 0 0,-2 0 76 0 0,1 0-47 0 0,2 0-646 0 0,2 0-509 0 0,1 0-966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08.6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302 379 6176 0 0,'0'0'177'0'0,"-3"0"0"0"0,-10 0-139 0 0,3-1-23 0 0,4-1 39 0 0,0-2 59 0 0,-1-2 126 0 0,7 6-239 0 0,0 0 8 0 0,0-1 0 0 0,0 1 0 0 0,0 0-1 0 0,0 0 1 0 0,0 0 0 0 0,0 0 0 0 0,-1 0 0 0 0,1 0-1 0 0,0 0 1 0 0,0 0 0 0 0,0-1 0 0 0,0 1 0 0 0,0 0-1 0 0,0 0 1 0 0,0 0 0 0 0,0 0 0 0 0,0 0 0 0 0,-1 0 0 0 0,1 0-1 0 0,0 0 1 0 0,0 0 0 0 0,0 0 0 0 0,0 0 0 0 0,0 0-1 0 0,0 0 1 0 0,0 0 0 0 0,-1 0 0 0 0,1 0 0 0 0,0 0 0 0 0,0 0-1 0 0,0 0 1 0 0,0 0 0 0 0,0 0 0 0 0,0 0 0 0 0,0 0-1 0 0,-1 0 1 0 0,1 0 0 0 0,0 0 0 0 0,0 0 0 0 0,0 0-1 0 0,0 0 1 0 0,0 0 0 0 0,0 0 0 0 0,0 0 0 0 0,-1 0 0 0 0,1 0-1 0 0,0 1 1 0 0,0-1 0 0 0,0 0 0 0 0,0 0 0 0 0,0 0-1 0 0,0 0 1 0 0,0 0 0 0 0,0 0 0 0 0,0 0 0 0 0,0 0-1 0 0,0 1-7 0 0,-11 9 462 0 0,9-8-248 0 0,1-1-49 0 0,-1-1-45 0 0,0 1-36 0 0,-2-1 10 0 0,-1-1-66 0 0,4 1 6 0 0,0 0 40 0 0,-11 2 177 0 0,-1 4 22 0 0,2 0-20 0 0,2-4-23 0 0,4 0 160 0 0,-2 3-196 0 0,-5 2 172 0 0,-4 2 78 0 0,6-1-214 0 0,1 0-40 0 0,-6 0 140 0 0,1 0-11 0 0,5 0-146 0 0,6-6-107 0 0,0 0 1 0 0,1 0-1 0 0,-1 0 1 0 0,0 0-1 0 0,0-1 1 0 0,-2 1-67 0 0,-11 8 304 0 0,9-2-151 0 0,2 5 103 0 0,-6-7-11 0 0,6 7-44 0 0,-6 0-17 0 0,9-9-11 0 0,1 0-90 0 0,2 4-18 0 0,-1-8-40 0 0,0 2 108 0 0,-1-1-37 0 0,1 2-42 0 0,1 6 23 0 0,-1-6 28 0 0,0-3-28 0 0,0 3-11 0 0,0-3-64 0 0,0 1 1 0 0,0-1 0 0 0,0 0-1 0 0,0 1 1 0 0,0-1 0 0 0,0 1-1 0 0,0-1 1 0 0,0 1 0 0 0,0-1-1 0 0,0 0 1 0 0,0 1 0 0 0,0-1-1 0 0,1 1 1 0 0,-1-1 0 0 0,0 0-1 0 0,0 1 1 0 0,0-1 0 0 0,1 0 0 0 0,-1 1-1 0 0,0-1 1 0 0,0 0 0 0 0,1 1-1 0 0,-1-1 1 0 0,0 0 0 0 0,1 0-1 0 0,-1 1 1 0 0,0-1 0 0 0,1 0-1 0 0,-1 0 1 0 0,1 1 0 0 0,-1-1-3 0 0,7 5 34 0 0,-2 5-10 0 0,-4-10-19 0 0,0 1-1 0 0,0-1 1 0 0,-1 1 0 0 0,1-1 0 0 0,0 0-1 0 0,0 0 1 0 0,0 1 0 0 0,-1-1 0 0 0,1 0-1 0 0,0 0 1 0 0,0 0 0 0 0,0 0 0 0 0,0 0 0 0 0,0 0-5 0 0,24 0 87 0 0,-15 1-56 0 0,0-1 0 0 0,0 0 0 0 0,0 0 0 0 0,0-1 0 0 0,7-2-31 0 0,36-23 286 0 0,-27 20-206 0 0,-19 4-75 0 0,0-2 0 0 0,0 1 0 0 0,6-5-5 0 0,3-1 11 0 0,-5 4 19 0 0,-9 4-27 0 0,0 0-1 0 0,1 0 1 0 0,-1 0-1 0 0,0 0 1 0 0,0-1 0 0 0,0 1-1 0 0,0-1 1 0 0,0 1 0 0 0,0-1-3 0 0,0 0 0 0 0,1-1 0 0 0,0 1 0 0 0,0 1 0 0 0,0-1 0 0 0,0 0 0 0 0,1 0 0 0 0,-2 2 0 0 0,0-1 0 0 0,0 0 0 0 0,0 0 0 0 0,-1 0 0 0 0,1 0 0 0 0,0-1 0 0 0,-1 1 0 0 0,1 0 0 0 0,0-1 0 0 0,-1 1 0 0 0,0-1 0 0 0,1 1 0 0 0,0-2 0 0 0,0-2 0 0 0,-2 5 0 0 0,0-1 0 0 0,1 0 0 0 0,-1 1 0 0 0,0-1 0 0 0,1 0 0 0 0,-1 1 0 0 0,0-1 0 0 0,1 1 0 0 0,-1-1 0 0 0,1 1 0 0 0,-1-1 0 0 0,1 1 0 0 0,-1-1 0 0 0,1 1 0 0 0,-1-1 0 0 0,1 1 0 0 0,-1 0 0 0 0,1-1 0 0 0,0 1 0 0 0,-1 0 0 0 0,1 0 0 0 0,0-1 0 0 0,4-1 0 0 0,8-9-23 0 0,-10 9-94 0 0,-3 4-39 0 0,0 6 36 0 0,0 1 33 0 0,0 9-6 0 0,0 37 55 0 0,2-50-47 0 0,0-4 74 0 0,-1 0 0 0 0,0 1 1 0 0,0-1-1 0 0,0 0 0 0 0,0 1 0 0 0,0-1 1 0 0,0 0-1 0 0,-1 1 0 0 0,1-1 0 0 0,0 1 1 0 0,-1 0-1 0 0,1-1 0 0 0,-1 1 1 0 0,1-1-1 0 0,-1 1 0 0 0,0 0 0 0 0,0-1 1 0 0,0 2 10 0 0,3 8-70 0 0,3-6 53 0 0,-1 0 50 0 0,-3 3 49 0 0,-2-6 24 0 0,0-2-2 0 0,0 0 27 0 0,0 0 12 0 0,3 3 1 0 0,-2-2-69 0 0,0 0-33 0 0,3 3-40 0 0,0 0-74 0 0,8 9-269 0 0,-8-10 243 0 0,-1 0-129 0 0,0-2 77 0 0,1-1 28 0 0,1-1-2 0 0,-4 1 45 0 0,-1 0 17 0 0,3 0-545 0 0,-1-3-22 0 0,11-10-3 0 0</inkml:trace>
  <inkml:trace contextRef="#ctx0" brushRef="#br0" timeOffset="383.98">728 0 8464 0 0,'0'0'190'0'0,"0"0"28"0"0,0 0 10 0 0,0 0 40 0 0,0 0 105 0 0,2 0 47 0 0,6 1-59 0 0,-1 2 38 0 0,10 12 440 0 0,-12-9-639 0 0,9 18 357 0 0,-10-16-415 0 0,-1-2-37 0 0,-3-6-103 0 0,1 2 27 0 0,-1-1 0 0 0,1 0-1 0 0,-1 1 1 0 0,0-1-1 0 0,1 0 1 0 0,-1 1 0 0 0,0-1-1 0 0,0 1 1 0 0,0-1 0 0 0,0 1-29 0 0,2 16 267 0 0,3-7-157 0 0,2 7 72 0 0,-6 1 28 0 0,0-14-145 0 0,0 0-1 0 0,-1 0 1 0 0,1 0-1 0 0,1 0 1 0 0,1 5-65 0 0,-1-4 59 0 0,0-1 0 0 0,-1 1 0 0 0,0 0-1 0 0,0 0 1 0 0,0 0 0 0 0,-1 0-59 0 0,0 39 340 0 0,0-1 46 0 0,0 165 1628 0 0,0-145-1472 0 0,0 0-107 0 0,0-62-426 0 0,0-1 0 0 0,0 1 0 0 0,0 0-1 0 0,-1-1 1 0 0,1 1 0 0 0,-1 0 0 0 0,1-1-1 0 0,-1 1 1 0 0,1-1 0 0 0,-1 1 0 0 0,0-1-1 0 0,0 1 1 0 0,0-1 0 0 0,0 0 0 0 0,0 1-1 0 0,0-1 1 0 0,0 0 0 0 0,-1 1-9 0 0,-1 1 66 0 0,3-3-2 0 0,0 0 0 0 0,0 0 6 0 0,0 0 20 0 0,0 0-36 0 0,0 0-85 0 0,0 0-65 0 0,-2 0-112 0 0,-2 0 92 0 0,1 0-69 0 0,1 0-90 0 0,1 0 84 0 0,0 0-42 0 0,1 0-45 0 0,-1 0-43 0 0,1-1-40 0 0,-1 1-35 0 0,1 0-256 0 0,0 0-59 0 0,0-1-46 0 0,0 0-33 0 0,0-3-1418 0 0,0-5-1252 0 0</inkml:trace>
  <inkml:trace contextRef="#ctx0" brushRef="#br0" timeOffset="653.57">507 395 9792 0 0,'0'0'222'0'0,"0"0"30"0"0,0 0 18 0 0,0 0-117 0 0,2 0-80 0 0,8 0-126 0 0,-2 0 60 0 0,0 0 52 0 0,-2 0 42 0 0,6 0 192 0 0,8 0 565 0 0,-14 0-638 0 0,1 0-61 0 0,4-2 114 0 0,0-4 35 0 0,3 0 20 0 0,0 4-35 0 0,-6 2-150 0 0,14 1 128 0 0,-8-5-43 0 0,4-4-22 0 0,-15 7-174 0 0,1 0 0 0 0,-1 0 0 0 0,0 0 0 0 0,1 1 0 0 0,-1-1 0 0 0,0 1 0 0 0,4 0-32 0 0,17-3 154 0 0,-2-3-38 0 0,-5 2-54 0 0,43-12 150 0 0,-35 12-121 0 0,-4 5-73 0 0,-18-1-20 0 0,1 0 0 0 0,-1 1-1 0 0,1-1 1 0 0,-1-1 0 0 0,0 1 0 0 0,1 0 0 0 0,-1-1 0 0 0,3 0 2 0 0,15-10-48 0 0,-7 9 25 0 0,1-1-48 0 0,2-2-110 0 0,0 1-96 0 0,9 0-215 0 0,-18 4 257 0 0,-5 0 116 0 0,-1-1-34 0 0,0 1-7 0 0,0 0-35 0 0,0-1-40 0 0,0 0-44 0 0,1 0-50 0 0,0 0-44 0 0,-1 0-40 0 0,1 0-34 0 0,1-1-130 0 0,-1 1-34 0 0,8-5-1343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40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331 0 6392 0 0,'0'0'141'0'0,"0"0"23"0"0,0 0 12 0 0,0 3-24 0 0,0 3-121 0 0,0 1 51 0 0,0 1 65 0 0,0-3 80 0 0,0-2 263 0 0,0 0 20 0 0,0 11 107 0 0,0 1-59 0 0,0 1-55 0 0,0-1-50 0 0,0 0-47 0 0,0 1-41 0 0,0-1-37 0 0,0 1-34 0 0,0 12 166 0 0,0 1-69 0 0,0 65 715 0 0,0-54-557 0 0,1-33-472 0 0,-1 0 0 0 0,1 0 0 0 0,1 0-1 0 0,-1 1 1 0 0,1-1 0 0 0,3 5-77 0 0,-4-7 45 0 0,3 12 158 0 0,-4 4-62 0 0,-1-12-79 0 0,1 104 676 0 0,1-102-679 0 0,4-2-30 0 0,2 4-22 0 0,-6-9 4 0 0,0 1 0 0 0,-1 0-1 0 0,1 0 1 0 0,-1 0 0 0 0,0 2-11 0 0,0 8 11 0 0,0-6-22 0 0,0-5-25 0 0,0-1-65 0 0,0-3-49 0 0,0 0-219 0 0,0 0 274 0 0,0 0 3 0 0,0 0-17 0 0,0 0-40 0 0,0 0-13 0 0,0 0-40 0 0,0 0-46 0 0,0 0-52 0 0,0 0-56 0 0,0 0-52 0 0,0 0-46 0 0,0 0-40 0 0,0 0-144 0 0,0 0-40 0 0,0 0-173 0 0,0 0-470 0 0</inkml:trace>
  <inkml:trace contextRef="#ctx0" brushRef="#br0" timeOffset="638.21">0 442 8176 0 0,'0'0'182'0'0,"0"0"29"0"0,0 0 13 0 0,3-2 39 0 0,2-3-112 0 0,1 1 38 0 0,2 1 44 0 0,2 1 51 0 0,-2 2-46 0 0,-1-1-59 0 0,1-2-22 0 0,3-1 13 0 0,-1-1 17 0 0,0 2 22 0 0,-2 1-58 0 0,0-1-27 0 0,0 1-3 0 0,1-1-4 0 0,-1 1 0 0 0,0 0 25 0 0,2-2 57 0 0,3-1 92 0 0,1-1 1 0 0,5-4-292 0 0,29-13 503 0 0,-22 12-242 0 0,2-1-55 0 0,9-4-17 0 0,0 0-81 0 0,0 3-74 0 0,-2 4-70 0 0,-14 5 36 0 0,1-1 0 0 0,-2-1 0 0 0,1 0 0 0 0,11-7 0 0 0,-15 6-1 0 0,-5 1-3 0 0,0 2-1 0 0,0-1 1 0 0,14-2 4 0 0,16 2-66 0 0,-8-6-14 0 0,-5 6 0 0 0,-8-5-26 0 0,5 4-106 0 0,-13 0 44 0 0,-3 1 6 0 0,1 3-38 0 0,-9 2 169 0 0,24 2-386 0 0,-16 3 253 0 0,-3 4 32 0 0,-2 4-100 0 0,2-9 86 0 0,-2 0 30 0 0,-4 1 36 0 0,-1 3-34 0 0,0 38-43 0 0,0 0 75 0 0,0 1 64 0 0,0-1 55 0 0,0-15 15 0 0,2-14 76 0 0,4 1 1 0 0,0-3-34 0 0,-2 15 133 0 0,-5 20 262 0 0,0-20-184 0 0,1-23-207 0 0,0-5-61 0 0,0 1-1 0 0,0-1 1 0 0,0 0-1 0 0,0 0 1 0 0,0 0-1 0 0,0 0 1 0 0,1 1-1 0 0,-1-1 1 0 0,1 0-1 0 0,0 1-37 0 0,4 5 129 0 0,0 2 54 0 0,-2 3 47 0 0,-3-6-163 0 0,0 0 77 0 0,0 17 513 0 0,0-17-461 0 0,0-4 50 0 0,0-3-71 0 0,0 0-30 0 0,0 0-7 0 0,0 0-4 0 0,0 0-4 0 0,0 0-2 0 0,0 0 0 0 0,0 0-7 0 0,0 0-29 0 0,0-3-17 0 0,0 1-62 0 0,1 1 1 0 0,-1-1 0 0 0,0 0-1 0 0,1 1 1 0 0,-1-1 0 0 0,1 1-1 0 0,0-1 1 0 0,-1 1 0 0 0,1-1-1 0 0,1 0-13 0 0,1-5 22 0 0,0 0-36 0 0,2-19 26 0 0,7-1 43 0 0,-11 24-55 0 0,1 1 1 0 0,0 0-1 0 0,-1-1 1 0 0,1 1-1 0 0,0 0 1 0 0,0 0-1 0 0,0 0 1 0 0,0 0 0 0 0,2-1-1 0 0,3-1-1 0 0,-5 3 1 0 0,0-1 0 0 0,0 1 0 0 0,0 0 0 0 0,0-1 0 0 0,-1 1 0 0 0,1-1 0 0 0,0 0 0 0 0,-1 0 0 0 0,1 1 0 0 0,-1-1 0 0 0,0 0 0 0 0,1 0 0 0 0,-1 0 0 0 0,1-2 0 0 0,9-8-16 0 0,15-2-118 0 0,-19 11 93 0 0,-4 2 24 0 0,0 0 0 0 0,0 0 1 0 0,-1 1-1 0 0,1-1 1 0 0,0 1-1 0 0,0 0 1 0 0,0-1-1 0 0,0 2 1 0 0,0-1-1 0 0,0 0 1 0 0,0 0 16 0 0,12 1-77 0 0,-11-2 66 0 0,-4 1 14 0 0,8 5-23 0 0,9 4-45 0 0,-6-4 10 0 0,1 1 28 0 0,-1 4-59 0 0,-3-3 37 0 0,-1 0-38 0 0,15 16-242 0 0,-17-15 216 0 0,-2-3 48 0 0,-3-4 45 0 0,0-1 0 0 0,0 1-1 0 0,1 0 1 0 0,-1-1 0 0 0,0 1-1 0 0,1-1 1 0 0,-1 1 0 0 0,1-1-1 0 0,-1 1 1 0 0,1 0 0 0 0,-1-1-1 0 0,1 0 1 0 0,-1 1 0 0 0,1-1-1 0 0,-1 1 1 0 0,1-1 0 0 0,-1 1 0 0 0,1-1-1 0 0,0 0 1 0 0,-1 0 0 0 0,1 1-1 0 0,0-1 21 0 0,4 2-88 0 0,-4-1-72 0 0,-1-1 53 0 0,1 1 47 0 0,0-1 38 0 0,0 1 81 0 0,2 0 258 0 0,-3 0-288 0 0,1 0-85 0 0,0 0-90 0 0,0 0-111 0 0,0-1 81 0 0,-1 1-36 0 0,1 0-48 0 0,0 0-44 0 0,-1-1-47 0 0,1 1-50 0 0,0 0-53 0 0,0 0-55 0 0,0 0-58 0 0,0 0-62 0 0,0 0 97 0 0,3 3-984 0 0,4 4-832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7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95 8496 0 0,'0'0'190'0'0,"0"0"28"0"0,2 2 10 0 0,21 22-90 0 0,-18-15-56 0 0,-1 3-58 0 0,1-4 12 0 0,1 2 115 0 0,-4 4 126 0 0,1 1 193 0 0,10 1 70 0 0,-1 1-19 0 0,-8-2-84 0 0,-3-5-119 0 0,2 0-67 0 0,3 0-15 0 0,6 5 37 0 0,3 6 62 0 0,-8-6-36 0 0,-1 12 83 0 0,1-12-77 0 0,1 6 125 0 0,3-2-217 0 0,-1-3-41 0 0,-4-3-28 0 0,-3 6 28 0 0,-3-5-22 0 0,-1-2-2 0 0,4 3 25 0 0,3-2-53 0 0,-6-12-109 0 0,1 1 0 0 0,0-1 0 0 0,0 1 0 0 0,-1-1 0 0 0,1 1 0 0 0,0-1 0 0 0,-1 1 0 0 0,0 0 0 0 0,1-1 0 0 0,-1 1 0 0 0,0 0 0 0 0,0-1 0 0 0,0 1 0 0 0,0 0 0 0 0,0-1 0 0 0,0 1 0 0 0,-1 0 1 0 0,1 1-12 0 0,-2-1 21 0 0,1 1 0 0 0,-1-1 1 0 0,1 0-1 0 0,-1 1 1 0 0,0-1-1 0 0,0 0 0 0 0,0 0-21 0 0,-11 14 113 0 0,13-16-109 0 0,-1 1 0 0 0,1-1 1 0 0,0 0-1 0 0,0 1 1 0 0,0-1-1 0 0,-1 1 1 0 0,1-1-1 0 0,0 0 1 0 0,0 1-1 0 0,0-1 0 0 0,0 1 1 0 0,0-1-1 0 0,0 1 1 0 0,0-1-1 0 0,0 1 1 0 0,0-1-1 0 0,0 0 1 0 0,0 1-1 0 0,0-1 1 0 0,0 1-1 0 0,0-1 0 0 0,0 1 1 0 0,0-1-1 0 0,0 0 1 0 0,1 1-1 0 0,-1-1 1 0 0,0 1-1 0 0,0-1 1 0 0,0 0-1 0 0,1 1 1 0 0,-1-1-5 0 0,7 5 78 0 0,-7-5-73 0 0,1 0 0 0 0,-1 0-1 0 0,1 1 1 0 0,-1-1 0 0 0,0 0 0 0 0,1 1 0 0 0,-1-1 0 0 0,1 0 0 0 0,-1 1 0 0 0,0-1 0 0 0,0 0-1 0 0,1 1 1 0 0,-1-1 0 0 0,0 1 0 0 0,1-1 0 0 0,-1 0 0 0 0,0 1 0 0 0,0-1 0 0 0,0 1 0 0 0,0-1-1 0 0,1 1 1 0 0,-1-1 0 0 0,0 1 0 0 0,0-1 0 0 0,0 1 0 0 0,0-1 0 0 0,0 1 0 0 0,0-1 0 0 0,0 1-1 0 0,0-1 1 0 0,0 1 0 0 0,-1 0-5 0 0,1 0 66 0 0,0 0-40 0 0,0 1-44 0 0,0 1-89 0 0,0-1 123 0 0,0-1 52 0 0,0 0 51 0 0,0 0 66 0 0,0 1 79 0 0,0-1 90 0 0,3-1-151 0 0,8 0-91 0 0,-11 1-111 0 0,0-1 1 0 0,0 0-1 0 0,0 0 0 0 0,0 0 0 0 0,0 0 0 0 0,0 0 1 0 0,0 0-1 0 0,0 0 0 0 0,0 0 0 0 0,0 0 1 0 0,1 0-1 0 0,-1 0 0 0 0,0 0 0 0 0,0 0 0 0 0,0 0 1 0 0,0 0-1 0 0,0 0 0 0 0,0 0 0 0 0,0 0 0 0 0,0 0 1 0 0,0 0-1 0 0,0-1 0 0 0,0 1 0 0 0,1 0 1 0 0,-1 0-1 0 0,0 0 0 0 0,0 0 0 0 0,0 0 0 0 0,0 0 1 0 0,0 0-1 0 0,0 0 0 0 0,0 0 0 0 0,0 0 0 0 0,0 0 1 0 0,0 0-1 0 0,0 0 0 0 0,0 0 0 0 0,0-1 1 0 0,0 1-1 0 0,0 0 0 0 0,0 0 0 0 0,0 0 0 0 0,0 0 1 0 0,0 0-1 0 0,0 0 0 0 0,0 0 0 0 0,0 0 1 0 0,0 0-1 0 0,0 0 0 0 0,0-1 0 0 0,0 1 0 0 0,0 0 1 0 0,0 0-1 0 0,0 0 0 0 0,0 0 0 0 0,0 0 0 0 0,0 0-1 0 0,-10-29 118 0 0,14 18-108 0 0,-3 9-10 0 0,-1 1 0 0 0,1-1 0 0 0,0 0 0 0 0,0 0 0 0 0,-1 1 0 0 0,1-1 0 0 0,-1 0 0 0 0,1 0 0 0 0,-1 0 0 0 0,0 0 0 0 0,0-1 0 0 0,1-7 0 0 0,-1-10-22 0 0,-3 2-29 0 0,-2 10 41 0 0,4 6 10 0 0,0 1 1 0 0,0-1-1 0 0,0 0 0 0 0,1 0 1 0 0,-1 1-1 0 0,0-1 0 0 0,1 0 1 0 0,-1 0-1 0 0,1 0 0 0 0,0 0 1 0 0,-1 0-1 0 0,1 0 0 0 0,0 0 0 0 0,0 0 1 0 0,0 0-1 0 0,1 0 0 0 0,-1 0 1 0 0,0 0-1 0 0,1-1 0 0 0,2-6 15 0 0,-1 6-12 0 0,-1-1 0 0 0,1 1 0 0 0,-1-1 0 0 0,0 1 0 0 0,-1-1 0 0 0,1 1 0 0 0,-1-1 0 0 0,1 0 0 0 0,-1 1 0 0 0,0-1 0 0 0,0 0-1 0 0,-1 1 1 0 0,1-2-3 0 0,-4-10 2 0 0,-4-16-35 0 0,7 26 21 0 0,1 0 0 0 0,-1 0 0 0 0,1 0 0 0 0,0 0 0 0 0,0 0 0 0 0,1 0-1 0 0,-1 0 1 0 0,2-4 12 0 0,9-23-102 0 0,-9 17-13 0 0,1-1-36 0 0,7-16-186 0 0,-6 14 140 0 0,3-9-111 0 0,3 9 137 0 0,7 1 34 0 0,0 0 12 0 0,-9 4 2 0 0,-3 2 15 0 0,-5 10 94 0 0,1-1 1 0 0,-1 1 0 0 0,1 0-1 0 0,0-1 1 0 0,0 1 0 0 0,0 0-1 0 0,-1-1 1 0 0,1 1 0 0 0,0 0-1 0 0,0 0 1 0 0,1-1 0 0 0,-1 1-1 0 0,0 0 1 0 0,0 0 0 0 0,1 1 0 0 0,-1-2 13 0 0,8-4-63 0 0,21-13-133 0 0,-28 18 172 0 0,0 0-1 0 0,1 0 0 0 0,-1 0 1 0 0,0 1-1 0 0,0-1 0 0 0,0 1 1 0 0,0-1-1 0 0,0 1 1 0 0,1 0 24 0 0,8-3-115 0 0,-1-2 50 0 0,-9 4 62 0 0,0 0 0 0 0,0 1 0 0 0,-1-1 0 0 0,1 0 1 0 0,0 1-1 0 0,0-1 0 0 0,0 1 0 0 0,0 0 0 0 0,1-1 0 0 0,-1 1 1 0 0,0 0-1 0 0,0-1 0 0 0,0 1 0 0 0,0 0 0 0 0,0 0 0 0 0,0 0 0 0 0,0 0 1 0 0,0 0-1 0 0,1 0 0 0 0,-1 0 0 0 0,0 1 0 0 0,0-1 0 0 0,0 0 1 0 0,0 1 2 0 0,22 10-104 0 0,-11-5 65 0 0,-5 0 44 0 0,-1 0-11 0 0,9 7 6 0 0,-10-11 1 0 0,-4-2-4 0 0,0 1 0 0 0,-1-1 0 0 0,1 0 0 0 0,0 0 0 0 0,-1 1 0 0 0,1-1-1 0 0,-1 0 1 0 0,1 1 0 0 0,-1-1 0 0 0,1 1 0 0 0,-1-1 0 0 0,1 1 0 0 0,-1-1 0 0 0,1 1 0 0 0,-1-1 0 0 0,1 1-1 0 0,-1 0 1 0 0,0-1 0 0 0,1 1 0 0 0,-1 0 0 0 0,0-1 0 0 0,0 1 3 0 0,3 4-24 0 0,13 24-63 0 0,-10-25 41 0 0,-5-3 45 0 0,-1-1-1 0 0,0 0 1 0 0,1 0 0 0 0,-1 1-1 0 0,1-1 1 0 0,-1 0 0 0 0,0 1 0 0 0,1-1-1 0 0,-1 0 1 0 0,0 1 0 0 0,1-1 0 0 0,-1 0-1 0 0,0 1 1 0 0,1-1 0 0 0,-1 1 0 0 0,0-1-1 0 0,0 1 1 0 0,0-1 0 0 0,1 1 0 0 0,-1-1-1 0 0,0 1 1 0 0,0-1 0 0 0,0 1 0 0 0,0-1-1 0 0,0 1 1 0 0,0-1 0 0 0,0 1 0 0 0,0-1-1 0 0,0 1 1 0 0,0-1 0 0 0,0 1 0 0 0,0-1 1 0 0,0 79 0 0 0,0-77 0 0 0,0-1 0 0 0,0 0 0 0 0,0 0 0 0 0,-1 1 0 0 0,1-1 0 0 0,0 0 0 0 0,-1 0 1 0 0,1 1-1 0 0,0-1 0 0 0,-1 0 0 0 0,1 0 0 0 0,-1 0 0 0 0,0 0 0 0 0,1 1 0 0 0,-1-1 1 0 0,0 0-1 0 0,0 0 0 0 0,0-1 0 0 0,0 1 0 0 0,1 0 0 0 0,-1 0 0 0 0,0 0 0 0 0,-1 0 0 0 0,1-1 1 0 0,0 1-1 0 0,0-1 0 0 0,0 1 0 0 0,0-1 0 0 0,0 1 0 0 0,-1-1 0 0 0,1 1 0 0 0,-1-1 4 0 0,1 1-1 0 0,-1-1 0 0 0,1 1 1 0 0,-1 0-1 0 0,1 0 0 0 0,-1 0 0 0 0,1 0 1 0 0,0 0-1 0 0,-1 0 0 0 0,1 0 1 0 0,0 0-1 0 0,0 0 0 0 0,0 1 1 0 0,0-1-1 0 0,-1 2-3 0 0,-1 4 8 0 0,-1 0-5 0 0,-10-6-3 0 0,10-1 0 0 0,0 0 0 0 0,0 1 0 0 0,0-1 0 0 0,1 1 0 0 0,-4 0 0 0 0,5 0 0 0 0,0 0 0 0 0,0 0 0 0 0,0 0 0 0 0,1 0 0 0 0,-1 0 0 0 0,0 0 0 0 0,1 1 0 0 0,-1-1 0 0 0,1 0 0 0 0,-1 1 0 0 0,2-2 0 0 0,-5 5-52 0 0,0-2 48 0 0,-13 4 116 0 0,10-6-113 0 0,-1-1-99 0 0,5 0-3 0 0,-1 0-45 0 0,1 0-17 0 0,-1 0-40 0 0,4 0-14 0 0,-1 0-37 0 0,-1 0-352 0 0,1 0 79 0 0,0 0-51 0 0,-1 0-685 0 0,1 0-543 0 0,1 0-1029 0 0</inkml:trace>
  <inkml:trace contextRef="#ctx0" brushRef="#br0" timeOffset="553.73">1058 16 7848 0 0,'-4'0'50'0'0,"1"0"-1"0"0,-1 0 8 0 0,-3 0 50 0 0,-7 0 80 0 0,3-2-145 0 0,-1-4-31 0 0,6 3 14 0 0,-1 0 40 0 0,-4 1 118 0 0,4 2-48 0 0,-6 0 321 0 0,8 1-288 0 0,1 0-91 0 0,1 0-55 0 0,-5 4 151 0 0,-2 0 95 0 0,-3-2 82 0 0,1-1-39 0 0,-1 5 40 0 0,2-2-68 0 0,2-3-67 0 0,4 0 78 0 0,-11 14 46 0 0,-2 3-36 0 0,-9 7 36 0 0,12-13-148 0 0,4-5-32 0 0,10-8-149 0 0,1 1 0 0 0,-1 0 0 0 0,1 0 0 0 0,-1 0 0 0 0,1-1 0 0 0,-1 1 0 0 0,1 0-1 0 0,0 0 1 0 0,0 0 0 0 0,-1 0 0 0 0,1 0 0 0 0,0 0 0 0 0,0 0-11 0 0,-3 11 82 0 0,-1-1 22 0 0,-10 15 207 0 0,3-13-182 0 0,3-2-96 0 0,2 7-50 0 0,4 17-40 0 0,3-21 76 0 0,-1-11 3 0 0,1 0 0 0 0,0 0 0 0 0,0 0 0 0 0,0 0-1 0 0,0 0 1 0 0,1 0 0 0 0,-1 0 0 0 0,1-1 0 0 0,0 1 0 0 0,0-1-1 0 0,0 1 1 0 0,0-1 0 0 0,0 0 0 0 0,0 0 0 0 0,1 0 0 0 0,0 1-22 0 0,7 7 55 0 0,-4-1-57 0 0,3 3 86 0 0,-8-11-69 0 0,0-1-1 0 0,0 1 1 0 0,0-1 0 0 0,0 1 0 0 0,0-1 0 0 0,1 0-1 0 0,-1 0 1 0 0,0 1 0 0 0,0-1 0 0 0,0 0 0 0 0,1 0-1 0 0,-1 0 1 0 0,0 0 0 0 0,0 0 0 0 0,1-1-15 0 0,4 1 49 0 0,12 1 121 0 0,-13 0-125 0 0,0-1 1 0 0,0 0 0 0 0,1 0 0 0 0,-1 0-1 0 0,0-1 1 0 0,0 0 0 0 0,1 0 0 0 0,0 0-46 0 0,13-7 84 0 0,-13 4-29 0 0,3 0 35 0 0,5-1-11 0 0,2 0 17 0 0,-4-1 20 0 0,5-3 42 0 0,-1-1-70 0 0,-1-2-92 0 0,1-2-112 0 0,-4 3 23 0 0,2-2 7 0 0,-6 4 58 0 0,-2 1 34 0 0,-2-1 35 0 0,-1-3 7 0 0,-2 9-35 0 0,-1 1 0 0 0,1 0-1 0 0,-1-1 1 0 0,1 1 0 0 0,0 0-1 0 0,0 0 1 0 0,0-1 0 0 0,0 1-1 0 0,0 0 1 0 0,0 0 0 0 0,1 0-1 0 0,-1 1 1 0 0,1-1 0 0 0,0 0-13 0 0,0 0 6 0 0,-1 1 6 0 0,0-1 0 0 0,1 1 0 0 0,-1 0 0 0 0,0-1 0 0 0,0 1 0 0 0,0-1 0 0 0,0 1 0 0 0,0-1 0 0 0,0-1-12 0 0,1-4-22 0 0,-2-2-74 0 0,3-5-11 0 0,8 1 47 0 0,-9 11 147 0 0,-2 2 19 0 0,0 0-36 0 0,3 0-121 0 0,7 0-56 0 0,-10 0 105 0 0,0 0 0 0 0,1 0 0 0 0,-1 0 0 0 0,0-1 0 0 0,0 1 0 0 0,0 0 0 0 0,0 0 0 0 0,0 0-1 0 0,0 0 1 0 0,0 0 0 0 0,0 0 0 0 0,0 0 0 0 0,0 0 0 0 0,1 0 0 0 0,-1 0 0 0 0,0 0 0 0 0,0 0 0 0 0,0 1 0 0 0,0-1 0 0 0,0 0-1 0 0,0 0 1 0 0,0 0 0 0 0,0 0 0 0 0,0 0 0 0 0,0 0 0 0 0,0 0 0 0 0,1 0 0 0 0,-1 0 0 0 0,0 0 0 0 0,0 0 0 0 0,0 0 0 0 0,0 0-1 0 0,0 0 1 0 0,0 0 0 0 0,0 0 0 0 0,0 0 0 0 0,0 1 0 0 0,0-1 0 0 0,0 0 0 0 0,0 0 0 0 0,0 0 0 0 0,0 0 0 0 0,0 0 0 0 0,0 0 0 0 0,0 0-1 0 0,0 0 1 0 0,0 0 0 0 0,0 0 0 0 0,0 1 0 0 0,0-1 0 0 0,0 0 0 0 0,0 0 0 0 0,0 0 0 0 0,0 0 0 0 0,0 0 0 0 0,0 0 0 0 0,0 0 2 0 0,0 6-52 0 0,0 3-6 0 0,0 21 48 0 0,-1-18 10 0 0,1-9 0 0 0,0 0 0 0 0,0 0 0 0 0,0 1 0 0 0,0-1 0 0 0,0 0 0 0 0,0 0 0 0 0,1 0 0 0 0,0 1 0 0 0,-1-1 0 0 0,2 0 0 0 0,2 5 0 0 0,-3-6 1 0 0,0-1-1 0 0,0 1 1 0 0,0-1 0 0 0,0 0 0 0 0,0 1-1 0 0,-1 0 1 0 0,1-1 0 0 0,-1 1-1 0 0,1-1 1 0 0,-1 1 0 0 0,0 0 0 0 0,1-1-1 0 0,-1 1 1 0 0,0 0-1 0 0,0 4 35 0 0,0 0 1 0 0,1 0-1 0 0,0 0 0 0 0,0-1 0 0 0,1 1 1 0 0,1 4-36 0 0,2 3 58 0 0,-2-3 35 0 0,-1 14-74 0 0,-1-22-19 0 0,0 0 0 0 0,0-1 0 0 0,0 1 0 0 0,0 0 0 0 0,0 0 0 0 0,0-1 0 0 0,1 1 0 0 0,-1-1 0 0 0,1 1 0 0 0,-1-1 0 0 0,1 1-4 0 0,0 0 0 0 0,0 0 0 0 0,-1-1 0 0 0,1 1 0 0 0,-1 0 0 0 0,0 0 0 0 0,1 2 4 0 0,1 11-99 0 0,-3-14 89 0 0,0 0 0 0 0,0 1 0 0 0,0-1 0 0 0,0 0 0 0 0,0 1 0 0 0,1-1 0 0 0,-1 0 0 0 0,0 0 0 0 0,1 1 0 0 0,-1-1 0 0 0,1 0 0 0 0,-1 0 0 0 0,1 0-1 0 0,0 0 1 0 0,-1 1 0 0 0,1-1 0 0 0,0 0 0 0 0,0 0 0 0 0,0 0 0 0 0,0-1 0 0 0,0 1 0 0 0,0 0 0 0 0,0 0 0 0 0,0 0 0 0 0,1 0 10 0 0,3 1-48 0 0,-5-2 33 0 0,1 1 1 0 0,0-1-1 0 0,-1 0 1 0 0,1 0-1 0 0,0 1 0 0 0,-1-1 1 0 0,1 1-1 0 0,-1-1 1 0 0,1 0-1 0 0,-1 1 0 0 0,1-1 1 0 0,-1 1-1 0 0,1-1 0 0 0,-1 1 1 0 0,1 0-1 0 0,-1-1 1 0 0,0 1-1 0 0,1-1 0 0 0,-1 1 1 0 0,0 0-1 0 0,1-1 1 0 0,-1 1 14 0 0,2 4-63 0 0,0-1 2 0 0,0-2-8 0 0,-1-1-20 0 0,1 1-41 0 0,-1-1-15 0 0,0 0-40 0 0,0 0-46 0 0,0 0-52 0 0,-1-1 283 0 0,0 1-338 0 0,1 0-52 0 0,0-1-45 0 0,-1 0-41 0 0,0 1-139 0 0,0-1-40 0 0,0 0-170 0 0,0 0-454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6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18 6648 0 0,'0'0'149'0'0,"0"0"23"0"0,0 0 12 0 0,-3 0-25 0 0,-10-3-127 0 0,2-3-3 0 0,1 2 51 0 0,-3 0 195 0 0,-3 3 450 0 0,9 2-499 0 0,-2 0-73 0 0,6-1-43 0 0,-1 0 0 0 0,1 0 0 0 0,-1 1 1 0 0,1-1-1 0 0,0 1 0 0 0,-1 0 0 0 0,1 0-110 0 0,-5 3 217 0 0,1 1-37 0 0,4-2 55 0 0,1-2-84 0 0,0-1-53 0 0,0 0-54 0 0,-1-1-25 0 0,0 1 37 0 0,-1 0 46 0 0,0 2 71 0 0,-17 11 53 0 0,13 1-9 0 0,-3-8-38 0 0,9-6-167 0 0,1 1-1 0 0,0-1 0 0 0,0 1 0 0 0,0-1 0 0 0,0 1 1 0 0,0-1-1 0 0,0 1 0 0 0,0 0 0 0 0,1 0 0 0 0,-1-1 1 0 0,0 1-1 0 0,0 0 0 0 0,0 0 0 0 0,1 0 0 0 0,-1 0 1 0 0,0 0-12 0 0,-3 9 113 0 0,-2 1 6 0 0,-2 0-43 0 0,-7 7-42 0 0,12-14-36 0 0,1 0 1 0 0,-1 0 0 0 0,1 0 0 0 0,0 0 0 0 0,0 2 1 0 0,-1 2 8 0 0,0-1 1 0 0,0 0-1 0 0,-1 0 0 0 0,-2 3-8 0 0,-7 14 45 0 0,5 0 23 0 0,6-20-57 0 0,0 0 0 0 0,1 0-1 0 0,0 0 1 0 0,0 0 0 0 0,0 0-1 0 0,0 0 1 0 0,0 0 0 0 0,1 3-11 0 0,0 54 127 0 0,0-24-78 0 0,0-36-49 0 0,0 1 0 0 0,0 0 0 0 0,1-1 0 0 0,-1 1 0 0 0,0 0 0 0 0,1-1 0 0 0,-1 1 0 0 0,1-1 1 0 0,0 1-1 0 0,0-1 0 0 0,-1 1 0 0 0,1-1 0 0 0,0 1 0 0 0,0-1 0 0 0,4 7 9 0 0,0 3 22 0 0,-5-10-29 0 0,0 0 0 0 0,1 1 0 0 0,-1-1 0 0 0,1 0-1 0 0,-1 0 1 0 0,1 0 0 0 0,-1 0 0 0 0,1 0 0 0 0,0 0 0 0 0,0 0-1 0 0,-1 0 1 0 0,1 0 0 0 0,0-1 0 0 0,0 1 0 0 0,0 0 0 0 0,0 0-1 0 0,0-1 1 0 0,1 1-2 0 0,8 4 30 0 0,-8-4-26 0 0,1 0 0 0 0,-1 0 0 0 0,0 0-1 0 0,0 1 1 0 0,0-1 0 0 0,0 0 0 0 0,0 1-1 0 0,0 0 1 0 0,0 0-4 0 0,0-1 4 0 0,-1 1 0 0 0,1-1 0 0 0,-1 0 1 0 0,1 1-1 0 0,0-1 0 0 0,0 0 0 0 0,0 0 0 0 0,-1 0 0 0 0,1 0 0 0 0,0-1 0 0 0,0 1 0 0 0,2 0-4 0 0,26 0 5 0 0,-19-1-5 0 0,1 1 7 0 0,-1 0-40 0 0,2-1-43 0 0,0-1-52 0 0,1-2-61 0 0,-9 1 183 0 0,0 1-51 0 0,0-1-55 0 0,0 1-62 0 0,1 0-67 0 0,-1-1-71 0 0,1 1-78 0 0,0-1-83 0 0,-1 1 92 0 0,-1 0-46 0 0,0 0-46 0 0,0 0-49 0 0,9-3-927 0 0,6-5-819 0 0</inkml:trace>
  <inkml:trace contextRef="#ctx0" brushRef="#br0" timeOffset="284.84">536 65 6160 0 0,'0'0'133'0'0,"0"0"23"0"0,-2 3 13 0 0,-19 16-58 0 0,18-14-49 0 0,1 0-53 0 0,-4 8-9 0 0,1-11 9 0 0,0 1 55 0 0,-11 26 793 0 0,15-28-805 0 0,1 0-1 0 0,-1 1 1 0 0,1-1-1 0 0,0 1 0 0 0,-1-1 1 0 0,1 0-1 0 0,0 1 0 0 0,0-1 1 0 0,0 1-1 0 0,0 0-51 0 0,-2 16 477 0 0,-9 1-157 0 0,3-8-120 0 0,2 2 53 0 0,3-3-42 0 0,2 0 44 0 0,1 4-29 0 0,0 2-40 0 0,0 39 300 0 0,0-32-254 0 0,1-11-115 0 0,1-3-34 0 0,-1-6-56 0 0,1 1-1 0 0,0-1 1 0 0,-1 0 0 0 0,1 0 0 0 0,0 0-1 0 0,1 0-26 0 0,4 6 77 0 0,-1 2 36 0 0,-3-4-24 0 0,4 7 49 0 0,-6-12-123 0 0,0 0 0 0 0,1 0 0 0 0,-1 0 0 0 0,1 0 0 0 0,-1 0 0 0 0,1-1 1 0 0,-1 1-1 0 0,1 0 0 0 0,0-1 0 0 0,0 0 0 0 0,0 1 0 0 0,0-1 1 0 0,1 1-16 0 0,10 3 112 0 0,-8 6 24 0 0,24 4 385 0 0,-13-11-216 0 0,0-7-72 0 0,-2-2-65 0 0,-4 0-55 0 0,-8 4-85 0 0,9-2 226 0 0,-9 3-218 0 0,1 0-1 0 0,-1 0 1 0 0,1 0 0 0 0,-1 0-1 0 0,1-1 1 0 0,-1 1 0 0 0,2-1-36 0 0,1-6 152 0 0,-3 3-71 0 0,10-2 85 0 0,-11 5-156 0 0,0 1 0 0 0,0-1 0 0 0,0 1 0 0 0,0-1 0 0 0,0 1 0 0 0,0-1 0 0 0,0 0 0 0 0,0 1 0 0 0,-1-1 0 0 0,1 0 0 0 0,0 0-1 0 0,0 1 1 0 0,0-1 0 0 0,-1 0 0 0 0,1 0 0 0 0,0 0-10 0 0,4-10 99 0 0,-5 9-79 0 0,2 0 0 0 0,-1-1-1 0 0,0 1 1 0 0,0 0 0 0 0,1 0 0 0 0,-1 0 0 0 0,1 0 0 0 0,-1 0 0 0 0,1 0-20 0 0,0 0 9 0 0,-1 1 0 0 0,1-1 1 0 0,-1 0-1 0 0,0 0 1 0 0,0 1-1 0 0,0-1 1 0 0,0 0-1 0 0,0 0 1 0 0,0 0-1 0 0,0-1 1 0 0,-1 1-1 0 0,1-1-9 0 0,1-25 48 0 0,-2 22-45 0 0,0 3 15 0 0,0 0 0 0 0,1 0 0 0 0,-1 0 0 0 0,1 0 0 0 0,-1 0 0 0 0,1 1 0 0 0,0-1 0 0 0,0 0 0 0 0,1 1 0 0 0,0-3-18 0 0,-1 4 9 0 0,-1 0 1 0 0,1-1-1 0 0,0 1 1 0 0,-1 0-1 0 0,1-1 1 0 0,-1 1-1 0 0,1-1 1 0 0,-1 1-1 0 0,0-1 0 0 0,1 0 1 0 0,-1 1-1 0 0,0-1 1 0 0,0 1-1 0 0,0-1 1 0 0,0 1-1 0 0,-1-1 1 0 0,1 0-1 0 0,0 1 1 0 0,-1-2-10 0 0,-5-9 90 0 0,0 0 12 0 0,5 0-66 0 0,-1-5-112 0 0,-3 2-96 0 0,-1-1-26 0 0,1-10-98 0 0,-2 10 42 0 0,2 7 52 0 0,1-3-72 0 0,-7-17-172 0 0,9 21 350 0 0,2 3-10 0 0,-1 0-44 0 0,0 1-67 0 0,0 0-83 0 0,-1 0-100 0 0,0 0-117 0 0,1 2 210 0 0,0-1-35 0 0,-1 1-38 0 0,1 0-39 0 0,-1 0-42 0 0,0 0-44 0 0,-4-4-1070 0 0,-3-3-887 0 0,8 8 2333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5.3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5696 0 0,'0'0'132'0'0,"0"0"17"0"0,0 0 10 0 0,0 0-53 0 0,0 0-4 0 0,0 0 40 0 0,0 0 125 0 0,0 0 229 0 0,-3 2 16 0 0,0 3-426 0 0,0-1 59 0 0,0 2 87 0 0,1 4 190 0 0,0 9 299 0 0,2-12-526 0 0,0 1-44 0 0,0-6-119 0 0,0 10 199 0 0,-1-8-161 0 0,1 0 0 0 0,0 0 0 0 0,0 0 0 0 0,0 0 0 0 0,1 0 0 0 0,0 0 0 0 0,-1 0 0 0 0,2 2-70 0 0,-1-4 21 0 0,7 25 219 0 0,-4 2 71 0 0,-3-20-152 0 0,0-1-37 0 0,1 0-11 0 0,2 1 11 0 0,1 7 48 0 0,1 8 81 0 0,-1 7-18 0 0,0 0-30 0 0,0-7-2 0 0,0-7-69 0 0,-3-11-67 0 0,0 1-1 0 0,-1-1 0 0 0,1 1 1 0 0,-2 0-1 0 0,1-1 0 0 0,-1 1-64 0 0,2 18 162 0 0,4 5-10 0 0,1 1-9 0 0,-6-6 2 0 0,1-8-41 0 0,5 7 112 0 0,-6-19-150 0 0,1 0-1 0 0,-1 0 1 0 0,0 0-1 0 0,0 0 1 0 0,0 5-66 0 0,-1 12 194 0 0,0 5 107 0 0,0 32 477 0 0,0-42-575 0 0,0 0-39 0 0,0-14-36 0 0,0-3 2 0 0,0 0 11 0 0,0 0 3 0 0,0 0 0 0 0,3 0-4 0 0,0 0-55 0 0,4 0 77 0 0,-7 0-157 0 0,0 0-1 0 0,0 0 1 0 0,0 0-1 0 0,1 0 0 0 0,-1 0 1 0 0,0 0-1 0 0,0 0 1 0 0,0 0-1 0 0,0 0 1 0 0,0 0-1 0 0,0 0 1 0 0,0 0-1 0 0,0 0 1 0 0,0 0-1 0 0,0 0 1 0 0,1 0-1 0 0,-1 0 1 0 0,0 0-1 0 0,0 0 0 0 0,0 0 1 0 0,0 0-1 0 0,0 0 1 0 0,0-1-1 0 0,0 1 1 0 0,0 0-1 0 0,0 0 1 0 0,0 0-1 0 0,0 0 1 0 0,0 0-1 0 0,1 0 1 0 0,-1 0-1 0 0,0 0 1 0 0,0 0-1 0 0,0 0 0 0 0,0 0 1 0 0,0 0-1 0 0,0 0 1 0 0,0 0-1 0 0,0-1 1 0 0,0 1-1 0 0,0 0 1 0 0,0 0-1 0 0,0 0 1 0 0,0 0-1 0 0,0 0 1 0 0,0 0-1 0 0,0 0 1 0 0,0 0-1 0 0,0 0 0 0 0,0 0 1 0 0,0-1-1 0 0,0 1 1 0 0,0 0-1 0 0,0 0 1 0 0,0 0-1 0 0,0 0 1 0 0,0 0-5 0 0,0-1 42 0 0,0-1 1 0 0,0 1 0 0 0,1-1-1 0 0,-1 1 1 0 0,0 0 0 0 0,1 0-1 0 0,-1-1 1 0 0,1 1 0 0 0,-1 0-1 0 0,2-1-42 0 0,1-4 131 0 0,0 2-108 0 0,-1 0-77 0 0,3-28 54 0 0,6 14 0 0 0,-8 5 0 0 0,-3 11 0 0 0,1-1 0 0 0,-1 1 0 0 0,1 0 0 0 0,0 0 0 0 0,-1-1 0 0 0,1 1 0 0 0,0 0 0 0 0,0 0 0 0 0,1 0 0 0 0,-1 0 0 0 0,0 0 0 0 0,1 0 0 0 0,-1 0 0 0 0,1 0 0 0 0,2-1-1 0 0,-1-1-1 0 0,1 0 0 0 0,-1-1 0 0 0,0 1 1 0 0,-1 0-1 0 0,1-1 0 0 0,-1 0 0 0 0,1 1 0 0 0,-1-2 2 0 0,8-19-140 0 0,-8 22 115 0 0,0 1 0 0 0,0-1 0 0 0,0 0 0 0 0,1 1-1 0 0,-1 0 1 0 0,1-1 0 0 0,-1 1 0 0 0,1 0 0 0 0,0 1-1 0 0,0-1 26 0 0,20-15-146 0 0,14-14-116 0 0,-33 28 221 0 0,0 0 0 0 0,1-1-1 0 0,-1 1 1 0 0,0 1 0 0 0,4-2 41 0 0,5-3-41 0 0,-7 4 48 0 0,-5 3-7 0 0,-1 0 0 0 0,1 0 0 0 0,0-1 0 0 0,0 1 0 0 0,0 0 0 0 0,0 0 0 0 0,0 0 0 0 0,0 0 0 0 0,0 0 0 0 0,0 0 0 0 0,0 0-1 0 0,0 0 1 0 0,0 0 0 0 0,0 1 0 0 0,0-1 0 0 0,0 0 0 0 0,0 1 0 0 0,-1-1 0 0 0,1 1 0 0 0,0-1 0 0 0,0 1 0 0 0,0-1 0 0 0,0 1-1 0 0,-1-1 1 0 0,1 1 0 0 0,0 0 0 0 0,-1-1 0 0 0,7 5-10 0 0,6 0-51 0 0,-7 6-18 0 0,5-5 3 0 0,-10-5 71 0 0,0-1 0 0 0,0 0 0 0 0,0 1-1 0 0,0-1 1 0 0,0 1 0 0 0,0 0 0 0 0,0-1-1 0 0,0 1 1 0 0,0 0 0 0 0,-1-1 0 0 0,1 1-1 0 0,0 0 1 0 0,0 0 0 0 0,-1 0 0 0 0,1 0-1 0 0,0 0 6 0 0,5 13-60 0 0,-1-1 32 0 0,5 7-43 0 0,0 4-1 0 0,-9-18 70 0 0,0 0 0 0 0,0 0 1 0 0,-1 0-1 0 0,0 0 1 0 0,0 4 1 0 0,0-9-1 0 0,0 1 1 0 0,0 0 0 0 0,-1 0 0 0 0,1-1 0 0 0,-1 1 0 0 0,1 0 0 0 0,-1 0 0 0 0,1-1 0 0 0,-1 1 0 0 0,0-1 0 0 0,0 1 0 0 0,0 0-1 0 0,0-1 1 0 0,0 1 1 0 0,0-1 0 0 0,0 1 0 0 0,0-1 0 0 0,1 1 0 0 0,-1 0 0 0 0,0-1 0 0 0,1 1 0 0 0,-1 0 0 0 0,1 0 0 0 0,0-1 1 0 0,-1 1-1 0 0,1 0 0 0 0,0 0-1 0 0,0 2 17 0 0,1-2-10 0 0,-1 1 0 0 0,0-1 0 0 0,0 0 0 0 0,0 0 0 0 0,-1 0 0 0 0,1 0 0 0 0,0 0 0 0 0,-1 0 0 0 0,1 0-1 0 0,-1 0 1 0 0,0 0 0 0 0,0 0 0 0 0,1 0 0 0 0,-1 0 0 0 0,-1 0 0 0 0,1 0 0 0 0,0-1 0 0 0,0 1 0 0 0,-1 0 0 0 0,1-1 0 0 0,-1 1 0 0 0,1-1 0 0 0,-1 1-7 0 0,-9 11 10 0 0,8-6-9 0 0,3-7 0 0 0,0 1-1 0 0,0-1 0 0 0,0 1 1 0 0,0-1-1 0 0,-1 1 1 0 0,1-1-1 0 0,0 1 0 0 0,0-1 1 0 0,-1 1-1 0 0,1-1 1 0 0,0 0-1 0 0,-1 1 0 0 0,1-1 1 0 0,0 0-1 0 0,-1 1 1 0 0,1-1-1 0 0,-1 0 0 0 0,1 1 1 0 0,-1-1-1 0 0,1 0 1 0 0,-1 0-1 0 0,1 1 0 0 0,0-1 1 0 0,-1 0-1 0 0,1 0 1 0 0,-1 0-1 0 0,1 0 0 0 0,-1 0 1 0 0,1 0-1 0 0,-1 0 1 0 0,0 0-1 0 0,1 0 0 0 0,-1 0 1 0 0,1 0-1 0 0,-1 0 1 0 0,1 0-1 0 0,-1 0 0 0 0,1 0 1 0 0,-11 1 47 0 0,-2 6-17 0 0,1-1 1 0 0,1-4 16 0 0,-68-2-32 0 0,77-1-19 0 0,0 1-1 0 0,1 0 1 0 0,-1 0-1 0 0,0 0 0 0 0,1-1 1 0 0,-1 1-1 0 0,1-1 1 0 0,-1 0-1 0 0,1 1 0 0 0,-1-1 1 0 0,1 0-1 0 0,-1 0 1 0 0,1 0-1 0 0,-1 0 4 0 0,-6-4-42 0 0,-3 0-14 0 0,-1-1-8 0 0,6 2-25 0 0,3 1-233 0 0,1 2 112 0 0,-1 0 66 0 0,-1 1 52 0 0,0 0 13 0 0,2-1-40 0 0,-2-1-13 0 0,2 1 17 0 0,1-1-12 0 0,-1 0-37 0 0,1 1-9 0 0,0-1-37 0 0,0 1-45 0 0,0-1-48 0 0,0 1-53 0 0,0-1-49 0 0,1 0-43 0 0,0 1-39 0 0,-1-1-139 0 0,1 0-38 0 0,0-4-1459 0 0</inkml:trace>
  <inkml:trace contextRef="#ctx0" brushRef="#br0" timeOffset="263.61">664 490 8520 0 0,'0'0'190'0'0,"3"0"28"0"0,-3 0-209 0 0,0 0 1 0 0,1 0 0 0 0,-1 0 0 0 0,1 0 0 0 0,-1 0-1 0 0,1 0 1 0 0,-1 0 0 0 0,0 0 0 0 0,1 0-1 0 0,-1 0 1 0 0,1 0 0 0 0,-1 0 0 0 0,0 1-1 0 0,1-1 1 0 0,-1 0 0 0 0,0 0 0 0 0,1 0-1 0 0,-1 1 1 0 0,1-1 0 0 0,-1 0 0 0 0,0 0 0 0 0,0 1-1 0 0,1-1 1 0 0,-1 0 0 0 0,0 1 0 0 0,1-1-1 0 0,-1 0 1 0 0,0 1 0 0 0,0-1 0 0 0,0 1-1 0 0,1-1-9 0 0,3 7 135 0 0,2-4-98 0 0,-1-1-31 0 0,0 11-6 0 0,2 1 47 0 0,-2-3 84 0 0,-1-3 66 0 0,-1-3 49 0 0,4 10 885 0 0,-4-10-934 0 0,0 1-41 0 0,-1-3 14 0 0,1 1 75 0 0,7 8 669 0 0,-6-9-640 0 0,-1 0-61 0 0,-1 0-88 0 0,0 0-117 0 0,3 10 578 0 0,6-8-34 0 0,-6 6-135 0 0,8-6-58 0 0,-9-2-275 0 0,0 0 47 0 0,12 12 397 0 0,-7-5-233 0 0,-3-5-160 0 0,-1-1-79 0 0,-2-2-69 0 0,11 4 156 0 0,-10 0-88 0 0,-4-5-54 0 0,0-1 0 0 0,1 0 0 0 0,-1 1 0 0 0,0-1 1 0 0,1 1-1 0 0,-1-1 0 0 0,0 0 0 0 0,1 1 1 0 0,-1-1-1 0 0,0 1 0 0 0,1-1 0 0 0,-1 0 1 0 0,0 0-1 0 0,1 1 0 0 0,-1-1 0 0 0,1 0 0 0 0,-1 0 1 0 0,1 1-1 0 0,-1-1 0 0 0,1 0 0 0 0,-1 0 1 0 0,1 0-1 0 0,-1 0 0 0 0,1 0 0 0 0,-1 0 0 0 0,1 0 1 0 0,-1 0-1 0 0,1 0 0 0 0,-1 0 0 0 0,1 0 1 0 0,-1 0-1 0 0,1 0-1 0 0,31 0 66 0 0,-28 0-84 0 0,4 0 13 0 0,12 0 53 0 0,-13 0-58 0 0,-1 0-27 0 0,0 0-35 0 0,1 0-44 0 0,0 0-53 0 0,-5 0 134 0 0,0-1 1 0 0,-1 1 0 0 0,1-1 0 0 0,0 1 0 0 0,-1-1 0 0 0,1 1 0 0 0,-1-1 0 0 0,1 0 0 0 0,-1 0 0 0 0,1 1 0 0 0,1-2 34 0 0,5-3-183 0 0,-1 2-45 0 0,-1 0-130 0 0,0-7-346 0 0,-3 8 470 0 0,-1 1 35 0 0,1 0-136 0 0,-2 0 118 0 0,0 1-42 0 0,0-2-46 0 0,0 1-43 0 0,-1 0-38 0 0,1-1-33 0 0,0-1-513 0 0,0 1-78 0 0,4 0-682 0 0,4 1-944 0 0</inkml:trace>
  <inkml:trace contextRef="#ctx0" brushRef="#br0" timeOffset="491.76">1090 395 6648 0 0,'0'0'149'0'0,"0"0"23"0"0,0 0 12 0 0,0 3 41 0 0,0 1-97 0 0,-1 5 129 0 0,5 7 172 0 0,0-8-214 0 0,2 2 90 0 0,-3 3 76 0 0,-3 9 210 0 0,0-1-91 0 0,0 0-77 0 0,0 1-62 0 0,0 16 176 0 0,0 25 219 0 0,0-35-403 0 0,0-22-263 0 0,-2 22 207 0 0,-5 10 15 0 0,1-4-61 0 0,5-10-49 0 0,1-6-4 0 0,1-9-51 0 0,-1 0 0 0 0,-1 0 0 0 0,0 0 0 0 0,-1 5-147 0 0,-1 0 121 0 0,0 2 34 0 0,-10 34 407 0 0,6-22-251 0 0,4-10-115 0 0,3 5-2 0 0,0-19-147 0 0,0 0-1 0 0,0 0 1 0 0,-1 0 0 0 0,1 0 0 0 0,-1 0 0 0 0,0 3-47 0 0,-4 5 143 0 0,-2 1 50 0 0,4-7-114 0 0,0 1 1 0 0,1-1 0 0 0,0 0 0 0 0,0 1 0 0 0,0 0 0 0 0,1-1-1 0 0,0 1 1 0 0,0 0 0 0 0,1-1 0 0 0,0 1 0 0 0,1 6-80 0 0,-1-8 45 0 0,-1 5 121 0 0,-2 0-68 0 0,-2 0-49 0 0,-4 4-54 0 0,1-2-15 0 0,5-5 36 0 0,0 11-16 0 0,3-17 0 0 0,1 1 0 0 0,-2-1 0 0 0,1 1 0 0 0,0-1 0 0 0,0 0 0 0 0,0 1 0 0 0,-1-1 0 0 0,1 1 0 0 0,-1-1 0 0 0,1 1 0 0 0,-5 6 2 0 0,-1 2 26 0 0,3 3 52 0 0,3-9-13 0 0,0 0-126 0 0,-1-1-117 0 0,0 0-108 0 0,0 0-98 0 0,-1-1-91 0 0,1 1-81 0 0,-1-1-72 0 0,1 0 75 0 0,0 0-36 0 0,-2 2-677 0 0,1 2-931 0 0,2 4-1254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31.9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17 4384 0 0,'-3'0'68'0'0,"1"0"-40"0"0,-1 0-43 0 0,-5 0-88 0 0,6 0 122 0 0,0 0 54 0 0,-1 0 52 0 0,1 0 69 0 0,-1 0 82 0 0,-1 0 92 0 0,4-3 39 0 0,0-7 2 0 0,0 10-402 0 0,0 0 1 0 0,0 0-1 0 0,0-1 0 0 0,0 1 1 0 0,1 0-1 0 0,-1 0 0 0 0,0 0 1 0 0,0 0-1 0 0,0 0 0 0 0,0 0 0 0 0,0 0 1 0 0,0 0-1 0 0,0 0 0 0 0,0 0 1 0 0,0-1-1 0 0,0 1 0 0 0,-1 0 1 0 0,1 0-1 0 0,0 0 0 0 0,0 0 0 0 0,0 0 1 0 0,0 0-1 0 0,0 0 0 0 0,0 0 1 0 0,0 0-1 0 0,0 0 0 0 0,0 0 0 0 0,0-1 1 0 0,0 1-1 0 0,0 0 0 0 0,0 0 1 0 0,0 0-1 0 0,0 0 0 0 0,0 0 1 0 0,0 0-1 0 0,-1 0 0 0 0,1 0 0 0 0,0 0 1 0 0,0 0-1 0 0,0 0 0 0 0,0 0 1 0 0,0 0-1 0 0,0 0 0 0 0,0 0 1 0 0,0 0-1 0 0,0 0 0 0 0,0 0 0 0 0,0 0 1 0 0,-1 0-1 0 0,1 0 0 0 0,0 0 1 0 0,0 0-1 0 0,0 0 0 0 0,0 0 1 0 0,0 0-1 0 0,0 0 0 0 0,0 0-7 0 0,-11 0 423 0 0,9 0 1 0 0,2 0-27 0 0,0 0-112 0 0,0 3-88 0 0,0 0-85 0 0,0-1-56 0 0,0 2-11 0 0,0-3 7 0 0,2 5 181 0 0,9 4 39 0 0,-9-7 15 0 0,-8 1-17 0 0,1 3-67 0 0,2 1-57 0 0,2 1-43 0 0,0 2-21 0 0,4 8 42 0 0,8-9-10 0 0,-9-4-80 0 0,-1 3 35 0 0,-1 46 416 0 0,-1-38-371 0 0,1 23 129 0 0,0 17 42 0 0,0-53-260 0 0,0 1 1 0 0,0-1-1 0 0,1 0 1 0 0,-1 1 0 0 0,2 2-26 0 0,2 1 48 0 0,0 5 32 0 0,-8 7 12 0 0,3-17-80 0 0,0 0 1 0 0,0-1 0 0 0,0 1 0 0 0,1 0 0 0 0,-1-1-1 0 0,1 1 1 0 0,0 0 0 0 0,0 0 0 0 0,0 0-1 0 0,0-1 1 0 0,0 1 0 0 0,1 2-13 0 0,5 11 51 0 0,-5-13-46 0 0,0 0 0 0 0,0 0 0 0 0,0 1 0 0 0,0-1 0 0 0,0 0 0 0 0,-1 1 0 0 0,1-1 0 0 0,-1 2-5 0 0,0 58 220 0 0,-3-44-98 0 0,-3-6-34 0 0,6-11-82 0 0,-1-1 0 0 0,0 1 1 0 0,0-1-1 0 0,1 0 0 0 0,-1 1 0 0 0,1-1 1 0 0,-1 1-1 0 0,1-1 0 0 0,0 1 1 0 0,-1 0-1 0 0,1-1 0 0 0,0 1 0 0 0,0-1 1 0 0,0 1-1 0 0,0-1 0 0 0,1 1 0 0 0,-1-1 1 0 0,0 1-1 0 0,1 0-6 0 0,5 12 18 0 0,-5-13-18 0 0,0 0 0 0 0,0 1 0 0 0,0-1 0 0 0,-1 1 0 0 0,1-1 0 0 0,-1 1 0 0 0,1-1 0 0 0,-1 1 0 0 0,1-1 0 0 0,-1 1 1 0 0,0-1-1 0 0,0 1 0 0 0,0 0 0 0 0,-1 18 1 0 0,-2-10 34 0 0,-1-2 27 0 0,-1-2 40 0 0,2-2 102 0 0,2-1-90 0 0,1 1-55 0 0,1 1-27 0 0,-1-2 39 0 0,0 13 146 0 0,0-16-210 0 0,0 1 0 0 0,0 0 0 0 0,0 0 0 0 0,0 0 0 0 0,0 0 0 0 0,0 0 0 0 0,0-1 0 0 0,1 1 0 0 0,-1 0 0 0 0,0 0 0 0 0,0 0 0 0 0,1-1 1 0 0,-1 1-1 0 0,1 1-7 0 0,0-2 5 0 0,-1 0 1 0 0,1 1 0 0 0,-1-1-1 0 0,1 0 1 0 0,0 1 0 0 0,-1-1-1 0 0,1 0 1 0 0,0 0 0 0 0,-1 0-1 0 0,1 0 1 0 0,0 0 0 0 0,-1 0 0 0 0,1 0-1 0 0,0 0 1 0 0,-1 0-6 0 0,3 0 91 0 0,-6 0-15 0 0,2 0-47 0 0,-3 0-41 0 0,2 0 41 0 0,-1 0 53 0 0,0 0 78 0 0,3-2-100 0 0,0-6-49 0 0,-1 4-11 0 0,1 1 0 0 0,0-1 0 0 0,0 1 0 0 0,0-1 0 0 0,1 0 0 0 0,-1 1 0 0 0,1-1 0 0 0,0 1 1 0 0,0-2-1 0 0,4-3 0 0 0,-4 7 0 0 0,0-1 0 0 0,0 1 0 0 0,0-1 0 0 0,-1 1 0 0 0,1-1 0 0 0,0 1 0 0 0,-1-1 0 0 0,1 1 0 0 0,-1-1 0 0 0,0 0 0 0 0,1 1 0 0 0,-1-1 0 0 0,0 0 0 0 0,0 1 0 0 0,0-2 0 0 0,0-6 5 0 0,-1 6-1 0 0,1 0 0 0 0,-1 0 1 0 0,1 0-1 0 0,0 0 1 0 0,1 0-1 0 0,-1 0 0 0 0,0 0 1 0 0,1 0-1 0 0,0 1 1 0 0,0-1-1 0 0,0-1-4 0 0,4-4 9 0 0,-4 7-9 0 0,0-1 0 0 0,-1 1 0 0 0,1-1 0 0 0,0 1 1 0 0,0-1-1 0 0,-1 1 0 0 0,1-1 0 0 0,-1 1 0 0 0,1-1 0 0 0,-1 0 0 0 0,0 1 0 0 0,1-1 0 0 0,-1 0 1 0 0,0 1-1 0 0,0 0 0 0 0,0 1 0 0 0,0-1 0 0 0,-1 1 0 0 0,1-1 0 0 0,0 1 0 0 0,0-1 0 0 0,0 1 0 0 0,0-1 0 0 0,0 1 0 0 0,1-1 0 0 0,-1 1 0 0 0,0-1 0 0 0,0 1 0 0 0,0-1 0 0 0,0 1 0 0 0,0-1 0 0 0,1 1 0 0 0,-1-1 0 0 0,0 1 0 0 0,1 0 0 0 0,-1-1 0 0 0,0 1 0 0 0,0-1 0 0 0,1 1 0 0 0,-1 0 0 0 0,1-1 0 0 0,-1 1 0 0 0,0 0 0 0 0,1-1 0 0 0,-1 1 0 0 0,1 0 0 0 0,-1 0 0 0 0,7-5 0 0 0,0-6 0 0 0,-7 10 0 0 0,0 0 0 0 0,1 0 0 0 0,-1 0 0 0 0,1 0 0 0 0,-1 0 0 0 0,1 0 0 0 0,0 0 0 0 0,-1 0 0 0 0,1 0 0 0 0,0 0 0 0 0,0 0 0 0 0,-1 1 0 0 0,1-1 0 0 0,0 0 0 0 0,0 1 0 0 0,0-1 0 0 0,4-2 0 0 0,-4 3 0 0 0,0 0 0 0 0,-1 0 0 0 0,1-1 0 0 0,0 1 0 0 0,-1 0 0 0 0,1-1 0 0 0,-1 1 0 0 0,1 0 0 0 0,-1-1 0 0 0,1 1 0 0 0,-1-1 0 0 0,1 1 0 0 0,-1-1 0 0 0,1 1 0 0 0,-1-1 0 0 0,1 0 0 0 0,-1 1 0 0 0,0-1 0 0 0,1 1 0 0 0,-1-1 0 0 0,0 0 0 0 0,0 0 0 0 0,3-4 0 0 0,7-8-15 0 0,-3 10-56 0 0,2 3 68 0 0,-6 1-7 0 0,16-1-37 0 0,25 0 30 0 0,-28 2-26 0 0,-11 1 37 0 0,2 0 5 0 0,-1 0 1 0 0,0 1-1 0 0,0-1 0 0 0,0 1 0 0 0,-1 0 1 0 0,1 1 0 0 0,5 6-15 0 0,12 12-41 0 0,-12-9 63 0 0,-7-4-11 0 0,-3-8 1 0 0,-1-1 0 0 0,0 0 0 0 0,1 0 1 0 0,-1 0-1 0 0,1 0 0 0 0,-1 0 0 0 0,1 0 1 0 0,0 0-1 0 0,-1 0 0 0 0,1 0 0 0 0,0 0 1 0 0,0 0-1 0 0,0 0 0 0 0,-1-1 0 0 0,1 1 1 0 0,0 0-1 0 0,0-1 0 0 0,1 1 3 0 0,7 2-9 0 0,-9-3 9 0 0,1 0-1 0 0,-1 0 1 0 0,0 0 0 0 0,0 0 0 0 0,1 0 0 0 0,-1 0 0 0 0,0 0 0 0 0,0 1 0 0 0,1-1 0 0 0,-1 0 0 0 0,0 0 0 0 0,0 0 0 0 0,0 0 0 0 0,1 0 0 0 0,-1 1 0 0 0,0-1 0 0 0,0 0 0 0 0,0 0 0 0 0,1 0 0 0 0,-1 0 0 0 0,0 1 0 0 0,0-1 0 0 0,0 0-1 0 0,0 0 1 0 0,0 1 0 0 0,1-1 0 0 0,12 25 1 0 0,-12-22-1 0 0,15 28 0 0 0,-14-15 0 0 0,-1-9 0 0 0,-1-5 0 0 0,0 0 0 0 0,0 1 0 0 0,0-1 0 0 0,0 0 0 0 0,0 0 0 0 0,-1 0 0 0 0,1 0 0 0 0,-1 0 0 0 0,1 0 0 0 0,-1 2 0 0 0,-12 11 10 0 0,11-13-4 0 0,0 0-1 0 0,0-1 1 0 0,0 1-1 0 0,0-1 1 0 0,0 1 0 0 0,0-1-1 0 0,-1 0 1 0 0,1 0-1 0 0,-1 0-5 0 0,-7 4 4 0 0,-6 8-4 0 0,8-5-1 0 0,7-6 5 0 0,0 0 0 0 0,-1 0 0 0 0,1-1 0 0 0,-1 1 0 0 0,0 0 0 0 0,1-1 0 0 0,-1 0 0 0 0,0 1 0 0 0,0-1 0 0 0,0 0 0 0 0,0 0 0 0 0,0 0 0 0 0,0 0 0 0 0,-1 0-1 0 0,1-1 1 0 0,0 1 0 0 0,0 0 0 0 0,0-1 0 0 0,-2 0-4 0 0,1 0 5 0 0,1 0 0 0 0,-1 1 0 0 0,1-1-1 0 0,-1 0 1 0 0,1 1 0 0 0,-1 0 0 0 0,1-1 0 0 0,-1 1 0 0 0,1 0-1 0 0,0 0 1 0 0,-3 1-5 0 0,3 0 1 0 0,0-1 0 0 0,0 0 0 0 0,-1 0 0 0 0,1-1 0 0 0,-1 1 0 0 0,1 0 0 0 0,-1-1 0 0 0,1 1 0 0 0,-1-1 0 0 0,1 0 0 0 0,-3 0-1 0 0,-77 0 54 0 0,56 0-54 0 0,24 0 0 0 0,0 0 1 0 0,0 0 0 0 0,0 0 0 0 0,0-1 0 0 0,0 1 0 0 0,0-1 0 0 0,0 0 0 0 0,0 1 0 0 0,0-1 0 0 0,0 0-1 0 0,0 0 1 0 0,0 0 0 0 0,-1-1-1 0 0,2 1-5 0 0,0 0 0 0 0,0 1 0 0 0,0-1 0 0 0,-1 0 0 0 0,1 1 0 0 0,0-1 0 0 0,-1 1 0 0 0,1-1 0 0 0,-1 1 1 0 0,1 0-1 0 0,0 0 0 0 0,-2-1 5 0 0,0 1-104 0 0,3 0-48 0 0,0 0-220 0 0,0 0 203 0 0,0 0-19 0 0,-1 0-52 0 0,-1 0-102 0 0,1 0-121 0 0,-2 0-108 0 0,2 0 84 0 0,-1-1-40 0 0,-1 0-614 0 0,1-3-480 0 0,1-5-914 0 0</inkml:trace>
  <inkml:trace contextRef="#ctx0" brushRef="#br0" timeOffset="546.74">538 522 7136 0 0,'0'0'165'0'0,"0"0"22"0"0,0 0 6 0 0,3 0-28 0 0,0-1-140 0 0,-3 1-27 0 0,8 5 23 0 0,10 4 54 0 0,-17-8-18 0 0,1-1-1 0 0,-1 1 0 0 0,1-1 1 0 0,0 0-1 0 0,-1 1 1 0 0,1-1-1 0 0,0 0 0 0 0,-1 0 1 0 0,1 0-1 0 0,0 0 1 0 0,-1 0-1 0 0,1 0 0 0 0,0-1 1 0 0,-1 1-1 0 0,1-1 1 0 0,0 1-1 0 0,-1-1 0 0 0,1 1 1 0 0,-1-1-1 0 0,1 0 1 0 0,-1 0-1 0 0,1 0 1 0 0,0-1-57 0 0,0 1 85 0 0,0 0 1 0 0,-1 0 0 0 0,1 1-1 0 0,0-1 1 0 0,0 0 0 0 0,-1 1 0 0 0,1-1-1 0 0,0 1 1 0 0,0-1 0 0 0,1 1-86 0 0,0 0 425 0 0,2 0-60 0 0,15-4-56 0 0,2-5 72 0 0,-11 5-186 0 0,6 4-25 0 0,0-2-25 0 0,-4-4 9 0 0,-12 5-131 0 0,1 0-1 0 0,-1 0 1 0 0,0 1-1 0 0,1-1 1 0 0,-1 0-1 0 0,1 1 1 0 0,-1-1-1 0 0,1 1 1 0 0,-1 0-1 0 0,1 0 1 0 0,0-1-1 0 0,-1 1 1 0 0,1 0-23 0 0,5 0 70 0 0,-5 1-54 0 0,0-1 1 0 0,0 0-1 0 0,1 0 0 0 0,-1 0 1 0 0,0-1-1 0 0,0 1 0 0 0,0 0 1 0 0,0-1-1 0 0,0 1 0 0 0,1-1-16 0 0,14-9 98 0 0,6-3-19 0 0,-21 12-81 0 0,0 0 1 0 0,0 0-1 0 0,0 0 0 0 0,0 1 1 0 0,0-1-1 0 0,1 1 1 0 0,-1-1-1 0 0,2 1 2 0 0,-4 0-1 0 0,0 0 0 0 0,0 0 0 0 0,0 0 1 0 0,0 0-1 0 0,0 0 0 0 0,0 0 0 0 0,0 0 0 0 0,1 0 0 0 0,-1 0 0 0 0,0 0 0 0 0,0 0 0 0 0,0 0 0 0 0,0 0 0 0 0,0 0 0 0 0,0 0 0 0 0,0 0 0 0 0,0 0 0 0 0,0 0 0 0 0,0 0 1 0 0,1 0-1 0 0,-1 0 0 0 0,0 0 0 0 0,0 0 0 0 0,0 0 0 0 0,0 0 0 0 0,0-1 0 0 0,0 1 0 0 0,0 0 0 0 0,0 0 0 0 0,0 0 0 0 0,0 0 0 0 0,0 0 0 0 0,0 0 0 0 0,0 0 1 0 0,0 0-1 0 0,1 0 0 0 0,-1 0 0 0 0,0 0 0 0 0,0 0 0 0 0,0-1 0 0 0,0 1 0 0 0,0 0 0 0 0,0 0 0 0 0,0 0 0 0 0,0 0 0 0 0,0 0 0 0 0,0 0 0 0 0,0 0 0 0 0,0 0 0 0 0,0 0 1 0 0,0 0-1 0 0,0-1 0 0 0,0 1 0 0 0,0 0 0 0 0,0 0 0 0 0,0 0 0 0 0,-1 0 1 0 0,1-1 0 0 0,0 1 0 0 0,0-1-1 0 0,0 0 1 0 0,0 1 0 0 0,1-1 0 0 0,-1 0 0 0 0,0 1 0 0 0,0-1-1 0 0,0 0 1 0 0,0 1 0 0 0,1-1 0 0 0,-1 0 0 0 0,0 1-1 0 0,1-1 1 0 0,-1 0 0 0 0,1 1 4 0 0,-1 0 0 0 0,1-1-1 0 0,0 1 1 0 0,-1 0-1 0 0,1 0 1 0 0,-1-1 0 0 0,1 1-1 0 0,0 0 1 0 0,-1 0 0 0 0,1 0-1 0 0,0 0 1 0 0,0 0 0 0 0,-1 0-1 0 0,1 0 1 0 0,0 0-4 0 0,1 0 71 0 0,-2 0 15 0 0,0-3 64 0 0,0-4-29 0 0,0 3-32 0 0,0-1 65 0 0,0-1-56 0 0,-2 2-70 0 0,-5-1-81 0 0,6 5 47 0 0,1 0 0 0 0,0 0 1 0 0,-1-1-1 0 0,1 1 0 0 0,0 0 1 0 0,-1 0-1 0 0,1 0 0 0 0,0-1 1 0 0,-1 1-1 0 0,1 0 0 0 0,0-1 1 0 0,-1 1-1 0 0,1 0 0 0 0,0-1 1 0 0,0 1-1 0 0,-1 0 0 0 0,1-1 1 0 0,0 1-1 0 0,0-1 0 0 0,0 1 1 0 0,0 0-1 0 0,0-1 0 0 0,-1 1 1 0 0,1-1-1 0 0,0 1 0 0 0,0 0 1 0 0,0-1-1 0 0,0 1 0 0 0,0-1 1 0 0,0 1-1 0 0,0-1 6 0 0,1 1-2 0 0,-1 0 0 0 0,0 0 1 0 0,0 0-1 0 0,0 0 0 0 0,0 0 0 0 0,0 0 0 0 0,0 0 1 0 0,0-1-1 0 0,0 1 0 0 0,0 0 0 0 0,0 0 1 0 0,0 0-1 0 0,0 0 0 0 0,0 0 0 0 0,0 0 0 0 0,0 0 1 0 0,0 0-1 0 0,0 0 0 0 0,0 0 0 0 0,0-1 1 0 0,0 1-1 0 0,-1 0 0 0 0,1 0 0 0 0,0 0 0 0 0,0 0 1 0 0,0 0-1 0 0,0 0 0 0 0,0 0 0 0 0,0 0 1 0 0,0 0-1 0 0,0 0 0 0 0,0 0 0 0 0,0 0 0 0 0,0 0 1 0 0,0 0-1 0 0,0 0 0 0 0,0-1 0 0 0,-1 1 1 0 0,1 0-1 0 0,0 0 0 0 0,0 0 0 0 0,0 0 0 0 0,0 0 1 0 0,0 0-1 0 0,0 0 0 0 0,0 0 0 0 0,0 0 1 0 0,0 0-1 0 0,0 0 0 0 0,-1 0 0 0 0,1 0 1 0 0,0 0-1 0 0,0 0 0 0 0,0 0 0 0 0,0 0 0 0 0,0 0 1 0 0,0 1 1 0 0,-1-1-2 0 0,0 0 1 0 0,0 0 0 0 0,0 0 0 0 0,0 0 0 0 0,1-1 0 0 0,-1 1-1 0 0,0 0 1 0 0,0 0 0 0 0,0 0 0 0 0,0-1 0 0 0,0 1 0 0 0,1 0 0 0 0,-1-1-1 0 0,0 1 1 0 0,0-1 0 0 0,1 1 0 0 0,-1-1 0 0 0,0 0 1 0 0,-12-6-12 0 0,8 6-4 0 0,0 0 0 0 0,-1 0 0 0 0,1 1 0 0 0,-1 0 1 0 0,-1 0 15 0 0,-2-1-17 0 0,6 1 13 0 0,0-1 0 0 0,0 1 0 0 0,0 0 0 0 0,0 0 0 0 0,0 0 0 0 0,0 1 0 0 0,0-1 0 0 0,0 1 1 0 0,0-1-1 0 0,1 1 0 0 0,-2 0 4 0 0,-28 15 0 0 0,17-3 0 0 0,-17 19 0 0 0,1-1 0 0 0,30-30 1 0 0,-3 3-4 0 0,-1 0-1 0 0,1 1 1 0 0,1-1 0 0 0,-1 1 0 0 0,0 1 3 0 0,3-4-5 0 0,0 1 0 0 0,0 0-1 0 0,0-1 1 0 0,0 1 0 0 0,0 0 0 0 0,1 0 0 0 0,-1 0-1 0 0,1 0 1 0 0,0 0 0 0 0,0 0 0 0 0,0 1 5 0 0,0-3-3 0 0,0 1 0 0 0,0 0 0 0 0,-1 0 1 0 0,1-1-1 0 0,-1 1 0 0 0,1 0 0 0 0,-1 0 0 0 0,1-1 1 0 0,-1 1-1 0 0,0-1 0 0 0,0 1 0 0 0,0 0 1 0 0,0-1 2 0 0,0 1-3 0 0,0-1 0 0 0,0 1 0 0 0,0-1 1 0 0,1 1-1 0 0,-1 0 0 0 0,0-1 0 0 0,1 1 0 0 0,-1 0 1 0 0,1 0-1 0 0,0-1 0 0 0,0 1 0 0 0,-1 0 1 0 0,1 0 2 0 0,0 8 5 0 0,-1-7 3 0 0,1 0 0 0 0,0-1 1 0 0,0 1-1 0 0,0 0 0 0 0,0 0 0 0 0,0 0 1 0 0,1 0-1 0 0,-1-1 0 0 0,1 1 0 0 0,0 0 1 0 0,0 1-9 0 0,5 0 45 0 0,-5-4-42 0 0,-1 0 0 0 0,1 1 0 0 0,-1-1-1 0 0,1 0 1 0 0,-1 0 0 0 0,0 1 0 0 0,1-1-1 0 0,-1 0 1 0 0,1 1 0 0 0,-1-1-1 0 0,0 1 1 0 0,0-1 0 0 0,1 0 0 0 0,-1 1-1 0 0,0-1 1 0 0,0 1 0 0 0,1-1 0 0 0,-1 1-1 0 0,0-1 1 0 0,0 1 0 0 0,0-1 0 0 0,0 1-1 0 0,0-1 1 0 0,1 1 0 0 0,-1-1 0 0 0,0 1-1 0 0,0-1 1 0 0,0 1 0 0 0,-1-1-1 0 0,1 1 1 0 0,0-1 0 0 0,0 1-3 0 0,2 11 37 0 0,5 0 103 0 0,-3-4-98 0 0,-1-4-12 0 0,-3-3-23 0 0,0 0 1 0 0,0-1-1 0 0,1 1 0 0 0,-1 0 1 0 0,0-1-1 0 0,1 1 1 0 0,-1-1-1 0 0,0 1 1 0 0,1 0-1 0 0,-1-1 1 0 0,1 1-1 0 0,-1-1 0 0 0,1 0 1 0 0,-1 1-1 0 0,1-1 1 0 0,0 1-1 0 0,-1-1 1 0 0,1 0-1 0 0,-1 1 1 0 0,1-1-1 0 0,0 0 1 0 0,0 1-8 0 0,4 1 30 0 0,10 11 53 0 0,1 0-54 0 0,-7-9-29 0 0,1 0 0 0 0,0 0 0 0 0,5 0 0 0 0,2 1 0 0 0,-2 1 0 0 0,-12-5 0 0 0,1 1 0 0 0,-1-1 0 0 0,0 0 0 0 0,1 0 0 0 0,-1-1 0 0 0,1 1 0 0 0,-1-1 0 0 0,2 0 0 0 0,13 0 36 0 0,20 0 144 0 0,-27 0-165 0 0,0 0-46 0 0,2 0-78 0 0,-1 0-101 0 0,-5 0 60 0 0,0 0-32 0 0,0 0-37 0 0,0 0-39 0 0,-4 0-48 0 0,-1 0-49 0 0,1 0-45 0 0,0 0-39 0 0,1 0-131 0 0,-1 0-39 0 0,2 0-159 0 0,1 0-425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50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12 175 6056 0 0,'-5'0'4'0'0,"2"0"41"0"0,0 0 146 0 0,3 0 32 0 0,4 0 173 0 0,3 0 70 0 0,-1 0-225 0 0,-2 0-120 0 0,-1 0-96 0 0,5-3 441 0 0,17-6-8 0 0,5 5 50 0 0,-15 3-98 0 0,-8-2-213 0 0,3-2 56 0 0,11-4 160 0 0,-11 4-298 0 0,8-1 69 0 0,-2 4 44 0 0,-2-1-29 0 0,-4-3-91 0 0,-2 1-61 0 0,-3 3-24 0 0,-5 2-19 0 0,1 0 1 0 0,0-1 0 0 0,-1 1-1 0 0,1 0 1 0 0,0-1-1 0 0,-1 1 1 0 0,1 0 0 0 0,-1-1-1 0 0,1 1 1 0 0,-1-1 0 0 0,1 1-1 0 0,-1-1 1 0 0,1 1-1 0 0,-1-1 1 0 0,1 1 0 0 0,-1-1-1 0 0,0 1 1 0 0,1-1-1 0 0,-1 0 1 0 0,0 1 0 0 0,0-1-1 0 0,1 0-4 0 0,1-4 18 0 0,-1 4-15 0 0,-1 0 0 0 0,1 0 1 0 0,0 0-1 0 0,0 1 0 0 0,-1-1 1 0 0,1 0-1 0 0,0 0 0 0 0,0 0 1 0 0,0 1-1 0 0,0-1 0 0 0,0 1 1 0 0,0-1-1 0 0,0 1 0 0 0,0-1 1 0 0,0 1-1 0 0,0-1-3 0 0,11-5 21 0 0,-7-5 22 0 0,5 6-22 0 0,-4-6 22 0 0,4 6-22 0 0,-7 0-2 0 0,-6-4-69 0 0,-7-3-69 0 0,10 12 113 0 0,-3-3-120 0 0,0 1 35 0 0,-7-9 155 0 0,7 9 36 0 0,0 1-38 0 0,-7 1 23 0 0,10 0-65 0 0,-5 0 71 0 0,2 0-45 0 0,-7 0-39 0 0,-6 3-7 0 0,8 2 0 0 0,6-4 0 0 0,1 0 0 0 0,0 0 0 0 0,-1 0 0 0 0,1-1 0 0 0,-1 1 0 0 0,1 0 0 0 0,-1-1 0 0 0,0 1 0 0 0,1-1 0 0 0,-1 1 0 0 0,0-1 0 0 0,1 0 0 0 0,-1 0 0 0 0,0 0 0 0 0,1 0 0 0 0,-1 0 0 0 0,0 1 0 0 0,1-1 0 0 0,-1 0 0 0 0,0 1 0 0 0,1-1 0 0 0,-1 1 0 0 0,1-1 0 0 0,-1 1 0 0 0,1 0 0 0 0,-1 0 0 0 0,1-1 0 0 0,-1 1 0 0 0,1 0 0 0 0,-7 4 0 0 0,-8 1 0 0 0,0 7 0 0 0,9-6 0 0 0,4-3 0 0 0,0-1 0 0 0,-1 0 0 0 0,1 0 0 0 0,-1 0 0 0 0,1 0 0 0 0,-1 0 0 0 0,-1-1 0 0 0,4-2 1 0 0,0 1-1 0 0,1-1 0 0 0,-1 0 0 0 0,0 0 1 0 0,1 1-1 0 0,-1-1 0 0 0,1 0 0 0 0,-1 1 0 0 0,1-1 1 0 0,-1 1-1 0 0,1-1 0 0 0,-1 1 0 0 0,1-1 1 0 0,-1 1-1 0 0,1-1 0 0 0,-1 1 0 0 0,1 0 1 0 0,0-1-1 0 0,-1 1 0 0 0,1 0 0 0 0,0-1 1 0 0,0 1-1 0 0,-3 4 7 0 0,-2 4 22 0 0,4-8-20 0 0,0 0 0 0 0,0 1 0 0 0,0-1 1 0 0,1 1-1 0 0,-1-1 0 0 0,0 1 1 0 0,1 0-1 0 0,-1-1 0 0 0,1 1 0 0 0,0 0 1 0 0,-1 1-10 0 0,-2 2 64 0 0,2-3-57 0 0,0-1 1 0 0,0 0 0 0 0,0 1-1 0 0,0-1 1 0 0,0 1 0 0 0,0-1 0 0 0,0 1-1 0 0,0 0 1 0 0,1-1 0 0 0,-1 1-1 0 0,1 0 1 0 0,-1-1 0 0 0,1 2-8 0 0,-2 11 95 0 0,2 3 94 0 0,0-10-93 0 0,0-4-70 0 0,0 1 1 0 0,1 0-1 0 0,-1-1 1 0 0,1 1 0 0 0,0-1-1 0 0,0 1 1 0 0,0-1-1 0 0,0 1 1 0 0,0-1-1 0 0,1 0 1 0 0,0 1-27 0 0,-1-2 14 0 0,0-1-1 0 0,0 1 1 0 0,0-1 0 0 0,0 0 0 0 0,0 1-1 0 0,0-1 1 0 0,1 0 0 0 0,-1 0 0 0 0,1 0-1 0 0,-1 0 1 0 0,1 0 0 0 0,-1 0-1 0 0,1 0 1 0 0,-1 0 0 0 0,1-1 0 0 0,0 1-1 0 0,0-1 1 0 0,-1 1 0 0 0,1-1-1 0 0,0 0 1 0 0,0 1 0 0 0,-1-1 0 0 0,3 0-14 0 0,-3 0 15 0 0,1 0 0 0 0,0 0 0 0 0,0 1 0 0 0,0-1 0 0 0,-1 0 0 0 0,1 1 1 0 0,0 0-1 0 0,-1-1 0 0 0,1 1 0 0 0,0 0 0 0 0,-1 0 0 0 0,1 0 1 0 0,-1 0-16 0 0,1 0 14 0 0,-1 0 1 0 0,1 0 0 0 0,-1-1 0 0 0,1 1 0 0 0,0 0 0 0 0,-1-1 0 0 0,1 1 0 0 0,0-1 0 0 0,0 1 0 0 0,-1-1-1 0 0,1 0 1 0 0,0 1 0 0 0,0-1-15 0 0,36 0 166 0 0,21 0-50 0 0,-47 0-119 0 0,-6 1 4 0 0,-1-1-1 0 0,1 1 1 0 0,-1-2-1 0 0,1 1 0 0 0,0-1 1 0 0,-1 1-1 0 0,1-1 1 0 0,0-1-1 0 0,-3 1-13 0 0,18-5-171 0 0,-16 4 96 0 0,1 1 0 0 0,-1 0 0 0 0,1 0 0 0 0,0 0 0 0 0,0 1 88 0 0,-4 0-41 0 0,0 0 1 0 0,-1 0-1 0 0,1 0 1 0 0,0 0 0 0 0,-1 0-1 0 0,1-1 1 0 0,0 1-1 0 0,-1-1 1 0 0,1 1 0 0 0,0-1 40 0 0,13-12-408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50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64 6392 0 0,'0'0'141'0'0,"0"0"23"0"0,0 0 12 0 0,0-3-24 0 0,0-7-32 0 0,0 2 60 0 0,0-8 704 0 0,0 14-688 0 0,0-1 20 0 0,0 2-160 0 0,0-1-45 0 0,0-1 545 0 0,-2 1-83 0 0,1 1-410 0 0,-2-2 48 0 0,-4-2 69 0 0,3 3-79 0 0,1 1 23 0 0,-1 0 48 0 0,-1 1 60 0 0,0-1 72 0 0,0 1-69 0 0,0 0-38 0 0,-5 0 99 0 0,-1 0-62 0 0,-7 0 11 0 0,7 0-82 0 0,-4 3 9 0 0,1 8 18 0 0,11-9-75 0 0,0-1-44 0 0,0 0-30 0 0,-1-1-31 0 0,-2 1 21 0 0,-7 9 45 0 0,9-4 6 0 0,4-1-49 0 0,-1 0-16 0 0,0-4-17 0 0,1-1 1 0 0,-1 1-1 0 0,0-1 1 0 0,1 0 0 0 0,-1 1-1 0 0,0-1 1 0 0,1 0 0 0 0,-1 1-1 0 0,0-1 1 0 0,0 0 0 0 0,0 0-1 0 0,1 0 1 0 0,-1 1-1 0 0,0-1 1 0 0,0 0 0 0 0,1 0-1 0 0,-1 0 1 0 0,0-1 0 0 0,0 1-1 0 0,0 0 0 0 0,-8 1-1 0 0,8 0 2 0 0,1 0-1 0 0,0-1 1 0 0,-1 1-1 0 0,1-1 1 0 0,0 1 0 0 0,-1-1-1 0 0,1 1 1 0 0,0 0-1 0 0,0-1 1 0 0,-1 1-1 0 0,1-1 1 0 0,0 1-1 0 0,0 0 1 0 0,0-1 0 0 0,0 1-1 0 0,0 0 1 0 0,0-1-1 0 0,0 1 1 0 0,0 0-1 0 0,0 0 0 0 0,1 4 12 0 0,-2-3-1 0 0,-12 22 20 0 0,8-8-31 0 0,1-11 0 0 0,0 6 0 0 0,5-5 0 0 0,2-1 0 0 0,-1 1 0 0 0,0 0 0 0 0,3 2 0 0 0,8 8 0 0 0,-5-9 0 0 0,-5-4 0 0 0,0 0 0 0 0,1 1 0 0 0,-1-1 0 0 0,-1 1 0 0 0,1-1 0 0 0,0 2 0 0 0,2 4 1 0 0,-5-7-2 0 0,1-1 1 0 0,-1 1 0 0 0,1-1 0 0 0,0 0 0 0 0,0 1-1 0 0,-1-1 1 0 0,1 0 0 0 0,0 0 0 0 0,0 0-1 0 0,1 1 1 0 0,21 8 14 0 0,-18-8-8 0 0,-1 0 1 0 0,1 0 0 0 0,0 1-1 0 0,-1-1 1 0 0,1 1 0 0 0,-1 0-1 0 0,0 1 1 0 0,0-1 0 0 0,0 2-7 0 0,0-2-1 0 0,0 0 1 0 0,0 0 0 0 0,-1-1 0 0 0,2 1 0 0 0,-1-1 0 0 0,1 1 0 0 0,16 9 11 0 0,6 1 32 0 0,-12-7-32 0 0,-12-3-11 0 0,2 4 0 0 0,6-4 1 0 0,0 2 16 0 0,-4 6 34 0 0,-6-10-43 0 0,0 0 0 0 0,-1 0 0 0 0,1 0 1 0 0,0 0-1 0 0,0 0 0 0 0,0 0 0 0 0,0 0 0 0 0,0 0 0 0 0,0-1 1 0 0,0 1-1 0 0,0 0 0 0 0,0 0 0 0 0,1-1 0 0 0,-1 1 1 0 0,0-1-1 0 0,0 1 0 0 0,1-1 0 0 0,-1 0 0 0 0,0 1 0 0 0,0-1 1 0 0,1 0-1 0 0,-1 0 0 0 0,1 0-8 0 0,0 0 103 0 0,-2 0 6 0 0,0 0 23 0 0,0 0 11 0 0,0 0 1 0 0,0 0 2 0 0,0 0 12 0 0,0 0 2 0 0,0 3 0 0 0,0-3-155 0 0,0 1 1 0 0,0-1 0 0 0,0 1-1 0 0,0-1 1 0 0,0 0 0 0 0,0 1-1 0 0,0-1 1 0 0,0 1 0 0 0,0-1 0 0 0,0 1-1 0 0,0-1 1 0 0,0 0 0 0 0,0 1-1 0 0,-1-1 1 0 0,1 0 0 0 0,0 1-1 0 0,0-1 1 0 0,-1 1 0 0 0,1-1-1 0 0,0 0 1 0 0,0 1 0 0 0,-1-1 0 0 0,1 0-1 0 0,0 0 1 0 0,-1 1 0 0 0,1-1-1 0 0,0 0 1 0 0,-1 0 0 0 0,1 1-1 0 0,-1-1 1 0 0,1 0-6 0 0,-7 5 54 0 0,3 1-13 0 0,0-1-23 0 0,-9-3 69 0 0,-16-2-71 0 0,22 0-25 0 0,-6 0-47 0 0,2-3-65 0 0,7 1 38 0 0,-1-1 45 0 0,-2-1-18 0 0,5 3-5 0 0,-1 0-40 0 0,1 0-20 0 0,0 1-39 0 0,0-1-47 0 0,0 1-52 0 0,1 0 31 0 0,0 0-34 0 0,0 0-351 0 0,1 0 86 0 0,-1-1-47 0 0,-1-1-674 0 0,-1-1-62 0 0,-1 0-45 0 0,-2-4-544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52.2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64 502 7512 0 0,'-52'-13'166'0'0,"44"11"-71"0"0,16 2 5 0 0,42 0 108 0 0,-21 0-67 0 0,-16 0-7 0 0,-7 0 50 0 0,-4 0 158 0 0,-2 0 292 0 0,0 0 26 0 0,0 0-279 0 0,2 2-178 0 0,-2-2-197 0 0,4 5 131 0 0,2 2-49 0 0,-6-7-84 0 0,0 1 0 0 0,1-1 0 0 0,-1 0 0 0 0,0 1 0 0 0,0-1 0 0 0,1 1 0 0 0,-1-1-1 0 0,0 1 1 0 0,0-1 0 0 0,0 1 0 0 0,1-1 0 0 0,-1 1 0 0 0,0-1 0 0 0,0 1 0 0 0,0-1-1 0 0,0 1 1 0 0,0-1 0 0 0,0 1 0 0 0,0-1 0 0 0,0 1 0 0 0,0-1 0 0 0,-1 1 0 0 0,1-1-1 0 0,0 1 1 0 0,0-1 0 0 0,0 1 0 0 0,0-1 0 0 0,-1 1 0 0 0,1-1 0 0 0,0 1-4 0 0,-11 4 68 0 0,8-1-30 0 0,-1 3 40 0 0,-3 7 165 0 0,5-10-112 0 0,-2 6 184 0 0,0-1-35 0 0,-6 3 84 0 0,-3 1 24 0 0,-2 1-92 0 0,12-12-243 0 0,1 1 1 0 0,-1 0 0 0 0,1 0-1 0 0,-1 0 1 0 0,1 0-1 0 0,0 1-53 0 0,-3 7 165 0 0,-5 7 109 0 0,7-16-152 0 0,2 1-45 0 0,0 0-28 0 0,1 1-28 0 0,-1 2 31 0 0,-4 2 24 0 0,1-1-28 0 0,2-2 18 0 0,1 1 32 0 0,0 2 56 0 0,1-4-102 0 0,0-3-29 0 0,0 1 0 0 0,-1 0 0 0 0,1 0 0 0 0,1 0 0 0 0,-1 0-1 0 0,0-1 1 0 0,0 1 0 0 0,1 0 0 0 0,-1 0 0 0 0,1 0 0 0 0,0 0-23 0 0,9 4 148 0 0,-5 1-56 0 0,-5-7-87 0 0,0 0 0 0 0,1 1 1 0 0,-1-1-1 0 0,0 0 0 0 0,0 1 0 0 0,0-1 0 0 0,1 0 0 0 0,-1 1 0 0 0,0-1 1 0 0,1 0-1 0 0,-1 1 0 0 0,0-1 0 0 0,1 0 0 0 0,-1 0 0 0 0,0 1 0 0 0,1-1 1 0 0,-1 0-1 0 0,0 0 0 0 0,1 0 0 0 0,-1 1 0 0 0,1-1 0 0 0,-1 0 0 0 0,0 0 1 0 0,1 0-1 0 0,-1 0 0 0 0,1 0 0 0 0,-1 0 0 0 0,1 0 0 0 0,-1 0 0 0 0,0 0 1 0 0,1 0-6 0 0,2 0 120 0 0,-1 0 1 0 0,15 3 11 0 0,3 6-31 0 0,-17-8-79 0 0,7 2 106 0 0,6-5-51 0 0,2-3-35 0 0,9-2-19 0 0,-18 6-3 0 0,1 1 0 0 0,-1 0 0 0 0,8 0-20 0 0,-9 1 8 0 0,0-1-1 0 0,1 0 1 0 0,-1-1-1 0 0,0 1 1 0 0,0-2-1 0 0,3 0-7 0 0,4-4-117 0 0,-8 2-40 0 0,-1 0-1 0 0,1 0 1 0 0,-1 0 0 0 0,4-5 157 0 0,-4 4-102 0 0,0-1 41 0 0,5-5 285 0 0,-8 9-177 0 0,-1 0 0 0 0,0 0 0 0 0,0 0 0 0 0,0 0 0 0 0,0 0 0 0 0,0-1-1 0 0,0 1 1 0 0,-1-1 0 0 0,2-2-47 0 0,-1-9 217 0 0,0 1-184 0 0,4 4-60 0 0,-5 7 15 0 0,0 0 1 0 0,0 1-1 0 0,0-1 0 0 0,-1 0 1 0 0,1 0-1 0 0,0 0 0 0 0,-1 1 1 0 0,1-1-1 0 0,-1 0 0 0 0,1 0 1 0 0,-1 0-1 0 0,0 0 1 0 0,0-2 11 0 0,0-113-376 0 0,0-74-157 0 0,0 107 282 0 0,1 72 213 0 0,0 0 1 0 0,0 0-1 0 0,1 1 1 0 0,1-1-1 0 0,0-1 38 0 0,-1 7-20 0 0,1-18-55 0 0,-3-14 40 0 0,0 23 27 0 0,0-33-111 0 0,0 33 30 0 0,0 19 83 0 0,0-3 1 0 0,0 1 0 0 0,0 0-1 0 0,0 0 1 0 0,0 0 0 0 0,0 0 0 0 0,0-1-1 0 0,0 1 1 0 0,-1 0 0 0 0,1 0-1 0 0,-1 0 1 0 0,0 1 5 0 0,-5 1-12 0 0,5-4 12 0 0,1 0 0 0 0,-1 1 0 0 0,1-1 0 0 0,-1 0 0 0 0,1 0 0 0 0,0 1 0 0 0,-1-1 0 0 0,1 0 0 0 0,-1 1 1 0 0,1-1-1 0 0,0 1 0 0 0,0-1 0 0 0,-1 0 0 0 0,1 1 0 0 0,0-1 0 0 0,0 1 0 0 0,-1-1 0 0 0,1 1 0 0 0,0-1 0 0 0,0 1 0 0 0,0-1 0 0 0,0 1 0 0 0,0-1 0 0 0,0 1 0 0 0,-1-1 0 0 0,1 1 0 0 0,0-1 0 0 0,0 1 0 0 0,1-1 0 0 0,-1 1 1 0 0,0-1-1 0 0,0 1 0 0 0,0 6 0 0 0,0-5 0 0 0,1 0 0 0 0,-1 0 0 0 0,0 1 0 0 0,-1-1 0 0 0,1 0 0 0 0,0 0 0 0 0,-1 0 0 0 0,1 0 0 0 0,-1 0 0 0 0,0 1 0 0 0,-1 1 0 0 0,1-1 0 0 0,-1 1 0 0 0,0-1 0 0 0,1 1 0 0 0,0 0 0 0 0,0 0 0 0 0,0-1 0 0 0,0 1 0 0 0,1 0 0 0 0,-1 0 0 0 0,1 3 0 0 0,0 35 27 0 0,0 55 114 0 0,0-83-109 0 0,-1-1 0 0 0,-1 1 0 0 0,0-1 0 0 0,-1 2-32 0 0,0-4 34 0 0,1 1 0 0 0,1 1 1 0 0,0-1-1 0 0,0 0-34 0 0,1 4 65 0 0,-2-1 1 0 0,0 1-1 0 0,-2 2-65 0 0,1-4 62 0 0,1 1 0 0 0,1-1 1 0 0,0 2-63 0 0,1 145 672 0 0,0-104-393 0 0,0 11 57 0 0,0-55-272 0 0,0-10-35 0 0,0-3-42 0 0,0 0-39 0 0,0 0-82 0 0,0 0-146 0 0,0 0-21 0 0,0 0-3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52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4952 0 0,'0'0'108'0'0,"0"0"17"0"0,0 0 11 0 0,0 0 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51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0 221 8320 0 0,'0'0'190'0'0,"3"0"28"0"0,-3 0-209 0 0,1 0 1 0 0,-1 0-1 0 0,0 0 1 0 0,1 0-1 0 0,-1 0 1 0 0,1 0-1 0 0,-1 0 1 0 0,1 0-1 0 0,-1 1 1 0 0,0-1-1 0 0,1 0 1 0 0,-1 0-1 0 0,1 0 1 0 0,-1 0-1 0 0,0 0 1 0 0,1 1-1 0 0,-1-1 0 0 0,0 0 1 0 0,1 0-1 0 0,-1 1 1 0 0,0-1-1 0 0,1 0 1 0 0,-1 1-1 0 0,0-1 1 0 0,0 0-1 0 0,1 1 1 0 0,-1-1-1 0 0,0 0 1 0 0,0 1-1 0 0,1-1 1 0 0,-1 1-10 0 0,5 6 123 0 0,1-3-79 0 0,-5-4-44 0 0,-1 0 0 0 0,0 1 0 0 0,1-1-1 0 0,-1 0 1 0 0,1 0 0 0 0,-1 1 0 0 0,0-1 0 0 0,1 0 0 0 0,-1 1-1 0 0,1-1 1 0 0,-1 1 0 0 0,0-1 0 0 0,0 0 0 0 0,1 1 0 0 0,-1-1-1 0 0,0 1 1 0 0,0-1 0 0 0,1 1 0 0 0,-1-1 0 0 0,0 1 0 0 0,0-1-1 0 0,0 1 1 0 0,0-1 0 0 0,0 1 0 0 0,0-1 0 0 0,0 1 0 0 0,0-1-1 0 0,0 1 1 0 0,0-1 0 0 0,0 1 0 0 0,0-1 0 0 0,0 1 0 0 0,0 3 12 0 0,0 4 79 0 0,0-1 72 0 0,1-1 36 0 0,0-4-127 0 0,-1 0 1 0 0,1-1-1 0 0,0 1 0 0 0,0-1 1 0 0,0 1-1 0 0,0 0 0 0 0,0-1 1 0 0,0 1-1 0 0,0-1-72 0 0,7 8 253 0 0,-7-8-158 0 0,2 2 85 0 0,2 4 147 0 0,-3-4-156 0 0,-1 1 24 0 0,0 0 65 0 0,-1 0 81 0 0,0 1 97 0 0,1 2-268 0 0,2-1 71 0 0,12 13 722 0 0,-9-12-635 0 0,-2-3-193 0 0,-1-1 121 0 0,-2-1-88 0 0,0 1-54 0 0,-2-1-53 0 0,1 1-20 0 0,1-1 50 0 0,10 4 230 0 0,-6 0-196 0 0,-5-5-121 0 0,0-1 0 0 0,0 1 0 0 0,0-1 0 0 0,1 0 0 0 0,-1 1 0 0 0,0-1 0 0 0,0 0 0 0 0,1 1 1 0 0,-1-1-1 0 0,0 0 0 0 0,1 1 0 0 0,-1-1 0 0 0,0 0 0 0 0,1 0 0 0 0,-1 1 0 0 0,0-1 0 0 0,1 0 0 0 0,-1 0 1 0 0,0 0-1 0 0,1 0 0 0 0,-1 1 0 0 0,1-1 0 0 0,-1 0 0 0 0,1 0 0 0 0,-1 0 0 0 0,0 0 0 0 0,1 0 1 0 0,-1 0-1 0 0,1 0 0 0 0,-1 0 0 0 0,1 0-4 0 0,4 2 75 0 0,12 16 11 0 0,-11-13-74 0 0,-3-1-25 0 0,-1-2-44 0 0,-1-2-86 0 0,-1 0-153 0 0,0 0 219 0 0,0 0-4 0 0,0 0-18 0 0,0 0-40 0 0,0 0-14 0 0,0 0-40 0 0,0 0-46 0 0,0 0-52 0 0,0 0-55 0 0,0 0-52 0 0,0 0-45 0 0,0 0-41 0 0,0 0-141 0 0,0 0-40 0 0,0 0-171 0 0,0 0-460 0 0</inkml:trace>
  <inkml:trace contextRef="#ctx0" brushRef="#br0" timeOffset="337.36">363 79 6688 0 0,'3'3'197'0'0,"10"8"-16"0"0,-12-11-179 0 0,0 0 0 0 0,0 1 0 0 0,0-1 0 0 0,-1 1 0 0 0,1-1 0 0 0,0 1 0 0 0,0-1 0 0 0,0 1 0 0 0,-1 0 0 0 0,1-1 0 0 0,0 1 0 0 0,0 0 0 0 0,-1 0 0 0 0,1-1 0 0 0,-1 1 0 0 0,1 0 0 0 0,-1 0-1 0 0,1 0 1 0 0,-1 0 0 0 0,0 0 0 0 0,1 0 0 0 0,-1 0 0 0 0,0 0 0 0 0,1 0-2 0 0,-1 0 0 0 0,0 0-1 0 0,0 0 1 0 0,1 0 0 0 0,-1 0-1 0 0,0 0 1 0 0,1 0-1 0 0,-1 0 1 0 0,1-1 0 0 0,-1 1-1 0 0,1 0 1 0 0,-1 0-1 0 0,1 0 1 0 0,0-1 0 0 0,0 1-1 0 0,-1 0 1 0 0,1-1 0 0 0,0 1-1 0 0,0 0 1 0 0,0-1-1 0 0,-1 1 1 0 0,1-1 0 0 0,0 1-1 0 0,0-1 1 0 0,0 0 0 0 0,4 4 38 0 0,-1 0 67 0 0,1 3 149 0 0,-1 2 79 0 0,4 4 232 0 0,-2-5-223 0 0,0-1 41 0 0,3 8 421 0 0,-6-8-428 0 0,1-1 80 0 0,1 1 114 0 0,-2-3-232 0 0,1 0 40 0 0,7 9 368 0 0,-6 0-30 0 0,2-8-290 0 0,-7-5-402 0 0,0 0-1 0 0,1 1 0 0 0,-1-1 0 0 0,1 0 1 0 0,-1 0-1 0 0,0 1 0 0 0,1-1 1 0 0,-1 0-1 0 0,0 0 0 0 0,1 1 0 0 0,-1-1 1 0 0,0 0-1 0 0,0 1 0 0 0,1-1 0 0 0,-1 0 1 0 0,0 1-1 0 0,0-1 0 0 0,0 0 0 0 0,1 1 1 0 0,-1-1-1 0 0,0 1 0 0 0,0-1 0 0 0,0 1 1 0 0,0-1-1 0 0,0 0 0 0 0,0 1 1 0 0,0-1-1 0 0,0 1 0 0 0,0-1 0 0 0,0 0 1 0 0,0 1-24 0 0,0 2 542 0 0,3-3-275 0 0,-1 0-56 0 0,0 0-48 0 0,0 1-40 0 0,1 0 21 0 0,1 6 31 0 0,-4-3-18 0 0,0-1 172 0 0,0-3-23 0 0,0 0-96 0 0,0 0-39 0 0,0 0-10 0 0,0 0-11 0 0,0 0-45 0 0,0 0-17 0 0,0-3-7 0 0,0-14-8 0 0,0 10-63 0 0,0 2-1 0 0,-3-11 39 0 0,-7 0-25 0 0,7 1 20 0 0,2-2-33 0 0,1 13-10 0 0,-1 0 0 0 0,1-1 0 0 0,0 1 0 0 0,0 0 0 0 0,0-1 0 0 0,1 1 0 0 0,0 0 0 0 0,-1-1 0 0 0,3-2 0 0 0,10-9-16 0 0,31-28-136 0 0,-25 25 48 0 0,-17 17 95 0 0,0 0-1 0 0,-1 1 1 0 0,1 0-1 0 0,0-1 0 0 0,1 1 1 0 0,-1 0-1 0 0,0 0 1 0 0,0 0-1 0 0,0 0 1 0 0,1 1-1 0 0,-1-1 0 0 0,3 0 10 0 0,7-3-45 0 0,-2-9-45 0 0,-8 12 78 0 0,0-1 0 0 0,-1 1 0 0 0,1 0 1 0 0,0-1-1 0 0,0 1 0 0 0,-1 0 0 0 0,1 0 1 0 0,0 0-1 0 0,0 1 0 0 0,1-1 12 0 0,8-2-69 0 0,2 2-38 0 0,5-1-1 0 0,2-4-33 0 0,-15 4 75 0 0,0 1 0 0 0,1-1 1 0 0,-1 1-1 0 0,1 0 0 0 0,3 1 66 0 0,-2 0-134 0 0,0 0 40 0 0,3 0-4 0 0,10 0-57 0 0,-14 0 63 0 0,1 0-49 0 0,-1 0-39 0 0,0 0-64 0 0,1 0-74 0 0,1 0-87 0 0,-4-1 178 0 0,0 2 0 0 0,0-1 1 0 0,0 0-1 0 0,-1 1 0 0 0,4 0 227 0 0,-5 0-118 0 0,0 0 1 0 0,0 0-1 0 0,0 0 0 0 0,-1 0 0 0 0,1 0 0 0 0,0 0 0 0 0,-1 1 0 0 0,1-1 0 0 0,-1 1 1 0 0,1-1 117 0 0</inkml:trace>
  <inkml:trace contextRef="#ctx0" brushRef="#br0" timeOffset="717.75">1026 206 7256 0 0,'2'0'165'0'0,"6"0"-52"0"0,16 0 256 0 0,-17 0-293 0 0,-1 0-47 0 0,12-3-29 0 0,-2-3 22 0 0,-8 1 57 0 0,-5 4 124 0 0,-1 0-34 0 0,2 0 83 0 0,-1 0-69 0 0,0 1-60 0 0,0 1-22 0 0,0-3 59 0 0,5-3 165 0 0,2 0 156 0 0,6 2 77 0 0,-12 3-482 0 0,-1 0 1 0 0,0-1 0 0 0,1 1 0 0 0,-1-1 0 0 0,0 0-1 0 0,1 1 1 0 0,0-2-77 0 0,8-3 255 0 0,-1 1-13 0 0,1 0 58 0 0,8-8 5 0 0,4-1 45 0 0,-7 9-51 0 0,-4 1-83 0 0,-3-3-46 0 0,-2 2-64 0 0,6-2 46 0 0,-9-4-38 0 0,2 5-40 0 0,-7 5-70 0 0,0 0 1 0 0,1 0-1 0 0,-1-1 0 0 0,1 1 0 0 0,-1 0 1 0 0,0 0-1 0 0,1-1 0 0 0,-1 1 1 0 0,0 0-1 0 0,0 0 0 0 0,1-1 0 0 0,-1 1 1 0 0,0 0-1 0 0,1-1 0 0 0,-1 1 1 0 0,0-1-1 0 0,0 1 0 0 0,0 0 0 0 0,0-1 1 0 0,1 1-1 0 0,-1 0 0 0 0,0-1 1 0 0,0 1-1 0 0,0-1 0 0 0,0 1 0 0 0,0-1 1 0 0,0 1-1 0 0,0 0 0 0 0,0-1 1 0 0,0 1-1 0 0,0-1-4 0 0,0-2 89 0 0,0 3-7 0 0,3 0-2 0 0,5 0-33 0 0,-7 0 88 0 0,-12 0 264 0 0,-2 0-133 0 0,4 1-156 0 0,3 0-85 0 0,1 0-81 0 0,-10 10 146 0 0,-1-2-19 0 0,8 0-52 0 0,6-7-20 0 0,0 0 1 0 0,1 0 0 0 0,-1 0 0 0 0,0 0 0 0 0,-1-1-1 0 0,1 1 1 0 0,0-1 0 0 0,0 1 0 0 0,-1-1 0 0 0,0 0 0 0 0,-2 2 0 0 0,1 1 0 0 0,-1-1 0 0 0,1 1 0 0 0,0 0 0 0 0,0 0 0 0 0,0 0 0 0 0,-1 2 0 0 0,-4 4 0 0 0,-9 7 0 0 0,14-14 0 0 0,0 1 0 0 0,0 0 0 0 0,0 0 0 0 0,0 1 0 0 0,1-1 0 0 0,-4 5 0 0 0,2 2 0 0 0,5-9 0 0 0,-1 0 0 0 0,-1 1 0 0 0,1-1 0 0 0,0 0 0 0 0,-1 0 0 0 0,1 0 0 0 0,-1 0 0 0 0,1 0 0 0 0,-1 0 0 0 0,-4 3 0 0 0,5-4 0 0 0,1-1 0 0 0,-1 1 0 0 0,0-1 0 0 0,1 1 0 0 0,-1-1 0 0 0,1 1 0 0 0,-1-1 0 0 0,1 1 0 0 0,-1-1 0 0 0,1 1 0 0 0,0 0 0 0 0,-1-1 0 0 0,1 1 0 0 0,0 0 0 0 0,0-1 0 0 0,-1 1 0 0 0,-1 31 0 0 0,2-25 0 0 0,0-6 0 0 0,0 0 0 0 0,-1 0 0 0 0,1 0 0 0 0,0 0 0 0 0,0 0 0 0 0,0 0 0 0 0,0-1 0 0 0,0 1 0 0 0,0 0 0 0 0,0 0 0 0 0,1 0 0 0 0,-1 0 0 0 0,0 0 0 0 0,0 0 0 0 0,1 0 0 0 0,-1 0 0 0 0,1 0 0 0 0,-1-1 0 0 0,1 1 0 0 0,-1 0 0 0 0,1 0 0 0 0,-1-1 0 0 0,1 1 0 0 0,0 0 0 0 0,-1-1 0 0 0,1 1 0 0 0,0 0 0 0 0,0-1 0 0 0,-1 1 0 0 0,1-1 0 0 0,0 1 0 0 0,0-1 0 0 0,0 0 0 0 0,0 1 0 0 0,-1-1 0 0 0,2 0 0 0 0,14 14 0 0 0,-15-13 0 0 0,0 0 0 0 0,0 0 0 0 0,0 0 0 0 0,0 0 0 0 0,1 0 0 0 0,-1 0 0 0 0,1 0 0 0 0,-1 0 0 0 0,0 0 0 0 0,1-1 0 0 0,0 1 0 0 0,-1 0 0 0 0,1-1 0 0 0,-1 1 0 0 0,1-1 0 0 0,0 0 0 0 0,-1 0 0 0 0,1 0 0 0 0,-1 1 0 0 0,1-1 0 0 0,1-1 0 0 0,1 1 0 0 0,0 0 0 0 0,0 1 0 0 0,0-1 0 0 0,-1 1 0 0 0,1-1 0 0 0,0 1 0 0 0,1 1 0 0 0,6 3 0 0 0,-8-4 0 0 0,0 0 0 0 0,0 1 0 0 0,0-1 0 0 0,0 0 0 0 0,0-1 0 0 0,0 1 0 0 0,0-1 0 0 0,1 1 0 0 0,-1-1 0 0 0,3 0 0 0 0,19 0-26 0 0,2 0-78 0 0,1 0-110 0 0,-13 0 57 0 0,0 0-40 0 0,7-2-29 0 0,-1-3-108 0 0,3-1-121 0 0,1 3-82 0 0,-18 3 437 0 0,-1 0-60 0 0,0-1-58 0 0,0 0-56 0 0,-1-1-57 0 0,1 1-55 0 0,-1-1-54 0 0,1 1-54 0 0,2-1-325 0 0,0-1-111 0 0,5 1-568 0 0,6 2-834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07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32 7280 0 0,'0'0'209'0'0,"0"0"-84"0"0,3-3 34 0 0,-3 3-71 0 0,1-1-38 0 0,0 0-28 0 0,0 0-35 0 0,0 0-18 0 0,0 0 51 0 0,0 0 47 0 0,1-1 65 0 0,-1 1 42 0 0,0 0 68 0 0,0 0 79 0 0,1-1 90 0 0,-1 2-166 0 0,-1 0-53 0 0,2-1-47 0 0,-1 1-40 0 0,2 0 21 0 0,3 1-25 0 0,-6-1 15 0 0,0 0-107 0 0,0 0 0 0 0,0 0 0 0 0,0 0-1 0 0,0 0 1 0 0,0 0 0 0 0,1 0-1 0 0,-1 0 1 0 0,0 1 0 0 0,0-1 0 0 0,0 0-1 0 0,0 0 1 0 0,0 0 0 0 0,0 0 0 0 0,0-1-1 0 0,0 1 1 0 0,0 0 0 0 0,0 0-1 0 0,1 0 1 0 0,-1 0 0 0 0,0 0 0 0 0,0 0-1 0 0,0 0 1 0 0,0 0 0 0 0,0 0-1 0 0,0 0 1 0 0,0 0 0 0 0,0 0 0 0 0,0 0-1 0 0,0 0 1 0 0,0 0 0 0 0,0 0 0 0 0,1 0-1 0 0,-1 0 1 0 0,0 0 0 0 0,0 0-1 0 0,0-1 1 0 0,0 1 0 0 0,0 0 0 0 0,0 0-1 0 0,0 0 1 0 0,0 0 0 0 0,0 0 0 0 0,0 0-1 0 0,0 0 1 0 0,0 0 0 0 0,0 0-1 0 0,0 0 1 0 0,0-1 0 0 0,0 1 0 0 0,0 0-1 0 0,0 0 1 0 0,0 0 0 0 0,0 0 0 0 0,0 0-1 0 0,0 0 1 0 0,0 0 0 0 0,0 0-9 0 0,0-11 496 0 0,0 9 1 0 0,0 2 6 0 0,0 0 1 0 0,0 0 0 0 0,0 0-27 0 0,0 0-112 0 0,2 2-49 0 0,9 9-10 0 0,-9-9-16 0 0,1 1-56 0 0,6 11-28 0 0,-8-10-151 0 0,0-1 0 0 0,0 1 0 0 0,0 0 0 0 0,-1 0 0 0 0,0 0-1 0 0,0-1 1 0 0,0 2-55 0 0,2 11 113 0 0,4-1-43 0 0,0 1-14 0 0,-4 0 31 0 0,-2 2 8 0 0,0 5-19 0 0,0-20-65 0 0,2 16 61 0 0,4-3-23 0 0,0-1 1 0 0,-4 4 25 0 0,-3-10-38 0 0,1 12 42 0 0,3-4 16 0 0,2-6-49 0 0,2 7 33 0 0,-5 0 19 0 0,-3 4-16 0 0,0-12-36 0 0,1-1 1 0 0,0 1-1 0 0,0 0 0 0 0,1 0 0 0 0,2 9-46 0 0,3-7 63 0 0,-5-10-55 0 0,0-1-1 0 0,0 1 1 0 0,0-1-1 0 0,-1 1 1 0 0,1-1-1 0 0,0 1 1 0 0,-1 0-1 0 0,0-1 1 0 0,1 1-1 0 0,-1 0 1 0 0,0-1-1 0 0,0 1 1 0 0,0 0-1 0 0,0 0-7 0 0,0 38 74 0 0,0-20 10 0 0,0-18-76 0 0,0-1 1 0 0,1 1 0 0 0,-1 0-1 0 0,0-1 1 0 0,1 1-1 0 0,-1 0 1 0 0,1-1 0 0 0,-1 1-1 0 0,1-1 1 0 0,0 1-1 0 0,-1-1 1 0 0,1 1 0 0 0,0-1-1 0 0,0 1 1 0 0,0-1-1 0 0,0 0 1 0 0,1 0-1 0 0,-1 1-8 0 0,3 5 97 0 0,-4 2-76 0 0,-1-7-7 0 0,1 22 3 0 0,0-21-22 0 0,0 15-53 0 0,0-16-69 0 0,0-1-56 0 0,0-1-250 0 0,0 0 238 0 0,0 0-29 0 0,0 0-68 0 0,0 0 99 0 0,0 0-36 0 0,0 0-40 0 0,0 0-38 0 0,0 0-405 0 0,0 0 104 0 0,0 0-52 0 0,0 0-769 0 0,0 0-602 0 0,0 0-1146 0 0</inkml:trace>
  <inkml:trace contextRef="#ctx0" brushRef="#br0" timeOffset="384.96">0 426 6952 0 0,'0'0'201'0'0,"0"0"54"0"0,3 0 75 0 0,38 0 682 0 0,-22 0-646 0 0,-7-2-167 0 0,-3-2-39 0 0,4-3 13 0 0,14 2 88 0 0,-12-2-59 0 0,6-2 87 0 0,-8 5-179 0 0,11-5 139 0 0,0 0-6 0 0,-11 5-141 0 0,16-6 190 0 0,-1-2-77 0 0,-9 5-122 0 0,0 0-48 0 0,-2 0-54 0 0,0 3-58 0 0,1 0 10 0 0,-13 3 38 0 0,0 0 1 0 0,0 0-1 0 0,-1-1 0 0 0,1 1 0 0 0,0-1 1 0 0,-1 0-1 0 0,1 0 0 0 0,-1-1 19 0 0,1 0-43 0 0,-1 1 0 0 0,1 0 0 0 0,-1-1 1 0 0,1 1-1 0 0,0 1 0 0 0,2-2 43 0 0,11-4-155 0 0,-2-1 21 0 0,5-2-29 0 0,-16 9 97 0 0,1-1-33 0 0,0-1-43 0 0,1 0-54 0 0,11-7-317 0 0,-10 8 344 0 0,-3 1 30 0 0,2 0-93 0 0,-1 0-93 0 0,-2-1 61 0 0,-1 0-43 0 0,3-1-410 0 0,0-1-257 0 0,0 2-142 0 0,3 1-622 0 0</inkml:trace>
  <inkml:trace contextRef="#ctx0" brushRef="#br0" timeOffset="747.55">742 206 5584 0 0,'0'0'124'0'0,"0"2"17"0"0,0-1-133 0 0,0-1-1 0 0,0 1 1 0 0,0 0-1 0 0,0-1 1 0 0,0 1-1 0 0,0-1 1 0 0,0 1-1 0 0,0-1 1 0 0,1 1-1 0 0,-1-1 1 0 0,0 1 0 0 0,0 0-1 0 0,1-1 1 0 0,-1 0-1 0 0,0 1 1 0 0,1-1-1 0 0,-1 1 1 0 0,1-1-1 0 0,-1 1 1 0 0,0-1-1 0 0,1 0 1 0 0,-1 1-1 0 0,1-1 1 0 0,0 1-8 0 0,6 6 104 0 0,-6 2-78 0 0,-1-2-26 0 0,0-5 0 0 0,0 1 0 0 0,0-1 0 0 0,0 0 0 0 0,0 0 0 0 0,0 0 0 0 0,0 0 0 0 0,1 0 0 0 0,-1 1 0 0 0,1-1 0 0 0,0 1 0 0 0,3 3 4 0 0,3 6 66 0 0,-5 1 90 0 0,1 0 62 0 0,3 0 79 0 0,-1-4 10 0 0,-3 6 77 0 0,-1-5-216 0 0,0 0 38 0 0,8 21 510 0 0,-5-18-454 0 0,-1-1-42 0 0,3 4 44 0 0,-2-6-74 0 0,-2-3-21 0 0,-1 1 17 0 0,-1 1 53 0 0,0 3-39 0 0,0-5-75 0 0,0 0 0 0 0,0 0 1 0 0,0 0-1 0 0,1-1 0 0 0,1 6-129 0 0,4 4 280 0 0,-1-1 0 0 0,-3 2-53 0 0,-2-1 57 0 0,-1-13-207 0 0,1 1 1 0 0,0 0-1 0 0,0-1 0 0 0,0 1 1 0 0,1 0-1 0 0,-1-1 0 0 0,1 1 1 0 0,1 3-78 0 0,0-1 57 0 0,5 18 204 0 0,-3 7 75 0 0,-4-28-218 0 0,0 1-51 0 0,0 9 6 0 0,0-7-8 0 0,0-2 11 0 0,0-1 41 0 0,0 1 63 0 0,0-1 70 0 0,0 1 81 0 0,0-1 92 0 0,3-3-209 0 0,-3 0-207 0 0,1 0 1 0 0,-1 0 0 0 0,0 0 0 0 0,1 0 0 0 0,-1 0-1 0 0,1 0 1 0 0,-1 0 0 0 0,1 0 0 0 0,-1 0 0 0 0,0 0-1 0 0,1 0 1 0 0,-1 0 0 0 0,1 0 0 0 0,-1-1 0 0 0,1 1-1 0 0,-1 0 1 0 0,0 0 0 0 0,1 0 0 0 0,-1-1 0 0 0,0 1-1 0 0,1 0 1 0 0,-1-1 0 0 0,0 1 0 0 0,1 0 0 0 0,-1-1-1 0 0,0 1 1 0 0,0 0 0 0 0,1-1 0 0 0,-1 1 0 0 0,0 0-1 0 0,0-1 1 0 0,0 1 0 0 0,1-1 0 0 0,-1 1 0 0 0,0 0-1 0 0,0-1 1 0 0,0 1 0 0 0,0-1 0 0 0,0 1 0 0 0,0-1-1 0 0,0 1 1 0 0,0 0 0 0 0,0-1 0 0 0,0 1 0 0 0,0-1-1 0 0,0 1 1 0 0,0-1-8 0 0,0-8 64 0 0,3-1-62 0 0,2 2-2 0 0,-4 7 4 0 0,0 0 0 0 0,0-1-1 0 0,0 1 1 0 0,0-1 0 0 0,-1 1 0 0 0,1-1-1 0 0,0 1 1 0 0,-1-1 0 0 0,1 0 0 0 0,-1 1 0 0 0,0-1-1 0 0,0 0 1 0 0,1 1 0 0 0,-1-1-4 0 0,0-1 1 0 0,0 1 0 0 0,0-1 0 0 0,0 1 0 0 0,1-1 0 0 0,-1 1 1 0 0,1-1-1 0 0,0 1 0 0 0,-1-1 0 0 0,1 1 0 0 0,1-2-1 0 0,8-11-22 0 0,3-4-87 0 0,-10 7 31 0 0,-2-4 9 0 0,0-1 5 0 0,1 11 24 0 0,1 0-1 0 0,0 0 1 0 0,1 1 0 0 0,-1-1-1 0 0,4-3 41 0 0,0 0-48 0 0,-2 2-20 0 0,1 0 1 0 0,0 0 0 0 0,0 1-1 0 0,5-4 68 0 0,2-3-81 0 0,-12 11 72 0 0,0 1 0 0 0,0 0 0 0 0,1 0 0 0 0,-1 0 1 0 0,0-1-1 0 0,1 1 0 0 0,-1 0 0 0 0,1 1 0 0 0,-1-1 0 0 0,1 0 0 0 0,-1 0 0 0 0,1 1 1 0 0,-1-1-1 0 0,1 0 0 0 0,0 1 0 0 0,-1 0 0 0 0,1-1 0 0 0,0 1 0 0 0,0 0 1 0 0,0 0 8 0 0,7-3-59 0 0,-3-3 35 0 0,-6 6 24 0 0,0-1-1 0 0,1 1 1 0 0,-1 0 0 0 0,0-1-1 0 0,0 1 1 0 0,1-1-1 0 0,-1 1 1 0 0,0 0-1 0 0,1-1 1 0 0,-1 1-1 0 0,1 0 1 0 0,-1 0-1 0 0,0-1 1 0 0,1 1-1 0 0,-1 0 1 0 0,1 0 0 0 0,-1 0-1 0 0,1-1 1 0 0,-1 1-1 0 0,0 0 1 0 0,1 0-1 0 0,-1 0 1 0 0,1 0-1 0 0,-1 0 1 0 0,1 0-1 0 0,-1 0 1 0 0,1 0 0 0 0,-1 0-1 0 0,1 0 1 0 0,-1 0-1 0 0,1 0 1 0 0,-1 0-1 0 0,1 1 1 0 0,-1-1-1 0 0,0 0 1 0 0,1 0-1 0 0,-1 0 1 0 0,1 1 0 0 0,-1-1 0 0 0,8 5-24 0 0,-6-4 21 0 0,-1 0 1 0 0,0 0-1 0 0,1-1 1 0 0,-1 1-1 0 0,1 0 0 0 0,-1 0 1 0 0,1-1-1 0 0,0 1 1 0 0,-1-1-1 0 0,1 0 0 0 0,-1 1 1 0 0,1-1-1 0 0,0 0 1 0 0,0 0 2 0 0,-2 0 0 0 0,1 0 0 0 0,0 0 0 0 0,0 0 0 0 0,0 0 0 0 0,-1 0 0 0 0,1 1 0 0 0,0-1 0 0 0,0 0 0 0 0,0 0 0 0 0,-1 1 0 0 0,1-1 0 0 0,0 1 0 0 0,-1-1 0 0 0,1 0 0 0 0,0 1 0 0 0,-1-1 0 0 0,1 1 0 0 0,-1 0 0 0 0,1-1 0 0 0,0 1 0 0 0,-1-1 0 0 0,0 1 0 0 0,1 0 0 0 0,-1-1 0 0 0,1 1 0 0 0,-1 0 0 0 0,0 0 0 0 0,1-1 0 0 0,-1 2 0 0 0,1-1 0 0 0,-1 0 0 0 0,1 0 0 0 0,-1 0 0 0 0,1 0 0 0 0,0 0 0 0 0,-1 0 0 0 0,1 0 0 0 0,0 0 0 0 0,0 0 0 0 0,0 0 0 0 0,0 0 0 0 0,0 0 0 0 0,0 0 0 0 0,0-1 0 0 0,0 1 0 0 0,6 2 0 0 0,-6-3 0 0 0,-1 0 0 0 0,1 0 0 0 0,-1 1 0 0 0,1-1 0 0 0,-1 0 0 0 0,1 0 0 0 0,-1 0 0 0 0,0 1 0 0 0,1-1 0 0 0,-1 0 0 0 0,1 1 0 0 0,-1-1 0 0 0,0 0 0 0 0,1 1 0 0 0,-1-1 0 0 0,0 1 0 0 0,1-1 0 0 0,-1 0 0 0 0,0 1 0 0 0,0-1 0 0 0,1 1 0 0 0,-1-1 0 0 0,0 1 0 0 0,0-1 0 0 0,0 1 0 0 0,0-1 0 0 0,0 1 0 0 0,1-1 0 0 0,-1 1 0 0 0,0-1 0 0 0,0 1 0 0 0,0-1 0 0 0,0 1 0 0 0,-1-1 0 0 0,1 1 0 0 0,0-1 0 0 0,0 1 0 0 0,0-1 0 0 0,0 2 2 0 0,0 0 0 0 0,0 0 1 0 0,1-1-1 0 0,-1 1 1 0 0,1 0-1 0 0,-1 0 1 0 0,1-1-1 0 0,-1 1 1 0 0,1 0-1 0 0,0-1 1 0 0,0 1-1 0 0,0-1 1 0 0,0 1-3 0 0,0-1 2 0 0,0 1 0 0 0,0 0 1 0 0,0-1-1 0 0,-1 1 1 0 0,1-1-1 0 0,0 1 1 0 0,-1 0-1 0 0,1 0 1 0 0,-1-1-1 0 0,0 1 1 0 0,1 0-1 0 0,-1 0 1 0 0,0 0-3 0 0,0-1 2 0 0,0 1 0 0 0,0 0 1 0 0,1 0-1 0 0,-1 0 1 0 0,0-1-1 0 0,1 1 1 0 0,-1 0-1 0 0,1-1 1 0 0,0 1-1 0 0,0 0 1 0 0,0-1-1 0 0,0 1 1 0 0,0-1-3 0 0,0 1 2 0 0,0-1 0 0 0,0 1 1 0 0,-1-1-1 0 0,1 1 1 0 0,0 0-1 0 0,-1-1 1 0 0,1 1-1 0 0,-1 0 1 0 0,1 0-1 0 0,-1-1 1 0 0,0 1-1 0 0,0 0 1 0 0,1 0-3 0 0,-2 5 0 0 0,1-5 9 0 0,0 0 0 0 0,0 1 0 0 0,0-1 0 0 0,0 0 0 0 0,0 0 0 0 0,1 0 0 0 0,-1 0 0 0 0,1 0 0 0 0,-1 1 0 0 0,1 0-9 0 0,4 5 36 0 0,-4-7-29 0 0,0 0 0 0 0,0 1 0 0 0,0-1 0 0 0,-1 1 0 0 0,1-1 0 0 0,0 1 0 0 0,-1-1 0 0 0,1 1 0 0 0,-1 0 0 0 0,1-1 0 0 0,-1 1 0 0 0,0 0 0 0 0,0-1 0 0 0,0 1-7 0 0,0-1 2 0 0,0 0 1 0 0,0-1-1 0 0,1 1 1 0 0,-1 0-1 0 0,0 0 1 0 0,0 0 0 0 0,0-1-1 0 0,1 1 1 0 0,-1 0-1 0 0,0-1 1 0 0,0 1 0 0 0,1 0-1 0 0,-1-1 1 0 0,1 1-3 0 0,13 9-94 0 0,-3-2-8 0 0,-9-7-329 0 0,-1 0 50 0 0,1 0 44 0 0,-1 0 36 0 0,2-1-212 0 0,2-1-548 0 0,-4 1 695 0 0,0 0-52 0 0,-1 0 36 0 0,2 0-1395 0 0,-1 0-1008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49.5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396 348 6072 0 0,'0'0'133'0'0,"0"0"23"0"0,0 0 12 0 0,-3-3-23 0 0,0 0-123 0 0,1 2-25 0 0,-5-2 22 0 0,-10-5 57 0 0,11 4 60 0 0,-1-3 158 0 0,7 7-294 0 0,-2-1 275 0 0,1 0-63 0 0,-1 0-54 0 0,0 0-45 0 0,0 1-25 0 0,0 0-38 0 0,-3 1 23 0 0,4-1-15 0 0,0 1 50 0 0,-8-2 216 0 0,0 1-61 0 0,0-1-40 0 0,0 1-37 0 0,5 0-105 0 0,0 0-1 0 0,0 0 0 0 0,0 1 1 0 0,0 0-1 0 0,0 0 1 0 0,-2 0-81 0 0,-18 10 261 0 0,14-9-45 0 0,7-2-186 0 0,0 0-1 0 0,0 1 1 0 0,1-1 0 0 0,-1 0-1 0 0,0 1 1 0 0,0 0-1 0 0,-2 0-29 0 0,3 0 23 0 0,0 0-1 0 0,0 0 1 0 0,0 0-1 0 0,0 1 0 0 0,1-1 1 0 0,-1 0-1 0 0,0 1 1 0 0,0 0-23 0 0,-11 9 133 0 0,-1-2-50 0 0,-1 3-6 0 0,4 3 12 0 0,-7-1-22 0 0,-7 5 15 0 0,10-2-59 0 0,8-5-4 0 0,4-6-7 0 0,-1 0-1 0 0,-1 0 0 0 0,1 0 0 0 0,-4 3-11 0 0,4-5 19 0 0,0 0-1 0 0,1 0 1 0 0,0 0-1 0 0,0 0 1 0 0,0 1-1 0 0,1-1 1 0 0,-1 1-1 0 0,1 0 1 0 0,0 1-19 0 0,-7 17 151 0 0,1 0 15 0 0,6-3-112 0 0,2-13-31 0 0,0-5-18 0 0,0 0 0 0 0,0 0-1 0 0,0 0 1 0 0,0 0 0 0 0,0 1-1 0 0,0-1 1 0 0,1 0 0 0 0,-1 0 0 0 0,1 0-1 0 0,0 1-4 0 0,4 5 22 0 0,-4-7-13 0 0,0 1-1 0 0,0-1 1 0 0,0 1-1 0 0,-1-1 1 0 0,1 1-1 0 0,0-1 1 0 0,-1 1-1 0 0,1-1 1 0 0,-1 1 0 0 0,0 0-1 0 0,1-1 1 0 0,-1 1-1 0 0,0 0 1 0 0,0 0-9 0 0,0-1 9 0 0,1 1 1 0 0,-1-1 0 0 0,1 0 0 0 0,0 1-1 0 0,-1-1 1 0 0,1 1 0 0 0,0-1-1 0 0,0 0 1 0 0,0 0 0 0 0,-1 0 0 0 0,1 1-1 0 0,1-1 1 0 0,-1 0 0 0 0,0 0 0 0 0,0 0-1 0 0,0 0 1 0 0,0-1 0 0 0,1 1-1 0 0,-1 0 1 0 0,0 0 0 0 0,1-1 0 0 0,-1 1-1 0 0,1-1 1 0 0,1 1-10 0 0,2 2 16 0 0,29 9 45 0 0,-24-9-41 0 0,9 1 18 0 0,-8-3 11 0 0,-1-1 0 0 0,1 0 0 0 0,0-1-49 0 0,6 0 37 0 0,-4 1 2 0 0,8 0 17 0 0,11 0-23 0 0,-30 0-33 0 0,0 0 0 0 0,-1-1 0 0 0,1 1 0 0 0,0 0 0 0 0,0-1 0 0 0,-1 1 0 0 0,1-1 0 0 0,0 0 0 0 0,-1 1 0 0 0,1-1 0 0 0,-1 0 1 0 0,1 0-1 0 0,-1 0 0 0 0,1 0 0 0 0,-1 0 0 0 0,0-1 0 0 0,0 1 0 0 0,1 0 0 0 0,-1-1 0 0 0,15-11-25 0 0,-9 10-33 0 0,-4 2 28 0 0,0-1 0 0 0,0 1 0 0 0,-1 0 1 0 0,1-1-1 0 0,0 1 0 0 0,-1-1 0 0 0,1 0 0 0 0,-1 0 0 0 0,0 0 1 0 0,0 0-1 0 0,0 0 0 0 0,0-1 0 0 0,0 1 0 0 0,0-1 0 0 0,0 0 30 0 0,3-7-134 0 0,0-1-106 0 0,3-2-42 0 0,2-9-95 0 0,-7 12 135 0 0,0 4 71 0 0,0-1-45 0 0,1-2-56 0 0,3-12-287 0 0,-6 11 255 0 0,0 5 129 0 0,-1-1-33 0 0,0-1-39 0 0,0-1-44 0 0,0 2 108 0 0,0-1-51 0 0,0-1-52 0 0,0 0-56 0 0,0 0-57 0 0,0 0-60 0 0,0 1-60 0 0,0-1-64 0 0,0-5-355 0 0,0-6-511 0 0</inkml:trace>
  <inkml:trace contextRef="#ctx0" brushRef="#br0" timeOffset="277.85">380 17 5344 0 0,'0'0'157'0'0,"1"-1"-41"0"0,1-1-7 0 0,-2 2 28 0 0,0-1-36 0 0,1 1 7 0 0,0-1-108 0 0,-1 1-49 0 0,1-1-66 0 0,0 0-146 0 0,0 0 218 0 0,-1 0 43 0 0,1 1 44 0 0,-1-1 46 0 0,1 1 56 0 0,0-1 62 0 0,-1 1 19 0 0,1-1 54 0 0,-1 1 57 0 0,1-1 62 0 0,0 0 66 0 0,-1 1 72 0 0,1-1 75 0 0,0 0 80 0 0,1 0-499 0 0,0 1-82 0 0,1 1-53 0 0,2 1 3 0 0,-4-1 0 0 0,4 14 302 0 0,6 9 48 0 0,-9-13 11 0 0,0 3-165 0 0,3 2-47 0 0,1 5-28 0 0,-3 1-85 0 0,-3-14-58 0 0,1-1 0 0 0,0 0 0 0 0,1 0 0 0 0,-1 0-1 0 0,1 0 1 0 0,3 6-40 0 0,-4-8 27 0 0,3 11 111 0 0,-4 5-4 0 0,-1-6-54 0 0,0 13 28 0 0,0-10 49 0 0,1 0 0 0 0,0 0 0 0 0,2 0 0 0 0,0 6-157 0 0,3-8 92 0 0,-3-9-46 0 0,0-1 0 0 0,-1 1-1 0 0,1 0 1 0 0,-1-1 0 0 0,-1 1-1 0 0,1 0-45 0 0,-2 11 110 0 0,2 26 213 0 0,1-30-226 0 0,4 2 24 0 0,-5-13-96 0 0,1 0 1 0 0,-1 1 0 0 0,0-1 0 0 0,0 0-1 0 0,-1 1 1 0 0,1-1 0 0 0,-1 1-1 0 0,0 1-25 0 0,0 3-66 0 0,1 1 88 0 0,-1 2 91 0 0,0 5 169 0 0,1 4 92 0 0,-1-8-192 0 0,0-1-119 0 0,0-6-74 0 0,0 0-33 0 0,0 3-115 0 0,0-4 35 0 0,0 0-34 0 0,0 0-35 0 0,-1 0-38 0 0,1 0-40 0 0,-1-1-44 0 0,1-3-339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56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95 9072 0 0,'0'0'200'0'0,"0"0"33"0"0,0 0 15 0 0,0 0 45 0 0,0 0-127 0 0,0 0 126 0 0,3 3 237 0 0,3 2-272 0 0,6 2 218 0 0,5 2 96 0 0,-8-1-277 0 0,29 29 900 0 0,-21-20-718 0 0,1 1-16 0 0,-1 0-107 0 0,-7-9-209 0 0,-2 0-57 0 0,1 0 84 0 0,-3-1-32 0 0,4 7 66 0 0,2 2-35 0 0,46 47 384 0 0,-45-47-399 0 0,4 7 22 0 0,3-2-46 0 0,-5-6 155 0 0,11 17-286 0 0,9 10 237 0 0,-17-25-154 0 0,4 4-13 0 0,2 1-4 0 0,-6-5 9 0 0,13 24 53 0 0,-18-34-64 0 0,-7 5 0 0 0,-3-8-43 0 0,0-1 0 0 0,0 0-1 0 0,1 0 1 0 0,-1-1-1 0 0,3 2-20 0 0,-2-1 25 0 0,-1-1 39 0 0,-3-3 6 0 0,0 0 20 0 0,0 0-22 0 0,-3 0-117 0 0,0 0 19 0 0,-10 0-132 0 0,3-3-129 0 0,4-10-127 0 0,4 10 254 0 0,0 0 75 0 0,0 1 54 0 0,-3-3 13 0 0,1 3-22 0 0,1-2-75 0 0,0 2-22 0 0,1-1-65 0 0,0 1-23 0 0,0-1-61 0 0,0-1-67 0 0,0 0-75 0 0,-3-4-117 0 0,0 1 150 0 0,1 0 29 0 0,-1 1-49 0 0,1-1-62 0 0,1 0-76 0 0,0-9-865 0 0</inkml:trace>
  <inkml:trace contextRef="#ctx0" brushRef="#br0" timeOffset="316.07">442 1 7512 0 0,'0'0'166'0'0,"0"0"29"0"0,0 0 13 0 0,-3 2-29 0 0,-7 11-143 0 0,7-6-30 0 0,1-1 57 0 0,-2-3 40 0 0,-3 2 146 0 0,2 19 196 0 0,0-13-204 0 0,-3 4 214 0 0,-1 1 14 0 0,4-5-203 0 0,2 1-25 0 0,-2 4 106 0 0,-5 3 88 0 0,-5 7 252 0 0,1 0 1 0 0,-2 7-688 0 0,-2 5 577 0 0,10-20-323 0 0,0-2-57 0 0,-10 30 240 0 0,5-12-119 0 0,6-16-169 0 0,-4 11 91 0 0,-6 0 50 0 0,5-12-158 0 0,-9 10 135 0 0,9-10 81 0 0,0 0-1 0 0,-7 15-347 0 0,17-27 55 0 0,0-1-1 0 0,0 0 1 0 0,-1 0-1 0 0,0 0 1 0 0,1 0-1 0 0,-2 0-54 0 0,-8 7 164 0 0,5-5-39 0 0,2-1-10 0 0,1 0 14 0 0,0 2 39 0 0,1 0-26 0 0,-2 0-44 0 0,-2 4-16 0 0,0-1-54 0 0,0 0-26 0 0,3-3-2 0 0,0-2 0 0 0,-19 17 0 0 0,10-6 0 0 0,10-3 11 0 0,3-10-8 0 0,0-3-69 0 0,0 0-97 0 0,0 0-212 0 0,-3 0-376 0 0,-7 0-45 0 0,7 0-10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53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18 426 7512 0 0,'2'0'166'0'0,"0"0"-117"0"0,2 0-12 0 0,-2 0 8 0 0,0 0 54 0 0,1 0 74 0 0,-3-2 6 0 0,1-3-148 0 0,-1 4-30 0 0,0 1-1 0 0,0-1 1 0 0,0 1-1 0 0,1 0 1 0 0,-1-1-1 0 0,0 1 1 0 0,0 0-1 0 0,0-1 1 0 0,1 1-1 0 0,-1 0 1 0 0,0-1-1 0 0,0 1 1 0 0,1 0-1 0 0,-1-1 1 0 0,0 1 0 0 0,1 0-1 0 0,-1 0 1 0 0,0-1-1 0 0,1 1 1 0 0,-1 0-1 0 0,1 0 0 0 0,6-2 84 0 0,-5 2 64 0 0,-2 0 170 0 0,3 0 288 0 0,1 0-361 0 0,8-5 703 0 0,-8 2-618 0 0,-2 2-232 0 0,0 0-42 0 0,-1 0-48 0 0,0-1-57 0 0,2 0 385 0 0,-1 2-14 0 0,11-3-33 0 0,1-7-4 0 0,-11 7-70 0 0,1 2-97 0 0,0 1-59 0 0,1 0-31 0 0,-3 1 42 0 0,17-1 205 0 0,7 0 82 0 0,-21-3-165 0 0,4-3-80 0 0,1 2-49 0 0,1 2-43 0 0,1 1-39 0 0,-7-1-45 0 0,-3 0 63 0 0,-1 1 0 0 0,0 0 0 0 0,0 0 0 0 0,1 0 0 0 0,-1 0 0 0 0,0 0 0 0 0,1 0 0 0 0,-1 0 1 0 0,1 1-1 0 0,-1-1 0 0 0,1 0 0 0 0,0 1 0 0 0,-1 0 0 0 0,1-1 0 0 0,0 1 0 0 0,-1 0 0 0 0,1-1 1 0 0,0 1 0 0 0,2 1 0 0 0,1-1 0 0 0,5-16 0 0 0,-10 14 0 0 0,1 1 1 0 0,0 0-1 0 0,0 0 0 0 0,0 0 1 0 0,0 0-1 0 0,-1 0 1 0 0,1 0-1 0 0,0 1 1 0 0,1-1-1 0 0,-1 0 1 0 0,0 0-1 0 0,0 1 1 0 0,0-1-1 0 0,0 0 1 0 0,1 1-1 0 0,-1-1 0 0 0,0 1 1 0 0,0 0-1 0 0,1-1 1 0 0,-1 1-1 0 0,0 0 1 0 0,1 0-1 0 0,-1 0 0 0 0,-1 0 1 0 0,0 0 0 0 0,0 0-1 0 0,0 0 1 0 0,0 0 0 0 0,1 0 0 0 0,-1 0-1 0 0,0 0 1 0 0,0 0 0 0 0,0 0 0 0 0,0 0-1 0 0,0 0 1 0 0,0 0 0 0 0,0 0 0 0 0,0 0-1 0 0,0 0 1 0 0,0 0 0 0 0,1 0 0 0 0,-1 0-1 0 0,0 0 1 0 0,0 0 0 0 0,0 0 0 0 0,0 0-1 0 0,0 0 1 0 0,0 0 0 0 0,0 0 0 0 0,0 0-1 0 0,0 0 1 0 0,0 0 0 0 0,0-1 0 0 0,0 1-1 0 0,1 0 1 0 0,-1 0 0 0 0,0 0 0 0 0,0 0-1 0 0,0 0 1 0 0,0 0 0 0 0,0 0 0 0 0,0 0-1 0 0,0 0 1 0 0,0 0 0 0 0,0 0 0 0 0,0 0-1 0 0,0-1 1 0 0,0 1 0 0 0,0 0 0 0 0,0 0-1 0 0,0 0 1 0 0,0 0 0 0 0,0 0 0 0 0,0 0-1 0 0,0 0 1 0 0,0 0 0 0 0,0 0 0 0 0,0 0-1 0 0,0-1 1 0 0,0 1 0 0 0,0 0-1 0 0,0-7 12 0 0,0-1 31 0 0,0-6 46 0 0,-3-1-19 0 0,-7 1-33 0 0,3 11 40 0 0,-2 3-79 0 0,6 1 7 0 0,2-1-5 0 0,1 0 0 0 0,-1 0 0 0 0,0 0 0 0 0,1 0 0 0 0,-1 0 0 0 0,0 0 0 0 0,1-1 0 0 0,-1 1 0 0 0,0 0 0 0 0,1 0 0 0 0,-1 0 0 0 0,0-1 0 0 0,1 1 0 0 0,-1 0 0 0 0,1-1 0 0 0,-1 1 0 0 0,0 0 0 0 0,1-1 0 0 0,-1 1 0 0 0,1-1 0 0 0,-1 1 0 0 0,1-1 0 0 0,0 1 0 0 0,-1-1 0 0 0,1 1 0 0 0,-1-1 0 0 0,1 0 0 0 0,0 1 0 0 0,-1-1 0 0 0,1 1 0 0 0,-1-1 0 0 0,1 1 0 0 0,-1-1 0 0 0,1 1 0 0 0,-1-1 0 0 0,1 1 0 0 0,-1-1 0 0 0,1 1 0 0 0,-1 0 0 0 0,0-1 0 0 0,1 1 0 0 0,-1 0 0 0 0,1 0 0 0 0,-1-1 0 0 0,0 1 0 0 0,1 0 0 0 0,-1 0 0 0 0,0 0 0 0 0,0 0 0 0 0,1 0 0 0 0,-1 0 0 0 0,0 0 0 0 0,1 0 0 0 0,-64 0 0 0 0,63 0 0 0 0,-1 0 0 0 0,0 0 0 0 0,0 1 0 0 0,1-1 0 0 0,-1 1 0 0 0,0-1 0 0 0,0 1 0 0 0,1-1 0 0 0,-1 1 0 0 0,1 0 0 0 0,-1 0 0 0 0,0 0 0 0 0,1 0 0 0 0,-1 0 0 0 0,1 0 0 0 0,-1 0 0 0 0,1 0 0 0 0,-1-1 0 0 0,0 1 0 0 0,1 0 0 0 0,-1-1 0 0 0,0 1 0 0 0,0-1 0 0 0,1 0 0 0 0,-1 1 0 0 0,0-1 0 0 0,0 0 0 0 0,2 0 0 0 0,-1-1 0 0 0,1 1 0 0 0,-1 0 0 0 0,1 0 0 0 0,-1 0 0 0 0,1 0 0 0 0,-1 0 0 0 0,1 0 0 0 0,-1 0 0 0 0,1 0 0 0 0,-1 1 0 0 0,1-1 0 0 0,-1 0 0 0 0,1 0 0 0 0,-1 0 0 0 0,1 0 0 0 0,-1 1 0 0 0,1-1 0 0 0,0 0 0 0 0,-1 0 0 0 0,1 1 0 0 0,-1-1 0 0 0,1 0 0 0 0,0 1 0 0 0,-1-1 0 0 0,1 0 0 0 0,0 1 0 0 0,-1-1 0 0 0,1 1 0 0 0,0-1 0 0 0,0 0 0 0 0,-1 1 0 0 0,-3 6 0 0 0,-9-2 0 0 0,-3 8 0 0 0,10-7 0 0 0,-1 1-8 0 0,-12 12-44 0 0,15-14 44 0 0,0 1 0 0 0,0-1 0 0 0,0 1 1 0 0,0 0-1 0 0,1 1 0 0 0,0 0 8 0 0,0-2-19 0 0,2-2 18 0 0,1 0 0 0 0,-1 0 0 0 0,0-1 1 0 0,1 1-1 0 0,-1 0 0 0 0,1 0 0 0 0,0 0 0 0 0,0 0 0 0 0,0 0 0 0 0,0 0 0 0 0,1 1 1 0 0,0 7 0 0 0,-1-7 0 0 0,-1 0 0 0 0,1 0 0 0 0,-1 0 0 0 0,1 0 0 0 0,-1 0 0 0 0,0-1 0 0 0,0 1 0 0 0,-1 0 0 0 0,1-1 0 0 0,-1 1 0 0 0,-1 2 0 0 0,2-3 0 0 0,0 0 0 0 0,0 0 0 0 0,1 0 0 0 0,-1 1 0 0 0,1-1 0 0 0,0 0 0 0 0,0 0 0 0 0,0 1 0 0 0,0-1 0 0 0,1 0 0 0 0,-1 0 0 0 0,1 0 0 0 0,1 3 0 0 0,1 9 0 0 0,0-6 0 0 0,-1 0 0 0 0,0 0 0 0 0,-1 1 0 0 0,0-1 0 0 0,0 0 0 0 0,-1 3 0 0 0,0-9 0 0 0,0 0 0 0 0,0 0 0 0 0,0 0 0 0 0,1 0 0 0 0,-1 0 0 0 0,1 0 0 0 0,0 0 0 0 0,0 0 0 0 0,0 0 0 0 0,0 0 0 0 0,1-1 0 0 0,-1 1 0 0 0,1 0 0 0 0,0-1 0 0 0,0 2 0 0 0,9 19-1 0 0,-9-19 8 0 0,-1 0-1 0 0,1 1 1 0 0,0-1 0 0 0,0 0 0 0 0,1 0-1 0 0,-1 0 1 0 0,1 0 0 0 0,1 0-7 0 0,-1 0 11 0 0,0-1-1 0 0,-1 1 1 0 0,1-1-1 0 0,-1 1 1 0 0,0 0 0 0 0,0 1-11 0 0,0-2 9 0 0,0 0 0 0 0,-1 0-1 0 0,1 0 1 0 0,1 0 0 0 0,-1 0 0 0 0,1 0-9 0 0,8 9 72 0 0,13 12 45 0 0,-23-23-108 0 0,1 0 0 0 0,0 1 0 0 0,-1-1 0 0 0,1 0 0 0 0,0 0 0 0 0,0-1 0 0 0,-1 1 1 0 0,1 0-1 0 0,0-1 0 0 0,0 1 0 0 0,0-1 0 0 0,0 1 0 0 0,0-1 0 0 0,1 0-9 0 0,8 2 43 0 0,1 4-20 0 0,1 0 9 0 0,-2-4 26 0 0,5-1-2 0 0,-11-1-46 0 0,-1 1 0 0 0,0-1-1 0 0,1 0 1 0 0,-1 0 0 0 0,0 0 0 0 0,1-1 0 0 0,-1 0-1 0 0,0 0 1 0 0,4-1-10 0 0,0-3 22 0 0,-6 4-19 0 0,-1 0 0 0 0,0 1 1 0 0,1-1-1 0 0,-1 0 1 0 0,1 0-1 0 0,-1 1 1 0 0,1-1-1 0 0,0 1 0 0 0,-1-1 1 0 0,1 1-1 0 0,-1 0 1 0 0,1-1-1 0 0,0 1 1 0 0,0 0-4 0 0,2 0 18 0 0,0 0 0 0 0,-1 0 0 0 0,1-1 0 0 0,0 0 0 0 0,0 1 1 0 0,4-3-19 0 0,3-2 18 0 0,-1-4-61 0 0,-2-3-99 0 0,-6 7 47 0 0,1-1 4 0 0,1-2-46 0 0,-2 4-43 0 0,2-1-76 0 0,-3 3 80 0 0,2 0-39 0 0,0-1-265 0 0,0 0-120 0 0,-1 0 86 0 0,0 1-45 0 0,1-3-654 0 0,-1-1-511 0 0,-2-4-974 0 0,0 10 2694 0 0</inkml:trace>
  <inkml:trace contextRef="#ctx0" brushRef="#br0" timeOffset="298.61">523 16 6880 0 0,'0'0'157'0'0,"0"0"23"0"0,0-3 11 0 0,0-3-62 0 0,0 2 0 0 0,0 2 57 0 0,0 1 167 0 0,-1 6 306 0 0,1 1-99 0 0,0-2-184 0 0,0 1-56 0 0,0 0-56 0 0,0 0-50 0 0,0 0-51 0 0,1 0-46 0 0,0-1-45 0 0,0 0-41 0 0,14 21 487 0 0,-3-6-178 0 0,-5-6-151 0 0,-2-2-69 0 0,-2 0-44 0 0,1 6 90 0 0,-2-9-82 0 0,0-1 1 0 0,0 1-1 0 0,0-1 0 0 0,1 1 1 0 0,1 0-85 0 0,4 7 134 0 0,-4-9-66 0 0,-1 1-1 0 0,0 1 1 0 0,0-1-1 0 0,0 0 1 0 0,0 1 0 0 0,-1-1-68 0 0,1 13 121 0 0,2 7 63 0 0,5 5 39 0 0,-3-13-107 0 0,4 9 66 0 0,3 1 48 0 0,-5-5-47 0 0,-3 9 34 0 0,-4-26-163 0 0,-1 1 0 0 0,1-1 1 0 0,0 1-1 0 0,0-1 1 0 0,1 0-1 0 0,1 3-54 0 0,-1-5 38 0 0,-1 0 0 0 0,0 0-1 0 0,0 1 1 0 0,0-1 0 0 0,-1 0 0 0 0,0 1-1 0 0,0 0 1 0 0,0-1 0 0 0,0 1 0 0 0,-1 3-38 0 0,0-4 29 0 0,0-1 0 0 0,0 1 1 0 0,1 0-1 0 0,-1-1 0 0 0,1 1 1 0 0,0-1-1 0 0,1 1 0 0 0,-1-1 1 0 0,1 0-1 0 0,0 1 0 0 0,0-1 1 0 0,2 3-30 0 0,4 5 101 0 0,-7-9-81 0 0,0-1-1 0 0,0 0 1 0 0,0 1-1 0 0,0-1 1 0 0,-1 0-1 0 0,1 1 1 0 0,0-1-1 0 0,-1 1 1 0 0,0-1-1 0 0,0 3-19 0 0,0 9 111 0 0,0-4-32 0 0,2 6-17 0 0,4 0-40 0 0,1-1-8 0 0,-6 1 36 0 0,-1-5-34 0 0,0 10 52 0 0,0-5-13 0 0,3-1-71 0 0,7-1-114 0 0,-8-12 46 0 0,-1-2-70 0 0,-1 0-83 0 0,0 0 70 0 0,0 0-38 0 0,0 0-42 0 0,0 0-39 0 0,0 0-389 0 0,0 0 92 0 0,0 0-54 0 0,0 0-751 0 0,0 0-592 0 0,0 0-1124 0 0</inkml:trace>
  <inkml:trace contextRef="#ctx0" brushRef="#br0" timeOffset="647.14">885 631 7080 0 0,'0'0'157'0'0,"0"0"23"0"0,3 0 13 0 0,5 2-66 0 0,-5 2-74 0 0,-3-4-52 0 0,0 1 0 0 0,0-1 0 0 0,0 0 1 0 0,0 1-1 0 0,1-1 0 0 0,-1 1 0 0 0,0-1 1 0 0,0 0-1 0 0,0 1 0 0 0,1-1 1 0 0,-1 0-1 0 0,0 1 0 0 0,1-1 0 0 0,-1 0 1 0 0,0 0-1 0 0,1 1 0 0 0,-1-1 0 0 0,0 0 1 0 0,1 0-1 0 0,-1 0 0 0 0,1 1-1 0 0,9 1 28 0 0,8-1 33 0 0,-17-1-7 0 0,1 0 1 0 0,0 0-1 0 0,-1 0 1 0 0,1-1-1 0 0,0 1 0 0 0,-1-1 1 0 0,1 1-1 0 0,-1-1 1 0 0,1 0-1 0 0,-1 1 0 0 0,1-1 1 0 0,-1 0-1 0 0,1 0 1 0 0,-1 0-55 0 0,7-4 286 0 0,2 0 127 0 0,0 1-39 0 0,2-1 18 0 0,-1 0-48 0 0,0-2-42 0 0,-2-1-40 0 0,5-4 45 0 0,4 0 6 0 0,0 0-51 0 0,-4 0-44 0 0,-3 0-19 0 0,11-10 137 0 0,-6 12-157 0 0,-4 7-134 0 0,-11 3-46 0 0,0 0 1 0 0,0 0 0 0 0,0 0 0 0 0,0-1 0 0 0,0 1 0 0 0,0 0 0 0 0,-1-1 0 0 0,1 1 0 0 0,0 0-1 0 0,0-1 1 0 0,0 1 0 0 0,0-1 0 0 0,-1 1 0 0 0,1-1 0 0 0,0 0 0 0 0,0 1 0 0 0,-1-1 0 0 0,1 0-1 0 0,-1 1 1 0 0,1-1 0 0 0,0 0 0 0 0,-1 0 0 0 0,0 0 0 0 0,1 0 0 0 0,-1 1 0 0 0,1-1 0 0 0,-1-1 0 0 0,1 1 0 0 0,-1 0 0 0 0,1 1 0 0 0,0-1 0 0 0,-1 0 0 0 0,1 0 0 0 0,0 0 0 0 0,0 0 0 0 0,0 1 0 0 0,0-1 0 0 0,0 0 0 0 0,0 1 0 0 0,0-1 0 0 0,0 1 0 0 0,0-1 0 0 0,0 1 0 0 0,0-1 0 0 0,10-5 0 0 0,-5-7 14 0 0,4 0 56 0 0,-10 12-68 0 0,1 1 0 0 0,-1-1 0 0 0,1 1 0 0 0,-1-1 0 0 0,0 1 1 0 0,0-1-1 0 0,1 1 0 0 0,-1-1 0 0 0,0 1 0 0 0,0-1 1 0 0,0 0-1 0 0,0 1 0 0 0,0-1 0 0 0,1 1 0 0 0,-1-1 0 0 0,0 0 1 0 0,0 1-1 0 0,-1-1 0 0 0,1 1 0 0 0,0-1 0 0 0,0 1 0 0 0,0-1 1 0 0,0 0-1 0 0,0 1 0 0 0,-1-1 0 0 0,1 1 0 0 0,0-1 1 0 0,0 1-1 0 0,-1-1 0 0 0,1 1 0 0 0,0-1-2 0 0,-1 0 1 0 0,1 0-1 0 0,-1 0 0 0 0,0 0 0 0 0,0 1 0 0 0,1-1 0 0 0,-1 0 0 0 0,0 0 0 0 0,0 0 0 0 0,0 1 0 0 0,0-1 0 0 0,0 0 0 0 0,1 1 0 0 0,-2-1 0 0 0,1 1 0 0 0,0-1 0 0 0,0 1 0 0 0,0-1 0 0 0,-10-5 0 0 0,6-1 2 0 0,5 7-2 0 0,0-1-1 0 0,0 1 1 0 0,-1-1-1 0 0,1 1 1 0 0,0 0-1 0 0,0-1 1 0 0,-1 1-1 0 0,1 0 0 0 0,0-1 1 0 0,-1 1-1 0 0,1 0 1 0 0,0 0-1 0 0,0-1 1 0 0,-1 1-1 0 0,1 0 0 0 0,-1 0 1 0 0,1-1-1 0 0,0 1 1 0 0,-1 0-1 0 0,1 0 1 0 0,-1 0-1 0 0,1 0 0 0 0,0 0 1 0 0,-1 0-1 0 0,1 0 1 0 0,-1 0-1 0 0,1 0 1 0 0,0 0-1 0 0,-1 0 1 0 0,1 0-1 0 0,-1 0 1 0 0,-4-3-72 0 0,-3-3 41 0 0,5 5 6 0 0,0 0 0 0 0,1 0 0 0 0,-1 0 0 0 0,0 0 1 0 0,1 1-1 0 0,-1-1 0 0 0,0 1 0 0 0,-1-1 25 0 0,-7 1-11 0 0,-5 3 11 0 0,1 10 0 0 0,-1 5-11 0 0,0 8-32 0 0,14-23 42 0 0,0 0 0 0 0,0 0-1 0 0,1 0 1 0 0,-1 0-1 0 0,1 1 1 0 0,0-1 0 0 0,0 0-1 0 0,0 1 1 0 0,0-1 0 0 0,0 1 1 0 0,0 23 69 0 0,1-24-51 0 0,0 92 258 0 0,0-93-271 0 0,0-1 1 0 0,1 1-1 0 0,-1 0 1 0 0,0 0 0 0 0,1-1-1 0 0,-1 1 1 0 0,1 0 0 0 0,0-1-1 0 0,0 1 1 0 0,-1 0-1 0 0,1-1 1 0 0,0 1 0 0 0,0-1-1 0 0,0 0 1 0 0,1 1 0 0 0,-1-1-1 0 0,0 0 1 0 0,0 0-1 0 0,1 1-5 0 0,11 14 38 0 0,-10-11-39 0 0,-3-4 1 0 0,0-1 0 0 0,0 1 1 0 0,0 0-1 0 0,1-1 0 0 0,-1 1 0 0 0,1-1 0 0 0,-1 1 1 0 0,0 0-1 0 0,1-1 0 0 0,-1 1 0 0 0,1-1 0 0 0,-1 1 1 0 0,1-1-1 0 0,-1 1 0 0 0,1-1 0 0 0,-1 0 0 0 0,1 1 1 0 0,0-1-1 0 0,-1 0 0 0 0,1 1 0 0 0,0-1 0 0 0,0 0 0 0 0,4 3 7 0 0,10 10 62 0 0,1 0 69 0 0,3-4 58 0 0,-6-2-65 0 0,-12-7-117 0 0,0 1-1 0 0,1-1 1 0 0,-1 1 0 0 0,0-1 0 0 0,1 0 0 0 0,-1 0 0 0 0,1 0 0 0 0,-1 1 0 0 0,0-1 0 0 0,2-1-14 0 0,15 4 29 0 0,-12-1-32 0 0,24 7 8 0 0,-6-7-42 0 0,-17-2-31 0 0,3 0-69 0 0,5-3-121 0 0,-10 1 186 0 0,-2 0-37 0 0,-1 0-33 0 0,1 0-65 0 0,-1 1-79 0 0,1 0-93 0 0,0 0-108 0 0,0 0-122 0 0,-1 1 255 0 0,-1-1-36 0 0,1 1-38 0 0,0 0-39 0 0,5 0-1119 0 0,2 0-896 0 0</inkml:trace>
  <inkml:trace contextRef="#ctx0" brushRef="#br0" timeOffset="1263.25">1374 442 7856 0 0,'3'0'174'0'0,"5"2"-96"0"0,-4 2 33 0 0,-3 11 143 0 0,-1-2-113 0 0,3 0-83 0 0,1-5-58 0 0,8 19 0 0 0,-9-17 39 0 0,-1-3 31 0 0,1 2 39 0 0,0 0 38 0 0,1 0 41 0 0,-1-3-7 0 0,2 3 149 0 0,7 12 533 0 0,-7-15-634 0 0,-1 0-44 0 0,-1-3-68 0 0,-1 0-1 0 0,1 0 1 0 0,-1 0 0 0 0,0 0-1 0 0,0 1 1 0 0,0 0-117 0 0,6 11 405 0 0,0-6-187 0 0,5 7 183 0 0,-8-3-61 0 0,6-8-27 0 0,-6 8-7 0 0,6 0-12 0 0,-10-11-152 0 0,0 0-38 0 0,1 2 13 0 0,-4 4-26 0 0,2-8-55 0 0,0 3 196 0 0,0-3-4 0 0,0 0-18 0 0,0 0-8 0 0,0 0-2 0 0,0 0-4 0 0,0 0-18 0 0,0 0-8 0 0,0 0-2 0 0,0 0-15 0 0,0-3-61 0 0,0-80 104 0 0,0 27-166 0 0,1 47-32 0 0,1 1 0 0 0,-1 0-1 0 0,1 0 1 0 0,1 0-1 0 0,0 0 1 0 0,0 0-1 0 0,2-3 3 0 0,4-13-42 0 0,-3 6 13 0 0,8-12-107 0 0,-13 28 131 0 0,10-11-19 0 0,-6 9-34 0 0,2 3 46 0 0,-1 0 2 0 0,13-7-72 0 0,-7 5 45 0 0,-12 3 36 0 0,1 0 1 0 0,-1 0-1 0 0,1 0 1 0 0,-1 0 0 0 0,0 0-1 0 0,1 0 1 0 0,-1 0 0 0 0,1 1-1 0 0,-1-1 1 0 0,1 0 0 0 0,-1 0-1 0 0,0 0 1 0 0,1 0-1 0 0,-1 1 1 0 0,1-1 0 0 0,-1 0-1 0 0,0 0 1 0 0,1 1 0 0 0,-1-1-1 0 0,0 0 1 0 0,1 1-1 0 0,-1-1 1 0 0,0 0 0 0 0,0 1-1 0 0,1-1 1 0 0,5 6-12 0 0,-3-5 6 0 0,-1 0 0 0 0,0 0 0 0 0,0 0 0 0 0,1-1 0 0 0,-1 1 0 0 0,0-1 0 0 0,1 0 0 0 0,-1 0 6 0 0,-1 0-1 0 0,0 0 1 0 0,0 0-1 0 0,0 0 0 0 0,0 0 1 0 0,0 1-1 0 0,0-1 0 0 0,0 0 1 0 0,0 0-1 0 0,0 1 0 0 0,0-1 1 0 0,0 0-1 0 0,0 1 0 0 0,0-1 1 0 0,0 1-1 0 0,0-1 0 0 0,0 1 1 0 0,0 0-1 0 0,0-1 0 0 0,-1 1 1 0 0,1 0-1 0 0,0 0 0 0 0,-1-1 1 0 0,1 1-1 0 0,0 0 0 0 0,-1 0 1 0 0,1 1 0 0 0,4 11-48 0 0,9-5 36 0 0,-10-3 11 0 0,0 0 1 0 0,-1 1-1 0 0,1-1 1 0 0,-1 1 0 0 0,0 1 0 0 0,9 14 9 0 0,2-3 37 0 0,-10-13-45 0 0,0 0 0 0 0,0 1 0 0 0,-1-1 1 0 0,0 1-1 0 0,0-1 0 0 0,0 1 0 0 0,-1 0 0 0 0,0 0 1 0 0,2 6-2 0 0,9 21 0 0 0,-10-21 0 0 0,-2-3 0 0 0,10 17 0 0 0,-5-14 6 0 0,4 5 78 0 0,-7-14-14 0 0,-3 3 14 0 0,0 1-41 0 0,0-4 21 0 0,2-3 3 0 0,0 0-18 0 0,2 0-100 0 0,-2 0 99 0 0,-1 0 14 0 0,0 0 33 0 0,1 0 40 0 0,0 0 44 0 0,-2-3-75 0 0,-1 2-90 0 0,1-1 0 0 0,0 0 0 0 0,0 1 0 0 0,-1-1 0 0 0,1 1 0 0 0,-1-1 0 0 0,0 1 0 0 0,1-1 0 0 0,-1 1 0 0 0,0-1 0 0 0,0 1-1 0 0,0-1-13 0 0,-5-11 122 0 0,4 1-11 0 0,1-5 67 0 0,0 6-115 0 0,1-1-49 0 0,1-1-55 0 0,2 1-62 0 0,8-17-24 0 0,-8 16 75 0 0,-3 10 46 0 0,0 1 0 0 0,1 0 0 0 0,-1-1 0 0 0,1 1 1 0 0,0 0-1 0 0,-1 0 0 0 0,1-1 0 0 0,0 1 0 0 0,0 0 0 0 0,1 0 1 0 0,-1 0-1 0 0,0 0 0 0 0,1 0 0 0 0,-1 1 0 0 0,1-2 6 0 0,11-12-48 0 0,-11 12 44 0 0,-1 1 0 0 0,0 0-1 0 0,1-1 1 0 0,0 1-1 0 0,-1 0 1 0 0,1 0 0 0 0,0 0-1 0 0,0 0 1 0 0,1 0 4 0 0,8-10-26 0 0,-6-2 17 0 0,-5 13 8 0 0,0 1 1 0 0,0-1 0 0 0,0 0-1 0 0,0 1 1 0 0,0-1 0 0 0,1 1-1 0 0,-1-1 1 0 0,0 0 0 0 0,0 1-1 0 0,0-1 1 0 0,1 1 0 0 0,-1-1-1 0 0,0 0 1 0 0,1 1-1 0 0,-1-1 1 0 0,0 1 0 0 0,1-1-1 0 0,-1 1 1 0 0,1 0 0 0 0,-1-1-1 0 0,1 1 1 0 0,-1-1 0 0 0,1 1-1 0 0,-1 0 1 0 0,1-1 0 0 0,-1 1-1 0 0,1 0 1 0 0,0-1 0 0 0,-1 1-1 0 0,1 0 1 0 0,-1 0 0 0 0,1 0-1 0 0,0 0 1 0 0,-1 0 0 0 0,1 0-1 0 0,0 0 1 0 0,-1 0-1 0 0,1 0 1 0 0,1 0-4 0 0,0-1 0 0 0,0 1-1 0 0,0 0 1 0 0,-1-1 0 0 0,1 1-1 0 0,0 0 1 0 0,0-1-1 0 0,-1 0 1 0 0,1 0 0 0 0,-1 1-1 0 0,1-1 1 0 0,-1 0 0 0 0,1 0 4 0 0,0 0-2 0 0,-1 0 1 0 0,1 0-1 0 0,-1 0 1 0 0,1 0 0 0 0,0 1-1 0 0,-1-1 1 0 0,1 0 0 0 0,0 1-1 0 0,-1 0 1 0 0,1-1 0 0 0,0 1-1 0 0,0 0 1 0 0,0 0 1 0 0,14 2-70 0 0,-12 1 49 0 0,20 10-26 0 0,-18 0 35 0 0,7 3-34 0 0,0 0 32 0 0,-8-6 14 0 0,-4-7 0 0 0,0-1 0 0 0,0 0 0 0 0,0 0 0 0 0,0 1 0 0 0,1-1 0 0 0,-1 0 0 0 0,1 0 0 0 0,0 0 0 0 0,-1-1 0 0 0,1 1 0 0 0,-1-1 0 0 0,0 0 0 0 0,1 0 0 0 0,-1 0 0 0 0,0 1 0 0 0,0-1 0 0 0,0 1 0 0 0,0-1 0 0 0,0 0 0 0 0,-1 1 0 0 0,1 0 0 0 0,0-1 0 0 0,-1 1 0 0 0,1-1 0 0 0,-1 1 0 0 0,1 0 0 0 0,-1 0 0 0 0,0-1 0 0 0,0 1 0 0 0,0 0 0 0 0,-1 3 0 0 0,2-3 0 0 0,12 23 0 0 0,3 6 0 0 0,-13-15 0 0 0,-4-15 0 0 0,1-1 0 0 0,0 1 0 0 0,0 0 0 0 0,0 0 0 0 0,0 0 0 0 0,1 0 0 0 0,-1-1 0 0 0,0 1 0 0 0,0 0 0 0 0,0 0 0 0 0,1 0 0 0 0,-1 0 0 0 0,0-1 0 0 0,1 1 0 0 0,-1 0 0 0 0,11 6-19 0 0,-9-7 12 0 0,-1 0 0 0 0,0 1 1 0 0,0-1-1 0 0,0 1 1 0 0,0-1-1 0 0,0 1 1 0 0,0 0-1 0 0,0-1 0 0 0,-1 1 1 0 0,1 0-1 0 0,0 0 1 0 0,0-1-1 0 0,0 1 0 0 0,-1 0 1 0 0,1 0-1 0 0,0 0 7 0 0,1 13-115 0 0,-2-12 3 0 0,1-1 13 0 0,1 1-63 0 0,-1-1-2 0 0,-1 0 110 0 0,1 0 34 0 0,1 1 7 0 0,-1-1-35 0 0,0 1-51 0 0,0-1-79 0 0,0 0-48 0 0,1 0-86 0 0,-1 0-99 0 0,1 0-113 0 0,-2-1-693 0 0</inkml:trace>
  <inkml:trace contextRef="#ctx0" brushRef="#br0" timeOffset="1662.49">2447 663 6056 0 0,'3'0'176'0'0,"7"0"-66"0"0,-1-1-42 0 0,2-1-22 0 0,-11 2-45 0 0,1 0-1 0 0,0 0 1 0 0,-1-1-1 0 0,1 1 1 0 0,-1 0-1 0 0,1-1 1 0 0,0 1 0 0 0,-1-1-1 0 0,1 1 1 0 0,-1-1-1 0 0,1 1 1 0 0,-1-1-1 0 0,1 1 1 0 0,-1-1 0 0 0,1 0-1 0 0,2-2 85 0 0,-1 1 140 0 0,-1 1-38 0 0,1 0 92 0 0,1 0-80 0 0,-2 1-129 0 0,1 1-6 0 0,1-1 47 0 0,-2-1-40 0 0,0 1 31 0 0,4-11 665 0 0,8 6-20 0 0,0-5-236 0 0,3-9 180 0 0,-13 14-542 0 0,1-3 347 0 0,3 5-193 0 0,-3 0-181 0 0,5-2 68 0 0,2-4-46 0 0,-7 5-81 0 0,0 0 1 0 0,0-1 0 0 0,0 1-1 0 0,-1-1 1 0 0,3-3-64 0 0,-3 3 45 0 0,-3 4-35 0 0,0 0 0 0 0,0 1 0 0 0,1-1-1 0 0,-1 1 1 0 0,0-1 0 0 0,1 0 0 0 0,-1 1 0 0 0,0-1-1 0 0,1 1 1 0 0,-1-1 0 0 0,1 1 0 0 0,-1-1-1 0 0,1 1 1 0 0,-1-1 0 0 0,1 1 0 0 0,0 0 0 0 0,-1-1-1 0 0,1 1 1 0 0,-1 0 0 0 0,1-1 0 0 0,0 1 0 0 0,0 0-10 0 0,4-3 32 0 0,-4 3-23 0 0,0-1 0 0 0,0 0 0 0 0,0 0 0 0 0,0 1 0 0 0,0-1 0 0 0,0 0 0 0 0,0 0 0 0 0,0 0 1 0 0,-1 0-1 0 0,1 0 0 0 0,0 0 0 0 0,0 0 0 0 0,-1 0 0 0 0,1-1 0 0 0,-1 1 0 0 0,1 0 0 0 0,-1 0 0 0 0,1-1 0 0 0,-1 1 0 0 0,0 0 0 0 0,0 0 0 0 0,0-1 0 0 0,0 1 1 0 0,0 0-1 0 0,0-2-9 0 0,0 3 6 0 0,0-1 1 0 0,0 0 0 0 0,0 0-1 0 0,0 0 1 0 0,0 0 0 0 0,0 0-1 0 0,1 1 1 0 0,-1-1 0 0 0,0 0-1 0 0,0 0 1 0 0,1 0 0 0 0,-1 0-1 0 0,0 1 1 0 0,1-2-7 0 0,10-3 19 0 0,-11 4-19 0 0,1-1 1 0 0,-1 1-1 0 0,1-1 1 0 0,-1 1-1 0 0,1-1 1 0 0,-1 1 0 0 0,0-1-1 0 0,1 1 1 0 0,-1-1-1 0 0,0 0 1 0 0,0 1-1 0 0,0-1 0 0 0,-1-26 86 0 0,0 18-10 0 0,-1 5 4 0 0,-9-6 8 0 0,7 6 57 0 0,4-1-80 0 0,-1 2-11 0 0,-1 2-18 0 0,-4 1 19 0 0,-2 1 7 0 0,-5 0 49 0 0,12 0-110 0 0,0 0 0 0 0,0 0 0 0 0,0 0 0 0 0,0 0 0 0 0,1 1 1 0 0,-1-1-1 0 0,0 0 0 0 0,0 1 0 0 0,0-1 0 0 0,0 0 0 0 0,1 1 1 0 0,-1-1-1 0 0,0 1 0 0 0,0-1 0 0 0,1 1 0 0 0,-1-1 0 0 0,0 1 1 0 0,1 0-1 0 0,-1-1 0 0 0,1 1 0 0 0,-1 0 0 0 0,0 0-1 0 0,-9 20-2 0 0,4-5 13 0 0,4-12-4 0 0,0-1-1 0 0,0 1 1 0 0,1 0-1 0 0,-1-1 1 0 0,1 1-1 0 0,0 0 1 0 0,0 0 0 0 0,0 0-1 0 0,1 0 1 0 0,-1 3-7 0 0,2-4 7 0 0,-1-1 1 0 0,0 1-1 0 0,-1-1 1 0 0,1 1 0 0 0,0 0-1 0 0,-1-1 1 0 0,0 1-1 0 0,0-1 1 0 0,1 1 0 0 0,-1-1-1 0 0,-1 1 1 0 0,1 0-8 0 0,-1-1 4 0 0,1 1 0 0 0,0-1 0 0 0,0 1 0 0 0,0-1 0 0 0,1 1 0 0 0,-1-1 0 0 0,0 1 0 0 0,1-1 0 0 0,0 1 0 0 0,0 0 1 0 0,0-1-1 0 0,0 2-4 0 0,0 17 60 0 0,0 18 116 0 0,0-25-124 0 0,0 8 54 0 0,0 1-19 0 0,0-21-79 0 0,0 0 2 0 0,0 1 0 0 0,0-1 0 0 0,1 0 0 0 0,-1 0 0 0 0,1 0 1 0 0,-1 0-1 0 0,1 0 0 0 0,0 0 0 0 0,1 1-10 0 0,0 1 9 0 0,0-1 0 0 0,0 0 0 0 0,0 1 0 0 0,1-1 0 0 0,0 0 0 0 0,-1 0 0 0 0,1 0 0 0 0,0-1 0 0 0,0 1 0 0 0,1-1 0 0 0,-1 0 0 0 0,1 0 0 0 0,1 1-9 0 0,11 1 101 0 0,22-4 56 0 0,21 0-16 0 0,-55 0-129 0 0,1-1 1 0 0,-1 0-1 0 0,0 0 1 0 0,0 0 0 0 0,1 0-1 0 0,-1 0 1 0 0,0-1-1 0 0,0 0 1 0 0,0 0 0 0 0,0 0-13 0 0,24-16 28 0 0,-23 15-19 0 0,0 0 1 0 0,1 1-1 0 0,-1-1 0 0 0,1 1 0 0 0,-1 0 1 0 0,1 0-1 0 0,2 0-9 0 0,-1 0 10 0 0,0 0 1 0 0,1 0-1 0 0,5-4-10 0 0,8-6-39 0 0,-12 6-29 0 0,0-1 0 0 0,0-1 1 0 0,6-6 67 0 0,5-2-166 0 0,-8 8 20 0 0,3-2-123 0 0,-7 4 83 0 0,0-2-41 0 0,0 1-5 0 0,6-8-209 0 0,-4 8 112 0 0,-5 5 160 0 0,1-1-230 0 0,-1-5-242 0 0,-3 3 443 0 0,2-1-88 0 0,-1 3 41 0 0,-1 1-17 0 0,0 0-74 0 0,-2 2 336 0 0,1-2-422 0 0,0 2-76 0 0,-1-2-361 0 0,1 1-90 0 0,-1-4-387 0 0,0-4-740 0 0</inkml:trace>
  <inkml:trace contextRef="#ctx0" brushRef="#br0" timeOffset="2063.71">3031 426 5008 0 0,'0'0'108'0'0,"0"0"17"0"0,0 0 13 0 0,0 0-36 0 0,0 0 10 0 0,0 0 55 0 0,0 0 157 0 0,0 0 284 0 0,0 3 28 0 0,1 5-208 0 0,5 4 52 0 0,1 1 38 0 0,-6-7-305 0 0,0 0 36 0 0,0 5 189 0 0,6 1 59 0 0,-1 1-36 0 0,-4-2-84 0 0,-2-3-116 0 0,3-1-37 0 0,1 0 8 0 0,4 2 72 0 0,5 8 214 0 0,-11-10-307 0 0,-1 1 32 0 0,2 6 150 0 0,2-4-79 0 0,0-2-91 0 0,2 5 166 0 0,2 5 107 0 0,0-2-51 0 0,2-1-47 0 0,3 1-42 0 0,-12-14-333 0 0,-1-1 1 0 0,0 0 0 0 0,0 0-1 0 0,1 0 1 0 0,-1 1 0 0 0,0-1 0 0 0,0 1-1 0 0,0-1 1 0 0,-1 0 0 0 0,1 1 0 0 0,0 0-1 0 0,-1-1 1 0 0,1 1 0 0 0,0-1 0 0 0,-1 1-1 0 0,0 0 1 0 0,1 0 0 0 0,-1-1-1 0 0,0 1 1 0 0,0 0-24 0 0,0-1 13 0 0,0 0 0 0 0,0-1 0 0 0,0 1 0 0 0,0 0 0 0 0,0 0-1 0 0,0-1 1 0 0,0 1 0 0 0,1 0 0 0 0,-1-1 0 0 0,0 1 0 0 0,0 0 0 0 0,1-1 0 0 0,-1 1-1 0 0,1 0 1 0 0,-1-1 0 0 0,0 1 0 0 0,1 0 0 0 0,-1-1 0 0 0,1 1 0 0 0,-1-1 0 0 0,1 1-1 0 0,0-1 1 0 0,-1 1 0 0 0,1-1 0 0 0,0 1-13 0 0,-1-1 14 0 0,1 0 0 0 0,-1 0 0 0 0,1 1 0 0 0,-1-1 0 0 0,0 1 0 0 0,1-1 0 0 0,-1 0 0 0 0,1 1 0 0 0,-1-1 0 0 0,0 1 0 0 0,1-1 0 0 0,-1 1 0 0 0,0-1 0 0 0,1 1 0 0 0,-1-1 0 0 0,0 1 0 0 0,0-1 0 0 0,0 1 0 0 0,0 0 0 0 0,1-1 0 0 0,-1 1 0 0 0,0-1-1 0 0,0 1 1 0 0,0 0-14 0 0,0 2 258 0 0,0-3 4 0 0,0 0-19 0 0,0 0-90 0 0,0 0-38 0 0,0 0-10 0 0,0 0-2 0 0,0 0-6 0 0,0 0-1 0 0,0 0 0 0 0,0 0-4 0 0,0 0-17 0 0,0-3-10 0 0,0-8-8 0 0,0-15 8 0 0,2 5-48 0 0,5 9 10 0 0,-6 10-24 0 0,-1 1-1 0 0,1-1 1 0 0,0 1 0 0 0,0-1-1 0 0,-1 1 1 0 0,1-1 0 0 0,-1 0-1 0 0,1 1 1 0 0,-1-1-1 0 0,0 0 1 0 0,0 1 0 0 0,1-1-1 0 0,-1 0 1 0 0,0 0-3 0 0,0-56 53 0 0,0 55-53 0 0,0 0 0 0 0,0 0 0 0 0,0-1 0 0 0,1 1 0 0 0,0 0 0 0 0,0 0 0 0 0,-1 0 0 0 0,2 0 0 0 0,0-3 0 0 0,4-10 0 0 0,-5-3-4 0 0,-1 5-28 0 0,4-2-76 0 0,5-3-7 0 0,-3 10-22 0 0,1 0-1 0 0,1 1 0 0 0,7-8 138 0 0,-2 0-46 0 0,-6 5-4 0 0,-6 11 48 0 0,0-1 0 0 0,0 1 0 0 0,0-1 0 0 0,-1 1 0 0 0,1-1 0 0 0,0 1 1 0 0,0 0-1 0 0,0-1 0 0 0,0 1 0 0 0,0 0 0 0 0,0 0 0 0 0,0 0 0 0 0,0 0 2 0 0,10-3-9 0 0,3-4-23 0 0,-13 6 31 0 0,1 1 0 0 0,-1-1 0 0 0,0 0 1 0 0,1 0-1 0 0,-1 1 0 0 0,0-1 0 0 0,1 1 0 0 0,-1-1 0 0 0,1 1 0 0 0,-1 0 0 0 0,1-1 0 0 0,-1 1 0 0 0,1 0 1 0 0,-1 0-1 0 0,1 0 0 0 0,-1 0 0 0 0,1 0 0 0 0,-1 1 0 0 0,1-1 0 0 0,-1 0 0 0 0,1 1 0 0 0,-1-1 0 0 0,1 1 0 0 0,-1-1 1 0 0,33 29-10 0 0,-10-16-44 0 0,-23-12 51 0 0,-1-1 0 0 0,1 0 0 0 0,-1 0 0 0 0,1 0 0 0 0,-1 1 0 0 0,0-1 0 0 0,1 0 0 0 0,-1 1 0 0 0,1-1 0 0 0,-1 0 0 0 0,0 1 0 0 0,1-1 0 0 0,-1 0 0 0 0,0 1 0 0 0,1-1 0 0 0,-1 1 0 0 0,0-1 0 0 0,0 1 0 0 0,1-1 0 0 0,-1 1-1 0 0,0-1 4 0 0,8 15-40 0 0,-3-8 15 0 0,0 1 1 0 0,-1 0-1 0 0,0 1 1 0 0,2 5 24 0 0,-3-4-17 0 0,9 24-30 0 0,-2-11 18 0 0,-6-1 72 0 0,-5-20-34 0 0,1 0 0 0 0,1-1 0 0 0,-1 1 1 0 0,0 0-1 0 0,0-1 0 0 0,1 1 0 0 0,-1 0 0 0 0,1-1 0 0 0,-1 1 0 0 0,1-1 0 0 0,0 1 0 0 0,-1-1 0 0 0,1 1 0 0 0,0-1 0 0 0,1 2-9 0 0,3 4 44 0 0,4 12 44 0 0,-3-6-80 0 0,-3-9-8 0 0,-3 2 0 0 0,0 15 0 0 0,0-20 0 0 0,0 0 0 0 0,0 0 0 0 0,0 0 0 0 0,0 0 0 0 0,0 0 0 0 0,0-1 0 0 0,0 1 0 0 0,0 0 0 0 0,1 0 0 0 0,-1 0 0 0 0,0 0 0 0 0,1-1 0 0 0,-1 1 0 0 0,1 1 0 0 0,12 3 0 0 0,-4 1-16 0 0,-5-2-42 0 0,-4-4 58 0 0,2 3-161 0 0,-1-3-70 0 0,-1 0-313 0 0,1 0-144 0 0,1 0 105 0 0,-1 0 91 0 0,0 0 75 0 0,0 0 67 0 0,0 0 43 0 0,2 0-572 0 0,-1 0 473 0 0,0 0-86 0 0,-2 0 204 0 0,1 0-35 0 0,6 0-1699 0 0,2 0-1136 0 0</inkml:trace>
  <inkml:trace contextRef="#ctx0" brushRef="#br0" timeOffset="2348.12">3851 0 6648 0 0,'0'0'149'0'0,"0"0"23"0"0,0 0 12 0 0,3 0-25 0 0,10 3-127 0 0,-4 4-11 0 0,-5-1 54 0 0,-1 2 134 0 0,-3 0 73 0 0,3 8 359 0 0,8-3-71 0 0,-1-2-118 0 0,-5-1-185 0 0,-2 3-38 0 0,-1 0-49 0 0,9 8 139 0 0,-6 0-88 0 0,-3-13-129 0 0,0-1 0 0 0,0 1 1 0 0,1-1-1 0 0,1 3-102 0 0,1-1 208 0 0,1-1 0 0 0,-1 1 0 0 0,3 1-208 0 0,10 17 517 0 0,-12-6-97 0 0,-4-11-210 0 0,7 14 246 0 0,3-1-109 0 0,-2-4-123 0 0,1 10 66 0 0,-7-11-117 0 0,-2-11-89 0 0,-1 1 0 0 0,2-1 1 0 0,-1 1-1 0 0,1-1 1 0 0,0 1-85 0 0,1-1 52 0 0,0 0 8 0 0,0 1 1 0 0,0 0 0 0 0,-1-1 0 0 0,0 1 0 0 0,0 0 0 0 0,-1 0 0 0 0,0 1 0 0 0,-1-1 0 0 0,1 6-61 0 0,0 5 152 0 0,5-1-66 0 0,-3-8-48 0 0,5 13 57 0 0,-2-4-9 0 0,-4 5-37 0 0,-3 23 42 0 0,0-33-158 0 0,0-12-14 0 0,0-2 17 0 0,0 0-37 0 0,0 0-78 0 0,0 0-193 0 0,-3 3-348 0 0,-10 10-29 0 0</inkml:trace>
  <inkml:trace contextRef="#ctx0" brushRef="#br0" timeOffset="2632.72">3899 505 10680 0 0,'0'0'241'0'0,"0"0"38"0"0,0 0 11 0 0,0 0-28 0 0,0 0-197 0 0,2 0-37 0 0,-1 0-27 0 0,0 0-1 0 0,-1 0 1 0 0,1 0 0 0 0,0 0 0 0 0,-1 0-1 0 0,1 0 1 0 0,0 0 0 0 0,-1 0-1 0 0,1-1 1 0 0,0 1 0 0 0,-1 0 0 0 0,1 0-1 0 0,0-1 1 0 0,-1 1 0 0 0,1 0-1 0 0,-1-1 2 0 0,1 0 0 0 0,-1 1 0 0 0,0-1 0 0 0,0 0 0 0 0,1 1 0 0 0,-1-1 1 0 0,0 1-1 0 0,0-1 0 0 0,0 0 0 0 0,0 0 0 0 0,1 1 0 0 0,-1-1 0 0 0,0 0 1 0 0,0 1-1 0 0,-1-1-2 0 0,1 1 0 0 0,3-5 165 0 0,5-2-32 0 0,8-2 128 0 0,7-4 24 0 0,-10 6-200 0 0,1 1 51 0 0,-6 2-6 0 0,1 0 0 0 0,-1 0 1 0 0,4-3-131 0 0,3-1 117 0 0,4 2-34 0 0,21-4 1 0 0,-22 5-72 0 0,13 0 52 0 0,-14 0-51 0 0,-11 3-12 0 0,1 1-1 0 0,-1-1 0 0 0,1 1 1 0 0,0 0-1 0 0,-1 0 1 0 0,1 1-1 0 0,3 0-45 0 0,11 0 112 0 0,-14 0-99 0 0,-1 0-68 0 0,-1 0-26 0 0,0 0-57 0 0,0 0-66 0 0,-1 0-74 0 0,0 0 19 0 0,-1 0-48 0 0,0 0-43 0 0,0 0-38 0 0,1 0-129 0 0,0 0-36 0 0,7 0-1327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59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6072 0 0,'0'0'133'0'0,"0"0"23"0"0,0 0 12 0 0,0 0 17 0 0,0 0 47 0 0,0 0 22 0 0,0 0 2 0 0,0 0-3 0 0,0 0-10 0 0,-2 2-3 0 0,0 0-206 0 0,1 0 0 0 0,0-1 0 0 0,0 1 0 0 0,-1 0 0 0 0,2-1 0 0 0,-1 1 0 0 0,0 0 0 0 0,0 0 0 0 0,0 0 0 0 0,1 0 0 0 0,-1 0 1 0 0,1 0-1 0 0,-1 2-34 0 0,0 13 302 0 0,1-8-106 0 0,0 1 40 0 0,0 3 144 0 0,2-2-204 0 0,4 0 18 0 0,0 3 9 0 0,-4 0-21 0 0,-2-11-143 0 0,0 0 1 0 0,0 0 0 0 0,1 0 0 0 0,-1 0-1 0 0,1 0 1 0 0,-1 0 0 0 0,2 3-40 0 0,-1-4 35 0 0,0 0 1 0 0,0 0-1 0 0,0 0 0 0 0,0-1 1 0 0,1 1-1 0 0,-1 0 1 0 0,0 0-1 0 0,2 0-35 0 0,-1 0 44 0 0,-1 0-1 0 0,1 0 1 0 0,-1 0 0 0 0,1 0-1 0 0,-1 1 1 0 0,0-1 0 0 0,1 0 0 0 0,-1 2-44 0 0,5 18 264 0 0,-5-18-215 0 0,0 1-1 0 0,0-1 1 0 0,1 0 0 0 0,-1 0-1 0 0,1-1 1 0 0,0 1 0 0 0,0 2-49 0 0,9 12 217 0 0,-3 0-32 0 0,-2-4-69 0 0,1-1-46 0 0,-1-5-7 0 0,1 3 82 0 0,-4 4 80 0 0,-1-2-3 0 0,4-3-40 0 0,-1-2-51 0 0,0 6 117 0 0,2-10-143 0 0,-7-4-100 0 0,1 0-1 0 0,-1 1 1 0 0,1-1 0 0 0,-1 0-1 0 0,0 0 1 0 0,1 1 0 0 0,-1-1-1 0 0,0 0 1 0 0,1 1 0 0 0,-1-1-1 0 0,0 1 1 0 0,1-1 0 0 0,-1 0-1 0 0,0 1 1 0 0,1-1 0 0 0,-1 1-1 0 0,0-1 1 0 0,0 1 0 0 0,0-1-1 0 0,0 1 1 0 0,1-1 0 0 0,-1 1-1 0 0,0-1 1 0 0,0 1 0 0 0,0-1-1 0 0,0 1 1 0 0,0-1 0 0 0,0 1-1 0 0,0-1 1 0 0,0 1 0 0 0,0-1-1 0 0,-1 1-4 0 0,1 1-12 0 0,0 0 34 0 0,1 1 112 0 0,-1 0 147 0 0,2-2 271 0 0,1-2-7 0 0,-1-1-276 0 0,1-1-149 0 0,-2 2-106 0 0,1-1-37 0 0,0 0-54 0 0,1-1-61 0 0,-3 3 139 0 0,1 0 1 0 0,-1-1-1 0 0,1 1 1 0 0,-1-1-1 0 0,0 1 1 0 0,1-1-1 0 0,-1 1 1 0 0,1-1-1 0 0,-1 1 0 0 0,0-1 1 0 0,0 1-1 0 0,1-1 1 0 0,-1 1-1 0 0,0-1 1 0 0,0 0-1 0 0,0 1 1 0 0,0-1-1 0 0,1 1 1 0 0,-1-1-1 0 0,0 0 1 0 0,0 1-1 0 0,0-1 0 0 0,0 0 1 0 0,0 1-1 0 0,-1-1 1 0 0,1 1-1 0 0,0-1 1 0 0,0 0-1 0 0,0 1 1 0 0,0-1-1 0 0,-1 0-1 0 0,-1-7 39 0 0,10 3-14 0 0,-4-6 14 0 0,-5-13-23 0 0,1 14-17 0 0,-1-20-7 0 0,0 19 22 0 0,1 0 0 0 0,0-1 1 0 0,0 1-1 0 0,1-1 1 0 0,3-9-15 0 0,2 8 0 0 0,-5 12 0 0 0,0-1 0 0 0,-1 1 0 0 0,1 0 0 0 0,0-1 0 0 0,-1 1 0 0 0,1-1 0 0 0,-1 1 0 0 0,1-1 0 0 0,-1 0 0 0 0,0 1 0 0 0,1-1 0 0 0,-1 1 0 0 0,0-1 0 0 0,2-14 0 0 0,11 0 0 0 0,3 3 0 0 0,0 11 0 0 0,-15 2-3 0 0,0 0 1 0 0,0 0 0 0 0,1 0 0 0 0,-1 0 0 0 0,0 0 0 0 0,0 0 0 0 0,0 0 0 0 0,0 0 0 0 0,1 1-1 0 0,-1-1 1 0 0,0 1 0 0 0,0-1 0 0 0,0 1 0 0 0,0-1 0 0 0,0 1 0 0 0,0-1 0 0 0,0 1 0 0 0,0 0 0 0 0,-1 0-1 0 0,1-1 1 0 0,0 1 0 0 0,0 0 0 0 0,0 0 0 0 0,-1 0 0 0 0,1 0 0 0 0,0 0 0 0 0,-1 0 0 0 0,1 0 0 0 0,-1 0-1 0 0,0 0 1 0 0,1 0 0 0 0,-1 0 0 0 0,1 1 2 0 0,3 8-2 0 0,9 9 2 0 0,-6-8-2 0 0,4 6-33 0 0,3-1-88 0 0,1 3-32 0 0,-12-16 123 0 0,-1 1 1 0 0,0 1-1 0 0,1-1 1 0 0,-2 0 0 0 0,2 2 31 0 0,4 12-122 0 0,5 3 86 0 0,0 3 42 0 0,-9-17-6 0 0,0-1 0 0 0,0 0 0 0 0,1 0 0 0 0,-1 0 0 0 0,1-1 0 0 0,1 1 0 0 0,-1-1 0 0 0,1 0 0 0 0,0 0 0 0 0,0-1 0 0 0,1 1 0 0 0,10 11 0 0 0,8 7 0 0 0,-21-20 0 0 0,-1 2 0 0 0,1 2 0 0 0,-3-7 1 0 0,0 1 0 0 0,0-1-1 0 0,0 1 1 0 0,1-1-1 0 0,-1 1 1 0 0,0-1-1 0 0,0 0 1 0 0,0 1 0 0 0,1-1-1 0 0,-1 1 1 0 0,0-1-1 0 0,1 0 1 0 0,-1 1-1 0 0,0-1 1 0 0,1 0 0 0 0,-1 1-1 0 0,0-1 1 0 0,1 0-1 0 0,-1 1 1 0 0,0-1-1 0 0,1 0 1 0 0,-1 0-1 0 0,1 0 1 0 0,-1 1 0 0 0,1-1-1 0 0,-1 0 1 0 0,0 0-1 0 0,1 0 1 0 0,-1 0-1 0 0,1 0 1 0 0,-1 0 0 0 0,1 0-1 0 0,-1 0 1 0 0,1 0-1 0 0,-1 0 1 0 0,1 0-1 0 0,1 0 111 0 0,-2 0 38 0 0,0 0 10 0 0,0 0 21 0 0,3 0 84 0 0,-1 0-170 0 0,1 0-89 0 0,-2 0 26 0 0,1 0 37 0 0,-1 0 33 0 0,0 0 46 0 0,1 0 56 0 0,-1 0 62 0 0,-1-3-2 0 0,2-5-101 0 0,3-3 23 0 0,2-3 11 0 0,-5 3-31 0 0,-3-5 7 0 0,1 11-131 0 0,-1 1 0 0 0,1-1 0 0 0,0 1 0 0 0,0 0 1 0 0,0-1-1 0 0,1 1 0 0 0,0 0 0 0 0,-1-1 0 0 0,3-2-41 0 0,5-11 81 0 0,-7 14-71 0 0,0 1 1 0 0,0 0-1 0 0,-1 0 0 0 0,1-1 0 0 0,-1 1 0 0 0,1-1 0 0 0,-1-2-10 0 0,0-88 182 0 0,0 92-180 0 0,0 0 1 0 0,0 1 0 0 0,0-1 0 0 0,1 1-1 0 0,-1-1 1 0 0,0 1 0 0 0,1-1 0 0 0,0 1-1 0 0,-1-1 1 0 0,1 1 0 0 0,0-1 0 0 0,0 1-1 0 0,-1 0-2 0 0,7-13 29 0 0,-6 10-28 0 0,0 0 1 0 0,-1-1-1 0 0,1 1 0 0 0,-1-1 1 0 0,0 1-1 0 0,0-3-1 0 0,0-4-11 0 0,0 3-44 0 0,1 8 56 0 0,-1-1 0 0 0,0 1-1 0 0,0-1 1 0 0,0 1-1 0 0,1-1 1 0 0,-1 1 0 0 0,0-1-1 0 0,1 1 1 0 0,-1-1 0 0 0,0 1-1 0 0,1 0 1 0 0,-1-1-1 0 0,1 1 1 0 0,-1 0 0 0 0,1-1-1 0 0,-1 1 1 0 0,1 0-1 0 0,3-3-42 0 0,-1-2-102 0 0,-2 0-36 0 0,-1-1-85 0 0,0-14-177 0 0,0 13 191 0 0,0 5 13 0 0,3 2-196 0 0,-3 0 400 0 0,1 0 1 0 0,-1 0-1 0 0,1 0 0 0 0,-1 0 0 0 0,0 0 0 0 0,1 0 0 0 0,-1 0 1 0 0,1 0-1 0 0,-1-1 0 0 0,1 1 0 0 0,-1 0 0 0 0,0 0 1 0 0,1 0-1 0 0,-1 0 0 0 0,1 0 0 0 0,-1-1 0 0 0,0 1 0 0 0,1 0 1 0 0,-1 0-1 0 0,0-1 0 0 0,1 1 0 0 0,-1 0 0 0 0,0-1 1 0 0,0 1-1 0 0,1 0 0 0 0,-1-1 0 0 0,0 1 0 0 0,0 0 0 0 0,1-1 1 0 0,-1 1-1 0 0,0-1 34 0 0,5-6-578 0 0,-5 7 518 0 0,1 0 1 0 0,0-1-1 0 0,0 1 1 0 0,0 0-1 0 0,-1-1 1 0 0,1 1 0 0 0,0 0-1 0 0,0 0 1 0 0,0 0-1 0 0,0 0 1 0 0,0 0-1 0 0,-1 0 1 0 0,1 0 0 0 0,1 0 59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7:59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8208 0 0,'0'0'234'0'0,"0"3"6"0"0,0 6-164 0 0,0 0-45 0 0,0 23-54 0 0,0-18 50 0 0,0 0 88 0 0,0-7-11 0 0,0 0 38 0 0,2 4 151 0 0,4 1 46 0 0,0 1 16 0 0,-4-2-34 0 0,-2 18 738 0 0,-3-24-508 0 0,-1-1-398 0 0,3-4-129 0 0,1 0 0 0 0,-1 1 0 0 0,1-1-1 0 0,-1 0 1 0 0,1 1 0 0 0,0-1 0 0 0,-1 1 0 0 0,1-1-1 0 0,-1 1 1 0 0,1-1 0 0 0,0 1 0 0 0,0-1 0 0 0,-1 1-1 0 0,1 0 1 0 0,0-1 0 0 0,0 1 0 0 0,-1 0-24 0 0,0 10 125 0 0,0-2-107 0 0,1 3-39 0 0,0-12-284 0 0,0 0-48 0 0,0 0-42 0 0,0 0-39 0 0,0 0-128 0 0,0 0-37 0 0,0 0-1329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0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17 7920 0 0,'0'0'174'0'0,"0"0"29"0"0,0 0 13 0 0,-3-3-31 0 0,-8-8-105 0 0,9 9 134 0 0,2 2 42 0 0,2 0 0 0 0,9 0-27 0 0,-8 0-110 0 0,-3 0-45 0 0,2 0-8 0 0,11 0-29 0 0,3 0-106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2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1 238 7312 0 0,'0'0'165'0'0,"2"0"22"0"0,12 0 9 0 0,1-3-20 0 0,1-10-139 0 0,0 0-38 0 0,-11 10-1 0 0,0 1 35 0 0,1 0 53 0 0,-1-1 42 0 0,6-5 216 0 0,6-11 400 0 0,-1 1-50 0 0,-5 8-269 0 0,-2 2-119 0 0,1 2-64 0 0,1 2 36 0 0,-3 0-60 0 0,-7 3-196 0 0,0 1-1 0 0,0-1 0 0 0,-1 1 1 0 0,1-1-1 0 0,0 1 1 0 0,-1-1-1 0 0,1 0 0 0 0,0 0 1 0 0,-1 1-1 0 0,1-1 1 0 0,-1 0-1 0 0,1 0 0 0 0,0 0-21 0 0,1-4 104 0 0,2-2 137 0 0,3 3-68 0 0,-2 1-128 0 0,-4 3-35 0 0,0-1 1 0 0,0 1-1 0 0,0-1 0 0 0,0 0 0 0 0,-1 0 1 0 0,1 0-1 0 0,0 1 0 0 0,0-1 1 0 0,-1 0-1 0 0,1 0 0 0 0,-1 0 1 0 0,1 0-1 0 0,0 0 0 0 0,-1 0 0 0 0,0 0 1 0 0,1-1-11 0 0,5-9 138 0 0,5 6-18 0 0,-11 4-119 0 0,1 0 1 0 0,-1 1 0 0 0,0-1-1 0 0,1 0 1 0 0,-1 0 0 0 0,0 0 0 0 0,0 0-1 0 0,0 1 1 0 0,1-1 0 0 0,-1 0-1 0 0,0 0 1 0 0,0 0 0 0 0,0 0 0 0 0,0 0-2 0 0,0-21 2 0 0,0 15 33 0 0,-3 2 153 0 0,-8-6 44 0 0,9 8 7 0 0,1 3-234 0 0,1 0 1 0 0,0 0 0 0 0,-1 0-1 0 0,1 0 1 0 0,0 0 0 0 0,-1 0-1 0 0,1 0 1 0 0,-1-1-1 0 0,1 1 1 0 0,0 0 0 0 0,-1 0-1 0 0,1 0 1 0 0,-1 1 0 0 0,1-1-1 0 0,0 0 1 0 0,-1 0 0 0 0,1 0-1 0 0,-1 0 1 0 0,1 0 0 0 0,0 0-1 0 0,-1 1 1 0 0,1-1 0 0 0,0 0-1 0 0,-1 0 1 0 0,1 0 0 0 0,0 1-1 0 0,-1-1 1 0 0,1 0 0 0 0,0 0-1 0 0,0 1 1 0 0,-1-1-6 0 0,0 2 4 0 0,1-1 0 0 0,-1 0 1 0 0,0 0-1 0 0,-1 1 0 0 0,1-1 1 0 0,0 0-1 0 0,0 0 0 0 0,0 0 1 0 0,-1 0-1 0 0,1-1 0 0 0,0 1 1 0 0,-1 0-1 0 0,1 0 0 0 0,-1-1 1 0 0,0 1-5 0 0,-13 9 30 0 0,9-4 6 0 0,0 0 0 0 0,1 0 0 0 0,-1 1 0 0 0,1-1 0 0 0,1 1 0 0 0,-1 1-36 0 0,-3 9 42 0 0,5-10-42 0 0,1-1 0 0 0,-1 0 0 0 0,0 0 0 0 0,-4 4 0 0 0,5-7 0 0 0,0 0 0 0 0,0 0 0 0 0,1 0 0 0 0,-1 0 0 0 0,1 0 0 0 0,-1 1 0 0 0,1-1 0 0 0,0 0 0 0 0,0 1 0 0 0,1-1 0 0 0,-1 1 0 0 0,1 0 0 0 0,0 0 0 0 0,-2 25 40 0 0,2-25-22 0 0,-1 1 0 0 0,-1-1 1 0 0,1 0-1 0 0,0 0 0 0 0,-1 0 0 0 0,0 0 1 0 0,-1 1-19 0 0,2-2 15 0 0,1 0 0 0 0,-1 0 1 0 0,0 0-1 0 0,1 0 1 0 0,0 0-1 0 0,-1 0 1 0 0,1 0-1 0 0,0 1 0 0 0,1-1 1 0 0,-1 0-1 0 0,1 0 1 0 0,-1 0-1 0 0,1 0 1 0 0,0 1-16 0 0,13 12 60 0 0,-8-9-43 0 0,-4-4-9 0 0,1-1 1 0 0,-1 1-1 0 0,1-1 0 0 0,0 1 1 0 0,0-1-1 0 0,-1 0 0 0 0,1 0 1 0 0,4 1-9 0 0,4-1 0 0 0,0-1 0 0 0,0 0 0 0 0,0-1 0 0 0,0 0 0 0 0,3-1 0 0 0,9 1-26 0 0,-8 0-27 0 0,-7 0-5 0 0,-1 0 0 0 0,1 0-1 0 0,0 0 1 0 0,0-1 0 0 0,1-1 58 0 0,25-8-224 0 0,-24 8 147 0 0,1 1 0 0 0,-1 1 1 0 0,4 0 76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3.4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7920 0 0,'0'3'174'0'0,"0"-2"-149"0"0,0 1 0 0 0,0-1 0 0 0,1 1-1 0 0,-1 0 1 0 0,1-1 0 0 0,-1 1 0 0 0,1-1-1 0 0,-1 1 1 0 0,1-1 0 0 0,0 1 0 0 0,0-1-1 0 0,0 0-24 0 0,0 1 26 0 0,0 0-1 0 0,0-1 1 0 0,0 1 0 0 0,0 0-1 0 0,-1 0 1 0 0,1 0-1 0 0,0 0 1 0 0,-1 0 0 0 0,1-1-1 0 0,-1 1 1 0 0,0 0-1 0 0,0 1-25 0 0,2 8 40 0 0,5 2-37 0 0,-2-5-8 0 0,-2 0 23 0 0,1 0 34 0 0,2 8 129 0 0,-2-6 56 0 0,0-1-1 0 0,0 1 1 0 0,5 5-237 0 0,-3-7 193 0 0,2 6 256 0 0,-6 1-60 0 0,-2 1-55 0 0,3-5-76 0 0,2-2-10 0 0,2 0 40 0 0,2 2 98 0 0,-7-8-282 0 0,-1-1 1 0 0,0 1 0 0 0,-1-1 0 0 0,1 1 0 0 0,0 0 0 0 0,-1-1 0 0 0,1 1-1 0 0,-1 0 1 0 0,0-1 0 0 0,0 3-105 0 0,0 7 313 0 0,0-3-158 0 0,0-3-7 0 0,2-1-35 0 0,3 6 117 0 0,0-3-67 0 0,-3-2-4 0 0,-1 0 25 0 0,0 2 61 0 0,-1 18 251 0 0,0-23-323 0 0,0-3-28 0 0,-3 0-30 0 0,0 0-50 0 0,-4 0 21 0 0,4 0 7 0 0,3 0-18 0 0,0 0-3 0 0,0-3-12 0 0,-3-10-33 0 0,-10-3 53 0 0,2 2-8 0 0,10 13-69 0 0,0 0 0 0 0,1-1 0 0 0,-1 1 1 0 0,1-1-1 0 0,-1 1 0 0 0,1-1 0 0 0,0 1 1 0 0,0 0-1 0 0,0-1 0 0 0,0 1 0 0 0,0-2-3 0 0,-1 2 4 0 0,1-1 0 0 0,0 1 0 0 0,0-1 0 0 0,0 1 0 0 0,-1-1-1 0 0,1 1 1 0 0,-1-1 0 0 0,1 1 0 0 0,-1-1 0 0 0,0 1 0 0 0,1-1 0 0 0,-1 1 0 0 0,0 0-4 0 0,-6-13 13 0 0,6 8-3 0 0,0 0-1 0 0,0 0 1 0 0,1 0 0 0 0,0 0-1 0 0,0 0-9 0 0,0-1 1 0 0,0 1 0 0 0,0 0 0 0 0,1 0 0 0 0,0 0 1 0 0,0 0-3 0 0,6-7 4 0 0,-6 12 1 0 0,-1-1-1 0 0,1 1 1 0 0,0-1 0 0 0,0 1-1 0 0,-1-1 1 0 0,1 1-1 0 0,-1-1 1 0 0,1 0 0 0 0,-1 1-1 0 0,0-1 1 0 0,0 0 0 0 0,1 1-1 0 0,-1-1 1 0 0,0 0-4 0 0,-1-4 10 0 0,2-11-19 0 0,-1 15 4 0 0,0-1 0 0 0,0 1 0 0 0,1-1 0 0 0,-1 1 0 0 0,1 0 0 0 0,0-1 0 0 0,-1 1 0 0 0,1 0 0 0 0,0 0 0 0 0,0 0 0 0 0,0 0 0 0 0,1 0 0 0 0,-1 0 0 0 0,1 0 0 0 0,-1 0 0 0 0,1-1 5 0 0,1 1-14 0 0,-1-2 0 0 0,1 1-1 0 0,-1 0 1 0 0,0 0 0 0 0,0-1-1 0 0,0 0 15 0 0,0 0-13 0 0,0 1-1 0 0,0 0 1 0 0,0-1-1 0 0,0 1 1 0 0,0 0 0 0 0,2-1 12 0 0,9-12-31 0 0,-13 15 29 0 0,1 0 0 0 0,-1 1-1 0 0,0-1 1 0 0,1 0 0 0 0,-1 0-1 0 0,0 0 1 0 0,1 0-1 0 0,0 1 1 0 0,-1-1 0 0 0,1 0-1 0 0,-1 0 1 0 0,1 1 0 0 0,0-1-1 0 0,-1 0 1 0 0,1 1-1 0 0,0-1 1 0 0,0 1 0 0 0,0-1-1 0 0,-1 1 1 0 0,1-1 0 0 0,0 1-1 0 0,0 0 1 0 0,0-1-1 0 0,0 1 1 0 0,0 0 0 0 0,0 0-1 0 0,0 0 1 0 0,0 0 0 0 0,-1 0-1 0 0,1 0 1 0 0,0 0-1 0 0,0 0 1 0 0,0 0 0 0 0,0 0-1 0 0,0 0 1 0 0,1 0 3 0 0,4 1-18 0 0,42-1-72 0 0,-48-1 88 0 0,0 1 0 0 0,1 0 0 0 0,-1 0 1 0 0,1 0-1 0 0,-1 0 0 0 0,1 0 0 0 0,-1 0 0 0 0,1 0 0 0 0,-1 0 0 0 0,1 0 0 0 0,-1 0 0 0 0,1 0 0 0 0,-1 0 0 0 0,1 1 0 0 0,-1-1 0 0 0,1 0 1 0 0,-1 0-1 0 0,1 0 0 0 0,-1 1 0 0 0,0-1 0 0 0,1 0 0 0 0,-1 0 0 0 0,1 1 0 0 0,-1-1 0 0 0,0 0 0 0 0,1 1 0 0 0,-1-1 0 0 0,0 1 1 0 0,0-1-1 0 0,1 0 0 0 0,-1 1 0 0 0,0 0 2 0 0,8 8-19 0 0,18 10-45 0 0,5 10-2 0 0,2 3 10 0 0,-3-1 48 0 0,-27-28 8 0 0,0 1 0 0 0,0 0 0 0 0,-1 0 0 0 0,1 0 0 0 0,-1 0 0 0 0,0 1 0 0 0,0-1 0 0 0,0 2 0 0 0,8 16 0 0 0,2-1 0 0 0,-10-16 0 0 0,1-1 0 0 0,-1 0 0 0 0,1 0 0 0 0,0 0 0 0 0,0 0 0 0 0,1 0 0 0 0,9 9 14 0 0,-10-7 64 0 0,-4-1-51 0 0,0 0-1 0 0,5 0 53 0 0,7 6 26 0 0,-9-9 14 0 0,-2-2 0 0 0,0 0 8 0 0,-2 3 29 0 0,-9 8 17 0 0,8-9 3 0 0,3-2-13 0 0,-2 3-55 0 0,-9 7-20 0 0,11-9-86 0 0,0-1-1 0 0,0 0 0 0 0,0 0 1 0 0,0 0-1 0 0,0 0 1 0 0,0 0-1 0 0,0 0 1 0 0,0 0-1 0 0,0 0 0 0 0,0 1 1 0 0,-1-1-1 0 0,1 0 1 0 0,0 0-1 0 0,0 0 1 0 0,0 0-1 0 0,0 0 0 0 0,0 0 1 0 0,0 0-1 0 0,0 0 1 0 0,0 0-1 0 0,-1 0 1 0 0,1 0-1 0 0,0 0 0 0 0,0 0 1 0 0,0 0-1 0 0,0 0 1 0 0,0 0-1 0 0,0 0 1 0 0,0 0-1 0 0,-1 0 0 0 0,1 0 1 0 0,0 0-1 0 0,0 0 1 0 0,0 0-1 0 0,0 0 1 0 0,0 0-1 0 0,0 0 0 0 0,-1 0 1 0 0,1 0-1 0 0,0 0 1 0 0,0 0-1 0 0,0 0 1 0 0,0 0-1 0 0,0 0 0 0 0,0 0 1 0 0,0 0-1 0 0,0 0 1 0 0,0-1-1 0 0,-1 1 1 0 0,1 0-1 0 0,0 0 0 0 0,0 0 1 0 0,0 0-1 0 0,0 0 1 0 0,0 0-1 0 0,0 0 1 0 0,0-1-3 0 0,-13-9 68 0 0,0 5-42 0 0,7-6 23 0 0,-5 5-35 0 0,10 5-12 0 0,0 1-1 0 0,0-1 1 0 0,0 1-1 0 0,0-1 1 0 0,0 1 0 0 0,0-1-1 0 0,0 1 1 0 0,0-1 0 0 0,0 0-1 0 0,1 0 1 0 0,-1 1 0 0 0,0-1-1 0 0,0 0 1 0 0,1 0-1 0 0,-1 0 1 0 0,0 0-1 0 0,-2-15 43 0 0,3-63-33 0 0,1 77-10 0 0,-1 1 0 0 0,0-1 0 0 0,0 0 0 0 0,0 1 0 0 0,1-1 0 0 0,-1 1 0 0 0,1-1 0 0 0,0 0 0 0 0,-1 1 0 0 0,1-1 0 0 0,0 1 0 0 0,0-1 0 0 0,0 1 0 0 0,0 0 0 0 0,4-7 0 0 0,4-13 3 0 0,0 1-44 0 0,-8 18 30 0 0,0-1 0 0 0,1 0 0 0 0,-1 0 0 0 0,1 0 0 0 0,0 1 0 0 0,0-1 0 0 0,0 1 0 0 0,1-1 0 0 0,-1 1 0 0 0,0 0 0 0 0,1 0 0 0 0,0 0 0 0 0,-1 0 0 0 0,2 0 11 0 0,9-3-64 0 0,-11 0 41 0 0,1-1 54 0 0,5 1 194 0 0,9-3 173 0 0,-13 6-265 0 0,-2 1-63 0 0,0 0 0 0 0,0 1 0 0 0,0-1 0 0 0,0 1 0 0 0,0-1-1 0 0,0 1 1 0 0,0 0 0 0 0,0 0 0 0 0,1 0-70 0 0,4 0 140 0 0,1 1-90 0 0,-2-1-108 0 0,-1 0-117 0 0,-3 0 119 0 0,0 0 0 0 0,-1 1 0 0 0,1-1 0 0 0,0 0 0 0 0,0 1 0 0 0,-1-1 1 0 0,1 1-1 0 0,-1-1 0 0 0,1 1 0 0 0,0 0 0 0 0,-1 0 0 0 0,0 0 0 0 0,1 0 0 0 0,-1 0 1 0 0,2 1 55 0 0,10 12-463 0 0,-2-3 198 0 0,-5-6 181 0 0,0-1 38 0 0,2-1 6 0 0,-5-1 30 0 0,0-1 0 0 0,0 1 0 0 0,0 0-1 0 0,0-1 1 0 0,0 1 0 0 0,0 1 0 0 0,0-1 0 0 0,-1 0 0 0 0,1 1-1 0 0,-1-1 1 0 0,1 1 0 0 0,-1 0 0 0 0,2 3 10 0 0,9 15-18 0 0,8 18 18 0 0,5-7 0 0 0,-24-28 0 0 0,0 0 0 0 0,0 0 0 0 0,-1 0 0 0 0,0 1 0 0 0,1-1 0 0 0,-1 2 0 0 0,0-1 0 0 0,0-1 0 0 0,0 0 0 0 0,0 1 0 0 0,1-1 0 0 0,0 0 0 0 0,0 2 0 0 0,3 2 0 0 0,-4-7 0 0 0,0 1 0 0 0,0-1 0 0 0,0 0 0 0 0,0 1 0 0 0,-1-1 0 0 0,1 1 0 0 0,-1 0 0 0 0,1-1 0 0 0,-1 1 0 0 0,1-1 0 0 0,-1 1 0 0 0,0 0 0 0 0,0-1 0 0 0,0 1 0 0 0,3 14 18 0 0,2-7 19 0 0,-4-8-26 0 0,0 0 0 0 0,0 1 0 0 0,0-1 0 0 0,-1 1-1 0 0,1-1 1 0 0,0 1 0 0 0,-1 0 0 0 0,1-1 0 0 0,-1 1 0 0 0,1 0 0 0 0,-1 1-11 0 0,0 0 65 0 0,0-1-11 0 0,0 3-50 0 0,0 1-42 0 0,0-4-57 0 0,0-2-42 0 0,0 0-189 0 0,0 0 169 0 0,0 0-41 0 0,0 0-73 0 0,0 0 89 0 0,0 0-37 0 0,0 0-39 0 0,0 0-38 0 0,0 0-394 0 0,0 0 98 0 0,0 0-51 0 0,0 0-754 0 0,0 0-591 0 0,0 0-1126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3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7920 0 0,'2'3'174'0'0,"7"8"1"0"0,-8-10-150 0 0,0 1-1 0 0,-1-1 0 0 0,1 1 1 0 0,-1-1-1 0 0,1 1 1 0 0,-1-1-1 0 0,0 1 0 0 0,0 0 1 0 0,0-1-1 0 0,1 2-24 0 0,-2-2 6 0 0,1-1 1 0 0,0 1-1 0 0,0 0 1 0 0,0-1-1 0 0,1 1 0 0 0,-1 0 1 0 0,0-1-1 0 0,0 1 1 0 0,0 0-1 0 0,0-1 0 0 0,1 1 1 0 0,-1 0-1 0 0,0-1 1 0 0,1 1-1 0 0,-1-1 0 0 0,0 1 1 0 0,1-1-1 0 0,-1 1 1 0 0,1 0-1 0 0,-1-1 0 0 0,1 1 1 0 0,-1-1-1 0 0,1 0 1 0 0,-1 1-1 0 0,1-1 0 0 0,-1 1-6 0 0,1-1 3 0 0,0 0-1 0 0,-1 1 0 0 0,1-1 0 0 0,-1 1 0 0 0,1-1 0 0 0,-1 1 1 0 0,1-1-1 0 0,-1 1 0 0 0,1-1 0 0 0,-1 1 0 0 0,0-1 0 0 0,1 1 1 0 0,-1 0-1 0 0,0-1 0 0 0,0 1 0 0 0,1-1 0 0 0,-1 1 0 0 0,0 0 1 0 0,0-1-1 0 0,0 1 0 0 0,0 0 0 0 0,0-1 0 0 0,0 1 0 0 0,0 0 1 0 0,0 0-1 0 0,0-1-2 0 0,1 15 29 0 0,1-3 61 0 0,2-2 65 0 0,5 1 68 0 0,-5-7-49 0 0,0 0-48 0 0,2 8 129 0 0,-5-5-100 0 0,0 2 90 0 0,-1-2-4 0 0,0 1 79 0 0,0-7-257 0 0,0 7 73 0 0,3 5 9 0 0,3-7-25 0 0,-2-4-56 0 0,3 9 92 0 0,0 3-42 0 0,-5-10-75 0 0,0 9 52 0 0,-2-11-103 0 0,0-1-30 0 0,0-1-34 0 0,0 0-17 0 0,0 0-34 0 0,0 0-38 0 0,0 0-43 0 0,0 0-45 0 0,0 0-43 0 0,0 0-38 0 0,0 0-33 0 0,0 0-620 0 0,0 0-658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4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176 377 10680 0 0,'0'0'241'0'0,"-3"0"38"0"0,3 0-271 0 0,0 0 1 0 0,-1 0-1 0 0,1 0 0 0 0,0 0 1 0 0,-1 0-1 0 0,1 0 1 0 0,0 0-1 0 0,-1 0 1 0 0,1 0-1 0 0,0 0 0 0 0,-1 0 1 0 0,1 0-1 0 0,0 0 1 0 0,-1 0-1 0 0,1 0 1 0 0,0 0-1 0 0,-1-1 0 0 0,1 1 1 0 0,0 0-1 0 0,-1 0 1 0 0,1 0-1 0 0,0 0 1 0 0,-1-1-1 0 0,1 1 0 0 0,0 0 1 0 0,0 0-1 0 0,-1-1 1 0 0,1 1-1 0 0,0 0 1 0 0,0 0-1 0 0,0-1 0 0 0,-1 1 1 0 0,1 0-1 0 0,0-1 1 0 0,0 1-1 0 0,0 0 1 0 0,0-1-9 0 0,0 1 11 0 0,0-1 0 0 0,-1 1 1 0 0,1 0-1 0 0,0-1 0 0 0,0 1 1 0 0,0 0-1 0 0,0-1 0 0 0,-1 1 1 0 0,1 0-1 0 0,0-1 0 0 0,-1 1 1 0 0,1 0-1 0 0,0-1 0 0 0,0 1 1 0 0,-1 0-1 0 0,1 0 0 0 0,0-1 1 0 0,-1 1-1 0 0,1 0 0 0 0,-1 0 1 0 0,1-1-12 0 0,-10-1 77 0 0,-8 1-48 0 0,7 3-6 0 0,8 3 51 0 0,-2 1 50 0 0,-8-1 120 0 0,4 1-55 0 0,-17 19 410 0 0,20-16-476 0 0,2-1-75 0 0,-1 18 176 0 0,-2-10-46 0 0,-2 5 66 0 0,-1-2-100 0 0,7-15-96 0 0,0 0 0 0 0,0 0 1 0 0,1 1-1 0 0,0-1 1 0 0,-1 3-49 0 0,0 8 115 0 0,2-1 78 0 0,1-1 0 0 0,1 11-193 0 0,0-11 89 0 0,1-2-39 0 0,1-4 35 0 0,0 0 0 0 0,1 0 0 0 0,3 6-85 0 0,2 2 105 0 0,-6-10-84 0 0,-1-1 21 0 0,-1 0-1 0 0,1 0 1 0 0,1 0 0 0 0,-1-1 0 0 0,0 1-1 0 0,1-1 1 0 0,0 0 0 0 0,2 3-42 0 0,4-1 61 0 0,-7-4-43 0 0,0 0 0 0 0,0 0 1 0 0,1-1-1 0 0,-1 1 1 0 0,0-1-1 0 0,0 0 1 0 0,1 1-1 0 0,1-1-18 0 0,21-1 65 0 0,-9 0-69 0 0,-14 1 4 0 0,0 0 0 0 0,1-1 0 0 0,-1 1 0 0 0,0-1 0 0 0,0 1 0 0 0,1-1 0 0 0,-1 0 0 0 0,0 0 0 0 0,0 0 0 0 0,0 0 0 0 0,2-1 0 0 0,18-8 0 0 0,-20 10 0 0 0,-1-1 1 0 0,1 1-1 0 0,0-1 1 0 0,0 0-1 0 0,0 0 1 0 0,-1 0 0 0 0,1 0-1 0 0,-1 0 1 0 0,1 0-1 0 0,0 0 1 0 0,-1-1-1 0 0,0 1 1 0 0,1-1 0 0 0,-1 1-1 0 0,0-1 1 0 0,0 1-1 0 0,0-1 1 0 0,0 0-1 0 0,0 1 1 0 0,0-1 0 0 0,0-2-1 0 0,26-27 124 0 0,-22 18-60 0 0,-1 11-41 0 0,2-4 18 0 0,-3-6 13 0 0,-2-7-63 0 0,0 7-36 0 0,-2 1 0 0 0,1-1 0 0 0,-2 1 0 0 0,0-2 45 0 0,-9-21-71 0 0,-4-13 61 0 0,12 27 8 0 0,-3-13 2 0 0,-3 10-38 0 0,-4-8-156 0 0,1-17-191 0 0,8 32 268 0 0,-2-8-65 0 0,1-7 12 0 0,0 0 17 0 0,0 7 2 0 0,0 7 50 0 0,3 11 52 0 0,0-1 0 0 0,1 1 1 0 0,-1-1-1 0 0,1 0 0 0 0,1 0 0 0 0,0 1 49 0 0,0-10-98 0 0,0-21-70 0 0,0 24 80 0 0,0 2-15 0 0,0 0-37 0 0,0 1-45 0 0,0 0-55 0 0,-1 14 206 0 0,1-2 18 0 0,0 0 0 0 0,0 1 1 0 0,0-1-1 0 0,0 0 0 0 0,0 1 0 0 0,1-1 0 0 0,-1 0 0 0 0,1 1 1 0 0,0 1 15 0 0,3 4-42 0 0,8 18-4 0 0,-11-23 46 0 0,8 23 10 0 0,10 21-10 0 0,12 32 120 0 0,-23-64-107 0 0,4 9 55 0 0,-3 0 71 0 0,-5-6-25 0 0,-2-11-57 0 0,0 1 1 0 0,0-1-1 0 0,0 1 1 0 0,1-1 0 0 0,1 1-58 0 0,4 7 98 0 0,-4-6-25 0 0,1 0 1 0 0,-1 0-1 0 0,0 0 1 0 0,0 3-74 0 0,-2 0 68 0 0,3 6 71 0 0,6 2 38 0 0,-7-12-137 0 0,1 1 43 0 0,12 39 502 0 0,-14-39-485 0 0,-1 9 214 0 0,-2-16-285 0 0,0-1 0 0 0,0 0 0 0 0,0 1 0 0 0,1-1 0 0 0,-1 1 0 0 0,0-1 0 0 0,1 0 0 0 0,-1 1 0 0 0,0-1 0 0 0,1 1-29 0 0,4 6 80 0 0,-4-7-71 0 0,0 1 0 0 0,0-1-1 0 0,0 1 1 0 0,0-1 0 0 0,-1 1 0 0 0,1-1 0 0 0,-1 1 0 0 0,1-1-1 0 0,-1 1 1 0 0,1 0 0 0 0,-1-1 0 0 0,0 1 0 0 0,0 0 0 0 0,0 0-9 0 0,3 12 50 0 0,8 1-26 0 0,-9-10 19 0 0,-2 5-44 0 0,0-7-58 0 0,0-3 2 0 0,0 0-78 0 0,0 0-86 0 0,0 0 62 0 0,0 0-38 0 0,0 0-42 0 0,0 0-38 0 0,0 0-380 0 0,0 0 88 0 0,0 1-54 0 0,0 1-738 0 0,0 2-582 0 0,0 5-1108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05.1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0 142 7688 0 0,'0'0'166'0'0,"0"0"29"0"0,0 0 14 0 0,0 3-25 0 0,3 10-146 0 0,2-5-52 0 0,1 5 21 0 0,-4-2 88 0 0,-2-4 77 0 0,-1 0 59 0 0,1-5-162 0 0,0 0 0 0 0,1-1 1 0 0,-1 1-1 0 0,0-1 0 0 0,0 1 1 0 0,1 0-1 0 0,-1-1 0 0 0,1 1 0 0 0,0 0-69 0 0,3 7 313 0 0,5 6 273 0 0,-1 0 6 0 0,-3-6-268 0 0,-4-8-239 0 0,-1 1 0 0 0,1 0 1 0 0,-1 0-1 0 0,1 0 0 0 0,-1 0 0 0 0,0 0 1 0 0,0 0-1 0 0,0-1 0 0 0,0 1 0 0 0,0 0 1 0 0,0 1-86 0 0,-1-1 82 0 0,1 0 1 0 0,0 0-1 0 0,0 0 1 0 0,0 0 0 0 0,0 0-1 0 0,0 0 1 0 0,1 0 0 0 0,-1-1-1 0 0,1 1 1 0 0,-1 0 0 0 0,1 1-83 0 0,9 14 541 0 0,-7-13-396 0 0,-1-1-1 0 0,0 1 0 0 0,1 1 1 0 0,-1-1-1 0 0,-1 0 1 0 0,1 0-1 0 0,-1 1 0 0 0,1-1 1 0 0,-1 2-145 0 0,-1 3 381 0 0,1-2-51 0 0,0 0-50 0 0,0-1-53 0 0,1-1-50 0 0,0 0-53 0 0,1 0-51 0 0,0-1-53 0 0,0-2 189 0 0,-3-2-8 0 0,0 0-10 0 0,0 0-40 0 0,0 0-21 0 0,0 0-2 0 0,0 0-9 0 0,0 0-39 0 0,-3-2-9 0 0,-7-9 17 0 0,6 4 19 0 0,5-2-81 0 0,-1 7-5 0 0,0-8 29 0 0,0-1 32 0 0,0-63-70 0 0,0 71-17 0 0,0 0-1 0 0,1-1 0 0 0,-1 1 0 0 0,1 0 0 0 0,0-1 1 0 0,0 1-1 0 0,0 0 0 0 0,0 0 0 0 0,2-2 6 0 0,1-6-32 0 0,12-25-120 0 0,-14 27 102 0 0,4-9-66 0 0,15 0-83 0 0,-11 2-8 0 0,4 6 65 0 0,-1 1 0 0 0,2 0 0 0 0,-1 1 0 0 0,4-1 142 0 0,-13 8-47 0 0,1 0 0 0 0,-1 0 0 0 0,0 1-1 0 0,1-1 1 0 0,-1 1 0 0 0,0 0-1 0 0,4 1 48 0 0,8 2-65 0 0,-1 11 53 0 0,-8-7 12 0 0,-5-4 0 0 0,0 0 0 0 0,1 0 0 0 0,-1 1 0 0 0,-1-1 0 0 0,1 1 0 0 0,0 0 0 0 0,2 7 0 0 0,-4-9 0 0 0,0 0 0 0 0,0 0 0 0 0,0 1 0 0 0,0-1 0 0 0,1 0 1 0 0,-1 0-1 0 0,1 0 0 0 0,-1 0 0 0 0,1 0-1 0 0,1 1 1 0 0,-1 0 0 0 0,1 0 0 0 0,-1 0 0 0 0,0 0-1 0 0,0 1 1 0 0,0 0 0 0 0,0 0 3 0 0,0-1 0 0 0,0 1 0 0 0,0-1 0 0 0,0 0 0 0 0,0 0-1 0 0,2 1-2 0 0,0 1 32 0 0,0 1 0 0 0,0 0 0 0 0,0 0 0 0 0,0 0 0 0 0,-1 0 0 0 0,0 1-32 0 0,0-2 22 0 0,3 10 59 0 0,0 5-13 0 0,-2-10-29 0 0,-4-7-20 0 0,1-1 0 0 0,-1 1 0 0 0,1 0 0 0 0,-1 0 0 0 0,0-1-1 0 0,0 1 1 0 0,0 0 0 0 0,0 1-19 0 0,0-2 17 0 0,-1 0 0 0 0,1 0-1 0 0,0 0 1 0 0,0 0 0 0 0,0-1-1 0 0,1 1 1 0 0,-1 0 0 0 0,0 0-1 0 0,1 0 1 0 0,-1 0-1 0 0,2 1-16 0 0,3 6 65 0 0,-4-8-47 0 0,0 0-1 0 0,0 1 0 0 0,0-1 1 0 0,-1 1-1 0 0,1-1 1 0 0,0 1-1 0 0,-1 0 0 0 0,1-1 1 0 0,-1 1-1 0 0,0 0 0 0 0,1 1-17 0 0,2 2 131 0 0,7 6 12 0 0,-7-9 7 0 0,-3-2 2 0 0,0 0-6 0 0,0 0-29 0 0,0 0-12 0 0,0 0-1 0 0,0 0-5 0 0,0 0-23 0 0,0 0-11 0 0,0 0-1 0 0,0 0 6 0 0,0-2 4 0 0,-1-14 21 0 0,0 12-85 0 0,1 0 0 0 0,-1 1 0 0 0,1-1 0 0 0,0 0 0 0 0,1 0 0 0 0,-1 1 1 0 0,0-1-1 0 0,1 0 0 0 0,0 1 0 0 0,0-1 0 0 0,0 0-10 0 0,2-1 22 0 0,8-17 20 0 0,4 2-40 0 0,-10 15-2 0 0,-1 0 0 0 0,0 0-1 0 0,0-1 1 0 0,0 1 0 0 0,-1-1 0 0 0,7-9-19 0 0,4-1-34 0 0,1 0 23 0 0,-8 8 2 0 0,1 0 0 0 0,0 0 0 0 0,5-2 28 0 0,-9 7-21 0 0,0 0 1 0 0,0 1-1 0 0,0 0 0 0 0,1 0 0 0 0,-1 0 0 0 0,1 0 21 0 0,1 0-8 0 0,1 0-9 0 0,-1-1 0 0 0,1 2 0 0 0,0-1 0 0 0,0 1 0 0 0,0 0-1 0 0,0 0 1 0 0,0 1 17 0 0,4-1 0 0 0,-7 1 0 0 0,-1 0 0 0 0,0 0 0 0 0,0 0 0 0 0,0 0 0 0 0,1 0 0 0 0,-1 0 0 0 0,0 1 0 0 0,0 0 0 0 0,0-1 0 0 0,1 2 0 0 0,0 0 1 0 0,21 11-55 0 0,-19-2 33 0 0,-5-9 18 0 0,-1-1 0 0 0,1 0 1 0 0,-1 0-1 0 0,1 0 0 0 0,-1 0 1 0 0,1 0-1 0 0,-1 0 0 0 0,1-1 1 0 0,0 1-1 0 0,0 0 0 0 0,-1 0 1 0 0,1 0-1 0 0,0-1 0 0 0,0 1 1 0 0,0 0-1 0 0,0 0 3 0 0,10 3-10 0 0,-9-3 10 0 0,0 0 0 0 0,0 0 0 0 0,1 1 0 0 0,-1-1 0 0 0,0 0 0 0 0,0 1 0 0 0,0-1-1 0 0,0 1 1 0 0,0 0 0 0 0,15 16-4 0 0,6 7 76 0 0,-20-22-44 0 0,0 0 0 0 0,0 0 0 0 0,1-1 0 0 0,0 1 0 0 0,2 1-28 0 0,-1-2 26 0 0,-5-2-19 0 0,1 0-1 0 0,0 1 1 0 0,-1-1-1 0 0,1 0 1 0 0,0 1-1 0 0,-1-1 1 0 0,1 0-1 0 0,-1 1 0 0 0,1-1 1 0 0,-1 1-1 0 0,1-1 1 0 0,-1 1-1 0 0,1-1 1 0 0,-1 1-1 0 0,1-1 1 0 0,-1 1-1 0 0,0-1 1 0 0,1 1-1 0 0,-1 0 0 0 0,0-1 1 0 0,1 1-1 0 0,-1 0-6 0 0,2 4 28 0 0,0-3-13 0 0,8 18 136 0 0,-9-19-142 0 0,-1-1 1 0 0,1 1-1 0 0,-1 0 1 0 0,1-1 0 0 0,-1 1-1 0 0,1-1 1 0 0,0 1-1 0 0,-1-1 1 0 0,1 1-1 0 0,0-1 1 0 0,-1 1-1 0 0,1-1 1 0 0,0 1-1 0 0,0-1 1 0 0,-1 0-1 0 0,1 1 1 0 0,0-1-1 0 0,0 0 1 0 0,0 0-1 0 0,0 0-9 0 0,4 3 100 0 0,5 8-65 0 0,-7-9 37 0 0,-3 3 36 0 0,0 2-39 0 0,0-3 51 0 0,3-4-8 0 0,3 0-57 0 0,-2 0-54 0 0,-2 0-47 0 0,-1 0-88 0 0,-1 0-152 0 0,0 0-24 0 0,0 0 83 0 0,0 0 110 0 0,0 0-36 0 0,0 0-42 0 0,0 0-37 0 0,0 0-170 0 0,0 0-45 0 0,0 0-183 0 0,0 0-358 0 0,0 0-700 0 0,0 0-8 0 0</inkml:trace>
  <inkml:trace contextRef="#ctx0" brushRef="#br0" timeOffset="321.81">1041 0 10080 0 0,'0'0'230'0'0,"0"0"30"0"0,0 0 18 0 0,0 1-120 0 0,0 1-83 0 0,1 2-38 0 0,1 3-27 0 0,-1-7-10 0 0,0 0 0 0 0,-1 1 0 0 0,1-1 0 0 0,0 0 0 0 0,0 1 0 0 0,0-1 0 0 0,-1 0 0 0 0,1 0 0 0 0,0 0 0 0 0,0 0 0 0 0,0 0 0 0 0,0 0 0 0 0,0 0 0 0 0,0 0 0 0 0,6 1 51 0 0,-2 0 87 0 0,2 2 154 0 0,1 3 275 0 0,-6-4-350 0 0,0 0 12 0 0,-1-1-36 0 0,1 0 101 0 0,0 0-143 0 0,-1-1-48 0 0,1 0-1 0 0,2 0-37 0 0,-3 1-9 0 0,0 1 47 0 0,2 9 119 0 0,-1-1-48 0 0,11 1 123 0 0,-11-10-276 0 0,-1 1 0 0 0,0-1 0 0 0,0 1 0 0 0,0-1 0 0 0,0 1 0 0 0,-1 0 0 0 0,1-1 0 0 0,0 1-1 0 0,-1 0 1 0 0,1 0 0 0 0,-1 0-21 0 0,4 8 134 0 0,1 2 85 0 0,-1-3-8 0 0,5 5 236 0 0,-1 1 23 0 0,-3-6-218 0 0,-2 7 211 0 0,-3-15-424 0 0,0 1-1 0 0,0-1 1 0 0,0 1 0 0 0,0-1 0 0 0,0 1-1 0 0,0-1 1 0 0,1 0 0 0 0,-1 1 0 0 0,1-1-1 0 0,-1 1-38 0 0,2 2 105 0 0,7 13 210 0 0,-4-9-51 0 0,2-4-51 0 0,-3 0-38 0 0,-2 6-48 0 0,-2-2-41 0 0,0 7 52 0 0,0-5-50 0 0,0 3 45 0 0,0 7 74 0 0,0-14-178 0 0,0-2-41 0 0,0-1-60 0 0,0-3-48 0 0,0 0-185 0 0,0 0-23 0 0,0 0 98 0 0,0 0-13 0 0,0 0-117 0 0,0 0 28 0 0,0 0-34 0 0,0 0-947 0 0,0 0-49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4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158 521 9240 0 0,'0'-2'208'0'0,"-1"-5"-73"0"0,-7 1 162 0 0,-5 5-41 0 0,4 4-192 0 0,-1 4-54 0 0,4-1 26 0 0,6-6-36 0 0,-6 6 76 0 0,-4 1 82 0 0,5-4-83 0 0,5-3-57 0 0,-1 0 1 0 0,0 0 0 0 0,1 1-1 0 0,-1-1 1 0 0,0 0 0 0 0,1 1-1 0 0,-1-1 1 0 0,1 1-1 0 0,-1-1 1 0 0,1 0 0 0 0,-1 1-1 0 0,1-1 1 0 0,-1 1 0 0 0,1 0-1 0 0,-1-1 1 0 0,1 1-1 0 0,0-1 1 0 0,-1 1 0 0 0,1 0-1 0 0,0-1 1 0 0,-1 1-1 0 0,1 0-18 0 0,-2 4 76 0 0,-6 9 132 0 0,-6 6-6 0 0,7-10-111 0 0,-7 6 83 0 0,13-15-149 0 0,-1 1-1 0 0,0 0 1 0 0,1-1-1 0 0,-1 1 0 0 0,1 0 1 0 0,-1 0-1 0 0,1 0 1 0 0,0 0-1 0 0,0 0 1 0 0,0 1-25 0 0,-4 26 214 0 0,1-14-106 0 0,-4 20 183 0 0,7-21-141 0 0,0 4 55 0 0,1 2-24 0 0,0 41 172 0 0,0-35-151 0 0,3-12-81 0 0,3-4-46 0 0,-1-2-34 0 0,-1 2 10 0 0,-3-7-40 0 0,0-1-1 0 0,0 0 1 0 0,1 1 0 0 0,-1-1-1 0 0,0 0 1 0 0,1 0-1 0 0,-1 0 1 0 0,1 0 0 0 0,0 0-11 0 0,14 11 73 0 0,-6-8-23 0 0,4 2-20 0 0,-7-3-18 0 0,-6-4-8 0 0,0 0 0 0 0,0 0-1 0 0,0 1 1 0 0,0-1 0 0 0,0 0 0 0 0,0 0 0 0 0,0 0 0 0 0,0 0-1 0 0,0 0 1 0 0,0 0 0 0 0,0 0 0 0 0,0 0 0 0 0,0-1 0 0 0,0 1-1 0 0,-1 0 1 0 0,1 0 0 0 0,0-1 0 0 0,0 1 0 0 0,0-1-1 0 0,0 1 1 0 0,0-1 0 0 0,-1 1 0 0 0,1-1 0 0 0,0 1 0 0 0,0-1-1 0 0,-1 0 1 0 0,1 1-4 0 0,6-5 28 0 0,16-4 51 0 0,-1 0-30 0 0,-1-4 4 0 0,-16 10-47 0 0,0 0 0 0 0,0 0-1 0 0,0 0 1 0 0,-1-1 0 0 0,4-2-6 0 0,4-9 42 0 0,-2-7-36 0 0,-7 11-38 0 0,3-1-52 0 0,-2 4 7 0 0,-3 6 56 0 0,1-1-1 0 0,-1 1 1 0 0,0-1 0 0 0,0 0-1 0 0,0 1 1 0 0,0-1-1 0 0,0 0 1 0 0,-1 0 0 0 0,1 0-1 0 0,-1 0 1 0 0,0 0-1 0 0,1 0 22 0 0,-6-19-212 0 0,-9-35-359 0 0,1 6 31 0 0,10 40 343 0 0,-1 0 0 0 0,0 0 0 0 0,-2-3 197 0 0,-9-18-395 0 0,11 22 242 0 0,0 0 0 0 0,1 0 0 0 0,0-4 153 0 0,0 1-147 0 0,-3-14-182 0 0,-4 1 89 0 0,-1-4 6 0 0,7 1 48 0 0,1 9 82 0 0,0 6 46 0 0,0-2-51 0 0,-1-3-72 0 0,-3-10-148 0 0,1 0-22 0 0,3 13 153 0 0,-1-9-151 0 0,4 3 67 0 0,-2-10-75 0 0,-4 8 125 0 0,4 18 159 0 0,1 0-1 0 0,0 0 0 0 0,0-1 0 0 0,0 1 0 0 0,0-5 74 0 0,1 7-43 0 0,0 0 1 0 0,-1 0-1 0 0,1 0 0 0 0,-1 1 0 0 0,0-1 0 0 0,0 0 1 0 0,0 0-1 0 0,0 1 0 0 0,-1-1 0 0 0,0 1 0 0 0,-1-3 43 0 0,2 3-1 0 0,0 1 0 0 0,0 0 0 0 0,1-1 0 0 0,-1 1 0 0 0,1-1 0 0 0,-1 1 0 0 0,1-1-1 0 0,0 1 1 0 0,0-2 1 0 0,1-15 95 0 0,0 11 1 0 0,-1 0 45 0 0,0 6 39 0 0,0 2 4 0 0,0 0-6 0 0,0 0-22 0 0,3 0-10 0 0,-2 0-136 0 0,0 0 1 0 0,0 0 0 0 0,0 0 0 0 0,0 0-1 0 0,0 0 1 0 0,0 0 0 0 0,0 1 0 0 0,0-1-1 0 0,0 0 1 0 0,0 1 0 0 0,0-1 0 0 0,0 1-1 0 0,0-1 1 0 0,0 1 0 0 0,0 0-1 0 0,0-1 1 0 0,0 1 0 0 0,0 0-11 0 0,10 17 253 0 0,-9-15-196 0 0,-1 0-1 0 0,1 0 1 0 0,0 1-1 0 0,0-1 1 0 0,1 0-1 0 0,0 0-56 0 0,-1 0 64 0 0,1 0-1 0 0,-1 0 1 0 0,0 0-1 0 0,0 0 1 0 0,0 0-1 0 0,-1 1 1 0 0,2 3-64 0 0,3 6 163 0 0,-2-2-67 0 0,0-1-43 0 0,3 4 100 0 0,-1 0 0 0 0,0 0-1 0 0,2 8-152 0 0,-1 11 232 0 0,2-4-38 0 0,11 19 259 0 0,1-1 12 0 0,-13-18-248 0 0,-3-5 19 0 0,0-1-44 0 0,9 44 323 0 0,-6-37-246 0 0,-5-7-20 0 0,-3-1-39 0 0,2 7 79 0 0,9-5 102 0 0,-6 5-18 0 0,-1-14-228 0 0,5 9 135 0 0,0 1-16 0 0,-5-11-150 0 0,0 4 21 0 0,2 5 20 0 0,0-3-41 0 0,-5-15-65 0 0,0-1 0 0 0,0 1 1 0 0,0 0-1 0 0,-1 0 0 0 0,1-1 1 0 0,-1 4-50 0 0,-1 16 165 0 0,0-3-54 0 0,1-16-133 0 0,0 8 212 0 0,0-10-177 0 0,0 0-35 0 0,0-1-34 0 0,0 0-45 0 0,0 0-51 0 0,0 0-60 0 0,0-2-146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5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8864 0 0,'0'0'200'0'0,"0"0"33"0"0,0 3 14 0 0,3 8-104 0 0,3-2-61 0 0,-1 0-59 0 0,0 4-23 0 0,-1-11 0 0 0,2 4 0 0 0,-4 1 17 0 0,-2 1 37 0 0,0 5 80 0 0,4 1 74 0 0,7-1 162 0 0,-10-11-313 0 0,1 0 0 0 0,0-1 0 0 0,-1 1 0 0 0,1 0 0 0 0,-1 0 0 0 0,1 0 0 0 0,-1 0 0 0 0,0 0 0 0 0,1 2-57 0 0,-1 14 290 0 0,0-5-45 0 0,0-5-73 0 0,1 1 49 0 0,9 20 260 0 0,-6-1 6 0 0,1-12-150 0 0,-2-4-72 0 0,-1 8 58 0 0,-2-8-76 0 0,1-2-63 0 0,2-1-21 0 0,3 2 22 0 0,2 2 49 0 0,-3 0 4 0 0,-1 13 60 0 0,2-10-94 0 0,2 5 86 0 0,-6-11-198 0 0,10 25 156 0 0,-8-27-207 0 0,-4-7-33 0 0,0 1 1 0 0,-1-1-1 0 0,1 1 0 0 0,0-1 0 0 0,0 1 0 0 0,-1-1 0 0 0,1 1 1 0 0,-1-1-1 0 0,1 1 0 0 0,-1 0 0 0 0,1-1 0 0 0,-1 1 0 0 0,0 0 1 0 0,0-1-10 0 0,3 14 58 0 0,7-1-28 0 0,-6-8 32 0 0,-5 4-49 0 0,1-10-5 0 0,0 3 29 0 0,0-3-116 0 0,0 0-59 0 0,0 0 53 0 0,0 0-69 0 0,1 0-83 0 0,0 0 70 0 0,-1 0-37 0 0,1 0-41 0 0,0 0-39 0 0,1 0-387 0 0,0 0 91 0 0,0 0-53 0 0,1 0-748 0 0,-1 0-590 0 0,-2 0-1122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5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0 220 7424 0 0,'8'0'-10'0'0,"1"0"82"0"0,3 0 75 0 0,15 0 273 0 0,-20 0-308 0 0,-5 0-109 0 0,0 0 0 0 0,0 0 0 0 0,-1 0 0 0 0,1-1 0 0 0,0 1-1 0 0,0-1 1 0 0,-1 1 0 0 0,1-1 0 0 0,0 0 0 0 0,-1 0 0 0 0,1 0 0 0 0,-1 1 0 0 0,1-2-3 0 0,-1 1 0 0 0,1 0-1 0 0,-1 1 1 0 0,1-1 0 0 0,0 0 0 0 0,-1 0-1 0 0,1 1 1 0 0,0-1 0 0 0,-1 1 0 0 0,1-1-1 0 0,0 1 1 0 0,0 0 0 0 0,0 0 0 0 0,0 0 0 0 0,6-1 25 0 0,-1-1 79 0 0,-1-1 78 0 0,1 0 78 0 0,-3 1-46 0 0,1-1 35 0 0,1 1 32 0 0,1-1 33 0 0,7-4 169 0 0,-4 0-117 0 0,0 1 47 0 0,0 0 80 0 0,-2 2-90 0 0,1 0-32 0 0,7-2 279 0 0,0-1-78 0 0,0 0-107 0 0,-1-3-89 0 0,0-2-71 0 0,-2-1 57 0 0,-10 10-106 0 0,0 2-93 0 0,0 0-61 0 0,1 1-56 0 0,-1 0-18 0 0,-1-1 42 0 0,7-5-7 0 0,-3-8 148 0 0,-4-4 30 0 0,-3 7-125 0 0,1 3-76 0 0,0 8-39 0 0,0-1 0 0 0,0 1 0 0 0,0 0 0 0 0,0 0 0 0 0,0 0 0 0 0,0 0 0 0 0,0 0 0 0 0,0 0 1 0 0,0 0-1 0 0,0 0 0 0 0,0 0 0 0 0,0 0 0 0 0,0-1 0 0 0,0 1 0 0 0,0 0 0 0 0,0 0 1 0 0,0 0-1 0 0,0 0 0 0 0,0 0 0 0 0,0 0 0 0 0,0 0 0 0 0,0 0 0 0 0,0 0 0 0 0,0 0 1 0 0,0 0-1 0 0,0-1 0 0 0,0 1 0 0 0,0 0 0 0 0,0 0 0 0 0,0 0 0 0 0,0 0 0 0 0,0 0 1 0 0,0 0-1 0 0,0 0 0 0 0,-1 0 0 0 0,1 0 0 0 0,0 0 0 0 0,0 0 0 0 0,0 0 0 0 0,0 0 1 0 0,0 0-1 0 0,0 0 0 0 0,0 0 0 0 0,0 0 0 0 0,0 0 0 0 0,0 0 0 0 0,-1 0 0 0 0,1 0 1 0 0,0 0-1 0 0,0 0 0 0 0,0 0 0 0 0,0 0 0 0 0,0 0 0 0 0,0 0 0 0 0,0 0 0 0 0,0 0 1 0 0,0 0-3 0 0,-2 0 12 0 0,0 0-1 0 0,1-1 0 0 0,-1 1 0 0 0,1 0 0 0 0,-1-1 0 0 0,0 0 0 0 0,1 1 0 0 0,-1-1 0 0 0,1 0 0 0 0,0 1 0 0 0,-1-1 0 0 0,1 0-10 0 0,-1 0 17 0 0,1 0-1 0 0,-1 0 1 0 0,0 0 0 0 0,0 0 0 0 0,0 0-1 0 0,0 0 1 0 0,1 1 0 0 0,-1-1 0 0 0,0 1-1 0 0,0 0 1 0 0,0-1 0 0 0,-1 1-17 0 0,2 0 5 0 0,1 0 1 0 0,-1 0-1 0 0,1 1 1 0 0,-1-1-1 0 0,1 0 1 0 0,-1 0-1 0 0,1-1 1 0 0,-1 1-1 0 0,1 0 1 0 0,-1 0-1 0 0,1 0 1 0 0,-1 0-1 0 0,1 0 1 0 0,-1 0-1 0 0,1-1 1 0 0,-1 1-1 0 0,1 0 1 0 0,0 0-1 0 0,-1-1 1 0 0,1 1-1 0 0,-1 0 1 0 0,1-1-1 0 0,0 1 1 0 0,-1 0-1 0 0,1-1 1 0 0,0 1-1 0 0,-1-1 1 0 0,1 1-1 0 0,0-1-5 0 0,-8-6 89 0 0,7 7-88 0 0,-1-1 0 0 0,1 1 0 0 0,0 0 1 0 0,-1-1-1 0 0,1 1 0 0 0,0 0 0 0 0,-1 0 0 0 0,1 0 0 0 0,0 0 1 0 0,-1 0-1 0 0,1 1 0 0 0,0-1 0 0 0,-1 0 0 0 0,1 1 1 0 0,0-1-1 0 0,0 1 0 0 0,-1-1 0 0 0,1 1 0 0 0,0-1 0 0 0,0 1 1 0 0,-1 0-2 0 0,-1 1-6 0 0,1-1 1 0 0,-1 0-1 0 0,1 0 0 0 0,-1 0 1 0 0,1 0-1 0 0,-1 0 1 0 0,0-1-1 0 0,1 1 1 0 0,-1-1-1 0 0,0 0 6 0 0,1 0-1 0 0,1 0 1 0 0,-1 1-1 0 0,0-1 0 0 0,1 0 0 0 0,-1 1 1 0 0,0-1-1 0 0,1 1 0 0 0,-1-1 0 0 0,1 1 1 0 0,-1 0-1 0 0,1 0 0 0 0,-1-1 1 0 0,1 1-1 0 0,0 0 1 0 0,-8 4-1 0 0,-2 1-12 0 0,4-3 3 0 0,1 0 0 0 0,0 0 0 0 0,0 1 0 0 0,0 0 0 0 0,0 1 10 0 0,4-3 0 0 0,0 0 0 0 0,0 0 0 0 0,-1 1 0 0 0,2-1 0 0 0,-1 1 0 0 0,0-1 0 0 0,0 1 0 0 0,1 0-1 0 0,-28 31-11 0 0,22-22-8 0 0,3-6 10 0 0,0 0 0 0 0,0 0 0 0 0,0 0 0 0 0,-5 3 10 0 0,7-7 0 0 0,1 1 0 0 0,-1-1 0 0 0,0 1 0 0 0,1-1 0 0 0,0 1 0 0 0,-1 0 0 0 0,1-1 0 0 0,0 1 0 0 0,0 0 0 0 0,1 0 0 0 0,-1 0 0 0 0,1-1 0 0 0,-1 1 0 0 0,1 1 0 0 0,0 44 3 0 0,0-29 8 0 0,0-17-7 0 0,0-1 1 0 0,1 1 0 0 0,-1 0-1 0 0,0-1 1 0 0,0 1-1 0 0,1 0 1 0 0,-1-1 0 0 0,1 1-1 0 0,-1 0 1 0 0,1-1-1 0 0,0 1 1 0 0,-1-1 0 0 0,1 1-1 0 0,0-1-4 0 0,6 12 21 0 0,-4 0 17 0 0,-3-11-28 0 0,1 0 0 0 0,-1 1 0 0 0,1-1 0 0 0,-1 0 1 0 0,1 0-1 0 0,0 1 0 0 0,0-1 0 0 0,0 0 0 0 0,1 0 0 0 0,-1 0 1 0 0,0 0-1 0 0,1 0 0 0 0,-1 0 0 0 0,1-1-10 0 0,11 15 81 0 0,0 2 14 0 0,13 4-48 0 0,-10-9-8 0 0,-5-3 15 0 0,-9-8-43 0 0,1 0 0 0 0,-1 0 0 0 0,1 0 0 0 0,0-1 0 0 0,-1 1 0 0 0,1-1 0 0 0,0 0 1 0 0,0 0-1 0 0,0 0 0 0 0,0 0 0 0 0,0-1 0 0 0,0 1 0 0 0,0-1 0 0 0,2 1-11 0 0,10-1 83 0 0,1 1 0 0 0,8-3-83 0 0,3 1 36 0 0,-23 1-75 0 0,-1 0 50 0 0,6 1 52 0 0,-6-1-83 0 0,0-1-46 0 0,0 1-35 0 0,-1-1-50 0 0,0 1-60 0 0,1-1-68 0 0,-1-1-54 0 0,0 1-68 0 0,0 0-59 0 0,0-1-52 0 0,0 1-45 0 0,-1-1-36 0 0,3 0-675 0 0,3 0-890 0 0,2 1-1230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5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48 13584 0 0,'-13'-13'398'0'0,"11"10"-142"0"0,2 3-117 0 0,0 0-40 0 0,0 0-67 0 0,0-2-82 0 0,0-2-9 0 0,3-2 47 0 0,-2 5-25 0 0,1 0-45 0 0,-1 0-14 0 0,1 1-39 0 0,0 0-43 0 0,0-1-51 0 0,-2 1 15 0 0,1 0-35 0 0,0 0-338 0 0,0 0 79 0 0,-1 0-47 0 0,2-2-654 0 0,2-2-518 0 0,5-5-982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6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7568 0 0,'0'0'166'0'0,"0"0"29"0"0,0 2 14 0 0,0-1-203 0 0,0 0 0 0 0,0 0 0 0 0,0 0 0 0 0,1-1 1 0 0,-1 1-1 0 0,0 0 0 0 0,1 0 0 0 0,-1 0 0 0 0,0-1 0 0 0,1 1 0 0 0,-1 0 0 0 0,1-1 0 0 0,-1 1 0 0 0,1 0 0 0 0,0-1 0 0 0,-1 1 0 0 0,1-1 0 0 0,-1 1 0 0 0,1-1 0 0 0,0 1 0 0 0,0-1 0 0 0,-1 1 0 0 0,1-1 0 0 0,0 0 0 0 0,0 1-6 0 0,11 8 53 0 0,-11-8-52 0 0,0 0 0 0 0,-1 0 0 0 0,1 0 1 0 0,0 0-1 0 0,-1 1 0 0 0,1-1 0 0 0,-1 0 0 0 0,0 0 1 0 0,1 0-1 0 0,-1 0 0 0 0,0 1 0 0 0,0-1 0 0 0,0 0 1 0 0,0 0-1 0 0,0 1-1 0 0,3 12 59 0 0,3-4 125 0 0,-2-2 61 0 0,3 5 237 0 0,-1 0-64 0 0,-1 1-57 0 0,-1 0-48 0 0,1 2 10 0 0,-2 1-45 0 0,-1-4-43 0 0,-1-1 0 0 0,0 1 0 0 0,0 1-235 0 0,-1-5 191 0 0,1-1-50 0 0,1 0-24 0 0,2 2-7 0 0,2 5 31 0 0,-5-10-75 0 0,0 1 1 0 0,-1 0 0 0 0,0-1-1 0 0,0 4-66 0 0,0-3 65 0 0,0 0-1 0 0,1-1 0 0 0,-1 1 1 0 0,2 3-65 0 0,4 6 126 0 0,0 3 41 0 0,-5-1 26 0 0,2 1-51 0 0,13 28 371 0 0,-10-32-402 0 0,-2-3-62 0 0,8 16 146 0 0,-8-19-139 0 0,1 5 81 0 0,2-9-7 0 0,-7-4-120 0 0,1 1 0 0 0,-1-1 0 0 0,0 0 0 0 0,1 0 0 0 0,-1 1 0 0 0,1-1 0 0 0,-1 0 0 0 0,0 1-1 0 0,1-1 1 0 0,-1 0 0 0 0,0 1 0 0 0,1-1 0 0 0,-1 1 0 0 0,0-1 0 0 0,1 0 0 0 0,-1 1 0 0 0,0-1 0 0 0,0 1 0 0 0,0-1 0 0 0,0 1 0 0 0,1-1 0 0 0,-1 1 0 0 0,0-1-1 0 0,0 1 1 0 0,0-1 0 0 0,0 1 0 0 0,0-1 0 0 0,0 1 0 0 0,0-1 0 0 0,0 1 0 0 0,0-1 0 0 0,-1 1-10 0 0,1 12 247 0 0,0-10-2 0 0,0-3-10 0 0,0 0-3 0 0,0 0 0 0 0,0 0-6 0 0,3-3-22 0 0,1-1-127 0 0,0 1-15 0 0,0-1-1 0 0,-1 0 1 0 0,1 0 0 0 0,-1 0-1 0 0,1-2-61 0 0,2-7 183 0 0,-3 11-125 0 0,4-4 28 0 0,-6 4-68 0 0,-1-1 1 0 0,1 1-1 0 0,-1-1 0 0 0,1 1 1 0 0,-1-1-1 0 0,0 1 0 0 0,0-2-18 0 0,2-6 121 0 0,5-1-57 0 0,-3 6-32 0 0,-1 0 0 0 0,1 0 0 0 0,-2-1 0 0 0,1 1 0 0 0,1-3-32 0 0,-1-5 50 0 0,-2 9-30 0 0,0 0-1 0 0,0 0 1 0 0,1 1 0 0 0,0-1 0 0 0,-1 0 0 0 0,1 0 0 0 0,0 1-1 0 0,1-1-19 0 0,-1 0 14 0 0,1 0-1 0 0,-1-1 1 0 0,-1 1-1 0 0,1 0 1 0 0,-1-1-1 0 0,1 0 1 0 0,-1 0-14 0 0,0 0-1 0 0,1-1 0 0 0,-1 1 0 0 0,1 0 0 0 0,1-1 0 0 0,-1 1 0 0 0,1 0 0 0 0,1-1 1 0 0,-2 2-9 0 0,0 0-1 0 0,0-1 0 0 0,0 1 1 0 0,0 0-1 0 0,-1-1 0 0 0,0 1 1 0 0,0-1 9 0 0,1-1-11 0 0,-1 1 1 0 0,1-1 0 0 0,0 1-1 0 0,0 0 1 0 0,1-1 0 0 0,-1 1-1 0 0,2-1 11 0 0,5-15-10 0 0,0-3-4 0 0,-4 16-12 0 0,1-2-69 0 0,-4 4 7 0 0,-1-1-33 0 0,0-3-86 0 0,0 8 167 0 0,0-1 1 0 0,0 1-1 0 0,0 0 0 0 0,0 0 0 0 0,1 0 1 0 0,-1 0-1 0 0,1 0 0 0 0,-1 0 0 0 0,1 0 0 0 0,0 0 40 0 0,6-6-222 0 0,-3 4 75 0 0,-1 0-34 0 0,0 0-41 0 0,-1-1-48 0 0,0 1-53 0 0,-1-1-62 0 0,-1 1-68 0 0,0-2-74 0 0,-1 4-787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6.9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17 6216 0 0,'-13'0'133'0'0,"10"0"23"0"0,3 0 15 0 0,-2 0-15 0 0,-17 0 195 0 0,8-2-56 0 0,10 1-262 0 0,1 1 1 0 0,-1 0-1 0 0,0 0 1 0 0,1-1 0 0 0,-1 1-1 0 0,0-1 1 0 0,1 1-1 0 0,-1 0 1 0 0,1-1-1 0 0,-1 1 1 0 0,1-1 0 0 0,-1 1-1 0 0,1-1 1 0 0,-1 0-1 0 0,1 1-33 0 0,-4-4 207 0 0,2 2 201 0 0,0 1-109 0 0,0 1-92 0 0,1-1-75 0 0,-2 1-44 0 0,-1 1-10 0 0,3-1 5 0 0,1 0 10 0 0,-3 1 94 0 0,0 1 20 0 0,-1 1-79 0 0,-6 2 15 0 0,-2 0 30 0 0,3 1-2 0 0,3 1 32 0 0,0 1 74 0 0,-7 13 43 0 0,-3-10 7 0 0,-2 12-23 0 0,6-13-200 0 0,-1 1 18 0 0,6 5 10 0 0,-4 3-23 0 0,8-15-77 0 0,1 1-1 0 0,-1-1 0 0 0,1 0 0 0 0,0 1 1 0 0,-1 2-32 0 0,-1 5 20 0 0,3-8-11 0 0,0 0 0 0 0,0 0 0 0 0,0 0-1 0 0,-1 0 1 0 0,0 0 0 0 0,0-1 0 0 0,0 1-1 0 0,-1 0-8 0 0,-6 16 8 0 0,4 4 100 0 0,4 1 83 0 0,1 0 64 0 0,0-11-99 0 0,3-1 20 0 0,9 7 47 0 0,18 9 145 0 0,-15-15-95 0 0,-12-11-145 0 0,-3-3 6 0 0,5-3 29 0 0,11-7-41 0 0,10-6 107 0 0,-15 11-111 0 0,-2 1-40 0 0,-9 4-72 0 0,1-1 0 0 0,0 1-1 0 0,0-1 1 0 0,0 1 0 0 0,-1-1-1 0 0,1 0 1 0 0,0 1 0 0 0,-1-1-1 0 0,1 0 1 0 0,-1 0 0 0 0,1 1 0 0 0,-1-1-1 0 0,1-1-5 0 0,4-8 61 0 0,-4 8-49 0 0,0-1 0 0 0,0 1 0 0 0,0 0 0 0 0,0 0 0 0 0,1 0 0 0 0,-1 0 0 0 0,1 0 0 0 0,0 0 1 0 0,-1 0-13 0 0,5-4 27 0 0,-2 3-2 0 0,-1 0-1 0 0,0-1 1 0 0,0 1 0 0 0,0-1 0 0 0,0-1-25 0 0,7-17 129 0 0,-9 16-115 0 0,2-3 44 0 0,1 0 0 0 0,-1 1-1 0 0,4-6-57 0 0,4-1 21 0 0,-10 13-27 0 0,1 0 0 0 0,0-1 0 0 0,0 1 0 0 0,-1-1 0 0 0,0 0 0 0 0,1 1 1 0 0,-1-1-1 0 0,0 0 0 0 0,0 0 0 0 0,-1 1 0 0 0,1-1 0 0 0,-1 0 1 0 0,1 0-1 0 0,-1 0 0 0 0,0 0 0 0 0,0 0 0 0 0,0 0 0 0 0,-1-2 6 0 0,1-1 10 0 0,0 4-10 0 0,0 0 0 0 0,1 0 0 0 0,-1 0 0 0 0,0 0 0 0 0,1 0 0 0 0,-1 0 1 0 0,1 0-1 0 0,-1 1 0 0 0,1-1 0 0 0,0 0 0 0 0,0 0 0 0 0,0 1 1 0 0,1-2-1 0 0,-1 1 4 0 0,0 1 0 0 0,-1-1-1 0 0,1 1 1 0 0,0-1 0 0 0,0 1 0 0 0,-1-1 0 0 0,1 1 0 0 0,-1-1 0 0 0,0 1 0 0 0,1-1 0 0 0,-1 0 0 0 0,0 1 0 0 0,0-2-4 0 0,0-13 11 0 0,3 0-22 0 0,7 3-21 0 0,-8 16 29 0 0,-1 7-50 0 0,1 4-6 0 0,4-4 41 0 0,-5-9 18 0 0,0 1 0 0 0,0 0 0 0 0,0-1 0 0 0,-1 1 0 0 0,1-1 0 0 0,0 1 0 0 0,-1 0 0 0 0,1 0 0 0 0,-1-1 0 0 0,0 1 0 0 0,0 0 0 0 0,1 0 0 0 0,-1 0 0 0 0,-1 2 0 0 0,1 1 0 0 0,0 0 0 0 0,0-1 0 0 0,1 1 0 0 0,-1-1 0 0 0,1 1 0 0 0,0-1 0 0 0,1 1 0 0 0,-1-1 0 0 0,1 1 0 0 0,-1-1 0 0 0,1 0 0 0 0,1 1 0 0 0,-2-1-1 0 0,0 1 1 0 0,0 0-1 0 0,0-1 1 0 0,-1 1 0 0 0,1 0-1 0 0,-1 0 1 0 0,-1 0-1 0 0,1-1 1 0 0,-1 4 0 0 0,0 2-15 0 0,1 13-70 0 0,0 22-178 0 0,0-13 158 0 0,3-3 105 0 0,8 0 0 0 0,-3-4-1 0 0,-4-21-7 0 0,-1-1-5 0 0,0-1-87 0 0,-3-2 7 0 0,0 0 27 0 0,0 0-28 0 0,0 0-66 0 0,0 0-169 0 0,0 0-307 0 0,0 0-32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7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7024 0 0,'39'-14'157'0'0,"-31"12"23"0"0,-8 2 12 0 0,0 7-9 0 0,0 10 54 0 0,1-13-149 0 0,1-1 35 0 0,1 3 49 0 0,1 1 41 0 0,9 16 455 0 0,-11-17-469 0 0,-1 0-37 0 0,-6 9 270 0 0,13 4-14 0 0,-5-6-218 0 0,2 3 80 0 0,5 0 78 0 0,-4-11-169 0 0,0 1-43 0 0,-4-4-91 0 0,0 1-1 0 0,0-1 1 0 0,0 1 0 0 0,-1 0-1 0 0,1-1 1 0 0,-1 1 0 0 0,1 0-1 0 0,-1 0 1 0 0,1 2-55 0 0,0 7 224 0 0,-1 1 103 0 0,0 0-122 0 0,3-2-36 0 0,7 9 85 0 0,-1-3-94 0 0,-4 4 45 0 0,-4-11-104 0 0,9 22 197 0 0,-6-1-13 0 0,5 1-44 0 0,-4-3-17 0 0,-1-14-77 0 0,1 1 7 0 0,-4 3-36 0 0,-2 47 174 0 0,0-35-103 0 0,-1-22-156 0 0,1-6-21 0 0,-1 0-1 0 0,1 0 0 0 0,0 0 0 0 0,0 0 1 0 0,0 0-1 0 0,1 0 0 0 0,-1 0 1 0 0,1-1-1 0 0,-1 1 0 0 0,1 0 1 0 0,0 1-12 0 0,1-1 13 0 0,0 1 1 0 0,0-1 0 0 0,-1 1 0 0 0,1-1-1 0 0,-1 1 1 0 0,0 0 0 0 0,0-1 0 0 0,-1 1-1 0 0,1 4-13 0 0,0 18 87 0 0,-1-24-139 0 0,0-1 111 0 0,0 0 12 0 0,0 1-92 0 0,0 0-40 0 0,0 1-27 0 0,0 1-40 0 0,0 1-46 0 0,0 1-53 0 0,0-5-8 0 0,0-1-40 0 0,0 1-380 0 0,0-1 86 0 0,0 0-55 0 0,0 0-741 0 0,0 0-591 0 0,0 0-1122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7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7136 0 0,'0'0'208'0'0,"0"3"-10"0"0,0-2-193 0 0,0 1-1 0 0,0-1 0 0 0,1 1 1 0 0,-1 0-1 0 0,1-1 0 0 0,-1 1 1 0 0,1-1-1 0 0,0 1 0 0 0,-1-1 0 0 0,1 1 1 0 0,0-1-1 0 0,0 0-4 0 0,0 1-1 0 0,0 0 0 0 0,0-1 0 0 0,0 1 1 0 0,0 0-1 0 0,0 0 0 0 0,-1 0 0 0 0,1 0 0 0 0,-1 0 0 0 0,1-1 0 0 0,-1 1 1 0 0,0 0-1 0 0,1 1 1 0 0,-2 4 24 0 0,1 0 34 0 0,0-1 37 0 0,1 0 37 0 0,1 0 37 0 0,6 12 305 0 0,-6-15-394 0 0,-2 0 0 0 0,1 0 0 0 0,0 0 0 0 0,0 0 0 0 0,-1 0 0 0 0,0 0 0 0 0,0 3-80 0 0,1 3 251 0 0,0-1-51 0 0,1-1-11 0 0,2 3 33 0 0,2 6 104 0 0,-4-5-86 0 0,3 7 253 0 0,-1-9-199 0 0,3 2 43 0 0,-2 0-104 0 0,0 1 98 0 0,8 16 509 0 0,-4-18-518 0 0,8 9 258 0 0,5 4 73 0 0,4-2-70 0 0,-24-20-559 0 0,11 8 170 0 0,-7-6-74 0 0,-1 0-1 0 0,0 0 0 0 0,1 0 0 0 0,0-1 0 0 0,-1 1 0 0 0,3-1-119 0 0,12 1 260 0 0,3-3 49 0 0,33 0 551 0 0,-41 0-660 0 0,-1 0-74 0 0,4-4 172 0 0,-16 3-257 0 0,0 0 0 0 0,0 0 0 0 0,0-1 0 0 0,0 1 0 0 0,-1 0 0 0 0,1-1-1 0 0,0 0 1 0 0,0 0-41 0 0,13-10 279 0 0,-1 6-114 0 0,-4 3-73 0 0,-9 3-82 0 0,0-1 0 0 0,0 1 0 0 0,1-1 0 0 0,-1 1 0 0 0,0 0 0 0 0,0-1 0 0 0,0 0 0 0 0,0 1 0 0 0,0-1 0 0 0,0 0-1 0 0,0 0 1 0 0,0 1 0 0 0,1-2-10 0 0,3-4 74 0 0,0-5 43 0 0,-3 6-68 0 0,1 2-7 0 0,5-4 12 0 0,8-9 53 0 0,-6 3-49 0 0,-5-6-23 0 0,-1 6-21 0 0,2 0 25 0 0,-5 12-35 0 0,0-1-1 0 0,-1 1 1 0 0,1 0 0 0 0,0-1-1 0 0,-1 1 1 0 0,1-1 0 0 0,-1 1-1 0 0,1-1 1 0 0,-1 0 0 0 0,0 1-1 0 0,1-1 1 0 0,-1 1 0 0 0,0-1-4 0 0,0-49 59 0 0,0 35-70 0 0,0-1-35 0 0,0 3-29 0 0,0-1-40 0 0,0 0-48 0 0,0-2-54 0 0,0 14 155 0 0,-1 0 0 0 0,1 0 0 0 0,0 0 1 0 0,-1 0-1 0 0,0 0 0 0 0,0 0 0 0 0,0-2 62 0 0,-7-13-390 0 0,5 9 127 0 0,4 0 51 0 0,9-12-304 0 0,-8 18 355 0 0,-1 0-189 0 0,1 0 71 0 0,-2 1 60 0 0,1 0 49 0 0,-1-1-51 0 0,0 0-49 0 0,-1 2 129 0 0,1 0 0 0 0,0 0-38 0 0,0 0-50 0 0,0 0-60 0 0,0-1-96 0 0,0 0-50 0 0,0 1-45 0 0,0-1-38 0 0,0 0-149 0 0,0 1-37 0 0,0-2-179 0 0,0 0-483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8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50 190 6336 0 0,'0'0'141'0'0,"0"0"23"0"0,3 0 11 0 0,10 0-29 0 0,2-2-116 0 0,-14 1-30 0 0,10-4 36 0 0,2-2 76 0 0,-1 0 78 0 0,-4 0 85 0 0,-6 6-3 0 0,-1 0-50 0 0,0 0-44 0 0,1 0-40 0 0,-1 1-15 0 0,1 0-41 0 0,-1 0-21 0 0,2 0-15 0 0,0 0 40 0 0,0-1 77 0 0,-1 0-118 0 0,0-1 57 0 0,1 0 48 0 0,0 0 41 0 0,3-4 270 0 0,9-9 756 0 0,-11 11-895 0 0,0-1-62 0 0,-3 3-144 0 0,1 0-35 0 0,-1 0-39 0 0,0 0-44 0 0,2-4 169 0 0,-1-1-1 0 0,5 2 10 0 0,-6 5-167 0 0,-1 0 1 0 0,0 0 0 0 0,1 0-1 0 0,-1-1 1 0 0,1 1-1 0 0,-1 0 1 0 0,0 0 0 0 0,1-1-1 0 0,-1 1 1 0 0,0 0-1 0 0,0 0 1 0 0,1-1 0 0 0,-1 1-1 0 0,0 0 1 0 0,0-1-1 0 0,1 1 1 0 0,-1-1 0 0 0,0 1-1 0 0,0 0 1 0 0,0-1 0 0 0,0 1-1 0 0,1-1 1 0 0,-1 1-1 0 0,0 0 1 0 0,0-1 0 0 0,0 1-1 0 0,0-1 1 0 0,0 1-1 0 0,0-1 1 0 0,0 1 0 0 0,0-1-10 0 0,2-4 209 0 0,9-5-61 0 0,-9 6-44 0 0,-1 1-47 0 0,-1-6-17 0 0,-1 6-6 0 0,2-1-11 0 0,-2-15 192 0 0,-1 13-157 0 0,-9 1 30 0 0,6-2-27 0 0,5 7-57 0 0,0-1-1 0 0,0 1 1 0 0,0 0 0 0 0,0-1-1 0 0,-1 1 1 0 0,1 0 0 0 0,0-1-1 0 0,0 1 1 0 0,-1 0 0 0 0,1-1 0 0 0,0 1-1 0 0,-1 0 1 0 0,1 0 0 0 0,0-1-1 0 0,-1 1 1 0 0,1 0 0 0 0,0 0-1 0 0,-1-1 1 0 0,1 1 0 0 0,-1 0 0 0 0,1 0-1 0 0,0 0 1 0 0,-1 0 0 0 0,1 0-1 0 0,-1 0 1 0 0,1 0 0 0 0,-1 0-1 0 0,1 0 1 0 0,0 0 0 0 0,-1 0 0 0 0,0 0-4 0 0,-1 0 88 0 0,-2 1 28 0 0,-5-2-83 0 0,6 1-6 0 0,3 0-26 0 0,-26 2 213 0 0,13 4-102 0 0,7 2-102 0 0,4-3-1 0 0,2-5-9 0 0,0 1 1 0 0,-1 0-1 0 0,1-1 1 0 0,0 1-1 0 0,-1-1 1 0 0,1 1-1 0 0,0 0 0 0 0,-1-1 1 0 0,1 1-1 0 0,-1-1 1 0 0,1 1-1 0 0,-1-1 1 0 0,1 1-1 0 0,-1-1 1 0 0,1 0-1 0 0,-1 1 1 0 0,0-1-1 0 0,1 0 1 0 0,-1 1-1 0 0,1-1 1 0 0,-1 0-1 0 0,0 1 0 0 0,-4 1 8 0 0,0 2-1 0 0,-1-1 1 0 0,1 2-1 0 0,1-1 1 0 0,-1 0-1 0 0,0 1 1 0 0,1 0-1 0 0,0 0 1 0 0,-3 5-8 0 0,-14 24 13 0 0,17-28-6 0 0,-1 0-1 0 0,1 1 1 0 0,1 0 0 0 0,-1-1-1 0 0,1 2 1 0 0,0-1-7 0 0,-2 20 21 0 0,-1-12 10 0 0,5-12-27 0 0,-1 1 0 0 0,1-1 0 0 0,0 0 1 0 0,0 1-1 0 0,1-1 0 0 0,-1 0 0 0 0,1 1 0 0 0,0 1-4 0 0,0 15 42 0 0,0 11-11 0 0,0-14 16 0 0,-1-5-44 0 0,0 12 104 0 0,2-10-5 0 0,2-1 36 0 0,-1-7-114 0 0,3 10 80 0 0,-3-12-60 0 0,0 1 0 0 0,0-1-1 0 0,0 1 1 0 0,0-1 0 0 0,1 0 0 0 0,-1 0-1 0 0,1 0 1 0 0,1 1-44 0 0,5 5 90 0 0,0 3-3 0 0,5 4 37 0 0,1-7 27 0 0,1 2-29 0 0,-14-10-107 0 0,-1 0 0 0 0,1-1 0 0 0,0 1 0 0 0,-1-1 0 0 0,1 1 0 0 0,0-1 0 0 0,0 0 0 0 0,1 0-15 0 0,14 3 107 0 0,-13-4-87 0 0,0 0 0 0 0,0 1 0 0 0,0 0 0 0 0,0-1 0 0 0,0 2 0 0 0,0-1 0 0 0,0 0-1 0 0,-1 1 1 0 0,1-1 0 0 0,2 3-20 0 0,-5-4 8 0 0,1 1 0 0 0,-1 0-1 0 0,1-1 1 0 0,-1 0 0 0 0,1 1-1 0 0,-1-1 1 0 0,1 0 0 0 0,-1 0 0 0 0,1 0-1 0 0,-1 0 1 0 0,1 0 0 0 0,-1 0 0 0 0,1 0-1 0 0,-1-1 1 0 0,1 1 0 0 0,-1 0-1 0 0,1-1 1 0 0,-1 1 0 0 0,0-1 0 0 0,1 0-1 0 0,-1 1 1 0 0,0-1 0 0 0,1 0-1 0 0,-1 0-7 0 0,13-6 43 0 0,-10 6-36 0 0,1 1 0 0 0,-1-1 1 0 0,1 0-1 0 0,-1 1 0 0 0,1 0 0 0 0,2 1-7 0 0,4-1 37 0 0,-10 0-34 0 0,1 0 0 0 0,-1 0 0 0 0,1-1 0 0 0,-1 1 0 0 0,0 0 0 0 0,1-1 0 0 0,-1 1 0 0 0,1-1 0 0 0,-1 1 0 0 0,0-1 0 0 0,1 1 0 0 0,-1-1-1 0 0,0 0 1 0 0,1 0-3 0 0,8-8-20 0 0,-3 2-65 0 0,2 1-92 0 0,7 1-218 0 0,0-9-19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8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12608 0 0,'0'0'289'0'0,"0"0"40"0"0,0 0 21 0 0,0 0-150 0 0,0 0-96 0 0,0 0 66 0 0,0 0-49 0 0,0 0 128 0 0,0 0 229 0 0,3 0 24 0 0,8 0-2 0 0,-9 0-16 0 0,-2 0-5 0 0,0 0 1 0 0,0 0 3 0 0,0 0 10 0 0,0 0 3 0 0,0 0 0 0 0,0 0-13 0 0,0 0-58 0 0,0 0-29 0 0,0 0-4 0 0,0 0-174 0 0,0 0-125 0 0,0 0-69 0 0,0 0-79 0 0,0 0-123 0 0,0 0-29 0 0,0 0 11 0 0,0 0 76 0 0,0 0 31 0 0,0 0 7 0 0,0 0-3 0 0,0 0 18 0 0,0 0-33 0 0,0 0-38 0 0,0 0-36 0 0,0 0-136 0 0,0 0-41 0 0,0 0-936 0 0,0 0-66 0 0,0 0-13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15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5072 0 0,'0'0'144'0'0,"0"0"-30"0"0,0 0 1 0 0,0 0 46 0 0,0 0 139 0 0,0 0 259 0 0,0 2 17 0 0,0 6-111 0 0,-1 5-44 0 0,1 2-73 0 0,1-1-89 0 0,2-3-105 0 0,3 1 83 0 0,7 13 306 0 0,0 1 78 0 0,-6-9-252 0 0,1 12 66 0 0,-8-28-415 0 0,1 2 32 0 0,1 1-1 0 0,-1-1 1 0 0,0 0-1 0 0,1 0 1 0 0,0-1 0 0 0,-1 1-1 0 0,2 1-51 0 0,-1-1 89 0 0,1 1 0 0 0,-1 0 0 0 0,0 0-1 0 0,0 0 1 0 0,1 2-89 0 0,-1 9 130 0 0,1-1-50 0 0,7 18 53 0 0,-4-1-18 0 0,4 1 5 0 0,-6-14-35 0 0,-3-13-56 0 0,0 0-1 0 0,0 0 1 0 0,0-1-1 0 0,1 1 1 0 0,0-1-1 0 0,0 1 0 0 0,0-1 1 0 0,1 1-29 0 0,3 4 63 0 0,2 5 84 0 0,-7 0-12 0 0,3 9 58 0 0,6-1 84 0 0,-10-20-232 0 0,1 0 0 0 0,0 0 0 0 0,-1 1 0 0 0,1-1 0 0 0,-1 0 0 0 0,1 1 0 0 0,-1-1 0 0 0,0 2-45 0 0,-1 21 322 0 0,0-9-116 0 0,1 13 223 0 0,0-20-354 0 0,0-2-99 0 0,0-5 117 0 0,0 1 67 0 0,0 7 1 0 0,0-7-7 0 0,0-3-40 0 0,0 0-119 0 0,0 0-36 0 0,0 0-94 0 0,-2 0-353 0 0,1 0 63 0 0,0 0 53 0 0,0 0 43 0 0,-1 0-52 0 0,-1 0-562 0 0,2 0 511 0 0,0 0-13 0 0,0 0-83 0 0,-1 0-1303 0 0,1 0-1040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02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380 350 7112 0 0,'0'0'157'0'0,"0"0"23"0"0,0 0 13 0 0,-3 0-22 0 0,-10-2-87 0 0,3-6 60 0 0,-5-6 155 0 0,11 9-175 0 0,3 4 32 0 0,-1 0-35 0 0,-2 0 33 0 0,0 0-78 0 0,-1 2-41 0 0,3 0 52 0 0,-4-1 31 0 0,4 0-84 0 0,0 0-1 0 0,1 0 1 0 0,-1 1 0 0 0,0-2-1 0 0,1 1 1 0 0,-1 0-1 0 0,0 0 1 0 0,1 0 0 0 0,-1-1-1 0 0,0 1 1 0 0,1-1-1 0 0,-2 0-33 0 0,-1-5 145 0 0,4 6-138 0 0,0 0 0 0 0,0-1 0 0 0,0 1 0 0 0,0-1 1 0 0,0 1-1 0 0,0 0 0 0 0,-1-1 0 0 0,1 1 0 0 0,0 0 0 0 0,0-1 1 0 0,0 1-1 0 0,-1 0 0 0 0,1 0 0 0 0,0-1 0 0 0,0 1 0 0 0,-1 0 1 0 0,1 0-1 0 0,0-1 0 0 0,-1 1 0 0 0,1 0 0 0 0,0 0 1 0 0,-1 0-1 0 0,1 0 0 0 0,0-1 0 0 0,-1 1 0 0 0,1 0 0 0 0,-1 0 1 0 0,1 0-1 0 0,0 0 0 0 0,-1 0 0 0 0,1 0 0 0 0,0 0 1 0 0,-1 0-1 0 0,1 0 0 0 0,-1 0 0 0 0,1 0 0 0 0,0 0 0 0 0,-1 0 1 0 0,1 0-1 0 0,0 1 0 0 0,-1-1 0 0 0,1 0 0 0 0,-1 0 0 0 0,1 0 1 0 0,0 1-1 0 0,0-1 0 0 0,-1 0 0 0 0,1 0 0 0 0,0 1-7 0 0,-9 3 117 0 0,-1 2 45 0 0,-3-3 41 0 0,-3-1 9 0 0,-2 4-46 0 0,7-1-72 0 0,-2 0 47 0 0,0 1 12 0 0,5-1-71 0 0,-5 3 66 0 0,2 3-28 0 0,1 1-38 0 0,-11 3 51 0 0,18-13-106 0 0,0-1 0 0 0,0 1-1 0 0,1 0 1 0 0,-1 0-1 0 0,0 0 1 0 0,1 1 0 0 0,-1-1-1 0 0,1 1 1 0 0,0-1-1 0 0,-1 1 1 0 0,1 0-1 0 0,1 0 1 0 0,-1 0 0 0 0,-1 2-27 0 0,0 7 79 0 0,2-7-47 0 0,0-1 0 0 0,-1-1 0 0 0,1 1 0 0 0,-1 0 0 0 0,0 0 0 0 0,0 0 1 0 0,0-1-1 0 0,0 1-32 0 0,-2 2 40 0 0,0 0 1 0 0,0 1 0 0 0,1-1-1 0 0,0 1 1 0 0,0 0 0 0 0,0 0-1 0 0,1 0 1 0 0,0 0 0 0 0,1 0-1 0 0,0 1 1 0 0,0-1 0 0 0,0 3-41 0 0,-1 10 55 0 0,-4 8-19 0 0,4-21-21 0 0,0 1 1 0 0,1-1-1 0 0,0 1 0 0 0,0 0 1 0 0,0 1-16 0 0,1 6 13 0 0,0-9-13 0 0,-1 1 1 0 0,2-1-1 0 0,-1 1 1 0 0,1-1-1 0 0,0 0 1 0 0,0 1-1 0 0,2 0-1 0 0,0 0 1 0 0,1 0 0 0 0,3 6 0 0 0,2 3 11 0 0,-4-5 9 0 0,-4-9-17 0 0,0 0 1 0 0,0 1 0 0 0,0-1 0 0 0,1 0-1 0 0,-1 0 1 0 0,1 0 0 0 0,-1 0 0 0 0,1 0 0 0 0,0 0-4 0 0,11 14 0 0 0,-10-9 4 0 0,-3-7-3 0 0,0 0 0 0 0,0 1 1 0 0,0-1-1 0 0,1 1 0 0 0,-1-1 1 0 0,0 1-1 0 0,0-1 0 0 0,1 1 0 0 0,-1-1 1 0 0,0 1-1 0 0,1-1 0 0 0,-1 0 1 0 0,0 1-1 0 0,1-1 0 0 0,-1 0 0 0 0,0 1 1 0 0,1-1-1 0 0,-1 0 0 0 0,1 1 1 0 0,-1-1-1 0 0,1 0 0 0 0,-1 0 1 0 0,1 0-1 0 0,-1 1 0 0 0,1-1 0 0 0,-1 0 1 0 0,1 0-1 0 0,-1 0 0 0 0,1 0 1 0 0,-1 0-1 0 0,1 0 0 0 0,-1 0 0 0 0,1 0 1 0 0,-1 0-1 0 0,1 0 0 0 0,-1 0 1 0 0,1 0-1 0 0,-1-1-1 0 0,2 2 1 0 0,0-1 0 0 0,0 0 0 0 0,-1 1 0 0 0,1-1 0 0 0,0 1 0 0 0,-1-1 0 0 0,1 1 0 0 0,0 0-1 0 0,-1 0 1 0 0,1 0 0 0 0,0 0-1 0 0,-1 0 1 0 0,0 0 0 0 0,0-1 0 0 0,0 1 0 0 0,0 0 0 0 0,0-1 0 0 0,0 1 0 0 0,0-1 0 0 0,0 1 0 0 0,0-1 0 0 0,0 0 0 0 0,0 1 0 0 0,0-1 0 0 0,0 0 0 0 0,0 0 0 0 0,0 0 0 0 0,1 0 0 0 0,-1 0 0 0 0,0 0-1 0 0,0 0 1 0 0,0 0 0 0 0,0 0 0 0 0,0-1 0 0 0,0 1 0 0 0,1 0-1 0 0,61-32 416 0 0,-49 21-413 0 0,1-13-46 0 0,-12 20 35 0 0,-1 0 1 0 0,1 0-1 0 0,-1 0 0 0 0,1 0 1 0 0,2-2 7 0 0,-1 3 0 0 0,-1-1 0 0 0,1 0 0 0 0,-1 0 0 0 0,0-1 0 0 0,-1 1 0 0 0,1-1 0 0 0,-1 1 0 0 0,1-1 0 0 0,-1-1 0 0 0,7-17-10 0 0,-2 3-33 0 0,-5-3-46 0 0,-1 16 32 0 0,-1-1 0 0 0,1 1-1 0 0,1-1 1 0 0,-1 1 0 0 0,2-1 57 0 0,2-16-176 0 0,-2-2-44 0 0,-3 11 27 0 0,-1 7 44 0 0,1 1-1 0 0,1-1 1 0 0,-1 0 0 0 0,1 0 0 0 0,1-1 149 0 0,2-7-281 0 0,-1 5 102 0 0,0 1 0 0 0,-1-1 0 0 0,-1 0-1 0 0,0 0 180 0 0,-1-8-339 0 0,-1 9 119 0 0,-2-1-43 0 0,0 1 27 0 0,2 7 142 0 0,0 0 1 0 0,0 0 0 0 0,1-1 0 0 0,-1 1-1 0 0,1 0 1 0 0,-1-2 93 0 0,6-27-612 0 0,-1 10 165 0 0,-3 11 174 0 0,0-1-44 0 0,-1-7-211 0 0,1-35-1145 0 0,3 32 986 0 0,0 7 241 0 0,3-1 55 0 0,-3 8 211 0 0,5-13-171 0 0,-7 11 200 0 0,-2-1-49 0 0,0 7 237 0 0,0-2-70 0 0,0-1-46 0 0,0-11-161 0 0,0 6 145 0 0,0 5 88 0 0,0 0 53 0 0,0-1 107 0 0,0 4-30 0 0,0 0 35 0 0,0 1 40 0 0,0 0 41 0 0,0 0 45 0 0,0 0 48 0 0,0 1 52 0 0,0 1 54 0 0,0-1 58 0 0,0 2 61 0 0,0-1 63 0 0,0 2 69 0 0,0 0 69 0 0,0 0 75 0 0,0 10-697 0 0,0 1 39 0 0,0 44 804 0 0,0-41-749 0 0,0-1-94 0 0,1-4 26 0 0,0-2-40 0 0,2 1-15 0 0,1 1 10 0 0,1 0 15 0 0,-1 3 79 0 0,1 2-3 0 0,-3-8-107 0 0,0 0 1 0 0,0 0-1 0 0,-1 0 0 0 0,0 1-101 0 0,0 10 216 0 0,-1-10-106 0 0,1 0 1 0 0,0-1-1 0 0,1 1 1 0 0,-1 0-1 0 0,2 0-110 0 0,-1 0 102 0 0,0-1 0 0 0,-1 1 0 0 0,0 0 0 0 0,0 0 0 0 0,0 1-102 0 0,-1-2 96 0 0,1 1 0 0 0,0 0 0 0 0,0-1 0 0 0,1 1 0 0 0,1 1-96 0 0,-1-2 93 0 0,0 1 0 0 0,-1 0 0 0 0,0-1 1 0 0,0 1-1 0 0,0 1-93 0 0,-3 27 271 0 0,1-22-155 0 0,1 0 0 0 0,0 0 0 0 0,1 0 0 0 0,0 0 1 0 0,2 6-117 0 0,3-4 107 0 0,0 1 46 0 0,-5 0 39 0 0,-1 47 349 0 0,0-41-425 0 0,0-2-77 0 0,0-19-27 0 0,0-1 1 0 0,0 1 0 0 0,0-1 0 0 0,0 1 0 0 0,-1-1 0 0 0,1 1 0 0 0,-1-1-1 0 0,1 1 1 0 0,-1-1 0 0 0,1 1 0 0 0,-1-1 0 0 0,0 0 0 0 0,0 1 0 0 0,0-1-1 0 0,0 0-12 0 0,-4 5 31 0 0,3-3 49 0 0,2-1-13 0 0,0 19 30 0 0,0-15-87 0 0,0-4 27 0 0,0-2-70 0 0,0 0-90 0 0,0 0-60 0 0,0 0-187 0 0,0 0-317 0 0,0 0 394 0 0,0 0 152 0 0,0 0-37 0 0,0 0-4 0 0,0 0-38 0 0,0 0-42 0 0,0 0-47 0 0,0 0-52 0 0,0 0-47 0 0,0 0-43 0 0,0 0-37 0 0,0 0-139 0 0,0 0-37 0 0,0 0-1454 0 0</inkml:trace>
  <inkml:trace contextRef="#ctx0" brushRef="#br0" timeOffset="424.03">664 697 6776 0 0,'3'0'198'0'0,"10"-2"-11"0"0,-5-3-145 0 0,-7 4-43 0 0,1 0 1 0 0,-1 0 0 0 0,0 0 0 0 0,1 0 0 0 0,-1 1-1 0 0,1-1 1 0 0,0 1 0 0 0,-1-1 0 0 0,1 1 0 0 0,-1-1-1 0 0,1 1 1 0 0,0 0 0 0 0,-1 0 0 0 0,1 0 0 0 0,9-2 46 0 0,-8-3 96 0 0,2-2 91 0 0,10 2 210 0 0,-4 2-297 0 0,1-2 99 0 0,0 0 33 0 0,17-11 437 0 0,-24 13-642 0 0,2 0 41 0 0,7-4 205 0 0,-6 4-11 0 0,1-1-1 0 0,-1-1 1 0 0,4-1-308 0 0,11-7 351 0 0,-17 11-253 0 0,-1-1 0 0 0,0 0 0 0 0,0 0 0 0 0,0-1 0 0 0,1 0-98 0 0,1-5 287 0 0,-6 8-261 0 0,0 0 1 0 0,-1 1-1 0 0,1-1 0 0 0,0 0 0 0 0,-1 1 0 0 0,1-1 0 0 0,0 1 1 0 0,0-1-1 0 0,-1 1 0 0 0,1-1 0 0 0,0 1 0 0 0,0-1 0 0 0,0 1 0 0 0,0 0 1 0 0,0-1-1 0 0,0 1 0 0 0,0 0 0 0 0,0 0 0 0 0,0 0-26 0 0,4-2 59 0 0,0-1-1 0 0,0 0 0 0 0,0 1 0 0 0,0-1 1 0 0,0-1-1 0 0,-1 1 0 0 0,4-4-58 0 0,-6 4 112 0 0,0 1-38 0 0,-2-1-26 0 0,0 1-25 0 0,1-3 15 0 0,-1 4-35 0 0,1 1-1 0 0,0 0 1 0 0,-1-1-1 0 0,1 1 1 0 0,0 0-1 0 0,-1 0 1 0 0,1-1 0 0 0,0 1-1 0 0,-1 0 1 0 0,1 0-1 0 0,0 0 1 0 0,-1 0-1 0 0,1 0 1 0 0,0 0 0 0 0,-1 0-3 0 0,1 0 0 0 0,-1 0 1 0 0,0 0 0 0 0,0 0 0 0 0,0 0 0 0 0,0 0 0 0 0,0 0-1 0 0,0 0 1 0 0,0 0 0 0 0,0 0 0 0 0,0 0 0 0 0,0 0 0 0 0,0 0 0 0 0,1 0-1 0 0,-1 0 1 0 0,0 0 0 0 0,0 0 0 0 0,0 0 0 0 0,0 0 0 0 0,0 0-1 0 0,0 0 1 0 0,0 0 0 0 0,0 0 0 0 0,0 0 0 0 0,0 0 0 0 0,1 0-1 0 0,-1 0 1 0 0,0 0 0 0 0,0 0 0 0 0,0 0 0 0 0,0 0 0 0 0,0 0 0 0 0,0 0-1 0 0,0-1 1 0 0,0 1 0 0 0,0 0 0 0 0,0 0 0 0 0,0 0 0 0 0,0 0-1 0 0,0 0 1 0 0,0 0 0 0 0,0 0 0 0 0,0 0 0 0 0,0 0 0 0 0,0 0-1 0 0,0-1 1 0 0,0 1 0 0 0,0 0 0 0 0,0 0 0 0 0,0 0 0 0 0,0 0 0 0 0,0 0-1 0 0,0 0 1 0 0,0 0 0 0 0,0 0 0 0 0,0 0 0 0 0,0 0 0 0 0,0-1-1 0 0,0 1 1 0 0,0-1 1 0 0,0 0-1 0 0,0 1 1 0 0,0-1-1 0 0,0 0 1 0 0,0 1-1 0 0,0-1 1 0 0,0 0-1 0 0,-1 1 1 0 0,1-1-1 0 0,0 0 1 0 0,-1 1-1 0 0,1-1 1 0 0,0 1-1 0 0,-1-1-1 0 0,-9-4 43 0 0,10 4-41 0 0,-1 0 1 0 0,1 1-1 0 0,0-1 0 0 0,-1 1 0 0 0,1-1 1 0 0,0 0-1 0 0,0 1 0 0 0,0-1 1 0 0,-1 0-1 0 0,1 1 0 0 0,0-1 1 0 0,0 0-1 0 0,0 1 0 0 0,0-1 1 0 0,0 0-3 0 0,0-1 116 0 0,0 2 6 0 0,0 0-8 0 0,-2 0-21 0 0,-10-4-92 0 0,-3-6-107 0 0,12 8 14 0 0,0 1 43 0 0,-7 1 22 0 0,8 1 7 0 0,-29 0-1 0 0,30-1 23 0 0,0 1-1 0 0,1-1 0 0 0,-1 0 0 0 0,0 0 0 0 0,0 1 1 0 0,1-1-1 0 0,-1 1 0 0 0,1-1 0 0 0,-1 0 0 0 0,0 1 1 0 0,1-1-1 0 0,-1 1 0 0 0,1 0 0 0 0,-1-1 0 0 0,1 1 1 0 0,-1-1-1 0 0,1 1-1 0 0,-8 8 82 0 0,4-5-49 0 0,0 0-12 0 0,1 0 1 0 0,-1 0 0 0 0,0-1 0 0 0,0 0 0 0 0,-2 1-22 0 0,1-1 18 0 0,4-3-16 0 0,1 0 0 0 0,-1 1 0 0 0,1-1 0 0 0,-1 0 0 0 0,0 0 0 0 0,1 1 1 0 0,-1-1-1 0 0,1 1 0 0 0,-1-1 0 0 0,1 1 0 0 0,-1-1 0 0 0,1 1 0 0 0,-1-1 0 0 0,1 1 1 0 0,-1-1-1 0 0,1 1 0 0 0,0-1 0 0 0,-1 1 0 0 0,1 0 0 0 0,0-1 0 0 0,-1 1 0 0 0,1 0-2 0 0,-2 4 0 0 0,-3 3 0 0 0,-6 18 0 0 0,6-15 0 0 0,4-8 2 0 0,0 0-1 0 0,-1 0 0 0 0,1 0 1 0 0,0 0-1 0 0,1 0 1 0 0,-1 0-1 0 0,0 1 0 0 0,1-1 1 0 0,0 3-2 0 0,0-5 7 0 0,0 1 1 0 0,-1 0-1 0 0,1-1 1 0 0,0 1-1 0 0,0-1 1 0 0,-1 1-1 0 0,1 0 1 0 0,-1-1-1 0 0,0 1 1 0 0,1-1-1 0 0,-1 1 1 0 0,0-1-1 0 0,-1 1-7 0 0,1 0 9 0 0,0 0 1 0 0,0-1-1 0 0,0 1 0 0 0,1 0 0 0 0,-1 0 0 0 0,0-1 1 0 0,1 1-1 0 0,-1 0 0 0 0,1 0 0 0 0,-1 0 1 0 0,1 0-1 0 0,0 0 0 0 0,0 2-9 0 0,0 23 117 0 0,0 6 112 0 0,0-31-217 0 0,0-1 0 0 0,0 1 0 0 0,1 0 0 0 0,-1-1 0 0 0,0 1 0 0 0,1 0 0 0 0,-1-1 0 0 0,1 1 0 0 0,0-1 1 0 0,-1 1-1 0 0,1-1 0 0 0,0 1 0 0 0,0-1 0 0 0,0 1-12 0 0,4 6 45 0 0,16 39 218 0 0,-20-45-253 0 0,1-1-1 0 0,-1 1 1 0 0,0-1 0 0 0,1 1-1 0 0,-1-1 1 0 0,1 1 0 0 0,0-1 0 0 0,-1 0-1 0 0,1 0 1 0 0,0 0 0 0 0,0 0-1 0 0,0 0 1 0 0,1 0-10 0 0,0 0 16 0 0,0 1-1 0 0,0 0 0 0 0,0 0 1 0 0,0 0-1 0 0,-1 0 1 0 0,2 1-16 0 0,-2-2 13 0 0,-1 1 1 0 0,1 0-1 0 0,0-1 1 0 0,0 1 0 0 0,0-1-1 0 0,0 1 1 0 0,2 0-14 0 0,10 0 141 0 0,-12-2-120 0 0,0 1 0 0 0,0-1 0 0 0,0 0 0 0 0,-1 0 0 0 0,1 1 0 0 0,0-1 0 0 0,-1 1 0 0 0,1 0 0 0 0,0-1 1 0 0,-1 1-1 0 0,1 0 0 0 0,-1 0 0 0 0,1 0-21 0 0,0 0 19 0 0,-1 0-1 0 0,1 0 1 0 0,-1 0 0 0 0,1 0-1 0 0,0-1 1 0 0,-1 1 0 0 0,1 0-1 0 0,0-1 1 0 0,-1 0 0 0 0,1 1-1 0 0,0-1 1 0 0,0 0 0 0 0,0 0-19 0 0,9 1 29 0 0,-7-1-29 0 0,-1 0 0 0 0,0 1 0 0 0,0-1 0 0 0,1-1 1 0 0,-1 1-1 0 0,0 0 0 0 0,0-1 0 0 0,0 0 0 0 0,0 1 1 0 0,1-1-1 0 0,4-4-1 0 0,2-1-15 0 0,4 3-37 0 0,-14 3 49 0 0,1 1 0 0 0,-1-1 1 0 0,1 0-1 0 0,-1 0 0 0 0,1 0 0 0 0,-1 0 0 0 0,1 0 0 0 0,-1 0 0 0 0,1 0 0 0 0,-1 0 1 0 0,1 0-1 0 0,-1-1 0 0 0,1 1 0 0 0,-1 0 0 0 0,0 0 0 0 0,1 0 0 0 0,-1 0 0 0 0,1-1 1 0 0,-1 1-1 0 0,1 0 0 0 0,-1-1 0 0 0,0 1 0 0 0,1 0 0 0 0,-1-1 0 0 0,1 1 0 0 0,-1 0 1 0 0,0-1-1 0 0,0 1 0 0 0,1-1 0 0 0,-1 1 0 0 0,0 0 0 0 0,1-1 4 0 0,3-6-62 0 0,5 1-52 0 0,3 2-60 0 0,0-1-82 0 0,-3-1-107 0 0,-7 3 180 0 0,-1 0-40 0 0,-1 1 63 0 0,1 0-43 0 0,0 1-49 0 0,-1-1-58 0 0,1 0-26 0 0,0 1-48 0 0,0-1-42 0 0,1 1-38 0 0,-1-1-133 0 0,1 0-38 0 0,3-4-1397 0 0</inkml:trace>
  <inkml:trace contextRef="#ctx0" brushRef="#br0" timeOffset="771.3">1547 193 9272 0 0,'0'0'208'0'0,"0"0"33"0"0,0 0 14 0 0,0 0-92 0 0,0 0-26 0 0,0 0 37 0 0,0 0 137 0 0,3 0 256 0 0,1 0-410 0 0,-1 0 52 0 0,7 5 594 0 0,-6-2-523 0 0,-3-2-178 0 0,1 1-38 0 0,-1 0-45 0 0,0 0-51 0 0,0 1 131 0 0,-1 0-47 0 0,0 1 11 0 0,1-1 61 0 0,0 0 67 0 0,2 0 110 0 0,-2-2-262 0 0,0 0 1 0 0,0 0 0 0 0,0 1 0 0 0,0-1-1 0 0,0 0 1 0 0,0 1 0 0 0,0-1 0 0 0,0 1 0 0 0,0-1-1 0 0,-1 1 1 0 0,1-1 0 0 0,-1 1 0 0 0,1-1-1 0 0,-1 1 1 0 0,0 0 0 0 0,1-1 0 0 0,-1 1 0 0 0,0 1-40 0 0,0 5 145 0 0,1-1-39 0 0,1 0-16 0 0,2 1-1 0 0,1 1 0 0 0,-3-1-1 0 0,-1 0 19 0 0,0 2 41 0 0,-1 120 946 0 0,0 2-81 0 0,0-42-408 0 0,0 0-72 0 0,3-68-422 0 0,6 10 45 0 0,-6-12-113 0 0,-2-6 36 0 0,-1 4-33 0 0,1-1-13 0 0,-1-6 24 0 0,-1-1 36 0 0,0 1 57 0 0,-1-11-96 0 0,-9 0-62 0 0,9 0-84 0 0,2 0-14 0 0,0 0 14 0 0,0 0-57 0 0,0 0-116 0 0,0 0-287 0 0,0-1 87 0 0,0-1 90 0 0,0 1 78 0 0,0 0 66 0 0,0 0 68 0 0,0 0 33 0 0,0-2-303 0 0,0 2 281 0 0,0 1-49 0 0,0-1-70 0 0,0 0-88 0 0,0 0-48 0 0,0 1-48 0 0,0-1-44 0 0,0 1-36 0 0,0 0-150 0 0,0 0-38 0 0,0-1-1573 0 0</inkml:trace>
  <inkml:trace contextRef="#ctx0" brushRef="#br0" timeOffset="1041.23">1342 618 8840 0 0,'0'0'197'0'0,"0"0"24"0"0,0 0 19 0 0,0-2-29 0 0,0 1-209 0 0,0 1-1 0 0,0 0 1 0 0,0-1 0 0 0,0 1-1 0 0,0-1 1 0 0,0 1 0 0 0,0-1 0 0 0,0 1-1 0 0,0 0 1 0 0,0-1 0 0 0,0 1-1 0 0,1-1 1 0 0,-1 1 0 0 0,0-1-1 0 0,0 1 1 0 0,0 0 0 0 0,1-1-1 0 0,-1 1 1 0 0,0 0 0 0 0,0-1 0 0 0,1 1-1 0 0,-1 0 1 0 0,0-1 0 0 0,1 1-1 0 0,-1 0 1 0 0,0-1 0 0 0,1 1-1 0 0,-1 0 1 0 0,0 0 0 0 0,1-1-1 0 0,-1 1 1 0 0,1 0 0 0 0,-1 0-1 0 0,0 0 1 0 0,1 0 0 0 0,-1 0 0 0 0,1 0-1 0 0,-1-1 1 0 0,1 1 0 0 0,-1 0-1 0 0,0 0 1 0 0,1 0 0 0 0,-1 0-1 0 0,1 1 1 0 0,-1-1 0 0 0,1 0-1 0 0,-1 0-1 0 0,9-1 93 0 0,1-2 98 0 0,-6 1-103 0 0,0-1-11 0 0,2-1 30 0 0,0 2 41 0 0,1 0 73 0 0,-2 2-67 0 0,0 0 36 0 0,6-1 3 0 0,32-11 509 0 0,-27 7-450 0 0,-15 5-248 0 0,14-6 256 0 0,-2 1-59 0 0,9 2 23 0 0,-13 3-111 0 0,0-1 1 0 0,0-1-1 0 0,0 0 0 0 0,0 0 1 0 0,0 0-1 0 0,8-4-113 0 0,17-5 284 0 0,-16 7-187 0 0,1 3-43 0 0,-4 1 7 0 0,-9 1-32 0 0,1-1 0 0 0,-1 0 0 0 0,0-1-1 0 0,1 1 1 0 0,-1-1 0 0 0,1-1-29 0 0,9-3 21 0 0,-13 3-21 0 0,0 1 0 0 0,0 0 0 0 0,1 0 0 0 0,-1 0 0 0 0,1 0 0 0 0,-1 1 0 0 0,0-1 1 0 0,2 1-1 0 0,2 0-55 0 0,-1-1-86 0 0,-1 0-78 0 0,0 0-67 0 0,-1 0-61 0 0,-1-1-50 0 0,1 1-42 0 0,-1-1-32 0 0,8-2-1121 0 0,-3 2-136 0 0,2 1-981 0 0</inkml:trace>
  <inkml:trace contextRef="#ctx0" brushRef="#br0" timeOffset="1524.53">1942 682 6192 0 0,'0'0'133'0'0,"0"0"23"0"0,2 2 13 0 0,13 13-34 0 0,-6-7-80 0 0,0-4-67 0 0,3 1 16 0 0,-4 0 1 0 0,-3-2 28 0 0,0-1 39 0 0,1 0 52 0 0,2-1 67 0 0,-1-1 19 0 0,-5-1-137 0 0,0 1 0 0 0,0 0 1 0 0,0 0-1 0 0,1 0 0 0 0,-1 1 0 0 0,0-1 1 0 0,0 0-1 0 0,0 1 0 0 0,0 0 1 0 0,1 0-74 0 0,5 3 231 0 0,2 2 99 0 0,4-3 94 0 0,-7-3-190 0 0,-5 0-155 0 0,0 0 0 0 0,0 0 0 0 0,1 0 0 0 0,-1 0 0 0 0,0 0-1 0 0,0 0 1 0 0,0-1 0 0 0,0 1 0 0 0,0-1 0 0 0,1 0-79 0 0,5-4 246 0 0,2-1 112 0 0,-3 5-140 0 0,0 0 34 0 0,-3 1-90 0 0,4 0 104 0 0,9-3 349 0 0,-10 0-315 0 0,-1-2 34 0 0,2-2 92 0 0,-1 1-242 0 0,7-2 152 0 0,0 0-15 0 0,-7 3-165 0 0,-4 3-11 0 0,-1 0-55 0 0,1 2-36 0 0,2 0-35 0 0,-2 0-7 0 0,-1-1 28 0 0,7-5 39 0 0,-6 3-37 0 0,4-4 103 0 0,12-11-122 0 0,-16 14-20 0 0,6-19-65 0 0,2 10 60 0 0,-8 8 56 0 0,-6-8-1 0 0,-2 5-44 0 0,4 7-8 0 0,0-1 0 0 0,0 1 0 0 0,0-1 0 0 0,1 1 0 0 0,-1-1-1 0 0,0 1 1 0 0,1-1 0 0 0,-1 1 0 0 0,1-1 0 0 0,-1 0 0 0 0,1 1 0 0 0,0-1-1 0 0,0 0 1 0 0,0 0-1 0 0,0 2 1 0 0,0 0 0 0 0,0-1 0 0 0,0 1 1 0 0,0 0-1 0 0,0-1 0 0 0,1 1 0 0 0,-1-1 0 0 0,0 1 0 0 0,0 0 0 0 0,0-1 0 0 0,0 1 0 0 0,0-1 0 0 0,-1 1 0 0 0,1 0 0 0 0,0-1 0 0 0,0 1 1 0 0,0-1-1 0 0,0 1 0 0 0,0 0 0 0 0,0-1 0 0 0,-1 1 0 0 0,1 0 0 0 0,0-1 0 0 0,0 1 0 0 0,0 0 0 0 0,-1-1 0 0 0,1 1 0 0 0,0 0 0 0 0,-1 0 1 0 0,1-1-1 0 0,0 1-1 0 0,-2-1 1 0 0,1 0 1 0 0,0 0-1 0 0,0 0 0 0 0,-1 0 1 0 0,1 0-1 0 0,0-1 1 0 0,0 1-1 0 0,0 0 0 0 0,0-1 1 0 0,0 1-1 0 0,1-1 1 0 0,-1 1-1 0 0,0-1 1 0 0,0 0-2 0 0,1 1 0 0 0,-1-1 0 0 0,0 1 0 0 0,0 0 0 0 0,0 0 0 0 0,1 0 0 0 0,-1 0 0 0 0,0 0 0 0 0,0 0 0 0 0,-1 0 0 0 0,1 1 0 0 0,0-1 0 0 0,-1 0 0 0 0,-14-2 0 0 0,-47 3-128 0 0,62 0 128 0 0,-1 0 0 0 0,0 0 0 0 0,1 1 0 0 0,-1-1 0 0 0,0 0 0 0 0,1 1 0 0 0,-1-1 0 0 0,1 1 0 0 0,-1 0 0 0 0,1 0 0 0 0,-1-1 0 0 0,1 1 0 0 0,-1 0 0 0 0,1 0 0 0 0,-7 4 0 0 0,-3 0-4 0 0,9-4-1 0 0,0 0-1 0 0,-1 0 1 0 0,1 0-1 0 0,0 1 0 0 0,0-1 1 0 0,0 0-1 0 0,0 1 1 0 0,0 0-1 0 0,0 0 6 0 0,-5 5-9 0 0,3-4-5 0 0,1 0 1 0 0,0 0-1 0 0,0 1 1 0 0,0-1-1 0 0,0 1 1 0 0,0 0 13 0 0,-2 7-15 0 0,5-9 14 0 0,-1 0 1 0 0,-1 0 0 0 0,1 1 0 0 0,0-1 0 0 0,0 0 0 0 0,-1 0 0 0 0,0 0 0 0 0,1 0 0 0 0,-1 0 0 0 0,-3 3 0 0 0,1 1 0 0 0,0-1 0 0 0,1 1 0 0 0,-1 0 0 0 0,1 1 0 0 0,0-1 0 0 0,0 0 0 0 0,2-4 0 0 0,0 1 0 0 0,1-1 0 0 0,-1 0 0 0 0,0 1 0 0 0,1-1 0 0 0,0 0 0 0 0,0 1 0 0 0,-1-1 0 0 0,2 0 0 0 0,-1 3 0 0 0,-1 12 10 0 0,-6-4 19 0 0,6-12-26 0 0,1 1 0 0 0,-1-1 0 0 0,0 0 0 0 0,0 1 0 0 0,1-1 0 0 0,-1 1 0 0 0,1-1 0 0 0,-1 1 0 0 0,1 0 0 0 0,0-1 0 0 0,0 1 0 0 0,0-1 0 0 0,0 1-3 0 0,-1 10 47 0 0,1 10 3 0 0,3-9 23 0 0,29 50 295 0 0,-31-60-361 0 0,1 0 1 0 0,0-1 0 0 0,0 1 0 0 0,1-1 0 0 0,-1 0-1 0 0,0 1 1 0 0,1-1 0 0 0,-1 0 0 0 0,1-1 0 0 0,0 1 0 0 0,-1 0-1 0 0,1-1 1 0 0,1 1-8 0 0,1 0 18 0 0,-1 1 0 0 0,0-1 0 0 0,0 1 0 0 0,0 0 1 0 0,1 2-19 0 0,1-1 17 0 0,-1 0 0 0 0,1 0 1 0 0,0 0-1 0 0,0-1 0 0 0,0 1 1 0 0,1-1-18 0 0,-1 0 5 0 0,-5-3 1 0 0,1 1 0 0 0,0-1 0 0 0,0 1 0 0 0,0-1 0 0 0,0 0 0 0 0,0 1 0 0 0,-1-1 0 0 0,1 0 0 0 0,0 0 0 0 0,0 0 0 0 0,1-1-6 0 0,-1 1 7 0 0,0 0-1 0 0,0 0 0 0 0,0 0 0 0 0,0 0 0 0 0,0 0 0 0 0,0 0 0 0 0,-1 0 0 0 0,1 1 0 0 0,0-1 0 0 0,0 1 0 0 0,1 0-6 0 0,-2-1 1 0 0,0 1 2 0 0,-1 0-1 0 0,1-1 0 0 0,0 1 1 0 0,0-1-1 0 0,0 1 1 0 0,0-1-1 0 0,0 0 1 0 0,0 1-1 0 0,-1-1 1 0 0,1 0-1 0 0,0 1 1 0 0,0-1-1 0 0,0 0 0 0 0,0 0 1 0 0,0 0-1 0 0,0 0 1 0 0,0 0-1 0 0,0 0 1 0 0,0 0-1 0 0,0 0 1 0 0,0-1-1 0 0,0 1 1 0 0,0 0-1 0 0,0-1 0 0 0,0 1 1 0 0,-1 0-1 0 0,1-1 1 0 0,0 1-1 0 0,0-1 1 0 0,0 1-1 0 0,0-2-2 0 0,0 2 3 0 0,11-3 12 0 0,-3 2-15 0 0,18-11-49 0 0,-19 10-56 0 0,-1 1-42 0 0,9-1-212 0 0,0-11-22 0 0</inkml:trace>
  <inkml:trace contextRef="#ctx0" brushRef="#br0" timeOffset="1956.23">2573 603 6824 0 0,'0'0'149'0'0,"0"0"23"0"0,0 0 13 0 0,3 0-21 0 0,-3 0-162 0 0,0 0-1 0 0,1 0 0 0 0,-1 0 0 0 0,1 0 0 0 0,-1 0 0 0 0,1 0 0 0 0,-1 0 0 0 0,0 0 0 0 0,1 0 0 0 0,-1 0 0 0 0,1 0 0 0 0,-1 0 1 0 0,0 0-1 0 0,1 1 0 0 0,-1-1 0 0 0,0 0 0 0 0,1 0 0 0 0,-1 0 0 0 0,1 1 0 0 0,-1-1 0 0 0,0 0 0 0 0,0 1 0 0 0,1-1 0 0 0,-1 0 1 0 0,0 1-1 0 0,1-1 0 0 0,-1 0 0 0 0,0 1 0 0 0,0-1 0 0 0,0 0 0 0 0,1 1-1 0 0,3 6 0 0 0,7-2 0 0 0,-9 0 12 0 0,1 1 70 0 0,2-4 121 0 0,1 1 80 0 0,-3 1 35 0 0,0 3-36 0 0,4 7 203 0 0,-5-10-293 0 0,3 6 248 0 0,-1-1-72 0 0,6 3 84 0 0,-3-4-163 0 0,-3-5-140 0 0,-1 0 1 0 0,0 0 0 0 0,0 1-1 0 0,0-1 1 0 0,0 1 0 0 0,0 0-150 0 0,4 10 499 0 0,1 3 131 0 0,1-1-67 0 0,2 0-56 0 0,4 0-45 0 0,-11-12-309 0 0,4 6-9 0 0,-7-7-80 0 0,0 0 39 0 0,0-1 32 0 0,-1 1 51 0 0,0 0 59 0 0,0 0 69 0 0,3 0-51 0 0,8 8-27 0 0,-10-10-106 0 0,0 1-34 0 0,0 2 12 0 0,-2 4-32 0 0,1-8-48 0 0,0 3 77 0 0,0-3-14 0 0,0 0 40 0 0,0 0-2 0 0,0 0-8 0 0,0 0-6 0 0,0 0-23 0 0,0 0-13 0 0,-2 0-23 0 0,1 0-49 0 0,-8 1 3 0 0,3-5 74 0 0,-5-9-15 0 0,3-3-15 0 0,1 1-33 0 0,6 14-18 0 0,0 0 0 0 0,1 0 0 0 0,-1 0 0 0 0,1 0 0 0 0,0 0 0 0 0,-1 0 0 0 0,1 0 0 0 0,0-1 0 0 0,0 1 0 0 0,0 0 0 0 0,-1 0 0 0 0,1 0 0 0 0,0 0 0 0 0,1 0 0 0 0,-1 0 0 0 0,0-1-3 0 0,1-27 5 0 0,-2 18-5 0 0,1 7 0 0 0,0 1 0 0 0,0 0 0 0 0,0 0 0 0 0,0-1 0 0 0,0 1 0 0 0,0 0 0 0 0,1 0 0 0 0,0 0 0 0 0,-1 0 0 0 0,2-1 0 0 0,13-28 0 0 0,1 3 0 0 0,-5 24 0 0 0,-5-6 1 0 0,-6 10-2 0 0,1 0 0 0 0,-1 0 0 0 0,1 0 1 0 0,-1 0-1 0 0,1 0 0 0 0,-1 0 0 0 0,1 0 1 0 0,0 0-1 0 0,0 0 0 0 0,-1 0 0 0 0,1 1 1 0 0,0-1-1 0 0,0 0 0 0 0,0 0 0 0 0,0 1 0 0 0,0-1 1 0 0,15-4-48 0 0,0-9 20 0 0,-9 7-4 0 0,-4 3 22 0 0,0 1-1 0 0,0 0 1 0 0,1 0 0 0 0,-1 0 0 0 0,1 0 0 0 0,0 1 10 0 0,28-14-147 0 0,-26 15 119 0 0,1 0-8 0 0,-2-2-60 0 0,9-8 1 0 0,1 8-18 0 0,-14 3 105 0 0,0 0 0 0 0,-1 0 0 0 0,1 0 0 0 0,0 0 0 0 0,0 0 0 0 0,-1-1 0 0 0,1 1 0 0 0,0 0 0 0 0,0 0 0 0 0,-1-1 0 0 0,1 1-1 0 0,0-1 1 0 0,-1 1 0 0 0,1-1 0 0 0,0 1 0 0 0,-1-1 0 0 0,1 1 0 0 0,-1-1 0 0 0,1 1 0 0 0,-1-1 0 0 0,1 0 0 0 0,-1 1 8 0 0,8-7-143 0 0,1 9 7 0 0,-3 2-16 0 0,6 4-182 0 0,-7-7 118 0 0,0-3-35 0 0,-3 0 216 0 0,-2 1-45 0 0,1 0-45 0 0,0-1-47 0 0,0 0-106 0 0,0 0-75 0 0,0 1-75 0 0,0 0-80 0 0,1 0-79 0 0,0 1-83 0 0,1 1-85 0 0,1 0-86 0 0,2 3-1017 0 0,4 5-1046 0 0,-10-9 2892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1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1 6824 0 0,'-13'0'149'0'0,"10"0"23"0"0,3 2 13 0 0,0-1-174 0 0,0 0 0 0 0,0-1 0 0 0,0 1 0 0 0,0 0 0 0 0,0-1 0 0 0,0 1 0 0 0,0 0 0 0 0,-1-1 0 0 0,1 1 0 0 0,0 0 0 0 0,0-1 0 0 0,-1 1 0 0 0,1 0 0 0 0,0-1-1 0 0,-1 1-10 0 0,-4 1 41 0 0,0 1 41 0 0,3 1 101 0 0,0 3 43 0 0,3 17 593 0 0,-1-14-391 0 0,1 3 53 0 0,1-2-115 0 0,0-2-152 0 0,0-2-45 0 0,2 7 77 0 0,-2-8-157 0 0,1 5 200 0 0,-2-1-40 0 0,-1 0-39 0 0,0-1-39 0 0,0 3 17 0 0,2-1-91 0 0,4 3 77 0 0,1-2-40 0 0,-5-9-103 0 0,0-1 0 0 0,0 1 0 0 0,0 0 0 0 0,-1 0 0 0 0,0 0 1 0 0,1 0-1 0 0,-1 1-31 0 0,1 11 116 0 0,-1 10 191 0 0,-1-1 31 0 0,2-9-171 0 0,9 17 177 0 0,-6-1-24 0 0,0-14-199 0 0,-3-11-75 0 0,-1 1 0 0 0,1-1 0 0 0,-1 1 1 0 0,0 0-1 0 0,0 0 0 0 0,-1-1-46 0 0,0 51 311 0 0,0-22-50 0 0,0-24-136 0 0,2-3-34 0 0,4 8 64 0 0,0-1-6 0 0,-4 4 58 0 0,-2 1-72 0 0,1 37 274 0 0,-2-42-328 0 0,-2-5-70 0 0,-4-2 8 0 0,6-8-18 0 0,1 1 1 0 0,0-1 0 0 0,-1 0 0 0 0,1 1-1 0 0,-1-1 1 0 0,1 0 0 0 0,0 1 0 0 0,-1-1 0 0 0,1 0-1 0 0,0 1 1 0 0,-1-1 0 0 0,1 1 0 0 0,0-1 0 0 0,0 1-1 0 0,0-1 1 0 0,-1 1 0 0 0,1-1 0 0 0,0 1 0 0 0,0-1-1 0 0,0 1 1 0 0,0-1 0 0 0,0 1 0 0 0,0-1 0 0 0,0 1-1 0 0,0-1 1 0 0,0 1 0 0 0,0-1 0 0 0,0 1 0 0 0,0-1-2 0 0,0 16 30 0 0,0-3 42 0 0,0-10 3 0 0,0 0-1 0 0,0 7-71 0 0,0-8-38 0 0,0-1-54 0 0,0-1-36 0 0,0 0-128 0 0,0-3-93 0 0,0 1 109 0 0,0 0 73 0 0,0-1-143 0 0,0 1 182 0 0,0 1-35 0 0,0 0-96 0 0,0-1-89 0 0,0 0-17 0 0,0 1-51 0 0,0-1-45 0 0,0 1-40 0 0,0-1-143 0 0,0 0-40 0 0,0 0-174 0 0,0-2-469 0 0</inkml:trace>
  <inkml:trace contextRef="#ctx0" brushRef="#br0" timeOffset="278.08">1 442 5008 0 0,'0'0'144'0'0,"0"0"67"0"0,3 0 154 0 0,39 0 944 0 0,-37-2-957 0 0,8-9-31 0 0,0 6-7 0 0,-8-6-36 0 0,3 6-160 0 0,9-3-42 0 0,-13 6-54 0 0,20-7 59 0 0,-3-1-43 0 0,-17 8-32 0 0,0 0 1 0 0,0 0-1 0 0,0 0 0 0 0,0 0 1 0 0,0 1-1 0 0,4-2-6 0 0,-5 3 4 0 0,0-1 0 0 0,0 0 0 0 0,0 0 0 0 0,-1 0 0 0 0,1 0 0 0 0,-1-1 0 0 0,1 1 0 0 0,-1-1 0 0 0,1 1-1 0 0,-1-1 1 0 0,0 0 0 0 0,1 0-4 0 0,0-1 4 0 0,-1 1-1 0 0,1 0 0 0 0,0 0 0 0 0,0 1 1 0 0,0-1-1 0 0,1 0 0 0 0,-1 1 0 0 0,0 0 0 0 0,1 0 1 0 0,-1 0-1 0 0,0 0 0 0 0,3 0-3 0 0,-2 0 2 0 0,0 0 0 0 0,0 0 0 0 0,0 0 0 0 0,0 0 1 0 0,0-1-1 0 0,0 0 0 0 0,1-1-2 0 0,42-28 38 0 0,-33 23-107 0 0,5 2 55 0 0,-9 3-30 0 0,0-2-90 0 0,-4 1-31 0 0,1-2-78 0 0,-4 3-38 0 0,1 0-73 0 0,1-2-283 0 0,2 0-86 0 0,3-1-307 0 0,8-3-586 0 0</inkml:trace>
  <inkml:trace contextRef="#ctx0" brushRef="#br0" timeOffset="616.14">600 206 6448 0 0,'0'0'141'0'0,"0"2"23"0"0,0 15 28 0 0,0 2-86 0 0,0 0-58 0 0,0 28 11 0 0,0-18 57 0 0,0-14-1 0 0,0-1 53 0 0,0 0 62 0 0,0-1 73 0 0,2 4-26 0 0,4 6 231 0 0,1-1-25 0 0,-6-5-251 0 0,0-9-101 0 0,-1-1 0 0 0,1 1-1 0 0,1 0 1 0 0,0-1 0 0 0,0 2-131 0 0,0-1 131 0 0,0-1-1 0 0,0 1 1 0 0,-1 0-1 0 0,0 0 1 0 0,-1 1-131 0 0,0 25 596 0 0,0 49 885 0 0,0-29-529 0 0,0-52-686 0 0,0-2-12 0 0,0 3-4 0 0,0 7-9 0 0,0-7-28 0 0,0-3-11 0 0,0 0-2 0 0,0 0-12 0 0,0 0-50 0 0,0-3-18 0 0,0-5-42 0 0,-1-14 53 0 0,5 8-100 0 0,1 6-2 0 0,-4 6-25 0 0,-1 1 0 0 0,1-1 1 0 0,0 1-1 0 0,0-1 0 0 0,0 1 0 0 0,-1-1 0 0 0,1 1 0 0 0,-1-1 0 0 0,1 1 0 0 0,-1-1 1 0 0,0 0-1 0 0,1 1 0 0 0,-1-1 0 0 0,0 0-4 0 0,2-14 48 0 0,5-2-31 0 0,-3 7-15 0 0,-3 8-2 0 0,-1 1 1 0 0,1-1-1 0 0,0 1 1 0 0,0 0 0 0 0,0-1 0 0 0,0 1 0 0 0,0 0-1 0 0,0-1 1 0 0,1 1 0 0 0,-1 0 0 0 0,1 0 0 0 0,-1 0-1 0 0,1 0 1 0 0,0 0-1 0 0,1-1 8 0 0,-1 0 0 0 0,1 0 1 0 0,-1 0-1 0 0,0 0 0 0 0,0-1 0 0 0,0 0-8 0 0,0 0 1 0 0,0 1 0 0 0,0-1-1 0 0,0 1 1 0 0,0 0 0 0 0,0 0-1 0 0,2-1 0 0 0,3-4 0 0 0,-4 5-2 0 0,0-1 1 0 0,1 1-1 0 0,-1 0 0 0 0,1 0 1 0 0,-1 1-1 0 0,1-1 2 0 0,3 0-19 0 0,-6 3 17 0 0,-1 0 1 0 0,0 0 0 0 0,1-1-1 0 0,-1 1 1 0 0,1 0 0 0 0,-1 0-1 0 0,1 0 1 0 0,-1-1 0 0 0,0 1-1 0 0,1 0 1 0 0,-1 0 0 0 0,1-1-1 0 0,-1 1 1 0 0,0 0 0 0 0,1-1-1 0 0,-1 1 1 0 0,0 0 0 0 0,0-1 0 0 0,1 1-1 0 0,-1 0 1 0 0,0-1 0 0 0,0 1-1 0 0,1-1 1 0 0,-1 1 0 0 0,0-1-1 0 0,0 1 1 0 0,0-1 0 0 0,0 1-1 0 0,0 0 1 0 0,0-1 0 0 0,0 1-1 0 0,0-1 1 0 0,0 1 0 0 0,0-1-1 0 0,0 1 1 0 0,0-1 1 0 0,0 1-1 0 0,0 0 0 0 0,0 0 0 0 0,0 0 0 0 0,0 0 0 0 0,0 0 1 0 0,0 0-1 0 0,0 0 0 0 0,0-1 0 0 0,0 1 0 0 0,0 0 0 0 0,0 0 0 0 0,0 0 0 0 0,0 0 0 0 0,0 0 0 0 0,0 0 0 0 0,0 0 0 0 0,0 0 0 0 0,0 0 0 0 0,0 0 0 0 0,0-1 1 0 0,0 1-1 0 0,0 0 0 0 0,0 0 0 0 0,0 0 0 0 0,0 0 0 0 0,0 0 0 0 0,0 0 0 0 0,1 0 0 0 0,-1 0 0 0 0,0 0 0 0 0,0 0 0 0 0,0 0 0 0 0,0 0 0 0 0,0 0 0 0 0,0 0 0 0 0,0-1 1 0 0,0 1-1 0 0,0 0 0 0 0,0 0 0 0 0,0 0 0 0 0,0 0 0 0 0,1 0 0 0 0,-1 0 0 0 0,0 0 0 0 0,0 0 0 0 0,0 0 0 0 0,0 0 0 0 0,0 0 0 0 0,0 0 0 0 0,0 0 0 0 0,0 0 1 0 0,0 0-1 0 0,0 0 0 0 0,1 0 0 0 0,-1 0 0 0 0,0 0 0 0 0,0 1 1 0 0,3-2-9 0 0,-1 1 8 0 0,0 0 1 0 0,0 0 0 0 0,0 0-1 0 0,-1 0 1 0 0,1 0-1 0 0,0 0 1 0 0,0 1 0 0 0,0-1-1 0 0,-1 0 1 0 0,1 1 0 0 0,1 0 0 0 0,2 10-11 0 0,6-6-32 0 0,5 24 33 0 0,15 34 10 0 0,-30-61 0 0 0,0 1 0 0 0,-1-1 1 0 0,1 0-1 0 0,-1 1 0 0 0,1-1 1 0 0,-1 1-1 0 0,0-1 1 0 0,0 1-1 0 0,0-1 0 0 0,0 0 1 0 0,-1 1-1 0 0,1-1 0 0 0,-1 15-35 0 0,5-2-101 0 0,1-7 51 0 0,-1-1 36 0 0,-2-2-25 0 0,-1 1-40 0 0,0 2-68 0 0,-1-6 129 0 0,0 0 1 0 0,1 0 0 0 0,-1-1-1 0 0,1 1 1 0 0,-1 0-1 0 0,1 0 1 0 0,0-1-1 0 0,-1 1 1 0 0,1-1-1 0 0,0 1 1 0 0,0-1 0 0 0,1 1-1 0 0,-1-1 1 0 0,0 1-1 0 0,1 0 53 0 0,0-1-202 0 0,-2 0 92 0 0,0-1-37 0 0,0 0-11 0 0,0 0-37 0 0,0 0-43 0 0,0 0-48 0 0,0 0-51 0 0,0 0-49 0 0,0 0-42 0 0,0 0-37 0 0,0 0-135 0 0,0 0-38 0 0,0 0-1402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48:00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16 8208 0 0,'0'0'10'0'0,"1"-1"0"0"0,-1 1 1 0 0,0-1-1 0 0,0 1 0 0 0,0-1 1 0 0,0 1-1 0 0,0-1 0 0 0,0 0 1 0 0,0 1-1 0 0,0-1 0 0 0,0 1 1 0 0,0-1-1 0 0,-1 1 0 0 0,1-1 1 0 0,0 1-1 0 0,0-1 0 0 0,0 1 0 0 0,0 0 1 0 0,-1-1-1 0 0,1 1 0 0 0,0-1 1 0 0,-1 1-1 0 0,1-1 0 0 0,0 1 1 0 0,-1 0-1 0 0,1-1 0 0 0,0 1 1 0 0,-1 0-1 0 0,1-1 0 0 0,-1 1 1 0 0,1 0-1 0 0,-1-1 0 0 0,1 1 1 0 0,-1 0-1 0 0,1 0 0 0 0,0 0 1 0 0,-1 0-1 0 0,0-1 0 0 0,1 1 0 0 0,-1 0 1 0 0,1 0-1 0 0,-1 0 0 0 0,1 0 1 0 0,-1 0-1 0 0,1 0 0 0 0,-1 0-10 0 0,-2 0 120 0 0,3 0 42 0 0,0 0 35 0 0,0 1-171 0 0,0 0 0 0 0,0 0 0 0 0,1-1 0 0 0,-1 1 0 0 0,0 0 0 0 0,0-1 0 0 0,0 1 0 0 0,0 0 0 0 0,1 0 0 0 0,-1-1 0 0 0,0 1 0 0 0,0 0 0 0 0,1-1 0 0 0,-1 1 0 0 0,1-1 0 0 0,-1 1 0 0 0,1 0-26 0 0,8 5 351 0 0,-8-6-319 0 0,0 1 1 0 0,1-1 0 0 0,-1 1-1 0 0,0 0 1 0 0,0-1-1 0 0,0 1 1 0 0,0 0-1 0 0,0 0 1 0 0,0 0 0 0 0,0 0-1 0 0,-1 0 1 0 0,1 0-1 0 0,0 0 1 0 0,0 0-1 0 0,-1 0-32 0 0,5 10 324 0 0,0-1-2 0 0,4-2-61 0 0,-3-4-73 0 0,-1 0-44 0 0,-2 2-14 0 0,0 3 12 0 0,3 6 58 0 0,2-3 7 0 0,4 4 81 0 0,-4 11 22 0 0,-7-23-261 0 0,0 0-1 0 0,0 0 0 0 0,0 0 0 0 0,1 0 0 0 0,-1 0 0 0 0,1 0 1 0 0,1 1-49 0 0,6 11 234 0 0,-2-1-42 0 0,-4-1 26 0 0,1-1 0 0 0,0 9-218 0 0,3 11 282 0 0,-3-18-159 0 0,5 10 145 0 0,0-1-25 0 0,-5-9-161 0 0,2 16 90 0 0,-2-14-88 0 0,-2-11-42 0 0,0 1-1 0 0,0 0 1 0 0,-1-1 0 0 0,0 1 0 0 0,-1 0-1 0 0,1 0-41 0 0,-1 46 274 0 0,0-25-82 0 0,0-24-170 0 0,0 0 0 0 0,1 0 0 0 0,0 0 1 0 0,0 0-1 0 0,0 0 0 0 0,0 0 0 0 0,0-1 1 0 0,1 1-1 0 0,0 0 0 0 0,1 2-22 0 0,1 8 50 0 0,-5 8-31 0 0,1-13-7 0 0,0 22 111 0 0,0-13-87 0 0,-3-2 23 0 0,-8 0-45 0 0,0 8-16 0 0,10-22-6 0 0,-2 1-4 0 0,0 0-100 0 0,3-3 32 0 0,0 0-71 0 0,0 0-85 0 0,0 0 69 0 0,0 0-38 0 0,0 0-41 0 0,0 0-40 0 0,0 0-388 0 0,0 0 90 0 0,-1 0-54 0 0,-1 0-752 0 0,-2 0-597 0 0,-5 0-1130 0 0</inkml:trace>
  <inkml:trace contextRef="#ctx0" brushRef="#br0" timeOffset="285.17">1 410 7200 0 0,'0'0'165'0'0,"0"0"22"0"0,0 0 6 0 0,0 0 15 0 0,2 0 41 0 0,8 1-16 0 0,18 0 193 0 0,-16-2-179 0 0,-4-2 47 0 0,-5-1-147 0 0,2-3 105 0 0,7 4-24 0 0,3-2 34 0 0,0-5 45 0 0,-1 0-70 0 0,6 4 16 0 0,-6 4-135 0 0,51-14 420 0 0,-54 13-489 0 0,0-1 1 0 0,0 0 0 0 0,-1-1 0 0 0,1 0-50 0 0,2-1 59 0 0,-1 1 0 0 0,1 0 0 0 0,3 0-59 0 0,1 1 54 0 0,6-2-11 0 0,3-3-36 0 0,49-22-7 0 0,-42 15-50 0 0,-12 8-104 0 0,2 2-70 0 0,-17 4 126 0 0,1 1 0 0 0,-1-1 0 0 0,0 0 0 0 0,0-1 0 0 0,0 1 0 0 0,5-4 98 0 0,7-9-368 0 0</inkml:trace>
  <inkml:trace contextRef="#ctx0" brushRef="#br0" timeOffset="585.54">774 174 7080 0 0,'9'8'85'0'0,"-7"-6"-53"0"0,1 0-1 0 0,-1 0 1 0 0,0 1-1 0 0,0-1 1 0 0,0 1 0 0 0,0-1-1 0 0,1 3-31 0 0,-2-3 25 0 0,-1 0 0 0 0,1-1 0 0 0,0 1 0 0 0,-1 0 0 0 0,1 0 0 0 0,-1 0 0 0 0,0 0 0 0 0,0 0-1 0 0,0 2-24 0 0,0 5 91 0 0,-1 8-5 0 0,5 4-57 0 0,0-10-29 0 0,-2-8 0 0 0,-1 0 0 0 0,0 0 0 0 0,1 0 0 0 0,-2 0 0 0 0,1 0 0 0 0,0 0 0 0 0,-1 0 0 0 0,1 1 0 0 0,-1-1 0 0 0,0 2 0 0 0,1 10 30 0 0,2-1 64 0 0,1 0 66 0 0,1-1 72 0 0,-5-11-176 0 0,1 1 33 0 0,0 0-1 0 0,-1 0 1 0 0,1-1 0 0 0,-1 1 0 0 0,0 0-1 0 0,0 0 1 0 0,0 1-89 0 0,0 4 213 0 0,0-1 1 0 0,1 1-1 0 0,1 6-213 0 0,8 9 629 0 0,-5 6-73 0 0,-2-19-440 0 0,0-1 68 0 0,2 5 156 0 0,13 19 543 0 0,-16-30-819 0 0,1 0-1 0 0,-2 1 1 0 0,1-1 0 0 0,0 1 0 0 0,-1-1 0 0 0,1 1-1 0 0,-1 0-63 0 0,1 4 149 0 0,-2 1 49 0 0,1-1 3 0 0,1-1-42 0 0,2-1-11 0 0,4 3 24 0 0,5 9 141 0 0,-10-10-162 0 0,-2 2 43 0 0,-1-10-183 0 0,0 1 1 0 0,0-1 0 0 0,0 1 0 0 0,0-1 0 0 0,0 1 0 0 0,0 0-1 0 0,0-1 1 0 0,0 1 0 0 0,0-1 0 0 0,1 1 0 0 0,-1-1 0 0 0,0 1 0 0 0,0-1-1 0 0,1 1 1 0 0,-1-1 0 0 0,0 1 0 0 0,1 0-12 0 0,-1-1 15 0 0,1 0 1 0 0,-1 1 0 0 0,1-1-1 0 0,-1 0 1 0 0,1 0 0 0 0,-1 1-1 0 0,1-1 1 0 0,-1 0-1 0 0,1 0 1 0 0,0 0 0 0 0,-1 1-1 0 0,1-1 1 0 0,-1 0-1 0 0,1 0 1 0 0,-1 0 0 0 0,1 0-1 0 0,0 0-15 0 0,1 0 295 0 0,-2 0 8 0 0,0 0-34 0 0,0 0-141 0 0,0 0-40 0 0,2-7 53 0 0,-2-1-82 0 0,-1 7-53 0 0,1-1 0 0 0,0 1 1 0 0,0 0-1 0 0,0 0 0 0 0,0-1 0 0 0,0 1 0 0 0,0 0 1 0 0,0 0-1 0 0,1-1 0 0 0,-1 1 0 0 0,0 0 1 0 0,1-1-7 0 0,4-6 37 0 0,-4 7-32 0 0,0-1-1 0 0,0 1 0 0 0,0-1 0 0 0,-1 1 0 0 0,1-1 0 0 0,0 1 0 0 0,-1-1 1 0 0,1 1-1 0 0,-1-1 0 0 0,0 0 0 0 0,1 1 0 0 0,-1-1 0 0 0,0 0 0 0 0,0 1-4 0 0,0-3 10 0 0,1 0 0 0 0,-1 0 0 0 0,1 1 0 0 0,0-1 0 0 0,0 0 0 0 0,0 1 0 0 0,1-1 0 0 0,-1 1 0 0 0,1 0 0 0 0,0-1-10 0 0,23-33 64 0 0,-15 22-52 0 0,10-13-11 0 0,-4 7-22 0 0,-7 4-32 0 0,-6 12 46 0 0,-3 4 5 0 0,0 1 0 0 0,0-1 0 0 0,1 0 0 0 0,-1 1-1 0 0,0-1 1 0 0,1 0 0 0 0,-1 1 0 0 0,0-1 0 0 0,1 1-1 0 0,-1-1 1 0 0,1 1 0 0 0,-1-1 0 0 0,1 1 0 0 0,-1-1-1 0 0,1 1 1 0 0,0 0 0 0 0,-1-1 0 0 0,1 1 0 0 0,-1 0-1 0 0,1-1 1 0 0,0 1 0 0 0,0 0 2 0 0,4-3-13 0 0,11-10-11 0 0,-15 12 21 0 0,0 0 1 0 0,0-1-1 0 0,1 1 0 0 0,-1 0 1 0 0,0 0-1 0 0,1 0 0 0 0,-1 0 1 0 0,1 0-1 0 0,-1 0 0 0 0,1 0 1 0 0,0 1-1 0 0,-1-1 0 0 0,1 0 1 0 0,0 1-1 0 0,-1-1 0 0 0,1 1 1 0 0,0 0-1 0 0,0 0 1 0 0,0-1 2 0 0,8 1-1 0 0,20 2 2 0 0,-29-2-1 0 0,0 0-1 0 0,0 0 1 0 0,0 1-1 0 0,1-1 1 0 0,-1 1-1 0 0,0-1 0 0 0,0 1 1 0 0,0-1-1 0 0,0 1 1 0 0,0 0-1 0 0,0-1 0 0 0,0 1 1 0 0,0 0-1 0 0,0 0 1 0 0,0 0-1 0 0,-1 0 1 0 0,1 0-1 0 0,0 0 0 0 0,-1 0 1 0 0,1 0 0 0 0,5 12-43 0 0,7-5 22 0 0,-11-5 15 0 0,0-1 0 0 0,-1 1 1 0 0,1 0-1 0 0,-1 0 0 0 0,0 0 1 0 0,1 0-1 0 0,-1 1 6 0 0,1 0-2 0 0,-1 0 1 0 0,1 0-1 0 0,0 0 0 0 0,0 0 1 0 0,0-1-1 0 0,1 1 0 0 0,-1-1 1 0 0,1 1 1 0 0,-1-3 0 0 0,-1 0 0 0 0,0 1 0 0 0,0-1 0 0 0,0 0 0 0 0,0 0 0 0 0,0 1 0 0 0,0-1 0 0 0,0 1 0 0 0,0-1 0 0 0,-1 1 0 0 0,1-1 0 0 0,-1 1 0 0 0,1-1 0 0 0,-1 1 0 0 0,1-1 0 0 0,-1 1 0 0 0,0 0 0 0 0,0-1 0 0 0,0 1 0 0 0,0 0 0 0 0,0 1 0 0 0,0 0 0 0 0,0 1 0 0 0,0 0 0 0 0,1 0 0 0 0,-1 0 0 0 0,1 0 0 0 0,0 0 0 0 0,1 1 0 0 0,2 5 0 0 0,-2-7 0 0 0,-1 0 0 0 0,0 1 0 0 0,0-1 0 0 0,0 0 0 0 0,0 0 0 0 0,0 0 0 0 0,-1 1 0 0 0,1-1 0 0 0,-1 3 0 0 0,0-5 0 0 0,0 1 0 0 0,0 0 0 0 0,1 0 0 0 0,-1-1 0 0 0,0 1 0 0 0,1 0 0 0 0,0 0 0 0 0,-1-1 0 0 0,1 1 0 0 0,0 0 0 0 0,0-1 0 0 0,0 1 0 0 0,0-1 0 0 0,0 1 0 0 0,0-1 0 0 0,0 1 0 0 0,0-1 0 0 0,-1 1 0 0 0,1 0 0 0 0,0-1 0 0 0,-1 1 0 0 0,1 0 0 0 0,-1 0 0 0 0,0-1 0 0 0,0 1 0 0 0,1 0 0 0 0,-1 0 0 0 0,0 0 47 0 0,0 0-39 0 0,0 0-41 0 0,0 0-42 0 0,0 0-43 0 0,0 0-43 0 0,0 0-44 0 0,0 0-45 0 0,0 0-45 0 0,0 0-47 0 0,0 0-48 0 0,0 0-47 0 0,0 0-50 0 0,0 0-49 0 0,0 0-51 0 0,0-1-51 0 0,0 6-1330 0 0,0 2-1117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4:45.4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1 206 7016 0 0,'0'0'201'0'0,"2"-2"-4"0"0,9-11-155 0 0,-8 6-41 0 0,-1 2 45 0 0,0 3 44 0 0,2 0 46 0 0,3 2 47 0 0,-6 0-163 0 0,-1 0 1 0 0,1 0 0 0 0,-1 0 0 0 0,1 0-1 0 0,-1 0 1 0 0,1 0 0 0 0,-1 0 0 0 0,1 0-1 0 0,-1 0 1 0 0,1 0 0 0 0,-1 0 0 0 0,1 0-1 0 0,-1 0 1 0 0,1 0 0 0 0,-1-1 0 0 0,1 1-1 0 0,-1 0 1 0 0,1 0 0 0 0,-1-1 0 0 0,0 1-1 0 0,1 0 1 0 0,-1 0 0 0 0,1-1 0 0 0,-1 1-1 0 0,0-1 1 0 0,1 1 0 0 0,-1 0 0 0 0,0-1-1 0 0,0 1 1 0 0,1-1 0 0 0,-1 1-1 0 0,0-1-20 0 0,5-5 329 0 0,5 0 156 0 0,-4-4-77 0 0,1 5-143 0 0,7-1 35 0 0,0 1-14 0 0,-7 0-44 0 0,-1-6 5 0 0,-6 10-232 0 0,1 0-1 0 0,-1 0 0 0 0,1-1 0 0 0,-1 1 1 0 0,1 0-1 0 0,-1 1 0 0 0,1-1 1 0 0,0 0-1 0 0,0 0 0 0 0,-1 0 1 0 0,1 0-1 0 0,0 0 0 0 0,0 1 1 0 0,0-1-1 0 0,0 0 0 0 0,0 1-14 0 0,12-6 210 0 0,-8-4-21 0 0,6 4-77 0 0,-6-4-31 0 0,6 5-7 0 0,-6-6-2 0 0,1 7-29 0 0,-5 4-42 0 0,-1-1 0 0 0,1 1 0 0 0,-1 0 0 0 0,1 0 0 0 0,-1-1 0 0 0,0 1-1 0 0,1 0 1 0 0,-1-1 0 0 0,1 1 0 0 0,-1 0 0 0 0,0-1 0 0 0,1 1 0 0 0,-1-1 0 0 0,0 1 0 0 0,0-1-1 0 0,1 1 1 0 0,-1 0 0 0 0,0-1 0 0 0,0 1 0 0 0,0-1 0 0 0,0 1 0 0 0,0-1 0 0 0,1 1 0 0 0,-1-1-1 0 0,0 1 1 0 0,0-1 0 0 0,0 1 0 0 0,0-1 0 0 0,0 1 0 0 0,-1-1 0 0 0,1 1 0 0 0,0-1-1 0 0,0-9 2 0 0,0-9 84 0 0,0 19-85 0 0,0 0 0 0 0,0 0 1 0 0,0 0-1 0 0,0-1 1 0 0,0 1-1 0 0,0 0 0 0 0,0 0 1 0 0,0 0-1 0 0,0 0 1 0 0,0 0-1 0 0,0 0 0 0 0,0 0 1 0 0,0 0-1 0 0,0 0 1 0 0,0 0-1 0 0,0-1 0 0 0,0 1 1 0 0,0 0-1 0 0,0 0 1 0 0,0 0-1 0 0,0 0 1 0 0,0 0-1 0 0,0 0 0 0 0,0 0 1 0 0,0 0-1 0 0,0 0 1 0 0,0 0-1 0 0,0 0 0 0 0,0 0 1 0 0,0-1-1 0 0,0 1 1 0 0,0 0-1 0 0,-1 0 0 0 0,1 0 1 0 0,0 0-1 0 0,0 0 1 0 0,0 0-1 0 0,0 0 0 0 0,0 0 1 0 0,0 0-1 0 0,0 0 1 0 0,0 0-1 0 0,0 0 0 0 0,0 0 1 0 0,0 0-1 0 0,-1 0 1 0 0,1 0-1 0 0,0 0 0 0 0,0 0 1 0 0,0 0-1 0 0,0 0 1 0 0,0 0-1 0 0,0 0 0 0 0,0 0 1 0 0,0 0-1 0 0,0 0 1 0 0,-1 0-2 0 0,-12 0 80 0 0,-6 0-69 0 0,11 0-9 0 0,7 3-12 0 0,0-1 6 0 0,1 0 0 0 0,-1 0 0 0 0,0 0-1 0 0,0 0 1 0 0,1-1 0 0 0,-1 1 0 0 0,0 0-1 0 0,-1 0 1 0 0,1 0 0 0 0,0-1 0 0 0,0 1-1 0 0,-1-1 1 0 0,1 1 0 0 0,-1-1 0 0 0,-1 2 4 0 0,1-1-5 0 0,1 0 0 0 0,-1 0 1 0 0,1 0-1 0 0,-1 0 1 0 0,1 0-1 0 0,0 0 0 0 0,0 1 1 0 0,0-1-1 0 0,0 0 1 0 0,0 1-1 0 0,0-1 0 0 0,1 1 1 0 0,-1-1 4 0 0,1 1-4 0 0,-1-1 0 0 0,1 1-1 0 0,-1-1 1 0 0,0 1 0 0 0,0-1 0 0 0,0 0 0 0 0,0 0 0 0 0,-1 1 0 0 0,1-1 0 0 0,0 0 0 0 0,-1 0-1 0 0,0 0 1 0 0,0 0 4 0 0,1-1-1 0 0,0 0-2 0 0,0 0 0 0 0,-1 0 0 0 0,1 1 0 0 0,0-1 1 0 0,0 0-1 0 0,0 0 0 0 0,0 1 0 0 0,0-1 0 0 0,1 1 0 0 0,-1-1 1 0 0,0 1-1 0 0,1-1 0 0 0,-1 1 0 0 0,1-1 0 0 0,-1 1 0 0 0,1-1 0 0 0,0 1 1 0 0,0 0-1 0 0,0-1 0 0 0,0 1 0 0 0,0-1 0 0 0,0 1 3 0 0,-1 2-1 0 0,1 0 0 0 0,0 0 0 0 0,-1 0 0 0 0,0 0 0 0 0,0 0 0 0 0,0 0 0 0 0,-1-1 0 0 0,1 1 0 0 0,-1 0 0 0 0,-1 2 1 0 0,2-4-3 0 0,0 0 0 0 0,1-1 0 0 0,-1 1 1 0 0,1 0-1 0 0,-1 0 0 0 0,1 0 0 0 0,0 0 1 0 0,0 0-1 0 0,0 0 0 0 0,0 0 0 0 0,1 1 3 0 0,-1 7-23 0 0,0 16 13 0 0,0-24 10 0 0,0 0-1 0 0,0 1 1 0 0,1-1 0 0 0,-1 0 0 0 0,0 0 0 0 0,1 0 0 0 0,0 0 0 0 0,-1 0 0 0 0,1 0 0 0 0,0 0 0 0 0,0-1 0 0 0,0 1 0 0 0,1 1 0 0 0,-1-2 1 0 0,0 0 0 0 0,-1 0 0 0 0,1 1 0 0 0,0-1-1 0 0,-1 0 1 0 0,1 1 0 0 0,-1-1 0 0 0,1 0 0 0 0,-1 1 0 0 0,0-1 0 0 0,0 1 0 0 0,1 1-1 0 0,1 2 43 0 0,2-1-35 0 0,0 0-8 0 0,-1 0 1 0 0,1-1-1 0 0,0 1 1 0 0,0-1 0 0 0,2 1-1 0 0,26 12 60 0 0,-16-12-52 0 0,13-4 61 0 0,-8-1-22 0 0,-13 1-22 0 0,-5 1-20 0 0,0-1 0 0 0,0 0 0 0 0,0 0 0 0 0,0 0 0 0 0,0 0 0 0 0,0 0 0 0 0,0-1 0 0 0,0 1 0 0 0,0-1 0 0 0,0 0 0 0 0,0 0-5 0 0,1-1 0 0 0,-1 0 0 0 0,1 0 0 0 0,0 1 0 0 0,-1 0 0 0 0,1-1 0 0 0,0 1 0 0 0,0 0 0 0 0,0 1 0 0 0,0-1 0 0 0,3 1 0 0 0,1-1-44 0 0,-1 1-89 0 0,0-2-95 0 0,-2 0-97 0 0,0 0-103 0 0,0 0-105 0 0,-1-1-111 0 0,0 0-114 0 0,-2 2 389 0 0,6-5-1111 0 0,2-4-836 0 0,-9 10 2246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4:45.8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7976 0 0,'2'2'174'0'0,"5"7"-67"0"0,-2 6 131 0 0,-4 4-16 0 0,-1-4-145 0 0,0-10-71 0 0,0 4-6 0 0,-1-6 0 0 0,1 0 0 0 0,0 0 0 0 0,0 0 0 0 0,0 0 0 0 0,0 0 0 0 0,0 0 0 0 0,1 0 0 0 0,-1 0 0 0 0,1 0 0 0 0,0 0 0 0 0,0 0 0 0 0,4 5 32 0 0,1 2 105 0 0,-4 6 115 0 0,-2-14-231 0 0,0 7 140 0 0,0 2 37 0 0,0 12 299 0 0,0 3 117 0 0,0 1 98 0 0,0-22-578 0 0,-1 7 46 0 0,1-3-28 0 0,1-1 12 0 0,2 0 47 0 0,-1-5-105 0 0,1 2-9 0 0,1 1 34 0 0,-2 0 38 0 0,0 0 76 0 0,-2-2-75 0 0,0 0 39 0 0,0-3-373 0 0,0 1 81 0 0,0 0 72 0 0,0 0 66 0 0,0 1 83 0 0,0 0 68 0 0,0 0 108 0 0,0 1 245 0 0,0 0 253 0 0,0-4-348 0 0,0-1-239 0 0,0-1-71 0 0,0-1-86 0 0,0-2-101 0 0,0 4 36 0 0,0 1 1 0 0,0-1-1 0 0,0 0 1 0 0,0 1-1 0 0,0-1 1 0 0,0 1 0 0 0,0-1-1 0 0,0 0 1 0 0,0 1-1 0 0,0-1 1 0 0,1 0 0 0 0,-1 1-1 0 0,0-1 1 0 0,0 1-1 0 0,1-1 1 0 0,-1 1-1 0 0,0-1 1 0 0,1 1 0 0 0,-1-1-1 0 0,1 1 1 0 0,-1-1-1 0 0,1 1 1 0 0,-1-1-1 0 0,1 1 1 0 0,-1 0 0 0 0,1-1-1 0 0,-1 1-3 0 0,1-1 2 0 0,0 1 0 0 0,-1-1 0 0 0,1 1 0 0 0,-1-1 0 0 0,1 1 1 0 0,0-1-1 0 0,-1 1 0 0 0,1-1 0 0 0,-1 0 0 0 0,0 1 0 0 0,1-1 0 0 0,-1 0 0 0 0,1 1 0 0 0,-1-1 0 0 0,0 0 0 0 0,0 1 0 0 0,1-1 0 0 0,-1 0 0 0 0,0 0 0 0 0,0 0 0 0 0,0 1 0 0 0,0-1 0 0 0,0 0 0 0 0,0 0 0 0 0,0 1 0 0 0,0-1 1 0 0,0 0-3 0 0,1-8 26 0 0,1 0 1 0 0,0 1 0 0 0,0-1 0 0 0,1 0 0 0 0,0 1 0 0 0,3-5-27 0 0,4-12 36 0 0,-7 17-20 0 0,1-1-1 0 0,0 1 1 0 0,0-1 0 0 0,1 1-1 0 0,4-6-15 0 0,-4 7-4 0 0,-3 3 5 0 0,0 1-1 0 0,0-1 0 0 0,0-1 0 0 0,0 1 0 0 0,-1 0 1 0 0,2-4-1 0 0,-3 5-2 0 0,1 0 1 0 0,0 1-1 0 0,0-1 1 0 0,0 0-1 0 0,0 1 0 0 0,1-1 1 0 0,-1 1-1 0 0,1-1 1 0 0,-1 1-1 0 0,1-1 1 0 0,0 1-1 0 0,0 0 2 0 0,6-6-35 0 0,-5 4 17 0 0,0 1 1 0 0,0 0 0 0 0,1 0-1 0 0,-1 0 1 0 0,1 0-1 0 0,0 1 18 0 0,22-11-77 0 0,-21 10 41 0 0,-1 2 15 0 0,-1 0 1 0 0,0 0-1 0 0,0 1 1 0 0,0-1-1 0 0,0 1 1 0 0,1 0-1 0 0,-1 0 1 0 0,0 0-1 0 0,0 0 1 0 0,1 1 20 0 0,8-1-68 0 0,-10 1 56 0 0,1-1 0 0 0,-1 0 1 0 0,0 1-1 0 0,1 0 1 0 0,-1-1-1 0 0,0 1 0 0 0,0 0 1 0 0,1 0-1 0 0,-1 1 1 0 0,0-1-1 0 0,0 0 1 0 0,0 1-1 0 0,-1-1 0 0 0,2 2 12 0 0,28 28-124 0 0,-16-15 95 0 0,-13-13 26 0 0,1 0 1 0 0,-1 0 0 0 0,0 1 0 0 0,0-1 0 0 0,0 0 0 0 0,0 2 2 0 0,0-1 0 0 0,0-1 0 0 0,0 0 0 0 0,0 1 0 0 0,0-1 0 0 0,1 0 1 0 0,0 1-1 0 0,-1-3 0 0 0,-1 0 0 0 0,0 0 0 0 0,0 0 0 0 0,1 1 0 0 0,-1-1 0 0 0,0 0 0 0 0,0 1 0 0 0,0-1 0 0 0,-1 1 0 0 0,1-1 0 0 0,0 1 0 0 0,0-1 0 0 0,-1 1 0 0 0,1 0 0 0 0,-1-1 0 0 0,0 1 0 0 0,1 0 0 0 0,-1-1 0 0 0,0 1 0 0 0,0 0 0 0 0,0 0 0 0 0,0-1 0 0 0,0 1 0 0 0,1 0 0 0 0,-1-1 0 0 0,0 1 0 0 0,1-1 0 0 0,-1 1 0 0 0,1-1 0 0 0,0 1 0 0 0,-1-1 0 0 0,1 0 0 0 0,0 1 0 0 0,0-1 0 0 0,5 12 10 0 0,-3 11 45 0 0,-3-24-52 0 0,0 1-1 0 0,0-1 1 0 0,0 0 0 0 0,0 1 0 0 0,0-1-1 0 0,0 0 1 0 0,0 1 0 0 0,0-1 0 0 0,0 0 0 0 0,0 1-1 0 0,0-1 1 0 0,0 0 0 0 0,0 1 0 0 0,0-1-1 0 0,0 0 1 0 0,0 0 0 0 0,0 1 0 0 0,1-1-1 0 0,-1 0 1 0 0,0 1 0 0 0,0-1 0 0 0,0 0 0 0 0,1 0-1 0 0,-1 0 1 0 0,0 1 0 0 0,0-1-3 0 0,2 1 10 0 0,-1 1 0 0 0,0-1 0 0 0,0 1 1 0 0,0-1-1 0 0,0 1 0 0 0,0-1 0 0 0,-1 1 0 0 0,1-1 0 0 0,0 1 1 0 0,0 1-11 0 0,0 2 0 0 0,0 0-29 0 0,-1-1-37 0 0,0 1-43 0 0,1 0-54 0 0,1 0-328 0 0,-2-5 491 0 0,4 4-227 0 0,-3-2 108 0 0,1-1-37 0 0,-1 1-9 0 0,0-1-37 0 0,0 1-43 0 0,0-1-48 0 0,-1 1-51 0 0,1 0-49 0 0,-1-1-42 0 0,1 1-38 0 0,-1 0-136 0 0,0 0-37 0 0,0 3-1420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4:46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332 143 6504 0 0,'0'0'190'0'0,"0"-3"-10"0"0,0-5-145 0 0,0 0 0 0 0,0-5 35 0 0,0 7 158 0 0,-1 1-60 0 0,-5-6 201 0 0,4 8-246 0 0,0-1 34 0 0,1 1 45 0 0,-1-1 58 0 0,2 1-49 0 0,-1 0 36 0 0,1-1 38 0 0,0 0 43 0 0,0 1-148 0 0,0-7 107 0 0,0 9-258 0 0,0 0-1 0 0,0 0 1 0 0,0 0-1 0 0,0 0 0 0 0,0 0 1 0 0,-1 0-1 0 0,1 0 1 0 0,0 1-1 0 0,0-1 1 0 0,-1 0-1 0 0,1 0 1 0 0,0 0-1 0 0,-1 0-28 0 0,-10-4 355 0 0,6-6-14 0 0,-5 6-44 0 0,5-2-101 0 0,5 7-184 0 0,0-1-1 0 0,-1 1 1 0 0,1 0-1 0 0,0-1 1 0 0,0 1-1 0 0,0 0 1 0 0,-1-1-1 0 0,1 1 1 0 0,0 0 0 0 0,-1-1-1 0 0,1 1 1 0 0,0 0-1 0 0,-1-1 1 0 0,1 1-1 0 0,0 0 1 0 0,-1 0-1 0 0,1 0 1 0 0,0-1-1 0 0,-1 1 1 0 0,1 0-1 0 0,-1 0 1 0 0,1 0-1 0 0,0 0 1 0 0,-1 0-1 0 0,1 0 1 0 0,-1 0 0 0 0,1 0-1 0 0,-1 0 1 0 0,1 0-1 0 0,0 0 1 0 0,-1 0-12 0 0,-4 2 246 0 0,4 0-233 0 0,-1-1 0 0 0,1 0 0 0 0,0 0 0 0 0,-1 0 0 0 0,1 0 0 0 0,0 0 0 0 0,-1 0-1 0 0,1 0 1 0 0,-1-1 0 0 0,1 1 0 0 0,-1 0 0 0 0,0-1 0 0 0,1 0 0 0 0,-1 1 0 0 0,1-1 0 0 0,-1 0-1 0 0,0 1 1 0 0,0-1-13 0 0,0 0 11 0 0,0 0-1 0 0,1 0 0 0 0,-1 0 1 0 0,0 1-1 0 0,1-1 0 0 0,-1 1 1 0 0,1-1-1 0 0,-1 1 0 0 0,0 0-10 0 0,-15 10 57 0 0,-13 20-1 0 0,15-14-26 0 0,-4 7 17 0 0,4-4-40 0 0,1-7-7 0 0,10-9 1 0 0,0-1 0 0 0,1 0 1 0 0,-1 1-1 0 0,1 0 0 0 0,0 0 1 0 0,0 0-1 0 0,0 0 0 0 0,-1 3-1 0 0,-4 9 23 0 0,-16 29 8 0 0,21-40-30 0 0,1 0 0 0 0,-1 0 0 0 0,1 0 0 0 0,0 0 0 0 0,0 1 0 0 0,0-1 0 0 0,1 2-1 0 0,0-2 7 0 0,-1 0-1 0 0,1-1 1 0 0,-1 0-1 0 0,1 1 1 0 0,-1-1-1 0 0,-1 0 1 0 0,1 1-7 0 0,0-2 8 0 0,0 0 0 0 0,0 1 0 0 0,0-1 0 0 0,0 1 0 0 0,1-1 0 0 0,0 1 0 0 0,0 0 0 0 0,0 0 0 0 0,0-1 0 0 0,0 1 0 0 0,1 0 0 0 0,0 0 0 0 0,-1 0 0 0 0,2 0 1 0 0,-1 3-9 0 0,0-4 7 0 0,0 5 2 0 0,0-6-9 0 0,-1 0 0 0 0,1 0 0 0 0,0 0 0 0 0,1 0 1 0 0,-1 1-1 0 0,0-1 0 0 0,1 0 0 0 0,-1 0 0 0 0,1 0 1 0 0,0 1-1 0 0,12 13 10 0 0,3 0 72 0 0,2-1 0 0 0,-1-1 0 0 0,8 4-82 0 0,-7-8 45 0 0,-9-6-29 0 0,0-1 1 0 0,0 0-1 0 0,4 0-16 0 0,8 3 60 0 0,-18-5-47 0 0,1 0-1 0 0,-1 0 0 0 0,1-1 1 0 0,0 1-1 0 0,-1-1 1 0 0,1 0-1 0 0,0 0 0 0 0,-1 0 1 0 0,2-1-13 0 0,8 0 30 0 0,13 2 27 0 0,16 0 39 0 0,-15-5-96 0 0,-12-1-99 0 0,1-1-57 0 0,16 1-216 0 0,-23 2 235 0 0,-3 1-18 0 0,-2 0 12 0 0,0 1-46 0 0,0 0-56 0 0,0 0-64 0 0,-1 0 10 0 0,1 0-42 0 0,-1 1-38 0 0,0-1-33 0 0,4 1-683 0 0,5 0-711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4:47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 49 7920 0 0,'0'0'174'0'0,"0"0"29"0"0,-3-3 13 0 0,-8-10-31 0 0,9-3-147 0 0,2 7-24 0 0,0 5 38 0 0,0 2 56 0 0,0 1 123 0 0,-4 1 147 0 0,-1 0-56 0 0,1 0-56 0 0,0 0-56 0 0,0 0-57 0 0,0 0-57 0 0,2 0-59 0 0,0 0-58 0 0,-1 0 116 0 0,1 0-20 0 0,-2 0-51 0 0,2 0-7 0 0,1 0 0 0 0,-1 0 0 0 0,0 0 0 0 0,0 0 0 0 0,0 0 0 0 0,0 0 0 0 0,1 1 0 0 0,-1-1 0 0 0,0 0-1 0 0,0 1 1 0 0,-1 0-17 0 0,-2 10 150 0 0,-5-6 2 0 0,4 8-26 0 0,4-10-122 0 0,0 1 0 0 0,-1-1 0 0 0,1 0 0 0 0,-1 0 0 0 0,0 0 0 0 0,0 0 0 0 0,0 0-4 0 0,-2 1-1 0 0,1 0 1 0 0,0 1-1 0 0,0-1 1 0 0,-2 4 0 0 0,-15 26 40 0 0,9-13 35 0 0,-3 3 40 0 0,11-17-80 0 0,-1 1 0 0 0,1 0 0 0 0,1-1 0 0 0,-2 5-35 0 0,-7 24 53 0 0,11-35-52 0 0,-10 17-1 0 0,-3 7-10 0 0,10-5-47 0 0,4-10 44 0 0,-1-5 13 0 0,0 0 0 0 0,1-1 0 0 0,0 1 0 0 0,0 0 0 0 0,1 0 0 0 0,-1 0 0 0 0,1-1 0 0 0,0 1 0 0 0,1 2 0 0 0,14 22 0 0 0,-6-24 10 0 0,-3 7 29 0 0,-7-11-35 0 0,0 0-1 0 0,1 0 1 0 0,-1 0 0 0 0,1 0-1 0 0,-1 0 1 0 0,1 0 0 0 0,0 0-1 0 0,-1 0 1 0 0,1-1 0 0 0,0 1-1 0 0,0 0 1 0 0,0 0 0 0 0,-1 0-1 0 0,1-1 1 0 0,0 1 0 0 0,1 0-4 0 0,15 3 271 0 0,12-5 235 0 0,-12 0-197 0 0,-8 1-134 0 0,0 0-44 0 0,14 0 137 0 0,-20 0-228 0 0,9-1 159 0 0,-3-3-36 0 0,5-7 76 0 0,1-2-62 0 0,-4 9-86 0 0,-9 3-73 0 0,0 0 0 0 0,1 0 0 0 0,-1-1 0 0 0,0 1 0 0 0,0 0 0 0 0,0-1 1 0 0,0 1-1 0 0,0-1 0 0 0,0 0-18 0 0,6-5 57 0 0,-5 4-45 0 0,0 0 1 0 0,0-1-1 0 0,0 1 1 0 0,0-1-1 0 0,0 1 1 0 0,0-2-13 0 0,2-5 33 0 0,-5 8-29 0 0,1-1 0 0 0,1 1 1 0 0,-1 0-1 0 0,0 0 0 0 0,1 0 0 0 0,-1 0 0 0 0,1 0 0 0 0,-1 0 0 0 0,1 0-4 0 0,0 1 4 0 0,-1 0-1 0 0,0 0 1 0 0,0-1-1 0 0,0 1 1 0 0,1 0-1 0 0,-1-1 0 0 0,0 1 1 0 0,-1-1-1 0 0,1 1 1 0 0,0-1-1 0 0,0 1 1 0 0,-1-1-1 0 0,1 1 1 0 0,0-1-1 0 0,-1 0 1 0 0,0 1-1 0 0,1-1 1 0 0,-1 0-1 0 0,0 0 1 0 0,0 0-4 0 0,0 1 6 0 0,0-1 0 0 0,0 0 0 0 0,1 1 0 0 0,-1-1 0 0 0,0 1 0 0 0,1-1 0 0 0,-1 0 0 0 0,1 1 0 0 0,-1-1 0 0 0,1 1 0 0 0,0-1 0 0 0,0 1 0 0 0,0-1-6 0 0,6-12 32 0 0,-5 0 18 0 0,-2-59-34 0 0,0 70-26 0 0,0 0 1 0 0,0 0 0 0 0,-1 1 0 0 0,1-1 0 0 0,0 0-1 0 0,-1 1 1 0 0,0-1 0 0 0,0 0 0 0 0,0 1 0 0 0,0-1 0 0 0,0 1-1 0 0,0-1 10 0 0,-5-9-130 0 0,5 4 18 0 0,0-3-41 0 0,1 8 134 0 0,0-1-113 0 0,0 1-68 0 0,0 0-84 0 0,0 0-86 0 0,0-1-90 0 0,0 1-92 0 0,-1 0-93 0 0,1 0-97 0 0,-2 0-99 0 0,-2-3-887 0 0,-5-3-977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4:48.1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191 81 7616 0 0,'0'0'222'0'0,"0"-3"-15"0"0,0-1-173 0 0,0-5-25 0 0,0 0 10 0 0,0 5 52 0 0,0 2 76 0 0,0 1 168 0 0,0-1-3 0 0,0 0-68 0 0,0 0-57 0 0,0 0-47 0 0,0-1 31 0 0,0-6 70 0 0,0 7-105 0 0,0-1 77 0 0,0 2-39 0 0,0-1 42 0 0,0 0 47 0 0,0 0 54 0 0,-2 0 69 0 0,-9-9-40 0 0,9 9-234 0 0,2 2-36 0 0,0 0 36 0 0,-3 0-14 0 0,-1-1-67 0 0,4 1-22 0 0,-25 14 57 0 0,-7-9 0 0 0,1 21 58 0 0,20-21-79 0 0,10-5-41 0 0,0 1 0 0 0,0-1 0 0 0,0 1 0 0 0,-1-1 0 0 0,1 1 0 0 0,0-1 0 0 0,0 1 0 0 0,0-1 0 0 0,0 1 0 0 0,0 0 0 0 0,1 0 0 0 0,-1-1 0 0 0,0 1 0 0 0,0 0 0 0 0,0 0 0 0 0,1 0 0 0 0,-1 0 0 0 0,0 1-4 0 0,-1 3 6 0 0,1-5-6 0 0,1 1 0 0 0,0 0 0 0 0,0-1 1 0 0,-1 1-1 0 0,1 0 0 0 0,0-1 0 0 0,-1 1 0 0 0,1-1 1 0 0,-1 1-1 0 0,1-1 0 0 0,-1 1 0 0 0,1-1 0 0 0,-1 1 1 0 0,1-1-1 0 0,-1 1 0 0 0,1-1 0 0 0,-1 0 0 0 0,0 1 0 0 0,1-1 1 0 0,-1 0-1 0 0,1 0 0 0 0,-1 1 0 0 0,-4 1 1 0 0,2 1-1 0 0,0 0 0 0 0,0 0 0 0 0,1 0 0 0 0,-1 0 0 0 0,1 0 0 0 0,0 0 0 0 0,0 1 0 0 0,0-1 0 0 0,1 1 0 0 0,-2 2 0 0 0,0 1 0 0 0,0 9 0 0 0,2 12-65 0 0,1-27 59 0 0,0 0 1 0 0,0 1-1 0 0,0-1 1 0 0,0 0-1 0 0,0 0 1 0 0,0 0-1 0 0,0 0 1 0 0,0 0 0 0 0,0 0-1 0 0,1 0 1 0 0,-1 0-1 0 0,0 0 1 0 0,1 0-1 0 0,-1 0 1 0 0,1 0 0 0 0,0 1 5 0 0,12 14-54 0 0,4 3 44 0 0,-9-11 10 0 0,0 1 0 0 0,1-1 0 0 0,-1-1 0 0 0,8 5 0 0 0,7 4 0 0 0,-12-1 0 0 0,10 1 0 0 0,-11 3 0 0 0,-1-8-1 0 0,-5-5-1 0 0,1 0-1 0 0,-2 1 1 0 0,1-1-1 0 0,0 2 3 0 0,23 24-53 0 0,-12-1 53 0 0,-14-30 1 0 0,-1 0 1 0 0,1 0-1 0 0,-1 0 1 0 0,1 0-1 0 0,-1 0 1 0 0,0 0-1 0 0,1 1 1 0 0,-1-1-1 0 0,0 0 1 0 0,0 0-1 0 0,0 0 1 0 0,0 0-1 0 0,0 0 1 0 0,0 0-1 0 0,0 0 1 0 0,0 1-2 0 0,-1 27 44 0 0,-3-13 38 0 0,3-13-56 0 0,-1-1 0 0 0,1 1 0 0 0,-1-1 0 0 0,0 0 0 0 0,0 0 0 0 0,0 0 0 0 0,0 0 0 0 0,0 0 0 0 0,0 1-26 0 0,-8 2 72 0 0,5-4-36 0 0,-3 0 10 0 0,3 3 72 0 0,4-3-106 0 0,-1 0 1 0 0,1 0-1 0 0,-1 0 1 0 0,0 0-1 0 0,1 0 1 0 0,-1 0-1 0 0,0 0 1 0 0,1 0-1 0 0,-1-1 1 0 0,0 1-1 0 0,0-1 1 0 0,0 1-1 0 0,-1-1-12 0 0,-29 2 211 0 0,28-2-192 0 0,-3 0 28 0 0,5 0-31 0 0,0 1 0 0 0,0-1 0 0 0,0 0 0 0 0,0-1 0 0 0,-1 1 1 0 0,1 0-1 0 0,0-1 0 0 0,0 1 0 0 0,0-1 0 0 0,-1 0-16 0 0,-3-2 56 0 0,1 0-51 0 0,-1 0-43 0 0,-1-1-33 0 0,-16-9-372 0 0,19 11 337 0 0,1 2-9 0 0,1-1-23 0 0,0 0-55 0 0,1 1-70 0 0,-1-1-82 0 0,2 0 43 0 0,-1 0-44 0 0,1 0-38 0 0,-1-1-35 0 0,1 1-121 0 0,0-1-34 0 0,0-3-1266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4:48.4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49 127 7512 0 0,'19'0'203'0'0,"26"0"342"0"0,-34-1-511 0 0,1-6-33 0 0,-4 2 0 0 0,5 0-1 0 0,-8-2 18 0 0,-2 3 112 0 0,8 2 120 0 0,-4 1-32 0 0,-6 1-193 0 0,-1-1 0 0 0,1 1 0 0 0,-1 0 0 0 0,1-1 0 0 0,0 1 0 0 0,-1 0 0 0 0,1-1 0 0 0,-1 1 0 0 0,1 0 0 0 0,-1-1 0 0 0,1 1 0 0 0,-1-1-1 0 0,0 1 1 0 0,1-1 0 0 0,-1 1 0 0 0,0-1-25 0 0,3-2 167 0 0,-1 0 43 0 0,3 2 63 0 0,1 0 80 0 0,-3-2-59 0 0,7-7-6 0 0,-7 7-44 0 0,-2 0-92 0 0,-1-1-48 0 0,-1-1-35 0 0,1 4-14 0 0,0 1-3 0 0,0-7 334 0 0,0 1-72 0 0,0 0-45 0 0,0 2-41 0 0,-1 0-42 0 0,-1 1-37 0 0,0 1-38 0 0,-2 0-34 0 0,0 2-33 0 0,1 0 212 0 0,1-3-31 0 0,-12-7-134 0 0,14 9-84 0 0,-10-2-3 0 0,2 7 57 0 0,-16 18-49 0 0,15-17-13 0 0,-3-1 2 0 0,8-1-3 0 0,-4 0-14 0 0,1 1 1 0 0,-1 0 0 0 0,1 1 0 0 0,0 0-1 0 0,1 0 16 0 0,-7 11 7 0 0,8-3-7 0 0,-9-5 0 0 0,-1 16-11 0 0,-14 10-42 0 0,26-18 53 0 0,3-5 0 0 0,-1-7 0 0 0,1-1 0 0 0,0 0 0 0 0,0 0 0 0 0,0 1 0 0 0,0-1 0 0 0,1 0 0 0 0,-1 0 0 0 0,1 0 0 0 0,0 0 0 0 0,0 1 0 0 0,12 12 0 0 0,13 9 0 0 0,-17-20 0 0 0,3-1 0 0 0,-4 1-2 0 0,5 1 2 0 0,0-4-36 0 0,-3-2-22 0 0,7-1-64 0 0,4 5-92 0 0,-16-3 217 0 0,1 1-79 0 0,0 0-94 0 0,1 0-106 0 0,-1 0-117 0 0,-2-1 150 0 0,-1 0-34 0 0,1-1-35 0 0,0 1-36 0 0,-1-1-38 0 0,1 1-38 0 0,0-1-40 0 0,0 0-42 0 0,9 0-1096 0 0,6 0-908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4:48.9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356 96 6384 0 0,'0'0'184'0'0,"0"-3"-6"0"0,-1-4-145 0 0,-4 3-28 0 0,-2-1-5 0 0,2-5 0 0 0,1 7-6 0 0,1 1 51 0 0,1 1 43 0 0,0-1 47 0 0,0-1 48 0 0,2-2 49 0 0,-3 0 503 0 0,-10-6 29 0 0,6 9-432 0 0,1-1 48 0 0,1-4-48 0 0,5 7-316 0 0,0 0 1 0 0,0-1-1 0 0,0 1 0 0 0,-1-1 0 0 0,1 1 1 0 0,0-1-1 0 0,-1 1 0 0 0,1 0 1 0 0,0-1-1 0 0,-1 1 0 0 0,1 0 0 0 0,-1-1 1 0 0,1 1-1 0 0,0 0 0 0 0,-1 0 0 0 0,1-1 1 0 0,-1 1-1 0 0,1 0 0 0 0,-1 0 1 0 0,1 0-1 0 0,-1 0 0 0 0,1 0 0 0 0,-1-1 1 0 0,1 1-1 0 0,-1 0 0 0 0,1 0 1 0 0,-1 0-1 0 0,1 0 0 0 0,-1 0 0 0 0,1 0 1 0 0,-1 1-1 0 0,0-1-16 0 0,-15 1 384 0 0,-9 0 86 0 0,23-1-422 0 0,0-1 1 0 0,-1 1-1 0 0,1 0 1 0 0,0-1 0 0 0,-1 1-1 0 0,1-1 1 0 0,0 1 0 0 0,-2-2-49 0 0,-3-3 119 0 0,5 4-95 0 0,1 0 1 0 0,-1 0 0 0 0,1 1-1 0 0,-1-1 1 0 0,1 0-1 0 0,-1 1 1 0 0,1-1 0 0 0,-1 0-1 0 0,0 1 1 0 0,1 0-1 0 0,-1-1 1 0 0,0 1-1 0 0,1 0 1 0 0,-1 0 0 0 0,-1 0-25 0 0,-1 0 21 0 0,0 1 1 0 0,0-1-1 0 0,0 1 0 0 0,0 0 1 0 0,1 0-1 0 0,-1 0 1 0 0,0 1-1 0 0,0-1 1 0 0,1 1-1 0 0,-3 1-21 0 0,4-2 10 0 0,0 0 0 0 0,0-1-1 0 0,0 1 1 0 0,0-1 0 0 0,0 0-1 0 0,0 0 1 0 0,0 1 0 0 0,0-1-1 0 0,0 0 1 0 0,0-1 0 0 0,-1 1-10 0 0,-7 0 27 0 0,8 0-27 0 0,0 0 1 0 0,-1 0 0 0 0,1 0-1 0 0,-1 0 1 0 0,1 0-1 0 0,0 1 1 0 0,-1-1 0 0 0,1 1-1 0 0,0-1 1 0 0,-1 1 0 0 0,1 0-1 0 0,0 0 1 0 0,0 0-1 0 0,0 1 1 0 0,0-1 0 0 0,0 0-1 0 0,0 1 1 0 0,0-1 0 0 0,0 2-1 0 0,-14 10 0 0 0,3-8 0 0 0,7 6 0 0 0,-4-6 0 0 0,5 8 0 0 0,-2 3 0 0 0,7-16 0 0 0,0 0 0 0 0,0 0 0 0 0,0 0 0 0 0,0 0 0 0 0,0 0 0 0 0,0 0 0 0 0,0 0 0 0 0,0 0 0 0 0,0 0 0 0 0,0 0 0 0 0,0 1 0 0 0,0-1 0 0 0,0 0 0 0 0,0 0 0 0 0,0 0 0 0 0,0 0 0 0 0,0 0 0 0 0,0 0 0 0 0,1 0 0 0 0,-1 0 0 0 0,0 0 0 0 0,0 0 0 0 0,0 0 0 0 0,0 0 0 0 0,0 0 0 0 0,0 0 0 0 0,0 1 0 0 0,0-1 0 0 0,0 0 0 0 0,0 0 0 0 0,0 0 0 0 0,0 0 0 0 0,0 0 0 0 0,0 0 0 0 0,1 0 0 0 0,-1 0 0 0 0,0 0 0 0 0,0 0 0 0 0,0 0 0 0 0,0 0 0 0 0,0 0 0 0 0,0 0 0 0 0,0 0 0 0 0,0 0 0 0 0,0 0 0 0 0,0 0 0 0 0,1 0 0 0 0,-1 0 0 0 0,0 0 0 0 0,0 0 0 0 0,0 0 0 0 0,0 0 0 0 0,4 0 0 0 0,1 13 0 0 0,-3-8 0 0 0,1-1 0 0 0,0-1 0 0 0,0 1 0 0 0,0 0 0 0 0,1-1 0 0 0,-1 1 0 0 0,1-1 0 0 0,-1 0 0 0 0,1 0 0 0 0,0-1 0 0 0,0 1 0 0 0,1-1 0 0 0,-1 0 0 0 0,0 0 0 0 0,1 0 0 0 0,0-1 0 0 0,15 8 0 0 0,-1 0 0 0 0,7 4 0 0 0,1 1 13 0 0,-18-9 3 0 0,-1 0-1 0 0,1 1 1 0 0,-1 0 0 0 0,1 1-16 0 0,-3-1 12 0 0,1-1-1 0 0,1 0 1 0 0,-1 0 0 0 0,1-1 0 0 0,0 1-1 0 0,2-1-11 0 0,9 3 11 0 0,-11-5-2 0 0,0 1 1 0 0,0 1-1 0 0,0-1 0 0 0,0 1 1 0 0,-1 1-1 0 0,4 1-9 0 0,4 6 9 0 0,8 5 17 0 0,-1-1 34 0 0,1 1-1 0 0,-3 5-45 0 0,-10-11 15 0 0,3 2 41 0 0,-6-5-7 0 0,-3-5-26 0 0,-1 0 1 0 0,0 0-1 0 0,0 0 1 0 0,0 1-1 0 0,0 0 1 0 0,0 0-38 0 0,8 19 228 0 0,-6-15-143 0 0,-5-6-62 0 0,1-1 1 0 0,-1 1-1 0 0,1-1 1 0 0,-1 1-1 0 0,0-1 1 0 0,0 1-1 0 0,1-1 1 0 0,-1 1-1 0 0,0-1 1 0 0,0 1-1 0 0,-1-1 1 0 0,1 1-1 0 0,0-1 1 0 0,0 1-1 0 0,-1-1 1 0 0,1 1-1 0 0,-1-1 1 0 0,1 1-24 0 0,-11 4 224 0 0,6 4 16 0 0,-6-5 69 0 0,9-1-182 0 0,-4 3 93 0 0,4-6-170 0 0,-1-1 0 0 0,1 1 0 0 0,-1-1 1 0 0,1 0-1 0 0,-1 0 0 0 0,1 1 1 0 0,-2-2-51 0 0,-6 4 341 0 0,-11 8-45 0 0,10-9-22 0 0,9-2-235 0 0,-1 0 0 0 0,1 0 0 0 0,-1 1 0 0 0,1-1 0 0 0,-1 0 0 0 0,1 1-1 0 0,-2 0-38 0 0,-4 6 210 0 0,5-3-99 0 0,-7-2-36 0 0,-48-2 322 0 0,40 0-347 0 0,2 0-110 0 0,16 0 57 0 0,0 0 0 0 0,0 0 0 0 0,0 0 0 0 0,0 0 0 0 0,0 0 0 0 0,0 0 0 0 0,-1 0-1 0 0,1 0 1 0 0,0 0 0 0 0,0 0 0 0 0,0 0 0 0 0,0 0 0 0 0,0 0 0 0 0,0 0 0 0 0,0 0 0 0 0,0 0 0 0 0,0 0 0 0 0,0 0-1 0 0,-1 0 1 0 0,1 0 0 0 0,0 0 0 0 0,0 0 0 0 0,0 0 0 0 0,0 0 0 0 0,0 0 0 0 0,0 0 0 0 0,0 0 0 0 0,0 0 0 0 0,0 0 0 0 0,0 0-1 0 0,0 0 1 0 0,0-1 0 0 0,0 1 0 0 0,0 0 0 0 0,-1 0 0 0 0,1 0 0 0 0,0 0 0 0 0,0 0 0 0 0,0 0 0 0 0,0 0 0 0 0,0 0-1 0 0,0 0 1 0 0,0 0 0 0 0,0 0 0 0 0,0-1 0 0 0,0 1 0 0 0,0 0 0 0 0,0 0 0 0 0,0 0 0 0 0,0 0 0 0 0,0 0 0 0 0,0 0-1 0 0,0 0 1 0 0,0 0 0 0 0,0 0 0 0 0,0 0 0 0 0,0-1 3 0 0,0-2-102 0 0,0 0-69 0 0,0 1-85 0 0,0 1 77 0 0,0 0-40 0 0,0 0-42 0 0,0 1-41 0 0,0-1-37 0 0,0 1-34 0 0,0-1-242 0 0,0 1-55 0 0,-2 0-791 0 0,-2 0-623 0 0,-5 0-1186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4:46.8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5248 0 0,'0'0'152'0'0,"0"0"56"0"0,0 0 109 0 0,0 0 47 0 0,0 0 11 0 0,0 0-18 0 0,0 2-77 0 0,-1 11-26 0 0,0 17 185 0 0,5-10-80 0 0,0-9-240 0 0,1 2 58 0 0,6 20 303 0 0,-7-23-354 0 0,-2 0-40 0 0,3 7 76 0 0,-4-9-87 0 0,1 0 1 0 0,0-1-1 0 0,1 0 0 0 0,-1 1 1 0 0,2 0-76 0 0,24 54 455 0 0,8 36 351 0 0,-19-50-438 0 0,1-1-70 0 0,-5-16-157 0 0,1-2-59 0 0,-10-20-44 0 0,0 1-1 0 0,-1-1 0 0 0,0 1 1 0 0,-1 0-38 0 0,0 0 53 0 0,1-1 1 0 0,0 1 0 0 0,1-1-1 0 0,0 0-53 0 0,-2-4 41 0 0,1 0-1 0 0,-1 1 1 0 0,0-1 0 0 0,0 1-1 0 0,-1 0 1 0 0,0-1-1 0 0,0 1 1 0 0,0 0 0 0 0,-1 4-41 0 0,0-8 23 0 0,0 0 1 0 0,1 0 0 0 0,-1 0-1 0 0,0 0 1 0 0,1 0 0 0 0,-1 0-1 0 0,1 0 1 0 0,-1 0-1 0 0,1-1 1 0 0,0 1 0 0 0,0 0-1 0 0,0 0 1 0 0,1 1-24 0 0,4 8 173 0 0,-5 0-20 0 0,-1-8-26 0 0,0-1-63 0 0,0 2-57 0 0,0 1-93 0 0,0-2 81 0 0,0 0 57 0 0,0-1 86 0 0,0 1 79 0 0,0-1 110 0 0,0-1-117 0 0,0 0 35 0 0,0 1 37 0 0,0-1 40 0 0,3-4-183 0 0,-2 2-121 0 0,0-1 0 0 0,1 0 0 0 0,-1 1 0 0 0,0-1 1 0 0,0 0-1 0 0,-1 0 0 0 0,1 1 0 0 0,0-1 0 0 0,0 0 1 0 0,-1 0-1 0 0,1 0 0 0 0,-1 0 0 0 0,0-1-18 0 0,2-16 111 0 0,-2 6-106 0 0,0 12 0 0 0,0-1 0 0 0,0 0 1 0 0,0 1-1 0 0,0-1 1 0 0,1 0-1 0 0,-1 1 1 0 0,1-1-1 0 0,-1 0 1 0 0,1 1-1 0 0,-1-1 1 0 0,1 1-1 0 0,0-1 1 0 0,0 1-1 0 0,0-1-5 0 0,5-10 14 0 0,-1-15 29 0 0,6 6-32 0 0,-8 8-11 0 0,-3 11 0 0 0,1 0 0 0 0,-1-1 0 0 0,1 1 0 0 0,0 0 0 0 0,0 0 0 0 0,0-1 0 0 0,0 1 0 0 0,0 0 0 0 0,0 0 0 0 0,0 0 0 0 0,0 0 0 0 0,1 0 0 0 0,-1 1 0 0 0,1-1 0 0 0,6-6 0 0 0,-5 5 0 0 0,1 0 0 0 0,-1 0 0 0 0,0-1 0 0 0,0 1 0 0 0,-1-1 0 0 0,1 0 0 0 0,2-7-1 0 0,-5 10 1 0 0,1 0-1 0 0,-1 0 0 0 0,0 0 0 0 0,1 0 1 0 0,-1-1-1 0 0,1 1 0 0 0,0 0 1 0 0,-1 0-1 0 0,1 0 0 0 0,0 1 0 0 0,-1-1 1 0 0,1 0-1 0 0,0 0 0 0 0,0 0 0 0 0,0 0 1 0 0,0 1-1 0 0,0-1 0 0 0,1 0 1 0 0,12-6-50 0 0,3-2 20 0 0,-14 8 20 0 0,-1 1-1 0 0,1-1 1 0 0,0 0-1 0 0,0 1 1 0 0,-1 0-1 0 0,1 0 1 0 0,0 0-1 0 0,0 0 1 0 0,-1 0-1 0 0,1 0 1 0 0,0 1-1 0 0,0-1 1 0 0,-1 1-1 0 0,1 0 1 0 0,0-1-1 0 0,-1 1 1 0 0,1 1-1 0 0,-1-1 1 0 0,1 0-1 0 0,-1 1 1 0 0,1-1 10 0 0,1 2-14 0 0,1-1 7 0 0,-4-2 4 0 0,0 1 0 0 0,-1-1 0 0 0,1 0 0 0 0,-1 1 0 0 0,1-1 0 0 0,0 0 0 0 0,-1 1 0 0 0,1-1 0 0 0,-1 0 0 0 0,1 1 0 0 0,-1-1 0 0 0,1 1 0 0 0,-1-1 0 0 0,1 1 0 0 0,-1 0 0 0 0,0-1 0 0 0,1 1 0 0 0,-1-1 1 0 0,0 1-1 0 0,1 0 0 0 0,-1-1 0 0 0,0 1 3 0 0,3 4-18 0 0,13 24-45 0 0,-9-19 49 0 0,-1 1-1 0 0,0 0 1 0 0,1 4 14 0 0,1 5-52 0 0,0-3 41 0 0,7 15 14 0 0,-9-6-3 0 0,3-5-1 0 0,-1-8-46 0 0,-3-5-27 0 0,-1 0-46 0 0,1 5-126 0 0,-2-11 153 0 0,-1-1-19 0 0,0-1 8 0 0,-1 1-35 0 0,1 0-43 0 0,-1 0-50 0 0,0 0-96 0 0,-1 0-64 0 0,1 1-57 0 0,0 0-48 0 0,0 1-355 0 0,0 1-67 0 0,3 2-850 0 0,5 3-1003 0 0,-9-9 2772 0 0</inkml:trace>
  <inkml:trace contextRef="#ctx0" brushRef="#br0" timeOffset="384.47">1027 442 7800 0 0,'0'0'174'0'0,"-3"0"29"0"0,-10 0 80 0 0,2 0-142 0 0,-3 0-74 0 0,-8 0-62 0 0,21 0 21 0 0,-1 0 1 0 0,1 0-1 0 0,0 0 0 0 0,-1 1 0 0 0,1-1 1 0 0,0 0-1 0 0,0 0 0 0 0,-1 1 0 0 0,1-1 0 0 0,0 1 1 0 0,0-1-1 0 0,0 1 0 0 0,-1-1 0 0 0,1 1 1 0 0,0 0-1 0 0,0-1 0 0 0,0 1 0 0 0,0 0 1 0 0,0 0-1 0 0,0 0 0 0 0,1 0 0 0 0,-1 0 1 0 0,0 0-1 0 0,0 0 0 0 0,0 1-26 0 0,-1 3 99 0 0,1-4-75 0 0,1-1 0 0 0,0 1 1 0 0,0 0-1 0 0,-1-1 0 0 0,1 1 1 0 0,0-1-1 0 0,-1 1 1 0 0,1 0-1 0 0,-1-1 0 0 0,1 1 1 0 0,-1-1-1 0 0,1 1 1 0 0,-1-1-1 0 0,1 1 0 0 0,-1-1 1 0 0,1 0-1 0 0,-1 1 1 0 0,0-1-1 0 0,1 0 0 0 0,-1 1 1 0 0,1-1-1 0 0,-1 0-24 0 0,-4 3 82 0 0,0-1-23 0 0,1 1-1 0 0,0 0 1 0 0,1 0-1 0 0,-1 0 1 0 0,1 0-1 0 0,-1 1 1 0 0,-1 2-59 0 0,-7 9 144 0 0,2 2-45 0 0,3-3-97 0 0,-2 9 36 0 0,1 0 27 0 0,7-3 88 0 0,1-18-133 0 0,-1-1 0 0 0,1 1 1 0 0,0 0-1 0 0,-1 0 0 0 0,1-1 0 0 0,-1 1 1 0 0,1 0-1 0 0,-1-1 0 0 0,0 1 0 0 0,-1 1-20 0 0,-2 8 121 0 0,12 8 12 0 0,-3 10-106 0 0,-3-25-24 0 0,-1 0 1 0 0,0 0-1 0 0,1 0 1 0 0,0 0-1 0 0,0-1 1 0 0,1 3-4 0 0,13 12 102 0 0,-10-13-41 0 0,0-1 1 0 0,1 1 0 0 0,-1-1 0 0 0,1-1-1 0 0,3 2-61 0 0,-4-2 33 0 0,-3-2-2 0 0,1 0 1 0 0,0 0 0 0 0,0 0 0 0 0,0-1 0 0 0,0 1-1 0 0,0-1 1 0 0,0 0 0 0 0,0 0 0 0 0,0-1 0 0 0,2 1-32 0 0,14-1 154 0 0,-11 1-78 0 0,4 1 24 0 0,-4-1-6 0 0,5-4 149 0 0,-8 1-152 0 0,24-14 446 0 0,-19 8-392 0 0,-7 6-82 0 0,0 0 0 0 0,0 0 0 0 0,0 0 0 0 0,0 1 0 0 0,2-2-63 0 0,17-11 257 0 0,-11 1-175 0 0,-7 3-26 0 0,6-7 36 0 0,-8 11-22 0 0,-3-2-65 0 0,-1 6 8 0 0,2-8 37 0 0,-1 8-39 0 0,0-1 0 0 0,1 1 0 0 0,-1 0 0 0 0,0 0 0 0 0,-1-1 0 0 0,1 1 0 0 0,-1 0 0 0 0,1 0 0 0 0,-1 0 0 0 0,0-1-11 0 0,-10-14 16 0 0,6-9-16 0 0,3 21-6 0 0,-1 0 1 0 0,0 0-1 0 0,0 0 1 0 0,-1-2 5 0 0,-3-1-52 0 0,0 0-44 0 0,5 7 52 0 0,0-1-1 0 0,0 0 1 0 0,0 0-1 0 0,0 0 1 0 0,0 0 0 0 0,0-1 44 0 0,2 2-36 0 0,-1 0 1 0 0,0 0-1 0 0,0 1 1 0 0,0-1-1 0 0,0 0 1 0 0,0 0-1 0 0,-1 1 1 0 0,1-1-1 0 0,-1 1 1 0 0,1-1-1 0 0,-1 1 1 0 0,1 0-1 0 0,-2-1 36 0 0,-3-1-232 0 0,-1 1-141 0 0,2-9-367 0 0,4 11 685 0 0,0-1 1 0 0,1 1-1 0 0,-1-1 0 0 0,0 1 1 0 0,0 0-1 0 0,0 0 0 0 0,1 0 1 0 0,-1-1-1 0 0,0 1 0 0 0,0 0 1 0 0,0 0-1 0 0,0 0 0 0 0,0 0 1 0 0,0 0 54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01.2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362 111 4688 0 0,'0'0'101'0'0,"0"0"22"0"0,-3-3 6 0 0,-10-7-17 0 0,-3 7-53 0 0,14 3-8 0 0,-5 0 121 0 0,1 0-34 0 0,-5 0 42 0 0,-10 0 184 0 0,15 0-211 0 0,-1 0 45 0 0,4 0 207 0 0,1 0 10 0 0,-7 0-169 0 0,-1 0 77 0 0,-31 0 914 0 0,23 0-797 0 0,10 0-276 0 0,0 0-54 0 0,2 0-65 0 0,0 0-74 0 0,-11 3 238 0 0,16-3-195 0 0,0 1 0 0 0,0-1 0 0 0,0 1 0 0 0,0-1 0 0 0,0 1 0 0 0,0 0 0 0 0,0-1 0 0 0,1 1 0 0 0,-1 0 0 0 0,0 0 0 0 0,0-1 0 0 0,1 1-1 0 0,-1 0 1 0 0,1 0 0 0 0,-1 0 0 0 0,0 0 0 0 0,1 0-14 0 0,-2 4 59 0 0,1-4-45 0 0,1-1 1 0 0,0 1-1 0 0,0 0 1 0 0,-1-1-1 0 0,1 1 0 0 0,0-1 1 0 0,-1 1-1 0 0,1 0 1 0 0,-1-1-1 0 0,1 1 0 0 0,-1-1 1 0 0,1 1-1 0 0,-1-1 0 0 0,1 0 1 0 0,-1 1-1 0 0,1-1 1 0 0,-1 1-1 0 0,0-1 0 0 0,1 0 1 0 0,-1 0-1 0 0,0 1 1 0 0,0-1-15 0 0,-3 2 58 0 0,-25 14 274 0 0,13 13-136 0 0,11-18-128 0 0,4-9-46 0 0,0 0 0 0 0,0 0 0 0 0,0 1 0 0 0,-1-1 0 0 0,1 0 0 0 0,0 0 0 0 0,-1 0 0 0 0,0 0 0 0 0,0 0-22 0 0,-3 2 60 0 0,1-1-38 0 0,1 0 29 0 0,0 1 37 0 0,0 3 57 0 0,-7 13-21 0 0,6-9-67 0 0,4-6-55 0 0,-2 1-1 0 0,-1 0-1 0 0,2-5 1 0 0,0 1-1 0 0,0 0 1 0 0,0 0-1 0 0,0-1 1 0 0,0 1-1 0 0,1 0 1 0 0,-1 0-1 0 0,1 0 1 0 0,-1 0-1 0 0,1 0 1 0 0,0 0-1 0 0,-1 0 1 0 0,1 0 0 0 0,0 0-1 0 0,0 0 1 0 0,1 0-1 0 0,-1 0 1 0 0,0 0-1 0 0,1 1 0 0 0,5 10 29 0 0,-5-12-27 0 0,0 0 1 0 0,0 1 0 0 0,-1-1 0 0 0,1 1-1 0 0,0-1 1 0 0,-1 1 0 0 0,1-1 0 0 0,-1 1-1 0 0,0-1 1 0 0,1 1 0 0 0,-1-1 0 0 0,0 1-1 0 0,0 0-2 0 0,0 5 21 0 0,-1-5-16 0 0,1 0 0 0 0,0 0 0 0 0,0 0 0 0 0,0 1 0 0 0,1-1-1 0 0,-1 0 1 0 0,0 0 0 0 0,1 0 0 0 0,-1 0 0 0 0,1 1-5 0 0,31 60 294 0 0,-30-60-280 0 0,0 0-1 0 0,0 0 0 0 0,1 0 1 0 0,-1-1-1 0 0,1 1 0 0 0,0-1 1 0 0,-1 0-1 0 0,1 0 0 0 0,0 0 1 0 0,0 0-1 0 0,1 0 0 0 0,1 0-13 0 0,16 12 106 0 0,-18-12-17 0 0,0 0-37 0 0,7-3-6 0 0,-5 1-9 0 0,22 0 92 0 0,-2 0 65 0 0,-1 0 91 0 0,-13-1-157 0 0,-1-2-41 0 0,-7 3-69 0 0,-1-1 1 0 0,0 0-1 0 0,0 0 1 0 0,0 0-1 0 0,0-1 0 0 0,0 1 1 0 0,0 0-1 0 0,0-1 1 0 0,0 0-19 0 0,6-11 179 0 0,5 8-3 0 0,-8 1-114 0 0,0 1 0 0 0,-1-1 1 0 0,1 1-1 0 0,-1-1 0 0 0,3-4-62 0 0,8-11 169 0 0,-2-7 38 0 0,-10 20-166 0 0,2-7 59 0 0,2 9-77 0 0,-7 3-21 0 0,0 1 0 0 0,1 0 0 0 0,-1 0 0 0 0,1-1 1 0 0,-1 1-1 0 0,1 0 0 0 0,-1 0 0 0 0,0-1 0 0 0,1 1 1 0 0,-1-1-1 0 0,0 1 0 0 0,1 0 0 0 0,-1-1 0 0 0,0 1 1 0 0,0-1-1 0 0,1 1 0 0 0,-1-1 0 0 0,0 1 0 0 0,0 0 1 0 0,0-1-1 0 0,0 1 0 0 0,0-1 0 0 0,1 1 0 0 0,-1-1 1 0 0,0 1-1 0 0,0-1 0 0 0,0 1 0 0 0,0-1 0 0 0,0 1 0 0 0,-1-1 1 0 0,1 1-1 0 0,0-1-2 0 0,1-15 31 0 0,0-4 66 0 0,-1 17-73 0 0,0 0 0 0 0,0 1 0 0 0,0-1-1 0 0,-1 0 1 0 0,1 1 0 0 0,-1-1 0 0 0,1 0 0 0 0,-1 1 0 0 0,0-1-24 0 0,-2-3 44 0 0,-1-1 9 0 0,-5-12 64 0 0,-4 3-189 0 0,-1 1-29 0 0,10 4 41 0 0,3 9 49 0 0,0-1-1 0 0,0 1 1 0 0,-1 0 0 0 0,1 0 0 0 0,0 0-1 0 0,-1 0 1 0 0,1 0 0 0 0,-1 0 0 0 0,0 0 11 0 0,-7-7-60 0 0,-13-13-7 0 0,13 12 2 0 0,-1 1-53 0 0,0-1-82 0 0,7 7 124 0 0,-10-13-122 0 0,8 3-6 0 0,2 11 78 0 0,-1 0 98 0 0,1 0 27 0 0,1 0-89 0 0,1 0-37 0 0,1-1-72 0 0,0 0-88 0 0,-1-2-105 0 0,1 3-67 0 0,0 0-118 0 0,0 0 81 0 0,0 0-44 0 0,0-1-634 0 0,0 1-499 0 0,0 2-946 0 0</inkml:trace>
  <inkml:trace contextRef="#ctx0" brushRef="#br0" timeOffset="437.41">488 80 7344 0 0,'0'0'165'0'0,"0"0"22"0"0,0 0 9 0 0,3 2 52 0 0,-1 0-214 0 0,1 1 87 0 0,2 2 107 0 0,1 1 71 0 0,1 0 41 0 0,8 10 516 0 0,-6-7-383 0 0,-5-4-272 0 0,-1-2-38 0 0,-1 0-47 0 0,0 0-55 0 0,2 7 296 0 0,2 1 18 0 0,2-1-65 0 0,0-2-82 0 0,-5-5-118 0 0,0 0-1 0 0,1 0 1 0 0,-1 0-1 0 0,-1 1 1 0 0,1 0 0 0 0,0 0-110 0 0,2 6 296 0 0,-1 0-41 0 0,1 1-5 0 0,0 0-47 0 0,2 0-43 0 0,1-1-38 0 0,-4-6-56 0 0,-1 0 1 0 0,0 1-1 0 0,0-1 0 0 0,0 1 0 0 0,-1-1 0 0 0,1 1 1 0 0,-1 0-1 0 0,0 2-66 0 0,7 13 256 0 0,-8-18-120 0 0,0-1-63 0 0,1 2-56 0 0,-1-1-73 0 0,2 2-88 0 0,-1-1 112 0 0,-1 0 104 0 0,-1-2 11 0 0,1 0 38 0 0,-1 0 12 0 0,0 1 34 0 0,1-1 35 0 0,-1 0 39 0 0,0 1 42 0 0,0-1 44 0 0,0 1 47 0 0,0-1 51 0 0,-2-1-304 0 0,1 0-109 0 0,0 0 0 0 0,0 0-1 0 0,0-1 1 0 0,0 1-1 0 0,0-1 1 0 0,0 1 0 0 0,0-1-1 0 0,0 1 1 0 0,0-1-1 0 0,0 0 1 0 0,1 1-1 0 0,-1-1 1 0 0,0 0 0 0 0,0 0-1 0 0,1 0 1 0 0,-1 1-1 0 0,0-1 1 0 0,1 0 0 0 0,-1 0-1 0 0,1 0 1 0 0,0 0-1 0 0,-1 0 1 0 0,1 0-12 0 0,-8-11 117 0 0,7 11-111 0 0,1 1-1 0 0,0 0 0 0 0,0 0 0 0 0,-1-1 1 0 0,1 1-1 0 0,0 0 0 0 0,0 0 0 0 0,0-1 1 0 0,-1 1-1 0 0,1 0 0 0 0,0 0 0 0 0,0-1 0 0 0,0 1 1 0 0,0 0-1 0 0,0-1 0 0 0,0 1 0 0 0,0 0 1 0 0,0-1-1 0 0,0 1 0 0 0,0 0 0 0 0,0-1 1 0 0,0 1-1 0 0,0 0 0 0 0,0-1 0 0 0,0 1 0 0 0,0 0-5 0 0,-3-24 114 0 0,-7 3-106 0 0,5-5-67 0 0,-2 12 45 0 0,6 13 14 0 0,0 0 0 0 0,1-1 0 0 0,-1 1 0 0 0,0 0 0 0 0,1-1 0 0 0,-1 1 0 0 0,1-1 0 0 0,-1 0 0 0 0,1 1 0 0 0,0-1 0 0 0,0 1-1 0 0,-1-1 1 0 0,1 1 0 0 0,0-8 7 0 0,0 4 3 0 0,0 1-1 0 0,0-1 1 0 0,1 1-1 0 0,-1-1 1 0 0,1 0-1 0 0,0-2-9 0 0,0 5 0 0 0,0 0 0 0 0,0 0 0 0 0,0 0 0 0 0,0 1 0 0 0,0-1 0 0 0,0 0 0 0 0,1 0 0 0 0,-1 0 0 0 0,2-1 0 0 0,1-2 0 0 0,1-1 0 0 0,-2 0 0 0 0,1 0 0 0 0,2-5 0 0 0,4-2 0 0 0,-7 9 0 0 0,0 1 0 0 0,0-1 0 0 0,-1 0 0 0 0,1-1 0 0 0,0-1 0 0 0,-1 3 0 0 0,-1 0 0 0 0,1 0 0 0 0,-1 1 0 0 0,1-1 0 0 0,0 0 0 0 0,0 1 0 0 0,0-1 0 0 0,1 1 0 0 0,-1 0 0 0 0,0 0 0 0 0,1 0 0 0 0,-1 0 0 0 0,2 0 0 0 0,59-30 0 0 0,-31 27-17 0 0,-24 0-19 0 0,4-2-38 0 0,-1 6-25 0 0,-6 1-128 0 0,0 0 100 0 0,-1 0 69 0 0,6 0 0 0 0,-4 0-57 0 0,-2 0-29 0 0,0 0-78 0 0,-1 0-38 0 0,0 0-80 0 0,1 0-90 0 0,-1 0-102 0 0,1 0-112 0 0,-1 0-124 0 0,-1 0 334 0 0,0 0-35 0 0,0 0-37 0 0,0 0-37 0 0,9 0-1491 0 0,7 0-1148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4:44.3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1 7512 0 0,'0'0'166'0'0,"0"0"29"0"0,0 0 13 0 0,3 0-29 0 0,15 0-4 0 0,-10 0 75 0 0,-8-1-243 0 0,0 1 0 0 0,0 0 1 0 0,0 0-1 0 0,0 0 0 0 0,0 0 0 0 0,0 0 1 0 0,0 0-1 0 0,1 0 0 0 0,-1 0 0 0 0,0 0 0 0 0,0 0 1 0 0,0 0-1 0 0,0 0 0 0 0,0 0 0 0 0,0 0 0 0 0,0 0 1 0 0,0 0-1 0 0,0 0 0 0 0,0 0 0 0 0,1 0 0 0 0,-1 0 1 0 0,0 1-1 0 0,0-1 0 0 0,0 0 0 0 0,0 0 0 0 0,0 0 1 0 0,0 0-1 0 0,0 0 0 0 0,0 0 0 0 0,0 0 0 0 0,0 0 1 0 0,0 0-1 0 0,0 0 0 0 0,0 0 0 0 0,0 0 0 0 0,0 0 1 0 0,1 0-1 0 0,-1 0 0 0 0,0 1 0 0 0,0-1 0 0 0,0 0 1 0 0,0 0-1 0 0,0 0 0 0 0,0 0 0 0 0,0 0 0 0 0,0 0 1 0 0,0 0-1 0 0,0 0 0 0 0,0 0 0 0 0,0 0 1 0 0,0 1-1 0 0,0-1 0 0 0,0 0 0 0 0,0 0 0 0 0,0 0 1 0 0,0 0-1 0 0,-1 0-7 0 0,1 1 21 0 0,0-1-1 0 0,0 1 1 0 0,0-1 0 0 0,0 1 0 0 0,0-1 0 0 0,0 1-1 0 0,1-1 1 0 0,-1 1 0 0 0,0-1 0 0 0,0 1 0 0 0,0-1-1 0 0,0 0 1 0 0,0 1 0 0 0,1-1 0 0 0,-1 1 0 0 0,0-1-1 0 0,0 1 1 0 0,1-1 0 0 0,-1 0 0 0 0,0 1 0 0 0,1-1-1 0 0,-1 0 1 0 0,0 1 0 0 0,1-1 0 0 0,-1 0 0 0 0,1 1-1 0 0,-1-1 1 0 0,1 0-21 0 0,6 1 212 0 0,-5-1-116 0 0,-2 3-4 0 0,3 9 5 0 0,7 2-8 0 0,-6-7 33 0 0,-5 2-76 0 0,1-6-13 0 0,0 51 261 0 0,0 12-5 0 0,0-1-69 0 0,0 43 38 0 0,0 71 50 0 0,0-100-146 0 0,0 5 63 0 0,0 4 90 0 0,0-86-270 0 0,0-2-53 0 0,0 0-71 0 0,0 0-58 0 0,0 0-215 0 0,0 0-29 0 0</inkml:trace>
  <inkml:trace contextRef="#ctx0" brushRef="#br0" timeOffset="684.87">1 474 5344 0 0,'0'0'157'0'0,"3"0"-9"0"0,0 0-111 0 0,22 0-43 0 0,-17 0 32 0 0,-2 0 39 0 0,0 0 41 0 0,0-1 43 0 0,0-1 45 0 0,12-8 395 0 0,9 4 19 0 0,-6-4-27 0 0,0 4-228 0 0,-13 5-234 0 0,-1-1 1 0 0,0-1 0 0 0,0 1-1 0 0,3-3-119 0 0,12-8 282 0 0,-9 5-85 0 0,5-2 39 0 0,-6 4-125 0 0,1 0 1 0 0,0 1 0 0 0,0 0-1 0 0,12-2-111 0 0,-11 5 68 0 0,14-4 58 0 0,9-15 44 0 0,-32 20-158 0 0,0-1 1 0 0,-1 1-1 0 0,1 0 0 0 0,0 1 0 0 0,1-1-12 0 0,9-1 14 0 0,7-4 5 0 0,0-1 1 0 0,-1 0-1 0 0,0-2 0 0 0,6-4-19 0 0,15-5 8 0 0,6-4 22 0 0,-26 12-18 0 0,0 0 0 0 0,1 2-12 0 0,35-19 0 0 0,-55 26 0 0 0,0 1 0 0 0,-1-1 0 0 0,1 0 0 0 0,-1 1 0 0 0,0-1 0 0 0,1 0 0 0 0,-1-1 0 0 0,0 1 0 0 0,0 0 0 0 0,0-1 0 0 0,1 1 0 0 0,-2-1 0 0 0,1 0 0 0 0,1 0 0 0 0,2-2-14 0 0,0-1 1 0 0,1 1-1 0 0,0 1 1 0 0,0-1-1 0 0,0 1 1 0 0,1 0 13 0 0,-1 0-11 0 0,-1 1-4 0 0,-5 2 13 0 0,1-1 0 0 0,0 1-1 0 0,-1 0 1 0 0,1-1 0 0 0,0 1-1 0 0,-1 0 1 0 0,1-1 0 0 0,-1 1-1 0 0,1-1 1 0 0,-1 1-1 0 0,1 0 1 0 0,-1-1 0 0 0,1 0-1 0 0,-1 1 1 0 0,1-1 0 0 0,-1 1-1 0 0,0-1 1 0 0,1 1-1 0 0,-1-1 1 0 0,0 0 0 0 0,1 1-1 0 0,-1-1 3 0 0,2-4-4 0 0,-1 4 0 0 0,0-1-1 0 0,-1 1 1 0 0,1 0-1 0 0,0 0 1 0 0,0 0-1 0 0,0 0 1 0 0,0 0-1 0 0,0 0 1 0 0,0 0 0 0 0,0 0-1 0 0,0 1 1 0 0,1-1 4 0 0,12-5-64 0 0,-14 6 59 0 0,0-1 1 0 0,1 1 0 0 0,-1-1 0 0 0,0 0-1 0 0,0 1 1 0 0,1-1 0 0 0,-1 0 0 0 0,0 1-1 0 0,0-1 1 0 0,0 0 0 0 0,0 1-1 0 0,0-1 1 0 0,0 0 0 0 0,0 1 0 0 0,0-1 4 0 0,0 1-1 0 0,0 0 0 0 0,0 0 0 0 0,0-1 0 0 0,0 1 0 0 0,0 0 0 0 0,0 0 0 0 0,0 0 0 0 0,0 0 0 0 0,0 0 0 0 0,0 0 0 0 0,0 0 0 0 0,0 0 1 0 0,0 0-1 0 0,0 0 0 0 0,0-1 0 0 0,0 1 0 0 0,0 0 0 0 0,0 0 0 0 0,0 0 0 0 0,0 0 0 0 0,0 0 0 0 0,0 0 0 0 0,0 0 0 0 0,0 0 0 0 0,0 0 0 0 0,0 0 0 0 0,0 0 0 0 0,0 0 1 0 0,1-1-1 0 0,-1 1 0 0 0,0 0 0 0 0,0 0 0 0 0,0 0 0 0 0,0 0 0 0 0,0 0 0 0 0,0 0 0 0 0,0 0 0 0 0,0 0 0 0 0,0 0 0 0 0,0 0 0 0 0,0 0 0 0 0,1 0 0 0 0,-1 0 1 0 0,0 0-1 0 0,0 0 0 0 0,0 0 0 0 0,0 0 0 0 0,0 0 0 0 0,0 0 0 0 0,0 0 0 0 0,0 0 0 0 0,0 0 0 0 0,0 0 0 0 0,1 0 0 0 0,-1 0 0 0 0,0 0 0 0 0,0 0 1 0 0,10 0-24 0 0,-7 0-45 0 0,0 3-8 0 0,7 7 49 0 0,-6-3-30 0 0,-5 2 54 0 0,1-6-6 0 0,0 18-73 0 0,0-7 39 0 0,0 7 25 0 0,0-12 6 0 0,0 7-35 0 0,-1-6 38 0 0,1-6 11 0 0,-1-1 0 0 0,1 1 0 0 0,0-1 0 0 0,1 1-1 0 0,-1 0 1 0 0,0-1 0 0 0,1 1 0 0 0,0-1-1 0 0,0 3 0 0 0,1-1 9 0 0,1 1 1 0 0,-1 1 0 0 0,0 0 0 0 0,-1 0 0 0 0,1 1-1 0 0,-1-1 1 0 0,0 6-10 0 0,-1-5 21 0 0,1 0 0 0 0,0-1-1 0 0,0 1 1 0 0,1 0 0 0 0,0 0-21 0 0,1 0 19 0 0,-2 0 1 0 0,1-1 0 0 0,-1 1-1 0 0,0 0 1 0 0,-1 1-20 0 0,0 17 54 0 0,-1-16-20 0 0,1 1 0 0 0,0 0 0 0 0,0 0 0 0 0,2-1 0 0 0,0 5-34 0 0,3 2 41 0 0,-3-10-15 0 0,0 0 0 0 0,-1-1 0 0 0,0 1-1 0 0,0 0 1 0 0,0 3-26 0 0,-1 9 147 0 0,0 6 41 0 0,3-6-69 0 0,3-6-10 0 0,-1-4 13 0 0,-3 3 57 0 0,-2 1 84 0 0,0-10 8 0 0,0-3 5 0 0,0 0 17 0 0,0 0 10 0 0,0 0 1 0 0,0 0-3 0 0,0 0-12 0 0,0 0-7 0 0,0 0-2 0 0,0 0-20 0 0,0-3-86 0 0,0-1-121 0 0,-1 2-30 0 0,1 0 0 0 0,0-1 0 0 0,0 1 1 0 0,1 0-1 0 0,-1-1 0 0 0,0 1 0 0 0,1 0 0 0 0,-1-1 1 0 0,1-1-24 0 0,4-4 60 0 0,-4 7-51 0 0,0 0-1 0 0,0-1 1 0 0,0 1 0 0 0,0-1-1 0 0,-1 1 1 0 0,1-1-1 0 0,0 1 1 0 0,-1-1 0 0 0,1 0-1 0 0,-1 1 1 0 0,0-1 0 0 0,0 0-1 0 0,1 1 1 0 0,-1-1-9 0 0,0-2 7 0 0,0 1 0 0 0,0 0 1 0 0,1 0-1 0 0,0-1 0 0 0,0 1 0 0 0,0 0 0 0 0,0 0 1 0 0,0 0-1 0 0,1-2-7 0 0,3-6 26 0 0,0-7-4 0 0,-4 14-14 0 0,1 1 0 0 0,-1-1 0 0 0,1 0-1 0 0,-1 0 1 0 0,1 1 0 0 0,2-4-8 0 0,-1 2 2 0 0,0 1-1 0 0,-1 0 1 0 0,0-1 0 0 0,0 0 0 0 0,0 0 0 0 0,0-1-2 0 0,-1 1 1 0 0,1 0 1 0 0,0 0 0 0 0,0 0 0 0 0,0 1-1 0 0,1-1 1 0 0,1-1-2 0 0,3-5 14 0 0,-5 6-10 0 0,1 1 0 0 0,0-1 0 0 0,0 1 0 0 0,0 0 0 0 0,0 0 0 0 0,1 0 0 0 0,0 0 0 0 0,0 0 0 0 0,0 1 0 0 0,3-2-4 0 0,4 0 0 0 0,-10 5 0 0 0,0-1 0 0 0,0 1 0 0 0,0-1 0 0 0,1 1 0 0 0,-1-1 0 0 0,0 1 0 0 0,0-1 0 0 0,0 1 0 0 0,0-1 0 0 0,0 0 0 0 0,-1 0 0 0 0,1 1 0 0 0,0-1 0 0 0,0 0 0 0 0,0 0 0 0 0,-1 0 0 0 0,1 0 0 0 0,0-1 0 0 0,-1 1-3 0 0,0 0 1 0 0,1 0-1 0 0,-1 1 1 0 0,1-1 0 0 0,-1 0-1 0 0,0 0 1 0 0,1 0-1 0 0,-1 0 1 0 0,1 1 0 0 0,0-1-1 0 0,-1 0 1 0 0,1 1 0 0 0,0-1-1 0 0,-1 0 1 0 0,1 1-1 0 0,0-1 1 0 0,0 1 0 0 0,0-1-1 0 0,-1 1 1 0 0,1-1-1 0 0,0 1 1 0 0,0 0 0 0 0,0-1-1 0 0,0 1 1 0 0,0 0 0 0 0,0 0-1 0 0,0 0 1 0 0,0-1-1 0 0,-1 1 1 0 0,1 0 0 0 0,0 0-1 0 0,0 0 1 0 0,0 1 0 0 0,0-1-1 0 0,0 0 1 0 0,0 0 2 0 0,6 0-13 0 0,-5 0 6 0 0,-1 0-1 0 0,1 1 1 0 0,-1-1 0 0 0,1 0 0 0 0,-1 1-1 0 0,0-1 1 0 0,1 0 0 0 0,-1 1 0 0 0,1 0-1 0 0,-1-1 1 0 0,0 1 0 0 0,1 0 0 0 0,-1 0 0 0 0,0-1-1 0 0,0 1 1 0 0,0 0 0 0 0,0 0 0 0 0,0 0-1 0 0,0 1 1 0 0,0-1 0 0 0,0 0 0 0 0,0 0-1 0 0,0 0 1 0 0,0 1 0 0 0,-1-1 0 0 0,1 0-1 0 0,-1 1 1 0 0,1-1 0 0 0,-1 1 7 0 0,2 1-12 0 0,-1 0 0 0 0,1 0 0 0 0,0 0-1 0 0,0 0 1 0 0,0 0 0 0 0,1 1 12 0 0,-1-3 0 0 0,-1 0-1 0 0,0 0 1 0 0,1 0-1 0 0,-1 1 1 0 0,0-1-1 0 0,0 0 0 0 0,0 1 1 0 0,0-1-1 0 0,0 1 1 0 0,-1-1-1 0 0,1 1 1 0 0,0-1-1 0 0,-1 1 1 0 0,1 0-1 0 0,-1-1 1 0 0,1 1-1 0 0,-1 0 1 0 0,0-1-1 0 0,0 1 1 0 0,0 0 0 0 0,0 0 0 0 0,0 0 0 0 0,1-1 0 0 0,-1 1 0 0 0,0-1 0 0 0,0 1 0 0 0,1 0 0 0 0,-1-1 0 0 0,1 1 0 0 0,0-1 0 0 0,-1 1 0 0 0,1-1 0 0 0,0 1 0 0 0,1 0 0 0 0,-1 0 0 0 0,0-1 0 0 0,0 1 0 0 0,0 0 0 0 0,-1-1 0 0 0,1 1 0 0 0,0 0 0 0 0,-1 0 0 0 0,1 0 0 0 0,-1 0 0 0 0,1 0 0 0 0,-1 0 0 0 0,0-1 0 0 0,0 3 0 0 0,1 2 0 0 0,0 1 0 0 0,0-1 0 0 0,1 0 0 0 0,0 0 0 0 0,0 0 0 0 0,0 0 0 0 0,1 0 0 0 0,0-1 0 0 0,2 4 0 0 0,2 4 0 0 0,-6-10-1 0 0,0-1 1 0 0,-1 0 0 0 0,1 0-1 0 0,-1 1 1 0 0,1-1 0 0 0,-1 0 0 0 0,0 1-1 0 0,0 0 1 0 0,-1 22-59 0 0,1-8-41 0 0,0-12 134 0 0,0 0-39 0 0,0 0-53 0 0,1 0-67 0 0,-1-3-2 0 0,1 1-41 0 0,0 0-43 0 0,0-1-49 0 0,-1 0 3 0 0,1 0-38 0 0,0 0-42 0 0,0 0-43 0 0,0-1-46 0 0,1 1-49 0 0,-1 0-50 0 0,1-1-54 0 0,0 1-1167 0 0,-2-1-992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4:42.3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1 6624 0 0,'0'0'192'0'0,"0"0"-49"0"0,0 0-9 0 0,0 0 46 0 0,0 0 149 0 0,0 0 279 0 0,0 0 22 0 0,0 0-29 0 0,0 0-129 0 0,0 0-59 0 0,0 2-11 0 0,1 7-141 0 0,5 2-4 0 0,1 3-32 0 0,-5-3-34 0 0,0 1-6 0 0,2-3-36 0 0,3 4-5 0 0,-6 5-43 0 0,-1-15-81 0 0,0 0-1 0 0,0 1 1 0 0,1-1 0 0 0,-1 0-1 0 0,1 0 1 0 0,-1 1 0 0 0,1-1-1 0 0,0 1-19 0 0,16 62 194 0 0,-8-25-74 0 0,-8-35-94 0 0,0-1 0 0 0,0 1-1 0 0,-1-1 1 0 0,0 5-26 0 0,0-5 26 0 0,0 1 1 0 0,0 0-1 0 0,1-1 0 0 0,1 4-26 0 0,2 8 52 0 0,-2-11-27 0 0,0 1-1 0 0,0 0 1 0 0,-1-1-1 0 0,0 1 1 0 0,-1 0 0 0 0,1 0-25 0 0,-1 0 28 0 0,1 1 1 0 0,0 0 0 0 0,1 0 0 0 0,-1-1-1 0 0,2 2-28 0 0,-1-2 29 0 0,0 1-1 0 0,-1 0 0 0 0,0-1 1 0 0,0 1-1 0 0,0 1-28 0 0,-1-3 20 0 0,1 0 1 0 0,0 0 0 0 0,0 0-1 0 0,0-1 1 0 0,1 1-1 0 0,0 0-20 0 0,0-1 21 0 0,-1 0 0 0 0,0 0-1 0 0,1 0 1 0 0,-2 1 0 0 0,1 3-21 0 0,-1-7 5 0 0,0 0 0 0 0,0 0 0 0 0,1-1 0 0 0,-1 1 0 0 0,0 0 0 0 0,1-1 0 0 0,-1 1 0 0 0,1-1 0 0 0,-1 1 0 0 0,1 0 0 0 0,0-1 0 0 0,-1 1 0 0 0,1-1 0 0 0,0 1-5 0 0,6 10 18 0 0,-6 5 22 0 0,-2-15-35 0 0,1 1 1 0 0,0-1-1 0 0,0 1 1 0 0,1-1 0 0 0,-1 0-1 0 0,0 1 1 0 0,1-1-1 0 0,-1 0 1 0 0,1 1 0 0 0,1 1-6 0 0,3 4 31 0 0,-4-7-23 0 0,0 1-1 0 0,0-1 0 0 0,-1 1 0 0 0,1-1 1 0 0,0 1-1 0 0,-1-1 0 0 0,1 1 0 0 0,-1-1 1 0 0,1 1-1 0 0,-1 0 0 0 0,1-1 0 0 0,-1 1 1 0 0,0 0-1 0 0,0 0-7 0 0,0-1 5 0 0,0 1-1 0 0,0 0 1 0 0,1 0-1 0 0,-1-1 1 0 0,0 1 0 0 0,1 0-1 0 0,0 0 1 0 0,-1-1 0 0 0,1 1-1 0 0,0 0 1 0 0,0-1 0 0 0,0 1-1 0 0,0-1-4 0 0,0 1 9 0 0,0-1-1 0 0,0 1 1 0 0,0-1-1 0 0,-1 1 1 0 0,1 0-1 0 0,0-1 1 0 0,-1 1-1 0 0,1 0 1 0 0,-1 0-1 0 0,0-1 1 0 0,0 1-1 0 0,1 0 1 0 0,-1 0-9 0 0,-1 8 41 0 0,1 14 4 0 0,3-13 23 0 0,4-7-30 0 0,-2 0-58 0 0,-4 6-62 0 0,-1 3-75 0 0,0-11 68 0 0,0-1-53 0 0,0-1-68 0 0,0 0-114 0 0,0 0-134 0 0,0 0-119 0 0,0 0 80 0 0,0 0-46 0 0,0 0-637 0 0,0 0-503 0 0,0 0-955 0 0</inkml:trace>
  <inkml:trace contextRef="#ctx0" brushRef="#br0" timeOffset="231.84">1 490 7568 0 0,'0'0'166'0'0,"0"0"29"0"0,0 0 14 0 0,2-3-25 0 0,6-3-136 0 0,-2 2 17 0 0,1 2 41 0 0,1 1 69 0 0,6-2 139 0 0,-4-2-57 0 0,-2 0-72 0 0,3 0 126 0 0,0 0-47 0 0,10-1 166 0 0,-4 1-115 0 0,4-6 165 0 0,0 6-129 0 0,-1 0-130 0 0,0-3-73 0 0,-11 4-73 0 0,0 0 1 0 0,0 1 0 0 0,1 1 0 0 0,0-1-76 0 0,-1 1 68 0 0,1-1 0 0 0,0 0 0 0 0,-1-1 1 0 0,0 0-69 0 0,0 0 36 0 0,1 1-1 0 0,-1 0 1 0 0,1 0 0 0 0,-1 1-36 0 0,1-1 24 0 0,0 1 0 0 0,-1-2 1 0 0,1 1-1 0 0,-1-1-24 0 0,23-9 52 0 0,1 5-38 0 0,15-5-31 0 0,-39 10 29 0 0,0 0-78 0 0,2-1-54 0 0,23-9-431 0 0,-23 7 352 0 0,-6 2 64 0 0,-1 1 7 0 0,-2 1-14 0 0,1 0-48 0 0,-1 1-59 0 0,0 0-71 0 0,0 0 44 0 0,-1 0-37 0 0,2 0-409 0 0,1 1-274 0 0,2 0-642 0 0</inkml:trace>
  <inkml:trace contextRef="#ctx0" brushRef="#br0" timeOffset="585.26">742 158 5248 0 0,'0'3'152'0'0,"0"-2"-147"0"0,0-1 0 0 0,0 0 0 0 0,0 1 0 0 0,0-1 1 0 0,0 1-1 0 0,0-1 0 0 0,0 0 0 0 0,0 1 0 0 0,0-1 0 0 0,0 1 1 0 0,1-1-1 0 0,-1 0 0 0 0,0 1 0 0 0,0-1 0 0 0,0 1 0 0 0,0-1 1 0 0,1 0-1 0 0,-1 1 0 0 0,0-1 0 0 0,1 0 0 0 0,-1 0 0 0 0,0 1 0 0 0,0-1 1 0 0,1 0-1 0 0,-1 1 0 0 0,0-1 0 0 0,1 0 0 0 0,-1 0-5 0 0,8 9 40 0 0,-7-8-41 0 0,-1 1 0 0 0,1 0-1 0 0,-1 0 1 0 0,0 0 0 0 0,0 0 0 0 0,0 1 0 0 0,0-1 0 0 0,0 0 0 0 0,0 1 1 0 0,0 15 7 0 0,3 3 38 0 0,1-10 18 0 0,1 1 66 0 0,8 27 327 0 0,-8-25-330 0 0,-1 4 33 0 0,-3-10-64 0 0,1-1 1 0 0,0 1-1 0 0,1-1 0 0 0,0 0 1 0 0,0 1-96 0 0,4 7 167 0 0,2 10 224 0 0,0-1-2 0 0,-2-9-231 0 0,0 1-10 0 0,17 29 233 0 0,-13-27-143 0 0,-4-1-44 0 0,-4-12-134 0 0,-1 1-1 0 0,1-1 0 0 0,0 0 0 0 0,0 0 0 0 0,0 0 0 0 0,0 0 1 0 0,1-1-1 0 0,2 2-59 0 0,1 2 100 0 0,-3-5-47 0 0,-1 0-1 0 0,0 0 1 0 0,0 0 0 0 0,0 1-1 0 0,0 0 1 0 0,-1 0-53 0 0,1 2 96 0 0,-1-1-37 0 0,1 2 20 0 0,0-2 6 0 0,2 0 35 0 0,1 1 65 0 0,4 4 25 0 0,-7-7 12 0 0,-3-3 2 0 0,0 0 0 0 0,0 0-4 0 0,0 0-16 0 0,0 0-4 0 0,0 0 0 0 0,0 0-11 0 0,0 0-44 0 0,0-3-17 0 0,0-2-62 0 0,0-10 151 0 0,0 11-183 0 0,0 2-39 0 0,2-3 71 0 0,0 4-60 0 0,-1 0 1 0 0,0-1-1 0 0,0 1 1 0 0,0 0-1 0 0,0-1 1 0 0,0 1-1 0 0,0 0 1 0 0,-1-1-1 0 0,1 0 1 0 0,0 1-1 0 0,-1-1 1 0 0,1 1-1 0 0,-1-1 1 0 0,1 1-1 0 0,-1-1 1 0 0,0 0-1 0 0,0 1 1 0 0,0-2-7 0 0,0 1 1 0 0,1 1-1 0 0,-1-1 1 0 0,0 0 0 0 0,0 1 0 0 0,1-1-1 0 0,-1 0 1 0 0,1 1 0 0 0,-1-1 0 0 0,1 1-1 0 0,0-1 1 0 0,0 1 0 0 0,0-1 0 0 0,0 1-1 0 0,0 0 0 0 0,4-8 1 0 0,1-4 19 0 0,12-21 21 0 0,-14 28-40 0 0,1 0-1 0 0,-1 0 1 0 0,1 0 0 0 0,3-1-1 0 0,-6 4-1 0 0,0 0 0 0 0,0 1 1 0 0,0-1-1 0 0,0 0 1 0 0,-1 0-1 0 0,2-2 1 0 0,-3 3-3 0 0,1 1 0 0 0,-1 0-1 0 0,1-1 1 0 0,-1 1 0 0 0,1 0 0 0 0,0-1-1 0 0,0 1 1 0 0,-1 0 0 0 0,1 0-1 0 0,0 0 1 0 0,0-1 0 0 0,0 1 0 0 0,1 0-1 0 0,-1 0 1 0 0,0 1 0 0 0,0-1-1 0 0,0 0 1 0 0,1 0 0 0 0,-1 1 0 0 0,0-1-1 0 0,1 0 1 0 0,-1 1 0 0 0,1-1-1 0 0,-1 1 1 0 0,1 0 0 0 0,-1 0-1 0 0,1-1 1 0 0,-1 1 0 0 0,1 0 3 0 0,12 0-29 0 0,19 0-107 0 0,-17 3 72 0 0,-9 0 46 0 0,-4-2 11 0 0,1 1 0 0 0,0 0 0 0 0,-1 0 0 0 0,0 0 0 0 0,1 0 0 0 0,-1 0 0 0 0,0 0 0 0 0,0 1 0 0 0,0 0 0 0 0,2 2 7 0 0,-1 6 0 0 0,-3-10 0 0 0,-1 0 0 0 0,0 0 0 0 0,1 0 0 0 0,-1 0 0 0 0,1 0 0 0 0,-1 0 0 0 0,1 0 0 0 0,0 0 0 0 0,-1 0 0 0 0,1 0 0 0 0,0 0 0 0 0,0 0 0 0 0,0 0 0 0 0,-1 0 0 0 0,1-1 0 0 0,0 1 0 0 0,0 0 0 0 0,1 0 0 0 0,3 1 0 0 0,-4-2 0 0 0,-1 1 0 0 0,1-1 0 0 0,0 0 0 0 0,-1 0 0 0 0,1 1 0 0 0,-1-1 0 0 0,1 1 0 0 0,0-1 0 0 0,-1 0 0 0 0,1 1 0 0 0,-1-1 0 0 0,1 1 0 0 0,-1-1 0 0 0,0 1 0 0 0,1-1 0 0 0,-1 1 0 0 0,1 0 0 0 0,-1-1 0 0 0,0 1 0 0 0,1 0 0 0 0,-1-1 0 0 0,0 1 0 0 0,2 4 0 0 0,14 24 0 0 0,-5-24 0 0 0,-6 8 0 0 0,8 12-18 0 0,-12-23-1 0 0,-2 3-4 0 0,1-4 22 0 0,0 0 0 0 0,0 0 0 0 0,0-1 0 0 0,0 1 0 0 0,0 0 0 0 0,0 0 1 0 0,0 0-1 0 0,1 0 0 0 0,-1 0 0 0 0,0-1 0 0 0,0 1 0 0 0,1 0 0 0 0,-1 0 1 0 0,1 0 0 0 0,2 1-16 0 0,-1-1-40 0 0,0-1-13 0 0,-1 1-32 0 0,0 0-40 0 0,0-1-47 0 0,1 2-219 0 0,-2 1-116 0 0,1-1 69 0 0,-1 0-44 0 0,0 3-591 0 0,0 1-470 0 0,0 3-892 0 0</inkml:trace>
  <inkml:trace contextRef="#ctx0" brushRef="#br0" timeOffset="1433.04">1531 490 7080 0 0,'0'0'157'0'0,"0"0"23"0"0,0 0 13 0 0,0 2-22 0 0,0 2-142 0 0,-1-1-28 0 0,1-1 0 0 0,0 0-1 0 0,0 1 1 0 0,1-1-1 0 0,-1 1 1 0 0,0-1 0 0 0,1 0-1 0 0,-1 0 1 0 0,1 2-1 0 0,4 5-9 0 0,2 3 14 0 0,-5-4 55 0 0,-2-6 31 0 0,2 2 102 0 0,2 0-54 0 0,0-1-22 0 0,0 1 0 0 0,0-1 0 0 0,-1 1 0 0 0,0 1 0 0 0,2 0-117 0 0,-1 6 249 0 0,0-3-36 0 0,6 5 61 0 0,-7-9-153 0 0,0 0 0 0 0,0 0 0 0 0,0 0 1 0 0,-1 0-1 0 0,1 0 0 0 0,-1 1 0 0 0,2 4-121 0 0,1 1 258 0 0,0 2 37 0 0,2-1 52 0 0,3 0 65 0 0,-9-10-378 0 0,0 0 0 0 0,0 0 0 0 0,1 0 0 0 0,-1 1 0 0 0,0-1 0 0 0,-1 0 0 0 0,1 1 0 0 0,0-1 0 0 0,0 1 0 0 0,-1-1 0 0 0,1 1 1 0 0,-1 0-1 0 0,1-1 0 0 0,-1 1 0 0 0,1 0 0 0 0,-1-1 0 0 0,0 1 0 0 0,0 0-34 0 0,3 13 233 0 0,7-1 25 0 0,-7-11-30 0 0,-3-3-50 0 0,0 0-18 0 0,0 0-6 0 0,0 0-6 0 0,0 0-18 0 0,0 0-8 0 0,0 0-2 0 0,0 0 2 0 0,0 0 13 0 0,0 0 8 0 0,0-3 1 0 0,-1-9-17 0 0,0-13-9 0 0,1 22-112 0 0,0 1 0 0 0,0-1 1 0 0,1 1-1 0 0,-1 0 0 0 0,1-1 1 0 0,-1 1-1 0 0,1-1 1 0 0,0 0-7 0 0,4-5 31 0 0,-4 6-27 0 0,0 1 1 0 0,0 0-1 0 0,0-1 0 0 0,0 1 1 0 0,-1-1-1 0 0,1 1 0 0 0,0-1 1 0 0,-1 0-1 0 0,1 1 0 0 0,-1-1 1 0 0,0 1-1 0 0,0-1 0 0 0,1 0 1 0 0,-1 0-5 0 0,0 1 4 0 0,0-1 0 0 0,0 1 1 0 0,0-1-1 0 0,0 0 0 0 0,1 1 1 0 0,-1-1-1 0 0,1 1 0 0 0,-1-1 1 0 0,1 1-1 0 0,0-1 0 0 0,0 1 1 0 0,-1 0-1 0 0,1-1-4 0 0,6-11 14 0 0,-6-4 17 0 0,-1 13-29 0 0,0 1 1 0 0,0 0 0 0 0,0-1 0 0 0,1 1 0 0 0,-1 0 0 0 0,1 0 0 0 0,0-1 0 0 0,0 1-3 0 0,3-8 0 0 0,0 0 0 0 0,0 1 0 0 0,1-1 0 0 0,1 1 0 0 0,0 0 0 0 0,0 1 0 0 0,19-28 0 0 0,-22 34 0 0 0,0-1 0 0 0,0 1 0 0 0,0 0 0 0 0,1 0 0 0 0,-1 0 0 0 0,1 0 0 0 0,0 0 0 0 0,1 0 0 0 0,5-2-9 0 0,-7 4 1 0 0,-1 0 1 0 0,0 0 0 0 0,0 0 0 0 0,1 0 0 0 0,-1-1 0 0 0,0 1 0 0 0,0-1-1 0 0,0 1 1 0 0,0-1 7 0 0,3-3-13 0 0,0 1-1 0 0,1 0 1 0 0,0 0-1 0 0,0 1 1 0 0,0 0 0 0 0,1 0 13 0 0,-1 0 2 0 0,-5 2-6 0 0,1 1 1 0 0,0-1 0 0 0,-1 1 0 0 0,1-1-1 0 0,-1 1 1 0 0,1 0 0 0 0,0 0-1 0 0,-1 0 1 0 0,1 0 0 0 0,0 0 0 0 0,-1 0-1 0 0,1 0 1 0 0,0 1 0 0 0,-1-1 0 0 0,1 0-1 0 0,-1 1 1 0 0,1-1 0 0 0,-1 1 0 0 0,1 0-1 0 0,-1 0 1 0 0,1-1 0 0 0,-1 1 0 0 0,1 0-1 0 0,0 1 4 0 0,5 2-5 0 0,4 1-29 0 0,-9-4 29 0 0,0 0 0 0 0,0 0 1 0 0,1 0-1 0 0,-1 1 0 0 0,0-1 1 0 0,0 1-1 0 0,0-1 0 0 0,0 1 1 0 0,0 0 4 0 0,-1-1-7 0 0,1 1 1 0 0,0-1 0 0 0,0 0 0 0 0,-1 1 0 0 0,1-1 0 0 0,0 0 0 0 0,0 0 0 0 0,0 0 0 0 0,0 0 0 0 0,0-1-1 0 0,1 1 1 0 0,0 0 6 0 0,-1-1 0 0 0,-1 0 0 0 0,0 1-1 0 0,0-1 1 0 0,1 0 0 0 0,-1 1-1 0 0,0-1 1 0 0,0 1 0 0 0,0-1 0 0 0,0 1-1 0 0,0 0 1 0 0,1 0 0 0 0,-1-1-1 0 0,0 1 1 0 0,-1 0 0 0 0,1 0-1 0 0,0 0 1 0 0,0 0 0 0 0,0 0-1 0 0,0 0 1 0 0,-1 0 0 0 0,1 0 0 0 0,0 1 0 0 0,2 3 0 0 0,1 1 0 0 0,0-2 0 0 0,0 1 0 0 0,0 0 0 0 0,1-1 1 0 0,-1 0-1 0 0,5 3 0 0 0,-4-3-2 0 0,-1 0 0 0 0,1 0 0 0 0,-1 0-1 0 0,1 1 1 0 0,-1-1 0 0 0,-1 1 0 0 0,3 4 2 0 0,5 12-63 0 0,-6-10 60 0 0,-2 4 3 0 0,-3-13 0 0 0,0 0 0 0 0,0-1 0 0 0,0 1 0 0 0,1 0 0 0 0,-1-1 0 0 0,1 1 0 0 0,-1 0 0 0 0,1-1 0 0 0,0 1 0 0 0,-1-1 0 0 0,1 1 0 0 0,0-1 0 0 0,0 0 0 0 0,0 1 0 0 0,4 6 0 0 0,-5-8 0 0 0,0 1 0 0 0,1-1 0 0 0,-1 1 0 0 0,0-1 0 0 0,0 1 0 0 0,0-1 0 0 0,1 1 0 0 0,-1-1 0 0 0,0 1 0 0 0,0-1 0 0 0,0 1 0 0 0,0-1 0 0 0,0 1 0 0 0,0-1 0 0 0,0 1 0 0 0,0-1 0 0 0,0 1 0 0 0,0-1 0 0 0,-1 1 0 0 0,1-1 0 0 0,0 1 0 0 0,0-1 0 0 0,0 1 0 0 0,0-1 0 0 0,-1 1 0 0 0,1-1 0 0 0,-7 5-1 0 0,7-5 2 0 0,-1 0-1 0 0,1 0 1 0 0,0 1-1 0 0,-1-1 0 0 0,1 0 1 0 0,-1 0-1 0 0,1 1 1 0 0,0-1-1 0 0,0 0 0 0 0,-1 0 1 0 0,1 1-1 0 0,0-1 1 0 0,-1 0-1 0 0,1 1 0 0 0,0-1 1 0 0,0 1-1 0 0,0-1 0 0 0,-1 0 1 0 0,1 1-1 0 0,0-1 1 0 0,0 0-1 0 0,0 1 0 0 0,0-1 1 0 0,0 1-1 0 0,0-1 1 0 0,0 1-1 0 0,0-1 0 0 0,0 0 1 0 0,0 1-1 0 0,0-1 1 0 0,0 1-1 0 0,0 2 60 0 0,0-3 12 0 0,0 0 24 0 0,0 0 100 0 0,0 0 41 0 0,0 0 10 0 0,0 0-30 0 0,0-3-133 0 0,-1-28-73 0 0,0 28-11 0 0,1 1 0 0 0,0-1 0 0 0,0 0 0 0 0,0 0 0 0 0,0 1 0 0 0,1-1 0 0 0,-1 0 0 0 0,1 0 0 0 0,0 1 0 0 0,0-3 0 0 0,2-5 0 0 0,10-25 0 0 0,-11 32 1 0 0,0-1 0 0 0,0 0 0 0 0,-1 1 0 0 0,1-1 1 0 0,-1 0-1 0 0,0 0 0 0 0,0 0 0 0 0,-1 0 0 0 0,1 0 1 0 0,-1-3-2 0 0,0 5 4 0 0,1 0 0 0 0,-1 0 1 0 0,0 0-1 0 0,1 0 1 0 0,-1 0-1 0 0,1-1 0 0 0,0 1 1 0 0,-1 0-1 0 0,1 0 1 0 0,0 0-1 0 0,0 1 1 0 0,0-1-1 0 0,1 0 0 0 0,-1 0-4 0 0,23-22-4 0 0,-11 13 7 0 0,2-2-14 0 0,-1 7-32 0 0,-10 0 29 0 0,-4 5 12 0 0,0 1 0 0 0,1-1 0 0 0,-1 1 0 0 0,0 0 0 0 0,1-1 0 0 0,-1 1 0 0 0,0-1 0 0 0,0 1 0 0 0,1 0 0 0 0,-1-1 0 0 0,1 1 1 0 0,-1 0-1 0 0,0-1 0 0 0,1 1 0 0 0,-1 0 0 0 0,1 0 0 0 0,-1 0 0 0 0,1-1 0 0 0,-1 1 0 0 0,1 0 0 0 0,-1 0 0 0 0,1 0 0 0 0,-1 0 0 0 0,1 0 0 0 0,-1 0 0 0 0,1 0 0 0 0,-1 0 0 0 0,1 0 0 0 0,-1 0 0 0 0,1 0 0 0 0,-1 0 0 0 0,1 0 2 0 0,18 0-49 0 0,-12-1 23 0 0,0 1-1 0 0,0 0 1 0 0,1 0 0 0 0,-1 1 0 0 0,0 0-1 0 0,5 1 27 0 0,-2 8-60 0 0,1-7 50 0 0,0 2-13 0 0,-4 6-21 0 0,-4-7 34 0 0,0 0-1 0 0,0 0 1 0 0,1 0 0 0 0,-1 0-1 0 0,1 0 1 0 0,0-1 0 0 0,1 1 10 0 0,-1 0-3 0 0,0-1 0 0 0,0 0 0 0 0,-1 1 0 0 0,1 0 0 0 0,-1 0 0 0 0,0 0 0 0 0,1 2 3 0 0,1 4 0 0 0,-4-8 0 0 0,0 1 0 0 0,0-1 0 0 0,0 0 0 0 0,0 0 0 0 0,1 0 0 0 0,-1 1 0 0 0,1-2 0 0 0,-1 1 0 0 0,1 0 0 0 0,1 1 0 0 0,0 1 0 0 0,-1-1 0 0 0,0 1 0 0 0,0-1 0 0 0,0 1 0 0 0,0 0 0 0 0,0-1 0 0 0,-1 1 0 0 0,0 0 0 0 0,1 0 0 0 0,-1 3 0 0 0,10 25 0 0 0,-6-24 0 0 0,-4-6 1 0 0,0-1 0 0 0,0 0 0 0 0,0 1 0 0 0,0-1 0 0 0,-1 1-1 0 0,1-1 1 0 0,0 1 0 0 0,-1 0 0 0 0,1-1 0 0 0,-1 1 0 0 0,0 0 0 0 0,0-1 0 0 0,1 1 0 0 0,-1 0-1 0 0,0 2 10 0 0,-1-1-3 0 0,1-1-1 0 0,0 1 1 0 0,0-1-1 0 0,1 0 0 0 0,-1 1 1 0 0,0-1-1 0 0,1 1 1 0 0,0-1-1 0 0,-1 0 1 0 0,2 1-7 0 0,3 6-30 0 0,4 1-51 0 0,-6-7 74 0 0,-2-1-48 0 0,1 0-43 0 0,-1 0-62 0 0,0 0-31 0 0,0 0-61 0 0,0 0-70 0 0,0 1-78 0 0,0-1-132 0 0,0 1-112 0 0,0 0-122 0 0,0-2 333 0 0,0 1-34 0 0,3 4-1386 0 0,5 3-1056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4:56.7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331 0 5264 0 0,'-13'0'116'0'0,"11"0"17"0"0,2 0 12 0 0,0 1-39 0 0,0 1-1 0 0,0 2 46 0 0,0 3 135 0 0,0-5 249 0 0,0-2 17 0 0,2 0-11 0 0,9 0-70 0 0,-11 0-463 0 0,0 0 0 0 0,0 0-1 0 0,0 0 1 0 0,0 0 0 0 0,0 0 0 0 0,0 0-1 0 0,1 0 1 0 0,-1 0 0 0 0,0 0-1 0 0,0 0 1 0 0,0 0 0 0 0,0 0 0 0 0,0 0-1 0 0,0 0 1 0 0,0 0 0 0 0,0 0 0 0 0,0 0-1 0 0,0 0 1 0 0,1 0 0 0 0,-1 0 0 0 0,0 0-1 0 0,0 0 1 0 0,0 0 0 0 0,0 0 0 0 0,0 0-1 0 0,0 0 1 0 0,0 0 0 0 0,0 0 0 0 0,0 1-1 0 0,0-1 1 0 0,0 0 0 0 0,0 0 0 0 0,0 0-1 0 0,0 0 1 0 0,0 0 0 0 0,1 0 0 0 0,-1 0-1 0 0,0 0 1 0 0,0 0 0 0 0,0 0-1 0 0,0 0 1 0 0,0 1 0 0 0,0-1 0 0 0,0 0-1 0 0,0 0 1 0 0,0 0 0 0 0,0 0 0 0 0,0 0-1 0 0,0 0 1 0 0,0 0 0 0 0,0 0 0 0 0,0 0-1 0 0,0 0 1 0 0,0 1 0 0 0,0-1 0 0 0,0 0-1 0 0,-1 0-7 0 0,1 0 28 0 0,0 1 0 0 0,0 0 0 0 0,0-1 0 0 0,0 1 0 0 0,0 0 0 0 0,0-1 0 0 0,0 1 0 0 0,-1 0 0 0 0,1-1 0 0 0,0 1 0 0 0,-1-1 0 0 0,1 1 0 0 0,0-1-1 0 0,-1 1 1 0 0,1 0 0 0 0,-1-1 0 0 0,1 0 0 0 0,-1 1 0 0 0,1-1 0 0 0,-1 1 0 0 0,1-1 0 0 0,-1 1 0 0 0,1-1-28 0 0,-6 5 263 0 0,4 3-95 0 0,2-5 6 0 0,0-1-12 0 0,0 2-107 0 0,0-2-29 0 0,0-1-1 0 0,0 1 1 0 0,0 0-1 0 0,0 0 1 0 0,0 0-1 0 0,0 0 1 0 0,0-1-1 0 0,-1 1 1 0 0,1 0-1 0 0,-1 0 1 0 0,0 1-26 0 0,-2 0 74 0 0,-1 2 77 0 0,11 2-27 0 0,-7-7-121 0 0,3 4 168 0 0,-2 0-87 0 0,-2 4-13 0 0,1-8-45 0 0,0 8 166 0 0,-1 0-56 0 0,1-1-46 0 0,-1 1-36 0 0,1-6-48 0 0,0-1 1 0 0,1 1-1 0 0,-1 0 0 0 0,0 0 0 0 0,1 0 0 0 0,-1 0 0 0 0,1 0 0 0 0,-1-1 1 0 0,1 2-7 0 0,2 1 1 0 0,-1 0 0 0 0,-1 1 0 0 0,1-1 0 0 0,0 0 0 0 0,-1 1 0 0 0,0-1 1 0 0,0 1-1 0 0,-1-1 0 0 0,1 1 0 0 0,-1-1 0 0 0,0 1 0 0 0,0-1 0 0 0,-1 5-1 0 0,2 3 27 0 0,0-7-5 0 0,-1 1 0 0 0,0 0 0 0 0,0-1-1 0 0,0 1 1 0 0,-1-1 0 0 0,1 1 0 0 0,-2 0 0 0 0,1 0-22 0 0,-4 5 31 0 0,4-9-28 0 0,0 1 0 0 0,-1 0 1 0 0,1 0-1 0 0,0 1 0 0 0,1-1 0 0 0,-1 0 1 0 0,0 0-1 0 0,1 0 0 0 0,0 1 1 0 0,0 1-4 0 0,0 10-11 0 0,1-5-3 0 0,-1-1 0 0 0,0 1 0 0 0,-1-1 1 0 0,0 1-1 0 0,-1 1 14 0 0,-4 5 4 0 0,5-13 6 0 0,0 0-1 0 0,0 0 1 0 0,0 1-1 0 0,0-1 0 0 0,0 0 1 0 0,1 1-1 0 0,-1-1 1 0 0,1 2-10 0 0,0 64 323 0 0,0-40-94 0 0,0-27-204 0 0,1 1 0 0 0,-1-1 0 0 0,1 1 0 0 0,0-1 0 0 0,0 1 0 0 0,0-1 0 0 0,0 0 0 0 0,1 2-25 0 0,4 13 154 0 0,-6-17-150 0 0,0 1 1 0 0,0-1 0 0 0,0 0 0 0 0,0 1-1 0 0,0-1 1 0 0,-1 0 0 0 0,1 1 0 0 0,0-1-1 0 0,0 0 1 0 0,0 1 0 0 0,-1-1 0 0 0,1 0-1 0 0,0 1 1 0 0,0-1 0 0 0,-1 0 0 0 0,1 0-1 0 0,0 1 1 0 0,0-1 0 0 0,-1 0 0 0 0,1 0-1 0 0,0 0 1 0 0,-1 1 0 0 0,1-1 0 0 0,0 0-1 0 0,-1 0 1 0 0,1 0 0 0 0,0 0 0 0 0,-1 0-1 0 0,1 0 1 0 0,-1 0 0 0 0,1 0 0 0 0,0 0-1 0 0,-1 0 1 0 0,1 0 0 0 0,0 0 0 0 0,-1 0-1 0 0,1 0 1 0 0,-1 0 0 0 0,1 0 0 0 0,0 0-5 0 0,-1 0 2 0 0,1 0 0 0 0,0 0 1 0 0,0 0-1 0 0,0 0 0 0 0,0 0 1 0 0,0 0-1 0 0,0 0 0 0 0,0 0 1 0 0,0 0-1 0 0,0 0 1 0 0,0 0-1 0 0,0 0 0 0 0,-1 0 1 0 0,1 0-1 0 0,0 0 0 0 0,0 0 1 0 0,0 0-1 0 0,0 0 0 0 0,0 0 1 0 0,0 0-1 0 0,0 0 1 0 0,0 0-1 0 0,0 0 0 0 0,0 0 1 0 0,-1 0-1 0 0,1 0 0 0 0,0 0 1 0 0,0 0-1 0 0,0 0 0 0 0,0 0 1 0 0,0 0-1 0 0,0 0 1 0 0,0 1-1 0 0,0-1 0 0 0,0 0 1 0 0,0 0-1 0 0,0 0 0 0 0,0 0 1 0 0,0 0-1 0 0,0 0 0 0 0,0 0 1 0 0,0 0-1 0 0,0 0 1 0 0,0 0-1 0 0,0 0 0 0 0,0 1 1 0 0,0-1-1 0 0,0 0 0 0 0,0 0 1 0 0,0 0-1 0 0,0 0 0 0 0,0 0 1 0 0,0 0-1 0 0,0 0 1 0 0,0 0-1 0 0,0 0 0 0 0,0 1-2 0 0,0 6 118 0 0,0 1-18 0 0,0-2 4 0 0,0-2 23 0 0,0-1 50 0 0,-3 0-113 0 0,-10 8-11 0 0,4-9-53 0 0,5-2-37 0 0,2 0-67 0 0,1 0-48 0 0,1 0-219 0 0,0 0 191 0 0,0 0 81 0 0,0 0-34 0 0,0 0-10 0 0,0 0-33 0 0,0 0-39 0 0,0 0-44 0 0,0 0-47 0 0,0 0-44 0 0,0 0-38 0 0,0 0-34 0 0,0 0-123 0 0,0 0-33 0 0,0 0-1273 0 0</inkml:trace>
  <inkml:trace contextRef="#ctx0" brushRef="#br0" timeOffset="801.05">0 316 6968 0 0,'0'0'157'0'0,"0"0"23"0"0,0 0 11 0 0,3 0-31 0 0,7 0-62 0 0,-8 0 11 0 0,-1 0 122 0 0,2 0 204 0 0,0 0-366 0 0,0 0 59 0 0,5 1 170 0 0,12-2 512 0 0,-14 0-621 0 0,-2-1-68 0 0,9-4 112 0 0,-10 5-177 0 0,1 0 0 0 0,-1 0 1 0 0,0 0-1 0 0,1 0 0 0 0,-1 0 0 0 0,1 1 1 0 0,-1 0-1 0 0,1 0-56 0 0,15-1 249 0 0,-7-1-92 0 0,-3-3-34 0 0,5-1 9 0 0,7 0 20 0 0,-14 5-99 0 0,1-1 1 0 0,-1-1 0 0 0,0 1-1 0 0,3-2-53 0 0,-1 0 61 0 0,1 0-1 0 0,-1 1 1 0 0,1 0-1 0 0,-1 1-60 0 0,1 0 58 0 0,0-1 0 0 0,-1 0 0 0 0,0-1 0 0 0,1 0-58 0 0,-3 1 29 0 0,1 0 0 0 0,-1 0 0 0 0,1 1 0 0 0,0 0 0 0 0,0 0 0 0 0,3 1-29 0 0,-3 0 23 0 0,-1-1 0 0 0,1 1 0 0 0,-1-1 0 0 0,0-1 0 0 0,0 0 0 0 0,2 0-23 0 0,3-3 48 0 0,1 2 0 0 0,0 0 0 0 0,0 0 1 0 0,12-1-49 0 0,23-7 103 0 0,-46 12-98 0 0,-1-1 0 0 0,1 0 0 0 0,0 0 1 0 0,0 0-1 0 0,-1-1 0 0 0,1 1 0 0 0,0 0 1 0 0,-1-1-1 0 0,1 1 0 0 0,-1-1-5 0 0,1 1 1 0 0,-1-1 0 0 0,0 1 0 0 0,1-1 1 0 0,0 1-1 0 0,-1 0 0 0 0,1 0 0 0 0,0 0 0 0 0,0 0 0 0 0,-1 0 1 0 0,2 0-2 0 0,23-4 0 0 0,-13-2-4 0 0,-4 3-22 0 0,3 2-63 0 0,-10 2 58 0 0,-1-1 0 0 0,1 1 0 0 0,0 0 1 0 0,-1 0-1 0 0,1-1 0 0 0,0 1 0 0 0,-1-1 0 0 0,1 1 1 0 0,-1-1-1 0 0,1 0 0 0 0,-1 0 0 0 0,1 1 0 0 0,-1-1 1 0 0,0 0-1 0 0,1 0 0 0 0,-1-1 0 0 0,0 1 0 0 0,1-1 31 0 0,1 0-233 0 0,-1 1 83 0 0,1 0 54 0 0,2 1 44 0 0,-2 0 6 0 0,-1-1-37 0 0,-1 1-16 0 0,1-1 52 0 0,1-3 65 0 0,-1 2-18 0 0,-1 1-48 0 0,0-1-36 0 0,0 1-53 0 0,0 1-26 0 0,0-1-50 0 0,1 0-58 0 0,-1 1-63 0 0,3 1 123 0 0,-2-1-66 0 0,1 0-53 0 0,-2 0-37 0 0,0-4-1205 0 0,-2 2 1159 0 0,0 1 70 0 0,-1-1 95 0 0,1 0 119 0 0,0 1 121 0 0,0 0 71 0 0,0 1 77 0 0,1-1 86 0 0,0 1-219 0 0,-3-3-96 0 0,3 3 8 0 0,0 0 3 0 0,0 0 33 0 0,0 1 62 0 0,0 1 35 0 0,0 0-27 0 0,0-1 0 0 0,1 1 0 0 0,-1-1 0 0 0,1 1 0 0 0,-1-1 0 0 0,1 1 0 0 0,-1 0 0 0 0,1-1-1 0 0,0 0 1 0 0,-1 1 0 0 0,1-1 0 0 0,0 1-25 0 0,6 11 203 0 0,-5-1-27 0 0,-2 10 188 0 0,0 1-65 0 0,0-1-56 0 0,0 0-47 0 0,0 4-11 0 0,0 0-41 0 0,0 53 202 0 0,0-71-289 0 0,1 0 1 0 0,0 0-1 0 0,1 0 1 0 0,-1-1-1 0 0,2 2-57 0 0,-1-2 62 0 0,0 1 1 0 0,-1 0-1 0 0,0-1 0 0 0,0 1 1 0 0,0 1-63 0 0,-2 4 87 0 0,1 7 88 0 0,1-12-75 0 0,1 1 35 0 0,1-2-54 0 0,2 12 134 0 0,-9-6-27 0 0,0-5-73 0 0,4-6-97 0 0,-1-1 0 0 0,1 1 0 0 0,0-1 1 0 0,0 1-1 0 0,0-1 0 0 0,-1 1 0 0 0,1-1 0 0 0,1 1 1 0 0,-1-1-1 0 0,0 1 0 0 0,0-1 0 0 0,0 1 1 0 0,1-1-1 0 0,-1 1 0 0 0,1-1-18 0 0,6 14 210 0 0,-4-9-127 0 0,-1 5 120 0 0,-9 4 22 0 0,0-2-43 0 0,6-5-24 0 0,1 6 90 0 0,0-12-6 0 0,0 1-2 0 0,-1 1-274 0 0,0-1 70 0 0,-1 0 119 0 0,-2-1 78 0 0,-6-1 282 0 0,7-1-382 0 0,-1 0-41 0 0,0 0-58 0 0,1 0 66 0 0,3 0-4 0 0,0 0 0 0 0,1-1-12 0 0,-1-2-39 0 0,-1-7-14 0 0,1 8-7 0 0,0-5 15 0 0,0 5-26 0 0,0 0-1 0 0,-1 0 0 0 0,1 0 0 0 0,1-1 0 0 0,-1 1 0 0 0,0 0 0 0 0,1 0 1 0 0,-1 0-1 0 0,1 0 0 0 0,0-1-12 0 0,8-13 35 0 0,-5 9-5 0 0,0 0 1 0 0,-1 1 0 0 0,3-8-31 0 0,-3 1 31 0 0,-2 10-28 0 0,-1 1 1 0 0,1 0-1 0 0,-1 0 1 0 0,1-1-1 0 0,0 1 1 0 0,0 0-1 0 0,0 0 1 0 0,0 0-1 0 0,0 0 1 0 0,0 0-1 0 0,1 0 1 0 0,-1 0-1 0 0,1 0 1 0 0,-1 0-4 0 0,7-5 0 0 0,-4 4 0 0 0,-1 0 0 0 0,0-1 0 0 0,0 1 0 0 0,0-1 0 0 0,0 1 0 0 0,-1-2 0 0 0,3-4 0 0 0,-5 7 0 0 0,1 0 0 0 0,0-1 0 0 0,0 1 0 0 0,0 0 0 0 0,0 0 0 0 0,1 0 0 0 0,-1 0 0 0 0,1 0 0 0 0,-1 1 0 0 0,1-1 0 0 0,-1 0 0 0 0,1 1 0 0 0,0-1 0 0 0,0 1 0 0 0,0-1 0 0 0,0 1 0 0 0,0 0 0 0 0,0 0 0 0 0,0 0 0 0 0,0 0 0 0 0,22-4-15 0 0,-16-3-33 0 0,-8 8 47 0 0,0-1 0 0 0,0 1 0 0 0,1-1 0 0 0,-1 1 0 0 0,0 0 0 0 0,1-1 1 0 0,-1 1-1 0 0,1 0 0 0 0,-1-1 0 0 0,0 1 0 0 0,1 0 0 0 0,-1 0 0 0 0,1-1 0 0 0,-1 1 1 0 0,1 0-1 0 0,-1 0 0 0 0,1 0 0 0 0,-1-1 0 0 0,1 1 0 0 0,-1 0 0 0 0,1 0 1 0 0,-1 0-1 0 0,1 0 0 0 0,-1 0 0 0 0,1 0 0 0 0,-1 0 0 0 0,1 0 0 0 0,-1 0 1 0 0,1 0 0 0 0,15 0-21 0 0,-12-1 14 0 0,1 0-1 0 0,-1 1 1 0 0,0 0 0 0 0,1 0-1 0 0,-1 1 1 0 0,1-1 0 0 0,-1 1-1 0 0,0 0 1 0 0,4 1 7 0 0,10 11-69 0 0,-6-6 35 0 0,-8-4 26 0 0,1-1-1 0 0,0 1 0 0 0,-1 0 0 0 0,0 0 0 0 0,0 1 1 0 0,0-1-1 0 0,0 1 0 0 0,-1 0 0 0 0,1 0 0 0 0,1 3 9 0 0,-1 0-9 0 0,-3-4 5 0 0,0 0-1 0 0,0 0 1 0 0,1 0 0 0 0,-1-1-1 0 0,1 1 1 0 0,-1-1 0 0 0,1 1-1 0 0,0-1 1 0 0,0 0-1 0 0,1 0 1 0 0,-1 0 0 0 0,0 0-1 0 0,1 0 1 0 0,-1 0 0 0 0,1 0 4 0 0,2 0 0 0 0,-4-2 0 0 0,-1 0 1 0 0,1 0 0 0 0,-1 1-1 0 0,1-1 1 0 0,-1 0-1 0 0,1 0 1 0 0,-1 1-1 0 0,1-1 1 0 0,-1 0 0 0 0,1 1-1 0 0,-1-1 1 0 0,0 0-1 0 0,1 1 1 0 0,-1-1 0 0 0,1 1-1 0 0,-1-1 1 0 0,0 0-1 0 0,1 1 0 0 0,-1 2 6 0 0,1 0 0 0 0,0 0 1 0 0,-1 1-1 0 0,0-1 0 0 0,0 0 0 0 0,0 0 0 0 0,0 1-6 0 0,0 0 3 0 0,0-1 0 0 0,0 0 0 0 0,0 0 0 0 0,1 0 0 0 0,-1 0 0 0 0,1 1 0 0 0,0 0-3 0 0,6 2 32 0 0,-6-5-31 0 0,-1-1-1 0 0,0 0 1 0 0,1 0-1 0 0,-1 0 1 0 0,0 0-1 0 0,0 1 1 0 0,1-1-1 0 0,-1 0 0 0 0,0 0 1 0 0,1 1-1 0 0,-1-1 1 0 0,0 0-1 0 0,0 0 1 0 0,1 1-1 0 0,-1-1 1 0 0,0 0-1 0 0,0 1 1 0 0,0-1-1 0 0,0 0 1 0 0,1 1-1 0 0,-1-1 0 0 0,0 0 1 0 0,0 1-1 0 0,0-1 1 0 0,0 1-1 0 0,0-1 1 0 0,0 0-1 0 0,0 1 1 0 0,0-1-1 0 0,0 0 1 0 0,0 1-1 0 0,0-1 1 0 0,0 0-1 0 0,0 1 0 0 0,0-1 1 0 0,-1 1-1 0 0,1-1 1 0 0,0 0-1 0 0,0 1 1 0 0,0-1-1 0 0,0 0 1 0 0,-1 0-1 0 0,1 1 1 0 0,0-1-1 0 0,0 0 1 0 0,-1 1-1 0 0,-4 7-7 0 0,1-2 13 0 0,2 0-41 0 0,1 0-40 0 0,0 2-57 0 0,1-7 49 0 0,0-1 48 0 0,0 1 53 0 0,0 1 84 0 0,0-1-82 0 0,0 0-43 0 0,0 0-66 0 0,0 1-63 0 0,0-1-83 0 0,0 0-98 0 0,0 1-113 0 0,0-2-63 0 0</inkml:trace>
  <inkml:trace contextRef="#ctx0" brushRef="#br0" timeOffset="1248.13">1262 584 6048 0 0,'27'0'133'0'0,"-22"0"23"0"0,-3-2 11 0 0,10-7-41 0 0,-11 8-122 0 0,0 0 0 0 0,1 1 0 0 0,-1-1 1 0 0,1 1-1 0 0,-1-1 0 0 0,1 1 0 0 0,0 0 0 0 0,-1 0 1 0 0,1-1-1 0 0,0 1-4 0 0,14-2 0 0 0,-7-4 47 0 0,-2-1 76 0 0,-5 5-92 0 0,-1 1 0 0 0,0 0 0 0 0,0-1 1 0 0,1 1-1 0 0,-1 0 0 0 0,0 0 0 0 0,1 0 0 0 0,-1 0 0 0 0,1 0 0 0 0,0 1 0 0 0,-1-1 0 0 0,1 0 0 0 0,0 1 1 0 0,-1-1-1 0 0,1 1 0 0 0,0-1 0 0 0,0 1 0 0 0,-1 0 0 0 0,2 0-31 0 0,7-2 270 0 0,-2-1-50 0 0,2-4-4 0 0,1-4 45 0 0,-6 5-131 0 0,-2 4 61 0 0,0 0-70 0 0,0 1-43 0 0,1 1-40 0 0,-1 0-9 0 0,0 0 32 0 0,4-5 62 0 0,3-4 119 0 0,5-3 138 0 0,-3 9-229 0 0,-6 0 43 0 0,-5 2-177 0 0,0 0-1 0 0,1-1 0 0 0,-1 1 1 0 0,0 0-1 0 0,1 0 0 0 0,0 0 1 0 0,-1 0-1 0 0,1 1 1 0 0,-1-1-1 0 0,1 0 0 0 0,0 1 1 0 0,0-1-1 0 0,-1 1 0 0 0,1-1 1 0 0,1 1-17 0 0,-3 0 2 0 0,0 0-1 0 0,0 0 1 0 0,0 0 0 0 0,0 0 0 0 0,0 0 0 0 0,0 0-1 0 0,1 0 1 0 0,-1 0 0 0 0,0 0 0 0 0,0 0 0 0 0,0 0 0 0 0,0 0-1 0 0,0 0 1 0 0,0 0 0 0 0,0 0 0 0 0,0 0 0 0 0,0 0 0 0 0,0 0-1 0 0,1 0 1 0 0,-1 0 0 0 0,0 0 0 0 0,0 0 0 0 0,0 0-1 0 0,0 0 1 0 0,0 0 0 0 0,0 0 0 0 0,0 0 0 0 0,0 0 0 0 0,0 0-1 0 0,0 0 1 0 0,0-1 0 0 0,0 1 0 0 0,0 0 0 0 0,0 0 0 0 0,1 0-1 0 0,-1 0 1 0 0,0 0 0 0 0,0 0 0 0 0,0 0 0 0 0,0 0-1 0 0,0 0 1 0 0,0 0 0 0 0,0 0 0 0 0,0-1 0 0 0,0 1 0 0 0,0 0-1 0 0,0 0 1 0 0,0 0 0 0 0,0 0 0 0 0,0 0 0 0 0,0 0 0 0 0,0 0-1 0 0,0 0 1 0 0,0 0 0 0 0,0 0 0 0 0,0-1 0 0 0,0 1-2 0 0,3-12 91 0 0,7-2-14 0 0,-8 11-8 0 0,-2 1 19 0 0,0 0-73 0 0,1 1 1 0 0,-1-1-1 0 0,0 1 0 0 0,1-1 1 0 0,-1 1-1 0 0,1-1 0 0 0,-1 1 1 0 0,1-1-1 0 0,-1 1 0 0 0,1 0 1 0 0,0-1-1 0 0,0 1 0 0 0,0-1-15 0 0,4-4 28 0 0,-6 5 80 0 0,-6-1-58 0 0,2 0-6 0 0,-2-2 18 0 0,-2-4 79 0 0,-7-5 110 0 0,1 9-173 0 0,2 4 20 0 0,13 0-97 0 0,0 0 1 0 0,0 0 0 0 0,-1 0-1 0 0,1 0 1 0 0,0 0 0 0 0,0 0-1 0 0,0 0 1 0 0,0 0 0 0 0,0 1-1 0 0,0-1 1 0 0,0 0 0 0 0,0 0 0 0 0,0-1-1 0 0,0 1 1 0 0,-1 0 0 0 0,1 0-1 0 0,0 0 1 0 0,0 0 0 0 0,0 0-1 0 0,0 0 1 0 0,0 0 0 0 0,0 0-1 0 0,0 0 1 0 0,0 0 0 0 0,0 0-1 0 0,0 0 1 0 0,0 0 0 0 0,0 0-1 0 0,-1 0 1 0 0,1 0 0 0 0,0 0 0 0 0,0 0-1 0 0,0 0 1 0 0,0 0 0 0 0,0 0-1 0 0,0-1 1 0 0,0 1 0 0 0,0 0-1 0 0,0 0 1 0 0,0 0 0 0 0,0 0-1 0 0,0 0 1 0 0,0 0 0 0 0,0 0-1 0 0,0 0 1 0 0,0 0 0 0 0,0 0-1 0 0,0-1 1 0 0,0 1 0 0 0,0 0 0 0 0,0 0-1 0 0,0 0 1 0 0,0 0 0 0 0,0 0-1 0 0,0 0 1 0 0,0 0 0 0 0,0 0-2 0 0,0-1 5 0 0,0 0 0 0 0,0 1 1 0 0,0-1-1 0 0,0 0 0 0 0,0 1 1 0 0,0-1-1 0 0,0 0 0 0 0,0 0 1 0 0,-1 1-1 0 0,1-1 0 0 0,0 1 1 0 0,0-1-1 0 0,-1 0 0 0 0,1 1 1 0 0,0-1-6 0 0,-1 1 1 0 0,0-1 0 0 0,0 1 0 0 0,0 0 0 0 0,1-1 0 0 0,-1 1 0 0 0,0 0 1 0 0,0 0-1 0 0,0-1 0 0 0,0 1 0 0 0,1 0 0 0 0,-1 0 0 0 0,0 0 0 0 0,0 0 1 0 0,-1 0-2 0 0,-13 0 0 0 0,-6 0-25 0 0,14 1 4 0 0,6 1 13 0 0,-5 11-16 0 0,-9 16-53 0 0,11-27 62 0 0,-3 4-13 0 0,2 18 18 0 0,-2-11 12 0 0,7-12-3 0 0,-1 1 0 0 0,0-1 0 0 0,0 0 0 0 0,1 1 0 0 0,-1-1 0 0 0,0 1 0 0 0,1-1 0 0 0,0 1 0 0 0,-1 0 0 0 0,1-1 0 0 0,0 1 0 0 0,0-1 0 0 0,0 1 1 0 0,0 0-4 0 0,0-1 0 0 0,-1 1 0 0 0,1-1 0 0 0,0 1 0 0 0,0 0 0 0 0,-1-1 0 0 0,1 1 0 0 0,-1-1 1 0 0,0 1-1 0 0,1-1 0 0 0,-1 1 0 0 0,0-1 0 0 0,-1 2 4 0 0,1-2 0 0 0,0 1-1 0 0,0 0 1 0 0,0-1 0 0 0,1 1 0 0 0,-1 0 0 0 0,0 0 0 0 0,1 0-1 0 0,-1-1 1 0 0,1 1 0 0 0,-1 0 0 0 0,1 0 0 0 0,0 0 0 0 0,0 2 0 0 0,0 0 0 0 0,-1 0 0 0 0,1 0 0 0 0,-1 0 0 0 0,0 0 0 0 0,0 0 0 0 0,0-1 0 0 0,0 1 0 0 0,-1 0 0 0 0,0-1 0 0 0,-1 4 0 0 0,2-5 3 0 0,0 1 1 0 0,0 0-1 0 0,1 0 1 0 0,-1 0-1 0 0,1 0 1 0 0,0 0-1 0 0,0 0 1 0 0,0 0-1 0 0,0 0 1 0 0,0 0-1 0 0,1 1-3 0 0,-1 4 15 0 0,0-6-11 0 0,0 0 0 0 0,0-1-1 0 0,0 1 1 0 0,1 0 0 0 0,-1-1 0 0 0,0 1 0 0 0,1 0 0 0 0,-1-1-1 0 0,1 1 1 0 0,0-1 0 0 0,-1 1 0 0 0,1-1 0 0 0,0 1 0 0 0,0-1-1 0 0,0 2-3 0 0,4 4 38 0 0,16 41 158 0 0,-20-47-192 0 0,0 0 0 0 0,-1 0 0 0 0,1 0 1 0 0,0-1-1 0 0,0 1 0 0 0,-1 0 0 0 0,1 0 1 0 0,0-1-1 0 0,0 1 0 0 0,0 0 0 0 0,0-1 1 0 0,0 1-1 0 0,0-1 0 0 0,0 1 0 0 0,0-1 0 0 0,1 1-4 0 0,9 5 50 0 0,-6 5-23 0 0,0-8 1 0 0,0 0 1 0 0,0 0 0 0 0,0-1 0 0 0,1 0 0 0 0,-1 0-29 0 0,22 4 64 0 0,-15 0-25 0 0,-10-5-32 0 0,-1 0-1 0 0,1 0 0 0 0,-1-1 1 0 0,1 1-1 0 0,-1 0 0 0 0,1-1 0 0 0,0 1 1 0 0,-1-1-1 0 0,1 0 0 0 0,0 1 1 0 0,-1-1-1 0 0,1 0 0 0 0,0 0 1 0 0,0 0-7 0 0,11 0 36 0 0,3 0-55 0 0,0 0-35 0 0,46 0-245 0 0,-30 0 147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07.3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349 47 5456 0 0,'-26'-13'158'0'0,"11"9"-10"0"0,13 4-135 0 0,0 0 0 0 0,0 0 0 0 0,1 0 0 0 0,-1 0 0 0 0,0 1 0 0 0,0-1 0 0 0,1 0 0 0 0,-1 1 0 0 0,0 0 0 0 0,1-1 0 0 0,-1 1 0 0 0,1 0 0 0 0,-1 0 0 0 0,-1 1-13 0 0,-2 2 121 0 0,2-1 79 0 0,1-2 47 0 0,0 0-57 0 0,1 0-48 0 0,-1 0-40 0 0,0-1-24 0 0,0 0-33 0 0,-3-1 19 0 0,3 1-13 0 0,1-1 46 0 0,-15 1 434 0 0,-4-1-51 0 0,17 1-408 0 0,1 0 1 0 0,-1 0-1 0 0,0 0 1 0 0,1 0-1 0 0,-1 1 0 0 0,0-1 1 0 0,1 1-1 0 0,-1 0 1 0 0,0 0-73 0 0,-15 10 354 0 0,-9-6-56 0 0,21-3-174 0 0,0 1 1 0 0,0-1-1 0 0,0 1 1 0 0,-2 2-125 0 0,-12 10 283 0 0,4 0-115 0 0,3 3-91 0 0,8-11-44 0 0,-8 13 32 0 0,8-10-13 0 0,-1 2 50 0 0,1 2 69 0 0,2-4-73 0 0,-4 10 81 0 0,5-13-81 0 0,-2 1 34 0 0,-1 0-6 0 0,-1 2-29 0 0,4 3-64 0 0,1-1-33 0 0,1-9 0 0 0,0 1 0 0 0,-1-1 0 0 0,1 0 0 0 0,1 0 0 0 0,-1 0 0 0 0,0 1 0 0 0,1-1 0 0 0,-1 0 0 0 0,1 0 0 0 0,0 1 0 0 0,15 25 0 0 0,13-14 0 0 0,-10-10 30 0 0,12-6 80 0 0,-20 0-58 0 0,4 2 29 0 0,-12-1-60 0 0,0 0 0 0 0,0 1-1 0 0,0-1 1 0 0,0 0 0 0 0,0-1-1 0 0,0 1 1 0 0,-1-1-1 0 0,1 1 1 0 0,0-1 0 0 0,3-1-21 0 0,12-8 96 0 0,8 5 8 0 0,-19 2-41 0 0,-1 0 1 0 0,0 0-1 0 0,0 0 1 0 0,0 0-1 0 0,-1-1 0 0 0,1 0 1 0 0,-1 0-1 0 0,5-5-63 0 0,11-12 162 0 0,-17 17-146 0 0,0-1 20 0 0,0-1 0 0 0,0 0 0 0 0,0 1 0 0 0,0-1 0 0 0,-1-1 0 0 0,0 0-36 0 0,0 2 24 0 0,-2 2-15 0 0,0 0 0 0 0,-1 0 0 0 0,1 1 1 0 0,-1-1-1 0 0,1 0 0 0 0,-1 0 0 0 0,0 0 0 0 0,0 0 0 0 0,0 0 0 0 0,-1-3-9 0 0,0-9 66 0 0,1 11-58 0 0,0 0 0 0 0,-1 0 0 0 0,0 0 0 0 0,1 0 0 0 0,-1 0 0 0 0,-1 0 0 0 0,1 1 0 0 0,-1-1 0 0 0,1 0 0 0 0,-3-2-8 0 0,4 4 5 0 0,-1 1 0 0 0,0-1 0 0 0,1 0 0 0 0,0 0-1 0 0,-1 0 1 0 0,1 0 0 0 0,0 0 0 0 0,0 0 0 0 0,0 0 0 0 0,0 0 0 0 0,1-1-5 0 0,-1 2 4 0 0,0-1 1 0 0,0 0 0 0 0,0 0 0 0 0,0 0 0 0 0,0 0 0 0 0,0 0 0 0 0,-1 0-1 0 0,1 0 1 0 0,0 0 0 0 0,-1 1 0 0 0,0-2-5 0 0,-9-14 10 0 0,8 13-13 0 0,-1 0 0 0 0,1 0 0 0 0,-1 0 0 0 0,1 0 0 0 0,1 0 1 0 0,-1-1-1 0 0,1 1 0 0 0,-1 0 0 0 0,1-3 3 0 0,-2 2-143 0 0,-7-8-65 0 0,8 9 205 0 0,1 1-86 0 0,0 1-78 0 0,0 0-83 0 0,0 0-84 0 0,0 1-88 0 0,-1 0-90 0 0,0 1-92 0 0,0-1-95 0 0,-1 1-98 0 0,1 0-799 0 0,1 0-905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07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17 112 7568 0 0,'0'0'166'0'0,"0"0"29"0"0,0 0 14 0 0,-2 2-25 0 0,-7 11-80 0 0,6-3 69 0 0,2-3 4 0 0,1 2 67 0 0,0 0 79 0 0,0 1 92 0 0,0-2-73 0 0,-1-2-195 0 0,0 6 52 0 0,1-3-29 0 0,2-1 18 0 0,0-1 56 0 0,3 2 12 0 0,3 6 196 0 0,-3-8-244 0 0,-1 1-42 0 0,-2-4-90 0 0,0 0-34 0 0,4 28 358 0 0,-1-24-307 0 0,0 2 50 0 0,-2 4 62 0 0,-3-14-190 0 0,0 1-1 0 0,0 0 1 0 0,0-1 0 0 0,0 1 0 0 0,0 0-1 0 0,0-1 1 0 0,0 1 0 0 0,0 0 0 0 0,0-1-1 0 0,1 1 1 0 0,-1 0 0 0 0,0-1 0 0 0,1 1 0 0 0,-1 0-1 0 0,0-1 1 0 0,1 1 0 0 0,-1-1 0 0 0,0 1-1 0 0,1-1 1 0 0,-1 1 0 0 0,1-1 0 0 0,-1 1-1 0 0,1-1 1 0 0,-1 1 0 0 0,1-1 0 0 0,0 0-15 0 0,-1 1 14 0 0,1-1 0 0 0,-1 0 0 0 0,1 1 0 0 0,0-1 1 0 0,-1 1-1 0 0,1-1 0 0 0,-1 1 0 0 0,0-1 1 0 0,1 1-1 0 0,-1-1 0 0 0,1 1 0 0 0,-1 0 0 0 0,0-1 1 0 0,1 1-1 0 0,-1 0 0 0 0,0-1 0 0 0,0 1 1 0 0,0 0-1 0 0,1-1 0 0 0,-1 1 0 0 0,0 0 0 0 0,0-1 1 0 0,0 1-1 0 0,0 0 0 0 0,0-1 0 0 0,0 1-14 0 0,0 4 112 0 0,0-2-88 0 0,0 6-22 0 0,0-7 32 0 0,0 1 36 0 0,0-1 33 0 0,0 1 48 0 0,0-1 56 0 0,0 1 64 0 0,-3-1-145 0 0,-7 9 129 0 0,7-9 53 0 0,3-2 11 0 0,0-2-38 0 0,-2-7-180 0 0,2 9-99 0 0,-1-1-1 0 0,1 1 1 0 0,-1 0 0 0 0,1-1-1 0 0,0 1 1 0 0,-1 0 0 0 0,1-1-1 0 0,-1 1 1 0 0,1 0-1 0 0,-1 0 1 0 0,1-1 0 0 0,-1 1-1 0 0,1 0 1 0 0,-1 0 0 0 0,1 0-1 0 0,-1 0 1 0 0,1 0 0 0 0,-1 0-1 0 0,1 0 1 0 0,-1 0 0 0 0,1 0-1 0 0,-1 0-1 0 0,-5-3 43 0 0,-4-11-12 0 0,7-1 39 0 0,3 14-66 0 0,0 1 0 0 0,0-1 0 0 0,0 0 0 0 0,0 1 0 0 0,0-1 0 0 0,0 0 0 0 0,0 1 0 0 0,0-1 0 0 0,0 0 0 0 0,-1 1 0 0 0,1-1 0 0 0,0 0-1 0 0,0 1 1 0 0,-1-1 0 0 0,1 1 0 0 0,0-1 0 0 0,-1 0 0 0 0,1 1 0 0 0,-1-1 0 0 0,1 1 0 0 0,-1-1 0 0 0,1 1 0 0 0,-1 0 0 0 0,1-1 0 0 0,-1 1 0 0 0,0-1-4 0 0,1 1 3 0 0,-1 0 0 0 0,1-1 1 0 0,-1 1-1 0 0,1-1 0 0 0,-1 1 0 0 0,1-1 0 0 0,-1 1 1 0 0,1-1-1 0 0,-1 1 0 0 0,1-1 0 0 0,0 1 1 0 0,-1-1-1 0 0,1 0 0 0 0,0 1 0 0 0,-1-1 1 0 0,1 1-1 0 0,0-1 0 0 0,0 0 0 0 0,0 1 0 0 0,0-1 1 0 0,-1 0-1 0 0,1 0 0 0 0,0 1 0 0 0,0-1 1 0 0,0 0-1 0 0,1 1-3 0 0,-1-111 10 0 0,-1 111-10 0 0,1-1 0 0 0,0 1 0 0 0,0-1 0 0 0,0 1 0 0 0,0-1 0 0 0,0 1 0 0 0,0-1 0 0 0,0 1 0 0 0,0-1 0 0 0,0 1 0 0 0,0-1 0 0 0,0 1 0 0 0,1-1 0 0 0,-1 1 0 0 0,0-1 0 0 0,0 1 0 0 0,0-1 0 0 0,1 1 0 0 0,-1 0 0 0 0,0-1 0 0 0,0 1 0 0 0,1-1 0 0 0,-1 1 0 0 0,0 0 0 0 0,1-1 0 0 0,-1 1 0 0 0,1 0 0 0 0,-1-1 0 0 0,0 1 0 0 0,1 0 0 0 0,-1 0 0 0 0,1-1 0 0 0,6-3 0 0 0,8-25 0 0 0,-10 18 0 0 0,-4 9 0 0 0,0 0 0 0 0,0 0 0 0 0,1-1 0 0 0,-1 1 0 0 0,0 0 0 0 0,1 0 0 0 0,-1 0 0 0 0,1 0 0 0 0,0 0 0 0 0,0 0 0 0 0,0-1 0 0 0,0 0 0 0 0,0 0 0 0 0,0 0 0 0 0,-1 0 0 0 0,1-1 0 0 0,-1 2 0 0 0,0 0 0 0 0,0 0 0 0 0,0 0 0 0 0,0 1 0 0 0,0-1 0 0 0,0 0 0 0 0,1 1 0 0 0,-1-1 0 0 0,0 1 0 0 0,1-1 0 0 0,-1 1 0 0 0,1-1 0 0 0,0 1 0 0 0,9-4 0 0 0,-10 5 0 0 0,1-1 0 0 0,-1 1 0 0 0,0-1 0 0 0,0 1 0 0 0,0-1 0 0 0,0 1 0 0 0,0-1 0 0 0,0 1 0 0 0,0-1 0 0 0,0 0 0 0 0,0 0 0 0 0,0 1 0 0 0,-1-1 0 0 0,1 0 0 0 0,0 0 0 0 0,0 0 0 0 0,-1 0 0 0 0,1-1 0 0 0,2-4-6 0 0,-1 2-7 0 0,1-1 0 0 0,-1 0 0 0 0,1 1 0 0 0,0 0 0 0 0,1-2 13 0 0,-2 5-1 0 0,-1-1 0 0 0,0 1 0 0 0,0 0 1 0 0,1 0-1 0 0,-1 0 0 0 0,0 0 0 0 0,1 1 0 0 0,-1-1 0 0 0,1 0 0 0 0,-1 0 0 0 0,1 1 1 0 0,0-1-1 0 0,-1 1 0 0 0,1 0 0 0 0,-1-1 0 0 0,1 1 0 0 0,0 0 0 0 0,-1 0 1 0 0,1 0-1 0 0,0 0 1 0 0,0 0 0 0 0,0-1 0 0 0,-1 1 0 0 0,1 0 0 0 0,0-1 0 0 0,0 1 0 0 0,-1-1 0 0 0,1 0 0 0 0,0 1 0 0 0,-1-1 0 0 0,1 0 0 0 0,-1 0 0 0 0,1 0 0 0 0,-1 0 0 0 0,1 0 0 0 0,0 0 0 0 0,-1 0 0 0 0,1 0 1 0 0,-1 1-1 0 0,1-1 0 0 0,0 1 0 0 0,0-1 0 0 0,-1 1 0 0 0,1 0 0 0 0,0-1 0 0 0,0 1 0 0 0,0 0 0 0 0,13-3-13 0 0,14-10-47 0 0,-20 12 63 0 0,-2 2-5 0 0,-4-1 2 0 0,0 0 0 0 0,-1 0 0 0 0,1 1 1 0 0,0-1-1 0 0,0 0 0 0 0,-1 1 1 0 0,1 0-1 0 0,0 0 0 0 0,-1 0 0 0 0,1 0 1 0 0,-1 0-1 0 0,1 1 0 0 0,-1-1-3 0 0,0 0-1 0 0,1 0 0 0 0,-1 0 1 0 0,0-1-1 0 0,1 1 1 0 0,-1 0-1 0 0,0-1 1 0 0,1 1-1 0 0,-1-1 1 0 0,0 0-1 0 0,1 0 1 0 0,0 0 3 0 0,3 0-100 0 0,-1 1 0 0 0,1-1 0 0 0,0 1 0 0 0,0 0 1 0 0,0 1 99 0 0,13 4-251 0 0,-13-4 200 0 0,14 3-296 0 0,6-6-84 0 0,-5 0 77 0 0,-6 3 84 0 0,-7 1 166 0 0,0 0-117 0 0,0 1-123 0 0,-1 0-126 0 0,-3-2 186 0 0,0 0-34 0 0,0-1-34 0 0,0 1-34 0 0,0 0-36 0 0,0-1-35 0 0,0 1-37 0 0,0-1-36 0 0,9 1-1120 0 0,5-2-924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08.5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16 7016 0 0,'-13'-13'201'0'0,"10"11"-49"0"0,3 1-11 0 0,0 1 48 0 0,0 0 156 0 0,3 3 293 0 0,7 8 24 0 0,-9-10-417 0 0,1 0-46 0 0,-2 1-44 0 0,1-1-36 0 0,-1 1-19 0 0,1-1-37 0 0,-1 1-25 0 0,0 0-25 0 0,0 2 13 0 0,0-2 86 0 0,2 1-19 0 0,1-1-47 0 0,0 1 15 0 0,-1 0 50 0 0,1 1 51 0 0,0 2 87 0 0,2 8-46 0 0,0 2-5 0 0,1-4-3 0 0,2 6 17 0 0,-7-15-179 0 0,0 0 0 0 0,0 1 0 0 0,0-1 0 0 0,-1 0 0 0 0,1 1 1 0 0,-1-1-1 0 0,0 3-33 0 0,3 24 197 0 0,10 11 162 0 0,-1 1 9 0 0,-8-13-158 0 0,-4 34 351 0 0,0 1-76 0 0,0 1-107 0 0,0-33-240 0 0,0-1-40 0 0,0-27-72 0 0,0-4-23 0 0,-4 8 32 0 0,-5 9 40 0 0,6-4 13 0 0,3-10-7 0 0,0-3-7 0 0,0 0-2 0 0,0 0-24 0 0,0 0-102 0 0,-3 3-46 0 0,0 0 33 0 0,1-1-12 0 0,0 0-53 0 0,0 0-71 0 0,1-1-86 0 0,0 0 60 0 0,0 0-36 0 0,1-1-361 0 0,-1 1 84 0 0,1-1-50 0 0,0 0-698 0 0,0 0-552 0 0,0 0-1048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10.9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0 5672 0 0,'0'0'124'0'0,"0"0"17"0"0,0 0 12 0 0,0 0-39 0 0,0 0 10 0 0,0 0 60 0 0,0 0 173 0 0,-2 0 314 0 0,0 0-515 0 0,-2 0-5 0 0,3 0-86 0 0,0 0 40 0 0,0 0 33 0 0,0 0 51 0 0,-1 0 60 0 0,0 0 68 0 0,2 3 214 0 0,1-2-527 0 0,-1 0 40 0 0,0 1 67 0 0,0 1 47 0 0,0 8 485 0 0,-1-6-404 0 0,0-2-133 0 0,0 0-39 0 0,-4 4 111 0 0,-2 6 155 0 0,8-2-59 0 0,5 1-43 0 0,-2-1-34 0 0,-1 0-36 0 0,-3 3-36 0 0,0 12 23 0 0,-1-16-107 0 0,1 1-1 0 0,0 0 1 0 0,1 0 0 0 0,0 0 0 0 0,1 3-41 0 0,3 3 41 0 0,1 5 51 0 0,-4 2 52 0 0,-1-16-89 0 0,-1-1 0 0 0,2 0 0 0 0,-1 0 0 0 0,1 0 0 0 0,0-1 0 0 0,0 1 0 0 0,1 0 1 0 0,0 0-56 0 0,0 0 57 0 0,0 0 0 0 0,-1-1 1 0 0,0 1-1 0 0,0 0 1 0 0,-1 0-1 0 0,0 0 0 0 0,0 0 1 0 0,0 2-58 0 0,-1-3 60 0 0,1 1-1 0 0,0 0 1 0 0,0 0-1 0 0,0-1 1 0 0,1 1 0 0 0,0-1-60 0 0,3 11 121 0 0,11 43 341 0 0,-16-57-422 0 0,1 0 0 0 0,0-1 0 0 0,-1 1-1 0 0,0 0 1 0 0,0 0 0 0 0,0-1 0 0 0,0 1-1 0 0,0 1-39 0 0,0-2 30 0 0,0 0-1 0 0,-1 0 1 0 0,1 0-1 0 0,1 0 1 0 0,-1 0-1 0 0,0-1 1 0 0,0 1-1 0 0,1 0 1 0 0,-1 0-1 0 0,1 0 1 0 0,0 1-30 0 0,4 5 90 0 0,-4-6-71 0 0,0-1-1 0 0,0 0 1 0 0,0 1-1 0 0,-1-1 1 0 0,1 1 0 0 0,0-1-1 0 0,-1 1 1 0 0,1 0 0 0 0,-1-1-1 0 0,0 1 1 0 0,1 0-1 0 0,-1-1 1 0 0,0 1 0 0 0,0 0-19 0 0,0 0-124 0 0,0 0 56 0 0,0 1 51 0 0,0-1 45 0 0,0 1 57 0 0,0 0 46 0 0,0 1 75 0 0,0 0 164 0 0,0-1 169 0 0,0-3-231 0 0,0-1-160 0 0,0-1-49 0 0,0-1-59 0 0,0-1-71 0 0,0-3 52 0 0,0 4-17 0 0,0 1 1 0 0,-1 0-1 0 0,1 0 0 0 0,1 0 1 0 0,-1 0-1 0 0,0-1 0 0 0,1 1 1 0 0,-1 0-1 0 0,1 0 0 0 0,0-1-4 0 0,11-27 52 0 0,-12 16-48 0 0,0 13-5 0 0,-1 0 1 0 0,1 0 0 0 0,0 0 0 0 0,0 0 0 0 0,0-1 0 0 0,0 1 0 0 0,1 0-1 0 0,-1 0 1 0 0,0 0 0 0 0,0 0 0 0 0,1 0 0 0 0,-1 0 0 0 0,0 0 0 0 0,1 0 0 0 0,-1 0-1 0 0,2-1 1 0 0,0-4 0 0 0,1 0 0 0 0,0 0 0 0 0,1 0 0 0 0,-1 0 0 0 0,1 0 0 0 0,1 0 0 0 0,-1 1 0 0 0,12-14 0 0 0,0-7-12 0 0,-13 22 3 0 0,-1 1-1 0 0,1-1 1 0 0,0 1-1 0 0,0 0 1 0 0,0 0-1 0 0,2-1 10 0 0,2 0-46 0 0,0-1-1 0 0,0 1 1 0 0,8-4 46 0 0,-10 6-21 0 0,4-1-2 0 0,-2 2-13 0 0,-1 0 0 0 0,1 1 0 0 0,0 0 0 0 0,-1 0 0 0 0,2 1 36 0 0,3 0 12 0 0,-6 2-60 0 0,1 5 27 0 0,-1 1 0 0 0,1-1 0 0 0,-2 2 0 0 0,1-1 21 0 0,-5-9 0 0 0,1 2-2 0 0,-1 0-1 0 0,1 0 0 0 0,-1 0 0 0 0,1-1 0 0 0,-1 1 0 0 0,0 0 0 0 0,0 0 0 0 0,0 0 0 0 0,0 0 0 0 0,0 0 0 0 0,0 1 3 0 0,0-1-3 0 0,-1 0 0 0 0,1 0 1 0 0,0 0-1 0 0,0 0 0 0 0,0-1 0 0 0,1 1 0 0 0,-1 0 0 0 0,0 0 0 0 0,1 0 0 0 0,-1 0 0 0 0,1 1 3 0 0,1 0 0 0 0,0 0 0 0 0,0 0 0 0 0,-1 0 0 0 0,1 0 0 0 0,-1 0 0 0 0,0 1 0 0 0,0-1 0 0 0,1 3 0 0 0,-2-2 0 0 0,1-1 0 0 0,0 0 0 0 0,0 1 0 0 0,1-1 0 0 0,-1 0 0 0 0,1 0 0 0 0,-1 0 0 0 0,3 3 0 0 0,0 4 0 0 0,-3-8-1 0 0,0 1-1 0 0,1-1 1 0 0,-1 0-1 0 0,0 0 1 0 0,0 0 0 0 0,1 0-1 0 0,0 0 1 0 0,-1 0-1 0 0,1 0 2 0 0,11 14-67 0 0,-10-9 32 0 0,3 0-37 0 0,4-3-20 0 0,-8-4 75 0 0,-1 1-8 0 0,5 1-80 0 0,13 4-72 0 0,-13-3 75 0 0,0-1-50 0 0,0 1-97 0 0,-1 0-106 0 0,-2-1 132 0 0,-1 0-36 0 0,0-1-37 0 0,0 1-40 0 0,-1-2-26 0 0,-1 1-52 0 0,1-1-45 0 0,-1 1-40 0 0,0-1-145 0 0,1 0-39 0 0,-1 0-175 0 0,0 0-471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11.3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221 17 5784 0 0,'0'0'132'0'0,"0"0"17"0"0,0 0 10 0 0,-2-3-26 0 0,-11-7-57 0 0,10 9-63 0 0,0 0 41 0 0,-4 0 156 0 0,-3 0 167 0 0,-4 2 282 0 0,7-1-377 0 0,1 0-54 0 0,3 0-160 0 0,-7 0 137 0 0,8 0-170 0 0,1 1-1 0 0,-1-1 1 0 0,0 0 0 0 0,1 0 0 0 0,-1 1 0 0 0,0-1 0 0 0,1 1 0 0 0,-1 0-1 0 0,0-1 1 0 0,1 1 0 0 0,-1 0-35 0 0,-5 4 148 0 0,-1 3 38 0 0,-8 1 24 0 0,-2 1-14 0 0,10-1-123 0 0,3 2-6 0 0,4-9-52 0 0,0 0-1 0 0,0 1 0 0 0,0-1 0 0 0,0 0 0 0 0,-1 0 0 0 0,1 0 0 0 0,-1 0 1 0 0,1 0-1 0 0,-1 0-14 0 0,-4 4 23 0 0,-12 12 183 0 0,13-10-147 0 0,0 5 37 0 0,-2-8-26 0 0,6-5-64 0 0,1 0-1 0 0,0 0 1 0 0,-1 0 0 0 0,1 0 0 0 0,-1 1 0 0 0,1-1-1 0 0,0 0 1 0 0,-1 0 0 0 0,1 1 0 0 0,0-1-1 0 0,0 0 1 0 0,-1 1 0 0 0,1-1 0 0 0,0 0 0 0 0,0 1-1 0 0,-1-1 1 0 0,1 0 0 0 0,0 1 0 0 0,0-1-1 0 0,0 1 1 0 0,0-1 0 0 0,-1 0 0 0 0,1 1 0 0 0,0-1-1 0 0,0 1 1 0 0,0-1 0 0 0,0 1 0 0 0,0-1-1 0 0,0 0 1 0 0,0 1 0 0 0,0 0-6 0 0,0 1 159 0 0,0 1 1 0 0,0-1-132 0 0,0 1 57 0 0,0 12 566 0 0,0-11-541 0 0,0-3-100 0 0,0 0-38 0 0,0 2 265 0 0,13-3 103 0 0,-3 0-57 0 0,5 0-75 0 0,11 0-90 0 0,-25 0-114 0 0,1-1 0 0 0,0 1 0 0 0,0 0 0 0 0,-1 0 0 0 0,1-1 0 0 0,0 1 0 0 0,0-1 0 0 0,-1 0 0 0 0,1 1 0 0 0,-1-1 0 0 0,1 0 0 0 0,0 0 0 0 0,-1 0-4 0 0,1 0 0 0 0,-1 0 0 0 0,1 0 0 0 0,-1 0 1 0 0,1 0-1 0 0,0 1 0 0 0,-1-1 0 0 0,1 1 0 0 0,0-1 0 0 0,0 1 0 0 0,-1-1 0 0 0,1 1 0 0 0,0 0 1 0 0,0 0-1 0 0,-1 0 1 0 0,0 0 1 0 0,-1 0-1 0 0,1 0 1 0 0,0 0 0 0 0,0-1-1 0 0,0 1 1 0 0,0 0 0 0 0,0 0-1 0 0,-1-1 1 0 0,1 1-1 0 0,0-1 1 0 0,0 1 0 0 0,0-1-1 0 0,-1 1 1 0 0,1-1 0 0 0,0 1-1 0 0,-1-1 1 0 0,1 1-1 0 0,0-1 1 0 0,-1 0 0 0 0,1 1-1 0 0,-1-1 1 0 0,1 0 0 0 0,-1 0-1 0 0,0 1 1 0 0,1-1-1 0 0,-1 0 1 0 0,1 0-2 0 0,13-19 85 0 0,-11 17-74 0 0,-1 1-13 0 0,1-5 18 0 0,5-10 39 0 0,-3 9-43 0 0,-4 6-12 0 0,0 1 0 0 0,0 0 0 0 0,-1-1 0 0 0,1 1 0 0 0,0-1 1 0 0,-1 1-1 0 0,1-1 0 0 0,-1 0 0 0 0,1 1 0 0 0,-1-1 0 0 0,1 0 0 0 0,-1 1 0 0 0,0-1 1 0 0,0 0-1 0 0,0-11-12 0 0,0 10-47 0 0,3 6-6 0 0,1 1 44 0 0,-4-4 19 0 0,1 0 0 0 0,-1 0 0 0 0,1 1 1 0 0,-1-1-1 0 0,1 1 0 0 0,-1-1 0 0 0,0 0 1 0 0,1 1-1 0 0,-1-1 0 0 0,0 1 0 0 0,1-1 1 0 0,-1 1-1 0 0,0-1 0 0 0,1 1 0 0 0,-1-1 0 0 0,0 1 1 0 0,0-1-1 0 0,0 1 0 0 0,0 0 2 0 0,3 33-9 0 0,-3 27 9 0 0,0-55 0 0 0,-1-4 0 0 0,1 0 0 0 0,0-1 0 0 0,0 1 0 0 0,0 0 0 0 0,0-1 0 0 0,0 1 0 0 0,1 0 0 0 0,-1-1 0 0 0,0 1 0 0 0,1-1 0 0 0,-1 1 0 0 0,1 1 0 0 0,10 2 0 0 0,-6 8-14 0 0,4 5-57 0 0,-4-11 30 0 0,-5-7 33 0 0,-1 4-42 0 0,1-2-41 0 0,3-1-90 0 0,23-1-517 0 0,-23 0 340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11.6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6384 0 0,'3'0'184'0'0,"12"0"-23"0"0,-6 1-96 0 0,-9-1-65 0 0,0 0-1 0 0,0 0 1 0 0,0 0 0 0 0,1 0-1 0 0,-1 0 1 0 0,0 0-1 0 0,0 1 1 0 0,0-1-1 0 0,1 0 1 0 0,-1 0-1 0 0,0 0 1 0 0,0 0-1 0 0,0 0 1 0 0,0 0-1 0 0,1 0 1 0 0,-1 1-1 0 0,0-1 1 0 0,0 0-1 0 0,0 0 1 0 0,0 0-1 0 0,0 0 1 0 0,0 1-1 0 0,0-1 1 0 0,0 0-1 0 0,1 0 1 0 0,-1 0-1 0 0,0 1 1 0 0,0-1-1 0 0,0 0 1 0 0,0 0-1 0 0,0 0 1 0 0,0 1 0 0 0,3 6 5 0 0,4-3 16 0 0,-5-2 39 0 0,1 0 35 0 0,-2 2 35 0 0,-1 2 36 0 0,0-4-84 0 0,0 5 180 0 0,1 9 438 0 0,-1-11-513 0 0,0-1-34 0 0,1 1-21 0 0,-1-3-113 0 0,1-1-40 0 0,9 10 431 0 0,-9-10-386 0 0,-1 0 1 0 0,1 0 0 0 0,-1 1-1 0 0,0-1 1 0 0,0 0 0 0 0,1 0-1 0 0,-1 1 1 0 0,0-1 0 0 0,0 0-1 0 0,-1 2-24 0 0,1 10 191 0 0,1-6-60 0 0,2 2 33 0 0,1 2-15 0 0,1-1-14 0 0,-3-2-1 0 0,-1 1 27 0 0,0 1 61 0 0,-2-1-50 0 0,1 3 10 0 0,0-3-24 0 0,1-1 13 0 0,2 1 49 0 0,-2-4-138 0 0,2 2 49 0 0,-1 0 0 0 0,0 0 0 0 0,-1 0 1 0 0,1 0-1 0 0,-1 0 0 0 0,0 6-131 0 0,2 17 382 0 0,5-4-33 0 0,-6-21-277 0 0,0 4 113 0 0,0-1-46 0 0,-2 0-19 0 0,-1 4 2 0 0,0 1-6 0 0,1-1-6 0 0,-1 9 82 0 0,5-4 24 0 0,-1-7-117 0 0,3 10 56 0 0,1-5-21 0 0,0-1-44 0 0,-6-10-70 0 0,0-1 0 0 0,0 1 1 0 0,0 0-1 0 0,0-1 1 0 0,-1 1-1 0 0,1 0 0 0 0,-1 2-20 0 0,0 11 85 0 0,0-5-34 0 0,0 7-17 0 0,3-3 37 0 0,7 0-8 0 0,-7-3-39 0 0,-3-11-5 0 0,0-1-38 0 0,0-1-50 0 0,0 0-101 0 0,0 1 6 0 0,0 1 36 0 0,0 0-42 0 0,0 0 81 0 0,0 2 5 0 0,0-2 2 0 0,0 0-294 0 0</inkml:trace>
  <inkml:trace contextRef="#ctx0" brushRef="#br0" timeOffset="446.82">899 221 7568 0 0,'0'-2'166'0'0,"0"1"-157"0"0,0 1 0 0 0,0-1 0 0 0,0 1-1 0 0,0-1 1 0 0,0 1 0 0 0,0-1 0 0 0,0 1-1 0 0,0 0 1 0 0,0-1 0 0 0,0 1 0 0 0,0-1-1 0 0,0 1 1 0 0,0-1 0 0 0,-1 1 0 0 0,1-1-1 0 0,0 1 1 0 0,0 0 0 0 0,-1-1 0 0 0,1 1-1 0 0,0 0 1 0 0,-1-1 0 0 0,1 1 0 0 0,0 0 0 0 0,-1-1-1 0 0,1 1 1 0 0,0 0 0 0 0,-1-1 0 0 0,1 1-1 0 0,-1 0 1 0 0,1 0 0 0 0,-1 0 0 0 0,1-1-1 0 0,0 1 1 0 0,-1 0 0 0 0,1 0 0 0 0,-1 0-9 0 0,-6-3 88 0 0,-8-10 96 0 0,7 5-147 0 0,5 5-37 0 0,0-1 0 0 0,0 1 0 0 0,0 0 1 0 0,-1 0-1 0 0,0 1 0 0 0,0-1 0 0 0,-2 0 29 0 0,1 1 49 0 0,-1 0 91 0 0,-11-12 284 0 0,10 8-270 0 0,5 5-124 0 0,0 0 0 0 0,0 0 0 0 0,0 1 0 0 0,0-1 0 0 0,0 0 0 0 0,0 1 0 0 0,0-1 1 0 0,0 1-1 0 0,-1 0-59 0 0,-5-1 126 0 0,-1 1-46 0 0,-6-3 43 0 0,1-7 0 0 0,14 9-119 0 0,0 1 1 0 0,0 0-1 0 0,-1 0 0 0 0,1-1 1 0 0,0 1-1 0 0,0 0 1 0 0,-1 0-1 0 0,1 0 0 0 0,0 0 1 0 0,0-1-1 0 0,-1 1 1 0 0,1 0-1 0 0,0 0 0 0 0,-1 0 1 0 0,1 0-1 0 0,0 0 1 0 0,-1 0-1 0 0,1 0 0 0 0,0 0 1 0 0,-1 0-1 0 0,1 0 1 0 0,0 0-1 0 0,0 0 1 0 0,-1 0-1 0 0,1 0 0 0 0,-1 0-4 0 0,-4 0 39 0 0,-5 0 9 0 0,4 0 16 0 0,-4 0 47 0 0,7 0-92 0 0,1 0 1 0 0,-1 0-1 0 0,1 0 0 0 0,-1 1 1 0 0,1-1-1 0 0,-1 1 1 0 0,0 0-20 0 0,-5 6 112 0 0,8-7-107 0 0,0 1 1 0 0,-1-1-1 0 0,1 1 1 0 0,0-1-1 0 0,-1 0 1 0 0,1 1-1 0 0,0-1 1 0 0,-1 0-1 0 0,1 1 1 0 0,-1-1-1 0 0,1 0 1 0 0,-1 1-1 0 0,1-1 1 0 0,0 0-1 0 0,-1 0 1 0 0,1 0-1 0 0,-1 1 1 0 0,1-1-1 0 0,-1 0 1 0 0,1 0 0 0 0,-1 0-1 0 0,1 0 1 0 0,-1 0-1 0 0,1 0 1 0 0,-1 0-1 0 0,0 0 1 0 0,1 0-1 0 0,-1 0 1 0 0,1 0-6 0 0,-2 0 14 0 0,1 0 1 0 0,-1 0 0 0 0,0 0 0 0 0,1 1-1 0 0,-1-1 1 0 0,0 1 0 0 0,1-1 0 0 0,-1 1-1 0 0,1-1 1 0 0,-1 1 0 0 0,1 0 0 0 0,-1 0 0 0 0,1 0-1 0 0,-1 0-14 0 0,-6 4 66 0 0,-5 0 47 0 0,8 6-90 0 0,-6-5-23 0 0,10-5 0 0 0,0-1 0 0 0,0 0 0 0 0,0 1 0 0 0,0-1 0 0 0,0 1 0 0 0,0 0 0 0 0,0-1 0 0 0,0 1 0 0 0,0 0 0 0 0,0-1 0 0 0,0 1 0 0 0,0 0 0 0 0,1 0 0 0 0,-1 0 0 0 0,0 0 0 0 0,1 0 0 0 0,-12 22 62 0 0,8-14 4 0 0,3-7-43 0 0,0 0 0 0 0,1 0 0 0 0,-1 1 0 0 0,1-1 0 0 0,0 0 0 0 0,0 1 0 0 0,0-1 0 0 0,0 0 0 0 0,0 3-23 0 0,0-1 49 0 0,-2 1 77 0 0,-9 6-27 0 0,9-9-85 0 0,0 1-1 0 0,0-1 0 0 0,1 1 1 0 0,-1 0-1 0 0,1 0 0 0 0,-1 0 1 0 0,1 0-1 0 0,0 0 0 0 0,0 0 1 0 0,0 0-1 0 0,0 0-13 0 0,0 15 100 0 0,1 5 5 0 0,0 41 209 0 0,0-43-237 0 0,0-15-45 0 0,1 1 0 0 0,0 0-1 0 0,0 0 1 0 0,0-1 0 0 0,1 1 0 0 0,0-1-32 0 0,3 11 66 0 0,0 14 69 0 0,0-14-65 0 0,-3-10-30 0 0,0 0 1 0 0,-1-1 0 0 0,0 1-1 0 0,0 0 1 0 0,0 3-41 0 0,1 8 127 0 0,5 1-26 0 0,-3-9-42 0 0,2 8 65 0 0,-5-14-97 0 0,0 0 0 0 0,1 0 0 0 0,-1-1 0 0 0,1 1 0 0 0,0 0 0 0 0,2 2-27 0 0,1 2 46 0 0,-4-7-29 0 0,0 1 1 0 0,0-1-1 0 0,0 1 1 0 0,0-1-1 0 0,0 1 1 0 0,0-1-1 0 0,0 1 1 0 0,-1 0-1 0 0,1-1 1 0 0,-1 1-1 0 0,1 0 1 0 0,-1 0 0 0 0,1 1-18 0 0,1 2 136 0 0,24 22 102 0 0,-23-25-140 0 0,-3-2-2 0 0,0 0-2 0 0,0 0-6 0 0,0 0-6 0 0,0 0-2 0 0,0 0-47 0 0,0 0-53 0 0,0 0-57 0 0,0 0-110 0 0,0 0-186 0 0,0 0-11 0 0</inkml:trace>
  <inkml:trace contextRef="#ctx0" brushRef="#br0" timeOffset="700.06">252 395 6768 0 0,'0'0'149'0'0,"3"-3"23"0"0,8-6 11 0 0,3-1-47 0 0,3 3-47 0 0,2 4-46 0 0,-8 3 390 0 0,0 0-58 0 0,0 0-54 0 0,0 0-49 0 0,0 0-44 0 0,0 0-41 0 0,11 0 86 0 0,5 0-84 0 0,46 0 45 0 0,-57 0-149 0 0,0 0 43 0 0,-8 1-78 0 0,0 0 0 0 0,0 0 1 0 0,-1 0-1 0 0,1 1 0 0 0,1 0-50 0 0,-2 0 48 0 0,1 0-1 0 0,0 0 1 0 0,-1-1 0 0 0,1 0-1 0 0,1-1-47 0 0,6 1 10 0 0,18 6 156 0 0,-22-4-148 0 0,0-1-67 0 0,1 0-95 0 0,-6-1 27 0 0,1-1-35 0 0,-1 0-190 0 0,0 0-100 0 0,-1 0 56 0 0,-1 1-38 0 0,4 1-504 0 0,0 2-402 0 0,2 5-760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09.9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49 206 6120 0 0,'0'0'176'0'0,"0"0"-45"0"0,0 0-13 0 0,0-1 36 0 0,2-1 123 0 0,9-9 229 0 0,-9 10-209 0 0,0 0-80 0 0,0 0-67 0 0,0 1-53 0 0,0-1-32 0 0,3 2 3 0 0,-4 0 0 0 0,-1-1 5 0 0,2 0 359 0 0,1-3-31 0 0,10-7-7 0 0,-6 7-230 0 0,0-2 79 0 0,-5-3-97 0 0,-2 8-144 0 0,0 0 1 0 0,0 0-1 0 0,0 0 0 0 0,0-1 1 0 0,0 1-1 0 0,0 0 0 0 0,0 0 1 0 0,0 0-1 0 0,0 0 0 0 0,0 0 0 0 0,0 0 1 0 0,0 0-1 0 0,0 0 0 0 0,0 0 1 0 0,0 0-1 0 0,0-1 0 0 0,0 1 1 0 0,0 0-1 0 0,0 0 0 0 0,0 0 1 0 0,0 0-1 0 0,0 0 0 0 0,0 0 1 0 0,0 0-1 0 0,0 0 0 0 0,0 0 1 0 0,0 0-1 0 0,0 0 0 0 0,0 0 0 0 0,0-1 1 0 0,0 1-1 0 0,0 0 0 0 0,1 0 1 0 0,-1 0-1 0 0,0 0 0 0 0,0 0 1 0 0,0 0-1 0 0,0 0 0 0 0,0 0 1 0 0,0 0-1 0 0,0 0 0 0 0,0 0 1 0 0,0 0-1 0 0,0 0 0 0 0,0 0 1 0 0,1 0-1 0 0,-1 0 0 0 0,0 0 0 0 0,0 0 1 0 0,0 0-1 0 0,0 0 0 0 0,0 0 1 0 0,0 0-1 0 0,0 0 0 0 0,0 0 1 0 0,0 0-1 0 0,1 0-2 0 0,3 0 44 0 0,-2 1-24 0 0,0-1-1 0 0,1 0 1 0 0,-1 0-1 0 0,0 0 1 0 0,1-1-1 0 0,-1 1 1 0 0,0-1-1 0 0,1 1 1 0 0,0-1-20 0 0,26-15 143 0 0,-23 5-79 0 0,4 6-11 0 0,-5-5-42 0 0,2 5-13 0 0,-6 5 2 0 0,-1-1 0 0 0,0 1 1 0 0,1 0-1 0 0,-1 0 1 0 0,1 0-1 0 0,-1-1 0 0 0,0 1 1 0 0,1 0-1 0 0,-1 0 1 0 0,0-1-1 0 0,0 1 1 0 0,1 0-1 0 0,-1-1 0 0 0,0 1 1 0 0,0 0-1 0 0,1-1 1 0 0,-1 1-1 0 0,0-1 0 0 0,0 1 1 0 0,0 0-1 0 0,0-1 1 0 0,1 1-1 0 0,-1-1 0 0 0,0 1 1 0 0,0 0-1 0 0,0-1 1 0 0,0 1-1 0 0,0-1 1 0 0,0 1-1 0 0,0-1 0 0 0,0 1 0 0 0,2-5 43 0 0,9-6-22 0 0,-8 4 31 0 0,-3-2-48 0 0,-1 7 4 0 0,1-14 46 0 0,0 15-50 0 0,1 0 1 0 0,-1 0-1 0 0,0 0 1 0 0,0 1 0 0 0,-1-1-1 0 0,1 0 1 0 0,0 0-1 0 0,0 0 1 0 0,0 0-1 0 0,0 0 1 0 0,-1 1 0 0 0,1-1-1 0 0,0 0 1 0 0,-1 0-5 0 0,-10-5 53 0 0,6-4-42 0 0,4 10-11 0 0,1-1 1 0 0,-1 1 0 0 0,1 0 0 0 0,-1-1-1 0 0,0 1 1 0 0,1 0 0 0 0,-1 0-1 0 0,0 0 1 0 0,1-1 0 0 0,-1 1-1 0 0,0 0 1 0 0,1 0 0 0 0,-1 0 0 0 0,0 0-1 0 0,0 0 0 0 0,0 0 3 0 0,-1 0 0 0 0,1 0 0 0 0,-1 0 0 0 0,0 1 0 0 0,1-1 0 0 0,-1 0 0 0 0,0 1 0 0 0,1-1-1 0 0,-1 1 1 0 0,1-1 0 0 0,-1 1 0 0 0,1 0 0 0 0,-1-1 0 0 0,1 1 0 0 0,0 0 0 0 0,-1 0-3 0 0,-6 4 7 0 0,-5 1-7 0 0,8 4 0 0 0,-8-5 0 0 0,7-1 0 0 0,1 0 0 0 0,0 0 0 0 0,0 0 0 0 0,1 1 0 0 0,-1-1 0 0 0,1 1 0 0 0,0 0 0 0 0,-3 5 0 0 0,2 1 0 0 0,4-9 0 0 0,0 0 0 0 0,0 0 0 0 0,0 1 0 0 0,0-1 0 0 0,-1 0 0 0 0,1 0 0 0 0,-1 0 0 0 0,1 0 0 0 0,-1 0 0 0 0,-4 3 0 0 0,0 1 0 0 0,1-1 0 0 0,0 1 0 0 0,0 1 0 0 0,1-1 0 0 0,0 1 0 0 0,0-1 0 0 0,-2 6 0 0 0,-3 11 22 0 0,7-19-9 0 0,1 0-1 0 0,-1-1 1 0 0,1 1 0 0 0,0 0-1 0 0,0 0 1 0 0,1 0-1 0 0,-1 0 1 0 0,1 0 0 0 0,-1 4-13 0 0,1-1 33 0 0,0-5-22 0 0,0 0 0 0 0,0 0 0 0 0,0 1 0 0 0,0-1 0 0 0,0 0 0 0 0,1 0 0 0 0,-1 0 0 0 0,0 0 1 0 0,1 0-1 0 0,0 1-11 0 0,12 13 73 0 0,-5-8-36 0 0,-5-5-28 0 0,0 1 1 0 0,0-1-1 0 0,0 0 0 0 0,1 0 0 0 0,0-1 0 0 0,0 1-9 0 0,27 13 147 0 0,-28-15-132 0 0,-1 0 1 0 0,1-1-1 0 0,-1 1 1 0 0,1 0-1 0 0,-1-1 0 0 0,1 0 1 0 0,0 0-1 0 0,1 0-15 0 0,21-1 82 0 0,-14 1-61 0 0,82 0 139 0 0,-60 0-146 0 0,-31 0-15 0 0,-1 0 1 0 0,1-1 0 0 0,0 1 0 0 0,0 0 0 0 0,-1 0 0 0 0,1-1 0 0 0,-1 1-1 0 0,1-1 1 0 0,0 1 0 0 0,-1-1 0 0 0,1 0 0 0 0,-1 1 0 0 0,1-1 0 0 0,-1 0 0 0 0,12-6-41 0 0,0 5-50 0 0,0-1-43 0 0,-7 1 15 0 0,4-3 25 0 0,-5 3-24 0 0,-2 1 5 0 0,0-1-50 0 0,2 0-151 0 0,-3 1 109 0 0,1 0-36 0 0,-1 1-26 0 0,1-1-38 0 0,3-2-403 0 0,1 0-272 0 0,4-3-637 0 0</inkml:trace>
  <inkml:trace contextRef="#ctx0" brushRef="#br0" timeOffset="337.57">522 206 8696 0 0,'15'3'184'0'0,"-1"7"50"0"0,-11-8 5 0 0,-3 1-34 0 0,0-1-200 0 0,0-1-1 0 0,0 1 0 0 0,1-1 1 0 0,-1 1-1 0 0,1 0 0 0 0,-1-1 0 0 0,1 1 1 0 0,-1-1-1 0 0,1 1 0 0 0,0-1 1 0 0,0 0-1 0 0,0 1-4 0 0,0-1-1 0 0,0 1 0 0 0,0 0 0 0 0,0 0 1 0 0,0-1-1 0 0,0 1 0 0 0,-1 0 0 0 0,1 0 0 0 0,-1 0 0 0 0,1 0 0 0 0,-1 0 1 0 0,0 0-1 0 0,0 1 1 0 0,1 2 23 0 0,0-1 41 0 0,2-1 92 0 0,0 0 47 0 0,3 4 276 0 0,-4 5-244 0 0,-2 1 191 0 0,0 0 97 0 0,0-10 49 0 0,0-3 11 0 0,0 0-21 0 0,0 0-88 0 0,0 0-40 0 0,0 0-8 0 0,0 0-16 0 0,0 0-56 0 0,0 0-30 0 0,-2 0-4 0 0,-9 0-22 0 0,11 0-294 0 0,0 0-1 0 0,0 0 1 0 0,0 0 0 0 0,0 0-1 0 0,0 0 1 0 0,0 0 0 0 0,-1 0-1 0 0,1 0 1 0 0,0 0 0 0 0,0 0-1 0 0,0 0 1 0 0,0 0 0 0 0,0 0-1 0 0,0 0 1 0 0,0 0 0 0 0,0 0-1 0 0,0 0 1 0 0,0 0-1 0 0,-1 0 1 0 0,1 0 0 0 0,0 0-1 0 0,0 0 1 0 0,0 0 0 0 0,0 0-1 0 0,0 0 1 0 0,0 0 0 0 0,0 0-1 0 0,0-1 1 0 0,0 1 0 0 0,0 0-1 0 0,0 0 1 0 0,0 0 0 0 0,0 0-1 0 0,-1 0 1 0 0,1 0 0 0 0,0 0-1 0 0,0 0 1 0 0,0 0-1 0 0,0 0 1 0 0,0 0 0 0 0,0 0-1 0 0,0-1 1 0 0,0 1 0 0 0,0 0-1 0 0,0 0 1 0 0,0 0 0 0 0,0 0-1 0 0,0 0 1 0 0,0 0 0 0 0,0 0-1 0 0,0 0 1 0 0,0 0 0 0 0,0 0-1 0 0,0-1 1 0 0,0 1-1 0 0,0 0 1 0 0,0 0-4 0 0,0 0 10 0 0,0-1-1 0 0,0 0 1 0 0,0 1-1 0 0,0-1 1 0 0,0 1-1 0 0,0-1 1 0 0,0 1-1 0 0,0-1 1 0 0,-1 0-1 0 0,1 1 1 0 0,0-1 0 0 0,0 1-1 0 0,-1-1 1 0 0,1 1-1 0 0,0-1 1 0 0,-1 1-1 0 0,1 0 1 0 0,-1-1-1 0 0,1 1 1 0 0,0-1-1 0 0,-1 1 1 0 0,1 0-1 0 0,-1-1 1 0 0,0 1-10 0 0,1-1 9 0 0,-1 1 0 0 0,0-1 0 0 0,1 1 1 0 0,-1 0-1 0 0,1-1 0 0 0,-1 0 0 0 0,1 1 0 0 0,-1-1 1 0 0,1 1-1 0 0,-1-1 0 0 0,1 0 0 0 0,0 1 0 0 0,-1-1 1 0 0,1 0-1 0 0,0 1 0 0 0,-1-1 0 0 0,1 0 0 0 0,0 1 1 0 0,0-1-1 0 0,0 0 0 0 0,0 0 0 0 0,0 1 0 0 0,0-1 1 0 0,0 0-1 0 0,0 0-9 0 0,0-5 49 0 0,-1-10 105 0 0,-1 7-115 0 0,-6-4 12 0 0,6 9-40 0 0,0 1 0 0 0,0-1 0 0 0,0 0 0 0 0,0 1 0 0 0,0-1 0 0 0,1 0 0 0 0,0 0 0 0 0,-1-1-11 0 0,6-4 16 0 0,-3 8-13 0 0,0 0 0 0 0,-1 0-1 0 0,1 0 1 0 0,-1 0 0 0 0,1 0 0 0 0,-1 0 0 0 0,1 0-1 0 0,-1 0 1 0 0,0 0 0 0 0,0 0 0 0 0,1 0 0 0 0,-1 0-1 0 0,0 0 1 0 0,0 0 0 0 0,0 0 0 0 0,0 0-1 0 0,0 0 1 0 0,0 0 0 0 0,0 0 0 0 0,-1 0 0 0 0,1 0-1 0 0,0 0 1 0 0,-1-1-3 0 0,-2-5 10 0 0,2 5-10 0 0,0 0 0 0 0,0 1 0 0 0,0-1 0 0 0,0 1 1 0 0,0-1-1 0 0,1 0 0 0 0,-1 0 0 0 0,0 0 0 0 0,1 1 1 0 0,0-1-1 0 0,-1 0 0 0 0,1 0 0 0 0,0 0 0 0 0,0 0 1 0 0,0 0-1 0 0,0 1 0 0 0,1-1 0 0 0,-1 0 0 0 0,1-2 0 0 0,12-12 0 0 0,-12 15 0 0 0,0 0 0 0 0,1 0 0 0 0,-1-1 0 0 0,0 1 0 0 0,0 0 0 0 0,0-1 0 0 0,0 1 0 0 0,0-1 0 0 0,0 1 0 0 0,0-1 0 0 0,0 0 0 0 0,-1 1 0 0 0,1-1 0 0 0,-1 0 0 0 0,1 1 0 0 0,-1-1 0 0 0,0 0 0 0 0,1 0 0 0 0,-1 0 0 0 0,0 0 1 0 0,0-1-1 0 0,1 1 0 0 0,-1 0 0 0 0,1-1 1 0 0,0 1-1 0 0,-1 0 0 0 0,1 0 0 0 0,0 0 1 0 0,0-1-1 0 0,1 1 0 0 0,-1 0 0 0 0,0 1 1 0 0,1-1-1 0 0,-1 0 0 0 0,1 0 0 0 0,0 0 1 0 0,-1 1-1 0 0,3-2 0 0 0,17-12-10 0 0,-1 4-45 0 0,-4-2 19 0 0,-15 12 22 0 0,0-1 0 0 0,1 1 0 0 0,-1 0 1 0 0,1-1-1 0 0,0 1 0 0 0,-1 0 0 0 0,1 0 0 0 0,0 0 0 0 0,0 0 0 0 0,0 1 0 0 0,0-1 14 0 0,28-2-199 0 0,-22 3 113 0 0,16 0-2 0 0,-14 0-15 0 0,1 0-112 0 0,-5 0 55 0 0,-1 0-44 0 0,1 0-79 0 0,0 0-66 0 0,-1 0-75 0 0,1 0-81 0 0,-1 0-89 0 0,0 0-96 0 0,-1 0-104 0 0,0 0-110 0 0,4 0-1066 0 0,2 0-1116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13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66 5904 0 0,'0'3'132'0'0,"0"-1"-124"0"0,0 3 82 0 0,1 11 212 0 0,1-10-254 0 0,3 2-24 0 0,-4-7-24 0 0,-1 0 0 0 0,1 1 1 0 0,0-1-1 0 0,0 1 0 0 0,0-1 1 0 0,-1 1-1 0 0,1-1 0 0 0,-1 1 0 0 0,1 0 1 0 0,-1-1-1 0 0,0 1 0 0 0,1 0 1 0 0,-1-1-1 0 0,0 1 0 0 0,-1 10-4 0 0,1 1 31 0 0,0-4 62 0 0,1-2 57 0 0,1 0 86 0 0,3 0 14 0 0,1 3 127 0 0,-3 7 102 0 0,-4-9-273 0 0,0 14 200 0 0,3-15-222 0 0,0 0 38 0 0,3 1-18 0 0,1 2 84 0 0,-4 7 70 0 0,-2-5-171 0 0,0 3 85 0 0,0 2 79 0 0,0-1 79 0 0,2-6-181 0 0,1-2-38 0 0,6 3 125 0 0,-8-9-179 0 0,0-1-35 0 0,0 3 31 0 0,-1 0-78 0 0,0 1-41 0 0,-1-3 55 0 0,1 0 51 0 0,0-1-78 0 0,0 1-82 0 0,0 0-134 0 0,0-1 128 0 0,0 0 71 0 0,0 1 103 0 0,0-1 100 0 0,0-1-73 0 0,0 1 36 0 0,0 0 39 0 0,0 0 43 0 0,0-1 44 0 0,0 1 49 0 0,-2-1-326 0 0,2 0-56 0 0,-1 0 1 0 0,0 0-1 0 0,0 0 1 0 0,1 0 0 0 0,-1 0-1 0 0,0 0 1 0 0,1 0 0 0 0,-1 0 0 0 0,0 0-1 0 0,1-1 1 0 0,-1 1 0 0 0,0 0-1 0 0,1 0 1 0 0,-1-1 0 0 0,1 1 0 0 0,-1 0-1 0 0,1-1 0 0 0,-1 0 1 0 0,1 0 0 0 0,-1 0 0 0 0,1 1-1 0 0,0-1 1 0 0,0 0 0 0 0,0 0 0 0 0,-1 0-1 0 0,1 0 1 0 0,0 1 0 0 0,0-1 0 0 0,0 0-1 0 0,0 0 1 0 0,0-1-1 0 0,1-5 16 0 0,-1 5-12 0 0,0 0 0 0 0,0 0-1 0 0,0 0 1 0 0,0 0 0 0 0,0-1 0 0 0,-1 1-1 0 0,1 0 1 0 0,-1 0 0 0 0,1 0 0 0 0,-1-1-4 0 0,-4-5-2 0 0,4 7 3 0 0,0-1 0 0 0,0 1-1 0 0,0-1 1 0 0,0 1 0 0 0,1-1 0 0 0,-1 1 0 0 0,0-1 0 0 0,1 1-1 0 0,0-1 1 0 0,-1 0 0 0 0,1 1 0 0 0,0-1 0 0 0,0 0-1 0 0,0 0 1 0 0,0 0-1 0 0,0-4 10 0 0,1 1 0 0 0,0-1-1 0 0,0 1 1 0 0,0-1 0 0 0,2-2-10 0 0,-1 2 1 0 0,0 0 0 0 0,-1 1 0 0 0,0-1 0 0 0,0 0 0 0 0,0-3-1 0 0,-1-6 0 0 0,0 11 0 0 0,0 0 0 0 0,0 0 0 0 0,0 0 0 0 0,0 0 0 0 0,1 0 0 0 0,0 0 0 0 0,0 0 0 0 0,10-17 0 0 0,-8 8 0 0 0,-3 10 0 0 0,0 1 0 0 0,1 0 0 0 0,0-1 0 0 0,-1 1 0 0 0,1 0 0 0 0,0 0 0 0 0,0 0 0 0 0,0 0 0 0 0,0 0 0 0 0,1 0 0 0 0,-1 0 0 0 0,1 0 0 0 0,-1 0 0 0 0,1 0 0 0 0,6-5 0 0 0,-5 4 0 0 0,0-1 0 0 0,0 1 0 0 0,1 0 0 0 0,-2-1 0 0 0,1 1 0 0 0,0-2 0 0 0,2-5-1 0 0,-4 8 0 0 0,0-1 0 0 0,0 1 0 0 0,0 0 0 0 0,0 0 0 0 0,1 0-1 0 0,-1 0 1 0 0,1 0 0 0 0,-1 0 0 0 0,1 0 1 0 0,15-17-20 0 0,-11 13 14 0 0,-1 0 1 0 0,1 0-1 0 0,0 0 1 0 0,0 1-1 0 0,1 0 1 0 0,3-3 5 0 0,22-7-54 0 0,-28 13 53 0 0,0 1 0 0 0,0 0 0 0 0,0 1 0 0 0,0-1 0 0 0,0 1 0 0 0,0 0 0 0 0,0 0 0 0 0,0 0 0 0 0,0 0 0 0 0,1 1 1 0 0,16 0-54 0 0,-6 2 44 0 0,12 10 10 0 0,-20-8 0 0 0,0 1 0 0 0,-1 0 0 0 0,1 0 0 0 0,3 5 0 0 0,3 2 0 0 0,-9-8 0 0 0,0 1 0 0 0,0 0 0 0 0,0 0 0 0 0,-1 0 0 0 0,1 0 0 0 0,-1 1 0 0 0,0-2 0 0 0,2 14 0 0 0,8 10 0 0 0,5 18 18 0 0,-13-39 19 0 0,-4-7-27 0 0,0 1 0 0 0,0-1 0 0 0,0 1 0 0 0,0-1 0 0 0,-1 1 0 0 0,1-1 0 0 0,0 1 0 0 0,-1-1 1 0 0,1 1-1 0 0,-1 0 0 0 0,0-1 0 0 0,0 1 0 0 0,1 0 0 0 0,-1 0 0 0 0,0 0-10 0 0,0 11 38 0 0,0 3 35 0 0,0 3 50 0 0,0 10 109 0 0,0-29-225 0 0,0 1 0 0 0,0 0 0 0 0,0 0 1 0 0,0-1-1 0 0,0 1 0 0 0,0 0 0 0 0,1 0 1 0 0,-1-1-1 0 0,0 1 0 0 0,1 0 1 0 0,-1 0-1 0 0,1-1 0 0 0,-1 1 0 0 0,0 0 1 0 0,1-1-1 0 0,0 1 0 0 0,-1-1 1 0 0,1 1-1 0 0,-1-1 0 0 0,1 1 0 0 0,0-1 1 0 0,-1 1-8 0 0,1-1 3 0 0,-1 0 1 0 0,1 1-1 0 0,-1-1 1 0 0,0 0-1 0 0,1 0 1 0 0,-1 1-1 0 0,0-1 0 0 0,1 0 1 0 0,-1 1-1 0 0,0-1 1 0 0,1 0-1 0 0,-1 1 1 0 0,0-1-1 0 0,0 1 1 0 0,1-1-1 0 0,-1 1 1 0 0,0-1-1 0 0,0 0 1 0 0,0 1-1 0 0,0-1 1 0 0,1 1-1 0 0,-1-1 1 0 0,0 1-1 0 0,0-1 1 0 0,0 1-1 0 0,0-1 1 0 0,0 1-1 0 0,0-1 1 0 0,0 1-1 0 0,-1-1 1 0 0,1 1-1 0 0,0-1 1 0 0,0 1-1 0 0,0-1 1 0 0,0 0-1 0 0,-1 1 1 0 0,1-1-1 0 0,0 1 1 0 0,0-1-4 0 0,-11 13 80 0 0,8-7-6 0 0,3 4-65 0 0,1-10-2 0 0,-1 9 46 0 0,0-4-50 0 0,0-3 5 0 0,0 0 2 0 0,0-2-50 0 0,0 0-71 0 0,0 0-142 0 0,0 0-230 0 0,0 0 262 0 0,0 0 104 0 0,0 0-37 0 0,0 0-8 0 0,0 0-39 0 0,0 0-41 0 0,0 0-49 0 0,0 0-51 0 0,0 0-48 0 0,0 0-43 0 0,0 0-36 0 0,0 0-137 0 0,0 0-36 0 0,0 0-1413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08.8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222 79 6824 0 0,'0'0'149'0'0,"0"0"23"0"0,2-2 13 0 0,4-4-75 0 0,-4 2-46 0 0,-2 3-63 0 0,0 1 0 0 0,0 0-1 0 0,0 0 1 0 0,0 0 0 0 0,0 0 0 0 0,0 0 0 0 0,0 0 0 0 0,0 0 0 0 0,0 0-1 0 0,0-1 1 0 0,0 1 0 0 0,0 0 0 0 0,0 0 0 0 0,0 0 0 0 0,0 0 0 0 0,0 0-1 0 0,0 0 1 0 0,0 0 0 0 0,0-1 0 0 0,0 1 0 0 0,0 0 0 0 0,0 0 0 0 0,0 0-1 0 0,0 0 1 0 0,-1 0 0 0 0,1 0 0 0 0,0 0 0 0 0,0 0 0 0 0,0 0-1 0 0,0-1 1 0 0,0 1 0 0 0,0 0 0 0 0,0 0 0 0 0,0 0 0 0 0,0 0 0 0 0,-1 0-1 0 0,1 0 1 0 0,0 0 0 0 0,0 0 0 0 0,0 0-1 0 0,-7 0-25 0 0,6 0 40 0 0,-9 0 8 0 0,2 0 42 0 0,-4 0 165 0 0,6 0-29 0 0,-11 0 700 0 0,12 0-714 0 0,0 0-57 0 0,-7 2 111 0 0,0 5 13 0 0,4-2-112 0 0,-5 0 148 0 0,8 5-14 0 0,-6-3-62 0 0,9-7-201 0 0,1 1 0 0 0,0-1-1 0 0,0 1 1 0 0,0-1 0 0 0,0 1 0 0 0,0-1 0 0 0,0 1 0 0 0,1 0 0 0 0,-1-1-1 0 0,0 1 1 0 0,0 0 0 0 0,0 0 0 0 0,1 0 0 0 0,-1 0 0 0 0,0 0 0 0 0,0 0-13 0 0,-6 11 155 0 0,-4-2-33 0 0,0 1-21 0 0,4 6 21 0 0,-2 6-35 0 0,6-15-18 0 0,-1 1-1 0 0,-1 0 1 0 0,-3 5-69 0 0,6-11 15 0 0,0 1 0 0 0,0-1 1 0 0,0 1-1 0 0,1 0 0 0 0,-1 0 0 0 0,1-1 1 0 0,0 1-1 0 0,1 0 0 0 0,-1 2-15 0 0,-1 16 90 0 0,2 2 34 0 0,0-17-78 0 0,0-5-42 0 0,0-1 0 0 0,0 1 0 0 0,0 0 0 0 0,1-1-1 0 0,-1 1 1 0 0,1-1 0 0 0,-1 1 0 0 0,1 0 0 0 0,0-1-1 0 0,-1 1 1 0 0,1-1 0 0 0,0 0 0 0 0,0 1 0 0 0,0-1-4 0 0,4 7 24 0 0,0 3-9 0 0,-5-9-12 0 0,0-1 1 0 0,1 0-1 0 0,-1 0 1 0 0,1 0-1 0 0,-1 0 0 0 0,1 0 1 0 0,-1 0-1 0 0,1 0 0 0 0,0 0 1 0 0,-1 0-1 0 0,1 0 0 0 0,0 0 1 0 0,0 0-1 0 0,0-1 1 0 0,0 1-1 0 0,0 0 0 0 0,0-1 1 0 0,0 1-4 0 0,10 4 43 0 0,-9-4-34 0 0,0 0 1 0 0,1 0-1 0 0,-1 0 1 0 0,0 1-1 0 0,0-1 0 0 0,0 1 1 0 0,0-1-1 0 0,0 1 1 0 0,0 0-10 0 0,11 11 64 0 0,-13-13-62 0 0,1 0 1 0 0,-1 1 0 0 0,0-1 0 0 0,0 0-1 0 0,0 0 1 0 0,1 1 0 0 0,-1-1 0 0 0,0 0 0 0 0,1 0-1 0 0,-1 0 1 0 0,0 0 0 0 0,0 0 0 0 0,1 1-1 0 0,-1-1 1 0 0,0 0 0 0 0,1 0 0 0 0,-1 0-1 0 0,0 0 1 0 0,1 0 0 0 0,-1 0 0 0 0,0 0 0 0 0,1 0-1 0 0,-1 0 1 0 0,0 0 0 0 0,1 0 0 0 0,-1 0-3 0 0,7-1 33 0 0,13 0 53 0 0,-2 5 19 0 0,-11 0-63 0 0,15 4 44 0 0,-21-7-77 0 0,0-1 1 0 0,0 0-1 0 0,0 0 1 0 0,0 0-1 0 0,0 0 1 0 0,0 0-1 0 0,0 0 1 0 0,0 0-1 0 0,0-1 1 0 0,0 1 0 0 0,0 0-1 0 0,0 0 1 0 0,1-1-10 0 0,6-4 80 0 0,2-1 54 0 0,7 4 48 0 0,-14 2-149 0 0,0 0-1 0 0,0-1 1 0 0,0 1 0 0 0,0 0 0 0 0,0-1 0 0 0,0 0 0 0 0,3 0-33 0 0,-4 0 25 0 0,0 0-1 0 0,0 0 1 0 0,0 0-1 0 0,-1-1 1 0 0,1 1-1 0 0,0 0 1 0 0,0-1-1 0 0,0 0-24 0 0,1 0 40 0 0,0-1 0 0 0,-1 1 0 0 0,1 1 0 0 0,0-1-1 0 0,0 0 1 0 0,2 0-40 0 0,-3 2 24 0 0,-1-1-1 0 0,1 0 0 0 0,0 0 0 0 0,0 0 1 0 0,0 0-1 0 0,-1-1 0 0 0,1 1 0 0 0,0 0 1 0 0,-1-1-1 0 0,0 1 0 0 0,1-1 0 0 0,-1 1 1 0 0,1-2-24 0 0,7-16 210 0 0,0-1-52 0 0,5-17 42 0 0,-10 20-104 0 0,-3 3-34 0 0,-3-2-21 0 0,-5-6-21 0 0,5 16-13 0 0,0 1 1 0 0,0-1-1 0 0,1 0 1 0 0,0 0-1 0 0,0 0 1 0 0,0-6-8 0 0,2 3 0 0 0,-1 5 0 0 0,1 0 0 0 0,-1 1 0 0 0,0-1 0 0 0,0 0 0 0 0,-1 1 0 0 0,1-1 0 0 0,-1 1 0 0 0,0-1 0 0 0,0-1 0 0 0,-1 0-3 0 0,-11-30 7 0 0,11 32-8 0 0,1 0-1 0 0,-1 0 0 0 0,0 0 0 0 0,0 1 1 0 0,0-1-1 0 0,-1-1 5 0 0,-10-11-128 0 0,7 2-5 0 0,-4 7-33 0 0,5-7-154 0 0,-6 0-61 0 0,9 11 199 0 0,2 2 80 0 0,0 0-35 0 0,0-1-10 0 0,0 1-37 0 0,-1 0-40 0 0,1 0-45 0 0,0 0-50 0 0,0 0-46 0 0,0 0-41 0 0,0 0-35 0 0,0 0-128 0 0,0 0-35 0 0,0 0-1332 0 0</inkml:trace>
  <inkml:trace contextRef="#ctx0" brushRef="#br0" timeOffset="584.79">521 95 7512 0 0,'0'0'166'0'0,"0"0"29"0"0,0 0 13 0 0,0 3-29 0 0,2 5-143 0 0,4 3-39 0 0,0 3 15 0 0,-4-3 65 0 0,-1-2 129 0 0,5-4 228 0 0,0 0-54 0 0,-3-1-76 0 0,1 2-37 0 0,3 8 172 0 0,-5-9-281 0 0,3 6 174 0 0,0-1-74 0 0,-1 3-18 0 0,2 5 50 0 0,-1-3-50 0 0,-1-5-45 0 0,0-1 3 0 0,0-1 45 0 0,-4-8-240 0 0,5 11 241 0 0,11 17 439 0 0,-11-22-497 0 0,-2-3 38 0 0,-2 0-83 0 0,0 0-51 0 0,-1 1-49 0 0,0-1-10 0 0,1-1 38 0 0,9 12 213 0 0,-7-12-21 0 0,-1 1-77 0 0,0-1-150 0 0,1 1 44 0 0,8 8 307 0 0,-6-7-248 0 0,-1 0-73 0 0,-3-3-74 0 0,0 0-35 0 0,1 2 141 0 0,-2-3 2 0 0,0 0 12 0 0,0 0 2 0 0,3 0-19 0 0,0 0-39 0 0,4 0 19 0 0,-1-3 17 0 0,4-7-8 0 0,-6 3 25 0 0,-5-2-84 0 0,1 6-7 0 0,0 1-12 0 0,0 1 0 0 0,0-1 0 0 0,1 0 1 0 0,-1 0-1 0 0,0 1 0 0 0,1-1 0 0 0,-1 0 0 0 0,1 1 0 0 0,0-1 0 0 0,0 0 0 0 0,0 1 0 0 0,0-1 0 0 0,0 1-4 0 0,0-1 5 0 0,0 1-1 0 0,0-1 0 0 0,-1 0 0 0 0,1 1 0 0 0,0-1 0 0 0,-1 0 0 0 0,1 1 0 0 0,-1-1 0 0 0,1 0 1 0 0,-1 0-1 0 0,0 1 0 0 0,0-1 0 0 0,1 0-4 0 0,-1-2 14 0 0,0-16 35 0 0,0 17-48 0 0,1-1 0 0 0,-1 1 1 0 0,1 0-1 0 0,0-1 0 0 0,0 1 0 0 0,0 0 0 0 0,0 0 0 0 0,1 0 1 0 0,-1 0-1 0 0,1 0 0 0 0,0 0 0 0 0,0-1-1 0 0,0 2 4 0 0,0-1 0 0 0,0 0 0 0 0,-1 0 1 0 0,1 0-1 0 0,-1 0 0 0 0,0 0 0 0 0,0 0 0 0 0,0 0 0 0 0,0 0 0 0 0,0 0 0 0 0,-1 0 0 0 0,1-1 0 0 0,-1-2-4 0 0,0 5 1 0 0,0-1-1 0 0,0 0 0 0 0,1 1 0 0 0,-1-1 0 0 0,0 1 0 0 0,1-1 0 0 0,-1 0 0 0 0,1 1 0 0 0,-1-1 0 0 0,1 1 0 0 0,0-1 0 0 0,0 1 0 0 0,-1-1 0 0 0,1 1 0 0 0,0 0 0 0 0,0-1 0 0 0,1 1 0 0 0,-1 0 0 0 0,0 0 0 0 0,3-3-1 0 0,1 1-1 0 0,-1 1 1 0 0,0-1-1 0 0,1 0 1 0 0,2 0 1 0 0,-2 1-6 0 0,9-9-59 0 0,-11 8-26 0 0,0 2 38 0 0,6 2 5 0 0,-6-1 12 0 0,3 0-21 0 0,-4 0 39 0 0,0 0 0 0 0,-1 0 1 0 0,1 0-1 0 0,0 0 0 0 0,-1 0 0 0 0,1 0 0 0 0,0 0 1 0 0,-1 0-1 0 0,1 1 0 0 0,-1-1 0 0 0,1 1 1 0 0,1 0 17 0 0,2 10-134 0 0,6-6 13 0 0,4 24-104 0 0,-4-7 119 0 0,-10-17 90 0 0,1-1-1 0 0,1 1 1 0 0,-1-1 0 0 0,1 0-1 0 0,0 1 17 0 0,9 9-46 0 0,0 0 0 0 0,5 3 46 0 0,-4-4 0 0 0,-9-8 0 0 0,0 0 0 0 0,1 0 0 0 0,-1-1 0 0 0,1 0 0 0 0,0 0 0 0 0,3 1 0 0 0,5 0 0 0 0,-8 6-11 0 0,8-6-32 0 0,0 6 45 0 0,-6-8 56 0 0,2-3-49 0 0,-6-1 8 0 0,1 1 10 0 0,0-1 40 0 0,7-3 272 0 0,-7 1-218 0 0,-1 1-65 0 0,0-1-106 0 0,-1-1 143 0 0,-1 0-47 0 0,-2-3-8 0 0,1 6-23 0 0,0-7 86 0 0,0-14 29 0 0,0 2-46 0 0,-1 4-23 0 0,1 12-52 0 0,-1 0 0 0 0,1-1 0 0 0,0 1 0 0 0,0-1-1 0 0,1 1 1 0 0,-1 0 0 0 0,1-1 0 0 0,0 1-1 0 0,1-4-8 0 0,8-5 12 0 0,-6 6 46 0 0,-5-2-59 0 0,1 7 4 0 0,0-2-3 0 0,0 1 0 0 0,0-1-1 0 0,0 1 1 0 0,1-1 0 0 0,-1 1-1 0 0,2-4 1 0 0,-2 7 1 0 0,0 0-1 0 0,0-1 0 0 0,1 1 0 0 0,-1 0 0 0 0,0-1 0 0 0,0 1 1 0 0,0 0-1 0 0,1-1 0 0 0,-1 1 0 0 0,0 0 0 0 0,0 0 0 0 0,1-1 1 0 0,-1 1-1 0 0,0 0 0 0 0,1 0 0 0 0,-1-1 0 0 0,0 1 0 0 0,1 0 1 0 0,-1 0-1 0 0,0 0 0 0 0,1 0 0 0 0,-1-1 0 0 0,5-2-33 0 0,-3-10-64 0 0,-2 12 94 0 0,0 1 0 0 0,0-1-1 0 0,0 1 1 0 0,0-1 0 0 0,0 1-1 0 0,0-1 1 0 0,0 1 0 0 0,0-1-1 0 0,0 1 1 0 0,0-1 0 0 0,0 1-1 0 0,1-1 1 0 0,-1 1 0 0 0,0 0-1 0 0,0-1 1 0 0,0 1 0 0 0,1-1-1 0 0,-1 1 1 0 0,0 0-1 0 0,1-1 1 0 0,-1 1 0 0 0,0-1-1 0 0,1 1 1 0 0,-1 0 0 0 0,1 0-1 0 0,-1-1 1 0 0,0 1 0 0 0,1 0 3 0 0,6-1-90 0 0,-5 0-27 0 0,-1-1-121 0 0,-1 1 38 0 0,0 0 58 0 0,0 0 50 0 0,0 0 43 0 0,0 0 39 0 0,0 0 54 0 0,1-2 230 0 0,0 2-210 0 0,0 0-91 0 0,0 1-110 0 0,0-1 17 0 0,0 1-39 0 0,0 0-42 0 0,0 0-49 0 0,0-1-50 0 0,0 1-55 0 0,0 0-60 0 0,0 0-63 0 0,0 0-67 0 0,1 0-71 0 0,-1 0-75 0 0,1 0-79 0 0,2 0-1074 0 0,5 0-1038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05.7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 6952 0 0,'0'0'201'0'0,"0"0"-48"0"0,0 0-10 0 0,0 0 50 0 0,0 0 161 0 0,0 0 299 0 0,0 0 19 0 0,0 0-278 0 0,0 0-168 0 0,0 0-50 0 0,0 0 23 0 0,0 3 67 0 0,0 1-170 0 0,0-2-51 0 0,0 1-1 0 0,0-1 0 0 0,0 0 0 0 0,0 1 1 0 0,0-1-1 0 0,1 0 0 0 0,-1 1 1 0 0,1-1-1 0 0,0 2-44 0 0,1-1 72 0 0,1 2-8 0 0,1 2 27 0 0,-2-2 35 0 0,0 1 60 0 0,-2 2 102 0 0,2 2-68 0 0,4 4 15 0 0,0-1-59 0 0,-2-3-23 0 0,-1-2-101 0 0,1 5 91 0 0,-2-7-69 0 0,0 0-1 0 0,-1 0 1 0 0,0 0 0 0 0,-1 0-1 0 0,0 0 1 0 0,1 0-74 0 0,-2 3 49 0 0,0 13 47 0 0,5-8 10 0 0,0-6-51 0 0,8 18 139 0 0,-10-20-171 0 0,5 19 120 0 0,-3 5 87 0 0,-4-28-220 0 0,0-1 0 0 0,1 1-1 0 0,-1 0 1 0 0,1 0 0 0 0,-1-1 0 0 0,1 1 0 0 0,-1 0 0 0 0,1-1-1 0 0,0 1 1 0 0,0 0-10 0 0,4 10 38 0 0,-8-7-29 0 0,3-5-9 0 0,0 0 0 0 0,-1 0 0 0 0,1 1 0 0 0,0-1 0 0 0,0 0 0 0 0,0 0 0 0 0,-1 0 0 0 0,1 0 1 0 0,0 1-1 0 0,0-1 0 0 0,0 0 0 0 0,0 0 0 0 0,0 0 0 0 0,0 1 0 0 0,-1-1 0 0 0,1 0 0 0 0,0 0 0 0 0,0 0 0 0 0,0 1 0 0 0,0-1 0 0 0,0 0 0 0 0,0 0 0 0 0,0 1 0 0 0,0-1 1 0 0,0 0-1 0 0,0 0 0 0 0,0 0 0 0 0,0 1 0 0 0,8 20 80 0 0,-5-12-37 0 0,-3-9-43 0 0,-1 1 1 0 0,1 0-1 0 0,0 0 1 0 0,0-1-1 0 0,0 1 1 0 0,-1 0 0 0 0,1-1-1 0 0,0 1 1 0 0,-1 0-1 0 0,1-1 1 0 0,0 1-1 0 0,-1-1 1 0 0,1 1-1 0 0,-1 0 1 0 0,1-1 0 0 0,-1 1-1 0 0,1-1 1 0 0,-1 1-1 0 0,0-1 0 0 0,-4 5 105 0 0,3-3-4 0 0,1 1 42 0 0,4-3-105 0 0,4-1-139 0 0,-6-1-1 0 0,-2 0 6 0 0,0 1-36 0 0,-1-2-43 0 0,0 1-52 0 0,0 0-11 0 0,1 2 17 0 0,0-1-34 0 0,1 0-344 0 0,0 0 82 0 0,0 1-46 0 0,2-2-663 0 0,2-2-523 0 0,5-5-994 0 0</inkml:trace>
  <inkml:trace contextRef="#ctx0" brushRef="#br0" timeOffset="326.63">49 48 6160 0 0,'-14'0'133'0'0,"12"0"23"0"0,2 0 13 0 0,0-2-18 0 0,0-9-64 0 0,0 9 4 0 0,0 1 103 0 0,2-1 170 0 0,10-7-38 0 0,-11 8-285 0 0,0 1 0 0 0,1-1 0 0 0,-1 1 0 0 0,1-1 0 0 0,-1 1 0 0 0,1-1 0 0 0,-1 1 0 0 0,1 0 0 0 0,0 0 0 0 0,0 0-41 0 0,9-2 207 0 0,1-4 16 0 0,2 0 1 0 0,-1 4-23 0 0,-4 2-133 0 0,1-1 53 0 0,43 2 645 0 0,-42 0-644 0 0,-2 1-47 0 0,17 5 159 0 0,1 3-65 0 0,-14-5-122 0 0,-2-1-33 0 0,6 1 34 0 0,-13-4-43 0 0,0 1 0 0 0,0-1 1 0 0,0 1-1 0 0,-1-1 0 0 0,1 1 1 0 0,3 2-6 0 0,12 7 69 0 0,-17-10-58 0 0,1 0 0 0 0,0 0-1 0 0,0 1 1 0 0,-1 0 0 0 0,1-1-1 0 0,-1 1 1 0 0,0 0-1 0 0,1 0 1 0 0,-1 0 0 0 0,0 0-1 0 0,0 1 1 0 0,0-1-11 0 0,2 5 8 0 0,-3-5-8 0 0,1 0 1 0 0,-1 0-1 0 0,0 0 0 0 0,1 0 0 0 0,-1 0 0 0 0,1 0 0 0 0,0-1 1 0 0,0 1-1 0 0,-1-1 0 0 0,1 1 0 0 0,0-1 0 0 0,0 0 0 0 0,0 0 1 0 0,2 1-1 0 0,-1 1-8 0 0,0-1 1 0 0,0 1-1 0 0,-1 0 1 0 0,1 0-1 0 0,-1 1 1 0 0,0-1 0 0 0,0 0-1 0 0,0 1 1 0 0,-1-1-1 0 0,2 4 8 0 0,0 0-5 0 0,-2-6 9 0 0,-1 0 0 0 0,1 0-1 0 0,-1 1 1 0 0,1-1 0 0 0,-1 0 0 0 0,0 1 0 0 0,1-1 0 0 0,-1 0 0 0 0,0 1 0 0 0,0-1 0 0 0,0 2-4 0 0,-1-1 20 0 0,1 0 1 0 0,-1 1-1 0 0,1-1 0 0 0,-1 0 1 0 0,0 0-1 0 0,0 0 0 0 0,0 0 1 0 0,-1 2-21 0 0,1-2 17 0 0,-1 0 0 0 0,1 0 0 0 0,0 0 0 0 0,1 0 0 0 0,-1 0 0 0 0,0 0 1 0 0,1 0-1 0 0,-1 0 0 0 0,1 1 0 0 0,-1 1-17 0 0,1-2 13 0 0,-2 23 200 0 0,2-24-204 0 0,0 0 0 0 0,-1 0 0 0 0,1 0 1 0 0,-1 0-1 0 0,1 0 0 0 0,-1 0 0 0 0,1 0 0 0 0,-1 0 0 0 0,1 0 0 0 0,-1 0 0 0 0,0 0 0 0 0,0 0 0 0 0,1-1 0 0 0,-1 1 0 0 0,0 0 0 0 0,0-1 1 0 0,0 1-1 0 0,0 0 0 0 0,-1 0-9 0 0,-8 3 65 0 0,-1 1-12 0 0,1 4-35 0 0,2-1-18 0 0,5-5 0 0 0,0 0 0 0 0,0 0 0 0 0,0 1 0 0 0,-1-2 0 0 0,0 1 0 0 0,0 0 0 0 0,-27 13 17 0 0,29-16-8 0 0,1 1-1 0 0,0-1 1 0 0,-1 0-1 0 0,1 1 1 0 0,0-1-1 0 0,-1 0 1 0 0,1 0-1 0 0,-1 1 1 0 0,1-1-1 0 0,-1-1-8 0 0,-16 4 88 0 0,7 1-55 0 0,8-2-27 0 0,0-1 0 0 0,0 0 0 0 0,0 0 0 0 0,0 0 0 0 0,0 0 0 0 0,0 0 0 0 0,-1-1-1 0 0,1 1 1 0 0,0-1 0 0 0,-3 0-6 0 0,-2-1 15 0 0,5 1-10 0 0,0 0-1 0 0,0-1 1 0 0,0 1-1 0 0,0 0 1 0 0,0 1-1 0 0,0-1 1 0 0,0 0-1 0 0,0 1 0 0 0,0 0 1 0 0,0-1-1 0 0,0 2-4 0 0,-6 3 21 0 0,-3 1 7 0 0,1-4-38 0 0,10-2-138 0 0,-1 0 56 0 0,1 0 47 0 0,0 0 40 0 0,-2 0 83 0 0,-3 0 268 0 0,4 0-278 0 0,0 0-54 0 0,0 0-96 0 0,1 0-10 0 0,0 0-39 0 0,0 0-59 0 0,0 0-56 0 0,0 0-61 0 0,-1 0-67 0 0,1 0-72 0 0,0 0-77 0 0,0 0-83 0 0,-1 0-89 0 0,2 0-770 0 0,0 0-835 0 0</inkml:trace>
  <inkml:trace contextRef="#ctx0" brushRef="#br0" timeOffset="763.38">601 222 7080 0 0,'0'0'157'0'0,"2"0"23"0"0,3 0-29 0 0,-1 0-41 0 0,5 0 13 0 0,-1 0-93 0 0,13 0-74 0 0,-14 0 61 0 0,0 0 41 0 0,2 0 86 0 0,0 0 106 0 0,0-2 62 0 0,2-3 57 0 0,2-2 24 0 0,-1 5-66 0 0,1 2-87 0 0,3 0 28 0 0,-14 0-65 0 0,-2 0-18 0 0,6 0-61 0 0,-2 0-103 0 0,0-1-1 0 0,0 0 1 0 0,0 0 0 0 0,0 0 0 0 0,0 0-1 0 0,0-1 1 0 0,0 1 0 0 0,0-1 0 0 0,2-1-21 0 0,10 0 73 0 0,-1 1-58 0 0,-13 1-15 0 0,-1 0 0 0 0,0 0 0 0 0,0 1 0 0 0,0-1 0 0 0,0 0 0 0 0,0 0 0 0 0,0 0 0 0 0,0 0 0 0 0,0 0 0 0 0,0 0 0 0 0,-1-1 0 0 0,2 0 0 0 0,-2-3-17 0 0,0 4 14 0 0,0 0 1 0 0,0 1 0 0 0,0-1 0 0 0,0 1 0 0 0,0-1 0 0 0,0 0-1 0 0,0 1 1 0 0,1-1 0 0 0,-1 0 0 0 0,0 1 0 0 0,0-1 0 0 0,0 1-1 0 0,1-1 1 0 0,-1 1 0 0 0,0-1 0 0 0,1 1 0 0 0,-1-1 0 0 0,0 1-1 0 0,1-1 1 0 0,-1 1 0 0 0,1-1 2 0 0,9-9 43 0 0,-12 8 73 0 0,-5-1-80 0 0,6 2-8 0 0,-4-9 74 0 0,-6 5 30 0 0,4-7 10 0 0,7 11-132 0 0,0 0 0 0 0,-1 0 0 0 0,1 0 0 0 0,-1 0 0 0 0,1 0 0 0 0,-1 0 0 0 0,0 0 0 0 0,1 0 0 0 0,-1 1 0 0 0,0-1 0 0 0,0 0 0 0 0,1 0 0 0 0,-1 0 0 0 0,0 1 0 0 0,0-1 0 0 0,0 0-10 0 0,-10-4 112 0 0,1 1-75 0 0,-4-2-71 0 0,10 4 3 0 0,1 0-1 0 0,-1 1 1 0 0,1-1 0 0 0,0-1 0 0 0,-1 1 0 0 0,-1-2 31 0 0,-2 0-94 0 0,-2 5 90 0 0,7-1-10 0 0,-14 3-66 0 0,3 3 12 0 0,-6 3 40 0 0,4 5 16 0 0,2 2-35 0 0,0 11 33 0 0,4-7 4 0 0,5-12-9 0 0,-3 4 35 0 0,5 2 67 0 0,2-6-46 0 0,0 2 34 0 0,-1 37 289 0 0,3-34-301 0 0,0-2-79 0 0,-1-7 20 0 0,0 0 0 0 0,1 0 0 0 0,0 0 0 0 0,0 0 0 0 0,0 0 0 0 0,0 0 0 0 0,0-1 0 0 0,1 1 0 0 0,-1-1 0 0 0,1 0 0 0 0,0 0 0 0 0,1 1 0 0 0,9 1 21 0 0,-5 8 82 0 0,-7-12-95 0 0,1 0 0 0 0,-1 0 0 0 0,1 1 0 0 0,-1-2 1 0 0,1 1-1 0 0,0 0 0 0 0,0 0 0 0 0,-1 0 1 0 0,1-1-1 0 0,0 1 0 0 0,0-1-8 0 0,20 8 120 0 0,-8 0-40 0 0,23 9 118 0 0,-33-16-185 0 0,-1 0 0 0 0,1 0 1 0 0,0-1-1 0 0,0 1 0 0 0,0-1 1 0 0,1 0-14 0 0,41 0 114 0 0,66 0 224 0 0,-99-2-301 0 0,-3-4-56 0 0,0 1-46 0 0,4 3-34 0 0,-8 1 16 0 0,-5 1 15 0 0,1 0-35 0 0,0 0-14 0 0,0-1-35 0 0,-1 1-40 0 0,1-1-45 0 0,-1 0-47 0 0,1 0-45 0 0,-1 0-39 0 0,1 0-36 0 0,0-1-118 0 0,0 0-35 0 0,3-3-1233 0 0</inkml:trace>
  <inkml:trace contextRef="#ctx0" brushRef="#br0" timeOffset="1099.83">1200 159 6624 0 0,'0'0'192'0'0,"0"2"-7"0"0,0 0-181 0 0,1 0 0 0 0,-1-1 0 0 0,0 1 0 0 0,1-1 0 0 0,-1 1 0 0 0,1-1 0 0 0,-1 1 0 0 0,1-1 0 0 0,0 1 0 0 0,0-1 0 0 0,-1 1 0 0 0,1-1-4 0 0,1 1 0 0 0,-1-1-1 0 0,0 1 0 0 0,0 0 0 0 0,-1 0 0 0 0,1 0 1 0 0,0-1-1 0 0,-1 1 0 0 0,1 0 0 0 0,-1 0 0 0 0,1 0 1 0 0,-1 0-1 0 0,0 1 1 0 0,2 7 60 0 0,0-8 18 0 0,0-1 32 0 0,1 2 103 0 0,1 2 70 0 0,1 16 527 0 0,3-13-119 0 0,-4-3-104 0 0,-2 3-227 0 0,-2 0-44 0 0,2-1-67 0 0,2 0-11 0 0,3 0 68 0 0,-6-5-66 0 0,0-1-55 0 0,0 1-48 0 0,-1 0-39 0 0,1 0-22 0 0,-1 0-34 0 0,-1 3 14 0 0,0-4-9 0 0,1 0 44 0 0,0 0 62 0 0,0 0-43 0 0,0-1-38 0 0,0 1-35 0 0,0 0-38 0 0,0 0-59 0 0,0 1-274 0 0,0-1 267 0 0,0 0 81 0 0,0-1 43 0 0,0 1 52 0 0,0 0 60 0 0,0-1 40 0 0,0 1 60 0 0,0-1 66 0 0,0 1 73 0 0,0 0 77 0 0,0 0 85 0 0,0-1 89 0 0,0 1 96 0 0,-2-1-490 0 0,-6-1-87 0 0,1-2-57 0 0,-1-2-50 0 0,-1-4-43 0 0,6 6-26 0 0,-2-2 40 0 0,-8-9 115 0 0,8 7-116 0 0,0-9 63 0 0,-6-2-6 0 0,10 14-86 0 0,0-1 0 0 0,1 1 0 0 0,-1 0 0 0 0,1-1 0 0 0,0-2-12 0 0,0-22 10 0 0,-1 9-10 0 0,1 16 0 0 0,-1 0 0 0 0,1 0 0 0 0,0 0 0 0 0,0 0 0 0 0,0 0 0 0 0,1 0 0 0 0,0 0 0 0 0,-1 0 0 0 0,1 0 0 0 0,1-2 0 0 0,14-23 0 0 0,-6 24-18 0 0,-3-6-68 0 0,-7 10 79 0 0,1 0 0 0 0,-1 0 0 0 0,1 0 0 0 0,-1 0 0 0 0,1 0 0 0 0,-1 0 0 0 0,1 0 0 0 0,0 0 0 0 0,-1 0 0 0 0,1 0 0 0 0,0 0 0 0 0,0 1 0 0 0,0-1 0 0 0,0 0 0 0 0,-1 0 0 0 0,2 1 7 0 0,19-11-149 0 0,1 1 93 0 0,43-17 83 0 0,-62 26-66 0 0,1 0 0 0 0,-1 1 0 0 0,1-1 1 0 0,-1 1-1 0 0,1-1 0 0 0,0 1 0 0 0,-1 0 1 0 0,1 1-1 0 0,1-1 39 0 0,5 1-106 0 0,33-1-447 0 0,-17 0 141 0 0,-5 0 5 0 0,2 0-86 0 0,9 0-192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04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48 7024 0 0,'0'0'157'0'0,"0"0"23"0"0,0 0 12 0 0,0 0 37 0 0,0 0 131 0 0,0 0 59 0 0,0 0 12 0 0,0 0-25 0 0,0 3-106 0 0,0 3-162 0 0,-7 5 36 0 0,3-6-28 0 0,2-2-28 0 0,0 1 40 0 0,0-1 83 0 0,2 2-89 0 0,0 2-48 0 0,1 2-9 0 0,0-4 33 0 0,1 0 101 0 0,9 5-45 0 0,-9-6-43 0 0,-1-1-64 0 0,-1 6-19 0 0,-1-6-11 0 0,1 8 72 0 0,-1 4-17 0 0,1-13-90 0 0,0 1 0 0 0,0-1 0 0 0,1 0-1 0 0,-1 0 1 0 0,0 0 0 0 0,1 0 0 0 0,-1 0 0 0 0,1 0 0 0 0,0 0-12 0 0,4 6 34 0 0,-4-7-26 0 0,0 1 0 0 0,0-1 0 0 0,0 1 0 0 0,-1-1 0 0 0,1 1 0 0 0,0-1 0 0 0,-1 1 0 0 0,1-1-1 0 0,-1 1 1 0 0,0 0 0 0 0,1-1 0 0 0,-1 1 0 0 0,0 0 0 0 0,0 0-8 0 0,-1 14 85 0 0,1-12-59 0 0,-1 0 0 0 0,1 1 0 0 0,0-1 0 0 0,0 1 0 0 0,0-1 0 0 0,1 0 0 0 0,0 1 0 0 0,0-1 0 0 0,1 4-26 0 0,8 5 80 0 0,-6-8 16 0 0,-3 2-61 0 0,0-1-6 0 0,9 7 48 0 0,-6-7-20 0 0,-4-1-42 0 0,1 0-4 0 0,10 0 63 0 0,-7 2-22 0 0,0-2 5 0 0,0-4 31 0 0,5 0 73 0 0,-8-1-143 0 0,1 0 0 0 0,0 0 0 0 0,-1 1 0 0 0,1-1 0 0 0,-1 0 0 0 0,1 1 1 0 0,-1 0-1 0 0,1-1 0 0 0,-1 1 0 0 0,1 0 0 0 0,-1 0 0 0 0,1 0-18 0 0,-1 0 14 0 0,1 0 1 0 0,0 0-1 0 0,-1 0 0 0 0,1 0 1 0 0,0-1-1 0 0,0 1 0 0 0,0 0 1 0 0,0-1-1 0 0,0 1 0 0 0,0-1 1 0 0,0 0-1 0 0,1 0-14 0 0,25 0 147 0 0,-22-2-87 0 0,-4 0-56 0 0,0 1 1 0 0,0-1 0 0 0,0 1 0 0 0,1 0 0 0 0,-1 0 0 0 0,0 0 0 0 0,1 0 0 0 0,-1 0 0 0 0,1 0 0 0 0,-1 1 0 0 0,1-1 0 0 0,-1 1-1 0 0,1 0 1 0 0,-1-1 0 0 0,1 1 0 0 0,1 1-5 0 0,-2-1 6 0 0,1-1 1 0 0,-1 1-1 0 0,0 0 0 0 0,1 0 1 0 0,-1-1-1 0 0,1 0 0 0 0,-1 1 0 0 0,0-1 1 0 0,0 0-1 0 0,1 0 0 0 0,-1 0 0 0 0,1-1-6 0 0,18-8 83 0 0,-15 8-75 0 0,0 1 14 0 0,0-1-1 0 0,0 0 1 0 0,0-1 0 0 0,-1 0-1 0 0,1 0 1 0 0,0 0-1 0 0,-1 0 1 0 0,4-4-22 0 0,-3 2 7 0 0,1-3 7 0 0,11-10 56 0 0,-4 5-13 0 0,-10 9-44 0 0,1 0-1 0 0,0-1 1 0 0,-1 1 0 0 0,0-1-1 0 0,0-1 1 0 0,1-1-13 0 0,0-8 21 0 0,8-13 32 0 0,-12 21-49 0 0,1 0 5 0 0,5-1 30 0 0,-6 7-38 0 0,-1 1 0 0 0,1 0-1 0 0,-1 0 1 0 0,1-1 0 0 0,-1 1-1 0 0,0 0 1 0 0,1-1 0 0 0,-1 1-1 0 0,0-1 1 0 0,1 1 0 0 0,-1 0 0 0 0,0-1-1 0 0,0 1 1 0 0,1-1 0 0 0,-1 1-1 0 0,0-1 1 0 0,0 1 0 0 0,0-1-1 0 0,0 1 1 0 0,1-1 0 0 0,-1 1 0 0 0,0-1-1 0 0,0 1 1 0 0,0-1 0 0 0,0 1-1 0 0,0-1 1 0 0,0 1 0 0 0,-1-1 0 0 0,1 0-1 0 0,0-10 5 0 0,0-25 54 0 0,0 7-49 0 0,0 71-31 0 0,3-36-22 0 0,-2-5 40 0 0,0 0-1 0 0,0 0 1 0 0,1 0-1 0 0,-1 1 0 0 0,0-1 1 0 0,-1 1-1 0 0,1-1 1 0 0,0 0-1 0 0,0 1 1 0 0,-1 0-1 0 0,1-1 1 0 0,0 1-1 0 0,-1-1 0 0 0,0 1 1 0 0,1 0-1 0 0,-1-1 1 0 0,0 1-1 0 0,0 0 4 0 0,0 0-1 0 0,0 0 1 0 0,1 0-1 0 0,-1 0 0 0 0,1 0 0 0 0,-1 0 1 0 0,1 0-1 0 0,0-1 0 0 0,-1 1 0 0 0,1 0 0 0 0,0 0 1 0 0,0-1-1 0 0,0 1 0 0 0,0-1 0 0 0,1 1 0 0 0,-1-1 1 0 0,0 1-1 0 0,2 0 1 0 0,-2-1 0 0 0,1 1 0 0 0,-1-1 0 0 0,0 0 1 0 0,1 1-1 0 0,-1-1 0 0 0,0 1 0 0 0,0 0 0 0 0,0-1 0 0 0,0 1 0 0 0,-1 0 1 0 0,1 0-1 0 0,0 0 0 0 0,-1-1 0 0 0,1 1 0 0 0,-1 0 0 0 0,0 0 1 0 0,1 2-1 0 0,-1-3 1 0 0,0 1 1 0 0,0 0-1 0 0,0 0 0 0 0,1-1 1 0 0,-1 1-1 0 0,1 0 1 0 0,0-1-1 0 0,-1 1 1 0 0,1 0-1 0 0,0-1 1 0 0,0 1-1 0 0,0-1 1 0 0,0 1-1 0 0,0-1 1 0 0,0 1-1 0 0,0-1 1 0 0,1 0-1 0 0,-1 0 1 0 0,1 1-2 0 0,11 14 44 0 0,8 31 153 0 0,-21-46-195 0 0,1 0 0 0 0,-1 0 0 0 0,1 0 0 0 0,0 0 0 0 0,0 0-1 0 0,0-1 1 0 0,-1 1 0 0 0,1 0 0 0 0,0 0 0 0 0,0-1 0 0 0,0 1 0 0 0,0-1 0 0 0,0 1 0 0 0,0-1 0 0 0,0 1 0 0 0,1-1-2 0 0,9 7 70 0 0,5 22 146 0 0,-16-24-161 0 0,0-1-32 0 0,1-1 25 0 0,1 0 26 0 0,0 0 44 0 0,-2-3-118 0 0,6 7 86 0 0,-2-1-58 0 0,-2 0-37 0 0,-1 1-46 0 0,-1-7 55 0 0,0 0-2 0 0,0 0 1 0 0,0 1-1 0 0,0-1 0 0 0,0 0 1 0 0,0 0-1 0 0,0 0 0 0 0,0 0 1 0 0,0 0-1 0 0,0 0 0 0 0,0 0 0 0 0,0 0 1 0 0,0 0-1 0 0,0 0 0 0 0,0 0 1 0 0,0 1-1 0 0,0-1 0 0 0,0 0 0 0 0,0 0 1 0 0,0 0-1 0 0,0 0 0 0 0,0 0 1 0 0,0 0-1 0 0,0 0 0 0 0,0 0 0 0 0,0 0 1 0 0,0 0-1 0 0,0 0 0 0 0,0 1 1 0 0,0-1-1 0 0,0 0 0 0 0,1 0 1 0 0,-1 0-1 0 0,0 0 0 0 0,0 0 0 0 0,0 0 1 0 0,0 0-1 0 0,0 0 0 0 0,0 0 1 0 0,0 0-1 0 0,0 0 0 0 0,0 0 0 0 0,0 0 1 0 0,0 0-1 0 0,1 0 0 0 0,-1 0 1 0 0,0 0-1 0 0,0 0 0 0 0,0 0 0 0 0,0 0 1 0 0,0 0-1 0 0,0 0 0 0 0,0 0 1 0 0,0 0-1 0 0,0 0 0 0 0,0 0 1 0 0,1 0-1 0 0,-1 0 2 0 0,10 0-59 0 0,-7 0 122 0 0,-3 0 18 0 0,0 0-51 0 0,0 0-56 0 0,0 0-58 0 0,0 0-120 0 0,0 0-210 0 0,0 0-30 0 0</inkml:trace>
  <inkml:trace contextRef="#ctx0" brushRef="#br0" timeOffset="599.64">806 158 6880 0 0,'13'0'157'0'0,"-10"0"23"0"0,-3 0 11 0 0,3 0-31 0 0,3 0-111 0 0,-2 0 24 0 0,-2 0 75 0 0,-1 0 168 0 0,-1 0 286 0 0,0 0 26 0 0,-1 1-263 0 0,-1 1-161 0 0,-5 5 12 0 0,4-3-127 0 0,0-2 98 0 0,6 4-24 0 0,7 15 17 0 0,-7-11 82 0 0,-3-7-195 0 0,0 4-7 0 0,0-2 13 0 0,0 2 72 0 0,0 3 108 0 0,0-6-200 0 0,1 0 1 0 0,-1 0 0 0 0,1 0 0 0 0,1 0 0 0 0,-1 0-1 0 0,0 0 1 0 0,1 0 0 0 0,0 0 0 0 0,1 2-54 0 0,-3-5 16 0 0,1 0 1 0 0,-1 1 0 0 0,1-1-1 0 0,-1 0 1 0 0,0 1-1 0 0,1-1 1 0 0,-1 1 0 0 0,0-1-1 0 0,0 0 1 0 0,0 2-17 0 0,2 15 150 0 0,1-8-87 0 0,1 1-2 0 0,-2-2 13 0 0,1-2 25 0 0,1 1 48 0 0,6 10 162 0 0,-4 8 10 0 0,0-13-118 0 0,-1-3-63 0 0,-3 1-36 0 0,-2-9-92 0 0,0 0 0 0 0,0-1 0 0 0,0 1 0 0 0,1 0 0 0 0,-1-1 0 0 0,0 1 0 0 0,1-1 0 0 0,0 1 0 0 0,-1-1 0 0 0,1 1 0 0 0,0-1 0 0 0,0 1 0 0 0,0 0-10 0 0,0 0 11 0 0,0-1-1 0 0,0 1 1 0 0,0 0 0 0 0,0 0 0 0 0,0-1 0 0 0,-1 1 0 0 0,1 0-1 0 0,-1 0 1 0 0,1 0 0 0 0,-1 0 0 0 0,0 0 0 0 0,1 0 0 0 0,-1 1-11 0 0,-1 0 23 0 0,1 0 0 0 0,1 0 0 0 0,-1 0 1 0 0,0 0-1 0 0,1-1 0 0 0,-1 1 0 0 0,1 1-23 0 0,7 4 156 0 0,-8-8-148 0 0,0 0 0 0 0,1 1 0 0 0,-1-1 1 0 0,1 0-1 0 0,-1 1 0 0 0,0-1 0 0 0,1 0 0 0 0,-1 1 0 0 0,0-1 0 0 0,1 1 0 0 0,-1-1 0 0 0,0 1 0 0 0,0-1 0 0 0,1 0 0 0 0,-1 1 0 0 0,0-1 0 0 0,0 1 0 0 0,0-1 0 0 0,0 1 0 0 0,1-1 0 0 0,-1 1 0 0 0,0-1 0 0 0,0 1 0 0 0,0-1 0 0 0,0 1 0 0 0,0-1 0 0 0,0 1 1 0 0,0-1-1 0 0,-1 1-8 0 0,1 19 294 0 0,0-6-164 0 0,0-3-61 0 0,0-9 22 0 0,0-2 2 0 0,0 0-10 0 0,0 0-3 0 0,1-9 47 0 0,-1-4-54 0 0,-1 7-16 0 0,-1 0 46 0 0,-3 2-63 0 0,2 1-10 0 0,-1-1 0 0 0,0 0 0 0 0,1 0 0 0 0,0 0 0 0 0,-2-2-30 0 0,1-4 20 0 0,3 8-13 0 0,0-1-1 0 0,0 1 0 0 0,-1 0 1 0 0,1 0-1 0 0,0 0 0 0 0,-1 0 1 0 0,1 0-1 0 0,-1 0 1 0 0,0 0-7 0 0,0 0 4 0 0,0-1 0 0 0,0 1 0 0 0,1 0 0 0 0,-1-1 0 0 0,1 1 0 0 0,-1-1 1 0 0,1 1-1 0 0,0-1 0 0 0,0 0 0 0 0,0 1 0 0 0,0-1 0 0 0,0-1-4 0 0,0 0 5 0 0,0 0-1 0 0,-1 0 0 0 0,1-1 1 0 0,-1 1-1 0 0,0 0 1 0 0,-3-3-5 0 0,-1-5 0 0 0,1 0 0 0 0,0 0 0 0 0,0-1 0 0 0,1 0 0 0 0,1-1 0 0 0,1 1 0 0 0,0-1 0 0 0,1 1 0 0 0,1 0 0 0 0,0 0 0 0 0,1-3 0 0 0,0-10 0 0 0,-1 5-3 0 0,0-55-93 0 0,0 72 90 0 0,0 1 0 0 0,1-1 1 0 0,-1 1-1 0 0,1-1 0 0 0,0 1 1 0 0,0-1-1 0 0,0 1 0 0 0,0-1 1 0 0,0 1 5 0 0,5-12-24 0 0,-1-12-78 0 0,10-1-73 0 0,-4 7 53 0 0,-8 7 113 0 0,-3 14 10 0 0,0 0 0 0 0,0 0 0 0 0,0 0 0 0 0,0 0 0 0 0,0 0 0 0 0,0 0 0 0 0,0 0 0 0 0,0 0 0 0 0,0 0 0 0 0,0-1-1 0 0,0 1 1 0 0,0 0 0 0 0,0 0 0 0 0,0 0 0 0 0,0 0 0 0 0,0 0 0 0 0,0 0 0 0 0,0 0 0 0 0,0 0 0 0 0,0 0 0 0 0,0 0 0 0 0,0-1 0 0 0,0 1 0 0 0,0 0 0 0 0,0 0 0 0 0,0 0-1 0 0,1 0 1 0 0,-1 0 0 0 0,0 0 0 0 0,0 0 0 0 0,0 0 0 0 0,0 0 0 0 0,0 0 0 0 0,0 0 0 0 0,0 0 0 0 0,0 0 0 0 0,0 0 0 0 0,0 0 0 0 0,0 0 0 0 0,0 0 0 0 0,1 0-1 0 0,-1 0 1 0 0,0-1 0 0 0,0 1 0 0 0,0 0 0 0 0,0 0 0 0 0,0 0 0 0 0,0 0 0 0 0,0 0 0 0 0,0 0 0 0 0,0 1 0 0 0,0-1 0 0 0,1 0 0 0 0,-1 0 0 0 0,0 0 0 0 0,0 0 0 0 0,0 0-1 0 0,29 0 65 0 0,0 0-66 0 0,-27 0-3 0 0,-1 0 0 0 0,1 0 1 0 0,0 0-1 0 0,0 0 1 0 0,-1 1-1 0 0,1-1 1 0 0,0 1-1 0 0,-1-1 1 0 0,1 1-1 0 0,0 0 1 0 0,0 0 3 0 0,11 10-131 0 0,3 2-87 0 0,-4-8 27 0 0,-1-1 70 0 0,10 5-33 0 0,10 15 149 0 0,8 17 123 0 0,-11-11-65 0 0,-4-7-53 0 0,-22-20 0 0 0,1 2 0 0 0,-1-1 0 0 0,-1 2 0 0 0,-2 16 0 0 0,1-12-25 0 0,0 9-102 0 0,0-19 126 0 0,0 0 0 0 0,0 0 0 0 0,0 0 0 0 0,0 0 0 0 0,0 0 0 0 0,0 0 0 0 0,0 0 0 0 0,0 0 0 0 0,0 1 0 0 0,0-1 0 0 0,0 0 0 0 0,0 0 0 0 0,0 0 0 0 0,0 0 1 0 0,0 0-1 0 0,0 0 0 0 0,0 0 0 0 0,0 0 0 0 0,0 0 0 0 0,0 0 0 0 0,0 1 0 0 0,0-1 0 0 0,0 0 0 0 0,0 0 0 0 0,0 0 0 0 0,0 0 0 0 0,0 0 0 0 0,0 0 0 0 0,0 0 0 0 0,0 0 1 0 0,0 0-1 0 0,0 0 0 0 0,0 0 0 0 0,0 0 0 0 0,-1 0 0 0 0,1 0 0 0 0,0 0 0 0 0,0 0 0 0 0,0 0 0 0 0,0 1 0 0 0,0-1 0 0 0,0 0 0 0 0,0 0 0 0 0,0 0 0 0 0,0 0 1 0 0,0 0-1 0 0,-1 0 0 0 0,1 0 0 0 0,0 0 0 0 0,0 0 0 0 0,0 0 0 0 0,0 0 0 0 0,0 0 0 0 0,0-1 0 0 0,0 1 0 0 0,0 0 0 0 0,0 0 1 0 0,-1 0 2 0 0,0 1 0 0 0,1-1 0 0 0,-1 0-1 0 0,0 0 1 0 0,1 0 0 0 0,-1 1 0 0 0,1-1-1 0 0,-1 0 1 0 0,0 0 0 0 0,1 1 0 0 0,-1-1 0 0 0,1 1-1 0 0,-1-1 1 0 0,1 0 0 0 0,-1 1 0 0 0,1-1-1 0 0,-1 1-1 0 0,-9 12 112 0 0,9-11-89 0 0,0 0 0 0 0,0 0 0 0 0,-1 0 1 0 0,1 0-1 0 0,0-1 0 0 0,-1 1 0 0 0,1 0 0 0 0,-1-1 1 0 0,0 1-1 0 0,0-1 0 0 0,1 0 0 0 0,-1 1 0 0 0,0-1 0 0 0,0 0 1 0 0,0 0-1 0 0,0 0 0 0 0,0 0 0 0 0,-1-1 0 0 0,1 1 1 0 0,-1 0-24 0 0,-2 1 160 0 0,-4 5-66 0 0,-1-3-96 0 0,-2-2-85 0 0,-2-2-78 0 0,5 2 49 0 0,-7 5-78 0 0,7-2 10 0 0,4-3 42 0 0,-1-2-46 0 0,1 3-278 0 0,-6 4 121 0 0,5-4 137 0 0,0-2-33 0 0,-3 1-147 0 0,-1-2-91 0 0,7 0-253 0 0,3 0-17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18.8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6704 0 0,'0'0'149'0'0,"0"0"23"0"0,0 0 12 0 0,3 3-25 0 0,7 10-66 0 0,-4-2 118 0 0,4 7 286 0 0,-7-16-199 0 0,-2 1-108 0 0,0 0-69 0 0,-1 1-64 0 0,0 0-16 0 0,0-2 48 0 0,6 6 94 0 0,4 3 218 0 0,-3-4-184 0 0,-5-4-159 0 0,0 0-50 0 0,7 17 319 0 0,0-3-93 0 0,7 11 69 0 0,-15-26-287 0 0,1 1 11 0 0,0 0-1 0 0,0 0 1 0 0,-1 0-1 0 0,1 0 1 0 0,-1 0-1 0 0,1 2-26 0 0,0 5 82 0 0,-1 3 35 0 0,-1-7-76 0 0,1 0 1 0 0,0 0-1 0 0,0 0 0 0 0,1 0 0 0 0,0-1 0 0 0,0 1 0 0 0,0 0 1 0 0,2 2-42 0 0,10 29 194 0 0,-9-6-46 0 0,5 1-10 0 0,-4-1-2 0 0,4 1 1 0 0,-6-14-57 0 0,-2-11-39 0 0,0 1 0 0 0,0-1 1 0 0,0 1-1 0 0,1-1 1 0 0,1 1-42 0 0,-2-3 33 0 0,1 1 1 0 0,-1-1 0 0 0,0 0 0 0 0,-1 1 0 0 0,1 0-1 0 0,-1-1 1 0 0,0 1 0 0 0,0 0 0 0 0,-1 4-34 0 0,1 1 119 0 0,0-3-33 0 0,6 9 64 0 0,-1-3 14 0 0,-5-7-69 0 0,-1 2 35 0 0,1-1-12 0 0,1-2-33 0 0,3 4 9 0 0,-4-9-91 0 0,0 1 0 0 0,0-1 0 0 0,0 1 0 0 0,-1 0 0 0 0,1-1 0 0 0,0 1 0 0 0,-1 0 0 0 0,1-1 0 0 0,-1 1 0 0 0,0 0 0 0 0,1 0 0 0 0,-1 0 0 0 0,0 0-3 0 0,0 4-17 0 0,0 1 34 0 0,0 24 199 0 0,0-28-144 0 0,0-3 0 0 0,0 0 0 0 0,0 0 0 0 0,0 0 0 0 0,0 0 1 0 0,0-3 6 0 0,0-18-28 0 0,1-12 18 0 0,0 31-68 0 0,0 0 0 0 0,-1 0 0 0 0,1 1 0 0 0,0-1 0 0 0,0 0 0 0 0,0 0 0 0 0,1 1 0 0 0,-1-1 0 0 0,0 0 0 0 0,1 1 0 0 0,-1-1 0 0 0,1 1-1 0 0,0-2-10 0 0,1 0-1 0 0,-1 0 1 0 0,0 0 0 0 0,0-1 0 0 0,0 1 0 0 0,0-2 10 0 0,5-7-39 0 0,2 1-33 0 0,4-2-47 0 0,-9 8 62 0 0,0 0-1 0 0,1 0 0 0 0,-1 1 1 0 0,1 0-1 0 0,0 0 1 0 0,3-1 57 0 0,15-6-120 0 0,1 1 80 0 0,-20 8 31 0 0,1 0 0 0 0,-1 0 0 0 0,1 0 1 0 0,-1 0-1 0 0,2 1 9 0 0,29-1-150 0 0,-33 2 123 0 0,-1 0 1 0 0,1 0-1 0 0,0 0 0 0 0,-1 1 0 0 0,1-1 0 0 0,-1 0 1 0 0,1 1-1 0 0,-1 0 0 0 0,1-1 0 0 0,-1 1 0 0 0,1 0 1 0 0,-1 0-1 0 0,2 0 27 0 0,-2 0-27 0 0,1 0 0 0 0,0 0 0 0 0,-1 0 0 0 0,1 0 0 0 0,0 0 0 0 0,0-1 0 0 0,0 1-1 0 0,0-1 1 0 0,-1 1 0 0 0,1-1 0 0 0,0 0 0 0 0,0 1 0 0 0,2-1 27 0 0,0 0-15 0 0,-3-1 12 0 0,0 1 1 0 0,0 0-1 0 0,0 0 0 0 0,0 0 1 0 0,0 0-1 0 0,0 0 0 0 0,0 0 1 0 0,0 0-1 0 0,0 0 0 0 0,0 1 1 0 0,0-1-1 0 0,0 0 0 0 0,0 1 1 0 0,0-1-1 0 0,0 0 1 0 0,0 1-1 0 0,0-1 0 0 0,-1 1 1 0 0,1 0-1 0 0,0-1 0 0 0,0 1 1 0 0,0 0-1 0 0,-1-1 0 0 0,1 1 1 0 0,0 0-1 0 0,-1 0 0 0 0,1-1 1 0 0,-1 1-1 0 0,1 0 1 0 0,-1 0-1 0 0,1 0 0 0 0,-1 0 1 0 0,1 0 2 0 0,1 3-2 0 0,0-1 1 0 0,0 0 0 0 0,1 0-1 0 0,-1-1 1 0 0,1 1 0 0 0,0 0-1 0 0,0-1 1 0 0,0 0 0 0 0,2 2 1 0 0,-4-3 0 0 0,0-1 0 0 0,0 0 0 0 0,0 0 0 0 0,0 1 0 0 0,0-1 0 0 0,0 1 0 0 0,-1-1 0 0 0,1 1 0 0 0,0-1 0 0 0,0 1 0 0 0,-1 0 0 0 0,1-1 0 0 0,0 1 0 0 0,-1 0 0 0 0,1-1 0 0 0,-1 1 0 0 0,1 0 0 0 0,-1 0 0 0 0,1 0 0 0 0,-1-1 0 0 0,1 1 0 0 0,-1 0 0 0 0,0 0 0 0 0,1 0 0 0 0,-1 0 0 0 0,0 0 0 0 0,0 0 0 0 0,0 0 0 0 0,0 0 0 0 0,0 0 0 0 0,0 0 0 0 0,0 0 0 0 0,0 0 0 0 0,0-1 0 0 0,0 1 0 0 0,-1 1 0 0 0,1 4 0 0 0,0 4 52 0 0,-1 0 62 0 0,0-8-51 0 0,0 1-1 0 0,1 0 1 0 0,-1-1-1 0 0,0 1 1 0 0,0-1-1 0 0,0 0 1 0 0,-1 1-1 0 0,1-1 1 0 0,-1 1-63 0 0,-6 5 206 0 0,3-4-128 0 0,-1 0-46 0 0,-20 7 155 0 0,22-9-165 0 0,0-1 1 0 0,0 0-1 0 0,0 0 0 0 0,0 0 1 0 0,0 0-1 0 0,-1-1 1 0 0,-1 0-23 0 0,-12 2 87 0 0,1 5-29 0 0,2-1-5 0 0,-1-5 24 0 0,-1-1-71 0 0,-26 0 130 0 0,27 0-148 0 0,4 0-59 0 0,0 0-77 0 0,0 0-95 0 0,1 0-113 0 0,10 0 140 0 0,1 0-35 0 0,-1 0-344 0 0,0 0 80 0 0,0-1-48 0 0,0-1-665 0 0,-3-1-185 0 0,0-1-54 0 0,-2-2-165 0 0</inkml:trace>
  <inkml:trace contextRef="#ctx0" brushRef="#br0" timeOffset="537.16">805 411 9616 0 0,'0'3'216'0'0,"0"23"292"0"0,0-23-354 0 0,3-1-79 0 0,1 2-37 0 0,-4-4-38 0 0,1 0 0 0 0,-1 1 0 0 0,1-1 0 0 0,-1 0 1 0 0,1 1-1 0 0,-1-1 0 0 0,0 1 0 0 0,1-1 0 0 0,-1 0 0 0 0,0 1 0 0 0,1-1 1 0 0,-1 1-1 0 0,0-1 0 0 0,0 1 0 0 0,1-1 0 0 0,-1 1 0 0 0,0-1 0 0 0,0 1 1 0 0,0 0-1 0 0,2 11 17 0 0,-1 11 48 0 0,-1-13 58 0 0,2 3 140 0 0,9-2 228 0 0,-11-9-501 0 0,1 1 68 0 0,-1 1 56 0 0,0 0 42 0 0,1 17 667 0 0,2-13-560 0 0,8 5 122 0 0,-9-10-123 0 0,0 0-89 0 0,-2-1-57 0 0,0 1-55 0 0,0 0-24 0 0,1-1 50 0 0,9 3 200 0 0,-7-2-200 0 0,-2 1-4 0 0,3 0 71 0 0,1-2 3 0 0,3-2 103 0 0,0 0-163 0 0,9 0 170 0 0,-4 0-76 0 0,-6 0-114 0 0,-6 0-72 0 0,-1 0-1 0 0,1 0 0 0 0,0 0 1 0 0,0 0-1 0 0,-1 0 1 0 0,1 0-1 0 0,0 0 0 0 0,-1 0 1 0 0,1 0-1 0 0,0-1 1 0 0,-1 1-1 0 0,1 0 0 0 0,-1 0 1 0 0,1-1-1 0 0,0 1 1 0 0,-1 0-1 0 0,1-1 1 0 0,-1 1-1 0 0,1-1 0 0 0,-1 1 1 0 0,1-1-1 0 0,-1 1 1 0 0,1-1-1 0 0,-1 1 0 0 0,0-1 1 0 0,1 0-5 0 0,-1 1 2 0 0,1-1 0 0 0,-1 1 0 0 0,0-1 0 0 0,1 1 0 0 0,-1-1-1 0 0,1 1 1 0 0,-1-1 0 0 0,1 1 0 0 0,-1-1 0 0 0,1 1 0 0 0,0 0 0 0 0,-1-1 0 0 0,1 1 0 0 0,-1 0 0 0 0,1-1 0 0 0,0 1 0 0 0,-1 0 0 0 0,1 0 0 0 0,0 0 0 0 0,-1-1 0 0 0,1 1 0 0 0,0 0 0 0 0,-1 0 0 0 0,1 0 0 0 0,0 0 0 0 0,0 0-2 0 0,-1 1 3 0 0,1-1 0 0 0,-1 0 0 0 0,1 0 0 0 0,-1 0 0 0 0,1 0 0 0 0,-1 0 1 0 0,1 0-1 0 0,-1 0 0 0 0,1 0 0 0 0,-1 0 0 0 0,1 0 0 0 0,-1 0 0 0 0,1-1 1 0 0,-1 1-1 0 0,0 0 0 0 0,1 0 0 0 0,-1 0 0 0 0,1-1 0 0 0,-1 1 1 0 0,1 0-1 0 0,-1 0 0 0 0,0-1 0 0 0,1 1 0 0 0,-1 0 0 0 0,1-1 0 0 0,-1 1 1 0 0,0-1-1 0 0,0 1 0 0 0,1 0 0 0 0,-1-1 0 0 0,0 1 0 0 0,1-1-3 0 0,3-6 44 0 0,3 4-6 0 0,-7 3-37 0 0,0 0-1 0 0,1 0 1 0 0,-1 0-1 0 0,0 0 1 0 0,0 0-1 0 0,0 0 1 0 0,1 0-1 0 0,-1 0 1 0 0,0 0-1 0 0,0 0 1 0 0,0 0-1 0 0,0 0 1 0 0,1-1-1 0 0,-1 1 1 0 0,0 0-1 0 0,0 0 1 0 0,0 0-1 0 0,0 0 1 0 0,1 0-1 0 0,-1 0 1 0 0,0 0-1 0 0,0-1 1 0 0,0 1-1 0 0,0 0 1 0 0,0 0-1 0 0,0 0 1 0 0,0 0-1 0 0,0-1 1 0 0,0 1-1 0 0,1 0 1 0 0,-1 0-1 0 0,0 0 1 0 0,0 0-1 0 0,0-1 1 0 0,0 1-1 0 0,0 0 0 0 0,1-27 88 0 0,-2 22-77 0 0,2 3-8 0 0,12-22 31 0 0,-3 3-186 0 0,-8 15 70 0 0,0 1 1 0 0,1 0-1 0 0,-1 0 0 0 0,1 0 1 0 0,0 0-1 0 0,4-4 82 0 0,-5 7-133 0 0,-1 0 35 0 0,0-2-15 0 0,-2-4 6 0 0,1 8 72 0 0,0-5-180 0 0,0 2 92 0 0,0 1 60 0 0,0-2 6 0 0,0 3-3 0 0,0-2-222 0 0,0 3-8 0 0,0-3-4 0 0,-1 3 278 0 0,1-1 0 0 0,0 1 0 0 0,1-1 0 0 0,-1 0 0 0 0,0 1 0 0 0,0-1 0 0 0,0 1 0 0 0,0-1 0 0 0,0 0 0 0 0,0 1 0 0 0,1-1 0 0 0,-1 1 0 0 0,0-1 0 0 0,1 1 0 0 0,-1-1 0 0 0,0 1 0 0 0,1-1 16 0 0,-1 1-10 0 0,1 0-1 0 0,-1-1 0 0 0,1 1 1 0 0,-1 0-1 0 0,1-1 1 0 0,-1 1-1 0 0,1 0 1 0 0,-1 0-1 0 0,1 0 1 0 0,-1-1-1 0 0,1 1 1 0 0,0 0-1 0 0,-1 0 1 0 0,1 0-1 0 0,-1 0 0 0 0,1 0 1 0 0,0 0 10 0 0,1 0-132 0 0,-2 0 11 0 0,0 0 9 0 0,0 0 33 0 0,0 0 14 0 0,0 0 1 0 0,3 0 10 0 0,7 0 33 0 0,-9 0 20 0 0,-1 0 0 0 0,0 0 1 0 0,0 0-1 0 0,0 0 0 0 0,0 0 0 0 0,0 0 1 0 0,0 0-1 0 0,0 0 0 0 0,0 0 0 0 0,0 0 1 0 0,0 0-1 0 0,1 0 0 0 0,-1 0 0 0 0,0 0 1 0 0,0 0-1 0 0,0 0 0 0 0,0 0 0 0 0,0 0 1 0 0,0 0-1 0 0,0 0 0 0 0,0 0 0 0 0,0 0 1 0 0,0 0-1 0 0,0 0 0 0 0,1 0 0 0 0,-1 0 1 0 0,0 0-1 0 0,0 0 0 0 0,0 0 0 0 0,0 1 1 0 0,0-1-1 0 0,0 0 0 0 0,0 0 0 0 0,0 0 1 0 0,0 0-1 0 0,0 0 0 0 0,0 0 0 0 0,0 0 1 0 0,0 0-1 0 0,0 0 0 0 0,0 0 0 0 0,0 0 1 0 0,0 1-1 0 0,0-1 0 0 0,0 0 0 0 0,0 0 1 0 0,0 0-1 0 0,0 0 0 0 0,0 0 1 0 0,0 0-1 0 0,0 0 0 0 0,0 0 0 0 0,0 0 1 0 0,0 0-1 0 0,0 1 0 0 0,0-1 0 0 0,0 0 1 0 0,0 0 0 0 0,0 1 0 0 0,0-1-1 0 0,0 0 1 0 0,0 1 0 0 0,0-1-1 0 0,0 1 1 0 0,0-1 0 0 0,0 1-1 0 0,0-1 1 0 0,0 0-1 0 0,0 1 1 0 0,1-1 0 0 0,-1 1-1 0 0,0-1 1 0 0,0 0 0 0 0,0 1-1 0 0,1-1 1 0 0,-1 0 0 0 0,0 1-1 0 0,0-1 1 0 0,1 0 0 0 0,-1 1-1 0 0,0-1 1 0 0,1 0 0 0 0,-1 0-1 0 0,0 1 1 0 0,1-1 0 0 0,-1 0-1 0 0,0 0 1 0 0,1 1 0 0 0,-1-1 0 0 0,7 5 0 0 0,0 6-10 0 0,-7-10 7 0 0,0 0 0 0 0,1 0 0 0 0,-1 0 1 0 0,1 0-1 0 0,-1 0 0 0 0,1 0 1 0 0,0 0-1 0 0,-1 0 0 0 0,1 0 0 0 0,0-1 1 0 0,0 1-1 0 0,0 0 0 0 0,-1 0 1 0 0,1-1-1 0 0,0 1 0 0 0,1 0 3 0 0,-1-1 0 0 0,-1 0-1 0 0,1 1 1 0 0,0-1-1 0 0,0 1 1 0 0,0-1-1 0 0,0 1 1 0 0,-1-1-1 0 0,1 1 1 0 0,0-1-1 0 0,-1 1 1 0 0,1 0-1 0 0,0-1 1 0 0,-1 1 0 0 0,1 0-1 0 0,-1 0 1 0 0,1-1-1 0 0,-1 1 1 0 0,1 0-1 0 0,-1 0 1 0 0,1 0-1 0 0,-1 0 1 0 0,0 0-1 0 0,0-1 1 0 0,1 1-1 0 0,-1 0 1 0 0,0 0 0 0 0,3 10 2 0 0,10-1-2 0 0,-12-8 0 0 0,1-1 0 0 0,-1 1 0 0 0,0-1 0 0 0,0 1 0 0 0,0 0 0 0 0,-1-1 0 0 0,1 1 0 0 0,0 0 0 0 0,-1-1 0 0 0,1 1 0 0 0,-1 1 0 0 0,9 18 0 0 0,1-2 0 0 0,-6-7-3 0 0,-3-8 6 0 0,0 0-1 0 0,0 0 0 0 0,0 0 0 0 0,1 0 0 0 0,0 0 0 0 0,0 0 0 0 0,0-1 0 0 0,1 1-2 0 0,-1 0 12 0 0,0 0-1 0 0,0 0 1 0 0,0 1-1 0 0,-1-1 1 0 0,1 0-1 0 0,-1 1 0 0 0,0-1 1 0 0,0 1-1 0 0,0 0 1 0 0,-1-1-1 0 0,0 1 1 0 0,0 3-12 0 0,1-1 19 0 0,-1 1 0 0 0,1-1 1 0 0,1 1-1 0 0,0-1 0 0 0,0 2-19 0 0,3 14 92 0 0,-2 2 85 0 0,-2 1 37 0 0,0-15-101 0 0,-1 0 1 0 0,0-1-1 0 0,-1 1 1 0 0,0 0-1 0 0,-2 4-113 0 0,-1 1 91 0 0,2-9-59 0 0,0-1 0 0 0,0 1 1 0 0,1 0-1 0 0,0-1 0 0 0,1 1 0 0 0,-1 0-32 0 0,1 0 29 0 0,-1 0 0 0 0,0-1-1 0 0,0 1 1 0 0,0 0 0 0 0,-1-1 0 0 0,0 1-29 0 0,-3 9 78 0 0,3-2 12 0 0,-3 3 97 0 0,4-15-150 0 0,0 1 0 0 0,-1-1 0 0 0,1 0 0 0 0,-1 0 0 0 0,0 1 0 0 0,0-1 0 0 0,-1 1-37 0 0,-10 9 138 0 0,-6 6 106 0 0,12-11-85 0 0,1-1 1 0 0,0 2-1 0 0,-3 4-159 0 0,2-1 102 0 0,-6 10 97 0 0,-2-8-17 0 0,4-6-80 0 0,5-3-44 0 0,0-1-1 0 0,0 2 0 0 0,0-1 0 0 0,-3 4-57 0 0,7-6 8 0 0,0 0 0 0 0,0-1-1 0 0,1 0 1 0 0,-1 1-1 0 0,0-1 1 0 0,0 0-1 0 0,-1 0 1 0 0,1 0 0 0 0,0 0-1 0 0,0 0 1 0 0,0-1-1 0 0,-1 1 1 0 0,1-1-1 0 0,0 1 1 0 0,-1-1-8 0 0,-11 3 26 0 0,-39 15 40 0 0,30-10-68 0 0,20-7 4 0 0,0 0 0 0 0,-1 0 0 0 0,1-1 0 0 0,0 1-1 0 0,-1-1 1 0 0,1 0 0 0 0,0 0 0 0 0,-1 0 0 0 0,1 0-1 0 0,0-1 1 0 0,-1 1 0 0 0,0-1-2 0 0,-19-7-76 0 0,11 4-23 0 0,5 1 80 0 0,1 1-49 0 0,0 0-56 0 0,1 0-61 0 0,0 0-73 0 0,0 0-78 0 0,0 0-84 0 0,1 1-90 0 0,0 0-97 0 0,0 0-104 0 0,-1 0-111 0 0,1 1-116 0 0,0 0-1013 0 0,3 0-1106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4:40.6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4024 505 6880 0 0,'0'0'157'0'0,"-3"0"23"0"0,1 0-116 0 0,-14 0 181 0 0,10-1-192 0 0,1 0-32 0 0,-3-4 6 0 0,-2-1 84 0 0,-4 3 92 0 0,14 4-183 0 0,-1-1-1 0 0,1 0 1 0 0,-1 0-1 0 0,0 0 1 0 0,1 0 0 0 0,-1 0-1 0 0,0-1 1 0 0,1 1-1 0 0,-1 0 1 0 0,1 0-1 0 0,-1 0 1 0 0,0 0 0 0 0,1-1-1 0 0,-1 1 1 0 0,1 0-1 0 0,-1-1 1 0 0,1 1-1 0 0,-1 0 1 0 0,1-1 0 0 0,-1 1-1 0 0,1-1 1 0 0,-1 1-1 0 0,1-1 1 0 0,-1 1-1 0 0,1-1 1 0 0,0 1 0 0 0,-1-1-20 0 0,1 0 20 0 0,-1 1 1 0 0,1-1-1 0 0,-1 1 1 0 0,1-1 0 0 0,-1 0-1 0 0,1 1 1 0 0,-1-1 0 0 0,1 1-1 0 0,-1-1 1 0 0,0 1-1 0 0,1 0 1 0 0,-1-1 0 0 0,0 1-1 0 0,0 0 1 0 0,1-1 0 0 0,-1 1-1 0 0,0 0 1 0 0,1 0-1 0 0,-1 0 1 0 0,0-1 0 0 0,0 1-1 0 0,0 0 1 0 0,1 0 0 0 0,-1 0-1 0 0,0 0 1 0 0,0 1-1 0 0,0-1-20 0 0,-6 0 85 0 0,-13 0 59 0 0,11 0-23 0 0,-2 0 87 0 0,0 2-82 0 0,2 4-46 0 0,0-1-32 0 0,-4 0 40 0 0,8 6-6 0 0,-6-6-16 0 0,5 6-49 0 0,5-10-18 0 0,1 0 1 0 0,-1 0 0 0 0,1 0 0 0 0,-1 0 0 0 0,1 0 0 0 0,-1 0-1 0 0,1 0 1 0 0,-1 0 0 0 0,0 0 0 0 0,0 0 0 0 0,1 0-1 0 0,-1-1 1 0 0,0 1 0 0 0,0 0 0 0 0,0-1 0 0 0,0 1 0 0 0,-4 2 0 0 0,4-3 0 0 0,0 0 0 0 0,1 0 0 0 0,-1 1 0 0 0,1-1 0 0 0,-1 0 0 0 0,0 1 0 0 0,1-1 0 0 0,-1 0 0 0 0,1 1 0 0 0,-1-1 0 0 0,1 1 0 0 0,-1-1 0 0 0,1 1 0 0 0,-1-1 0 0 0,1 1 0 0 0,0 0 0 0 0,-1-1 0 0 0,1 1 0 0 0,0-1 0 0 0,-1 1 0 0 0,1 0 0 0 0,0 0 0 0 0,-3 4 0 0 0,-2 3 0 0 0,4-7 0 0 0,0 0 0 0 0,1 1 0 0 0,-1-1 0 0 0,0 1 0 0 0,0-1 0 0 0,1 1 0 0 0,-1-1 0 0 0,1 1 0 0 0,-1 0 0 0 0,1-1 0 0 0,0 1 0 0 0,-1 0 0 0 0,1-1 0 0 0,0 1 0 0 0,0 124-72 0 0,0-122 72 0 0,0-1 0 0 0,0 0 0 0 0,0 0 0 0 0,1 0 0 0 0,-1 0 0 0 0,1 1 0 0 0,0 0 0 0 0,-1-4 0 0 0,0 1 0 0 0,1-1 0 0 0,-1 0 0 0 0,0 1 0 0 0,1-1 0 0 0,-1 1 0 0 0,1-1 0 0 0,-1 0 0 0 0,1 1 0 0 0,-1-1 0 0 0,1 0 0 0 0,-1 1 0 0 0,1-1 0 0 0,-1 0 0 0 0,1 0 0 0 0,-1 0 0 0 0,1 0 0 0 0,-1 1 0 0 0,5 1 0 0 0,-2-1 3 0 0,0 2 1 0 0,0-1 0 0 0,0 0 0 0 0,0 1 0 0 0,-1-1-1 0 0,1 1 1 0 0,0 1-4 0 0,-2-2 4 0 0,1 0 0 0 0,-1-1 0 0 0,1 1 0 0 0,0 0 1 0 0,-1 0-1 0 0,1-1 0 0 0,0 1 0 0 0,0-1 0 0 0,0 0 0 0 0,0 1 0 0 0,0-1 0 0 0,1 0 0 0 0,-1 0 0 0 0,0-1 0 0 0,0 1 0 0 0,1 0 1 0 0,-1-1-1 0 0,0 1 0 0 0,1-1-4 0 0,21 0 81 0 0,31 0 40 0 0,-53 0-106 0 0,-1 0-1 0 0,1 0 0 0 0,0 0 1 0 0,-1-1-1 0 0,1 1 0 0 0,-1-1 0 0 0,1 1 1 0 0,0-1-1 0 0,-1 0 0 0 0,1 1 1 0 0,-1-1-1 0 0,1 0 0 0 0,-1 0 1 0 0,0 0-15 0 0,7-4 61 0 0,3 0 29 0 0,-9 5-80 0 0,-1 0 0 0 0,0-1 0 0 0,0 1 0 0 0,0-1 0 0 0,0 1 0 0 0,0-1 1 0 0,0 1-1 0 0,0-1 0 0 0,0 0 0 0 0,0 1 0 0 0,0-1 0 0 0,0 0 0 0 0,0 0 0 0 0,-1 0 0 0 0,1 0 0 0 0,0 0 1 0 0,-1 0-1 0 0,1 0-10 0 0,5-12 212 0 0,4 7 32 0 0,-3-4-7 0 0,0-4-61 0 0,-5 9-119 0 0,1-5 29 0 0,-3-5-7 0 0,0 11-52 0 0,2-1 39 0 0,0 4-62 0 0,-1 0 0 0 0,0-1 1 0 0,0 1-1 0 0,0-1 1 0 0,0 1-1 0 0,0-1 0 0 0,0 1 1 0 0,0-1-1 0 0,-1 0 1 0 0,1 1-1 0 0,-1-1 1 0 0,1 0-1 0 0,-1 0 0 0 0,1 0-4 0 0,0-36 56 0 0,-2 8 23 0 0,1 28-78 0 0,-1-1 1 0 0,1 0 0 0 0,-1 1-1 0 0,0-1 1 0 0,0 1-1 0 0,0 0 1 0 0,0-1 0 0 0,-1 0-2 0 0,-7-17-2 0 0,9 19 2 0 0,0 0 0 0 0,0 0 0 0 0,0 1 0 0 0,0-1 0 0 0,0 0 0 0 0,0 0 0 0 0,0 1 0 0 0,0-1 0 0 0,0 0 0 0 0,0 1 0 0 0,0-1 0 0 0,0 0 0 0 0,0 0 1 0 0,1 1-1 0 0,-1-1 0 0 0,0 0 0 0 0,0 1 0 0 0,1-1 0 0 0,-1 0 0 0 0,1 1 0 0 0,-1-1 0 0 0,0 1 0 0 0,1-1 0 0 0,10-5 0 0 0,-11 6 0 0 0,1-1 0 0 0,-1 0 0 0 0,0 0 0 0 0,1 0 0 0 0,-1 1 0 0 0,0-1 0 0 0,0 0 0 0 0,0 0 0 0 0,0 0 0 0 0,1 0 0 0 0,-1 1 0 0 0,0-1 0 0 0,0 0 0 0 0,-1-1 0 0 0,1 1 0 0 0,0 1 0 0 0,0-1 0 0 0,0 0 0 0 0,0 0 0 0 0,0 0 0 0 0,0 0 0 0 0,1 0 0 0 0,-1 1 0 0 0,0-1 0 0 0,0 0 0 0 0,1 0 0 0 0,-1 0 0 0 0,0 1 0 0 0,1-2 0 0 0,0 2-1 0 0,-1-1 0 0 0,1 1 0 0 0,-1 0 0 0 0,1-1 1 0 0,0 1-1 0 0,-1 0 0 0 0,1 0 0 0 0,0 0 0 0 0,-1 0 1 0 0,1-1-1 0 0,0 1 0 0 0,-1 0 0 0 0,1 0 0 0 0,0 0 1 0 0,0 0 0 0 0,4 3-48 0 0,-3-1 50 0 0,2 2-18 0 0,1 0 0 0 0,-1 0 1 0 0,-1 1-1 0 0,1-1 1 0 0,0 2 15 0 0,12 26 0 0 0,-11-1-18 0 0,10 7-126 0 0,-4 3 62 0 0,-9-21 67 0 0,-2-15 15 0 0,0-1 1 0 0,0 1-1 0 0,1-1 1 0 0,0 1-1 0 0,-1-1 1 0 0,2 2-1 0 0,13 67 0 0 0,-14-69 0 0 0,3 8 0 0 0,-1 1 0 0 0,-1 0 0 0 0,0 0 0 0 0,0 8 0 0 0,-2 95 12 0 0,0 4 119 0 0,0-79-37 0 0,0 1 53 0 0,-1-36-122 0 0,1 0 1 0 0,-1 0 0 0 0,-1 0 0 0 0,1 0-1 0 0,-1 0 1 0 0,0-1 0 0 0,0 1 0 0 0,0 0-1 0 0,-1 0-25 0 0,-10 29 162 0 0,10-23-106 0 0,2-8-27 0 0,0 0 1 0 0,0 0-1 0 0,0-1 0 0 0,0 1 0 0 0,-1 0 0 0 0,0-1 0 0 0,1 1 0 0 0,-1-1 1 0 0,-2 2-30 0 0,-3 7 69 0 0,4-6-10 0 0,-1 0-1 0 0,-1 0 1 0 0,1-1 0 0 0,-4 5-59 0 0,-5 6 144 0 0,2-1 3 0 0,-6-1-33 0 0,-5 4 9 0 0,18-15-93 0 0,1 0 1 0 0,-1-1 0 0 0,0 1-1 0 0,0-1 1 0 0,-3 2-31 0 0,-12 8 115 0 0,13-9-53 0 0,5-3-61 0 0,0 0 0 0 0,1 0 0 0 0,-1 0 0 0 0,0 0 0 0 0,0 0-1 0 0,1 0 1 0 0,-1 0 0 0 0,0 0 0 0 0,0-1 0 0 0,1 1 0 0 0,-1 0 0 0 0,0 0 0 0 0,1-1 0 0 0,-2 0-2 0 0,1 1 11 0 0,-27-16 123 0 0,12-13-122 0 0,13 13-9 0 0,3 9-13 0 0,-2-1-34 0 0,1 6 17 0 0,0 1 0 0 0,0-1 0 0 0,0 0-1 0 0,1 0 1 0 0,-1 1 0 0 0,1-1 0 0 0,-1 0-1 0 0,1 0 1 0 0,0 1 0 0 0,0-1 0 0 0,0 0 0 0 0,0 0-1 0 0,0 0 1 0 0,0 1 0 0 0,0-1 0 0 0,0 0-1 0 0,1 0 1 0 0,-1 0 0 0 0,1 1 0 0 0,0-2 28 0 0,2-7-98 0 0,-2-1-87 0 0,0 7 83 0 0,-1 0-33 0 0,0 1-10 0 0,0 0-34 0 0,0 0-40 0 0,0 0-43 0 0,0 0-48 0 0,0 0-43 0 0,0-1-40 0 0,0 1-34 0 0,0-1-123 0 0,0 1-35 0 0,0-9-1286 0 0</inkml:trace>
  <inkml:trace contextRef="#ctx0" brushRef="#br0" timeOffset="384.84">4576 537 5400 0 0,'0'0'158'0'0,"0"0"-39"0"0,0 0-7 0 0,0 0 39 0 0,-3 0 126 0 0,3 0-383 0 0,0 0 39 0 0,0 0 37 0 0,-1 0 34 0 0,0-1 95 0 0,-1 1 101 0 0,-2-1 177 0 0,1 1 7 0 0,-6 0 577 0 0,4 1-457 0 0,3 0-328 0 0,1-1-42 0 0,-1 1-49 0 0,1 0-57 0 0,-2 2-9 0 0,-2 2 73 0 0,-10 11 201 0 0,11-11-239 0 0,-1 8 56 0 0,-5-7-12 0 0,-4 18 60 0 0,12-19-140 0 0,-11 29 39 0 0,10-24-38 0 0,1-3-4 0 0,1 1-1 0 0,0-1 1 0 0,0 0 0 0 0,1 0 0 0 0,0 1 0 0 0,0-1 0 0 0,1 4-15 0 0,0 6 25 0 0,-1 36 50 0 0,0-49-73 0 0,0 0 0 0 0,1 0 0 0 0,-1-1 0 0 0,1 1 0 0 0,0 3-2 0 0,9 9 30 0 0,-6-11-8 0 0,0 0 1 0 0,1-1 0 0 0,-1 0-1 0 0,1 1 1 0 0,0-2 0 0 0,3 2-23 0 0,-2-4 21 0 0,-2-1-11 0 0,-1 1 25 0 0,-1 0 26 0 0,1 2 38 0 0,-2-2-82 0 0,13 9 143 0 0,-13-10-152 0 0,0 0 0 0 0,-1 1-1 0 0,1-1 1 0 0,0 0 0 0 0,-1 0 0 0 0,1 0 0 0 0,0 0 0 0 0,0 0-1 0 0,-1 0 1 0 0,1 0 0 0 0,0 0 0 0 0,0 0 0 0 0,-1 0-1 0 0,1-1 1 0 0,0 1 0 0 0,-1 0 0 0 0,1 0 0 0 0,0-1-8 0 0,7-4 77 0 0,2 0 41 0 0,4 2 49 0 0,1 0 34 0 0,1-10 26 0 0,0 0-23 0 0,4 4-19 0 0,3-1-8 0 0,-3-5-41 0 0,-4 2-102 0 0,-11 10-16 0 0,-5 3-15 0 0,1 0-1 0 0,0 0 1 0 0,-1-1 0 0 0,1 1 0 0 0,0 0 0 0 0,-1-1 0 0 0,1 1 0 0 0,-1 0 0 0 0,1-1 0 0 0,-1 1 0 0 0,1-1-1 0 0,-1 1 1 0 0,1-1 0 0 0,-1 1 0 0 0,1-1 0 0 0,-1 1 0 0 0,0-1 0 0 0,1 0 0 0 0,-1 1 0 0 0,0-1 0 0 0,0 0 0 0 0,1 0-4 0 0,1-4 7 0 0,3-3 23 0 0,2-4 27 0 0,-6-2 54 0 0,-1-46 98 0 0,0 58-204 0 0,0 0 0 0 0,0 1 0 0 0,0-1 1 0 0,-1 0-1 0 0,1 1 0 0 0,-1-1 0 0 0,1 1 1 0 0,-1-1-1 0 0,1 1 0 0 0,-1-1 0 0 0,0 1 1 0 0,0-1-1 0 0,0 1 0 0 0,0-1-4 0 0,-4-6 3 0 0,2 1-73 0 0,2 4 30 0 0,0 1-1 0 0,-1-1 0 0 0,1 0 1 0 0,-1 1-1 0 0,1-1 1 0 0,-1 0-1 0 0,0 1 1 0 0,0 0-1 0 0,0-1 0 0 0,0 1 1 0 0,0 0-1 0 0,-1 0 1 0 0,1 0-1 0 0,-1 1 1 0 0,0-1 40 0 0,-2-1-71 0 0,-2-1-162 0 0,3-3-63 0 0,2 2 170 0 0,1 4 87 0 0,0 0-1 0 0,0 0 1 0 0,1-1-1 0 0,-1 1 1 0 0,0 0-1 0 0,0 0 0 0 0,0 0 1 0 0,0 1-1 0 0,0-1 1 0 0,0 0-1 0 0,-1 0 1 0 0,0 0 39 0 0,-13-2-480 0 0</inkml:trace>
  <inkml:trace contextRef="#ctx0" brushRef="#br0" timeOffset="906.76">5112 631 5960 0 0,'0'0'132'0'0,"0"0"17"0"0,3 3 12 0 0,19 21-62 0 0,-17-15-41 0 0,-1 3-41 0 0,0-5 11 0 0,0 1 48 0 0,0 1 37 0 0,4 5 139 0 0,7 21 406 0 0,-11-25-501 0 0,-1-1-48 0 0,8 19 490 0 0,-4-11-248 0 0,1 0-46 0 0,-2 0-103 0 0,-1-5-2 0 0,-1-3-44 0 0,3 7 68 0 0,-2 10 50 0 0,-3-21-176 0 0,0 1 1 0 0,1-1 0 0 0,0 0-1 0 0,-1 0 1 0 0,2 0-99 0 0,2 0 138 0 0,-5-5-129 0 0,-1 0 0 0 0,1 0-1 0 0,-1 1 1 0 0,1-1 0 0 0,-1 0 0 0 0,0 1 0 0 0,1-1-1 0 0,-1 0 1 0 0,0 1 0 0 0,1-1 0 0 0,-1 0-1 0 0,0 1 1 0 0,1-1 0 0 0,-1 1 0 0 0,0-1-1 0 0,0 1 1 0 0,1-1 0 0 0,-1 0 0 0 0,0 1-1 0 0,0-1 1 0 0,0 1 0 0 0,0-1 0 0 0,0 1 0 0 0,0-1-1 0 0,0 1 1 0 0,0-1 0 0 0,0 1 0 0 0,0-1-1 0 0,0 1 1 0 0,0-1 0 0 0,0 1 0 0 0,0 0-9 0 0,0 2 407 0 0,0-1-38 0 0,0 0-37 0 0,0 0-36 0 0,0-1 199 0 0,0-2-118 0 0,0-1-104 0 0,0-1-87 0 0,0-2-75 0 0,0 0-58 0 0,0-2-44 0 0,0-11-95 0 0,0 11 83 0 0,0 3 61 0 0,0 1 85 0 0,1-12-122 0 0,-1 12-13 0 0,0 0 0 0 0,0 0 0 0 0,1 0 1 0 0,-2 0-1 0 0,1 0 0 0 0,0 0 0 0 0,-1 0 0 0 0,1 0 0 0 0,-1 0 0 0 0,-1-2-8 0 0,-11-19 49 0 0,0 1-44 0 0,12 18-5 0 0,0 0 0 0 0,0 1 0 0 0,0-1 0 0 0,1 0 0 0 0,-1 0 0 0 0,1 1 0 0 0,0-1 0 0 0,1 0 0 0 0,0-2 0 0 0,-1-4 0 0 0,1 11 0 0 0,-1-1 0 0 0,0 0 0 0 0,0 0 0 0 0,0 0 0 0 0,0 1 0 0 0,0-1 0 0 0,0 0 0 0 0,-1 0 0 0 0,1 1 0 0 0,0-1 0 0 0,0 0 0 0 0,0 0 0 0 0,-1 1 0 0 0,1-1 0 0 0,0 0 0 0 0,-1 0 0 0 0,1 1 0 0 0,-1-1 0 0 0,1 1 0 0 0,-1-1 0 0 0,1 0 0 0 0,-1 1 0 0 0,1-1 0 0 0,-1 1 0 0 0,0-1 0 0 0,1 1 0 0 0,-1-1 0 0 0,0 1 0 0 0,1 0 0 0 0,-1-1 0 0 0,1 1 0 0 0,-1 0 0 0 0,1-1 0 0 0,-1 1 0 0 0,1-1 0 0 0,0 1 0 0 0,-1-1 0 0 0,1 1 0 0 0,0-1 0 0 0,-1 1 0 0 0,1-1 0 0 0,0 0 0 0 0,-1 1 0 0 0,1-1 0 0 0,0 1 0 0 0,0-1 0 0 0,0 0 0 0 0,0 1 0 0 0,-1-1 0 0 0,1 1 0 0 0,0-1 0 0 0,0 0 0 0 0,0 1 0 0 0,0-1 0 0 0,1 0 0 0 0,-1-27-3 0 0,0 18-38 0 0,0-2-59 0 0,0 11 92 0 0,0-1 0 0 0,0 0 0 0 0,1 1 1 0 0,-1-1-1 0 0,1 1 0 0 0,-1-1 1 0 0,1 1-1 0 0,-1-1 0 0 0,1 1 1 0 0,0-1-1 0 0,0 1 0 0 0,0-1 8 0 0,0 1-7 0 0,0-1-1 0 0,0 0 1 0 0,0 1 0 0 0,0-1-1 0 0,-1 0 1 0 0,1 0-1 0 0,0 0 1 0 0,-1 0-1 0 0,1 0 1 0 0,-1 0 0 0 0,0 0-1 0 0,0-1 8 0 0,1 1-3 0 0,-1 0 0 0 0,0 0 0 0 0,0 0 0 0 0,1 0 0 0 0,0 0 0 0 0,-1 1 0 0 0,1-1 0 0 0,0 0-1 0 0,0 0 1 0 0,0 0 0 0 0,0 0 0 0 0,0 1 0 0 0,0-1 0 0 0,1 0 3 0 0,22-22-51 0 0,-12 13 63 0 0,3-4-12 0 0,2 4-14 0 0,-2 6-40 0 0,-2 2-6 0 0,-3-1 62 0 0,-4 1-48 0 0,-1 0-67 0 0,0 0-100 0 0,-1 1 15 0 0,-1 0-58 0 0,0 1-66 0 0,0-1-73 0 0,0 0-81 0 0,1 1-89 0 0,-1-1-95 0 0,1 1-104 0 0,6-1-870 0 0,8 1-930 0 0,-17 1 2536 0 0</inkml:trace>
  <inkml:trace contextRef="#ctx0" brushRef="#br0" timeOffset="1185">5838 695 8408 0 0,'0'0'190'0'0,"0"2"28"0"0,0 40 174 0 0,0-23-320 0 0,-1-14-38 0 0,0-1 59 0 0,-1-1 81 0 0,-1 0 164 0 0,-2 0 62 0 0,3 1-162 0 0,1 1-82 0 0,0 2-55 0 0,1-4-27 0 0,0 2 55 0 0,0 7 231 0 0,0-6-225 0 0,0-3 55 0 0,0-3-71 0 0,0 0-30 0 0,0 2-7 0 0,0 9-38 0 0,0-9-71 0 0,0-1-54 0 0,3-1-97 0 0,10 0-12 0 0</inkml:trace>
  <inkml:trace contextRef="#ctx0" brushRef="#br0" timeOffset="1422.97">5869 411 6776 0 0,'-2'0'198'0'0,"1"0"-192"0"0,1 0-1 0 0,-1 0 0 0 0,1 0 1 0 0,-1 0-1 0 0,1 0 0 0 0,-1 0 1 0 0,1 0-1 0 0,-1-1 0 0 0,1 1 1 0 0,-1 0-1 0 0,1 0 0 0 0,0 0 0 0 0,-1 0 1 0 0,1-1-1 0 0,-1 1 0 0 0,1 0 1 0 0,-1 0-1 0 0,1-1 0 0 0,0 1 1 0 0,-1 0-1 0 0,1-1-5 0 0,-2-8 76 0 0,2 7-72 0 0,0 0 0 0 0,0 0 0 0 0,-1 0 1 0 0,1 1-1 0 0,0-1 0 0 0,-1 0 0 0 0,1 0 1 0 0,-1 1-1 0 0,0-2-4 0 0,-5-6 11 0 0,2 5 31 0 0,1 2 44 0 0,3 1 96 0 0,0 1 146 0 0,0 0 7 0 0,0 0-38 0 0,0 0-225 0 0,0 0-8 0 0,0 0-63 0 0,0 0-84 0 0,0 0-77 0 0,0 0-114 0 0,0 0-131 0 0,0 0-112 0 0,0 0-213 0 0,0 0-487 0 0</inkml:trace>
  <inkml:trace contextRef="#ctx0" brushRef="#br0" timeOffset="-1079.07">3045 489 6392 0 0,'0'0'141'0'0,"0"0"23"0"0,0 0 12 0 0,-2-2-24 0 0,-9-9-81 0 0,8 9 112 0 0,-1 1-78 0 0,0 0-47 0 0,-1 2-18 0 0,3 0 30 0 0,1-1-55 0 0,1 0-1 0 0,-1 0 1 0 0,0 0 0 0 0,0 0 0 0 0,1 0 0 0 0,-1 0 0 0 0,0-1 0 0 0,1 1-1 0 0,-1 0 1 0 0,0 0 0 0 0,1 0 0 0 0,-1-1 0 0 0,1 1 0 0 0,-1 0 0 0 0,0-1-1 0 0,1 1 1 0 0,-1 0 0 0 0,1-1 0 0 0,-1 1 0 0 0,1-1 0 0 0,-1 1-1 0 0,1-1 1 0 0,-1 1 0 0 0,1-1 0 0 0,0 1 0 0 0,-1-1-15 0 0,1 0 17 0 0,-1 1 0 0 0,1-1 0 0 0,0 1 1 0 0,-1-1-1 0 0,1 1 0 0 0,-1-1 0 0 0,1 1 0 0 0,-1-1 1 0 0,1 1-1 0 0,-1-1 0 0 0,0 1 0 0 0,1 0 0 0 0,-1-1 1 0 0,1 1-1 0 0,-1 0 0 0 0,0 0 0 0 0,1-1 0 0 0,-1 1 1 0 0,0 0-1 0 0,1 0 0 0 0,-1 0 0 0 0,0 0 0 0 0,1 0 1 0 0,-1 0-1 0 0,0 0 0 0 0,0 0-17 0 0,-8 0 173 0 0,0 0 35 0 0,-38 0 912 0 0,36 2-924 0 0,2 3-47 0 0,7-4-124 0 0,1 0-1 0 0,-1 0 0 0 0,0 0 1 0 0,0 0-1 0 0,0 0 1 0 0,1-1-1 0 0,-1 1 0 0 0,0 0 1 0 0,0-1-1 0 0,0 0 0 0 0,0 0 1 0 0,-1 1-25 0 0,-10-1 113 0 0,10 1-98 0 0,0 0 1 0 0,1-1-1 0 0,-1 1 1 0 0,0 0-1 0 0,1 0 1 0 0,-1 1-1 0 0,1-1 1 0 0,-1 1-16 0 0,-13 6 152 0 0,-5 5-129 0 0,11 0-23 0 0,-11-7 0 0 0,10 7 12 0 0,2-6 12 0 0,7-5-21 0 0,0 0 0 0 0,0-1 1 0 0,0 1-1 0 0,1 0 0 0 0,-1 0 0 0 0,0 0 1 0 0,1 0-1 0 0,-1 0 0 0 0,1 0 0 0 0,0 0 1 0 0,-1 1-4 0 0,-27 32 60 0 0,14-13-56 0 0,1 1 0 0 0,0 1 0 0 0,-3 12-4 0 0,7-15-7 0 0,9-19 10 0 0,0 0 0 0 0,0 0 0 0 0,0 0 0 0 0,0 1 1 0 0,0-1-1 0 0,0 0 0 0 0,1 0 0 0 0,-1 1 0 0 0,1-1 0 0 0,0 1 0 0 0,0-1 0 0 0,-1 2-3 0 0,1 6 35 0 0,0 1 39 0 0,0 45 469 0 0,3-41-513 0 0,10 1-30 0 0,3 0 0 0 0,-3 0 0 0 0,-10-9 1 0 0,2 0-3 0 0,8-6 31 0 0,-4 0 11 0 0,9 0 54 0 0,0-5 80 0 0,20-14 177 0 0,-25 13-268 0 0,-1 2-39 0 0,1 0 13 0 0,-10 3-42 0 0,-1-1-1 0 0,0 1 1 0 0,1-1-1 0 0,-1 1 0 0 0,0-1 1 0 0,0 0-1 0 0,1 0 1 0 0,-1 0-1 0 0,0 0 1 0 0,0 0-1 0 0,0-1 0 0 0,0 1 1 0 0,-1 0-1 0 0,1-1 1 0 0,0 0-15 0 0,11-9 100 0 0,6-2-1 0 0,-1 1-5 0 0,-5 1-3 0 0,1-2 8 0 0,-9 9-60 0 0,-1 0 1 0 0,1-1-1 0 0,-1 1 1 0 0,0-1-1 0 0,0 0 1 0 0,1-3-40 0 0,15-30 238 0 0,-8 13-124 0 0,-11 21-100 0 0,0 0 1 0 0,0 0 0 0 0,0-1 0 0 0,-1 1-1 0 0,0 0 1 0 0,1-1 0 0 0,-2 1 0 0 0,1-1-1 0 0,-1-3-14 0 0,0-8 40 0 0,1-94 84 0 0,1 89-124 0 0,-2 14 0 0 0,-1 6 0 0 0,1 0-1 0 0,1 1 0 0 0,-1 0 0 0 0,0 0 0 0 0,1-1 0 0 0,-1 1 0 0 0,0 0 0 0 0,1 0 0 0 0,-1-1 0 0 0,0 1 0 0 0,1 0 0 0 0,-1 0 0 0 0,0 0 0 0 0,1 0 0 0 0,-1 0 0 0 0,0 0 1 0 0,-1 0-69 0 0,2 0 1 0 0,2 3 14 0 0,9 10 33 0 0,-9 3-22 0 0,-2-15 43 0 0,1 1-1 0 0,-1 0 0 0 0,0-1 0 0 0,0 1 1 0 0,1 0-1 0 0,-1-1 0 0 0,1 1 0 0 0,-1-1 1 0 0,1 1-1 0 0,0-1 0 0 0,0 1 0 0 0,0-1 1 0 0,-1 1-1 0 0,2-1 1 0 0,3 7 0 0 0,6 18-4 0 0,-10-22-3 0 0,1 0 0 0 0,-1 0 0 0 0,0 0 0 0 0,0 0-1 0 0,-1 0 1 0 0,1 1 0 0 0,-1 1 7 0 0,0-4-1 0 0,0-1 1 0 0,0 1-1 0 0,0 0 0 0 0,0-1 0 0 0,1 1 1 0 0,-1 0-1 0 0,1-1 0 0 0,-1 1 0 0 0,1-1 1 0 0,-1 1-1 0 0,1-1 0 0 0,0 1 0 0 0,0-1 0 0 0,0 1 1 0 0,5 11 1 0 0,-1 13-1 0 0,1-10 0 0 0,-5-13 0 0 0,1 0 0 0 0,-1 0 0 0 0,0 1 0 0 0,0-1 0 0 0,-1 0 0 0 0,1 1 0 0 0,-1-1 0 0 0,0 2 0 0 0,1-3 0 0 0,-1 0 0 0 0,0 0 0 0 0,0 0 0 0 0,1 0 0 0 0,-1 0 0 0 0,1 0 0 0 0,-1 0 0 0 0,1 0 0 0 0,0 0 0 0 0,0 0 0 0 0,0-1 0 0 0,0 1 0 0 0,0 0 0 0 0,0-1 0 0 0,1 1 0 0 0,-1 0 0 0 0,0-1 0 0 0,2 1 0 0 0,-2 0 0 0 0,1-1 0 0 0,-1 0 0 0 0,0 0 0 0 0,0 1 0 0 0,0-1 0 0 0,0 1 0 0 0,0-1 0 0 0,0 1 0 0 0,0-1 0 0 0,0 1 0 0 0,-1 0 0 0 0,1-1 0 0 0,0 1 0 0 0,-1 0 0 0 0,0 0 0 0 0,1-1 0 0 0,-1 1 0 0 0,0 1 0 0 0,0-1 0 0 0,0-1 0 0 0,0 1 0 0 0,1 0 0 0 0,-1-1 0 0 0,0 1 0 0 0,1 0 0 0 0,-1-1 0 0 0,1 1 0 0 0,0-1 0 0 0,0 1 0 0 0,-1-1 0 0 0,1 1 0 0 0,0-1 0 0 0,0 0 0 0 0,4 8 0 0 0,11 22 0 0 0,-13-15 0 0 0,-3-10-31 0 0,4 1 86 0 0,-2-6-106 0 0,0 0-24 0 0,-1 0-43 0 0,1 0-51 0 0,0 0-58 0 0,-1 0-31 0 0,-1 1-51 0 0,1-1-45 0 0,-1 1-41 0 0,1 0-503 0 0,1 1-94 0 0,2-1-689 0 0,5-2-960 0 0</inkml:trace>
  <inkml:trace contextRef="#ctx0" brushRef="#br0" timeOffset="-763.4">3329 221 5008 0 0,'0'0'144'0'0,"3"-2"1"0"0,8-12-114 0 0,-9 6-8 0 0,-2 3 61 0 0,0 5-84 0 0,0-2 173 0 0,0 2 203 0 0,0 0 348 0 0,0 0 32 0 0,0 0-315 0 0,0 0-192 0 0,0 0-58 0 0,0 0 17 0 0,3 2 61 0 0,7 9-21 0 0,-7-9-10 0 0,-3 1-20 0 0,0 51 619 0 0,0-34-630 0 0,0-2-97 0 0,2-2-1 0 0,4-1-33 0 0,0 1-2 0 0,-4 3 35 0 0,-2 35 137 0 0,0 39 236 0 0,0-56-300 0 0,1-20-74 0 0,5 1-22 0 0,0-3-22 0 0,-5-8-22 0 0,0 0 0 0 0,-1 0 1 0 0,1 0-1 0 0,-2 4-42 0 0,2 13 98 0 0,1-11-61 0 0,4 0 12 0 0,-5-12-42 0 0,0 1 0 0 0,0-1 0 0 0,0 1 0 0 0,-1-1 0 0 0,1 1 0 0 0,0-1 0 0 0,-1 1 0 0 0,0 0 0 0 0,1-1 0 0 0,-1 1 0 0 0,0 0-1 0 0,0-1 1 0 0,0 1 0 0 0,0 0-7 0 0,0 27 14 0 0,0-19-19 0 0,1 15 38 0 0,-1-24-32 0 0,0-1 1 0 0,0 1-1 0 0,0-1 1 0 0,0 1-1 0 0,0-1 1 0 0,0 1 0 0 0,1-1-1 0 0,-1 1 1 0 0,0-1-1 0 0,0 1 1 0 0,1-1-1 0 0,-1 1 1 0 0,0-1 0 0 0,1 1-1 0 0,-1-1 1 0 0,0 1-1 0 0,1-1 1 0 0,-1 0 0 0 0,1 1-1 0 0,-1-1 1 0 0,1 0-1 0 0,-1 1 1 0 0,1-1-1 0 0,-1 0 1 0 0,1 0 0 0 0,-1 1-1 0 0,1-1 1 0 0,-1 0-1 0 0,1 0 1 0 0,-1 0-1 0 0,1 0 1 0 0,-1 0 0 0 0,1 0-2 0 0,0 0 1 0 0,-1 0 0 0 0,0 0 0 0 0,0 0 0 0 0,0 0 0 0 0,0 0 0 0 0,0 0 0 0 0,0 0 1 0 0,0 0-1 0 0,0 0 0 0 0,0 0 0 0 0,0 0 0 0 0,1 0 0 0 0,-1 0 0 0 0,0 0 0 0 0,0 0 1 0 0,0 0-1 0 0,0 0 0 0 0,0 0 0 0 0,0 0 0 0 0,0 0 0 0 0,0 0 0 0 0,0 0 0 0 0,0 0 1 0 0,0 0-1 0 0,1 0 0 0 0,-1 0 0 0 0,0 0 0 0 0,0 1 0 0 0,0-1 0 0 0,0 0 0 0 0,0 0 1 0 0,0 0-1 0 0,0 0 0 0 0,0 0 0 0 0,0 0 0 0 0,0 0 0 0 0,0 0 0 0 0,0 0 0 0 0,0 0 1 0 0,0 0-1 0 0,0 0 0 0 0,0 1 0 0 0,0-1 0 0 0,0 0 0 0 0,0 0 0 0 0,0 0 0 0 0,0 0 1 0 0,0 0-1 0 0,0 0 0 0 0,0 0 0 0 0,0 0 0 0 0,0 0 0 0 0,0 0 0 0 0,0 1 0 0 0,0-1 1 0 0,0 0-1 0 0,0 0-1 0 0,1 8 42 0 0,5 3 139 0 0,-3-7-127 0 0,0-1-59 0 0,0 0 85 0 0,-3-3-42 0 0,0 0-42 0 0,0 0-38 0 0,2 2-70 0 0,10 7-91 0 0,-11-8 175 0 0,0 0-1 0 0,1-1 1 0 0,-1 1-1 0 0,1-1 0 0 0,-1 1 1 0 0,1-1-1 0 0,0 0 1 0 0,-1 0-1 0 0,1 0 1 0 0,0 1 28 0 0,14-1-256 0 0</inkml:trace>
  <inkml:trace contextRef="#ctx0" brushRef="#br0" timeOffset="-3250.57">553 237 6648 0 0,'0'0'149'0'0,"0"0"23"0"0,0 0 12 0 0,0-3-25 0 0,0 1-266 0 0,0 0 84 0 0,0-1 71 0 0,0-1 60 0 0,0 0 73 0 0,0 0 47 0 0,0-10 659 0 0,0 9-534 0 0,0 3-177 0 0,0 0-35 0 0,0 0 529 0 0,0 2-106 0 0,2-3-48 0 0,9-7-10 0 0,-9 7-214 0 0,-1 3-126 0 0,-1 0-38 0 0,0 0 14 0 0,0 0 47 0 0,0 0-18 0 0,0 0-21 0 0,0 3-79 0 0,-1 0-64 0 0,1-1-7 0 0,0 0 1 0 0,0-1-1 0 0,0 1 0 0 0,0 0 1 0 0,0 0-1 0 0,0 0 0 0 0,1 0 1 0 0,-1-1-1 0 0,1 1 0 0 0,-1 0 1 0 0,1 1-1 0 0,10 2 36 0 0,4 24 393 0 0,-13-24-372 0 0,-1 4 155 0 0,-1-3-61 0 0,0-2-82 0 0,1 0-46 0 0,1 0-42 0 0,3 4-16 0 0,-4-7 25 0 0,0 0-1 0 0,-1 1 1 0 0,1-1-1 0 0,0 1 0 0 0,0-1 1 0 0,-1 1-1 0 0,1-1 1 0 0,-1 1-1 0 0,1 0 1 0 0,-1-1-1 0 0,0 1 1 0 0,1 0-1 0 0,-1-1 1 0 0,0 1 10 0 0,0 10-76 0 0,-1 1 70 0 0,1 2 60 0 0,0 20 155 0 0,4-18-164 0 0,2-4-1 0 0,-5-11-41 0 0,0-1 0 0 0,-1 0 0 0 0,1 1 0 0 0,0-1 1 0 0,-1 1-1 0 0,1-1 0 0 0,-1 1 0 0 0,1-1 0 0 0,-1 1 0 0 0,0 0 0 0 0,1-1 0 0 0,-1 1 0 0 0,0-1-3 0 0,0 19 61 0 0,0 5-35 0 0,0-23-21 0 0,0 0 1 0 0,-1 0 0 0 0,1 0-1 0 0,0-1 1 0 0,-1 1-1 0 0,1 0 1 0 0,-1 0 0 0 0,0 0-1 0 0,1-1 1 0 0,-1 1-1 0 0,-1 1-5 0 0,-2 8 16 0 0,9 8 27 0 0,-9-3-30 0 0,-1 0 16 0 0,4-4 30 0 0,1-5-25 0 0,-1-4-24 0 0,1-1 0 0 0,0 0 0 0 0,0 0 0 0 0,0 0 0 0 0,1 0 0 0 0,-1 1 0 0 0,0-1 0 0 0,1 0 0 0 0,-1 0 0 0 0,2 1-10 0 0,2 5 28 0 0,-3-7-21 0 0,0 0 0 0 0,0 1 0 0 0,0-1-1 0 0,0 0 1 0 0,-1 1 0 0 0,1-1 0 0 0,0 1 0 0 0,-1-1-1 0 0,1 1 1 0 0,-1 0 0 0 0,0-1 0 0 0,1 1 0 0 0,-1 0 0 0 0,0-1-1 0 0,0 1 1 0 0,0-1 0 0 0,0 1 0 0 0,0 0 0 0 0,0-1-1 0 0,-1 1 1 0 0,1 0 0 0 0,-1-1 0 0 0,1 1 0 0 0,-1 0-7 0 0,-4 6 33 0 0,-2 5 17 0 0,6 3 75 0 0,1 5-45 0 0,0-21-77 0 0,0 1 0 0 0,0-1 0 0 0,0 0 0 0 0,0 1 0 0 0,0-1 0 0 0,0 0 0 0 0,0 1 0 0 0,0-1 0 0 0,0 0 0 0 0,0 1 0 0 0,0-1 0 0 0,0 0 1 0 0,0 1-1 0 0,0-1 0 0 0,0 0 0 0 0,-1 0 0 0 0,1 1 0 0 0,0-1 0 0 0,0 0 0 0 0,0 1 0 0 0,-1-1 0 0 0,1 0 0 0 0,0 0 0 0 0,0 0 0 0 0,0 1 1 0 0,-1-1-4 0 0,-9 10 77 0 0,7-6-13 0 0,2 0-33 0 0,2 4-5 0 0,-1-8-16 0 0,0 6 54 0 0,-1 12-10 0 0,-1-7-39 0 0,2-10-15 0 0,0-1 0 0 0,0 1-1 0 0,-1 0 1 0 0,1-1 0 0 0,0 1 0 0 0,-1 0 0 0 0,1-1 0 0 0,0 1 0 0 0,-1-1-1 0 0,1 1 1 0 0,-1 0 0 0 0,1-1 0 0 0,-1 0 0 0 0,0 1 0 0 0,1-1 0 0 0,-4 4 19 0 0,1-2 97 0 0,3-2 34 0 0,0 0 2 0 0,0 0-40 0 0,0 5-178 0 0,0 0 35 0 0,0-2 8 0 0,0 0-76 0 0,0-3-112 0 0,0 0-49 0 0,0 0 193 0 0,0 0-7 0 0,0 0-19 0 0,0 0-40 0 0,0 0-15 0 0,0 0-40 0 0,0 0-46 0 0,0 0-51 0 0,0 0-56 0 0,0 0-51 0 0,0 0-45 0 0,0 0-41 0 0,0 0-139 0 0,0 0-41 0 0,0 0-168 0 0,0 0-457 0 0</inkml:trace>
  <inkml:trace contextRef="#ctx0" brushRef="#br0" timeOffset="-2835.54">1 253 5584 0 0,'0'0'165'0'0,"2"0"-10"0"0,11-3-123 0 0,-4-3-14 0 0,-4 2 49 0 0,-5 4-67 0 0,1-2 223 0 0,1 1-49 0 0,0 0-42 0 0,-1 1-35 0 0,3 0 33 0 0,1 1-39 0 0,-3-1-32 0 0,-1 0 39 0 0,5 0 135 0 0,-1-2 32 0 0,4-2 422 0 0,-5 1-354 0 0,-2 2-244 0 0,0 0-33 0 0,0 0-40 0 0,-1 0-46 0 0,31-4 932 0 0,-14-4-431 0 0,27-14 522 0 0,-26 13-672 0 0,-7 6-179 0 0,7-2 98 0 0,-3-3-41 0 0,0-1 48 0 0,1 0 0 0 0,4 0-247 0 0,-2 1 133 0 0,0 3-33 0 0,-1 2-13 0 0,-11 3-44 0 0,1-1-1 0 0,-1 0 0 0 0,1-1 0 0 0,-1 1 1 0 0,1-2-43 0 0,12-5 82 0 0,0 0-37 0 0,16-2-40 0 0,-28 10-14 0 0,4-2-20 0 0,0 1 0 0 0,0-2 0 0 0,0 0 1 0 0,1 0 28 0 0,16-5-35 0 0,3 4 47 0 0,-4 0 48 0 0,6-5 63 0 0,-2 5 6 0 0,-16 0-66 0 0,6-1-65 0 0,-10 4-48 0 0,1 1-38 0 0,-9 1-43 0 0,-1 0 42 0 0,4 0 13 0 0,-1 0 93 0 0,8 0 106 0 0,-9 0-132 0 0,-1 0-52 0 0,1 0-102 0 0,-2 0 35 0 0,0 0-35 0 0,0 0-56 0 0,0 0-48 0 0,0 0-55 0 0,1 0-58 0 0,-1 0-63 0 0,1 0-67 0 0,-1 0-71 0 0,1 0-77 0 0,7 0-873 0 0,7 0-866 0 0</inkml:trace>
  <inkml:trace contextRef="#ctx0" brushRef="#br0" timeOffset="-2297.66">1010 16 6912 0 0,'0'0'157'0'0,"0"0"23"0"0,0 0 11 0 0,0 3-31 0 0,0 4-132 0 0,0 2 35 0 0,0 17 246 0 0,3-21-125 0 0,-2-4-164 0 0,0 1 0 0 0,0-1-1 0 0,0 0 1 0 0,0 0 0 0 0,0 1 0 0 0,0-1 0 0 0,0 1 0 0 0,-1-1 0 0 0,1 1 0 0 0,0-1 0 0 0,0 2-20 0 0,1 26 205 0 0,-3-20-164 0 0,1 13 44 0 0,4-8 22 0 0,-2-10-76 0 0,-1-1 0 0 0,1 1 1 0 0,0-1-1 0 0,-1 1 0 0 0,0-1 0 0 0,0 1 0 0 0,0 0 0 0 0,0 0 0 0 0,-1 0 1 0 0,1 0-1 0 0,-1 2-31 0 0,0 37 240 0 0,0 59 464 0 0,0-58-504 0 0,0-14-16 0 0,3-8 12 0 0,3-5-71 0 0,-5-15-109 0 0,0 0 0 0 0,0 0 0 0 0,-1 1-1 0 0,1-1 1 0 0,0 0 0 0 0,-1 0 0 0 0,0 1 0 0 0,1-1 0 0 0,-1 0 0 0 0,0 0 0 0 0,0 1 0 0 0,0-1 0 0 0,0 0 0 0 0,-1 1 0 0 0,1-1 0 0 0,-1 2-16 0 0,-5 11 135 0 0,5-13-121 0 0,0-1-1 0 0,0 1 1 0 0,1-1 0 0 0,-1 1 0 0 0,1-1 0 0 0,-1 1 0 0 0,1 0-1 0 0,-1-1 1 0 0,1 1 0 0 0,0 0 0 0 0,0-1 0 0 0,0 1 0 0 0,0 0-1 0 0,0-1 1 0 0,0 1 0 0 0,0 0 0 0 0,1-1 0 0 0,-1 2-14 0 0,7 12 135 0 0,-6-13-121 0 0,-1-1-1 0 0,1 1 1 0 0,0-1 0 0 0,-1 1 0 0 0,1 0 0 0 0,-1-1 0 0 0,1 1-1 0 0,-1 0 1 0 0,0-1 0 0 0,1 1 0 0 0,-1 0 0 0 0,0-1 0 0 0,0 1-1 0 0,0 0 1 0 0,-1-1 0 0 0,1 1 0 0 0,0 0 0 0 0,-1 0-14 0 0,-5 9 108 0 0,5-10-97 0 0,1 0 0 0 0,-1-1 0 0 0,1 1-1 0 0,-1 0 1 0 0,1 0 0 0 0,-1 0 0 0 0,1-1 0 0 0,-1 1 0 0 0,1 0 0 0 0,0 0 0 0 0,-1 0 0 0 0,1 0 0 0 0,0-1 0 0 0,0 1 0 0 0,0 0-1 0 0,0 0 1 0 0,0 0 0 0 0,0 0 0 0 0,0 0 0 0 0,0 0 0 0 0,0 0 0 0 0,0 0 0 0 0,0-1 0 0 0,1 1 0 0 0,-1 0 0 0 0,0 0-11 0 0,5 8 95 0 0,-4-8-74 0 0,0 0-1 0 0,0 1 1 0 0,0-1-1 0 0,0 1 1 0 0,-1-1-1 0 0,1 1 1 0 0,0-1-1 0 0,-1 1 1 0 0,1-1-1 0 0,-1 1 1 0 0,0 0-1 0 0,0-1 1 0 0,1 1-1 0 0,-1 0-20 0 0,0 17 129 0 0,0 7 8 0 0,0-24-47 0 0,0-2 78 0 0,0 0 31 0 0,0 0 8 0 0,0 0-23 0 0,0 0-87 0 0,0 0 15 0 0,0 0 15 0 0,0 0 1 0 0,0 0-10 0 0,2-2-38 0 0,0 0-70 0 0,-1 0 1 0 0,1 0-1 0 0,-1 0 0 0 0,0 0 0 0 0,0-1 0 0 0,0 1 0 0 0,0 0 0 0 0,0-1 1 0 0,0 1-1 0 0,-1 0 0 0 0,1-1 0 0 0,-1 1 0 0 0,1-1 0 0 0,-1 1 0 0 0,0-1 1 0 0,0 1-1 0 0,0-1 0 0 0,-1 0-10 0 0,1 1 1 0 0,1 0 0 0 0,-1 1 0 0 0,0-1 0 0 0,1 0 0 0 0,-1 0 0 0 0,0 1 0 0 0,1-1 0 0 0,0 0 0 0 0,0 1 0 0 0,-1-1 0 0 0,1 0 0 0 0,0 1 0 0 0,0-1-1 0 0,0 1 5 0 0,0-1-1 0 0,0 1 0 0 0,0-1 1 0 0,0 1-1 0 0,-1-1 1 0 0,1 0-1 0 0,0 0 1 0 0,-1 1-1 0 0,0-1 0 0 0,1 0 1 0 0,-1 0-1 0 0,0 1 1 0 0,0-1-5 0 0,0 0 1 0 0,0 0 0 0 0,0 1 0 0 0,1-1 0 0 0,-1 1 0 0 0,0-1 0 0 0,1 0 0 0 0,-1 1 0 0 0,1-1 0 0 0,0 1 0 0 0,-1-1 1 0 0,1 1-1 0 0,0-1 0 0 0,1 0-1 0 0,-1 0 4 0 0,0 1 0 0 0,0-1 0 0 0,0 0-1 0 0,-1 1 1 0 0,1-1 0 0 0,0 0 0 0 0,-1 0 0 0 0,1 0 0 0 0,-1 0 0 0 0,1 0 0 0 0,-1 0 0 0 0,0 0 0 0 0,0-1-4 0 0,0 0 1 0 0,0 0 0 0 0,0 1 0 0 0,1-1 0 0 0,-1 0 0 0 0,1 1 0 0 0,-1-1 0 0 0,1 1 0 0 0,0-1 0 0 0,0 1 0 0 0,0-1 0 0 0,1 0-1 0 0,1-2 0 0 0,1 0 0 0 0,-1 0 0 0 0,1 0 0 0 0,1 1 0 0 0,0-1 0 0 0,-3 2 0 0 0,1 0 0 0 0,-1 0 0 0 0,0 0 0 0 0,0 0 0 0 0,0-1 0 0 0,0-1 0 0 0,0 2 0 0 0,0 0 0 0 0,0-1 0 0 0,0 1 0 0 0,0 0 0 0 0,1 0 0 0 0,0-1 0 0 0,10-12 0 0 0,-12 15 0 0 0,-1 0 0 0 0,0 0 0 0 0,1 0 0 0 0,-1 1 0 0 0,1-1 0 0 0,-1 0 0 0 0,1 0 0 0 0,0 0 0 0 0,-1 0 0 0 0,1 1 0 0 0,0-1 0 0 0,-1 0 0 0 0,1 1 0 0 0,0-1 0 0 0,0 1 0 0 0,0-1 0 0 0,0 1 0 0 0,0-1 0 0 0,0 1 0 0 0,-1-1 0 0 0,1 1 0 0 0,0 0 0 0 0,0 0 0 0 0,1-1 0 0 0,-1 1-2 0 0,0 0-1 0 0,0 0 1 0 0,0-1 0 0 0,0 1 0 0 0,0 0-1 0 0,-1-1 1 0 0,1 1 0 0 0,0-1 0 0 0,0 1-1 0 0,0-1 1 0 0,0 0 0 0 0,-1 1 0 0 0,1-1 0 0 0,0 0-1 0 0,0 1 1 0 0,-1-1 0 0 0,1 0 0 0 0,-1 0-1 0 0,1 0 1 0 0,-1 0 0 0 0,1 1 0 0 0,-1-1-1 0 0,1 0 1 0 0,-1 0 2 0 0,1 0 0 0 0,-1 0-1 0 0,1 0 0 0 0,-1 0 1 0 0,1 0-1 0 0,0 0 0 0 0,-1 0 1 0 0,1 0-1 0 0,0 1 0 0 0,0-1 1 0 0,0 0-1 0 0,0 1 1 0 0,0-1-1 0 0,0 0 0 0 0,0 1 1 0 0,0-1-1 0 0,0 1 0 0 0,0 0 1 0 0,0-1-1 0 0,0 1 1 0 0,25-2-51 0 0,-24 2 44 0 0,14 2-5 0 0,-10 2 13 0 0,-2-3-10 0 0,0 1 1 0 0,-1-1-1 0 0,1 1 1 0 0,-1 0-1 0 0,0 0 1 0 0,0 1-1 0 0,0-1 1 0 0,0 1-1 0 0,0-1 1 0 0,2 3 8 0 0,0 6-34 0 0,-4-9 29 0 0,0 0 0 0 0,0 1 0 0 0,0-1 0 0 0,1 0 1 0 0,-1 0-1 0 0,0 0 0 0 0,1 0 0 0 0,0 0 0 0 0,0 0 5 0 0,1 2-26 0 0,0 0-1 0 0,1 0 1 0 0,-2 1-1 0 0,1-1 1 0 0,1 4 26 0 0,3 5-24 0 0,-4-8 30 0 0,-3-3-6 0 0,1 0 0 0 0,-1 0 0 0 0,1 0 0 0 0,-1 0 0 0 0,1 0 0 0 0,-1 0 0 0 0,0 0 0 0 0,0 0 0 0 0,0 0 0 0 0,0 0 0 0 0,-1 0 0 0 0,1 8 0 0 0,0-6 0 0 0,1 0 0 0 0,-1 0 0 0 0,1 0 0 0 0,0 0 0 0 0,0 0 0 0 0,0 0 0 0 0,1 0 0 0 0,-1-1 0 0 0,1 1 0 0 0,1 2 0 0 0,-2-4 0 0 0,0 1 0 0 0,0-1 0 0 0,-1 1 0 0 0,0-1 0 0 0,1 0 0 0 0,-1 1 0 0 0,0-1 0 0 0,0 1 0 0 0,0-1 0 0 0,0 1 0 0 0,-1-1 0 0 0,1 1 0 0 0,0-1 0 0 0,-1 0 0 0 0,1 1 0 0 0,0-1 0 0 0,0 1 0 0 0,0-1 0 0 0,0 1 0 0 0,0-1 0 0 0,1 1 0 0 0,-1-1 0 0 0,1 0 0 0 0,0 1 0 0 0,0-1 0 0 0,3 6 0 0 0,-3-6 1 0 0,0-1-1 0 0,0 0 1 0 0,0 1 0 0 0,0-1 0 0 0,0 1-1 0 0,-1-1 1 0 0,1 1 0 0 0,-1 0 0 0 0,1-1-1 0 0,-1 1 1 0 0,0 0 0 0 0,1-1-1 0 0,-1 1 1 0 0,0 0-1 0 0,0 29 64 0 0,0-18-34 0 0,0-10-71 0 0,0-2-80 0 0,1-1-81 0 0,0 1 58 0 0,-1 0-35 0 0,2 0-218 0 0,0 1-98 0 0,0 0-81 0 0,0 0-67 0 0,1 1-598 0 0,-1-1-496 0 0,-2-1-983 0 0</inkml:trace>
  <inkml:trace contextRef="#ctx0" brushRef="#br0" timeOffset="-1865.54">1704 600 6536 0 0,'0'0'141'0'0,"0"0"23"0"0,0-3 13 0 0,2-4-63 0 0,3 3-50 0 0,2-1-52 0 0,-2-5-12 0 0,0 7 10 0 0,0 1 58 0 0,-2-4 101 0 0,0 1 64 0 0,3 0 122 0 0,-5 5-333 0 0,-1 0 1 0 0,1 0-1 0 0,-1 0 1 0 0,0 0-1 0 0,1-1 0 0 0,-1 1 1 0 0,0 0-1 0 0,1-1 0 0 0,-1 1 1 0 0,0 0-1 0 0,1 0 0 0 0,-1-1 1 0 0,0 1-1 0 0,0 0 0 0 0,1-1 1 0 0,-1 1-1 0 0,0-1 0 0 0,0 1 1 0 0,0 0-1 0 0,0-1 0 0 0,1 1 1 0 0,-1-1-1 0 0,0 1 0 0 0,0 0 1 0 0,0-1-1 0 0,0 1 0 0 0,0-1 1 0 0,0 1-1 0 0,0 0 0 0 0,0-1 1 0 0,0 0-23 0 0,2-4 497 0 0,2 2-400 0 0,0-1 61 0 0,9-9 277 0 0,-10 9-334 0 0,0 2-39 0 0,-1-1 88 0 0,0 0-55 0 0,-2 1-38 0 0,0-1-41 0 0,0 0-19 0 0,1 1 38 0 0,9-3 47 0 0,-5-2-30 0 0,-5 7-49 0 0,1-1 0 0 0,-1 1 0 0 0,0-1 0 0 0,0 1 0 0 0,0 0 0 0 0,1-1 0 0 0,-1 1 0 0 0,0 0 0 0 0,0-1 0 0 0,1 1 0 0 0,-1 0 0 0 0,0 0 0 0 0,1-1 0 0 0,-1 1 0 0 0,0 0 0 0 0,1 0 0 0 0,-1-1 0 0 0,1 1 0 0 0,-1 0 0 0 0,0 0-1 0 0,1 0 1 0 0,-1 0 0 0 0,1 0 0 0 0,-1 0 0 0 0,0 0 0 0 0,1 0 0 0 0,-1 0 0 0 0,1 0 0 0 0,-1 0 0 0 0,1 0 0 0 0,-1 0-3 0 0,3 0 66 0 0,-2-3 17 0 0,-1-4-72 0 0,-1 3 31 0 0,1-1 80 0 0,0 4-114 0 0,0-1 0 0 0,0 1-1 0 0,1-1 1 0 0,-1 1 0 0 0,1-1 0 0 0,-1 1-1 0 0,1-1 1 0 0,-1 1 0 0 0,1 0-1 0 0,0-1 1 0 0,0 1 0 0 0,-1 0 0 0 0,2-1-8 0 0,3-4 9 0 0,-2 3 71 0 0,-6 1 16 0 0,3 1-83 0 0,-10-10 53 0 0,6 2 3 0 0,5 1 87 0 0,-4 5-70 0 0,-10-10-58 0 0,0 0 27 0 0,6 9 14 0 0,-2 5-67 0 0,7-1 8 0 0,1 0-7 0 0,0 0 0 0 0,0 0 0 0 0,0 0 0 0 0,0 0 1 0 0,0 0-1 0 0,1 0 0 0 0,-1 0 0 0 0,0 1 0 0 0,0-1 0 0 0,0 0 0 0 0,0 0 0 0 0,1 1 0 0 0,-1-1 0 0 0,-1 1-3 0 0,-3 9 11 0 0,-5-4-1 0 0,4 4 33 0 0,-5-3-31 0 0,10-7-13 0 0,0 0-1 0 0,0 1 1 0 0,0-1 0 0 0,0 1 0 0 0,0-1 0 0 0,0 1 0 0 0,0 0 0 0 0,0-1 0 0 0,0 1 0 0 0,1 0 0 0 0,-1 0 0 0 0,0 0 0 0 0,0-1 0 0 0,1 1 0 0 0,-1 0 0 0 0,0 1 1 0 0,0-1-7 0 0,1 1 1 0 0,0-1-1 0 0,-1 1 1 0 0,1 0 0 0 0,0-1-1 0 0,-1 1 1 0 0,1 0-1 0 0,0 0 1 0 0,0-1 0 0 0,0 1 6 0 0,0 4-2 0 0,-1 1 0 0 0,-1-1 1 0 0,1 0-1 0 0,-1 0 0 0 0,0 0 1 0 0,-1 0-1 0 0,1-1 1 0 0,-1 1-1 0 0,-3 3 2 0 0,0 4-1 0 0,0 19 54 0 0,1-24-44 0 0,4-7-3 0 0,0 0-1 0 0,1 1 1 0 0,-1-1-1 0 0,0 1 1 0 0,0-1-1 0 0,1 1 0 0 0,-1 0 1 0 0,1-1-1 0 0,-1 1 1 0 0,1-1-1 0 0,-1 1 0 0 0,1 0 1 0 0,0-1-1 0 0,0 1 1 0 0,0 1-6 0 0,0 50 18 0 0,0-30 33 0 0,0-22-48 0 0,0 0-1 0 0,0-1 1 0 0,0 1-1 0 0,0 0 1 0 0,0 0-1 0 0,0-1 1 0 0,1 1-1 0 0,-1 0 1 0 0,0 0-1 0 0,0-1 1 0 0,1 1-1 0 0,-1 0 1 0 0,0-1 0 0 0,1 1-1 0 0,-1 0 1 0 0,1-1-1 0 0,-1 1 1 0 0,1-1-1 0 0,-1 1 1 0 0,1-1-1 0 0,-1 1 1 0 0,1-1-1 0 0,-1 1 1 0 0,1-1-1 0 0,0 1-2 0 0,-1-1 3 0 0,1 0-1 0 0,-1 1 1 0 0,1-1-1 0 0,-1 0 1 0 0,1 1-1 0 0,-1-1 1 0 0,0 1-1 0 0,1-1 1 0 0,-1 0-1 0 0,1 1 1 0 0,-1-1-1 0 0,0 1 1 0 0,0-1-1 0 0,1 1 0 0 0,-1-1 1 0 0,0 1-1 0 0,0 0 1 0 0,0-1-1 0 0,1 1 1 0 0,-1-1-1 0 0,0 1 1 0 0,0-1-1 0 0,0 1 1 0 0,0 0-3 0 0,3 4 64 0 0,7 9-48 0 0,-5-1-4 0 0,-4-13-8 0 0,0 1 1 0 0,0-1 0 0 0,-1 0 0 0 0,1 1-1 0 0,0-1 1 0 0,0 0 0 0 0,0 0 0 0 0,0 0-1 0 0,-1 0 1 0 0,1 1 0 0 0,0-1 0 0 0,0 0 0 0 0,0 0-1 0 0,0-1-4 0 0,1 1 12 0 0,0 1 0 0 0,0-1 0 0 0,0 0-1 0 0,-1 0 1 0 0,1 1 0 0 0,0-1-1 0 0,0 1 1 0 0,-1 0 0 0 0,1-1 0 0 0,-1 1-1 0 0,1 0 1 0 0,0 0 0 0 0,-1 0-12 0 0,1 0 11 0 0,-1 0 0 0 0,1 0 0 0 0,-1 0 0 0 0,1 0 1 0 0,0-1-1 0 0,-1 1 0 0 0,1 0 0 0 0,0-1 0 0 0,-1 0 0 0 0,1 1 0 0 0,0-1 0 0 0,0 0 1 0 0,0 0-12 0 0,31 0 155 0 0,-6 0-97 0 0,-23 0-52 0 0,-1 0 0 0 0,0 0 0 0 0,0-1 0 0 0,1 1 0 0 0,-1-1 0 0 0,0 0 0 0 0,0 0 0 0 0,0 0 0 0 0,3-2-6 0 0,9-2-1 0 0,-7 4-61 0 0,-1-1 0 0 0,1 2 0 0 0,-1-1-1 0 0,8 1 63 0 0,16-1-220 0 0,-25-1 158 0 0,0 1 0 0 0,-1-1 0 0 0,0 0 0 0 0,1-1 1 0 0,1 0 61 0 0</inkml:trace>
  <inkml:trace contextRef="#ctx0" brushRef="#br0" timeOffset="33229.86">411 1752 5248 0 0,'0'0'152'0'0,"-3"2"0"0"0,-10 11-120 0 0,-11 11 32 0 0,21-21 86 0 0,1 2 18 0 0,-3 8 242 0 0,-6-8 7 0 0,6 2-127 0 0,0 7-7 0 0,-1 0-50 0 0,1-7-34 0 0,2-4-96 0 0,-4 2 68 0 0,2 16 75 0 0,-6-10-106 0 0,10-8-122 0 0,0 1-1 0 0,1-1 0 0 0,-1 1 0 0 0,1-1 1 0 0,0 1-1 0 0,0-1 0 0 0,0 4-17 0 0,0 4 53 0 0,0-9-44 0 0,0-1 1 0 0,0 1-1 0 0,0-1 1 0 0,0 1-1 0 0,-1 0 1 0 0,1-1-1 0 0,-1 1 1 0 0,1-1-1 0 0,-1 1 1 0 0,0-1-1 0 0,0 1 1 0 0,1-1-1 0 0,-2 2-9 0 0,1-2 12 0 0,0 1 0 0 0,0 0 0 0 0,0-1 0 0 0,0 1 0 0 0,0 0 0 0 0,1 0 0 0 0,-1 0 1 0 0,1-1-1 0 0,-1 1 0 0 0,1 0 0 0 0,0 0 0 0 0,0 0 0 0 0,0 2-12 0 0,0 15 74 0 0,0 36 201 0 0,0-40-224 0 0,0-13-41 0 0,0 0-1 0 0,0-1 1 0 0,0 1 0 0 0,0 0 0 0 0,0-1-1 0 0,1 1 1 0 0,-1 0 0 0 0,1-1 0 0 0,-1 1 0 0 0,1-1-1 0 0,0 1 1 0 0,-1-1 0 0 0,1 1 0 0 0,0-1 0 0 0,1 2-10 0 0,3 4 43 0 0,0 4 18 0 0,-5-9-49 0 0,1 0 0 0 0,1 1 0 0 0,-1-1 0 0 0,0 0 0 0 0,0 0 0 0 0,1 0 0 0 0,0 0 1 0 0,-1 0-1 0 0,1 0-12 0 0,11 14 80 0 0,-10-11-59 0 0,-3-5-15 0 0,0 1-1 0 0,0 0 0 0 0,1-1 0 0 0,-1 1 1 0 0,0 0-1 0 0,1-1 0 0 0,-1 1 1 0 0,1-1-1 0 0,-1 1 0 0 0,0-1 1 0 0,1 1-1 0 0,-1-1 0 0 0,1 1 1 0 0,-1-1-1 0 0,1 1 0 0 0,0-1 1 0 0,-1 0-1 0 0,1 1 0 0 0,-1-1 1 0 0,1 0-1 0 0,0 0 0 0 0,0 1-5 0 0,4 1 22 0 0,-4-1-16 0 0,0 0 0 0 0,0-1-1 0 0,0 1 1 0 0,0 0 0 0 0,0 0 0 0 0,0 0 0 0 0,0 0 0 0 0,-1 0 0 0 0,1 0 0 0 0,0 0 0 0 0,0 0 0 0 0,-1 0 0 0 0,1 0 0 0 0,-1 0 0 0 0,1 0-6 0 0,-1 0 5 0 0,0 0 1 0 0,1 0 0 0 0,-1-1 0 0 0,0 1 0 0 0,1 0 0 0 0,-1 0 0 0 0,1-1 0 0 0,-1 1 0 0 0,1 0 0 0 0,-1-1 0 0 0,1 1 0 0 0,-1-1 0 0 0,1 1 0 0 0,-1-1 0 0 0,1 1 0 0 0,0-1 0 0 0,-1 1 0 0 0,1-1 0 0 0,0 0-1 0 0,0 1 1 0 0,-1-1 0 0 0,1 0 0 0 0,0 0 0 0 0,0 1 0 0 0,-1-1 0 0 0,1 0 0 0 0,0 0 0 0 0,0 0 0 0 0,0 0-6 0 0,18 0 234 0 0,7 0 191 0 0,-23 0-172 0 0,-1-3 58 0 0,4-1-152 0 0,7-3 142 0 0,3-3 68 0 0,-6 3-169 0 0,3-6 131 0 0,14-14 404 0 0,-16 15-468 0 0,-3 2-100 0 0,-1-1-72 0 0,-1 1-91 0 0,-2 1-108 0 0,5-13 125 0 0,4-4 96 0 0,-3 8-39 0 0,-10 16-70 0 0,1 1 1 0 0,0-1 0 0 0,-1 1-1 0 0,1-1 1 0 0,-1 1 0 0 0,0-1-1 0 0,1 1 1 0 0,-1-1 0 0 0,0 0-1 0 0,0 1 1 0 0,0-2-9 0 0,-1 0 14 0 0,0-1 0 0 0,1 0 1 0 0,-1 1-1 0 0,-1-1 0 0 0,1 1 0 0 0,-2-3-14 0 0,2 3 16 0 0,-1-1-1 0 0,1 1 1 0 0,0 0-1 0 0,0-1 0 0 0,0 1 1 0 0,1-1-1 0 0,-1 1 1 0 0,1-2-16 0 0,-4-18 93 0 0,-10-7-18 0 0,3 7-30 0 0,8 15-19 0 0,0 1-1 0 0,-1 0 1 0 0,0 0 0 0 0,-1-3-26 0 0,-8-14 57 0 0,-3-24 34 0 0,12 37-54 0 0,0-1 0 0 0,-1 1 0 0 0,-2-3-37 0 0,6 12 1 0 0,1 1 0 0 0,-1 0 0 0 0,0 0 0 0 0,0 0 0 0 0,0 0 0 0 0,0 0 0 0 0,0 0 1 0 0,0 0-1 0 0,0 0 0 0 0,0 0 0 0 0,0 0 0 0 0,-1 0 0 0 0,1 1 0 0 0,0-1 1 0 0,-1 0-2 0 0,-7-4-14 0 0,9 4 10 0 0,-1 1 0 0 0,1 0 1 0 0,0-1-1 0 0,-1 1 0 0 0,1-1 0 0 0,0 1 1 0 0,0-1-1 0 0,-1 1 0 0 0,1-1 0 0 0,0 1 1 0 0,0-1-1 0 0,0 1 0 0 0,0-1 0 0 0,-1 1 1 0 0,1-1-1 0 0,0 1 0 0 0,0-1 0 0 0,0 0 4 0 0,0-1-106 0 0,0 2-122 0 0,0 0-206 0 0,0 0-12 0 0,0 0-2 0 0</inkml:trace>
  <inkml:trace contextRef="#ctx0" brushRef="#br0" timeOffset="33649.92">1073 1436 8088 0 0,'0'0'182'0'0,"-2"0"29"0"0,-9 0 12 0 0,11 0-220 0 0,0 0 0 0 0,0 0 1 0 0,0 0-1 0 0,0 0 0 0 0,0 0 0 0 0,0 0 1 0 0,0 0-1 0 0,0 0 0 0 0,-1 0 0 0 0,1 0 1 0 0,0 0-1 0 0,0 0 0 0 0,0 0 1 0 0,0 0-1 0 0,0 0 0 0 0,0 0 0 0 0,0 0 1 0 0,0 0-1 0 0,0 0 0 0 0,0 0 0 0 0,-1 0 1 0 0,1 0-1 0 0,0 0 0 0 0,0 0 1 0 0,0 0-1 0 0,0 0 0 0 0,0 0 0 0 0,0 0 1 0 0,0 0-1 0 0,0 0 0 0 0,0 0 1 0 0,0-1-1 0 0,0 1 0 0 0,0 0 0 0 0,0 0 1 0 0,0 0-1 0 0,0 0 0 0 0,0 0 0 0 0,-1 0 1 0 0,1 0-1 0 0,0 0 0 0 0,0 0 1 0 0,0 0-1 0 0,0 0 0 0 0,0-1 0 0 0,0 1 1 0 0,0 0-1 0 0,0 0 0 0 0,0 0 0 0 0,0 0 1 0 0,0 0-1 0 0,0 0 0 0 0,0 0 1 0 0,0 0-1 0 0,1 0 0 0 0,-1 0 0 0 0,0-1-3 0 0,-2-6 42 0 0,-6 2-43 0 0,2 2-2 0 0,-4-4 15 0 0,4 0 30 0 0,0 2-9 0 0,0 1 59 0 0,1 1 52 0 0,-1 1 47 0 0,0 1 39 0 0,-1 1 34 0 0,-9 0 336 0 0,2 0-168 0 0,6 2-300 0 0,4 5-65 0 0,1-1-58 0 0,-11 10-9 0 0,1 0-22 0 0,8-5-48 0 0,-6 7-61 0 0,8-11 68 0 0,3 2 94 0 0,1-7-20 0 0,-1 24 40 0 0,0 39 124 0 0,0-29-125 0 0,0-29-50 0 0,1 1 0 0 0,0 0 0 0 0,1 0 0 0 0,-1-1 0 0 0,2 2 0 0 0,-1-2 0 0 0,0 1 0 0 0,-1 0 0 0 0,0-1 0 0 0,0 1 0 0 0,0 1 0 0 0,-2 4 7 0 0,1-10 3 0 0,-1 1 0 0 0,1 0 0 0 0,0-1-1 0 0,0 1 1 0 0,1-1 0 0 0,-1 1 0 0 0,1 0 0 0 0,0-1 0 0 0,0 2-10 0 0,26 87 289 0 0,-27-87-270 0 0,1-1 0 0 0,0 1 0 0 0,-1-1 0 0 0,0 0 1 0 0,0 1-1 0 0,-1 4-19 0 0,1 17 101 0 0,4-6 10 0 0,0-10-64 0 0,3 9 45 0 0,-5-1 59 0 0,-2 12 95 0 0,0 98 954 0 0,0-127-1195 0 0,0-1 1 0 0,0 1 0 0 0,0 0 0 0 0,0-1-1 0 0,0 1 1 0 0,0 0 0 0 0,0-1 0 0 0,-1 1 0 0 0,1 0-1 0 0,0-1 1 0 0,0 1 0 0 0,-1 0 0 0 0,1-1-1 0 0,0 1 1 0 0,-1-1-6 0 0,-4 3 10 0 0,0-3-44 0 0,3 0-33 0 0,1 0-75 0 0,1 0-121 0 0,0 0-7 0 0</inkml:trace>
  <inkml:trace contextRef="#ctx0" brushRef="#br0" timeOffset="33949.51">758 1925 6880 0 0,'-13'-13'157'0'0,"10"10"23"0"0,6 3 11 0 0,-2 0-180 0 0,1 0 1 0 0,0 0-1 0 0,-1-1 1 0 0,1 1-1 0 0,-1-1 1 0 0,1 1 0 0 0,-1-1-1 0 0,1 1 1 0 0,-1-1-1 0 0,1 0 1 0 0,-1 0-1 0 0,0 0-11 0 0,1 0 5 0 0,0 0-1 0 0,0 0 1 0 0,-1 0-1 0 0,1 0 1 0 0,0 0-1 0 0,0 1 0 0 0,0-1 1 0 0,0 1-1 0 0,0-1 1 0 0,0 1-1 0 0,0 0 1 0 0,0 0-5 0 0,1-1 6 0 0,-1 1 0 0 0,0 0 0 0 0,0 0 0 0 0,0-1 0 0 0,0 0 0 0 0,0 1 0 0 0,0-1 0 0 0,0 0 0 0 0,1 0-6 0 0,16-11 169 0 0,-8 5-13 0 0,-2 3 45 0 0,1 0 118 0 0,-2 2-84 0 0,-1 0-34 0 0,2-1 7 0 0,0 1-3 0 0,-2-1-12 0 0,1 1 33 0 0,2-1 81 0 0,2-2-134 0 0,0-1-40 0 0,-4 2-41 0 0,-1 0-1 0 0,1 1 0 0 0,6-2-91 0 0,3 1 122 0 0,11-3 63 0 0,-10 0-101 0 0,0-1-55 0 0,1 4-45 0 0,-6 2-33 0 0,1 1 0 0 0,-1 0 1 0 0,5 1 48 0 0,13 0-80 0 0</inkml:trace>
  <inkml:trace contextRef="#ctx0" brushRef="#br0" timeOffset="34312.3">1878 1515 6240 0 0,'0'0'182'0'0,"0"0"-42"0"0,0 0 6 0 0,0 0 64 0 0,0 0 190 0 0,0 0 348 0 0,0 0 27 0 0,0 0-324 0 0,0 0-203 0 0,0 0-72 0 0,0 0-6 0 0,0 0 21 0 0,-3 3-30 0 0,-7 7-15 0 0,7-7-52 0 0,2 1-43 0 0,2 5-17 0 0,-1-7-5 0 0,0 6 16 0 0,0-6-29 0 0,0 0 1 0 0,0 0 0 0 0,0 0 0 0 0,0 0 0 0 0,0 1 0 0 0,0-1-1 0 0,1 0 1 0 0,-1 0 0 0 0,1 0 0 0 0,0 1-17 0 0,4 5 87 0 0,0 2 70 0 0,-2 6 58 0 0,-3 1-7 0 0,0 0-48 0 0,0 16 48 0 0,0-2-107 0 0,0 42 66 0 0,0-64-139 0 0,1 1-1 0 0,0-1 1 0 0,1 0 0 0 0,0 0 0 0 0,0 0-28 0 0,0 0 29 0 0,0 0 0 0 0,0 1 0 0 0,-1-1 0 0 0,-1 0 0 0 0,1 1-29 0 0,-1 26-31 0 0,0 0 107 0 0,0-6 53 0 0,0 1 42 0 0,0 69 501 0 0,0-57-426 0 0,0 1-83 0 0,0-21-129 0 0,0-1-38 0 0,0-19 5 0 0,0 0 1 0 0,0 0-1 0 0,0-1 1 0 0,-1 1-1 0 0,1 0 1 0 0,-1 0-1 0 0,0 1-1 0 0,-4 4 32 0 0,5-8-31 0 0,0 0-1 0 0,0 0 1 0 0,0 0-1 0 0,0 0 1 0 0,0 0 0 0 0,0 0-1 0 0,0 0 1 0 0,0 1-1 0 0,0-1 1 0 0,-1 0 0 0 0,1 0-1 0 0,0 0 1 0 0,0 0-1 0 0,0 0 1 0 0,0 0 0 0 0,0 1-1 0 0,0-1 1 0 0,0 0-1 0 0,0 0 1 0 0,0 0 0 0 0,0 0-1 0 0,0 0 1 0 0,0 0-1 0 0,0 1 1 0 0,0-1 0 0 0,0 0-1 0 0,0 0 1 0 0,0 0-1 0 0,1 0 1 0 0,-1 0 0 0 0,0 0-1 0 0,0 1 1 0 0,0-1 0 0 0,0 0-1 0 0,0 0 1 0 0,0 0-1 0 0,0 0 1 0 0,0 0 0 0 0,0 0-1 0 0,0 0 1 0 0,1 1-1 0 0,3 7 10 0 0,-3-7-200 0 0,-1-1 84 0 0,0 1 71 0 0,1 0 57 0 0,-1 0 73 0 0,0 1 335 0 0,1-1-286 0 0,-1 0-96 0 0,0 0-111 0 0,0-1-23 0 0,0 1-43 0 0,0-1-48 0 0,0 1-53 0 0,0-1-56 0 0,0 1-62 0 0,0 0-66 0 0,0-1-71 0 0,0 1 64 0 0,0-1-45 0 0,0 1-48 0 0,0 0-51 0 0,0-1-1134 0 0,0 0-967 0 0</inkml:trace>
  <inkml:trace contextRef="#ctx0" brushRef="#br0" timeOffset="34997.84">1626 1925 6176 0 0,'0'0'177'0'0,"0"0"-41"0"0,0 0-11 0 0,0 0 41 0 0,2 0 135 0 0,-1 0-268 0 0,-1 0 0 0 0,1 0 0 0 0,0 0 0 0 0,-1 0 0 0 0,1 0 0 0 0,-1 0 0 0 0,1-1 0 0 0,-1 1 0 0 0,1 0 0 0 0,-1 0 0 0 0,1 0 0 0 0,-1-1 0 0 0,1 1 0 0 0,-1 0 0 0 0,1-1-1 0 0,-1 1 1 0 0,1 0 0 0 0,-1-1 0 0 0,1 1 0 0 0,-1-1 0 0 0,0 1 0 0 0,1-1 0 0 0,-1 1 0 0 0,1-1-33 0 0,6-6 540 0 0,2 5-212 0 0,2 1-75 0 0,2-6-19 0 0,-1 1-38 0 0,-1 5-13 0 0,4 0 35 0 0,-2-1-61 0 0,1-2-31 0 0,5-5-9 0 0,-15 6-81 0 0,1 0 1 0 0,-1 1 0 0 0,1 0-1 0 0,-1 0 1 0 0,1 0 0 0 0,2 0-37 0 0,9-3 93 0 0,2-6-54 0 0,8-2-42 0 0,-17 10 8 0 0,0-1 0 0 0,-1-1 0 0 0,3-1-5 0 0,79-42 140 0 0,-72 38-124 0 0,-1 2-41 0 0,6-3-73 0 0,0-7-59 0 0,-21 16 137 0 0,0 1-1 0 0,-1 0 1 0 0,1-1 0 0 0,0 1 0 0 0,0 0 0 0 0,0 0 0 0 0,0 0 0 0 0,0 0 0 0 0,0 0-1 0 0,0 0 1 0 0,0 1 0 0 0,2-1 20 0 0,2-1-97 0 0,1-1-37 0 0,-2-2-53 0 0,0-3-65 0 0,0 2 45 0 0,12-5-219 0 0,-11 8 245 0 0,0 0-49 0 0,1-2-67 0 0,0-1-82 0 0,1-5-5 0 0,-3-4-88 0 0,-5 12 156 0 0,0 3 41 0 0,2 0 10 0 0,9 0 29 0 0,-8 0 117 0 0,-3 0 43 0 0,0 1 34 0 0,0 1 49 0 0,0 6 115 0 0,0-1 38 0 0,0 9 251 0 0,0 1 75 0 0,0 22 723 0 0,0-26-880 0 0,0-1-47 0 0,0 2-28 0 0,0-1-115 0 0,0-4 37 0 0,1-2-48 0 0,1 0-20 0 0,2 1-1 0 0,0 1 0 0 0,-1-1-2 0 0,-2 0 24 0 0,-1 2 51 0 0,0 48 494 0 0,1-48-504 0 0,0-2-45 0 0,1 0-21 0 0,2 0 2 0 0,0 1-6 0 0,-2-2-3 0 0,0 1 17 0 0,-2 2 44 0 0,2 4-12 0 0,3 7 125 0 0,2 3 34 0 0,-5-9-149 0 0,-2-5-31 0 0,-1-8-97 0 0,1 0 0 0 0,0 0 1 0 0,0 0-1 0 0,0 0 0 0 0,0 0 0 0 0,1 0 1 0 0,-1 0-1 0 0,0 0 0 0 0,1 0 0 0 0,0 0 1 0 0,-1 0-29 0 0,7 11 159 0 0,11 25 245 0 0,-15-26-314 0 0,-2 1-39 0 0,-1 3 93 0 0,0-13-3 0 0,0-1-12 0 0,0 9-7 0 0,0-8-2 0 0,0-3-10 0 0,0 0-36 0 0,0 0-5 0 0,0 0 20 0 0,0 0-1 0 0,0-3-4 0 0,-1-15 3 0 0,0-12-3 0 0,1 25-80 0 0,1 1 0 0 0,-1-1-1 0 0,1 1 1 0 0,0-1 0 0 0,1-3-4 0 0,2-3 0 0 0,3-7 14 0 0,-5 2 25 0 0,-2 14-38 0 0,0 0 0 0 0,1-1 0 0 0,-1 1 1 0 0,1 0-1 0 0,-1 0 0 0 0,1-1 0 0 0,0 1 0 0 0,0 0 1 0 0,0 0-1 0 0,0 0 0 0 0,1-2-1 0 0,8-18-2 0 0,-8 17-5 0 0,0 1 0 0 0,0-1 1 0 0,0 0-1 0 0,1 1 0 0 0,0 0 1 0 0,0-1-1 0 0,1 1 0 0 0,-1 0 1 0 0,2 0 6 0 0,8-12-28 0 0,-11 11 9 0 0,-2 4 16 0 0,1 1 1 0 0,-1-1-1 0 0,0 0 0 0 0,0 1 0 0 0,1-1 0 0 0,-1 1 0 0 0,0-1 0 0 0,1 0 0 0 0,-1 1 0 0 0,1-1 0 0 0,-1 1 0 0 0,1-1 1 0 0,-1 1-1 0 0,1 0 0 0 0,-1-1 0 0 0,1 1 0 0 0,0-1 0 0 0,-1 1 0 0 0,1 0 0 0 0,-1-1 0 0 0,1 1 0 0 0,0 0 3 0 0,4-3 3 0 0,11-7-14 0 0,0 7-32 0 0,-6 3 30 0 0,-7-1 0 0 0,-1 1 0 0 0,1 0 0 0 0,0 0 0 0 0,0 0 1 0 0,0 0-1 0 0,0 0 0 0 0,-1 1 0 0 0,1-1 0 0 0,0 1 0 0 0,0 0 1 0 0,0 0 12 0 0,3 9-64 0 0,4-4 10 0 0,-5 4 44 0 0,2-5 10 0 0,-7-5 0 0 0,1 0 0 0 0,-1 0 0 0 0,1 1 0 0 0,-1-1 0 0 0,0 0 0 0 0,1 0 0 0 0,-1 1 0 0 0,1-1 0 0 0,-1 1 0 0 0,0-1 0 0 0,1 0 0 0 0,-1 1 0 0 0,0-1 0 0 0,0 1 0 0 0,1-1 0 0 0,-1 0 0 0 0,0 1 0 0 0,0-1 0 0 0,0 1 0 0 0,1-1 0 0 0,-1 1 0 0 0,0-1 0 0 0,0 1 0 0 0,0-1 0 0 0,0 1 0 0 0,0-1 0 0 0,0 1 0 0 0,0-1 0 0 0,0 1 0 0 0,0-1 0 0 0,0 1 0 0 0,0 0 0 0 0,2 14 0 0 0,11 1 0 0 0,-3-4-20 0 0,-4 6 44 0 0,-5-9-9 0 0,0 0 0 0 0,-1-1-1 0 0,-1 8-14 0 0,0 23-75 0 0,1-36-30 0 0,0 1 54 0 0,0 2-4 0 0,0-3-22 0 0,0 0-49 0 0,0 0-82 0 0,0 0-46 0 0,0 0-88 0 0,0 0-102 0 0,0 0-118 0 0,0-2 247 0 0,0 0-43 0 0,0 0-40 0 0,0 0-33 0 0,0 1-125 0 0,0-1-33 0 0,0 5-1297 0 0</inkml:trace>
  <inkml:trace contextRef="#ctx0" brushRef="#br0" timeOffset="35381.74">2856 2051 6216 0 0,'1'0'53'0'0,"1"1"-43"0"0,3 0-51 0 0,-3-1 50 0 0,0-1 33 0 0,-1 1 27 0 0,1-1 40 0 0,0 0 46 0 0,0 0 55 0 0,4-6-161 0 0,-2 3 12 0 0,-2 2 67 0 0,-1 2 147 0 0,1 0 246 0 0,6-2-190 0 0,-1-1-49 0 0,5-6 169 0 0,-10 7-16 0 0,1-1-34 0 0,10-7-7 0 0,0 4-28 0 0,-8-4-106 0 0,6 5-48 0 0,-6-6-10 0 0,2 7-75 0 0,-2 0-24 0 0,-4-1-22 0 0,-1-3 40 0 0,0 7-115 0 0,0 1 1 0 0,1-1-1 0 0,-1 0 1 0 0,0 1 0 0 0,0-1-1 0 0,0 0 1 0 0,0 1-1 0 0,1-1 1 0 0,-1 1 0 0 0,0-1-1 0 0,0 0 1 0 0,1 1-1 0 0,-1-1 1 0 0,1 1-1 0 0,-1-1 1 0 0,0 1 0 0 0,1-1-1 0 0,-1 1 1 0 0,1-1-1 0 0,-1 1 1 0 0,1 0 0 0 0,0-1-1 0 0,-1 1-6 0 0,6-5 51 0 0,-4-3-35 0 0,-2 8-15 0 0,0 0 0 0 0,0 0 0 0 0,0-1-1 0 0,0 1 1 0 0,0 0 0 0 0,0 0 0 0 0,0 0-1 0 0,0 0 1 0 0,0 0 0 0 0,0 0 0 0 0,0 0-1 0 0,0 0 1 0 0,0 0 0 0 0,0 0 0 0 0,0-1-1 0 0,0 1 1 0 0,0 0 0 0 0,0 0 0 0 0,0 0-1 0 0,0 0 1 0 0,0 0 0 0 0,0 0 0 0 0,0 0-1 0 0,0 0 1 0 0,0 0 0 0 0,0 0 0 0 0,0 0-1 0 0,0-1 1 0 0,0 1 0 0 0,0 0-1 0 0,0 0 1 0 0,0 0 0 0 0,0 0 0 0 0,-1 0-1 0 0,1 0 1 0 0,0 0 0 0 0,0 0 0 0 0,0 0-1 0 0,0 0 1 0 0,0 0 0 0 0,0 0 0 0 0,0 0-1 0 0,0 0 1 0 0,0 0 0 0 0,0 0 0 0 0,-1 0-1 0 0,1 0 1 0 0,0 0 0 0 0,0 0 0 0 0,0 0-1 0 0,0 0 1 0 0,0 0 0 0 0,0 0 0 0 0,0 0-1 0 0,0 0 1 0 0,0 0 0 0 0,0 0-1 0 0,-1 0 2 0 0,1 0-1 0 0,-1 0 1 0 0,1 0 0 0 0,-1 0-1 0 0,1 0 1 0 0,-1 0 0 0 0,1 0-1 0 0,-1 0 1 0 0,1 0 0 0 0,-1 0-1 0 0,1-1 1 0 0,-1 1 0 0 0,1 0-1 0 0,0 0 1 0 0,-1-1 0 0 0,1 1-1 0 0,-1 0 1 0 0,1 0 0 0 0,0-1-1 0 0,-1 1 1 0 0,1 0 0 0 0,0-1-1 0 0,-1 1 1 0 0,1-1 0 0 0,0 1-1 0 0,0 0 1 0 0,-1-1 0 0 0,1 1-1 0 0,0-1 1 0 0,0 1-2 0 0,-2-17 104 0 0,2 12-81 0 0,0 5-22 0 0,0 0 1 0 0,0 0-1 0 0,0 0 0 0 0,1 0 0 0 0,-1 0 0 0 0,0 0 0 0 0,0 0 0 0 0,0-1 1 0 0,0 1-1 0 0,0 0 0 0 0,0 0 0 0 0,0 0 0 0 0,0 0 0 0 0,0 0 1 0 0,0 0-1 0 0,0 0 0 0 0,0 0 0 0 0,-1 0 0 0 0,1 0 0 0 0,0-1 0 0 0,0 1 1 0 0,0 0-1 0 0,0 0 0 0 0,0 0 0 0 0,0 0 0 0 0,0 0 0 0 0,0 0 0 0 0,0 0 1 0 0,0 0-1 0 0,0 0 0 0 0,0 0 0 0 0,0 0 0 0 0,0 0 0 0 0,0 0 0 0 0,0 0 1 0 0,0 0-1 0 0,-1-1 0 0 0,1 1 0 0 0,0 0 0 0 0,0 0 0 0 0,0 0 0 0 0,0 0 1 0 0,0 0-1 0 0,0 0 0 0 0,0 0 0 0 0,0 0 0 0 0,0 0 0 0 0,0 0 0 0 0,-1 0 1 0 0,1 0-1 0 0,0 0 0 0 0,0 0 0 0 0,0 0 0 0 0,0 0 0 0 0,0 0 1 0 0,0 0-1 0 0,0 1-1 0 0,-25-2 85 0 0,14 1-36 0 0,5 3-47 0 0,0 8-2 0 0,2-10 0 0 0,1 1 0 0 0,-5 13 0 0 0,-5 1-2 0 0,0 0 27 0 0,10-1 61 0 0,3-7-40 0 0,0-6-31 0 0,0 0 0 0 0,0 0 0 0 0,0 0 0 0 0,0 0-1 0 0,0 0 1 0 0,0 1 0 0 0,-1-1 0 0 0,1 0 0 0 0,-1 0 0 0 0,0 1-15 0 0,-1 1 22 0 0,0-1 1 0 0,1 1-1 0 0,-1 0 1 0 0,1 0-1 0 0,0 0 1 0 0,0 0-1 0 0,0 0 1 0 0,0 0 0 0 0,1 1-23 0 0,-1 18 157 0 0,0-7-9 0 0,0 9 26 0 0,1-22-157 0 0,0-1 1 0 0,1 0-1 0 0,-1 1 1 0 0,0-1 0 0 0,1 0-1 0 0,-1 0 1 0 0,1 1-1 0 0,1 0-17 0 0,7 11 100 0 0,8 4-39 0 0,-11-12-54 0 0,-1-1 0 0 0,1 0-1 0 0,0 0 1 0 0,5 3-7 0 0,21 7 54 0 0,-30-14-54 0 0,1 0 0 0 0,0 0 0 0 0,0 0 0 0 0,0-1 0 0 0,0 0 0 0 0,0 1 0 0 0,0-1 0 0 0,0 0 0 0 0,0 0 0 0 0,0-1 0 0 0,1 1 0 0 0,4-1 10 0 0,7 1 12 0 0,0 0-49 0 0,3-3-73 0 0,-3-2-25 0 0,-12 3 96 0 0,0 1-1 0 0,1 0 0 0 0,-1 0 0 0 0,1 0 0 0 0,-1 1 0 0 0,1-1 0 0 0,-1 1 0 0 0,1-1 1 0 0,0 1 29 0 0,27 0-208 0 0</inkml:trace>
  <inkml:trace contextRef="#ctx0" brushRef="#br0" timeOffset="35984.06">3850 1830 5520 0 0,'0'0'158'0'0,"-3"-2"-4"0"0,-1-2-100 0 0,0 1-41 0 0,-11-2-83 0 0,6 4 61 0 0,-1 1 82 0 0,2 0 46 0 0,1 0 71 0 0,1 0-23 0 0,-3-3 232 0 0,0-1-62 0 0,1 0 38 0 0,3 12 161 0 0,4-8-509 0 0,0 1 1 0 0,1-1-1 0 0,-1 1 1 0 0,0-1-1 0 0,0 0 1 0 0,0 0-1 0 0,0 1 1 0 0,1-1-1 0 0,-1 0 1 0 0,0 0 0 0 0,0 0-1 0 0,0 0 1 0 0,0 0-1 0 0,1 0 1 0 0,-2 0-28 0 0,-13 2 329 0 0,4 6-58 0 0,-4 11 217 0 0,8-8-271 0 0,1 0-59 0 0,3-5-100 0 0,0 0-48 0 0,-3 9 137 0 0,-1 4-45 0 0,4-9-49 0 0,-1 11 100 0 0,5-2-36 0 0,-1-16-100 0 0,0 0-1 0 0,0 0 0 0 0,0 0 0 0 0,0 0 1 0 0,-1 0-1 0 0,1-1 0 0 0,-1 2-16 0 0,-5 8 76 0 0,5-10-65 0 0,0-1 0 0 0,0 0 1 0 0,1 1-1 0 0,-1 0 0 0 0,0-1 0 0 0,1 1 1 0 0,-1-1-1 0 0,1 1 0 0 0,-1 0 1 0 0,1-1-1 0 0,0 1 0 0 0,0 0 0 0 0,0-1 1 0 0,0 1-12 0 0,-1 9 42 0 0,1-6-15 0 0,-1-1-1 0 0,1 1 0 0 0,0 0 0 0 0,0 0 0 0 0,0-1 0 0 0,1 1 0 0 0,0 0 0 0 0,0 0 0 0 0,1 2-26 0 0,3 2 9 0 0,3-1 39 0 0,23 22 71 0 0,-28-28-111 0 0,-1 0 0 0 0,0 0 0 0 0,1-1 1 0 0,-1 1-1 0 0,1-1 0 0 0,-1 0 0 0 0,1 0 0 0 0,0 0 0 0 0,0 0 0 0 0,-1 0 1 0 0,1 0-1 0 0,0-1 0 0 0,0 0 0 0 0,0 1 0 0 0,0-1 0 0 0,0 0 1 0 0,0 0-1 0 0,2-1-8 0 0,2 1 16 0 0,-2-3 48 0 0,9-6-17 0 0,14-3 108 0 0,-15 7-95 0 0,-6 2 23 0 0,-3 0-33 0 0,2-4-14 0 0,-2 2-13 0 0,1-1-20 0 0,-1 1 0 0 0,0-1 0 0 0,0 0 0 0 0,-1 0 0 0 0,0 0 0 0 0,0-1-3 0 0,0 1 0 0 0,-2 2 0 0 0,0 1 0 0 0,0-1 0 0 0,0 0 0 0 0,0 0 0 0 0,-1 0 0 0 0,0 0 0 0 0,0 0 0 0 0,0 0 0 0 0,0 0 0 0 0,-1-2 0 0 0,0-14 0 0 0,1-54 64 0 0,0 65-64 0 0,-1-1 0 0 0,0 1 0 0 0,0-1 0 0 0,0 1 0 0 0,-2 0 0 0 0,0-2 0 0 0,0-4 0 0 0,-3-16 0 0 0,2 15-1 0 0,2 9-2 0 0,0 1 0 0 0,0-1-1 0 0,1 1 1 0 0,0-1 0 0 0,1 0 0 0 0,-1-3 3 0 0,-1-20-70 0 0,-11-48-197 0 0,10 65 224 0 0,-3-11-50 0 0,4 18 64 0 0,1 0 0 0 0,-1 0 0 0 0,1 0 0 0 0,0-1 0 0 0,1-4 29 0 0,0-49-162 0 0,-2 41 92 0 0,-5 3 26 0 0,2 1 6 0 0,3-1-18 0 0,2 13 6 0 0,0-2-76 0 0,0 1 11 0 0,0 0 86 0 0,0 43 70 0 0,0 17 91 0 0,2-41-51 0 0,3 2-16 0 0,1-2-16 0 0,-3 9 30 0 0,-3 0 54 0 0,-1-17-60 0 0,1 0 0 0 0,0 0-1 0 0,1 1 1 0 0,-1-1 0 0 0,2 4-73 0 0,3 6 129 0 0,-3-11-66 0 0,0 1 0 0 0,-1-1 1 0 0,1 1-1 0 0,-1 0 1 0 0,-1-1-1 0 0,1 1-63 0 0,-1 1 73 0 0,1 0 0 0 0,0 0 0 0 0,0-1 0 0 0,1 1 0 0 0,0 1-73 0 0,1-2 71 0 0,-2 1 1 0 0,1 0-1 0 0,-1-1 1 0 0,0 1 0 0 0,-1 1-72 0 0,1-2 55 0 0,-1-1 0 0 0,1 1 0 0 0,0 0 0 0 0,1-1 0 0 0,0 1 0 0 0,0 0-55 0 0,2 9 91 0 0,3 10 54 0 0,0 4 19 0 0,0-4 6 0 0,-3-16-149 0 0,8 24-14 0 0,-2-15-12 0 0,1 2 62 0 0,10 18 107 0 0,-20-37-311 0 0,0-1 57 0 0,-1 1 49 0 0,1 0 40 0 0,-1 2 112 0 0,1 7 333 0 0,-1-7-376 0 0,0-1-98 0 0,0-1-96 0 0,0 1-117 0 0,-1-1 71 0 0,1-1-37 0 0,0 1-55 0 0,0-1-48 0 0,0 0-50 0 0,0 1-54 0 0,0-1-57 0 0,0 0-61 0 0,0 0-63 0 0,0 0-67 0 0,0-1-1016 0 0,0 0-958 0 0</inkml:trace>
  <inkml:trace contextRef="#ctx0" brushRef="#br0" timeOffset="36552.92">4465 1846 7168 0 0,'0'0'165'0'0,"0"0"22"0"0,-2 0 6 0 0,-11-2-28 0 0,-5-8-2 0 0,10 6-14 0 0,8 4-102 0 0,-3 0 116 0 0,-3-2 359 0 0,1-3-386 0 0,0 2 77 0 0,-1 1 67 0 0,-1 0 58 0 0,-6 1 295 0 0,-9 1 449 0 0,17 0-897 0 0,2 0-168 0 0,-1-1 67 0 0,-1 1 64 0 0,-11 0 387 0 0,10 1-343 0 0,0 0-86 0 0,2 0-92 0 0,-12 12 9 0 0,0 3 25 0 0,14-14-47 0 0,1-1 0 0 0,0 1 0 0 0,-1-1 0 0 0,1 1 1 0 0,0-1-1 0 0,0 1 0 0 0,0 0 0 0 0,0 0 0 0 0,0 0 1 0 0,0 0-2 0 0,-4 21-15 0 0,-9-12-33 0 0,5 4 80 0 0,7-10-6 0 0,1 0 0 0 0,0 0 1 0 0,0 1-1 0 0,0-1 0 0 0,0 2-26 0 0,0 31 142 0 0,2-13-93 0 0,0 1-84 0 0,-1-24 40 0 0,0 0 0 0 0,1 0 0 0 0,-1 0 1 0 0,1 0-1 0 0,-1 0 0 0 0,1 0 1 0 0,0 0-1 0 0,0-1 0 0 0,0 1 0 0 0,0 0 1 0 0,0 0-1 0 0,0 0 0 0 0,0-1 1 0 0,1 1-1 0 0,-1-1 0 0 0,1 1 0 0 0,-1-1-5 0 0,1 1 9 0 0,-1-1-1 0 0,0 0 1 0 0,1 0-1 0 0,-1 1 0 0 0,0-1 1 0 0,0 1-1 0 0,0-1 0 0 0,0 1 1 0 0,-1 0-1 0 0,1-1 1 0 0,0 1-1 0 0,-1 0 0 0 0,1-1 1 0 0,-1 1-1 0 0,1 0 1 0 0,-1 1-9 0 0,3 2 53 0 0,10 8-42 0 0,3 1-11 0 0,1-10 18 0 0,13-5 88 0 0,-14 0-38 0 0,0-1-2 0 0,2-9-2 0 0,-6 8-57 0 0,14-7 51 0 0,-25 9-51 0 0,1 0 1 0 0,0 0 0 0 0,0 0 0 0 0,-1-1-1 0 0,1 1 1 0 0,-1-1 0 0 0,1 1 0 0 0,-1-1 0 0 0,0 1-1 0 0,1-1 1 0 0,-1 0 0 0 0,0 0 0 0 0,0 0-8 0 0,2-5 34 0 0,-2 4-23 0 0,1 0 1 0 0,-1 1-1 0 0,0-1 0 0 0,1 0 1 0 0,-1 1-1 0 0,1-1 0 0 0,0 1 0 0 0,0-1 1 0 0,0 1-1 0 0,0 0 0 0 0,0 0 1 0 0,1 0-1 0 0,-1 0 0 0 0,1 0 1 0 0,0 0-12 0 0,4-1 9 0 0,-6 3-9 0 0,-1 0 0 0 0,1 0 0 0 0,-1 0 0 0 0,0-1 0 0 0,1 1 0 0 0,-1 0 0 0 0,1 0 1 0 0,-1-1-1 0 0,1 1 0 0 0,-1 0 0 0 0,0-1 0 0 0,1 1 0 0 0,-1 0 0 0 0,1-1 0 0 0,-1 1 0 0 0,0 0 0 0 0,1-1 0 0 0,-1 1 0 0 0,0-1 0 0 0,0 1 0 0 0,1-1 0 0 0,-1 1 1 0 0,0-1-1 0 0,0 1 0 0 0,0-1 0 0 0,0 1 0 0 0,0-1 0 0 0,0 1 0 0 0,0-1 0 0 0,1 1 0 0 0,-1-1 0 0 0,-1 1 0 0 0,1-1 0 0 0,0 1 0 0 0,0-1 0 0 0,0 1 0 0 0,0-1 1 0 0,0 1-1 0 0,0-2 2 0 0,0 0 1 0 0,0 0-1 0 0,1 1 1 0 0,-1-1 0 0 0,1 0-1 0 0,-1 1 1 0 0,1-1 0 0 0,0 0-1 0 0,-1 1 1 0 0,1-1 0 0 0,0 1-1 0 0,0-1 1 0 0,0 1-1 0 0,0-1 1 0 0,0 1 0 0 0,1 0-1 0 0,-1-1 1 0 0,0 1 0 0 0,1 0-3 0 0,11-16 30 0 0,-11 6 18 0 0,-9-1-16 0 0,-1-1-1 0 0,10 2 18 0 0,5 2-32 0 0,-6 8-17 0 0,-1 0-1 0 0,1 1 1 0 0,-1-1 0 0 0,1 0-1 0 0,-1 1 1 0 0,1-1 0 0 0,-1 0-1 0 0,1 0 1 0 0,-1 0 0 0 0,0 0-1 0 0,1 1 1 0 0,-1-1 0 0 0,0 0 0 0 0,0 0-1 0 0,0 0 1 0 0,1 0 0 0 0,-1 0-1 0 0,0 0 1 0 0,-1-3 8 0 0,0-1-1 0 0,0 1 0 0 0,0 0 0 0 0,-1 0 0 0 0,1 0 0 0 0,-1 0 1 0 0,0 0-1 0 0,-1-1-7 0 0,-2-11 11 0 0,0 6-12 0 0,6 11 0 0 0,3 8-9 0 0,-3-7 3 0 0,-1-1 1 0 0,1 1-1 0 0,-1 0 1 0 0,0-1 0 0 0,1 1-1 0 0,-1 0 1 0 0,0-1-1 0 0,0 1 1 0 0,0 0 0 0 0,0 0 6 0 0,0 27-76 0 0,0-26 69 0 0,0 1 1 0 0,0 0 0 0 0,1 0-1 0 0,0 0 1 0 0,0 0 0 0 0,0-1-1 0 0,0 1 1 0 0,0 0 0 0 0,1-1 0 0 0,-1 1-1 0 0,3 2 7 0 0,1 25-10 0 0,6-12 10 0 0,-6 7 0 0 0,1-13 0 0 0,-5-11 0 0 0,0-1 0 0 0,0 0 0 0 0,-1 1 0 0 0,1-1 0 0 0,0 1 0 0 0,-1-1 0 0 0,1 1 0 0 0,-1-1 0 0 0,0 1 0 0 0,1 0 0 0 0,-1-1 0 0 0,0 1 0 0 0,0-1 0 0 0,0 1 0 0 0,0-1 0 0 0,0 0 0 0 0,0 0 0 0 0,0 1 0 0 0,1-1 0 0 0,-1 0 0 0 0,0 0 0 0 0,1 1 0 0 0,-1-1 0 0 0,1 0 0 0 0,-1 0 0 0 0,1 0 0 0 0,-1 0 0 0 0,1 1 0 0 0,0-1 0 0 0,0 0 0 0 0,-1 0 0 0 0,1-1 0 0 0,0 1 0 0 0,0 0 0 0 0,0 0 0 0 0,0 0 0 0 0,0 0 0 0 0,0-1 0 0 0,0 1 0 0 0,1-1 0 0 0,-1 1 0 0 0,0-1 0 0 0,0 1 0 0 0,0-1 0 0 0,1 1 0 0 0,0-1 0 0 0,-1 1 0 0 0,1-1 0 0 0,-1 1 0 0 0,1 0 0 0 0,-1 0 0 0 0,0 0 0 0 0,1 0 0 0 0,-1 0 0 0 0,0 0 0 0 0,1 0 0 0 0,-1 0 0 0 0,0 0 0 0 0,0 1 0 0 0,0-1 0 0 0,1 2 0 0 0,0 1-48 0 0,0 0 45 0 0,5 2 105 0 0,-3-5-107 0 0,2 0-97 0 0,-3-1 0 0 0,0-1-43 0 0,0 1-8 0 0,1 0-34 0 0,-3 0-25 0 0,1 0-35 0 0,1 1-340 0 0,0-1 77 0 0,-1 0-49 0 0,3 2-658 0 0,1 2-517 0 0,3 5-981 0 0</inkml:trace>
  <inkml:trace contextRef="#ctx0" brushRef="#br0" timeOffset="36837.83">4923 1373 9072 0 0,'0'0'266'0'0,"0"0"1"0"0,0 0-132 0 0,0 3 75 0 0,1 3-39 0 0,4 5 237 0 0,-3-7-262 0 0,1 0-61 0 0,-1-1-84 0 0,2 9 148 0 0,-4 5-26 0 0,1 2-20 0 0,4-3-19 0 0,-3-9-41 0 0,0-1-1 0 0,-1 1 1 0 0,0 0 0 0 0,0-1-1 0 0,0 1 1 0 0,-1 0-43 0 0,0 21 173 0 0,0 14 54 0 0,3-4-55 0 0,2-15-51 0 0,-2-12-43 0 0,-1-1 0 0 0,-1 1 1 0 0,0 0-1 0 0,0 2-78 0 0,1 14 190 0 0,5 6 20 0 0,-3-14-100 0 0,0 1 34 0 0,3 13 58 0 0,0-1-37 0 0,-2-14-74 0 0,0-1 1 0 0,1 0-1 0 0,1 1 1 0 0,2 3-92 0 0,-5-14 7 0 0,6 15 9 0 0,-8-4 32 0 0,-2-16-44 0 0,0-1 0 0 0,0 1 0 0 0,1 0 0 0 0,-1-1 0 0 0,0 1 0 0 0,1 0 0 0 0,-1-1 0 0 0,1 1 0 0 0,0-1 0 0 0,0 1 0 0 0,-1-1 0 0 0,1 1 0 0 0,0-1 0 0 0,0 0-4 0 0,4 8 29 0 0,11 22 66 0 0,-14-27-81 0 0,-1 2-9 0 0,-1 16-8 0 0,0-20-51 0 0,0 0-111 0 0,0-1-118 0 0,0 1-123 0 0,0-1 154 0 0,0 0-32 0 0,0 0-34 0 0,0 0-35 0 0,0 0-36 0 0,0 0-35 0 0,0 0-37 0 0,0 0-38 0 0,0-1-1212 0 0,0 0-978 0 0</inkml:trace>
  <inkml:trace contextRef="#ctx0" brushRef="#br0" timeOffset="37037.42">4907 1830 9272 0 0,'0'0'208'0'0,"0"0"33"0"0,0 0 14 0 0,-3 0-42 0 0,3 1-207 0 0,-1-1 0 0 0,0 0 0 0 0,1 0-1 0 0,-1-1 1 0 0,0 1 0 0 0,1 0 0 0 0,-1 0 0 0 0,0 0 0 0 0,1 0 0 0 0,-1-1 0 0 0,0 1-1 0 0,1 0 1 0 0,-1 0 0 0 0,1-1 0 0 0,-1 1-6 0 0,-1-4 73 0 0,1-3 81 0 0,1 7-154 0 0,0 0 4 0 0,0 0 1 0 0,0 0 0 0 0,0 0 0 0 0,0 0 0 0 0,0 0-1 0 0,0 0 1 0 0,0 0 0 0 0,0 0 0 0 0,0 0-1 0 0,0-1 1 0 0,0 1 0 0 0,0 0 0 0 0,0 0-1 0 0,0 0 1 0 0,0 0 0 0 0,0 0 0 0 0,0 0 0 0 0,0 0-1 0 0,0 0 1 0 0,0 0 0 0 0,0 0 0 0 0,0-1-1 0 0,0 1 1 0 0,0 0 0 0 0,0 0 0 0 0,0 0 0 0 0,1 0-1 0 0,-1 0 1 0 0,0 0 0 0 0,0 0 0 0 0,0 0-1 0 0,0 0 1 0 0,0 0 0 0 0,0 0 0 0 0,0 0-1 0 0,0 0 1 0 0,0 0 0 0 0,0 0 0 0 0,0 0 0 0 0,0 0-1 0 0,1 0 1 0 0,-1-1 0 0 0,0 1 0 0 0,0 0-1 0 0,0 0 1 0 0,0 0 0 0 0,0 0 0 0 0,0 0-1 0 0,0 0 1 0 0,0 0 0 0 0,0 0 0 0 0,0 1 0 0 0,1-1-1 0 0,-1 0 1 0 0,0 0 0 0 0,0 0 0 0 0,0 0-5 0 0,12-4 214 0 0,4-8 202 0 0,-8 5-224 0 0,1 1-70 0 0,10-4 127 0 0,1 2-67 0 0,0 0-62 0 0,0 2-55 0 0,8 1 39 0 0,-7-6-18 0 0,8 6-68 0 0,-22 3-50 0 0,3 0 48 0 0,5-3 41 0 0,-3 3-111 0 0,-7 1-12 0 0,0 0-35 0 0,1 1-40 0 0,0 0-45 0 0,2 0-208 0 0,1 0-116 0 0,-3 0 66 0 0,1 0-43 0 0,5 0-579 0 0,3 0-459 0 0,4 0-870 0 0</inkml:trace>
  <inkml:trace contextRef="#ctx0" brushRef="#br0" timeOffset="37485.75">5775 1830 7312 0 0,'-3'0'165'0'0,"2"0"-136"0"0,-6-1 97 0 0,2-3-30 0 0,0-1 22 0 0,-3-3 72 0 0,3 2-156 0 0,5 5-34 0 0,0 1 0 0 0,0-1 0 0 0,0 1 0 0 0,-1-1 0 0 0,1 1 0 0 0,0 0 1 0 0,-1-1-1 0 0,1 1 0 0 0,0-1 0 0 0,-1 1 0 0 0,1 0 0 0 0,-1-1 0 0 0,1 1 0 0 0,0 0 0 0 0,-1 0 0 0 0,1-1 0 0 0,-1 1 0 0 0,1 0 0 0 0,-1 0 0 0 0,1 0 0 0 0,-1 0 0 0 0,1 0 0 0 0,-1 0 0 0 0,1-1 0 0 0,-1 1 0 0 0,1 0 1 0 0,-1 0-1 0 0,1 0 0 0 0,-1 0 0 0 0,1 1 0 0 0,-1-1 0 0 0,0 0 0 0 0,-5-1-17 0 0,2-1 66 0 0,1 0 55 0 0,1-1 44 0 0,-2-1 158 0 0,3 3-271 0 0,1 1 1 0 0,-1-1-1 0 0,0 1 1 0 0,1 0-1 0 0,-1-1 1 0 0,0 1-1 0 0,0 0 1 0 0,1 0-1 0 0,-1-1 1 0 0,0 1-1 0 0,0 0 1 0 0,1 0-1 0 0,-1 0 1 0 0,0 0-1 0 0,0 0-35 0 0,0 0 35 0 0,1 0 0 0 0,-1 0-1 0 0,0 0 1 0 0,0 0 0 0 0,1 0-1 0 0,-1 0 1 0 0,0 0 0 0 0,1 0-1 0 0,-1 0 1 0 0,0-1 0 0 0,1 1-1 0 0,-1 0 1 0 0,1-1 0 0 0,-1 1-1 0 0,0 0 1 0 0,1-1-1 0 0,-1 1 1 0 0,1 0 0 0 0,-1-1-1 0 0,1 1 1 0 0,-1-1 0 0 0,1 1-1 0 0,-1-1 1 0 0,1 1 0 0 0,0-1-1 0 0,-1 0-34 0 0,-4-4 387 0 0,1 3-231 0 0,-3 1-33 0 0,3 1-51 0 0,0 0 62 0 0,-2 0 67 0 0,-9 0 324 0 0,10 0-369 0 0,-2 0-7 0 0,4 0-129 0 0,0 0-48 0 0,2 0 36 0 0,1 0-1 0 0,-1 0 1 0 0,0 0-1 0 0,0 1 1 0 0,1-1 0 0 0,-1 0-1 0 0,0 0 1 0 0,0 0-1 0 0,1 0 1 0 0,-1 1-1 0 0,0-1 1 0 0,1 0-1 0 0,-1 1 1 0 0,1-1-1 0 0,-1 1 1 0 0,0-1-1 0 0,1 0-7 0 0,-6 10 94 0 0,1-2-54 0 0,-4-1-34 0 0,0-2 23 0 0,7-5-27 0 0,1 1 1 0 0,-1 0-1 0 0,1-1 0 0 0,0 1 1 0 0,-1 0-1 0 0,1 0 0 0 0,0 0 1 0 0,0 0-1 0 0,0 0 0 0 0,-1 0-2 0 0,-8 22 15 0 0,-1-3 26 0 0,9-18-34 0 0,0 1-1 0 0,0 0 1 0 0,0 0-1 0 0,1 0 1 0 0,-1 0-1 0 0,1 0 1 0 0,-1 1 0 0 0,1-1-1 0 0,0 0 1 0 0,1 0-1 0 0,-1 1 1 0 0,0 0-7 0 0,0 14 50 0 0,-9 18 141 0 0,8-30-175 0 0,2-5-7 0 0,-1 0-1 0 0,1 1 0 0 0,0-1 1 0 0,0 0-1 0 0,0 0 1 0 0,-1 1-1 0 0,1-1 0 0 0,0 0 1 0 0,1 1-1 0 0,-1-1 1 0 0,0 0-1 0 0,0 0 0 0 0,0 1 1 0 0,1-1-1 0 0,-1 0 1 0 0,1 0-1 0 0,-1 0 1 0 0,1 1-1 0 0,-1-1 0 0 0,1 0 1 0 0,0 0-1 0 0,-1 0 1 0 0,2 0-10 0 0,3 8 96 0 0,-3 3 61 0 0,1 3 59 0 0,-3-14-198 0 0,1 0 0 0 0,0 0 0 0 0,-1 0 0 0 0,1 0 0 0 0,-1 0 0 0 0,1 0 0 0 0,0 0 0 0 0,0 0 0 0 0,0-1 0 0 0,-1 1 0 0 0,1 0 0 0 0,0 0 0 0 0,0-1 0 0 0,0 1 0 0 0,1 0-17 0 0,11 4 200 0 0,-10 0-168 0 0,0 1-44 0 0,1-3-29 0 0,1 0 0 0 0,1 0 0 0 0,-1-1 0 0 0,0 0 1 0 0,1 0 40 0 0,19 1-85 0 0,-4-3 86 0 0,-6 0 71 0 0,-14 0-64 0 0,1 0 0 0 0,0 0 0 0 0,-1-1 0 0 0,1 1 0 0 0,-1 0 0 0 0,1-1 0 0 0,0 1 1 0 0,-1-1-1 0 0,1 0 0 0 0,-1 1 0 0 0,1-1 0 0 0,-1 0 0 0 0,1 0 0 0 0,-1 0-8 0 0,7-4 37 0 0,14-6 90 0 0,23-11 91 0 0,-22 5-160 0 0,-16 4-31 0 0,7 8 47 0 0,-10 1-60 0 0,0 1 1 0 0,0-1-1 0 0,0 1 0 0 0,-1-1 0 0 0,1 0 0 0 0,-1 0 0 0 0,0-1 0 0 0,0 1 1 0 0,-1-1-1 0 0,1 0 0 0 0,-1 1 0 0 0,1-3-14 0 0,-1 2 12 0 0,2-8 45 0 0,-5-9-32 0 0,1 10-15 0 0,0-20 50 0 0,0 145-188 0 0,-1-101 128 0 0,1-6 0 0 0,-1-1 0 0 0,1 1 0 0 0,0 0 0 0 0,0-1 0 0 0,1 1 0 0 0,0-1 0 0 0,0 1 0 0 0,1 0 0 0 0,1 5 0 0 0,9 23 0 0 0,-7-26 0 0 0,-4-6 1 0 0,0-1-1 0 0,0 0 1 0 0,0 1 0 0 0,0-1 0 0 0,-1 1-1 0 0,1-1 1 0 0,-1 1 0 0 0,1 0 0 0 0,-1-1-1 0 0,1 1 1 0 0,-1-1 0 0 0,0 1-1 0 0,0 0 1 0 0,0 0-1 0 0,0-1 2 0 0,0 0 0 0 0,0 1 1 0 0,0-1-1 0 0,1 0 0 0 0,-1 0 0 0 0,0 1 0 0 0,0-1 0 0 0,1 0 0 0 0,-1 0 1 0 0,1 1-1 0 0,-1-1 0 0 0,1 0 0 0 0,-1 0 0 0 0,1 0 0 0 0,0 0 0 0 0,0 0 0 0 0,-1 0 1 0 0,1 0-1 0 0,0 0 0 0 0,0 0 0 0 0,0 0 0 0 0,0 0 0 0 0,0 0 0 0 0,0-1 1 0 0,1 2-3 0 0,11 3-11 0 0,-11-3 52 0 0,-1-1-61 0 0,0 1-63 0 0,0-1-63 0 0,0 1-73 0 0,-1-1-72 0 0,1 0-73 0 0,0 0-74 0 0,1 0-77 0 0,0 0-78 0 0,1-1-79 0 0,1 0-81 0 0,2 0-1003 0 0,4 0-1000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28.2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 7632 0 0,'0'8'26'0'0,"1"15"148"0"0,-1-21-147 0 0,1 1-1 0 0,-1-1 1 0 0,1 0-1 0 0,-1 0 0 0 0,1 0 1 0 0,0 0-1 0 0,0 0 1 0 0,0 0-1 0 0,0 0 1 0 0,0 0-1 0 0,0 0 1 0 0,1 0-1 0 0,-1 0 0 0 0,2 1-26 0 0,5 4 105 0 0,4 5-6 0 0,-3 0-81 0 0,-4-1-18 0 0,-4-9 0 0 0,0 0 0 0 0,0 1 0 0 0,0-1 0 0 0,0 0 0 0 0,1 0 0 0 0,-1 0 0 0 0,1 0 0 0 0,0 0 0 0 0,-1 0 0 0 0,8 7 7 0 0,-1 0 97 0 0,1 1 88 0 0,7 14 336 0 0,-13-16-391 0 0,0 2 135 0 0,0-2-47 0 0,6 12 398 0 0,-4-9-296 0 0,-4-10-273 0 0,12 16 410 0 0,0-2 12 0 0,-10 1-57 0 0,-3-12-354 0 0,0 1 63 0 0,1 4 141 0 0,-2 10 463 0 0,0-15-554 0 0,0-1-56 0 0,-6 2 91 0 0,6-5-202 0 0,1 0 0 0 0,0 1 1 0 0,-1-1-1 0 0,1 0 0 0 0,-1 0 1 0 0,1 0-1 0 0,0 1 1 0 0,-1-1-1 0 0,1 0 0 0 0,0 1 1 0 0,0-1-1 0 0,-1 0 1 0 0,1 1-1 0 0,0-1 0 0 0,0 0 1 0 0,-1 1-1 0 0,1-1 1 0 0,0 0-1 0 0,0 1 0 0 0,0-1 1 0 0,0 1-1 0 0,-1-1 0 0 0,1 0 1 0 0,0 1-1 0 0,0-1 1 0 0,0 1-1 0 0,0-1 0 0 0,0 1 1 0 0,0-1-1 0 0,0 0 1 0 0,0 1-12 0 0,0 2 264 0 0,0-3 0 0 0,0 0 0 0 0,-2 0-61 0 0,0 0-90 0 0,1 0-66 0 0,-2 0-25 0 0,1 0 25 0 0,1 0 21 0 0,0 0 41 0 0,-1 0 51 0 0,1 0 61 0 0,1-3-29 0 0,0-38 314 0 0,0 33-441 0 0,0 2-43 0 0,-3-5 82 0 0,0 6-75 0 0,1-1 0 0 0,0 0 0 0 0,0 0-1 0 0,1 1 1 0 0,-1-7-29 0 0,1 9 4 0 0,1 0 1 0 0,0 0-1 0 0,0 0 0 0 0,0 0 1 0 0,0 0-1 0 0,0 0 0 0 0,1 0 1 0 0,0 0-1 0 0,-1-1-4 0 0,1 2 6 0 0,0 1-1 0 0,0-1 1 0 0,0 0 0 0 0,0 0 0 0 0,0 1-1 0 0,1-1 1 0 0,-1 0 0 0 0,0 1-1 0 0,1-1 1 0 0,0 1-6 0 0,-1 0 2 0 0,1-1-1 0 0,-1 1 1 0 0,0-1 0 0 0,1 0-1 0 0,-1 1 1 0 0,0-1-1 0 0,0 0 1 0 0,0 0 0 0 0,0 1-1 0 0,0-1-1 0 0,2-11 0 0 0,-2 9 0 0 0,0 0 0 0 0,1 0 0 0 0,-1 0 0 0 0,1 0 0 0 0,0 0 0 0 0,-1 1 0 0 0,2-1 0 0 0,-1 0 0 0 0,11-14 0 0 0,2-1 0 0 0,-1 2 0 0 0,7-5 0 0 0,-9 9 5 0 0,12-10-43 0 0,-23 22 28 0 0,1-1 1 0 0,-1 1-1 0 0,1 0 1 0 0,0 0-1 0 0,-1 0 1 0 0,1 0-1 0 0,0 1 1 0 0,0-1-1 0 0,0 0 1 0 0,0 1-1 0 0,0-1 1 0 0,0 1-1 0 0,0 0 1 0 0,0 0 9 0 0,0 0-8 0 0,0-1 0 0 0,0 1 1 0 0,0 0-1 0 0,-1-1 0 0 0,1 1 1 0 0,0 0-1 0 0,-1-1 0 0 0,1 0 1 0 0,0 0-1 0 0,-1 1 0 0 0,1-1 1 0 0,-1 0-1 0 0,1 0 8 0 0,8-5-116 0 0,-4 4 1 0 0,2 2-53 0 0,-8 0 7 0 0,0 0 36 0 0,1 0-28 0 0,-1 0 109 0 0,1-1 84 0 0,0 1 96 0 0,2 0 289 0 0,-2 0-324 0 0,0-1-70 0 0,0 2-65 0 0,0-1-83 0 0,0 0-96 0 0,0 0-52 0 0,0 0-87 0 0,0 1-98 0 0,0-1-107 0 0,0 0-117 0 0,-1 1-124 0 0,1-1 349 0 0,-1 1-36 0 0,1-1-35 0 0,-1 0-37 0 0,4 5-1350 0 0,5 4-1075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28.5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80 160 6272 0 0,'2'0'141'0'0,"15"0"-42"0"0,18 0 225 0 0,-18 0-258 0 0,6 0-40 0 0,-14 0 1 0 0,-1-1 46 0 0,2-1 83 0 0,-8 2-118 0 0,-1-1 0 0 0,1 1 0 0 0,0-1 0 0 0,-1 0-1 0 0,1 0 1 0 0,-1 0 0 0 0,1 0 0 0 0,-1 0 0 0 0,0 0 0 0 0,1 0 0 0 0,-1 0-38 0 0,2-2 263 0 0,0 2-96 0 0,-1 0-60 0 0,3 1-55 0 0,-2 0-12 0 0,-1 0 40 0 0,-1-1-77 0 0,8-3 174 0 0,15-10 294 0 0,-13 6-232 0 0,-8 6 49 0 0,-1-1-2 0 0,9-8-4 0 0,-9 8-40 0 0,0 0-107 0 0,-2-1-69 0 0,-1-1-38 0 0,1 2 45 0 0,0 2-62 0 0,0 1 1 0 0,0-1 0 0 0,0 0 0 0 0,-1 0 0 0 0,1 1-1 0 0,0-1 1 0 0,0 0 0 0 0,0 0 0 0 0,0 1 0 0 0,-1-1-1 0 0,1 0 1 0 0,0 1 0 0 0,-1-1 0 0 0,1 0 0 0 0,0 1-1 0 0,-1-1 1 0 0,1 0 0 0 0,-1 1 0 0 0,1-1-1 0 0,-1 1 1 0 0,1-1 0 0 0,-1 1 0 0 0,0-1 0 0 0,1 1-1 0 0,-1 0-11 0 0,0-1 10 0 0,1 1-1 0 0,-1 0 1 0 0,1-1-1 0 0,0 1 0 0 0,-1 0 1 0 0,1-1-1 0 0,-1 1 0 0 0,1-1 1 0 0,0 1-1 0 0,-1-1 1 0 0,1 1-1 0 0,0-1 0 0 0,-1 1 1 0 0,1-1-1 0 0,0 1 1 0 0,0-1-1 0 0,-1 1 0 0 0,1-1 1 0 0,0 1-1 0 0,0-1 1 0 0,0 0-1 0 0,0 1 0 0 0,0-1 1 0 0,0 0-10 0 0,-3-4 176 0 0,-7-8 68 0 0,7 8-171 0 0,3 4-55 0 0,0 0 1 0 0,0 1-1 0 0,-1-1 1 0 0,1 1-1 0 0,0-1 1 0 0,-1 0-1 0 0,1 1 1 0 0,-1-1 0 0 0,1 1-1 0 0,-1-1 1 0 0,1 1-1 0 0,-1-1 1 0 0,1 1-1 0 0,-1-1 1 0 0,1 1-1 0 0,-1 0 1 0 0,1-1-1 0 0,-1 1 1 0 0,0 0 0 0 0,1-1-1 0 0,-1 1 1 0 0,0 0-19 0 0,-4-3 75 0 0,-8-7 185 0 0,10 7-114 0 0,-1 2-68 0 0,0 1-44 0 0,-1 1-25 0 0,3-1 32 0 0,-4 0 2 0 0,0 0 12 0 0,-2 0 1 0 0,-4 0 35 0 0,10 0-86 0 0,-1 1 1 0 0,1-1-1 0 0,-1 1 1 0 0,1-1-1 0 0,-1 1 0 0 0,1 0 1 0 0,0 0-1 0 0,-1 0 1 0 0,1 0-1 0 0,-1 1-5 0 0,-21 14 19 0 0,15-9-17 0 0,2-3-2 0 0,1 1 0 0 0,0 0 0 0 0,1 1 0 0 0,-6 5 0 0 0,6-5 0 0 0,0 0 0 0 0,-1-1 0 0 0,0 0 0 0 0,-6 5 0 0 0,5-6 0 0 0,5-3 0 0 0,0 1 0 0 0,0-1 0 0 0,0 0 0 0 0,1 1 0 0 0,-1-1 0 0 0,0 1 0 0 0,1 0 0 0 0,-1 0 0 0 0,1-1 0 0 0,-1 1 0 0 0,1 0 0 0 0,0 0 0 0 0,0 0 0 0 0,-1 2 0 0 0,-25 44 0 0 0,25-33 0 0 0,2-13 0 0 0,0 0 0 0 0,0 0 0 0 0,0-1 0 0 0,1 1 0 0 0,-1 0 0 0 0,1-1 0 0 0,-1 1 0 0 0,1 0 0 0 0,0-1 0 0 0,-1 1 0 0 0,1-1 0 0 0,0 1 0 0 0,0-1 0 0 0,0 1 0 0 0,0-1 0 0 0,0 0 0 0 0,0 0 0 0 0,1 1 0 0 0,-1-1 0 0 0,1 0 0 0 0,16 15 0 0 0,3-7 0 0 0,3 0 0 0 0,-21-7 0 0 0,0 0 0 0 0,1 0 0 0 0,0-1 0 0 0,-1 0 0 0 0,1 1 0 0 0,0-1 0 0 0,0 0 0 0 0,-1-1 0 0 0,1 1 0 0 0,0-1 0 0 0,3 0 0 0 0,7 0-37 0 0,0 0-61 0 0,6 0-112 0 0,27 0-360 0 0,-16 0 69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28.9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191 521 7568 0 0,'-3'0'166'0'0,"-1"0"-99"0"0,-14 1 410 0 0,14-1-428 0 0,1 2-54 0 0,-5 3 46 0 0,7-4-42 0 0,-1-1 1 0 0,1 1 0 0 0,-1 0 0 0 0,1 0 0 0 0,-1 0-1 0 0,1-1 1 0 0,-1 1 0 0 0,1-1 0 0 0,-1 1 0 0 0,0-1-1 0 0,1 0 1 0 0,-1 1 0 0 0,0-1 0 0 0,1 0 0 0 0,-14 3 41 0 0,1 5 62 0 0,-10 16 162 0 0,13-12-162 0 0,2 0 10 0 0,3 0-32 0 0,4-9-71 0 0,0 1 0 0 0,0-1 1 0 0,0 0-1 0 0,0 1 0 0 0,-1-1 1 0 0,0 0-11 0 0,2-1 6 0 0,-1-1-1 0 0,1 0 0 0 0,0 0 1 0 0,0 0-1 0 0,0 0 0 0 0,0 1 0 0 0,0-1 1 0 0,0 0-1 0 0,0 1 0 0 0,0-1 0 0 0,0 1 0 0 0,1-1 1 0 0,-1 1-1 0 0,1-1 0 0 0,-1 1 0 0 0,1-1 1 0 0,0 1-1 0 0,-1-1 0 0 0,1 1 0 0 0,0 0 1 0 0,0-1-1 0 0,0 1 0 0 0,0 0-5 0 0,0 0 29 0 0,0 1 1 0 0,0 0-1 0 0,0 0 0 0 0,0 0 1 0 0,-1 0-1 0 0,1-1 0 0 0,-1 2-29 0 0,-10 7 242 0 0,9-6-206 0 0,1 1 40 0 0,1 1 55 0 0,2 4 110 0 0,2 0-2 0 0,-2-4-110 0 0,1-1-54 0 0,0-1-42 0 0,-1 10 200 0 0,-2-14-218 0 0,0 0 0 0 0,0 0 0 0 0,0 0 0 0 0,0-1 0 0 0,0 1 0 0 0,0 0 0 0 0,0 0 0 0 0,0 0 0 0 0,1 0 0 0 0,-1-1 0 0 0,0 1 0 0 0,0 0 0 0 0,1 0 0 0 0,-1 0 0 0 0,1 0-15 0 0,12 4 130 0 0,3 8-39 0 0,-15-12-82 0 0,1 1 0 0 0,-1-1-1 0 0,0 0 1 0 0,0 0 0 0 0,1 0-1 0 0,-1 0 1 0 0,1 0-1 0 0,-1 0 1 0 0,1 0 0 0 0,-1 0-1 0 0,1 0 1 0 0,0-1 0 0 0,-1 1-1 0 0,1-1 1 0 0,0 1 0 0 0,0-1-1 0 0,-1 0 1 0 0,1 1 0 0 0,0-1-9 0 0,70 0 462 0 0,-36 0-275 0 0,-4 0-40 0 0,-31 0-137 0 0,1 0 0 0 0,0 0 0 0 0,-1 0 0 0 0,1-1 0 0 0,0 1 0 0 0,-1 0 0 0 0,1-1 1 0 0,0 1-1 0 0,-1-1 0 0 0,1 0 0 0 0,-1 1 0 0 0,1-1 0 0 0,-1 0 0 0 0,1 0-10 0 0,10-5 32 0 0,15 0-7 0 0,-20 3 6 0 0,0 0-1 0 0,0 0 0 0 0,6-5-30 0 0,3-1 49 0 0,-9 6-38 0 0,-5 2-6 0 0,1-1 0 0 0,0 1 0 0 0,0 0 0 0 0,-1-1 1 0 0,1 1-1 0 0,-1-1 0 0 0,1 0 0 0 0,-1 0 0 0 0,0 0 0 0 0,1 0 1 0 0,-1 0-1 0 0,0-1 0 0 0,0 1 0 0 0,-1-1 0 0 0,1 0-5 0 0,5-12 39 0 0,-1-5-23 0 0,-3 10-7 0 0,-2 7-3 0 0,0-1 0 0 0,0 1 1 0 0,-1-1-1 0 0,1 1 0 0 0,-1-1 0 0 0,0 0 0 0 0,0 1 0 0 0,0-1 0 0 0,0-1-6 0 0,-1-8 9 0 0,1-2 13 0 0,0 7-16 0 0,1 1 1 0 0,-2-1-1 0 0,1 0 0 0 0,-1 0 1 0 0,-1-1-7 0 0,0 2-1 0 0,-1-4 11 0 0,1-1 1 0 0,-1 0 0 0 0,2 0 0 0 0,0 0 0 0 0,0-1-11 0 0,1-10 9 0 0,1 8-9 0 0,-1 0 1 0 0,-1 0 0 0 0,-2-9-1 0 0,-7-13 0 0 0,5 8 0 0 0,2 13 0 0 0,0 0 0 0 0,-5-15 0 0 0,-6-27 0 0 0,11 40-6 0 0,-2 1 0 0 0,-4-13 6 0 0,5 20-8 0 0,1 1 1 0 0,1-1-1 0 0,0 0 1 0 0,0 1-1 0 0,0-1 1 0 0,1 0-1 0 0,1 0 1 0 0,0-7 7 0 0,0 15-3 0 0,0 1 1 0 0,0-1 0 0 0,0 0 0 0 0,0 1-1 0 0,-1-1 1 0 0,1 0 0 0 0,0 1 0 0 0,-1-1-1 0 0,0 1 1 0 0,1-1 0 0 0,-1 0 0 0 0,0 1-1 0 0,0-1 1 0 0,1 1 0 0 0,-2-1 2 0 0,-3-6-20 0 0,0-8 10 0 0,-6 3-6 0 0,9 10-64 0 0,2 3-16 0 0,0 3 16 0 0,0 87-94 0 0,0-70 164 0 0,0-13 3 0 0,1 0 0 0 0,0 0 1 0 0,0 0-1 0 0,1 0 1 0 0,0 0 6 0 0,0 1-8 0 0,0 1 0 0 0,0-1 0 0 0,-1 1 0 0 0,0-1 1 0 0,-1 3 7 0 0,1 2 0 0 0,1 0 0 0 0,0 0 0 0 0,0 0 0 0 0,4 8 0 0 0,-5-18 0 0 0,0 3-1 0 0,-1-1 0 0 0,1 1 1 0 0,-1-1-1 0 0,0 5 1 0 0,3 24 13 0 0,23 74 105 0 0,-25-101-95 0 0,0 0 1 0 0,0 0-1 0 0,-1 0 0 0 0,0 4-23 0 0,-1-6 20 0 0,1 1 0 0 0,0-1-1 0 0,1 1 1 0 0,-1-1 0 0 0,2 5-20 0 0,5 3 38 0 0,-6-11-35 0 0,-1-1 0 0 0,1 0 0 0 0,0 1 1 0 0,0-1-1 0 0,-1 1 0 0 0,1-1 0 0 0,-1 1 0 0 0,1-1 0 0 0,-1 1 0 0 0,0 0 0 0 0,0-1 0 0 0,0 1 0 0 0,0-1-3 0 0,0 20 67 0 0,0-13-97 0 0,0-4-30 0 0,0-1-42 0 0,0 1-50 0 0,0-2-59 0 0,0 1-189 0 0,1-1-115 0 0,-1-1 68 0 0,0-1-44 0 0,2 2-584 0 0,2 2-368 0 0,1 2-65 0 0,-1-3 485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29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7912 0 0,'0'0'232'0'0,"0"0"32"0"0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30.7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7568 0 0,'0'0'166'0'0,"0"0"29"0"0,0 0 14 0 0,0 0 33 0 0,0 2 86 0 0,2 13 52 0 0,1-1-76 0 0,1 0-78 0 0,-1-2-82 0 0,-1-9-116 0 0,1 14 152 0 0,-3 4-69 0 0,-1-12-58 0 0,1 19 109 0 0,0 9 20 0 0,3-20-74 0 0,2-1-6 0 0,-3-9-50 0 0,-1-1 0 0 0,1 1 0 0 0,-1-1 0 0 0,0 1 0 0 0,0-1 0 0 0,-1 5-52 0 0,0 6 86 0 0,-1 12 68 0 0,5 1 70 0 0,0-14-97 0 0,-2-9-61 0 0,0-1-1 0 0,0 1 0 0 0,-1-1 1 0 0,0 1-1 0 0,-1-1 1 0 0,1 5-66 0 0,-2 6 110 0 0,1 18 115 0 0,3-11-24 0 0,3-9-67 0 0,0 3 50 0 0,-4-1 42 0 0,-2 12 28 0 0,0 0-63 0 0,1-16-73 0 0,6 1 11 0 0,-6-13-113 0 0,0 1 1 0 0,0-1 0 0 0,-1 1 0 0 0,1-1-1 0 0,0 1 1 0 0,-1-1 0 0 0,1 1-1 0 0,-1-1 1 0 0,1 1 0 0 0,-1 0-1 0 0,0-1 1 0 0,0 1 0 0 0,0 1-17 0 0,1-1 32 0 0,-1 0 1 0 0,0 1-1 0 0,1-1 0 0 0,0 0 1 0 0,-1 0-1 0 0,1 0 0 0 0,0 0 1 0 0,0 0-1 0 0,0 1 1 0 0,1-1-33 0 0,4 10 156 0 0,-5-4-101 0 0,-1-5 22 0 0,0-3-48 0 0,0 0-82 0 0,0 0-42 0 0,0 0-151 0 0,0 0-30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14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177 253 5640 0 0,'0'0'124'0'0,"0"0"17"0"0,0 0 12 0 0,0 3-15 0 0,0 1-116 0 0,0-4-22 0 0,0 0 0 0 0,0 0 0 0 0,0 1 0 0 0,0-1 0 0 0,0 0 0 0 0,0 0 0 0 0,0 0 0 0 0,0 1 0 0 0,0-1 0 0 0,0 0 0 0 0,0 0 0 0 0,0 1 1 0 0,0-1-1 0 0,0 0 0 0 0,0 0 0 0 0,0 0 0 0 0,0 1 0 0 0,0-1 0 0 0,0 0 0 0 0,0 0 0 0 0,0 0 0 0 0,0 1 0 0 0,0-1 0 0 0,-1 0 0 0 0,1 0 0 0 0,0 0 0 0 0,0 0 0 0 0,0 1 0 0 0,0-1 0 0 0,-1 0 0 0 0,1 0 0 0 0,0 0 0 0 0,0 0 0 0 0,0 0 0 0 0,0 0 0 0 0,-1 1 0 0 0,1-1 0 0 0,0 0 0 0 0,-10 1 11 0 0,-9 0 37 0 0,8 1 150 0 0,6 4 55 0 0,5-6-232 0 0,0 1 0 0 0,-1 0 0 0 0,1-1 0 0 0,-1 1 1 0 0,1-1-1 0 0,-1 1 0 0 0,1-1 0 0 0,-1 1 0 0 0,1-1 1 0 0,-1 0-1 0 0,1 1 0 0 0,-1-1 0 0 0,0 0 0 0 0,1 1 1 0 0,-1-1-1 0 0,0 0 0 0 0,1 0 0 0 0,-1 1 0 0 0,0-1 1 0 0,1 0-1 0 0,-1 0 0 0 0,0 0 0 0 0,1 0 0 0 0,-1 0 1 0 0,0 0-1 0 0,1 0-21 0 0,-7 0 158 0 0,-6 0 107 0 0,4 2-36 0 0,3 9 39 0 0,-5-5-17 0 0,10-5-234 0 0,0-1 0 0 0,0 1 0 0 0,0-1 1 0 0,0 1-1 0 0,0-1 0 0 0,0 1 1 0 0,0-1-1 0 0,0 1 0 0 0,0 0 1 0 0,0 0-1 0 0,1-1 0 0 0,-1 1 1 0 0,0 0-1 0 0,0 0 0 0 0,1 0 1 0 0,-1 0-18 0 0,-4 12 264 0 0,-6-7 0 0 0,5 4-12 0 0,-1 4-57 0 0,4-9-122 0 0,3-3-38 0 0,-1 0 1 0 0,0 1-1 0 0,1-1 0 0 0,-1 1 1 0 0,1-1-1 0 0,0 0 1 0 0,0 1-1 0 0,0-1 0 0 0,0 1 1 0 0,0-1-1 0 0,0 1 1 0 0,1-1-36 0 0,-1 1 33 0 0,1-1 0 0 0,-1 1 1 0 0,0-1-1 0 0,0 0 1 0 0,0 1-1 0 0,0-1 0 0 0,-1 1 1 0 0,1-1-1 0 0,-1 1 0 0 0,1-1 1 0 0,-1 0-1 0 0,0 1-33 0 0,-1 1 55 0 0,0 1 1 0 0,0-1-1 0 0,0 1 1 0 0,0 0-1 0 0,1 0 1 0 0,-1 0-1 0 0,1 0 0 0 0,1 0 1 0 0,-1 5-56 0 0,2 4 141 0 0,3 0 42 0 0,0-1-103 0 0,5 11 88 0 0,0 0-6 0 0,-5-11-92 0 0,1 1 52 0 0,1-2-32 0 0,13 18 66 0 0,-15-23-124 0 0,1 0 35 0 0,1 0 1 0 0,0 0 0 0 0,0-1-1 0 0,5 4-67 0 0,3 3 130 0 0,-13-11-106 0 0,1 0 1 0 0,0-1-1 0 0,0 1 1 0 0,0-1 0 0 0,0 1-1 0 0,0-1 1 0 0,1 1-25 0 0,12 1 156 0 0,-3-1-36 0 0,-3 2-34 0 0,4 3-7 0 0,-5-6-38 0 0,0 0 0 0 0,-1 0-1 0 0,1 0 1 0 0,0-1 0 0 0,0-1 0 0 0,0 1 0 0 0,-1-1 0 0 0,5-1-41 0 0,0-4 98 0 0,-10 5-80 0 0,-1 0 1 0 0,1 0-1 0 0,-1 0 1 0 0,1 1-1 0 0,-1-1 0 0 0,1 0 1 0 0,0 1-1 0 0,-1 0 1 0 0,1-1-1 0 0,0 1 0 0 0,-1 0 1 0 0,1 0-1 0 0,0 0 1 0 0,0 0-19 0 0,0 0 23 0 0,1 0-1 0 0,0-1 1 0 0,-1 1 0 0 0,1 0 0 0 0,0-1 0 0 0,-1 0 0 0 0,1 1 0 0 0,-1-1 0 0 0,1 0 0 0 0,-1 0 0 0 0,1-1-23 0 0,3-1 61 0 0,-1-1 1 0 0,-1 0-1 0 0,1 0 1 0 0,-1 0 0 0 0,1-1-62 0 0,11-10 176 0 0,-8 7-55 0 0,0 1 0 0 0,0-1 0 0 0,2-5-121 0 0,-7 9 26 0 0,-1 0 0 0 0,1 0 0 0 0,-1 0 0 0 0,0-1 0 0 0,0 1 1 0 0,0-1-27 0 0,1-6 28 0 0,10-23 76 0 0,-8 26-94 0 0,-4 7-5 0 0,-1-1 0 0 0,1 1 0 0 0,0-1 0 0 0,0 1 0 0 0,0-1-1 0 0,-1 1 1 0 0,1-1 0 0 0,-1 1 0 0 0,1-1 0 0 0,-1 0 0 0 0,0 1 0 0 0,1-1-1 0 0,-1 0 1 0 0,0 0-5 0 0,0-4 12 0 0,0 0 1 0 0,0 0-1 0 0,-1 0 0 0 0,0-1 0 0 0,0 1 1 0 0,0 0-1 0 0,-1 0 0 0 0,0 0 0 0 0,0 1 0 0 0,0-1 1 0 0,-1 0-1 0 0,-1 0-12 0 0,-1-4 26 0 0,0 1 0 0 0,-1-1 0 0 0,-6-6-26 0 0,-4-3-3 0 0,8 12 1 0 0,-4-6-25 0 0,0 5-52 0 0,2 3-45 0 0,7 4 91 0 0,1 0 0 0 0,0 0 0 0 0,0-1 0 0 0,0 1 0 0 0,-1 0 0 0 0,1-1-1 0 0,0 1 1 0 0,1-1 0 0 0,-1 0 33 0 0,-10-7-160 0 0,0 2-47 0 0,8 6 130 0 0,1-1-1 0 0,0 0 0 0 0,-1 0 0 0 0,1-1 1 0 0,0 1-1 0 0,-1-1 78 0 0,0-1-126 0 0,-5-4-24 0 0,6 7 70 0 0,-1-1-50 0 0,2 2-2 0 0,0-1-42 0 0,0 1-48 0 0,-1 0-55 0 0,2 0-190 0 0,0 0-111 0 0,1-1 85 0 0,-1 1-42 0 0,-1-2-624 0 0,-1-1-152 0 0,-2-1-45 0 0,0-2-195 0 0</inkml:trace>
  <inkml:trace contextRef="#ctx0" brushRef="#br0" timeOffset="470.08">760 1 6824 0 0,'0'0'149'0'0,"0"0"23"0"0,0 0 13 0 0,0 0-58 0 0,0 0-15 0 0,0 0 35 0 0,0 0 119 0 0,-2 2 218 0 0,-9 9 18 0 0,9-8-20 0 0,2-1-88 0 0,0 12 186 0 0,0 1-85 0 0,0 4 11 0 0,0 9 136 0 0,0-28-635 0 0,1 12 183 0 0,5 0 18 0 0,1 1-6 0 0,-6-2-20 0 0,-1 0-16 0 0,0 0-41 0 0,3 12 70 0 0,3-8-42 0 0,-5-12-120 0 0,0 0 0 0 0,0 1 0 0 0,0-1 0 0 0,0 0 0 0 0,0 1 0 0 0,-1-1 0 0 0,1 1 0 0 0,-1 0 0 0 0,0-1-33 0 0,3 20 168 0 0,2-11-28 0 0,0 3 33 0 0,1 12 90 0 0,0-15-100 0 0,-1-2 1 0 0,-3 5 45 0 0,-2-7-90 0 0,1 0 0 0 0,1 0 0 0 0,0 0 0 0 0,0 0 1 0 0,3 7-120 0 0,-4-13 28 0 0,1 7 126 0 0,0 0-34 0 0,-3 11 124 0 0,0-10-113 0 0,2 1 115 0 0,0-1-42 0 0,2 7 106 0 0,-2-14-251 0 0,0 0 1 0 0,-1 0-1 0 0,1 0 1 0 0,-1 0-1 0 0,0 0 0 0 0,0 0 1 0 0,0 0-1 0 0,0 2-59 0 0,-5 9 246 0 0,2-1-137 0 0,3 10-95 0 0,0-11-12 0 0,-2 3 10 0 0,-9-2 52 0 0,9-10 23 0 0,4 0-28 0 0,9 7-33 0 0,-9-7 49 0 0,-2-1-16 0 0,0-1-59 0 0,1 0 1 0 0,-1 0 0 0 0,-1-1 0 0 0,1 1-1 0 0,0 0 1 0 0,0-1 0 0 0,0 1-1 0 0,0 0 1 0 0,0-1 0 0 0,-1 1 0 0 0,1 0-1 0 0,0-1 1 0 0,0 1 0 0 0,-1-1-1 0 0,1 1 0 0 0,-7 1-9 0 0,3-1-27 0 0,4-1 36 0 0,-2 0-98 0 0,2 0-43 0 0,0 0-192 0 0,-3-3-19 0 0,-2-2 185 0 0,0-1-82 0 0,3 5-6 0 0,1 0 44 0 0,-1 0 38 0 0,1 0 34 0 0,0 1 12 0 0,0 0 36 0 0,-1 0 19 0 0,1 0 10 0 0,-2 0-41 0 0,2 0 31 0 0,0-1-39 0 0,0 1 59 0 0,1-1 1 0 0,0 0-1 0 0,-1 1 0 0 0,1-1 1 0 0,0 1-1 0 0,0-1 0 0 0,0 0 0 0 0,-1 1 1 0 0,1-1-1 0 0,0 0 0 0 0,0 1 0 0 0,0-1 1 0 0,0 0-1 0 0,0 0 0 0 0,0 1 52 0 0,0-3-782 0 0</inkml:trace>
  <inkml:trace contextRef="#ctx0" brushRef="#br0" timeOffset="766.94">508 395 9440 0 0,'0'0'216'0'0,"0"0"32"0"0,0 0 9 0 0,0 0-109 0 0,3 0-77 0 0,5 0-124 0 0,0 0 95 0 0,1 0 82 0 0,1 0 68 0 0,-2 0 27 0 0,1 0 33 0 0,31 0 1070 0 0,-29-1-1042 0 0,0-5 9 0 0,3-1-7 0 0,0 5-27 0 0,14-2 77 0 0,-1-4-57 0 0,-25 7-250 0 0,16-2 221 0 0,2 3-33 0 0,-10 1-104 0 0,9-1 174 0 0,-6 0-127 0 0,-2 0-37 0 0,9-3 35 0 0,-5-3-10 0 0,1 1 0 0 0,0 3-51 0 0,5 3-86 0 0,-14 0-39 0 0,0 1-1 0 0,0 0 1 0 0,-1 0-1 0 0,2 0 33 0 0,-1 1-10 0 0,14 0-57 0 0,29-3 50 0 0,-39 0-31 0 0,1 0-153 0 0,7 0-213 0 0,-3 0 49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31.1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 7520 0 0,'0'0'217'0'0,"0"2"-6"0"0,0 6-258 0 0,0 0 40 0 0,0 6 96 0 0,0-3 71 0 0,0-2 57 0 0,0 18 648 0 0,0-18-545 0 0,0-5-195 0 0,0 0-36 0 0,0 1-42 0 0,0-1-51 0 0,3 6 482 0 0,1 4-199 0 0,-1-6-147 0 0,0 0 49 0 0,-1-2-19 0 0,1 0 44 0 0,2 2 23 0 0,1 2 75 0 0,-4 4 40 0 0,-1-2-97 0 0,2-3-70 0 0,1 1-25 0 0,5 2 32 0 0,-3-3-30 0 0,0 2 71 0 0,0 2 76 0 0,4-8-28 0 0,-3 7-20 0 0,-7-11-237 0 0,0 0 0 0 0,1 0-1 0 0,-1 0 1 0 0,1 0 0 0 0,-1 0 0 0 0,1 0 0 0 0,0 0 0 0 0,-1 0 0 0 0,1-1 0 0 0,0 1 0 0 0,0 0-1 0 0,0 0 1 0 0,-1 0 0 0 0,1-1 0 0 0,0 1 0 0 0,1 0-16 0 0,11 4 145 0 0,-8 6-45 0 0,8-6-10 0 0,0 5-2 0 0,-9-7-12 0 0,-1-2-34 0 0,6-2-10 0 0,-6 1-6 0 0,-3 0-21 0 0,1 0 1 0 0,0 0-1 0 0,0 0 1 0 0,-1 0 0 0 0,1 0-1 0 0,0 0 1 0 0,0-1-1 0 0,-1 1 1 0 0,1 0 0 0 0,0 0-1 0 0,-1-1 1 0 0,1 1 0 0 0,0 0-1 0 0,-1-1 1 0 0,1 1-1 0 0,0-1 1 0 0,-1 1 0 0 0,1 0-1 0 0,-1-1 1 0 0,1 0 0 0 0,-1 1-1 0 0,1-1 1 0 0,-1 1-1 0 0,1-1 1 0 0,-1 0-6 0 0,0 1 6 0 0,1-1 0 0 0,-1 1 0 0 0,0-1-1 0 0,1 1 1 0 0,-1-1 0 0 0,1 1 0 0 0,-1 0 0 0 0,0-1 0 0 0,1 1 0 0 0,-1 0 0 0 0,1-1-1 0 0,-1 1 1 0 0,1 0 0 0 0,-1-1 0 0 0,1 1 0 0 0,-1 0 0 0 0,1 0 0 0 0,0 0 0 0 0,-1-1-1 0 0,1 1 1 0 0,-1 0 0 0 0,1 0 0 0 0,-1 0 0 0 0,2 0-6 0 0,3-2 111 0 0,-4 0-100 0 0,0 1 1 0 0,0 0-1 0 0,0 0 1 0 0,0 0 0 0 0,0-1-1 0 0,0 1 1 0 0,0 0 0 0 0,-1-1-1 0 0,1 1 1 0 0,0-1-1 0 0,-1 1 1 0 0,1-1-12 0 0,1-11 101 0 0,-2-6 67 0 0,0-44 60 0 0,0 39-200 0 0,-2 3 44 0 0,-4 7-36 0 0,1-1-30 0 0,2-16-92 0 0,4 26 56 0 0,-2 1 0 0 0,1 0 0 0 0,0 0 0 0 0,-1 0 0 0 0,0-5 30 0 0,-5-6-110 0 0,4 12 77 0 0,1-1 1 0 0,0 1 0 0 0,0 0 0 0 0,0-1 0 0 0,1 1 0 0 0,-1-1-1 0 0,1 1 1 0 0,-1-2 32 0 0,1-8-247 0 0,0 3 46 0 0,0-14-280 0 0,1 16 250 0 0,-1 6 112 0 0,0 0-35 0 0,0 0-8 0 0,1 0-37 0 0,-1 1-40 0 0,1-1-46 0 0,0 1-44 0 0,0-1-45 0 0,0 1-40 0 0,0-1-34 0 0,1 0-130 0 0,-1 0-34 0 0,5-3-1351 0 0,-6 4 1865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31.4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0 190 6536 0 0,'0'2'141'0'0,"0"-1"-128"0"0,0 1 0 0 0,1-1 1 0 0,-1 0-1 0 0,0 0 0 0 0,0 0 0 0 0,1 0 0 0 0,-1 1 0 0 0,0-1 0 0 0,1 0 1 0 0,-1 0-1 0 0,1 0 0 0 0,-1 0 0 0 0,1 0 0 0 0,0 0 0 0 0,-1 0 1 0 0,1 0-1 0 0,0 0 0 0 0,0-1 0 0 0,0 1 0 0 0,0 0 0 0 0,0 0 0 0 0,0-1 1 0 0,0 1-1 0 0,0 0 0 0 0,0-1 0 0 0,0 1 0 0 0,0-1 0 0 0,0 1 0 0 0,0-1 1 0 0,0 0-1 0 0,1 1-13 0 0,7 3 91 0 0,7 6-59 0 0,0-7-32 0 0,-8-2 8 0 0,-2 1 63 0 0,2 3 130 0 0,-2 0 75 0 0,-4-3 22 0 0,0-1-67 0 0,0-1-59 0 0,-1 1-49 0 0,1-1-28 0 0,0 0-40 0 0,3-1 26 0 0,-3 1-18 0 0,-1 0 55 0 0,7 0 190 0 0,-1 0-107 0 0,-1 0-43 0 0,2-1-13 0 0,1 0 16 0 0,5-4 90 0 0,-6-1 11 0 0,-5 3 32 0 0,0 2-107 0 0,0 0-67 0 0,1 1-62 0 0,-1 0-14 0 0,0-1 47 0 0,2-1 25 0 0,26-15 577 0 0,-20 7-446 0 0,6-6 142 0 0,-5 4-177 0 0,-3 3-96 0 0,-2 2-75 0 0,-5 3 39 0 0,-1 1-41 0 0,-1-6-38 0 0,-1 6 13 0 0,1-13 26 0 0,0-19 5 0 0,0 17-4 0 0,0-7 37 0 0,-2 11-20 0 0,-4 4-37 0 0,1 2-20 0 0,2 0 2 0 0,-1 2-10 0 0,-10 4 64 0 0,1 5-46 0 0,-6 8-12 0 0,10-6-18 0 0,1 0 0 0 0,0 1 0 0 0,1 1-1 0 0,-5 4 20 0 0,-1 2-33 0 0,-25 26-34 0 0,34-35 62 0 0,1 0-1 0 0,-1 1 1 0 0,1-1-1 0 0,0 1 1 0 0,1 0-1 0 0,-1 0 1 0 0,0 3 5 0 0,-7 13 0 0 0,9-19 0 0 0,0 0 0 0 0,0 0 0 0 0,0 0 0 0 0,0 0 0 0 0,0 1 0 0 0,0-1 0 0 0,1 0 0 0 0,-1 1 0 0 0,1-1 0 0 0,0 1 0 0 0,-1-1 0 0 0,1 2 0 0 0,0 5 0 0 0,-1-6 0 0 0,1 0 0 0 0,0 0 0 0 0,0 0 0 0 0,0 0 0 0 0,0 0 0 0 0,0 0 0 0 0,1 0 0 0 0,-1 0 0 0 0,1-1 0 0 0,0 1 0 0 0,0 1 0 0 0,3 4 0 0 0,1 0 0 0 0,0 0 0 0 0,0-1 0 0 0,6 7 0 0 0,-8-10 0 0 0,0-1 0 0 0,0 0 0 0 0,1 0 0 0 0,-1 0 0 0 0,1 0 0 0 0,0-1 0 0 0,0 1 0 0 0,0-1 0 0 0,0 0 0 0 0,4 1 0 0 0,7 2-6 0 0,-7-2 16 0 0,-3-1-33 0 0,-1-1-29 0 0,0 0-40 0 0,-1 0-23 0 0,0 0-42 0 0,1 0-46 0 0,0 0-54 0 0,-1 0-37 0 0,0-1-49 0 0,0 1-43 0 0,0-1-37 0 0,1 0-127 0 0,0 0-37 0 0,7 1-1303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32.3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17 5672 0 0,'-13'13'165'0'0,"9"-5"-50"0"0,5 0-53 0 0,-1-6-52 0 0,-2 17-10 0 0,-3-9 31 0 0,0 5 102 0 0,2 4 109 0 0,3-17-177 0 0,-1 0-1 0 0,1 1 0 0 0,0-1 1 0 0,-1 0-1 0 0,1 0 0 0 0,-1 0 1 0 0,0 0-1 0 0,0 0 0 0 0,0 0 1 0 0,0-1-1 0 0,0 3-64 0 0,-1-3 45 0 0,1 1 0 0 0,1-1 0 0 0,-1 1 0 0 0,0 0 1 0 0,0-1-1 0 0,1 1 0 0 0,-1 0 0 0 0,1 0 0 0 0,-1 0 0 0 0,1-1 0 0 0,0 1 0 0 0,0 0 0 0 0,0 0 0 0 0,0 0 1 0 0,0 0-1 0 0,0 0 0 0 0,0-1 0 0 0,1 1 0 0 0,-1 0 0 0 0,0 0 0 0 0,2 1-45 0 0,2 8 132 0 0,3 7 84 0 0,-6-11-100 0 0,0 2 39 0 0,-1-9-138 0 0,0 1 1 0 0,0 0-1 0 0,0-1 1 0 0,0 1-1 0 0,0 0 1 0 0,0-1 0 0 0,0 1-1 0 0,0 0 1 0 0,0-1-1 0 0,1 1 1 0 0,-1 0-1 0 0,0-1 1 0 0,0 1-1 0 0,1 0 1 0 0,-1-1-1 0 0,0 1 1 0 0,1-1-1 0 0,-1 1 1 0 0,1-1 0 0 0,-1 1-1 0 0,1-1 1 0 0,-1 1-1 0 0,1-1 1 0 0,-1 1-1 0 0,1-1 1 0 0,0 0-18 0 0,-1 1 17 0 0,1-1 1 0 0,-1 1-1 0 0,1-1 1 0 0,-1 0-1 0 0,1 1 1 0 0,-1-1 0 0 0,1 1-1 0 0,-1-1 1 0 0,1 1-1 0 0,-1 0 1 0 0,0-1-1 0 0,1 1 1 0 0,-1-1-1 0 0,0 1 1 0 0,1 0-1 0 0,-1-1 1 0 0,0 1-1 0 0,0 0 1 0 0,0-1-1 0 0,0 1 1 0 0,1 0 0 0 0,-1-1-1 0 0,0 1 1 0 0,0 0-1 0 0,0-1 1 0 0,-1 1-18 0 0,2 0 24 0 0,-1 0 1 0 0,0 0-1 0 0,0 0 1 0 0,0 0-1 0 0,1 0 0 0 0,-1 0 1 0 0,0 0-1 0 0,1 0 1 0 0,-1 0-1 0 0,0-1 1 0 0,1 1-1 0 0,0 0 1 0 0,-1 0-1 0 0,1 0 1 0 0,-1-1-1 0 0,1 1 1 0 0,0 0-1 0 0,0-1 0 0 0,-1 1 1 0 0,1 0-1 0 0,0-1 1 0 0,0 1-25 0 0,14 7 301 0 0,-10-6-212 0 0,8 1 231 0 0,-10-3 0 0 0,-1 0-12 0 0,3 0-243 0 0,0 0 38 0 0,34 0 642 0 0,-32-1-630 0 0,-2-1-46 0 0,3-2-5 0 0,16-9 128 0 0,-6-1-24 0 0,-14 9-161 0 0,-1 1 8 0 0,1 1 1 0 0,0-1-1 0 0,0 1 0 0 0,0 0 1 0 0,2-2-16 0 0,-1 3 7 0 0,-5 2-7 0 0,1-1 0 0 0,0 1 0 0 0,-1 0 0 0 0,1 0 0 0 0,0-1 0 0 0,-1 1 0 0 0,1 0 0 0 0,-1-1 0 0 0,1 1 0 0 0,-1-1 0 0 0,1 1 0 0 0,-1-1 0 0 0,1 1 0 0 0,-1-1 0 0 0,1 1 0 0 0,-1-1 0 0 0,0 0 0 0 0,1 1 0 0 0,-1-1 0 0 0,0 1 0 0 0,0-1 0 0 0,1 0 0 0 0,1-4-7 0 0,9-8-66 0 0,-8 7-33 0 0,-2-1 70 0 0,0 1 16 0 0,9-7-10 0 0,-7 11-50 0 0,0-1-14 0 0,-2 1 82 0 0,1 1-1 0 0,-1-1 0 0 0,0 0 0 0 0,1 0 1 0 0,-1 0-1 0 0,0 1 0 0 0,0-1 0 0 0,0-1 13 0 0,0-2-79 0 0,0 1-60 0 0,-1 5 134 0 0,0 1-1 0 0,1 0 1 0 0,-1-1-1 0 0,0 1 1 0 0,1-1-1 0 0,-1 1 0 0 0,1-1 1 0 0,0 1-1 0 0,-1-1 1 0 0,1 1-1 0 0,0-1 1 0 0,0 0 5 0 0,0 1-5 0 0,0 0 1 0 0,0-1-1 0 0,0 1 1 0 0,0 0-1 0 0,0 0 1 0 0,-1 0 0 0 0,1 0-1 0 0,-1 0 1 0 0,1 0-1 0 0,-1-1 1 0 0,0 1-1 0 0,1 1 5 0 0,-1-2-1 0 0,-1-1 0 0 0,1 1 0 0 0,0-1 0 0 0,0 1 0 0 0,0-1 0 0 0,0 1 0 0 0,0-1-1 0 0,0 1 1 0 0,0-1 0 0 0,0 1 0 0 0,0-1 0 0 0,1 1 0 0 0,-1-1 0 0 0,0 1 0 0 0,0-1 0 0 0,0 1-1 0 0,0-1 1 0 0,1 1 0 0 0,-1-1 0 0 0,0 0 0 0 0,1 1 0 0 0,-1-1 0 0 0,0 1 0 0 0,1-1 0 0 0,-1 0 0 0 0,0 1-1 0 0,1-1 1 0 0,-1 0 0 0 0,1 0 0 0 0,-1 1 0 0 0,0-1 0 0 0,1 0 1 0 0,6 5-29 0 0,-2 8 19 0 0,8 3 10 0 0,-9-13-1 0 0,-1-1 1 0 0,1 1-1 0 0,0 0 1 0 0,0-1-1 0 0,3 2 1 0 0,12 8 13 0 0,-14-9 33 0 0,6-3-12 0 0,-9-1 1 0 0,2 1 5 0 0,-1 0 53 0 0,2 0 97 0 0,5 0 338 0 0,-7 0-375 0 0,1-1-47 0 0,-1 0-85 0 0,5-4 177 0 0,-7 4-160 0 0,1 0-1 0 0,-1 0 1 0 0,1 0-1 0 0,-1 0 1 0 0,1 1-1 0 0,-1-1 1 0 0,1 0-1 0 0,-1 1 1 0 0,1 0-1 0 0,0-1 1 0 0,-1 1 0 0 0,1 0-1 0 0,0 0 1 0 0,-1-1-38 0 0,11 0 225 0 0,-2-4-44 0 0,-7 3-140 0 0,-1 0 0 0 0,0 1-1 0 0,0-1 1 0 0,0 0 0 0 0,0 0 0 0 0,0 0-1 0 0,0 0 1 0 0,0-1 0 0 0,-1 1-1 0 0,1 0 1 0 0,-1-1-41 0 0,2-2 64 0 0,-3 4-51 0 0,0 1 1 0 0,0-1-1 0 0,1 0 1 0 0,-1 1-1 0 0,0-1 1 0 0,1 1-1 0 0,-1-1 1 0 0,0 0-1 0 0,1 1 1 0 0,-1-1-1 0 0,1 1 1 0 0,-1-1-1 0 0,1 1 1 0 0,-1 0-1 0 0,1-1 1 0 0,-1 1-1 0 0,1-1 1 0 0,0 1-1 0 0,-1 0 1 0 0,1-1-1 0 0,0 1 1 0 0,0 0-14 0 0,4-2 51 0 0,-5 1-39 0 0,1 1 0 0 0,0-1-1 0 0,0 0 1 0 0,0 1-1 0 0,0-1 1 0 0,0 0 0 0 0,-1 1-1 0 0,1-1 1 0 0,0 0 0 0 0,-1 0-1 0 0,1 0 1 0 0,0 1 0 0 0,-1-1-1 0 0,1 0 1 0 0,-1 0 0 0 0,0 0-1 0 0,1 0 1 0 0,-1 0 0 0 0,0 0-1 0 0,1 0 1 0 0,-1 0 0 0 0,0 0-1 0 0,0 0 1 0 0,0 0 0 0 0,0 0-1 0 0,0-2-11 0 0,0 1 25 0 0,0 0-1 0 0,1-1 0 0 0,-1 1 0 0 0,1 0 1 0 0,-1 0-1 0 0,1-1 0 0 0,0 1 1 0 0,0 0-25 0 0,9-11 126 0 0,-7 9-21 0 0,-2 1-47 0 0,-1-6-24 0 0,-1 6-9 0 0,1-2-10 0 0,0-2-3 0 0,0-12 67 0 0,0 12-42 0 0,0-6 1 0 0,-3 1-43 0 0,3 12 5 0 0,-4-10 55 0 0,2 7-69 0 0,0-1-41 0 0,0 1-32 0 0,0 0-46 0 0,1 0-56 0 0,-1 0-63 0 0,1 0-12 0 0,-1 1-56 0 0,1 0-59 0 0,-1 0-64 0 0,1 0-70 0 0,0 0-73 0 0,-1 1-80 0 0,1-1-84 0 0,-1 0-1230 0 0,2 2-1120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32.6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237 379 9904 0 0,'0'0'222'0'0,"0"2"30"0"0,0 4-35 0 0,0-1-58 0 0,0 1-49 0 0,0-1-42 0 0,0 6-24 0 0,0 16-111 0 0,0-19 86 0 0,0 1 57 0 0,0-8-34 0 0,0 1 0 0 0,-1 0 1 0 0,1 0-1 0 0,0 0 0 0 0,-1-1 1 0 0,1 1-1 0 0,-1 0 0 0 0,1-1 1 0 0,-1 1-1 0 0,0 0 0 0 0,0-1 1 0 0,0 1-1 0 0,0-1-42 0 0,-5 12 357 0 0,4-2-52 0 0,2-9-255 0 0,0-1 1 0 0,0 1-1 0 0,0-1 1 0 0,-1 1-1 0 0,1-1 1 0 0,0 1-1 0 0,-1-1 1 0 0,1 0-1 0 0,-1 1 1 0 0,0-1-51 0 0,-1 3 132 0 0,-1 0-40 0 0,1 0-51 0 0,0 0-59 0 0,0 11 141 0 0,2-14-115 0 0,0 0-1 0 0,0 0 1 0 0,0 0 0 0 0,0-1 0 0 0,0 1-1 0 0,0 0 1 0 0,-1 0 0 0 0,1 0 0 0 0,0 0 0 0 0,0-1-1 0 0,-1 1 1 0 0,1 0 0 0 0,0 0 0 0 0,-1 0 0 0 0,1 0-8 0 0,-7 3 54 0 0,7-4-51 0 0,-1 0-1 0 0,1 1 1 0 0,-1-1 0 0 0,1 0 0 0 0,0 0 0 0 0,-1 1-1 0 0,1-1 1 0 0,-1 0 0 0 0,1 1 0 0 0,0-1 0 0 0,-1 1-1 0 0,1-1 1 0 0,0 0 0 0 0,0 1 0 0 0,-1-1 0 0 0,1 1 0 0 0,0-1-1 0 0,0 1 1 0 0,0-1 0 0 0,-1 1 0 0 0,1-1 0 0 0,0 1-1 0 0,0-1 1 0 0,0 1 0 0 0,0-1 0 0 0,0 1 0 0 0,0-1-1 0 0,0 1 1 0 0,0-1 0 0 0,0 1 0 0 0,0-1 0 0 0,1 1-3 0 0,-1 1-77 0 0,0 0 74 0 0,0 1 47 0 0,0 2 121 0 0,0-1-113 0 0,0-1-70 0 0,0-1-55 0 0,0 1-79 0 0,0-1-93 0 0,0 1-110 0 0,0-2 131 0 0,0 0-33 0 0,0-1-38 0 0,0 0-45 0 0,0 0-41 0 0,0 0-35 0 0,0 0-124 0 0,0 0-34 0 0,0 0-1273 0 0</inkml:trace>
  <inkml:trace contextRef="#ctx0" brushRef="#br0" timeOffset="238">458 95 7976 0 0,'0'0'174'0'0,"0"0"29"0"0,0 0 14 0 0,2 0-26 0 0,6 1-156 0 0,-7-1-33 0 0,0 1 0 0 0,1-1-1 0 0,-1 1 1 0 0,0-1 0 0 0,0 1 0 0 0,0 0-1 0 0,1-1 1 0 0,-1 1 0 0 0,0 0 0 0 0,0 0-1 0 0,0 0 1 0 0,0 0-2 0 0,3 5 47 0 0,-2 0 69 0 0,1 1 93 0 0,3-2 52 0 0,-5-5-231 0 0,0 1 0 0 0,-1-1 1 0 0,1 1-1 0 0,0 0 0 0 0,-1-1 0 0 0,1 1 0 0 0,0 0 1 0 0,-1 0-1 0 0,1-1 0 0 0,-1 1 0 0 0,1 0 0 0 0,-1 0 1 0 0,0 0-1 0 0,1 0 0 0 0,-1 0 0 0 0,0 0 0 0 0,0 0 0 0 0,1-1 1 0 0,-1 2-31 0 0,3 8 165 0 0,3 10 104 0 0,1-6-5 0 0,3 5-12 0 0,-5 7-10 0 0,1-10-72 0 0,-5-13-124 0 0,1 0 0 0 0,-1 1 0 0 0,0-1 0 0 0,0 0 0 0 0,-1 1 0 0 0,1-1 0 0 0,-1 1 0 0 0,0 1-46 0 0,1 12 247 0 0,0-3-64 0 0,2 1-20 0 0,2 6 30 0 0,-1-7-67 0 0,-4-9-90 0 0,1 0 0 0 0,-1 0 1 0 0,0 0-1 0 0,0 0 0 0 0,0-1 0 0 0,-1 1 0 0 0,0 0 0 0 0,0 0 0 0 0,0 0 0 0 0,-1 0 0 0 0,1 0-36 0 0,-1 0 31 0 0,0-1 0 0 0,1 1-1 0 0,0 0 1 0 0,0 0 0 0 0,0 0-1 0 0,1 0 1 0 0,0 0 0 0 0,0 0-1 0 0,0 0 1 0 0,0 0 0 0 0,1-1 0 0 0,0 1-1 0 0,0 2-30 0 0,1-1 22 0 0,6 18 105 0 0,-5 6 79 0 0,-3 46 59 0 0,0-51-220 0 0,0 1-42 0 0,3-11 19 0 0,7-2-113 0 0,-8-11 10 0 0,-1-1 10 0 0,-1-1-38 0 0,0 0-17 0 0,0 0-39 0 0,0 0-44 0 0,0 0-49 0 0,0 0-53 0 0,0 0-50 0 0,0 0-44 0 0,0 0-39 0 0,0 0-131 0 0,0 0-38 0 0,0 0-160 0 0,0 0-427 0 0</inkml:trace>
  <inkml:trace contextRef="#ctx0" brushRef="#br0" timeOffset="770.05">284 426 5008 0 0,'0'0'108'0'0,"0"0"17"0"0,0 0 13 0 0,3 0-15 0 0,-3 0-121 0 0,1 0-1 0 0,0 0 0 0 0,-1 0 1 0 0,1 0-1 0 0,-1 0 0 0 0,1 0 1 0 0,-1 0-1 0 0,1-1 0 0 0,0 1 1 0 0,-1 0-1 0 0,1 0 0 0 0,-1-1 1 0 0,1 1-1 0 0,-1 0 0 0 0,1-1 1 0 0,-1 1-1 0 0,1 0 0 0 0,-1-1 1 0 0,0 1-1 0 0,1-1 0 0 0,-1 1 0 0 0,0-1 1 0 0,1 1-1 0 0,-1-1-1 0 0,1 0 0 0 0,-1 1 0 0 0,1-1-1 0 0,-1 0 1 0 0,1 1 0 0 0,-1-1 0 0 0,1 1-1 0 0,-1-1 1 0 0,1 1 0 0 0,-1-1 0 0 0,1 1-1 0 0,0 0 1 0 0,-1-1 0 0 0,1 1 0 0 0,0 0-1 0 0,-1-1 1 0 0,1 1 0 0 0,0 0 0 0 0,-1 0-1 0 0,1 0 1 0 0,0-1 0 0 0,0 1 0 0 0,-1 0-1 0 0,1 0 1 0 0,0 0 0 0 0,0 0 0 0 0,12-2 38 0 0,-3-4 82 0 0,-2 1 39 0 0,3 0 69 0 0,-3 1-26 0 0,5-5 59 0 0,0-1 9 0 0,7 2 46 0 0,-1 2-31 0 0,-5-2-35 0 0,-7 4-162 0 0,0 0 35 0 0,21-6 345 0 0,-7 2-140 0 0,-8 3-194 0 0,2-3 40 0 0,-6 3-41 0 0,0 1 0 0 0,0 0 0 0 0,0 0 0 0 0,3 0-133 0 0,6 0 191 0 0,4-2-14 0 0,1-3-107 0 0,9-3-9 0 0,-24 9-88 0 0,-1 1-45 0 0,1 0-74 0 0,0 0-89 0 0,0 0-106 0 0,-4 1 125 0 0,0 0-34 0 0,0 0-45 0 0,0 0-40 0 0,0 0-43 0 0,0 0-46 0 0,8-1-794 0 0,7 2-696 0 0</inkml:trace>
  <inkml:trace contextRef="#ctx0" brushRef="#br0" timeOffset="1123.58">868 48 6392 0 0,'1'0'9'0'0,"-1"0"0"0"0,1 0 1 0 0,-1 0-1 0 0,1 0 0 0 0,-1 0 1 0 0,1 0-1 0 0,0 0 0 0 0,-1 1 1 0 0,1-1-1 0 0,-1 0 0 0 0,1 0 1 0 0,-1 1-1 0 0,1-1 0 0 0,-1 0 1 0 0,0 1-1 0 0,1-1 0 0 0,-1 1 1 0 0,1-1-1 0 0,-1 0 0 0 0,0 1 1 0 0,1-1-1 0 0,-1 1 0 0 0,0-1 1 0 0,1 1-1 0 0,-1 0-9 0 0,5 18 220 0 0,-4 7-52 0 0,-2-2-89 0 0,0-9-115 0 0,1-3-15 0 0,0 0 68 0 0,0 1 58 0 0,0-1 49 0 0,0 1 64 0 0,0 1 37 0 0,0 30 626 0 0,0-26-510 0 0,0 4-21 0 0,0-14-151 0 0,1 0 0 0 0,0-1 0 0 0,0 1-1 0 0,1 0 1 0 0,1 0-169 0 0,3 20 493 0 0,-4-8-136 0 0,-2-14-225 0 0,1-1 1 0 0,0 1-1 0 0,0 0 1 0 0,0 0-1 0 0,1 0 0 0 0,0 0-132 0 0,3 11 328 0 0,-3 1-84 0 0,0-4 31 0 0,5-1 33 0 0,-6-12-274 0 0,0 1 0 0 0,-1-1 0 0 0,1 1 0 0 0,0-1-1 0 0,-1 1 1 0 0,1-1 0 0 0,0 1 0 0 0,-1-1 0 0 0,0 1-1 0 0,1 0 1 0 0,-1-1 0 0 0,0 1 0 0 0,0 1-34 0 0,0 42 744 0 0,-3-40-552 0 0,-7 5-21 0 0,7-7-3 0 0,3-3 4 0 0,0 0 17 0 0,0 0 10 0 0,0 0 1 0 0,0 0-12 0 0,0-3-50 0 0,0 3-131 0 0,0-1 0 0 0,0 1 0 0 0,0-1 0 0 0,0 0 0 0 0,0 1 0 0 0,0-1 0 0 0,0 1 0 0 0,-1-1 0 0 0,1 1 0 0 0,0-1 0 0 0,0 1 0 0 0,0-1 0 0 0,-1 0 0 0 0,1 1 0 0 0,0 0 0 0 0,-1-1 0 0 0,1 1 0 0 0,-1-1 0 0 0,1 1 0 0 0,0-1 0 0 0,-1 1 0 0 0,1 0 0 0 0,-1-1 0 0 0,0 1-7 0 0,0-1 7 0 0,1 1 0 0 0,-1 0-1 0 0,1-1 1 0 0,-1 1 0 0 0,1-1 0 0 0,-1 1 0 0 0,1-1 0 0 0,-1 0 0 0 0,1 1 0 0 0,-1-1 0 0 0,1 1 0 0 0,-1-1-1 0 0,1 0 1 0 0,0 1 0 0 0,0-1 0 0 0,-1 0 0 0 0,1 0 0 0 0,0 1 0 0 0,0-1 0 0 0,0 0 0 0 0,0 1-1 0 0,-1-1 1 0 0,1 0 0 0 0,0 0 0 0 0,1 0-7 0 0,-2-6 41 0 0,1 5-29 0 0,0 0-1 0 0,0 0 1 0 0,0 0 0 0 0,0-1-1 0 0,0 1 1 0 0,1 0 0 0 0,-1 0-1 0 0,1 0 1 0 0,-1 0 0 0 0,1-1-12 0 0,4-5 34 0 0,-4 6-27 0 0,0 1 0 0 0,0 0 0 0 0,0-1 0 0 0,-1 1 0 0 0,1-1 0 0 0,0 1 0 0 0,-1-1 0 0 0,1 0 0 0 0,-1 1 0 0 0,1-1 0 0 0,-1 0 0 0 0,0 1 0 0 0,0-1 0 0 0,0 0-7 0 0,1-1 1 0 0,-1-1 0 0 0,1 0 0 0 0,-1 1 1 0 0,1-1-1 0 0,0 0 0 0 0,0 1 0 0 0,1-1 1 0 0,-1 1-1 0 0,1 0 0 0 0,0 0 0 0 0,0-1 1 0 0,0 1-1 0 0,0 0 0 0 0,0 0-1 0 0,18-19-19 0 0,1 2-65 0 0,-3 3-73 0 0,-14 14 119 0 0,-1 0 1 0 0,1 0 0 0 0,0 0-1 0 0,0 1 1 0 0,0-1-1 0 0,2 0 38 0 0,15-9-120 0 0,-5 4 61 0 0,-10 6 21 0 0,0 1 0 0 0,0-1-1 0 0,0 1 1 0 0,0 1-1 0 0,6-1 39 0 0,14 0-72 0 0,-20 1 68 0 0,-6 0 3 0 0,0 0-1 0 0,0 0 1 0 0,0 0 0 0 0,0 0 0 0 0,0 0-1 0 0,0 0 1 0 0,0 0 0 0 0,0 0 0 0 0,0 0-1 0 0,0 0 1 0 0,1 0 0 0 0,-1 0-1 0 0,0 0 1 0 0,0 0 0 0 0,0 0 0 0 0,0 0-1 0 0,0 0 1 0 0,0 0 0 0 0,0 0 0 0 0,0 0-1 0 0,0 0 1 0 0,0 0 0 0 0,0 1 0 0 0,1-1-1 0 0,-1 0 1 0 0,0 0 0 0 0,0 0 0 0 0,0 0-1 0 0,0 0 1 0 0,0 0 0 0 0,0 0-1 0 0,0 0 1 0 0,0 0 0 0 0,0 0 0 0 0,0 0-1 0 0,0 0 1 0 0,0 0 0 0 0,0 0 0 0 0,0 1-1 0 0,0-1 1 0 0,0 0 0 0 0,0 0 0 0 0,0 0-1 0 0,0 0 1 0 0,0 0 0 0 0,0 0 0 0 0,0 0-1 0 0,0 0 1 0 0,0 0 0 0 0,0 0-1 0 0,0 1 1 0 0,0-1 0 0 0,0 0 0 0 0,0 0-1 0 0,0 0 1 0 0,0 0 0 0 0,0 0 1 0 0,0 1-3 0 0,0-1 1 0 0,0 0-1 0 0,0 1 1 0 0,0-1-1 0 0,0 1 1 0 0,0-1 0 0 0,0 0-1 0 0,0 1 1 0 0,0-1-1 0 0,0 1 1 0 0,1-1-1 0 0,-1 1 1 0 0,0-1-1 0 0,0 0 1 0 0,0 1-1 0 0,0-1 1 0 0,1 0-1 0 0,-1 1 1 0 0,0-1-1 0 0,0 0 1 0 0,1 1-1 0 0,-1-1 1 0 0,0 0-1 0 0,1 1 1 0 0,-1-1-1 0 0,0 0 1 0 0,1 0-1 0 0,-1 1 1 0 0,0-1-1 0 0,1 0 1 0 0,-1 0 2 0 0,7 5-20 0 0,7 20-68 0 0,-12-21 80 0 0,6 12-60 0 0,4 8 54 0 0,0-1 16 0 0,-11-20-75 0 0,0 0 48 0 0,1 14 108 0 0,-3-11-144 0 0,1-4-11 0 0,0 1-34 0 0,0 1-98 0 0,0 0-82 0 0,-1 0-97 0 0,1 0-108 0 0,0-3 166 0 0,0 0-50 0 0,0 0-43 0 0,0 0-39 0 0,0 1-134 0 0,0-1-38 0 0,0 5-1390 0 0</inkml:trace>
  <inkml:trace contextRef="#ctx0" brushRef="#br0" timeOffset="1385.82">0 0 5328 0 0,'0'0'116'0'0,"0"3"17"0"0,0 7 12 0 0,0-7 13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29.9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17 111 7856 0 0,'0'0'174'0'0,"0"0"29"0"0,0 0 13 0 0,-2 3-31 0 0,-9 10-147 0 0,9-7-10 0 0,1 1 48 0 0,1 2 60 0 0,0 5 111 0 0,1 0-13 0 0,-1-10-150 0 0,0 5-4 0 0,0-4 12 0 0,0 1 83 0 0,0-1-42 0 0,0 0 38 0 0,1 7-45 0 0,3 0 39 0 0,14 26 426 0 0,-12-26-411 0 0,-1 19 310 0 0,1-20-347 0 0,0-2-40 0 0,-3-6-69 0 0,-1 0-1 0 0,0 0 0 0 0,-1 0 1 0 0,1 0-1 0 0,0 0 0 0 0,-1 1-33 0 0,3 18 200 0 0,-1-7-49 0 0,10 1 11 0 0,0 0-17 0 0,-9-6-68 0 0,-3-7-62 0 0,0-1-1 0 0,0 0 1 0 0,1 0-1 0 0,-1 1 1 0 0,0-1-1 0 0,1 0 1 0 0,-1 0-1 0 0,1-1 1 0 0,0 1-15 0 0,0 0 12 0 0,-1-1 0 0 0,0 1 1 0 0,1 0-1 0 0,-1-1 0 0 0,0 1 1 0 0,0 0-1 0 0,0 0 0 0 0,0 0 1 0 0,0-1-1 0 0,0 1 0 0 0,-1 0 1 0 0,1 0-1 0 0,-1 1-12 0 0,2 16 194 0 0,-2-19-191 0 0,0 0 0 0 0,0 0 0 0 0,0 0 0 0 0,0 1 0 0 0,0-1 1 0 0,0 0-1 0 0,0 0 0 0 0,0 0 0 0 0,0 0 0 0 0,0 0 0 0 0,0 0 0 0 0,0 0 0 0 0,0 0 0 0 0,0 0 0 0 0,0 0 0 0 0,0 1 0 0 0,0-1 0 0 0,0 0 0 0 0,0 0 0 0 0,0 0 0 0 0,0 0 0 0 0,0 0 0 0 0,0 0 0 0 0,0 0 0 0 0,0 0 0 0 0,0 0 0 0 0,0 0 0 0 0,0 0 0 0 0,0 0 0 0 0,0 1 1 0 0,0-1-1 0 0,0 0 0 0 0,0 0 0 0 0,1 0 0 0 0,-1 0 0 0 0,0 0 0 0 0,0 0 0 0 0,0 0 0 0 0,0 0 0 0 0,0 0 0 0 0,0 0 0 0 0,0 0 0 0 0,0 0 0 0 0,0 0 0 0 0,0 0 0 0 0,0 0 0 0 0,1 0 0 0 0,-1 0 0 0 0,0 0 0 0 0,0 0 0 0 0,0 0 0 0 0,0 0 0 0 0,0 0 0 0 0,0 0 1 0 0,0 0-1 0 0,0 0 0 0 0,0 0-3 0 0,11 0 176 0 0,-8 0-11 0 0,-3 0-45 0 0,0 0-21 0 0,0 0-3 0 0,0 0 12 0 0,0 0 50 0 0,0 0 24 0 0,2 0 2 0 0,-1 0-169 0 0,0-1 1 0 0,0 1-1 0 0,-1 0 1 0 0,1 0-1 0 0,0-1 1 0 0,0 1 0 0 0,0 0-1 0 0,-1-1 1 0 0,1 1-1 0 0,0-1 1 0 0,-1 1-1 0 0,1-1 1 0 0,0 1 0 0 0,-1-1-1 0 0,1 1 1 0 0,-1-1-1 0 0,1 0 1 0 0,-1 1-1 0 0,1-1 1 0 0,-1 0-16 0 0,11-18 282 0 0,-9 16-251 0 0,-2 1-2 0 0,1 1 0 0 0,-1-1 0 0 0,1 0 0 0 0,-1 0 1 0 0,0 0-1 0 0,1 1 0 0 0,-1-1 0 0 0,0 0 1 0 0,0 0-1 0 0,0 0 0 0 0,-1-1-29 0 0,1-9 111 0 0,3 0-95 0 0,2 4-16 0 0,-4 7 0 0 0,0-1 0 0 0,0 1 0 0 0,-1-1 0 0 0,1 1 0 0 0,0-1 0 0 0,-1 1 0 0 0,1-1 0 0 0,0 1 0 0 0,-1-1 0 0 0,0 0 0 0 0,1 1 0 0 0,-1-1 0 0 0,0 0 0 0 0,0 1 0 0 0,0-2 0 0 0,0-1 0 0 0,-1-7 1 0 0,1 1 0 0 0,1 0 0 0 0,0-1 1 0 0,0 1-1 0 0,1 0 0 0 0,0 0 0 0 0,0 0 0 0 0,1 0 0 0 0,2-2-1 0 0,10-27 48 0 0,1-1-42 0 0,-3 12-6 0 0,-8 17 0 0 0,0 0 0 0 0,0 1 0 0 0,1 0 0 0 0,0 0 0 0 0,1 0 0 0 0,0 0 0 0 0,2 0 0 0 0,-5 6 0 0 0,-1-1 1 0 0,0 1-1 0 0,0 0 1 0 0,0-1-1 0 0,1-1 0 0 0,3-6-14 0 0,0 2-48 0 0,-1 4-19 0 0,2 1-40 0 0,-4 3 10 0 0,2-1 0 0 0,2 0-58 0 0,-3 0-33 0 0,-1 0-77 0 0,-2 1 89 0 0,0 0-39 0 0,0 0-5 0 0,-1 1-33 0 0,2-2-354 0 0,0 0-99 0 0,-1 1-76 0 0,0 0-115 0 0,0 0-906 0 0,-1 1-1026 0 0</inkml:trace>
  <inkml:trace contextRef="#ctx0" brushRef="#br0" timeOffset="532.31">854 32 6504 0 0,'-3'-2'190'0'0,"-10"-9"-10"0"0,-3 9-142 0 0,3-1 7 0 0,2-2 114 0 0,1-1 107 0 0,-3 4 97 0 0,1 1-23 0 0,-10 1 232 0 0,8 4-232 0 0,6 0-165 0 0,-2 2 69 0 0,-3-3 60 0 0,1-3-63 0 0,2 1-76 0 0,0 2-39 0 0,-6 8-13 0 0,14-8-85 0 0,-2 0 0 0 0,1-1 0 0 0,0 0 1 0 0,0 0-1 0 0,-1 0 0 0 0,0 0-28 0 0,-11 7 87 0 0,6-2-63 0 0,3-2-12 0 0,1 1 1 0 0,0 0-1 0 0,0 0 0 0 0,0 0 1 0 0,0 0-1 0 0,1 1 0 0 0,0 0 1 0 0,-2 5-13 0 0,5-9 0 0 0,1-1 0 0 0,-1 0 0 0 0,0 1 0 0 0,1-1 0 0 0,-1 1 0 0 0,-1-1 0 0 0,1 0 0 0 0,0 0 0 0 0,0 1 0 0 0,-1-1 0 0 0,1 0 0 0 0,-1 0 0 0 0,0 0 0 0 0,0 0 0 0 0,1-1 1 0 0,0 0 1 0 0,-1 0-1 0 0,1 0 0 0 0,0 1 1 0 0,0-1-1 0 0,0 0 1 0 0,0 1-1 0 0,1-1 1 0 0,-1 1-1 0 0,0-1 1 0 0,1 1-1 0 0,-1-1 1 0 0,1 1-1 0 0,-1-1 0 0 0,1 1 1 0 0,-1 0-1 0 0,1-1 1 0 0,0 1-1 0 0,0 0 1 0 0,0-1-1 0 0,0 2-1 0 0,0 1 5 0 0,0 0 0 0 0,0 0 1 0 0,0 0-1 0 0,-1 0 0 0 0,0-1 0 0 0,0 1 0 0 0,0 1-5 0 0,-1 1 11 0 0,-1 1-1 0 0,1 0-1 0 0,0-1 1 0 0,1 1-1 0 0,-1 0 1 0 0,1 0-1 0 0,1 0 1 0 0,-1 0-10 0 0,1 0 4 0 0,0-5 1 0 0,0 0 0 0 0,0 0 0 0 0,0 1 0 0 0,0-1 0 0 0,0 0-1 0 0,0 0 1 0 0,1 0 0 0 0,-1 0 0 0 0,1 0 0 0 0,0 1-5 0 0,3 5-46 0 0,0 0 60 0 0,1 1 47 0 0,1 0 32 0 0,-4-6-43 0 0,0 0 0 0 0,0 0 0 0 0,0-1 0 0 0,1 1-1 0 0,-1 0 1 0 0,1-1 0 0 0,-1 0 0 0 0,1 1 0 0 0,2 0-50 0 0,26 13 410 0 0,-28-15-358 0 0,0 0-1 0 0,0-1 0 0 0,0 1 0 0 0,0-1 1 0 0,-1 1-1 0 0,1-1 0 0 0,0 0 1 0 0,0 0-1 0 0,0 0 0 0 0,3-1-51 0 0,9 0 195 0 0,-6 2-121 0 0,13 0 65 0 0,-8-5 10 0 0,9-8 85 0 0,17-8 204 0 0,-35 17-391 0 0,-1 0 0 0 0,1-1 0 0 0,-1 1 0 0 0,0-1 0 0 0,0 0 0 0 0,0 0 0 0 0,0-1-47 0 0,12-12 140 0 0,-10 8-124 0 0,10-26 110 0 0,-12 22-98 0 0,-4 12-27 0 0,2-5 17 0 0,-1 0 1 0 0,0 0 0 0 0,0-1 0 0 0,-1 1 0 0 0,1 0 0 0 0,-1 0 0 0 0,-1 0 0 0 0,0-3-19 0 0,0-17 9 0 0,1 22-9 0 0,0 0 0 0 0,0 0 0 0 0,1 0 0 0 0,-1 0 0 0 0,2-2 0 0 0,5-13 0 0 0,-7 18-2 0 0,0 0 1 0 0,0 0 0 0 0,-1 0 0 0 0,1 1 0 0 0,0-1 0 0 0,-1 0 0 0 0,1 0 0 0 0,-1 0 0 0 0,1 0 0 0 0,-1 0 0 0 0,0 1 0 0 0,1-1 0 0 0,-1 0 0 0 0,0 1 0 0 0,1-1 1 0 0,-3-1-34 0 0,3 4-11 0 0,0 16-67 0 0,-1-5 61 0 0,1 8 23 0 0,4-10-10 0 0,0 0 27 0 0,3 7-5 0 0,-5-2-23 0 0,-2-13 38 0 0,0 0-1 0 0,1 1 1 0 0,-1-1 0 0 0,1 0-1 0 0,0 0 1 0 0,0 0-1 0 0,0 0 1 0 0,0 0-1 0 0,0 0 2 0 0,5 13 3 0 0,-5 3-3 0 0,-1-16 0 0 0,0-1 0 0 0,0 1 0 0 0,0-1 0 0 0,0 0 0 0 0,0 1 0 0 0,1-1 0 0 0,-1 1 0 0 0,1-1 0 0 0,0 0 0 0 0,0 2 0 0 0,10 15 0 0 0,-6 7 0 0 0,-3-20 0 0 0,0-1 0 0 0,0 1 0 0 0,1-1 0 0 0,0 0 0 0 0,0 0 0 0 0,0 0 0 0 0,1 0 0 0 0,3 3 0 0 0,6 8 0 0 0,-11-11 27 0 0,1 1 85 0 0,-1-4-105 0 0,1-1-114 0 0,-2 0 1 0 0,1 0-45 0 0,1 0-31 0 0,-1 0-46 0 0,0 0 21 0 0,0 0-35 0 0,1 1-332 0 0,-1 0 75 0 0,0 0-48 0 0,1 1-646 0 0,-1-1-510 0 0,-2-2-968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27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299 49 5248 0 0,'10'1'115'0'0,"-8"-1"-6"0"0,-6-5-24 0 0,-6-4-58 0 0,8 7 29 0 0,-1 2 94 0 0,-2-1 168 0 0,-4 1 305 0 0,5 0-382 0 0,1 0-21 0 0,-3-3 336 0 0,5 2-496 0 0,0 0 0 0 0,-1 0 0 0 0,1 0 1 0 0,-1 0-1 0 0,1 0 0 0 0,-1 0 0 0 0,1 0 0 0 0,-1 0 0 0 0,0 1 1 0 0,1-1-1 0 0,-1 1 0 0 0,0-1 0 0 0,0 1-60 0 0,-5-1 231 0 0,-1 0 36 0 0,0 1 47 0 0,-1 0 57 0 0,3 0-74 0 0,-5-1-89 0 0,-2-6 22 0 0,1 1-5 0 0,0 4-25 0 0,7 2-158 0 0,0 0 66 0 0,-3 0 104 0 0,-11 0 352 0 0,14 1-439 0 0,0 1-51 0 0,-3 3-31 0 0,7-4-43 0 0,-1 0 1 0 0,1 0-1 0 0,-1 0 1 0 0,1-1-1 0 0,-1 1 1 0 0,1 0-1 0 0,-1-1 1 0 0,1 1-1 0 0,-1-1 1 0 0,0 0-1 0 0,1 1 1 0 0,-1-1-1 0 0,0 0 1 0 0,1 0-1 0 0,-1 0 0 0 0,0 0-1 0 0,0 1 1 0 0,0-1 0 0 0,0 1 0 0 0,0-1 0 0 0,0 1 0 0 0,0-1 0 0 0,0 1 0 0 0,0 0 0 0 0,1 0 0 0 0,-1 0 0 0 0,0 1 0 0 0,0-1 1 0 0,1 0 0 0 0,-1-1 0 0 0,1 1 0 0 0,0 0-1 0 0,-1-1 1 0 0,1 1 0 0 0,-1-1 0 0 0,0 1 0 0 0,1-1 0 0 0,-1 1 0 0 0,1-1 0 0 0,-1 0-1 0 0,-3 3 43 0 0,-9 7-32 0 0,1-5-11 0 0,13-4 0 0 0,0-1 0 0 0,0 1 0 0 0,-1-1 0 0 0,1 1 0 0 0,0-1 0 0 0,0 1 0 0 0,0-1 0 0 0,0 1 0 0 0,-1-1 0 0 0,1 1 0 0 0,0-1 0 0 0,0 1 0 0 0,0-1 0 0 0,0 1 0 0 0,0-1 0 0 0,0 1 0 0 0,1-1 0 0 0,-1 1 0 0 0,0-1 0 0 0,0 1 0 0 0,0-1 0 0 0,0 1 0 0 0,0-1 0 0 0,1 0 0 0 0,-1 1 0 0 0,0-1 0 0 0,16 29 10 0 0,0-23 33 0 0,8 7-33 0 0,-3 0 1 0 0,-11-8 19 0 0,-8-4-29 0 0,1 0 0 0 0,-1 0 0 0 0,0 0 1 0 0,0 0-1 0 0,0 1 0 0 0,0-1 0 0 0,0 1 0 0 0,0-1 0 0 0,0 1-1 0 0,1 1-7 0 0,0-1 0 0 0,0 0 0 0 0,0 0 0 0 0,0 0 0 0 0,0-1 0 0 0,0 1 0 0 0,0-1 0 0 0,1 0 0 0 0,-1 0 0 0 0,0 0 0 0 0,1 0 0 0 0,1 0 7 0 0,-1 0-10 0 0,0 0 0 0 0,0 0 1 0 0,0 0-1 0 0,0 1 0 0 0,0-1 0 0 0,0 1 0 0 0,1 1 10 0 0,17 11-18 0 0,-14-10 16 0 0,0 2 0 0 0,-1-1-1 0 0,0 1 1 0 0,0 0 0 0 0,0 0 2 0 0,-2-1-12 0 0,0-1 0 0 0,0 0 0 0 0,0 0 1 0 0,1 0-1 0 0,0-1 12 0 0,-1 0 0 0 0,1 1-1 0 0,-1 0 1 0 0,0 0 0 0 0,0 0 0 0 0,0 1 0 0 0,3 2 0 0 0,-5-4 0 0 0,1 0 0 0 0,-1 0 0 0 0,0 1 0 0 0,0-1 0 0 0,-1 1 0 0 0,1 0 0 0 0,13 28 0 0 0,-13-17 26 0 0,-4-13-10 0 0,1 0-1 0 0,0-1 0 0 0,0 1 0 0 0,0 0 0 0 0,-1-1 1 0 0,1 1-1 0 0,-1 0 0 0 0,0-1 0 0 0,1 1 0 0 0,-1-1 1 0 0,0 1-1 0 0,0-1 0 0 0,0 0 0 0 0,0 1-15 0 0,-4 6 73 0 0,3-3-31 0 0,2-4-32 0 0,0-1 1 0 0,-1 1-1 0 0,1 0 1 0 0,0-1-1 0 0,-1 1 1 0 0,1-1-1 0 0,0 1 1 0 0,-1-1-1 0 0,1 1 1 0 0,-1 0-1 0 0,1-1 1 0 0,-1 1-1 0 0,1-1 1 0 0,-1 0-1 0 0,1 1 1 0 0,-1-1-1 0 0,0 1 1 0 0,1-1-1 0 0,-1 0 1 0 0,1 0-1 0 0,-1 1 1 0 0,0-1-11 0 0,-4 2 53 0 0,-3 3 59 0 0,0 0 44 0 0,-15 7 311 0 0,12-7-304 0 0,-15 0 125 0 0,13 1-180 0 0,12-5-97 0 0,-1 0-1 0 0,1 0 1 0 0,-1 0-1 0 0,1-1 1 0 0,-1 1-1 0 0,1-1 1 0 0,-1 1-1 0 0,0-1 1 0 0,1 1-1 0 0,-1-1 1 0 0,0 0 0 0 0,1 0-1 0 0,-1 0 1 0 0,0 0-11 0 0,-51 0 156 0 0,30 0-128 0 0,7-3-28 0 0,0-10-12 0 0,3 0-48 0 0,11 12-282 0 0,1 0 33 0 0,-2-1-225 0 0,1 2 2 0 0,-1 0-157 0 0,1 0 207 0 0,1 0 122 0 0,0 0 21 0 0,0-1-45 0 0,-1-3-1325 0 0,2-5-971 0 0</inkml:trace>
  <inkml:trace contextRef="#ctx0" brushRef="#br0" timeOffset="368.79">552 159 8864 0 0,'0'3'200'0'0,"0"1"-114"0"0,-1-2-43 0 0,1 0 1 0 0,0 1 0 0 0,0-1 0 0 0,1 1 0 0 0,-1-1-1 0 0,0 0 1 0 0,1 0 0 0 0,-1 1 0 0 0,1 1-44 0 0,13 19 186 0 0,-1 1-124 0 0,-11-17-39 0 0,-1 0 41 0 0,-1 8 152 0 0,-1-12-157 0 0,1-1-1 0 0,-1 1 0 0 0,1 0 1 0 0,0-1-1 0 0,0 1 0 0 0,1 0 1 0 0,-1-1-1 0 0,0 1 0 0 0,1 0 1 0 0,-1-1-1 0 0,2 3-58 0 0,3 3 240 0 0,1 2 103 0 0,-4 4 37 0 0,-2 14 219 0 0,0-6-261 0 0,0-22-333 0 0,0 1-1 0 0,0-1 1 0 0,0 1-1 0 0,0-1 1 0 0,0 1 0 0 0,0-1-1 0 0,0 1 1 0 0,0-1 0 0 0,0 1-1 0 0,1-1 1 0 0,-1 1 0 0 0,0-1-1 0 0,0 0 1 0 0,0 1-1 0 0,1-1 1 0 0,-1 1 0 0 0,0-1-1 0 0,0 1 1 0 0,1-1 0 0 0,-1 0-1 0 0,0 1 1 0 0,1-1 0 0 0,-1 0-1 0 0,1 1 1 0 0,-1-1-1 0 0,0 0 1 0 0,1 0 0 0 0,-1 1-1 0 0,1-1 1 0 0,-1 0 0 0 0,1 0-1 0 0,-1 0 1 0 0,1 1 0 0 0,-1-1-1 0 0,0 0 1 0 0,1 0-1 0 0,-1 0 1 0 0,1 0 0 0 0,-1 0-1 0 0,1 0 1 0 0,-1 0 0 0 0,1 0-5 0 0,-1 0 1 0 0,0 0 1 0 0,1 0 0 0 0,-1 0-1 0 0,0 0 1 0 0,0 0 0 0 0,0 0-1 0 0,0 0 1 0 0,0 0 0 0 0,0 0-1 0 0,0 0 1 0 0,0 0 0 0 0,0 0-1 0 0,0 0 1 0 0,1 0 0 0 0,-1 0-1 0 0,0 0 1 0 0,0 0 0 0 0,0 0-1 0 0,0 0 1 0 0,0 0-1 0 0,0 0 1 0 0,0 0 0 0 0,0 0-1 0 0,0 0 1 0 0,0 0 0 0 0,0 0-1 0 0,1 0 1 0 0,-1 0 0 0 0,0 0-1 0 0,0 0 1 0 0,0 0 0 0 0,0 0-1 0 0,0 0 1 0 0,0 0 0 0 0,0 1-1 0 0,0-1 1 0 0,0 0 0 0 0,0 0-1 0 0,0 0 1 0 0,0 0 0 0 0,0 0-1 0 0,0 0 1 0 0,0 0 0 0 0,0 0-1 0 0,0 0 1 0 0,0 0 0 0 0,0 1-1 0 0,0-1 1 0 0,0 0 0 0 0,0 0-1 0 0,0 0 1 0 0,0 0 0 0 0,0 0-1 0 0,0 0 1 0 0,0 0 0 0 0,0 0-1 0 0,0 0-1 0 0,0 11 88 0 0,0-8-6 0 0,0-3-81 0 0,0 0-83 0 0,0 0-79 0 0,0 0-115 0 0,0 0 88 0 0,0 0-34 0 0,0 0-309 0 0,0 0 68 0 0,1 0-45 0 0,1 2-606 0 0,2 3-538 0 0,5 3-800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36.1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1 253 6880 0 0,'2'-2'157'0'0,"7"-7"-49"0"0,24-24 246 0 0,-23 23-281 0 0,-1 1-45 0 0,2 0-12 0 0,1 2 33 0 0,0 1 34 0 0,0-3 37 0 0,-5 1 16 0 0,-4 5-63 0 0,0-1-1 0 0,1 1 1 0 0,-1 0-1 0 0,1 0 1 0 0,-1 1 0 0 0,2-1-73 0 0,5-2 194 0 0,-1 1-68 0 0,-8 4-117 0 0,0-1 0 0 0,-1 1 0 0 0,1-1-1 0 0,0 1 1 0 0,0-1 0 0 0,-1 0 0 0 0,1 1 0 0 0,0-1 0 0 0,-1 0 0 0 0,1 0 0 0 0,-1 1 0 0 0,1-1 0 0 0,-1-1-9 0 0,21-39 328 0 0,-10 19-188 0 0,-9 16-91 0 0,-1-26 237 0 0,-1 26-263 0 0,0 3 43 0 0,-11 3 15 0 0,-19 1 61 0 0,29-1-138 0 0,0 1 1 0 0,0-1-1 0 0,0 0 0 0 0,0 1 0 0 0,0-1 0 0 0,-1 1 0 0 0,1-1 0 0 0,0 1 0 0 0,0-1 0 0 0,0 1 0 0 0,0 0 0 0 0,0 0 0 0 0,1-1 0 0 0,-1 1 0 0 0,0 0 0 0 0,0 0 0 0 0,0 0 0 0 0,1 0 0 0 0,-1 0 0 0 0,0 1-4 0 0,-4 8 15 0 0,4-8-17 0 0,0 1 0 0 0,0-1 1 0 0,0 0-1 0 0,0 0 0 0 0,-1 0 1 0 0,1 0-1 0 0,-1 0 0 0 0,1 0 1 0 0,-1 0 1 0 0,-11 9-27 0 0,10-8 21 0 0,-1 0 1 0 0,1 0 0 0 0,0 0 0 0 0,0 1-1 0 0,0-1 1 0 0,0 1 0 0 0,0 0-1 0 0,1-1 1 0 0,0 1 0 0 0,-1 1 5 0 0,-2 22 0 0 0,-6-6 0 0 0,6 5 20 0 0,-1-12 43 0 0,5-13-54 0 0,0 0 1 0 0,0 0-1 0 0,0 1 1 0 0,1-1-1 0 0,-1 1 1 0 0,0-1-1 0 0,1 0 1 0 0,-1 1 0 0 0,1-1-1 0 0,0 1 1 0 0,0-1-1 0 0,-1 1 1 0 0,1-1-1 0 0,0 1 1 0 0,0-1-1 0 0,0 1 1 0 0,0-1-1 0 0,1 1 1 0 0,-1-1 0 0 0,0 1-1 0 0,1-1 1 0 0,-1 1-1 0 0,1-1 1 0 0,0 1-10 0 0,1 3 27 0 0,2 3 66 0 0,1 1 0 0 0,0 0-1 0 0,2 2-92 0 0,-5-9 20 0 0,0 0-1 0 0,0 0 0 0 0,0 0 1 0 0,0 0-1 0 0,0 0 1 0 0,0-1-1 0 0,0 1 0 0 0,0 0 1 0 0,1-1-20 0 0,16 8 151 0 0,1 0-35 0 0,17 5 33 0 0,-16-10-59 0 0,4-4-20 0 0,-20-1-58 0 0,-1 1 0 0 0,1 0 0 0 0,-1 0 0 0 0,1 0 0 0 0,-1 1 0 0 0,5 0-12 0 0,-1 1 53 0 0,0 1-110 0 0,-3-1-56 0 0,1 0-68 0 0,-1-1-72 0 0,1 0-78 0 0,0 0-83 0 0,1-1-90 0 0,0 0-94 0 0,1-1-100 0 0,9-4-693 0 0,10-4-794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37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98 425 7080 0 0,'0'0'157'0'0,"0"0"23"0"0,-3 3 13 0 0,-7 10-22 0 0,4 0-136 0 0,-4-7-35 0 0,4 7 0 0 0,1-5 23 0 0,-3-1 48 0 0,1 1 51 0 0,1 0 52 0 0,5-4-85 0 0,-18 32 914 0 0,13-24-715 0 0,1-1-46 0 0,4-8-169 0 0,0 0 1 0 0,0 0 0 0 0,0 0 0 0 0,1 0-1 0 0,-1 0 1 0 0,1 0 0 0 0,0 0-1 0 0,0 0 1 0 0,0 2-74 0 0,1 10 257 0 0,0 1-25 0 0,-1 13 100 0 0,3-23-174 0 0,7 7-6 0 0,-7-7-90 0 0,-3-5-56 0 0,0-1 0 0 0,0 1 1 0 0,1-1-1 0 0,-1 1 0 0 0,0-1 1 0 0,0 1-1 0 0,0-1 0 0 0,1 0 1 0 0,-1 1-1 0 0,0-1 0 0 0,0 1 1 0 0,1-1-1 0 0,-1 0 0 0 0,0 1 1 0 0,1-1-1 0 0,-1 0 0 0 0,0 1 1 0 0,1-1-1 0 0,-1 0 0 0 0,1 0 1 0 0,-1 1-1 0 0,0-1 0 0 0,1 0 1 0 0,-1 0-1 0 0,1 0 0 0 0,-1 0 1 0 0,1 1-1 0 0,-1-1 0 0 0,1 0 1 0 0,-1 0-1 0 0,0 0 0 0 0,1 0 1 0 0,-1 0-1 0 0,1 0 0 0 0,-1 0 1 0 0,1 0-7 0 0,4 2 136 0 0,2 3-96 0 0,3 0 34 0 0,-6-4-32 0 0,0 0 0 0 0,1 0 0 0 0,-1 0 0 0 0,0 0 0 0 0,1-1 1 0 0,-1 1-1 0 0,0-1 0 0 0,5-1-42 0 0,7-3 117 0 0,13-12 69 0 0,-23 5-127 0 0,5 5-33 0 0,-10 6-21 0 0,0-1 0 0 0,0 1-1 0 0,0-1 1 0 0,0 1 0 0 0,0-1-1 0 0,0 1 1 0 0,0-1 0 0 0,0 0-1 0 0,0 0 1 0 0,-1 1 0 0 0,1-1-1 0 0,0 0 1 0 0,0 0 0 0 0,-1 0 0 0 0,1 0-1 0 0,0 0-4 0 0,8-18 58 0 0,-2 6-46 0 0,-6 11-12 0 0,-1 0 0 0 0,1 0 0 0 0,0-1 0 0 0,-1 1 0 0 0,1 0 0 0 0,-1-1 0 0 0,0 1 0 0 0,0-1 0 0 0,0 1 0 0 0,0-3 0 0 0,1-11 0 0 0,5 1-12 0 0,-5 11-1 0 0,0 1 0 0 0,0 0 0 0 0,0-1-1 0 0,0 1 1 0 0,0-1 0 0 0,-1 1-1 0 0,1-1 1 0 0,-1 1 0 0 0,0-1 13 0 0,0-126-455 0 0,0 33 154 0 0,0-1 51 0 0,0-3 62 0 0,0-7 70 0 0,0 106 97 0 0,-3 4-1 0 0,2-1 22 0 0,0 1 0 0 0,0-1 0 0 0,0 1 1 0 0,0-1-1 0 0,0 1 0 0 0,0 0 0 0 0,0-1 0 0 0,0 1 0 0 0,1 0 0 0 0,-1 0 0 0 0,1 0 0 0 0,-1-1 0 0 0,1 1 0 0 0,0 0 0 0 0,-1 0 0 0 0,1 0 0 0 0,0 0 0 0 0,0 0 0 0 0,0 0 0 0 0,1-1 1 0 0,-1 1-1 0 0,0 0 0 0 0,1 0 0 0 0,3 6 18 0 0,0 5 22 0 0,-9 13 15 0 0,9-13-38 0 0,-1-5 6 0 0,-1 10 62 0 0,-2-5 3 0 0,4 4 44 0 0,0-7-68 0 0,3 9 42 0 0,-5-1 42 0 0,0-2-24 0 0,3 0 34 0 0,1-1 5 0 0,-1 12 76 0 0,6-6-11 0 0,-6 5-50 0 0,6-5-18 0 0,-6 5-6 0 0,2-10-40 0 0,2 5-23 0 0,1 3-68 0 0,-6-15 27 0 0,-4-3-36 0 0,1 0-4 0 0,10 7 65 0 0,-11-13-72 0 0,0 0 0 0 0,1 1 0 0 0,-1-1 0 0 0,0 0 0 0 0,0 0 0 0 0,0 1 0 0 0,1-1 0 0 0,-1 0 0 0 0,0 1 0 0 0,0-1 0 0 0,0 0 0 0 0,0 0 0 0 0,0 1 0 0 0,1-1 0 0 0,-1 0 0 0 0,0 1 0 0 0,0-1 0 0 0,0 0 0 0 0,0 1 0 0 0,0-1 0 0 0,0 0 0 0 0,0 1 0 0 0,0-1 1 0 0,0 0-1 0 0,0 1 0 0 0,0-1-3 0 0,0 39-58 0 0,0-37 32 0 0,0-2-19 0 0,0 1-23 0 0,0-1-39 0 0,0 1-19 0 0,1-1-38 0 0,-1 1-45 0 0,1 0-50 0 0,0 0-53 0 0,0 0-51 0 0,0 0-43 0 0,0 0-40 0 0,1 1-132 0 0,0-1-39 0 0,0 1-160 0 0,1 2-430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38.1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317 648 7920 0 0,'-13'-13'174'0'0,"11"10"29"0"0,2 0 13 0 0,0 3-211 0 0,0 0-1 0 0,0 0 1 0 0,0-1 0 0 0,0 1-1 0 0,0 0 1 0 0,0 0 0 0 0,0-1-1 0 0,0 1 1 0 0,0 0 0 0 0,0-1-1 0 0,0 1 1 0 0,0 0 0 0 0,0 0-1 0 0,0-1 1 0 0,0 1 0 0 0,0 0-1 0 0,0 0 1 0 0,0-1 0 0 0,0 1-1 0 0,0 0 1 0 0,0 0 0 0 0,-1-1-1 0 0,1 1 1 0 0,0 0 0 0 0,0 0-1 0 0,0-1 1 0 0,0 1 0 0 0,-1 0-1 0 0,1 0 1 0 0,0 0 0 0 0,0 0 0 0 0,0-1-1 0 0,-1 1-4 0 0,-4-4 51 0 0,-6-13-33 0 0,0 5 30 0 0,11 12-44 0 0,-1 0 1 0 0,1-1 0 0 0,-1 1-1 0 0,1 0 1 0 0,0 0 0 0 0,-1-1-1 0 0,1 1 1 0 0,-1 0 0 0 0,1 0-1 0 0,-1 0 1 0 0,1-1-1 0 0,-1 1 1 0 0,1 0 0 0 0,-1 0-1 0 0,1 0 1 0 0,-1 0 0 0 0,1 0-1 0 0,-1 0 1 0 0,1 0 0 0 0,-1 0-1 0 0,1 0 1 0 0,-1 0 0 0 0,1 0-1 0 0,-1 1 1 0 0,1-1 0 0 0,-1 0-1 0 0,1 0 1 0 0,0 0-1 0 0,-1 1 1 0 0,1-1 0 0 0,-1 0-5 0 0,-3 7 125 0 0,3-7-118 0 0,1 1 1 0 0,0-1 0 0 0,0 1 0 0 0,-1-1 0 0 0,1 0 0 0 0,0 1-1 0 0,-1-1 1 0 0,1 1 0 0 0,0-1 0 0 0,-1 0 0 0 0,1 1 0 0 0,0-1 0 0 0,-1 0-1 0 0,1 0 1 0 0,-1 1 0 0 0,1-1 0 0 0,-1 0 0 0 0,1 0 0 0 0,-1 0 0 0 0,1 1-1 0 0,-1-1 1 0 0,1 0 0 0 0,-1 0 0 0 0,1 0 0 0 0,-1 0 0 0 0,1 0-1 0 0,-1 0 1 0 0,1 0 0 0 0,-1 0 0 0 0,1 0 0 0 0,-1 0 0 0 0,1-1-8 0 0,-12 2 124 0 0,2 0-34 0 0,8-1-79 0 0,0 1-1 0 0,0-1 1 0 0,0 1 0 0 0,0 0 0 0 0,1-1 0 0 0,-1 1 0 0 0,0 0 0 0 0,0 0 0 0 0,1 0 0 0 0,-1 1 0 0 0,1-1 0 0 0,-1 0-1 0 0,1 1 1 0 0,-1-1-11 0 0,-1 2 22 0 0,0-1-1 0 0,0 1 0 0 0,0-1 0 0 0,0 0 0 0 0,-1 0 0 0 0,0 0-21 0 0,0 0 37 0 0,1 0 0 0 0,-1 0 0 0 0,1 0 0 0 0,0 0 0 0 0,0 0-1 0 0,-1 2-36 0 0,-9 8 144 0 0,-1 2-23 0 0,-4 5 26 0 0,10-11-61 0 0,-2 2 39 0 0,2-1 5 0 0,0 6 134 0 0,0-1 10 0 0,0-5-127 0 0,1-1-13 0 0,-6 4 28 0 0,4 0-64 0 0,-2 10 33 0 0,7-13-88 0 0,3-8-39 0 0,0 0 0 0 0,1 0 0 0 0,-1 0 1 0 0,1 0-1 0 0,0 0 0 0 0,-1 0 1 0 0,1 0-1 0 0,0 1 0 0 0,0-1 0 0 0,0 0 1 0 0,0 0-1 0 0,-1 0 0 0 0,1 0 1 0 0,1 0-1 0 0,-1 0 0 0 0,0 1-4 0 0,1 27 92 0 0,-1-29-89 0 0,0 1 1 0 0,0-1 0 0 0,-1 1-1 0 0,1-1 1 0 0,0 1 0 0 0,0-1-1 0 0,0 1 1 0 0,0-1 0 0 0,0 1-1 0 0,0-1 1 0 0,0 1-1 0 0,1-1 1 0 0,-1 1 0 0 0,0-1-1 0 0,0 1 1 0 0,0-1 0 0 0,0 1-1 0 0,1-1 1 0 0,-1 1 0 0 0,0-1-1 0 0,0 1 1 0 0,1-1 0 0 0,-1 0-1 0 0,0 1 1 0 0,1-1 0 0 0,-1 1-1 0 0,1-1 1 0 0,-1 0 0 0 0,0 1-1 0 0,1-1 1 0 0,-1 0 0 0 0,1 0-1 0 0,-1 1 1 0 0,1-1-1 0 0,-1 0 1 0 0,1 0 0 0 0,-1 0-1 0 0,1 0 1 0 0,-1 0 0 0 0,1 1-1 0 0,-1-1 1 0 0,1 0 0 0 0,-1 0-1 0 0,1 0 1 0 0,-1 0 0 0 0,1-1-4 0 0,4 4 88 0 0,6 8 0 0 0,-8-9-10 0 0,1-1-35 0 0,5-1-7 0 0,-7-1-8 0 0,0 1-8 0 0,0 0 0 0 0,0 0-1 0 0,-1 0 1 0 0,1-1 0 0 0,0 1 0 0 0,-1-1 0 0 0,1 1-1 0 0,0-1 1 0 0,-1 0 0 0 0,1 0 0 0 0,-1 1 0 0 0,1-1-1 0 0,-1 0 1 0 0,1 0-20 0 0,5-4 28 0 0,24-11 114 0 0,-26 14-126 0 0,-4 2-12 0 0,0-1 0 0 0,-1 1 0 0 0,1 0 0 0 0,0 0 1 0 0,-1-1-1 0 0,1 1 0 0 0,-1 0 0 0 0,1-1 0 0 0,-1 1 0 0 0,1-1 0 0 0,-1 1 0 0 0,1-1 0 0 0,-1 1 0 0 0,1-1 0 0 0,-1 1 0 0 0,1-1 0 0 0,-1 0 0 0 0,0 1 0 0 0,1-1 1 0 0,-1 0-1 0 0,0 1 0 0 0,0-1-4 0 0,3-4 11 0 0,8-8 10 0 0,-9 11-15 0 0,-1 0 0 0 0,1 1 0 0 0,0-1 1 0 0,-1 0-1 0 0,0 0 0 0 0,1 0 1 0 0,-1 0-1 0 0,0 0 0 0 0,1-2-6 0 0,3-23 27 0 0,2 12 8 0 0,-3 6-45 0 0,1-3-51 0 0,-3 7 39 0 0,0-2-20 0 0,1 0 0 0 0,-2 0 1 0 0,1 0-1 0 0,-1 0 0 0 0,0-1 0 0 0,0-5 42 0 0,-1-2-70 0 0,0 7 26 0 0,-1 0 0 0 0,2 1 1 0 0,-1-1-1 0 0,1 0 1 0 0,1-1 43 0 0,3-7-72 0 0,-3 9 36 0 0,-1 1 0 0 0,1-1 0 0 0,-1 1 0 0 0,0-1 0 0 0,0 1 0 0 0,-1-5 36 0 0,0-166-643 0 0,0 118 479 0 0,0 1 75 0 0,0 49 73 0 0,1-1 0 0 0,0 1 0 0 0,0 0 0 0 0,1 0 0 0 0,1-3 16 0 0,-1 3-10 0 0,0 0 0 0 0,0 0 1 0 0,-1 0-1 0 0,-1-1 1 0 0,1-2 9 0 0,-1-127-94 0 0,0 138 90 0 0,0 0-1 0 0,0 0 1 0 0,0 0-1 0 0,0 0 0 0 0,0 1 1 0 0,0-1-1 0 0,0 0 1 0 0,-1 0-1 0 0,1 0 1 0 0,0 0-1 0 0,0 1 0 0 0,-1-1 1 0 0,1 0-1 0 0,-1 0 5 0 0,1 0-4 0 0,-1 1-1 0 0,0 0 1 0 0,1-1 0 0 0,-1 1-1 0 0,0 0 1 0 0,1 0-1 0 0,-1-1 1 0 0,0 1-1 0 0,1 0 1 0 0,-1 0-1 0 0,0 0 1 0 0,1 0 0 0 0,-1 0-1 0 0,0 0 1 0 0,1 0 4 0 0,0 0-1 0 0,0 0-1 0 0,-1 0 1 0 0,1 0 0 0 0,0 0 0 0 0,0 0 0 0 0,0 0 0 0 0,0 0 0 0 0,0 0 0 0 0,0 0-1 0 0,0 0 1 0 0,0 0 0 0 0,0 0 0 0 0,0 0 0 0 0,-1 0 0 0 0,1 0 0 0 0,0 0 0 0 0,0 0-1 0 0,0 0 1 0 0,0 0 0 0 0,0 0 0 0 0,0 0 0 0 0,0 0 0 0 0,0 0 0 0 0,0 0 0 0 0,0 0-1 0 0,0 0 1 0 0,-1 0 0 0 0,1 0 0 0 0,0 0 0 0 0,0 0 0 0 0,0 0 0 0 0,0 1 0 0 0,0-1-1 0 0,0 0 1 0 0,0 0 0 0 0,0 0 0 0 0,0 0 0 0 0,0 0 0 0 0,0 0 0 0 0,0 0 0 0 0,0 0-1 0 0,0 0 1 0 0,0 0 0 0 0,0 0 0 0 0,0 1 0 0 0,0-1 0 0 0,0 0 0 0 0,0 0 0 0 0,0 0 0 0 0,0 0-1 0 0,0 0 1 0 0,0 0 0 0 0,0 0 0 0 0,0 0 0 0 0,0 0 0 0 0,0 0 0 0 0,0 1 1 0 0,0 89-79 0 0,0-28 123 0 0,0-28 41 0 0,2-9 8 0 0,4 4 0 0 0,0 3 7 0 0,-4-5 6 0 0,-2-4-20 0 0,0 2 49 0 0,0 63 440 0 0,0-53-367 0 0,0-28-166 0 0,1 0 1 0 0,0 0-1 0 0,0-1 0 0 0,0 1 0 0 0,1-1 0 0 0,0 1-42 0 0,3 9 85 0 0,0 13 83 0 0,1-13-51 0 0,-5-13-90 0 0,1 0 0 0 0,-1 1 1 0 0,0-1-1 0 0,-1 0 1 0 0,1 1-1 0 0,0-1 0 0 0,-1 1 1 0 0,0 1-28 0 0,0 8 112 0 0,0-2-37 0 0,0 14 72 0 0,0-9-53 0 0,0-14-86 0 0,1 0 0 0 0,-1-1 0 0 0,0 1 0 0 0,0 0 1 0 0,1-1-1 0 0,-1 1 0 0 0,1 0 0 0 0,-1-1 1 0 0,1 1-1 0 0,0-1 0 0 0,0 1 0 0 0,-1-1 0 0 0,1 0 1 0 0,0 1-1 0 0,0-1 0 0 0,1 0 0 0 0,-1 1 1 0 0,1-1-9 0 0,0 5 73 0 0,-2 4 6 0 0,0-7-2 0 0,0-3-10 0 0,0 0-3 0 0,0 0 0 0 0,0 0-42 0 0,0 0-56 0 0,0 0-65 0 0,0 0-134 0 0,0 0-243 0 0,0 0-32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38.4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7688 0 0,'3'0'166'0'0,"-3"0"-161"0"0,1 0 0 0 0,-1 0 0 0 0,1 0-1 0 0,-1 0 1 0 0,1 0 0 0 0,-1 0 0 0 0,0 0-1 0 0,1 0 1 0 0,-1 1 0 0 0,1-1-1 0 0,-1 0 1 0 0,1 0 0 0 0,-1 1 0 0 0,0-1-1 0 0,1 0 1 0 0,-1 0 0 0 0,0 1 0 0 0,1-1-1 0 0,-1 1 1 0 0,0-1 0 0 0,1 0-1 0 0,-1 1 1 0 0,0-1 0 0 0,1 1-5 0 0,3 15 164 0 0,-4 8 37 0 0,0-8-101 0 0,-1-2-53 0 0,3 7-25 0 0,4-8 45 0 0,-1-1 46 0 0,-2 10 49 0 0,-3-14-23 0 0,1-1 0 0 0,0 0 1 0 0,1 1-1 0 0,1 5-139 0 0,-1-5 153 0 0,0 0 0 0 0,0 1 0 0 0,-1-1 0 0 0,0 8-153 0 0,-1 10 347 0 0,-1-15-159 0 0,1 0-1 0 0,0-1 0 0 0,1 1 0 0 0,0 0 0 0 0,1 4-187 0 0,3 1 217 0 0,-3-9-112 0 0,0-1 0 0 0,-1 1 0 0 0,0 0 0 0 0,0-1 1 0 0,0 1-1 0 0,-1 0-105 0 0,1 1 123 0 0,-1-1 0 0 0,1 1 0 0 0,1 0 0 0 0,0-1 1 0 0,0 1-124 0 0,0 0 120 0 0,0 0 1 0 0,-1 0-1 0 0,1 0 1 0 0,-2-1-1 0 0,1 3-120 0 0,-1 5 140 0 0,-1-9-85 0 0,1 1 0 0 0,0-1-1 0 0,1 0 1 0 0,-1 1 0 0 0,1-1-1 0 0,1 1-54 0 0,3 8 131 0 0,1 1 5 0 0,-4 3-35 0 0,-2 28 58 0 0,0-45-154 0 0,0 0-1 0 0,0 0 1 0 0,1 0-1 0 0,-1-1 1 0 0,0 1 0 0 0,1 0-1 0 0,-1-1 1 0 0,1 1 0 0 0,0 0-1 0 0,0-1 1 0 0,0 1 0 0 0,0-1-1 0 0,0 1-4 0 0,0 0 9 0 0,0-1-1 0 0,0 1 1 0 0,-1-1-1 0 0,1 1 1 0 0,0-1-1 0 0,-1 1 1 0 0,1 0-1 0 0,-1 0 1 0 0,1-1-1 0 0,-1 1 1 0 0,0 0-1 0 0,0 0 1 0 0,1 0-9 0 0,-1-1-150 0 0,0 0 47 0 0,0 0 41 0 0,-1 0 37 0 0,1 0 37 0 0,0 0 37 0 0,0 1 48 0 0,0 0 94 0 0,0 1 48 0 0,0-1-112 0 0,0-1-62 0 0,0 1-51 0 0,0-1-53 0 0,0 0-55 0 0,0 0-63 0 0,0 1-71 0 0,0-1-22 0 0,0 0-60 0 0,0 0-65 0 0,0 0-70 0 0,0 0-74 0 0,0 0-79 0 0,0 0-85 0 0,1 0-88 0 0,-1-1-986 0 0,0 0-999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15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6824 0 0,'0'0'149'0'0,"0"0"23"0"0,0 0 13 0 0,0 0-55 0 0,0 0-5 0 0,0 0 49 0 0,0 0 151 0 0,0 0 281 0 0,0 0 24 0 0,0 0-13 0 0,0 0-60 0 0,0 0-21 0 0,0 0-6 0 0,0 0-29 0 0,0 0-112 0 0,0 0-49 0 0,0 0-10 0 0,3 3-4 0 0,2 3-156 0 0,3 9 139 0 0,0-1-6 0 0,-3-7-139 0 0,1 0 125 0 0,-3 0-215 0 0,-1-3-45 0 0,0 1 19 0 0,2 2 28 0 0,0 2 46 0 0,5 15 29 0 0,-8-18-84 0 0,1-1-1 0 0,-2 1 1 0 0,1 0 0 0 0,-1 5-67 0 0,0 24 295 0 0,0-1-82 0 0,0 8-32 0 0,0 20 26 0 0,-2-46-191 0 0,-5-7-31 0 0,3-5-37 0 0,4-4 52 0 0,-2 2-108 0 0,2-1-125 0 0,0-1-207 0 0,0 0 250 0 0,0 0-20 0 0,0 0-59 0 0,0 0-116 0 0,0 0 141 0 0,0 0-33 0 0,0 0-367 0 0,0 0 95 0 0,0 0-45 0 0,0 0-692 0 0,0 0-540 0 0,0 0-1028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38.8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1 238 8984 0 0,'2'0'200'0'0,"1"0"-142"0"0,-2 0-36 0 0,-1 1-29 0 0,2-2 52 0 0,3-3 99 0 0,3 0 31 0 0,2-1 81 0 0,6 2-203 0 0,-16 3-53 0 0,1 0-1 0 0,0 0 0 0 0,0 0 0 0 0,0 0 1 0 0,0 0-1 0 0,0 0 0 0 0,-1 0 1 0 0,1 0-1 0 0,0 0 0 0 0,0-1 1 0 0,0 1-1 0 0,-1 0 0 0 0,1-1 0 0 0,0 1 1 0 0,0-1 0 0 0,3-5 37 0 0,0 1 80 0 0,6 3 83 0 0,-2 1-86 0 0,-1-1 56 0 0,10-11 491 0 0,-10 6-371 0 0,-3 4-181 0 0,1 0-34 0 0,10-4 230 0 0,1-1-31 0 0,-3 2-2 0 0,-8 0-133 0 0,-5 5-131 0 0,0 1 0 0 0,1-1-1 0 0,-1 1 1 0 0,0 0-1 0 0,0-1 1 0 0,1 1 0 0 0,-1-1-1 0 0,0 1 1 0 0,1 0-1 0 0,-1-1 1 0 0,0 1-1 0 0,1 0 1 0 0,-1-1 0 0 0,1 1-1 0 0,-1 0 1 0 0,1 0-1 0 0,-1 0 1 0 0,1-1 0 0 0,-1 1-1 0 0,0 0 1 0 0,1 0-1 0 0,-1 0 1 0 0,1 0 0 0 0,-1 0-1 0 0,1 0 1 0 0,-1 0-1 0 0,1 0 1 0 0,-1 0-1 0 0,1 0 1 0 0,-1 0 0 0 0,1 0-1 0 0,0 0-7 0 0,-1 0 7 0 0,1 0 0 0 0,-1 1 1 0 0,1-1-1 0 0,-1 0 0 0 0,1 0 0 0 0,-1 0 0 0 0,1 0 0 0 0,-1 0 0 0 0,1 0 0 0 0,-1-1 0 0 0,1 1 0 0 0,-1 0 1 0 0,1 0-1 0 0,-1 0 0 0 0,1 0 0 0 0,-1 0 0 0 0,1-1 0 0 0,-1 1 0 0 0,0 0 0 0 0,1 0 0 0 0,-1-1 0 0 0,1 1 1 0 0,-1 0-1 0 0,0-1 0 0 0,1 1 0 0 0,-1-1 0 0 0,0 1 0 0 0,1 0 0 0 0,-1-1 0 0 0,0 1 0 0 0,0-1 0 0 0,1 1-7 0 0,3-7 96 0 0,7 2-4 0 0,-6-8-36 0 0,6-1-29 0 0,-8 8 50 0 0,-3-3-74 0 0,-1 6 9 0 0,1-6 13 0 0,1 5-13 0 0,-1 1-1 0 0,0 0 0 0 0,0 0 1 0 0,0-1-1 0 0,0 1 1 0 0,0 0-1 0 0,-1 0 1 0 0,0 0-1 0 0,1 0 1 0 0,-1-1-12 0 0,-10-1 64 0 0,6-5-32 0 0,-6 4 32 0 0,7 0-45 0 0,4 5-16 0 0,-1 1-1 0 0,1-1 0 0 0,0 1 1 0 0,0 0-1 0 0,-1-1 1 0 0,1 1-1 0 0,0-1 0 0 0,-1 1 1 0 0,1 0-1 0 0,0-1 1 0 0,-1 1-1 0 0,1 0 0 0 0,-1-1 1 0 0,1 1-1 0 0,0 0 0 0 0,-1 0 1 0 0,1 0-1 0 0,-1-1 1 0 0,1 1-1 0 0,-1 0 0 0 0,1 0 1 0 0,-1 0-1 0 0,1 0 1 0 0,-1 0-1 0 0,1 0 0 0 0,-1 0 1 0 0,1 0-1 0 0,-1 0 0 0 0,1 0 1 0 0,-1 0-1 0 0,1 0 1 0 0,-1 0-3 0 0,-9 0 35 0 0,-14 0 31 0 0,17 1-84 0 0,1 1-37 0 0,0 1 30 0 0,-20 11-70 0 0,10-2 72 0 0,14-10 15 0 0,-1 0 0 0 0,0 0 0 0 0,0 0 0 0 0,0 0 0 0 0,0-1 0 0 0,-1 1 8 0 0,2-1-4 0 0,0 0-1 0 0,0 0 1 0 0,0 0-1 0 0,1 0 1 0 0,-1 0-1 0 0,0 0 1 0 0,1 0-1 0 0,-1 1 0 0 0,0-1 1 0 0,1 1-1 0 0,0-1 1 0 0,-1 1-1 0 0,0 0 5 0 0,-5 14-12 0 0,-2 1 13 0 0,-6 13-54 0 0,14-28 53 0 0,0 1 0 0 0,0-1-1 0 0,1 0 1 0 0,-1 0 0 0 0,1 0-1 0 0,0 1 1 0 0,-1-1-1 0 0,1 0 1 0 0,0 0 0 0 0,0 1-1 0 0,0-1 1 0 0,1 0 0 0 0,-1 0-1 0 0,0 1 1 0 0,2 1 0 0 0,0 3 19 0 0,1 1-1 0 0,0-1 1 0 0,3 6-19 0 0,-2-7 13 0 0,-3-4-7 0 0,1 0-1 0 0,-1 0 1 0 0,1 0-1 0 0,0-1 0 0 0,0 1 1 0 0,0-1-1 0 0,0 1 1 0 0,0-1-1 0 0,0 0 1 0 0,0 0-1 0 0,1 0 0 0 0,0 1-5 0 0,13 7 66 0 0,-8-4-10 0 0,-4-3-49 0 0,15 7 12 0 0,0-6 59 0 0,-18-3-69 0 0,1 0 0 0 0,0 0-1 0 0,-1 0 1 0 0,1 0 0 0 0,-1 1 0 0 0,1-1 0 0 0,0 1 0 0 0,-1-1 0 0 0,1 1-1 0 0,-1 0 1 0 0,1 0 0 0 0,-1-1 0 0 0,1 2-9 0 0,0-1 9 0 0,0 0-1 0 0,-1 0 1 0 0,1 0-1 0 0,0 0 1 0 0,0 0-1 0 0,0-1 1 0 0,-1 1 0 0 0,1-1-1 0 0,0 1 1 0 0,0-1-1 0 0,0 0 1 0 0,0 0 0 0 0,2 0-9 0 0,4 0 25 0 0,-5-1-21 0 0,0 1 0 0 0,0 0 1 0 0,0 0-1 0 0,0 0 0 0 0,0 0 0 0 0,0 0 1 0 0,0 1-1 0 0,0-1 0 0 0,0 1 0 0 0,0 0 1 0 0,0 0-5 0 0,3 2 0 0 0,4 2 0 0 0,-9-5 0 0 0,1-1 0 0 0,-1 1 0 0 0,0-1 0 0 0,0 1 0 0 0,0-1 0 0 0,0 1 0 0 0,0-1 0 0 0,0 0 0 0 0,0 1 0 0 0,0-1 0 0 0,0 0 0 0 0,0 0 0 0 0,-1 0 0 0 0,2-1 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39.1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10912 0 0,'0'-3'248'0'0,"0"-7"34"0"0,0 9-276 0 0,0 1-1 0 0,0 0 0 0 0,0 0 0 0 0,0 0 1 0 0,0 0-1 0 0,0 0 0 0 0,0 0 1 0 0,0 0-1 0 0,0 0 0 0 0,0 0 0 0 0,0 0 1 0 0,0 0-1 0 0,0-1 0 0 0,0 1 1 0 0,0 0-1 0 0,0 0 0 0 0,0 0 0 0 0,0 0 1 0 0,0 0-1 0 0,0 0 0 0 0,0 0 1 0 0,0 0-1 0 0,0 0 0 0 0,0 0 0 0 0,1-1 1 0 0,-1 1-1 0 0,0 0 0 0 0,0 0 1 0 0,0 0-1 0 0,0 0 0 0 0,0 0 0 0 0,0 0 1 0 0,0 0-1 0 0,0 0 0 0 0,0 0 1 0 0,0 0-1 0 0,0 0 0 0 0,0 0 0 0 0,0 0 1 0 0,1 0-1 0 0,-1 0 0 0 0,0 0 1 0 0,0 0-1 0 0,0 0 0 0 0,0 0 0 0 0,0 0 1 0 0,0 0-1 0 0,0 0 0 0 0,0 0 1 0 0,0 0-1 0 0,0 0 0 0 0,1 0 0 0 0,-1 0 1 0 0,0 0-1 0 0,0 0 0 0 0,0 0 1 0 0,0 0-6 0 0,1 0 17 0 0,-1 0 1 0 0,1 0-1 0 0,0 0 1 0 0,-1 0 0 0 0,1 0-1 0 0,0 0 1 0 0,-1 0-1 0 0,1-1 1 0 0,0 1 0 0 0,-1 0-1 0 0,1 0 1 0 0,0-1-1 0 0,-1 1 1 0 0,1 0 0 0 0,0-1-18 0 0,-1 1 7 0 0,0-1 0 0 0,1 1 0 0 0,-1-1 1 0 0,0 0-1 0 0,0 1 0 0 0,1-1 1 0 0,-1 0-1 0 0,0 1 0 0 0,0-1 1 0 0,0 0-1 0 0,0 1 0 0 0,0-1 0 0 0,0 0 1 0 0,0 1-1 0 0,0-1-7 0 0,0-2 93 0 0,0 3 17 0 0,0 0 2 0 0,0 0-99 0 0,0 0-84 0 0,0 0-78 0 0,0 0-111 0 0,0 0-130 0 0,0 0-117 0 0,0 0 64 0 0,0 0-43 0 0,0 0-577 0 0,0 0-456 0 0,0 0-862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36.8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5064 0 0,'0'0'108'0'0,"0"3"17"0"0,0 49 123 0 0,0-28-201 0 0,0-13-12 0 0,-2-3 60 0 0,-1-1 49 0 0,0-2 33 0 0,2-2-106 0 0,0-1 1 0 0,0 0-1 0 0,0 1 0 0 0,0-1 0 0 0,0 1 0 0 0,1-1 1 0 0,-1 1-1 0 0,1-1 0 0 0,0 1 0 0 0,-1-1 0 0 0,1 3-71 0 0,0 10 594 0 0,0-1-109 0 0,0 1-87 0 0,0 0-63 0 0,0 33 602 0 0,0-28-472 0 0,0-8-154 0 0,0-1 52 0 0,0 1 63 0 0,0 0 74 0 0,3-10-244 0 0,8 9-14 0 0,-9-9-55 0 0,-2-2-26 0 0,0 0-7 0 0,0 0 3 0 0,0 0 23 0 0,0 0 11 0 0,0 0 1 0 0,0 0-6 0 0,0 0-22 0 0,0-2-10 0 0,0 0-122 0 0,1 0 0 0 0,-1 0 0 0 0,1 1 0 0 0,-1-1 1 0 0,1 0-1 0 0,-1 0 0 0 0,1 1 0 0 0,0-1 0 0 0,0 1 1 0 0,0-1-1 0 0,1-1-32 0 0,0 0 24 0 0,0-1-45 0 0,-1 1 26 0 0,0 1 0 0 0,0 0 0 0 0,-1-1 0 0 0,1 1 1 0 0,-1 0-1 0 0,0-1 0 0 0,0 1 0 0 0,0-1 0 0 0,0 1 0 0 0,0-1 0 0 0,-1 1 1 0 0,1-1-6 0 0,0 1 6 0 0,-1 0 1 0 0,1-1 0 0 0,0 1 0 0 0,0-1-1 0 0,0 1 1 0 0,0-1 0 0 0,0 1 0 0 0,1-1-1 0 0,-1 1 1 0 0,1-1 0 0 0,0 1 0 0 0,0 0-7 0 0,9-17 22 0 0,-5-7 21 0 0,6 5-32 0 0,-8 8-11 0 0,-3 11 0 0 0,1-1 0 0 0,-1 1 0 0 0,1 0 0 0 0,0-1 0 0 0,0 1 0 0 0,0 0 0 0 0,0 0 0 0 0,0 0 0 0 0,0 0 0 0 0,0 0 0 0 0,1 0 0 0 0,-1 0 0 0 0,1 0 0 0 0,-1 0 0 0 0,2 0-1 0 0,-1-1 1 0 0,0 0-1 0 0,0 0 1 0 0,-1 0-1 0 0,1 0 1 0 0,0-1 0 0 0,6-10-33 0 0,2 5-45 0 0,-5 6 53 0 0,-5 3 20 0 0,1 0 0 0 0,0-1-1 0 0,-1 1 1 0 0,1 0 0 0 0,0 0 0 0 0,-1-1 0 0 0,1 1 0 0 0,-1-1-1 0 0,1 1 1 0 0,-1-1 0 0 0,1 1 0 0 0,-1-1 0 0 0,1 1 0 0 0,-1-1-1 0 0,1 1 1 0 0,-1-1 0 0 0,0 1 0 0 0,1-1 0 0 0,-1 0-1 0 0,0 1 1 0 0,1-1 0 0 0,-1 0 5 0 0,2-4-19 0 0,4-3 14 0 0,7 2-97 0 0,2 5-15 0 0,-7 0 85 0 0,-2 4-32 0 0,2 5 43 0 0,-2-3 0 0 0,0 0-1 0 0,-1 0 1 0 0,0 1 0 0 0,-1 0 0 0 0,4 4 21 0 0,-4 0-41 0 0,-3-8 36 0 0,0 1 0 0 0,1-1 1 0 0,-1 0-1 0 0,0 0 0 0 0,0 0 0 0 0,1 0 0 0 0,0 0 1 0 0,-1 0-1 0 0,1 0 5 0 0,-1-1-3 0 0,1 0 1 0 0,-1 1-1 0 0,0-1 0 0 0,0 0 1 0 0,0 0-1 0 0,1 1 0 0 0,-2-1 1 0 0,1 1-1 0 0,0-1 0 0 0,0 1 1 0 0,0-1-1 0 0,-1 1 0 0 0,1 0 1 0 0,-1-1-1 0 0,1 1 0 0 0,-1 0 1 0 0,0-1-1 0 0,1 1 0 0 0,-1 0 1 0 0,0 0 2 0 0,0-1 0 0 0,0 1 0 0 0,0 0 0 0 0,1-1 0 0 0,-1 1 0 0 0,0 0 0 0 0,1-1 0 0 0,-1 1 0 0 0,1-1 0 0 0,0 1 0 0 0,-1-1 0 0 0,1 1 0 0 0,0-1 0 0 0,0 1 0 0 0,0-1 0 0 0,4 7 0 0 0,11 24 0 0 0,-14-16 12 0 0,-2-13 4 0 0,0 14 63 0 0,0-12-41 0 0,0-1-5 0 0,0-2 51 0 0,0-2-10 0 0,0 0 4 0 0,0 0 29 0 0,0 0 12 0 0,0 0 1 0 0,0 0 1 0 0,0 0 6 0 0,0 0 1 0 0,0 0 0 0 0,0 0 0 0 0,0 0 1 0 0,0 0 6 0 0,0 0 1 0 0,0 0-8 0 0,2-2-30 0 0,-2-4-55 0 0,1-2-16 0 0,4 0 7 0 0,-4 7-27 0 0,0 0 0 0 0,0-1 0 0 0,0 1 0 0 0,-1-1 0 0 0,1 1 0 0 0,0-1 0 0 0,-1 1 0 0 0,1-1 0 0 0,-1 0 0 0 0,1 1 0 0 0,-1-1 0 0 0,0 0 0 0 0,0 1 0 0 0,0-1-7 0 0,0-3 1 0 0,0 1 0 0 0,0-1 0 0 0,1 1 0 0 0,0-1 0 0 0,-1 1 0 0 0,2-1 0 0 0,-1 1 0 0 0,0 0 0 0 0,1-1 0 0 0,0 1 0 0 0,0 0 0 0 0,2-4-1 0 0,-2 5 0 0 0,0-1 0 0 0,0 1 0 0 0,0-1 1 0 0,0 0-1 0 0,-1 0 0 0 0,1 0 1 0 0,-1 0-1 0 0,0 0 0 0 0,2-9 14 0 0,10-14 105 0 0,4 4-53 0 0,4 4-64 0 0,5 4-71 0 0,-7 2-14 0 0,-17 12 75 0 0,1-1-1 0 0,-1 0 0 0 0,0 1 0 0 0,1-1 1 0 0,-1 1-1 0 0,1 0 0 0 0,-1 0 0 0 0,1 0 1 0 0,-1 0-1 0 0,1 0 0 0 0,0 0 0 0 0,0 1 1 0 0,-1-1-1 0 0,1 1 0 0 0,0 0 1 0 0,0 0 8 0 0,30 0-119 0 0,-3 0 30 0 0,-28 0 82 0 0,0 0 1 0 0,-1 1-1 0 0,1-1 1 0 0,0 1-1 0 0,0-1 1 0 0,0 1-1 0 0,0 0 1 0 0,-1-1 0 0 0,1 1-1 0 0,0 0 1 0 0,-1 0-1 0 0,1 0 1 0 0,-1 0-1 0 0,1 1 1 0 0,-1-1-1 0 0,0 0 1 0 0,1 1-1 0 0,-1-1 7 0 0,15 12-38 0 0,-11-11 29 0 0,-4-1 7 0 0,-1-1 0 0 0,1 0 0 0 0,0 0 0 0 0,-1 1 0 0 0,1-1 0 0 0,0 0 0 0 0,-1 1 0 0 0,1-1 0 0 0,-1 1 0 0 0,1-1 0 0 0,-1 1 1 0 0,1-1-1 0 0,-1 1 0 0 0,1-1 0 0 0,-1 1 0 0 0,0-1 0 0 0,1 1 0 0 0,-1 0 0 0 0,0-1 0 0 0,1 1 0 0 0,-1-1 0 0 0,0 1 2 0 0,3 4-1 0 0,-3-4 2 0 0,1 0 1 0 0,0 0-1 0 0,-1 0 1 0 0,1 0-1 0 0,0 0 1 0 0,0 0-1 0 0,-1-1 1 0 0,1 1-1 0 0,0 0 1 0 0,0-1 0 0 0,0 1-1 0 0,0-1 1 0 0,0 1-1 0 0,0-1 1 0 0,0 1-1 0 0,1-1-1 0 0,9 7 29 0 0,-3 6-18 0 0,13 3 1 0 0,-13-3 36 0 0,2-8-36 0 0,-3 6-2 0 0,-7-10-8 0 0,0 0 1 0 0,1 0 0 0 0,-1 0-1 0 0,1 0 1 0 0,-1 0 0 0 0,1 0 0 0 0,0 0-1 0 0,-1 0 1 0 0,1 0 0 0 0,0 0-1 0 0,0 0 1 0 0,0 0 0 0 0,-1-1-1 0 0,1 1 1 0 0,0 0 0 0 0,1-1-3 0 0,11 6 11 0 0,-13-6-11 0 0,0 1 1 0 0,1-1 0 0 0,-1 1 0 0 0,0 0 0 0 0,1-1 0 0 0,-1 1 0 0 0,0 0 0 0 0,0-1 0 0 0,0 1-1 0 0,0 0 1 0 0,0-1 0 0 0,0 1 0 0 0,0 0 0 0 0,0-1 0 0 0,0 1-1 0 0,2 12 73 0 0,3-9-55 0 0,2 0 11 0 0,-6 0-54 0 0,0-1-90 0 0,-1-1-91 0 0,0-1 55 0 0,0 0-37 0 0,0-1-42 0 0,0 1-37 0 0,0 0-370 0 0,1 0 83 0 0,-1-1-52 0 0,2 2-720 0 0,2 2-571 0 0,5 5-1082 0 0</inkml:trace>
  <inkml:trace contextRef="#ctx0" brushRef="#br0" timeOffset="200.02">916 79 9616 0 0,'0'0'216'0'0,"0"0"32"0"0,0 3 12 0 0,0 0-110 0 0,0-3-108 0 0,3 5 20 0 0,8 15-40 0 0,-9-4-44 0 0,-1-8 43 0 0,1 0 68 0 0,0-4 10 0 0,1 3 63 0 0,1 0 48 0 0,0 0 44 0 0,-1-3 39 0 0,3 0 91 0 0,-5-3-360 0 0,-1-1 0 0 0,1 0 1 0 0,-1 0-1 0 0,0 1 0 0 0,1-1 0 0 0,-1 0 1 0 0,1 1-1 0 0,-1-1 0 0 0,0 0 0 0 0,1 1 1 0 0,-1-1-1 0 0,0 0 0 0 0,1 1 0 0 0,-1-1 1 0 0,0 1-1 0 0,0-1 0 0 0,0 1 1 0 0,1-1-1 0 0,-1 1 0 0 0,0-1 0 0 0,0 0 1 0 0,0 1-1 0 0,0-1 0 0 0,0 1 0 0 0,0-1 1 0 0,0 1-1 0 0,0-1 0 0 0,0 1 0 0 0,0-1 1 0 0,0 1-1 0 0,0-1 0 0 0,0 1-24 0 0,0 0 20 0 0,0-1 0 0 0,-1 1 0 0 0,1-1 0 0 0,0 1 0 0 0,0-1 0 0 0,0 1 0 0 0,0-1 0 0 0,0 1-1 0 0,0-1 1 0 0,1 1 0 0 0,-1-1 0 0 0,0 1 0 0 0,0-1 0 0 0,0 1 0 0 0,0-1 0 0 0,0 1 0 0 0,1-1 0 0 0,-1 1 0 0 0,0-1 0 0 0,0 0-1 0 0,1 1 1 0 0,-1-1 0 0 0,0 1 0 0 0,1-1 0 0 0,-1 0 0 0 0,0 1 0 0 0,1-1 0 0 0,-1 0 0 0 0,1 0 0 0 0,-1 1 0 0 0,1-1-1 0 0,-1 0-19 0 0,7 5 287 0 0,-2 8 147 0 0,2-4-185 0 0,-3-5-112 0 0,-4-4-137 0 0,2 3 127 0 0,0 0-47 0 0,-2-1-31 0 0,0 1-35 0 0,0 0-15 0 0,1-1 34 0 0,10 3 61 0 0,-6 8-19 0 0,5 0-48 0 0,1-2 43 0 0,-8-8-100 0 0,4 4-97 0 0,4 4-65 0 0,-9-8-21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35.2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253 1 5696 0 0,'0'0'132'0'0,"0"0"17"0"0,0 0 10 0 0,-3 2 5 0 0,-7 9 17 0 0,7-7 5 0 0,2 0-95 0 0,2 3-13 0 0,-1-6-50 0 0,0-1-25 0 0,0 0 1 0 0,0 0-1 0 0,0 0 1 0 0,0 0-1 0 0,0 0 1 0 0,0 0 0 0 0,0 0-1 0 0,0 0 1 0 0,0 0-1 0 0,0 0 1 0 0,0 1-1 0 0,0-1 1 0 0,0 0-1 0 0,0 0 1 0 0,0 0-1 0 0,0 0 1 0 0,0 0-1 0 0,0 0 1 0 0,0 0-1 0 0,0 0 1 0 0,0 0-1 0 0,0 0 1 0 0,0 0 0 0 0,0 1-1 0 0,0-1 1 0 0,0 0-1 0 0,0 0 1 0 0,0 0-1 0 0,0 0 1 0 0,0 0-1 0 0,-1 0 1 0 0,1 0-1 0 0,0 0 1 0 0,0 0-1 0 0,0 0 1 0 0,0 0-1 0 0,0 0 1 0 0,0 0 0 0 0,0 0-1 0 0,0 0 1 0 0,0 0-1 0 0,0 0 1 0 0,0 0-1 0 0,-1 0 1 0 0,1 0-1 0 0,0 0 1 0 0,0 0-1 0 0,0 0 1 0 0,0 0-1 0 0,0 0 1 0 0,0 0-1 0 0,0 0 1 0 0,0 0 0 0 0,0 0-1 0 0,0 0 1 0 0,-1 0-1 0 0,1 0-3 0 0,-5 1 33 0 0,1 1 59 0 0,2 1 73 0 0,1 5 136 0 0,0 2-7 0 0,-1-2-170 0 0,-3 0-24 0 0,4-7-82 0 0,0 1 1 0 0,0-1-1 0 0,0 0 1 0 0,0 1-1 0 0,1-1 0 0 0,-1 1 1 0 0,0 0-1 0 0,1-1 1 0 0,-1 1-1 0 0,1-1 1 0 0,0 1-1 0 0,0 0 0 0 0,-1-1 1 0 0,1 1-19 0 0,0 38 510 0 0,0-2-100 0 0,0-2-74 0 0,0 49 376 0 0,0-31-194 0 0,1-46-445 0 0,0-1-1 0 0,0 1 0 0 0,0 0 1 0 0,1-1-1 0 0,0 2-72 0 0,0-1 67 0 0,0-1 0 0 0,0 1 0 0 0,-1 0 1 0 0,0-1-1 0 0,-1 2-67 0 0,0 18 180 0 0,0 40 99 0 0,0-32-104 0 0,0-31-162 0 0,1 0-1 0 0,-1 0 0 0 0,1 0 0 0 0,0 0 1 0 0,0 0-1 0 0,0 0 0 0 0,1-1 0 0 0,-1 1 1 0 0,1 0-1 0 0,1 2-12 0 0,-2-4 8 0 0,0 0-1 0 0,-1 1 1 0 0,1-1 0 0 0,-1 0 0 0 0,0 1-1 0 0,0-1 1 0 0,1 0 0 0 0,-2 1 0 0 0,1 1-8 0 0,0 0 39 0 0,0-2 71 0 0,0-2 2 0 0,0 0 0 0 0,0 3-19 0 0,0 8-64 0 0,0-9-41 0 0,0-2-74 0 0,0 0-75 0 0,0 0-113 0 0,0 0-132 0 0,0 0-118 0 0,0 0 67 0 0,0 0-45 0 0,0 0-596 0 0,0 0-474 0 0,0 0-898 0 0</inkml:trace>
  <inkml:trace contextRef="#ctx0" brushRef="#br0" timeOffset="569.61">0 300 7920 0 0,'0'0'174'0'0,"3"0"29"0"0,1 1-123 0 0,11-2 132 0 0,-5-1-103 0 0,-2-3-68 0 0,-7 4-42 0 0,1 0 1 0 0,-1 0 0 0 0,1 0 0 0 0,-1 0 0 0 0,1 1-1 0 0,-1-1 1 0 0,1 1 0 0 0,-1-1 0 0 0,1 1 0 0 0,0-1-1 0 0,-1 1 1 0 0,1 0 0 0 0,0 0 0 0 0,-1 0 0 0 0,1 0 2 0 0,-1 0 0 0 0,1-1 0 0 0,-1 1 0 0 0,0 0 0 0 0,1 0 0 0 0,-1-1 0 0 0,0 1 0 0 0,1 0 0 0 0,-1-1 1 0 0,0 0-1 0 0,1 0-2 0 0,10-8 68 0 0,-11 7-48 0 0,1 0-1 0 0,0 1 1 0 0,-1-1 0 0 0,1 1-1 0 0,0-1 1 0 0,0 1 0 0 0,0 0-1 0 0,0 0 1 0 0,0 0 0 0 0,1 0-20 0 0,15-1 186 0 0,-5 2-32 0 0,4-4 90 0 0,2-6-31 0 0,-15 7-156 0 0,0 0 1 0 0,0 0 0 0 0,1 1-1 0 0,-1 0 1 0 0,3-1-58 0 0,19-2 193 0 0,11-11 146 0 0,-26 12-306 0 0,-8 2-33 0 0,0 1-1 0 0,0 0 1 0 0,0 0 0 0 0,0 0 0 0 0,0 0-1 0 0,1 0 1 0 0,-1 1 0 0 0,0-1 0 0 0,3 1 0 0 0,-4 0 3 0 0,1 0-1 0 0,0 0 1 0 0,-1-1 0 0 0,1 1 0 0 0,-1-1 0 0 0,1 1 0 0 0,-1-1 0 0 0,1 0 0 0 0,-1 0 0 0 0,0 0 0 0 0,2-1-3 0 0,-1 1 3 0 0,-1 0-1 0 0,0 0 1 0 0,1 0 0 0 0,-1 0 0 0 0,1 0 0 0 0,-1 1 0 0 0,1-1 0 0 0,-1 1 0 0 0,1-1 0 0 0,-1 1 0 0 0,3 0-3 0 0,-3 0 0 0 0,0 0 1 0 0,-1 0 0 0 0,1-1 0 0 0,0 1 0 0 0,0 0 0 0 0,-1-1-1 0 0,1 0 1 0 0,0 1 0 0 0,-1-1 0 0 0,1 0 0 0 0,-1 0 0 0 0,1 0-1 0 0,0 0 0 0 0,-1 0-4 0 0,1 0 0 0 0,-1 0 0 0 0,1 1 0 0 0,-1-1 0 0 0,1 0 0 0 0,0 1 0 0 0,-1-1 0 0 0,1 1-1 0 0,0-1 1 0 0,0 1 0 0 0,0 0 0 0 0,-1-1 0 0 0,1 1 4 0 0,17 0-283 0 0,0 0-44 0 0,38 0-788 0 0,-57 0 1101 0 0,1 0 1 0 0,-1 0-1 0 0,1 0 1 0 0,-1 0-1 0 0,1 0 1 0 0,-1 0 0 0 0,1 0-1 0 0,-1 0 1 0 0,1 0-1 0 0,-1 0 1 0 0,1 0-1 0 0,-1 0 1 0 0,1 0-1 0 0,-1 1 1 0 0,1-1 0 0 0,-1 0-1 0 0,1 0 1 0 0,-1 0-1 0 0,1 1 1 0 0,-1-1-1 0 0,0 0 1 0 0,1 1-1 0 0,-1-1 1 0 0,0 0-1 0 0,1 1 1 0 0,-1-1 0 0 0,0 0-1 0 0,1 1 1 0 0,-1-1-1 0 0,0 1 1 0 0,1-1-1 0 0,-1 1 14 0 0,4 6-188 0 0,7-1-14 0 0,-9-6 190 0 0,-1 1 0 0 0,0-1 1 0 0,0 1-1 0 0,0-1 1 0 0,0 1-1 0 0,0-1 0 0 0,0 1 1 0 0,-1 0-1 0 0,1-1 1 0 0,0 1-1 0 0,0 0 0 0 0,0 0 1 0 0,-1 0-1 0 0,1 0 1 0 0,0 0-1 0 0,0 0 12 0 0,10 22-255 0 0,-7-15 186 0 0,2 24-96 0 0,-4-28 153 0 0,0-1 0 0 0,-1 1 1 0 0,1-1-1 0 0,-1 1 0 0 0,0 0 0 0 0,0 0 1 0 0,0 0-1 0 0,0 0 0 0 0,-1 0 0 0 0,1 3 12 0 0,-1-5-1 0 0,0 1 0 0 0,0 0 0 0 0,0-1 0 0 0,0 1 0 0 0,1-1 0 0 0,-1 1 0 0 0,1 0 0 0 0,0-1 0 0 0,0 1 0 0 0,0-1 0 0 0,0 0 0 0 0,1 2 1 0 0,-1-2 5 0 0,0 1-1 0 0,0-1 1 0 0,0 0 0 0 0,0 1-1 0 0,0-1 1 0 0,-1 1-1 0 0,1 0 1 0 0,-1-1-1 0 0,1 1 1 0 0,-1-1 0 0 0,0 1-1 0 0,0 1-4 0 0,0 22 48 0 0,0 0 103 0 0,0 2 113 0 0,0 3 124 0 0,1-16-228 0 0,6 8 138 0 0,-1-1-31 0 0,-5-9-120 0 0,-1 22 451 0 0,0-4 36 0 0,-3-16-336 0 0,-7-1 42 0 0,8-12-26 0 0,2-2-2 0 0,0 0 0 0 0,0 0-4 0 0,0 0-18 0 0,0 1-256 0 0,0-1 1 0 0,0 1-1 0 0,0-1 0 0 0,0 0 0 0 0,0 1 0 0 0,0-1 0 0 0,0 1 1 0 0,0-1-1 0 0,0 1 0 0 0,0-1 0 0 0,0 0 0 0 0,0 1 0 0 0,0-1 0 0 0,0 1 1 0 0,0-1-1 0 0,0 1 0 0 0,-1-1 0 0 0,1 0 0 0 0,0 1 0 0 0,0-1 1 0 0,0 0-1 0 0,-1 1 0 0 0,1-1 0 0 0,0 0 0 0 0,0 1 0 0 0,-1-1 0 0 0,1 0 1 0 0,-1 1-35 0 0,0-2 202 0 0,-1 0-42 0 0,0-1-58 0 0,0 0-72 0 0,1 0-56 0 0,-1 1-41 0 0,0-2 151 0 0,1-1-38 0 0,1-5-15 0 0,1 7-4 0 0,-1-5 13 0 0,-1 4-28 0 0,1 1 0 0 0,0 0 0 0 0,0 0 0 0 0,0 0 0 0 0,1 0 0 0 0,-1-1 0 0 0,0 1 1 0 0,1 0-1 0 0,-1 0 0 0 0,1-1-12 0 0,9-13 32 0 0,-6 10-7 0 0,-1-1 0 0 0,1 0 1 0 0,2-7-26 0 0,-3 1 25 0 0,-3 11-22 0 0,1 0 0 0 0,-1-1 0 0 0,1 1 0 0 0,0 0 0 0 0,-1-1 0 0 0,1 1 0 0 0,0 0 0 0 0,0 0 0 0 0,1 0 0 0 0,-1 0 0 0 0,0 0 0 0 0,1 0 0 0 0,-1 0 0 0 0,1 0-3 0 0,11-11 0 0 0,-7 6 0 0 0,0 1 0 0 0,1 0 0 0 0,-1 0 0 0 0,6-3 0 0 0,12-7-12 0 0,-14 1-36 0 0,-1 8 44 0 0,24-15-124 0 0,-31 21 122 0 0,-1 0 1 0 0,1 1 0 0 0,0 0-1 0 0,-1-1 1 0 0,1 1-1 0 0,0 0 1 0 0,-1 0 0 0 0,1 0-1 0 0,-1 0 1 0 0,1 0 0 0 0,0 0-1 0 0,-1 0 1 0 0,1 0 0 0 0,0 1-1 0 0,-1-1 1 0 0,1 1 0 0 0,-1-1-1 0 0,1 1 1 0 0,-1 0 0 0 0,1-1-1 0 0,-1 1 1 0 0,1 0-1 0 0,-1 0 1 0 0,1 1 5 0 0,6 2-42 0 0,-3-1 20 0 0,-5-3 19 0 0,1 0 1 0 0,0 0-1 0 0,-1 1 1 0 0,1-1-1 0 0,-1 0 1 0 0,1 1-1 0 0,0-1 1 0 0,-1 0-1 0 0,1 1 1 0 0,-1-1-1 0 0,1 1 1 0 0,-1-1-1 0 0,1 1 1 0 0,-1-1-1 0 0,0 1 0 0 0,1 0 1 0 0,-1-1-1 0 0,1 1 1 0 0,-1-1-1 0 0,0 1 1 0 0,0 0-1 0 0,1 0 3 0 0,1 4-9 0 0,1 0-17 0 0,11 21-86 0 0,-2-10 100 0 0,-11-15 11 0 0,1 0 1 0 0,-1 0-1 0 0,0 1 0 0 0,0-1 1 0 0,0 0-1 0 0,0 1 1 0 0,0-1-1 0 0,0 0 1 0 0,0 1-1 0 0,0-1 1 0 0,0 1-1 0 0,-1 0 1 0 0,1-1-1 0 0,-1 1 1 0 0,1 0-1 0 0,-1-1 1 0 0,0 1-1 0 0,1 0 0 0 0,-1-1 1 0 0,0 1 0 0 0,0 0-4 0 0,0 0 0 0 0,0 0 0 0 0,1 0 0 0 0,-1-1 0 0 0,0 1 0 0 0,1 0 0 0 0,-1 0 0 0 0,1-1 0 0 0,0 1 0 0 0,0-1 0 0 0,0 1 0 0 0,0 0 0 0 0,0-1 4 0 0,0 1 0 0 0,0-1 0 0 0,0 1 0 0 0,-1-1 0 0 0,1 1 0 0 0,0 0-1 0 0,-1-1 1 0 0,1 1 0 0 0,-1 0 0 0 0,1-1 0 0 0,-1 1 0 0 0,0 0 0 0 0,0 0 0 0 0,1 0 0 0 0,-1 0-1 0 0,0 0 1 0 0,0 0 0 0 0,1 0 0 0 0,-1 0 0 0 0,1 0 0 0 0,-1-1 0 0 0,1 1 0 0 0,0 0 0 0 0,0 0 0 0 0,-1 0 0 0 0,2-1 0 0 0,-1 2 0 0 0,0-2 1 0 0,0 0 0 0 0,0 1-1 0 0,0-1 1 0 0,-1 1 0 0 0,1-1 0 0 0,-1 1 0 0 0,1-1 0 0 0,-1 1 0 0 0,1 0 0 0 0,-1-1 0 0 0,0 1 0 0 0,0-1-1 0 0,3 5 43 0 0,7 7-32 0 0,-4 0-46 0 0,1-8-81 0 0,-7-5 105 0 0,0 0 0 0 0,1 0 0 0 0,-1 1-1 0 0,0-1 1 0 0,1 0 0 0 0,-1 0 0 0 0,1 0 0 0 0,-1 1 0 0 0,0-1-1 0 0,0 0 1 0 0,1 1 0 0 0,-1-1 0 0 0,0 0 0 0 0,1 1-1 0 0,-1-1 1 0 0,0 0 0 0 0,0 1 0 0 0,0-1 0 0 0,0 1-1 0 0,1-1 1 0 0,-1 0 0 0 0,0 1 0 0 0,0-1 0 0 0,0 1-1 0 0,0-1 1 0 0,0 0 0 0 0,0 1 0 0 0,0-1 0 0 0,0 1-1 0 0,0-1 1 0 0,0 1 11 0 0,0 1-294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42.3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11200 0 0,'0'0'256'0'0,"0"0"34"0"0,0 0 20 0 0,0 0-40 0 0,0 0-94 0 0,0 0-35 0 0,0 0 150 0 0,0 0 275 0 0,0 0 30 0 0,0 0-251 0 0,0 0-158 0 0,0 0-58 0 0,0 0-10 0 0,0 0 9 0 0,0 0-123 0 0,0 0-97 0 0,0 0-92 0 0,0 0 45 0 0,0 0-37 0 0,0 0-40 0 0,0 0-38 0 0,0 0-354 0 0,0 0 78 0 0,0 0-53 0 0,0 0-694 0 0,0 0-551 0 0,0 0-1046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53.6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97 9128 0 0,'0'0'200'0'0,"0"0"33"0"0,0-3 16 0 0,0 0-167 0 0,0-10 52 0 0,-3 3-88 0 0,-3 5-46 0 0,5 5 0 0 0,1 0 0 0 0,-1 0 0 0 0,1-1 0 0 0,-1 1 0 0 0,1 0 0 0 0,0 0 0 0 0,-1-1 0 0 0,1 1 0 0 0,0 0 0 0 0,-1-1 0 0 0,1 1 0 0 0,0-1 0 0 0,-1 1 0 0 0,1 0 0 0 0,0-1 0 0 0,0 1 0 0 0,-1-1 0 0 0,1 1 0 0 0,0-1 0 0 0,0 1 0 0 0,0-1 0 0 0,0 1 0 0 0,0-1 0 0 0,0 1 0 0 0,-1-1 0 0 0,1 1 0 0 0,0-1 0 0 0,1 1 0 0 0,-1-1 0 0 0,0 1 0 0 0,0-1 0 0 0,0 0 0 0 0,0-2 29 0 0,0 0 52 0 0,-1 0 46 0 0,1 1 36 0 0,-2-2 236 0 0,-4-5 638 0 0,3 5-775 0 0,-1 1-64 0 0,2 0-118 0 0,-9-7 377 0 0,9 8-263 0 0,1 1-45 0 0,-3 0 40 0 0,0 1-95 0 0,-1 1-50 0 0,4-1-5 0 0,0 0 35 0 0,-1 0-30 0 0,1 0-1 0 0,-1 0 1 0 0,1 1 0 0 0,-1-1 0 0 0,1 0 0 0 0,-1 1 0 0 0,1-1 0 0 0,-1 1 0 0 0,1-1 0 0 0,-1 1-44 0 0,-2 1 113 0 0,0 1-34 0 0,1-1-46 0 0,-1 0-51 0 0,-16 7 143 0 0,15-7-99 0 0,0 0-1 0 0,0 0 1 0 0,0 1 0 0 0,1-1-1 0 0,-1 1 1 0 0,1 1-1 0 0,-1-1 1 0 0,0 1-26 0 0,-17 13 57 0 0,20-16-53 0 0,0 0 0 0 0,0 0 0 0 0,0 1 0 0 0,0-1 0 0 0,0 0 0 0 0,1 1-1 0 0,-1 0 1 0 0,0-1 0 0 0,1 1 0 0 0,0 0 0 0 0,-1 0 0 0 0,1 0 0 0 0,0 0 0 0 0,0 0 0 0 0,0 0 0 0 0,0 0 0 0 0,0 0 0 0 0,0 1-4 0 0,-1 2-2 0 0,0 0 0 0 0,0 0 1 0 0,-1-1-1 0 0,0 1 0 0 0,0-1 1 0 0,0 0-1 0 0,0 0 1 0 0,0 0-1 0 0,-2 1 2 0 0,-5 9-41 0 0,-1 10 87 0 0,1-1 29 0 0,4-15-40 0 0,4-7-26 0 0,1 0 0 0 0,0 1-1 0 0,1-1 1 0 0,-1 0 0 0 0,0 1 0 0 0,0-1 0 0 0,1 1 0 0 0,-1-1-1 0 0,0 1 1 0 0,1 0 0 0 0,0-1 0 0 0,-1 1 0 0 0,1-1 0 0 0,0 1 0 0 0,0 0-1 0 0,0-1 1 0 0,0 2-9 0 0,0 60 170 0 0,0-15-14 0 0,0-44-147 0 0,0-3-5 0 0,-1 1 0 0 0,1-1 0 0 0,0 0 0 0 0,0 0 0 0 0,1 0 0 0 0,-1 1-1 0 0,0-1 1 0 0,0 0 0 0 0,1 0 0 0 0,-1 0 0 0 0,0 1 0 0 0,1-1 0 0 0,-1 0 0 0 0,1 0-4 0 0,12 8 64 0 0,0 2 24 0 0,-10-9 54 0 0,-1 0-50 0 0,1-2-30 0 0,1 0-24 0 0,0 0-6 0 0,-2 1 19 0 0,6 4 63 0 0,2 1 48 0 0,4-4 36 0 0,2-3 19 0 0,-2-1-51 0 0,-1-2-42 0 0,-2 0-33 0 0,-5 2-53 0 0,10-4 133 0 0,-3-2-45 0 0,-10 5-91 0 0,1 0 1 0 0,-1 0-1 0 0,0 0 0 0 0,1 0 0 0 0,-1-1 0 0 0,-1 1 0 0 0,1-1 0 0 0,2-3-35 0 0,4-12 150 0 0,2 6-75 0 0,-9 11-66 0 0,0 1-1 0 0,0-1 1 0 0,-1 0-1 0 0,1 0 1 0 0,-1 0 0 0 0,1 0-1 0 0,-1 0 1 0 0,0 0-1 0 0,1-2-8 0 0,3-22 64 0 0,6 5-10 0 0,-6-5-30 0 0,1 10 14 0 0,-5 13-33 0 0,0 0 1 0 0,0-1-1 0 0,0 1 0 0 0,0 0 0 0 0,0-1 0 0 0,-1 1 1 0 0,1-1-1 0 0,-1-1-5 0 0,0-20 59 0 0,0-16-42 0 0,0-3 45 0 0,2 31-62 0 0,3 9 0 0 0,1 0 0 0 0,-6 3 0 0 0,1 1-1 0 0,-1-1 0 0 0,0 0 1 0 0,1 1-1 0 0,-1-1 0 0 0,0 0 0 0 0,0 1 1 0 0,1-1-1 0 0,-1 0 0 0 0,0 1 1 0 0,0-1-1 0 0,0 0 0 0 0,0 1 0 0 0,0-1 1 0 0,0 0 0 0 0,0 1 0 0 0,0 0-1 0 0,0 0 0 0 0,0 0 0 0 0,0 0 0 0 0,0 0 0 0 0,0 0 0 0 0,0 0 0 0 0,0 0 0 0 0,0 0 0 0 0,0-1 0 0 0,0 1 0 0 0,0 0 1 0 0,0 0-1 0 0,0 0 0 0 0,0 0 0 0 0,0 0 0 0 0,0 0 0 0 0,0 0 0 0 0,0 0 0 0 0,0 0 0 0 0,0 0 0 0 0,0-1 0 0 0,0 1 0 0 0,0 0 0 0 0,0 0 0 0 0,0 0 0 0 0,0 0 1 0 0,0 0-1 0 0,-1 0 0 0 0,1 0 0 0 0,0 0 0 0 0,0 0 0 0 0,0 0 0 0 0,0 0 0 0 0,0 0 0 0 0,0 0 0 0 0,0 0 0 0 0,0 0 0 0 0,0-1 0 0 0,0 1 0 0 0,0 0 0 0 0,0 0 0 0 0,-1 0 1 0 0,1 0-1 0 0,0 0 0 0 0,0 0 0 0 0,0 0 0 0 0,0 0 0 0 0,0 0 0 0 0,0 0 0 0 0,0 0 0 0 0,0 0 0 0 0,0 0 0 0 0,0 0 0 0 0,-1 0 0 0 0,1 0 0 0 0,0 1 0 0 0,0-1 1 0 0,-10 0-64 0 0,10 0 63 0 0,-1 0 0 0 0,1-1 0 0 0,0 1 0 0 0,0 0 0 0 0,0 0 0 0 0,0 0 0 0 0,0 0-1 0 0,0 0 1 0 0,0 0 0 0 0,0 0 0 0 0,0 0 0 0 0,0 0 0 0 0,-1 0 0 0 0,1 0 0 0 0,0 0-1 0 0,0 0 1 0 0,0 0 0 0 0,0 0 0 0 0,0 0 0 0 0,0 1 0 0 0,0-1 0 0 0,0 0 0 0 0,0 0-1 0 0,0 0 1 0 0,0 0 0 0 0,-1 0 0 0 0,1 0 0 0 0,0 0 0 0 0,0 0 0 0 0,0 0 0 0 0,0 0 0 0 0,0 0-1 0 0,0 0 1 0 0,0 0 0 0 0,0 0 0 0 0,0 0 0 0 0,0 1 0 0 0,0-1 0 0 0,0 0 0 0 0,0 0-1 0 0,0 0 1 0 0,0 0 0 0 0,0 0 0 0 0,0 0 0 0 0,0 0 0 0 0,0 0 0 0 0,0 0 0 0 0,0 0-1 0 0,0 1 1 0 0,0-1 0 0 0,0 0 0 0 0,0 0 0 0 0,0 0 0 0 0,0 0 0 0 0,0 0 0 0 0,0 0-1 0 0,0 0 2 0 0,0 42-103 0 0,0 24 68 0 0,0-46-12 0 0,-1-12 45 0 0,1 0 1 0 0,0 1 0 0 0,0-1 0 0 0,1 1-1 0 0,2 5 2 0 0,3 1 0 0 0,-5-14 1 0 0,0 0 0 0 0,0 0 0 0 0,0 1 0 0 0,-1-1 0 0 0,1 0 0 0 0,-1 1 0 0 0,1-1 0 0 0,-1 1 0 0 0,0-1 0 0 0,1 1 0 0 0,-1 0-1 0 0,2 3 43 0 0,3 1-51 0 0,1 5 67 0 0,0-1-42 0 0,-2-2-62 0 0,1-2-47 0 0,1 0-62 0 0,-4-4 102 0 0,0 0-17 0 0,-1 0-28 0 0,1-1-46 0 0,-1 1-22 0 0,1-1-48 0 0,0 1-54 0 0,-1 0-63 0 0,1-1-48 0 0,-1 1-57 0 0,1-1-51 0 0,-1 1-45 0 0,1-1-157 0 0,0 1-45 0 0,0 0-193 0 0,1 2-518 0 0,-2-4 1147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54.4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 7400 0 0,'0'0'165'0'0,"0"0"22"0"0,0 0 10 0 0,0 0-53 0 0,-2 0-3 0 0,-3 0 58 0 0,-1 0 173 0 0,3 0 323 0 0,3 0 29 0 0,0 0-16 0 0,0 0-86 0 0,0 0-40 0 0,0 0-6 0 0,0 0-39 0 0,1 0-332 0 0,1 0-37 0 0,1 0-86 0 0,1 0 57 0 0,6 5 479 0 0,-6-2-400 0 0,-3-2-144 0 0,1 1-36 0 0,-1 0-42 0 0,0 0-49 0 0,5 11 255 0 0,-1-2-51 0 0,-3-6-91 0 0,-1 0-1 0 0,0 0 1 0 0,0 0-1 0 0,0 0 1 0 0,0 0-1 0 0,-1 1-59 0 0,1 13 193 0 0,2 2-8 0 0,9 6-26 0 0,-9-22-121 0 0,0 1-1 0 0,-1-1 1 0 0,0 0 0 0 0,2 5-38 0 0,-3-4 26 0 0,-1-1 0 0 0,1 1 0 0 0,-1-1 0 0 0,0 5-26 0 0,0-5 19 0 0,0 1 0 0 0,1-1 0 0 0,-1 1 0 0 0,2 3-19 0 0,11 31 108 0 0,0-1-19 0 0,-8-7-63 0 0,6-1 49 0 0,-7-12-35 0 0,-3-15-34 0 0,0 1-1 0 0,0 0 0 0 0,0 0 1 0 0,1-1-1 0 0,0 1 0 0 0,-1-1 1 0 0,2 1-1 0 0,-1 0-5 0 0,0-3 7 0 0,0 0 1 0 0,0 1-1 0 0,-1-1 0 0 0,1 1 1 0 0,-1 0-1 0 0,0-1 1 0 0,0 1-1 0 0,0 0 0 0 0,0 0 1 0 0,0-1-1 0 0,-1 1 1 0 0,1 0-1 0 0,-1 0 1 0 0,1 0-1 0 0,-1 0 0 0 0,0 0 1 0 0,-1 0-1 0 0,1 0-7 0 0,0 1 5 0 0,0 0 1 0 0,0 0-1 0 0,1 0 0 0 0,-1 0 1 0 0,2 3-6 0 0,3 5 32 0 0,-5-12-31 0 0,0 0 0 0 0,0 0 0 0 0,0 0-1 0 0,1 0 1 0 0,-1 0 0 0 0,0 0 0 0 0,0 1 0 0 0,0-1-1 0 0,0 0 1 0 0,0 0 0 0 0,0 0 0 0 0,0 0-1 0 0,0 0 1 0 0,0 0 0 0 0,0 0 0 0 0,0 1-1 0 0,0-1 1 0 0,0 0 0 0 0,0 0 0 0 0,0 0-1 0 0,0 0 1 0 0,0 0 0 0 0,0 0 0 0 0,0 1 0 0 0,0-1-1 0 0,0 0 1 0 0,0 0 0 0 0,0 0 0 0 0,0 0-1 0 0,0 0 1 0 0,0 0 0 0 0,0 0 0 0 0,0 1-1 0 0,0-1 1 0 0,-1 0 0 0 0,1 0 0 0 0,0 0 0 0 0,0 0-1 0 0,0 0 1 0 0,0 0 0 0 0,0 0 0 0 0,0 0-1 0 0,0 0 1 0 0,0 0 0 0 0,0 1 0 0 0,-1-1-1 0 0,1 0 1 0 0,0 0 0 0 0,0 0-1 0 0,-4 4 10 0 0,3-3-5 0 0,1 1 1 0 0,-1-1 0 0 0,1 1-1 0 0,-1 0 1 0 0,1-1-1 0 0,0 1 1 0 0,-1-1 0 0 0,1 1-1 0 0,0 0 1 0 0,0-1-1 0 0,1 1 1 0 0,-1 1-6 0 0,0 4-1 0 0,0 2-22 0 0,-3-3-60 0 0,-1 0-91 0 0,-2 1-204 0 0,6-7 378 0 0,-3 3-737 0 0,3-3 419 0 0,0 0 170 0 0,0 0-37 0 0,0 0-3 0 0,0 0-37 0 0,0 0-43 0 0,0 0-46 0 0,0 0-51 0 0,0 0-47 0 0,0 0-42 0 0,0 0-36 0 0,0 0-140 0 0,0 0-36 0 0,0 0-1459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56.4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238 348 5584 0 0,'0'0'165'0'0,"-2"0"-10"0"0,-11-3-123 0 0,2-2 17 0 0,3 1 88 0 0,3 2 69 0 0,0 0 54 0 0,-4 1 966 0 0,4 2-827 0 0,2-1-251 0 0,-1 0-44 0 0,-3 0 191 0 0,-3 0-35 0 0,-15 0 440 0 0,22 0-351 0 0,0 3-146 0 0,1-1-182 0 0,0-1 1 0 0,-1 1-1 0 0,0 0 0 0 0,1-1 1 0 0,-1 0-1 0 0,0 1 1 0 0,1-1-1 0 0,-1 0 1 0 0,0 0-1 0 0,-1-1-21 0 0,1 1 13 0 0,1 0-1 0 0,-1-1 1 0 0,1 1 0 0 0,-1 0-1 0 0,1 0 1 0 0,-1 0 0 0 0,1 0-1 0 0,0 1 1 0 0,-1-1-1 0 0,1 1 1 0 0,0-1 0 0 0,0 1-1 0 0,0 0 1 0 0,0 0 0 0 0,0 0-1 0 0,1 0 1 0 0,-1 0 0 0 0,1 0-1 0 0,-1 1-12 0 0,-3 8 45 0 0,4-9-36 0 0,0 0 1 0 0,0 1-1 0 0,0-1 1 0 0,-1 0-1 0 0,1 0 0 0 0,-1 0 1 0 0,1 0-1 0 0,-1 0 1 0 0,0 0-10 0 0,-2 3 10 0 0,0 1 1 0 0,0 0-1 0 0,0 0 1 0 0,0 0-1 0 0,1 0 1 0 0,0 1-11 0 0,0-2 1 0 0,-1 12 20 0 0,5 13 55 0 0,0-14-29 0 0,-1 45 225 0 0,2-56-208 0 0,2-1-39 0 0,0 0 9 0 0,0 0 0 0 0,-1 0-1 0 0,1-1 1 0 0,0 0 0 0 0,2 2-34 0 0,12 2 165 0 0,6 2-10 0 0,-2-1 5 0 0,-7-1 15 0 0,0-3 27 0 0,6-5-21 0 0,-12 1-93 0 0,8-1 140 0 0,-2-2-52 0 0,-3 0-42 0 0,-1-1-37 0 0,-3 2-44 0 0,9-5 163 0 0,14-7 169 0 0,-29 14-365 0 0,5-5 20 0 0,0-1 47 0 0,16-17 271 0 0,-13 12-226 0 0,-5 5-76 0 0,-1 1 0 0 0,0-1 0 0 0,0 0 0 0 0,-1 0 0 0 0,0 0 0 0 0,0-1-56 0 0,0 1 28 0 0,-2 5-26 0 0,-1-1 0 0 0,1 1 1 0 0,-1-1-1 0 0,0 0 0 0 0,1 1 0 0 0,-1-1 0 0 0,0 0 0 0 0,0 1 0 0 0,0-1 1 0 0,0 0-3 0 0,0-43 13 0 0,-2 30 35 0 0,-5-4-28 0 0,3 9-11 0 0,3 7-1 0 0,-3-8 4 0 0,1 4-35 0 0,-8-7-104 0 0,8 11 28 0 0,1 0 35 0 0,-2-2 16 0 0,-1-8 19 0 0,4 10-13 0 0,0-1-39 0 0,1 0-62 0 0,-2 0-74 0 0,1 0-91 0 0,0 0-106 0 0,-1 0-123 0 0,1 2 218 0 0,-1 0-36 0 0,1 0-39 0 0,-1 0-41 0 0,1 0-42 0 0,-1 0-44 0 0,-5-4-1239 0 0,-2-3-997 0 0</inkml:trace>
  <inkml:trace contextRef="#ctx0" brushRef="#br0" timeOffset="438.13">901 127 5696 0 0,'-3'0'132'0'0,"2"0"-112"0"0,-1 0 1 0 0,0-1 0 0 0,1 1-1 0 0,-1-1 1 0 0,0 1 0 0 0,1-1-1 0 0,-1 0 1 0 0,1 1 0 0 0,-1-1-1 0 0,1 0 1 0 0,-2-1-21 0 0,-6-3 81 0 0,4 3-41 0 0,-2-3 40 0 0,3-2-43 0 0,2 3-34 0 0,1 3-3 0 0,1 0 0 0 0,-1 0 0 0 0,0 0 0 0 0,1 0 0 0 0,-1 0 0 0 0,0 0 0 0 0,0 1 0 0 0,0-1 0 0 0,0 0 0 0 0,0 1 0 0 0,0-1 0 0 0,0 0 0 0 0,0 1 0 0 0,0 0 0 0 0,0-1 0 0 0,0 1 0 0 0,-10-7 0 0 0,7 2 20 0 0,1-1 43 0 0,-1-2 107 0 0,-4 1 99 0 0,-1 2 102 0 0,0 1-51 0 0,-4-3 155 0 0,0 2 119 0 0,8-2-218 0 0,5 7-353 0 0,0-1 1 0 0,0 1 0 0 0,-1-1-1 0 0,1 1 1 0 0,0 0 0 0 0,-1-1-1 0 0,1 1 1 0 0,0 0 0 0 0,-1-1-1 0 0,1 1 1 0 0,0 0 0 0 0,-1-1 0 0 0,1 1-1 0 0,-1 0 1 0 0,1-1 0 0 0,-1 1-1 0 0,1 0 1 0 0,0 0 0 0 0,-1 0-1 0 0,1 0 1 0 0,-1-1 0 0 0,1 1-1 0 0,-1 0 1 0 0,1 0 0 0 0,-1 0 0 0 0,1 0-1 0 0,-1 0 1 0 0,1 0 0 0 0,-1 0-1 0 0,1 0 1 0 0,-1 0 0 0 0,0 1-24 0 0,-12-1 560 0 0,10 0-30 0 0,3-3-123 0 0,0 3-388 0 0,0-1 0 0 0,0 1 0 0 0,0-1 0 0 0,0 1 0 0 0,0-1 1 0 0,0 1-1 0 0,0-1 0 0 0,0 1 0 0 0,-1-1 0 0 0,1 1 0 0 0,0 0 0 0 0,0-1 0 0 0,0 1 0 0 0,-1-1 0 0 0,1 1 1 0 0,0 0-1 0 0,-1-1 0 0 0,1 1 0 0 0,0 0 0 0 0,-1-1 0 0 0,1 1 0 0 0,0 0 0 0 0,-1-1-19 0 0,-14-3 361 0 0,-26 4 310 0 0,21 1-241 0 0,8 2-309 0 0,-2 7-18 0 0,8-6 4 0 0,-1-3-71 0 0,1-1-16 0 0,-13 16 44 0 0,7-5-39 0 0,-1-6 18 0 0,7 5-32 0 0,-4-4-11 0 0,-6 23 0 0 0,15-28 0 0 0,1 1 0 0 0,-1 0 0 0 0,1 0 0 0 0,-1 0 0 0 0,1 0 0 0 0,0-1 0 0 0,0 1 0 0 0,0 0 0 0 0,0 0 0 0 0,0 0 0 0 0,0 1 0 0 0,1-1 0 0 0,-1 0 0 0 0,0 0 0 0 0,0 0 0 0 0,0 0 0 0 0,0 0 0 0 0,-1-1 0 0 0,1 1 0 0 0,0 0 0 0 0,-1 0 0 0 0,1 0 0 0 0,-1 1 0 0 0,-2 3 0 0 0,2-5-1 0 0,-1 1 1 0 0,1 0-1 0 0,1 0 0 0 0,-1-1 1 0 0,0 1-1 0 0,0 0 0 0 0,1 0 1 0 0,-1 0-1 0 0,1 0 0 0 0,-1 0 1 0 0,1 0-1 0 0,0 0 1 0 0,0 0-1 0 0,0 0 0 0 0,0 0 1 0 0,0 0-1 0 0,0 0 0 0 0,1 0 1 0 0,-1 1 0 0 0,6 12-23 0 0,-5-12 18 0 0,1 1 1 0 0,-1-1-1 0 0,0 0 0 0 0,-1 1 1 0 0,1-1-1 0 0,0 0 0 0 0,-1 1 1 0 0,0 1 4 0 0,0 38 28 0 0,0-7 54 0 0,3-15 22 0 0,2-8-46 0 0,-4-11-56 0 0,1 1 0 0 0,-1-1 1 0 0,0 0-1 0 0,-1 1 0 0 0,1-1 0 0 0,0 1 0 0 0,-1 0 1 0 0,1-1-1 0 0,-1 1 0 0 0,0-1 0 0 0,0 1 0 0 0,0 1-2 0 0,0 8-40 0 0,-1-4-2 0 0,1 0-1 0 0,1 1 1 0 0,-1-1 0 0 0,3 8 42 0 0,2-1-48 0 0,-3-12 42 0 0,-1 0 1 0 0,0 0-1 0 0,0 0 1 0 0,0 1-1 0 0,0-1 1 0 0,-1 0-1 0 0,0 0 1 0 0,1 0 0 0 0,-1 1 5 0 0,0-1 0 0 0,0 1 0 0 0,1-1 0 0 0,-1 0 0 0 0,1 0 0 0 0,0 1 0 0 0,0-1 0 0 0,0 0 0 0 0,0 0 0 0 0,2 2 0 0 0,1 6 0 0 0,5 10-5 0 0,4 6 67 0 0,-3-10-29 0 0,-9-14-191 0 0,0-1 59 0 0,-1 1 54 0 0,1-1 44 0 0,-1 2 50 0 0,0-1 41 0 0,-1 6 297 0 0,1-6-245 0 0,0 0-34 0 0,0 1-52 0 0,1-1-117 0 0,-1-2-16 0 0,1 0-36 0 0,-1 1-82 0 0,1-1-67 0 0,1 0-75 0 0,-1 0-80 0 0,1 0-88 0 0,0-1-94 0 0,1 1-100 0 0,0-1-109 0 0,-3 0-879 0 0,0 0-964 0 0</inkml:trace>
  <inkml:trace contextRef="#ctx0" brushRef="#br0" timeOffset="769.92">428 364 8088 0 0,'0'0'182'0'0,"0"0"29"0"0,0-3 12 0 0,0 3-219 0 0,0-1-1 0 0,0 1 1 0 0,-1-1 0 0 0,2 1 0 0 0,-1-1 0 0 0,0 1 0 0 0,0-1 0 0 0,0 1 0 0 0,0-1 0 0 0,0 1-1 0 0,0-1 1 0 0,0 1 0 0 0,0 0 0 0 0,1-1 0 0 0,-1 1 0 0 0,0-1 0 0 0,0 1 0 0 0,1 0-1 0 0,-1-1 1 0 0,0 1 0 0 0,1-1 0 0 0,-1 1 0 0 0,0 0 0 0 0,1 0 0 0 0,-1-1 0 0 0,0 1-1 0 0,1 0 1 0 0,-1-1 0 0 0,1 1-4 0 0,14-1 74 0 0,-13 2-71 0 0,0-1 1 0 0,0 0-1 0 0,1 0 1 0 0,-1 0-1 0 0,0 0 0 0 0,0-1 1 0 0,0 1-1 0 0,0-1 1 0 0,1 1-1 0 0,-1-1 1 0 0,0 0-4 0 0,7-5 20 0 0,-5 2 53 0 0,-4 4-73 0 0,2-2 200 0 0,-1 1-35 0 0,2 0 73 0 0,0 0-75 0 0,1 1-59 0 0,-1 0-15 0 0,0 0 45 0 0,3-4 96 0 0,0 1-37 0 0,3 0 74 0 0,14 0 287 0 0,-14 2-344 0 0,3 1 47 0 0,8 0 62 0 0,19 0 301 0 0,-22 0-386 0 0,-1 0-55 0 0,-3 0-90 0 0,2-1 78 0 0,1-4-25 0 0,-14 4-125 0 0,0 1 0 0 0,0-1 0 0 0,0 0 0 0 0,0 1 0 0 0,0 0 0 0 0,1-1 0 0 0,-1 1 1 0 0,0 0-18 0 0,26 4 163 0 0,-10 0-119 0 0,2-2-62 0 0,-14-2-49 0 0,-1 0 43 0 0,16 0 70 0 0,-12 0-61 0 0,-4 0-29 0 0,1 0-38 0 0,0 0-56 0 0,0 0-63 0 0,0 0-74 0 0,0 0-84 0 0,-2 0 53 0 0,-1 0-48 0 0,0 0-43 0 0,0 0-37 0 0,1 0-129 0 0,0 0-37 0 0,7 0-1328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54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2 332 9168 0 0,'0'2'266'0'0,"-1"6"-140"0"0,1 11 50 0 0,1-9-124 0 0,1-2-32 0 0,3 0-36 0 0,2 4 24 0 0,-5 2 104 0 0,-2-8-69 0 0,0 3 113 0 0,0-1 89 0 0,1 4 200 0 0,7 6 370 0 0,-2-10-495 0 0,2 0 108 0 0,-3 1-74 0 0,0 2-1 0 0,0 7 98 0 0,1 1 28 0 0,0-6-96 0 0,-1-1-73 0 0,1-2-36 0 0,-1 0-36 0 0,1 0-36 0 0,1 4 2 0 0,1 1-57 0 0,1 3-57 0 0,2 4-57 0 0,-7-15-72 0 0,-1-1-53 0 0,-3-6 81 0 0,1 1 0 0 0,-1-1 0 0 0,1 0 0 0 0,0 1 0 0 0,-1-1 0 0 0,1 0 1 0 0,0 0-1 0 0,-1 0 0 0 0,1 1 0 0 0,0-1 0 0 0,-1 0 0 0 0,1 0 0 0 0,0 0 0 0 0,-1 0 0 0 0,1 0 0 0 0,0 0 0 0 0,0 0 11 0 0,12 0-221 0 0,-10 0-3 0 0</inkml:trace>
  <inkml:trace contextRef="#ctx0" brushRef="#br0" timeOffset="353.71">633 205 7800 0 0,'0'0'174'0'0,"0"0"29"0"0,-3-2 13 0 0,-5-6-83 0 0,2 1-60 0 0,-1 0-45 0 0,0 1-68 0 0,4 5 38 0 0,0 1 45 0 0,0 0 24 0 0,0 0 38 0 0,0 0 23 0 0,-1 0 40 0 0,-1 0 269 0 0,-1 0-60 0 0,-1-1-53 0 0,0 1-49 0 0,-1 0-10 0 0,-1-1-52 0 0,0 1-44 0 0,0 0-36 0 0,-7 0 41 0 0,-13 4 135 0 0,23-2-272 0 0,1 1 1 0 0,0-1-1 0 0,-1 1 1 0 0,1 0 0 0 0,0 0-38 0 0,5-2 4 0 0,-1 0 1 0 0,1 0-1 0 0,0-1 1 0 0,-1 1-1 0 0,1 0 1 0 0,0 0 0 0 0,0 0-1 0 0,0-1 1 0 0,0 1-1 0 0,-1 0 1 0 0,1 0-1 0 0,0 0 1 0 0,0 0 0 0 0,1 0-5 0 0,-1 0 3 0 0,0 0 0 0 0,0 0 0 0 0,0-1 0 0 0,-1 1 0 0 0,1 0 0 0 0,0 0 0 0 0,0-1 0 0 0,0 1 0 0 0,0 0 0 0 0,-1-1 0 0 0,1 1 0 0 0,0 0 0 0 0,-1-1 0 0 0,1 1 0 0 0,-1-1 0 0 0,1 1 0 0 0,-1 0-3 0 0,-8 5 13 0 0,8-6-13 0 0,0 1 0 0 0,0-1 0 0 0,-1 1 0 0 0,1 0 0 0 0,0-1 0 0 0,0 1 0 0 0,0 0 0 0 0,0 0 0 0 0,0 0 0 0 0,0 0 0 0 0,1 0 0 0 0,-1 0 0 0 0,0 0 0 0 0,0 0 0 0 0,1 0 0 0 0,-1 0 0 0 0,1-1 0 0 0,0 1 0 0 0,0 0 0 0 0,-1-1 0 0 0,1 1 0 0 0,0 0 0 0 0,0-1 0 0 0,0 1 0 0 0,0 0 0 0 0,0 0 0 0 0,0-1 0 0 0,0 1 0 0 0,0 0 0 0 0,0 0 0 0 0,0-1 0 0 0,0 1 0 0 0,0 0 0 0 0,1-1 0 0 0,-1 1 0 0 0,0 0 0 0 0,1 0 0 0 0,2 4 0 0 0,2 5 0 0 0,-10 2 0 0 0,4-10 0 0 0,1-1 0 0 0,-1 1 0 0 0,0 0 0 0 0,0-1 0 0 0,1 1 0 0 0,-1 0 0 0 0,1 0 0 0 0,0-1 0 0 0,-1 1 0 0 0,1 1 0 0 0,2 23-10 0 0,-1-24 3 0 0,0 0 1 0 0,0 0 0 0 0,-1 0-1 0 0,1 0 1 0 0,1 0-1 0 0,-1-1 1 0 0,0 1 0 0 0,0 0-1 0 0,1-1 1 0 0,-1 1 0 0 0,1-1 6 0 0,1 3-10 0 0,1 1 1 0 0,-1-1-1 0 0,0 1 1 0 0,0-1 0 0 0,-1 1-1 0 0,1 0 1 0 0,-1 0-1 0 0,0 1 10 0 0,7 14-12 0 0,-4-11 12 0 0,-4-8 0 0 0,0 0 0 0 0,0 1 0 0 0,0-1 0 0 0,-1 1 0 0 0,1-1 0 0 0,0 1 0 0 0,-1-1 0 0 0,1 1 0 0 0,-1 0 0 0 0,0-1 0 0 0,1 1 0 0 0,-1-1 0 0 0,0 1 0 0 0,0 0 0 0 0,0 0 0 0 0,1 0-1 0 0,-1 0 1 0 0,0 0 0 0 0,1 0 0 0 0,-1 1 0 0 0,1-1 0 0 0,0-1 0 0 0,0 1 0 0 0,0 0 0 0 0,0 0 0 0 0,0 0 0 0 0,0 0 0 0 0,0-1 0 0 0,0 1 0 0 0,1 0 0 0 0,-1-1-1 0 0,1 1 1 0 0,-1-1 0 0 0,1 0 0 0 0,1 2 0 0 0,4 3-9 0 0,4 4-10 0 0,-8-7 13 0 0,0 0 0 0 0,0 0 1 0 0,0 0-1 0 0,-1 0 0 0 0,1 0 1 0 0,1 3 5 0 0,0 4 6 0 0,-3-7-1 0 0,0-1 1 0 0,0 0-1 0 0,1 0 0 0 0,-1 1 0 0 0,0-1 0 0 0,1 0 1 0 0,-1 0-1 0 0,1-1 0 0 0,0 1-5 0 0,5 6 10 0 0,6 4 53 0 0,-1-3 68 0 0,-5-6-44 0 0,-7-2-79 0 0,1-1 0 0 0,-1 0 0 0 0,0 0 0 0 0,1 0 1 0 0,-1 0-1 0 0,1 1 0 0 0,-1-1 0 0 0,1 0 0 0 0,-1 0 1 0 0,1 1-1 0 0,-1-1 0 0 0,0 0 0 0 0,1 1 1 0 0,-1-1-1 0 0,0 1 0 0 0,1-1 0 0 0,-1 0 0 0 0,0 1 1 0 0,1-1-1 0 0,-1 1 0 0 0,0-1 0 0 0,0 1 0 0 0,0-1 1 0 0,1 1-1 0 0,-1-1 0 0 0,0 1 0 0 0,0-1 0 0 0,0 1 1 0 0,0-1-1 0 0,0 1 0 0 0,0-1 0 0 0,0 1 1 0 0,0-1-1 0 0,0 1 0 0 0,0-1 0 0 0,0 1 0 0 0,0-1 1 0 0,-1 1-9 0 0,1 12 192 0 0,0-10-35 0 0,0-1-18 0 0,0 9-3 0 0,0-9-4 0 0,0-2-18 0 0,-2 0-8 0 0,-11 2-19 0 0,-1 3-23 0 0,-4 2-1 0 0,0-5 27 0 0,-6-2 6 0 0,19 0 0 0 0,4 0-50 0 0,-4-3-47 0 0,2 1-23 0 0,-8-3-38 0 0,2 2-17 0 0,0 1-29 0 0,-1 1-51 0 0,6 1 130 0 0,0 0-124 0 0,3-1 29 0 0,0 1-34 0 0,0-1-32 0 0,0 0-35 0 0,0 0-35 0 0,0 0-35 0 0,1 0-36 0 0,-1 0-36 0 0,1-1-38 0 0,0 0-38 0 0,0 0-38 0 0,0 0-39 0 0,0-5-1095 0 0,0-2-914 0 0</inkml:trace>
  <inkml:trace contextRef="#ctx0" brushRef="#br0" timeOffset="653.57">948 0 9096 0 0,'0'0'200'0'0,"0"3"33"0"0,0 13-95 0 0,0 21 152 0 0,1-26-230 0 0,1-1-37 0 0,4 2-39 0 0,0 0 31 0 0,-5 0 62 0 0,-1-2 41 0 0,-1-2-8 0 0,1 1 40 0 0,1 1 60 0 0,2 1 79 0 0,0-1-101 0 0,3 13 195 0 0,-3-7-100 0 0,-2-2-18 0 0,-1 2 77 0 0,0 3-38 0 0,0 0-34 0 0,0 20 179 0 0,0-1-113 0 0,0 1-98 0 0,0 8-62 0 0,0 0-95 0 0,0 10-78 0 0,0 27-100 0 0,0-82-93 0 0</inkml:trace>
  <inkml:trace contextRef="#ctx0" brushRef="#br0" timeOffset="937.83">854 426 7568 0 0,'0'0'166'0'0,"0"0"29"0"0,0 0 14 0 0,0-2-25 0 0,0-4-153 0 0,6 1-23 0 0,1 0 61 0 0,-3-2 142 0 0,-3 7-191 0 0,-1-1-1 0 0,0 1 0 0 0,0 0 0 0 0,1-1 1 0 0,-1 1-1 0 0,0-1 0 0 0,1 1 0 0 0,-1 0 1 0 0,0-1-1 0 0,1 1 0 0 0,-1 0 0 0 0,0-1 1 0 0,1 1-1 0 0,-1 0 0 0 0,1 0 0 0 0,-1-1 1 0 0,1 1-1 0 0,-1 0 0 0 0,1 0 0 0 0,-1 0 0 0 0,0-1 1 0 0,1 1-1 0 0,-1 0 0 0 0,1 0 0 0 0,-1 0 1 0 0,1 0-1 0 0,-1 0 0 0 0,1 0 0 0 0,-1 0 1 0 0,1 0-1 0 0,-1 0 0 0 0,1 1-19 0 0,15-2 476 0 0,-1-2-110 0 0,-3-1-99 0 0,0 1-88 0 0,-6 1-111 0 0,6-3 194 0 0,-3 0-57 0 0,7-2 157 0 0,-1 5-51 0 0,-9 2-225 0 0,-1-1 1 0 0,0 0-1 0 0,0 0 1 0 0,0 0-1 0 0,5-2-86 0 0,14-4 281 0 0,-7 5-131 0 0,8 0 57 0 0,-1-4-72 0 0,-17 4-91 0 0,0 0 0 0 0,1 1 0 0 0,-1 0 0 0 0,7 0-44 0 0,9 1 119 0 0,-3 0-73 0 0,-2 0-69 0 0,0 0-69 0 0,-17 0 72 0 0,1 0 1 0 0,0 0-1 0 0,-1 0 1 0 0,1 0-1 0 0,0-1 1 0 0,-1 1-1 0 0,1 0 1 0 0,0-1-1 0 0,-1 1 1 0 0,1-1 19 0 0,14-12-213 0 0</inkml:trace>
  <inkml:trace contextRef="#ctx0" brushRef="#br0" timeOffset="1198.73">286 127 7424 0 0,'0'0'166'0'0,"0"0"29"0"0,0 0 12 0 0,0 0-159 0 0,0 0-96 0 0,1 0-82 0 0,0 0-111 0 0,1 0-129 0 0,1 0-112 0 0,0 0-203 0 0,3 0-463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23.8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3739 16 11432 0 0,'0'0'256'0'0,"3"0"34"0"0,0 0-214 0 0,-2 0-24 0 0,2 0 30 0 0,5 0 91 0 0,-2 0-39 0 0,2 0 40 0 0,2 0-168 0 0,6-1-54 0 0,-14 1 37 0 0,-1 0 0 0 0,0 0 1 0 0,1 0-1 0 0,-1 0 0 0 0,0 0 0 0 0,1 0 0 0 0,-1 1 0 0 0,0-1 1 0 0,0 0-1 0 0,1 1 0 0 0,-1-1 0 0 0,0 1 0 0 0,1 0 11 0 0,-2-1-8 0 0,0 1-1 0 0,1 0 1 0 0,-1 0-1 0 0,0-1 1 0 0,1 1-1 0 0,-1 0 1 0 0,0 0-1 0 0,0 0 1 0 0,0 0 0 0 0,0 0-1 0 0,0-1 1 0 0,0 1-1 0 0,0 0 1 0 0,0 1 8 0 0</inkml:trace>
  <inkml:trace contextRef="#ctx0" brushRef="#br0" timeOffset="-1131.57">3944 363 9848 0 0,'0'0'222'0'0,"0"0"30"0"0,0 3 19 0 0,0 14-108 0 0,0-3-78 0 0,0 21-7 0 0,0-23 39 0 0,0-5 1 0 0,0 0 53 0 0,0 0 63 0 0,0 1 73 0 0,0-7-277 0 0,0 0 1 0 0,0 0-1 0 0,0-1 0 0 0,0 1 0 0 0,0 0 0 0 0,1-1 0 0 0,-1 1 0 0 0,0 0 1 0 0,0-1-1 0 0,0 1 0 0 0,1 0 0 0 0,-1-1 0 0 0,0 1 0 0 0,0-1 0 0 0,1 1 0 0 0,-1 0 1 0 0,1-1-1 0 0,-1 1 0 0 0,0-1 0 0 0,1 1 0 0 0,-1-1 0 0 0,1 1 0 0 0,0-1 0 0 0,-1 0 1 0 0,1 1-1 0 0,-1-1-30 0 0,6 5 347 0 0,-4 6-79 0 0,1 4 29 0 0,7-1 29 0 0,-8-12-183 0 0,-1-1-33 0 0,0 3 28 0 0,-1 0-72 0 0,-1 1-42 0 0,1-3 52 0 0,2 8 40 0 0,-2-7-61 0 0,1-1 1 0 0,1 0-1 0 0,-1 1 1 0 0,0-1-1 0 0,1 0 1 0 0,-1 0-1 0 0,1 0 0 0 0,-1 0 1 0 0,2 1-56 0 0,5 4 160 0 0,-3-2-112 0 0,-2-2 34 0 0,-3-3-8 0 0,0 2 3 0 0,0 1-46 0 0,0 2 8 0 0,0-2 13 0 0,0-1 37 0 0,2-2 23 0 0,1 1-73 0 0,-1-1-35 0 0,3 1-79 0 0,8 7-472 0 0,-11-6 471 0 0,-1 0 48 0 0,2 0-425 0 0</inkml:trace>
  <inkml:trace contextRef="#ctx0" brushRef="#br0" timeOffset="-746.66">4181 347 8720 0 0,'3'0'197'0'0,"7"0"24"0"0,-7 0 19 0 0,0 3-29 0 0,10 7-168 0 0,-8-7-43 0 0,-5-3 0 0 0,1 0 0 0 0,0 1 0 0 0,-1-1 0 0 0,1 0 0 0 0,-1 0 0 0 0,1 1 0 0 0,0-1 0 0 0,-1 1 0 0 0,1-1 0 0 0,-1 1 0 0 0,1-1 0 0 0,-1 1 0 0 0,1-1 0 0 0,-1 1 0 0 0,0-1 0 0 0,1 1 0 0 0,-1-1 0 0 0,1 1 0 0 0,-1 0 0 0 0,0-1 0 0 0,0 1 0 0 0,1 0 0 0 0,1 4 0 0 0,5 4 18 0 0,-1-5 49 0 0,1 0 152 0 0,-3 0-37 0 0,3 11 242 0 0,-2 1-42 0 0,4-5-26 0 0,-8-10-312 0 0,1 1 20 0 0,-1-1 0 0 0,0 0-1 0 0,1 1 1 0 0,-1-1 0 0 0,0 1-1 0 0,0-1 1 0 0,0 1 0 0 0,0 0-1 0 0,0 0-63 0 0,2 15 452 0 0,-4-14-379 0 0,1 0 1 0 0,1 0-1 0 0,-1 1 1 0 0,0-1 0 0 0,1 0-1 0 0,0 0 1 0 0,0 2-74 0 0,0-3 56 0 0,0 0 0 0 0,0 0 0 0 0,0 0 0 0 0,1 0 0 0 0,-1 0 0 0 0,0 0 0 0 0,1-1 0 0 0,0 2-56 0 0,0-2 37 0 0,-1 0-2 0 0,0 0 0 0 0,0 0-1 0 0,0 1 1 0 0,1-1 0 0 0,-1 0 0 0 0,0 0 0 0 0,-1 1-1 0 0,1-1 1 0 0,0 1 0 0 0,0-1 0 0 0,-1 0-1 0 0,1 1 1 0 0,0-1 0 0 0,-1 1 0 0 0,0 0 0 0 0,1-1-1 0 0,-1 1 1 0 0,0-1 0 0 0,0 1 0 0 0,0 0-1 0 0,0-1 1 0 0,0 1-35 0 0,0 1 46 0 0,0 0-1 0 0,1 0 1 0 0,-1 0 0 0 0,1 1-1 0 0,-1-1 1 0 0,1 0 0 0 0,1 2-46 0 0,6 13 270 0 0,-2-5 19 0 0,0-9-97 0 0,-5-4-180 0 0,-1 1 1 0 0,0-1-1 0 0,1 0 0 0 0,-1 0 1 0 0,1 1-1 0 0,-1-1 1 0 0,0 0-1 0 0,1 1 1 0 0,-1-1-1 0 0,0 0 1 0 0,1 1-1 0 0,-1-1 1 0 0,0 1-1 0 0,1-1 1 0 0,-1 1-1 0 0,0-1 1 0 0,0 0-1 0 0,0 1 0 0 0,1-1 1 0 0,-1 1-1 0 0,0-1 1 0 0,0 1-1 0 0,0-1 1 0 0,0 1-1 0 0,0-1 1 0 0,0 1-1 0 0,0-1 1 0 0,0 1-1 0 0,0-1 1 0 0,0 1-1 0 0,0-1 1 0 0,0 1-13 0 0,0 3 46 0 0,0 1 36 0 0,0 4 113 0 0,0 10 331 0 0,0-15-405 0 0,0 0-45 0 0,0-1 141 0 0,0-3-6 0 0,0 0-23 0 0,0 0-11 0 0,0 0-1 0 0,0 0-16 0 0,0 0-66 0 0,-3 0-22 0 0,2 0-60 0 0,-1-1 0 0 0,1 1 0 0 0,0 0 0 0 0,0 0 0 0 0,-1 0 1 0 0,1-1-1 0 0,0 1 0 0 0,0 0 0 0 0,0-1 0 0 0,-1 0 0 0 0,1 1 0 0 0,0-1 1 0 0,0 1-1 0 0,0-1 0 0 0,0 0 0 0 0,0 0-12 0 0,-3-7 14 0 0,9-4 4 0 0,-4 10-10 0 0,-1 1-1 0 0,1-1 0 0 0,0 1 0 0 0,0-1 0 0 0,-1 0 1 0 0,1 0-1 0 0,-1 1 0 0 0,0-1 0 0 0,1 0 0 0 0,-1-1-7 0 0,3-15 16 0 0,-2 13-19 0 0,14-33 10 0 0,-3 20-31 0 0,4 5-57 0 0,-5 8 19 0 0,-9 5 50 0 0,0-2 0 0 0,0 1-1 0 0,1 0 1 0 0,-1 0-1 0 0,0-1 1 0 0,0 1 0 0 0,0-1-1 0 0,0 1 1 0 0,0-1 12 0 0,2-2-30 0 0,1 1 0 0 0,0 0 1 0 0,0 0-1 0 0,0 0 1 0 0,0 1-1 0 0,0 0 0 0 0,0 0 1 0 0,1 0 29 0 0,7-3-49 0 0,-3 2-31 0 0,14 3 52 0 0,-2 1-21 0 0,-10 0 34 0 0,-11-1 15 0 0,0 1 0 0 0,-1-1 1 0 0,1 0-1 0 0,-1 0 0 0 0,1 1 1 0 0,0-1-1 0 0,-1 0 0 0 0,1 1 1 0 0,-1-1-1 0 0,1 0 0 0 0,-1 1 0 0 0,1-1 1 0 0,-1 1-1 0 0,1-1 0 0 0,-1 1 1 0 0,0-1-1 0 0,1 1 0 0 0,-1 0 0 0 0,6 5-13 0 0,12 13-39 0 0,-10-12 41 0 0,-3-1 4 0 0,0-1-4 0 0,-1 0 0 0 0,0 1 1 0 0,0 0-1 0 0,-1 0 1 0 0,0 0-1 0 0,0 1 11 0 0,0-1-11 0 0,2 7-92 0 0,6-8-3 0 0,-6 6 8 0 0,2-8 34 0 0,-1-1-26 0 0,-3 0-73 0 0,0 0 85 0 0,0-1 56 0 0,3 5 31 0 0,-3-3-74 0 0,-1 0-39 0 0,1-1-69 0 0,-1 1-95 0 0,1 0-110 0 0,-1-1 143 0 0,-1-1-34 0 0,1 1-37 0 0,0 0-38 0 0,-1-1-234 0 0,1 1-111 0 0,0 0-92 0 0,0 0-72 0 0,0 0-80 0 0,2 2-522 0 0</inkml:trace>
  <inkml:trace contextRef="#ctx0" brushRef="#br0" timeOffset="-262.51">5207 410 10192 0 0,'0'0'7'0'0,"0"-1"1"0"0,0 1-1 0 0,-1-1 1 0 0,1 0-1 0 0,0 1 1 0 0,0-1-1 0 0,0 1 1 0 0,0-1-1 0 0,-1 1 0 0 0,1-1 1 0 0,0 1-1 0 0,0-1 1 0 0,-1 1-1 0 0,1-1 1 0 0,0 1-1 0 0,-1-1 1 0 0,1 1-8 0 0,-1-1 25 0 0,0 0 1 0 0,0 0-1 0 0,0 1 1 0 0,-1-1-1 0 0,1 0 0 0 0,0 1 1 0 0,0-1-1 0 0,0 1 1 0 0,-1 0-1 0 0,1-1 1 0 0,0 1-1 0 0,0 0 1 0 0,-1 0-26 0 0,-22-1 367 0 0,7 2-176 0 0,8-1-115 0 0,1 1-48 0 0,4-1-29 0 0,1 0 1 0 0,0 0-1 0 0,0 1 1 0 0,-1 0 0 0 0,1 0-1 0 0,0 0 1 0 0,0 0 0 0 0,0 0-1 0 0,-2 1 1 0 0,-6 3 52 0 0,-23 8 503 0 0,20-6-236 0 0,12-6-281 0 0,-30 25 634 0 0,22-21-442 0 0,8-5-206 0 0,1 0 0 0 0,0 1-1 0 0,0-1 1 0 0,0 1 0 0 0,0-1-1 0 0,0 1 1 0 0,0-1-1 0 0,0 1 1 0 0,0 0 0 0 0,0-1-1 0 0,0 1 1 0 0,0 0-1 0 0,0 0 1 0 0,1 0 0 0 0,-1 0-1 0 0,0 0 1 0 0,1 0 0 0 0,-1 0-24 0 0,-2 6 148 0 0,1-2-55 0 0,-1 2 27 0 0,0-3 1 0 0,-1 1 44 0 0,-2 2 90 0 0,-1 1-97 0 0,6-6-101 0 0,0 1-1 0 0,0-1 0 0 0,0 0 1 0 0,1 1-1 0 0,-1-1 0 0 0,1 1 1 0 0,-1-1-1 0 0,1 3-56 0 0,-1 5 126 0 0,4-5 35 0 0,10 6-7 0 0,0-6 7 0 0,-8 2-24 0 0,-5-7-128 0 0,0 0 0 0 0,1 1 0 0 0,-1-1 0 0 0,0 1 1 0 0,0-1-1 0 0,0 0 0 0 0,1 1 0 0 0,-1-1 1 0 0,0 0-1 0 0,1 0 0 0 0,-1 1 0 0 0,0-1 0 0 0,1 0 1 0 0,-1 1-1 0 0,0-1 0 0 0,1 0 0 0 0,-1 0 1 0 0,0 0-1 0 0,1 0 0 0 0,-1 1 0 0 0,1-1 0 0 0,-1 0 1 0 0,0 0-1 0 0,1 0 0 0 0,-1 0 0 0 0,1 0 1 0 0,-1 0-1 0 0,1 0 0 0 0,-1 0 0 0 0,0 0 1 0 0,1 0-10 0 0,2 0 224 0 0,-1 3-25 0 0,-1-3-182 0 0,8 8 44 0 0,-9-8-59 0 0,1 1 0 0 0,0-1-1 0 0,-1 1 1 0 0,1-1 0 0 0,0 0 0 0 0,0 1-1 0 0,-1-1 1 0 0,1 0 0 0 0,0 0 0 0 0,0 1 0 0 0,-1-1-1 0 0,1 0 1 0 0,0 0 0 0 0,0 0 0 0 0,0 0-1 0 0,-1 0 1 0 0,1 0 0 0 0,0 0 0 0 0,0 0-1 0 0,0-1 1 0 0,-1 1 0 0 0,1 0 0 0 0,0 0-1 0 0,0-1-1 0 0,20-9 107 0 0,-7 6-64 0 0,2 4-44 0 0,-6 1 16 0 0,-5-4 33 0 0,8-7-36 0 0,-4 7-9 0 0,-9 3-3 0 0,1 0 1 0 0,-1 0 0 0 0,0 0 0 0 0,0 0 0 0 0,1 0-1 0 0,-1 0 1 0 0,0 0 0 0 0,0 0 0 0 0,1 0 0 0 0,-1-1 0 0 0,0 1-1 0 0,0 0 1 0 0,1 0 0 0 0,-1 0 0 0 0,0 0 0 0 0,0 0-1 0 0,0-1 1 0 0,1 1 0 0 0,-1 0 0 0 0,0 0 0 0 0,0 0-1 0 0,0-1 1 0 0,0 1 0 0 0,0 0 0 0 0,1 0 0 0 0,-1-1-1 0 0,13-24 45 0 0,-12 23-42 0 0,0-1-3 0 0,0-1 0 0 0,0 1 0 0 0,-1 0 0 0 0,1 0 0 0 0,-1 0 0 0 0,0-1 0 0 0,0 1 0 0 0,0 0 0 0 0,0 0 0 0 0,-1-1 0 0 0,1-8 0 0 0,0 7 0 0 0,0 1 1 0 0,0-1-1 0 0,1 0 0 0 0,-1 0 0 0 0,2-2 0 0 0,5-6-9 0 0,-3 7-25 0 0,-3-4-40 0 0,-1 7-26 0 0,0 3 4 0 0,0 0-2 0 0,0 0-11 0 0,3 3-3 0 0,0 0 78 0 0,-1-2 18 0 0,5 2-31 0 0,10 6-76 0 0,-5-1 60 0 0,-9-5 54 0 0,0 1-1 0 0,-1-1 0 0 0,1 1 1 0 0,-1 0-1 0 0,0-1 1 0 0,0 1-1 0 0,0 0 10 0 0,1 3-29 0 0,-1-3 22 0 0,0-1 1 0 0,0 1-1 0 0,-1 0 0 0 0,1-1 1 0 0,-1 1-1 0 0,0 0 0 0 0,0 0 1 0 0,-1 0-1 0 0,1 0 0 0 0,-1 3 7 0 0,1-4-5 0 0,-1 1-1 0 0,1-1 1 0 0,0 0 0 0 0,-1 1-1 0 0,1-1 1 0 0,1 0-1 0 0,-1 0 1 0 0,0 0 0 0 0,1 0-1 0 0,0 0 1 0 0,0 0-1 0 0,0 0 1 0 0,0 0 5 0 0,9 16-4 0 0,-5 18 4 0 0,0-18 0 0 0,12 34 7 0 0,-17-47 4 0 0,0 0 1 0 0,0 0-1 0 0,0 0 1 0 0,-1 3-12 0 0,-1 20 79 0 0,0-20 0 0 0,-1 0 0 0 0,0 0 0 0 0,0 0 0 0 0,-3 5-79 0 0,1 3 165 0 0,6 0-43 0 0,-1 0 12 0 0,-5 0 55 0 0,2-10-119 0 0,-20 53 481 0 0,18-52-469 0 0,1-1 0 0 0,-1 1 1 0 0,-1-1-1 0 0,1 0 1 0 0,-1-1-1 0 0,0 1 0 0 0,-1 0-82 0 0,-5 5 163 0 0,3 0-35 0 0,-8 9 51 0 0,9-15-98 0 0,-1 1 1 0 0,0-1 0 0 0,-1-1-1 0 0,-4 3-81 0 0,4-3 81 0 0,0 1 0 0 0,1 0 0 0 0,0 0 0 0 0,-5 4-81 0 0,0 2 59 0 0,-7 1-36 0 0,9-6-11 0 0,6-4-1 0 0,1-1-1 0 0,-1 1 1 0 0,1-1 0 0 0,-1 0 0 0 0,0-1-1 0 0,-2 2-10 0 0,-8 2-25 0 0,-4 5-64 0 0,8-3-24 0 0,6-5 82 0 0,1-1 0 0 0,-1 1 0 0 0,1-1 0 0 0,-1 0 0 0 0,-3 0 31 0 0,-4 0-89 0 0,0-1-54 0 0,0 0-75 0 0,-2 0-99 0 0,5 0 35 0 0,0 0-63 0 0,3 0 204 0 0,3 0 16 0 0,-1 0-14 0 0,1 0-43 0 0,0 0-11 0 0,1 0-43 0 0,-1 0-51 0 0,1 0-55 0 0,-1 0-61 0 0,1 0-57 0 0,0 0-49 0 0,0 0-43 0 0,0 0-160 0 0,0 0-44 0 0,0 0-192 0 0,-2 0-520 0 0</inkml:trace>
  <inkml:trace contextRef="#ctx0" brushRef="#br0" timeOffset="-3732.55">442 458 7920 0 0,'0'0'174'0'0,"0"0"29"0"0,0 0 13 0 0,0 0-69 0 0,0 0-6 0 0,0 0 55 0 0,0-3 172 0 0,0 0-191 0 0,-1-1 75 0 0,-3-6 769 0 0,1 7-650 0 0,2 1-233 0 0,-1 0-46 0 0,1 1-56 0 0,0 0-66 0 0,-1-1 216 0 0,1 1-33 0 0,-2 0 67 0 0,1 0-76 0 0,-1 2-75 0 0,0-1-32 0 0,1-1 73 0 0,-3-13 293 0 0,-6 1-25 0 0,9 11-88 0 0,-1 2-40 0 0,-23 0 213 0 0,23 0-319 0 0,1 0-31 0 0,-7 0-40 0 0,2 0-24 0 0,-6 0 36 0 0,6-1-42 0 0,4 1-37 0 0,1 0 0 0 0,0 0 0 0 0,0 0 0 0 0,0 0 0 0 0,0 0 0 0 0,-1 1 0 0 0,1-1 1 0 0,0 1-1 0 0,0-1 0 0 0,-1 1-6 0 0,-26 15 67 0 0,24-3-67 0 0,-21 19 0 0 0,17-9 0 0 0,-1-2 0 0 0,8-18 0 0 0,1-1 0 0 0,-1 0 0 0 0,0 1 0 0 0,1 0 0 0 0,0-1 0 0 0,-1 1 0 0 0,1 0 0 0 0,0-1 0 0 0,0 1 0 0 0,1 0 0 0 0,-1 0 0 0 0,1 0 0 0 0,-1 0 0 0 0,1 0 0 0 0,0 0 0 0 0,0 0 0 0 0,0 0 0 0 0,0 0 0 0 0,0 1 0 0 0,0 0 0 0 0,-1 0 0 0 0,1 0 0 0 0,-1 0 0 0 0,0 0 0 0 0,-1-1 0 0 0,1 1 0 0 0,-1 0 0 0 0,1 0 0 0 0,-3 2 0 0 0,3-4 0 0 0,1 1 0 0 0,-1 0 0 0 0,0 0 0 0 0,1 0 0 0 0,0 0 0 0 0,0 0 0 0 0,0 0 0 0 0,0 0 0 0 0,0 0 0 0 0,0 0 0 0 0,1 0 0 0 0,-1 0 0 0 0,1-1 0 0 0,0 2 0 0 0,6 9 0 0 0,-7-12 0 0 0,1 1 0 0 0,0-1 0 0 0,0 1 0 0 0,0-1 0 0 0,-1 1 0 0 0,1 0 0 0 0,-1-1 0 0 0,1 1 0 0 0,-1-1 0 0 0,0 1 0 0 0,0 0 0 0 0,0 0 0 0 0,1-1 0 0 0,-2 1 0 0 0,1 1-1 0 0,1 0 1 0 0,-1-1 0 0 0,0 1 0 0 0,0 0 0 0 0,1-1 0 0 0,0 1 0 0 0,-1-1-1 0 0,1 1 1 0 0,0-1 0 0 0,0 1 0 0 0,1 0 0 0 0,2 2-14 0 0,-1 0-1 0 0,1 0 1 0 0,0-1 0 0 0,0 1-1 0 0,1 0 15 0 0,2 2-12 0 0,-4-3-2 0 0,1-1 0 0 0,-1 0 1 0 0,0 0-1 0 0,1 0 0 0 0,-1 0 1 0 0,2 0 13 0 0,5 1-15 0 0,-8-3 14 0 0,1 0 1 0 0,-1 0 0 0 0,0 1 0 0 0,0-1 0 0 0,0 0 0 0 0,0 1 0 0 0,0-1 0 0 0,0 1 0 0 0,0 0 0 0 0,3 4-2 0 0,1-1 1 0 0,0 1 0 0 0,0-1-1 0 0,0-1 1 0 0,0 1 0 0 0,1-1-1 0 0,0 0 1 0 0,5 2 1 0 0,6 0-39 0 0,0 0 23 0 0,-7-3 7 0 0,10 1-103 0 0,-4-4-83 0 0,-8-1 38 0 0,0 1-65 0 0,11 0-169 0 0,-13 0 148 0 0,-3 0 88 0 0,-1 0-39 0 0,0 0-45 0 0,1 0-52 0 0,-1 0-20 0 0,1 0-44 0 0,-1 0-39 0 0,0 0-33 0 0,1 0-123 0 0,-1 0-33 0 0,9 0-1283 0 0</inkml:trace>
  <inkml:trace contextRef="#ctx0" brushRef="#br0" timeOffset="-3400.93">805 489 6704 0 0,'0'0'149'0'0,"0"0"23"0"0,-3 0 12 0 0,3 0-173 0 0,-1 0-1 0 0,0 0 1 0 0,1 0-1 0 0,-1 0 1 0 0,0 0 0 0 0,1 0-1 0 0,-1 0 1 0 0,0 0-1 0 0,1-1 1 0 0,-1 1-1 0 0,0 0 1 0 0,1 0 0 0 0,-1-1-1 0 0,0 1 1 0 0,1 0-11 0 0,-3-8 32 0 0,1 16-32 0 0,-3-6 17 0 0,-1-2 36 0 0,0 1 35 0 0,0-2 39 0 0,2 1 9 0 0,-1 3 309 0 0,4-2-436 0 0,0 0 39 0 0,-4 3 174 0 0,-8 10 496 0 0,9-9-563 0 0,2-1-83 0 0,-17 34 590 0 0,6-13-288 0 0,12-21-310 0 0,0 0-1 0 0,0 0 0 0 0,0 0 1 0 0,1 0-1 0 0,-1 0 0 0 0,1 0 1 0 0,0 0-1 0 0,0 0 0 0 0,1 0 1 0 0,0 1-64 0 0,0 16 229 0 0,-1-19-218 0 0,0 10 71 0 0,0 3 33 0 0,0 16 194 0 0,0-28-294 0 0,0 0 1 0 0,1-1-1 0 0,0 1 0 0 0,0 0 0 0 0,0 0 0 0 0,0-1 0 0 0,0 1 0 0 0,1-1 0 0 0,-1 1 0 0 0,1-1 1 0 0,-1 0-1 0 0,1 1 0 0 0,0-1 0 0 0,0 0 0 0 0,0 0 0 0 0,0 0 0 0 0,0-1 0 0 0,0 1 1 0 0,2 0-17 0 0,22 15 95 0 0,-4-5-37 0 0,-7-5 9 0 0,5-1-10 0 0,-10-3-18 0 0,-5-2 5 0 0,-1 0 0 0 0,1 0 0 0 0,0 0 1 0 0,0-1-1 0 0,-1 1 0 0 0,1-1 1 0 0,0-1-1 0 0,0 1-43 0 0,15-4 142 0 0,1-6 34 0 0,8 4 0 0 0,-9 0-61 0 0,13-6 139 0 0,-20 8-169 0 0,-3 0-41 0 0,10-3-14 0 0,-18 6-29 0 0,0-1 0 0 0,0 1-1 0 0,0 0 1 0 0,0 0 0 0 0,0-1-1 0 0,0 1 1 0 0,0-1 0 0 0,0 0-1 0 0,-1 0 1 0 0,1 1 0 0 0,-1-1-1 0 0,1 0 1 0 0,-1 0 0 0 0,0 0-1 0 0,1-1 0 0 0,3-10 56 0 0,2 8-6 0 0,-7 5-46 0 0,0 0-1 0 0,1 0 1 0 0,-1-1 0 0 0,1 1-1 0 0,-1 0 1 0 0,1 0-1 0 0,-1-1 1 0 0,0 1 0 0 0,1-1-1 0 0,-1 1 1 0 0,0 0-1 0 0,1-1 1 0 0,-1 1 0 0 0,0-1-1 0 0,0 1 1 0 0,1 0-1 0 0,-1-1 1 0 0,0 1 0 0 0,0-1-1 0 0,0 1 1 0 0,0-1 0 0 0,0 1-1 0 0,1-1 1 0 0,-1 1-1 0 0,0-1 1 0 0,0 1 0 0 0,0-1-1 0 0,0 1 1 0 0,0-1-1 0 0,-1 1 1 0 0,1-1 0 0 0,0 0-4 0 0,1-3 27 0 0,-1-3 8 0 0,-3-3 64 0 0,-11-13-84 0 0,11 19-14 0 0,0 0 1 0 0,0 0-1 0 0,0 0 1 0 0,-1 0-1 0 0,0 1 1 0 0,0 0-1 0 0,0-1-1 0 0,-7-3-31 0 0,1 1-36 0 0,-1-1-73 0 0,6 4-11 0 0,1 0 51 0 0,-1-1 30 0 0,-3 0 26 0 0,-2-2-26 0 0,7 4 9 0 0,0 0-34 0 0,1 0-17 0 0,-1 0-36 0 0,1 0-41 0 0,-1 0-46 0 0,1 1 0 0 0,0-1-39 0 0,0 0-43 0 0,-1 0-44 0 0,1 0-49 0 0,0 0-51 0 0,0 0-55 0 0,-1-1-58 0 0,-3-3-1045 0 0,-4-3-911 0 0</inkml:trace>
  <inkml:trace contextRef="#ctx0" brushRef="#br0" timeOffset="-2878.59">1073 600 7136 0 0,'3'1'13'0'0,"-1"0"6"0"0,1 0 1 0 0,-1 1-1 0 0,1-1 1 0 0,-1 1 0 0 0,1-1-1 0 0,-1 1 1 0 0,2 2-20 0 0,1 2 80 0 0,0 4 42 0 0,0-3-66 0 0,0 0 0 0 0,0-1 0 0 0,1 0 0 0 0,0 0 0 0 0,0 0 0 0 0,3 2-56 0 0,10 9 56 0 0,-3-4-56 0 0,-7-7 16 0 0,-3-1 34 0 0,-1-1 36 0 0,-2 1 37 0 0,5 4 191 0 0,5-1 331 0 0,-9-3-306 0 0,-1 1-41 0 0,1 3 70 0 0,4-2-61 0 0,-1-4-66 0 0,-7-3-222 0 0,1 0 1 0 0,-1 0 0 0 0,1 0-1 0 0,-1 0 1 0 0,1 1 0 0 0,-1-1-1 0 0,0 0 1 0 0,1 0 0 0 0,-1 1-1 0 0,1-1 1 0 0,-1 0 0 0 0,0 1-1 0 0,1-1 1 0 0,-1 0 0 0 0,1 1-1 0 0,-1-1 1 0 0,0 1 0 0 0,0-1-1 0 0,1 1 1 0 0,-1-1 0 0 0,0 0-1 0 0,0 1 1 0 0,0-1 0 0 0,1 1-1 0 0,-1-1 1 0 0,0 1 0 0 0,0-1 0 0 0,0 1-1 0 0,0-1 1 0 0,0 1 0 0 0,0-1-1 0 0,0 1 1 0 0,0-1 0 0 0,0 1-1 0 0,0 0 1 0 0,0-1 0 0 0,0 1-1 0 0,-1-1-19 0 0,1 2-3 0 0,0 0 77 0 0,0 0 69 0 0,0 0 59 0 0,0-1 108 0 0,-1 0 58 0 0,1 0 129 0 0,-1-1 309 0 0,-1 0-6 0 0,1-1-314 0 0,0 0-131 0 0,0 0-63 0 0,0 0-106 0 0,0 0-63 0 0,0 0-71 0 0,0 0-80 0 0,0 0-55 0 0,0 0-57 0 0,0 0-61 0 0,0 0-67 0 0,-12-15 295 0 0,-3-15 51 0 0,11-1 112 0 0,0 24-150 0 0,4 6-25 0 0,-1 0 0 0 0,1 0-1 0 0,0 0 1 0 0,0-1 0 0 0,0 1-1 0 0,0 0 1 0 0,1-1 0 0 0,-1 0-15 0 0,1-6-2 0 0,3 0-41 0 0,2 1-5 0 0,-4 6 35 0 0,0 1 0 0 0,0 0 1 0 0,0-1-1 0 0,-1 1 0 0 0,1-1 1 0 0,0 1-1 0 0,-1-1 0 0 0,1 0 1 0 0,-1 1-1 0 0,0-1 0 0 0,1 0 1 0 0,-1 1-1 0 0,0-1 1 0 0,0 0 12 0 0,3-13-113 0 0,10-1-13 0 0,0 0 5 0 0,-10 7 49 0 0,-3 9 69 0 0,0-1 0 0 0,0 1 0 0 0,0 0 1 0 0,0 0-1 0 0,0-1 0 0 0,0 1 0 0 0,0 0 0 0 0,0 0 0 0 0,0-1 1 0 0,0 1-1 0 0,1 0 0 0 0,-1 0 0 0 0,0 0 0 0 0,0-1 0 0 0,0 1 1 0 0,0 0-1 0 0,0 0 0 0 0,1 0 0 0 0,-1-1 0 0 0,0 1 0 0 0,0 0 1 0 0,0 0-1 0 0,1 0 0 0 0,-1 0 0 0 0,0 0 0 0 0,1-1 3 0 0,23-12-151 0 0,-21 12 137 0 0,17-9-102 0 0,-8 4 81 0 0,-11 6 35 0 0,0 0-1 0 0,0-1 0 0 0,0 1 1 0 0,0 0-1 0 0,0 0 0 0 0,0 0 1 0 0,1 0-1 0 0,-1 0 0 0 0,0 0 1 0 0,0 0-1 0 0,0 0 0 0 0,0 0 1 0 0,0 0-1 0 0,0 1 1 0 0,0-1-1 0 0,0 0 0 0 0,0 1 1 0 0,0-1-1 0 0,0 1 0 0 0,0-1 1 0 0,0 1-1 0 0,0 0 0 0 0,0-1 1 0 0,0 1 0 0 0,1 0-5 0 0,-1 0 0 0 0,1 0 0 0 0,-1 0 0 0 0,1 0 0 0 0,-1 0 0 0 0,1-1 0 0 0,0 1 0 0 0,0-1 0 0 0,-1 1 0 0 0,1-1 0 0 0,1 0 5 0 0,-1 0-1 0 0,-1 1 0 0 0,1-1 0 0 0,0 0 0 0 0,-1 0 0 0 0,1 1 1 0 0,0-1-1 0 0,-1 1 0 0 0,1-1 0 0 0,-1 1 0 0 0,1 0 0 0 0,-1 0 1 0 0,1 0-1 0 0,-1-1 0 0 0,1 2 1 0 0,6 3 0 0 0,2-1-4 0 0,-8-3-2 0 0,1 0-1 0 0,-1 0 1 0 0,0 1 0 0 0,0-1 0 0 0,0 0-1 0 0,0 1 1 0 0,0-1 0 0 0,0 1 0 0 0,0 0 6 0 0,93 93-12 0 0,-82-80 12 0 0,-8-2 0 0 0,6-7 0 0 0,3 18 49 0 0,-12-19-28 0 0,0 8 45 0 0,-2-13-66 0 0,0 0 1 0 0,0 0 0 0 0,0 0 0 0 0,0 0 0 0 0,0 0 0 0 0,0 0 0 0 0,0 0 0 0 0,0 1 0 0 0,0-1 0 0 0,0 0 0 0 0,0 0 0 0 0,0 0 0 0 0,0 0 0 0 0,0 0 0 0 0,0 0 0 0 0,0 0-1 0 0,0 0 1 0 0,0 0 0 0 0,0 0 0 0 0,0 1 0 0 0,0-1 0 0 0,0 0 0 0 0,0 0 0 0 0,0 0 0 0 0,0 0 0 0 0,0 0 0 0 0,0 0 0 0 0,1 0 0 0 0,-1 0 0 0 0,0 0 0 0 0,0 0-1 0 0,0 0 1 0 0,0 0 0 0 0,0 0 0 0 0,0 0 0 0 0,0 0 0 0 0,0 1 0 0 0,0-1 0 0 0,0 0 0 0 0,0 0 0 0 0,0 0 0 0 0,1 0 0 0 0,-1 0 0 0 0,0 0 0 0 0,0 0 0 0 0,0 0 0 0 0,0 0-1 0 0,0 0 1 0 0,0 0 0 0 0,0 0 0 0 0,0 0 0 0 0,0 0 0 0 0,0 0 0 0 0,1 0 0 0 0,-1 0 0 0 0,0 0 0 0 0,0-1-1 0 0,1 1 1 0 0,-1 0-1 0 0,1 0 1 0 0,0 0 0 0 0,-1 0-1 0 0,1 1 1 0 0,0-1 0 0 0,-1 0 0 0 0,1 0-1 0 0,0 0 1 0 0,-1 0 0 0 0,1 1-1 0 0,0-1 1 0 0,-1 0 0 0 0,1 1 0 0 0,-1-1-1 0 0,1 1 0 0 0,-1-1 1 0 0,0 1 0 0 0,1-1 0 0 0,-1 1 0 0 0,0 0 0 0 0,0-1 0 0 0,1 1 0 0 0,-1 0 0 0 0,0-1-1 0 0,0 1 1 0 0,0 0 0 0 0,0-1 0 0 0,0 1 0 0 0,0 0 0 0 0,0 0-1 0 0,0 1 68 0 0,0-2 19 0 0,0 0 2 0 0,0 0 6 0 0,1 0-93 0 0,-1 0 0 0 0,1 0 0 0 0,0-1 0 0 0,-1 1 0 0 0,1 0 1 0 0,0-1-1 0 0,-1 1 0 0 0,1 0 0 0 0,-1-1 0 0 0,1 1 0 0 0,0-1 1 0 0,-1 1-1 0 0,1-1 0 0 0,-1 1 0 0 0,1-1 0 0 0,-1 1 0 0 0,0-1 1 0 0,1 1-1 0 0,-1-1 0 0 0,0 0 0 0 0,1 1 0 0 0,-1-1 0 0 0,0 0 1 0 0,0 1-1 0 0,1-1 0 0 0,-1 0 0 0 0,0 1 0 0 0,0-1 1 0 0,0 0-1 0 0,0 0 0 0 0,0 1 0 0 0,0-1-2 0 0,0-3 2 0 0,1 0 0 0 0,-1 1 0 0 0,1-1 0 0 0,0 1 0 0 0,0-1 0 0 0,0 1 0 0 0,0 0 0 0 0,1-1 0 0 0,0 1 0 0 0,-1 0 0 0 0,1 0 0 0 0,0 0 1 0 0,2-2-3 0 0,11-23 0 0 0,-13 25 0 0 0,-2 1 0 0 0,1 0 0 0 0,0 0 0 0 0,0 0 0 0 0,0 0 0 0 0,1 0 0 0 0,-1 0 0 0 0,0 0 0 0 0,1 0 0 0 0,-1 1 0 0 0,1-1 0 0 0,0 1 0 0 0,-1-1 0 0 0,1 1 0 0 0,0-1 0 0 0,0 1 0 0 0,0 0 0 0 0,0 0 0 0 0,2-1 0 0 0,-1 0-1 0 0,1 0 1 0 0,-1-1-1 0 0,0 1 1 0 0,0-1-1 0 0,0 0 1 0 0,2-3 0 0 0,-3 3 2 0 0,1 0 0 0 0,0 0 1 0 0,0 1-1 0 0,0-1 0 0 0,0 0 0 0 0,3-1-2 0 0,14-6 50 0 0,-8 5-46 0 0,-8 3-4 0 0,0 1 0 0 0,0 0 0 0 0,1 1 0 0 0,-1-1 0 0 0,1 1 0 0 0,-1 0 0 0 0,0 0 0 0 0,1 0 0 0 0,3 1 0 0 0,8 0 0 0 0,-5 1-6 0 0,-6 4-35 0 0,-5-6 37 0 0,0 1 0 0 0,1 0 0 0 0,-1-1 0 0 0,1 1 0 0 0,-1-1 0 0 0,1 1 0 0 0,-1-1 0 0 0,1 0 0 0 0,-1 1 0 0 0,1-1 0 0 0,-1 1-1 0 0,1-1 1 0 0,0 0 0 0 0,-1 1 0 0 0,1-1 0 0 0,-1 0 0 0 0,1 0 0 0 0,0 0 0 0 0,-1 1 0 0 0,1-1 0 0 0,0 0 0 0 0,0 0 0 0 0,-1 0 0 0 0,1 0 0 0 0,0 0 0 0 0,-1 0 4 0 0,2 0-5 0 0,0 0 0 0 0,-1 0 1 0 0,1 0-1 0 0,0 1 1 0 0,-1-1-1 0 0,1 1 1 0 0,0-1-1 0 0,-1 1 1 0 0,1-1-1 0 0,-1 1 1 0 0,1 0-1 0 0,-1 0 1 0 0,0 0-1 0 0,1 0 5 0 0,6 4 0 0 0,-1-2 0 0 0,-7-3 0 0 0,1 0 0 0 0,-1 0 0 0 0,1 0 0 0 0,-1 1 0 0 0,1-1 0 0 0,-1 0 0 0 0,1 0 0 0 0,-1 1 0 0 0,1-1 0 0 0,-1 0 0 0 0,0 1 0 0 0,1-1 0 0 0,-1 0 0 0 0,0 1 0 0 0,1-1 0 0 0,-1 0 0 0 0,0 1 0 0 0,1-1 0 0 0,-1 1 0 0 0,0-1 0 0 0,0 1 0 0 0,1-1 0 0 0,-1 1 0 0 0,0-1 0 0 0,0 1 0 0 0,0-1 0 0 0,0 1 0 0 0,0-1 0 0 0,0 1 0 0 0,0-1 0 0 0,0 1 0 0 0,0-1 0 0 0,0 1 0 0 0,0-1 0 0 0,0 1 0 0 0,0-1 0 0 0,0 1 0 0 0,0-1 0 0 0,0 1-1 0 0,0 0 1 0 0,0 0-1 0 0,0-1 1 0 0,0 1 0 0 0,0 0-1 0 0,0 0 1 0 0,1 0 0 0 0,-1-1-1 0 0,0 1 1 0 0,1 0 0 0 0,-1 0-1 0 0,0-1 1 0 0,1 1 0 0 0,-1 0-1 0 0,1-1 1 0 0,-1 1 0 0 0,1-1-1 0 0,-1 1 1 0 0,1 0-1 0 0,-1-1 1 0 0,1 1 0 0 0,0-1-1 0 0,-1 0 1 0 0,1 1 0 0 0,0-1-1 0 0,0 1 1 0 0,-1-1 0 0 0,1 0-1 0 0,0 1 1 0 0,1-1-3 0 0,-1 1 1 0 0,0-1-1 0 0,0 1 0 0 0,0 0 0 0 0,0-1 0 0 0,0 1 0 0 0,0 0 0 0 0,0 0 0 0 0,0 0 1 0 0,0 0-1 0 0,0-1 0 0 0,0 1 0 0 0,-1 1 0 0 0,1-1 0 0 0,0 0 3 0 0,-1 0-6 0 0,1 1-1 0 0,-1 0 1 0 0,1-1-1 0 0,-1 1 1 0 0,0 0 0 0 0,1 0-1 0 0,-1-1 1 0 0,0 1-1 0 0,0 1 7 0 0,2 10-16 0 0,8 0 26 0 0,-5-6-11 0 0,-5-3-34 0 0,1 1-30 0 0,-1-4 52 0 0,1-1-1 0 0,0 0 1 0 0,-1 1 0 0 0,1-1-1 0 0,-1 0 1 0 0,1 0 0 0 0,0 1-1 0 0,-1-1 1 0 0,1 0 0 0 0,0 0-1 0 0,-1 0 1 0 0,1 0 0 0 0,0 0-1 0 0,0 0 1 0 0,-1 0 13 0 0,0 0-4 0 0,0 0 0 0 0,0 0 0 0 0,1 0 0 0 0,-1 0 0 0 0,0 0 1 0 0,0 0-1 0 0,0 0 0 0 0,0 0 0 0 0,0 0 0 0 0,0 0 0 0 0,0 0 0 0 0,0 0 0 0 0,0 0 1 0 0,0 0-1 0 0,1 0 0 0 0,-1 0 0 0 0,0 0 0 0 0,0 0 0 0 0,0 0 0 0 0,0 0 0 0 0,0 0 0 0 0,0 0 1 0 0,0 0-1 0 0,0 0 0 0 0,0 0 0 0 0,0 0 0 0 0,0 0 0 0 0,1 0 0 0 0,-1 0 0 0 0,0 0 1 0 0,0 0-1 0 0,0 0 0 0 0,0 1 0 0 0,0-1 0 0 0,0 0 0 0 0,0 0 0 0 0,0 0 0 0 0,0 0 0 0 0,0 0 1 0 0,0 0-1 0 0,0 0 0 0 0,0 0 0 0 0,0 0 0 0 0,0 0 0 0 0,0 0 0 0 0,0 1 0 0 0,0-1 1 0 0,0 0-1 0 0,0 0 0 0 0,0 0 0 0 0,0 0 0 0 0,0 0 0 0 0,0 0 0 0 0,0 0 0 0 0,0 0 0 0 0,0 0 1 0 0,0 1 3 0 0,0 12-224 0 0</inkml:trace>
  <inkml:trace contextRef="#ctx0" brushRef="#br0" timeOffset="-2246.79">2162 426 7224 0 0,'2'0'165'0'0,"-1"0"-150"0"0,0 0 0 0 0,0 1 0 0 0,0-1 0 0 0,-1 0 1 0 0,1 0-1 0 0,0 1 0 0 0,0-1 0 0 0,-1 1 0 0 0,1-1 0 0 0,0 1 0 0 0,-1-1 0 0 0,1 1 0 0 0,0-1 0 0 0,-1 1 0 0 0,1-1 0 0 0,-1 1 1 0 0,1 0-1 0 0,-1-1 0 0 0,1 1 0 0 0,-1 0-15 0 0,6 8 135 0 0,-1 1-37 0 0,-3-7-81 0 0,0 1-11 0 0,0 0 1 0 0,-1 0-1 0 0,1 0 0 0 0,-1 1 1 0 0,0-1-1 0 0,0 2-6 0 0,0-1-1 0 0,0-1 1 0 0,0 1-1 0 0,1-1 1 0 0,-1 0-1 0 0,1 0 1 0 0,1 2 0 0 0,3 5 18 0 0,2 1 69 0 0,7 12 214 0 0,15 31 508 0 0,-22-42-586 0 0,1 1 48 0 0,14 30 173 0 0,1 1-53 0 0,-19-38-298 0 0,1 2 13 0 0,5 11 111 0 0,-7-11-100 0 0,0 1 30 0 0,0 3 61 0 0,0-2-82 0 0,2 8 100 0 0,-3-12-112 0 0,0 1 33 0 0,4 5-2 0 0,-6-10-124 0 0,0 0 1 0 0,0 0-1 0 0,0 0 1 0 0,-1 0-1 0 0,1 0 1 0 0,-1 0-1 0 0,1 3-21 0 0,-1 5 114 0 0,0 4 82 0 0,0-13-191 0 0,0 1 32 0 0,0 3 117 0 0,0 18 623 0 0,0-20-651 0 0,0-1-46 0 0,0 0 60 0 0,0-3-63 0 0,0 0-11 0 0,-2 0-2 0 0,-9 0 0 0 0,6-3-11 0 0,1-1-45 0 0,0 0-8 0 0,0 1 1 0 0,1-1-1 0 0,-1 0 1 0 0,1 0 0 0 0,-1-2-1 0 0,-17-41 0 0 0,19 43 1 0 0,0 1 0 0 0,0-1 0 0 0,1 0 0 0 0,-1 1 0 0 0,1-1 0 0 0,0 0 0 0 0,0 0 0 0 0,0 0 0 0 0,1 0 0 0 0,-1-3-1 0 0,2 4 6 0 0,-2-1-1 0 0,1 1 1 0 0,0 0 0 0 0,-1 0-1 0 0,0-1 1 0 0,1 1-1 0 0,-1 0 1 0 0,-1 0 0 0 0,0-3-6 0 0,-4-9-12 0 0,5 9-5 0 0,0-1 1 0 0,1 1-1 0 0,0-1 1 0 0,0 0-1 0 0,0 1 1 0 0,1-1-1 0 0,0 1 1 0 0,0 0-1 0 0,0-1 1 0 0,1 1-1 0 0,1-3 17 0 0,1-6-47 0 0,0-2-60 0 0,-3 9 35 0 0,1 0-1 0 0,0 1 0 0 0,1 0 1 0 0,0-1-1 0 0,0 0 73 0 0,10-21-270 0 0,-6 15 59 0 0,4 3 55 0 0,0 0 45 0 0,-2-9-42 0 0,-9 17 136 0 0,1 1 0 0 0,-1 0 0 0 0,1 0 0 0 0,-1 0 0 0 0,1 0 0 0 0,0 1 0 0 0,0-1-1 0 0,0 0 1 0 0,0 0 0 0 0,1 0 0 0 0,-1 1 0 0 0,0-1 0 0 0,1 1 0 0 0,-1-1 0 0 0,1 1-1 0 0,-1-1 1 0 0,1 1 0 0 0,0 0 0 0 0,-1 0 0 0 0,1 0 0 0 0,0 0 0 0 0,0 0 0 0 0,1 0 17 0 0,23-5-32 0 0,1-7 19 0 0,-25 11 9 0 0,1 0 0 0 0,0 0 1 0 0,0 1-1 0 0,0-1 0 0 0,0 1 1 0 0,0 0-1 0 0,0 0 0 0 0,0 0 1 0 0,1 0-1 0 0,-1 0 0 0 0,3 0 4 0 0,-6 1-1 0 0,1 0 0 0 0,-1 0 0 0 0,1 0 0 0 0,-1 0 0 0 0,1 0 0 0 0,-1 0 0 0 0,1 0-1 0 0,-1 0 1 0 0,1 0 0 0 0,-1 0 0 0 0,1 0 0 0 0,-1 0 0 0 0,1 1 0 0 0,-1-1 0 0 0,1 0 0 0 0,-1 0-1 0 0,1 0 1 0 0,-1 1 0 0 0,0-1 0 0 0,1 0 0 0 0,-1 0 0 0 0,1 1 0 0 0,-1-1 0 0 0,0 0 0 0 0,1 1 0 0 0,-1-1-1 0 0,0 1 1 0 0,1-1 0 0 0,-1 0 0 0 0,0 1 0 0 0,0-1 0 0 0,1 1 1 0 0,3 6-29 0 0,25 8 19 0 0,-23-12 6 0 0,-1-1 6 0 0,-1 1-1 0 0,1-1 0 0 0,-1 1 0 0 0,1 0 1 0 0,0 2-2 0 0,5 7-18 0 0,-7 5-41 0 0,-2-15 54 0 0,-1 0 0 0 0,0 0-1 0 0,0 0 1 0 0,1-1 0 0 0,-1 1-1 0 0,1 0 1 0 0,-1-1 0 0 0,1 1-1 0 0,0 0 1 0 0,-1-1-1 0 0,1 1 1 0 0,0-1 0 0 0,0 1 5 0 0,0-1-8 0 0,0 1 0 0 0,0 0 0 0 0,0-1 0 0 0,0 1 0 0 0,0-1 0 0 0,-1 1 1 0 0,1 0-1 0 0,-1 0 0 0 0,0-1 0 0 0,1 1 0 0 0,-1 0 0 0 0,0 0 0 0 0,0 0 8 0 0,0 5-8 0 0,1 5 41 0 0,-4 0 40 0 0,-2-4-27 0 0,4-6-37 0 0,0-1 1 0 0,0 0 0 0 0,0 1-1 0 0,0-1 1 0 0,1 1 0 0 0,-1-1-1 0 0,0 1 1 0 0,1 0 0 0 0,0-1-1 0 0,-1 1 1 0 0,1 0 0 0 0,0-1-1 0 0,0 1 1 0 0,-1 0-10 0 0,2-2 6 0 0,-1 1-1 0 0,0-1 1 0 0,0 1 0 0 0,0-1-1 0 0,0 1 1 0 0,0-1-1 0 0,0 1 1 0 0,0-1 0 0 0,0 1-1 0 0,0-1 1 0 0,0 1 0 0 0,0-1-1 0 0,-1 1 1 0 0,1-1-1 0 0,0 1 1 0 0,0-1 0 0 0,0 1-1 0 0,-1-1 1 0 0,1 0 0 0 0,0 1-1 0 0,0-1 1 0 0,-1 1 0 0 0,1-1-1 0 0,0 0 1 0 0,-1 1-1 0 0,1-1 1 0 0,-1 0 0 0 0,1 1-1 0 0,0-1 1 0 0,-1 0 0 0 0,1 0-1 0 0,-1 1-5 0 0,-6 3 99 0 0,1 7 45 0 0,5-10-134 0 0,1 0-1 0 0,0 0 0 0 0,-1 1 1 0 0,1-1-1 0 0,-1 0 0 0 0,0-1 1 0 0,1 1-1 0 0,-1 0 1 0 0,0 0-1 0 0,1 0 0 0 0,-1 0 1 0 0,0 0-1 0 0,0-1 1 0 0,0 1-1 0 0,0 0 0 0 0,0-1-9 0 0,-12 6 106 0 0,8 4-12 0 0,-20 4 52 0 0,21-12-129 0 0,-8 3-3 0 0,-5 6-29 0 0,15-10-6 0 0,2 0-21 0 0,-1-1-23 0 0,1 0-35 0 0,-1 0-18 0 0,1 0-36 0 0,-1 0-42 0 0,0 0-46 0 0,1 0-49 0 0,-1 0-47 0 0,-1 0-41 0 0,1 0-37 0 0,0 0-122 0 0,-1 0-36 0 0,-4 0-1272 0 0</inkml:trace>
  <inkml:trace contextRef="#ctx0" brushRef="#br0" timeOffset="-1715.79">3061 458 7568 0 0,'-3'0'166'0'0,"-9"-3"15"0"0,-2-7 42 0 0,7 5-106 0 0,1 5-43 0 0,1-1-43 0 0,-16-8 25 0 0,7 4 89 0 0,-2 5 280 0 0,4 1-139 0 0,-4-1 206 0 0,0 0-68 0 0,0 0-89 0 0,3 0-108 0 0,8 3-1 0 0,-8 7-21 0 0,0-4-78 0 0,7 4-37 0 0,-4-5-8 0 0,5 3-27 0 0,-4 9-26 0 0,7-13-23 0 0,-3 7 26 0 0,-6 7 0 0 0,7-11 53 0 0,5 2-51 0 0,0-6-11 0 0,-2-1-9 0 0,1 0 1 0 0,-1 0 0 0 0,0 1 0 0 0,1-1-1 0 0,-1 0 1 0 0,0 0 0 0 0,0 0 0 0 0,-1 2-15 0 0,1-3 6 0 0,0-1 0 0 0,1 1 1 0 0,-1 0-1 0 0,1 0 0 0 0,-1 0 0 0 0,1 0 1 0 0,-1 0-1 0 0,1 0 0 0 0,-1-1 1 0 0,1 1-1 0 0,0 0 0 0 0,0 0 0 0 0,-1 0 1 0 0,1 0-1 0 0,0 0 0 0 0,0 0 1 0 0,0 0-1 0 0,0 0 0 0 0,0 0 0 0 0,0 0 1 0 0,1 0-1 0 0,-1 0 0 0 0,0 1-6 0 0,7 3 54 0 0,-7-5-51 0 0,1 0 0 0 0,-1 0 1 0 0,1 1-1 0 0,-1-1 1 0 0,1 0-1 0 0,-1 1 0 0 0,0-1 1 0 0,1 0-1 0 0,-1 1 0 0 0,0-1 1 0 0,1 0-1 0 0,-1 1 1 0 0,0-1-1 0 0,1 1 0 0 0,-1-1 1 0 0,0 0-1 0 0,0 1 0 0 0,0-1 1 0 0,1 1-1 0 0,-1-1 1 0 0,0 1-1 0 0,0-1 0 0 0,0 1 1 0 0,0-1-1 0 0,0 1 0 0 0,0-1 1 0 0,0 1-1 0 0,0-1 0 0 0,0 1 1 0 0,0-1-1 0 0,0 1 1 0 0,0 0-4 0 0,0 0 12 0 0,0 1 1 0 0,0-1 0 0 0,0 0-1 0 0,0 1 1 0 0,0-1-1 0 0,1 0 1 0 0,-1 1 0 0 0,1-1-1 0 0,-1 0 1 0 0,1 1 0 0 0,0 0-13 0 0,0-1 6 0 0,0 0 0 0 0,0 0 0 0 0,-1 0 0 0 0,1 0 1 0 0,0 0-1 0 0,1 0 0 0 0,-1 0 0 0 0,0 0 0 0 0,0 0 1 0 0,0-1-1 0 0,0 1 0 0 0,1-1 0 0 0,-1 1 1 0 0,0-1-1 0 0,1 1 0 0 0,0-1-6 0 0,28 3 94 0 0,-8-4 35 0 0,-10 0-17 0 0,-1 1 37 0 0,-5 0-123 0 0,-1-1-1 0 0,1 0 1 0 0,-1 0 0 0 0,0 0-1 0 0,1-1 1 0 0,-1 0 0 0 0,4-2-26 0 0,21-10 99 0 0,-10 3-63 0 0,4-2-49 0 0,-8 0 40 0 0,0 0 99 0 0,-7 10-31 0 0,-9 3-91 0 0,0 0-1 0 0,1 0 1 0 0,-1 0 0 0 0,0 0 0 0 0,1 0 0 0 0,-1 0 0 0 0,0 0-1 0 0,0 0 1 0 0,0 0 0 0 0,1 0 0 0 0,-1 0 0 0 0,0-1 0 0 0,0 1 0 0 0,1 0-1 0 0,-1 0 1 0 0,0 0 0 0 0,0 0 0 0 0,0-1 0 0 0,1 1 0 0 0,-1 0-1 0 0,0 0 1 0 0,0 0 0 0 0,0-1 0 0 0,0 1 0 0 0,0 0 0 0 0,1-1-4 0 0,3-7 87 0 0,5-8 49 0 0,-8 13-114 0 0,2-4-47 0 0,-3 7 19 0 0,0-1 0 0 0,0 1 0 0 0,0-1 1 0 0,1 1-1 0 0,-1-1 0 0 0,0 1 0 0 0,0 0 1 0 0,0-1-1 0 0,1 1 0 0 0,-1-1 0 0 0,0 1 1 0 0,0 0-1 0 0,1-1 0 0 0,-1 1 0 0 0,0 0 1 0 0,1-1-1 0 0,-1 1 0 0 0,1 0 1 0 0,-1 0-1 0 0,0-1 0 0 0,1 1 0 0 0,-1 0 1 0 0,1 0-1 0 0,-1-1 0 0 0,0 1 0 0 0,1 0 1 0 0,-1 0-1 0 0,1 0 0 0 0,-1 0 0 0 0,1 0 1 0 0,-1 0-1 0 0,1 0 0 0 0,-1 0 0 0 0,1 0 1 0 0,-1 0-1 0 0,1 0 6 0 0,1 0-89 0 0,-2-3 135 0 0,0 2-11 0 0,0-4-34 0 0,0 4 32 0 0,0-1 56 0 0,0 1 79 0 0,0 1-168 0 0,0 1 1 0 0,0 0 0 0 0,0-1 0 0 0,1 1-1 0 0,-1-1 1 0 0,0 1 0 0 0,0-1 0 0 0,0 1 0 0 0,0 0-1 0 0,1-1 1 0 0,-1 1 0 0 0,0-1 0 0 0,0 1-1 0 0,1-1 1 0 0,-1 1 0 0 0,0-1 0 0 0,1 1 0 0 0,-1-1-1 0 0,1 0 1 0 0,-1 1 0 0 0,1-1 0 0 0,-1 0 0 0 0,1 1-1 0 0,0-1 0 0 0,4 6-41 0 0,-2 5-60 0 0,-2-2 6 0 0,7 6-194 0 0,-6-11 255 0 0,0-1 44 0 0,3 29-34 0 0,0-24 23 0 0,-3-6-1 0 0,-2-1 0 0 0,1 1 0 0 0,0-1 1 0 0,0 1-1 0 0,0-1 0 0 0,-1 1 0 0 0,1-1 0 0 0,-1 1 0 0 0,1 0 0 0 0,-1-1 0 0 0,1 3 2 0 0,-1-2-101 0 0,2 1 1 0 0,25 23-52 0 0,-25-23 195 0 0,4-3 71 0 0,1 0-48 0 0,-1 3-12 0 0,-2 1-85 0 0,2 2-55 0 0,-3-3-102 0 0,-3-3-17 0 0</inkml:trace>
  <inkml:trace contextRef="#ctx0" brushRef="#br0" timeOffset="-1316.05">3313 426 6776 0 0,'0'0'198'0'0,"3"3"-11"0"0,4 3-123 0 0,-1-2 39 0 0,1-1 133 0 0,-1 1 235 0 0,-5-4-423 0 0,-1 1 0 0 0,0-1 0 0 0,1 1 0 0 0,-1 0 0 0 0,0-1 0 0 0,0 1 0 0 0,1 0 0 0 0,-1-1 0 0 0,0 1 0 0 0,0 0 0 0 0,0-1-1 0 0,0 1 1 0 0,0 0 0 0 0,0-1 0 0 0,0 1 0 0 0,0 0 0 0 0,0 0-48 0 0,1 6 399 0 0,1-1-43 0 0,0-1-38 0 0,1 0-35 0 0,2 3 104 0 0,-3-1-90 0 0,1-1 25 0 0,8 0 191 0 0,-8-2-262 0 0,1 2-33 0 0,3 8 143 0 0,-5-9-224 0 0,3 6 177 0 0,-1-3-84 0 0,2 2 60 0 0,-4-9-93 0 0,-1 1-46 0 0,0 1 41 0 0,-1 1-97 0 0,0 1-54 0 0,-1-3-6 0 0,1-1 36 0 0,0 9 145 0 0,-1-7-163 0 0,1 0 0 0 0,0 0 1 0 0,0-1-1 0 0,0 1 1 0 0,0 0-1 0 0,0 0 1 0 0,0 0-1 0 0,1-1 1 0 0,0 1-1 0 0,-1 0 1 0 0,2 1-54 0 0,4 0 158 0 0,-5-4-149 0 0,-1 0-1 0 0,1 1 1 0 0,-1-1-1 0 0,0 0 1 0 0,1 1-1 0 0,-1-1 0 0 0,1 0 1 0 0,-1 1-1 0 0,0-1 1 0 0,1 0-1 0 0,-1 1 1 0 0,0-1-1 0 0,1 0 1 0 0,-1 1-1 0 0,0-1 1 0 0,0 1-1 0 0,0-1 0 0 0,1 1 1 0 0,-1-1-1 0 0,0 1 1 0 0,0-1-1 0 0,0 1 1 0 0,0-1-1 0 0,0 1 1 0 0,0-1-1 0 0,0 1 1 0 0,0-1-1 0 0,0 1 0 0 0,0-1 1 0 0,0 1-1 0 0,0-1 1 0 0,0 1-9 0 0,0 4 47 0 0,1-1 33 0 0,3 7 268 0 0,-1-8-230 0 0,-1 0-65 0 0,1 0-100 0 0,0 0 123 0 0,-3-3-4 0 0,0 0 4 0 0,0 0 16 0 0,0 0-1 0 0,0 0-15 0 0,0 0-4 0 0,0 0 0 0 0,0 0-1 0 0,0-3-6 0 0,0-89 319 0 0,0 90-379 0 0,0 0 0 0 0,0 1 0 0 0,0-1 0 0 0,1 0 0 0 0,-1 0 0 0 0,1 1 0 0 0,-1-1-1 0 0,1 0 1 0 0,0 1 0 0 0,0-1 0 0 0,-1 0 0 0 0,1 1 0 0 0,1-1-5 0 0,-1 1 0 0 0,-1-1 0 0 0,1 1 0 0 0,0-1 0 0 0,0 0 0 0 0,0 1 0 0 0,-1-1 0 0 0,1 0 0 0 0,-1 1 0 0 0,1-1 0 0 0,-1 0 0 0 0,0 0 0 0 0,0 1 0 0 0,0-1 0 0 0,0-1-3 0 0,0 0-1 0 0,1 1 0 0 0,-1-1 0 0 0,0 1 0 0 0,1-1 0 0 0,0 1 0 0 0,-1-1 0 0 0,1 1 0 0 0,0 0 0 0 0,0-1 0 0 0,1-1 4 0 0,0 2-5 0 0,-1-1 0 0 0,0 1 0 0 0,0 0 0 0 0,-1-1 0 0 0,1 1 0 0 0,0-1 0 0 0,-1 1 0 0 0,1-1 0 0 0,-1 1 0 0 0,0-1 0 0 0,0-2 5 0 0,-1-4-26 0 0,2 0 7 0 0,12-20-43 0 0,-8 18 52 0 0,-5 10 10 0 0,1 0 0 0 0,-1 0 0 0 0,0 0 0 0 0,1 0 0 0 0,-1 0 0 0 0,1 0 0 0 0,0 0 0 0 0,-1 0 0 0 0,1 0 0 0 0,0 0 0 0 0,0 0 0 0 0,-1 0 0 0 0,1 0 0 0 0,0 0 0 0 0,0 1 0 0 0,0-1-1 0 0,0 0 1 0 0,1 0 0 0 0,3-1 2 0 0,2-2-23 0 0,-3-3-33 0 0,-2 2 26 0 0,-1 4 23 0 0,-1 0-1 0 0,1 0 1 0 0,-1 0-1 0 0,1 0 1 0 0,-1 0-1 0 0,1 0 1 0 0,0 1-1 0 0,0-1 1 0 0,-1 0-1 0 0,1 0 1 0 0,0 1-1 0 0,0-1 1 0 0,0 1-1 0 0,0-1 1 0 0,0 1-1 0 0,0-1 1 0 0,0 1-1 0 0,0-1 1 0 0,0 1-1 0 0,1-1 6 0 0,4 0-72 0 0,2 1-53 0 0,-7 0 71 0 0,1 0-1 0 0,0-1 0 0 0,-1 1 0 0 0,1-1 0 0 0,0 1 0 0 0,-1-1 0 0 0,1 0 1 0 0,-1 1-1 0 0,1-1 0 0 0,-1 0 0 0 0,2-1 55 0 0,6-3-247 0 0,-6 3 151 0 0,1 0-103 0 0,-1 1-95 0 0,0-1-87 0 0,0 1-80 0 0,0-1-70 0 0,0 1-64 0 0,0-1-56 0 0,0 1-117 0 0,0-1-48 0 0,3 0-1049 0 0,4 1-1051 0 0</inkml:trace>
  <inkml:trace contextRef="#ctx0" brushRef="#br0" timeOffset="2955.56">8267 426 7344 0 0,'-7'0'87'0'0,"-9"0"277"0"0,11 0-289 0 0,2 0-53 0 0,-14 0 115 0 0,4 0-71 0 0,-13 0-43 0 0,17 0 49 0 0,2 0 32 0 0,0 0 62 0 0,-4 2 95 0 0,-2 4 43 0 0,1 0-3 0 0,0-4-49 0 0,6-2-125 0 0,4-1-96 0 0,1 1 0 0 0,-1 0 0 0 0,0 0 1 0 0,1 0-1 0 0,-1 0 0 0 0,0 0 0 0 0,1 1 1 0 0,-1-1-1 0 0,1 0 0 0 0,-1 1 0 0 0,0-1 1 0 0,0 2-32 0 0,-1 1 83 0 0,-2 4 58 0 0,-16-2 61 0 0,10 6-88 0 0,-10-6-40 0 0,11 8-8 0 0,6-10-56 0 0,-1 0 1 0 0,1 0 0 0 0,0-1-1 0 0,-1 1 1 0 0,0-1-11 0 0,3-1 3 0 0,0 0-3 0 0,-1 0 1 0 0,1 0-1 0 0,0 0 0 0 0,0 0 1 0 0,1 0-1 0 0,-1 1 1 0 0,0-1-1 0 0,0 1 1 0 0,0-1-1 0 0,1 1 1 0 0,-1-1-1 0 0,1 1 0 0 0,-1 0 1 0 0,1 0-1 0 0,0 0 1 0 0,0 0-1 0 0,0 0 1 0 0,-1 2-1 0 0,-11 11 24 0 0,0 1 48 0 0,-6 18 120 0 0,11-17-129 0 0,3 1-51 0 0,3 2-74 0 0,2 4-94 0 0,2 5 96 0 0,3-10 99 0 0,-3-14-11 0 0,0-1-1 0 0,-1 1 1 0 0,1-1-1 0 0,1 1 1 0 0,-1-1-1 0 0,1 0 1 0 0,-1 1-1 0 0,1-1 1 0 0,1 0-28 0 0,7 8 44 0 0,13 12 102 0 0,-11-16-88 0 0,2-4-38 0 0,4-4-38 0 0,0 0 48 0 0,35 0 206 0 0,-52 0-224 0 0,0 0 1 0 0,-1 0 0 0 0,1-1 0 0 0,0 1 0 0 0,-1 0 0 0 0,1-1 0 0 0,0 1-1 0 0,-1-1 1 0 0,1 1 0 0 0,-1-1 0 0 0,1 0 0 0 0,-1 1 0 0 0,1-1 0 0 0,-1 0-1 0 0,2-1-12 0 0,4-3 42 0 0,4 1-17 0 0,-10 3-22 0 0,1 1 0 0 0,-1 0 1 0 0,0-1-1 0 0,0 1 0 0 0,0-1 0 0 0,0 1 0 0 0,0-1 0 0 0,0 0 0 0 0,0 1 1 0 0,0-1-1 0 0,0 0 0 0 0,0 0 0 0 0,-1 1 0 0 0,1-1 0 0 0,0 0 0 0 0,0 0 0 0 0,-1 0 1 0 0,1-1-4 0 0,4-8 14 0 0,-4 7-8 0 0,0 1 0 0 0,0 0-1 0 0,0 0 1 0 0,1-1-1 0 0,-1 1 1 0 0,1 0 0 0 0,-1 0-1 0 0,1 0 1 0 0,0 0-6 0 0,10-9 20 0 0,12-13 24 0 0,-23 23-39 0 0,0-1-1 0 0,1 0 1 0 0,-1 1 0 0 0,0-1-1 0 0,-1 0 1 0 0,1 1-1 0 0,0-1 1 0 0,0 0-1 0 0,-1 0 1 0 0,1 0-1 0 0,-1 0 1 0 0,1 0-1 0 0,-1 0 1 0 0,0-1-5 0 0,0 0-4 0 0,0 0 1 0 0,1 0-1 0 0,-1-1 0 0 0,1 1 0 0 0,0 0 1 0 0,0 0-1 0 0,0 0 0 0 0,0 0 0 0 0,1 0 4 0 0,3-13-39 0 0,0-19-41 0 0,-6-20 14 0 0,0 19 0 0 0,2-10 2 0 0,0 24-43 0 0,-1 0 0 0 0,0 0 1 0 0,-5-21 106 0 0,0 19-90 0 0,3 14 43 0 0,0-1 0 0 0,0 0 0 0 0,1 1 0 0 0,0-3 47 0 0,1-25-89 0 0,0-37-40 0 0,0 66 103 0 0,-1 1 0 0 0,0 0 0 0 0,-1 0 0 0 0,-2-8 26 0 0,2 9-26 0 0,0-1 0 0 0,1 1 0 0 0,-1-1 0 0 0,1-5 26 0 0,1-11-104 0 0,0-31 44 0 0,0 52-35 0 0,0 3 3 0 0,0 0 8 0 0,0 2 75 0 0,1 0 0 0 0,-1 0 0 0 0,0-1 0 0 0,0 1 0 0 0,1 0 0 0 0,-1 0 0 0 0,1-1 0 0 0,0 1 0 0 0,-1 0 0 0 0,1-1 0 0 0,0 1 0 0 0,0-1 0 0 0,0 1 9 0 0,0-1-5 0 0,0 1-1 0 0,0-1 1 0 0,0 1-1 0 0,0 0 0 0 0,-1-1 1 0 0,1 1-1 0 0,-1 0 1 0 0,1-1-1 0 0,-1 1 0 0 0,1 0 1 0 0,-1 0-1 0 0,0 0 1 0 0,0 0 5 0 0,0 0 0 0 0,0 0 0 0 0,0 1 0 0 0,1-1 0 0 0,-1 1 0 0 0,1-1 0 0 0,-1 0 0 0 0,1 1 0 0 0,0-1 0 0 0,0 0 0 0 0,0 1 0 0 0,0-1 0 0 0,0 0 0 0 0,0 0 0 0 0,1 0 0 0 0,-1 0 0 0 0,1 0 0 0 0,0 1 0 0 0,1 1 0 0 0,-1-1 0 0 0,0 0 0 0 0,0 1 0 0 0,-1-1 0 0 0,2 4 0 0 0,3 15 12 0 0,-5-15 6 0 0,1 0 0 0 0,1 1 0 0 0,-1-1 0 0 0,2 3-18 0 0,0-1 21 0 0,0 0 0 0 0,-1 1 0 0 0,0-1 1 0 0,-1 1-22 0 0,1 0 11 0 0,-1-1 1 0 0,1 1 0 0 0,1-1 0 0 0,0 0-12 0 0,-1-1-2 0 0,1 0 1 0 0,-2 0 0 0 0,1 0-1 0 0,-1 0 1 0 0,-1 0 0 0 0,1 2 1 0 0,0 1 10 0 0,0 0 0 0 0,1 0 0 0 0,0 0 0 0 0,2 0-10 0 0,1 11 68 0 0,-1 2 37 0 0,2 7 66 0 0,3 0 13 0 0,-4 1-8 0 0,4-1-34 0 0,-5-2-12 0 0,1-13-41 0 0,-4-13-69 0 0,-1 0 0 0 0,0 1-1 0 0,0-1 1 0 0,0 0 0 0 0,-1 1 0 0 0,1-1 0 0 0,-1 1 0 0 0,1 1-20 0 0,1 15 85 0 0,6 0-36 0 0,-5-16-31 0 0,-1 7 46 0 0,-2 10 0 0 0,0-21-62 0 0,0 0 1 0 0,0 1-1 0 0,0-1 0 0 0,0 0 1 0 0,0 1-1 0 0,0-1 1 0 0,0 0-1 0 0,0 1 1 0 0,0-1-1 0 0,0 0 1 0 0,0 1-1 0 0,0-1 1 0 0,1 0-1 0 0,-1 1 1 0 0,0-1-1 0 0,0 0 0 0 0,0 0 1 0 0,0 1-1 0 0,0-1 1 0 0,1 0-1 0 0,-1 1 1 0 0,0-1-1 0 0,0 0 1 0 0,0 0-1 0 0,1 0 1 0 0,-1 1-3 0 0,1-1-35 0 0,1 2 28 0 0,5 8 179 0 0,-5-6-175 0 0,0 0-98 0 0,-2-2 1 0 0,0 0-40 0 0,0 1-44 0 0,-1-1-50 0 0,1-2-31 0 0,0 0-44 0 0,0 0-40 0 0,0 0-34 0 0,0 0-116 0 0,0 0-34 0 0,0 0-1185 0 0</inkml:trace>
  <inkml:trace contextRef="#ctx0" brushRef="#br0" timeOffset="3324.76">8567 600 6880 0 0,'13'0'157'0'0,"-10"0"23"0"0,-1 0 11 0 0,0 0-180 0 0,0-1 1 0 0,-1 1-1 0 0,1 0 1 0 0,-1-1-1 0 0,1 1 1 0 0,-1-1 0 0 0,1 1-1 0 0,-1-1 1 0 0,1 0-1 0 0,-1 0 1 0 0,1 0-1 0 0,-1 0-11 0 0,1 0 5 0 0,-1 0-1 0 0,1 0 1 0 0,0 0-1 0 0,0 1 1 0 0,0-1-1 0 0,-1 0 0 0 0,1 1 1 0 0,0-1-1 0 0,0 1 1 0 0,0-1-1 0 0,0 1 1 0 0,1 0-5 0 0,5-1 32 0 0,-1-1 55 0 0,0-3 74 0 0,2-3 152 0 0,7-5 208 0 0,-2 8 85 0 0,-10-2-203 0 0,0 2-119 0 0,3 4-102 0 0,-1-2 34 0 0,4-8-21 0 0,-7 8-72 0 0,-2 1-44 0 0,0-1-28 0 0,-2 1-31 0 0,1-1-12 0 0,1 1 27 0 0,6-2 37 0 0,-2 0-8 0 0,-4-1-2 0 0,-1-3 38 0 0,2-5-58 0 0,-2 12-32 0 0,0 0-1 0 0,0 0 1 0 0,0 0 0 0 0,0-1 0 0 0,0 1 0 0 0,0 0-1 0 0,0 0 1 0 0,0 0 0 0 0,-1-1 0 0 0,1 1-1 0 0,-1 0 1 0 0,1 0 0 0 0,0 0 0 0 0,-1 0-1 0 0,0-1-9 0 0,-10-8 95 0 0,7 4 24 0 0,4 1-69 0 0,-1 0-12 0 0,-9 0 75 0 0,5-2-18 0 0,5 7-88 0 0,0-1 0 0 0,-1 1 0 0 0,1-1-1 0 0,0 1 1 0 0,0-1 0 0 0,-1 1 0 0 0,1 0 0 0 0,0-1-1 0 0,-1 1 1 0 0,1 0 0 0 0,0-1 0 0 0,-1 1-1 0 0,1 0 1 0 0,-1-1 0 0 0,1 1 0 0 0,-1 0-1 0 0,1 0 1 0 0,-1 0 0 0 0,1-1 0 0 0,0 1 0 0 0,-1 0-1 0 0,1 0 1 0 0,-1 0 0 0 0,1 0 0 0 0,-1 0-1 0 0,1 0 1 0 0,-1 0 0 0 0,1 0 0 0 0,-1 0-1 0 0,1 0 1 0 0,-1 0 0 0 0,0 0-7 0 0,0 0 9 0 0,1 0 0 0 0,-1 0-1 0 0,0 0 1 0 0,0 0 0 0 0,0 0 0 0 0,1-1-1 0 0,-1 1 1 0 0,0 0 0 0 0,0 0 0 0 0,1-1-1 0 0,-1 1 1 0 0,0-1 0 0 0,1 1 0 0 0,-1-1 0 0 0,1 1-1 0 0,-1-1 1 0 0,0 1 0 0 0,1-1 0 0 0,-1 1-1 0 0,1-1 1 0 0,-1 0 0 0 0,1 1-9 0 0,-8-7 114 0 0,0 9-86 0 0,-24 14-28 0 0,27-14 0 0 0,0 0 0 0 0,1 0 0 0 0,-1 1 0 0 0,0-1 0 0 0,1 1 0 0 0,-1 0 0 0 0,1 0 0 0 0,0 1 0 0 0,0-1 0 0 0,0 1 0 0 0,1 0 0 0 0,-1 0 0 0 0,0 2 0 0 0,-1 5 0 0 0,5-10 0 0 0,-1 0 0 0 0,1 0 0 0 0,-1 0 0 0 0,1 0 0 0 0,-1 0 0 0 0,1 0 0 0 0,-1 0 0 0 0,1 0 0 0 0,-1 0 0 0 0,0 0 0 0 0,0 0 0 0 0,1 0 0 0 0,-1 0 0 0 0,0 0 0 0 0,0-1 0 0 0,0 1 0 0 0,0 0 0 0 0,-1 0 0 0 0,1-1 0 0 0,0 1 0 0 0,0-1 0 0 0,0 1 0 0 0,0-1 0 0 0,0 1 0 0 0,0 0 0 0 0,0-1 0 0 0,0 1 0 0 0,0 0 0 0 0,0 0 0 0 0,1 0 0 0 0,-1 0 0 0 0,0 0 0 0 0,1 0 0 0 0,-1 0 0 0 0,0 1 0 0 0,0 0 0 0 0,1 0 0 0 0,0 0 0 0 0,-1 0 0 0 0,1 1 0 0 0,0-1 0 0 0,0 0 0 0 0,1 0 0 0 0,-1 1 0 0 0,0 13 0 0 0,0-14 0 0 0,0 0 0 0 0,-1 0 0 0 0,1 0 0 0 0,-1 1 0 0 0,1-1 0 0 0,-1 0 0 0 0,0 0 0 0 0,0 0 0 0 0,0 0 0 0 0,-1 2 0 0 0,1-3 0 0 0,0 0 0 0 0,0 0 0 0 0,0 1 0 0 0,1-1 0 0 0,-1 1 0 0 0,0-1 0 0 0,1 1 0 0 0,-1-1 0 0 0,1 1 0 0 0,0-1 0 0 0,-1 1 0 0 0,1-1 0 0 0,0 1 0 0 0,0 0 0 0 0,0-1 0 0 0,0 1 0 0 0,0-1 0 0 0,0 1 0 0 0,1 0 0 0 0,-1-1 0 0 0,0 1 0 0 0,1-1 0 0 0,-1 1 0 0 0,1 0 0 0 0,4 6 1 0 0,-4-7-2 0 0,0 0 0 0 0,0 1 1 0 0,0-1-1 0 0,0 1 0 0 0,-1-1 0 0 0,1 1 0 0 0,-1-1 0 0 0,1 1 0 0 0,-1 0 0 0 0,1-1 1 0 0,-1 1-1 0 0,0 0 0 0 0,0-1 0 0 0,0 1 1 0 0,0 0-7 0 0,1 11-28 0 0,0 0 36 0 0,0-12 4 0 0,-1 0 0 0 0,0 0 0 0 0,1 0 0 0 0,-1 0 1 0 0,1 0-1 0 0,-1 0 0 0 0,1 0 0 0 0,-1 0 0 0 0,1 0 0 0 0,0-1 0 0 0,-1 1 0 0 0,1 0 0 0 0,0 0 0 0 0,0 0 0 0 0,0-1 0 0 0,0 1 0 0 0,0-1 0 0 0,0 1 0 0 0,0 0-5 0 0,4 1 25 0 0,-4-1-20 0 0,-1-1 1 0 0,1 0-1 0 0,0 0 1 0 0,-1 1-1 0 0,1-1 0 0 0,0 0 1 0 0,-1 1-1 0 0,1-1 1 0 0,-1 1-1 0 0,1-1 1 0 0,-1 1-1 0 0,1-1 0 0 0,-1 1 1 0 0,1-1-1 0 0,-1 1 1 0 0,0-1-1 0 0,1 1 0 0 0,-1-1 1 0 0,0 1-1 0 0,1 0 1 0 0,-1-1-1 0 0,0 1-5 0 0,3 4 14 0 0,-1-2-12 0 0,1 0-1 0 0,0 0 0 0 0,0-1 0 0 0,0 1 0 0 0,0-1 1 0 0,0 0-1 0 0,1 0 0 0 0,-1 0 0 0 0,1-1 1 0 0,2 2-2 0 0,1 0 1 0 0,25 3 9 0 0,-28-4 2 0 0,0 0-1 0 0,0 0 0 0 0,1-1 1 0 0,-1 1-1 0 0,1-1 1 0 0,-1 0-1 0 0,1 0 0 0 0,-1-1 1 0 0,1 1-1 0 0,-1-1 1 0 0,1 0-1 0 0,0 0 0 0 0,0 0-11 0 0,11 0-102 0 0</inkml:trace>
  <inkml:trace contextRef="#ctx0" brushRef="#br0" timeOffset="1354.44">5995 79 7888 0 0,'0'0'174'0'0,"0"0"29"0"0,0 0 13 0 0,0 3 33 0 0,0 0-101 0 0,0 8 72 0 0,0-6-73 0 0,0 0 113 0 0,0-3-78 0 0,0 1 43 0 0,3-1 181 0 0,8 9-38 0 0,-10-10-195 0 0,0 1-40 0 0,0 2 37 0 0,-1 0-85 0 0,0 1-42 0 0,-1-3 59 0 0,1 11 222 0 0,0-10-119 0 0,0 0-56 0 0,0-2-132 0 0,1 1-1 0 0,-1-1 0 0 0,0 1 1 0 0,1 0-1 0 0,-1-1 0 0 0,1 1 1 0 0,-1-1-1 0 0,1 1 0 0 0,0-1 1 0 0,0 0-1 0 0,-1 1 0 0 0,1-1-16 0 0,6 13 127 0 0,-5-3 1 0 0,-3 1 13 0 0,1-9-101 0 0,0 0 0 0 0,0 1 1 0 0,0-1-1 0 0,0 0 0 0 0,0 0 1 0 0,0 1-1 0 0,1-1 0 0 0,0 0 1 0 0,-1 0-1 0 0,2 1-40 0 0,2 3 73 0 0,-3-5-59 0 0,0-1 0 0 0,0 1 1 0 0,0-1-1 0 0,0 1 0 0 0,0-1 0 0 0,-1 1 1 0 0,1-1-1 0 0,-1 1 0 0 0,1 0 0 0 0,-1-1 1 0 0,0 1-1 0 0,1 0 0 0 0,-1-1 0 0 0,0 1 1 0 0,0 1-15 0 0,-1 21 133 0 0,0 28 135 0 0,5-23-149 0 0,2-14-38 0 0,-5-12-66 0 0,1 1 0 0 0,-1-1 1 0 0,0 0-1 0 0,0 1 1 0 0,-1-1-1 0 0,1 1 1 0 0,-1-1-1 0 0,0 1 1 0 0,1 0-16 0 0,-1 42 46 0 0,0-2 46 0 0,0 18 90 0 0,0 99 306 0 0,0-159-400 0 0,0 1-12 0 0,0-2-195 0 0,0 0 83 0 0,0 0 106 0 0,0 1 170 0 0,0-2-178 0 0,0 1-74 0 0,0 1-111 0 0,0-1-109 0 0,0-1 64 0 0,0 1-38 0 0,0 0-42 0 0,0 0-45 0 0,0-1-49 0 0,0 1-50 0 0,0-1 62 0 0,0 0-48 0 0,0 0-43 0 0,0 0-36 0 0,0 0-134 0 0,0 0-37 0 0,0 0-1384 0 0</inkml:trace>
  <inkml:trace contextRef="#ctx0" brushRef="#br0" timeOffset="1970.68">5838 331 6296 0 0,'0'0'184'0'0,"2"0"-6"0"0,11 0 112 0 0,-1 0 47 0 0,20 0 892 0 0,-21 0-741 0 0,-5 0-236 0 0,0 0-40 0 0,0 0-39 0 0,1 0-69 0 0,-1 0-79 0 0,0 0-91 0 0,13-2 393 0 0,-6-4-93 0 0,8-4-16 0 0,27-3-51 0 0,-12 3-50 0 0,-10 2-12 0 0,16-2-4 0 0,-32 8-73 0 0,0 0 0 0 0,0 0 0 0 0,0-1 0 0 0,0-1 1 0 0,6-2-29 0 0,-5 0 31 0 0,48-22 111 0 0,-16 12 7 0 0,-35 12-113 0 0,-1 1-1 0 0,0-1 0 0 0,0-1 0 0 0,1 0-35 0 0,-1 0 36 0 0,0 1 1 0 0,0-1-1 0 0,0 2 0 0 0,2-1-36 0 0,9-3 60 0 0,1 1-98 0 0,-9 3-7 0 0,8 1-94 0 0,-17 2 128 0 0,0 0 0 0 0,0 0 0 0 0,0 0 0 0 0,-1 0 0 0 0,1 0 0 0 0,0 0 0 0 0,0-1-1 0 0,0 1 1 0 0,0 0 0 0 0,-1 0 0 0 0,1-1 0 0 0,0 1 0 0 0,0 0 0 0 0,0-1 0 0 0,0 1 11 0 0,3-7-88 0 0,0 2 34 0 0,6 3 36 0 0,-9 2 17 0 0,0 0 0 0 0,0 0 0 0 0,0 0 0 0 0,0 0 0 0 0,-1 0 0 0 0,1 0 0 0 0,0 1 0 0 0,0-1 0 0 0,0 0 0 0 0,0 0 0 0 0,-1 1 0 0 0,1-1 0 0 0,0 0 0 0 0,0 1 1 0 0,0 0-3 0 0,-1-1-1 0 0,1 1 1 0 0,-1 0-1 0 0,0 0 1 0 0,1 0 0 0 0,-1-1-1 0 0,0 1 1 0 0,0 0-1 0 0,0 0 1 0 0,0 0-1 0 0,0 0 1 0 0,0 0-1 0 0,0-1 1 0 0,0 1-1 0 0,0 0 4 0 0,3 15-30 0 0,2-8-2 0 0,-4-7 27 0 0,-1 1 1 0 0,1-1-1 0 0,0 1 1 0 0,0-1-1 0 0,0 1 0 0 0,-1-1 1 0 0,1 1-1 0 0,-1-1 1 0 0,1 1-1 0 0,-1 0 0 0 0,0-1 1 0 0,1 1-1 0 0,-1 0 1 0 0,0-1 4 0 0,0 65-144 0 0,0-37 112 0 0,0-21 38 0 0,1 0 0 0 0,0 0 1 0 0,0-1-1 0 0,1 1 0 0 0,1 1-6 0 0,-1-2 17 0 0,0 1-1 0 0,-1-1 0 0 0,0 1 1 0 0,0 0-1 0 0,0 1-16 0 0,-2 17 133 0 0,0-16-50 0 0,1 1 1 0 0,0 0-1 0 0,1 0 1 0 0,0 0 0 0 0,1 3-84 0 0,2 1 87 0 0,4 21 150 0 0,-7-22-111 0 0,-1 3 48 0 0,1-11-110 0 0,0-1 1 0 0,0 1-1 0 0,0 0 1 0 0,0-1-1 0 0,2 4-64 0 0,3 13 201 0 0,-4-7-102 0 0,-2-11-57 0 0,0 43 491 0 0,0-20-146 0 0,0-24-179 0 0,0-3-3 0 0,0 0-12 0 0,0 0-7 0 0,0 0-2 0 0,0 0-4 0 0,0 0-16 0 0,1-1-30 0 0,-1-1-58 0 0,-1-8 34 0 0,1 10-108 0 0,0 0 1 0 0,0 0 0 0 0,0 0-1 0 0,0 0 1 0 0,0 0 0 0 0,0-1-1 0 0,0 1 1 0 0,0 0 0 0 0,0 0-1 0 0,0 0 1 0 0,0 0 0 0 0,0 0-1 0 0,0 0 1 0 0,0 0 0 0 0,0 0-1 0 0,0 0 1 0 0,0-1 0 0 0,0 1-1 0 0,0 0 1 0 0,0 0 0 0 0,0 0-1 0 0,0 0 1 0 0,0 0 0 0 0,0 0-1 0 0,0 0 1 0 0,0 0 0 0 0,0 0-1 0 0,0 0 1 0 0,0 0 0 0 0,0 0-1 0 0,0 0 1 0 0,0-1 0 0 0,0 1-1 0 0,-1 0 1 0 0,1 0 0 0 0,0 0-1 0 0,0 0 1 0 0,0 0 0 0 0,0 0-1 0 0,0 0 1 0 0,0 0 0 0 0,0 0-1 0 0,0 0 1 0 0,0 0 0 0 0,0 0-1 0 0,-1 0 1 0 0,1 0 0 0 0,0 0-1 0 0,0 0 1 0 0,0 0 0 0 0,0 0-1 0 0,0 0 1 0 0,0 0 0 0 0,0 0-1 0 0,0 0 1 0 0,0 0 0 0 0,-1 0-3 0 0,1 0 6 0 0,-1 0 0 0 0,1 0 1 0 0,-1 0-1 0 0,0 0 1 0 0,1 0-1 0 0,-1-1 1 0 0,1 1-1 0 0,-1 0 1 0 0,0-1-1 0 0,1 1 1 0 0,-1 0-1 0 0,1-1 1 0 0,-1 1-1 0 0,1 0 0 0 0,-1-1 1 0 0,1 1-1 0 0,-1-1 1 0 0,1 1-1 0 0,0-1 1 0 0,-1 1-1 0 0,1-1 1 0 0,0 0-1 0 0,-1 1 1 0 0,1-1-1 0 0,0 1 1 0 0,0-1-1 0 0,-1 0 1 0 0,1 1-1 0 0,0-1 0 0 0,0 1 1 0 0,0-1-1 0 0,0 0 1 0 0,0 1-1 0 0,0-1-6 0 0,0-31 168 0 0,0 16-135 0 0,2 0 10 0 0,5-2-25 0 0,-3 8-9 0 0,4-12 39 0 0,5-5-43 0 0,-12 26-4 0 0,25-31-1 0 0,-22 21 0 0 0,-3 10 0 0 0,-1 0 1 0 0,0 0-1 0 0,1 0 1 0 0,-1 0 0 0 0,1-1-1 0 0,0 1 1 0 0,-1 0-1 0 0,1 0 1 0 0,-1 0-1 0 0,1 1 1 0 0,0-1 0 0 0,0 0-1 0 0,0 0 1 0 0,0 0-1 0 0,0 0 1 0 0,0 1 0 0 0,-1-1-1 0 0,2 0 0 0 0,14-2 43 0 0,-4 3-48 0 0,8 1-26 0 0,-8 2-37 0 0,-1 2-37 0 0,0 5-58 0 0,-7-6 116 0 0,11 11-69 0 0,-8-5 68 0 0,-2-1 62 0 0,8 16 111 0 0,-3-4-39 0 0,-1 3 32 0 0,22 39-99 0 0,-4-32-19 0 0,-25-26-4 0 0,3 3 10 0 0,1-5-38 0 0,-1 0-5 0 0,3 3-105 0 0,-4 3-84 0 0,-1-3 21 0 0,1-1-37 0 0,-2-3 77 0 0,1-1-13 0 0,-2-1 10 0 0,1 1-54 0 0,-1-1-64 0 0,0 1-77 0 0,0 0 19 0 0,-1 0-48 0 0,1 0-43 0 0,-1 1-38 0 0,0-1-136 0 0,1 1-37 0 0,-1 3-1423 0 0</inkml:trace>
  <inkml:trace contextRef="#ctx0" brushRef="#br0" timeOffset="2295.46">7068 647 6896 0 0,'5'0'48'0'0,"14"0"309"0"0,-15-1-323 0 0,0-1-41 0 0,24-14 5 0 0,-15 8 39 0 0,0 1 42 0 0,-2 1 56 0 0,0 1 69 0 0,1 1 104 0 0,-3-1-43 0 0,7-1 133 0 0,-3 2-162 0 0,-11 4-198 0 0,0 0 1 0 0,1-1-1 0 0,-1 0 1 0 0,0 1-1 0 0,0-1 1 0 0,1 0 0 0 0,-1 0-1 0 0,0 0 1 0 0,0 0-1 0 0,0-1 1 0 0,0 1 0 0 0,0 0-1 0 0,0-1 1 0 0,0 0-39 0 0,13-8 198 0 0,-1 6-47 0 0,-1 0-20 0 0,-8-3 8 0 0,-3 3-70 0 0,12-1 28 0 0,-8 0-92 0 0,14-13 108 0 0,-17 15-104 0 0,0-3 64 0 0,-4-4-58 0 0,1 10-7 0 0,0-1 6 0 0,0 0 0 0 0,0 0 0 0 0,0 0 1 0 0,0 0-1 0 0,0 1 0 0 0,0-1 1 0 0,0 0-1 0 0,0 0 0 0 0,0 0 0 0 0,-1 0 1 0 0,1 0-1 0 0,0 1 0 0 0,-1-1 0 0 0,1 0 1 0 0,0 0-1 0 0,-1 1 0 0 0,0-2-14 0 0,-10 0 267 0 0,10 2-243 0 0,-1 0 0 0 0,1 0 0 0 0,-1 0 0 0 0,1 0 0 0 0,-1-1 0 0 0,1 1 0 0 0,-1 0 0 0 0,1-1 0 0 0,-1 1 0 0 0,1-1-24 0 0,-1 0 8 0 0,2 1 4 0 0,-1-1 0 0 0,0 1 0 0 0,0-1 0 0 0,1 1 0 0 0,-1-1 0 0 0,0 1 0 0 0,0-1 0 0 0,0 1 0 0 0,0 0-1 0 0,0-1 1 0 0,0 1 0 0 0,0 0 0 0 0,0 0 0 0 0,0 0 0 0 0,0 0 0 0 0,0 0 0 0 0,0 0 0 0 0,0 0-1 0 0,0 0 1 0 0,0 0 0 0 0,1 0 0 0 0,-1 1 0 0 0,0-1 0 0 0,0 0 0 0 0,0 1 0 0 0,0-1 0 0 0,0 1-1 0 0,0-1 1 0 0,0 1 0 0 0,1-1 0 0 0,-2 1-12 0 0,1 0 10 0 0,-2 0 37 0 0,0-1-19 0 0,0 0 8 0 0,0 0 21 0 0,-1 2 23 0 0,-1 0 38 0 0,-7 3-88 0 0,6-3-29 0 0,1 0-1 0 0,-1 0 0 0 0,1 0 1 0 0,0 1-1 0 0,0 0 1 0 0,1 0-1 0 0,-1 0 1 0 0,0 1-1 0 0,-45 46-2 0 0,21-21 57 0 0,28-27-54 0 0,-1 0 0 0 0,0 0-1 0 0,1 0 1 0 0,-1 0 0 0 0,1 0 0 0 0,0 0 0 0 0,0 1 0 0 0,0-1-1 0 0,0 0 1 0 0,0 1 0 0 0,1-1 0 0 0,-1 1 0 0 0,1 0-1 0 0,-1-1 0 0 0,0 0 1 0 0,1 1 0 0 0,-1-1 0 0 0,0 1 0 0 0,0-1 0 0 0,0 0-1 0 0,0 1 1 0 0,0-1 0 0 0,-1 0 0 0 0,1 0 0 0 0,-1 0-1 0 0,1 0 1 0 0,-1 0-1 0 0,0-1 5 0 0,1 1-1 0 0,-1-1 0 0 0,1 1 0 0 0,0 0 1 0 0,0 0-1 0 0,0-1 0 0 0,0 1 0 0 0,0 0 0 0 0,0 0 1 0 0,0 0-1 0 0,0 0-4 0 0,-1 24 7 0 0,2-25-7 0 0,0-1 0 0 0,0 1 0 0 0,0-1 0 0 0,0 1 0 0 0,-1-1 0 0 0,1 1 0 0 0,0-1 0 0 0,1 1 0 0 0,-1-1 0 0 0,0 1 0 0 0,0-1 0 0 0,0 1 0 0 0,0-1 0 0 0,0 1 0 0 0,0-1 0 0 0,1 1 0 0 0,-1-1 0 0 0,0 1 0 0 0,0-1 0 0 0,1 0 0 0 0,-1 1 0 0 0,0-1 0 0 0,1 1 0 0 0,-1-1 0 0 0,0 0 0 0 0,1 1 0 0 0,-1-1 0 0 0,0 0 0 0 0,1 0 0 0 0,-1 1 0 0 0,1-1 0 0 0,0 0 0 0 0,5 5 14 0 0,1 6 51 0 0,-7-10-61 0 0,0 0 0 0 0,1 0 0 0 0,-1 0-1 0 0,1 0 1 0 0,-1 0 0 0 0,1 0 0 0 0,0 0 0 0 0,-1 0 0 0 0,1 0 0 0 0,0 0 0 0 0,0-1-1 0 0,-1 1 1 0 0,1 0 0 0 0,0 0 0 0 0,0-1 0 0 0,1 1-4 0 0,5 3 24 0 0,0-1 1 0 0,1 0-1 0 0,7 2-24 0 0,-3-2-8 0 0,2-3-37 0 0,-4 1-26 0 0,13 3 47 0 0,-16-2-38 0 0,-1 0-67 0 0,-2-1 7 0 0,0 0-39 0 0,1 1-45 0 0,-1-1-50 0 0,-1-1-16 0 0,0 1-43 0 0,0-1-38 0 0,0 1-33 0 0,5-1-648 0 0,3 0-680 0 0</inkml:trace>
  <inkml:trace contextRef="#ctx0" brushRef="#br0" timeOffset="22720">237 1641 7640 0 0,'0'0'224'0'0,"-3"-3"-12"0"0,-1-1-178 0 0,-5-5-24 0 0,0 0 8 0 0,5 2 48 0 0,1 0 89 0 0,1 3 65 0 0,1 3-194 0 0,1 1-1 0 0,-1-1 1 0 0,1 1 0 0 0,0 0-1 0 0,-1-1 1 0 0,1 1 0 0 0,-1 0 0 0 0,1-1-1 0 0,-1 1 1 0 0,0 0 0 0 0,1 0 0 0 0,-1 0-1 0 0,1 0 1 0 0,-1-1 0 0 0,1 1-1 0 0,-1 0 1 0 0,1 0 0 0 0,-1 0 0 0 0,0 0-1 0 0,1 0 1 0 0,-1 0 0 0 0,1 0-1 0 0,-1 1-25 0 0,-8-3 344 0 0,2-4 84 0 0,4 2-141 0 0,-1 2-68 0 0,-7 0 234 0 0,8 2-411 0 0,-1 0 34 0 0,-4 0 106 0 0,-11 0 316 0 0,14 0-380 0 0,1 0-41 0 0,-1 2 141 0 0,3 0-191 0 0,0 0 0 0 0,0-1 0 0 0,0 0 0 0 0,0 0 0 0 0,0 1 0 0 0,0-1 0 0 0,-1-1 1 0 0,1 1-1 0 0,0 0 0 0 0,-1 0 0 0 0,1-1 0 0 0,-1 1 0 0 0,1-1 0 0 0,-1 0 0 0 0,1 0 0 0 0,-1 0 1 0 0,1 0-1 0 0,-2 0-27 0 0,4 0 8 0 0,-1 0 0 0 0,0 0 0 0 0,0 0 1 0 0,1 0-1 0 0,-1 0 0 0 0,0 0 0 0 0,0 1 0 0 0,1-1 1 0 0,-1 0-1 0 0,0 0 0 0 0,0 1 0 0 0,1-1 0 0 0,-1 1 1 0 0,0-1-1 0 0,1 0 0 0 0,-1 1 0 0 0,1-1 1 0 0,-1 1-9 0 0,-7 11 96 0 0,1 0-74 0 0,1-10 21 0 0,6-2-42 0 0,-1 0-1 0 0,0 0 1 0 0,1 0 0 0 0,-1 0-1 0 0,0 0 1 0 0,0 0 0 0 0,1 1 0 0 0,-1-1-1 0 0,0 0 1 0 0,1 0 0 0 0,-1 0-1 0 0,1 1 1 0 0,-1-1 0 0 0,0 0 0 0 0,1 1-1 0 0,-1 0 0 0 0,1-1 0 0 0,0 1 0 0 0,-1 0 0 0 0,1 0 0 0 0,0-1 0 0 0,-1 1 0 0 0,1 0 0 0 0,0 0 0 0 0,0 0 0 0 0,0 0 0 0 0,0 0 0 0 0,0-1 0 0 0,0 1 0 0 0,0 1 0 0 0,0-2 0 0 0,0 1 0 0 0,0-1 0 0 0,0 1 0 0 0,0-1 0 0 0,0 1 0 0 0,0-1 0 0 0,0 1 0 0 0,0-1 0 0 0,0 1 0 0 0,0-1 0 0 0,0 1 0 0 0,0-1 0 0 0,0 1 0 0 0,0-1 0 0 0,1 1 0 0 0,-1-1 0 0 0,0 1 0 0 0,0-1 0 0 0,0 1 0 0 0,1-1 0 0 0,-1 0 0 0 0,0 1 0 0 0,1-1 0 0 0,-1 0 0 0 0,0 1 0 0 0,1-1 0 0 0,-1 0 0 0 0,1 1 0 0 0,-1-1 0 0 0,0 0 0 0 0,1 1 0 0 0,0-1 0 0 0,5 4 0 0 0,0 9 0 0 0,7 3 0 0 0,-6-8 0 0 0,-4-5 0 0 0,0 1 0 0 0,0-1 0 0 0,1 0 0 0 0,-1 0 0 0 0,1-1 0 0 0,0 1 0 0 0,7 2 0 0 0,-10-5 0 0 0,0 0 0 0 0,1 1 0 0 0,-1-1 0 0 0,0 1 0 0 0,0-1 0 0 0,0 1 0 0 0,0-1 0 0 0,0 1 0 0 0,0 0 0 0 0,0 0 0 0 0,0-1 0 0 0,-1 1 0 0 0,1 0 0 0 0,0 0 0 0 0,0 0 0 0 0,0 0 0 0 0,-1 0 0 0 0,1 1 0 0 0,2 3-1 0 0,-3-5 1 0 0,0 1 0 0 0,0-1-1 0 0,1 1 1 0 0,-1 0 0 0 0,0-1 0 0 0,1 1-1 0 0,-1 0 1 0 0,0-1 0 0 0,1 1 0 0 0,-1-1 0 0 0,1 1-1 0 0,-1-1 1 0 0,1 1 0 0 0,-1-1 0 0 0,1 0 0 0 0,0 1-1 0 0,-1-1 1 0 0,1 0 0 0 0,-1 1 0 0 0,1-1-1 0 0,0 0 1 0 0,0 1 0 0 0,4 1-6 0 0,-1 1 1 0 0,1 0 1 0 0,-1 0-1 0 0,0 1 1 0 0,0 0 0 0 0,0 0-1 0 0,0 0 1 0 0,-1 0-1 0 0,1 0 1 0 0,1 4 4 0 0,-3-4-2 0 0,1 0-1 0 0,1 0 1 0 0,-1 0 0 0 0,0 0 0 0 0,1 0-1 0 0,0-1 1 0 0,0 0 0 0 0,0 1 0 0 0,2 0 2 0 0,-4-3 0 0 0,-1-1 0 0 0,0 1 0 0 0,0 0 0 0 0,0 0 0 0 0,0 0 1 0 0,0 0-1 0 0,0 0 0 0 0,0 0 0 0 0,-1 0 0 0 0,1 0 0 0 0,0 0 1 0 0,0 0-1 0 0,-1 0 0 0 0,1 0 0 0 0,-1 1 0 0 0,1-1 0 0 0,-1 0 1 0 0,1 0-1 0 0,-1 1 0 0 0,0-1 0 0 0,0 1 0 0 0,3 5 10 0 0,7 20 81 0 0,-9-23-34 0 0,0-1 1 0 0,0 1-1 0 0,0 0 1 0 0,-1 0-1 0 0,0 0 1 0 0,0 0-1 0 0,0 0 1 0 0,0 2-58 0 0,-1 7 172 0 0,1-13-161 0 0,0 1 0 0 0,0 0 1 0 0,0 0-1 0 0,0-1 0 0 0,0 1 0 0 0,0 0 1 0 0,-1 0-1 0 0,1-1 0 0 0,0 1 1 0 0,0 0-1 0 0,-1-1 0 0 0,1 1 1 0 0,0 0-1 0 0,-1-1 0 0 0,1 1 1 0 0,-1-1-1 0 0,1 1-11 0 0,-10 5 120 0 0,9-5-112 0 0,0-1-1 0 0,0 1 0 0 0,0-1 1 0 0,0 1-1 0 0,0 0 0 0 0,0-1 1 0 0,0 1-1 0 0,0 0 0 0 0,0 0 1 0 0,0 0-1 0 0,0 0 0 0 0,0 0 1 0 0,1 0-1 0 0,-1 0 0 0 0,0 0-7 0 0,-4 10 63 0 0,5-10-56 0 0,0 0-1 0 0,-1 1 1 0 0,1-1-1 0 0,0 0 1 0 0,-1 0-1 0 0,0 0 1 0 0,1 0-1 0 0,-1 0 1 0 0,0 0-1 0 0,1 0 1 0 0,-1 0-1 0 0,0-1 1 0 0,0 1-1 0 0,0 0 1 0 0,0 0-1 0 0,0-1 1 0 0,0 1-1 0 0,0 0-6 0 0,-62 31 431 0 0,31-27-288 0 0,25 0-116 0 0,7-5-24 0 0,-1 1 1 0 0,0 0-1 0 0,0-1 0 0 0,1 1 1 0 0,-1-1-1 0 0,0 1 0 0 0,0-1 1 0 0,0 1-1 0 0,1-1 0 0 0,-1 1 1 0 0,0-1-1 0 0,0 0 0 0 0,0 0 1 0 0,0 1-1 0 0,0-1 0 0 0,0 0 1 0 0,0 0-1 0 0,0 0 0 0 0,0 0 1 0 0,0 0-1 0 0,0 0 0 0 0,0 0 1 0 0,0 0-1 0 0,0-1 0 0 0,0 1 1 0 0,0 0-1 0 0,0-1-3 0 0,-7-4 6 0 0,-4-1-2 0 0,-2 4-83 0 0,7 1 40 0 0,5-1-25 0 0,0-1-32 0 0,0 0-47 0 0,0-1-42 0 0,-9-1-352 0 0,11 4 498 0 0,-1 0 0 0 0,1 1 0 0 0,-1-1 0 0 0,1 0 0 0 0,0 0 0 0 0,0 0 1 0 0,0 1-1 0 0,-1-1 0 0 0,1 0 0 0 0,0 0 0 0 0,0 0 0 0 0,0 0 0 0 0,0 0 1 0 0,0 0 38 0 0</inkml:trace>
  <inkml:trace contextRef="#ctx0" brushRef="#br0" timeOffset="23088.56">537 1625 8840 0 0,'0'0'197'0'0,"0"0"24"0"0,0 0 19 0 0,0-2-29 0 0,-3-12-91 0 0,-1 8 5 0 0,-2-1 143 0 0,4 6 14 0 0,0-1-75 0 0,0 2-63 0 0,0-1-51 0 0,0 1-29 0 0,-3 1 10 0 0,4 0-2 0 0,1-1 2 0 0,-3 0 166 0 0,-1-1-43 0 0,0 1-38 0 0,1 0-33 0 0,-6 0 58 0 0,3-1-99 0 0,-7 3 50 0 0,8 0 35 0 0,-1 9 78 0 0,-4-5 21 0 0,-4 1-44 0 0,9-4-135 0 0,0-1 5 0 0,-12 7 254 0 0,7-2-157 0 0,3 0-87 0 0,2 2-70 0 0,-11 22 29 0 0,13-15-64 0 0,3 16 0 0 0,3-17 0 0 0,0-9 0 0 0,1-1 0 0 0,0 0 0 0 0,1 0 0 0 0,-1-1 0 0 0,1 1 0 0 0,0-1 0 0 0,0 0 0 0 0,5 3 0 0 0,0-2 6 0 0,-8-4-1 0 0,1 0 0 0 0,-1 0 1 0 0,0 0-1 0 0,0 0 0 0 0,0 1 0 0 0,0-1 0 0 0,0 1 1 0 0,0 0-1 0 0,0-1-5 0 0,2 2 1 0 0,-1 0 1 0 0,1 0-1 0 0,0-1 0 0 0,0 1 1 0 0,1-1-1 0 0,-1 0 1 0 0,0 0-1 0 0,2 0-1 0 0,17 8 0 0 0,24 22 13 0 0,-42-29 4 0 0,0-1-1 0 0,0 1 1 0 0,0-1 0 0 0,0 0-1 0 0,1 0 1 0 0,-1 0 0 0 0,2-1-17 0 0,-2 0 11 0 0,0 1 0 0 0,-1-1 0 0 0,0 1 0 0 0,1-1 0 0 0,-1 1 0 0 0,0 1 1 0 0,1-1-12 0 0,8 7 30 0 0,7 4 33 0 0,0 0 1 0 0,8 2-64 0 0,-27-14 6 0 0,1-1 0 0 0,-1 1 0 0 0,0 0 0 0 0,0 0 0 0 0,0 0 0 0 0,0 0 0 0 0,0 0 0 0 0,-1 0 0 0 0,1 0 0 0 0,0 0 0 0 0,0 0 0 0 0,-1 0 0 0 0,1 0 0 0 0,0 1 0 0 0,-1-1 0 0 0,0 0 0 0 0,1 0 0 0 0,-1 1 0 0 0,1-1 0 0 0,-1 0 0 0 0,0 1 1 0 0,0-1-1 0 0,0 0-6 0 0,3 5 72 0 0,-2-5-63 0 0,0 0 1 0 0,0 1 0 0 0,1-1 0 0 0,-1 1-1 0 0,0-1 1 0 0,0 1 0 0 0,-1-1 0 0 0,1 1 0 0 0,0 0-1 0 0,0-1 1 0 0,-1 1 0 0 0,1 0 0 0 0,-1-1-1 0 0,0 1 1 0 0,1 1-10 0 0,-4 2 86 0 0,-2 0-40 0 0,-11 11 129 0 0,8-8-136 0 0,-10 8 34 0 0,-4-7-4 0 0,-1 0-13 0 0,5 2-145 0 0,-9-6-58 0 0,22-3 132 0 0,2 0-30 0 0,1-1-27 0 0,0 0-41 0 0,0 1-67 0 0,-1-1-72 0 0,1 0-82 0 0,-1 0-96 0 0,0 0-106 0 0,0 0-118 0 0,1-1 278 0 0,0 0-33 0 0,0 0-37 0 0,0 0-36 0 0,-9 0-1349 0 0,-7 0-1040 0 0</inkml:trace>
  <inkml:trace contextRef="#ctx0" brushRef="#br0" timeOffset="23704.78">1373 1578 9440 0 0,'0'0'216'0'0,"0"0"32"0"0,0 0 9 0 0,0-1-109 0 0,0-1-77 0 0,0-2-37 0 0,-3-2-24 0 0,3 5-10 0 0,-1 1 0 0 0,0-1 0 0 0,0 1 0 0 0,0 0 0 0 0,1 0 0 0 0,-1-1 0 0 0,0 1 0 0 0,0 0 0 0 0,0 0 0 0 0,0 0 0 0 0,0 0 0 0 0,1 0 0 0 0,-1 0 0 0 0,-1 0 0 0 0,-4 0 18 0 0,-1 0 33 0 0,1 0 32 0 0,0-1 34 0 0,2-1 35 0 0,0-4 135 0 0,4 5-268 0 0,-1 1 1 0 0,1 0-1 0 0,0-1 0 0 0,0 1 0 0 0,-1-1 0 0 0,1 1 0 0 0,0 0 0 0 0,-1-1 0 0 0,1 1 0 0 0,0-1 1 0 0,-1 1-1 0 0,1 0 0 0 0,-1 0 0 0 0,1-1 0 0 0,-1 1 0 0 0,1 0 0 0 0,0 0 0 0 0,-1-1 0 0 0,1 1 0 0 0,-1 0 1 0 0,1 0-1 0 0,-1 0 0 0 0,1 0 0 0 0,-1 0 0 0 0,1 0 0 0 0,-1 0 0 0 0,1 0 0 0 0,-1 0 0 0 0,1 0 0 0 0,-1 0 1 0 0,1 0-1 0 0,-1 0-19 0 0,-5 0 204 0 0,-13 0 492 0 0,10 0-438 0 0,3 0-97 0 0,1 0-96 0 0,0 3 207 0 0,-8 7-102 0 0,0-4-46 0 0,7 4-10 0 0,-4-5-21 0 0,-6 24-64 0 0,15-26-24 0 0,0-1 0 0 0,1 0 1 0 0,-1 0-1 0 0,1 1 0 0 0,-1-1 0 0 0,1 1 0 0 0,0-1 0 0 0,0 0 0 0 0,0 1 0 0 0,0 1-5 0 0,-1 13 3 0 0,-15 20-3 0 0,13-30 0 0 0,1-1 0 0 0,0 1 0 0 0,0-1 0 0 0,1 0 0 0 0,0 1 0 0 0,0-1 0 0 0,0 0 0 0 0,1 6 0 0 0,0 96 0 0 0,0-106 3 0 0,0-1 0 0 0,0 1 0 0 0,1 0 0 0 0,-1 0 0 0 0,1-1 0 0 0,-1 1 0 0 0,1 0 0 0 0,-1-1 0 0 0,1 1 0 0 0,0-1 0 0 0,0 1 0 0 0,0 0 0 0 0,0-1 0 0 0,0 0 0 0 0,0 1 0 0 0,0-1 0 0 0,1 0 0 0 0,-1 0 0 0 0,1 1-3 0 0,11 14 15 0 0,-10-9-13 0 0,9 15-16 0 0,-10-20 8 0 0,-1-1 0 0 0,0 1 0 0 0,1 0 0 0 0,0-1-1 0 0,-1 1 1 0 0,1-1 0 0 0,0 0 0 0 0,-1 0-1 0 0,1 0 1 0 0,1 1 6 0 0,10 4-32 0 0,-7-4 42 0 0,0 0 0 0 0,-1 0 1 0 0,1 0-1 0 0,6 0-10 0 0,3-1-20 0 0,1 0-68 0 0,2-1-97 0 0,40 0-491 0 0,-40 0 318 0 0</inkml:trace>
  <inkml:trace contextRef="#ctx0" brushRef="#br0" timeOffset="24042.46">1894 1609 7800 0 0,'-11'-1'132'0'0,"-1"-5"-17"0"0,6 2-34 0 0,-2 1 54 0 0,2 2-1 0 0,-1 1 47 0 0,-15 0-186 0 0,7 0 34 0 0,1 0 36 0 0,1 0 52 0 0,2 0 30 0 0,0 0 54 0 0,0 0 62 0 0,0 0 70 0 0,3 1-142 0 0,4 2-50 0 0,-3 6 32 0 0,7-8-165 0 0,-1 1 0 0 0,1-1 0 0 0,-1 0 0 0 0,0 0 0 0 0,1 0-1 0 0,-1 0 1 0 0,0 0 0 0 0,0 0 0 0 0,0 0 0 0 0,1 0 0 0 0,-1 0 0 0 0,0-1 0 0 0,-1 1 0 0 0,1 0 0 0 0,0 0-8 0 0,-4 1 27 0 0,5-2-20 0 0,-1 0 0 0 0,0 1-1 0 0,1-1 1 0 0,-1 0 0 0 0,0 1-1 0 0,1-1 1 0 0,-1 0 0 0 0,1 1-1 0 0,-1-1 1 0 0,1 1 0 0 0,-1-1-1 0 0,1 1 1 0 0,-1-1 0 0 0,1 1 0 0 0,-1-1-1 0 0,1 1 1 0 0,0-1 0 0 0,-1 1-1 0 0,1 0 1 0 0,0-1 0 0 0,0 1-1 0 0,-1 0-6 0 0,-1 4 42 0 0,-7 10 148 0 0,-8 10 139 0 0,-5 6 101 0 0,12-10-198 0 0,4-3-94 0 0,0 1-80 0 0,2-9-29 0 0,3-6-17 0 0,0-1-1 0 0,0 1 0 0 0,1-1 1 0 0,-1 1-1 0 0,1 0 0 0 0,0-1 1 0 0,0 1-1 0 0,0 0 0 0 0,1 1-11 0 0,0 5 17 0 0,-1-9-14 0 0,0 1-1 0 0,0 0 1 0 0,0-1 0 0 0,0 1-1 0 0,0 0 1 0 0,1-1-1 0 0,-1 1 1 0 0,1 0 0 0 0,-1-1-1 0 0,1 1 1 0 0,0-1 0 0 0,0 1-1 0 0,-1-1 1 0 0,2 1-3 0 0,4 10 27 0 0,-4 0-17 0 0,-2-11-9 0 0,1 0 1 0 0,-1 0-1 0 0,0 0 1 0 0,0 0-1 0 0,0 0 0 0 0,1-1 1 0 0,-1 1-1 0 0,0 0 0 0 0,1 0 1 0 0,-1 0-1 0 0,1 0 1 0 0,-1-1-1 0 0,1 1-1 0 0,10 7 60 0 0,-10-8-53 0 0,0 1 1 0 0,0-1-1 0 0,-1 1 1 0 0,1 0-1 0 0,0-1 0 0 0,0 1 1 0 0,-1 0-1 0 0,1-1 1 0 0,0 1-1 0 0,-1 0 0 0 0,1 0 1 0 0,-1 0-1 0 0,1-1 1 0 0,-1 1-1 0 0,0 0 0 0 0,1 0 1 0 0,-1 0-8 0 0,10 15 165 0 0,10-5-24 0 0,21 4 216 0 0,-31-12-243 0 0,7 1 150 0 0,4-5-24 0 0,-12 0-116 0 0,6 2 98 0 0,0-1-77 0 0,3-3-28 0 0,3-8 29 0 0,-8 8-79 0 0,-11 3-52 0 0,0-1 0 0 0,1 1-1 0 0,-1-1 1 0 0,0 0 0 0 0,1 1 0 0 0,-1-1 0 0 0,0 0 0 0 0,0 0 0 0 0,0-1-1 0 0,0 1 1 0 0,0 0 0 0 0,0-1 0 0 0,0 1 0 0 0,0-1-15 0 0,5-6 68 0 0,-4 5-31 0 0,0-1-1 0 0,0 1 1 0 0,1 0-1 0 0,-1 0 0 0 0,1 1 1 0 0,0-1-37 0 0,-1 2 23 0 0,9-5 70 0 0,-4 1-36 0 0,-6 4-48 0 0,0 0-1 0 0,-1-1 0 0 0,1 1 1 0 0,-1 0-1 0 0,0-1 1 0 0,1 1-1 0 0,-1-1 0 0 0,0 1 1 0 0,0-1-1 0 0,0 1 1 0 0,0-1-1 0 0,1-1-8 0 0,6-12 82 0 0,-7 12-65 0 0,25-29 130 0 0,-19 20-94 0 0,-2 1-35 0 0,-1 3-17 0 0,-3 5-2 0 0,0 0 1 0 0,0 0 0 0 0,-1-1 0 0 0,1 1-1 0 0,-1 0 1 0 0,0 0 0 0 0,0 0 0 0 0,0-1-1 0 0,0 1 1 0 0,-1-1 0 0 0,1-7-37 0 0,0 8-2 0 0,-1 1 0 0 0,1 0 0 0 0,0-1 0 0 0,-1 1 0 0 0,1 0 1 0 0,-1 0-1 0 0,0-1 0 0 0,0 1 0 0 0,0 0 0 0 0,0 0 1 0 0,-1-1 38 0 0,-3-7-177 0 0,0-2-43 0 0,-5-12-139 0 0,8 21 154 0 0,1 0 36 0 0,-2-1-79 0 0,0 1 76 0 0,1 0 68 0 0,-1 1 24 0 0,1-1-63 0 0,0-2-61 0 0,1 2 9 0 0,1 1 29 0 0,-1 0-43 0 0,1 0-53 0 0,-1 0-61 0 0,0 1 15 0 0,0-1-40 0 0,-1-1-452 0 0,-2-1-300 0 0,-1-2-705 0 0,5 6 1805 0 0</inkml:trace>
  <inkml:trace contextRef="#ctx0" brushRef="#br0" timeOffset="24389.55">1988 1704 7312 0 0,'8'9'83'0'0,"0"6"92"0"0,-6-12-127 0 0,0 1 0 0 0,0-1 1 0 0,0 0-1 0 0,0 0 0 0 0,0 0 1 0 0,2 1-49 0 0,3 6 123 0 0,-1 2-57 0 0,0-1-41 0 0,-5-10-25 0 0,0 0 0 0 0,-1 0 0 0 0,1 0-1 0 0,0 0 1 0 0,0 0 0 0 0,0 0 0 0 0,0 0 0 0 0,0 0-1 0 0,0 0 1 0 0,0 0 0 0 0,1 0 0 0 0,9 4 0 0 0,1 1 12 0 0,-3 1 61 0 0,-2 1 105 0 0,3 2 128 0 0,4 1 215 0 0,-3-6-123 0 0,-1 0 23 0 0,1 4-77 0 0,-8-6-297 0 0,1 1 101 0 0,1 0 98 0 0,6 8 412 0 0,-8-9-475 0 0,0 0-70 0 0,0-1 316 0 0,-3-2-78 0 0,0 0-37 0 0,0 0-8 0 0,0 0-2 0 0,0 0 0 0 0,0 0 0 0 0,0 0 0 0 0,0 0-18 0 0,-3-2-71 0 0,-8-9-30 0 0,9 8-62 0 0,0 1-42 0 0,2-1-27 0 0,0 0-26 0 0,0 0-14 0 0,-1 1 24 0 0,-5-2 28 0 0,5 4-63 0 0,1 0-1 0 0,-1-1 1 0 0,1 1 0 0 0,-1 0-1 0 0,1 0 1 0 0,0-1-1 0 0,-1 1 1 0 0,1 0-1 0 0,-1-1 1 0 0,1 1 0 0 0,0-1-1 0 0,0 1 1 0 0,-1 0-1 0 0,1-1 1 0 0,0 1 0 0 0,0-1-1 0 0,-1 1 1 0 0,1-1-1 0 0,0 1 1 0 0,0-1-1 0 0,0 1 1 0 0,0-1 0 0 0,0 1-1 0 0,-1-1 1 0 0,1 1-1 0 0,0-1 1 0 0,0 1 0 0 0,0-1-1 0 0,1 1 1 0 0,-1-1-1 0 0,0 1 1 0 0,0-1-3 0 0,0-1 4 0 0,0 0 1 0 0,0 1-1 0 0,-1-1 1 0 0,1 0-1 0 0,-1 0 1 0 0,1 1-1 0 0,-1-1 1 0 0,1 0-1 0 0,-1 1 1 0 0,0-1 0 0 0,0 0-1 0 0,0 1 1 0 0,0-1-5 0 0,0 1 4 0 0,0-1 1 0 0,0 1-1 0 0,0-1 1 0 0,1 1-1 0 0,-1-1 1 0 0,0 0-1 0 0,1 0 1 0 0,-1 1-1 0 0,1-1 1 0 0,0 0-1 0 0,-1 0 1 0 0,1 1-1 0 0,0-1-4 0 0,0-13 40 0 0,0 8-37 0 0,-1 0-1 0 0,2 0 1 0 0,-1 0 0 0 0,1 0 0 0 0,1-4-3 0 0,5-4-2 0 0,12-20 20 0 0,-14 25 38 0 0,-5 9-52 0 0,0-1 0 0 0,1 1 0 0 0,-1 0 0 0 0,1 0 1 0 0,-1 0-1 0 0,1 0 0 0 0,-1 0 0 0 0,1 0 0 0 0,-1 0 0 0 0,1 0 1 0 0,0 1-1 0 0,0-1 0 0 0,0 0 0 0 0,-1 0 0 0 0,1 0 0 0 0,0 1 0 0 0,0-1 1 0 0,0 0-1 0 0,0 1 0 0 0,0-1 0 0 0,1 1-4 0 0,14-2 69 0 0,-4 1-116 0 0,23 2-186 0 0,-19 4 189 0 0,-10-1 70 0 0,-1 2 45 0 0,-1 5 3 0 0,-3-9-59 0 0,0 0-1 0 0,0 1 0 0 0,1-1 1 0 0,-1 0-1 0 0,0 0 1 0 0,1 0-1 0 0,-1 0 0 0 0,1 0 1 0 0,0 0-15 0 0,10 9 19 0 0,7 7-33 0 0,-17-16 5 0 0,0 0 1 0 0,0 0 0 0 0,-1 0 0 0 0,1 1-1 0 0,-1-1 1 0 0,0 0 0 0 0,0 1 0 0 0,1 0 8 0 0,3 23-16 0 0,10 6 29 0 0,1 5 48 0 0,-12-27-45 0 0,8 24 22 0 0,-6-24-35 0 0,15 28 66 0 0,-16-25-59 0 0,5-8-4 0 0,-7 0-78 0 0,0 1-42 0 0,-1-4-8 0 0,2 0 65 0 0,-1 0 13 0 0,-2-1-26 0 0,0 0-30 0 0,0 0-49 0 0,-1 0-20 0 0,0 0-49 0 0,1 1-54 0 0,-1 0-61 0 0,0-1-17 0 0,0 0-53 0 0,0-1-46 0 0,0 0-42 0 0,0 1-143 0 0,0-1-41 0 0,0 0-174 0 0,0 0-468 0 0</inkml:trace>
  <inkml:trace contextRef="#ctx0" brushRef="#br0" timeOffset="24690.03">2667 1310 8696 0 0,'0'0'197'0'0,"0"0"24"0"0,0 0 18 0 0,0 2-34 0 0,0 1-240 0 0,-1 1 37 0 0,1 3 65 0 0,0 2 64 0 0,0 1 87 0 0,3 2 177 0 0,2-4-211 0 0,1 2 76 0 0,-4 4 64 0 0,-2 14 380 0 0,0-8-291 0 0,0-5-147 0 0,0-2-103 0 0,1-3 4 0 0,0-2-46 0 0,2 0-19 0 0,1 3 2 0 0,1-1 16 0 0,-1 3 67 0 0,0-2-45 0 0,-1-1-34 0 0,3 22 153 0 0,-5-16-121 0 0,-1-1-14 0 0,-1-7-49 0 0,1-1 1 0 0,0 1-1 0 0,1 0 1 0 0,0 0 0 0 0,1 1-78 0 0,2 7 128 0 0,-2-9-67 0 0,0-1 0 0 0,0 1 0 0 0,-1-1 0 0 0,0 1 0 0 0,-1 0 0 0 0,1 0-61 0 0,-1 0 71 0 0,1 0-1 0 0,0 1 1 0 0,0-1 0 0 0,1 0-1 0 0,0 0 1 0 0,2 5-71 0 0,-2-7 42 0 0,0 4 64 0 0,0 0-39 0 0,-2-1-26 0 0,-1 4-27 0 0,0-2-10 0 0,1-9-4 0 0,0 1 0 0 0,1 0 0 0 0,-1-1 0 0 0,0 1 0 0 0,0 0 0 0 0,1-1 0 0 0,-1 1 0 0 0,1 0 0 0 0,-1-1 0 0 0,1 1 0 0 0,0-1 0 0 0,-1 1 0 0 0,1-1 0 0 0,0 1 0 0 0,6 10 0 0 0,-7-8 0 0 0,1 0 0 0 0,0 0 0 0 0,-1 0 0 0 0,0 0 0 0 0,0 3 0 0 0,0 6-3 0 0,0-4-57 0 0,0 6-63 0 0,0-12 63 0 0,1 0-73 0 0,0-1-84 0 0,-1-1 61 0 0,1 0-36 0 0,0 0-41 0 0,0-1-38 0 0,1 1-371 0 0,0-1 86 0 0,-1 1-51 0 0,2-1-716 0 0,-3 0 1323 0 0,2 0-1884 0 0,-1 0-1064 0 0</inkml:trace>
  <inkml:trace contextRef="#ctx0" brushRef="#br0" timeOffset="25074.67">2525 1625 6592 0 0,'0'0'149'0'0,"0"0"23"0"0,0 0 11 0 0,2 0-30 0 0,6-2-102 0 0,-5-2 97 0 0,-1 1-16 0 0,1-1 41 0 0,8-3 316 0 0,3 0-89 0 0,-10 5-242 0 0,6-3 194 0 0,-1 1-91 0 0,3-5 7 0 0,5-2 1 0 0,-2 7-62 0 0,-2 0-60 0 0,3-2 99 0 0,-7 1-76 0 0,3 1 39 0 0,-7 2-151 0 0,2-1 42 0 0,0 1-1 0 0,0 0 0 0 0,0 1 1 0 0,0-1-1 0 0,0 1 1 0 0,6 0-100 0 0,13 1 247 0 0,-7 0 113 0 0,-1 0 0 0 0,17 3-360 0 0,-12 2 188 0 0,-2 3-53 0 0,-1 1-48 0 0,-13-6-60 0 0,0 1-1 0 0,0 0 1 0 0,0 0 0 0 0,0 0 0 0 0,-1 0 0 0 0,1 1 0 0 0,-1 0 0 0 0,2 3-27 0 0,4 6 53 0 0,-1 0 0 0 0,0 1 1 0 0,0 0-54 0 0,0 0 57 0 0,2-2-14 0 0,-10-11-33 0 0,-1 0-1 0 0,0 1 1 0 0,0-1-1 0 0,0 0 0 0 0,0 1 1 0 0,1 1-10 0 0,7 18 95 0 0,2 3 36 0 0,-2-8 2 0 0,-1 5 71 0 0,-7-17-172 0 0,6 20 130 0 0,-5 5 76 0 0,-3-28-217 0 0,0-1 0 0 0,1 1 0 0 0,-1-1 1 0 0,0 1-1 0 0,0-1 0 0 0,1 1 0 0 0,-1-1 0 0 0,1 1 1 0 0,-1-1-1 0 0,1 1 0 0 0,0-1 0 0 0,-1 0 1 0 0,1 1-1 0 0,0-1 0 0 0,0 0-21 0 0,2 2 36 0 0,-1 0-38 0 0,-1-3 3 0 0,-1 0 1 0 0,0 0 0 0 0,0 0-1 0 0,0 0 1 0 0,0 0 0 0 0,0 0-1 0 0,0 0 1 0 0,0 0-1 0 0,1 1 1 0 0,-1-1 0 0 0,0 0-1 0 0,0 0 1 0 0,0 0 0 0 0,0 0-1 0 0,0 0 1 0 0,0 0 0 0 0,0 0-1 0 0,0 0 1 0 0,0 0 0 0 0,0 1-1 0 0,0-1 1 0 0,0 0 0 0 0,0 0-1 0 0,0 0 1 0 0,0 0 0 0 0,0 0-1 0 0,0 0 1 0 0,0 1 0 0 0,0-1-1 0 0,0 0 1 0 0,0 0 0 0 0,0 0-1 0 0,0 0 1 0 0,0 0 0 0 0,0 0-1 0 0,0 0 1 0 0,0 1 0 0 0,0-1-1 0 0,0 0 1 0 0,0 0 0 0 0,0 0-1 0 0,0 0 1 0 0,0 0 0 0 0,0 0-1 0 0,0 0 1 0 0,0 0 0 0 0,0 1-1 0 0,0-1 1 0 0,-1 0 0 0 0,1 0-1 0 0,0 0 1 0 0,0 0 0 0 0,0 0-1 0 0,0 0 1 0 0,0 0 0 0 0,0 0-1 0 0,-1 0-1 0 0,0 2-28 0 0,-1-1 36 0 0,-9 10 192 0 0,8-7-195 0 0,0-1-81 0 0,1-1-45 0 0,0-1-69 0 0,1 1-79 0 0,0-2-92 0 0,0 1 29 0 0,1 0-54 0 0,-1-1-49 0 0,1 1-43 0 0,0-1-142 0 0,0 0-42 0 0,0 0-173 0 0,0 0-463 0 0</inkml:trace>
  <inkml:trace contextRef="#ctx0" brushRef="#br0" timeOffset="25507.29">3266 1499 7616 0 0,'0'0'222'0'0,"0"3"-15"0"0,0 0-173 0 0,0-1-33 0 0,0 0 0 0 0,-1-1-1 0 0,1 1 1 0 0,1 0 0 0 0,-1 0 0 0 0,0 0 0 0 0,0 0-1 0 0,1-1 1 0 0,-1 1 0 0 0,1 0 0 0 0,0 1-1 0 0,5 1-16 0 0,0 1 28 0 0,-5 4 77 0 0,-1 0 116 0 0,2-2-34 0 0,5 11 216 0 0,-3-7-154 0 0,1 2 185 0 0,-1-2-85 0 0,-1-3-102 0 0,0-1-39 0 0,0 17 253 0 0,0-9-101 0 0,1-6-66 0 0,3 4 0 0 0,-5 9 100 0 0,-2-10-141 0 0,0-1 77 0 0,2 0 45 0 0,3-1-64 0 0,1 3 26 0 0,-3 9 78 0 0,-3-11-187 0 0,0 0 37 0 0,2 1 1 0 0,4 0 29 0 0,0 1-9 0 0,-4-2-35 0 0,-2-7-278 0 0,0 1 111 0 0,0-1 56 0 0,0 0 46 0 0,0 10 517 0 0,0-9-423 0 0,0 0-76 0 0,0-3-139 0 0,0-1-36 0 0,0 2 164 0 0,0-3-6 0 0,0 0-23 0 0,0 0-11 0 0,0 0-1 0 0,0 0-4 0 0,0 0-17 0 0,2-3-10 0 0,9-7-1 0 0,-9 7-22 0 0,0-1-39 0 0,-3-5-26 0 0,1 7-1 0 0,-1-8-5 0 0,1 7-5 0 0,0-1 0 0 0,0 1 0 0 0,0 0 0 0 0,0-1 0 0 0,1 1 0 0 0,-1 0 0 0 0,1 0 0 0 0,0 0 0 0 0,0 0 0 0 0,0-1 0 0 0,0 1 0 0 0,0 0 0 0 0,1 1 0 0 0,-1-1 0 0 0,1 0 0 0 0,0 0 0 0 0,0 0-6 0 0,2-4 18 0 0,-1 0 0 0 0,0 0 0 0 0,0 0 0 0 0,0-2-18 0 0,-1 2 17 0 0,1 0 0 0 0,0-1 0 0 0,0 1 0 0 0,2-1-17 0 0,-3 4 3 0 0,0 1 0 0 0,0-1 0 0 0,0-1-1 0 0,0 1 1 0 0,0-4-3 0 0,7-11-1 0 0,3 6 1 0 0,-10 12 0 0 0,0-1 0 0 0,0 0 0 0 0,-1 0 0 0 0,1 0 0 0 0,0 0 0 0 0,-1-1 0 0 0,1 1 0 0 0,-1 0 0 0 0,1-1 0 0 0,7-11-9 0 0,-7 13 3 0 0,-1-1 0 0 0,1 0 0 0 0,-1 1 0 0 0,1 0 0 0 0,0-1 0 0 0,-1 1 0 0 0,1 0 0 0 0,0 0 0 0 0,0 0 0 0 0,0 0 0 0 0,0 0 0 0 0,0 0 0 0 0,0 1 0 0 0,0-1-1 0 0,1 1 1 0 0,-1 0 0 0 0,2-1 6 0 0,-2 1-9 0 0,0-1 0 0 0,0 1-1 0 0,1-1 1 0 0,-1 0 0 0 0,0 0-1 0 0,0 0 1 0 0,0 0-1 0 0,2-1 10 0 0,-3 1-3 0 0,-1 1 0 0 0,1-1 0 0 0,0 1 0 0 0,0-1 0 0 0,0 1 0 0 0,0-1 0 0 0,0 1 0 0 0,-1-1-1 0 0,1 1 1 0 0,0 0 0 0 0,0-1 0 0 0,0 1 0 0 0,0 0 0 0 0,0 0 0 0 0,0 0 0 0 0,0 0-1 0 0,0 0 1 0 0,0 0 0 0 0,0 0 0 0 0,0 0 0 0 0,0 0 0 0 0,0 0 0 0 0,1 1 3 0 0,0 3-10 0 0,-1-1 6 0 0,15 6-60 0 0,-13-7 55 0 0,0 0-1 0 0,1 0 1 0 0,-1 0-1 0 0,0 1 1 0 0,0-1-1 0 0,-1 1 1 0 0,1 0-1 0 0,0 0 0 0 0,-1 0 1 0 0,0 0-1 0 0,0 0 1 0 0,0 1-1 0 0,2 2 10 0 0,-3-3 0 0 0,0 0-1 0 0,1 0 1 0 0,-1 0-1 0 0,0 1 1 0 0,-1-1 0 0 0,1 0-1 0 0,-1 0 1 0 0,1 1-1 0 0,-1-1 1 0 0,0-1 0 0 0,0 0 0 0 0,0-1 0 0 0,0 1 0 0 0,0 0 0 0 0,1 0 0 0 0,-1-1 0 0 0,1 1 0 0 0,-1-1 0 0 0,1 1 0 0 0,-1 0 0 0 0,1-1 0 0 0,0 1 0 0 0,0-1 0 0 0,0 1 0 0 0,5 10 0 0 0,-5 5 0 0 0,-1-15 0 0 0,0 1 0 0 0,0-1 0 0 0,0 1 0 0 0,0-1 0 0 0,0 0 0 0 0,1 1 0 0 0,-1-1 0 0 0,1 0 0 0 0,0 1 0 0 0,0 1 0 0 0,3 1 0 0 0,0 6 0 0 0,-9 4 0 0 0,5-14 0 0 0,0 0 0 0 0,0-1 0 0 0,0 1 0 0 0,0-1 0 0 0,0 1 0 0 0,0 0 0 0 0,0-1 0 0 0,1 1 0 0 0,-1-1 0 0 0,0 1 0 0 0,0-1 0 0 0,1 1 0 0 0,-1-1 0 0 0,0 1 0 0 0,1-1 0 0 0,-1 1 0 0 0,0-1 0 0 0,1 2 1 0 0,0 0 0 0 0,0 0-1 0 0,0 0 1 0 0,0 0 0 0 0,0 0 0 0 0,-1 0-1 0 0,1 0 1 0 0,-1 0 0 0 0,1 0-1 0 0,-1 0 1 0 0,0 1 0 0 0,0-1 0 0 0,0 0-1 0 0,0 0 1 0 0,-1 2-1 0 0,1-4 1 0 0,0 0 0 0 0,0 0-1 0 0,0 0 1 0 0,0 1 0 0 0,0-1 0 0 0,0 0-1 0 0,0 0 1 0 0,0 0 0 0 0,0 0 0 0 0,0 0-1 0 0,0 0 1 0 0,0 0 0 0 0,0 0 0 0 0,0 0-1 0 0,0 0 1 0 0,0 1 0 0 0,0-1 0 0 0,0 0-1 0 0,0 0 1 0 0,0 0 0 0 0,0 0 0 0 0,0 0-1 0 0,1 0 1 0 0,-1 0 0 0 0,0 0 0 0 0,0 0-1 0 0,0 0 1 0 0,0 0 0 0 0,0 0 0 0 0,0 1-1 0 0,0-1 1 0 0,0 0 0 0 0,0 0 0 0 0,0 0-1 0 0,0 0 1 0 0,0 0 0 0 0,0 0 0 0 0,0 0-1 0 0,1 0 1 0 0,-1 0 0 0 0,0 0 0 0 0,0 0-1 0 0,0 0 1 0 0,0 0 0 0 0,0 0 0 0 0,0 0-1 0 0,0 0 1 0 0,0 0 0 0 0,0 0 0 0 0,0 0-1 0 0,1 0 1 0 0,-1 0 0 0 0,0 0-1 0 0,0 0 1 0 0,0 0 0 0 0,0 0 0 0 0,0 0-1 0 0,1 0 0 0 0,-1 0 1 0 0,1 0 0 0 0,0 0 0 0 0,0 0-1 0 0,-1 0 1 0 0,1 0 0 0 0,0 0-1 0 0,-1 0 1 0 0,1 1 0 0 0,0-1 0 0 0,-1 0-1 0 0,1 0 1 0 0,-1 1 0 0 0,1-1-1 0 0,0 0 0 0 0,1 7-29 0 0,-2-3-79 0 0,0-4 108 0 0,0 2-224 0 0,1-1-5 0 0,1-1-33 0 0,1 0-56 0 0,7 0-275 0 0,-7 0 359 0 0,0 0-65 0 0,0 0 32 0 0,-1 0-53 0 0,1 0-64 0 0,-1 0-70 0 0,-1 0 64 0 0,1 0-48 0 0,0 0-42 0 0,-1 0-36 0 0,1 0-144 0 0,0 0-37 0 0,4 0-1520 0 0</inkml:trace>
  <inkml:trace contextRef="#ctx0" brushRef="#br0" timeOffset="25790.87">4008 1546 10104 0 0,'0'0'230'0'0,"0"0"30"0"0,0 0 19 0 0,0 1-118 0 0,0 1-83 0 0,-1 2-38 0 0,1 3-21 0 0,0-5-20 0 0,0-1-1 0 0,0 1 1 0 0,0 0 0 0 0,1 0 0 0 0,-1 0-1 0 0,0-1 1 0 0,1 1 0 0 0,-1 0 0 0 0,1 0 1 0 0,5 9 27 0 0,1 1 58 0 0,0 1 59 0 0,-1-2 62 0 0,-5-10-155 0 0,0 1-1 0 0,-1-1 0 0 0,0 0 0 0 0,1 1 0 0 0,-1-1 1 0 0,0 1-1 0 0,0-1 0 0 0,0 0 0 0 0,0 1 1 0 0,0 0-51 0 0,3 16 491 0 0,-1-10-337 0 0,5 11 176 0 0,-5-12-180 0 0,2 0 36 0 0,-1-1 6 0 0,1-1 37 0 0,0 1 45 0 0,1-1 51 0 0,4 4-12 0 0,-5-3-118 0 0,2-1 0 0 0,-1 1 0 0 0,0-1 0 0 0,1-1 0 0 0,4 4-195 0 0,9 1 545 0 0,1-1-88 0 0,0 0-105 0 0,-3-2-123 0 0,8-2 287 0 0,-13-4-300 0 0,0 0-34 0 0,5-1 23 0 0,-15 1-187 0 0,-1 0 1 0 0,1-1-1 0 0,-1 1 0 0 0,1 0 0 0 0,-1-1 1 0 0,1 1-1 0 0,-1-1 0 0 0,1 1 1 0 0,-1-1-1 0 0,1 0 0 0 0,-1 1 0 0 0,1-1 1 0 0,-1 0-19 0 0,12-5 105 0 0,13 0 15 0 0,-11-1-49 0 0,-14 7-60 0 0,0-1 0 0 0,1 0 1 0 0,-1 0-1 0 0,0 1 0 0 0,1-1 0 0 0,-1 1 1 0 0,1-1-1 0 0,-1 1 0 0 0,0 0 0 0 0,1-1 0 0 0,0 1-11 0 0,3-2 91 0 0,8-12-18 0 0,3-1 7 0 0,-3-1-22 0 0,-12 14-57 0 0,0 1-1 0 0,-1-1 1 0 0,1 1 0 0 0,-1-1 0 0 0,0 1 0 0 0,1-1 0 0 0,-1 1 0 0 0,0-1-1 0 0,0 0 1 0 0,0 1 0 0 0,0-1 0 0 0,0 1 0 0 0,-1-1-1 0 0,1-5-52 0 0,0-1-54 0 0,0 5-2 0 0,0 1 98 0 0,0-3 119 0 0,0 3-124 0 0,0-1-71 0 0,0 0-60 0 0,0 0-83 0 0,0-2-100 0 0,0-1-116 0 0,0 5 157 0 0,0-1-44 0 0,0 0-41 0 0,0-1-36 0 0,0-1-264 0 0,0 0-62 0 0,0 0-46 0 0,0 1-35 0 0,0-6-1462 0 0,0-1-1292 0 0</inkml:trace>
  <inkml:trace contextRef="#ctx0" brushRef="#br0" timeOffset="26176.44">4781 1657 8464 0 0,'0'0'190'0'0,"0"0"28"0"0,2 2 10 0 0,9 11-26 0 0,-9 1-92 0 0,-1-12 0 0 0,1 1 125 0 0,9 7 201 0 0,-10-8-240 0 0,1-1-40 0 0,0 0 57 0 0,1-1-127 0 0,-2 0-36 0 0,4-1 20 0 0,-4 1-4 0 0,-1 0 2 0 0,6 0 359 0 0,-1 0-46 0 0,2 0 117 0 0,-1 0-116 0 0,-1-1-124 0 0,-2 0-178 0 0,-1 0-32 0 0,7-4 210 0 0,1 0 76 0 0,0 2 78 0 0,-4 1 84 0 0,-1-3-267 0 0,2 1-34 0 0,11-4 108 0 0,3-1-63 0 0,-19 8-218 0 0,0 0 0 0 0,0 0 0 0 0,0 0 0 0 0,-1-1 0 0 0,1 1 0 0 0,0 0 0 0 0,-1-1 0 0 0,1 1 0 0 0,-1-1 0 0 0,1 1 0 0 0,-1-1 1 0 0,1-1-23 0 0,1-2 30 0 0,-3 4-27 0 0,0 1 0 0 0,0-1-1 0 0,1 0 1 0 0,-1 1 0 0 0,0-1 0 0 0,1 1 0 0 0,-1-1 0 0 0,1 0 0 0 0,-1 1 0 0 0,0-1 0 0 0,1 1 0 0 0,-1-1 0 0 0,1 1 0 0 0,-1 0 0 0 0,1-1 0 0 0,0 1 0 0 0,-1-1 0 0 0,1 1 0 0 0,-1 0 0 0 0,1-1 0 0 0,0 1 0 0 0,0 0-3 0 0,4-2 9 0 0,26-25 85 0 0,-26 25-76 0 0,-4 2-16 0 0,0-1 1 0 0,-1 1 0 0 0,1 0 0 0 0,-1 0 0 0 0,1-1 0 0 0,0 1 0 0 0,-1-1 0 0 0,1 1 0 0 0,-1 0 0 0 0,1-1-1 0 0,-1 1 1 0 0,1-1 0 0 0,-1 1 0 0 0,1-1 0 0 0,-1 0 0 0 0,0 1 0 0 0,1-1 0 0 0,-1 1 0 0 0,0-1 0 0 0,1 0-1 0 0,-1 1 1 0 0,0-1-3 0 0,3-4 6 0 0,-3 4-3 0 0,1 0 1 0 0,0 0-1 0 0,-1 0 0 0 0,1 0 1 0 0,0 0-1 0 0,0 1 0 0 0,0-1 1 0 0,-1 0-1 0 0,1 1 0 0 0,0-1 1 0 0,0 0-1 0 0,0 1 0 0 0,0-1 1 0 0,0 1-1 0 0,0-1 0 0 0,1 1-3 0 0,9-7 24 0 0,-6-3 19 0 0,-4 10-42 0 0,-1-1 1 0 0,1 1-1 0 0,0 0 1 0 0,-1-1-1 0 0,1 1 1 0 0,0 0-1 0 0,-1 0 1 0 0,1 0-1 0 0,0-1 1 0 0,-1 1-1 0 0,1 0 1 0 0,0 0-1 0 0,-1 0 1 0 0,1 0 0 0 0,0 0-2 0 0,1 0 24 0 0,-4-2 0 0 0,-9-9-30 0 0,7 8-70 0 0,0 3 39 0 0,-5 3 20 0 0,8-3 7 0 0,-5 3 10 0 0,-7 3-40 0 0,9-3 9 0 0,-1-1 1 0 0,1 1-1 0 0,-1 0 0 0 0,1 0 1 0 0,-3 3 30 0 0,5-4-16 0 0,0 0 1 0 0,-1 0 0 0 0,1 0-1 0 0,-1-1 1 0 0,0 1-1 0 0,-2 0 16 0 0,2-1-9 0 0,1 0 0 0 0,0 1-1 0 0,0-1 1 0 0,-1 0-1 0 0,1 1 1 0 0,0-1 0 0 0,0 1-1 0 0,0 0 1 0 0,1 0-1 0 0,-1 0 1 0 0,0 0 0 0 0,0 0 9 0 0,-14 22-12 0 0,3-14 0 0 0,9 3-16 0 0,4-11 25 0 0,-1 0 1 0 0,1 1-1 0 0,-1-1 0 0 0,0 0 0 0 0,0 1 1 0 0,0-1-1 0 0,0 0 0 0 0,0 0 1 0 0,0 0-1 0 0,-1 0 0 0 0,1 0 1 0 0,-2 1 2 0 0,-5 5 0 0 0,5-5 0 0 0,-1 0 0 0 0,1 0 0 0 0,0 1 0 0 0,0-1 0 0 0,1 1 0 0 0,-1 0 0 0 0,-13 28 0 0 0,15-29 0 0 0,0 0 0 0 0,1 0 0 0 0,-1 0 0 0 0,1 0 0 0 0,-1 0 0 0 0,1 1 0 0 0,0-1 0 0 0,0 0 0 0 0,0 0 0 0 0,1 1 0 0 0,-1 8 0 0 0,0-12 0 0 0,0 1 0 0 0,0-1 0 0 0,0 1 0 0 0,0-1 0 0 0,0 1 0 0 0,0-1 0 0 0,0 1 0 0 0,0-1 0 0 0,0 1 0 0 0,0-1 0 0 0,0 1 0 0 0,0-1 0 0 0,1 1 0 0 0,-1-1 0 0 0,0 1 0 0 0,0-1 0 0 0,0 1 0 0 0,1-1 0 0 0,-1 1 0 0 0,0-1 0 0 0,0 0 0 0 0,1 1 0 0 0,-1-1 0 0 0,0 0 0 0 0,1 1 0 0 0,-1-1 0 0 0,1 0 0 0 0,-1 1 0 0 0,0-1 0 0 0,1 0 0 0 0,-1 1 0 0 0,1-1 0 0 0,6 4 0 0 0,-2 7 0 0 0,-4-11 0 0 0,-1 1 1 0 0,1-1 0 0 0,0 0 0 0 0,0 1-1 0 0,0-1 1 0 0,-1 0 0 0 0,1 0 0 0 0,0 0-1 0 0,0 1 1 0 0,0-1 0 0 0,0 0 0 0 0,0 0-1 0 0,-1 0 1 0 0,2-1-1 0 0,0 2 6 0 0,1-1 1 0 0,-1 1-1 0 0,0 0 0 0 0,0-1 0 0 0,0 1 1 0 0,1 0-1 0 0,-1 0 0 0 0,1 1-6 0 0,-2-1 3 0 0,0 0-1 0 0,0-1 1 0 0,0 1-1 0 0,-1 0 1 0 0,1-1-1 0 0,0 0 0 0 0,0 1 1 0 0,0-1-1 0 0,0 1 1 0 0,0-1-1 0 0,0 0 1 0 0,0 0-1 0 0,0 1 1 0 0,0-1-1 0 0,0 0 1 0 0,0 0-1 0 0,0 0 1 0 0,0 0-1 0 0,0 0 0 0 0,0 0 1 0 0,0-1-1 0 0,0 1 1 0 0,1 0-3 0 0,0-4 7 0 0,4-3-30 0 0,10 4-67 0 0,-1 3-36 0 0,-4 0-19 0 0,-8 0 83 0 0,-1 0-9 0 0,0 0-20 0 0,0 0-42 0 0,0 0-16 0 0,-1-1-42 0 0,1 1-46 0 0,-1-1-53 0 0,1 0-58 0 0,0 0-52 0 0,-1 0-47 0 0,1 0-41 0 0,0-1-144 0 0,0 0-41 0 0,0 0-174 0 0,1-1-466 0 0</inkml:trace>
  <inkml:trace contextRef="#ctx0" brushRef="#br0" timeOffset="26508.34">5569 1389 11920 0 0,'0'0'266'0'0,"0"0"44"0"0,-2 0 14 0 0,-6 0-105 0 0,-13 0-45 0 0,13 0-202 0 0,1 3 35 0 0,-2 3 53 0 0,2 1 41 0 0,-9 5 139 0 0,5-7-106 0 0,9-4-106 0 0,0 0 0 0 0,-1 0 0 0 0,1 0 0 0 0,0 1 0 0 0,0-1 0 0 0,0 1 0 0 0,0-1 0 0 0,0 1 1 0 0,0 0-29 0 0,-4 4 43 0 0,-12 11 216 0 0,10-11-189 0 0,8-6-61 0 0,-1 0 0 0 0,0 1 0 0 0,0-1 0 0 0,0 0 1 0 0,0 1-1 0 0,0-1 0 0 0,1 1 0 0 0,-1-1 0 0 0,0 1 1 0 0,0-1-1 0 0,1 1 0 0 0,-1 0 0 0 0,0-1 0 0 0,1 1 1 0 0,-1 0-1 0 0,0 0 0 0 0,1-1 0 0 0,-1 1 1 0 0,1 0-1 0 0,0 0 0 0 0,-1 0 0 0 0,1 0 0 0 0,0 0 1 0 0,-1 0-1 0 0,1-1 0 0 0,0 1 0 0 0,0 0 0 0 0,0 0 1 0 0,0 0-1 0 0,0 0 0 0 0,0 0 0 0 0,0 0 0 0 0,0 0 1 0 0,0 0-1 0 0,0 0 0 0 0,1 0-9 0 0,-1 6 45 0 0,0 0 21 0 0,0 9 171 0 0,1-12-200 0 0,0 0-52 0 0,15 25 86 0 0,-5-23-59 0 0,-6 7-2 0 0,8 5 36 0 0,16 10-31 0 0,-11-11 31 0 0,17 21 40 0 0,-7 0 33 0 0,1-4 39 0 0,3 29 202 0 0,-31-61-349 0 0,-1-1 0 0 0,1 1 0 0 0,-1-1 0 0 0,0 1 0 0 0,1-1 1 0 0,-1 1-1 0 0,0-1 0 0 0,0 1 0 0 0,0-1 0 0 0,0 1 1 0 0,0-1-1 0 0,0 1 0 0 0,-1-1 0 0 0,1 1 0 0 0,0-1 0 0 0,-1 1 1 0 0,1-1-1 0 0,-1 1-11 0 0,-10 4 111 0 0,-2 18 77 0 0,11-19-160 0 0,-3 5 22 0 0,4-8-41 0 0,0 1-1 0 0,0-1 0 0 0,0 0 0 0 0,-1 0 1 0 0,1 0-1 0 0,-1 0 0 0 0,1 0 1 0 0,-1 0-1 0 0,0 0-8 0 0,-5 6 9 0 0,4-5 5 0 0,0 1-1 0 0,-1-1 1 0 0,1 0-1 0 0,-1 0 1 0 0,1-1-1 0 0,-1 1-13 0 0,-28 13 16 0 0,29-15-29 0 0,-1 1-75 0 0,0-2-69 0 0,1 1-62 0 0,-1-1-58 0 0,1 0-49 0 0,-1 0-45 0 0,1 0-39 0 0,-4 0-622 0 0,-3 1-669 0 0,2 3-325 0 0,-2 5-1161 0 0</inkml:trace>
  <inkml:trace contextRef="#ctx0" brushRef="#br0" timeOffset="26808.44">2966 1278 11600 0 0,'-2'-3'264'0'0,"-8"-11"55"0"0,7 2-21 0 0,3 9-112 0 0,2 1-89 0 0,6-6-505 0 0,-3 2 48 0 0,2-1-262 0 0,-4 4-219 0 0,-1 3 450 0 0,-1-1 12 0 0,2 0-52 0 0,3-1-1036 0 0,3 1-837 0 0,-8 1 2071 0 0</inkml:trace>
  <inkml:trace contextRef="#ctx0" brushRef="#br0" timeOffset="29265.68">8472 1278 8928 0 0,'0'0'200'0'0,"0"0"33"0"0,0 0 14 0 0,0 0-88 0 0,0 0-21 0 0,0 0 42 0 0,0 0 144 0 0,0 0 268 0 0,3 0 16 0 0,1 1-329 0 0,0 1-37 0 0,2 5 159 0 0,4 14 244 0 0,-6-13-410 0 0,-1 0 34 0 0,8 11 188 0 0,-7-7-263 0 0,2 7 119 0 0,2-3-61 0 0,6 7 32 0 0,11 36 452 0 0,-13-30-425 0 0,1-1-82 0 0,-6-12-96 0 0,-2-8-24 0 0,0 1 0 0 0,-1 0 0 0 0,-1 0 0 0 0,1 4-109 0 0,0 4 169 0 0,-2-9-81 0 0,0 0-1 0 0,0-1 1 0 0,0 0-1 0 0,1 1 0 0 0,1 0-87 0 0,4 13 197 0 0,-2 2-61 0 0,1 2-37 0 0,3-2-44 0 0,-7-20-43 0 0,-1 1 0 0 0,0-1 1 0 0,0 1-1 0 0,-1 0 0 0 0,1 0 0 0 0,-1 0 0 0 0,0 0 1 0 0,0 0-13 0 0,3 9 21 0 0,2 0-11 0 0,-5-11-10 0 0,0-1 0 0 0,0 0 0 0 0,-1 1 0 0 0,1-1 0 0 0,0 1 0 0 0,-1-1 0 0 0,1 1 0 0 0,-1-1 0 0 0,0 1 0 0 0,1-1 0 0 0,-1 1 0 0 0,0 0 0 0 0,0-1 0 0 0,0 1-3 0 0,0 0 0 0 0,0 0-1 0 0,1-1 1 0 0,-1 1 0 0 0,0 0-1 0 0,1 0 1 0 0,0-1-1 0 0,-1 1 1 0 0,1 0 0 0 0,0-1-1 0 0,0 1 1 0 0,0-1-1 0 0,0 1 4 0 0,0-1-3 0 0,0 1 0 0 0,0-1-1 0 0,0 1 1 0 0,-1 0 0 0 0,1-1-1 0 0,0 1 1 0 0,-1 0-1 0 0,1 0 1 0 0,-1-1 0 0 0,0 1-1 0 0,0 0 1 0 0,1 0-1 0 0,-1 0 4 0 0,0 11 11 0 0,0-11-34 0 0,0-2-23 0 0,0 0-34 0 0,1 0-18 0 0,-1 0-34 0 0,1 0-40 0 0,-1 0-44 0 0,1 0-47 0 0,0 0-46 0 0,0 0-41 0 0,0 0-37 0 0,1 0-256 0 0,0 0-62 0 0,0 0-48 0 0,-1 0-35 0 0,1 0-1417 0 0,-2 0-1259 0 0</inkml:trace>
  <inkml:trace contextRef="#ctx0" brushRef="#br0" timeOffset="27509.29">6185 1483 7424 0 0,'0'0'166'0'0,"0"0"29"0"0,0 0 12 0 0,0 3-34 0 0,0 4-245 0 0,0 0 109 0 0,0 1 92 0 0,0-1 74 0 0,0 4 146 0 0,0 20 822 0 0,0-17-733 0 0,0-1-160 0 0,0-7-194 0 0,0 0-44 0 0,3 17 255 0 0,7-1 65 0 0,-7-11-185 0 0,-2 6-26 0 0,0 2-24 0 0,6-1-9 0 0,10 8 99 0 0,-4-6-63 0 0,-8-7-92 0 0,4 7 69 0 0,2-4-55 0 0,-2-5-18 0 0,4 7 90 0 0,2-6 16 0 0,-9-8-114 0 0,8 7 121 0 0,-3 4-11 0 0,0 0 28 0 0,3-6 31 0 0,-6-5-121 0 0,18 8 200 0 0,-16-8-228 0 0,6 2 46 0 0,-3-3 15 0 0,-1-3 36 0 0,1-3 70 0 0,-6 1-160 0 0,2-2 56 0 0,0 1 89 0 0,1-1-1 0 0,-1-1 0 0 0,0 1 1 0 0,1-3-220 0 0,6-4 189 0 0,0 0-1 0 0,-1-1 1 0 0,5-5-189 0 0,-15 11 69 0 0,1 0 0 0 0,-1-1 0 0 0,4-4-69 0 0,-5 4 26 0 0,12-17 82 0 0,-2-8 54 0 0,12-42-145 0 0,-25 71-22 0 0,0-1 0 0 0,0 1 0 0 0,-1-1 0 0 0,1 0-1 0 0,-1 1 1 0 0,0-1 0 0 0,0 0 0 0 0,0 1 0 0 0,-1-3 5 0 0,1-3-32 0 0,0-14-83 0 0,0-2 4 0 0,0 24 93 0 0,0-1 0 0 0,0 0 0 0 0,-1 0 0 0 0,1 0 0 0 0,0 0 0 0 0,-1 0 0 0 0,1 0-1 0 0,-1 0 1 0 0,0 1 18 0 0,-4-8-143 0 0,0 0-81 0 0,3-5-85 0 0,2-1-59 0 0,0 7 139 0 0,0 0-34 0 0,0 0-36 0 0,0 0-39 0 0,0 1-41 0 0,0 1-43 0 0,0 3-376 0 0</inkml:trace>
  <inkml:trace contextRef="#ctx0" brushRef="#br0" timeOffset="27862.16">6974 1767 7520 0 0,'-1'9'140'0'0,"1"1"82"0"0,5 0-143 0 0,4 8-48 0 0,-8-14 4 0 0,0 0 62 0 0,0 1 54 0 0,-1 1 44 0 0,1 1 107 0 0,-2 14 661 0 0,0-14-587 0 0,0-2-104 0 0,0-3-87 0 0,-10 3 403 0 0,9-2-400 0 0,0 1-10 0 0,0-1-10 0 0,0-1 1 0 0,0-2-19 0 0,0 1 47 0 0,-2-1 58 0 0,-1 0 66 0 0,0 0-70 0 0,0 0-45 0 0,-3 0 96 0 0,0 0-108 0 0,-10 0 148 0 0,11 0-198 0 0,0 0 51 0 0,2-2-35 0 0,-5-9-11 0 0,7 8-63 0 0,2-1-41 0 0,1-5-21 0 0,1 7 0 0 0,-2-27 100 0 0,0 17-97 0 0,1 0 1 0 0,0 0-1 0 0,0 0 0 0 0,2 0 1 0 0,1-7-28 0 0,12-18 11 0 0,-10 29-11 0 0,-1-1 0 0 0,1 1 0 0 0,1 1 0 0 0,0-1 0 0 0,0 1 0 0 0,0 0 0 0 0,1 0 0 0 0,3-3 0 0 0,-4 5 0 0 0,-2 1-7 0 0,0 1 0 0 0,0 0 0 0 0,1 0 0 0 0,0 0 0 0 0,-1 1 0 0 0,1-1 0 0 0,0 1 0 0 0,2 0 7 0 0,13-7-32 0 0,-20 9 30 0 0,1-1-1 0 0,0 0 0 0 0,0 1 0 0 0,-1-1 0 0 0,1 1 0 0 0,0-1 0 0 0,0 1 0 0 0,0 0 0 0 0,0-1 0 0 0,0 1 0 0 0,-1 0 0 0 0,1-1 0 0 0,0 1 1 0 0,0 0-1 0 0,0 0 0 0 0,0 0 0 0 0,0 0 0 0 0,0 0 0 0 0,0 0 0 0 0,0 0 0 0 0,0 0 0 0 0,0 1 0 0 0,0-1 0 0 0,0 0 0 0 0,0 0 0 0 0,-1 1 0 0 0,1-1 0 0 0,0 1 3 0 0,8 2 2 0 0,17 2-13 0 0,-19-3 0 0 0,-1 1-1 0 0,0 0 1 0 0,0 0 0 0 0,-1 0 0 0 0,1 1 11 0 0,0 0 2 0 0,0 0-1 0 0,-1 1 1 0 0,1-1 0 0 0,-1 1-1 0 0,-1 1 1 0 0,1-1 0 0 0,-1 1-1 0 0,1 0-1 0 0,2 5 19 0 0,-3-4-11 0 0,-1-1 1 0 0,2 0 0 0 0,-1-1 0 0 0,4 5-9 0 0,-6-8 0 0 0,0 0 0 0 0,-1 0 0 0 0,1 0 0 0 0,-1 0 0 0 0,0 0 0 0 0,1 0 0 0 0,-1 1 0 0 0,0-1 0 0 0,0 0 0 0 0,-1 1 0 0 0,1-1 0 0 0,0 1 0 0 0,-1-1 0 0 0,1 1 0 0 0,-1-1 0 0 0,1 1 0 0 0,0-1 0 0 0,-1 1 0 0 0,1-1 0 0 0,1 0 0 0 0,-1 0 0 0 0,0 1 0 0 0,0-1 0 0 0,1 0 0 0 0,-1 0 0 0 0,1 0 0 0 0,0 0 0 0 0,0-1 2 0 0,-1 1 0 0 0,0 0 0 0 0,1-1 1 0 0,-1 1-1 0 0,0 0 0 0 0,0 0 1 0 0,0-1-1 0 0,0 1 0 0 0,0 0 0 0 0,0 0 1 0 0,0 0-1 0 0,-1 1-2 0 0,2 24 89 0 0,-2-15-39 0 0,0-10-42 0 0,0 0-1 0 0,0-1 1 0 0,0 1-1 0 0,1 0 0 0 0,-1 0 1 0 0,1-1-1 0 0,-1 1 1 0 0,1 0-1 0 0,0-1 1 0 0,0 1-1 0 0,0 0 1 0 0,0-1-1 0 0,0 1-7 0 0,0-1 2 0 0,0 1 1 0 0,0-1 0 0 0,-1 1-1 0 0,1-1 1 0 0,0 1-1 0 0,-1 0 1 0 0,1 0-1 0 0,-1-1 1 0 0,1 1-1 0 0,-1 0 1 0 0,0 0-1 0 0,0-1 1 0 0,1 1-3 0 0,-1 43-22 0 0,0-42-78 0 0,0-3 7 0 0,0 0 12 0 0,0 0 21 0 0,0 0-14 0 0,0 0-45 0 0,0 0-119 0 0,0 0-218 0 0,0 0-21 0 0</inkml:trace>
  <inkml:trace contextRef="#ctx0" brushRef="#br0" timeOffset="28147.17">7510 1247 7568 0 0,'0'0'166'0'0,"0"0"29"0"0,0 0 14 0 0,0 2-25 0 0,0-1-173 0 0,0 1-1 0 0,0-1 1 0 0,0 0-1 0 0,1 0 1 0 0,-1 0-1 0 0,0 1 1 0 0,1-1-1 0 0,-1 0 0 0 0,1 0 1 0 0,-1 0-1 0 0,1 0 1 0 0,0 0-11 0 0,9 12 223 0 0,1 1 119 0 0,-10-13-302 0 0,0 1-1 0 0,-1-1 1 0 0,1 1-1 0 0,-1-1 1 0 0,1 0-1 0 0,-1 1 1 0 0,1-1-1 0 0,-1 1 1 0 0,0-1-1 0 0,0 1 1 0 0,0 1-40 0 0,2 7 271 0 0,1-1-37 0 0,8 9 146 0 0,-9-15-309 0 0,0 0 0 0 0,0 1 0 0 0,0-1 0 0 0,0 0 1 0 0,-1 1-1 0 0,1 2-71 0 0,4 23 480 0 0,4-8 2 0 0,-4 0-100 0 0,-4-14-228 0 0,-1 1 0 0 0,2-1 0 0 0,-1 0 0 0 0,3 3-154 0 0,5 15 441 0 0,-2 3-80 0 0,-3 0-89 0 0,0-1-100 0 0,-2-11-118 0 0,0 0-45 0 0,7 18 98 0 0,-4-3-5 0 0,-2-14-51 0 0,-2-10-23 0 0,0-1 1 0 0,0 1-1 0 0,-1 0 1 0 0,0 0 0 0 0,0 3-29 0 0,0 7 79 0 0,5 0-14 0 0,0-1-21 0 0,-1 13 30 0 0,1-14-28 0 0,-5-12-35 0 0,0 1-1 0 0,1-1 0 0 0,-1 0 1 0 0,-1 1-1 0 0,1-1 1 0 0,0 0-1 0 0,-1 1 1 0 0,0 1-11 0 0,-1 7 32 0 0,2-3-3 0 0,12 20-53 0 0,-11-26-34 0 0,-1 2 92 0 0,-1-3-94 0 0,0 1-84 0 0,0-1-23 0 0,0 1-67 0 0,0 10-22 0 0</inkml:trace>
  <inkml:trace contextRef="#ctx0" brushRef="#br0" timeOffset="28442.06">7447 1704 6504 0 0,'2'0'22'0'0,"-1"0"1"0"0,1 0 0 0 0,0-1-1 0 0,0 1 1 0 0,-1-1 0 0 0,1 1-1 0 0,0-1 1 0 0,0 1-1 0 0,-1-1 1 0 0,1 0 0 0 0,-1 0-1 0 0,1 0 1 0 0,-1 0-23 0 0,10-4 89 0 0,2 2-64 0 0,-11 3-26 0 0,1 0 0 0 0,-1 0 0 0 0,0-1 0 0 0,1 1 1 0 0,-1-1-1 0 0,0 1 0 0 0,0-1 0 0 0,0 0 0 0 0,1 0 1 0 0,-1 0-1 0 0,1-1 1 0 0,7-3 26 0 0,2 0 58 0 0,2 1 137 0 0,2 0 83 0 0,28-9 680 0 0,-26 5-594 0 0,-7 3-155 0 0,-1 2-42 0 0,10-2 96 0 0,0 1-85 0 0,-13 3-138 0 0,0 0 0 0 0,0-1 0 0 0,0 0 0 0 0,0-1 0 0 0,0 1 0 0 0,1-2-66 0 0,15-5 178 0 0,10 3 41 0 0,-13 3-91 0 0,4-3 73 0 0,-18 4-115 0 0,0 1 0 0 0,0-1 0 0 0,0 1 0 0 0,1 0 0 0 0,4 1-86 0 0,33 0 454 0 0,-28 0-308 0 0,-8 0-103 0 0,2 0-31 0 0</inkml:trace>
  <inkml:trace contextRef="#ctx0" brushRef="#br0" timeOffset="28764.62">8094 1562 7584 0 0,'0'0'222'0'0,"0"3"-15"0"0,0 0-308 0 0,0 1 49 0 0,0 0 46 0 0,0 1 43 0 0,0-1 39 0 0,0 1 34 0 0,0 4 200 0 0,0-1 2 0 0,0 0 44 0 0,0 18 939 0 0,0-16-766 0 0,0-3-246 0 0,0-1-34 0 0,0 0-29 0 0,0-1-59 0 0,0 1-68 0 0,0-1-80 0 0,2 9 466 0 0,3-4-95 0 0,1 2-1 0 0,-5-6-226 0 0,0-1 0 0 0,0 1 0 0 0,-1-1 1 0 0,1 1-1 0 0,-2 4-157 0 0,1 9 309 0 0,-1 1-20 0 0,4-7-113 0 0,2-3-82 0 0,-4-8-85 0 0,0-1 1 0 0,0 1-1 0 0,0 0 0 0 0,0-1 0 0 0,-1 1 1 0 0,1 0-1 0 0,0-1 0 0 0,-1 1 0 0 0,0 0 0 0 0,1-1 1 0 0,-1 1-1 0 0,0 0 0 0 0,0 0-9 0 0,0 43 194 0 0,0-43-130 0 0,0-2 0 0 0,0 0-40 0 0,0 0-48 0 0,0 0-55 0 0,0 0-110 0 0,0 0-195 0 0,0 0-28 0 0</inkml:trace>
  <inkml:trace contextRef="#ctx0" brushRef="#br0" timeOffset="28965.21">7999 1404 7744 0 0,'0'0'174'0'0,"0"-2"29"0"0,0 0-53 0 0,0 1-91 0 0,0 0-63 0 0,0 1-34 0 0,0 0-167 0 0,0 0 162 0 0,0-1 80 0 0,0 0 25 0 0,0-1 35 0 0,0 1 23 0 0,0-1 35 0 0,0 0 39 0 0,0 0 42 0 0,0-1 45 0 0,0 0 50 0 0,0-1 52 0 0,0 0 55 0 0,3 4-294 0 0,16 0 34 0 0,-9 0-132 0 0,5 0-84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16.0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7744 0 0,'0'0'174'0'0,"0"0"29"0"0,0 0 12 0 0,-3 3-10 0 0,-8 7-45 0 0,9-7-21 0 0,2-3-3 0 0,0 0-117 0 0,0 0-93 0 0,0 0-85 0 0,0 0 35 0 0,0 0-33 0 0,0 0-37 0 0,0 0-34 0 0,0 0-315 0 0,0 0-225 0 0,0 0-516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44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0 175 7424 0 0,'0'0'166'0'0,"0"0"29"0"0,3 0 12 0 0,-3 0-196 0 0,1 0 1 0 0,0 0-1 0 0,-1 0 1 0 0,1 0 0 0 0,0 0-1 0 0,-1 0 1 0 0,1 0-1 0 0,0 0 1 0 0,-1 1-1 0 0,1-1 1 0 0,0 0-1 0 0,-1 0 1 0 0,1 1 0 0 0,0-1-1 0 0,-1 1-11 0 0,1-1 3 0 0,-1 1-1 0 0,0 0 1 0 0,1 0-1 0 0,-1-1 0 0 0,0 1 1 0 0,0 0-1 0 0,1 0 1 0 0,-1 0-1 0 0,0 0 1 0 0,0-1-1 0 0,0 1 1 0 0,0 0-1 0 0,0 0 1 0 0,0 1-3 0 0,0 3-14 0 0,-1 1 61 0 0,1 2 69 0 0,0-1 52 0 0,0-5-95 0 0,0 1 1 0 0,0-1-1 0 0,0 0 1 0 0,0 0-1 0 0,1 0 1 0 0,-1 0-1 0 0,1 0 1 0 0,-1 0-1 0 0,1 0-73 0 0,7 11 481 0 0,1 3-51 0 0,-1-4-139 0 0,-1 1-60 0 0,-1-1-75 0 0,-1-2-86 0 0,1 11 199 0 0,0 4-23 0 0,-2-5-59 0 0,1-7-12 0 0,2 4 87 0 0,3-3-61 0 0,1 5 22 0 0,-2-2-36 0 0,7 19 160 0 0,-12-23-201 0 0,2 3 46 0 0,5 7 20 0 0,3 7 34 0 0,-10-4-2 0 0,-5-23-216 0 0,2 0 0 0 0,-1 0 0 0 0,0 0 0 0 0,0 0 0 0 0,1 0 0 0 0,0 0 0 0 0,0 3-28 0 0,0-4 21 0 0,0 0-1 0 0,0 0 1 0 0,0 0 0 0 0,1-1 0 0 0,-1 1-1 0 0,0 0 1 0 0,1 0 0 0 0,0 0-21 0 0,0 0 18 0 0,0 0 0 0 0,-1 0 0 0 0,1 0 0 0 0,-1 0 1 0 0,0 1-1 0 0,0-1 0 0 0,1 0 0 0 0,-1 1 1 0 0,-1-1-1 0 0,1 0 0 0 0,0 1 0 0 0,-1-1 0 0 0,1 1 1 0 0,-1-1-19 0 0,1 38 230 0 0,-2-22-78 0 0,1-18-150 0 0,0 0-1 0 0,0 0 1 0 0,0 1 0 0 0,0-1-1 0 0,0 0 1 0 0,0 0 0 0 0,0 0 0 0 0,0 0-1 0 0,0 0 1 0 0,0 0 0 0 0,0 0-1 0 0,0 0 1 0 0,0 0 0 0 0,0 0-1 0 0,0 1 1 0 0,0-1 0 0 0,0 0 0 0 0,0 0-1 0 0,0 0 1 0 0,0 0 0 0 0,0 0-1 0 0,0 0 1 0 0,0 0 0 0 0,0 0 0 0 0,0 0-1 0 0,0 0 1 0 0,0 0 0 0 0,0 1-1 0 0,0-1 1 0 0,1 0 0 0 0,-1 0 0 0 0,0 0-1 0 0,0 0 1 0 0,0 0 0 0 0,0 0-1 0 0,0 0 1 0 0,0 0 0 0 0,0 0-1 0 0,0 0 1 0 0,0 0 0 0 0,0 0 0 0 0,0 0-1 0 0,1 0 1 0 0,-1 0 0 0 0,0 0-1 0 0,0 0 1 0 0,0 0 0 0 0,0 0 0 0 0,0 0-1 0 0,0 0 1 0 0,0 0 0 0 0,0 0-1 0 0,0 0 1 0 0,0 0 0 0 0,1 0 0 0 0,-1 0-1 0 0,0 0-1 0 0,0 0 4 0 0,1 0 1 0 0,-1 0-1 0 0,1 0 0 0 0,-1 0 0 0 0,1 0 1 0 0,-1 0-1 0 0,1 0 0 0 0,-1 0 0 0 0,1 0 0 0 0,-1 0 1 0 0,1 0-1 0 0,-1 1 0 0 0,1-1 0 0 0,-1 0 1 0 0,0 0-1 0 0,1 1 0 0 0,-1-1 0 0 0,1 0 0 0 0,-1 0 1 0 0,0 1-1 0 0,1-1 0 0 0,-1 0 0 0 0,0 1 1 0 0,1-1-1 0 0,-1 1 0 0 0,0-1 0 0 0,1 0 0 0 0,-1 1 1 0 0,0-1-1 0 0,0 1 0 0 0,0-1 0 0 0,1 1 1 0 0,-1-1-1 0 0,0 1 0 0 0,0-1 0 0 0,0 1 0 0 0,0-1 1 0 0,0 1-1 0 0,0-1 0 0 0,0 1 0 0 0,0-1 1 0 0,0 1-5 0 0,0 2 88 0 0,0-3 0 0 0,0 0 0 0 0,0 0 0 0 0,-3-3 4 0 0,-9-16 58 0 0,10 15-111 0 0,0 0 1 0 0,0 0-1 0 0,-1 1 1 0 0,1-1 0 0 0,-4-3-40 0 0,-4-7 86 0 0,-1-10-51 0 0,1 2-26 0 0,8 18-3 0 0,-1 1 1 0 0,1-1-1 0 0,1 0 0 0 0,-1 1 0 0 0,0-1 1 0 0,1 0-1 0 0,0 0 0 0 0,0-1-6 0 0,-3-7-18 0 0,-6-10-95 0 0,5-9-51 0 0,0 12 85 0 0,-2-13-71 0 0,5 7-14 0 0,2-1-105 0 0,-1 13 63 0 0,1 0 0 0 0,0 1-1 0 0,1-1 1 0 0,2-8 206 0 0,8-21-380 0 0,-6 11 43 0 0,5 10 17 0 0,-4-1 82 0 0,3-5-43 0 0,-8 24 248 0 0,1-1 1 0 0,0 1-1 0 0,1-1 1 0 0,-1 1-1 0 0,1 0 1 0 0,-1 0-1 0 0,3-2 33 0 0,-4 4-13 0 0,1-1 0 0 0,0 0-1 0 0,-1 0 1 0 0,0 0 0 0 0,1 0-1 0 0,-1-1 1 0 0,0 1 0 0 0,0 0-1 0 0,0-1 14 0 0,4-7-54 0 0,-4 9 48 0 0,-1 0 1 0 0,1-1-1 0 0,0 1 0 0 0,0 0 1 0 0,0 0-1 0 0,0 0 1 0 0,0 0-1 0 0,0 0 1 0 0,0 0-1 0 0,0 1 1 0 0,0-1-1 0 0,1 0 6 0 0,-1 0-2 0 0,-1 1 0 0 0,1 0 1 0 0,-1-1-1 0 0,1 1 0 0 0,0 0 1 0 0,-1 0-1 0 0,1 0 0 0 0,0-1 0 0 0,-1 1 1 0 0,1 0-1 0 0,0 0 0 0 0,-1 0 0 0 0,1 0 1 0 0,0 0-1 0 0,-1 0 0 0 0,1 0 0 0 0,0 0 1 0 0,-1 0-1 0 0,1 1 0 0 0,0-1 0 0 0,-1 0 1 0 0,1 0-1 0 0,0 1 0 0 0,-1-1 1 0 0,1 0-1 0 0,-1 1 0 0 0,1-1 0 0 0,0 0 1 0 0,-1 1-1 0 0,1 0 2 0 0,5 7-17 0 0,-1 2 35 0 0,-2-1 40 0 0,10 14 37 0 0,1 1-42 0 0,-14-22-46 0 0,1 0 1 0 0,0 0 0 0 0,0-1 0 0 0,-1 1 0 0 0,1 0 0 0 0,-1 0 0 0 0,0 0-1 0 0,0 0 1 0 0,1 0 0 0 0,-1 0 0 0 0,0 0 0 0 0,-1 0 0 0 0,1 0 0 0 0,0 2-8 0 0,-11 25 125 0 0,2-7-8 0 0,-2 4-29 0 0,11-25-83 0 0,0 0 1 0 0,0 0 0 0 0,0 0 0 0 0,-1 0 0 0 0,1-1-1 0 0,0 1 1 0 0,-1 0 0 0 0,1 0 0 0 0,-1 0 0 0 0,1 0-1 0 0,-1 0 1 0 0,1-1 0 0 0,-1 1 0 0 0,1 0 0 0 0,-1-1-1 0 0,0 1 1 0 0,1 0 0 0 0,-1-1 0 0 0,0 1-6 0 0,-5 4 42 0 0,-10 24 86 0 0,11-18-87 0 0,5-10-39 0 0,-1 0 0 0 0,1 0 0 0 0,0 0 0 0 0,-1 0 0 0 0,1 0 0 0 0,-1 0 0 0 0,0 0 0 0 0,1 0 0 0 0,-1 0 0 0 0,0 0 0 0 0,1 0 0 0 0,-1 0 0 0 0,0 0 0 0 0,0 0 0 0 0,0-1 0 0 0,0 1 0 0 0,0 0 0 0 0,-1 0-2 0 0,-11 4 53 0 0,8 5-26 0 0,-2-5 1 0 0,4-3-17 0 0,1 1-56 0 0,1 0-47 0 0,1 3-65 0 0,0-6-33 0 0</inkml:trace>
  <inkml:trace contextRef="#ctx0" brushRef="#br0" timeOffset="300.45">426 206 8352 0 0,'0'3'190'0'0,"0"1"-116"0"0,0-3-41 0 0,-1 1 1 0 0,1 0 0 0 0,0 0-1 0 0,0 0 1 0 0,1-1-1 0 0,-1 1 1 0 0,0 0-1 0 0,1 0 1 0 0,-1 0-1 0 0,1-1 1 0 0,0 2-34 0 0,9 3 192 0 0,-5 7-153 0 0,-4-11-41 0 0,1 0 0 0 0,-1 0 1 0 0,0-1-1 0 0,1 1 0 0 0,-1 0 1 0 0,1 0-1 0 0,-1-1 0 0 0,1 1 1 0 0,0-1-1 0 0,-1 1 0 0 0,1-1 1 0 0,0 0 1 0 0,16 9 52 0 0,-11-7-3 0 0,-2 0 39 0 0,-1 1 47 0 0,0 2 72 0 0,1 4 155 0 0,2 4 101 0 0,0-6-222 0 0,-1 0 5 0 0,1 5 228 0 0,3 3 176 0 0,-2-9-293 0 0,5-1 235 0 0,-10-1-303 0 0,0 0-42 0 0,3 0-18 0 0,-5-5-220 0 0,-1 0 0 0 0,1 0-1 0 0,-1 1 1 0 0,0-1 0 0 0,1 0 0 0 0,-1 0 0 0 0,0 1 0 0 0,1-1-1 0 0,-1 0 1 0 0,0 0 0 0 0,1 1 0 0 0,-1-1 0 0 0,0 0-1 0 0,0 1 1 0 0,1-1 0 0 0,-1 1 0 0 0,0-1 0 0 0,0 0-1 0 0,0 1 1 0 0,0-1 0 0 0,1 0 0 0 0,-1 1 0 0 0,0-1 0 0 0,0 1-1 0 0,0-1 1 0 0,0 1 0 0 0,0-1 0 0 0,0 0 0 0 0,0 1-1 0 0,0-1 1 0 0,0 1-9 0 0,0 2 184 0 0,1-3-8 0 0,2 1-70 0 0,0-2-41 0 0,2 1 19 0 0,-4 0-21 0 0,2 0 270 0 0,-3 0 10 0 0,0 0-33 0 0,0 0-139 0 0,-3 0-62 0 0,-1 0-81 0 0,1-1-1 0 0,-1 1 1 0 0,1 0-1 0 0,0-1 1 0 0,-1 0-1 0 0,1 1 1 0 0,-1-2-28 0 0,-10-7 96 0 0,10 4 20 0 0,3-2-73 0 0,1 1-10 0 0,-5-2 13 0 0,4 7-41 0 0,0-1-1 0 0,0 1 1 0 0,0-1 0 0 0,0 1-1 0 0,1-1 1 0 0,-1 1 0 0 0,0-1-1 0 0,1 1 1 0 0,-1-1 0 0 0,1 0-1 0 0,0 1 1 0 0,0-1-1 0 0,-1 0 1 0 0,1 0-5 0 0,0-25 87 0 0,0-1-34 0 0,0-27-40 0 0,1 52-13 0 0,-1 0 0 0 0,0-1 0 0 0,1 1 0 0 0,-1 0 0 0 0,1 0 0 0 0,0 0 0 0 0,0 0 0 0 0,1 0 0 0 0,-1 0 0 0 0,0 0 0 0 0,1 0 0 0 0,0 0 0 0 0,1-2 0 0 0,13-13-14 0 0,-4 5-35 0 0,-8 8 36 0 0,1 0 0 0 0,-1 1 0 0 0,1-1 0 0 0,0 1 0 0 0,0 0 0 0 0,2-1 13 0 0,-4 4-157 0 0,1-1 50 0 0,-1 1 44 0 0,0-1 38 0 0,2 0 55 0 0,10-5 274 0 0,-8 4-243 0 0,-2 1-105 0 0,-1-1-110 0 0,-1 2 28 0 0,-1 0-39 0 0,1 0-42 0 0,-1 0-45 0 0,0 0-49 0 0,1 0-53 0 0,-1 0-57 0 0,1-1-59 0 0,-1 1-65 0 0,1 0-66 0 0,0 0-72 0 0,-1-1-74 0 0,4-2-1210 0 0,4-5-1111 0 0,-10 9 3064 0 0</inkml:trace>
  <inkml:trace contextRef="#ctx0" brushRef="#br0" timeOffset="822.7">1073 33 8176 0 0,'0'0'182'0'0,"0"-3"29"0"0,0-7 13 0 0,0 10-221 0 0,0 0 1 0 0,0 0-1 0 0,0-1 1 0 0,0 1-1 0 0,0 0 0 0 0,0 0 1 0 0,0 0-1 0 0,0 0 0 0 0,0 0 1 0 0,0 0-1 0 0,0 0 0 0 0,0 0 1 0 0,0 0-1 0 0,0 0 1 0 0,0-1-1 0 0,0 1 0 0 0,0 0 1 0 0,0 0-1 0 0,0 0 0 0 0,0 0 1 0 0,0 0-1 0 0,0 0 1 0 0,0 0-1 0 0,0 0 0 0 0,0 0 1 0 0,0 0-1 0 0,0 0 0 0 0,0 0 1 0 0,-1-1-1 0 0,1 1 0 0 0,0 0 1 0 0,0 0-1 0 0,0 0 1 0 0,0 0-1 0 0,0 0 0 0 0,0 0 1 0 0,0 0-1 0 0,0 0 0 0 0,0 0 1 0 0,0 0-1 0 0,0 0 1 0 0,0 0-1 0 0,-1 0 0 0 0,1 0 1 0 0,0 0-1 0 0,0 0 0 0 0,0 0 1 0 0,0 0-1 0 0,0 0 0 0 0,0 0 1 0 0,0 0-1 0 0,0 0 1 0 0,0 0-1 0 0,-1 0 0 0 0,1 0 1 0 0,0 0-1 0 0,0 0-3 0 0,-13 0 39 0 0,4 0-17 0 0,1 0 40 0 0,-5 0 157 0 0,-10 0 805 0 0,19 0-860 0 0,-2 0-59 0 0,-6 3 100 0 0,-6 7 165 0 0,2 5-51 0 0,7-5-204 0 0,5-5-104 0 0,0-1-49 0 0,2-2 42 0 0,1-1-2 0 0,0 0 1 0 0,0 0 0 0 0,0 0 0 0 0,0 0-1 0 0,0 1 1 0 0,0-1 0 0 0,0 0 0 0 0,0 1 0 0 0,0-1-1 0 0,0 1 1 0 0,1-1 0 0 0,-1 1 0 0 0,1-1-1 0 0,-1 1 1 0 0,1-1 0 0 0,-1 1 0 0 0,1-1-1 0 0,0 1 1 0 0,0 0 0 0 0,0-1 0 0 0,0 1-1 0 0,0 0-2 0 0,0 2 7 0 0,-1 0-1 0 0,1 0 1 0 0,-1 0-1 0 0,0-1 0 0 0,0 1 1 0 0,0 0-1 0 0,0 0 1 0 0,-1 0-1 0 0,0-1 0 0 0,-1 3-6 0 0,2-3 5 0 0,0 0 1 0 0,0 0-1 0 0,1 0 0 0 0,-1 0 0 0 0,1 0 0 0 0,0 0 0 0 0,0 0 0 0 0,0 0 0 0 0,0 0 0 0 0,0 0 0 0 0,1 0-5 0 0,-1 6 10 0 0,0 11 37 0 0,0 11-15 0 0,0-14 15 0 0,0-14-45 0 0,0-1-1 0 0,0 1 0 0 0,0-1 0 0 0,0 0 1 0 0,1 1-1 0 0,-1-1 0 0 0,1 0 0 0 0,-1 1 1 0 0,1-1-1 0 0,0 0 0 0 0,0 1 0 0 0,0-1 1 0 0,0 0-1 0 0,0 0 0 0 0,0 0 1 0 0,1 0-1 0 0,-1 0 0 0 0,1 0 0 0 0,0 0-1 0 0,0 1 8 0 0,0-1-1 0 0,0 1 1 0 0,0 0-1 0 0,0 0 1 0 0,0 0-1 0 0,0 1-7 0 0,-2-2 2 0 0,1 0 0 0 0,0 0 0 0 0,0 0 0 0 0,0 0 0 0 0,0-1 0 0 0,0 1-1 0 0,1 0 1 0 0,-1-1 0 0 0,0 1 0 0 0,1-1 0 0 0,0 1 0 0 0,-1-1 0 0 0,2 1-2 0 0,28 14 168 0 0,-26-15-135 0 0,-1 0 1 0 0,1 0 0 0 0,0 0 0 0 0,0-1 0 0 0,-1 0 0 0 0,1 0 0 0 0,0 0-1 0 0,0 0 1 0 0,2-1-34 0 0,4 0 101 0 0,-10 1-76 0 0,1 0 0 0 0,0 0 0 0 0,-1 0 0 0 0,1 0 0 0 0,0-1 0 0 0,-1 1 0 0 0,1 0 1 0 0,0-1-1 0 0,-1 0 0 0 0,1 1 0 0 0,-1-1 0 0 0,1 0 0 0 0,-1 0 0 0 0,1 0-25 0 0,10-5 164 0 0,15 1 102 0 0,-6-6 12 0 0,-8 8-144 0 0,2-1 55 0 0,1-7 48 0 0,-8 3-102 0 0,4-4 39 0 0,3 0-49 0 0,-8 8-88 0 0,8-8 61 0 0,-6-3 29 0 0,0 3-31 0 0,2 1-42 0 0,-9 9-49 0 0,0 1 1 0 0,0-1-1 0 0,0 1 0 0 0,0-1 1 0 0,-1 0-1 0 0,1 1 0 0 0,-1-1 1 0 0,1 0-1 0 0,-1 0 0 0 0,0 0 1 0 0,0-1-1 0 0,0 1 0 0 0,0 0 1 0 0,0 0-1 0 0,0-1 1 0 0,0 1-1 0 0,-1 0 0 0 0,1-1 1 0 0,-1 1-6 0 0,0-14 47 0 0,0 3 107 0 0,-3 8 25 0 0,-6-12 20 0 0,4 8-117 0 0,-1 0-40 0 0,2 5-47 0 0,-1 0-35 0 0,-15-4-105 0 0,-7-5-104 0 0,11 0-18 0 0,0 2-4 0 0,0 7 46 0 0,4 1 64 0 0,-2-4-66 0 0,5 3-13 0 0,-3 2-97 0 0,-3-1-149 0 0,-1-10-8 0 0</inkml:trace>
  <inkml:trace contextRef="#ctx0" brushRef="#br0" timeOffset="1185.8">1578 1 8608 0 0,'0'0'197'0'0,"0"0"24"0"0,0 0 17 0 0,-3 0-38 0 0,-5 0-162 0 0,-13 0 24 0 0,16 1 7 0 0,1-1 52 0 0,-7 5 435 0 0,7-2-349 0 0,0-1-92 0 0,1 1-107 0 0,-8 1 247 0 0,3 0-75 0 0,-5 6-14 0 0,9-7-108 0 0,1 0 1 0 0,-1 0-1 0 0,-1 0 1 0 0,1-1-1 0 0,-2 2-58 0 0,-17 11 251 0 0,12-1-125 0 0,6-4-34 0 0,-9 14 106 0 0,13-22-187 0 0,-1 1 3 0 0,0-1 0 0 0,1 1 0 0 0,-1-1 0 0 0,1 1 0 0 0,0 0 0 0 0,0 0 0 0 0,0 0 0 0 0,0-1 0 0 0,0 1 0 0 0,0 0 0 0 0,1 0 0 0 0,0 0 0 0 0,-1 0 0 0 0,1 0 0 0 0,0 1-14 0 0,0 0 16 0 0,-1 1 0 0 0,0-1 1 0 0,0 1-1 0 0,0-1 0 0 0,-2 4-16 0 0,2-5 9 0 0,0 0-1 0 0,0 0 1 0 0,0 0-1 0 0,0 0 1 0 0,0 0 0 0 0,1 0-1 0 0,0 1 1 0 0,-1-1-1 0 0,1 0 1 0 0,0 0-1 0 0,0 0 1 0 0,1 3-9 0 0,5 10 16 0 0,-5-13-7 0 0,1 0 0 0 0,-1 1 1 0 0,0-1-1 0 0,-1 0 1 0 0,1 1-1 0 0,0-1 0 0 0,-1 1 1 0 0,0 1-10 0 0,0-3 4 0 0,0-1 1 0 0,0 1 0 0 0,1 0-1 0 0,-1 0 1 0 0,0 0 0 0 0,1 0-1 0 0,-1-1 1 0 0,1 1 0 0 0,0 0-1 0 0,-1-1 1 0 0,1 1 0 0 0,0 0-1 0 0,0-1 1 0 0,0 1 0 0 0,0-1-1 0 0,0 1 1 0 0,1-1-1 0 0,-1 1 1 0 0,0-1 0 0 0,1 0-1 0 0,-1 0-4 0 0,14 16 15 0 0,-13-13-15 0 0,0-1 1 0 0,0 1 0 0 0,1-1 0 0 0,-1 0-1 0 0,1 0 1 0 0,0 0 0 0 0,0 0 0 0 0,0 0-1 0 0,0-1 1 0 0,0 1 0 0 0,1-1 0 0 0,-1 0 0 0 0,1 0-1 0 0,1 0 0 0 0,0 1 6 0 0,1-1-1 0 0,0 1 1 0 0,-1 0-1 0 0,1 0 1 0 0,-1 0-6 0 0,-2 0 2 0 0,0-1 0 0 0,0-1 0 0 0,0 1 0 0 0,1 0 0 0 0,-1-1 0 0 0,0 1 0 0 0,1-1 0 0 0,-1 0 0 0 0,1 0 0 0 0,-1-1 0 0 0,1 1 0 0 0,0-1 0 0 0,3 1-2 0 0,4-1-31 0 0,2 0-67 0 0,1 0-75 0 0,0 0-85 0 0,-4 0 55 0 0,-1 0-38 0 0,0 0-38 0 0,0 0-42 0 0,0 0-43 0 0,0 0-45 0 0,-1 0-47 0 0,0 0-49 0 0,-4 0-478 0 0,0 0-35 0 0,4 0-1075 0 0</inkml:trace>
  <inkml:trace contextRef="#ctx0" brushRef="#br0" timeOffset="1572.89">1799 254 5584 0 0,'0'0'165'0'0,"2"0"-10"0"0,17-1-120 0 0,-8-1 42 0 0,-5-1 37 0 0,-3-1 34 0 0,0 1-1 0 0,-1 1 67 0 0,-1 1-39 0 0,2 0 73 0 0,0 0-88 0 0,1 1-78 0 0,-1 0-16 0 0,0-1 61 0 0,-2 1-91 0 0,0-1-1 0 0,-1 0 1 0 0,1 1 0 0 0,0-1-1 0 0,0 0 1 0 0,0 0 0 0 0,0 1-1 0 0,-1-1 1 0 0,1 0-1 0 0,0 0 1 0 0,-1 0 0 0 0,1 0-1 0 0,-1 0 1 0 0,1 0 0 0 0,-1 0-1 0 0,1-1-35 0 0,5-9 493 0 0,7 6 17 0 0,-9 2-366 0 0,1 0 0 0 0,-1 0-1 0 0,0-1 1 0 0,-1 1 0 0 0,1-1 0 0 0,-1 0-1 0 0,2-1-143 0 0,-2 1 138 0 0,0 0-1 0 0,1 0 1 0 0,0 1 0 0 0,-1-1-1 0 0,1 1 1 0 0,0 0 0 0 0,2-1-138 0 0,5-1 324 0 0,-1 0 16 0 0,1-3-95 0 0,1-6-56 0 0,-1 3-97 0 0,-8 8-66 0 0,0 0-1 0 0,0 0 1 0 0,0 0 0 0 0,1 0-1 0 0,-1 1 1 0 0,2-1-26 0 0,7-1 63 0 0,-12 4-62 0 0,1 0 1 0 0,-1 0-1 0 0,1 0 0 0 0,-1-1 1 0 0,1 1-1 0 0,-1 0 1 0 0,1 0-1 0 0,-1 0 0 0 0,1-1 1 0 0,-1 1-1 0 0,0 0 0 0 0,1 0 1 0 0,-1-1-1 0 0,1 1 0 0 0,-1 0 1 0 0,0-1-1 0 0,1 1 1 0 0,-1 0-1 0 0,0-1-1 0 0,14-24 77 0 0,-13 24-59 0 0,3-7-18 0 0,-1 5 34 0 0,0 1 39 0 0,0 0 60 0 0,-2 0-49 0 0,-2 0-38 0 0,-2-6-19 0 0,3 7-8 0 0,-11-4-3 0 0,7-2-20 0 0,4 7 1 0 0,0-1 1 0 0,-1 1 0 0 0,1-1 0 0 0,0 1 0 0 0,-1-1 0 0 0,1 1-1 0 0,0 0 1 0 0,-1-1 0 0 0,1 1 0 0 0,0 0 0 0 0,-1-1 0 0 0,1 1-1 0 0,0 0 1 0 0,-1-1 0 0 0,1 1 0 0 0,-1 0 0 0 0,1 0 0 0 0,-1 0-1 0 0,1-1 1 0 0,-1 1 0 0 0,1 0 0 0 0,-1 0 0 0 0,1 0 0 0 0,-1 0-1 0 0,1 0 1 0 0,-1 0 0 0 0,1 0 0 0 0,-1 0 0 0 0,1 0 0 0 0,-1 0-1 0 0,1 0 1 0 0,-1 0 2 0 0,-46 0-14 0 0,46 0 14 0 0,1 0 0 0 0,-1 0 0 0 0,1 0 0 0 0,-1 0 0 0 0,1 0 0 0 0,-1 0 0 0 0,1 0 0 0 0,-1 0 0 0 0,1 0 0 0 0,-1 0 0 0 0,1 0 0 0 0,-1 0 0 0 0,1 0 0 0 0,-1 1 0 0 0,1-1 0 0 0,-1 0 0 0 0,1 0 0 0 0,-1 0 0 0 0,1 1 0 0 0,0-1 0 0 0,-1 0 0 0 0,1 1 0 0 0,-1-1 0 0 0,1 0 0 0 0,0 1 0 0 0,-1-1 0 0 0,1 0 0 0 0,0 1 0 0 0,0-1 0 0 0,-1 1 0 0 0,1-1 0 0 0,0 1 0 0 0,-5 6 0 0 0,-8-2 0 0 0,10-3 0 0 0,0 0 0 0 0,0 0 0 0 0,1 1 0 0 0,-1-1 0 0 0,1 1 0 0 0,-1-1 0 0 0,1 1 0 0 0,0 0 0 0 0,0 0 0 0 0,0 0 0 0 0,1 0 0 0 0,-1 0 0 0 0,1 1 0 0 0,-1-1 0 0 0,0 3 0 0 0,-10 20 0 0 0,-20 27 0 0 0,23-32 0 0 0,0 3 0 0 0,7-21 1 0 0,0 1 0 0 0,0 0 1 0 0,1 0-1 0 0,-1 0 0 0 0,1 0 1 0 0,0 0-1 0 0,0 0 0 0 0,0 0 1 0 0,1 3-2 0 0,0-7 2 0 0,0 0 0 0 0,0 1 0 0 0,0-1 1 0 0,0 0-1 0 0,0 1 0 0 0,0-1 0 0 0,0 0 1 0 0,0 1-1 0 0,0-1 0 0 0,0 0 0 0 0,0 1 1 0 0,0-1-1 0 0,-1 0 0 0 0,1 1 0 0 0,0-1 1 0 0,0 0-1 0 0,0 0 0 0 0,0 1 0 0 0,0-1 1 0 0,-1 0-1 0 0,1 0 0 0 0,0 1 1 0 0,0-1-1 0 0,0 0 0 0 0,-1 0 0 0 0,1 1-2 0 0,-7 10 44 0 0,5-8-39 0 0,1-1 1 0 0,1 1-1 0 0,-1 0 1 0 0,0 1 0 0 0,1-1-1 0 0,-1 0 1 0 0,1 0-1 0 0,0 1-5 0 0,0-4 4 0 0,0 1 1 0 0,0-1-1 0 0,0 0 0 0 0,0 1 0 0 0,0-1 1 0 0,0 0-1 0 0,0 1 0 0 0,0-1 0 0 0,0 0 0 0 0,0 1 1 0 0,0-1-1 0 0,0 0 0 0 0,0 1 0 0 0,0-1 0 0 0,0 0 1 0 0,0 0-1 0 0,1 1 0 0 0,-1-1 0 0 0,0 0 0 0 0,0 1 1 0 0,0-1-1 0 0,0 0 0 0 0,1 0 0 0 0,-1 1 0 0 0,0-1 1 0 0,0 0-5 0 0,11 13 114 0 0,-6 0-8 0 0,2-8-36 0 0,-6-5-66 0 0,-1 0-1 0 0,0 1 0 0 0,1-1 1 0 0,-1 0-1 0 0,0 0 0 0 0,1 0 1 0 0,-1 1-1 0 0,0-1 0 0 0,1 0 1 0 0,-1 1-1 0 0,0-1 0 0 0,1 0 1 0 0,-1 1-1 0 0,0-1 1 0 0,0 0-1 0 0,0 1 0 0 0,1-1 1 0 0,-1 0-1 0 0,0 1 0 0 0,0-1 1 0 0,0 1-1 0 0,0-1 0 0 0,0 0 1 0 0,0 1-1 0 0,1-1 0 0 0,-1 1 1 0 0,0-1-1 0 0,0 1 1 0 0,0-1-1 0 0,0 0 0 0 0,-1 1-3 0 0,1 2 66 0 0,3-3-2 0 0,-2 0-57 0 0,1 0 0 0 0,-1 0 0 0 0,1 0 1 0 0,-1 1-1 0 0,1-1 0 0 0,-1 1 1 0 0,0-1-1 0 0,1 1 0 0 0,-1-1 0 0 0,0 1 1 0 0,0 0-1 0 0,2 0-7 0 0,-1 1 4 0 0,-1-1 1 0 0,1 0-1 0 0,0 0 0 0 0,0 0 1 0 0,0-1-1 0 0,0 1 0 0 0,0 0 1 0 0,0-1-1 0 0,0 1 1 0 0,0-1-1 0 0,0 0 0 0 0,0 0 1 0 0,1 0-5 0 0,51 0 139 0 0,-34 0-134 0 0,-5 1-11 0 0,-2-1 5 0 0,-5-1-95 0 0,-2 0-96 0 0,-4 1 47 0 0,1-1-39 0 0,0 0-84 0 0,0-1-55 0 0,0 1-48 0 0,-1-1-42 0 0,3 0-477 0 0,0-1-88 0 0,6 1-718 0 0,7 2-965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42.8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95 8176 0 0,'0'0'182'0'0,"0"0"29"0"0,0 0 13 0 0,0 0-70 0 0,0 0-4 0 0,0 0 62 0 0,0 0 191 0 0,0-3 350 0 0,0-7 23 0 0,-1 7-320 0 0,-1 3-188 0 0,-1 0-143 0 0,0 1 42 0 0,1 0 252 0 0,5 7 494 0 0,0-4-627 0 0,-1 1-107 0 0,-1-2-143 0 0,0 0-42 0 0,0 0-47 0 0,-1 0-52 0 0,0-1 116 0 0,0 0 0 0 0,0-1 0 0 0,0 1-1 0 0,1-1 1 0 0,-1 1 0 0 0,0-1 0 0 0,1 1 0 0 0,0-1-1 0 0,-1 1 1 0 0,1-1 0 0 0,0 1 0 0 0,0-1 0 0 0,-1 0-11 0 0,7 13 34 0 0,-6 3-20 0 0,-1-14-5 0 0,0 1 0 0 0,0-1-1 0 0,1 0 1 0 0,-1 1 0 0 0,1-1-1 0 0,-1 0 1 0 0,1 0 0 0 0,0 1-9 0 0,4 6 14 0 0,1 9 16 0 0,-4-1 65 0 0,-1-10-56 0 0,0 1 0 0 0,0-1 0 0 0,1 0 1 0 0,1 4-40 0 0,-1-4 35 0 0,0 0 0 0 0,0 0 0 0 0,-1 0 0 0 0,0 5-35 0 0,-1 4 69 0 0,0 14 18 0 0,0-11-16 0 0,0-5-32 0 0,-1-6-7 0 0,1 1 0 0 0,0 0 0 0 0,1-1 1 0 0,0 1-1 0 0,1 1-32 0 0,4 2 42 0 0,-5-12-36 0 0,0 1-1 0 0,0-1 1 0 0,-1 0 0 0 0,1 1 0 0 0,0-1-1 0 0,-1 1 1 0 0,1-1 0 0 0,-1 1 0 0 0,0 0 0 0 0,1-1-1 0 0,-1 1 1 0 0,0-1 0 0 0,0 1-6 0 0,0 29 11 0 0,2-15 2 0 0,9-3 56 0 0,-6-10 9 0 0,6-3-76 0 0,-9 0-52 0 0,-2 0-80 0 0,0 0-83 0 0,0 0 61 0 0,0 0-37 0 0,0 0-39 0 0,0 0-37 0 0,0 0-362 0 0,0 0 83 0 0,0 0-50 0 0,0 0-702 0 0,0 0-554 0 0,0 0-1054 0 0</inkml:trace>
  <inkml:trace contextRef="#ctx0" brushRef="#br0" timeOffset="384.42">1 158 7016 0 0,'0'0'201'0'0,"0"-1"-80"0"0,2-1 37 0 0,-2 2-158 0 0,6-5 210 0 0,2 0 37 0 0,-5 3-81 0 0,1 1-53 0 0,1-2 102 0 0,-4 2-116 0 0,0-1 37 0 0,0 0 15 0 0,-1 0 41 0 0,0 0 51 0 0,0-2 57 0 0,3 4 169 0 0,5-1-160 0 0,1-3-60 0 0,5-4 39 0 0,-2 0-72 0 0,0 0 15 0 0,-5 5 22 0 0,-2-1-66 0 0,1-2-3 0 0,-2 1-78 0 0,5-4 27 0 0,0 5 26 0 0,-7 3-120 0 0,1 1 0 0 0,0-1 0 0 0,0 1 0 0 0,0 0 0 0 0,0 0 1 0 0,0 0-1 0 0,0 0-39 0 0,2 1 53 0 0,-1-1 0 0 0,1 0 0 0 0,-1-1 1 0 0,1 1-1 0 0,-1-1 0 0 0,1 1 0 0 0,3-2-53 0 0,11-5 113 0 0,25-8 45 0 0,-37 13-145 0 0,-1 0 1 0 0,1 1 0 0 0,0 0 0 0 0,0 0 0 0 0,1 1-14 0 0,-5 0 5 0 0,0-1 0 0 0,1 1-1 0 0,-1 0 1 0 0,0-1-1 0 0,0 0 1 0 0,1 1 0 0 0,-1-1-1 0 0,0 0 1 0 0,3-2-5 0 0,9-3-6 0 0,5 5-73 0 0,-7 1-29 0 0,4-4-82 0 0,12-9-55 0 0</inkml:trace>
  <inkml:trace contextRef="#ctx0" brushRef="#br0" timeOffset="800.92">679 142 6656 0 0,'0'7'87'0'0,"0"-5"-58"0"0,0 0 0 0 0,-1 1 0 0 0,2-1 0 0 0,-1 0 1 0 0,0 0-1 0 0,0 0 0 0 0,1 0 0 0 0,-1 0 0 0 0,1 1 0 0 0,0 0-29 0 0,9 20 46 0 0,-9-17-48 0 0,0 1 1 0 0,0 0-1 0 0,-1-1 0 0 0,0 1 1 0 0,0 2 1 0 0,0 5 30 0 0,0 0 50 0 0,2 5 91 0 0,-1-13-95 0 0,0 0 0 0 0,1 0-1 0 0,-1 0 1 0 0,1 0 0 0 0,1 0 0 0 0,1 3-76 0 0,0-1 100 0 0,2 5 53 0 0,-3-4-19 0 0,-1-1 29 0 0,-2 2 71 0 0,1 0 34 0 0,1-1-67 0 0,2 0-21 0 0,3 1 33 0 0,3 5 82 0 0,-5-3 12 0 0,-2 11 105 0 0,-3-12-195 0 0,0 0 39 0 0,2 0 4 0 0,4 2 32 0 0,0-1-10 0 0,-4-1-39 0 0,-2 3 28 0 0,0 9 283 0 0,0-14-343 0 0,0-1-53 0 0,0-1-85 0 0,0-7-70 0 0,0 0 1 0 0,0 0-1 0 0,0 0 1 0 0,0 0-1 0 0,0 0 0 0 0,0 0 1 0 0,0 1-1 0 0,0-1 1 0 0,0 0-1 0 0,0 0 0 0 0,0 0 1 0 0,0 0-1 0 0,0 0 1 0 0,0 0-1 0 0,0 0 1 0 0,0 0-1 0 0,0 0 0 0 0,0 0 1 0 0,0 1-1 0 0,0-1 1 0 0,0 0-1 0 0,0 0 0 0 0,0 0 1 0 0,0 0-1 0 0,0 0 1 0 0,0 0-1 0 0,0 0 1 0 0,0 0-1 0 0,-1 0 0 0 0,1 0 1 0 0,0 0-1 0 0,0 0 1 0 0,0 0-1 0 0,0 1 0 0 0,0-1 1 0 0,0 0-1 0 0,0 0 1 0 0,0 0-1 0 0,0 0 1 0 0,0 0-1 0 0,0 0 0 0 0,-1 0 1 0 0,1 0-1 0 0,0 0 1 0 0,0 0-1 0 0,0 0 0 0 0,0 0 1 0 0,0 0-1 0 0,0 0 1 0 0,0 0-1 0 0,0 0 1 0 0,0 0-1 0 0,0 0 0 0 0,-1 0 1 0 0,1 0-1 0 0,0 0 1 0 0,0 0-4 0 0,-10 0 192 0 0,7 0-12 0 0,3 0-52 0 0,1 5-2 0 0,-2 0-88 0 0,1-2-6 0 0,0-1 60 0 0,0-2-18 0 0,0 0-8 0 0,0 0-2 0 0,-1 0-62 0 0,1 0 0 0 0,-1 0 0 0 0,1 0 0 0 0,-1 0 0 0 0,0 0 0 0 0,1 0 0 0 0,-1 0 0 0 0,1 0 0 0 0,-1 0 0 0 0,0 0 0 0 0,1-1 1 0 0,-1 1-1 0 0,1 0 0 0 0,-1-1 0 0 0,1 1 0 0 0,-1 0 0 0 0,1-1 0 0 0,-1 1 0 0 0,1 0 0 0 0,-1-1 0 0 0,1 1 0 0 0,-1-1 0 0 0,1 1 1 0 0,0-1-1 0 0,-1 1 0 0 0,1-1 0 0 0,0 1 0 0 0,-1-1 0 0 0,1 1 0 0 0,0-1 0 0 0,0 0 0 0 0,-1 1-2 0 0,1-24 60 0 0,0 11-50 0 0,0 11-11 0 0,0 0 1 0 0,1 1 0 0 0,-1-1 0 0 0,0 0 0 0 0,1 0-1 0 0,-1 1 1 0 0,1-1 0 0 0,0 0 0 0 0,-1 1 0 0 0,1-1-1 0 0,0 0 1 0 0,0 1 0 0 0,0-1 0 0 0,0 1 1 0 0,0-1 0 0 0,0 1 0 0 0,0-1 0 0 0,0 1 0 0 0,-1-1 0 0 0,1 0 0 0 0,-1 0 0 0 0,1 1 0 0 0,-1-1 0 0 0,1 0 0 0 0,-1 0 0 0 0,0 1 0 0 0,0-1-1 0 0,3-20 45 0 0,-1 19-43 0 0,-1 0-1 0 0,1 0 0 0 0,0 0 1 0 0,0 0-1 0 0,0 0 0 0 0,0-1-1 0 0,11-15 1 0 0,-9 6-2 0 0,1 5 2 0 0,20-19-12 0 0,-21 23-6 0 0,1-1 0 0 0,0 1 1 0 0,0 0-1 0 0,4-3 17 0 0,6 2-55 0 0,3 3-36 0 0,-16 2 27 0 0,-2 2 10 0 0,0-1 54 0 0,0 0 0 0 0,1-1-1 0 0,-1 1 1 0 0,0-1 0 0 0,0 1-1 0 0,0 0 1 0 0,1-1 0 0 0,-1 1 0 0 0,0-1-1 0 0,1 1 1 0 0,-1-1 0 0 0,0 1-1 0 0,1 0 1 0 0,-1-1 0 0 0,1 0 0 0 0,-1 1-1 0 0,0-1 1 0 0,1 1 0 0 0,0-1-1 0 0,-1 0 1 0 0,1 1 0 0 0,-1-1 0 0 0,1 0-1 0 0,-1 1 1 0 0,1-1 0 0 0,0 0-1 0 0,-1 0 1 0 0,1 0 0 0 0,-1 1 0 0 0,1-1-1 0 0,0 0 1 0 0,-1 0 0 0 0,1 0-1 0 0,0 0 1 0 0,-1 0 0 0 0,1 0 0 0 0,9 2 0 0 0,-10-2 0 0 0,0 1 0 0 0,1-1 0 0 0,-1 0 0 0 0,1 1 0 0 0,-1-1 0 0 0,1 1 0 0 0,-1-1 0 0 0,0 0 0 0 0,1 1 0 0 0,-1-1 0 0 0,0 1 0 0 0,0-1 0 0 0,1 1 0 0 0,-1-1 0 0 0,0 1 0 0 0,0-1 0 0 0,0 1 0 0 0,1 0 0 0 0,0 3 0 0 0,0-3 0 0 0,0 0 0 0 0,-1 0 0 0 0,1 0 0 0 0,0 0 0 0 0,0 0 0 0 0,-1-1 0 0 0,1 1 0 0 0,0 0 0 0 0,0 0 0 0 0,0-1 0 0 0,0 1 0 0 0,0-1 0 0 0,0 1 0 0 0,0-1 0 0 0,0 1 0 0 0,1-1 0 0 0,9 7 0 0 0,-6 3 0 0 0,6-3 0 0 0,-10-7 0 0 0,0 0 0 0 0,0 1 0 0 0,0-1 0 0 0,0 1 0 0 0,0-1 0 0 0,0 1 0 0 0,0 0 0 0 0,0-1 0 0 0,0 1 0 0 0,0 0 0 0 0,0 0 0 0 0,-1 0 0 0 0,1-1 0 0 0,0 1 0 0 0,-1 0 0 0 0,1 1 0 0 0,2 13-11 0 0,-3-14 9 0 0,0-1 1 0 0,0 1-1 0 0,-1-1 1 0 0,1 1-1 0 0,0-1 0 0 0,0 1 1 0 0,0-1-1 0 0,0 1 1 0 0,1-1-1 0 0,-1 1 1 0 0,0-1-1 0 0,0 1 0 0 0,0-1 1 0 0,0 1-1 0 0,0-1 1 0 0,1 1-1 0 0,-1-1 1 0 0,0 1-1 0 0,0-1 0 0 0,1 0 1 0 0,-1 1-1 0 0,0-1 1 0 0,0 1-1 0 0,1-1 1 0 0,-1 0-1 0 0,1 1 0 0 0,-1-1 1 0 0,0 0-1 0 0,1 0 1 0 0,-1 1-1 0 0,1-1 1 0 0,0 0 1 0 0,5 5-3 0 0,-1 5 3 0 0,6-4 10 0 0,-11-6-6 0 0,1 1 0 0 0,-1-1-1 0 0,0 1 1 0 0,0 0-1 0 0,1-1 1 0 0,-1 1 0 0 0,0 0-1 0 0,0-1 1 0 0,0 1 0 0 0,0 0-1 0 0,1-1 1 0 0,-1 1 0 0 0,0 0-1 0 0,0-1 1 0 0,-1 1-4 0 0,1 2 71 0 0,3-1 1 0 0,4 5-46 0 0,-3-3-58 0 0,-2-2-65 0 0,-2-2-136 0 0,0 0-243 0 0,0 0-32 0 0</inkml:trace>
  <inkml:trace contextRef="#ctx0" brushRef="#br0" timeOffset="1169.54">1231 489 9040 0 0,'0'0'200'0'0,"0"0"33"0"0,3-3 15 0 0,8-5-58 0 0,-9 7-183 0 0,-1 0-1 0 0,0 1 1 0 0,1-1-1 0 0,-1 1 1 0 0,1-1-1 0 0,-1 1 0 0 0,1 0 1 0 0,0 0-1 0 0,-1-1 1 0 0,2 1-7 0 0,-3 0 0 0 0,1 1 0 0 0,-1-1 0 0 0,1 0 0 0 0,-1 0 0 0 0,1 0 0 0 0,-1 0 0 0 0,1 0 0 0 0,-1 0 0 0 0,1 0 0 0 0,-1 0 0 0 0,1 0 0 0 0,-1-1 0 0 0,1 1 0 0 0,-1 0 0 0 0,1 0 0 0 0,-1 0 0 0 0,1-1 0 0 0,-1 1 0 0 0,0 0 0 0 0,1 0 0 0 0,-1-1 0 0 0,1 1 0 0 0,-1 0 0 0 0,0-1 0 0 0,1 1 0 0 0,-1 0 0 0 0,0-1 0 0 0,1 1 0 0 0,-1-1 0 0 0,0 1 0 0 0,0 0 0 0 0,1-1 0 0 0,3-6 0 0 0,3 4 17 0 0,-1 1 62 0 0,29-20 777 0 0,-25 15-599 0 0,6-6 271 0 0,-15 11-455 0 0,1 0 0 0 0,-1 0 1 0 0,1 1-1 0 0,0-1 0 0 0,0 1 0 0 0,0 0 0 0 0,0-1 1 0 0,0 1-1 0 0,0 0 0 0 0,1 0-73 0 0,10-2 257 0 0,6-3 139 0 0,-6-3-80 0 0,-5 1-95 0 0,0 2-35 0 0,9-5 102 0 0,-6 4-128 0 0,8-3 63 0 0,-2 0-60 0 0,-15 9-151 0 0,-1 1 0 0 0,0-1 0 0 0,0 0 0 0 0,0 0 0 0 0,0 0 0 0 0,0 0 0 0 0,0 0 0 0 0,0 0 1 0 0,-1 0-1 0 0,2-1-12 0 0,3-10 90 0 0,1 1-11 0 0,4-1 24 0 0,0-1-39 0 0,-7-3 2 0 0,-3 16-60 0 0,0-1-1 0 0,0 0 1 0 0,0 0-1 0 0,0 0 1 0 0,0 0-1 0 0,0 0 1 0 0,0 1-1 0 0,-1-1 1 0 0,1 0-1 0 0,0 0 1 0 0,0 0-1 0 0,-1 1 1 0 0,1-1 0 0 0,-1-1-6 0 0,-9-3 77 0 0,5-1-36 0 0,5 5-40 0 0,0 1 0 0 0,0-1 1 0 0,-1 1-1 0 0,1-1 0 0 0,0 1 0 0 0,-1 0 0 0 0,1-1 0 0 0,0 1 0 0 0,-1-1 0 0 0,1 1 1 0 0,0 0-1 0 0,-1 0 0 0 0,1-1 0 0 0,-1 1 0 0 0,1 0 0 0 0,0-1 0 0 0,-1 1 0 0 0,1 0 1 0 0,-1 0-1 0 0,1 0 0 0 0,-1 0 0 0 0,1 0 0 0 0,-1 0 0 0 0,1-1 0 0 0,-1 1 0 0 0,1 0 1 0 0,-1 0-1 0 0,1 0 0 0 0,-1 1 0 0 0,1-1 0 0 0,-1 0 0 0 0,0 0-1 0 0,-43 0 54 0 0,42 0-54 0 0,0 0 0 0 0,1 0 0 0 0,-1 0 0 0 0,0 0 0 0 0,0 1 0 0 0,1-1 0 0 0,-1 1 0 0 0,1-1 0 0 0,-1 1 0 0 0,0-1 0 0 0,1 1 0 0 0,-1 0 0 0 0,1 0 0 0 0,-1 0 0 0 0,-10 5 0 0 0,-1-2 8 0 0,9-3 4 0 0,0 0 0 0 0,0 0 0 0 0,0 0 0 0 0,0 1 0 0 0,1 0 1 0 0,-1 0-1 0 0,0 0 0 0 0,0 0-12 0 0,-10 8 95 0 0,1 0 1 0 0,-1 0 0 0 0,-5 8-96 0 0,-2-2-152 0 0,18-14 122 0 0,0 0 0 0 0,1 0-1 0 0,-1 0 1 0 0,0 0 0 0 0,1 0 0 0 0,0 1 0 0 0,-1 0 30 0 0,2-1-21 0 0,0 0 0 0 0,0 0 0 0 0,0 0 0 0 0,1 0 0 0 0,-1 0 0 0 0,1 0 1 0 0,-1 0-1 0 0,1 1 21 0 0,-2 7-78 0 0,1-7 51 0 0,0 0 1 0 0,-1 0 0 0 0,1 0-1 0 0,-1 0 1 0 0,1 0 0 0 0,-1 0 0 0 0,-1 0 26 0 0,-4 9-53 0 0,1 2 42 0 0,4-5 11 0 0,1 1 0 0 0,0 0 0 0 0,1-1 0 0 0,0 1 0 0 0,1 1 0 0 0,-1 3 0 0 0,0-3 0 0 0,1-9 0 0 0,-1 0 0 0 0,0 0 0 0 0,0 0 0 0 0,0 0 0 0 0,0 0 0 0 0,-1 0 0 0 0,1 0 0 0 0,-1 0 0 0 0,1 0 0 0 0,-1-1 0 0 0,0 2 0 0 0,-2 2 0 0 0,-1 5 0 0 0,4-9 0 0 0,0 0 0 0 0,1 0 0 0 0,-1 0 0 0 0,0 0 0 0 0,1 0 0 0 0,-1 0 0 0 0,1 0 0 0 0,0 0 0 0 0,-1 0 0 0 0,1-1 0 0 0,0 1 0 0 0,-1 0 0 0 0,1 0 0 0 0,0-1 0 0 0,0 1 0 0 0,-1-1 0 0 0,1 1 0 0 0,0-1 0 0 0,1 1 0 0 0,24 15 0 0 0,-21-13 0 0 0,-1-1 0 0 0,1 0 0 0 0,0 0 0 0 0,0 0 0 0 0,0 0 0 0 0,1-1 0 0 0,-1 0 0 0 0,0 0 0 0 0,0 0 0 0 0,1-1 0 0 0,-1 0 0 0 0,0 0 0 0 0,1 0 0 0 0,1-1 0 0 0,11 1 0 0 0,-11-1 6 0 0,0 1 0 0 0,0-1 1 0 0,-1 0-1 0 0,1-1 1 0 0,-1 0-1 0 0,1 0-6 0 0,9-2 28 0 0,2 0-15 0 0,-6 1 14 0 0,0-1 0 0 0,12-4-27 0 0,-2 1 20 0 0,1 2-100 0 0,-7 1-20 0 0,0 0-34 0 0,15-7-220 0 0,1-5-35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40.4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0 268 8720 0 0,'0'0'256'0'0,"0"0"-7"0"0,0 0-184 0 0,3 0-38 0 0,-2 0-120 0 0,-1 0 34 0 0,3 0 30 0 0,0 0 104 0 0,0 0 85 0 0,2 0 143 0 0,10 0 765 0 0,-10 0-687 0 0,-2 0-256 0 0,-2 0-37 0 0,1 0-45 0 0,-1 0-50 0 0,1 0 339 0 0,1 0-4 0 0,-1 0-289 0 0,-1 1 0 0 0,1-1 1 0 0,-1 0-1 0 0,0 1 1 0 0,1-1-1 0 0,-1 1 0 0 0,1-1 1 0 0,-1 1-1 0 0,0 0 1 0 0,1 0-40 0 0,15 11 326 0 0,-2 4-85 0 0,-5-2-105 0 0,-5-3-29 0 0,-5-10-97 0 0,0 0 0 0 0,1 0 0 0 0,-1 0 0 0 0,1 0 0 0 0,-1 0 0 0 0,1 0 0 0 0,-1 0 0 0 0,1 0 0 0 0,0 0 0 0 0,-1 0 0 0 0,1 0 0 0 0,0 0 0 0 0,0 0 0 0 0,0 0 0 0 0,0-1 0 0 0,0 1 0 0 0,0 0 0 0 0,0 0-10 0 0,4 1 36 0 0,-4-2-27 0 0,0 0 0 0 0,-1 1 0 0 0,1-1 0 0 0,0 0 0 0 0,-1 1 0 0 0,1-1 0 0 0,-1 0 0 0 0,1 1 1 0 0,-1-1-1 0 0,1 1 0 0 0,-1-1 0 0 0,1 1 0 0 0,-1-1 0 0 0,1 1 0 0 0,-1-1 0 0 0,1 1 0 0 0,-1 0 0 0 0,0-1 0 0 0,1 1 0 0 0,-1-1 0 0 0,0 1 0 0 0,0 0-9 0 0,3 4 37 0 0,5 9 66 0 0,6 7 9 0 0,-7-11-55 0 0,19 21 175 0 0,3-3-66 0 0,-5-6-60 0 0,-22-19-85 0 0,1 0 1 0 0,-1 0 0 0 0,0 0-1 0 0,0 1 1 0 0,0-1 0 0 0,0 2-22 0 0,0-2 29 0 0,0 1 0 0 0,0-1 0 0 0,0 0 0 0 0,0 1 0 0 0,1-1 0 0 0,0 1-29 0 0,-2-3 11 0 0,1 0 0 0 0,-1 0 0 0 0,0 0 0 0 0,0 0 0 0 0,1 1 0 0 0,-1-1 0 0 0,0 1 0 0 0,-1-1 0 0 0,1 1 0 0 0,0-1 0 0 0,0 1 0 0 0,-1-1 0 0 0,1 1 0 0 0,-1 0 0 0 0,1-1 0 0 0,-1 1 0 0 0,1 0 0 0 0,-1-1 0 0 0,0 1 0 0 0,0 0-11 0 0,0-1 2 0 0,0 0 0 0 0,0 0 0 0 0,0-1 1 0 0,0 1-1 0 0,0 0 0 0 0,1 0 1 0 0,-1-1-1 0 0,0 1 0 0 0,0 0 1 0 0,1 0-1 0 0,-1-1 0 0 0,0 1 0 0 0,1 0 1 0 0,-1-1-1 0 0,1 1 0 0 0,-1 0 1 0 0,1-1-1 0 0,-1 1 0 0 0,1-1 1 0 0,0 1-1 0 0,-1-1 0 0 0,1 1 1 0 0,0-1-1 0 0,-1 1 0 0 0,1-1 0 0 0,0 0 1 0 0,-1 1-1 0 0,1-1 0 0 0,1 1-2 0 0,-1-1 2 0 0,0 1-1 0 0,0-1 0 0 0,0 1 0 0 0,0-1 0 0 0,0 1 0 0 0,0 0 0 0 0,0 0 1 0 0,0 0-1 0 0,0-1 0 0 0,0 1 0 0 0,0 0 0 0 0,0 0 0 0 0,-1 0 0 0 0,1 0 1 0 0,0 1-2 0 0,2 10 11 0 0,-3 1 50 0 0,-1-9-17 0 0,1-2 54 0 0,0-2-8 0 0,0 0 6 0 0,0 0 34 0 0,0 0 20 0 0,2 1-22 0 0,1-1-55 0 0,5 0-12 0 0,-5-1-9 0 0,10 1 155 0 0,-13 0-203 0 0,1 0 0 0 0,-1 0 0 0 0,0 0 0 0 0,0 0-1 0 0,0 0 1 0 0,0 0 0 0 0,0 0 0 0 0,0 0 0 0 0,0 0 0 0 0,0 0 0 0 0,0 0 0 0 0,0 0 0 0 0,1 0 0 0 0,-1 0 0 0 0,0 0 0 0 0,0 0 0 0 0,0 0 0 0 0,0 0-1 0 0,0 0 1 0 0,0 0 0 0 0,0 0 0 0 0,0 0 0 0 0,0 0 0 0 0,0 0 0 0 0,0 0 0 0 0,1 0 0 0 0,-1 0 0 0 0,0 0 0 0 0,0 0 0 0 0,0 0 0 0 0,0 0 0 0 0,0 0 0 0 0,0 0-1 0 0,0 0 1 0 0,0-1 0 0 0,0 1 0 0 0,0 0 0 0 0,0 0 0 0 0,0 0 0 0 0,0 0 0 0 0,0 0 0 0 0,0 0 0 0 0,0 0 0 0 0,0 0 0 0 0,0 0 0 0 0,0 0 0 0 0,0-1-1 0 0,0 1 1 0 0,0 0 0 0 0,0 0 0 0 0,0 0 0 0 0,0 0 0 0 0,0 0 0 0 0,0 0 0 0 0,0 0 0 0 0,0 0 0 0 0,0 0-4 0 0,1-5 91 0 0,4-7 263 0 0,-2 7-233 0 0,-1 1-69 0 0,0 1-66 0 0,3-29 264 0 0,0 24-193 0 0,-4 7-47 0 0,0-1-1 0 0,0 1 0 0 0,0-1 0 0 0,0 1 0 0 0,-1-1 0 0 0,1 1 0 0 0,0-1 0 0 0,-1 1 0 0 0,1-1 0 0 0,-1 0 0 0 0,0 1 0 0 0,0-1 0 0 0,1 0 0 0 0,-1 1-9 0 0,2-24 68 0 0,7-5-9 0 0,-7 24-42 0 0,-1 3-11 0 0,0 0-1 0 0,-1-1 0 0 0,1 1 0 0 0,-1 0 0 0 0,0 0 1 0 0,1-1-1 0 0,-1 1 0 0 0,-1-1-5 0 0,3-13 28 0 0,4 1-18 0 0,-5 13-9 0 0,0 0 1 0 0,0-1-1 0 0,0 1 1 0 0,0 0-1 0 0,0-1 0 0 0,-1 1 1 0 0,1-1-1 0 0,-1-1-1 0 0,2-13 39 0 0,5 0-25 0 0,-3 7-14 0 0,12-26 0 0 0,-11 14-13 0 0,2 17-24 0 0,-3 4 7 0 0,-3 0 15 0 0,1-1 0 0 0,-1 1 0 0 0,0 0-1 0 0,1 0 1 0 0,-1-1 0 0 0,0 1-1 0 0,0-1 1 0 0,-1 1 15 0 0,5-10-121 0 0,-2 7 7 0 0,0 1-51 0 0,0 1 21 0 0,1 1 14 0 0,-2 1 37 0 0,-1 0 3 0 0,0 0-13 0 0,0-1-33 0 0,-1 1-9 0 0,1 0-33 0 0,-1-1-37 0 0,0 0-42 0 0,0 1-5 0 0,0 1-37 0 0,0-1-396 0 0,0 0 100 0 0,1 1-51 0 0,1 0-753 0 0,2 0-589 0 0,5 0-1122 0 0</inkml:trace>
  <inkml:trace contextRef="#ctx0" brushRef="#br0" timeOffset="568.77">978 205 6592 0 0,'0'0'149'0'0,"0"0"23"0"0,0 0 11 0 0,-2 0-30 0 0,-1 0-254 0 0,0 0 63 0 0,-1 0 56 0 0,-1 0 47 0 0,-5 0 154 0 0,-16 0 660 0 0,22 0-720 0 0,1 0-37 0 0,0 0 152 0 0,1 0-18 0 0,-25 0 230 0 0,22 3-301 0 0,-6 7-22 0 0,8-7-52 0 0,1-2-38 0 0,0 0-24 0 0,-1-1-24 0 0,-2 1 22 0 0,-1 7 18 0 0,-2 8-38 0 0,6-11-16 0 0,-7 15 59 0 0,7-15-55 0 0,0 0 0 0 0,0 0 1 0 0,-1-1-1 0 0,1 1 0 0 0,-1 0 0 0 0,0-1 0 0 0,-1 0 1 0 0,0 2-16 0 0,2-5 4 0 0,1 0 1 0 0,-1 1 0 0 0,1-1 0 0 0,0 1-1 0 0,0 0 1 0 0,0-1 0 0 0,0 1 0 0 0,0 0-1 0 0,0 0 1 0 0,0 0 0 0 0,0 0-5 0 0,-1 28 28 0 0,2-9-5 0 0,0 23 68 0 0,0 12 35 0 0,0-54-116 0 0,0 0-1 0 0,0 0 1 0 0,1 0 0 0 0,-1 0 0 0 0,0 0 0 0 0,1 0 0 0 0,0 0 0 0 0,-1 0 0 0 0,1 0-1 0 0,0 0 1 0 0,0 0 0 0 0,0 0 0 0 0,1 0-10 0 0,-1-1 13 0 0,0 1-1 0 0,-1-1 1 0 0,1 0 0 0 0,0 0-1 0 0,-1 1 1 0 0,1-1 0 0 0,-1 0-1 0 0,1 1 1 0 0,-1-1-1 0 0,0 1 1 0 0,1-1 0 0 0,-1 2-13 0 0,2 2 112 0 0,1-2-81 0 0,17 16 192 0 0,-14-15-197 0 0,7 2 54 0 0,-8 0-26 0 0,-5-5-48 0 0,0-1-1 0 0,1 1 0 0 0,-1-1 0 0 0,0 0 0 0 0,0 1 0 0 0,1-1 0 0 0,-1 1 0 0 0,0-1 0 0 0,1 0 1 0 0,-1 1-1 0 0,0-1 0 0 0,1 0 0 0 0,-1 1 0 0 0,1-1 0 0 0,-1 0 0 0 0,1 0 0 0 0,-1 0 1 0 0,1 1-1 0 0,-1-1 0 0 0,0 0 0 0 0,1 0 0 0 0,-1 0 0 0 0,1 0 0 0 0,-1 0 0 0 0,1 0 1 0 0,-1 0-1 0 0,1 0 0 0 0,-1 0 0 0 0,1 0 0 0 0,-1 0 0 0 0,1 0 0 0 0,0 0-5 0 0,44 0 466 0 0,-40-3-250 0 0,-1-1-122 0 0,-1 0-14 0 0,1 0-1 0 0,0 1 1 0 0,0-1-1 0 0,0 1 1 0 0,2-1-80 0 0,7-1 238 0 0,-8-6-39 0 0,6 6-20 0 0,-6-8-3 0 0,5 0-43 0 0,2 1-38 0 0,-8 8-63 0 0,0-2 48 0 0,-3-1-51 0 0,-1 1-6 0 0,5-2 7 0 0,-4 7-24 0 0,0 0 0 0 0,0-1 1 0 0,0 1-1 0 0,0-1 0 0 0,-1 1 0 0 0,1-1 0 0 0,0 1 1 0 0,-1-1-1 0 0,1 0 0 0 0,-1 1 0 0 0,0-1 0 0 0,0 0 1 0 0,1 1-1 0 0,-1-1-6 0 0,-1-5 9 0 0,1 5 0 0 0,0-1 0 0 0,0 1 0 0 0,0 0 1 0 0,0 0-1 0 0,0 0 0 0 0,1 0 0 0 0,-1 0 1 0 0,1-1-1 0 0,-1 1 0 0 0,1-1-9 0 0,2-2 25 0 0,2-5 9 0 0,-10-1-24 0 0,2 6-9 0 0,3 4-1 0 0,-1 0 0 0 0,1 0 0 0 0,-1 0 0 0 0,1 0 0 0 0,-1 0 0 0 0,1 0 0 0 0,0 0 0 0 0,0 0 0 0 0,-1 0 0 0 0,1-1 0 0 0,0 1 0 0 0,0 0 0 0 0,0 0 0 0 0,0 0 0 0 0,0 0 0 0 0,1-1 0 0 0,0-27 0 0 0,-1 16 10 0 0,0 11 17 0 0,0 4-92 0 0,0 0 56 0 0,0 0 0 0 0,0-1-1 0 0,1 1 1 0 0,-1-1 0 0 0,1 1 0 0 0,-1-1 0 0 0,1 1 0 0 0,-1-1 0 0 0,1 1 0 0 0,0-1 0 0 0,0 1 0 0 0,0-1 9 0 0,0 1-8 0 0,0-1 0 0 0,0 1-1 0 0,0 0 1 0 0,0 0 0 0 0,-1 0-1 0 0,1-1 1 0 0,0 1 0 0 0,-1 0-1 0 0,1 0 1 0 0,-1 0 0 0 0,0 0 0 0 0,0 1 8 0 0,0 85-129 0 0,0-50 118 0 0,0-36 11 0 0,1 0 0 0 0,-1 0 0 0 0,0-1 0 0 0,1 1 0 0 0,-1 0 0 0 0,0 0 0 0 0,1-1 0 0 0,0 1 0 0 0,0 0 0 0 0,-1-1 0 0 0,1 1 0 0 0,0-1 0 0 0,0 1 0 0 0,0-1 0 0 0,0 1 0 0 0,0-1 0 0 0,0 1 0 0 0,0 0 0 0 0,-1-1 0 0 0,1 1 0 0 0,0 0 0 0 0,-1-1 0 0 0,0 1 0 0 0,1 0 0 0 0,-1 0 0 0 0,0 0 0 0 0,0 0 0 0 0,0 8 0 0 0,0-6 0 0 0,0-1 0 0 0,0 1 0 0 0,0-1 0 0 0,0 1 0 0 0,1-1 0 0 0,-1 1 0 0 0,2 3 0 0 0,5 0 0 0 0,-6-6 0 0 0,-1-1 0 0 0,0 0 0 0 0,1 1 0 0 0,-1-1 0 0 0,1 0 0 0 0,-1 1 0 0 0,0-1 0 0 0,1 0 0 0 0,-1 1 0 0 0,0-1 0 0 0,1 1 0 0 0,-1-1 0 0 0,0 1 0 0 0,0-1 0 0 0,0 0 0 0 0,1 1 0 0 0,-1-1 0 0 0,0 1 0 0 0,0-1 0 0 0,0 1 0 0 0,0-1 0 0 0,0 1 0 0 0,0-1 0 0 0,0 1 0 0 0,0-1 0 0 0,0 1 0 0 0,0 0 0 0 0,0-1 0 0 0,0 1 0 0 0,0 11-9 0 0,-1-7 19 0 0,1 1 1 0 0,-1-1-1 0 0,2 0 0 0 0,-1 1 1 0 0,0-1-1 0 0,1 0 1 0 0,0 1-1 0 0,1-1-10 0 0,4-2 15 0 0,-2-3-38 0 0,-2 0-77 0 0,-1 2-58 0 0,-1 9-229 0 0,0-8-26 0 0</inkml:trace>
  <inkml:trace contextRef="#ctx0" brushRef="#br0" timeOffset="917.42">1294 0 7312 0 0,'0'0'165'0'0,"0"0"22"0"0,0 0 9 0 0,2 3-20 0 0,7 9-100 0 0,-7-6-9 0 0,-1 0 43 0 0,0 0 72 0 0,-1 2 93 0 0,1 1 115 0 0,0 0-146 0 0,5 2 20 0 0,1 2 6 0 0,-6-1-32 0 0,0-3-79 0 0,0-2-43 0 0,1-1-17 0 0,2 2 0 0 0,0 1 0 0 0,-2-1-4 0 0,0 0 20 0 0,-2 3 45 0 0,0 0-27 0 0,-1-4-41 0 0,1 0 0 0 0,1 0 0 0 0,-1 0 0 0 0,1 0 1 0 0,1 4-93 0 0,8 10 294 0 0,-4 8-6 0 0,-2-12-146 0 0,-2-11-72 0 0,0 1 0 0 0,0-1 0 0 0,-1 1 0 0 0,0 0 0 0 0,-1 0 0 0 0,1-1-70 0 0,-1 2 93 0 0,1 0 0 0 0,0 0 0 0 0,1-1 0 0 0,0 1 0 0 0,0 0 0 0 0,1 0-93 0 0,4 16 210 0 0,-3-9-97 0 0,10 23 248 0 0,-9-25-267 0 0,-2-2-57 0 0,3 25 182 0 0,-2-25-178 0 0,-2-8-32 0 0,-1 0-1 0 0,0 0 1 0 0,0 0-1 0 0,0 0 1 0 0,0 1 0 0 0,0-1-1 0 0,-1 0 1 0 0,0 0-1 0 0,1 3-8 0 0,-1-4 6 0 0,0-1-1 0 0,0 1 0 0 0,0 0 1 0 0,1-1-1 0 0,-1 1 0 0 0,1 0 1 0 0,-1-1-1 0 0,1 1 0 0 0,0-1 1 0 0,-1 1-1 0 0,1-1 0 0 0,0 1 1 0 0,0-1-1 0 0,0 1-5 0 0,4 6 12 0 0,0 3 28 0 0,6 7 3 0 0,-7-12 23 0 0,-5-4-51 0 0,1-2-15 0 0,0 1 0 0 0,0-1 0 0 0,-1 0 0 0 0,1 0 0 0 0,0 0 0 0 0,0 0 0 0 0,0 0 0 0 0,0 0 0 0 0,0 1 0 0 0,0-1 0 0 0,0 0 0 0 0,-1 0 0 0 0,1 0 0 0 0,0 0 0 0 0,0 1 0 0 0,0-1 0 0 0,0 0 0 0 0,0 0 0 0 0,0 0 0 0 0,0 0 0 0 0,0 1 0 0 0,0-1 0 0 0,0 0 0 0 0,0 0 0 0 0,0 0 0 0 0,0 0 0 0 0,0 1 0 0 0,0-1 0 0 0,0 0 0 0 0,0 0 0 0 0,0 0 1 0 0,0 0-1 0 0,1 1 0 0 0,-1-1 0 0 0,0 0 0 0 0,0 0 0 0 0,5 7 22 0 0,6 6 34 0 0,-6-8-69 0 0,-2-2-70 0 0,0-1-67 0 0,-1 0-98 0 0,-2-1 98 0 0,1 0-68 0 0,0-1-35 0 0,-1 1-352 0 0,1-1 80 0 0,-1 0-50 0 0,0 1-684 0 0,0-1-543 0 0,0 0-1029 0 0</inkml:trace>
  <inkml:trace contextRef="#ctx0" brushRef="#br0" timeOffset="1208.81">1672 363 6296 0 0,'0'0'184'0'0,"0"3"-6"0"0,0 1-146 0 0,0-2-31 0 0,0 0-1 0 0,0 1 1 0 0,0-1 0 0 0,0 0-1 0 0,0 1 1 0 0,1-1 0 0 0,-1 0-1 0 0,1 1 1 0 0,0 1-1 0 0,4 4-15 0 0,2 4 23 0 0,-6-1 96 0 0,-1-4 87 0 0,0 3 163 0 0,3 5 253 0 0,1-7-301 0 0,2 2 158 0 0,0 6 82 0 0,-2-7-372 0 0,2 2 38 0 0,18 23 517 0 0,-10-16-348 0 0,-8-10-231 0 0,-3-1-39 0 0,0-3 89 0 0,-1 0-35 0 0,3 3 74 0 0,1-1-70 0 0,3 1-27 0 0,-3-2-29 0 0,-2-2 9 0 0,4 6 85 0 0,-6-6-142 0 0,0-1-1 0 0,0 0 0 0 0,1 1 0 0 0,-1-1 0 0 0,0 0 0 0 0,1-1 0 0 0,2 2-64 0 0,4 1 175 0 0,3-3 34 0 0,-4-2-90 0 0,14 1 132 0 0,-15 1-127 0 0,0 2 36 0 0,1 1-5 0 0,2 2 59 0 0,4-3 51 0 0,-1-3 47 0 0,-10 0-10 0 0,-1-3-39 0 0,6-3-108 0 0,20-10 280 0 0,-19 12-325 0 0,-9 4-109 0 0,13-5 129 0 0,-8-6-40 0 0,6 6-8 0 0,-6-8-5 0 0,4-3 1 0 0,-4 8-43 0 0,-5 7-22 0 0,0-2 18 0 0,-1-4 38 0 0,1 3-44 0 0,1 2-14 0 0,-1 0 1 0 0,0-1-1 0 0,0 1 1 0 0,0 0-1 0 0,-1-1 1 0 0,1 1-1 0 0,0 0 1 0 0,-1-1-1 0 0,0 0-11 0 0,-4-6 31 0 0,4 8-25 0 0,0 0 0 0 0,0-1 1 0 0,0 1-1 0 0,0-1 0 0 0,1 1 0 0 0,-1-1 0 0 0,0 1 1 0 0,1-1-1 0 0,0 1 0 0 0,-1-1 0 0 0,1 0 0 0 0,0 1 1 0 0,0-1-1 0 0,0 0-6 0 0,-1 0 1 0 0,1 0-1 0 0,0 1 1 0 0,0-1 0 0 0,-1 0-1 0 0,1 0 1 0 0,-1 1 0 0 0,1-1-1 0 0,-1 0 1 0 0,0 1 0 0 0,1-1 0 0 0,-1 0-1 0 0,0 1 1 0 0,0-1-1 0 0,0 1-6 0 0,0-1 0 0 0,0 1 0 0 0,0-1 0 0 0,0 1 0 0 0,1-1 0 0 0,-1 0 0 0 0,0 0 0 0 0,1 1 0 0 0,0-1 0 0 0,-1 0 0 0 0,1 0 0 0 0,0 1-1 0 0,0-1 7 0 0,-1-6-19 0 0,-1 2-36 0 0,0 1-34 0 0,-1 0-35 0 0,0 0-34 0 0,0 0-33 0 0,2-1-34 0 0,0-2-33 0 0,1 5 124 0 0,0 1 17 0 0,0 0-11 0 0,0 0-39 0 0,0 1-8 0 0,0 0-39 0 0,0 0-44 0 0,0 0-51 0 0,0 0-53 0 0,0 1-50 0 0,0-1-44 0 0,0 1-39 0 0,0 0-143 0 0,0 0-38 0 0,0 0-173 0 0,0 0-465 0 0</inkml:trace>
  <inkml:trace contextRef="#ctx0" brushRef="#br0" timeOffset="1602.3">2256 442 8608 0 0,'0'0'197'0'0,"0"0"24"0"0,0 0 17 0 0,3 0-38 0 0,3-1-161 0 0,-2-1 42 0 0,-2-2 59 0 0,-1-2 78 0 0,-1 6-209 0 0,0 0-1 0 0,0 0 0 0 0,0-1 0 0 0,0 1 0 0 0,0 0 0 0 0,0 0 1 0 0,0 0-1 0 0,0 0 0 0 0,0 0 0 0 0,0 0 0 0 0,0 0 1 0 0,0 0-1 0 0,0 0 0 0 0,0 0 0 0 0,0-1 0 0 0,0 1 1 0 0,0 0-1 0 0,0 0 0 0 0,0 0 0 0 0,0 0 0 0 0,0 0 0 0 0,0 0 1 0 0,0 0-1 0 0,0 0 0 0 0,0 0 0 0 0,0 0 0 0 0,0 0 1 0 0,0-1-1 0 0,0 1 0 0 0,0 0 0 0 0,0 0 0 0 0,1 0 1 0 0,-1 0-1 0 0,0 0 0 0 0,0 0 0 0 0,0 0 0 0 0,0 0 0 0 0,0 0 1 0 0,0 0-1 0 0,0 0 0 0 0,0 0 0 0 0,0 0 0 0 0,0 0 1 0 0,0 0-1 0 0,1 0 0 0 0,-1 0 0 0 0,0 0 0 0 0,0 0 1 0 0,0 0-1 0 0,0 0 0 0 0,0 0 0 0 0,0 0 0 0 0,0 0 0 0 0,0 0 1 0 0,0 0-1 0 0,0 0 0 0 0,1 0-8 0 0,-1 0 20 0 0,0 0 0 0 0,1 0 0 0 0,-1 0 0 0 0,1 0 1 0 0,-1 0-1 0 0,1 0 0 0 0,-1 0 0 0 0,0 0 0 0 0,1 0 0 0 0,-1 0 0 0 0,1 0 0 0 0,-1 0 1 0 0,0-1-1 0 0,1 1 0 0 0,-1 0 0 0 0,1 0 0 0 0,-1 0 0 0 0,0-1 0 0 0,1 1 0 0 0,-1 0 0 0 0,0 0 1 0 0,0-1-1 0 0,1 1 0 0 0,-1 0 0 0 0,0-1 0 0 0,1 1 0 0 0,-1 0 0 0 0,0-1 0 0 0,0 1 1 0 0,0-1-1 0 0,1 1-20 0 0,3-7 304 0 0,7 2 17 0 0,-5-6-66 0 0,-5 10-238 0 0,-1-1 0 0 0,1 1 0 0 0,-1 0 0 0 0,1 0 0 0 0,-1 0 0 0 0,1 0 0 0 0,-1 0 0 0 0,1 1-1 0 0,0-1 1 0 0,0 0 0 0 0,-1 0 0 0 0,1 0 0 0 0,0 1 0 0 0,0-1 0 0 0,0 0 0 0 0,0 0-17 0 0,4-1 70 0 0,2-2 95 0 0,-3-3-39 0 0,-1 2-91 0 0,-1 2-11 0 0,0 0 1 0 0,0 0-1 0 0,0 1 1 0 0,0-1 0 0 0,1 1-1 0 0,0-1 1 0 0,0 1-25 0 0,0-1 33 0 0,0 0 0 0 0,0 0 0 0 0,0-1 1 0 0,0 1-1 0 0,2-4-33 0 0,-4 6 2 0 0,-1-1 0 0 0,1 1-1 0 0,0-1 1 0 0,-1 1 0 0 0,1-1 0 0 0,-1 1 0 0 0,1-1 0 0 0,-1 1 0 0 0,0-1-1 0 0,0 0 1 0 0,0 0-2 0 0,0-4 20 0 0,0 4-16 0 0,0 0-1 0 0,0 1 1 0 0,0-1 0 0 0,0 0-1 0 0,0 1 1 0 0,0-1 0 0 0,0 0-1 0 0,0 1 1 0 0,1-1 0 0 0,-1 0 0 0 0,1 1-1 0 0,0-2-3 0 0,6 0 29 0 0,-7 3-28 0 0,0 0-1 0 0,1 0 1 0 0,-1 0-1 0 0,0 0 0 0 0,0 0 1 0 0,0 0-1 0 0,1 0 1 0 0,-1 0-1 0 0,0-1 1 0 0,0 1-1 0 0,0 0 1 0 0,0 0-1 0 0,1 0 1 0 0,-1 0-1 0 0,0 0 0 0 0,0 0 1 0 0,0 0-1 0 0,0 0 1 0 0,0-1-1 0 0,1 1 1 0 0,-1 0-1 0 0,0 0 1 0 0,0 0-1 0 0,0 0 1 0 0,0 0-1 0 0,0-1 1 0 0,0 1-1 0 0,0 0 0 0 0,0 0 1 0 0,1 0-1 0 0,-1 0 1 0 0,0-1-1 0 0,0 1 1 0 0,0 0-1 0 0,0 0 1 0 0,0 0-1 0 0,1-27 92 0 0,-1 11-29 0 0,-1 3-60 0 0,-4 10-8 0 0,0 3 54 0 0,-2 0 82 0 0,1 0 32 0 0,-1 0-42 0 0,-2-1-21 0 0,0 1-41 0 0,-8 2-27 0 0,15-2-32 0 0,1 0 0 0 0,0 0-1 0 0,-1 0 1 0 0,1 1-1 0 0,-1-1 1 0 0,1 1-1 0 0,0-1 1 0 0,0 1 0 0 0,-1-1-1 0 0,1 1 1 0 0,0 0-1 0 0,0 0 1 0 0,0-1 0 0 0,0 1-1 0 0,0 0 1 0 0,0 0-1 0 0,0 0 1 0 0,0 0-1 0 0,0 1 1 0 0,0-1 0 0 0,0 0 0 0 0,-4 9-1 0 0,4-7-1 0 0,0-1-1 0 0,0 0 1 0 0,0 0-1 0 0,0 1 1 0 0,-1-1-1 0 0,1 0 1 0 0,-1 0-1 0 0,1 0 1 0 0,-1 0 2 0 0,-3 3-49 0 0,1 0 1 0 0,0 1-1 0 0,0 0 0 0 0,1 0 1 0 0,0 0-1 0 0,0 1 49 0 0,0-1-20 0 0,-10 28 3 0 0,10-23 17 0 0,2-8 0 0 0,0 0 0 0 0,1 0 0 0 0,-1 0 0 0 0,1 1 0 0 0,-1-1 0 0 0,1 0 0 0 0,0 1 0 0 0,0 0 0 0 0,-1 13 0 0 0,-5-1 0 0 0,5-13 0 0 0,-1 0 0 0 0,1 0 0 0 0,0 1 0 0 0,0-1 0 0 0,1 0 0 0 0,-1 1 0 0 0,1-1 0 0 0,0 2 0 0 0,0 22 22 0 0,0-4 66 0 0,0-8 26 0 0,0 2 55 0 0,0-16-151 0 0,0 1 0 0 0,0 0 0 0 0,0-1 0 0 0,1 1 0 0 0,-1 0 0 0 0,1-1 0 0 0,-1 1 0 0 0,1-1 1 0 0,-1 1-1 0 0,1-1 0 0 0,0 1 0 0 0,0-1 0 0 0,0 1 0 0 0,0-1-18 0 0,4 7 75 0 0,-1 3 20 0 0,-3-10-86 0 0,-1 1-1 0 0,0-1 1 0 0,1 0-1 0 0,-1 0 0 0 0,1 0 1 0 0,-1 0-1 0 0,1 0 1 0 0,0 0-1 0 0,-1 0 0 0 0,1 0 1 0 0,0 0-1 0 0,0 0 1 0 0,0-1-1 0 0,0 1 0 0 0,-1 0 1 0 0,1 0-1 0 0,0-1 1 0 0,1 1-9 0 0,34 17 259 0 0,-9-4-86 0 0,-24-13-154 0 0,0 0 1 0 0,0-1 0 0 0,0 1-1 0 0,-1-1 1 0 0,1 1 0 0 0,0-1 0 0 0,0 0-1 0 0,0 0 1 0 0,0 0 0 0 0,3-1-20 0 0,9 0 25 0 0,12 1 47 0 0,-13-2-16 0 0,-4-3-34 0 0,2-1-18 0 0,12 1-18 0 0,-21 2-21 0 0,-1 1-54 0 0,-1 1-34 0 0,0-1-66 0 0,1 1-80 0 0,0 0-94 0 0,-1 0 26 0 0,1 0-55 0 0,1 1-47 0 0,-1-1-43 0 0,1 1-143 0 0,1 0-41 0 0,0 0-174 0 0,3 0-465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59.4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0 158 10568 0 0,'3'0'233'0'0,"3"-1"-56"0"0,12-6 371 0 0,-13 5-433 0 0,1-1-37 0 0,0 0-48 0 0,0 1-62 0 0,5-1 40 0 0,23-10-5 0 0,-28 9-1 0 0,6-2 44 0 0,1 3 56 0 0,1 0 45 0 0,0-3 86 0 0,6-5 224 0 0,-12 6-277 0 0,0 1-51 0 0,2-1-13 0 0,4-2-46 0 0,-7 3-40 0 0,6 2 38 0 0,-10 2 14 0 0,-3-3 1 0 0,0-10 5 0 0,0 8-75 0 0,0 0 0 0 0,0 0 0 0 0,0 0 1 0 0,-1 0-1 0 0,-1-4-13 0 0,2 8 1 0 0,-1 1 1 0 0,1-1-1 0 0,0 0 0 0 0,0 1 1 0 0,-1-1-1 0 0,1 1 1 0 0,-1-1-1 0 0,1 1 0 0 0,-1-1 1 0 0,1 1-1 0 0,-1-1 1 0 0,1 1-1 0 0,-1 0 0 0 0,1-1 1 0 0,-1 1-1 0 0,1 0 1 0 0,-1-1-1 0 0,0 1 0 0 0,1 0 1 0 0,-1 0-2 0 0,-2-2 1 0 0,-13 0-1 0 0,10 2-20 0 0,-19 0-43 0 0,12 0-2 0 0,-3 0 21 0 0,11 2-20 0 0,1 2 53 0 0,0 0-6 0 0,1 0 0 0 0,-1 0 0 0 0,0-1 0 0 0,0 0 0 0 0,-2 2 17 0 0,-1-2-12 0 0,6-3 9 0 0,1 0 1 0 0,-1 0 0 0 0,1 0 0 0 0,-1 0 0 0 0,1 1-1 0 0,-1-1 1 0 0,1 0 0 0 0,0 0 0 0 0,-1 1-1 0 0,1-1 1 0 0,-1 0 0 0 0,1 1 0 0 0,0-1 0 0 0,-1 0-1 0 0,1 1 1 0 0,0-1 0 0 0,-1 1 0 0 0,1-1 0 0 0,0 0-1 0 0,0 1 1 0 0,-1-1 0 0 0,1 1 0 0 0,0-1 0 0 0,0 1-1 0 0,0-1 1 0 0,0 1 0 0 0,0-1 0 0 0,-1 1-1 0 0,1-1 1 0 0,0 1 0 0 0,0-1 0 0 0,0 1 0 0 0,0-1-1 0 0,1 1 1 0 0,-1-1 0 0 0,0 1 0 0 0,0-1 0 0 0,0 1 2 0 0,0 1-5 0 0,0 0 0 0 0,0-1 1 0 0,-1 1-1 0 0,1 0 0 0 0,-1 0 1 0 0,1-1-1 0 0,-1 1 0 0 0,1 0 1 0 0,-1-1-1 0 0,0 1 0 0 0,0-1 1 0 0,0 1-1 0 0,0 0 5 0 0,0-1-4 0 0,0 1 0 0 0,0-1 0 0 0,0 1-1 0 0,1-1 1 0 0,-1 1 0 0 0,0 0 0 0 0,1-1 0 0 0,-1 1 0 0 0,1 0-1 0 0,0 0 1 0 0,-1 0 0 0 0,1-1 0 0 0,0 1 4 0 0,0 46-53 0 0,2-17 140 0 0,-2-30-81 0 0,0-1-1 0 0,0 1 1 0 0,1 0-1 0 0,-1-1 1 0 0,0 1-1 0 0,1 0 1 0 0,-1-1-1 0 0,1 1 1 0 0,-1 0 0 0 0,0-1-1 0 0,1 1 1 0 0,-1-1-1 0 0,1 1 1 0 0,0-1-1 0 0,-1 1 1 0 0,1-1-1 0 0,0 1-5 0 0,8 7 139 0 0,14 9 100 0 0,-13-10-160 0 0,-4-3-61 0 0,1 6 62 0 0,-7-9-76 0 0,1-1 1 0 0,-1 0-1 0 0,0 1 1 0 0,1-1-1 0 0,-1 1 0 0 0,0-1 1 0 0,0 0-1 0 0,1 1 0 0 0,-1-1 1 0 0,1 0-1 0 0,-1 1 0 0 0,0-1 1 0 0,1 0-1 0 0,-1 0 0 0 0,1 1 1 0 0,-1-1-1 0 0,1 0 1 0 0,-1 0-1 0 0,1 0 0 0 0,-1 1 1 0 0,0-1-1 0 0,1 0 0 0 0,-1 0 1 0 0,1 0-1 0 0,-1 0 0 0 0,1 0 1 0 0,-1 0-1 0 0,1 0 1 0 0,-1 0-1 0 0,1 0 0 0 0,-1-1 1 0 0,1 1-5 0 0,12 0 43 0 0,18 0 184 0 0,-20 0-210 0 0,0 0-97 0 0,-6 0-11 0 0,0 0-40 0 0,-2 0-74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59.7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32 10152 0 0,'-13'0'298'0'0,"10"0"-4"0"0,3 0-232 0 0,-3-3-23 0 0,-7-7-47 0 0,11 8-108 0 0,7 0 75 0 0,-4 0 9 0 0,12-11-64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5:58.3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346 1 5472 0 0,'0'0'124'0'0,"0"0"17"0"0,0 0 10 0 0,-2 0-25 0 0,-27 0-100 0 0,1 0 521 0 0,-51 0 1244 0 0,47 0-1097 0 0,26 3-537 0 0,2 0-106 0 0,-1 1-1 0 0,0-1 1 0 0,0 0 0 0 0,0 0-1 0 0,-1-1 1 0 0,-4 2-51 0 0,-10 5 67 0 0,-9 7-14 0 0,24-5-42 0 0,-6-6-11 0 0,6 5 0 0 0,-6-3 0 0 0,10-7 0 0 0,0 1 0 0 0,0-1 0 0 0,0 1 0 0 0,-1-1 0 0 0,2 1 0 0 0,-1-1 0 0 0,0 1 0 0 0,0 0 0 0 0,0-1 0 0 0,0 1 0 0 0,0 0 0 0 0,0 0 0 0 0,1 0 0 0 0,-1 0 0 0 0,0 0 0 0 0,1 0 0 0 0,-6 12 0 0 0,-4-8 0 0 0,5 6 0 0 0,-6-6-12 0 0,11-4 10 0 0,-1 0-1 0 0,1-1 1 0 0,0 1 0 0 0,0 0 0 0 0,0 0 0 0 0,-1 0 0 0 0,1-1 0 0 0,0 1 0 0 0,0 0 0 0 0,0 0 0 0 0,0 0-1 0 0,1-1 1 0 0,-1 1 0 0 0,0 0 0 0 0,0 0 0 0 0,0 0 0 0 0,1-1 0 0 0,-1 1 0 0 0,0 0 0 0 0,1 0 0 0 0,-1-1-1 0 0,1 1 1 0 0,-1 0 0 0 0,1-1 0 0 0,-1 1 0 0 0,1 0 0 0 0,-1-1 0 0 0,1 1 0 0 0,-1-1 0 0 0,1 1-1 0 0,0-1 3 0 0,2 3-8 0 0,-1 0 0 0 0,1 0 0 0 0,0 0 0 0 0,1-1 0 0 0,-1 0 0 0 0,1 1 8 0 0,1-1-7 0 0,0 1 0 0 0,0-1-1 0 0,0 1 1 0 0,0 0 0 0 0,0 1 0 0 0,-1-1-1 0 0,0 1 1 0 0,1 0 0 0 0,-1 0-1 0 0,0 1 8 0 0,8 8-9 0 0,-10-11 10 0 0,0-1 0 0 0,0 1 0 0 0,0-1 0 0 0,0 1 0 0 0,0-1 1 0 0,0 0-1 0 0,1 0 0 0 0,-1 0 0 0 0,0 0 0 0 0,1 0 0 0 0,-1 0 1 0 0,1-1-1 0 0,0 1-1 0 0,-1-1 4 0 0,1 1 0 0 0,-1-1 0 0 0,0 1 0 0 0,1 0 0 0 0,-1 0 0 0 0,0 0 0 0 0,1 0 0 0 0,-1 1 0 0 0,0-1 0 0 0,0 1 1 0 0,0-1-1 0 0,0 1 0 0 0,0 0-4 0 0,1 1 19 0 0,1 0 0 0 0,-1 0 0 0 0,1 0 1 0 0,0 0-1 0 0,0-1 0 0 0,2 2-19 0 0,11 5 105 0 0,-9-5-41 0 0,-6-3-44 0 0,16 10 92 0 0,-17-10-102 0 0,-1 0 0 0 0,1-1 0 0 0,-1 1 1 0 0,1 0-1 0 0,-1-1 0 0 0,1 1 0 0 0,-1 0 1 0 0,0 0-1 0 0,1-1 0 0 0,-1 1 0 0 0,0 0 1 0 0,0 0-1 0 0,1 0 0 0 0,-1 0 0 0 0,0-1 1 0 0,0 2-11 0 0,3 3 160 0 0,23 22 161 0 0,-23-25-154 0 0,-3-2 1 0 0,0 0 8 0 0,0 0 33 0 0,0 0 14 0 0,0 3 1 0 0,0 10 8 0 0,0 0 34 0 0,-3-8 20 0 0,2-3-272 0 0,-1 0 38 0 0,-3 2 92 0 0,-7 9 253 0 0,8-10-322 0 0,2 0-49 0 0,1-3-22 0 0,1 0 0 0 0,0 0 1 0 0,0 1-1 0 0,0-1 1 0 0,-1 0-1 0 0,1 0 0 0 0,0 0 1 0 0,-1 1-1 0 0,1-1 1 0 0,0 0-1 0 0,0 0 1 0 0,-1 0-1 0 0,1 0 0 0 0,0 0 1 0 0,-1 0-1 0 0,1 1 1 0 0,0-1-1 0 0,-1 0 0 0 0,1 0 1 0 0,0 0-1 0 0,-1 0 1 0 0,1 0-1 0 0,0 0 0 0 0,-1 0 1 0 0,1-1-1 0 0,0 1-4 0 0,-31 0 189 0 0,-2 0-88 0 0,-40 0-35 0 0,62-2-42 0 0,6-4-93 0 0,1 2-34 0 0,4 4 89 0 0,-1-1 1 0 0,1 1 0 0 0,-1-1-1 0 0,0 1 1 0 0,0 0-1 0 0,1-1 1 0 0,-1 1 0 0 0,0 0-1 0 0,1 0 1 0 0,-1 0-1 0 0,0 0 1 0 0,0 0 0 0 0,0 0-1 0 0,1 0 1 0 0,-2 0 13 0 0,-3 0-124 0 0,3 0 42 0 0,0 0-35 0 0,0 0-14 0 0,1 0-34 0 0,-1 0-42 0 0,1 0-44 0 0,-1 0-50 0 0,1 0-44 0 0,-1 0-41 0 0,0 0-36 0 0,0 0-123 0 0,1 0-35 0 0,-5 0-1281 0 0</inkml:trace>
  <inkml:trace contextRef="#ctx0" brushRef="#br0" timeOffset="284.86">504 175 9960 0 0,'0'0'222'0'0,"0"0"30"0"0,0 0 20 0 0,0 0-24 0 0,1 0-184 0 0,1 2-37 0 0,4 5-1 0 0,-2-1 33 0 0,-1 1 77 0 0,0 0 114 0 0,3-3 78 0 0,-5-4-305 0 0,-1 0 0 0 0,0 1-1 0 0,1-1 1 0 0,-1 0-1 0 0,1 1 1 0 0,-1-1 0 0 0,1 0-1 0 0,-1 1 1 0 0,0-1-1 0 0,1 0 1 0 0,-1 1 0 0 0,0-1-1 0 0,0 0 1 0 0,1 1-1 0 0,-1-1 1 0 0,0 1 0 0 0,0-1-1 0 0,1 1 1 0 0,-1-1-1 0 0,0 1 1 0 0,0-1 0 0 0,0 1-1 0 0,0-1 1 0 0,0 1-1 0 0,0-1 1 0 0,0 1 0 0 0,0-1-1 0 0,0 1 1 0 0,0-1-1 0 0,0 1 1 0 0,0-1 0 0 0,0 1-23 0 0,0 5 204 0 0,1-1-35 0 0,2 2 32 0 0,1-1-41 0 0,2 6 133 0 0,-4-1-42 0 0,-2 5 103 0 0,0 0-58 0 0,0 0-69 0 0,0-1-80 0 0,0-13-130 0 0,0 0-1 0 0,0 0 1 0 0,0 0-1 0 0,1-1 1 0 0,-1 1-1 0 0,1 0 1 0 0,-1 0 0 0 0,1-1-1 0 0,0 1 1 0 0,-1-1-1 0 0,1 1 1 0 0,0 0-1 0 0,0-1-16 0 0,5 9 59 0 0,-4 4-33 0 0,-2-11-183 0 0,0 0 51 0 0,0 0 46 0 0,0 0 40 0 0,0 0 39 0 0,0 0 35 0 0,0 2 94 0 0,0 5 284 0 0,0-6-332 0 0,0-1-39 0 0,0 1-51 0 0,0-1-53 0 0,0 1-61 0 0,0 0-73 0 0,0 0-49 0 0,0 0-73 0 0,0 0-79 0 0,0 1-86 0 0,0 0-94 0 0,0 0-100 0 0,0 1-108 0 0,0 0-114 0 0,0 1-967 0 0,0 2-1060 0 0</inkml:trace>
  <inkml:trace contextRef="#ctx0" brushRef="#br0" timeOffset="716.78">772 80 9384 0 0,'0'0'208'0'0,"0"0"33"0"0,3-3 16 0 0,10-5-103 0 0,3 4-64 0 0,-3 1-64 0 0,14-11 36 0 0,-8 3 68 0 0,-17 11-105 0 0,0-1 1 0 0,0 0-1 0 0,0 0 1 0 0,0 1-1 0 0,0 0 1 0 0,0-1-1 0 0,0 1 1 0 0,2 0-26 0 0,8-2 304 0 0,-3-3-50 0 0,4-1 24 0 0,11 0 104 0 0,-17-1-199 0 0,-6 7-178 0 0,-1-1 1 0 0,0 1-1 0 0,1-1 1 0 0,-1 1-1 0 0,0 0 1 0 0,1-1-1 0 0,-1 1 1 0 0,0-1-1 0 0,1 1 1 0 0,-1 0-1 0 0,1 0 1 0 0,-1-1-1 0 0,1 1 1 0 0,-1 0 0 0 0,1 0-1 0 0,-1-1 1 0 0,0 1-1 0 0,1 0 1 0 0,-1 0-1 0 0,1 0 1 0 0,0 0-1 0 0,-1 0 1 0 0,1 0-1 0 0,-1 0 1 0 0,1 0-1 0 0,-1 0 1 0 0,1 0-1 0 0,-1 0 1 0 0,1 0-6 0 0,12 0 70 0 0,17 0 179 0 0,3 0-201 0 0,-28 3-96 0 0,6 7 25 0 0,-8-3-29 0 0,-3 2 46 0 0,-1-6-5 0 0,1 3-23 0 0,0 13-124 0 0,-2-13 142 0 0,-9 17-75 0 0,5-11 57 0 0,-1-5 32 0 0,2-1-10 0 0,2-3 6 0 0,1 0 0 0 0,-1 0 1 0 0,1 0-1 0 0,0 0 0 0 0,0 1 0 0 0,0 0 6 0 0,0 0-3 0 0,1-1 0 0 0,-1 1 0 0 0,-1-1 0 0 0,1 0 0 0 0,0 0 0 0 0,-2 1 3 0 0,-12 14 13 0 0,1 1 1 0 0,1 0-1 0 0,-7 14-13 0 0,8-14 13 0 0,12-17-8 0 0,-1 1 1 0 0,-1-1-1 0 0,1 0 1 0 0,0 0-1 0 0,0 0 1 0 0,-1 0-1 0 0,1 0 1 0 0,-1 0-1 0 0,0-1 1 0 0,1 1-1 0 0,-4 0-5 0 0,4-1 8 0 0,1-1 1 0 0,-1 1-1 0 0,0 0 0 0 0,0 0 1 0 0,0 0-1 0 0,0 1 1 0 0,1-1-1 0 0,-1 0 0 0 0,1 1 1 0 0,-1-1-1 0 0,1 1 0 0 0,-1-1 1 0 0,1 1-1 0 0,0 0 0 0 0,0 0 1 0 0,0-1-1 0 0,0 1 0 0 0,0 0 1 0 0,0 0-9 0 0,-2 11 46 0 0,-3 6 34 0 0,-3-6 6 0 0,-5-1 74 0 0,9-7-76 0 0,1-1 1 0 0,-1 0 0 0 0,1 1-1 0 0,0 0 1 0 0,0 0 0 0 0,-1 2-85 0 0,0 4 175 0 0,-6 7 130 0 0,8-15-65 0 0,3-3 0 0 0,0 0-8 0 0,0 0-32 0 0,0 0-10 0 0,3 0-4 0 0,-2 0-178 0 0,-1 0 0 0 0,1 0 0 0 0,-1 0 0 0 0,1 0 0 0 0,-1 0 1 0 0,0 0-1 0 0,1 0 0 0 0,-1 0 0 0 0,1 0 0 0 0,-1 0 1 0 0,1 0-1 0 0,-1 1 0 0 0,1-1 0 0 0,-1 0 0 0 0,1 0 1 0 0,-1 1-1 0 0,1-1 0 0 0,-1 0 0 0 0,0 0 0 0 0,1 1 1 0 0,-1-1-1 0 0,0 0 0 0 0,1 1 0 0 0,-1-1 0 0 0,0 1 0 0 0,1-1 1 0 0,-1 0-1 0 0,0 1 0 0 0,0-1 0 0 0,0 1 0 0 0,1-1 1 0 0,-1 1-1 0 0,0-1 0 0 0,0 1 0 0 0,0-1 0 0 0,0 1 1 0 0,0-1-1 0 0,0 1 0 0 0,0-1 0 0 0,0 1 0 0 0,0-1 1 0 0,0 1-9 0 0,0-1 2 0 0,0 0 1 0 0,0 0 0 0 0,0 0 0 0 0,0 0 0 0 0,0 1-1 0 0,0-1 1 0 0,0 0 0 0 0,0 0 0 0 0,0 0 0 0 0,0 0-1 0 0,0 0 1 0 0,0 0 0 0 0,0 0 0 0 0,0 0 0 0 0,0 0-1 0 0,0 0 1 0 0,0 1 0 0 0,0-1 0 0 0,0 0 0 0 0,0 0-1 0 0,0 0 1 0 0,0 0 0 0 0,0 0 0 0 0,0 0 0 0 0,0 0 0 0 0,0 0-1 0 0,0 0 1 0 0,0 0 0 0 0,1 0 0 0 0,-1 0 0 0 0,0 1-1 0 0,0-1 1 0 0,0 0 0 0 0,0 0 0 0 0,0 0 0 0 0,0 0-1 0 0,0 0 1 0 0,0 0 0 0 0,0 0 0 0 0,0 0 0 0 0,0 0-1 0 0,1 0 1 0 0,-1 0 0 0 0,0 0 0 0 0,0 0 0 0 0,0 0-1 0 0,0 0 1 0 0,0 0 0 0 0,0 0 0 0 0,0 0 0 0 0,0 0-1 0 0,0 0 1 0 0,0 0 0 0 0,1 0 0 0 0,-1 0 0 0 0,0 0 0 0 0,0 0-3 0 0,18 0 223 0 0,1 0-45 0 0,0 0-40 0 0,1 0-36 0 0,20 0 10 0 0,-1 0-90 0 0,-10 0-45 0 0,-27 0 23 0 0,0 0 0 0 0,0-1 0 0 0,0 1 1 0 0,0 0-1 0 0,-1-1 0 0 0,1 1 1 0 0,0-1-1 0 0,0 1 0 0 0,0-1 0 0 0,0 0 1 0 0,-1 0-1 0 0,1 0 0 0 0,1-1 0 0 0,-1 1-3 0 0,-1 0-1 0 0,0 1 1 0 0,1-1-1 0 0,-1 0 1 0 0,1 1-1 0 0,-1-1 1 0 0,1 0 0 0 0,-1 1-1 0 0,1 0 1 0 0,0-1-1 0 0,-1 1 1 0 0,1 0-1 0 0,1 0 4 0 0,0 0-98 0 0,1 0 36 0 0,12 0-70 0 0,-11 0 29 0 0,0 0-85 0 0,-1 0-17 0 0,0 0-72 0 0,0 0-83 0 0,1 0-96 0 0,-3 0 101 0 0,1 0-53 0 0,0 0-47 0 0,-1 0-40 0 0,2 0-144 0 0,-1 0-41 0 0,2 0-175 0 0,2 0-471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05.6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 0 7024 0 0,'0'0'157'0'0,"0"0"23"0"0,0 0 12 0 0,0 0-58 0 0,0 0 0 0 0,0 0 59 0 0,0 0 175 0 0,-3 0 323 0 0,-7 0 21 0 0,7 0-35 0 0,3 0-456 0 0,0 0 62 0 0,0 0 143 0 0,0 0-12 0 0,0 0 0 0 0,0 0 15 0 0,0 0 10 0 0,0 0 1 0 0,0 0-26 0 0,0 0-106 0 0,0 0-48 0 0,0 0-10 0 0,0 0-14 0 0,0 0-51 0 0,0 0-22 0 0,0 0-3 0 0,0 0-6 0 0,0 0-20 0 0,0 0-8 0 0,0 3-4 0 0,0 23 76 0 0,-2-21-124 0 0,-9 6-2 0 0,7-4 25 0 0,5 2-71 0 0,-1-7-5 0 0,1 28 113 0 0,0 20 97 0 0,-5-19-141 0 0,-1-15-49 0 0,3-10-15 0 0,0 1-1 0 0,1 0 1 0 0,-1-1-1 0 0,2 1 0 0 0,-1 0 1 0 0,1 0-26 0 0,0 22 103 0 0,1-16 1 0 0,0 1 0 0 0,-2 0 0 0 0,0 0-1 0 0,-2 12-103 0 0,-1-11 73 0 0,-3 20 117 0 0,5-21-90 0 0,2 4 36 0 0,-2-2-26 0 0,-6 10 98 0 0,7-21-162 0 0,-1-1 0 0 0,1 1 1 0 0,0 0-1 0 0,1 0 0 0 0,-1 2-46 0 0,2 13 229 0 0,0-16-158 0 0,-1 0 0 0 0,0 0-1 0 0,0 0 1 0 0,0 0 0 0 0,0 1 0 0 0,0-1-1 0 0,-1-1 1 0 0,0 1 0 0 0,0 0-1 0 0,-1 2-70 0 0,-8 10 214 0 0,7-3-160 0 0,3-10 10 0 0,0-3 24 0 0,0 0-52 0 0,0 0-50 0 0,0 0-68 0 0,0 0-51 0 0,0 0-192 0 0,0 0 162 0 0,0 0 70 0 0,0 0-34 0 0,0 0-10 0 0,0 0-35 0 0,0 0-37 0 0,0 0-45 0 0,0 0-46 0 0,0 0-45 0 0,0 0-40 0 0,0 0-37 0 0,0 0-272 0 0,0 0-60 0 0,0 0-48 0 0,0 0-34 0 0,0 0-1497 0 0,0 0-1318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06.1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9792 0 0,'0'0'222'0'0,"0"0"30"0"0,0 0 18 0 0,0 0 20 0 0,0 0 78 0 0,0 0 31 0 0,0 0 8 0 0,0 0-11 0 0,0 0-51 0 0,0 0-22 0 0,0 2-3 0 0,0 1-285 0 0,0 0 40 0 0,0 5 144 0 0,0 13 434 0 0,1-17-488 0 0,1-1-48 0 0,1 0-22 0 0,1-1 7 0 0,0 1 55 0 0,-2 2-37 0 0,-2 3 60 0 0,0 22 119 0 0,0 2-92 0 0,0-8-102 0 0,0-1-33 0 0,0 21 1 0 0,-2-39-126 0 0,-5 2 23 0 0,3-3-35 0 0,2-2-67 0 0,1-2-152 0 0,1 3-250 0 0,0 10-10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06.6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222 64 6880 0 0,'0'0'157'0'0,"0"0"23"0"0,0-3 11 0 0,0 1-25 0 0,0 1-103 0 0,0 1-70 0 0,0 0-40 0 0,0-1-196 0 0,0 1 187 0 0,0-2 92 0 0,0 1 30 0 0,0 0 39 0 0,0-1 27 0 0,0 0 39 0 0,0 0 44 0 0,0 0 48 0 0,0-2 51 0 0,0 1 54 0 0,0-1 60 0 0,0 0 63 0 0,-2-5-217 0 0,1 9-262 0 0,1-1 1 0 0,0 1-1 0 0,-1-1 1 0 0,1 1-1 0 0,0 0 0 0 0,-1-1 1 0 0,1 1-1 0 0,-1 0 1 0 0,1 0-1 0 0,-1-1 1 0 0,1 1-1 0 0,-1 0 1 0 0,1 0-1 0 0,-1 0 1 0 0,1 0-1 0 0,-1-1 1 0 0,1 1-1 0 0,-1 0 1 0 0,1 0-1 0 0,-1 0 1 0 0,1 0-1 0 0,-1 0-12 0 0,1 0 4 0 0,0 0-1 0 0,-1 0 1 0 0,1 1-1 0 0,0-1 1 0 0,0 0-1 0 0,0 0 1 0 0,0 0-1 0 0,0 0 1 0 0,0 0 0 0 0,0 0-1 0 0,0 0 1 0 0,0 0-1 0 0,0 0 1 0 0,-1 0-1 0 0,1 0 1 0 0,0 0-1 0 0,0 0 1 0 0,0 0 0 0 0,0-1-1 0 0,0 1 1 0 0,0 0-1 0 0,0 0 1 0 0,0 0-1 0 0,0 0 1 0 0,0 0-1 0 0,0 0 1 0 0,-1 0 0 0 0,1 0-1 0 0,0 0 1 0 0,0 0-1 0 0,0 0 1 0 0,0 0-1 0 0,0 0 1 0 0,0 0-1 0 0,0 0 1 0 0,0 0 0 0 0,0-1-1 0 0,0 1 1 0 0,0 0-1 0 0,0 0 1 0 0,0 0-1 0 0,0 0 1 0 0,0 0-1 0 0,0 0 1 0 0,0 0 0 0 0,0 0-1 0 0,0 0 1 0 0,0 0-1 0 0,0-1 1 0 0,0 1-1 0 0,0 0 1 0 0,0 0-1 0 0,0 0 1 0 0,0 0 0 0 0,0 0-1 0 0,0 0 1 0 0,0 0-4 0 0,-1-5 32 0 0,-1 1 46 0 0,-5 0 174 0 0,-17 3 349 0 0,18 1-494 0 0,-1 1-35 0 0,-4 0-32 0 0,8 4-39 0 0,-2 2-18 0 0,-8-2-64 0 0,-5 4 42 0 0,12-5 39 0 0,4-3 25 0 0,-3-2-4 0 0,1 0 0 0 0,-1 2-3 0 0,-5 15 64 0 0,-4 7-70 0 0,14-21-13 0 0,1 20 1 0 0,2-6-12 0 0,2-8-13 0 0,-4-7 17 0 0,-1 1 0 0 0,1-1-1 0 0,0 1 1 0 0,0-1 0 0 0,0 1 0 0 0,-1-1-1 0 0,1 1 1 0 0,-1-1 0 0 0,1 1 0 0 0,-1 0-1 0 0,0-1 1 0 0,1 1 0 0 0,-1 0 0 0 0,0 0 8 0 0,0-1-8 0 0,0 1 0 0 0,0-1 1 0 0,0 0-1 0 0,0 1 1 0 0,1-1-1 0 0,-1 1 0 0 0,1-1 1 0 0,-1 0-1 0 0,1 1 1 0 0,-1-1-1 0 0,1 0 0 0 0,0 1 8 0 0,10 11-55 0 0,2 3 63 0 0,-11-11 15 0 0,-2-4-16 0 0,1-1 0 0 0,-1 1 0 0 0,0-1 0 0 0,0 1 0 0 0,1 0 0 0 0,-1-1 0 0 0,1 1 0 0 0,-1-1 0 0 0,0 1 0 0 0,1-1 0 0 0,-1 1 0 0 0,1-1 0 0 0,-1 1 0 0 0,1-1 1 0 0,-1 1-1 0 0,1-1 0 0 0,0 0 0 0 0,-1 1 0 0 0,1-1 0 0 0,0 0 0 0 0,-1 1 0 0 0,1-1-7 0 0,4 2 23 0 0,-4-1-18 0 0,0-1 0 0 0,0 1 0 0 0,0 0 0 0 0,0-1 0 0 0,0 1 0 0 0,0 0 0 0 0,-1 0 0 0 0,1 0 0 0 0,0-1 0 0 0,0 1 0 0 0,-1 0 0 0 0,1 0 0 0 0,0 0 0 0 0,-1 1-5 0 0,6 15 20 0 0,-6-15-20 0 0,1 1 0 0 0,-1 0 0 0 0,1-1 0 0 0,0 0 0 0 0,0 1 0 0 0,0-1 0 0 0,0 1 0 0 0,0-1 0 0 0,1 0 0 0 0,-1 0 0 0 0,1 0 0 0 0,0 1 0 0 0,1 1-1 0 0,1 0 0 0 0,-1 1 0 0 0,0-1 0 0 0,-1 1 0 0 0,1-1 0 0 0,-1 1 0 0 0,1 0 0 0 0,-1 2 1 0 0,2 3-40 0 0,1 0-35 0 0,5 7-34 0 0,-4-6 80 0 0,1 1 45 0 0,-3-1 64 0 0,-2-2 78 0 0,-2 10 184 0 0,1 7 89 0 0,-1-23-385 0 0,0-1 0 0 0,0 0 0 0 0,-1 1 0 0 0,1-1 0 0 0,-1 0 0 0 0,1 0 0 0 0,-1 1 0 0 0,0-1-46 0 0,-9 11 228 0 0,7-10-57 0 0,0-2-58 0 0,1 0-37 0 0,-1-2-33 0 0,0 1-14 0 0,1 2 33 0 0,-3 4 97 0 0,5-5-149 0 0,0-1-1 0 0,0 0 0 0 0,0 1 0 0 0,-1-1 1 0 0,1 1-1 0 0,0-1 0 0 0,-1 0 0 0 0,1 1 0 0 0,0-1 1 0 0,-1 0-1 0 0,1 1 0 0 0,-1-1 0 0 0,1 0 0 0 0,0 1 1 0 0,-1-1-1 0 0,1 0 0 0 0,-1 0 0 0 0,1 0 0 0 0,-1 1 1 0 0,1-1-1 0 0,-1 0 0 0 0,1 0 0 0 0,-1 0 1 0 0,1 0-1 0 0,-1 0 0 0 0,1 0 0 0 0,-1 0 0 0 0,1 0 1 0 0,-1 0-1 0 0,1 0 0 0 0,-1 0 0 0 0,0 0-9 0 0,-27 0 367 0 0,9 0-187 0 0,3 0-105 0 0,1 0-95 0 0,13 0 19 0 0,0-1 1 0 0,0 1 0 0 0,0 0 0 0 0,0-1 0 0 0,0 1 0 0 0,0-1 0 0 0,0 0 0 0 0,0 1 0 0 0,0-1 0 0 0,1 0-1 0 0,-1 0 1 0 0,0-1 0 0 0,-8-3-22 0 0,0 3-40 0 0,5-1-46 0 0,3 2 136 0 0,0-1-56 0 0,0 0-58 0 0,0 0-58 0 0,0-1-60 0 0,-1 1-62 0 0,1-1-63 0 0,-1 1-64 0 0,0-1-143 0 0,0 0-90 0 0,0 0-92 0 0,1 0-94 0 0,-4-2-720 0 0,-2-4-866 0 0,6 8 1836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06.9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16 8952 0 0,'0'0'200'0'0,"-3"0"33"0"0,3 0-223 0 0,-1 0 1 0 0,1 0-1 0 0,-1 0 1 0 0,1 0-1 0 0,-1 0 1 0 0,1 0-1 0 0,0 0 1 0 0,-1 0-1 0 0,1 0 1 0 0,-1 0-1 0 0,1 0 0 0 0,0 0 1 0 0,-1 0-1 0 0,1-1 1 0 0,-1 1-1 0 0,1 0 1 0 0,0 0-1 0 0,-1 0 1 0 0,1-1-1 0 0,0 1 0 0 0,-1 0 1 0 0,1-1-1 0 0,0 1 1 0 0,0 0-1 0 0,-1-1 1 0 0,1 1-1 0 0,0 0 1 0 0,0-1-1 0 0,-1 1 1 0 0,1 0-1 0 0,0-1-10 0 0,-5-6 136 0 0,2 5-125 0 0,0 2-76 0 0,1 0-61 0 0,0 0-86 0 0,0 0-98 0 0,2 0-88 0 0,-1 0 51 0 0,1 0-33 0 0,0 0-453 0 0,0 0-363 0 0,0 0-689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16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7200 0 0,'0'0'165'0'0,"0"0"22"0"0,0 0 6 0 0,0 3-28 0 0,0 1-124 0 0,0 21-48 0 0,2-12 59 0 0,4-3 111 0 0,-1-2 54 0 0,5 13 404 0 0,-2-2-70 0 0,1 0-61 0 0,1 1-56 0 0,-4-7-207 0 0,-5-9-175 0 0,0-1 0 0 0,0 0-1 0 0,0 0 1 0 0,0 1 0 0 0,0-1 0 0 0,-1 1 0 0 0,0-1-52 0 0,1 8 172 0 0,-1 1 75 0 0,0-4-75 0 0,0-6-114 0 0,-1 0 0 0 0,1 0-1 0 0,0 0 1 0 0,0 0 0 0 0,1 0 0 0 0,-1 1 0 0 0,0-1 0 0 0,1 0 0 0 0,0 0 0 0 0,0 1-58 0 0,3 6 197 0 0,5 6 170 0 0,-1-1-1 0 0,-3-5-168 0 0,-4-7-144 0 0,-1 0 0 0 0,1 0 0 0 0,-1 1 0 0 0,0-1 0 0 0,0 0 1 0 0,1 0-1 0 0,-1 0 0 0 0,0 0 0 0 0,-1 0 0 0 0,1 1-54 0 0,0 9 257 0 0,3-3-59 0 0,1-6-102 0 0,-1 2 95 0 0,-10 2-38 0 0,7-6-149 0 0,0-1-1 0 0,0 0 1 0 0,0 0 0 0 0,0 0 0 0 0,0 0 0 0 0,0 0 0 0 0,-1 0 0 0 0,1 0 0 0 0,0 0 0 0 0,0 0 0 0 0,0 0 0 0 0,0 1 0 0 0,0-1 0 0 0,0 0 0 0 0,0 0-1 0 0,0 0 1 0 0,0 0 0 0 0,0 0 0 0 0,-1 0 0 0 0,1 0 0 0 0,0 0 0 0 0,0 1 0 0 0,0-1 0 0 0,0 0 0 0 0,0 0 0 0 0,0 0 0 0 0,0 0 0 0 0,0 0 0 0 0,0 0 0 0 0,0 0-1 0 0,0 1 1 0 0,0-1 0 0 0,0 0 0 0 0,0 0 0 0 0,0 0 0 0 0,0 0 0 0 0,0 0 0 0 0,0 0 0 0 0,0 1 0 0 0,0-1 0 0 0,1 0 0 0 0,-1 0 0 0 0,0 0 0 0 0,0 0-1 0 0,0 0 1 0 0,0 0 0 0 0,0 0 0 0 0,0 0 0 0 0,0 0 0 0 0,0 1 0 0 0,0-1 0 0 0,0 0 0 0 0,1 0 0 0 0,-1 0 0 0 0,0 0 0 0 0,0 0 0 0 0,0 0 0 0 0,0 0-4 0 0,2 1 70 0 0,3 3-33 0 0,-2-2 16 0 0,-1 1 79 0 0,-1 0 112 0 0,-3-3 36 0 0,-9 0-26 0 0,9 0-104 0 0,2 0-44 0 0,0 0-8 0 0,-3 0-5 0 0,-8 0-12 0 0,9 0-8 0 0,2-7 23 0 0,0 0-57 0 0,0 6-38 0 0,0 0-1 0 0,0 0 1 0 0,0 0 0 0 0,0 0-1 0 0,0 0 1 0 0,0 0 0 0 0,0 0-1 0 0,0 0 1 0 0,-1 0 0 0 0,1 0-1 0 0,0 0 1 0 0,-1 0 0 0 0,1 1-1 0 0,-1-2 0 0 0,-5-2 4 0 0,5 4-2 0 0,1-1-1 0 0,-1 1 1 0 0,1 0 0 0 0,-1 0 0 0 0,1-1-1 0 0,0 1 1 0 0,-1 0 0 0 0,1-1 0 0 0,0 1 0 0 0,-1 0-1 0 0,1-1 1 0 0,0 1 0 0 0,-1-1 0 0 0,1 1-1 0 0,0 0 1 0 0,0-1 0 0 0,-1 1 0 0 0,1-1-1 0 0,0 1 1 0 0,0-1 0 0 0,0 1 0 0 0,0-1 0 0 0,0 1-1 0 0,0-1 1 0 0,-1 1 0 0 0,1-1 0 0 0,0 1-1 0 0,1-1 1 0 0,-1 1 0 0 0,0-1 0 0 0,0 1-1 0 0,0-1-1 0 0,0-75 76 0 0,0 72-76 0 0,0 1 0 0 0,0 0 0 0 0,1 0 0 0 0,-1-1 0 0 0,1 1 0 0 0,0 0 0 0 0,0 0 0 0 0,0 0 0 0 0,0 0 0 0 0,2-2 0 0 0,1-6 0 0 0,12-36 0 0 0,-12 35 0 0 0,0 1 0 0 0,1 0 0 0 0,2-3 0 0 0,-6 12 0 0 0,12-16 3 0 0,16-10-50 0 0,-11 11 17 0 0,-15 15 22 0 0,0-1 1 0 0,-1 1-1 0 0,1 0 1 0 0,0 1-1 0 0,0-1 0 0 0,1 0 8 0 0,31-11-8 0 0,-30 11 8 0 0,14-2 3 0 0,9 4-48 0 0,-7 1 13 0 0,-18-1 26 0 0,0 0 0 0 0,0 0 0 0 0,0 1-1 0 0,-1-1 1 0 0,1 0 0 0 0,0 1 0 0 0,1 0 6 0 0,6 9-21 0 0,3-6-4 0 0,-11-3 23 0 0,1-1 0 0 0,-1 1-1 0 0,0 0 1 0 0,0-1-1 0 0,1 1 1 0 0,-1 0 0 0 0,0 0-1 0 0,0 1 1 0 0,0-1-1 0 0,0 0 1 0 0,0 1-1 0 0,2 1 3 0 0,-2 0 0 0 0,1 0 0 0 0,-1 0 0 0 0,0 1 0 0 0,0-1 0 0 0,0 1 0 0 0,1 0 0 0 0,-2 0 0 0 0,1-1 0 0 0,0 0 0 0 0,0 0 0 0 0,0 1 0 0 0,1-1 0 0 0,0 0 0 0 0,1 2 0 0 0,0 1 0 0 0,-1-1 0 0 0,0 0 0 0 0,0 1 0 0 0,0 0 0 0 0,-1 0 0 0 0,0 0 0 0 0,1 4 0 0 0,-1-4 0 0 0,0 12 0 0 0,-2-17 0 0 0,0 1 0 0 0,0-1 0 0 0,0 1 0 0 0,1-1 0 0 0,-1 0 0 0 0,0 1 0 0 0,1-1 0 0 0,-1 1 0 0 0,0-1 0 0 0,1 1 0 0 0,9 21 21 0 0,-9-17-5 0 0,0 0-1 0 0,0 0 1 0 0,-1 1 0 0 0,1-1-1 0 0,-2 3-15 0 0,1 83 533 0 0,-2-87-437 0 0,-9 8-5 0 0,9 1-16 0 0,-1-9 10 0 0,-8 5-10 0 0,9-7 15 0 0,2-2-181 0 0,0 0 32 0 0,0 1 22 0 0,0-1 77 0 0,0 1 145 0 0,0-1-152 0 0,0-1-34 0 0,0 1-61 0 0,0 0-86 0 0,0 0 25 0 0,0-1-33 0 0,0 1-38 0 0,0-1-41 0 0,0 1-43 0 0,0 0-48 0 0,0 0-50 0 0,0 0-54 0 0,0-1 41 0 0,0 0-55 0 0,0 0-50 0 0,0 0-43 0 0,0 0-157 0 0,0 0-42 0 0,0 0-189 0 0,0 0-509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13.0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14024 0 0,'0'0'314'0'0,"0"0"46"0"0,0 0 24 0 0,0 0-158 0 0,0 0-108 0 0,0 0 62 0 0,0 0-72 0 0,0 0 107 0 0,0 0 194 0 0,0 0 20 0 0,0 0-181 0 0,0 0-116 0 0,0 0-43 0 0,0 0-11 0 0,0 0-17 0 0,0 0-131 0 0,0 0 37 0 0,0 0-23 0 0,0 0-28 0 0,0 0-47 0 0,0 0-22 0 0,0 0-49 0 0,0 0-53 0 0,0 0-62 0 0,0 0-65 0 0,0 0-62 0 0,0 0-54 0 0,0 0-48 0 0,0 0-162 0 0,0 0-47 0 0,0 0-196 0 0,0 0-527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18.2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1 548 5344 0 0,'0'0'157'0'0,"0"0"-37"0"0,0 0 4 0 0,0 0 56 0 0,0 0 163 0 0,0 0 297 0 0,0 0 28 0 0,0 0-30 0 0,0 0-139 0 0,0 0-62 0 0,0 0-11 0 0,0 3 12 0 0,0 23 581 0 0,2-21-492 0 0,0-3-468 0 0,-1-1 1 0 0,0 0 0 0 0,0 1 0 0 0,0 0-1 0 0,0-1 1 0 0,0 1 0 0 0,0 0 0 0 0,-1-1-1 0 0,1 1 1 0 0,0 0 0 0 0,-1 0 0 0 0,1 0-1 0 0,-1 1-59 0 0,2 29 728 0 0,-2-28-672 0 0,1 7 172 0 0,5 1 15 0 0,1 1-20 0 0,-6-2-29 0 0,1 0-4 0 0,4 2 27 0 0,-5-12-192 0 0,0 1 0 0 0,0-1 0 0 0,0 1 1 0 0,0-1-1 0 0,-1 1 0 0 0,1 0 0 0 0,0-1 0 0 0,-1 1 0 0 0,0 0 1 0 0,1 0-1 0 0,-1-1 0 0 0,0 1 0 0 0,0 0-25 0 0,0 11 184 0 0,0-13-181 0 0,0 1 0 0 0,0-1 1 0 0,0 0-1 0 0,0 0 0 0 0,0 0 0 0 0,0 0 0 0 0,0 0 0 0 0,0 0 0 0 0,0 0 0 0 0,0 0 0 0 0,0 0 1 0 0,0 0-1 0 0,0 1 0 0 0,0-1 0 0 0,0 0 0 0 0,0 0 0 0 0,0 0 0 0 0,0 0 0 0 0,0 0 0 0 0,0 0 1 0 0,0 0-1 0 0,0 0 0 0 0,0 0 0 0 0,0 0 0 0 0,0 0 0 0 0,0 1 0 0 0,0-1 0 0 0,0 0 0 0 0,1 0 1 0 0,-1 0-1 0 0,0 0 0 0 0,0 0 0 0 0,0 0 0 0 0,0 0 0 0 0,0 0 0 0 0,0 0 0 0 0,0 0 0 0 0,0 0 1 0 0,0 0-1 0 0,0 0 0 0 0,0 0 0 0 0,0 0 0 0 0,1 0 0 0 0,-1 0 0 0 0,0 0 0 0 0,0 0 0 0 0,0 0 1 0 0,0 0-1 0 0,0 0 0 0 0,0 0 0 0 0,0 0 0 0 0,0 0 0 0 0,0 0 0 0 0,0 0 0 0 0,1 0 0 0 0,-1 0 1 0 0,0 0-4 0 0,13 3 158 0 0,-12-3-151 0 0,0 1-1 0 0,0 0 1 0 0,1 0-1 0 0,-1 0 0 0 0,0-1 1 0 0,0 1-1 0 0,0 0 1 0 0,0 0-1 0 0,-1 1 1 0 0,1-1-1 0 0,0 0 1 0 0,0 1-7 0 0,2 11 28 0 0,-3-13-27 0 0,0 0 0 0 0,0 0 0 0 0,0 0 1 0 0,0 0-1 0 0,0 0 0 0 0,-1 0 1 0 0,1 1-1 0 0,0-1 0 0 0,0 0 1 0 0,0 0-1 0 0,0 0 0 0 0,0 0 1 0 0,0 0-1 0 0,0 0 0 0 0,0 0 0 0 0,1 0 1 0 0,-1 0-1 0 0,0 0 0 0 0,0 1 1 0 0,0-1-1 0 0,0 0 0 0 0,0 0 1 0 0,0 0-1 0 0,0 0 0 0 0,0 0 1 0 0,0 0-1 0 0,0 0 0 0 0,0 0 1 0 0,0 0-1 0 0,0 0 0 0 0,0 0 0 0 0,0 0 1 0 0,0 0-1 0 0,0 1 0 0 0,0-1 1 0 0,1 0-1 0 0,-1 0 0 0 0,0 0 1 0 0,0 0-1 0 0,0 0 0 0 0,0 0 1 0 0,0 0-1 0 0,0 0 0 0 0,0 0 0 0 0,0 0 1 0 0,0 0-1 0 0,0 0 0 0 0,1 0 1 0 0,-1 0-1 0 0,0 0 0 0 0,0 0 1 0 0,0 0-1 0 0,0 0 0 0 0,0 0 1 0 0,0 0-1 0 0,0 0 0 0 0,0 0-1 0 0,3 0 20 0 0,27 1 159 0 0,-12-2-69 0 0,-11-2-72 0 0,-2-8-13 0 0,7 5 29 0 0,-11 6-52 0 0,0-1 0 0 0,0 1 0 0 0,0-1 1 0 0,0 1-1 0 0,0-1 0 0 0,0 1 0 0 0,0-1 0 0 0,0 0 0 0 0,-1 0 0 0 0,1 1 0 0 0,0-1 0 0 0,0 0 0 0 0,0 0 0 0 0,-1 0 0 0 0,1 0 0 0 0,0 0-2 0 0,9-20 90 0 0,-5 4-52 0 0,-3 12-37 0 0,-1 1 0 0 0,-1-1 0 0 0,1 0 0 0 0,-1 0 0 0 0,0 0 0 0 0,0 1 0 0 0,0-2-1 0 0,-1-14 49 0 0,1-70-38 0 0,0 89-11 0 0,0-1 0 0 0,0 0 0 0 0,0 1 0 0 0,1-1 0 0 0,-1 0 0 0 0,0 1 0 0 0,1-1 0 0 0,-1 0 0 0 0,1 1 0 0 0,-1-1 0 0 0,1 1 0 0 0,0-1 0 0 0,0 1 0 0 0,0-1 0 0 0,0 0 0 0 0,4-6 0 0 0,-2-8 0 0 0,-3-13-12 0 0,0 27-48 0 0,0 2-14 0 0,0 0-4 0 0,3 2 11 0 0,0 3 64 0 0,0-1 0 0 0,0 1 0 0 0,0-1-1 0 0,0 1 1 0 0,-1 0 0 0 0,0 0 0 0 0,0 0 0 0 0,0 0 0 0 0,0 3 3 0 0,1 15-39 0 0,-3-21 39 0 0,0-1-1 0 0,0 1 0 0 0,1 0 0 0 0,-1 0 1 0 0,0-1-1 0 0,1 1 0 0 0,-1-1 1 0 0,1 1-1 0 0,-1 0 0 0 0,1-1 1 0 0,0 1-1 0 0,-1-1 0 0 0,1 1 1 0 0,0-1-1 0 0,1 1 1 0 0,3 6 0 0 0,-1 2 0 0 0,0-1 0 0 0,-1 1 0 0 0,1 5 0 0 0,2 2 0 0 0,4 1 0 0 0,-5-6 0 0 0,-1-3 0 0 0,21 17 0 0 0,-9-10 0 0 0,0-3-38 0 0,-5-10-171 0 0,-6-2 86 0 0,0-2-102 0 0,-2 1 62 0 0,-1 0-41 0 0,1 0-142 0 0,-1 0-100 0 0,0 0 104 0 0,0 0-52 0 0,-1 0-46 0 0,1 0-39 0 0,0 0-142 0 0,0 0-39 0 0,0 0-170 0 0,1 0-458 0 0</inkml:trace>
  <inkml:trace contextRef="#ctx0" brushRef="#br0" timeOffset="400.24">506 548 7200 0 0,'0'0'165'0'0,"0"0"22"0"0,2 0 6 0 0,-1 0-187 0 0,0 0-1 0 0,0 0 0 0 0,-1 0 1 0 0,1 1-1 0 0,0-1 1 0 0,0 0-1 0 0,-1 0 0 0 0,1 1 1 0 0,0-1-1 0 0,-1 0 1 0 0,1 1-1 0 0,0-1 1 0 0,-1 1-1 0 0,1-1 0 0 0,-1 1 1 0 0,1-1-1 0 0,-1 1 1 0 0,1 0-1 0 0,-1-1 0 0 0,1 1 1 0 0,-1-1-1 0 0,1 2-5 0 0,9 19 66 0 0,-3-5-52 0 0,-4-10 28 0 0,0 0 79 0 0,0 1 60 0 0,-1-3 42 0 0,1 1 1 0 0,0-1-1 0 0,0 1 0 0 0,0-1 0 0 0,3 3-223 0 0,3 3 543 0 0,5 19 810 0 0,-9-18-889 0 0,0-1-35 0 0,2 0-49 0 0,0-2-65 0 0,1 1 27 0 0,6 16 533 0 0,-10-17-609 0 0,-1-2-111 0 0,0 7 343 0 0,-3-10-30 0 0,2-1-118 0 0,9 9-50 0 0,-9-9-11 0 0,-2-2-18 0 0,0 0-74 0 0,0 0-34 0 0,0 0-10 0 0,0 0-3 0 0,0 0-12 0 0,0 0-2 0 0,-1 1-22 0 0,-2-1-49 0 0,-6-1 16 0 0,4-1-15 0 0,-6-9-40 0 0,8 4 52 0 0,3-2-75 0 0,1 7 7 0 0,-2-14 34 0 0,0 11-43 0 0,1 1 0 0 0,0 0 0 0 0,0-1 0 0 0,0 1 0 0 0,0-1 0 0 0,1 1 0 0 0,-1 0 0 0 0,1 0 0 0 0,1-4-1 0 0,9-11 0 0 0,-6-4 0 0 0,6 12 0 0 0,-7-1 0 0 0,-4 9 0 0 0,1 1 0 0 0,-1 0 0 0 0,1-1 0 0 0,0 1 0 0 0,0 0 0 0 0,0 0 0 0 0,0 0 0 0 0,0-1 0 0 0,0 1 0 0 0,1 0 0 0 0,-1 1 0 0 0,2-3 0 0 0,0 2 2 0 0,-1 0-1 0 0,1 0 0 0 0,0 0 0 0 0,-1 0 1 0 0,1 0-1 0 0,3-1-1 0 0,10-6-22 0 0,-4-1-64 0 0,-9 8 73 0 0,-1 0-1 0 0,1 1 0 0 0,0-1 1 0 0,0 1-1 0 0,0 0 0 0 0,0 0 0 0 0,0 0 1 0 0,0 0-1 0 0,0 0 0 0 0,0 0 0 0 0,0 1 1 0 0,0 0-1 0 0,0 0 0 0 0,1 0 0 0 0,-1 0 1 0 0,1 0 13 0 0,26 5-85 0 0,-28-4 83 0 0,0 0 1 0 0,0-1-1 0 0,0 1 0 0 0,0 0 0 0 0,0 0 0 0 0,0 1 0 0 0,0-1 0 0 0,0 0 0 0 0,1 1 2 0 0,5 12-53 0 0,5-9 29 0 0,-8-2 10 0 0,0 1 1 0 0,0 0 0 0 0,0 1-1 0 0,0-1 1 0 0,-1 1 0 0 0,1 0-1 0 0,-1 0 1 0 0,2 5 13 0 0,26 53-25 0 0,-31-59 7 0 0,0 0 1 0 0,0 0-1 0 0,0 1 0 0 0,-1-1 1 0 0,1 0-1 0 0,-1 1 0 0 0,0-1 1 0 0,-1 1-1 0 0,0 3 18 0 0,1 8-117 0 0,0-13 122 0 0,0 2-104 0 0,0 0-65 0 0,0 6-279 0 0,0-9 340 0 0,0 1 38 0 0,0-1-285 0 0,3 0 32 0 0,0 1 77 0 0,0-1 63 0 0,0 0 48 0 0,7 4-261 0 0,-7-5 267 0 0,1-1-40 0 0,-2 0-380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16.8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552 174 5472 0 0,'0'0'124'0'0,"0"0"17"0"0,0 0 10 0 0,0 0-48 0 0,0 0 0 0 0,0 0 47 0 0,0 0 138 0 0,0-2 254 0 0,0-9 24 0 0,0 11-556 0 0,0 0-1 0 0,0 0 1 0 0,0 0 0 0 0,0 0 0 0 0,0 0 0 0 0,0-1 0 0 0,0 1 0 0 0,0 0-1 0 0,0 0 1 0 0,0 0 0 0 0,0 0 0 0 0,0 0 0 0 0,0 0 0 0 0,0 0-1 0 0,0 0 1 0 0,0 0 0 0 0,0 0 0 0 0,0-1 0 0 0,0 1 0 0 0,0 0 0 0 0,0 0-1 0 0,0 0 1 0 0,0 0 0 0 0,0 0 0 0 0,0 0 0 0 0,0 0 0 0 0,0 0 0 0 0,1 0-1 0 0,-1 0 1 0 0,0 0 0 0 0,0 0 0 0 0,0 0 0 0 0,0-1 0 0 0,0 1-1 0 0,0 0 1 0 0,0 0 0 0 0,0 0 0 0 0,0 0 0 0 0,0 0 0 0 0,0 0 0 0 0,0 0-1 0 0,1 0 1 0 0,-1 0 0 0 0,0 0 0 0 0,0 0 0 0 0,0 0 0 0 0,0 0-1 0 0,0 0 1 0 0,0 0 0 0 0,0 0 0 0 0,0 0 0 0 0,0 0 0 0 0,0 0 0 0 0,1 0-1 0 0,-1 0 1 0 0,0 0 0 0 0,0 0-10 0 0,0 0 107 0 0,0 1-46 0 0,1-1-32 0 0,4 0-39 0 0,-3 0 65 0 0,-1 0 61 0 0,0 0 55 0 0,0 0 80 0 0,0 0 93 0 0,0-1 107 0 0,-1 1-214 0 0,1-1-53 0 0,-1 0-46 0 0,0-1-38 0 0,0-1 17 0 0,-1-2-34 0 0,1 4 24 0 0,0 1-99 0 0,0 0 0 0 0,0 0-1 0 0,0 0 1 0 0,0 0 0 0 0,0 0 0 0 0,0 0-1 0 0,0 0 1 0 0,0 0 0 0 0,0-1 0 0 0,0 1-1 0 0,0 0 1 0 0,0 0 0 0 0,0 0-1 0 0,0 0 1 0 0,0 0 0 0 0,0 0 0 0 0,0 0-1 0 0,0 0 1 0 0,0 0 0 0 0,0 0-1 0 0,0-1 1 0 0,0 1 0 0 0,0 0 0 0 0,0 0-1 0 0,0 0 1 0 0,0 0 0 0 0,0 0-1 0 0,0 0 1 0 0,0 0 0 0 0,0 0 0 0 0,1 0-1 0 0,-1 0 1 0 0,0 0 0 0 0,0 0 0 0 0,0 0-1 0 0,0 0 1 0 0,0 0 0 0 0,0 0-1 0 0,0-1 1 0 0,0 1 0 0 0,0 0 0 0 0,0 0-1 0 0,0 0 1 0 0,1 0 0 0 0,-1 0-1 0 0,0 0 1 0 0,0 0 0 0 0,0 0 0 0 0,0 0-1 0 0,0 0 1 0 0,0 0 0 0 0,0 0-1 0 0,0 0 1 0 0,0 0 0 0 0,0 1 0 0 0,0-1-1 0 0,1 0-7 0 0,9 0 434 0 0,-10 0-427 0 0,0 0 0 0 0,0 0 1 0 0,0 0-1 0 0,1 0 0 0 0,-1 0 1 0 0,0 0-1 0 0,0 0 0 0 0,0 0 1 0 0,0 0-1 0 0,0 0 0 0 0,0 0 1 0 0,0 0-1 0 0,0 0 0 0 0,0 0 0 0 0,0 0 1 0 0,1 0-1 0 0,-1 0 0 0 0,0 0 1 0 0,0 0-1 0 0,0 0 0 0 0,0 0 1 0 0,0 0-1 0 0,0 0 0 0 0,0 0 1 0 0,0-1-1 0 0,0 1 0 0 0,0 0 1 0 0,0 0-1 0 0,0 0 0 0 0,1 0 1 0 0,-1 0-1 0 0,0 0 0 0 0,0 0 1 0 0,0 0-1 0 0,0 0 0 0 0,0 0 1 0 0,0 0-1 0 0,0 0 0 0 0,0 0 0 0 0,0-1 1 0 0,0 1-1 0 0,0 0 0 0 0,0 0 1 0 0,0 0-1 0 0,0 0 0 0 0,0 0 1 0 0,0 0-1 0 0,0 0 0 0 0,0 0 1 0 0,0 0-1 0 0,0 0 0 0 0,0-1 1 0 0,0 1-1 0 0,0 0 0 0 0,0 0 1 0 0,0 0-1 0 0,0 0-7 0 0,-1-5 142 0 0,-4-7 405 0 0,2 8-349 0 0,1 0-97 0 0,0 0-90 0 0,-1-9 295 0 0,3 10-55 0 0,-3 1-26 0 0,-7-9-7 0 0,7 8-58 0 0,2 1-52 0 0,0-1-33 0 0,2 0-26 0 0,-1 0-10 0 0,-1 1 27 0 0,-10-3 222 0 0,6-8 7 0 0,-6 0-15 0 0,8 10-135 0 0,1 2-50 0 0,-1 0-32 0 0,0 2-33 0 0,1-1-13 0 0,0-1 31 0 0,-4-10 130 0 0,-1 6-61 0 0,7 5-112 0 0,0 0 0 0 0,-1 0 0 0 0,1 0 0 0 0,0-1 0 0 0,-1 1-1 0 0,1 0 1 0 0,0 0 0 0 0,-1-1 0 0 0,1 1 0 0 0,0 0 0 0 0,-1-1 0 0 0,1 1-1 0 0,0 0 1 0 0,0-1 0 0 0,-1 1 0 0 0,1 0 0 0 0,0-1 0 0 0,0 1-1 0 0,0-1 1 0 0,-1 1 0 0 0,1 0 0 0 0,0-1 0 0 0,0 1 0 0 0,0-1-1 0 0,0 1 1 0 0,0 0 0 0 0,0-1 0 0 0,0 1 0 0 0,0-1 0 0 0,0 1-1 0 0,0-1-3 0 0,0 1 0 0 0,0 0 0 0 0,0 0 1 0 0,0 0-1 0 0,0 0 0 0 0,0 0 1 0 0,0 0-1 0 0,0 0 0 0 0,0 0 1 0 0,0-1-1 0 0,0 1 0 0 0,0 0 1 0 0,0 0-1 0 0,0 0 0 0 0,0 0 1 0 0,0 0-1 0 0,0 0 0 0 0,0 0 1 0 0,0 0-1 0 0,0 0 0 0 0,0 0 1 0 0,0-1-1 0 0,0 1 0 0 0,0 0 1 0 0,0 0-1 0 0,0 0 0 0 0,0 0 0 0 0,0 0 1 0 0,0 0-1 0 0,0 0 0 0 0,0 0 1 0 0,0 0-1 0 0,0 0 0 0 0,0 0 1 0 0,-1 0-1 0 0,1 0 0 0 0,0 0 1 0 0,0 0-1 0 0,0 0 0 0 0,0-1 1 0 0,0 1-1 0 0,0 0 0 0 0,0 0 1 0 0,0 0-1 0 0,0 0 0 0 0,0 0 1 0 0,-1 0-1 0 0,1 0 0 0 0,0 0 1 0 0,0 0-1 0 0,0 0 0 0 0,0 0 1 0 0,0 0-1 0 0,0 0 0 0 0,0 0 1 0 0,0 1-1 0 0,0-1 0 0 0,0 0 0 0 0,-39 0 207 0 0,1 0-158 0 0,37 0-54 0 0,1-1 1 0 0,-1 1-1 0 0,0 0 0 0 0,0 0 0 0 0,0 1 0 0 0,0-1 1 0 0,0 0-1 0 0,1 0 0 0 0,-1 0 0 0 0,0 0 0 0 0,0 1 0 0 0,0-1 1 0 0,1 0-1 0 0,-2 1 4 0 0,2 0-2 0 0,-1 0 0 0 0,1 0 0 0 0,0-1 1 0 0,-1 1-1 0 0,1 0 0 0 0,0 0 0 0 0,0 0 0 0 0,-1-1 1 0 0,1 1-1 0 0,0 0 0 0 0,0 0 0 0 0,0 0 0 0 0,0 0 0 0 0,0 0 2 0 0,0 2-6 0 0,1-2 4 0 0,-1-1 0 0 0,0 1 0 0 0,0 0 0 0 0,0 0 0 0 0,0-1 0 0 0,-1 1 0 0 0,1 0 0 0 0,0-1 0 0 0,0 1 0 0 0,0 0 0 0 0,-1 0 0 0 0,1-1 0 0 0,0 1 0 0 0,-1 0 0 0 0,1-1 0 0 0,0 1 0 0 0,-1-1 0 0 0,1 1 0 0 0,-1 0 0 0 0,1-1 0 0 0,-1 1 0 0 0,1-1 0 0 0,-1 1 0 0 0,0-1 0 0 0,1 0 0 0 0,-1 1 0 0 0,0-1 2 0 0,-8 9 1 0 0,3-4-1 0 0,5-5 0 0 0,1 0 0 0 0,-1 0 1 0 0,1 1-1 0 0,-1-1 0 0 0,1 0 1 0 0,0 1-1 0 0,-1-1 0 0 0,1 0 1 0 0,-1 1-1 0 0,1-1 0 0 0,0 0 1 0 0,0 1-1 0 0,-1-1 0 0 0,1 1 1 0 0,0-1-1 0 0,0 0 0 0 0,-1 1 1 0 0,1-1-1 0 0,0 1 0 0 0,0-1 1 0 0,0 1-1 0 0,0-1 0 0 0,0 1 1 0 0,-1-1-1 0 0,1 1 0 0 0,0-1 1 0 0,0 1-1 0 0,0-1 0 0 0,1 1 1 0 0,-1-1-1 0 0,0 1 0 0 0,0 0 0 0 0,0 0 3 0 0,0-1 0 0 0,0 1 0 0 0,0 0 0 0 0,0 0 0 0 0,0 0 0 0 0,0 0 1 0 0,0 0-1 0 0,0-1 0 0 0,-1 1 0 0 0,1 0 0 0 0,0 0 0 0 0,-1 0 0 0 0,1-1 0 0 0,-1 2-3 0 0,-9 3 10 0 0,9-4-10 0 0,1 0-1 0 0,0-1 0 0 0,-1 1 0 0 0,1 0 0 0 0,0 0 0 0 0,-1 0 0 0 0,1 0 0 0 0,0-1 0 0 0,0 1 0 0 0,0 0 0 0 0,0 0 0 0 0,0 0 0 0 0,0 0 0 0 0,0 0 1 0 0,0 1-5 0 0,0 0 0 0 0,0 0 0 0 0,-1-1 0 0 0,1 1 0 0 0,0 0-1 0 0,-1 0 1 0 0,0-1 0 0 0,1 1 0 0 0,-1 0 0 0 0,0-1 0 0 0,0 1 0 0 0,0-1-1 0 0,0 1 6 0 0,0-1-5 0 0,0 1 0 0 0,0 0 0 0 0,1-1 0 0 0,-1 1 0 0 0,0-1 0 0 0,1 1 0 0 0,-1 0-1 0 0,1 0 1 0 0,-1-1 0 0 0,1 1 0 0 0,0 0 0 0 0,-1 0 0 0 0,1 0 5 0 0,0 92-13 0 0,0-92 13 0 0,1 0 0 0 0,-1 0 0 0 0,0-1 0 0 0,0 1 0 0 0,1 0 0 0 0,-1 0 0 0 0,1-1 0 0 0,0 1 0 0 0,-1 0 0 0 0,1-1 0 0 0,0 1 0 0 0,0-1 0 0 0,0 1 0 0 0,0-1 0 0 0,0 1 0 0 0,0-1 0 0 0,0 1 0 0 0,0 0 0 0 0,-1-1 0 0 0,1 1 0 0 0,0 0 0 0 0,-1 0 0 0 0,0-1 0 0 0,1 1 0 0 0,-1 0 0 0 0,0 0 0 0 0,0 0 0 0 0,0 32 0 0 0,0-5 16 0 0,0-26-11 0 0,0 18 50 0 0,0 2 43 0 0,3-10-43 0 0,2-2-37 0 0,-4-10-18 0 0,0 1 0 0 0,0-1 0 0 0,0 1 0 0 0,-1-1 0 0 0,1 1 0 0 0,0 0 0 0 0,-1 0 0 0 0,1-1 0 0 0,-1 1 0 0 0,0 0 0 0 0,1 0 0 0 0,-1-1 1 0 0,0 1-2 0 0,0 23-77 0 0,0 1 106 0 0,0 6 104 0 0,0 9 162 0 0,3-36-214 0 0,-3-4-78 0 0,1-1-1 0 0,0 1 0 0 0,-1 0 0 0 0,1 0 0 0 0,0-1 0 0 0,-1 1 0 0 0,1 0 0 0 0,-1 0 0 0 0,1 0 0 0 0,-1 0 0 0 0,0 0 0 0 0,1-1 0 0 0,-1 1 0 0 0,0 0 0 0 0,0 0-1 0 0,0 0 1 0 0,0 0 0 0 0,0 0 0 0 0,-1 0 0 0 0,1 0-1 0 0,0 0 1 0 0,-1 0 0 0 0,1 0 0 0 0,-1-1 0 0 0,1 1-1 0 0,-1 0 1 0 0,0 0 0 0 0,1-1 0 0 0,-1 1 0 0 0,0 0-1 0 0,1-1 0 0 0,0 0 0 0 0,-3 6 59 0 0,3 4 8 0 0,0-4 5 0 0,0 4 4 0 0,-3-5-8 0 0,-7 6-31 0 0,7-9-140 0 0,3-2-66 0 0,0 0-14 0 0,0 0 60 0 0,0 0 2 0 0,0 0-50 0 0,0 0-155 0 0,0 0-287 0 0,0 0 467 0 0,0 0 21 0 0,0 0-9 0 0,0 0-38 0 0,0 0-7 0 0,0 0-37 0 0,0 0-44 0 0,0 0-49 0 0,0 0-53 0 0,0 0-48 0 0,0 0-44 0 0,0 0-37 0 0,0 0-142 0 0,0 0-36 0 0,0 0-1472 0 0</inkml:trace>
  <inkml:trace contextRef="#ctx0" brushRef="#br0" timeOffset="331.83">0 490 8840 0 0,'0'0'197'0'0,"0"0"24"0"0,3 0 19 0 0,1 0-51 0 0,21 0-124 0 0,-12-3-32 0 0,-3-2 68 0 0,0-1 71 0 0,4 4 74 0 0,-3 2 136 0 0,0 0-82 0 0,12-3 210 0 0,-8-2-105 0 0,-3 0-83 0 0,11 2 52 0 0,-17 3-245 0 0,0-1-1 0 0,1 0 1 0 0,-1 0-1 0 0,0 0 1 0 0,5-2-129 0 0,12-3 312 0 0,-2 4-1 0 0,-1 0 1 0 0,1 2 0 0 0,9 1-312 0 0,2-1 239 0 0,14 0 98 0 0,0 0-54 0 0,2 0-60 0 0,0 0-66 0 0,0 0-71 0 0,0 0-78 0 0,0 0-84 0 0,-1 0-90 0 0,-32-1 52 0 0,-5-1-44 0 0,-2-1-70 0 0,-4 2 71 0 0,0 0-34 0 0,0 0-77 0 0,1-1-57 0 0,-1 1-62 0 0,0 0-69 0 0,1 0-74 0 0,-1 0-81 0 0,0 1-87 0 0,1 0-92 0 0,3 0-1002 0 0,2 0-1009 0 0</inkml:trace>
  <inkml:trace contextRef="#ctx0" brushRef="#br0" timeOffset="854.82">1152 411 4488 0 0,'0'13'99'0'0,"0"-10"11"0"0,0-3 12 0 0,0 2-12 0 0,0 2-90 0 0,0-4-20 0 0,0 0 0 0 0,0 1 0 0 0,0-1 0 0 0,0 0 0 0 0,1 0 0 0 0,-1 1 0 0 0,0-1 0 0 0,0 0-1 0 0,0 0 1 0 0,0 0 0 0 0,0 1 0 0 0,0-1 0 0 0,0 0 0 0 0,-1 0 0 0 0,1 1 0 0 0,0-1 0 0 0,0 0 0 0 0,0 0 0 0 0,0 0 0 0 0,0 1-1 0 0,0-1 1 0 0,0 0 0 0 0,0 0 0 0 0,0 0 0 0 0,-1 0 0 0 0,1 1 0 0 0,0-1 0 0 0,0 0 0 0 0,0 0 0 0 0,0 0 0 0 0,-1 0 0 0 0,1 1 0 0 0,0-1-1 0 0,0 0 1 0 0,0 0 0 0 0,-1 0 0 0 0,1 0 0 0 0,0 0 0 0 0,-10 2 14 0 0,-9-2 45 0 0,8 3 198 0 0,6 3 79 0 0,4-6-309 0 0,1 1 1 0 0,0-1-1 0 0,-1 1 0 0 0,1-1 0 0 0,0 1 0 0 0,-1-1 0 0 0,1 1 0 0 0,-1-1 1 0 0,1 0-1 0 0,-1 1 0 0 0,1-1 0 0 0,0 0 0 0 0,-1 1 0 0 0,0-1 1 0 0,1 0-1 0 0,-1 0 0 0 0,1 1 0 0 0,-1-1 0 0 0,1 0 0 0 0,-1 0 0 0 0,1 0 1 0 0,-1 0-1 0 0,0 0 0 0 0,0 0-27 0 0,-4 3 442 0 0,-8 7-88 0 0,6-7-220 0 0,7-3-121 0 0,-1 1 1 0 0,1-1-1 0 0,-1 0 1 0 0,1 0-1 0 0,0 0 1 0 0,-1 0-1 0 0,1 0 1 0 0,-1 1-1 0 0,1-1 1 0 0,-1 0-1 0 0,1 0 1 0 0,0 1-1 0 0,-1-1 1 0 0,1 0-1 0 0,0 1 1 0 0,-1-1-1 0 0,1 1 1 0 0,0-1-1 0 0,0 0 1 0 0,-1 1-1 0 0,1-1 1 0 0,0 1-1 0 0,0-1 1 0 0,0 0-1 0 0,-1 1 1 0 0,1-1-1 0 0,0 1 1 0 0,0-1-1 0 0,0 1 1 0 0,0-1-1 0 0,0 1 1 0 0,0-1-1 0 0,0 1 1 0 0,0-1-1 0 0,0 1 1 0 0,0-1-14 0 0,-3 5 294 0 0,-10 6-39 0 0,6-8-151 0 0,7-3-95 0 0,-1 0 1 0 0,1 0-1 0 0,-1 0 1 0 0,1 1 0 0 0,-1-1-1 0 0,1 0 1 0 0,0 0-1 0 0,-1 1 1 0 0,1-1-1 0 0,-1 0 1 0 0,1 1-1 0 0,0-1 1 0 0,-1 0 0 0 0,1 1-1 0 0,0-1 1 0 0,-1 0-1 0 0,1 1 1 0 0,0-1-1 0 0,-1 1 1 0 0,1-1-1 0 0,0 1 1 0 0,0-1-1 0 0,0 1 1 0 0,-1-1 0 0 0,1 1-1 0 0,0-1 1 0 0,0 1-1 0 0,0-1 1 0 0,0 1-1 0 0,0-1 1 0 0,0 1-1 0 0,0-1 1 0 0,0 1 0 0 0,0-1-1 0 0,0 1 1 0 0,0-1-1 0 0,0 1 1 0 0,1-1-10 0 0,-4 14 189 0 0,-3-4-60 0 0,1-2-49 0 0,-1 5 61 0 0,0-2-33 0 0,3-4-43 0 0,-2 10 104 0 0,6 13 37 0 0,0-14-85 0 0,-1-7-67 0 0,0-5-10 0 0,0 0 0 0 0,0 0 0 0 0,0-1 0 0 0,0 1 0 0 0,1 0 0 0 0,-1 0 0 0 0,1 0-1 0 0,0-1 1 0 0,1 3-44 0 0,9 9 135 0 0,-6-10-75 0 0,0 1 38 0 0,18 17 348 0 0,-16-17-336 0 0,0-2-56 0 0,12 6 214 0 0,-6-4-112 0 0,1-2 32 0 0,8-5-23 0 0,-14 1-86 0 0,11 0 151 0 0,-2 0-39 0 0,-2 0-43 0 0,-3 0-45 0 0,-10 0-81 0 0,0 0 1 0 0,0 0 0 0 0,-1-1 0 0 0,1 1 0 0 0,0 0 0 0 0,-1-1 0 0 0,1 1 0 0 0,-1-1-1 0 0,1 1 1 0 0,0-1 0 0 0,-1 0 0 0 0,1 1 0 0 0,-1-1 0 0 0,1 0-23 0 0,10-5 145 0 0,1 2-31 0 0,3 0 48 0 0,0-7 41 0 0,-13 9-144 0 0,0-1 0 0 0,0 1 0 0 0,0 0 0 0 0,1-1 1 0 0,-1 2-1 0 0,2-2-59 0 0,9-5 187 0 0,-5 1-127 0 0,4-6 24 0 0,-8 9-49 0 0,0 0-1 0 0,0-1 0 0 0,-1 0 0 0 0,0 0 0 0 0,0 0 1 0 0,1-2-35 0 0,3-10 83 0 0,1-7-9 0 0,6-14 41 0 0,-15 37-105 0 0,1-1 0 0 0,0 0 0 0 0,-1 0 0 0 0,1 0 0 0 0,-1 0 0 0 0,0 0 0 0 0,0 0 0 0 0,0 1 0 0 0,0-2-10 0 0,-3-22 82 0 0,0 18-65 0 0,0 1 1 0 0,0 0 0 0 0,0 0 0 0 0,0 0 0 0 0,-1 1 0 0 0,0-1 0 0 0,-1 1 0 0 0,-3-5-18 0 0,-13-11 32 0 0,17 17-31 0 0,0 1-1 0 0,0-1 0 0 0,-1 1 0 0 0,1 0 0 0 0,-1 0 0 0 0,0 1 0 0 0,1-1 0 0 0,-1 1 0 0 0,-2 0 0 0 0,-13-7 0 0 0,12 5 0 0 0,-18-8 0 0 0,18 10 0 0 0,2-1 0 0 0,0 1 0 0 0,0 1 0 0 0,-1-1 0 0 0,1 1 0 0 0,0 0 0 0 0,-1 0 0 0 0,-4 1 0 0 0,-19 0-47 0 0,-48 0-220 0 0,76 0 79 0 0,-1 0 64 0 0,1 0 55 0 0,-1 0 46 0 0,-2 0 74 0 0,-9 0 216 0 0,10 0-249 0 0,0 0-74 0 0,2 0-23 0 0,-1 0-41 0 0,1 0-47 0 0,0 0-51 0 0,-1 0-80 0 0,1 0-73 0 0,0 0-78 0 0,-1 0-86 0 0,1 0-93 0 0,0 0-99 0 0,1 0-106 0 0,-1 0-112 0 0,2 0-644 0 0,0 0-894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23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223 521 4056 0 0,'0'0'91'0'0,"0"0"11"0"0,0 0 10 0 0,3 0-13 0 0,10 3-79 0 0,-4 3-8 0 0,-5-2 32 0 0,-4-4-44 0 0,2 2 91 0 0,-1-1 106 0 0,-1-1 179 0 0,0 0 9 0 0,0 0 34 0 0,0 0 118 0 0,0 0 51 0 0,0 0 11 0 0,0 0-23 0 0,0 0-100 0 0,0 0-42 0 0,0 0-8 0 0,0 0-25 0 0,0 0-94 0 0,0-3-41 0 0,0 2-208 0 0,0-3-1 0 0,0 2 5 0 0,0-1 55 0 0,0 0 87 0 0,0 3-34 0 0,-3 0-36 0 0,-8 0-6 0 0,11 0-126 0 0,0 0 0 0 0,0 0 0 0 0,0 0 0 0 0,0 0 0 0 0,0 0 0 0 0,0 0 0 0 0,0 0 0 0 0,0 0 0 0 0,0 0 0 0 0,0 0 0 0 0,-1 0 0 0 0,1 0 0 0 0,0 0 0 0 0,0 0 1 0 0,0 0-1 0 0,0 0 0 0 0,0 0 0 0 0,0 0 0 0 0,0 0 0 0 0,0 0 0 0 0,0 0 0 0 0,0 0 0 0 0,-1 0 0 0 0,1 0 0 0 0,0 0 0 0 0,0 0 0 0 0,0 0 0 0 0,0 0 0 0 0,0 0 0 0 0,0 0 0 0 0,0 0 1 0 0,0 0-1 0 0,0 0 0 0 0,0-1 0 0 0,0 1 0 0 0,0 0 0 0 0,0 0 0 0 0,0 0 0 0 0,0 0 0 0 0,0 0 0 0 0,0 0 0 0 0,0 0 0 0 0,0 0 0 0 0,0 0 0 0 0,0 0 0 0 0,0-1 0 0 0,0 1 0 0 0,0 0 1 0 0,0 0-1 0 0,0 0 0 0 0,0 0 0 0 0,0 0 0 0 0,0 0 0 0 0,0 0 0 0 0,0 0 0 0 0,0 0 0 0 0,0 0-2 0 0,0-1 3 0 0,0 1 1 0 0,0-1-1 0 0,0 1 0 0 0,0-1 1 0 0,0 1-1 0 0,0-1 0 0 0,0 1 0 0 0,0-1 1 0 0,0 1-1 0 0,0-1 0 0 0,0 1 1 0 0,0 0-1 0 0,0-1 0 0 0,-1 1 1 0 0,1-1-1 0 0,0 1 0 0 0,0-1 1 0 0,0 1-1 0 0,-1 0 0 0 0,1-1 1 0 0,0 1-1 0 0,0-1 0 0 0,-1 1 0 0 0,1 0 1 0 0,0-1-1 0 0,-1 1 0 0 0,1 0 1 0 0,-1 0-1 0 0,1-1 0 0 0,0 1 1 0 0,-1 0-1 0 0,1 0 0 0 0,-1-1-3 0 0,-3 2 6 0 0,1-1-1 0 0,0 1 1 0 0,-1-1 0 0 0,1 1-1 0 0,-1 0 1 0 0,1 0-1 0 0,0 0 1 0 0,0 1-1 0 0,0-1 1 0 0,0 1 0 0 0,-2 1-6 0 0,-10-1 0 0 0,14-2 0 0 0,0 0 0 0 0,0 0 0 0 0,0 0 0 0 0,1 0 0 0 0,-1 0 0 0 0,0 0 0 0 0,0 0 0 0 0,0 0 0 0 0,0 1 0 0 0,1-1 0 0 0,-1 0 0 0 0,0 0 0 0 0,0 1 0 0 0,1-1 0 0 0,-1 1 0 0 0,-5 9 0 0 0,-4-4 0 0 0,4 4 0 0 0,-7-5 0 0 0,8-3 0 0 0,2 1 0 0 0,-20 21 0 0 0,11-11 0 0 0,1 0 0 0 0,1 0 0 0 0,-5 9 0 0 0,10-14 0 0 0,4-7 0 0 0,0 0 0 0 0,0 1 0 0 0,0-1 0 0 0,0 0 0 0 0,0 1 0 0 0,0-1 0 0 0,1 1 0 0 0,-1-1 0 0 0,1 1 0 0 0,-1 0 0 0 0,1-1 0 0 0,-1 1 0 0 0,1-1 0 0 0,0 1 0 0 0,0 0 0 0 0,0 0 0 0 0,0 0 0 0 0,0-1 0 0 0,-1 1 0 0 0,1 0 0 0 0,0-1 0 0 0,-1 1 0 0 0,1-1 0 0 0,-1 1 0 0 0,1 0 0 0 0,-1-1 0 0 0,0 1 0 0 0,0-1 0 0 0,0 0 0 0 0,1 1 0 0 0,-2-1 0 0 0,-2 7 0 0 0,-12 24 0 0 0,15-31 0 0 0,1 0 0 0 0,-1 0 0 0 0,1 0 0 0 0,-1 0 0 0 0,1 0 0 0 0,0 0 0 0 0,-1 0 0 0 0,1 0 0 0 0,0 0 0 0 0,0 0 0 0 0,0 0 0 0 0,0 1 0 0 0,0-1 0 0 0,0 0 0 0 0,0 0 0 0 0,0 1 0 0 0,1 26 0 0 0,2-12 0 0 0,10 0 0 0 0,-8-12 10 0 0,1 1 0 0 0,0-1 0 0 0,-1-1 0 0 0,2 1 1 0 0,-1-1-1 0 0,1 0-10 0 0,-2 0 3 0 0,-1-2 5 0 0,1 0 1 0 0,-1 0 0 0 0,0 0-1 0 0,1-1 1 0 0,-1 0 0 0 0,0 1 0 0 0,1-1-1 0 0,-1-1 1 0 0,4 0-9 0 0,8 0 34 0 0,-14 1-29 0 0,0 0 1 0 0,-1 0 0 0 0,1 0 0 0 0,-1 0 0 0 0,1-1 0 0 0,-1 1-1 0 0,1-1 1 0 0,-1 1 0 0 0,1-1 0 0 0,-1 0 0 0 0,1 0-1 0 0,-1 1 1 0 0,0-1-6 0 0,13-6 21 0 0,-2 4 10 0 0,-9 3-26 0 0,-1-1 0 0 0,0 1-1 0 0,1-1 1 0 0,-1 0-1 0 0,0 1 1 0 0,0-1 0 0 0,1 0-1 0 0,-1 0 1 0 0,0-1-1 0 0,0 1 1 0 0,0 0-1 0 0,-1-1 1 0 0,1 1 0 0 0,0-1-5 0 0,1-1 14 0 0,1 0-1 0 0,-1 1 1 0 0,1 0 0 0 0,0-1 0 0 0,-1 1 0 0 0,2 0-14 0 0,-1 0 8 0 0,-1 1 1 0 0,0-1-1 0 0,0 0 0 0 0,0-1 1 0 0,-1 1-1 0 0,2-1-8 0 0,3-4 9 0 0,-3 4-9 0 0,-1 0 0 0 0,0 0 1 0 0,0-1-1 0 0,0 1 0 0 0,0-1 1 0 0,-1 0-1 0 0,9-16-46 0 0,13-21-199 0 0,-22 38 237 0 0,2-3-62 0 0,-3 4-11 0 0,1-1-47 0 0,-1 0-132 0 0,0 1 83 0 0,0 1-34 0 0,0-2-227 0 0,1-1-121 0 0,-1 2 229 0 0,-1 0-35 0 0,1-1-38 0 0,0 0-40 0 0,3-7-996 0 0,5-8-814 0 0</inkml:trace>
  <inkml:trace contextRef="#ctx0" brushRef="#br0" timeOffset="416.38">239 1 6160 0 0,'0'0'133'0'0,"0"0"23"0"0,0 0 13 0 0,0 0 29 0 0,2 2 68 0 0,9 9 29 0 0,-8-9 8 0 0,-3-2-1 0 0,2 3-4 0 0,9 7-2 0 0,-9-7 0 0 0,1 0-8 0 0,7 11-19 0 0,-7-2-50 0 0,-3-9 13 0 0,0-1-10 0 0,1 3-149 0 0,-1-3-32 0 0,0-1 1 0 0,1 1-1 0 0,0-1 0 0 0,-1 1 1 0 0,1-1-1 0 0,0 1 0 0 0,0-1 1 0 0,0 1-1 0 0,0 0-41 0 0,2 1 54 0 0,-1 0-47 0 0,1-1 102 0 0,-2 1-42 0 0,0 0-26 0 0,-1 1-26 0 0,1 2 22 0 0,4 2 15 0 0,1 4 24 0 0,-5-6-10 0 0,0 2 36 0 0,-1-4-57 0 0,0-2-21 0 0,0 1-1 0 0,0-1 1 0 0,0 1 0 0 0,0-1 0 0 0,0 0-1 0 0,-1 1 1 0 0,1-1 0 0 0,-1 0 0 0 0,0 2-24 0 0,-4 4 63 0 0,4-7-49 0 0,0 1 0 0 0,0-1 0 0 0,0 1-1 0 0,1-1 1 0 0,-1 1 0 0 0,0-1 0 0 0,1 1 0 0 0,-1-1 0 0 0,1 1-1 0 0,0 0 1 0 0,-1-1 0 0 0,1 1 0 0 0,0 0 0 0 0,0-1-1 0 0,0 2-13 0 0,1 32 188 0 0,0 31 174 0 0,-3-46-271 0 0,-1-1-34 0 0,-1-3-5 0 0,2-10-26 0 0,0 1-1 0 0,0 0 1 0 0,1-1 0 0 0,0 1 0 0 0,0 0-1 0 0,1 0-25 0 0,0 119 469 0 0,0-84-282 0 0,0 0 35 0 0,0-8-2 0 0,0 1 41 0 0,0 0 45 0 0,0 0 55 0 0,0-34-355 0 0,0-1 0 0 0,0 1 0 0 0,0-1 0 0 0,0 1 0 0 0,0-1 0 0 0,0 1 0 0 0,0-1 1 0 0,0 1-1 0 0,0-1 0 0 0,0 1 0 0 0,1-1 0 0 0,-1 1 0 0 0,0-1 0 0 0,0 1 0 0 0,0-1 1 0 0,1 0-1 0 0,-1 1 0 0 0,0-1 0 0 0,1 1 0 0 0,-1-1 0 0 0,0 0 0 0 0,1 1 0 0 0,-1-1 1 0 0,0 0-1 0 0,1 1 0 0 0,-1-1 0 0 0,1 0 0 0 0,-1 0 0 0 0,1 1 0 0 0,-1-1 0 0 0,0 0 1 0 0,1 0-1 0 0,-1 0 0 0 0,1 0 0 0 0,-1 1 0 0 0,1-1 0 0 0,-1 0 0 0 0,1 0 0 0 0,-1 0 1 0 0,1 0-1 0 0,-1 0 0 0 0,1 0-6 0 0,2 0 143 0 0,-3 0 1 0 0,0 0-8 0 0,0 0-32 0 0,0 0-10 0 0,0 0-4 0 0,0 0-4 0 0,0 0-4 0 0,0 0-2 0 0,0 0 0 0 0,0 0-3 0 0,0 0-10 0 0,0 0-79 0 0,0 0-96 0 0,0 0-95 0 0,0 0 50 0 0,0 0-38 0 0,0 0-43 0 0,0 0-41 0 0,0 0-36 0 0,0 0-33 0 0,0 0-227 0 0,0 0-55 0 0,0 0-742 0 0,0 0-587 0 0,0 0-1110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32.3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397 18 6592 0 0,'0'0'149'0'0,"0"0"23"0"0,0 0 11 0 0,-3 0-30 0 0,-12 0 115 0 0,-9 0 247 0 0,21 0-377 0 0,-1 0 32 0 0,1 0 19 0 0,-1 0 41 0 0,-1 0 50 0 0,0 0 57 0 0,-4-2-2 0 0,1-2-73 0 0,-7-3 51 0 0,-10 3 91 0 0,15 5-215 0 0,1 2 65 0 0,1 2-84 0 0,-5 1 91 0 0,2-4-51 0 0,1-2 2 0 0,-14-1 179 0 0,13 5-180 0 0,6 6-7 0 0,-6-3-13 0 0,-3 0-43 0 0,10-5-91 0 0,-13 6 126 0 0,-26 15 297 0 0,25-8-326 0 0,11-6-122 0 0,0 2-37 0 0,2 2 69 0 0,-6-8-48 0 0,-4 24-16 0 0,-1 2 0 0 0,15-28 0 0 0,0 0 0 0 0,0 0 0 0 0,1 0 0 0 0,-1 0 0 0 0,1 0 0 0 0,0 0 0 0 0,0 0 0 0 0,0 0 0 0 0,0 0 0 0 0,0 0 0 0 0,1 0 0 0 0,-1 6 0 0 0,0 149 0 0 0,0-156 0 0 0,0 1 0 0 0,0 0 0 0 0,0-1 0 0 0,1 1 0 0 0,-1-1 0 0 0,1 1 0 0 0,-1-1 0 0 0,1 0 0 0 0,0 1 0 0 0,0-1 0 0 0,0 0 0 0 0,0 1 0 0 0,1-1 0 0 0,-1 0 0 0 0,0 0 0 0 0,1 0 0 0 0,0 0 0 0 0,0 1 0 0 0,0 0 0 0 0,0 0 0 0 0,0 0 0 0 0,-1 0 0 0 0,1 0 0 0 0,-1 1 0 0 0,1 0 0 0 0,2 9-2 0 0,-3-9 3 0 0,0 0 1 0 0,0 0 0 0 0,1 0 0 0 0,-1 0-1 0 0,1-1 1 0 0,0 1 0 0 0,0 0 0 0 0,1 0-2 0 0,6 17 38 0 0,-7-17-36 0 0,0 1 1 0 0,-1-1-1 0 0,1 0 1 0 0,1 0-1 0 0,-1 0 0 0 0,1 0 1 0 0,-1 0-1 0 0,1 0 1 0 0,2 1-3 0 0,6 5 0 0 0,-5-5 0 0 0,-1 0 0 0 0,1 1 0 0 0,-1 0 0 0 0,0 0 0 0 0,1 3 0 0 0,2 2 0 0 0,13 20 9 0 0,0-12 42 0 0,-9-12-41 0 0,8 6 28 0 0,-7-2 35 0 0,2 3 11 0 0,-11-12-65 0 0,0 0 0 0 0,0 1 0 0 0,0-1 0 0 0,0-1-1 0 0,0 1 1 0 0,1-1 0 0 0,2 1-19 0 0,8 3 71 0 0,-5 0-39 0 0,-7-4-21 0 0,0 1 0 0 0,0-1-1 0 0,0 0 1 0 0,0 0 0 0 0,1 0 0 0 0,-1-1-1 0 0,0 1 1 0 0,0-1 0 0 0,0 0 0 0 0,3 0-11 0 0,21 0 53 0 0,51 0 214 0 0,-60-1-188 0 0,-1-5-13 0 0,-2 0-13 0 0,-1 4-2 0 0,3-3 47 0 0,-15 4-81 0 0,0 0-1 0 0,0 0 1 0 0,-1 0-1 0 0,1 0 1 0 0,0 0-1 0 0,0 0 1 0 0,-1-1 0 0 0,2 0-17 0 0,15-14 151 0 0,8-2-9 0 0,-5 5-54 0 0,-10 6-59 0 0,-7 6-20 0 0,-1-1 0 0 0,0 0 0 0 0,0 0 1 0 0,0 0-1 0 0,0 0 0 0 0,0-1 0 0 0,0 1 1 0 0,-1-1-1 0 0,1 0 0 0 0,-1 0 1 0 0,0 0-10 0 0,13-23 69 0 0,-2 1 31 0 0,9-3 83 0 0,-15 22-140 0 0,0-2 0 0 0,-1 1 0 0 0,0-1 0 0 0,-1 0 0 0 0,1 0 1 0 0,-2 0-1 0 0,1-1 0 0 0,-1 0 0 0 0,0 0 0 0 0,0-3-43 0 0,1-19 128 0 0,6-1 0 0 0,-6 3-4 0 0,1 14-50 0 0,-5 12-59 0 0,0 0-1 0 0,0-1 1 0 0,0 1-1 0 0,0-1 1 0 0,0 1-1 0 0,-1-1 1 0 0,1 1-1 0 0,-1-1 0 0 0,0 0-14 0 0,0-2 20 0 0,1-1 3 0 0,-1 1 1 0 0,0-1 0 0 0,0 1 0 0 0,-1-1-1 0 0,0 1 1 0 0,0-1 0 0 0,0 1 0 0 0,-1-1-1 0 0,0 1 1 0 0,0 0 0 0 0,-1 0-1 0 0,-1-3-23 0 0,2 5 29 0 0,-1 0-1 0 0,1-1 0 0 0,-1 1 1 0 0,1-1-1 0 0,1 0 0 0 0,-1-2-28 0 0,0 2 25 0 0,0 1-1 0 0,0-1 1 0 0,0 0 0 0 0,0 1-1 0 0,0-1 1 0 0,-2-1-25 0 0,-8-11 58 0 0,-1 0 1 0 0,-9-10-59 0 0,17 22 17 0 0,0 0-1 0 0,0 0 1 0 0,0 1-1 0 0,-1-1 1 0 0,1 1 0 0 0,-1 0-1 0 0,0 1 1 0 0,0-1-1 0 0,-6-1-16 0 0,-35-11 96 0 0,43 15-93 0 0,1 0-1 0 0,0 1 0 0 0,0-1 0 0 0,-1 1 0 0 0,1-1 0 0 0,0 1 0 0 0,-1 0 0 0 0,1 0-2 0 0,-15-1-1 0 0,3-5 5 0 0,12 5 2 0 0,-1-1 1 0 0,1 1-1 0 0,0 0 0 0 0,-1 1 0 0 0,1-1 0 0 0,-1 0 1 0 0,1 1-1 0 0,-2 0-6 0 0,-18 0-11 0 0,-1 0-76 0 0,5 1-10 0 0,3 6 69 0 0,10-4-8 0 0,0-1-47 0 0,-2 0-66 0 0,-3-2-88 0 0,6 1 52 0 0,0-1 47 0 0,-10 4-179 0 0,10-2 148 0 0,1 0-86 0 0,2 0 82 0 0,0-1-37 0 0,0 0-74 0 0,0 0-60 0 0,0-1-51 0 0,1 1-56 0 0,0-1-49 0 0,1 1-44 0 0,-1-1-158 0 0,1 0-43 0 0,0 0-191 0 0,0 0-513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34.6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0 7168 0 0,'0'0'165'0'0,"0"0"22"0"0,0 0 6 0 0,-2 0-28 0 0,-5 0-116 0 0,3 0 17 0 0,2 0 66 0 0,1 0 152 0 0,1 0 253 0 0,0 0 21 0 0,0 0-22 0 0,0 0-100 0 0,0 0-42 0 0,-2 0-8 0 0,1 0-365 0 0,1 0 1 0 0,-1 0 0 0 0,0 0-1 0 0,1 1 1 0 0,-1-1 0 0 0,1 0-1 0 0,-1 0 1 0 0,1 0 0 0 0,-1 0-1 0 0,0 0 1 0 0,1 1-1 0 0,-1-1 1 0 0,1 0 0 0 0,-1 1-1 0 0,1-1 1 0 0,-1 0 0 0 0,1 1-22 0 0,-1-1 18 0 0,1 1 0 0 0,0-1 0 0 0,-1 1 1 0 0,1-1-1 0 0,0 1 0 0 0,0-1 0 0 0,-1 1 0 0 0,1-1 0 0 0,0 1 1 0 0,0-1-1 0 0,0 1 0 0 0,0 0 0 0 0,0-1 0 0 0,0 1 1 0 0,0-1-1 0 0,0 1 0 0 0,0 0-18 0 0,0 1 281 0 0,0-2-7 0 0,-3 3-13 0 0,-8 7-45 0 0,9-6-27 0 0,1 0-97 0 0,2 4-15 0 0,-1-8-48 0 0,0 6 142 0 0,-1-1-59 0 0,1 0-39 0 0,1 8 32 0 0,1-8-30 0 0,3 4 9 0 0,-3-8-62 0 0,-2 1 0 0 0,1-1 0 0 0,0 1 0 0 0,0-1 0 0 0,0 1 0 0 0,-1-1 0 0 0,1 1 0 0 0,-1 0 0 0 0,1-1 0 0 0,-1 1 0 0 0,1 1-22 0 0,1 5 119 0 0,3 6-61 0 0,1 2 5 0 0,-1-4 11 0 0,-1-4-30 0 0,2 3 36 0 0,0 4 45 0 0,5 4-8 0 0,-8-15-77 0 0,-1 1 1 0 0,1-1-1 0 0,-1 0 0 0 0,0 1 1 0 0,1 2-41 0 0,2 19 165 0 0,2-10-16 0 0,2 5 82 0 0,-8-18-212 0 0,4 11 86 0 0,9 24 209 0 0,-5-17-204 0 0,5 13 63 0 0,-4-6-9 0 0,-2-14-93 0 0,6 11 433 0 0,12 24-504 0 0,-22-41 41 0 0,2 23 120 0 0,4-17-83 0 0,-6-8-16 0 0,-5 3-49 0 0,1-9-6 0 0,0 3 68 0 0,0 0-6 0 0,0 0-46 0 0,0-1-14 0 0,0 0 1 0 0,0 0 0 0 0,0-1-1 0 0,0 1 1 0 0,0 0-1 0 0,0 0 1 0 0,0 0 0 0 0,-1-1-1 0 0,1 1 1 0 0,-1 0-1 0 0,0 1-9 0 0,-9 2 64 0 0,9-4-60 0 0,1 0 0 0 0,-1-1 0 0 0,1 1 0 0 0,0 0 0 0 0,0 0-1 0 0,-1 0 1 0 0,1 0 0 0 0,0-1 0 0 0,0 1 0 0 0,0 0-1 0 0,0 0 1 0 0,0 0 0 0 0,0 0 0 0 0,0 0-4 0 0,1 17 19 0 0,-1 11 27 0 0,-1-20-74 0 0,-2-2-43 0 0,-2 1 17 0 0,1-1 44 0 0,2-1-43 0 0,1 1-53 0 0,0 2-80 0 0,1 12-74 0 0,0-20 250 0 0,0-1-1 0 0,0 0 1 0 0,0 1 0 0 0,0-1-1 0 0,0 0 1 0 0,0 1-1 0 0,0-1 1 0 0,0 0-1 0 0,0 0 1 0 0,0 1 0 0 0,0-1-1 0 0,0 0 1 0 0,0 1-1 0 0,0-1 1 0 0,1 0 0 0 0,-1 1-1 0 0,0-1 1 0 0,0 0-1 0 0,0 0 1 0 0,0 1 0 0 0,1-1-1 0 0,-1 0 1 0 0,0 0-1 0 0,0 1 1 0 0,0-1-1 0 0,1 0 11 0 0,5 9-160 0 0,-2 1-86 0 0,-2 1-67 0 0,-1 4-49 0 0,-1-13 327 0 0,0 1-45 0 0,1-1-43 0 0,-1 1-39 0 0,1-1-38 0 0,-1 0-36 0 0,2 2-336 0 0,0-1-117 0 0,1 0-102 0 0,0 0-84 0 0,1-1-67 0 0,2 0-920 0 0,3-2-1049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35.1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8640 0 0,'0'0'197'0'0,"0"0"24"0"0,3 3 17 0 0,10 10-38 0 0,0 3-160 0 0,-10-4-14 0 0,-3 0 55 0 0,0 0 50 0 0,2 2 53 0 0,1-7-85 0 0,1 4 102 0 0,-1 2 75 0 0,-1 1 75 0 0,-1 4 73 0 0,0-8-287 0 0,-1 10 92 0 0,-3-3 6 0 0,-2-6-126 0 0,-2 7 77 0 0,6 1 37 0 0,0-14-167 0 0,0 1 0 0 0,0-1-1 0 0,0 1 1 0 0,0-1 0 0 0,-2 3-56 0 0,1-2 52 0 0,0 0 0 0 0,1-1 0 0 0,0 1 1 0 0,0 0-1 0 0,0 3-52 0 0,-1 6 122 0 0,-3-5-43 0 0,-1 2-18 0 0,5-8-40 0 0,0 0 0 0 0,1 0 1 0 0,0 0-1 0 0,0 0 0 0 0,0 1 0 0 0,0 2-21 0 0,1 21 98 0 0,-6-12-73 0 0,-5 0-25 0 0,7 0 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37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 7920 0 0,'0'0'174'0'0,"0"0"29"0"0,0 0 13 0 0,0 2-31 0 0,-3 12-147 0 0,-3-5-22 0 0,2-5 44 0 0,4-4-60 0 0,-2 1 176 0 0,1 1-34 0 0,0 1 57 0 0,1 1-61 0 0,1 0-45 0 0,-1-3-22 0 0,0 0-5 0 0,0 17 583 0 0,0 1-100 0 0,0-1-92 0 0,0 1-86 0 0,0-1-78 0 0,0-1-70 0 0,0 0-63 0 0,0-1-57 0 0,0-14-85 0 0,0-1-1 0 0,0 1 0 0 0,1 0 0 0 0,-1 0 1 0 0,0 0-1 0 0,1 0 0 0 0,-1 0 0 0 0,1 0 1 0 0,0 0-1 0 0,0-1 0 0 0,-1 1 0 0 0,1 0 1 0 0,1 1-18 0 0,-1-2 9 0 0,0 1 0 0 0,0-1 0 0 0,0 0 0 0 0,0 1 0 0 0,-1-1 0 0 0,1 1 0 0 0,-1 0 0 0 0,1-1 1 0 0,-1 1-1 0 0,0-1 0 0 0,1 1 0 0 0,-1 0 0 0 0,0 1-9 0 0,-1 8 18 0 0,1-8-8 0 0,0 1 0 0 0,-1-1 0 0 0,1 0 0 0 0,1 0 0 0 0,-1 1 0 0 0,0-1 0 0 0,1 0-1 0 0,0 0 1 0 0,-1 0 0 0 0,1 1-10 0 0,4 4 21 0 0,-4-7-19 0 0,0 1 1 0 0,0-1-1 0 0,0 1 0 0 0,0-1 1 0 0,0 1-1 0 0,-1-1 0 0 0,1 1 1 0 0,-1-1-1 0 0,1 1 0 0 0,-1 0 1 0 0,0-1-1 0 0,0 1 0 0 0,1-1 1 0 0,-1 1-3 0 0,0 2 43 0 0,0-1-58 0 0,1-1-59 0 0,-1 0-61 0 0,1-1-63 0 0,1 0-65 0 0,-1 0-66 0 0,0-1-68 0 0,1 1-53 0 0,-1 0-67 0 0,1 0-69 0 0,0 1-69 0 0,0 2-922 0 0,-2 5-902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38.2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1 190 6536 0 0,'0'0'141'0'0,"0"0"23"0"0,0 0 13 0 0,0-3-19 0 0,0-3-110 0 0,0 2 21 0 0,0-2 278 0 0,0 2-77 0 0,1 0-64 0 0,0 1-52 0 0,1-1-19 0 0,3-3 126 0 0,-2 4-116 0 0,-2 2-68 0 0,2-2 489 0 0,-3 1-106 0 0,-1-4-272 0 0,1 1 48 0 0,2-6 383 0 0,0 8-434 0 0,1 1-48 0 0,1 0-65 0 0,1 2-86 0 0,10-4 157 0 0,2-8 157 0 0,-10 5-169 0 0,2 1-44 0 0,17-7 154 0 0,2 2-56 0 0,5-1-13 0 0,17-4 38 0 0,-16 5-58 0 0,-31 10-137 0 0,0 0 1 0 0,0 0-1 0 0,1 1 0 0 0,-1-1 0 0 0,0 1 0 0 0,1 0 0 0 0,-1 0 0 0 0,1 0-15 0 0,16-1 57 0 0,-5-5-14 0 0,-12 5-30 0 0,0-1 0 0 0,0 1 0 0 0,0 0 0 0 0,0 0 0 0 0,0 1 0 0 0,1-1 0 0 0,-1 1 0 0 0,0 0 0 0 0,3-1-13 0 0,69 1 218 0 0,-42 0-167 0 0,-31 0-49 0 0,-1 0 1 0 0,0 0 0 0 0,0 0-1 0 0,1 1 1 0 0,-1-1-1 0 0,0 0 1 0 0,1 0-1 0 0,-1 1 1 0 0,0-1 0 0 0,0 1-1 0 0,0-1 1 0 0,1 1-1 0 0,-1-1 1 0 0,0 1-1 0 0,0 0 1 0 0,0-1-1 0 0,0 1 1 0 0,0 0 0 0 0,0 0-1 0 0,0 0 1 0 0,0 0-1 0 0,0 0 1 0 0,-1 0-1 0 0,1 0 1 0 0,0 1-3 0 0,4 11 11 0 0,6-7-11 0 0,5 22 53 0 0,-15-25-46 0 0,0 0-1 0 0,-1 0 1 0 0,1 0 0 0 0,-1 0-1 0 0,1 0 1 0 0,-1 0 0 0 0,0-1 0 0 0,0 1-1 0 0,0 0 1 0 0,-1 3-7 0 0,0 9 18 0 0,2-3 1 0 0,0 12 51 0 0,-1-20-49 0 0,0 1 1 0 0,-1-1 0 0 0,1 0 0 0 0,-1 0 0 0 0,-1 3-22 0 0,-6 20 68 0 0,-3 13 2 0 0,1-18-64 0 0,0-8-6 0 0,7-10 0 0 0,1-1 0 0 0,-1 1 0 0 0,1 0 0 0 0,0-1 0 0 0,0 1 0 0 0,0 0 0 0 0,1 0 0 0 0,-1 2 0 0 0,-2 12 0 0 0,2-11 0 0 0,1 1 0 0 0,-2-1 0 0 0,1 1 0 0 0,-1-1 0 0 0,0 1 0 0 0,-27 61 12 0 0,3-6 36 0 0,5-24-44 0 0,-10 14 45 0 0,24-38-43 0 0,-1 1 1 0 0,-1-1-1 0 0,-1 0 0 0 0,0-1 1 0 0,-3 3-7 0 0,10-14 19 0 0,1 1 0 0 0,-1 0 1 0 0,1 0-1 0 0,0 1 0 0 0,1-1 0 0 0,-1 1 1 0 0,1-1-1 0 0,-1 1 0 0 0,1 1-19 0 0,-2 6 70 0 0,0-1 0 0 0,-1 1-1 0 0,-2 2-69 0 0,6-13 6 0 0,-11 15 52 0 0,0-3 48 0 0,11-11-92 0 0,1-1-1 0 0,-1 1 1 0 0,0 0 0 0 0,1-1-1 0 0,-1 1 1 0 0,1 0 0 0 0,0-1-1 0 0,-1 1 1 0 0,1 0 0 0 0,0 0 0 0 0,0 0-14 0 0,0 9 72 0 0,0-9 0 0 0,0-2 0 0 0,0 0 0 0 0,0 0 0 0 0,0 0 0 0 0,3 0 0 0 0,6 1 122 0 0,1-1-65 0 0,1 1-47 0 0,23-2 38 0 0,-19-2-37 0 0,-8 0-68 0 0,16-4 62 0 0,10 4 35 0 0,87 3-46 0 0,-38 0 18 0 0,-79 0-79 0 0,-1 0 0 0 0,1 0 0 0 0,-1 0 0 0 0,1 0 0 0 0,-1 1 0 0 0,1 0-1 0 0,-1-1 1 0 0,1 1 0 0 0,-1 0 0 0 0,1 0 0 0 0,1 1-5 0 0,-2 0 0 0 0,0-1 0 0 0,1 0 0 0 0,-1 0 0 0 0,0 0 0 0 0,1-1 0 0 0,-1 1 0 0 0,1-1 0 0 0,-1 1 0 0 0,1-1 0 0 0,0 0 0 0 0,1 0 0 0 0,0 0-101 0 0,-1 0 35 0 0,2 0 21 0 0,1 0 92 0 0,4 0 161 0 0,-7 0-198 0 0,0 0-58 0 0,-1 0-64 0 0,1 0-76 0 0,0 0-93 0 0,-1 0 17 0 0,1 0-58 0 0,-1 0-65 0 0,1 0-69 0 0,0 0-75 0 0,1 0-78 0 0,-1 0-85 0 0,1 0-90 0 0,7 0-1200 0 0,7 0-1129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38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8032 0 0,'0'0'233'0'0,"0"0"-64"0"0,0 2-23 0 0,2 5 100 0 0,3-2 196 0 0,2-1-22 0 0,-2 9 189 0 0,5 1-1 0 0,-8-13-323 0 0,-1 1-66 0 0,0 0-56 0 0,-1-1-47 0 0,0 1-26 0 0,0 0-41 0 0,-1 3 20 0 0,1-3-12 0 0,0-1 52 0 0,0 8 351 0 0,0-1-48 0 0,0 1-44 0 0,0-1-40 0 0,0 1-38 0 0,0-1-33 0 0,0 9 170 0 0,0-1-124 0 0,0-1-54 0 0,0 37 429 0 0,0-29-326 0 0,-2-8-286 0 0,-4 1-21 0 0,5-14-37 0 0,0 1-1 0 0,0-1 1 0 0,0 0 0 0 0,0 1-1 0 0,0-1 1 0 0,1 1-1 0 0,-1-1 1 0 0,1 1 0 0 0,-1-1-1 0 0,1 1 1 0 0,0 2-8 0 0,0-4 3 0 0,0 1 0 0 0,0 0 1 0 0,-1 0-1 0 0,1 0 0 0 0,0-1 1 0 0,-1 1-1 0 0,1 0 0 0 0,-1-1 0 0 0,0 1 1 0 0,0 0-1 0 0,0-1 0 0 0,0 1 0 0 0,0-1-3 0 0,0 1 4 0 0,0-1-1 0 0,0 1 0 0 0,1-1 1 0 0,-1 1-1 0 0,0 0 0 0 0,1-1 0 0 0,-1 1 1 0 0,1 0-1 0 0,-1 0 0 0 0,1-1 1 0 0,0 1-1 0 0,0 0 0 0 0,-1 0-3 0 0,1 2-71 0 0,0 0 65 0 0,0 9 163 0 0,0-8-141 0 0,0-1-60 0 0,0-1-55 0 0,0 1-83 0 0,0-1-93 0 0,0 1-110 0 0,0-3 147 0 0,0 1-33 0 0,0-2-91 0 0,0 0-56 0 0,0 0-50 0 0,0 0-45 0 0,0 0-152 0 0,0 0-43 0 0,0 0-185 0 0,0 0-492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19.8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79 6536 0 0,'0'0'141'0'0,"0"0"23"0"0,0 0 13 0 0,0-2-19 0 0,0-9-77 0 0,0 4 158 0 0,-2 2-50 0 0,-1 1 21 0 0,-1 1-56 0 0,-1-2 66 0 0,3-2-31 0 0,2 7-183 0 0,1 0-1 0 0,-1 0 0 0 0,0-1 0 0 0,0 1 0 0 0,0 0 0 0 0,0 0 0 0 0,0 0 0 0 0,0 0 1 0 0,0 0-1 0 0,0 0 0 0 0,0 0 0 0 0,0 0 0 0 0,0 0 0 0 0,0 0 0 0 0,0-1 0 0 0,0 1 0 0 0,0 0 1 0 0,0 0-1 0 0,0 0 0 0 0,0 0 0 0 0,-1 0 0 0 0,1 0 0 0 0,0 0 0 0 0,0 0 0 0 0,0 0 1 0 0,0 0-1 0 0,0 0 0 0 0,0 0 0 0 0,0-1 0 0 0,0 1 0 0 0,0 0 0 0 0,0 0 0 0 0,0 0 1 0 0,0 0-1 0 0,0 0 0 0 0,0 0 0 0 0,0 0 0 0 0,-1 0 0 0 0,1 0 0 0 0,0 0 0 0 0,0 0 1 0 0,0 0-1 0 0,0 0 0 0 0,0 0 0 0 0,0 0 0 0 0,0 0 0 0 0,0 0 0 0 0,0 0 0 0 0,0 0 1 0 0,-1 0-1 0 0,1 0 0 0 0,0 0 0 0 0,0 0 0 0 0,0 0 0 0 0,0 0 0 0 0,0 0 0 0 0,0 0-5 0 0,-1 0 12 0 0,1 0 0 0 0,0 0 0 0 0,-1 0 0 0 0,1 0-1 0 0,-1 0 1 0 0,1 0 0 0 0,-1 0 0 0 0,1 0 0 0 0,0 0 0 0 0,-1 0-1 0 0,1 0 1 0 0,-1 0 0 0 0,1-1 0 0 0,0 1 0 0 0,-1 0-1 0 0,1 0 1 0 0,0 0 0 0 0,-1-1 0 0 0,1 1 0 0 0,0 0 0 0 0,-1 0-1 0 0,1-1 1 0 0,0 1 0 0 0,-1 0 0 0 0,1-1 0 0 0,0 1-1 0 0,0 0 1 0 0,-1-1 0 0 0,1 1 0 0 0,0-1 0 0 0,0 1-12 0 0,-5-7 195 0 0,-5 2 90 0 0,5-2-86 0 0,5 7-186 0 0,0-1 0 0 0,-1 1 1 0 0,1-1-1 0 0,0 1 1 0 0,0 0-1 0 0,-1-1 0 0 0,1 1 1 0 0,0-1-1 0 0,-1 1 0 0 0,1 0 1 0 0,-1-1-1 0 0,1 1 1 0 0,0 0-1 0 0,-1 0 0 0 0,1-1 1 0 0,-1 1-1 0 0,1 0 0 0 0,-1 0 1 0 0,1 0-1 0 0,-1-1 1 0 0,1 1-1 0 0,0 0 0 0 0,-1 0 1 0 0,1 0-1 0 0,-1 0 0 0 0,1 0 1 0 0,-1 0-1 0 0,1 0 1 0 0,-1 0-1 0 0,1 0 0 0 0,-1 0 1 0 0,0 1-14 0 0,-7-1 300 0 0,2 0-78 0 0,0 0-80 0 0,1 0-35 0 0,-17 0 244 0 0,13 0-176 0 0,-1 0 89 0 0,0 2-165 0 0,0 4-50 0 0,1-1-25 0 0,-4 0 3 0 0,9 2 18 0 0,3-7-43 0 0,1 1-1 0 0,0-1 1 0 0,0 0-1 0 0,0 1 1 0 0,-1-1-1 0 0,1 0 1 0 0,0 1-1 0 0,0-1 1 0 0,-1 0-1 0 0,1 1 1 0 0,0-1-1 0 0,-1 0 1 0 0,1 1-1 0 0,0-1 1 0 0,-1 0-1 0 0,1 0 1 0 0,0 0-1 0 0,-1 1 1 0 0,1-1-1 0 0,-1 0 1 0 0,1 0-1 0 0,0 0 1 0 0,-1 0-1 0 0,1 0 1 0 0,-1 0-1 0 0,1 0 1 0 0,-1 0-1 0 0,1 0 1 0 0,0 0-1 0 0,-1 0 1 0 0,1 0-2 0 0,-1 0 0 0 0,1 0 1 0 0,0 0 0 0 0,0 0 0 0 0,0 0 0 0 0,0 0 0 0 0,0 0 0 0 0,0 0-1 0 0,0 0 1 0 0,0 0 0 0 0,0 0 0 0 0,0 0 0 0 0,-1 0 0 0 0,1 0-1 0 0,0 0 1 0 0,0 0 0 0 0,0 0 0 0 0,0 0 0 0 0,0 0 0 0 0,0 0-1 0 0,0 0 1 0 0,0 0 0 0 0,0 0 0 0 0,0 0 0 0 0,0 0 0 0 0,-1 0 0 0 0,1 0-1 0 0,0 0 1 0 0,0 0 0 0 0,0 1 0 0 0,0-1 0 0 0,0 0 0 0 0,0 0-1 0 0,0 0 1 0 0,0 0 0 0 0,0 0 0 0 0,0 0 0 0 0,0 0 0 0 0,0 0-1 0 0,0 0 1 0 0,0 0 0 0 0,0 0 0 0 0,0 0 0 0 0,0 1 0 0 0,0-1 0 0 0,0 0-1 0 0,0 0 1 0 0,0 0 0 0 0,0 0 0 0 0,0 0 0 0 0,0 0 0 0 0,0 0-1 0 0,0 0 1 0 0,0 0 0 0 0,0 0 0 0 0,0 1 0 0 0,0-1 0 0 0,0 0-1 0 0,0 0 1 0 0,0 1 0 0 0,0-1 0 0 0,0 0 0 0 0,0 1 0 0 0,0-1 0 0 0,0 1 1 0 0,0-1-1 0 0,0 1 0 0 0,0-1 0 0 0,0 0 0 0 0,0 1 0 0 0,-1-1 0 0 0,1 1 0 0 0,0-1 1 0 0,0 0-1 0 0,0 1 0 0 0,-1-1 0 0 0,1 0 0 0 0,0 1 0 0 0,0-1 0 0 0,-1 0 1 0 0,1 1-1 0 0,0-1 0 0 0,-1 0 0 0 0,1 0 0 0 0,0 1 0 0 0,-1-1 0 0 0,1 0 0 0 0,0 0 1 0 0,-1 1-1 0 0,1-1-1 0 0,-7 5 30 0 0,6-5-29 0 0,1 1-1 0 0,0 0 1 0 0,-1 0 0 0 0,1-1 0 0 0,0 1 0 0 0,-1 0-1 0 0,1 0 1 0 0,0 0 0 0 0,0 0 0 0 0,0-1-1 0 0,0 1 1 0 0,0 0 0 0 0,0 0 0 0 0,0 1-1 0 0,0-1 0 0 0,0-1 0 0 0,0 1 0 0 0,0 0 0 0 0,0 0 0 0 0,0 0 0 0 0,0 0 0 0 0,0 0 0 0 0,0-1 0 0 0,0 1 0 0 0,-1 0 0 0 0,1 0 0 0 0,0 0 0 0 0,-1-1 0 0 0,1 2 0 0 0,-11 3 0 0 0,11-4 0 0 0,-1 0 0 0 0,1-1 0 0 0,-1 1 0 0 0,1 0 0 0 0,0 0 0 0 0,0 0 0 0 0,0-1 0 0 0,-1 1 0 0 0,1 0 0 0 0,0 0 0 0 0,0 0 0 0 0,0 0 0 0 0,0 0 0 0 0,0 0 0 0 0,0 14-1 0 0,2 13 3 0 0,-2-28-3 0 0,0 1 1 0 0,0-1-1 0 0,1 0 1 0 0,-1 1 0 0 0,0-1-1 0 0,1 0 1 0 0,-1 1-1 0 0,0-1 1 0 0,1 0 0 0 0,-1 0-1 0 0,0 1 1 0 0,1-1 0 0 0,-1 0-1 0 0,0 0 1 0 0,1 0-1 0 0,-1 1 1 0 0,1-1 0 0 0,-1 0-1 0 0,1 0 1 0 0,-1 0-1 0 0,0 0 1 0 0,1 0 0 0 0,-1 0-1 0 0,1 0 1 0 0,-1 0 0 0 0,1 0-1 0 0,-1 0 1 0 0,0 0-1 0 0,1 0 1 0 0,0 0 0 0 0,-1 0-1 0 0,0 0 0 0 0,0-1 1 0 0,0 1-1 0 0,0 0 0 0 0,0 0 0 0 0,0 0 1 0 0,0 0-1 0 0,0 0 0 0 0,0 0 0 0 0,0 0 1 0 0,0 0-1 0 0,1 0 0 0 0,-1 0 0 0 0,0 0 1 0 0,0 0-1 0 0,0 0 0 0 0,0 0 0 0 0,0 0 1 0 0,0 0-1 0 0,0 1 0 0 0,0-1 0 0 0,0 0 1 0 0,0 0-1 0 0,1 0 0 0 0,-1 0 0 0 0,0 0 1 0 0,0 0-1 0 0,0 0 0 0 0,0 0 1 0 0,0 0-1 0 0,0 0 0 0 0,0 0 0 0 0,0 0 1 0 0,0 0-1 0 0,0 0 0 0 0,0 0 0 0 0,0 1 1 0 0,0-1-1 0 0,0 0 0 0 0,0 0 0 0 0,0 0 1 0 0,0 0-1 0 0,0 0 0 0 0,0 0 0 0 0,0 0 1 0 0,0 0-1 0 0,0 0 0 0 0,0 0 0 0 0,0 0 1 0 0,0 1-1 0 0,0-1 0 0 0,0 0 0 0 0,0 0 1 0 0,0 0-1 0 0,0 0 0 0 0,0 0 0 0 0,0 0 1 0 0,0 4-7 0 0,0-1 6 0 0,0-1 1 0 0,0 0 0 0 0,0 1-1 0 0,0-1 1 0 0,0 0 0 0 0,0 1-1 0 0,1-1 1 0 0,0 0 0 0 0,0 2 0 0 0,12 12 0 0 0,-10-13 0 0 0,0-1 0 0 0,0 0 0 0 0,0 0 0 0 0,1 1 0 0 0,-1-2 0 0 0,2 2 0 0 0,-2-2 0 0 0,0 1 0 0 0,1 0 0 0 0,-1 0 0 0 0,0 1 0 0 0,0-1 0 0 0,1 1 0 0 0,0 1 3 0 0,0-1 0 0 0,0-1 1 0 0,1 1-1 0 0,-1-1 0 0 0,1 1 1 0 0,-1-1-1 0 0,2 0-3 0 0,23 12 43 0 0,-28-13-43 0 0,0 0-1 0 0,0 0 1 0 0,0 0 0 0 0,1 0 0 0 0,-1 0-1 0 0,0 0 1 0 0,0 0 0 0 0,0 1 0 0 0,-1-1 0 0 0,1 1 0 0 0,2 3-1 0 0,-3-5 1 0 0,0 1-1 0 0,1 0 1 0 0,-1-1 0 0 0,0 1 0 0 0,1 0-1 0 0,-1-1 1 0 0,0 1 0 0 0,1-1 0 0 0,-1 1-1 0 0,1-1 1 0 0,-1 1 0 0 0,1-1-1 0 0,-1 1 1 0 0,1-1 0 0 0,-1 1 0 0 0,1-1-1 0 0,-1 0 1 0 0,1 1 0 0 0,0-1 0 0 0,-1 0-1 0 0,1 0 1 0 0,0 1 0 0 0,4 1-8 0 0,-2 0-4 0 0,1 1 1 0 0,-1-1-1 0 0,0 1 0 0 0,0 0 1 0 0,0 0-1 0 0,2 2 12 0 0,-3-2 2 0 0,1 0-1 0 0,0 0 1 0 0,0 0 0 0 0,0 0-1 0 0,0-1 1 0 0,3 2-2 0 0,1 0 28 0 0,-4-3-20 0 0,0 0-1 0 0,0 0 0 0 0,-1 1 1 0 0,1-1-1 0 0,0 1 1 0 0,-1 0-1 0 0,0-1 1 0 0,1 1-1 0 0,-1 0 1 0 0,0 1-1 0 0,0-1 1 0 0,0 0-1 0 0,0 1 0 0 0,0-1 1 0 0,0 1-8 0 0,3 11 31 0 0,2-10 11 0 0,-7-4-40 0 0,1 0 0 0 0,-1 1 0 0 0,0-1 0 0 0,1 0 0 0 0,-1 1-1 0 0,1-1 1 0 0,-1 0 0 0 0,0 1 0 0 0,1-1 0 0 0,-1 0 0 0 0,0 1-1 0 0,1-1 1 0 0,-1 0 0 0 0,0 1 0 0 0,1-1 0 0 0,-1 1 0 0 0,0-1-1 0 0,0 1 1 0 0,0-1 0 0 0,0 1 0 0 0,1-1 0 0 0,-1 1-1 0 0,0-1 1 0 0,0 1 0 0 0,0-1 0 0 0,0 1 0 0 0,0-1 0 0 0,0 1-1 0 0,0-1 1 0 0,0 1 0 0 0,0-1 0 0 0,-1 1-2 0 0,1 2-33 0 0,0 1 42 0 0,0 5 110 0 0,0 1 93 0 0,0 13 395 0 0,0-17-453 0 0,0-1-43 0 0,-2 1 137 0 0,-11 4-100 0 0,-1-4-42 0 0,9 4-8 0 0,-5-5-2 0 0,4 6 0 0 0,-4-6 0 0 0,5 2-34 0 0,5-7-58 0 0,0 1 0 0 0,0-1 0 0 0,0 0 0 0 0,-1 1 0 0 0,1-1 0 0 0,0 1 0 0 0,-1-1-1 0 0,1 0 1 0 0,0 1 0 0 0,-1-1 0 0 0,1 0 0 0 0,-1 1 0 0 0,1-1 0 0 0,0 0 0 0 0,-1 0 0 0 0,1 1 0 0 0,-1-1 0 0 0,1 0 0 0 0,-1 0 0 0 0,1 0-1 0 0,-1 0 1 0 0,1 1 0 0 0,-1-1 0 0 0,1 0 0 0 0,-1 0 0 0 0,1 0 0 0 0,-1 0 0 0 0,1 0 0 0 0,-1 0 0 0 0,1 0 0 0 0,-1-1 0 0 0,0 1-4 0 0,-10 0 56 0 0,-10 0 30 0 0,-10 0 40 0 0,22 0-90 0 0,-4 0-9 0 0,-12 0 27 0 0,9 0-58 0 0,3 0-84 0 0,13 0 85 0 0,0 0 0 0 0,0 0 0 0 0,0 0 0 0 0,0 0 0 0 0,0 0 1 0 0,0 0-1 0 0,-1 0 0 0 0,1 0 0 0 0,0 0 0 0 0,0 0 0 0 0,0 0 0 0 0,0 0 0 0 0,0 0 1 0 0,0 0-1 0 0,0 0 0 0 0,0 0 0 0 0,0 0 0 0 0,0 0 0 0 0,-1 0 0 0 0,1 0 0 0 0,0 0 1 0 0,0 0-1 0 0,0 0 0 0 0,0 0 0 0 0,0 0 0 0 0,0 0 0 0 0,0 0 0 0 0,0 0 0 0 0,0 0 1 0 0,0 0-1 0 0,0 0 0 0 0,0 0 0 0 0,0 0 0 0 0,0 0 0 0 0,-1-1 0 0 0,1 1 0 0 0,0 0 1 0 0,0 0-1 0 0,0 0 0 0 0,0 0 0 0 0,0 0 0 0 0,0 0 0 0 0,0 0 0 0 0,0 0 0 0 0,0 0 1 0 0,0 0-1 0 0,0-1 0 0 0,0 1 0 0 0,0 0 0 0 0,0 0 0 0 0,0 0 0 0 0,0 0 0 0 0,0 0 1 0 0,0 0-1 0 0,0 0 0 0 0,0 0 0 0 0,0 0 3 0 0,0-1 133 0 0,1 0-59 0 0,-1 0-57 0 0,0 0-48 0 0,0 0-45 0 0,0-1-44 0 0,0 0-43 0 0,0 0-42 0 0,0 0-39 0 0,0 0-39 0 0,0 1-37 0 0,-1-1-36 0 0,1 0-35 0 0,0 0-32 0 0,-1-1-517 0 0,0 1-115 0 0,-3 0-689 0 0,-5 2-990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39.4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 6968 0 0,'0'0'157'0'0,"3"0"23"0"0,-2-1-150 0 0,1 1 0 0 0,0 0-1 0 0,0-1 1 0 0,-1 1 0 0 0,1-1 0 0 0,0 1-1 0 0,0-1 1 0 0,-1 0 0 0 0,1 0 0 0 0,-1 0-1 0 0,2-1-29 0 0,5-2 56 0 0,23-2-56 0 0,-23 1 30 0 0,2 0 98 0 0,4 2 104 0 0,10 4 448 0 0,3 0-28 0 0,-10-2-291 0 0,-4 0-137 0 0,-2-1-93 0 0,-3-1-5 0 0,-7 2-104 0 0,0 1 1 0 0,0-1-1 0 0,0 1 0 0 0,0 0 0 0 0,0-1 1 0 0,-1 1-1 0 0,1 0 0 0 0,0 0 0 0 0,0 0 0 0 0,0 0 1 0 0,0 0-1 0 0,0 0 0 0 0,0 0 0 0 0,0 0 1 0 0,0 0-1 0 0,0 0 0 0 0,0 1 0 0 0,0-1 0 0 0,0 0 1 0 0,-1 1-1 0 0,1-1 0 0 0,0 0 0 0 0,0 1 1 0 0,0-1-1 0 0,0 1 0 0 0,-1-1 0 0 0,1 1-22 0 0,0 0 6 0 0,6 2 125 0 0,0-2-36 0 0,0-1-15 0 0,3-2-2 0 0,8 0 59 0 0,-4 7 52 0 0,4 3 10 0 0,-15-7-168 0 0,0 0 0 0 0,0 0 0 0 0,0 0 0 0 0,0-1 0 0 0,0 0 0 0 0,0 1 0 0 0,3-1-31 0 0,10 2 170 0 0,-6 4-34 0 0,-2-1-42 0 0,2 0 43 0 0,4 1 1 0 0,9 4 75 0 0,-21-8-193 0 0,0-1 1 0 0,0 1 0 0 0,-1 0-1 0 0,1-1 1 0 0,0 1 0 0 0,-1 0-1 0 0,1 0 1 0 0,-1 0 0 0 0,0 1-1 0 0,0-1 1 0 0,0 0 0 0 0,0 1-21 0 0,9 13 117 0 0,-6-9-6 0 0,-5 2-83 0 0,1-6-4 0 0,0 8 37 0 0,1-7-45 0 0,-1-1 0 0 0,0 0 1 0 0,0 0-1 0 0,0 0 0 0 0,0 1 1 0 0,-1-1-1 0 0,1 0 0 0 0,-1 0 0 0 0,0 0 1 0 0,0 1-17 0 0,-22 34 172 0 0,1-13-120 0 0,15-17-20 0 0,2-4-6 0 0,0 1-1 0 0,1-1 0 0 0,0 1 0 0 0,-2 3-25 0 0,4-4 6 0 0,0-1 1 0 0,-1 1-1 0 0,1-1 1 0 0,-1 0-1 0 0,1 0 1 0 0,-1 0-1 0 0,0 0 1 0 0,0 0-1 0 0,0-1 1 0 0,-1 1-1 0 0,1-1 1 0 0,-1 0-1 0 0,1 0 1 0 0,-2 0-7 0 0,2-1 3 0 0,1 0 4 0 0,-1 0 0 0 0,1-1 0 0 0,-1 1 0 0 0,1 0 0 0 0,0 0 1 0 0,-1 0-1 0 0,1 1 0 0 0,0-1 0 0 0,0 1 0 0 0,0-1 0 0 0,0 1 0 0 0,0-1 1 0 0,0 2-8 0 0,-14 10 16 0 0,3-8-4 0 0,8 6 36 0 0,-3-9-36 0 0,10-2-12 0 0,1 0 0 0 0,0 0 0 0 0,-1 0 0 0 0,1 0 0 0 0,0 0 0 0 0,-1 0 0 0 0,1-1 0 0 0,0 0 0 0 0,-1 1 0 0 0,6-5-1 0 0,-6 4-4 0 0,-1 0 1 0 0,0 0-1 0 0,1 0 0 0 0,-1 0 0 0 0,1 1 1 0 0,-1-1-1 0 0,1 0 0 0 0,0 1 1 0 0,-1 0-1 0 0,1-1 0 0 0,0 1 0 0 0,-1 0 1 0 0,1 0-1 0 0,0-1 5 0 0,1 1-7 0 0,0 0 0 0 0,0 0 1 0 0,1-1-1 0 0,-1 0 0 0 0,0 1 1 0 0,0-1-1 0 0,0 0 0 0 0,0-1 0 0 0,0 1 7 0 0,13-5-32 0 0,-2 4 28 0 0,0 1 0 0 0,-1 0 0 0 0,1 1 0 0 0,13 1 4 0 0,2 0 0 0 0,31-1-11 0 0,-57 0 5 0 0,1 0 0 0 0,-1 0 0 0 0,0 1 0 0 0,0-1 0 0 0,1 1 0 0 0,-1 0 0 0 0,0 0 0 0 0,0 0 0 0 0,3 1 6 0 0,9 4-13 0 0,16-1-40 0 0,1 6 54 0 0,0-6 69 0 0,-1 5-2 0 0,-19-7-45 0 0,-8-2-19 0 0,0 0 1 0 0,0 0-1 0 0,-1 0 1 0 0,1 0-1 0 0,0 1 1 0 0,-1 0-1 0 0,1-1 1 0 0,-1 1 0 0 0,2 2-5 0 0,9 5 0 0 0,0 1 0 0 0,-1 1 0 0 0,7 6 0 0 0,-5-4 0 0 0,-10-10 1 0 0,-4-3-3 0 0,0 0 0 0 0,-1 0-1 0 0,1 1 1 0 0,0-1-1 0 0,-1 0 1 0 0,1 1-1 0 0,-1-1 1 0 0,1 0 0 0 0,-1 1-1 0 0,1-1 1 0 0,-1 1-1 0 0,1-1 1 0 0,-1 1-1 0 0,1-1 1 0 0,-1 1 0 0 0,1 0-1 0 0,-1-1 1 0 0,0 1-1 0 0,1-1 1 0 0,-1 1-1 0 0,0 0 1 0 0,0 0 2 0 0,3 4-15 0 0,-3-5 14 0 0,6 14-5 0 0,-9-3 45 0 0,0-2-11 0 0,0 11 52 0 0,3-5 7 0 0,0-8-14 0 0,-2-2 87 0 0,-8 4 21 0 0,-5 7 144 0 0,-7 6 112 0 0,8-8-173 0 0,1-4-136 0 0,-7-3-27 0 0,15-6-80 0 0,1 1 1 0 0,0-1-1 0 0,0 1 1 0 0,0 0 0 0 0,0 0-1 0 0,-4 2-21 0 0,-22 11 77 0 0,-5-4-62 0 0,27-8-17 0 0,-71 18 2 0 0,64-15 3 0 0,11-5 2 0 0,1 0 1 0 0,0 1 0 0 0,-1-1-1 0 0,1-1 1 0 0,-1 1-1 0 0,1 0 1 0 0,-1-1-1 0 0,1 0 1 0 0,-1 0-6 0 0,-2 1 2 0 0,0-1 0 0 0,0 1 0 0 0,0 0-1 0 0,1 1 1 0 0,-1 0 0 0 0,0 0-2 0 0,1-1 0 0 0,0 1 0 0 0,0-1 0 0 0,0 0 0 0 0,0 0 0 0 0,-5 0 0 0 0,-23 2-14 0 0,10 5-62 0 0,15-6 35 0 0,7-1-196 0 0,0-1 101 0 0,0 0 86 0 0,0 1 69 0 0,0-1 84 0 0,-2 1 373 0 0,2-1-330 0 0,0 0-118 0 0,0 0-64 0 0,1 0-41 0 0,-1 0-50 0 0,1 0-53 0 0,-1 0-61 0 0,1 0-65 0 0,-1 0-71 0 0,0 0-77 0 0,1 0-84 0 0,-1 0-88 0 0,1 0 162 0 0,-1 0-43 0 0,1 0-44 0 0,-1 0-46 0 0,1 0-1313 0 0,0 0-1085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39.6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0 9552 0 0,'0'4'57'0'0,"0"-1"34"0"0,0 9 288 0 0,0-7-254 0 0,0-1-70 0 0,0 0-109 0 0,0 9 47 0 0,-1-2 40 0 0,0 3 127 0 0,-5 1 338 0 0,0-5-249 0 0,5-6-86 0 0,0 0 0 0 0,0 0 0 0 0,1 1 0 0 0,-1-1 0 0 0,1 1 0 0 0,0-1 0 0 0,0 0 0 0 0,0 1 0 0 0,1 3-163 0 0,0 8 515 0 0,-1-6-217 0 0,0 0-82 0 0,0 0-29 0 0,0 5 40 0 0,2-2 7 0 0,4 1-14 0 0,0-2-44 0 0,-4-1-14 0 0,-2-2-25 0 0,0 0-38 0 0,0 6-4 0 0,0-1-45 0 0,0-14-49 0 0,0 1 1 0 0,0-1-1 0 0,0 1 0 0 0,0-1 1 0 0,0 1-1 0 0,0-1 0 0 0,0 1 1 0 0,0-1-1 0 0,0 1 0 0 0,0-1 1 0 0,0 1-1 0 0,-1-1 0 0 0,1 1 1 0 0,0-1-1 0 0,0 1 0 0 0,0-1 1 0 0,-1 1-1 0 0,1-1 0 0 0,0 1 1 0 0,-1-1-1 0 0,1 0 0 0 0,0 1 1 0 0,-1-1-1 0 0,1 1 0 0 0,0-1 1 0 0,-1 0-1 0 0,1 0 0 0 0,-1 1 1 0 0,1-1-2 0 0,-8 8 34 0 0,6 2-45 0 0,2-5-18 0 0,0 0-36 0 0,0 1-54 0 0,0-6-39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40.5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759 584 8232 0 0,'0'0'182'0'0,"0"0"29"0"0,0 0 14 0 0,0 0 38 0 0,0 0 109 0 0,0 0 48 0 0,0 0 11 0 0,0 0-13 0 0,-3-3-54 0 0,-7-7-20 0 0,8 8-179 0 0,1 1-37 0 0,-3 0 33 0 0,0 1-80 0 0,-1 1-42 0 0,2-1 57 0 0,3 0-84 0 0,-1 0 1 0 0,1 0 0 0 0,-1 0 0 0 0,1 0-1 0 0,-1 0 1 0 0,1 0 0 0 0,-1 0-1 0 0,1 0 1 0 0,-1 0 0 0 0,1 0 0 0 0,-1 0-1 0 0,1 0 1 0 0,-1 0 0 0 0,1-1 0 0 0,-1 1-1 0 0,1 0 1 0 0,0 0 0 0 0,-1-1-1 0 0,1 1 1 0 0,-1 0 0 0 0,1-1 0 0 0,0 1-1 0 0,-1 0 1 0 0,1-1 0 0 0,-1 1-1 0 0,1 0 1 0 0,0-1 0 0 0,0 1 0 0 0,-1-1-13 0 0,-7-6 251 0 0,5 5-173 0 0,-5 1-3 0 0,3 1 11 0 0,-2 0 52 0 0,-1 0 79 0 0,-16 0 37 0 0,-48 0 449 0 0,52 0-549 0 0,2 0-67 0 0,16 0-70 0 0,0 0 0 0 0,0 0 0 0 0,1 1 0 0 0,-1-1 0 0 0,0 0 0 0 0,0 1 0 0 0,0-1 0 0 0,1 1 0 0 0,-1-1 1 0 0,0 1-1 0 0,1 0 0 0 0,-1 0 0 0 0,1 0 0 0 0,-1 0-17 0 0,0 0 13 0 0,0 0-1 0 0,1 0 1 0 0,-1 0-1 0 0,1 0 1 0 0,-1-1-1 0 0,0 1 1 0 0,1-1-1 0 0,-1 1 1 0 0,0-1-1 0 0,0 1 1 0 0,0-1-1 0 0,1 0 1 0 0,-1 0-1 0 0,-1 0-12 0 0,-6-1 35 0 0,5 1-20 0 0,0 0 0 0 0,1 0 0 0 0,-1 0 0 0 0,0 0 0 0 0,1 0 0 0 0,-1 1 0 0 0,1-1 0 0 0,-1 1 0 0 0,-1 1-15 0 0,0-1 14 0 0,-2 2 9 0 0,0-1 0 0 0,0 0 0 0 0,0 0 0 0 0,0-1 0 0 0,0 0 0 0 0,-7 0-23 0 0,7-1 21 0 0,-1 1 1 0 0,0 0 0 0 0,0 0 0 0 0,1 1 0 0 0,-2 1-22 0 0,2-1 19 0 0,-1 0 0 0 0,0-1 0 0 0,0 0 0 0 0,1 0 0 0 0,-2 0-19 0 0,-63-1 135 0 0,-93 0-2 0 0,165 0-133 0 0,-1 0 0 0 0,1 0 0 0 0,-1 0 0 0 0,1 0 0 0 0,-1 0 0 0 0,1 0 0 0 0,-1 0 0 0 0,1 0 0 0 0,-1 0 0 0 0,1 0 0 0 0,-1 0 0 0 0,1 0 0 0 0,-1 0 0 0 0,1-1 0 0 0,-1 1 0 0 0,1 0 0 0 0,-1 0 0 0 0,1-1 0 0 0,-1 1 0 0 0,1 0 0 0 0,0 0 0 0 0,-1-1 0 0 0,1 1 0 0 0,0 0 0 0 0,-1-1 0 0 0,1 1 0 0 0,0 0 0 0 0,-1-1 0 0 0,1 1 0 0 0,0-1 0 0 0,0 1 0 0 0,-1-1 0 0 0,-3-6 10 0 0,-9 2 33 0 0,11 4-42 0 0,1 1 0 0 0,0-1 0 0 0,0 0-1 0 0,0 0 1 0 0,0 0 0 0 0,0 0 0 0 0,0 0 0 0 0,0 0 0 0 0,0 0 0 0 0,0 0 0 0 0,1 0 0 0 0,-2-1-1 0 0,0-14 0 0 0,2 0 0 0 0,-1-6 0 0 0,1 22 0 0 0,0 0 0 0 0,0 0 0 0 0,0 0 0 0 0,0 0 0 0 0,0-1 0 0 0,0 1 0 0 0,-1 0 0 0 0,1 0 0 0 0,0 0 0 0 0,0 0 0 0 0,0 0 0 0 0,0-1 0 0 0,0 1 0 0 0,0 0 0 0 0,0 0 0 0 0,0 0 0 0 0,0 0 0 0 0,0-1 0 0 0,0 1 0 0 0,0 0 0 0 0,0 0 0 0 0,0 0 0 0 0,0 0 0 0 0,0 0 0 0 0,1-1 0 0 0,-1 1 0 0 0,0 0 0 0 0,0 0 0 0 0,0 0 0 0 0,0 0 0 0 0,0 0 0 0 0,0 0 0 0 0,0-1 0 0 0,0 1 0 0 0,0 0 0 0 0,1 0 0 0 0,-1 0 0 0 0,0 0 0 0 0,0 0 0 0 0,0 0 0 0 0,0 0 0 0 0,0 0 0 0 0,1 0 0 0 0,8-6 0 0 0,12-21 0 0 0,-10 13 0 0 0,-1 1 0 0 0,2 1 0 0 0,0 0 0 0 0,9-7 0 0 0,8-8 0 0 0,59-62 9 0 0,-50 51 86 0 0,-35 35-80 0 0,0 0 1 0 0,-1-1 0 0 0,0 0 0 0 0,0 1 0 0 0,0-1 0 0 0,0 0 0 0 0,0 0 0 0 0,-1-1-16 0 0,0 2 5 0 0,1 0-1 0 0,-1 0 1 0 0,0 0 0 0 0,1 0-1 0 0,-1 1 1 0 0,1-1 0 0 0,1 0-5 0 0,10-8 82 0 0,-12-4-14 0 0,-1 2-9 0 0,4-1 36 0 0,1 6-42 0 0,-4 7-40 0 0,0-1-1 0 0,0 1 0 0 0,0-1 1 0 0,-1 1-1 0 0,1-1 0 0 0,0 1 1 0 0,-1-1-1 0 0,1 1 0 0 0,-1-1 1 0 0,1 0-1 0 0,-1 1 0 0 0,0-1 1 0 0,0 0-1 0 0,0 0-12 0 0,0 1 15 0 0,0-1-1 0 0,1 0 1 0 0,-1 1-1 0 0,0-1 1 0 0,1 1-1 0 0,-1-1 1 0 0,1 0-1 0 0,-1 1 1 0 0,1-1-1 0 0,0 1 1 0 0,-1-1-1 0 0,1 1 1 0 0,0-1-1 0 0,0 1 1 0 0,0 0-1 0 0,0 0 1 0 0,1-1-1 0 0,-1 1-14 0 0,2-2 100 0 0,-2 0-37 0 0,0 0-22 0 0,-1-1-22 0 0,1-2 22 0 0,9-7 53 0 0,-6 8-9 0 0,-4-1-50 0 0,1 1-9 0 0,10 0 34 0 0,-11 4-59 0 0,1 0 0 0 0,-1 1 0 0 0,1-1 0 0 0,-1 0 0 0 0,0 0 0 0 0,0 0-1 0 0,0 1 1 0 0,1-1 0 0 0,-1 0 0 0 0,0 0 0 0 0,0 0 0 0 0,0 0 0 0 0,0 0-1 0 0,0 0 0 0 0,0 0 2 0 0,0 0-1 0 0,0 0 0 0 0,0 0 0 0 0,0 1 1 0 0,0-1-1 0 0,0 0 0 0 0,-1 0 0 0 0,1 0 1 0 0,0 0-1 0 0,0 1 0 0 0,-1-1 0 0 0,1 0 1 0 0,0 0-1 0 0,-1 0-1 0 0,-6-2 45 0 0,3 3 15 0 0,2 0-23 0 0,2 3-130 0 0,0 10 74 0 0,2 3 19 0 0,3-9 0 0 0,-4-5 0 0 0,0-1 0 0 0,0 1 0 0 0,0-1 0 0 0,0 1 0 0 0,0-1 0 0 0,-1 1 0 0 0,1-1 0 0 0,-1 1 0 0 0,1 0 0 0 0,-1-1 0 0 0,0 1 0 0 0,0 0 0 0 0,1-1 0 0 0,-1 1 0 0 0,0 1 0 0 0,0 72-1 0 0,0-40-58 0 0,0-27 57 0 0,2-1 0 0 0,-1 0 0 0 0,1 0 0 0 0,0 0 0 0 0,0 0-1 0 0,1 1 3 0 0,0 0 1 0 0,0-1-1 0 0,-1 1 0 0 0,0 0 0 0 0,0 0 0 0 0,-1-1 0 0 0,0 4 0 0 0,-6 13 0 0 0,4-21 0 0 0,0 0 0 0 0,1 0 0 0 0,-1 0 0 0 0,0 0 0 0 0,1 0 0 0 0,0 0 0 0 0,0 0 0 0 0,0 1 0 0 0,0-1 0 0 0,0 0 0 0 0,1 2 0 0 0,4 12 1 0 0,-3-11 10 0 0,0 1-1 0 0,-1-1 1 0 0,0 1-1 0 0,0 0 1 0 0,0-1-1 0 0,-1 1-10 0 0,1-1 18 0 0,-1 0-1 0 0,1 1 1 0 0,0-1-1 0 0,2 4-17 0 0,2 18 58 0 0,-11 4 6 0 0,7-28-54 0 0,0 0 0 0 0,-1-1-1 0 0,1 1 1 0 0,1 0-1 0 0,-1-1 1 0 0,0 1-1 0 0,1 0 1 0 0,0-1-1 0 0,0 1-9 0 0,9 22 85 0 0,-7 5 30 0 0,-5 21 125 0 0,1-27-134 0 0,0 11 93 0 0,0-9-91 0 0,0-25-99 0 0,0 0 0 0 0,-1 0-1 0 0,1-1 1 0 0,0 1 0 0 0,-1 0-1 0 0,1 0 1 0 0,-1 0 0 0 0,0-1-1 0 0,1 1 1 0 0,-1 0 0 0 0,-1 1-9 0 0,-2 8 45 0 0,8-1-4 0 0,-3-9-38 0 0,0-1 0 0 0,-1 1 0 0 0,1 0 0 0 0,-1 0 0 0 0,1-1 0 0 0,-1 1 0 0 0,0 0 0 0 0,1 0 0 0 0,-1 0 0 0 0,0-1 1 0 0,0 1-1 0 0,0 0 0 0 0,1 0 0 0 0,-1 0 0 0 0,0 0 0 0 0,0 0 0 0 0,0-1 0 0 0,0 1 0 0 0,0 0 0 0 0,-1 0 0 0 0,1 0 1 0 0,0 0-1 0 0,0 0 0 0 0,0-1 0 0 0,-1 2-3 0 0,-12 13 28 0 0,2-2 22 0 0,10-11-40 0 0,1 0-1 0 0,-1-1 1 0 0,0 1 0 0 0,1 0 0 0 0,-1-1 0 0 0,1 1 0 0 0,0 0 0 0 0,-1 0 0 0 0,1-1 0 0 0,0 1-1 0 0,0 1-9 0 0,0 2-14 0 0,0 13 154 0 0,0-11-178 0 0,0-2-29 0 0,0-1-42 0 0,0 0-48 0 0,0 0-56 0 0,0 9-137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43.0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8480 0 0,'0'0'248'0'0,"0"0"-6"0"0,0 3-71 0 0,0 2 10 0 0,0 0 65 0 0,0-2 315 0 0,0 0 23 0 0,0 3-283 0 0,-1 1 45 0 0,1 11 441 0 0,0-6-325 0 0,1-3-176 0 0,0-4-191 0 0,1-2-39 0 0,0 1 29 0 0,1 0-5 0 0,1 3 19 0 0,-2-2 17 0 0,-1 1 47 0 0,0 2 88 0 0,-1 2-87 0 0,0 1-65 0 0,0 6-36 0 0,0 22-3 0 0,0-38-55 0 0,-1 1 0 0 0,1 0 0 0 0,0 0-1 0 0,-1-1 1 0 0,1 1 0 0 0,-1 0 0 0 0,1-1 0 0 0,-1 1-1 0 0,0 0 1 0 0,0 0-5 0 0,-4 10 6 0 0,6-9 11 0 0,0-1-36 0 0,0 0-28 0 0,1 1-37 0 0,-1-1-65 0 0,0 1-68 0 0,1-1-82 0 0,-1 1-91 0 0,-1-1-105 0 0,0 1-116 0 0,0-2 258 0 0,0 0-33 0 0,-1 0-35 0 0,0 0-36 0 0,-3 1-1271 0 0,-5-1-993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43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1 158 7568 0 0,'0'0'166'0'0,"0"0"29"0"0,0 0 14 0 0,2-2-25 0 0,9-12-146 0 0,-10 9-47 0 0,0 1 9 0 0,15-5 62 0 0,-8 4 46 0 0,2 0 104 0 0,4 2 72 0 0,-14 3-270 0 0,1 0 0 0 0,-1 0 0 0 0,1 0 0 0 0,-1 0 0 0 0,1 0-1 0 0,-1 0 1 0 0,1 0 0 0 0,-1 0 0 0 0,1 0 0 0 0,-1 0 0 0 0,1 0 0 0 0,-1 0 0 0 0,1 0 0 0 0,-1-1 0 0 0,1 1 0 0 0,-1 0-1 0 0,1 0 1 0 0,-1-1 0 0 0,1 1 0 0 0,-1 0 0 0 0,0-1 0 0 0,1 1 0 0 0,-1 0 0 0 0,0-1 0 0 0,1 1 0 0 0,-1 0 0 0 0,0-1-1 0 0,1 1 1 0 0,-1-1-14 0 0,8-6 290 0 0,15 2 90 0 0,-9-2-120 0 0,-5 2-18 0 0,3 3 54 0 0,-5 2-114 0 0,0-1-46 0 0,0-1-21 0 0,3-2-1 0 0,6-2 40 0 0,4 5 39 0 0,-7 0-44 0 0,7-2 80 0 0,-10 0-153 0 0,0 1 2 0 0,0-1 0 0 0,0 1 1 0 0,1 1-1 0 0,-1 0 1 0 0,2 0-79 0 0,3 1 85 0 0,-7 1-34 0 0,0-1 0 0 0,0-1 0 0 0,-1 1 0 0 0,1-1 0 0 0,1-1-51 0 0,8-2 84 0 0,-11 2-39 0 0,1 0-1 0 0,-1 0 1 0 0,1 1 0 0 0,0 0-1 0 0,0 0 1 0 0,-1 1-45 0 0,10 0 89 0 0,-9 1-33 0 0,1-1-1 0 0,0 0 1 0 0,0-1 0 0 0,-1 0 0 0 0,3-1-56 0 0,6-2 91 0 0,6-2 11 0 0,3 3-34 0 0,51 3 89 0 0,-58-1-96 0 0,-1-6-19 0 0,-15 6-38 0 0,0 0 0 0 0,0 0 0 0 0,1 0 0 0 0,-1 0 0 0 0,0 0-1 0 0,1 1 1 0 0,-1-1 0 0 0,0 1 0 0 0,1 0 0 0 0,-1 0 0 0 0,1-1 0 0 0,0 2-4 0 0,6 0 65 0 0,-3 5-47 0 0,-3-2 11 0 0,1-1 48 0 0,0-2 14 0 0,1-1 41 0 0,-5 3 4 0 0,0 7-4 0 0,0-7-4 0 0,0 0 5 0 0,0 9 9 0 0,0 9 204 0 0,0-12-229 0 0,0 1-57 0 0,0-2-90 0 0,0-7 30 0 0,0 0 0 0 0,0-1 0 0 0,0 1 0 0 0,0 0 0 0 0,0-1 0 0 0,0 1 0 0 0,0 0 0 0 0,0-1 0 0 0,0 1 0 0 0,-1 0 0 0 0,1-1 0 0 0,0 1 0 0 0,0-1 0 0 0,-1 1 0 0 0,1 0 0 0 0,-1-1 0 0 0,1 1 0 0 0,0-1 0 0 0,-1 1 0 0 0,1-1 0 0 0,-1 1 0 0 0,1-1 0 0 0,-1 1 0 0 0,1-1 0 0 0,-1 1 0 0 0,0-1 0 0 0,1 0 0 0 0,-1 1 0 0 0,1-1 0 0 0,-1 0 0 0 0,0 1 0 0 0,1-1 0 0 0,0 1 0 0 0,-1-1 0 0 0,1 1 0 0 0,-1-1 0 0 0,1 1 0 0 0,-1 0 0 0 0,1-1 0 0 0,0 1 0 0 0,0-1 0 0 0,-1 1 0 0 0,1 0 0 0 0,0-1 0 0 0,0 1 0 0 0,0 0 0 0 0,-1-1 0 0 0,1 1 0 0 0,0 0 0 0 0,0 0 0 0 0,0-1 0 0 0,0 1 0 0 0,0 0 0 0 0,0 91 0 0 0,0-91 0 0 0,0 1 0 0 0,0 0 0 0 0,0 0 0 0 0,0-1 0 0 0,0 1 0 0 0,-1 0 0 0 0,1-1 0 0 0,-1 1 0 0 0,1-1 0 0 0,-1 1 0 0 0,0-1 0 0 0,0 1 0 0 0,1-1 0 0 0,-2 1 0 0 0,-4 11 0 0 0,5-9-1 0 0,1 0 1 0 0,-1 0 0 0 0,1 0 0 0 0,-1 0 0 0 0,1 5 0 0 0,-2 22 18 0 0,-3-14 20 0 0,3-11-14 0 0,0 1 0 0 0,1 0-1 0 0,0 0 1 0 0,0 0 0 0 0,0 3-24 0 0,1-7 11 0 0,0 0 0 0 0,-1 0 0 0 0,1 1 0 0 0,-1-1 0 0 0,1 0 0 0 0,-1 0 0 0 0,0 0 1 0 0,0 0-1 0 0,-2 3-11 0 0,-2 9 43 0 0,2 6 52 0 0,3 12 108 0 0,1 2 13 0 0,-5-16-114 0 0,-2-6 13 0 0,1-4 8 0 0,3 6 33 0 0,2 7 16 0 0,0-10-66 0 0,0 2 76 0 0,0 1 102 0 0,0-13-262 0 0,0 0 0 0 0,-1-1-1 0 0,1 1 1 0 0,0 0-1 0 0,-1-1 1 0 0,0 1-1 0 0,1-1 1 0 0,-1 1 0 0 0,0-1-1 0 0,0 1 1 0 0,-1 1-22 0 0,-3 5 68 0 0,3 8 22 0 0,2 0 0 0 0,0-3-10 0 0,-1-10-53 0 0,-1-1-52 0 0,-3 3-81 0 0,-1 1-60 0 0,4-4-239 0 0,2-2-38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44.0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8352 0 0,'0'0'190'0'0,"0"0"28"0"0,0 2 7 0 0,0 0-211 0 0,0-1 0 0 0,0 1-1 0 0,-1 0 1 0 0,1-1 0 0 0,0 1 0 0 0,-1-1 0 0 0,0 1-1 0 0,1-1 1 0 0,-1 1 0 0 0,0-1 0 0 0,0 0 0 0 0,0 1-14 0 0,0 0 5 0 0,0-1 1 0 0,0 1-1 0 0,0 0 0 0 0,0 0 1 0 0,1-1-1 0 0,-1 1 1 0 0,0 0-1 0 0,1 0 0 0 0,-1 0 1 0 0,1 0-1 0 0,0 0 1 0 0,0 1-6 0 0,0 5 39 0 0,0 0 68 0 0,1 7 171 0 0,-2 9 283 0 0,-2-16-345 0 0,-1 0 60 0 0,1-1-55 0 0,-2 14 342 0 0,4-10-276 0 0,1-4-72 0 0,0 2 48 0 0,0 5 131 0 0,0 23 792 0 0,0-22-703 0 0,0-2-97 0 0,0 2-63 0 0,0 1-62 0 0,0-7-178 0 0,0 1-35 0 0,0-1-40 0 0,0 2-41 0 0,0-1-47 0 0,0 2-48 0 0,0-11-97 0 0,0-1-40 0 0,0 1-37 0 0,0-1-32 0 0,0 0-222 0 0,0 1-55 0 0,0-1-729 0 0,0 0-583 0 0,0 0-1102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6:45.1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341 155 7456 0 0,'0'0'166'0'0,"-2"-2"29"0"0,-2-2-20 0 0,-1-1 15 0 0,-15-15-140 0 0,17 17-27 0 0,0 0 40 0 0,-4-5 168 0 0,-12-7 462 0 0,6 9-151 0 0,8-4-12 0 0,-6 5-55 0 0,6-6-24 0 0,-6 6-3 0 0,7-2-157 0 0,4 7-273 0 0,0-1 0 0 0,-1 1 0 0 0,1 0 0 0 0,0-1 0 0 0,-1 1 0 0 0,1-1 0 0 0,0 1 1 0 0,-1 0-1 0 0,1-1 0 0 0,0 1 0 0 0,-1 0 0 0 0,1-1 0 0 0,0 1 0 0 0,-1 0 0 0 0,1 0 0 0 0,-1-1 1 0 0,1 1-1 0 0,-1 0 0 0 0,1 0 0 0 0,-1 0 0 0 0,1-1 0 0 0,-1 1 0 0 0,1 0 0 0 0,-1 0 0 0 0,1 0 1 0 0,-1 0-1 0 0,1 0 0 0 0,-1 0 0 0 0,1 0 0 0 0,-1 0 0 0 0,1 0 0 0 0,-1 1-18 0 0,-5-1 236 0 0,-2 0 29 0 0,-12 0 418 0 0,7 0-352 0 0,8 0-234 0 0,1 0-42 0 0,0 0-51 0 0,1 0-57 0 0,-13 2 145 0 0,8 3-53 0 0,6-4-35 0 0,1 0 0 0 0,-1 0 1 0 0,1 0-1 0 0,-1 0 0 0 0,1 0 1 0 0,-1-1-1 0 0,1 1 0 0 0,-1-1 1 0 0,0 1-1 0 0,1-1 0 0 0,-3 0-4 0 0,-1 3 43 0 0,2 0-36 0 0,1-1-6 0 0,-22 9 12 0 0,8 2 30 0 0,-9 13-55 0 0,20-17-32 0 0,1 3 23 0 0,-1-4 14 0 0,4-6 4 0 0,0-1 0 0 0,0 0 1 0 0,0 1-1 0 0,0-1 0 0 0,1 1 0 0 0,-1-1 1 0 0,1 1-1 0 0,-1 0 0 0 0,1-1 0 0 0,-1 1 1 0 0,1 0-1 0 0,0-1 0 0 0,0 1 0 0 0,0 0 1 0 0,0-1-1 0 0,0 1 0 0 0,0 0 3 0 0,0 1-6 0 0,1 0 6 0 0,-1 0 0 0 0,0 0-1 0 0,0 0 1 0 0,0 0-1 0 0,0 0 1 0 0,0 0-1 0 0,0-1 1 0 0,-1 1-1 0 0,1 0 1 0 0,-1 0 0 0 0,-1 2 0 0 0,-2-2 0 0 0,4-3 0 0 0,0 0 0 0 0,0 1 0 0 0,0-1 0 0 0,0 0 0 0 0,-1 0 0 0 0,1 0 0 0 0,0 0 0 0 0,0 0 0 0 0,0 0 0 0 0,0 0 0 0 0,0 0 0 0 0,0 0 0 0 0,0 1 0 0 0,-1-1 0 0 0,1 0 0 0 0,0 0 0 0 0,0 0 0 0 0,0 0 0 0 0,0 0 0 0 0,0 0 0 0 0,0 1 0 0 0,0-1 0 0 0,0 0 0 0 0,0 0 0 0 0,0 0 0 0 0,0 0 0 0 0,0 0 0 0 0,0 1 0 0 0,0-1 0 0 0,0 0 0 0 0,0 0 0 0 0,0 0 0 0 0,0 0 0 0 0,0 0 0 0 0,0 1 0 0 0,0-1 0 0 0,0 0 0 0 0,0 0 0 0 0,0 0 0 0 0,0 0 0 0 0,0 0 0 0 0,0 1 0 0 0,0-1 0 0 0,1 0 0 0 0,-1 0 0 0 0,0 0 0 0 0,0 0 0 0 0,0 0 0 0 0,0 0 0 0 0,0 0 0 0 0,0 0 0 0 0,5 9 0 0 0,-4-7 0 0 0,0 0 0 0 0,-1 0 0 0 0,1 0 0 0 0,-1 1 0 0 0,0-1 0 0 0,0 0 0 0 0,1 0 0 0 0,-1 0 0 0 0,-1 0 0 0 0,1 2 0 0 0,0 3 0 0 0,0-7 0 0 0,0 1 0 0 0,0 0 0 0 0,0 0 0 0 0,0 0 0 0 0,0 0 0 0 0,0 0 0 0 0,0-1 0 0 0,0 1 0 0 0,0 0 0 0 0,1 0 0 0 0,-1 0 0 0 0,0 0 0 0 0,1-1 0 0 0,0 2 0 0 0,10 4 0 0 0,-10-5-1 0 0,0-1 0 0 0,0 0 1 0 0,0 1-1 0 0,0-1 0 0 0,0 1 0 0 0,0 0 0 0 0,0-1 1 0 0,0 1-1 0 0,0 0 0 0 0,-1-1 0 0 0,1 1 1 0 0,0 0-1 0 0,0 0 0 0 0,-1 0 0 0 0,1 0 1 0 0,0 0 0 0 0,1 4-11 0 0,-2-4 9 0 0,1-1 0 0 0,-1 1 0 0 0,0 0 0 0 0,1-1-1 0 0,-1 1 1 0 0,0-1 0 0 0,1 1 0 0 0,-1 0 0 0 0,0-1 0 0 0,1 1-1 0 0,-1-1 1 0 0,1 1 0 0 0,-1-1 0 0 0,1 1 0 0 0,0-1-1 0 0,-1 0 1 0 0,1 1 0 0 0,-1-1 0 0 0,1 0 0 0 0,0 1 0 0 0,-1-1-1 0 0,1 0 3 0 0,4 3-1 0 0,3 1 1 0 0,-6-3 0 0 0,-1 0 0 0 0,0 0 0 0 0,1 0 0 0 0,-1 0 0 0 0,1 0 0 0 0,-1-1 0 0 0,1 1 0 0 0,0-1 0 0 0,-1 1 0 0 0,1-1 0 0 0,0 0 0 0 0,-1 0 0 0 0,1 1 0 0 0,0-1 0 0 0,10 0 0 0 0,-9 1 0 0 0,0-1 0 0 0,0 0 0 0 0,0 0 0 0 0,1 0 0 0 0,-1 0 0 0 0,0-1 0 0 0,0 1 0 0 0,0-1 0 0 0,0 0 0 0 0,1 0 0 0 0,25-15 0 0 0,-24 6 0 0 0,8 5 0 0 0,3-9 0 0 0,-12 10 0 0 0,-1 0 0 0 0,0 0 0 0 0,0-1 0 0 0,0 0 0 0 0,0 1 0 0 0,-1-1 0 0 0,0 0 0 0 0,1-2 0 0 0,5-13 0 0 0,-3 12 8 0 0,-4 7-4 0 0,0-1 0 0 0,0 1 1 0 0,0 0-1 0 0,0-1 0 0 0,-1 1 0 0 0,1-1 0 0 0,0 0 0 0 0,-1 1 1 0 0,0-1-1 0 0,1 1 0 0 0,-1-1 0 0 0,0 0 0 0 0,0 1 0 0 0,1-1-4 0 0,-1 0 5 0 0,0 0 0 0 0,0 0-1 0 0,0 1 1 0 0,1-1 0 0 0,-1 0 0 0 0,1 0-1 0 0,-1 1 1 0 0,1-1 0 0 0,0 0 0 0 0,-1 1-1 0 0,1-1 1 0 0,0 1 0 0 0,0-1-5 0 0,0 1 4 0 0,0-1 1 0 0,0 0-1 0 0,0 1 1 0 0,0-1-1 0 0,0 1 1 0 0,-1-1-1 0 0,1 0 1 0 0,-1 0-1 0 0,1 1 1 0 0,-1-1-1 0 0,0 0 1 0 0,0 0-1 0 0,0 0-4 0 0,0-9 35 0 0,-1 7-33 0 0,1 1 0 0 0,0 0 0 0 0,0 0 0 0 0,0 0-1 0 0,0-1 1 0 0,1 1 0 0 0,-1 0 0 0 0,1 0 0 0 0,0 0 0 0 0,0-1-2 0 0,5-4 0 0 0,-1-1 0 0 0,-3-21 0 0 0,-2 29 0 0 0,0 1 0 0 0,0 0 0 0 0,0-1 0 0 0,-1 1 0 0 0,1-1 0 0 0,0 1 0 0 0,0 0 0 0 0,0-1 0 0 0,0 1 0 0 0,0 0 0 0 0,0-1 0 0 0,0 1 0 0 0,0-1 0 0 0,0 1 0 0 0,0 0 0 0 0,1-1 0 0 0,-1 1 0 0 0,0-1 0 0 0,0 1 0 0 0,0 0 0 0 0,0-1 0 0 0,1 1 0 0 0,-1 0 0 0 0,0-1 0 0 0,0 1 0 0 0,1 0 0 0 0,-1-1 0 0 0,0 1 0 0 0,0 0 0 0 0,1 0 1 0 0,-1-1-1 0 0,1 0-1 0 0,1 1 0 0 0,-1-2 0 0 0,0 1 0 0 0,0 0 0 0 0,1 0 0 0 0,-1 0 0 0 0,0-1 0 0 0,0 1 0 0 0,0 0 0 0 0,-1-1 0 0 0,1 1 0 0 0,0-1 0 0 0,0 1 1 0 0,-1-2 0 0 0,11-10-59 0 0,-9 15-4 0 0,-1 9 61 0 0,-1 36 2 0 0,2-28 0 0 0,0-13 1 0 0,1 0 0 0 0,-1 1 1 0 0,0 0-1 0 0,-1 0 1 0 0,0-1-1 0 0,0 1 1 0 0,0 0 0 0 0,-1 0-2 0 0,0 0 23 0 0,0-4-17 0 0,0-1 0 0 0,0 0 0 0 0,0 0 0 0 0,0 0 0 0 0,0 0 0 0 0,0 1 0 0 0,1-1-1 0 0,-1 0 1 0 0,1 0 0 0 0,0 1-6 0 0,1 0 23 0 0,0 1 0 0 0,-1-1 0 0 0,1 1 0 0 0,-1-1 0 0 0,0 1 0 0 0,0 0 0 0 0,0-1 0 0 0,0 1-1 0 0,0 4-22 0 0,-1 18 124 0 0,3-8-51 0 0,2 0 78 0 0,-3-12-79 0 0,0-1 0 0 0,-1 1 0 0 0,0-1 0 0 0,0 1 0 0 0,0 3-72 0 0,-1 6 255 0 0,-1 1-88 0 0,0-2-72 0 0,1 0-46 0 0,0-9-43 0 0,0 0 1 0 0,1 0-1 0 0,-1 0 1 0 0,1 0-1 0 0,0 0 1 0 0,1 1-7 0 0,8 15 53 0 0,-5 5-2 0 0,1-11 65 0 0,-5-11-83 0 0,1-1 0 0 0,-1 0-1 0 0,0 1 1 0 0,0-1 0 0 0,-1 1-1 0 0,1-1 1 0 0,-1 1 0 0 0,0-1-1 0 0,1 1-32 0 0,-1 15 205 0 0,0-1-39 0 0,0 66 464 0 0,0-59-360 0 0,0 0 99 0 0,-3-20-158 0 0,2-4-188 0 0,0 0-8 0 0,0 0-1 0 0,0 0 1 0 0,0 1-1 0 0,0-1 1 0 0,0 0-1 0 0,0 0 1 0 0,0 0-1 0 0,1 1 0 0 0,-1-1 1 0 0,1 0-1 0 0,-1 1 1 0 0,0 0-15 0 0,0 4 85 0 0,1 2 46 0 0,0-7-123 0 0,0-1 0 0 0,0 1 0 0 0,-1 0 0 0 0,1-1 0 0 0,0 1 0 0 0,0 0 0 0 0,0-1 0 0 0,0 1 0 0 0,-1-1 0 0 0,1 1 0 0 0,0 0 0 0 0,-1-1 0 0 0,1 1 0 0 0,0-1 0 0 0,-1 1 0 0 0,1-1 0 0 0,-1 1 0 0 0,1-1 0 0 0,-1 1 0 0 0,1-1 0 0 0,-1 0 0 0 0,1 1 0 0 0,-1-1-8 0 0,0 0 7 0 0,1 1 0 0 0,-1-1 0 0 0,1 1 0 0 0,-1-1 0 0 0,1 0 0 0 0,-1 1 0 0 0,1-1 0 0 0,-1 1 0 0 0,1-1 0 0 0,0 1 0 0 0,-1 0 0 0 0,1-1 0 0 0,0 1-1 0 0,-1-1 1 0 0,1 1 0 0 0,0 0 0 0 0,0-1 0 0 0,-1 1 0 0 0,1-1 0 0 0,0 1 0 0 0,0 0 0 0 0,0-1 0 0 0,0 1-7 0 0,0 2 104 0 0,0-3-6 0 0,0 3-24 0 0,0 7 8 0 0,-3-5-20 0 0,-7 6-38 0 0,6-5 31 0 0,5 3-45 0 0,-1-8-4 0 0,0 1 47 0 0,0-2 11 0 0,0 3-10 0 0,0 7-33 0 0,0-4 32 0 0,0-6-49 0 0,0 1 0 0 0,0 0-1 0 0,0-1 1 0 0,0 1-1 0 0,0 0 1 0 0,0-1-1 0 0,0 1 1 0 0,0 0-1 0 0,-1-1 1 0 0,1 1-1 0 0,0 0 1 0 0,0-1 0 0 0,-1 1-1 0 0,1 0 1 0 0,0-1-4 0 0,-1 1 1 0 0,0-1 1 0 0,1 0 0 0 0,-1 0-1 0 0,1 1 1 0 0,-1-1-1 0 0,0 0 1 0 0,1 0 0 0 0,-1 1-1 0 0,0-1 1 0 0,1 0-1 0 0,-1 0 1 0 0,0 0 0 0 0,0 0-1 0 0,1 0 1 0 0,-1 0-2 0 0,-2 0 69 0 0,3 0-281 0 0,0 1 77 0 0,0-1 66 0 0,0 1 58 0 0,0 0 76 0 0,0 0 69 0 0,0 3 484 0 0,0-3-424 0 0,0 0-138 0 0,0-1-80 0 0,0 0-42 0 0,0 0-47 0 0,0 0-52 0 0,0 0-57 0 0,0 0-64 0 0,0-1-68 0 0,0 0-73 0 0,0 0-79 0 0,0 0-84 0 0,0 0-90 0 0,0 0-94 0 0,0-1-100 0 0,0 0-106 0 0,0 2-1459 0 0,0 0-1383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7:23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79 6392 0 0,'3'0'141'0'0,"8"0"23"0"0,-11 0-161 0 0,0 0 0 0 0,0 1 0 0 0,0-1 0 0 0,0 0 1 0 0,0 0-1 0 0,0 0 0 0 0,0 0 0 0 0,0 0 0 0 0,0 0 0 0 0,0 0 0 0 0,1 0 0 0 0,-1 0 0 0 0,0 0 0 0 0,0 0 0 0 0,0 0 1 0 0,0 0-1 0 0,0 0 0 0 0,0 0 0 0 0,0 0 0 0 0,0-1 0 0 0,0 1 0 0 0,0 0 0 0 0,0 0 0 0 0,1 0 0 0 0,-1 0 0 0 0,0 0 1 0 0,0 0-1 0 0,0 0 0 0 0,0 0 0 0 0,0 0 0 0 0,0 0 0 0 0,0 0 0 0 0,0 0 0 0 0,0 0 0 0 0,0 0 0 0 0,0 0 0 0 0,0-1 0 0 0,0 1 1 0 0,0 0-1 0 0,0 0 0 0 0,0 0 0 0 0,0 0 0 0 0,0 0 0 0 0,0 0 0 0 0,0 0 0 0 0,0 0 0 0 0,0 0 0 0 0,0 0 0 0 0,0 0 1 0 0,0-1-1 0 0,0 1 0 0 0,0 0 0 0 0,0 0 0 0 0,0 0 0 0 0,0 0 0 0 0,0 0 0 0 0,0 0-3 0 0,3-13 152 0 0,7-3-121 0 0,-7 7-15 0 0,-3 5 41 0 0,0 2 62 0 0,0 1 137 0 0,3-2 226 0 0,7-7 20 0 0,-7 7-9 0 0,-3 3-45 0 0,0-1-229 0 0,0 0-59 0 0,0 0-49 0 0,0 0-43 0 0,0-1-23 0 0,0 0-93 0 0,0 1 83 0 0,0 0 62 0 0,0 0 90 0 0,0 0 114 0 0,0 0-101 0 0,0 0 37 0 0,0 1 41 0 0,0-1 43 0 0,2 1 151 0 0,12 0-32 0 0,-1 0-118 0 0,-11 0-54 0 0,-2 0-10 0 0,0 0-8 0 0,0 0-23 0 0,0 0-16 0 0,3 2-3 0 0,5 9-75 0 0,-5 2 57 0 0,-1 22 263 0 0,-2-31-408 0 0,0 78 265 0 0,0 43 23 0 0,0-66-165 0 0,0-51-137 0 0,-1 0 0 0 0,0 1 0 0 0,-1-1 0 0 0,-2 8-31 0 0,2-9 26 0 0,0 0-1 0 0,1 1 1 0 0,-1-1-1 0 0,1 7-25 0 0,1 51 6 0 0,0-3 102 0 0,0-30-5 0 0,0 0 39 0 0,0 2 44 0 0,0 1 46 0 0,0-32-214 0 0,0-1 0 0 0,0 1 0 0 0,0-1-1 0 0,0 1 1 0 0,-1-1 0 0 0,1 1-1 0 0,-1 0-17 0 0,-7 5 106 0 0,8-8-101 0 0,-1 1 0 0 0,1-1 0 0 0,0 0 1 0 0,-1 0-1 0 0,1 1 0 0 0,-1-1 0 0 0,1 1 0 0 0,0-1 1 0 0,-1 0-1 0 0,1 1 0 0 0,0-1 0 0 0,0 1 0 0 0,-1-1 1 0 0,1 1-1 0 0,0-1 0 0 0,0 1 0 0 0,0-1 0 0 0,0 1 1 0 0,-1-1-1 0 0,1 1 0 0 0,0-1 0 0 0,0 1 0 0 0,0-1 0 0 0,0 1 1 0 0,0-1-1 0 0,0 1 0 0 0,0-1 0 0 0,0 1 0 0 0,1-1-5 0 0,-1 19 142 0 0,0 7 12 0 0,-1-26-152 0 0,1 0-1 0 0,0 0 1 0 0,0 0-1 0 0,0 0 0 0 0,0 0 1 0 0,0 1-1 0 0,0-1 1 0 0,0 0-1 0 0,0 0 1 0 0,0 0-1 0 0,0 0 0 0 0,0 0 1 0 0,0 0-1 0 0,0 0 1 0 0,0 0-1 0 0,0 0 0 0 0,0 0 1 0 0,0 1-1 0 0,0-1 1 0 0,0 0-1 0 0,0 0 0 0 0,1 0 1 0 0,-1 0-1 0 0,0 0 1 0 0,0 0-1 0 0,0 0 0 0 0,0 0 1 0 0,0 0-1 0 0,0 0 1 0 0,0 0-1 0 0,0 0 0 0 0,0 0 1 0 0,0 0-1 0 0,0 1 1 0 0,0-1-1 0 0,0 0 0 0 0,0 0 1 0 0,1 0-1 0 0,-1 0 1 0 0,0 0-1 0 0,0 0 0 0 0,0 0 1 0 0,0 0-1 0 0,0 0 1 0 0,0 0-1 0 0,0 0 0 0 0,0 0 1 0 0,0 0-1 0 0,0 0 1 0 0,1 0-1 0 0,-1 0 0 0 0,0 0 1 0 0,0 0-1 0 0,0 0 1 0 0,0 0-1 0 0,0 0 1 0 0,0 0-3 0 0,3 0 75 0 0,-1 0-58 0 0,3 2-90 0 0,-3 1 112 0 0,-2-1 33 0 0,1 0 49 0 0,-1 2 131 0 0,0-2-80 0 0,0 1 34 0 0,0-2-201 0 0,0-1 0 0 0,0 1 0 0 0,0 0 0 0 0,0-1 0 0 0,0 1 0 0 0,1 0 0 0 0,-1-1 0 0 0,0 1 0 0 0,0 0 0 0 0,0-1 0 0 0,1 1 0 0 0,-1 0 0 0 0,0-1 0 0 0,1 1 0 0 0,-1 0-4 0 0,0-1 2 0 0,1 0-1 0 0,-1 0 0 0 0,0 1 1 0 0,1-1-1 0 0,-1 0 0 0 0,1 0 0 0 0,-1 1 1 0 0,0-1-1 0 0,1 0 0 0 0,-1 0 0 0 0,1 0 1 0 0,-1 0-1 0 0,1 0 0 0 0,-1 1 1 0 0,1-1-1 0 0,-1 0 0 0 0,1 0 0 0 0,-1 0 1 0 0,1 0-1 0 0,-1 0 0 0 0,0-1 0 0 0,1 1 1 0 0,0 0-2 0 0,4 0 36 0 0,8 3-15 0 0,-5 3 0 0 0,1-1 4 0 0,21-3-18 0 0,-28-2-7 0 0,0 0 0 0 0,0 0 0 0 0,-1 1 0 0 0,1-1 0 0 0,0 0 0 0 0,0 1 0 0 0,-1 0 0 0 0,1-1 0 0 0,0 1 0 0 0,-1 0 0 0 0,1 0 0 0 0,-1 0 0 0 0,1 0 0 0 0,-1 0 0 0 0,1 0 0 0 0,-1 0 0 0 0,1 0 0 0 0,0-1 0 0 0,-1 1 0 0 0,1 0 0 0 0,0-1 0 0 0,-1 1 0 0 0,1-1 0 0 0,0 0 0 0 0,0 0 0 0 0,0 1 0 0 0,-1-1 0 0 0,15 2 0 0 0,-8 3 0 0 0,-6-4 0 0 0,-1 0 0 0 0,0 0 0 0 0,1 0 0 0 0,-1 0 0 0 0,1-1 0 0 0,0 1 0 0 0,-1 0 0 0 0,1-1 0 0 0,-1 0 0 0 0,1 1 0 0 0,0-1 0 0 0,-1 0 0 0 0,1 0 0 0 0,0 0 0 0 0,12 0-95 0 0,0 0 50 0 0,10 0 47 0 0,31 0 107 0 0,-39 0-128 0 0,1 0-61 0 0,-1 0-65 0 0,0 0-84 0 0,0 0-100 0 0,0 0-117 0 0,-8 0 175 0 0,0 0-35 0 0,0 0-37 0 0,1 0-39 0 0,-1 0-41 0 0,1 0-43 0 0,-1 0-45 0 0,1 0-47 0 0,20 0-712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7:26.0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80 10424 0 0,'0'0'233'0'0,"3"0"39"0"0,2-1-131 0 0,7-4 255 0 0,-9 2-298 0 0,1 0-56 0 0,1-1-91 0 0,-2 0 50 0 0,2 1 0 0 0,-1 0 0 0 0,0 0 1 0 0,1 0-1 0 0,2-1-1 0 0,6-2 35 0 0,-7 3 11 0 0,8-1 275 0 0,0 4-52 0 0,3-1 66 0 0,-4-6 29 0 0,-12 6-314 0 0,0 1 0 0 0,1-1 0 0 0,-1 0 1 0 0,1 0-1 0 0,-1 1 0 0 0,1-1 1 0 0,-1 1-1 0 0,1 0 0 0 0,-1-1 0 0 0,1 1 1 0 0,-1 0-1 0 0,1 0 0 0 0,0 0-50 0 0,17-3 87 0 0,-7-2-70 0 0,-9 3-20 0 0,-1 1 0 0 0,0 0 0 0 0,1 0 1 0 0,-1 1-1 0 0,0-1 0 0 0,1 0 0 0 0,-1 1 1 0 0,1-1-1 0 0,0 1 0 0 0,-1 0 1 0 0,3 0 2 0 0,6 0-101 0 0,1 0 89 0 0,26 0 212 0 0,-22 0-195 0 0,-8 0-62 0 0,0 0-56 0 0,-1 0-68 0 0,1 0-78 0 0,-6 0-131 0 0</inkml:trace>
  <inkml:trace contextRef="#ctx0" brushRef="#br0" timeOffset="265.16">17 174 9152 0 0,'0'0'208'0'0,"0"0"33"0"0,0 0 14 0 0,-3 0-42 0 0,-8 0-104 0 0,9 0-1 0 0,2 0 123 0 0,4 0-23 0 0,0 0-37 0 0,4-1 78 0 0,-2 0-100 0 0,9-5 103 0 0,-8 3-93 0 0,-4 1-62 0 0,-2 2-64 0 0,1-1 1 0 0,-1 1-1 0 0,1-1 0 0 0,-1 1 0 0 0,0 0 0 0 0,1 0 0 0 0,-1 0 0 0 0,1 0 1 0 0,-1 0-1 0 0,1 0-33 0 0,14-3 288 0 0,6-7 31 0 0,3 7-103 0 0,0 3-96 0 0,10 0-7 0 0,-15-2-37 0 0,-6-3-36 0 0,5-1-8 0 0,13 4-18 0 0,-25 2-14 0 0,1 0 0 0 0,-1 0 0 0 0,1-1 0 0 0,6-2 0 0 0,3-1-1 0 0,-11 2 6 0 0,1 0-1 0 0,-1 0 0 0 0,1 1 0 0 0,0 0 1 0 0,0 1-1 0 0,-1-1-4 0 0,20 1-100 0 0,14 0-153 0 0,5 0 29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7:25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0 111 9168 0 0,'0'0'266'0'0,"0"0"1"0"0,0 0-92 0 0,0 1-39 0 0,3 1 145 0 0,7 9 262 0 0,-8-10-312 0 0,-1 0-43 0 0,0 0-37 0 0,1-1-34 0 0,-1 1-15 0 0,1-1-33 0 0,2 0 17 0 0,-1 0-19 0 0,0 1 67 0 0,28 25 989 0 0,-24-22-848 0 0,3 0 61 0 0,-2 1-58 0 0,-5-3-190 0 0,-1 0 1 0 0,1 0-1 0 0,-1 1 0 0 0,1-1 1 0 0,-1 1-1 0 0,0-1 0 0 0,0 1 1 0 0,2 2-89 0 0,3 6 192 0 0,2 2 52 0 0,2 1 100 0 0,9 8 230 0 0,-11-12-364 0 0,-2-2-54 0 0,11 19 188 0 0,-12-17-205 0 0,1 1 45 0 0,0 0-42 0 0,-3-4-45 0 0,0-1 1 0 0,0 0 0 0 0,0-1-1 0 0,5 5-97 0 0,2 3 139 0 0,1 5-1 0 0,1 1-9 0 0,-2-6-7 0 0,1 0-25 0 0,-7-8-63 0 0,-1 0 0 0 0,1-1 0 0 0,-1 1 0 0 0,1-1 0 0 0,0 0-1 0 0,2 1-33 0 0,4-1 59 0 0,-9-3-50 0 0,0 0 0 0 0,1 0 0 0 0,-1 1 1 0 0,0-1-1 0 0,0 0 0 0 0,0 1 0 0 0,0-1 1 0 0,0 1-1 0 0,0 0-9 0 0,9 10 6 0 0,15 14 148 0 0,-16-19-144 0 0,3-2-10 0 0,-12-4 0 0 0,-1-1-1 0 0,1 1 0 0 0,-1-1 0 0 0,0 1 0 0 0,0 0 1 0 0,1-1-1 0 0,-1 1 0 0 0,0 0 0 0 0,0-1 0 0 0,0 1 1 0 0,0 0-1 0 0,0-1 0 0 0,0 1 0 0 0,0 0 0 0 0,0 0 1 0 0,0 1-46 0 0,0-2-34 0 0,0 0-57 0 0,0 0-138 0 0,0 0-231 0 0,0 0 290 0 0,0 0-24 0 0,0 0-67 0 0,0 0 106 0 0,0 0-37 0 0,0 0-41 0 0,0 0-37 0 0,0 0-419 0 0,0 0 109 0 0,0 0-52 0 0,0 0-791 0 0,0 0-615 0 0,0 0-1174 0 0</inkml:trace>
  <inkml:trace contextRef="#ctx0" brushRef="#br0" timeOffset="285.05">379 1 8720 0 0,'0'0'197'0'0,"0"0"24"0"0,0 0 19 0 0,-3 3-29 0 0,-7 10-127 0 0,7 3 121 0 0,0-1 45 0 0,-6 3 21 0 0,-2 4 85 0 0,0 4 49 0 0,0-7-204 0 0,3-6-52 0 0,1 2 35 0 0,1 7-9 0 0,4-15-112 0 0,0 0-1 0 0,0 1 1 0 0,-1-1 0 0 0,-1 3-63 0 0,-9 21 200 0 0,11-21-137 0 0,2-8-46 0 0,-1 0 0 0 0,1 1 0 0 0,0-1 0 0 0,-1 0 0 0 0,0 0 0 0 0,0 0 1 0 0,1-1-1 0 0,-2 2-17 0 0,-22 18 200 0 0,21-16-160 0 0,-1 0 1 0 0,0 0-1 0 0,1 1 1 0 0,0-1 0 0 0,0 1-1 0 0,1-1 1 0 0,-1 1-1 0 0,1 0 1 0 0,1 0 0 0 0,-1 0-1 0 0,1 0 1 0 0,0 2-41 0 0,-3 9 111 0 0,-4 2 11 0 0,-20 26 237 0 0,19-32-262 0 0,-6 6 81 0 0,13-17-149 0 0,-1 1-1 0 0,1 0 1 0 0,0 0-1 0 0,0 0 1 0 0,1 0-1 0 0,-1 0 1 0 0,0 0 0 0 0,1 0-1 0 0,0 1 1 0 0,0-1-29 0 0,-13 22 122 0 0,1-5 1 0 0,9-9-69 0 0,-3 1-32 0 0,-3-1 57 0 0,0 2-49 0 0,7-6-3 0 0,3-7-26 0 0,0 1 1 0 0,0-1 0 0 0,-1 1-1 0 0,1-1 1 0 0,0 1 0 0 0,0-1-1 0 0,0 0 1 0 0,-1 1 0 0 0,1-1-1 0 0,0 1 1 0 0,0-1 0 0 0,-1 0-1 0 0,1 1 1 0 0,0-1 0 0 0,-1 0-1 0 0,1 1 1 0 0,0-1 0 0 0,-1 0-1 0 0,1 1 1 0 0,-1-1 0 0 0,1 0-1 0 0,0 0 1 0 0,-1 0 0 0 0,1 1-1 0 0,-1-1 1 0 0,1 0 0 0 0,-1 0-1 0 0,1 0 1 0 0,-1 0 0 0 0,1 0-1 0 0,0 0 1 0 0,-1 0 0 0 0,1 0 0 0 0,-1 0-1 0 0,1 0 1 0 0,-1 0-2 0 0,1 0 1 0 0,0 0 0 0 0,0 0 0 0 0,0 0 0 0 0,0 0 0 0 0,0 0-1 0 0,0 0 1 0 0,-1 0 0 0 0,1 0 0 0 0,0 0 0 0 0,0 0 0 0 0,0 0 0 0 0,0 0 0 0 0,0 0 0 0 0,0 0 0 0 0,0 0 0 0 0,0 0 0 0 0,0 0 0 0 0,0 0 0 0 0,-1 0 0 0 0,1 0 0 0 0,0 0-1 0 0,0 0 1 0 0,0 0 0 0 0,0 0 0 0 0,0 0 0 0 0,0 0 0 0 0,0 0 0 0 0,0 0 0 0 0,0 0 0 0 0,0 0 0 0 0,0 1 0 0 0,0-1 0 0 0,0 0 0 0 0,0 0 0 0 0,-1 0 0 0 0,1 0-1 0 0,0 0 1 0 0,0 0 0 0 0,0 0 0 0 0,0 0 0 0 0,0 0 0 0 0,0 0 0 0 0,0 0 0 0 0,0 1 0 0 0,0-1 0 0 0,0 0 0 0 0,0 0 0 0 0,0 0 0 0 0,0 0 0 0 0,0 0 0 0 0,0 0 0 0 0,0 0-1 0 0,0 0 1 0 0,0 0 0 0 0,0 0 0 0 0,0 1 0 0 0,0-1-1 0 0,0 10-2 0 0,0-7-77 0 0,0-3 16 0 0,0 0-67 0 0,0 0-78 0 0,0 0 60 0 0,0 0-35 0 0,0 0-37 0 0,0 0-36 0 0,0 0-350 0 0,0 0 81 0 0,0 0-48 0 0,0 0-678 0 0,0 0-535 0 0,0 0-1018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20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0 8328 0 0,'0'0'241'0'0,"0"0"0"0"0,0 0-118 0 0,0 0 52 0 0,0 0 38 0 0,0 0 10 0 0,3 0 5 0 0,-3 0-219 0 0,0 0 1 0 0,1 0-1 0 0,-1 0 1 0 0,1 0 0 0 0,-1 0-1 0 0,1 0 1 0 0,-1 0-1 0 0,0 0 1 0 0,1 0 0 0 0,-1 0-1 0 0,1 0 1 0 0,-1 1-1 0 0,1-1 1 0 0,-1 0 0 0 0,0 0-1 0 0,1 0 1 0 0,-1 0-1 0 0,1 1 1 0 0,-1-1 0 0 0,0 0-1 0 0,1 1 1 0 0,-1-1-1 0 0,0 0 1 0 0,1 0-1 0 0,-1 1 1 0 0,0-1 0 0 0,0 0-1 0 0,1 1 1 0 0,-1-1-1 0 0,0 1 1 0 0,0-1 0 0 0,0 0-1 0 0,0 1 1 0 0,1-1-1 0 0,-1 1 1 0 0,0-1 0 0 0,0 1-1 0 0,0-1 1 0 0,0 0-1 0 0,0 1 1 0 0,0-1 0 0 0,0 1-1 0 0,0-1 1 0 0,0 1-1 0 0,0-1 1 0 0,0 0-1 0 0,0 1-9 0 0,0 1 34 0 0,0 0 0 0 0,0 0 0 0 0,0-1 0 0 0,0 1 0 0 0,1 0 0 0 0,-1 0 0 0 0,1-1 0 0 0,-1 1 0 0 0,1 1-34 0 0,10 10 281 0 0,-9-10 8 0 0,0-1-103 0 0,-2 1-63 0 0,0 2-54 0 0,0-2-11 0 0,1-1 41 0 0,4 6 110 0 0,1 2 95 0 0,-4 7 78 0 0,-2-8-209 0 0,-1 3 9 0 0,1-3-26 0 0,1-1 13 0 0,2 1 47 0 0,7 20 232 0 0,-4 0-20 0 0,-1-14-189 0 0,0-2-50 0 0,-2 9 41 0 0,-3-7-81 0 0,-1-7-57 0 0,1-1-1 0 0,0 1 1 0 0,1 0-1 0 0,0 0 1 0 0,0 1-92 0 0,5 6 144 0 0,0 3 49 0 0,-4-1 41 0 0,8 41 320 0 0,-14-45-395 0 0,0-5-66 0 0,2 8 56 0 0,9 7 23 0 0,-1-5-18 0 0,-4 4 84 0 0,-1-13-157 0 0,-1 12 66 0 0,-3-4 16 0 0,1-11-130 0 0,-6 18 161 0 0,5 6 99 0 0,3-19-213 0 0,0 16 282 0 0,-3-17-275 0 0,-2-2-38 0 0,4-6-37 0 0,0-1 1 0 0,0 0-1 0 0,0 1 0 0 0,0-1 0 0 0,1 1 1 0 0,-1 0-1 0 0,1-1 0 0 0,-1 1 1 0 0,1 0-1 0 0,-1-1 0 0 0,1 3-12 0 0,0-2 90 0 0,-3-2 4 0 0,-23 0-11 0 0,24 0-118 0 0,1 0-47 0 0,1 0-32 0 0,-2-2-111 0 0,-8-13-215 0 0,6 3 45 0 0,4 10 128 0 0,0 2 48 0 0,-2 0-159 0 0,0-1 70 0 0,0 1 60 0 0,1 0 50 0 0,-2-1-82 0 0,-1-2-178 0 0,3 1 266 0 0,1 0-72 0 0,0 1 63 0 0,0 0-41 0 0,0 0-46 0 0,0 0-51 0 0,0 0-41 0 0,0 0-48 0 0,0 1-42 0 0,0-1-37 0 0,0 1-143 0 0,0 0-36 0 0,0 0-1502 0 0</inkml:trace>
  <inkml:trace contextRef="#ctx0" brushRef="#br0" timeOffset="330.52">1 347 7920 0 0,'0'0'174'0'0,"0"0"29"0"0,0 0 13 0 0,0 0 32 0 0,2 0 107 0 0,29 0 737 0 0,2 0-102 0 0,1 0-120 0 0,-17 0-484 0 0,0 0-36 0 0,0 0-37 0 0,0 0-39 0 0,0 0-42 0 0,-1 0-44 0 0,1 0-44 0 0,-1 0-48 0 0,0 0-49 0 0,-1 0-51 0 0,2-1 79 0 0,1-5-16 0 0,-3 0-15 0 0,-4 5 9 0 0,0-1 0 0 0,0 2 0 0 0,0 0 0 0 0,6 0-53 0 0,-2 1 37 0 0,-12-1-36 0 0,0 0 0 0 0,0 0 1 0 0,-1-1-1 0 0,1 1 0 0 0,0-1 1 0 0,0 1-1 0 0,-1-1 0 0 0,1 0 0 0 0,-1 0 1 0 0,1 0-1 0 0,-1 0 0 0 0,1-1-1 0 0,12-4 18 0 0,1 5 24 0 0,-9 1-31 0 0,-5 0-11 0 0,1 0 0 0 0,-1 0 0 0 0,0 0 0 0 0,0 0 0 0 0,0 0 0 0 0,0 0 0 0 0,0-1 0 0 0,1 1 0 0 0,-1-1 1 0 0,1 0-1 0 0,0-1-2 0 0,1 0 0 0 0,-1 1 1 0 0,1-1-1 0 0,0 1 1 0 0,0 0-1 0 0,0 0 0 0 0,-1 0 1 0 0,1 0-1 0 0,0 1 1 0 0,3-1 1 0 0,10-2-94 0 0,-6-2-51 0 0,-2 0-51 0 0,4 2-75 0 0,-9 3 228 0 0,0 0-125 0 0,-2 0 36 0 0,0 0-33 0 0,0 0-33 0 0,0 0-35 0 0,0 0-35 0 0,0 0-35 0 0,0 0-36 0 0,0 0-37 0 0,0 0-37 0 0,0 0-39 0 0,0 0-38 0 0,0 0-39 0 0,4 0-1112 0 0,4 0-927 0 0</inkml:trace>
  <inkml:trace contextRef="#ctx0" brushRef="#br0" timeOffset="631.09">868 600 8720 0 0,'0'0'197'0'0,"0"0"24"0"0,0 0 19 0 0,0 0-74 0 0,0 0-10 0 0,0 0 57 0 0,0 0 183 0 0,-2 2 339 0 0,-9 9 29 0 0,9-8 4 0 0,2-3 1 0 0,0 2 6 0 0,0-1-582 0 0,0 0-93 0 0,0-1-71 0 0,0 1-36 0 0,0 1-98 0 0,0-1 106 0 0,0 0 84 0 0,0-1 2 0 0,0 1 36 0 0,0-1 22 0 0,0 1 36 0 0,0 0 40 0 0,0-1 44 0 0,0 1 46 0 0,0 0 52 0 0,0-1 53 0 0,0 1 58 0 0,0-1-881 0 0,0 0-65 0 0,0 0-56 0 0,0 0-51 0 0,0 0-171 0 0,0 0-49 0 0,0 0-208 0 0,0 0-557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7:24.5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0 569 7688 0 0,'0'0'166'0'0,"0"0"29"0"0,0 0 14 0 0,3 0-25 0 0,2 0-146 0 0,3 0 50 0 0,-1 0 69 0 0,-1 0 84 0 0,-3 0 275 0 0,-1 0 18 0 0,7-2-162 0 0,3-4 48 0 0,0 0 12 0 0,-3 4-48 0 0,-3-1 152 0 0,-1-1-284 0 0,0 0 1 0 0,1 1 0 0 0,0-1 0 0 0,2 0-253 0 0,0 0 179 0 0,-2 1-36 0 0,-6 3-140 0 0,3-1 84 0 0,0 1-39 0 0,1 0 12 0 0,-1-1 50 0 0,0 0 59 0 0,0-1 93 0 0,10-8-46 0 0,14-3 27 0 0,-7 4-73 0 0,9-7-34 0 0,-27 12-128 0 0,-1 1-4 0 0,15-5 75 0 0,-3-3-53 0 0,-7 7 23 0 0,3 5-36 0 0,-9-1-7 0 0,3 0 66 0 0,-3-2 10 0 0,-1-16 13 0 0,-2 9-44 0 0,3 9-50 0 0,-1 0-1 0 0,1-1 1 0 0,0 1 0 0 0,-1 0 0 0 0,1 0 0 0 0,0 0 0 0 0,-1-1 0 0 0,1 1 0 0 0,0 0 0 0 0,-1 0 0 0 0,1 0 0 0 0,0 0 0 0 0,-1 0 0 0 0,1 0 0 0 0,-1-1 0 0 0,1 1 0 0 0,0 0 0 0 0,-1 0 0 0 0,1 0-1 0 0,-1 0 1 0 0,1 1 0 0 0,0-1 0 0 0,-1 0 0 0 0,1 0 0 0 0,0 0 0 0 0,-1 0 0 0 0,1 0-1 0 0,-1 0 2 0 0,1 1 0 0 0,-1-1-1 0 0,0 0 1 0 0,1 0 0 0 0,-1 0-1 0 0,0 0 1 0 0,1 0 0 0 0,-1 0 0 0 0,1 0-1 0 0,-1 0 1 0 0,0 0 0 0 0,1 0 0 0 0,-1 0-1 0 0,1-1 1 0 0,-1 1 0 0 0,0 0 0 0 0,1 0-1 0 0,-1-1 1 0 0,1 1 0 0 0,-1 0 0 0 0,1-1-1 0 0,-1 1 1 0 0,1 0 0 0 0,-1-1-2 0 0,0-3 8 0 0,-1 1-5 0 0,-13-6 50 0 0,7 4-42 0 0,-5-1-11 0 0,0 4 53 0 0,6 1-44 0 0,-2 2-8 0 0,-20 12 10 0 0,18-7 25 0 0,-7 4 46 0 0,12-6-6 0 0,-1-3-50 0 0,2-1-11 0 0,1 3 14 0 0,0 0-40 0 0,1 0-18 0 0,0-1-1 0 0,0 1 1 0 0,0 0-1 0 0,1 0 1 0 0,-1 0-1 0 0,1 0 1 0 0,0 0 29 0 0,-1 2-23 0 0,3-4 20 0 0,0 0 0 0 0,0-1 0 0 0,-1 1 1 0 0,1 0-1 0 0,0-1 0 0 0,-1 1 1 0 0,1-1-1 0 0,-1 1 0 0 0,1-1 1 0 0,-1 1-1 0 0,1-1 0 0 0,-1 1 1 0 0,1-1-1 0 0,-1 1 0 0 0,1-1 1 0 0,-1 1-1 0 0,1-1 0 0 0,-1 0 1 0 0,0 1-1 0 0,1-1 0 0 0,-1 0 0 0 0,0 0 3 0 0,-4 3 2 0 0,4-3-3 0 0,0 1 1 0 0,0 0-1 0 0,0 0 1 0 0,0 0-1 0 0,0 0 1 0 0,0-1-1 0 0,0 1 1 0 0,0 0-1 0 0,0 1 1 0 0,1-1-1 0 0,-1 0 1 0 0,0 0-1 0 0,1 0 1 0 0,-1 0 0 0 0,0 1-1 0 0,1-1 1 0 0,0 0-1 0 0,-1 0 1 0 0,1 1-1 0 0,0-1 1 0 0,0 0-1 0 0,-1 1 1 0 0,1-1 0 0 0,-2 4-43 0 0,-2 0 18 0 0,1 1 40 0 0,1-2 18 0 0,1 0 0 0 0,0 0 0 0 0,-1 1 0 0 0,1-1 0 0 0,0 2-33 0 0,0 8 45 0 0,2-1-68 0 0,3-1-108 0 0,8 12 55 0 0,15 29-118 0 0,-5-17 136 0 0,-9-10 58 0 0,-12-24 0 0 0,-1-1 0 0 0,0-1 0 0 0,0 1 0 0 0,0 0 0 0 0,0 0 0 0 0,0-1 0 0 0,0 1 0 0 0,0 0 0 0 0,1-1 0 0 0,-1 1 0 0 0,0 0 0 0 0,1-1 0 0 0,-1 1 0 0 0,0 0 0 0 0,1-1 0 0 0,-1 1 0 0 0,1-1 0 0 0,-1 1 0 0 0,1-1 0 0 0,-1 1 0 0 0,1-1 0 0 0,-1 1 0 0 0,1-1 0 0 0,0 0 0 0 0,-1 1 0 0 0,1-1 0 0 0,-1 0 0 0 0,1 1 0 0 0,6 2 0 0 0,25 23 53 0 0,-14-17-14 0 0,-5-2 29 0 0,19-2 116 0 0,-25 0-146 0 0,-7-4-33 0 0,1-1 0 0 0,0 1 0 0 0,0 0 0 0 0,-1-1 0 0 0,1 1 0 0 0,0-1 0 0 0,0 1 0 0 0,0-1 0 0 0,-1 1 0 0 0,1-1 0 0 0,0 0 0 0 0,0 1 0 0 0,0-1 0 0 0,0 0 0 0 0,0 0 0 0 0,0 0 0 0 0,0 0 0 0 0,0 0 0 0 0,0 0 0 0 0,0 0 0 0 0,0 0 0 0 0,0 0 0 0 0,0 0 0 0 0,0 0 0 0 0,0-1 0 0 0,0 1 0 0 0,0 0-5 0 0,6-5 36 0 0,-5 4-29 0 0,-1 0 1 0 0,1 0-1 0 0,-1 0 0 0 0,1 0 1 0 0,-1 1-1 0 0,1-1 0 0 0,-1 1 1 0 0,1-1-1 0 0,0 1 1 0 0,-1-1-1 0 0,1 1 0 0 0,0 0 1 0 0,-1 0-1 0 0,1 0 1 0 0,1 0-8 0 0,5 0 26 0 0,-5 1-16 0 0,0-1 1 0 0,0 0 0 0 0,0 0-1 0 0,0 0 1 0 0,0 0-1 0 0,0 0 1 0 0,0-1-1 0 0,0 1 1 0 0,0-1 0 0 0,0 0-1 0 0,0 0-10 0 0,5-3 31 0 0,19-8 68 0 0,-19 9-76 0 0,34-11 51 0 0,-29 8-84 0 0,-3 0-35 0 0,-3 2-6 0 0,9-7 6 0 0,-10 7 0 0 0,-1 1-38 0 0,-1 0-63 0 0,1 0-81 0 0,0 0-100 0 0,-2 0-48 0 0,0 1-82 0 0,1 0-169 0 0,-1-1-81 0 0,1 1-62 0 0,0 1-43 0 0,6-1-1136 0 0,9 1-1108 0 0</inkml:trace>
  <inkml:trace contextRef="#ctx0" brushRef="#br0" timeOffset="338.29">820 1 5792 0 0,'0'0'166'0'0,"0"0"-37"0"0,0 0 2 0 0,0 0 58 0 0,0 0 168 0 0,0 0 307 0 0,0 0 28 0 0,0 0-39 0 0,0 0-444 0 0,0 0 55 0 0,0 0 130 0 0,0 0-12 0 0,0 0-19 0 0,0 2-62 0 0,0 2-193 0 0,0-1-58 0 0,0-1-1 0 0,0 0 1 0 0,0 1-1 0 0,0-1 1 0 0,0 0-1 0 0,1 1 1 0 0,-1-1-1 0 0,1 0 1 0 0,0 2-50 0 0,4 4 129 0 0,-4-6-107 0 0,0-1 0 0 0,0 0 0 0 0,0 1 0 0 0,-1-1 0 0 0,1 1 0 0 0,0-1 0 0 0,-1 1 0 0 0,1 0 0 0 0,-1-1 0 0 0,1 1 0 0 0,-1 0 0 0 0,0-1 0 0 0,0 1 0 0 0,0 0-22 0 0,0 5 72 0 0,0-5-49 0 0,0 0-1 0 0,0 0 1 0 0,0 0 0 0 0,0 1-1 0 0,0-1 1 0 0,0 0 0 0 0,1 0-1 0 0,-1 0 1 0 0,1 0 0 0 0,0 1-23 0 0,7 15 133 0 0,-7-15-112 0 0,0 0 0 0 0,0 0 0 0 0,0 0 0 0 0,-1 0 0 0 0,1 1 0 0 0,-1-1 0 0 0,0 2-21 0 0,2 12 112 0 0,4 1-20 0 0,-1-3-24 0 0,-4-8-24 0 0,0 0 0 0 0,0-1 0 0 0,-1 1 0 0 0,0 0 0 0 0,0 4-44 0 0,-1-4 63 0 0,1 1 0 0 0,0 0 0 0 0,1-1 0 0 0,0 1 1 0 0,0 4-64 0 0,4 4 105 0 0,-3-9-52 0 0,0-1-1 0 0,-1 1 1 0 0,1-1 0 0 0,-1 1 0 0 0,-1 0 0 0 0,1 0-53 0 0,-1 1 74 0 0,1-1 0 0 0,0 1 0 0 0,0 0-1 0 0,1-1 1 0 0,0 2-74 0 0,1-1 77 0 0,-2-1 0 0 0,1 1 0 0 0,-1 0 0 0 0,0-1 0 0 0,-1 2-77 0 0,0 17 206 0 0,-1-17-129 0 0,0 0-1 0 0,1 0 0 0 0,1 0 0 0 0,0 0 0 0 0,0 0 1 0 0,1 3-77 0 0,4 4 135 0 0,-5-13-107 0 0,0 0 0 0 0,0 0 0 0 0,0 1 0 0 0,0-1 0 0 0,0 1 0 0 0,-1-1 0 0 0,1 1 0 0 0,-1-1 1 0 0,0 1-29 0 0,0 0 23 0 0,0 0 1 0 0,1 0-1 0 0,-1 0 1 0 0,1 0-1 0 0,0 0 1 0 0,0-1-1 0 0,0 1 1 0 0,1 0-1 0 0,-1-1 1 0 0,1 1-1 0 0,1 2-23 0 0,1 8 99 0 0,-4 8-15 0 0,-1-14-47 0 0,1 87 258 0 0,0-93-465 0 0,0-1-75 0 0,0-1-337 0 0,0 0-38 0 0</inkml:trace>
  <inkml:trace contextRef="#ctx0" brushRef="#br0" timeOffset="616.78">631 363 6832 0 0,'0'0'200'0'0,"0"0"-50"0"0,0 0-7 0 0,0 0 53 0 0,0-2 165 0 0,0 1-335 0 0,0 1 1 0 0,0 0-1 0 0,0-1 0 0 0,0 1 0 0 0,0-1 0 0 0,0 1 0 0 0,0-1 0 0 0,0 1 0 0 0,0 0 0 0 0,0-1 0 0 0,0 1 0 0 0,0-1 0 0 0,1 1 0 0 0,-1-1 0 0 0,0 1 0 0 0,0 0 0 0 0,0-1 0 0 0,1 1 0 0 0,-1 0 1 0 0,0-1-1 0 0,0 1 0 0 0,1 0 0 0 0,-1-1 0 0 0,0 1 0 0 0,1 0 0 0 0,-1-1 0 0 0,0 1 0 0 0,1 0 0 0 0,-1 0 0 0 0,1-1 0 0 0,-1 1 0 0 0,0 0 0 0 0,1 0 0 0 0,-1 0 0 0 0,1 0 0 0 0,-1 0 0 0 0,0 0 1 0 0,1-1-1 0 0,-1 1 0 0 0,1 0 0 0 0,-1 0 0 0 0,1 0 0 0 0,-1 0 0 0 0,0 1 0 0 0,1-1 0 0 0,-1 0 0 0 0,1 0-26 0 0,1 0 90 0 0,0 0 1 0 0,-1 0-1 0 0,1 0 1 0 0,0-1-1 0 0,0 1 1 0 0,0-1-1 0 0,-1 1 1 0 0,1-1-1 0 0,1 0-90 0 0,5-3 291 0 0,5-3 213 0 0,0 2-92 0 0,-2 2-194 0 0,1-2 93 0 0,11-4 266 0 0,-13 6-355 0 0,1 0-25 0 0,-2 0-77 0 0,23-2 345 0 0,-1-6-7 0 0,-12 8-194 0 0,-6 1-116 0 0,14-5 55 0 0,7-2-45 0 0,13-1-11 0 0,-22 7-66 0 0,-4 2-44 0 0,14-1-14 0 0,12-8 30 0 0,-33 8-61 0 0,-4 1-50 0 0,-4 1-18 0 0,0-1-40 0 0,0 1-48 0 0,0-1-55 0 0,0 0-51 0 0,-1-1-53 0 0,1 1-49 0 0,0 0-41 0 0,6-2-551 0 0,0 0-105 0 0,7 1-724 0 0,9 2-1028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57:52.6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474 61 9416 0 0,'0'39'208'0'0,"0"-31"33"0"0,0-8 16 0 0,-1 0-106 0 0,-1 0-78 0 0,-9-1-27 0 0,8 1-45 0 0,1 0 1 0 0,-1-1-1 0 0,1 1 0 0 0,0-1 1 0 0,-1 0-1 0 0,1 1 1 0 0,0-1-1 0 0,0 0 1 0 0,-1-1-2 0 0,-4-3 64 0 0,4 2 236 0 0,1 2-104 0 0,-1 0-63 0 0,-1 1-50 0 0,0 0-12 0 0,2-1 38 0 0,-13-11 569 0 0,1 1 29 0 0,12 10-634 0 0,1 0-1 0 0,-1 0 1 0 0,0 1-1 0 0,1-1 1 0 0,-1 1-1 0 0,0-1 1 0 0,1 1-1 0 0,-1 0 1 0 0,0 0-1 0 0,1 0 1 0 0,-2 0-73 0 0,-6-2 247 0 0,-2-4 4 0 0,-2 0-20 0 0,1 4-32 0 0,-10 4 254 0 0,14 0-290 0 0,0 2-59 0 0,5-2-95 0 0,-1 1-36 0 0,-1 1 105 0 0,-2-4-52 0 0,1 1-11 0 0,-18 12 1 0 0,1 0 39 0 0,10-7-33 0 0,10-3-7 0 0,-2 4 13 0 0,-8-3-17 0 0,11-4-6 0 0,0 1-1 0 0,-1 0 0 0 0,1-1 1 0 0,0 1-1 0 0,0 0 1 0 0,-1 0-1 0 0,1 0 0 0 0,0 0 1 0 0,0 1-1 0 0,0-1 0 0 0,0 1 1 0 0,-1 1-5 0 0,-13 10 11 0 0,11-11-11 0 0,4-2 0 0 0,1 1 0 0 0,-1-1 0 0 0,0 0 0 0 0,1 1 0 0 0,-1-1 0 0 0,1 0 0 0 0,-1 1 0 0 0,0-1 0 0 0,1 0 0 0 0,-1 1 0 0 0,1-1 0 0 0,-1 1 0 0 0,1-1 0 0 0,-1 1 0 0 0,1 0 0 0 0,0-1 0 0 0,-1 1 0 0 0,1-1 0 0 0,0 1 0 0 0,-1 0 0 0 0,1-1 0 0 0,0 1 0 0 0,-3 4 0 0 0,2-3 4 0 0,-1 0 0 0 0,0 0 0 0 0,1 0 1 0 0,-1 0-1 0 0,0 0 0 0 0,-1-1 1 0 0,1 1-1 0 0,0-1 0 0 0,0 0 0 0 0,-1 1 1 0 0,1-1-1 0 0,-2 0-4 0 0,-15 10 13 0 0,12-7-13 0 0,5-3 1 0 0,0 1 0 0 0,0-1 0 0 0,0 0-1 0 0,1 1 1 0 0,-1-1 0 0 0,0 1-1 0 0,0 0 1 0 0,1-1 0 0 0,-1 1-1 0 0,1 0 1 0 0,0 0 0 0 0,0 0-1 0 0,-1 0 1 0 0,1 2-1 0 0,0-3 3 0 0,0 0 0 0 0,1 0-1 0 0,-1 0 1 0 0,0 0 0 0 0,0 0-1 0 0,1-1 1 0 0,-1 1 0 0 0,0 0 0 0 0,0 0-1 0 0,0-1 1 0 0,0 1 0 0 0,0-1-1 0 0,0 1 1 0 0,0-1 0 0 0,0 1-1 0 0,-1-1-2 0 0,-9 7 11 0 0,11-7-11 0 0,-1 1 1 0 0,1 0 0 0 0,0 0 0 0 0,-1 0-1 0 0,1-1 1 0 0,0 1 0 0 0,0 0 0 0 0,0 0-1 0 0,0 0 1 0 0,-1 0 0 0 0,1 0 0 0 0,0-1-1 0 0,0 1 1 0 0,1 1-1 0 0,-1 22 55 0 0,0 47-120 0 0,0-70 65 0 0,2 25 0 0 0,-2-25 0 0 0,0 0 0 0 0,1 0 0 0 0,-1 0 0 0 0,0 0 0 0 0,1 0 0 0 0,-1 0 0 0 0,1 0 0 0 0,0 0 0 0 0,-1 0 0 0 0,1 0 0 0 0,0-1 0 0 0,-1 1 0 0 0,1 0 0 0 0,0 0 0 0 0,0 0 0 0 0,0-1 0 0 0,0 1 0 0 0,0-1 0 0 0,0 1 0 0 0,4 2 0 0 0,-4-3 0 0 0,0 0 0 0 0,-1 0 0 0 0,1 1 0 0 0,0-1 0 0 0,-1 0 0 0 0,1 1 0 0 0,-1-1 0 0 0,1 0 0 0 0,-1 1 0 0 0,1-1 0 0 0,-1 1 0 0 0,1-1 0 0 0,-1 1 0 0 0,1-1 0 0 0,-1 1 0 0 0,1 0 0 0 0,-1-1 0 0 0,0 1 0 0 0,1-1 0 0 0,-1 1 0 0 0,0 0 0 0 0,0 0 0 0 0,3 4 0 0 0,-3-4 0 0 0,1 0 0 0 0,0-1 0 0 0,-1 1 0 0 0,1 0 0 0 0,0 0 0 0 0,0 0 0 0 0,0 0 0 0 0,0-1 0 0 0,0 1 0 0 0,-1 0 0 0 0,1-1 0 0 0,0 1 0 0 0,0-1 0 0 0,1 1 0 0 0,-1-1 0 0 0,0 1 0 0 0,10 5 0 0 0,-6 5 10 0 0,9-6 33 0 0,2 8-32 0 0,-15-12-11 0 0,0 1 0 0 0,0-1 0 0 0,1 0 0 0 0,-1 0 0 0 0,0 0 0 0 0,1 0 0 0 0,-1 0 0 0 0,1 0 0 0 0,-1 0 0 0 0,1 0 0 0 0,0 0 0 0 0,-1-1 0 0 0,1 1 0 0 0,0-1 0 0 0,-1 1 0 0 0,1-1 0 0 0,0 0 0 0 0,0 1 0 0 0,0-1 0 0 0,5 0 0 0 0,0 1 1 0 0,0 0 0 0 0,0 0 0 0 0,-1 0-1 0 0,1 1 1 0 0,0 0 0 0 0,-1 1-1 0 0,0-1 5 0 0,-2-1 6 0 0,0 0-1 0 0,0 0 1 0 0,0-1-1 0 0,0 0 0 0 0,0 1 1 0 0,0-1-1 0 0,0 0 1 0 0,2-1-11 0 0,6 1 72 0 0,-10-1-62 0 0,0 1 1 0 0,-1 0-1 0 0,1 0 0 0 0,0 0 0 0 0,-1-1 0 0 0,1 1 1 0 0,-1-1-1 0 0,1 0 0 0 0,-1 1 0 0 0,1-1 0 0 0,-1 0 1 0 0,1 0-1 0 0,-1 0 0 0 0,1 0-10 0 0,6-4 43 0 0,2 1 19 0 0,-7 3-43 0 0,-1 0 0 0 0,0 0 0 0 0,0-1 1 0 0,0 1-1 0 0,1 0 0 0 0,-1-1 0 0 0,0 1 0 0 0,-1-1 0 0 0,1 0-19 0 0,31-30 326 0 0,-10 8-121 0 0,0 1-59 0 0,-21 21-133 0 0,0 0 0 0 0,0-1 0 0 0,0 1 0 0 0,-1 0 0 0 0,1-1-1 0 0,-1 1 1 0 0,0-1 0 0 0,0 0 0 0 0,0 1 0 0 0,0-1-1 0 0,0 0 1 0 0,0 0-13 0 0,0-2 17 0 0,0 1 0 0 0,1 0 0 0 0,0 0 0 0 0,-1 0 0 0 0,2 0 0 0 0,1-4-17 0 0,2-4 40 0 0,0-1 0 0 0,-1-1 0 0 0,4-12-40 0 0,-6 18 24 0 0,13-29 3 0 0,-11 11 16 0 0,8-1-32 0 0,-11 24-11 0 0,0 1 0 0 0,0-1 0 0 0,0 0 0 0 0,-1 0 0 0 0,0 0 0 0 0,1 0 0 0 0,-1 0 0 0 0,0-1 0 0 0,-1 1 0 0 0,1 0-1 0 0,0-3 1 0 0,-1 4 0 0 0,0 1 0 0 0,0-1 0 0 0,0 0 0 0 0,1 1 0 0 0,-1-1 0 0 0,1 0 0 0 0,-1 1 0 0 0,1-1 0 0 0,-1 1 0 0 0,1-1 0 0 0,0 1 0 0 0,0-1 0 0 0,0 1 0 0 0,0-1 0 0 0,4-6 0 0 0,-3-7 0 0 0,1-1 0 0 0,8 0 0 0 0,-9 0 0 0 0,-2 3-10 0 0,0 43-56 0 0,0-17 64 0 0,0 7 52 0 0,0 9 80 0 0,0-5-7 0 0,0 31 60 0 0,0-53-178 0 0,0 0 1 0 0,1-1-1 0 0,-1 1 0 0 0,0 0 0 0 0,1 0 0 0 0,-1-1 0 0 0,1 1 0 0 0,0 0 0 0 0,-1-1 0 0 0,1 1 0 0 0,0 0 0 0 0,0-1 0 0 0,0 1-5 0 0,0-1 3 0 0,0 1 1 0 0,0-1 0 0 0,0 1-1 0 0,0-1 1 0 0,-1 1-1 0 0,1 0 1 0 0,-1 0 0 0 0,1-1-1 0 0,-1 1 1 0 0,1 0-1 0 0,-1 0 1 0 0,0-1-1 0 0,0 1-3 0 0,-1 25 43 0 0,1-17-27 0 0,-1 1 1 0 0,1 0 0 0 0,1-1-1 0 0,0 1 1 0 0,2 4-17 0 0,2 0 10 0 0,-3-12-4 0 0,-1 0 0 0 0,0 0 0 0 0,0 0 0 0 0,0 1 0 0 0,-1-1 0 0 0,1 0 0 0 0,-1 0 0 0 0,1 1 0 0 0,-1 2-6 0 0,0 105 129 0 0,0-35 19 0 0,0-69-126 0 0,1 1 0 0 0,0 0 0 0 0,0-1 0 0 0,1 1-1 0 0,1 0-21 0 0,-1 0 18 0 0,0 0-1 0 0,-1-1 0 0 0,0 1 0 0 0,0 0 0 0 0,0 1-17 0 0,-2 20 22 0 0,0-15 7 0 0,1 0 0 0 0,0 0 0 0 0,1 0 0 0 0,2 12-29 0 0,3-11 32 0 0,-5-12-21 0 0,0 0-1 0 0,0 0 1 0 0,0 0 0 0 0,0 0 0 0 0,0 1-1 0 0,0-1 1 0 0,-1 0 0 0 0,0 0-1 0 0,0 4-10 0 0,0 12 46 0 0,0 46 126 0 0,0-20 14 0 0,0-9 46 0 0,0-1 94 0 0,0-33-192 0 0,0-2 2 0 0,0 0 0 0 0,0 0 0 0 0,0 0 0 0 0,0 0-12 0 0,0 0-46 0 0,0 0-9 0 0,0 0-2 0 0,0 0-23 0 0,0 0-102 0 0,0 0-10 0 0,0 0 1 0 0,0 0-37 0 0,0 0-19 0 0,0 0-38 0 0,0 0-44 0 0,0 0-49 0 0,0 0-54 0 0,0 0-50 0 0,0 0-46 0 0,0 0-42 0 0,0 0-291 0 0,0 0-69 0 0,0 0-55 0 0,0 0-39 0 0,0 0-341 0 0,0 0-34 0 0,0 0-2674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5:30.6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13631 490 5840 0 0,'0'0'132'0'0,"0"0"17"0"0,-3 0 11 0 0,-10 0-21 0 0,-32 0 835 0 0,40 2-464 0 0,5-2-510 0 0,-6 7 297 0 0,2-1-126 0 0,1 1-27 0 0,0-1-6 0 0,-7 0 64 0 0,3 4-20 0 0,0 4-43 0 0,5-9-86 0 0,-4 10 107 0 0,-1 4-36 0 0,4-9-54 0 0,-1 3 44 0 0,-3 9 39 0 0,5-16-110 0 0,1 0 1 0 0,-1 1-1 0 0,1-1 1 0 0,0 0-1 0 0,1 1 1 0 0,0 2-44 0 0,-1 19 185 0 0,1 23 147 0 0,1-34-274 0 0,2-3-52 0 0,7 18 18 0 0,-6-14 9 0 0,-3-13-26 0 0,0 0 1 0 0,0 0 0 0 0,0-1 0 0 0,1 1-1 0 0,0 0 1 0 0,0-1 0 0 0,0 0 0 0 0,0 1-8 0 0,-1-3 7 0 0,22 31 199 0 0,2-1 61 0 0,-21-27-205 0 0,1 0 0 0 0,-1-1 0 0 0,0 0 1 0 0,1 0-1 0 0,0 0 0 0 0,0 0 0 0 0,0-1 0 0 0,1 0 0 0 0,-1 0 0 0 0,6 2-62 0 0,7 1 231 0 0,0 0-47 0 0,-6-2-71 0 0,1-1 70 0 0,-2-2-52 0 0,-8-1-96 0 0,0-1-1 0 0,0 1 1 0 0,0-1-1 0 0,-1 0 0 0 0,1 0 1 0 0,0 0-1 0 0,-1 0 1 0 0,3-1-35 0 0,12-5 225 0 0,0 5-52 0 0,-1 2-20 0 0,-2-3-17 0 0,5-7-10 0 0,-1-4 39 0 0,8-7 68 0 0,-19 17-201 0 0,9-8 46 0 0,-7-4 8 0 0,20-18 77 0 0,-27 30-146 0 0,0 0 1 0 0,0 0 0 0 0,0 0-1 0 0,-1 0 1 0 0,0 0-1 0 0,1-1 1 0 0,-1 1 0 0 0,-1-1-1 0 0,1-2-17 0 0,1-42 160 0 0,-2 38-142 0 0,-1 6-17 0 0,0 0 0 0 0,0 0 0 0 0,0 0 0 0 0,0 0 0 0 0,-1 0 1 0 0,0 0-1 0 0,0 1 0 0 0,0-1 0 0 0,0 1 0 0 0,-1-1 0 0 0,0 1 0 0 0,0 0 0 0 0,-2-3-1 0 0,-14-22 1 0 0,1-9 0 0 0,6 11-33 0 0,-2 0-1 0 0,-5-5 33 0 0,16 28 0 0 0,-1-1 0 0 0,0 1 1 0 0,0-1-1 0 0,0 1 0 0 0,0 1 0 0 0,-1-1 1 0 0,0 0-1 0 0,1 1 0 0 0,-4-1 0 0 0,1-1-8 0 0,1 1 0 0 0,-1 0-1 0 0,1-1 1 0 0,-2-2 8 0 0,5 3-186 0 0,0 2 64 0 0,0-1 54 0 0,0 0 46 0 0,-3-1 79 0 0,-8-4 263 0 0,10 6-267 0 0,0 1-62 0 0,1 0-36 0 0,0 0-36 0 0,1 1-41 0 0,-1-1-46 0 0,0 0-68 0 0,0 1-66 0 0,-1 0-70 0 0,1-1-77 0 0,-1 1-84 0 0,1 0-89 0 0,-1 0-96 0 0,0 0-102 0 0,-2 0-923 0 0,-3 0-990 0 0</inkml:trace>
  <inkml:trace contextRef="#ctx0" brushRef="#br0" timeOffset="1683.97">16076 710 8744 0 0,'3'0'257'0'0,"4"-1"-79"0"0,-3-4-56 0 0,1-2-74 0 0,1 3-36 0 0,-5 4-12 0 0,-1-1 0 0 0,1 1 0 0 0,-1 0 0 0 0,0 0 0 0 0,1-1 0 0 0,-1 1 0 0 0,1 0 0 0 0,-1-1 0 0 0,0 1 0 0 0,1 0 0 0 0,-1-1 0 0 0,0 1 0 0 0,0-1 0 0 0,1 1 0 0 0,-1 0-1 0 0,0-1 1 0 0,0 1 0 0 0,1-1 0 0 0,-1 1 0 0 0,0-1 0 0 0,0 1 0 0 0,0-1 0 0 0,0 1 0 0 0,0-1 0 0 0,0 1 0 0 0,0-1 0 0 0,0 1 0 0 0,0-1 0 0 0,0 1 0 0 0,0-1 0 0 0,0 1 0 0 0,0-1 0 0 0,0-3 30 0 0,0 0 54 0 0,0 0 47 0 0,0-1 36 0 0,0-2 94 0 0,0-12 565 0 0,0 12-506 0 0,0 1-90 0 0,0 1-79 0 0,-3 0 274 0 0,-3-2-172 0 0,-18-17 544 0 0,16 19-627 0 0,1 0-35 0 0,-1 2-48 0 0,1 2-60 0 0,-6 1 126 0 0,1 0-42 0 0,-2-1-25 0 0,1 1-39 0 0,8 0-44 0 0,0 0 1 0 0,0 1-1 0 0,1-1 0 0 0,-1 1 1 0 0,1 0-1 0 0,-1 0 1 0 0,0 1-1 0 0,1-1 0 0 0,0 1 1 0 0,-1 0-1 0 0,1 0 1 0 0,-2 2-4 0 0,-15 9 39 0 0,10-7-28 0 0,0 2 0 0 0,0-1 0 0 0,-9 9-11 0 0,-1 10 48 0 0,-5-5-36 0 0,5 6-12 0 0,7-14 0 0 0,10-10 0 0 0,0 0 0 0 0,1 1 0 0 0,-1-1 0 0 0,1 1 0 0 0,0 0 0 0 0,0 0 0 0 0,0 0 0 0 0,-1 4 0 0 0,-6 9 25 0 0,-1 1 1 0 0,-3 1-26 0 0,6-8 19 0 0,0 1 0 0 0,1-1 0 0 0,0 1 1 0 0,-4 11-20 0 0,10-19 0 0 0,0-1 0 0 0,0 1 0 0 0,0-1 0 0 0,1 1 0 0 0,0 0 0 0 0,0-1 0 0 0,0 1 0 0 0,0 0 0 0 0,0 1 0 0 0,1 5 0 0 0,-1 55 0 0 0,0-63 0 0 0,0-1 0 0 0,0 0 0 0 0,0 0 1 0 0,0 1-1 0 0,0-1 0 0 0,0 0 1 0 0,1 0-1 0 0,-1 0 0 0 0,0 1 1 0 0,1-1-1 0 0,-1 0 0 0 0,1 0 0 0 0,-1 0 1 0 0,1 0-1 0 0,0 0 0 0 0,-1 0 1 0 0,1 0-1 0 0,0 0 0 0 0,0 0 1 0 0,-1 0-1 0 0,1 0 0 0 0,0 0 0 0 0,0-1 1 0 0,0 1-1 0 0,0 0 0 0 0,0-1 1 0 0,1 1-1 0 0,-1 0 0 0 0,0-1 1 0 0,0 1-1 0 0,0-1 0 0 0,0 0 0 0 0,1 1 1 0 0,-1-1-1 0 0,0 0 0 0 0,0 0 1 0 0,0 0-1 0 0,1 0 0 0 0,-1 0 1 0 0,1 0-1 0 0,-1 0 4 0 0,1 0 0 0 0,0 0 0 0 0,-1 0 0 0 0,1 1 1 0 0,0-1-1 0 0,-1 1 0 0 0,1-1 0 0 0,-1 1 1 0 0,1 0-1 0 0,-1-1 0 0 0,1 1 0 0 0,-1 0 0 0 0,1 0 1 0 0,-1 0-1 0 0,0 0 0 0 0,1 0 0 0 0,-1 0 1 0 0,1 1-5 0 0,-2-2 2 0 0,0 1 1 0 0,0-1 0 0 0,0 0 0 0 0,1 0 0 0 0,-1 0 0 0 0,0 1 0 0 0,0-1 0 0 0,1 0 0 0 0,-1 0 0 0 0,0 0 0 0 0,1 0 0 0 0,-1 1 0 0 0,0-1-1 0 0,0 0 1 0 0,1 0 0 0 0,-1 0 0 0 0,0 0 0 0 0,1 0 0 0 0,-1 0 0 0 0,0 0 0 0 0,1 0 0 0 0,-1 0 0 0 0,0 0 0 0 0,1 0 0 0 0,-1 0 0 0 0,0 0-3 0 0,6 0 25 0 0,-3 1-14 0 0,0-1 0 0 0,0 0 1 0 0,0 0-1 0 0,0 0 0 0 0,0 0 0 0 0,0 0 0 0 0,0-1 0 0 0,0 1 0 0 0,0-1 0 0 0,0 0 1 0 0,0 0-12 0 0,11-5 39 0 0,0 1 1 0 0,13-3-40 0 0,-15 6 13 0 0,-1-2 0 0 0,0 0 0 0 0,0 0 0 0 0,0-1 0 0 0,2-2-13 0 0,66-40 64 0 0,-69 40-64 0 0,-1-1 0 0 0,1-1 0 0 0,-2 1 0 0 0,6-7 0 0 0,-2 2 0 0 0,-6 7-5 0 0,0 0 0 0 0,-1 0 1 0 0,0 0-1 0 0,0-1 1 0 0,0 1-1 0 0,1-4 5 0 0,1-6-61 0 0,1-6-61 0 0,14-62-276 0 0,-13 45 207 0 0,-7 30 151 0 0,1-2-12 0 0,0 0 0 0 0,-1 0 0 0 0,0-1 0 0 0,-1 1 0 0 0,-1-6 52 0 0,-2-17-221 0 0,-5-28 221 0 0,4 37-151 0 0,0-22 151 0 0,0 2-90 0 0,-3 7 62 0 0,3 19 20 0 0,1-1 0 0 0,0-18 8 0 0,1 26-13 0 0,0 0-1 0 0,0 0 0 0 0,-2 0 1 0 0,1 0-1 0 0,-2-1 14 0 0,3 7 2 0 0,-2-25-2 0 0,3 26-2 0 0,0 1-1 0 0,0 0 1 0 0,0 0-1 0 0,-1 0 1 0 0,-1-5 2 0 0,-4-4-33 0 0,5 12 31 0 0,0-1 0 0 0,0 1 0 0 0,1 0 0 0 0,-1-1 0 0 0,0 1 0 0 0,1-1-1 0 0,0 1 1 0 0,-1-1 0 0 0,1 0 0 0 0,0 1 0 0 0,-1-1 0 0 0,1 1 0 0 0,0-1 2 0 0,0 0 0 0 0,0 1 0 0 0,0-1 0 0 0,0 0 0 0 0,-1 1 0 0 0,1-1 0 0 0,-1 1 0 0 0,1-1 0 0 0,-1 0 0 0 0,0 1 0 0 0,1-1 0 0 0,-1 1 0 0 0,0 0 0 0 0,0-1 0 0 0,0 1 0 0 0,-4-7 0 0 0,0-6 0 0 0,5 14 0 0 0,-1 0 0 0 0,1 0 0 0 0,0 0 0 0 0,-1-1 0 0 0,1 1 0 0 0,0 0 0 0 0,-1 0 0 0 0,1 0 0 0 0,0 0 0 0 0,-1 0 0 0 0,1 0 0 0 0,0 0 0 0 0,-1-1 0 0 0,1 1 0 0 0,0 0 0 0 0,-1 0 0 0 0,1 0 0 0 0,0 0 0 0 0,-1 1 0 0 0,1-1 0 0 0,0 0 0 0 0,-1 0 0 0 0,1 0 0 0 0,0 0 0 0 0,-1 0 0 0 0,1 0 0 0 0,0 0 0 0 0,-1 1 0 0 0,1-1 0 0 0,0 0 0 0 0,-1 0 0 0 0,0 3 0 0 0,1-1 0 0 0,-1 1 0 0 0,0-1 0 0 0,1 1 0 0 0,-1-1 0 0 0,1 1 0 0 0,0-1 0 0 0,0 1 0 0 0,0-1 0 0 0,0 1 0 0 0,1-1 0 0 0,-1 2 0 0 0,1 10 0 0 0,-1-6 5 0 0,2 0 0 0 0,-1 0 1 0 0,1 0-1 0 0,0 0 0 0 0,2 3-5 0 0,3 14 82 0 0,4 7 8 0 0,-7-15-44 0 0,-3-9-21 0 0,1-1-1 0 0,0 1 0 0 0,1-1 0 0 0,-1 1 0 0 0,2 0-24 0 0,0 1 35 0 0,0 1 1 0 0,-1-1-1 0 0,0 1 0 0 0,-1 0 1 0 0,0 0-1 0 0,0 4-35 0 0,0 0 67 0 0,1 0 1 0 0,4 12-68 0 0,-2-8 36 0 0,0 1 36 0 0,13 70 405 0 0,-12-44-230 0 0,-1-22-93 0 0,-3-12-67 0 0,0-1 1 0 0,0 1-1 0 0,-1 0 1 0 0,0 2-88 0 0,-1 5 132 0 0,-1-11-56 0 0,1 1 0 0 0,0-1 0 0 0,1 1 0 0 0,0-1 0 0 0,1 3-76 0 0,3 6 124 0 0,1 1 27 0 0,-4 0-4 0 0,-2 12 43 0 0,0 126 739 0 0,0-152-1005 0 0,0-3-35 0 0,0 0-168 0 0,0 0 139 0 0,0 0-49 0 0,0 0-74 0 0,0 0 85 0 0,0 0-37 0 0,0 0-39 0 0,0 0-38 0 0,0 0-390 0 0,0 0 97 0 0,0 0-52 0 0,0 0-746 0 0,0 0-585 0 0,0 0-1113 0 0</inkml:trace>
  <inkml:trace contextRef="#ctx0" brushRef="#br0" timeOffset="2154.71">16550 789 7136 0 0,'0'0'208'0'0,"2"-2"-10"0"0,11-9-156 0 0,-9 10-21 0 0,-1 0 40 0 0,4-1 164 0 0,1 2 187 0 0,-3 0-113 0 0,2 1 191 0 0,4 0 281 0 0,-4-1-318 0 0,-1-1-153 0 0,-1-1-98 0 0,3-3 134 0 0,5-2 175 0 0,-2 6-106 0 0,-4 1-140 0 0,-5 0-178 0 0,0 0-1 0 0,1 0 1 0 0,-1 0-1 0 0,0 0 0 0 0,0 0 1 0 0,0 0-1 0 0,0-1 1 0 0,0 1-1 0 0,0-1 1 0 0,2 0-87 0 0,4-4 227 0 0,4-1 123 0 0,-1 4-73 0 0,1 0 14 0 0,-3-3-54 0 0,4-1-2 0 0,5 4-49 0 0,-2 2-26 0 0,-2-3-5 0 0,-4-2-65 0 0,8-2 61 0 0,1 5 32 0 0,-13 2-133 0 0,0-1-1 0 0,-1 0 1 0 0,1 0-1 0 0,0-1 1 0 0,3-1-50 0 0,-4 1 42 0 0,0 1 0 0 0,1-1 0 0 0,-1 1 0 0 0,1 1 0 0 0,3-1-42 0 0,7-2 117 0 0,-6-3-40 0 0,-2 1-34 0 0,2 1 13 0 0,-8 3-44 0 0,1 0 0 0 0,-1 0 0 0 0,0-1 0 0 0,0 1-1 0 0,0 0 1 0 0,0-1 0 0 0,0 1 0 0 0,0-1-1 0 0,0 0-11 0 0,7-6 62 0 0,18-20 331 0 0,-18 19-304 0 0,-6 6 8 0 0,-2 1-35 0 0,0-1-25 0 0,-2 0-25 0 0,2-1 11 0 0,6-1 17 0 0,-7 5-39 0 0,1 0 1 0 0,-1-1-1 0 0,1 1 0 0 0,-1 0 1 0 0,0 0-1 0 0,1-1 0 0 0,-1 1 1 0 0,0 0-1 0 0,1-1 0 0 0,-1 1 0 0 0,0 0 1 0 0,1-1-1 0 0,-1 1 0 0 0,0-1 1 0 0,1 1-1 0 0,-1-1 0 0 0,0 1 0 0 0,0-1 1 0 0,0 1-1 0 0,0 0 0 0 0,1-1 1 0 0,-1 1-1 0 0,0-1 0 0 0,0 1 0 0 0,0-1 1 0 0,0 1-1 0 0,0-1 0 0 0,0 1 1 0 0,0-1-1 0 0,0 1 0 0 0,0-1 0 0 0,-1 0-1 0 0,1-10 66 0 0,0 8-35 0 0,-1 0 0 0 0,1 0 0 0 0,-1 0-1 0 0,0 0 1 0 0,1 0 0 0 0,-1 1 0 0 0,-1-1-31 0 0,-5-8 46 0 0,3 6 42 0 0,4 0-55 0 0,-1 0-10 0 0,-10-1 41 0 0,6-4 0 0 0,-6 3-12 0 0,-3 0-39 0 0,10 5-14 0 0,-12 0 15 0 0,1-1 32 0 0,7-2-35 0 0,6 4-11 0 0,1 0 0 0 0,-1 0 0 0 0,1 0 0 0 0,0 1 0 0 0,-1-1 0 0 0,0 0 1 0 0,1 1-1 0 0,-1-1 0 0 0,1 1 0 0 0,-1-1 0 0 0,0 1 0 0 0,1 0 0 0 0,-1 0 0 0 0,0 0 0 0 0,0 0 1 0 0,1 0-1 0 0,-1-1 0 0 0,0 1 0 0 0,0 0 0 0 0,1-1 0 0 0,-1 1 0 0 0,0-1 0 0 0,0 0 1 0 0,1 1-1 0 0,-1-1 0 0 0,1 0 0 0 0,-1 0 0 0 0,0 0 0 0 0,1 0 4 0 0,-1 0 0 0 0,1 0 0 0 0,-1 0 0 0 0,1 0 0 0 0,-1 1 0 0 0,0-1 0 0 0,1 1 0 0 0,-1-1 0 0 0,0 1 0 0 0,0-1 0 0 0,1 1 0 0 0,-1 0 0 0 0,0 0-4 0 0,-77 0 0 0 0,64 3-41 0 0,-1 10 28 0 0,0 0 13 0 0,5-8-3 0 0,10-5 0 0 0,-1 0 0 0 0,1 1 0 0 0,0-1 1 0 0,0 0-1 0 0,0 1 0 0 0,0 0 0 0 0,0-1 1 0 0,0 1-1 0 0,0 0 0 0 0,0-1 0 0 0,0 1 1 0 0,0 0-1 0 0,1 0 0 0 0,-1 0 0 0 0,0 0 1 0 0,0 0-1 0 0,1 0 0 0 0,-1 0 3 0 0,-4 10-10 0 0,4-9 10 0 0,0 0 0 0 0,0 1 0 0 0,0-1 0 0 0,-1 0 0 0 0,1 0 0 0 0,-1 0 0 0 0,1 0 0 0 0,-1 0-1 0 0,0 0 1 0 0,-3 4 0 0 0,2-4-1 0 0,0 1 0 0 0,0 0 0 0 0,1-1 0 0 0,-1 2 0 0 0,1-1 1 0 0,0 0-1 0 0,0 0 0 0 0,0 1 0 0 0,0-1 0 0 0,1 1 1 0 0,-1-1-1 0 0,0 4 1 0 0,-11 30-48 0 0,0-1 42 0 0,10-26 6 0 0,-1-2 0 0 0,2 0 0 0 0,-1 1 0 0 0,1-1 0 0 0,0 1 0 0 0,1-1 0 0 0,0 1 0 0 0,0 1 0 0 0,1-6 0 0 0,1-1 0 0 0,-1 0 0 0 0,0 0 0 0 0,1 1 0 0 0,0-1 0 0 0,-1 0-1 0 0,1 0 1 0 0,0 0 0 0 0,2 3 0 0 0,3 9-9 0 0,-2 4-18 0 0,-4-15 25 0 0,1 0 0 0 0,0 1 0 0 0,0-1 0 0 0,0 0 0 0 0,1 0 1 0 0,0 0-1 0 0,-1 0 0 0 0,1 0 0 0 0,1-1 0 0 0,-1 1 0 0 0,0-1 0 0 0,1 1 0 0 0,0-1 0 0 0,3 3 2 0 0,-3-2 0 0 0,0 0 0 0 0,0 0 0 0 0,0 0 0 0 0,0 0 0 0 0,2 4 0 0 0,-4-5 0 0 0,1 1 0 0 0,0-1 0 0 0,0 0 0 0 0,0 0 0 0 0,1 0 0 0 0,-1 0 0 0 0,1 0 0 0 0,0 0 0 0 0,0-1 0 0 0,0 0 0 0 0,1 1 0 0 0,56 42 67 0 0,-57-43-62 0 0,1 1 1 0 0,-1-1-1 0 0,1 0 0 0 0,0-1 0 0 0,-1 1 1 0 0,1-1-1 0 0,2 1-5 0 0,24 4 90 0 0,-24-5-53 0 0,1 0 0 0 0,-1 0 0 0 0,1 1 0 0 0,-1-1 0 0 0,0 1 0 0 0,6 3-37 0 0,-6-2 41 0 0,2 0 0 0 0,-1-1 0 0 0,0 0 0 0 0,0 0 0 0 0,1 0-1 0 0,5-1-40 0 0,7 3 73 0 0,3 0 17 0 0,-13-1-42 0 0,1-1 0 0 0,-1 0 0 0 0,1-1 0 0 0,5 0-48 0 0,32 0 153 0 0,30-1 25 0 0,-30-4-161 0 0,-42 3 46 0 0,0 0-49 0 0,0 0-49 0 0,0 0-52 0 0,3-1-128 0 0,0 0-112 0 0,-1 1-121 0 0,1 0-125 0 0,-5 0 237 0 0,0 1-33 0 0,0-1-35 0 0,0 1-35 0 0,1-1-37 0 0,-1 1-36 0 0,0 0-38 0 0,0 0-38 0 0,4 0-570 0 0,-1 0-33 0 0,12 0-2501 0 0</inkml:trace>
  <inkml:trace contextRef="#ctx0" brushRef="#br0" timeOffset="562.42">14672 631 6240 0 0,'0'0'182'0'0,"-3"-2"-8"0"0,-4-5-115 0 0,1 3 34 0 0,5 4-13 0 0,0 0-33 0 0,-2 0-16 0 0,0 0-8 0 0,1 0 32 0 0,1-1 31 0 0,-1 1 46 0 0,1-1 22 0 0,0 0 47 0 0,-1 0 52 0 0,1 0 59 0 0,0 0-216 0 0,-1 0 0 0 0,1 0 0 0 0,-1-1 0 0 0,1 1 0 0 0,-1 1 0 0 0,1-1-1 0 0,-1 0 1 0 0,1 0 0 0 0,-1 0 0 0 0,0 1 0 0 0,1-1 0 0 0,-1 1-1 0 0,-1-1-95 0 0,-4 1 342 0 0,0-1 35 0 0,-1 1 48 0 0,-1 0 60 0 0,2 0-106 0 0,-2 0-53 0 0,-1-1-71 0 0,-3 1-33 0 0,1 0-63 0 0,-2 0-25 0 0,-4 4 16 0 0,5 2-6 0 0,12-5-121 0 0,-1 0 0 0 0,1-1-1 0 0,-1 1 1 0 0,1 0 0 0 0,0-1 0 0 0,-1 1 0 0 0,1-1 0 0 0,-1 1 0 0 0,0-1 0 0 0,1 0 0 0 0,-1 1 0 0 0,1-1 0 0 0,-1 0-23 0 0,0 0 29 0 0,1 0 0 0 0,-1 0 0 0 0,0 0 0 0 0,1 1 0 0 0,-1-1 0 0 0,0 1 0 0 0,1-1 0 0 0,-1 1 0 0 0,0 0-29 0 0,-14 10 219 0 0,-15 21 122 0 0,16-16-186 0 0,7-9-86 0 0,5-4-34 0 0,0 0 0 0 0,0 1 0 0 0,0-1-1 0 0,0 1 1 0 0,0-1 0 0 0,0 1-35 0 0,-2 7 68 0 0,5-9-57 0 0,-1 0 0 0 0,-1 1 1 0 0,1-1-1 0 0,0 0 0 0 0,-1 0 1 0 0,1 0-1 0 0,-1 0 0 0 0,1 0 1 0 0,-1 0-12 0 0,-3 3 31 0 0,1 1 0 0 0,0 0 1 0 0,0-1-1 0 0,1 2 0 0 0,0-1 1 0 0,0 1-32 0 0,0-2 20 0 0,2-1-1 0 0,0 1 1 0 0,0-1 0 0 0,0 0-1 0 0,1 1 1 0 0,-1-1 0 0 0,1 0-1 0 0,0 1 1 0 0,0-1 0 0 0,1 4-20 0 0,0 8 15 0 0,-1-7-16 0 0,0-4 3 0 0,0-1-1 0 0,0 1 1 0 0,0-1-1 0 0,1 1 1 0 0,0-1 0 0 0,0 3-2 0 0,0-4 5 0 0,0-1 0 0 0,0 0-1 0 0,0-1 1 0 0,0 1 0 0 0,0 0 0 0 0,0 0 0 0 0,1 0 0 0 0,-1-1 0 0 0,2 2-5 0 0,27 20 59 0 0,-23-19-24 0 0,0 1 1 0 0,1 1-1 0 0,3 4-35 0 0,-8-7 14 0 0,0 0 0 0 0,0-1 0 0 0,1 1 0 0 0,-1-1 0 0 0,1 1-1 0 0,-1-1 1 0 0,4 1-14 0 0,23 6 57 0 0,-11-5-40 0 0,-4 2-42 0 0,-1-1-27 0 0,7-3-68 0 0,-18-2 145 0 0,1 0-38 0 0,0 1-36 0 0,-1-1-36 0 0,1 1-37 0 0,-1 0-35 0 0,1-1-36 0 0,0 1-34 0 0,-1 0-35 0 0,1 0-34 0 0,-1 0-34 0 0,1 0-32 0 0,2 1-463 0 0,0 0-127 0 0,-3-1 534 0 0,5 1-1394 0 0,2-1-1030 0 0</inkml:trace>
  <inkml:trace contextRef="#ctx0" brushRef="#br0" timeOffset="1015.83">15161 663 6992 0 0,'0'-3'157'0'0,"0"3"-148"0"0,0-1 0 0 0,0 1 0 0 0,0-1 0 0 0,0 1-1 0 0,0-1 1 0 0,0 1 0 0 0,0-1 0 0 0,0 1 0 0 0,0-1 0 0 0,0 1 0 0 0,0 0-1 0 0,-1-1 1 0 0,1 1 0 0 0,0-1 0 0 0,0 1 0 0 0,0-1 0 0 0,-1 1 0 0 0,1 0-1 0 0,0-1 1 0 0,-1 1 0 0 0,1-1 0 0 0,0 1 0 0 0,-1 0 0 0 0,1-1 0 0 0,-1 1-1 0 0,1 0 1 0 0,0 0 0 0 0,-1-1 0 0 0,1 1 0 0 0,-1 0 0 0 0,1 0 0 0 0,-1 0-1 0 0,1-1 1 0 0,-1 1 0 0 0,1 0 0 0 0,-1 0 0 0 0,1 0 0 0 0,-1 0 0 0 0,1 0-1 0 0,-1 0 1 0 0,1 0 0 0 0,-1 0-9 0 0,-4-2 165 0 0,-8-9-131 0 0,4 9-20 0 0,4 1 40 0 0,2 1 148 0 0,0 0-36 0 0,-3 0 81 0 0,1 0-70 0 0,-6 0 112 0 0,8 0-133 0 0,-2 3 280 0 0,-9 7-55 0 0,-1-7-81 0 0,14-3-279 0 0,0 0-1 0 0,0 0 1 0 0,1 0-1 0 0,-1 0 0 0 0,0 1 1 0 0,0-1-1 0 0,1 0 1 0 0,-1 0-1 0 0,0 1 0 0 0,1-1 1 0 0,-1 0-1 0 0,0 1 1 0 0,1-1-1 0 0,-1 0 0 0 0,0 1 1 0 0,1-1-1 0 0,-1 1 1 0 0,1-1-1 0 0,-1 1 0 0 0,0 0-20 0 0,-5 8 232 0 0,1-1-99 0 0,-1 0-35 0 0,-41 39 593 0 0,0 0-75 0 0,36-30-455 0 0,6-2-53 0 0,2-2-43 0 0,-3 0 16 0 0,5-12-69 0 0,0 1 0 0 0,0-1 0 0 0,1 1 0 0 0,-1-1 0 0 0,0 1 0 0 0,1-1 0 0 0,-1 1 0 0 0,1 0 0 0 0,0-1 0 0 0,-1 1 0 0 0,1 0 0 0 0,0-1 1 0 0,0 1-1 0 0,0 0-12 0 0,0 18 100 0 0,0 20 197 0 0,0-26-197 0 0,2 4 76 0 0,5 0-43 0 0,-3-7-77 0 0,1 10-22 0 0,9 5-34 0 0,-11-20 6 0 0,2 0 1 0 0,-1-1 0 0 0,0 0-1 0 0,1 0 1 0 0,0 0 0 0 0,1-1-1 0 0,-1 1 1 0 0,5 2-7 0 0,5-1-20 0 0,1 0 62 0 0,-1-2 36 0 0,-8-3-18 0 0,-1 0-1 0 0,1 0 0 0 0,0-1 0 0 0,-1 0 1 0 0,6 0-60 0 0,7-4 102 0 0,13-6 52 0 0,-14 6-75 0 0,-13 3-58 0 0,0 0-1 0 0,0 0 1 0 0,-1 0 0 0 0,1-1 0 0 0,0 0 0 0 0,-1 0 0 0 0,0 0 0 0 0,1-1-21 0 0,17-10 109 0 0,-14 8-70 0 0,-1 0-1 0 0,1-1 1 0 0,-1 1 0 0 0,0-1-1 0 0,0-1-38 0 0,-3 4 20 0 0,0-1-1 0 0,0 1 1 0 0,0 1-1 0 0,0-1 0 0 0,4-2-19 0 0,-5 4 11 0 0,1-1 0 0 0,-1 0 0 0 0,0 0 0 0 0,0-1 0 0 0,0 1 0 0 0,0-1 0 0 0,0 1 0 0 0,-1-1 0 0 0,1 0 0 0 0,-1 0 0 0 0,1-1-11 0 0,18-26 89 0 0,6 0 38 0 0,-26 28-122 0 0,1 0 1 0 0,-1 0 0 0 0,1 0 0 0 0,-1 0-1 0 0,0-1 1 0 0,1 1 0 0 0,-1 0 0 0 0,0-1-1 0 0,0 1 1 0 0,-1 0 0 0 0,1-1 0 0 0,-1 1 0 0 0,1-1-1 0 0,-1 0-5 0 0,1-37 62 0 0,-2 20-39 0 0,1 13-12 0 0,-1 0 0 0 0,0 1 0 0 0,0-1 0 0 0,0 0 0 0 0,-1 1 0 0 0,0-1-11 0 0,-3-9 1 0 0,1-2-1 0 0,3 13 0 0 0,0 0 0 0 0,0 0 0 0 0,0 0 0 0 0,-1 1 0 0 0,1-1 0 0 0,-1 1 0 0 0,-1-1 0 0 0,1 0 0 0 0,-2 0-14 0 0,1-1 1 0 0,0 0 0 0 0,1 1 0 0 0,-1-1-1 0 0,1-1 1 0 0,0-2 13 0 0,-8-17-114 0 0,9 22 92 0 0,-1 0-1 0 0,-1 1 0 0 0,1 0 0 0 0,0-1 0 0 0,-1 1 0 0 0,0 0 0 0 0,0 0 23 0 0,-8-9-127 0 0,-1-1-48 0 0,0 2-58 0 0,-1 3-60 0 0,-2 5-61 0 0,3 3 42 0 0,-1 0-94 0 0,1 0-13 0 0,-11 0-620 0 0,20 0 415 0 0</inkml:trace>
  <inkml:trace contextRef="#ctx0" brushRef="#br0" timeOffset="-701.35">12889 663 5784 0 0,'0'0'132'0'0,"0"0"17"0"0,0 0 10 0 0,0-3-26 0 0,0 2-149 0 0,0-1 46 0 0,1-1 60 0 0,-1 0 44 0 0,-1-8 422 0 0,0 7-357 0 0,1 1-118 0 0,-1 1-39 0 0,-1 0 49 0 0,0-1 47 0 0,-2-2 167 0 0,-7-6 490 0 0,8 8-607 0 0,1 1-61 0 0,0 0-83 0 0,1 2-57 0 0,-1-3 349 0 0,0 0-115 0 0,2 1-72 0 0,0-1-67 0 0,0 0-27 0 0,-1 1 66 0 0,-2 0 26 0 0,-2 1 47 0 0,-18 0 510 0 0,12 2-379 0 0,2 0-89 0 0,4 0-154 0 0,3 0-78 0 0,-3 9 110 0 0,-8-4-8 0 0,11-5-97 0 0,1 0 1 0 0,-1 0 0 0 0,1 0 0 0 0,-1 0-1 0 0,1 1 1 0 0,-1-1 0 0 0,1 1-1 0 0,0-1 1 0 0,0 1 0 0 0,-1 0-10 0 0,-11 20 53 0 0,-8 17-21 0 0,10-26 18 0 0,9-11-46 0 0,0-1 0 0 0,1 1 1 0 0,-1 0-1 0 0,1 0 1 0 0,-1 0-1 0 0,1 0 1 0 0,0 0-1 0 0,0 0 1 0 0,-1 2-5 0 0,0 13 42 0 0,2-13-36 0 0,0-1 0 0 0,0 0 0 0 0,0 1 0 0 0,0-1 0 0 0,-1 0 0 0 0,0 1 0 0 0,1-1 0 0 0,-2 0-6 0 0,1 3 6 0 0,-1-2-2 0 0,0 1 0 0 0,0 0 0 0 0,1 0 0 0 0,0 0 0 0 0,0 0 0 0 0,0 0 0 0 0,1 0 0 0 0,-1 0 0 0 0,1 0 0 0 0,0 0 0 0 0,1 0 0 0 0,0 4-4 0 0,5 7 7 0 0,-5-13-2 0 0,0 0 1 0 0,0 0 0 0 0,0 1 0 0 0,0-1 0 0 0,0 0-1 0 0,-1 1 1 0 0,1-1 0 0 0,-1 2-6 0 0,2 24 10 0 0,-1-27-8 0 0,0 0-1 0 0,-1 0 1 0 0,1 0-1 0 0,0 0 1 0 0,0-1-1 0 0,0 1 1 0 0,1 0-1 0 0,-1-1 1 0 0,0 1-1 0 0,1-1 1 0 0,0 1-2 0 0,0 1 12 0 0,0 0 0 0 0,0-1 0 0 0,0 1 0 0 0,0 0 0 0 0,0 0 0 0 0,0 2-12 0 0,-2-4 5 0 0,1 1-1 0 0,-1-1 0 0 0,1 1 0 0 0,0-1 1 0 0,-1 0-1 0 0,1 1 0 0 0,0-1 0 0 0,0 0 1 0 0,0 0-1 0 0,0 0 0 0 0,0 0 0 0 0,0 0 1 0 0,0 0-1 0 0,0 0 0 0 0,0 0 0 0 0,1 0 1 0 0,-1 0-1 0 0,0 0 0 0 0,0-1 0 0 0,1 1 1 0 0,-1-1-1 0 0,1 1 0 0 0,-1-1 0 0 0,0 1 1 0 0,1-1-1 0 0,-1 0 0 0 0,1 0 0 0 0,-1 1 1 0 0,1-1-5 0 0,61 0 345 0 0,-61 0-340 0 0,0-1 0 0 0,-1 1 0 0 0,1 0-1 0 0,0 0 1 0 0,-1-1 0 0 0,1 1 0 0 0,-1-1 0 0 0,1 1 0 0 0,-1-1 0 0 0,1 0-1 0 0,-1 0 1 0 0,1 0 0 0 0,-1 0 0 0 0,1 0-5 0 0,6-4 15 0 0,2 1 33 0 0,3-3 14 0 0,-5 0-50 0 0,2 0-27 0 0,4-2-61 0 0,-10 8 50 0 0,-1-1 1 0 0,0 0 0 0 0,1 0 0 0 0,-1-1 0 0 0,0 1 0 0 0,1-2 25 0 0,7-8-147 0 0,0-1 0 0 0,-1 0 1 0 0,5-9 146 0 0,-2 7-143 0 0,-2 3 3 0 0,-6 2-1 0 0,-2-4-120 0 0,-1-1-30 0 0,3-1-60 0 0,-1 0 17 0 0,-1 5 37 0 0,-2 1-34 0 0,-1 0-107 0 0,0 4 45 0 0,0-1-70 0 0,0-3-335 0 0,0-1-84 0 0,0-6-358 0 0,0-11-689 0 0</inkml:trace>
  <inkml:trace contextRef="#ctx0" brushRef="#br0" timeOffset="-437.53">12968 111 5248 0 0,'1'-9'46'0'0,"-1"0"-11"0"0,-5-2 38 0 0,-4-7 77 0 0,6 2-118 0 0,3 6-11 0 0,-2 4 56 0 0,-2 0 84 0 0,-3-1 185 0 0,7 7-346 0 0,-1-2 376 0 0,0 0-101 0 0,0 0-82 0 0,0 0-68 0 0,1 0-39 0 0,1-3 17 0 0,0 4-6 0 0,-1 1 3 0 0,0-2 300 0 0,0 1-184 0 0,0 1-68 0 0,0 0-16 0 0,0 0 0 0 0,-3 3-32 0 0,-7 8 10 0 0,7-9 61 0 0,2 26 421 0 0,0 3-31 0 0,2-10-273 0 0,0-5-135 0 0,2-1-102 0 0,0-2 22 0 0,5 8 89 0 0,2 7 60 0 0,-5-9-119 0 0,0 23 115 0 0,6-5 7 0 0,-6 8 6 0 0,8 18 71 0 0,-6-31-175 0 0,-1-1-44 0 0,-1 14 45 0 0,6-9 16 0 0,-6 7 65 0 0,0-20-66 0 0,-2-13-61 0 0,-1 1 0 0 0,-1 0 0 0 0,1-1 0 0 0,-2 3-82 0 0,0 6 125 0 0,0-12-45 0 0,0 1 1 0 0,0-1-1 0 0,0 0 1 0 0,1 1 0 0 0,1 2-81 0 0,3 7 148 0 0,-3-10-61 0 0,0-1 0 0 0,-1 1 0 0 0,0 0 0 0 0,0 0 1 0 0,0 3-88 0 0,0 0 151 0 0,0-2-41 0 0,1-1-19 0 0,2 2 1 0 0,0-1-1 0 0,-2 0 0 0 0,-1 0 19 0 0,0 2 42 0 0,-1 54 559 0 0,0-20-452 0 0,0-44-394 0 0,3 0-75 0 0,7 0-307 0 0,-7 0-39 0 0</inkml:trace>
  <inkml:trace contextRef="#ctx0" brushRef="#br0" timeOffset="-3027.38">10176 221 8088 0 0,'0'0'182'0'0,"0"0"29"0"0,0 0 12 0 0,0 0-76 0 0,0 0-13 0 0,0 0 49 0 0,0 0 155 0 0,0 0 285 0 0,0 0 17 0 0,0 0-265 0 0,0 0-161 0 0,0 0-48 0 0,0 0 18 0 0,0 0 58 0 0,0 0-18 0 0,0 0-21 0 0,0 0-62 0 0,0 3-21 0 0,4 26 90 0 0,4-4-88 0 0,-7-21-108 0 0,3 16 105 0 0,-4 6-10 0 0,0-21-81 0 0,-1 1-1 0 0,1 0 0 0 0,0-1 1 0 0,1 1-1 0 0,0 4-27 0 0,10 35 148 0 0,-6-1 11 0 0,6-7 1 0 0,-6 10-2 0 0,-3-30-112 0 0,5 26 73 0 0,0-11 22 0 0,3 3 11 0 0,-5 4 1 0 0,6-15 7 0 0,-10-20-126 0 0,0 0 0 0 0,-1 0 0 0 0,1 0 0 0 0,-1 1 0 0 0,0 3-34 0 0,2 23 165 0 0,9 1 8 0 0,-6-3 23 0 0,1-14-52 0 0,-5-11-111 0 0,0-1 1 0 0,0 0 0 0 0,0 0 0 0 0,0 1 0 0 0,0-1 0 0 0,-1 1 0 0 0,1-1 0 0 0,-1 2-34 0 0,1 8 114 0 0,1-4-40 0 0,3 4-9 0 0,-4-11-61 0 0,1 0 0 0 0,-1 1 0 0 0,-1-1 1 0 0,1 0-1 0 0,0 0 0 0 0,0 1 0 0 0,-1-1 1 0 0,0 1-1 0 0,1-1 0 0 0,-1 0 0 0 0,0 1 1 0 0,0 0-5 0 0,0 11 46 0 0,0 17 147 0 0,0-29-123 0 0,0-2 15 0 0,0 0-16 0 0,-9-1-71 0 0,4-4-113 0 0,0-2-9 0 0,4 5 144 0 0,-1 1-66 0 0,0 0-67 0 0,1 1-69 0 0,-1-1-80 0 0,1 0-77 0 0,0 0-79 0 0,0 0-82 0 0,0-1-83 0 0,1 0-84 0 0,-1-1-87 0 0,1 0-90 0 0,0-1-370 0 0,0 0-39 0 0,0-4-1318 0 0</inkml:trace>
  <inkml:trace contextRef="#ctx0" brushRef="#br0" timeOffset="-2622.55">10223 206 5008 0 0,'0'0'144'0'0,"0"0"-24"0"0,0 0 17 0 0,0 0 69 0 0,0 0 195 0 0,0 0 353 0 0,0 0 29 0 0,0 0-319 0 0,0 0-184 0 0,0 0-39 0 0,0 0 66 0 0,0-3 152 0 0,0 2-431 0 0,0 1 0 0 0,0-1 0 0 0,1 0 1 0 0,-1 1-1 0 0,0-1 0 0 0,0 0 0 0 0,0 1 1 0 0,1-1-1 0 0,-1 1 0 0 0,0-1 0 0 0,1 0 1 0 0,-1 1-1 0 0,0-1 0 0 0,1 1 0 0 0,-1-1 1 0 0,1 1-1 0 0,-1-1 0 0 0,1 1 0 0 0,-1 0 1 0 0,1-1-1 0 0,-1 1-28 0 0,10-6 354 0 0,2-2 35 0 0,-10 6-208 0 0,-1 1-34 0 0,2 0 62 0 0,0 0-75 0 0,1 1-67 0 0,-1 0-15 0 0,0-1 54 0 0,5-3 88 0 0,-2 1-46 0 0,15-2 203 0 0,-9 4-173 0 0,-4 1-39 0 0,2 0 35 0 0,0 1-37 0 0,10-1 137 0 0,-2-3 12 0 0,-9-1-195 0 0,-6 3-65 0 0,0-1 1 0 0,0 1 0 0 0,0 0-1 0 0,0 0 1 0 0,1 1 0 0 0,-1-1-1 0 0,0 0 1 0 0,1 1 0 0 0,-1 0-1 0 0,0 0 1 0 0,1 0 0 0 0,-1 0-1 0 0,3 1-26 0 0,10 5 126 0 0,-13-5-101 0 0,0 0 1 0 0,1 0-1 0 0,-1 0 1 0 0,0 0-1 0 0,1 0 1 0 0,-1 0-1 0 0,1-1 0 0 0,0 0 1 0 0,-1 0-26 0 0,13 0 59 0 0,-9 0-35 0 0,1-1 1 0 0,0 2 0 0 0,0-1 0 0 0,-1 1 0 0 0,2 1-25 0 0,23 8 72 0 0,-12-5-30 0 0,-11-3-14 0 0,0 0-1 0 0,-1 0 1 0 0,1 1 0 0 0,0 0-1 0 0,-1 1 1 0 0,0 0 0 0 0,0 0 0 0 0,1 2-28 0 0,36 22 64 0 0,-40-25-64 0 0,-4-3 0 0 0,-1 0 0 0 0,1 1 0 0 0,0-1 0 0 0,-1 0 0 0 0,1 1 0 0 0,-1-1 0 0 0,1 0 0 0 0,0 1 0 0 0,-1-1 0 0 0,1 1 0 0 0,-1-1 0 0 0,1 1 0 0 0,-1-1 0 0 0,0 1 0 0 0,1-1 0 0 0,-1 1 0 0 0,1-1 0 0 0,-1 1 0 0 0,0 0 0 0 0,0-1 0 0 0,1 1 0 0 0,-1 0 0 0 0,2 4 0 0 0,11 11 0 0 0,-11-15 0 0 0,-1 0 0 0 0,0 1 0 0 0,1-1 0 0 0,-1 0 0 0 0,0 1 0 0 0,0-1 0 0 0,0 1 0 0 0,0-1 0 0 0,0 1 0 0 0,0-1 0 0 0,-1 1 0 0 0,1 0 0 0 0,0-1 0 0 0,-1 1 0 0 0,0 0 0 0 0,1 0 0 0 0,-1-1 0 0 0,0 1 0 0 0,0 0 0 0 0,0 93 16 0 0,0-94-11 0 0,0 1 1 0 0,0 0 0 0 0,0-1 0 0 0,-1 1-1 0 0,1-1 1 0 0,0 1 0 0 0,-1-1 0 0 0,1 1 0 0 0,-1-1-1 0 0,0 1 1 0 0,0-1 0 0 0,1 0 0 0 0,-1 1-6 0 0,-6 11 5 0 0,4 0-5 0 0,3-11 4 0 0,-1 1 1 0 0,1-1-1 0 0,-1 0 0 0 0,0 0 0 0 0,1 1 1 0 0,-1-1-1 0 0,0 0 0 0 0,-1 0 0 0 0,1 0 1 0 0,0 0-1 0 0,0 0 0 0 0,-1 0 0 0 0,1 0 1 0 0,-1 0-5 0 0,-21 20 154 0 0,-13 10-154 0 0,29-26 14 0 0,1-2-1 0 0,-1 1 1 0 0,0-1 0 0 0,0 1-1 0 0,0-2 1 0 0,0 1 0 0 0,-1-1 0 0 0,-3 1-14 0 0,-8 0 29 0 0,14-3-24 0 0,1-1 0 0 0,-1 2 0 0 0,0-1 0 0 0,0 1 1 0 0,1-1-1 0 0,-1 1 0 0 0,1 0 0 0 0,-1 1-5 0 0,-2 2 16 0 0,-15 9 18 0 0,18-12-34 0 0,1 0 0 0 0,-1 0 1 0 0,0-1-1 0 0,1 0 0 0 0,-1 1 1 0 0,0-1-1 0 0,0-1 0 0 0,0 1 1 0 0,0-1-1 0 0,0 1 0 0 0,0-1 1 0 0,-2 0-1 0 0,-10-1 11 0 0,11 0-5 0 0,0 1 1 0 0,-1 0 0 0 0,1 0-1 0 0,-1 0 1 0 0,1 1-1 0 0,0 0 1 0 0,-1 0 0 0 0,-1 0-7 0 0,-2 3 1 0 0,7-3-2 0 0,0 1 0 0 0,-1-1 0 0 0,0 0 0 0 0,1 0 1 0 0,-1 0-1 0 0,0 0 0 0 0,1-1 0 0 0,-1 1 0 0 0,0-1 1 0 0,0 0-1 0 0,1 0 0 0 0,-1 0 0 0 0,0 0 0 0 0,0 0 1 0 0,0 0-1 0 0,1-1 0 0 0,-1 1 0 0 0,-1-1 1 0 0,-4-4-27 0 0,7 4 16 0 0,0 0 0 0 0,-1 0 0 0 0,1 0 0 0 0,-1 1 0 0 0,1-1 0 0 0,-1 0 0 0 0,1 1 1 0 0,-1-1-1 0 0,0 1 0 0 0,1-1 0 0 0,-1 1 0 0 0,0 0 0 0 0,1 0 0 0 0,-1 0 11 0 0,-3 0-34 0 0,0 0-39 0 0,-11 0-271 0 0,13 0 229 0 0,3 0 108 0 0,0 0 1 0 0,0 0 0 0 0,0 0-1 0 0,0 0 1 0 0,-1 0 0 0 0,1 0-1 0 0,0 0 1 0 0,0 0 0 0 0,0 0-1 0 0,0 0 1 0 0,0 0-1 0 0,0 0 1 0 0,0 0 0 0 0,0 0-1 0 0,0 0 1 0 0,0 0 0 0 0,-1 0-1 0 0,1 0 1 0 0,0 0 0 0 0,0 0-1 0 0,0 0 1 0 0,0 0 0 0 0,0 0-1 0 0,0 0 1 0 0,0 0 0 0 0,0 0-1 0 0,0-1 1 0 0,0 1 0 0 0,0 0-1 0 0,0 0 1 0 0,-1 0 0 0 0,1 0-1 0 0,0 0 1 0 0,0 0 0 0 0,0 0-1 0 0,0 0 1 0 0,0 0 0 0 0,0 0-1 0 0,0 0 1 0 0,0 0 0 0 0,0-1-1 0 0,0 1 1 0 0,0 0 0 0 0,0 0-1 0 0,0 0 1 0 0,0 0 0 0 0,0 0-1 0 0,0 0 1 0 0,0 0 0 0 0,0 0-1 0 0,0 0 1 0 0,0 0 0 0 0,0-1-1 0 0,0 1 1 0 0,0 0 0 0 0,0 0-1 0 0,0 0 7 0 0,0-4-175 0 0,0 3 75 0 0,0-1-37 0 0,0 1-11 0 0,0-1-37 0 0,0 1-42 0 0,0-1-46 0 0,0 0-51 0 0,0 1-47 0 0,0-1-42 0 0,0 1-36 0 0,0-1-132 0 0,0 0-35 0 0,0-4-1359 0 0</inkml:trace>
  <inkml:trace contextRef="#ctx0" brushRef="#br0" timeOffset="-2084.1">11233 363 4928 0 0,'0'0'141'0'0,"-3"-2"-6"0"0,-3-5-85 0 0,2 3 39 0 0,2 2 90 0 0,1 2 211 0 0,-2-3 356 0 0,-2-1-526 0 0,0 0 89 0 0,-1 2 71 0 0,-1 0 54 0 0,-28 1 1472 0 0,30 1-1731 0 0,-15 0 552 0 0,4 0-273 0 0,3 0-117 0 0,-1 0-56 0 0,2 0-102 0 0,1 0-59 0 0,0 0-70 0 0,1 0-78 0 0,9 0 34 0 0,1 0 1 0 0,-1-1-1 0 0,1 1 0 0 0,-1 0 0 0 0,0 0 0 0 0,1 0 0 0 0,-1 0 0 0 0,1 1 0 0 0,-1-1 0 0 0,1 0 1 0 0,-1 0-1 0 0,1 0 0 0 0,-1 0 0 0 0,1 0 0 0 0,0 1 0 0 0,-1-1 0 0 0,1 0 0 0 0,-1 0 0 0 0,1 1 1 0 0,-1-1-1 0 0,1 0 0 0 0,0 1 0 0 0,-1-1 0 0 0,1 0 0 0 0,0 1 0 0 0,-1-1 0 0 0,1 1 0 0 0,0-1 1 0 0,-1 1-7 0 0,-6 6 133 0 0,1-6-117 0 0,-2-1 73 0 0,-10 1 136 0 0,7 2-128 0 0,3 2-57 0 0,-4 2 18 0 0,-2-6 52 0 0,11-2-102 0 0,2 2-7 0 0,-24 12 12 0 0,12-7 30 0 0,8 4-32 0 0,-6-5-11 0 0,6 6 0 0 0,-1-7 0 0 0,5-3 0 0 0,1-1 0 0 0,-1 0 0 0 0,1 0 0 0 0,-1 1 0 0 0,1-1 0 0 0,0 0 0 0 0,-1 1 0 0 0,1-1 0 0 0,0 0 0 0 0,-1 1 0 0 0,1-1 0 0 0,0 0 0 0 0,-1 1 0 0 0,1-1 0 0 0,0 1 0 0 0,0-1 0 0 0,-1 1 0 0 0,1-1 0 0 0,0 1 0 0 0,0-1 0 0 0,0 1 0 0 0,0-1 0 0 0,0 1 0 0 0,0-1 0 0 0,0 1 0 0 0,0-1 0 0 0,0 1 0 0 0,0-1 0 0 0,0 1 0 0 0,0-1 0 0 0,0 0 0 0 0,0 1 0 0 0,0 0 0 0 0,0-1 0 0 0,0 1 0 0 0,1-1 0 0 0,-1 1 0 0 0,0-1 0 0 0,0 0 0 0 0,0 1 0 0 0,0-1 0 0 0,0 1 0 0 0,0-1 0 0 0,0 1 0 0 0,0-1 0 0 0,0 1 0 0 0,-1-1 0 0 0,1 1 0 0 0,0-1 0 0 0,0 0 0 0 0,0 1 0 0 0,0-1 0 0 0,-1 1 0 0 0,1-1 0 0 0,0 0 0 0 0,0 1 0 0 0,-1-1 0 0 0,1 0 0 0 0,0 1 0 0 0,-1-1 0 0 0,1 0 0 0 0,0 1 0 0 0,-1-1 0 0 0,1 0 0 0 0,-1 0 0 0 0,1 1 0 0 0,0-1 0 0 0,-1 0 0 0 0,1 0 0 0 0,-1 0 0 0 0,1 0 0 0 0,-1 1 0 0 0,1-1 0 0 0,0 0 0 0 0,-1 0 0 0 0,1 0 0 0 0,0 1 0 0 0,-1-1 0 0 0,1 0 0 0 0,0 0 0 0 0,-1 1 0 0 0,1-1 0 0 0,0 0 0 0 0,0 1 0 0 0,-1-1 0 0 0,1 0 0 0 0,0 1 0 0 0,0-1 0 0 0,0 0 0 0 0,-1 1 0 0 0,1 2 0 0 0,-1 1 0 0 0,0-1 0 0 0,1 0 0 0 0,-1 1 0 0 0,1-1 0 0 0,0 0 0 0 0,0 2 0 0 0,-1 17 0 0 0,1-20 0 0 0,14 21 0 0 0,-8 9 0 0 0,5-19-9 0 0,-10-12 3 0 0,1 1 1 0 0,0 0-1 0 0,-1 0 0 0 0,1 0 0 0 0,-1 0 1 0 0,1 0-1 0 0,-1 0 0 0 0,0 0 1 0 0,1 2 5 0 0,3 19-12 0 0,8-12 12 0 0,-11-10 0 0 0,-1 1 0 0 0,0-1 0 0 0,0 1 0 0 0,0 0 0 0 0,0-1 0 0 0,-1 1 0 0 0,1 0 0 0 0,0-1 0 0 0,-1 1 0 0 0,1 0 0 0 0,-1 0 0 0 0,9 20 0 0 0,20 23 0 0 0,-26-41 0 0 0,1 1 0 0 0,0-1 0 0 0,0 1 0 0 0,0-1 0 0 0,0-1 0 0 0,1 1 0 0 0,-1 0 0 0 0,1-1 0 0 0,3 1 0 0 0,-1 0 0 0 0,-1 1 0 0 0,1-1 0 0 0,-1 1 0 0 0,2 2 0 0 0,20 22-4 0 0,-9-10 51 0 0,-4-4 53 0 0,-1-1 78 0 0,-12-11-56 0 0,0-1-44 0 0,-2 1-28 0 0,0 1-27 0 0,1 2 31 0 0,0-5-46 0 0,-1 0 1 0 0,1 0-1 0 0,0 0 1 0 0,-1 0-1 0 0,1 0 1 0 0,0 0-1 0 0,0-1 1 0 0,0 1-1 0 0,0 0 1 0 0,0 0-1 0 0,0-1 1 0 0,0 1-1 0 0,0-1 1 0 0,0 1-1 0 0,1 0-8 0 0,-1-1 11 0 0,0 0-1 0 0,0 1 0 0 0,-1-1 1 0 0,1 1-1 0 0,0-1 0 0 0,0 1 1 0 0,0 0-1 0 0,0-1 0 0 0,-1 1 1 0 0,1 0-1 0 0,0-1 1 0 0,-1 1-1 0 0,1 0-10 0 0,2 12 182 0 0,-4-6-105 0 0,-6 7 177 0 0,4-11-210 0 0,1 0-39 0 0,-1-1 123 0 0,1 1 0 0 0,-9 7 0 0 0,7-4 19 0 0,4-1-85 0 0,-1 0-13 0 0,-28 11 245 0 0,27-15-267 0 0,-1 0 0 0 0,1-1 0 0 0,0 1 0 0 0,0-1 0 0 0,-1 1 0 0 0,1-1 0 0 0,0 0 0 0 0,-2 0-27 0 0,-21-1 95 0 0,9 1-102 0 0,-30 0 51 0 0,31 0 26 0 0,-3 0 56 0 0,16 0-121 0 0,1-1 0 0 0,-1 1 1 0 0,0 0-1 0 0,1 0 1 0 0,-1-1-1 0 0,1 1 0 0 0,-1-1 1 0 0,0 1-1 0 0,1-1 1 0 0,0 0-1 0 0,-1 1 1 0 0,1-1-1 0 0,-2-1-5 0 0,-8-4-44 0 0,4 5-32 0 0,-2 0-49 0 0,7 1-106 0 0,0-1 93 0 0,1 1 78 0 0,-1-1 64 0 0,0 0 116 0 0,0-2 195 0 0,1 2-212 0 0,0 0-68 0 0,0 0-36 0 0,0 0-45 0 0,1 0-55 0 0,-1 0-64 0 0,0 0-71 0 0,0 1-81 0 0,-1-1-89 0 0,2 0 80 0 0,-1 1-45 0 0,0 0-50 0 0,-1 0-51 0 0,1-1-55 0 0,0 1-56 0 0,0 0-60 0 0,-1 0-62 0 0,2 0-1103 0 0,0 0-1021 0 0</inkml:trace>
  <inkml:trace contextRef="#ctx0" brushRef="#br0" timeOffset="-1437.63">11296 852 6288 0 0,'1'0'149'0'0,"1"0"-78"0"0,5 0 103 0 0,2 0 76 0 0,-1 0 65 0 0,1 0 55 0 0,7 0 437 0 0,33 0 1761 0 0,-39 0-2053 0 0,1 0-43 0 0,2 0 46 0 0,-7 0-302 0 0,0 0-34 0 0,0 0-37 0 0,0 0-41 0 0,0 0-44 0 0,0 0-48 0 0,4 1 192 0 0,0-1-37 0 0,10 1 84 0 0,-18-1-217 0 0,1 0 0 0 0,-1 0 0 0 0,1 0 0 0 0,-1 0 0 0 0,1-1 0 0 0,-1 1 0 0 0,1-1 0 0 0,-1 0 0 0 0,2 0-34 0 0,11-10 158 0 0,1 9-64 0 0,-9 2-53 0 0,-5 0-35 0 0,1 0 1 0 0,-1 0-1 0 0,0 0 1 0 0,0 0-1 0 0,0 0 1 0 0,0 0 0 0 0,1-1-1 0 0,-1 1 1 0 0,0-1-1 0 0,1 0-6 0 0,5-4 31 0 0,4-2 7 0 0,2 6 33 0 0,-13 1-66 0 0,1 0-1 0 0,-1 0 0 0 0,1 0 1 0 0,-1-1-1 0 0,0 1 1 0 0,1 0-1 0 0,-1 0 1 0 0,1-1-1 0 0,-1 1 0 0 0,0-1 1 0 0,1 0-1 0 0,-1 1 1 0 0,0-1-1 0 0,0 0 0 0 0,1 0-4 0 0,21-11 12 0 0,-12 4 24 0 0,-4 1-19 0 0,4-7-6 0 0,-9 1-1 0 0,-2 13-9 0 0,0 0 0 0 0,0 0-1 0 0,0 0 1 0 0,0 0 0 0 0,0 0 0 0 0,0 0-1 0 0,0 0 1 0 0,0 0 0 0 0,0 0 0 0 0,0-1-1 0 0,0 1 1 0 0,0 0 0 0 0,0 0 0 0 0,0 0-1 0 0,0 0 1 0 0,0 0 0 0 0,0 0 0 0 0,0 0-1 0 0,0 0 1 0 0,0 0 0 0 0,0 0 0 0 0,0-1-1 0 0,0 1 1 0 0,0 0 0 0 0,0 0 0 0 0,0 0-1 0 0,0 0 1 0 0,0 0 0 0 0,1 0 0 0 0,-1 0-1 0 0,0 0 1 0 0,0 0 0 0 0,0 0 0 0 0,0 0-1 0 0,0 0 1 0 0,0 0 0 0 0,0 0 0 0 0,0 0-1 0 0,0 0 1 0 0,0 0 0 0 0,0 0 0 0 0,0 0-1 0 0,1-1 1 0 0,-1 1 0 0 0,0 0 0 0 0,0 0-1 0 0,0 0 1 0 0,0 0 0 0 0,0 0 0 0 0,0 0-1 0 0,0 1 1 0 0,0-1 0 0 0,0 0 0 0 0,0 0-1 0 0,1 0 1 0 0,-1 0 0 0 0,0 0-1 0 0,4 0 13 0 0,-4 0-14 0 0,0 0 1 0 0,0 0 0 0 0,1 0 0 0 0,-1 0 0 0 0,0 1-1 0 0,0-1 1 0 0,0 0 0 0 0,1 0 0 0 0,-1 0 0 0 0,0 0-1 0 0,0 0 1 0 0,1 0 0 0 0,-1 0 0 0 0,0 0 0 0 0,0-1-1 0 0,0 1 1 0 0,1 0 0 0 0,-1 0 0 0 0,0 0 0 0 0,0 0-1 0 0,0 0 1 0 0,1 0 0 0 0,-1 0 0 0 0,0 0 0 0 0,0 0-1 0 0,0-1 1 0 0,0 1 0 0 0,1 0 0 0 0,-1 0 0 0 0,0 0-1 0 0,0 0 1 0 0,0-1 0 0 0,0 1 0 0 0,0 0 0 0 0,0 0-1 0 0,0 0 1 0 0,1-1 0 0 0,-1 1 0 0 0,0 0 0 0 0,1-10 17 0 0,0-9 44 0 0,-1 11-64 0 0,0-15 80 0 0,-3 7-23 0 0,-9-10 7 0 0,12 25-61 0 0,0 0 0 0 0,-1 0 0 0 0,1 0 0 0 0,0 0 0 0 0,-1 0 0 0 0,1 0 0 0 0,-1 0 0 0 0,1 1 0 0 0,-1-1 0 0 0,0 0 0 0 0,1 0-1 0 0,-1 0 1 0 0,0 0 0 0 0,0 1 0 0 0,1-1 0 0 0,-1 0 0 0 0,0 1 0 0 0,0-1 0 0 0,0 1 0 0 0,0-1 0 0 0,0 0 0 0 0,-2 0 4 0 0,-10-4-4 0 0,12 1 0 0 0,-1 1 0 0 0,-13-6 0 0 0,-32-17 0 0 0,42 25 0 0 0,1-1 0 0 0,0 2 0 0 0,-1-1 0 0 0,1 0 0 0 0,0 1 0 0 0,-1 0 0 0 0,1 0 0 0 0,0 0 0 0 0,-4 1 0 0 0,-9 0 0 0 0,-13 1 0 0 0,29-2 0 0 0,0 0 0 0 0,1 1 0 0 0,-1-1 0 0 0,0 0 0 0 0,0 1 0 0 0,1-1 0 0 0,-1 0 0 0 0,0 1 0 0 0,1-1 0 0 0,-1 1 0 0 0,1-1 0 0 0,-1 1 0 0 0,0-1 0 0 0,1 1 0 0 0,-10 7 0 0 0,7-6 0 0 0,-1 0 0 0 0,0 0 0 0 0,1 0 0 0 0,-1 0 0 0 0,0-1 0 0 0,-2 1 0 0 0,-7 0-1 0 0,12-2 0 0 0,0 1-1 0 0,0-1 1 0 0,0 0 0 0 0,0 0-1 0 0,0 0 1 0 0,0 1 0 0 0,0-1-1 0 0,0 0 1 0 0,0 1-1 0 0,0-1 1 0 0,0 1 0 0 0,0-1-1 0 0,0 1 2 0 0,-7 10-41 0 0,4-4 37 0 0,-1 0 1 0 0,-1 0 0 0 0,1-1 0 0 0,-1 0-1 0 0,0-1 1 0 0,-4 4 3 0 0,-8 8-46 0 0,6-5 43 0 0,2 1-1 0 0,-1 1 1 0 0,-3 7 3 0 0,8-13-1 0 0,5-7 5 0 0,0 1-1 0 0,0-1 1 0 0,0 0 0 0 0,0 1 0 0 0,0-1 0 0 0,0 1-1 0 0,1-1 1 0 0,-1 1 0 0 0,1-1 0 0 0,-1 1 0 0 0,1 0-1 0 0,-1-1 1 0 0,1 1 0 0 0,0-1 0 0 0,0 1 0 0 0,0 0-4 0 0,0 0 0 0 0,0-1 1 0 0,-1 1 0 0 0,1 0 0 0 0,0-1 0 0 0,-1 1 0 0 0,1-1 0 0 0,-1 1 0 0 0,1-1 0 0 0,-1 1 0 0 0,1-1 0 0 0,-1 1 0 0 0,0-1 0 0 0,0 0-1 0 0,-5 12 0 0 0,5-8 0 0 0,0-1 0 0 0,0 0 0 0 0,1 0 0 0 0,0 1 0 0 0,0 2 0 0 0,0-1 0 0 0,1-1 0 0 0,-1 1 0 0 0,1-1 0 0 0,1 1 0 0 0,-1-1 0 0 0,1 0 0 0 0,0 1 0 0 0,0-1 0 0 0,0 0 0 0 0,1 0 0 0 0,-1-1 0 0 0,9 15 0 0 0,-8-6 0 0 0,-3-11 0 0 0,1 0 0 0 0,-1 1 0 0 0,1-1 0 0 0,0 0 0 0 0,0 1 0 0 0,-1-1 0 0 0,2 0 0 0 0,-1 0 0 0 0,0 0 0 0 0,0 0 0 0 0,0 0 0 0 0,1 0 0 0 0,-1 0 0 0 0,1 0 0 0 0,11 9 0 0 0,0 0 0 0 0,0-1 0 0 0,9 5 0 0 0,-14-10 0 0 0,0-1 0 0 0,1 0 0 0 0,3 2 0 0 0,14 6 0 0 0,-18-6-1 0 0,-7-4 5 0 0,1-1 0 0 0,-1 0 0 0 0,0-1 0 0 0,1 1 0 0 0,-1 0 0 0 0,1 0 0 0 0,-1 0 0 0 0,1-1-1 0 0,-1 1 1 0 0,1-1 0 0 0,0 0 0 0 0,-1 1 0 0 0,1-1 0 0 0,-1 0 0 0 0,1 0 0 0 0,0 0 0 0 0,1 0-4 0 0,25 0 39 0 0,17 0 177 0 0,-23 0-44 0 0,1 0-18 0 0,-20 0-137 0 0,6 0 51 0 0,-1-1-41 0 0,1-2-48 0 0,-1 0-50 0 0,8-3-94 0 0,-10 5 37 0 0,-1-1 65 0 0,8-1-38 0 0,-9 2 14 0 0,1-1-64 0 0,-2 0-38 0 0,1 0-72 0 0,1 0-84 0 0,0-1-96 0 0,-3 1 96 0 0,1 1-49 0 0,-1-1-44 0 0,1 0-38 0 0,1 0-139 0 0,-1 1-37 0 0,8-5-1436 0 0</inkml:trace>
  <inkml:trace contextRef="#ctx0" brushRef="#br0" timeOffset="-1068.47">11911 710 9184 0 0,'3'3'208'0'0,"6"8"0"0"0,-9-9-179 0 0,1-1 0 0 0,0 0-1 0 0,-1 1 1 0 0,1-1 0 0 0,-1 1 0 0 0,0-1-1 0 0,1 1 1 0 0,-1 0 0 0 0,0-1 0 0 0,0 2-29 0 0,0-2 11 0 0,0 1 0 0 0,0-1 0 0 0,0 1 1 0 0,1-1-1 0 0,-1 1 0 0 0,0-1 0 0 0,1 0 1 0 0,-1 1-1 0 0,1-1 0 0 0,0 0 0 0 0,-1 1 1 0 0,1-1-12 0 0,10 12 85 0 0,2 3-49 0 0,-4 7-59 0 0,-5-12 42 0 0,1 0 75 0 0,-2-7 31 0 0,0 1 0 0 0,-1-1 0 0 0,0 1 1 0 0,0-1-1 0 0,0 1 0 0 0,0 2-125 0 0,4 9 410 0 0,-2-8-166 0 0,2 2 37 0 0,3 12 190 0 0,-5-12-209 0 0,-2-4-90 0 0,1 1 39 0 0,8 11 263 0 0,-9-8-309 0 0,4 7 136 0 0,5-5-30 0 0,0-1 4 0 0,-4 0 15 0 0,-2-3-81 0 0,1-1 1 0 0,0 0 0 0 0,0 0 0 0 0,1-1 0 0 0,7 6-210 0 0,-1 1 387 0 0,-11-11-203 0 0,0-1-43 0 0,1 0 40 0 0,1-1-90 0 0,1-1-45 0 0,-3 1-9 0 0,-1 0 34 0 0,12 3 243 0 0,-1 3-68 0 0,-10-5-197 0 0,0 0 0 0 0,0 0 1 0 0,0 0-1 0 0,0 0 0 0 0,1 0 0 0 0,-1-1 0 0 0,0 1 1 0 0,2 0-50 0 0,-3-1 29 0 0,1 0 1 0 0,-1 0 0 0 0,0 0-1 0 0,1 0 1 0 0,-1-1 0 0 0,0 1 0 0 0,1 0-1 0 0,-1-1 1 0 0,0 1 0 0 0,1-1-1 0 0,0 0-29 0 0,30-18 515 0 0,-16 7-311 0 0,-1-2-43 0 0,0 0 38 0 0,0-1-85 0 0,7-8-45 0 0,-5-1-27 0 0,-10 8 22 0 0,9-21 36 0 0,-12 26-76 0 0,1 0 0 0 0,-2 0-1 0 0,1 0-23 0 0,1-18 43 0 0,1 14-33 0 0,-5 12-10 0 0,0-1 0 0 0,1 1 0 0 0,-1-1 0 0 0,-1 1 0 0 0,1 0 0 0 0,0-1 0 0 0,-1 0 0 0 0,0 1 0 0 0,0-1 0 0 0,0-5-156 0 0,0 1 59 0 0,0-1 52 0 0,0-1 42 0 0,0-8 92 0 0,0-26 291 0 0,0 30-307 0 0,0 1-58 0 0,0-1-85 0 0,0 0-109 0 0,0 7 41 0 0,0 0-36 0 0,0 0-40 0 0,0 1-41 0 0,0-4-190 0 0,0 1-101 0 0,0-1-110 0 0,0 1-118 0 0,0 5 340 0 0,0-1-33 0 0,0 1-34 0 0,0-1-36 0 0,0 1-35 0 0,0 0-38 0 0,0 0-38 0 0,0 0-39 0 0,0-3-1370 0 0,0-2-1154 0 0</inkml:trace>
  <inkml:trace contextRef="#ctx0" brushRef="#br0" timeOffset="-4155.43">8251 647 8352 0 0,'0'0'190'0'0,"0"0"28"0"0,0 0 7 0 0,0-2-33 0 0,-2-24 103 0 0,2 25-287 0 0,0 1-1 0 0,-1 0 0 0 0,1 0 0 0 0,0-1 0 0 0,0 1 1 0 0,0 0-1 0 0,0 0 0 0 0,0 0 0 0 0,-1 0 0 0 0,1-1 1 0 0,0 1-1 0 0,0 0 0 0 0,0 0 0 0 0,-1 0 0 0 0,1 0 1 0 0,0 0-1 0 0,0-1 0 0 0,-1 1 0 0 0,1 0 1 0 0,0 0-1 0 0,0 0 0 0 0,0 0 0 0 0,-1 0 0 0 0,1 0 1 0 0,0 0-1 0 0,0 0 0 0 0,-1 0 0 0 0,1 0 0 0 0,0 0 1 0 0,0 0-1 0 0,-1 0 0 0 0,1 0 0 0 0,0 0 0 0 0,-1 0-7 0 0,-2 1 91 0 0,3-1-86 0 0,0 0 0 0 0,0 0 1 0 0,0 0-1 0 0,0 0 0 0 0,0 0 1 0 0,-1 0-1 0 0,1 0 0 0 0,0 0 1 0 0,0 0-1 0 0,0 0 0 0 0,0 0 1 0 0,0 0-1 0 0,0 0 0 0 0,0 0 1 0 0,0 0-1 0 0,0 0 0 0 0,0 0 1 0 0,-1 0-1 0 0,1 0 0 0 0,0 0 1 0 0,0 0-1 0 0,0 0 0 0 0,0 0 1 0 0,0 0-1 0 0,0 0 0 0 0,0 0 1 0 0,0-1-1 0 0,0 1 0 0 0,0 0 1 0 0,0 0-1 0 0,0 0 0 0 0,-1 0 1 0 0,1 0-1 0 0,0 0 0 0 0,0 0 1 0 0,0 0-1 0 0,0 0 0 0 0,0 0 1 0 0,0 0-1 0 0,0 0 0 0 0,0-1 1 0 0,0 1-1 0 0,0 0 0 0 0,0 0 1 0 0,0 0-1 0 0,0 0 0 0 0,0 0 1 0 0,0 0-1 0 0,0 0 0 0 0,0 0 1 0 0,0 0-1 0 0,0 0 0 0 0,0-1 1 0 0,0 1-1 0 0,0 0 0 0 0,0 0 1 0 0,0 0-6 0 0,0 0 14 0 0,0-1 1 0 0,0 0-1 0 0,0 1 1 0 0,0-1-1 0 0,0 1 1 0 0,0-1-1 0 0,0 1 1 0 0,-1-1 0 0 0,1 1-1 0 0,0-1 1 0 0,0 0-1 0 0,-1 1 1 0 0,1-1-1 0 0,0 1 1 0 0,-1 0-1 0 0,1-1 1 0 0,0 1-1 0 0,-1-1 1 0 0,1 1 0 0 0,-1 0-1 0 0,1-1 1 0 0,-1 1-1 0 0,1 0 1 0 0,-1-1-1 0 0,1 1 1 0 0,-1 0-1 0 0,1 0 1 0 0,-1-1-1 0 0,1 1 1 0 0,-1 0-1 0 0,1 0 1 0 0,-1 0 0 0 0,1 0-1 0 0,-1 0 1 0 0,0 0-1 0 0,1 0 1 0 0,-1 0-1 0 0,1 0 1 0 0,-1 0-15 0 0,0 0 13 0 0,0 0 0 0 0,1 0 0 0 0,-1 0 0 0 0,1 0 1 0 0,-1 0-1 0 0,1 0 0 0 0,-1 0 0 0 0,0 0 0 0 0,1 0 0 0 0,-1 0 0 0 0,1 0 1 0 0,-1-1-1 0 0,1 1 0 0 0,-1 0 0 0 0,1 0 0 0 0,-1-1 0 0 0,1 1 1 0 0,-1 0-1 0 0,1-1 0 0 0,-1 1 0 0 0,1 0 0 0 0,-1-1 0 0 0,1 1 0 0 0,0-1 1 0 0,-1 1-1 0 0,1-1 0 0 0,0 1 0 0 0,-1-1 0 0 0,1 1 0 0 0,0-1 0 0 0,0 1 1 0 0,0-1-1 0 0,-1 1 0 0 0,1-1 0 0 0,0 1 0 0 0,0-1 0 0 0,0 1 1 0 0,0-1-1 0 0,0 0-13 0 0,0 1 4 0 0,0 0 1 0 0,0 0-1 0 0,0-1 0 0 0,0 1 1 0 0,0 0-1 0 0,0 0 1 0 0,0 0-1 0 0,0 0 1 0 0,0 0-1 0 0,0 0 1 0 0,0 0-1 0 0,0 0 0 0 0,0 0 1 0 0,0 0-1 0 0,0-1 1 0 0,0 1-1 0 0,0 0 1 0 0,0 0-1 0 0,0 0 1 0 0,0 0-1 0 0,0 0 0 0 0,0 0 1 0 0,0 0-1 0 0,0 0 1 0 0,0 0-1 0 0,0 0 1 0 0,0 0-1 0 0,0 0 1 0 0,-1-1-1 0 0,1 1 0 0 0,0 0 1 0 0,0 0-1 0 0,0 0 1 0 0,0 0-1 0 0,0 0 1 0 0,0 0-1 0 0,0 0 1 0 0,0 0-1 0 0,0 0 0 0 0,0 0 1 0 0,0 0-1 0 0,-1 0 1 0 0,1 0-1 0 0,0 0 1 0 0,0 0-1 0 0,0 0 1 0 0,0 0-1 0 0,0 0 0 0 0,0 0 1 0 0,0 0-1 0 0,0 0 1 0 0,0 0-1 0 0,0 0 1 0 0,-1 0-1 0 0,1 0 1 0 0,0 0-1 0 0,0 0-4 0 0,-5 0 84 0 0,-3 0 80 0 0,-13 0 316 0 0,16 1-365 0 0,2 1-39 0 0,-2 8 52 0 0,-6-4-38 0 0,6 4-8 0 0,-6-3-19 0 0,10-7-62 0 0,0 0 0 0 0,0 1 0 0 0,0-1 0 0 0,0 1 0 0 0,0-1 0 0 0,0 1 0 0 0,0 0 0 0 0,0-1 0 0 0,0 1 0 0 0,0 0 0 0 0,0 0 1 0 0,1-1-1 0 0,-1 1 0 0 0,0 0 0 0 0,1 0 0 0 0,-1 0-1 0 0,-8 20-3 0 0,7-16 13 0 0,0 0 0 0 0,0-1-1 0 0,-1 1 1 0 0,0 0-1 0 0,1 0 1 0 0,-2-1 0 0 0,1 0-1 0 0,-1 2-9 0 0,0-2 15 0 0,0 1-1 0 0,1 0 0 0 0,0 0 1 0 0,0 0-1 0 0,0 1 0 0 0,1-1 0 0 0,0 1 1 0 0,0-1-1 0 0,0 1 0 0 0,0 2-14 0 0,-3 8 47 0 0,0-1 1 0 0,3-12-37 0 0,1 1-1 0 0,0-1 1 0 0,0 0 0 0 0,0 1-1 0 0,0-1 1 0 0,1 1-1 0 0,0-1 1 0 0,-1 1 0 0 0,1 0-11 0 0,-1 11 35 0 0,1-9-15 0 0,-1-1 1 0 0,1 0-1 0 0,0 1 1 0 0,1-1 0 0 0,-1 1-1 0 0,1-1 1 0 0,0 0 0 0 0,1 3-21 0 0,0-3 15 0 0,11 29 71 0 0,-12-31-82 0 0,1 0 1 0 0,0 0-1 0 0,0 0 1 0 0,0 0-1 0 0,0 0 1 0 0,1 0-5 0 0,8 10 12 0 0,13 10 56 0 0,-22-22-63 0 0,-1 1 1 0 0,1-1-1 0 0,-1 0 1 0 0,1 0-1 0 0,0 0 0 0 0,0 0 1 0 0,0-1-1 0 0,-1 1 1 0 0,1 0-1 0 0,0-1 0 0 0,0 1 1 0 0,0-1-1 0 0,0 0 1 0 0,1 0-6 0 0,-1 0 7 0 0,-1 0 1 0 0,1 1-1 0 0,-1-1 0 0 0,1 0 1 0 0,0 1-1 0 0,-1-1 1 0 0,1 1-1 0 0,-1-1 1 0 0,1 1-1 0 0,-1-1 1 0 0,1 1-1 0 0,-1 0 1 0 0,2 1-8 0 0,-2-1 7 0 0,1 0 1 0 0,0 0 0 0 0,-1 0-1 0 0,1 0 1 0 0,0-1-1 0 0,0 1 1 0 0,0-1 0 0 0,-1 1-1 0 0,1-1 1 0 0,0 1-1 0 0,0-1 1 0 0,0 0 0 0 0,2 0-8 0 0,4-1 15 0 0,0 0 0 0 0,0 0 1 0 0,0-1-1 0 0,0 0 1 0 0,7-3-16 0 0,-12 4 3 0 0,0 0 9 0 0,0 0 1 0 0,0 0-1 0 0,1 1 1 0 0,-1-1-1 0 0,0 1 1 0 0,1 0-1 0 0,-1 0 1 0 0,1 0-13 0 0,13-1 33 0 0,-13-1-35 0 0,0 0-1 0 0,0 0 1 0 0,0 0 0 0 0,0 0 0 0 0,2-2 2 0 0,-4 2-9 0 0,1 0 0 0 0,0 0 0 0 0,0 1 0 0 0,0-1 0 0 0,0 1 0 0 0,0 0 1 0 0,1-1 8 0 0,1 1 31 0 0,-1 0-45 0 0,1 0-45 0 0,-1 0-45 0 0,2 0-103 0 0,0 0-79 0 0,-1 0-75 0 0,1-1-76 0 0,-1 0-74 0 0,0 0-72 0 0,0 0-71 0 0,-1-1-71 0 0,5-3-959 0 0,1-4-958 0 0</inkml:trace>
  <inkml:trace contextRef="#ctx0" brushRef="#br0" timeOffset="-3686.14">8582 174 7344 0 0,'0'0'165'0'0,"0"0"22"0"0,0 0 9 0 0,0 3-20 0 0,0 4-143 0 0,0-3-32 0 0,-1 0-1 0 0,1-1 0 0 0,0 1 1 0 0,0-1-1 0 0,1 1 0 0 0,-1-1 0 0 0,1 1 1 0 0,0-1-1 0 0,0 2 0 0 0,4 5 67 0 0,1 1 116 0 0,1 2 155 0 0,4 6 316 0 0,1 2 72 0 0,-5-7-301 0 0,0-3-151 0 0,-1 1-104 0 0,-3-5-67 0 0,0 1 37 0 0,7 17 413 0 0,-5-11-218 0 0,-2-4-141 0 0,1-3-64 0 0,-1 1-37 0 0,22 43 616 0 0,-1-1-82 0 0,-12-24-354 0 0,-1 0-33 0 0,0 1-37 0 0,1 0-42 0 0,-5-5-43 0 0,-2 1 37 0 0,-3-11-52 0 0,1 0 1 0 0,1-1-1 0 0,0 0 1 0 0,2 6-104 0 0,-3-10 55 0 0,0 0-1 0 0,-1 1 1 0 0,1-1 0 0 0,-1 3-55 0 0,4 12 136 0 0,4-1 36 0 0,-5 8-18 0 0,2-9-57 0 0,4 13 109 0 0,-2-10-73 0 0,-8-19-85 0 0,0 0 0 0 0,0 0 0 0 0,-1 0 0 0 0,1 0 0 0 0,-1 3-48 0 0,-1 17 169 0 0,0-12-101 0 0,1-11-58 0 0,0 0-1 0 0,0-1 0 0 0,0 1 1 0 0,0 0-1 0 0,0 0 0 0 0,0 0 1 0 0,0 0-1 0 0,1-1 0 0 0,-1 1 1 0 0,0 0-1 0 0,0 0 0 0 0,1 0 1 0 0,-1-1-1 0 0,0 1 0 0 0,1 0 1 0 0,-1-1-1 0 0,1 1 0 0 0,-1 0 1 0 0,1-1-1 0 0,-1 1 0 0 0,1 0 0 0 0,-1-1 1 0 0,1 1-1 0 0,0-1 0 0 0,-1 1 1 0 0,1 0-10 0 0,0-1 6 0 0,-1 0 1 0 0,1 0-1 0 0,-1 1 0 0 0,1-1 1 0 0,-1 0-1 0 0,0 1 0 0 0,1-1 1 0 0,-1 0-1 0 0,1 1 0 0 0,-1-1 1 0 0,0 1-1 0 0,0-1 1 0 0,1 1-1 0 0,-1-1 0 0 0,0 1 1 0 0,0-1-1 0 0,1 1 0 0 0,-1-1 1 0 0,0 1-1 0 0,0-1 1 0 0,0 1-1 0 0,0-1 0 0 0,0 1 1 0 0,0-1-1 0 0,0 1 0 0 0,0 0-6 0 0,0 1 120 0 0,0-2-4 0 0,0 0-16 0 0,0 0-4 0 0,0 0 0 0 0,0 0 2 0 0,0-2 4 0 0,0-8 52 0 0,0-1-49 0 0,-1-11-3 0 0,1 15-85 0 0,0 0 1 0 0,0 0 0 0 0,1 0 0 0 0,0 0 0 0 0,1-5-18 0 0,14-25 14 0 0,10-21-14 0 0,-25 55 0 0 0,0 0 1 0 0,1-1-1 0 0,-1 1 0 0 0,1 0 0 0 0,-1 0 0 0 0,1 0 0 0 0,0 0 0 0 0,0 0 0 0 0,1 1 0 0 0,-1-1 0 0 0,13-16-11 0 0,-11 13 4 0 0,0 1 0 0 0,0 0 1 0 0,0 0-1 0 0,1 0 0 0 0,0 1 1 0 0,0-1-1 0 0,0 1 0 0 0,4-2 7 0 0,-4 2-8 0 0,0 0 0 0 0,-1 0-1 0 0,1 0 1 0 0,1-3 8 0 0,-3 4-5 0 0,-1 0-1 0 0,1 0 1 0 0,0 0-1 0 0,0 1 1 0 0,1-1-1 0 0,-1 1 0 0 0,1-1 6 0 0,30-9-37 0 0,-24 9 21 0 0,-6 2 9 0 0,0 0-1 0 0,0 0 1 0 0,-1 0-1 0 0,1 1 1 0 0,0 0-1 0 0,0 0 1 0 0,0 0-1 0 0,0 0 1 0 0,0 0-1 0 0,-1 1 1 0 0,1 0-1 0 0,0 0 1 0 0,0 0-1 0 0,-1 0 1 0 0,1 0 0 0 0,-1 1-1 0 0,1-1 1 0 0,-1 1-1 0 0,1 0 1 0 0,1 2 7 0 0,0-1-11 0 0,-1 1 1 0 0,0 0-1 0 0,0 0 0 0 0,0 0 1 0 0,0 0-1 0 0,0 0 1 0 0,1 3 10 0 0,8 19-4 0 0,-12-23 4 0 0,-1 0 0 0 0,1-1 0 0 0,0 1 0 0 0,0-1 0 0 0,-1 0 0 0 0,2 1 0 0 0,-1-1 0 0 0,0 0 0 0 0,0 0 0 0 0,1 0 0 0 0,-1 0 0 0 0,1 0 0 0 0,0 0 0 0 0,0 0 0 0 0,0 0 3 0 0,-1 0 0 0 0,1 0 0 0 0,-1 0 0 0 0,1 0-1 0 0,-1 0 1 0 0,0 0 0 0 0,0 1 0 0 0,0-1 0 0 0,0 0-1 0 0,0 0 1 0 0,0 1 0 0 0,0-1 0 0 0,-1 1 0 0 0,0-1-1 0 0,1 1 1 0 0,-1-1 0 0 0,0 1 0 0 0,0-1 0 0 0,0 0-1 0 0,0 1 1 0 0,-1 0-3 0 0,1 10 5 0 0,0-12-5 0 0,0 1 0 0 0,0 0 0 0 0,0-1 0 0 0,1 1 0 0 0,-1-1 0 0 0,0 1 0 0 0,1-1 0 0 0,0 1 0 0 0,-1 0 0 0 0,1-1 0 0 0,0 0 0 0 0,0 1 0 0 0,0 0 0 0 0,0 0 0 0 0,0 0 0 0 0,0-1 0 0 0,0 1 0 0 0,0 0 0 0 0,0 0 0 0 0,-1-1 0 0 0,1 1 0 0 0,-1 0 0 0 0,1 0 0 0 0,-1 0 0 0 0,0 0 0 0 0,1 0 0 0 0,-1 2 0 0 0,0 0 0 0 0,0 0 0 0 0,1 0 0 0 0,-1-1 0 0 0,1 1 0 0 0,0 0 0 0 0,1 0 0 0 0,-1 0 0 0 0,1-1 0 0 0,-1 1 0 0 0,3 2 0 0 0,-2 10-12 0 0,-2-14-168 0 0,0-1 55 0 0,0 1 50 0 0,1-1 43 0 0,-1 1 57 0 0,0 0 77 0 0,2 4 402 0 0,-1-5-428 0 0,-1 0-34 0 0,1 0-43 0 0,0 0-57 0 0,0 1-65 0 0,0-1-78 0 0,0 0-52 0 0,0 0-76 0 0,0 0-86 0 0,0 1-92 0 0,1-1-99 0 0,-1 0-108 0 0,0 1-115 0 0,1-1-122 0 0,-1 0 486 0 0,3 3-1727 0 0,5 5-1248 0 0</inkml:trace>
  <inkml:trace contextRef="#ctx0" brushRef="#br0" timeOffset="-5955.74">5285 490 5192 0 0,'0'0'151'0'0,"3"0"-5"0"0,2-1-117 0 0,-5 1-29 0 0,1 0 1 0 0,-1 0-1 0 0,0 0 1 0 0,1-1-1 0 0,-1 1 1 0 0,1 0-1 0 0,-1 0 1 0 0,0 0-1 0 0,1-1 1 0 0,-1 1-1 0 0,0 0 1 0 0,1 0-1 0 0,-1-1 1 0 0,0 1-1 0 0,0 0 1 0 0,1-1-1 0 0,-1 1 1 0 0,0 0 0 0 0,0-1-1 0 0,1 1 1 0 0,-1-1-1 0 0,1-2 37 0 0,-1-1 37 0 0,0 2 121 0 0,3 2 228 0 0,5-2 225 0 0,-7 1-601 0 0,-1 1-1 0 0,0 0 0 0 0,1-1 0 0 0,-1 1 0 0 0,0-1 0 0 0,1 1 0 0 0,-1 0 0 0 0,0-1 1 0 0,0 1-1 0 0,1-1 0 0 0,-1 1 0 0 0,0-1 0 0 0,0 1 0 0 0,0-1 0 0 0,1 1 0 0 0,-1-1 0 0 0,0 1 1 0 0,0-1-1 0 0,0 1 0 0 0,0-1 0 0 0,0 1 0 0 0,0-1-46 0 0,0-2 833 0 0,-1 2-495 0 0,1 1-79 0 0,0-1-69 0 0,-1 0-57 0 0,1-1-2 0 0,1-3-36 0 0,-1 3-12 0 0,0 0 86 0 0,1 1-40 0 0,-1 0 36 0 0,0 0 41 0 0,0 0 46 0 0,0-5 46 0 0,0-1 54 0 0,1-16 804 0 0,-2 14-715 0 0,0 3-146 0 0,-2 1-94 0 0,1 3-144 0 0,0 0-33 0 0,-1 1-37 0 0,1 1-40 0 0,-4-3 208 0 0,-8-7 14 0 0,-1 7-19 0 0,14 3-133 0 0,-1 0 0 0 0,0 0 0 0 0,1 0 1 0 0,-1-1-1 0 0,0 1 0 0 0,1-1 1 0 0,-1 1-1 0 0,1-1 0 0 0,-1 1 0 0 0,1-1 1 0 0,-1 0-1 0 0,1 0 0 0 0,-1 0 0 0 0,1 0-16 0 0,-7-4 69 0 0,-11-4 73 0 0,6 2-62 0 0,12 7-67 0 0,-1-1 0 0 0,0 0 0 0 0,0 1 0 0 0,0 0 0 0 0,0-1 0 0 0,1 1 0 0 0,-1 0 0 0 0,0 0 0 0 0,0 0 0 0 0,0 0 0 0 0,-2 0-14 0 0,-8 1 49 0 0,-2-4-34 0 0,8 1-4 0 0,0 0-4 0 0,-1 0 1 0 0,0 0 0 0 0,1 0-1 0 0,-1 1 1 0 0,0 0 0 0 0,0 0-1 0 0,0 1-7 0 0,0 0 21 0 0,5-1-18 0 0,-1 1 0 0 0,1 0 1 0 0,0 0-1 0 0,0 0 0 0 0,0 1 0 0 0,0-1 1 0 0,0 0-1 0 0,-1 1 0 0 0,1 0 1 0 0,-1 0-4 0 0,-5 3 0 0 0,7-3 0 0 0,0 0 0 0 0,-1 0 0 0 0,1 0 0 0 0,-1 0 0 0 0,1 0 0 0 0,-1-1 0 0 0,0 1 0 0 0,1-1 0 0 0,-1 1 0 0 0,1-1 0 0 0,-1 0 0 0 0,0 1 0 0 0,1-1 0 0 0,-1 0 0 0 0,0 0 0 0 0,-24 2 0 0 0,25-2 0 0 0,0 0 0 0 0,0 1 0 0 0,0-1 0 0 0,0 0 0 0 0,0 1 0 0 0,0 0 0 0 0,0-1 0 0 0,0 1 0 0 0,0-1 0 0 0,1 1 0 0 0,-1 0 0 0 0,0 0 0 0 0,0-1 0 0 0,0 1 0 0 0,1 0 0 0 0,-1 0 0 0 0,0 0 0 0 0,1 0 0 0 0,-1 1 0 0 0,-1 2 0 0 0,1-3 0 0 0,1 0 0 0 0,0-1 0 0 0,0 1 0 0 0,-1 0 0 0 0,1-1 0 0 0,0 1 0 0 0,-1-1 0 0 0,1 1 0 0 0,-1 0 0 0 0,1-1 0 0 0,-1 1 0 0 0,1-1 0 0 0,-1 0 0 0 0,1 1 0 0 0,-1-1 0 0 0,1 1 0 0 0,-1-1 0 0 0,0 0 0 0 0,1 1 0 0 0,-1-1 0 0 0,1 0 0 0 0,-1 1 0 0 0,-4 1 0 0 0,4-1 0 0 0,0-1 0 0 0,0 1 0 0 0,0 0 0 0 0,0-1 0 0 0,0 1 0 0 0,0 0 0 0 0,1 0 0 0 0,-1 0 0 0 0,0 0 0 0 0,1 0 0 0 0,-1 0 0 0 0,1 0 0 0 0,-1 0 0 0 0,1 0 0 0 0,-1 0 0 0 0,1 0 0 0 0,-7 10 0 0 0,-4-4 0 0 0,10-7 0 0 0,0 0 0 0 0,0 1 0 0 0,0-1 0 0 0,0 1 0 0 0,0-1 0 0 0,0 1 0 0 0,0 0 0 0 0,0-1 0 0 0,0 1 0 0 0,0 0 0 0 0,1 0 0 0 0,-1 0 0 0 0,0-1 0 0 0,0 1 0 0 0,1 0 0 0 0,-1 1 0 0 0,0 1 0 0 0,0 0 0 0 0,0 0 0 0 0,1 0 0 0 0,-1 0 0 0 0,1 1 0 0 0,0-1 0 0 0,0 0 0 0 0,0 0 0 0 0,0 0 0 0 0,1 1 0 0 0,-1 8 0 0 0,0 35 0 0 0,0-45-1 0 0,0-1 1 0 0,1 1 0 0 0,-1-1-1 0 0,0 1 1 0 0,0-1 0 0 0,1 1-1 0 0,-1-1 1 0 0,1 0 0 0 0,0 1-1 0 0,-1-1 1 0 0,1 0 0 0 0,0 1-1 0 0,-1-1 1 0 0,1 0 0 0 0,0 0 0 0 0,0 0-1 0 0,0 1 1 0 0,0-1 0 0 0,1 0-1 0 0,-1 0 1 0 0,0-1 0 0 0,0 1-1 0 0,0 0 1 0 0,1 0 0 0 0,-1-1-1 0 0,0 1 1 0 0,1 0 0 0 0,-1-1-1 0 0,1 1 1 0 0,1 0-9 0 0,0 1-1 0 0,0-1 1 0 0,0 1-1 0 0,0 0 0 0 0,0 0 1 0 0,1 2 9 0 0,7 8-5 0 0,0 1 1 0 0,-1 1 0 0 0,5 7 4 0 0,-13-18 0 0 0,0 0 0 0 0,1-1 0 0 0,-1 1 0 0 0,0-1 0 0 0,1 1 0 0 0,0-1 0 0 0,0 0 0 0 0,0 0 0 0 0,0 0 0 0 0,2 1 0 0 0,11 7 0 0 0,63 64-80 0 0,-67-66 80 0 0,89 65 0 0 0,-74-55 0 0 0,-6 9 0 0 0,23 7 0 0 0,-35-26 0 0 0,-8-7 0 0 0,1 1 0 0 0,0-1 0 0 0,0 1 0 0 0,-1-1 0 0 0,1 1 0 0 0,-1 0 0 0 0,1 0 0 0 0,-1-1 0 0 0,0 1 0 0 0,1 0 0 0 0,-1 0 0 0 0,0 0 0 0 0,-1 1 0 0 0,1-1 0 0 0,0 0 0 0 0,0 0 0 0 0,-1 0 0 0 0,0 1 0 0 0,1 0 0 0 0,-1-2 0 0 0,0 0 0 0 0,0-1 0 0 0,0 1 0 0 0,0 0 0 0 0,0-1 0 0 0,0 1 0 0 0,0 0 0 0 0,0-1 0 0 0,0 1 0 0 0,1 0 0 0 0,-1-1 0 0 0,0 1 0 0 0,0 0 0 0 0,1-1 0 0 0,-1 1 0 0 0,1-1 0 0 0,-1 1 0 0 0,0-1 0 0 0,1 1 0 0 0,-1-1 0 0 0,1 1 0 0 0,-1-1 0 0 0,1 1 0 0 0,-1-1 0 0 0,1 1 0 0 0,0-1 0 0 0,-1 0 0 0 0,1 1 0 0 0,-1-1 0 0 0,1 1 0 0 0,0-1 0 0 0,-1 0 0 0 0,0 1 0 0 0,1-1 0 0 0,-1 1 0 0 0,1 0 0 0 0,-1-1 0 0 0,1 1 0 0 0,-1-1 0 0 0,0 1 0 0 0,0 0 0 0 0,1-1 0 0 0,-1 1 0 0 0,0 0 0 0 0,0-1 0 0 0,0 1 0 0 0,1 0 0 0 0,-1-1 0 0 0,0 1 0 0 0,0 0 0 0 0,0-1 0 0 0,0 1 0 0 0,0 0 0 0 0,0 18 22 0 0,0 7 116 0 0,-3-21-50 0 0,-8 8 0 0 0,9-8-65 0 0,2-4-16 0 0,0-1 0 0 0,-1 1 0 0 0,1-1 0 0 0,0 1-1 0 0,-1 0 1 0 0,1-1 0 0 0,0 1 0 0 0,-1-1 0 0 0,1 1 0 0 0,-1-1 0 0 0,1 1 0 0 0,-1-1 0 0 0,1 1 0 0 0,-1-1 0 0 0,1 1 0 0 0,-1-1 0 0 0,1 0 0 0 0,-1 1 0 0 0,0-1 0 0 0,1 0 0 0 0,-1 1-1 0 0,0-1-6 0 0,-4 2 34 0 0,0 3 11 0 0,-1 0 16 0 0,-4 1 88 0 0,5-4-125 0 0,0 1 1 0 0,0-2-1 0 0,-1 1 1 0 0,1 0-1 0 0,0-1 1 0 0,-1 0-1 0 0,1 0 1 0 0,-1-1-1 0 0,0 0 1 0 0,0 0-25 0 0,-84 0 119 0 0,73-1-79 0 0,-1-5-20 0 0,3 0-10 0 0,-3 2 15 0 0,11 3-19 0 0,-1-1-1 0 0,1 0 1 0 0,-1-1 0 0 0,1 0 0 0 0,-1 0-6 0 0,2 0 0 0 0,0 1 0 0 0,0 0 0 0 0,0 0 0 0 0,-3 0 0 0 0,5 1 2 0 0,1 1 0 0 0,-1-1 0 0 0,0 0 0 0 0,0-1 0 0 0,1 1 0 0 0,-1-1 0 0 0,1 1 0 0 0,0-1 0 0 0,-1 0 0 0 0,1 0 0 0 0,0-1 0 0 0,-1 0-2 0 0,0-1-41 0 0,1 1 1 0 0,-1 0 0 0 0,-1-1-1 0 0,1 2 1 0 0,0-1 0 0 0,-1 0-1 0 0,0 1 1 0 0,1 0 0 0 0,-3-1 40 0 0,-13-6-261 0 0,10 3-1 0 0,2-1-42 0 0,1-1-100 0 0,3 4 174 0 0,5 3-16 0 0,-1-1 84 0 0,0 1 53 0 0,-1-2 47 0 0,-1 0-1 0 0,2 2 6 0 0,1-1-32 0 0,-1 1-18 0 0,1 0-35 0 0,0-1-41 0 0,0 1-45 0 0,2-2 35 0 0,-1 0 6 0 0,0 2 27 0 0,-1-1-43 0 0,1 1-51 0 0,-1 0-61 0 0,-1 0 15 0 0,1 1-40 0 0,0-1-440 0 0,-1 1-293 0 0,0-1-690 0 0</inkml:trace>
  <inkml:trace contextRef="#ctx0" brushRef="#br0" timeOffset="-5440.3">5601 805 6592 0 0,'0'0'149'0'0,"0"0"23"0"0,0 0 11 0 0,2 3-30 0 0,11 7-122 0 0,-11-9-124 0 0,0 0 36 0 0,2 0 42 0 0,1-1 116 0 0,1 1 97 0 0,-2-1 46 0 0,2 0 50 0 0,17-1 1316 0 0,-17 1-1114 0 0,-3 0-300 0 0,0 0-45 0 0,18 0 664 0 0,1 0-108 0 0,0 0-106 0 0,-1 0-99 0 0,1 0-97 0 0,0 0-91 0 0,0 0-87 0 0,2 0-83 0 0,-24 0-144 0 0,3 0 17 0 0,-1 0-1 0 0,1 0 1 0 0,0 0 0 0 0,0-1 0 0 0,0 1 0 0 0,0-1 0 0 0,0 0-17 0 0,8-9 114 0 0,-9 9-98 0 0,1 0 0 0 0,-1 1 0 0 0,1-1 0 0 0,-1 1 0 0 0,1 0 0 0 0,-1 0 0 0 0,2 0-16 0 0,-4 0 0 0 0,0 0 4 0 0,1 0 0 0 0,-1 0 0 0 0,0 0 1 0 0,1 0-1 0 0,-1 0 0 0 0,0 0 1 0 0,1 0-1 0 0,-1 0 0 0 0,0 0 1 0 0,0 0-1 0 0,1 0 0 0 0,-1 0 1 0 0,0 0-1 0 0,1 0 0 0 0,-1 0 0 0 0,0 0 1 0 0,1-1-1 0 0,-1 1 0 0 0,0 0 1 0 0,0 0-1 0 0,1 0 0 0 0,-1-1 1 0 0,0 1-1 0 0,0 0 0 0 0,1 0 1 0 0,-1-1-5 0 0,8-5 73 0 0,1 1 1 0 0,0 0 0 0 0,0 0 0 0 0,0 0-74 0 0,-8 5 1 0 0,12-5 87 0 0,-8-6-15 0 0,6 5-48 0 0,-10 5-22 0 0,0 1 0 0 0,0 0-1 0 0,0-1 1 0 0,0 1 0 0 0,0-1-1 0 0,0 0 1 0 0,0 1 0 0 0,0-1-1 0 0,0 0 1 0 0,0 1 0 0 0,0-1-1 0 0,-1 0 1 0 0,1 0 0 0 0,0 0-1 0 0,-1 0 1 0 0,1 0-3 0 0,0-5 8 0 0,0-1 1 0 0,3 2 38 0 0,6-9-36 0 0,-7-1-11 0 0,-3-3 10 0 0,1 14-3 0 0,-1-1 0 0 0,1 1 0 0 0,-1 0 0 0 0,-1-1 1 0 0,1 1-1 0 0,0 0 0 0 0,-1-1 0 0 0,0 1 0 0 0,-1-3-7 0 0,-10-18 91 0 0,12 24-90 0 0,-1 0 0 0 0,1 0 0 0 0,0 0 0 0 0,-1 0 1 0 0,1 0-1 0 0,-1 0 0 0 0,1 0 0 0 0,-1 0 0 0 0,1 0 0 0 0,-1 0 0 0 0,0 1 1 0 0,1-1-1 0 0,-1 0 0 0 0,0 0 0 0 0,0 1 0 0 0,1-1 0 0 0,-1 0 0 0 0,0 1 0 0 0,0-1 1 0 0,0 1-1 0 0,-1-1-1 0 0,0 0 3 0 0,-11-4 7 0 0,9-2 19 0 0,3 7-28 0 0,1-1-1 0 0,0 1 1 0 0,0-1 0 0 0,-1 1 0 0 0,1-1-1 0 0,0 1 1 0 0,-1 0 0 0 0,1-1 0 0 0,0 1 0 0 0,-1 0-1 0 0,1-1 1 0 0,0 1 0 0 0,-1 0 0 0 0,1-1-1 0 0,-1 1 1 0 0,1 0 0 0 0,-1 0 0 0 0,1 0-1 0 0,-1-1 1 0 0,1 1 0 0 0,-1 0 0 0 0,1 0 0 0 0,-1 0-1 0 0,1 0 1 0 0,-1 0 0 0 0,1 0 0 0 0,-1 0-1 0 0,1 0 1 0 0,-1 0 0 0 0,1 0 0 0 0,-1 0 0 0 0,1 0-1 0 0,-1 0 0 0 0,0 0 0 0 0,0 0 0 0 0,-1 0 0 0 0,2 0 0 0 0,-1-1 0 0 0,0 1 0 0 0,0 0 0 0 0,0-1 0 0 0,0 1 0 0 0,0-1 0 0 0,0 1 0 0 0,0-1 0 0 0,0 0 0 0 0,1 1 0 0 0,-1-1 0 0 0,0 0 0 0 0,0 1 0 0 0,0-1 0 0 0,1 0 0 0 0,-1 0 0 0 0,1 0 0 0 0,-1 1 0 0 0,0-1 0 0 0,1 1 0 0 0,-1-1 0 0 0,0 0 0 0 0,0 1 0 0 0,0-1 0 0 0,1 1 0 0 0,-1 0 0 0 0,0-1 0 0 0,0 1 0 0 0,0 0 0 0 0,0-1 0 0 0,0 1 0 0 0,0 0 0 0 0,0 0 0 0 0,0 0 0 0 0,0 0 0 0 0,0 0 0 0 0,1 0 0 0 0,-1 0 0 0 0,0 0 0 0 0,0 0 0 0 0,0 1 0 0 0,0-1 0 0 0,0 0 0 0 0,0 0 0 0 0,0 1 0 0 0,0-1 0 0 0,1 1 0 0 0,-1-1 0 0 0,0 1 0 0 0,0-1 0 0 0,-7 5 0 0 0,7-4 0 0 0,-1 0 0 0 0,1 0 0 0 0,0 0 0 0 0,-1 0 0 0 0,1-1 0 0 0,-1 1 0 0 0,0-1 0 0 0,1 1 0 0 0,-1-1 0 0 0,1 1 0 0 0,-1-1 0 0 0,0 0 0 0 0,1 0 0 0 0,-1 0 0 0 0,-14 3 0 0 0,0 10-12 0 0,-2 4-40 0 0,11-11 49 0 0,1-1 0 0 0,0 1-1 0 0,0 0 1 0 0,1 0 0 0 0,0 1 0 0 0,-2 3 3 0 0,2 0-28 0 0,-9 14 3 0 0,5-2 25 0 0,0 1 0 0 0,-2-4 0 0 0,6 7 0 0 0,-1-13 0 0 0,5-12 0 0 0,0 1 0 0 0,0-1 0 0 0,0 1 0 0 0,1-1 0 0 0,-1 1 0 0 0,1-1 0 0 0,-1 1 0 0 0,1-1 0 0 0,-1 1 0 0 0,1-1 0 0 0,0 1 0 0 0,0-1 0 0 0,0 1 0 0 0,0 3 0 0 0,-1-1 0 0 0,1 1 0 0 0,1 0 0 0 0,-1-1 0 0 0,1 1 0 0 0,0-1 0 0 0,0 1 0 0 0,0-1 0 0 0,0 1 0 0 0,1-1 0 0 0,0 0 0 0 0,0 1 0 0 0,0-1 0 0 0,10 29 0 0 0,-12-29 0 0 0,1 0 0 0 0,1 0 0 0 0,-1 0 0 0 0,1 0 0 0 0,-1-1 0 0 0,1 1 0 0 0,0 0 0 0 0,0-1 0 0 0,1 1 0 0 0,-1-1 0 0 0,2 2 0 0 0,-2-3 0 0 0,-1-1 0 0 0,1 1 0 0 0,-1-1 0 0 0,0 1 0 0 0,0 0 0 0 0,0 0 0 0 0,0 0 0 0 0,0 1 0 0 0,9 14 0 0 0,1-3 0 0 0,1-2 0 0 0,8 8 0 0 0,-5-5 0 0 0,-13-13 0 0 0,0 0 0 0 0,1-1 0 0 0,-1 1 0 0 0,0 0 0 0 0,1-1 0 0 0,0 0 0 0 0,-1 1 0 0 0,1-1 0 0 0,-1 0 0 0 0,1 0 0 0 0,0 0 0 0 0,0-1 0 0 0,2 1 0 0 0,-1 1 0 0 0,0-1 0 0 0,1 1 0 0 0,-1 0 0 0 0,0 0 0 0 0,3 2 0 0 0,-2-1 5 0 0,-1-1 0 0 0,1 0 0 0 0,0 0 0 0 0,0 0 0 0 0,0 0 0 0 0,1-1 0 0 0,-1 0 0 0 0,0 0 0 0 0,0-1 0 0 0,2 1-5 0 0,16 0 98 0 0,20-2-98 0 0,-14 0 41 0 0,-23 0-39 0 0,0 1-1 0 0,0-1 1 0 0,0-1 0 0 0,0 1-1 0 0,0-1 1 0 0,-1 0 0 0 0,1-1 0 0 0,-1 1-1 0 0,1-1 1 0 0,-1 0 0 0 0,0 0-1 0 0,4-4-1 0 0,-7 5-4 0 0,5-2-126 0 0,0 1 43 0 0,23-7-134 0 0,-21 7 73 0 0,-5 2 36 0 0,1 0-35 0 0,-1-1-37 0 0,0 0-46 0 0,1 0-48 0 0,-1-1-56 0 0,-2 1-4 0 0,1 1-49 0 0,-1-1-44 0 0,-1 1-39 0 0,2-1-136 0 0,-1 0-39 0 0,4-4-1420 0 0</inkml:trace>
  <inkml:trace contextRef="#ctx0" brushRef="#br0" timeOffset="-4940.42">6595 695 5208 0 0,'0'0'116'0'0,"-3"0"17"0"0,1-1-110 0 0,0 1 0 0 0,1 0 0 0 0,-1-1 0 0 0,0 1-1 0 0,0-1 1 0 0,1 0 0 0 0,-1 1 0 0 0,0-1 0 0 0,1 0 0 0 0,-1 0 0 0 0,0-1-23 0 0,-6-3 43 0 0,-8 3-43 0 0,11 2 39 0 0,0 0 74 0 0,-1 0 64 0 0,1 0 58 0 0,-4 0 267 0 0,0 0 101 0 0,-22 0 1615 0 0,24 0-1780 0 0,0 0-42 0 0,0 0-49 0 0,0 0-70 0 0,0 0-85 0 0,-1 0-99 0 0,-7 4 280 0 0,4 5-119 0 0,8-6-143 0 0,2-1-40 0 0,0 1-26 0 0,2 0-30 0 0,-1 0-11 0 0,-1-1 27 0 0,-12 3 67 0 0,11-4-92 0 0,1-1 1 0 0,0 1 0 0 0,0 0-1 0 0,0 0 1 0 0,0 0 0 0 0,0 0-1 0 0,0 0 1 0 0,0 0 0 0 0,0 0-1 0 0,0 0 1 0 0,1 0 0 0 0,-2 1-7 0 0,-13 30 16 0 0,12-17 3 0 0,3-13-9 0 0,0-1-1 0 0,0 1 0 0 0,0-1 0 0 0,0 1 0 0 0,0-1 1 0 0,-1 1-1 0 0,1-1 0 0 0,-1 0 0 0 0,1 1 1 0 0,-1-1-10 0 0,-4 7 53 0 0,4-6-40 0 0,1-1-1 0 0,-1 0 0 0 0,0 1 0 0 0,0-1 0 0 0,0 1 0 0 0,1-1 1 0 0,-1 1-1 0 0,1 0 0 0 0,-1-1 0 0 0,1 1 0 0 0,0 0 0 0 0,-1-1 0 0 0,1 1 1 0 0,0 0-13 0 0,0 43 412 0 0,0-32-288 0 0,3-3 100 0 0,2 4-99 0 0,6 14-16 0 0,-9-23-90 0 0,2 3-8 0 0,-1-1-1 0 0,2 0 1 0 0,-1 0-1 0 0,1 0 1 0 0,0 0-11 0 0,11 6 83 0 0,-5-9-22 0 0,-9-3-48 0 0,0 0-1 0 0,1 1 0 0 0,-1-1 0 0 0,0 0 0 0 0,0 0 0 0 0,0 1 0 0 0,0 0 0 0 0,0-1 1 0 0,0 1-13 0 0,3 3 35 0 0,1-1 1 0 0,-1 0 0 0 0,1-1 0 0 0,0 1 0 0 0,1-1-1 0 0,0 0-35 0 0,-2 0 26 0 0,-2-2-7 0 0,0 0 1 0 0,1 0 0 0 0,-1-1-1 0 0,0 1 1 0 0,0-1 0 0 0,0 0 0 0 0,1 0-1 0 0,-1 0 1 0 0,0 0 0 0 0,1-1-20 0 0,8 1 109 0 0,-11 0-92 0 0,1 0 1 0 0,0-1-1 0 0,-1 1 0 0 0,1 0 0 0 0,-1-1 0 0 0,1 1 0 0 0,0-1 1 0 0,-1 1-1 0 0,1-1 0 0 0,-1 0 0 0 0,1 0 0 0 0,-1 0 1 0 0,0 1-1 0 0,1-2-17 0 0,6-2 77 0 0,12-6 107 0 0,-1 1-68 0 0,21-9 66 0 0,-39 17-179 0 0,1 0 1 0 0,-1 0-1 0 0,1 0 0 0 0,-1-1 0 0 0,0 1 0 0 0,0 0 0 0 0,0-1 1 0 0,0 1-1 0 0,0 0 0 0 0,0-1 0 0 0,0 0 0 0 0,0 1 0 0 0,0-1 1 0 0,0-1-4 0 0,1 0 13 0 0,-1-1 1 0 0,1 1 0 0 0,0 0 0 0 0,0 0 0 0 0,1-1 0 0 0,-1 1 0 0 0,1 0-14 0 0,-1 0 9 0 0,0 0 1 0 0,-1 0 0 0 0,1 0 0 0 0,-1 0 0 0 0,1 0 0 0 0,-1-1 0 0 0,0 1-1 0 0,-1-1 1 0 0,1 1 0 0 0,-1-1 0 0 0,1 1 0 0 0,-1-1 0 0 0,0 1-1 0 0,0-1 1 0 0,-1-2-10 0 0,1 5 7 0 0,0-31 52 0 0,0 3-62 0 0,0-52-143 0 0,0 79 140 0 0,0 0 0 0 0,0 0 0 0 0,1 0 1 0 0,-1 0-1 0 0,0 0 0 0 0,1 0 1 0 0,0 0-1 0 0,-1 0 0 0 0,1 1 0 0 0,0-1 1 0 0,0 0-1 0 0,0 0 0 0 0,1-1 6 0 0,-1 2-8 0 0,-1 0-1 0 0,1-1 1 0 0,0 1-1 0 0,0-1 1 0 0,-1 1-1 0 0,1-1 1 0 0,-1 1-1 0 0,1-1 0 0 0,-1 0 1 0 0,1 1-1 0 0,-1-1 1 0 0,0 0-1 0 0,0 0 9 0 0,0-27-142 0 0,0 26 70 0 0,0 3 0 0 0,0 0 0 0 0,0 0 0 0 0,0 3 0 0 0,0 14 10 0 0,0 18 23 0 0,0-27 14 0 0,0-5 21 0 0,0-1 0 0 0,0 1 0 0 0,1-1 0 0 0,-1 1 0 0 0,1-1 0 0 0,-1 1 0 0 0,1-1 1 0 0,0 1-1 0 0,0-1 0 0 0,0 1 0 0 0,1 1 4 0 0,-1-2-3 0 0,0 0 0 0 0,0 1 0 0 0,0-1 0 0 0,0 0 0 0 0,0 1 1 0 0,-1-1-1 0 0,1 1 0 0 0,-1-1 0 0 0,1 1 0 0 0,-1 0 1 0 0,0 1 2 0 0,0 7-1 0 0,-1-6 0 0 0,1-1-1 0 0,0 1 0 0 0,1-1 0 0 0,-1 1 1 0 0,1-1-1 0 0,0 3 2 0 0,5 9-31 0 0,-4-13 28 0 0,-1 0 1 0 0,0 0-1 0 0,0 1 0 0 0,0-1 0 0 0,-1 0 0 0 0,1 1 0 0 0,-1-1 1 0 0,1 2 2 0 0,-1-3 0 0 0,0 0 0 0 0,0-1 0 0 0,0 1 0 0 0,0 0 0 0 0,0-1 0 0 0,1 1 0 0 0,-1 0 0 0 0,1-1 0 0 0,-1 1 0 0 0,1-1 0 0 0,0 1 0 0 0,-1-1 0 0 0,1 1 0 0 0,0-1 0 0 0,1 2 0 0 0,3 4 0 0 0,0 4 0 0 0,-5-9 0 0 0,1 0 0 0 0,1 1 0 0 0,-1-1 0 0 0,0 0 0 0 0,1 0 0 0 0,-1 0 0 0 0,1 0 0 0 0,-1 0 0 0 0,1 0 0 0 0,1 2 6 0 0,0 0 1 0 0,0-1 0 0 0,0 2 0 0 0,-1-1 0 0 0,2 2-7 0 0,-3-3 3 0 0,1 0 0 0 0,-1 0 0 0 0,1-1 1 0 0,0 1-1 0 0,0 0 0 0 0,0-1 0 0 0,0 1 0 0 0,0-1 1 0 0,0 0-1 0 0,1 0 0 0 0,-1 0 0 0 0,1 0 1 0 0,0 1-4 0 0,3-1 16 0 0,20 11 41 0 0,-15-8-17 0 0,7 6-3 0 0,-18-11-35 0 0,1 1 0 0 0,0-1 0 0 0,-1 1 0 0 0,1-1 0 0 0,-1 0 1 0 0,1 1-1 0 0,0-1 0 0 0,-1 0 0 0 0,1 0 0 0 0,-1 1 0 0 0,1-1 0 0 0,0 0 0 0 0,-1 0 0 0 0,1 0 0 0 0,0 0 0 0 0,-1 0 0 0 0,1 0 0 0 0,0 0 0 0 0,0 0 0 0 0,-1 0 0 0 0,1 0 0 0 0,0 0 0 0 0,-1-1 1 0 0,1 1-3 0 0,1 0 4 0 0,5 0-11 0 0,6 0-35 0 0,-4-3-33 0 0,-7 0 15 0 0,-1 1-56 0 0,-1 0-12 0 0,1 1-58 0 0,0 0-69 0 0,0 0-79 0 0,-1 0 4 0 0,1 0-52 0 0,1 1-47 0 0,-1-1-40 0 0,0 1-140 0 0,1 0-41 0 0,0 0-168 0 0,2 0-452 0 0</inkml:trace>
  <inkml:trace contextRef="#ctx0" brushRef="#br0" timeOffset="-4524.37">7131 411 8432 0 0,'0'0'190'0'0,"0"0"28"0"0,3 2 10 0 0,1 2-149 0 0,-4-4-72 0 0,1 0 1 0 0,-1 1-1 0 0,1-1 0 0 0,-1 1 0 0 0,1-1 0 0 0,-1 0 1 0 0,0 1-1 0 0,1-1 0 0 0,-1 1 0 0 0,1-1 0 0 0,-1 1 1 0 0,0 0-1 0 0,0-1 0 0 0,1 1 0 0 0,-1-1 0 0 0,0 1 1 0 0,0 0-8 0 0,3 31 42 0 0,-1-20 12 0 0,3-3 115 0 0,-2-3 0 0 0,0 1 51 0 0,-2 10 180 0 0,-1-10-238 0 0,0 0 38 0 0,2 0 54 0 0,0 0 71 0 0,7 9 314 0 0,-3-7-304 0 0,-1 2-42 0 0,-1-4-131 0 0,-2 0-35 0 0,4 19 276 0 0,9 6 289 0 0,1 4 40 0 0,-5-12-412 0 0,-9-19-149 0 0,-1-1-58 0 0,0-1-38 0 0,-1 0-36 0 0,0 0-17 0 0,1 0 36 0 0,4 5 47 0 0,-4-6-82 0 0,0-1 0 0 0,0 0 0 0 0,0 1 0 0 0,-1-1 0 0 0,1 1 1 0 0,0-1-1 0 0,-1 1 0 0 0,1 0 0 0 0,-1-1 0 0 0,1 1 0 0 0,-1-1 0 0 0,0 1 0 0 0,0 0 0 0 0,0 0-23 0 0,0-2 12 0 0,0 1 0 0 0,0 0-1 0 0,0 0 1 0 0,0-1 0 0 0,0 1 0 0 0,1 0-1 0 0,-1 0 1 0 0,0-1 0 0 0,0 1-1 0 0,0 0 1 0 0,1-1 0 0 0,-1 1 0 0 0,0 0-1 0 0,1-1 1 0 0,-1 1 0 0 0,1 0-1 0 0,-1-1 1 0 0,1 1 0 0 0,-1-1 0 0 0,1 1-1 0 0,-1-1 1 0 0,1 1 0 0 0,-1-1 0 0 0,1 1-1 0 0,0-1-11 0 0,-1 0 11 0 0,1 1-1 0 0,-1-1 0 0 0,1 0 1 0 0,-1 1-1 0 0,1-1 0 0 0,-1 1 1 0 0,0-1-1 0 0,1 0 0 0 0,-1 1 1 0 0,1-1-1 0 0,-1 1 0 0 0,0-1 1 0 0,0 1-1 0 0,1-1 0 0 0,-1 1 1 0 0,0 0-1 0 0,0-1 0 0 0,1 1 1 0 0,-1-1-1 0 0,0 1 0 0 0,0-1 1 0 0,0 1-1 0 0,0 0 1 0 0,0 0-11 0 0,0 1 175 0 0,0-2 1 0 0,0 0 0 0 0,0 0 0 0 0,0 0-5 0 0,0 0-23 0 0,0 0-11 0 0,0 0-1 0 0,0 0-6 0 0,0 0-28 0 0,0 0-7 0 0,0-2-6 0 0,0-2-56 0 0,0 2-27 0 0,1 1 0 0 0,-1-1 0 0 0,0 0 1 0 0,0 0-1 0 0,-1 0 0 0 0,1 0 1 0 0,0 1-1 0 0,-1-1 0 0 0,1 0 0 0 0,-1 0 1 0 0,0-1-7 0 0,-5-1 36 0 0,5 4-35 0 0,1-1 0 0 0,-1 1 1 0 0,1 0-1 0 0,0 0 0 0 0,-1-1 1 0 0,1 1-1 0 0,-1 0 1 0 0,1-1-1 0 0,0 1 0 0 0,-1 0 1 0 0,1-1-1 0 0,0 1 0 0 0,0-1 1 0 0,-1 1-1 0 0,1 0 1 0 0,0-1-1 0 0,0 1 0 0 0,-1-1 1 0 0,1 1-1 0 0,0-1 1 0 0,0 1-1 0 0,0-1 0 0 0,0 1 1 0 0,0-1-1 0 0,0 1 0 0 0,0-1 1 0 0,0 1-1 0 0,0-1 1 0 0,0 1-1 0 0,0-1 0 0 0,0 1 1 0 0,0-1-2 0 0,0-6 25 0 0,1 5-20 0 0,-1 0-1 0 0,0-1 0 0 0,0 1 0 0 0,0 0 0 0 0,-1 0 0 0 0,1 0 0 0 0,0 0 0 0 0,-1-1 0 0 0,1 1 0 0 0,-1-1-4 0 0,-4-5 1 0 0,4 7-1 0 0,0 0 1 0 0,0-1 0 0 0,0 1 0 0 0,0-1-1 0 0,1 1 1 0 0,-1-1 0 0 0,0 1 0 0 0,1-1-1 0 0,-1 0 1 0 0,1 1 0 0 0,0-1 0 0 0,0 0-1 0 0,0 1 1 0 0,-1-1-1 0 0,1-23 52 0 0,0-13-51 0 0,0 36-1 0 0,1 0 0 0 0,-1 1 0 0 0,0-1 0 0 0,0 0 0 0 0,1 1 0 0 0,-1-1 0 0 0,1 1 0 0 0,-1-1 0 0 0,1 1 0 0 0,0-1 0 0 0,0 1 0 0 0,0-1 0 0 0,0 1 0 0 0,0-1 0 0 0,4-6 0 0 0,0-5 0 0 0,5 8 0 0 0,-4-8 0 0 0,-3 7 0 0 0,1 1 0 0 0,0 0 0 0 0,0 0 0 0 0,1 1 0 0 0,0-1 0 0 0,-1 1 0 0 0,1 0 0 0 0,5-3 0 0 0,1 2-4 0 0,-9 4-4 0 0,0 0 1 0 0,1 0-1 0 0,-1 0 0 0 0,0 0 1 0 0,0-1-1 0 0,0 1 0 0 0,0-1 1 0 0,0 0-1 0 0,0 1 8 0 0,1-2-8 0 0,0 0-1 0 0,0 1 1 0 0,1 0 0 0 0,-1 0-1 0 0,1 0 1 0 0,0-1 8 0 0,0 2-5 0 0,-1-1 0 0 0,0 0 1 0 0,1 0-1 0 0,-1 0 0 0 0,0-1 0 0 0,0 0 5 0 0,-1 2 0 0 0,-1-1 0 0 0,0 1 0 0 0,0 0 0 0 0,0 0 0 0 0,0 0 0 0 0,0 0 0 0 0,1 0 0 0 0,-1 0 0 0 0,0 0 0 0 0,1 0 0 0 0,-1 1 0 0 0,1-1 0 0 0,-1 0 0 0 0,1 1 0 0 0,-1-1 0 0 0,1 1 0 0 0,0 0 0 0 0,-1-1 0 0 0,1 1 0 0 0,-1 0 0 0 0,1 0 0 0 0,0 0 0 0 0,-1 0 0 0 0,3 0-1 0 0,0 0 0 0 0,0-1 0 0 0,0 0 0 0 0,0 0 0 0 0,0 0 0 0 0,0 0 0 0 0,0 0 0 0 0,-1-1 0 0 0,1 0 0 0 0,2-1 1 0 0,4-1-33 0 0,13 4 13 0 0,-6 1-34 0 0,11-1-186 0 0,-18 0 114 0 0,0 0-62 0 0,-1 0-34 0 0,0 0-75 0 0,-1 0-87 0 0,0 0-102 0 0,-4 0 190 0 0,-1 0-33 0 0,0 0-63 0 0,-1 0-56 0 0,0 0-49 0 0,0 0-44 0 0,0 0-155 0 0,0 0-44 0 0,0 0-189 0 0,2 0-510 0 0</inkml:trace>
  <inkml:trace contextRef="#ctx0" brushRef="#br0" timeOffset="-8488.74">1183 616 7424 0 0,'0'0'166'0'0,"0"0"29"0"0,0 2 12 0 0,3 9-58 0 0,2-2-95 0 0,-4-7-53 0 0,0-1-1 0 0,0 1 0 0 0,0 0 1 0 0,-1 0-1 0 0,1 0 1 0 0,0-1-1 0 0,-1 1 0 0 0,1 0 1 0 0,-1 0-1 0 0,1 0 0 0 0,-1 0 1 0 0,0 1-1 0 0,0 6-36 0 0,-1-1 52 0 0,1 4 87 0 0,-1 0 99 0 0,3 0 105 0 0,1 1 111 0 0,0-3-204 0 0,0 1-12 0 0,0-2-21 0 0,0-2 22 0 0,0 0 67 0 0,1 1-64 0 0,-1-1-48 0 0,3 14 229 0 0,-6-10-177 0 0,1-3-44 0 0,-1 1 43 0 0,0 2 72 0 0,-1 0-69 0 0,4 11 125 0 0,3-6-62 0 0,-2-4-51 0 0,-1 8 63 0 0,-2-11-106 0 0,0-1-44 0 0,1 0-20 0 0,2 1 0 0 0,2 7 41 0 0,-5-4-42 0 0,-1 2 47 0 0,0 4 119 0 0,4 3 71 0 0,-2-15-303 0 0,2 6 66 0 0,-1 1 39 0 0,0 1 43 0 0,-2 2 51 0 0,1-5-74 0 0,4 1 22 0 0,0 1-1 0 0,-4-2-20 0 0,-2-7 446 0 0,0-1-96 0 0,0-2-88 0 0,0-1-83 0 0,0-1-73 0 0,0-1-68 0 0,0 0-60 0 0,0-2-53 0 0,0-2-30 0 0,0-2-87 0 0,0 1-47 0 0,0-11-141 0 0,0 11 145 0 0,0 1 49 0 0,0 2 73 0 0,0 1 94 0 0,0-33-76 0 0,0-18-69 0 0,0 33 29 0 0,1 0-57 0 0,0 14-13 0 0,1 1 0 0 0,0-1-1 0 0,0 0 1 0 0,0 0 29 0 0,1-1-9 0 0,8-22-144 0 0,-2 12 0 0 0,-8 16 138 0 0,11-14-128 0 0,5 1 51 0 0,-13 11 79 0 0,0 1 1 0 0,0 0-1 0 0,-1-1 0 0 0,1 0 1 0 0,-1 0-1 0 0,0 0 0 0 0,1-2 13 0 0,-2 1-7 0 0,-2 4 7 0 0,1 1-1 0 0,-1-1 1 0 0,0 1-1 0 0,0-1 0 0 0,1 0 1 0 0,-1 1-1 0 0,1-1 1 0 0,-1 1-1 0 0,0-1 1 0 0,1 1-1 0 0,-1-1 1 0 0,1 1-1 0 0,-1-1 0 0 0,1 1 1 0 0,0-1-1 0 0,-1 1 1 0 0,1 0-1 0 0,-1-1 1 0 0,1 1-1 0 0,0 0 1 0 0,-1-1-1 0 0,1 1 1 0 0,4-2-12 0 0,43-25-256 0 0,-32 23 198 0 0,13 5 61 0 0,-9 0-2 0 0,-17-1 8 0 0,-1-1 0 0 0,0 1 0 0 0,1 1 1 0 0,-1-1-1 0 0,1 0 0 0 0,-1 0 0 0 0,0 1 0 0 0,1 0 1 0 0,-1-1-1 0 0,0 1 0 0 0,0 0 0 0 0,1 0 0 0 0,-1 0 1 0 0,0 0-1 0 0,0 1 0 0 0,0-1 0 0 0,0 1 0 0 0,-1-1 0 0 0,2 1 3 0 0,2 3-8 0 0,0-1-1 0 0,0 0 0 0 0,0 0 0 0 0,6 3 9 0 0,-5-4-7 0 0,-1 1-1 0 0,1 0 1 0 0,-1 0 0 0 0,0 0-1 0 0,0 1 8 0 0,0 0-9 0 0,16 16 28 0 0,-17-17-1 0 0,1 1-1 0 0,-1 0 1 0 0,0 0-1 0 0,0 1 0 0 0,-1-1 1 0 0,1 1-1 0 0,-1 0 1 0 0,1 2-18 0 0,1 10 10 0 0,-4-14-10 0 0,0 0 0 0 0,1-1 0 0 0,-1 1 0 0 0,1 0 0 0 0,0 0 0 0 0,2 2 0 0 0,0 1-8 0 0,-1 0-1 0 0,1-1 0 0 0,-1 1 0 0 0,-1 0 0 0 0,1 0 1 0 0,-1 1-1 0 0,0 1 9 0 0,4 12 41 0 0,-5-18-26 0 0,0 1 0 0 0,-1-1 0 0 0,1 0-1 0 0,-1 0 1 0 0,1 1 0 0 0,-1-1 0 0 0,0 0-1 0 0,0 1-14 0 0,1 14 62 0 0,5-6-6 0 0,-5-10-52 0 0,0-1-1 0 0,0 1 1 0 0,0-1 0 0 0,-1 1-1 0 0,1-1 1 0 0,0 1 0 0 0,-1-1-1 0 0,0 1 1 0 0,1 0 0 0 0,-1-1-1 0 0,0 1 1 0 0,0 0-1 0 0,0-1 1 0 0,0 1-4 0 0,1 5 12 0 0,0-1 0 0 0,0 0 1 0 0,1 0-1 0 0,0 0 0 0 0,0 0 0 0 0,0 0 0 0 0,1 0 0 0 0,0-1 1 0 0,2 5-13 0 0,2 3 21 0 0,-4 2 29 0 0,-4-14-48 0 0,1 0 0 0 0,0 0 0 0 0,0 0 0 0 0,0-1 0 0 0,1 1 0 0 0,-1 0 0 0 0,0 0 0 0 0,0 0 0 0 0,0 0 0 0 0,0-1 0 0 0,1 1 0 0 0,-1 0 0 0 0,0 0 0 0 0,1 0 0 0 0,-1 0-2 0 0,1-1 4 0 0,0 0 1 0 0,-1 1-1 0 0,1-1 1 0 0,-1 0-1 0 0,1 0 0 0 0,0 1 1 0 0,-1-1-1 0 0,1 0 1 0 0,0 0-1 0 0,-1 0 1 0 0,1 0-1 0 0,0 0 1 0 0,0 0-1 0 0,-1 0 0 0 0,1 0-4 0 0,-1 0 2 0 0,0 0-1 0 0,0 0 1 0 0,0 0-1 0 0,0 0 0 0 0,0 0 1 0 0,1 0-1 0 0,-1 0 1 0 0,0 0-1 0 0,0 0 0 0 0,0 0 1 0 0,0 0-1 0 0,0 0 1 0 0,0 0-1 0 0,0 0 1 0 0,0 0-1 0 0,0 0 0 0 0,0 0 1 0 0,1 0-1 0 0,-1 0 1 0 0,0 0-1 0 0,0 0 0 0 0,0 0 1 0 0,0 0-1 0 0,0 0 1 0 0,0 0-1 0 0,0 0 0 0 0,0 0 1 0 0,0 1-1 0 0,0-1 1 0 0,0 0-1 0 0,0 0 0 0 0,0 0 1 0 0,0 0-1 0 0,1 0 1 0 0,-1 0-1 0 0,0 0 0 0 0,0 0 1 0 0,0 0-1 0 0,0 0 1 0 0,0 0-1 0 0,0 0 0 0 0,0 1 1 0 0,0-1-1 0 0,0 0 1 0 0,0 0-1 0 0,0 0 0 0 0,0 0 1 0 0,0 0-1 0 0,0 0 1 0 0,0 0-1 0 0,0 0 0 0 0,0 0 1 0 0,0 0-1 0 0,0 1 1 0 0,0-1-1 0 0,0 0 0 0 0,0 0-1 0 0,0 0-114 0 0,0 0 37 0 0,-1 0 18 0 0,1 1 108 0 0,0 0 54 0 0,0 1 197 0 0,0 0-191 0 0,0-1-106 0 0,0 0-37 0 0,0-1-45 0 0,0 1-53 0 0,0 0-35 0 0,0-1-52 0 0,0 1-57 0 0,0-1-62 0 0,0 1-68 0 0,0-1-72 0 0,0 1-78 0 0,1-1-82 0 0,-1 0 235 0 0,0 0-53 0 0,0 0-48 0 0,0 0-42 0 0,0 0-156 0 0,0 0-41 0 0,0 0-188 0 0,0 0-510 0 0</inkml:trace>
  <inkml:trace contextRef="#ctx0" brushRef="#br0" timeOffset="-7887.8">2177 852 5840 0 0,'0'0'132'0'0,"0"0"17"0"0,0 0 11 0 0,-2-2-21 0 0,-12-9-111 0 0,12 10-10 0 0,-1 1 38 0 0,-3 0 134 0 0,-1-4 126 0 0,-3-7 316 0 0,8 10-260 0 0,0 0-100 0 0,0 0-83 0 0,0 1-67 0 0,-1-1-41 0 0,-1 2-1 0 0,3 0 1 0 0,1-1 8 0 0,-2 0 116 0 0,1 0 60 0 0,-2 0 133 0 0,3 0-389 0 0,-1-1 52 0 0,-2 1 47 0 0,-1-1 37 0 0,-3 1 186 0 0,6 0-271 0 0,0 0-1 0 0,0 0 0 0 0,0 0 1 0 0,0 0-1 0 0,0 0 0 0 0,0 1 1 0 0,0-1-1 0 0,0 0 0 0 0,0 0 1 0 0,0 1-1 0 0,0-1 0 0 0,0 1 1 0 0,0-1-1 0 0,0 1 0 0 0,0-1-59 0 0,-12 11 95 0 0,0-6-39 0 0,7 6-29 0 0,-4-6 47 0 0,5 8-15 0 0,-8 3-10 0 0,12-15-41 0 0,-1 1 0 0 0,1-1 1 0 0,0 0-1 0 0,-1 1 0 0 0,1-1 0 0 0,0 1 1 0 0,0-1-1 0 0,0 1 0 0 0,0 0 0 0 0,0-1 1 0 0,1 1-1 0 0,-1 0 0 0 0,0 0 0 0 0,1 0 1 0 0,-1-1-1 0 0,1 1 0 0 0,0 0 0 0 0,0 0-8 0 0,0 0 8 0 0,0 0 0 0 0,-1-1-1 0 0,1 1 1 0 0,0-1-1 0 0,-1 1 1 0 0,1-1 0 0 0,-1 1-1 0 0,1-1 1 0 0,-1 1 0 0 0,0-1-1 0 0,1 1 1 0 0,-1-1-1 0 0,0 0-7 0 0,-5 13 43 0 0,4-5-10 0 0,1 1 1 0 0,0-1-1 0 0,1 1 1 0 0,0 0 0 0 0,1 1-34 0 0,-1 3 40 0 0,0 32 102 0 0,0 56 121 0 0,0-99-248 0 0,0 1-1 0 0,1-1 1 0 0,-1 1-1 0 0,1-1 1 0 0,0 0 0 0 0,1 2-15 0 0,15 33 217 0 0,-10-25-139 0 0,-5 2 35 0 0,-2-14-104 0 0,0 0 0 0 0,0 0-1 0 0,0 0 1 0 0,0 0 0 0 0,0-1-1 0 0,0 1 1 0 0,0 0 0 0 0,1 0-1 0 0,-1 0 1 0 0,0 0 0 0 0,0-1 0 0 0,1 1-1 0 0,-1 0 1 0 0,0 0 0 0 0,1 0-9 0 0,12 4 128 0 0,0 5 5 0 0,-10-7-11 0 0,0-2-47 0 0,1-1-27 0 0,2-1 0 0 0,-6 1-25 0 0,8 0 149 0 0,-2-2-62 0 0,0 0-35 0 0,0-2-20 0 0,2-1 28 0 0,5 0 77 0 0,-7-6 0 0 0,5 5-17 0 0,-10 5-136 0 0,0 1 1 0 0,0 0-1 0 0,0-1 1 0 0,0 0-1 0 0,0 1 1 0 0,0-1-1 0 0,0 1 1 0 0,0-1-1 0 0,0 0 0 0 0,0 0 1 0 0,-1 1-1 0 0,1-1 1 0 0,0 0-1 0 0,0 0 1 0 0,-1 0-1 0 0,1 0-7 0 0,6-14 87 0 0,-1-5-24 0 0,-3 10-27 0 0,2-8 5 0 0,-4 14-33 0 0,1 1 0 0 0,-1-1-1 0 0,1 0 1 0 0,-1 0 0 0 0,1 1 0 0 0,2-4-8 0 0,-1 3 4 0 0,-1 0 1 0 0,0 1-1 0 0,0-1 1 0 0,-1 0-1 0 0,1 0 1 0 0,-1-1-1 0 0,0 1 1 0 0,0 0-1 0 0,0 0 1 0 0,-1 0-1 0 0,1-1 1 0 0,-1 1-1 0 0,0 0 1 0 0,0-1-1 0 0,-1 0-4 0 0,1-7 5 0 0,0 9-5 0 0,0-1 0 0 0,0 1 0 0 0,1 0 0 0 0,-1 0 0 0 0,1-1 0 0 0,0 1 0 0 0,0 0 0 0 0,0 0 0 0 0,2-3 0 0 0,2-9 0 0 0,-3 4 0 0 0,-1 0 0 0 0,0 0 0 0 0,-1 0 0 0 0,-1-6 0 0 0,1 2 0 0 0,0-8-20 0 0,0-2-51 0 0,0 23 62 0 0,0 0 1 0 0,0 0 0 0 0,0 1-1 0 0,1-1 1 0 0,-1 0-1 0 0,0 0 1 0 0,1 0 0 0 0,0 0-1 0 0,-1 0 1 0 0,1 1-1 0 0,0-1 1 0 0,0 0-1 0 0,1-1 9 0 0,-1 2-8 0 0,0-1 0 0 0,0 1 0 0 0,0-1 0 0 0,-1 1 0 0 0,1-1 0 0 0,-1 1 0 0 0,1-1 0 0 0,-1 1 1 0 0,1-1-1 0 0,-1 1 0 0 0,0-1 0 0 0,0 0 0 0 0,1-1 8 0 0,1-12-72 0 0,9 1-6 0 0,-9 12-14 0 0,-2 2 20 0 0,1 0 68 0 0,0 0 0 0 0,-1 0 0 0 0,1 0 0 0 0,0 0-1 0 0,-1 0 1 0 0,1 0 0 0 0,0 0 0 0 0,-1 0 0 0 0,1 0 0 0 0,0 0 0 0 0,-1 1-1 0 0,1-1 1 0 0,-1 0 0 0 0,1 0 0 0 0,0 1 0 0 0,-1-1 0 0 0,1 0 0 0 0,-1 1-1 0 0,1-1 1 0 0,-1 1 4 0 0,2 8-62 0 0,-2-8 58 0 0,-1 0 0 0 0,1-1 1 0 0,0 1-1 0 0,0 0 0 0 0,0 0 0 0 0,0 0 1 0 0,0-1-1 0 0,1 1 0 0 0,-1 0 1 0 0,0 0-1 0 0,0-1 0 0 0,0 1 0 0 0,1 0 1 0 0,-1 0-1 0 0,0-1 0 0 0,1 1 0 0 0,-1 0 1 0 0,1-1-1 0 0,-1 1 0 0 0,1 0 4 0 0,2 1-9 0 0,4 4-10 0 0,-1 20-50 0 0,-6-22 61 0 0,2 4 6 0 0,1 0-1 0 0,-1 0 1 0 0,1 0 0 0 0,2 3 2 0 0,6 8 0 0 0,-6 7 13 0 0,1-10 25 0 0,-5-13-32 0 0,0 0-1 0 0,1 0 1 0 0,-1 1-1 0 0,-1-1 1 0 0,1 0-1 0 0,0 1 1 0 0,-1-1 0 0 0,0 2-6 0 0,2 14 66 0 0,5-1-10 0 0,-3-7-26 0 0,2 4 26 0 0,4 17 32 0 0,-9-29-79 0 0,0-1 6 0 0,-1 1-1 0 0,1-1 1 0 0,0 1 0 0 0,0-1-1 0 0,0 0 1 0 0,0 1 0 0 0,1-1-1 0 0,-1 0 1 0 0,0 0 0 0 0,1 0-1 0 0,0 0 1 0 0,-1 0 0 0 0,2 0-15 0 0,-2 0 14 0 0,1-1-1 0 0,-1 1 1 0 0,0 0 0 0 0,0 0 0 0 0,1 0 0 0 0,-1 0 0 0 0,0 0 0 0 0,0 0 0 0 0,-1 0 0 0 0,1 0 0 0 0,0 0 0 0 0,0 2-14 0 0,5 11 105 0 0,5-7 0 0 0,-10-7-104 0 0,0-1 1 0 0,0 1-1 0 0,0 0 1 0 0,0-1-1 0 0,0 1 1 0 0,0 0-1 0 0,0 0 1 0 0,-1 0-1 0 0,1 0 0 0 0,0 0 1 0 0,-1 0-1 0 0,1 0 1 0 0,0 0-1 0 0,-1 0 1 0 0,1 0-1 0 0,-1 0 1 0 0,0 0-1 0 0,1 1-1 0 0,3 9-3 0 0,-3-10 3 0 0,0 0 0 0 0,0 1 0 0 0,-1-1 0 0 0,1 0 0 0 0,0 0 0 0 0,0 0 0 0 0,0 0 0 0 0,0 0 0 0 0,0-1 0 0 0,1 1 0 0 0,-1 0 0 0 0,1 0 0 0 0,5 3 24 0 0,2 2 115 0 0,-8-5-111 0 0,-1 0-34 0 0,0 0-50 0 0,-1 0-65 0 0,1 0-124 0 0,-1-1 74 0 0,1 1-36 0 0,0 0-14 0 0,0-1-38 0 0,1 1-361 0 0,-1-1 80 0 0,0 0-53 0 0,2 1-706 0 0,2-1-560 0 0,5 0-1063 0 0</inkml:trace>
  <inkml:trace contextRef="#ctx0" brushRef="#br0" timeOffset="-7440.5">2651 837 9416 0 0,'0'0'208'0'0,"0"0"33"0"0,0 0 16 0 0,0 0 45 0 0,2 2 136 0 0,1 1-307 0 0,0 0 75 0 0,8 9 529 0 0,-6-8-470 0 0,-2 0-117 0 0,-2-2-117 0 0,-1-1-36 0 0,6 12 464 0 0,-3-10-293 0 0,4 2 114 0 0,-2 19 162 0 0,0-14-138 0 0,-1 0 1 0 0,1-1-1 0 0,0 0 1 0 0,3 3-305 0 0,1 4 304 0 0,-4-9-193 0 0,-1 1-32 0 0,8 11 186 0 0,-9-14-188 0 0,0-1 0 0 0,0 1-1 0 0,0 0 1 0 0,-1 0 0 0 0,1 2-77 0 0,2 14 147 0 0,-4-17-112 0 0,0 1-1 0 0,0 0 1 0 0,1-1-1 0 0,0 1 1 0 0,-1-1 0 0 0,1 0-1 0 0,1 2-34 0 0,9 16 195 0 0,-3 9 3 0 0,-3-5-8 0 0,2-8 4 0 0,2 1 6 0 0,-7-7-107 0 0,1 5 44 0 0,-4-16-126 0 0,1 0 0 0 0,-1 0 1 0 0,1 0-1 0 0,-1 0 1 0 0,1 0-1 0 0,0-1 0 0 0,-1 1 1 0 0,1 0-1 0 0,0 0 1 0 0,0-1-1 0 0,-1 1 0 0 0,1 0 1 0 0,0-1-1 0 0,0 1 0 0 0,1 0-11 0 0,-1-1 15 0 0,-1 0-1 0 0,1 1 1 0 0,0-1-1 0 0,0 1 1 0 0,0-1-1 0 0,0 0 0 0 0,0 1 1 0 0,-1-1-1 0 0,1 1 1 0 0,0 0-1 0 0,0-1 0 0 0,-1 1 1 0 0,1 0-1 0 0,-1-1 1 0 0,1 1-1 0 0,0 0 1 0 0,-1 0-1 0 0,1-1 0 0 0,-1 1 1 0 0,0 0-1 0 0,1 0 1 0 0,-1 0-1 0 0,0 0 0 0 0,1 0 1 0 0,-1 0-1 0 0,0 0 1 0 0,0 0-1 0 0,0-1 1 0 0,0 1-1 0 0,0 0 0 0 0,0 0 1 0 0,0 0-1 0 0,0 0 1 0 0,0 0-1 0 0,0 0 0 0 0,-1 0-14 0 0,1 6 56 0 0,0 6 113 0 0,0-10-1 0 0,0-3-12 0 0,0 0-52 0 0,0 0-28 0 0,0 0-4 0 0,0 0 2 0 0,0 0 4 0 0,0 0 2 0 0,0 0 0 0 0,-9-1 37 0 0,4-5-58 0 0,1 0-11 0 0,-3 1-1 0 0,7 5-44 0 0,0 0 0 0 0,-1 0-1 0 0,1-1 1 0 0,-1 1 0 0 0,1 0-1 0 0,-1 0 1 0 0,1-1 0 0 0,0 1-1 0 0,-1-1 1 0 0,1 1 0 0 0,0 0-1 0 0,-1-1 1 0 0,1 1 0 0 0,0-1-1 0 0,0 1 1 0 0,-1 0 0 0 0,1-1-1 0 0,0 1 1 0 0,0-1-1 0 0,0 1 1 0 0,0-1 0 0 0,0 1-1 0 0,-1-1 1 0 0,1 1 0 0 0,0-1-1 0 0,0 1 1 0 0,0-1 0 0 0,0 1-1 0 0,0-1 1 0 0,0 1 0 0 0,1-1-1 0 0,-1 0-2 0 0,0-87 158 0 0,0 50-144 0 0,0 35-13 0 0,0-1-1 0 0,1 1 0 0 0,-1 0 0 0 0,1 0 1 0 0,0-1-1 0 0,0 1 0 0 0,0 0 0 0 0,0 0 1 0 0,2-2-1 0 0,1-6 8 0 0,5-10 39 0 0,-2 6-41 0 0,-4 2-5 0 0,-3 10 3 0 0,1 1-1 0 0,-1 0 1 0 0,1-1 0 0 0,0 1 0 0 0,-1 0-1 0 0,1 0 1 0 0,0 0 0 0 0,0 0 0 0 0,1-1 0 0 0,-1 1-1 0 0,0 1 1 0 0,1-1 0 0 0,-1 0 0 0 0,1 0-4 0 0,45-45 10 0 0,-39 39-9 0 0,-5 4 1 0 0,0 1 1 0 0,0 0 0 0 0,1 0-1 0 0,-1 0 1 0 0,1 0-1 0 0,0 1-2 0 0,16-8 98 0 0,-8 4-62 0 0,-11 5-37 0 0,0 1 1 0 0,1-1-1 0 0,-1 1 0 0 0,1 0 1 0 0,-1-1-1 0 0,1 1 1 0 0,-1 0-1 0 0,1 0 1 0 0,-1 0-1 0 0,1 0 1 0 0,13-2-68 0 0,-7-3 34 0 0,-6 4 28 0 0,-1 0 0 0 0,0 0 0 0 0,1 0 0 0 0,-1 0-1 0 0,1 1 1 0 0,-1-1 0 0 0,1 0 0 0 0,0 1-1 0 0,-1 0 1 0 0,1-1 0 0 0,-1 1 0 0 0,1 0-1 0 0,0 0 1 0 0,0-1 6 0 0,22 2-4 0 0,3 0-19 0 0,-10-1-49 0 0,-4-2-45 0 0,-2 0-71 0 0,1-4-76 0 0,-2 1-11 0 0,5 3-66 0 0,-10 2 309 0 0,1 0-92 0 0,0 1-40 0 0,0-1-66 0 0,0 0-70 0 0,0 0-76 0 0,1 0-79 0 0,0-1-85 0 0,0 0-89 0 0,0-1-94 0 0,19-8-966 0 0,-8 7-7 0 0</inkml:trace>
  <inkml:trace contextRef="#ctx0" brushRef="#br0" timeOffset="-7225.06">3439 884 9328 0 0,'0'0'208'0'0,"0"0"33"0"0,0 3 15 0 0,0 4-108 0 0,0-1-77 0 0,0 6-162 0 0,0-2 118 0 0,0-1 100 0 0,0-1 84 0 0,0-1 60 0 0,0-1 47 0 0,0 11 850 0 0,0-9-707 0 0,0 0-82 0 0,0-4-239 0 0,0 1-41 0 0,1 11 380 0 0,2-1-104 0 0,1-3-93 0 0,-1 0-80 0 0,-1-6-118 0 0,3 6 199 0 0,-1-3-53 0 0,3 7 105 0 0,-2 4-31 0 0,-4-15-229 0 0,0-1-1 0 0,1 1 0 0 0,-1-1 1 0 0,1 1-1 0 0,0-1 0 0 0,0 1 1 0 0,1 0-75 0 0,4 7 213 0 0,-1-2-54 0 0,16 21 284 0 0,-10-18-156 0 0,-6-6-141 0 0,0 0-39 0 0,2 7 15 0 0,-2-3-86 0 0,-4-8-33 0 0,0 0-1 0 0,0-1 0 0 0,0 1 1 0 0,1-1-1 0 0,-1 1 0 0 0,1-1 1 0 0,-1 0-1 0 0,1 0 0 0 0,0 0-2 0 0,8 5 0 0 0,-4-3 0 0 0,-1 0 0 0 0,-1 0 0 0 0,1 1 0 0 0,4 3 0 0 0,-9-6 1 0 0,1-1-1 0 0,0 1 0 0 0,0-1 0 0 0,0 0 0 0 0,0 0 0 0 0,0 1 0 0 0,0-1 0 0 0,0-1 1 0 0,1 1-1 0 0,-1 0 0 0 0,0 0 0 0 0,0-1 0 0 0,1 1 0 0 0,-1-1 0 0 0,11 3 10 0 0,8 8 38 0 0,6-6-25 0 0,-12 1 7 0 0,-12-5-26 0 0,0 0 0 0 0,1 0 0 0 0,-1 0 0 0 0,1 0 0 0 0,-1 0 1 0 0,1 0-1 0 0,-1-1 0 0 0,1 0 0 0 0,0 0-4 0 0,11 1 26 0 0,14-2 10 0 0,-13-1-62 0 0,-6-4-39 0 0,1 1-37 0 0,2 2-12 0 0,2-2-69 0 0,4-5-59 0 0,-7 3 113 0 0,-2 1-21 0 0,0-1-96 0 0,-3 1 1 0 0,-1 0-82 0 0,-1 2 50 0 0,0 0 52 0 0,9-6-337 0 0,-8 6 307 0 0,-1 0-70 0 0,0 0-100 0 0,-2 2 165 0 0,-1 0-37 0 0,0-1-68 0 0,0 1-45 0 0,0-1-40 0 0,0 0-35 0 0,0 0-135 0 0,0-1-36 0 0,4-7-1431 0 0,-6 11 2068 0 0</inkml:trace>
  <inkml:trace contextRef="#ctx0" brushRef="#br0" timeOffset="-6902.3">4086 726 7800 0 0,'0'0'174'0'0,"0"0"29"0"0,0 0 13 0 0,-2 0-31 0 0,-4 0-160 0 0,1 0 92 0 0,1 0 78 0 0,0 0 66 0 0,1 0 47 0 0,0 0 40 0 0,-5 0 1445 0 0,6 0-1312 0 0,1 0-91 0 0,0 0-239 0 0,0 0-37 0 0,1 0-42 0 0,-1 0-48 0 0,0 0-51 0 0,0 0-57 0 0,0 0-60 0 0,0 0-66 0 0,1 0 216 0 0,0 0 1 0 0,0 0 0 0 0,0 0 0 0 0,0 0 0 0 0,0 0 0 0 0,0 0-1 0 0,0 0 1 0 0,0 0 0 0 0,0 0 0 0 0,0 0 0 0 0,-1 0 0 0 0,1 0-1 0 0,0 0 1 0 0,0 0 0 0 0,0 0 0 0 0,0 0 0 0 0,0 0 0 0 0,0 0-1 0 0,0 0 1 0 0,0 0 0 0 0,0 0 0 0 0,0 0 0 0 0,0 0 0 0 0,-1 0-1 0 0,1 0 1 0 0,0 0 0 0 0,0 0 0 0 0,0 0 0 0 0,0 1 0 0 0,0-1-1 0 0,0 0 1 0 0,0 0 0 0 0,0 0 0 0 0,0 0 0 0 0,0 0 0 0 0,0 0-1 0 0,0 0 1 0 0,0 0 0 0 0,0 0 0 0 0,0 0 0 0 0,0 0-1 0 0,0 0 1 0 0,0 1 0 0 0,0-1 0 0 0,0 0 0 0 0,0 0 0 0 0,0 0-1 0 0,0 0 1 0 0,0 0 0 0 0,0 0 0 0 0,0 0 0 0 0,0 0 0 0 0,0 0-1 0 0,0 0 1 0 0,0 1 0 0 0,0-1 0 0 0,0 0-7 0 0,0 7 139 0 0,0 0 71 0 0,0 2 83 0 0,0 13 458 0 0,0-15-516 0 0,0 0-85 0 0,0-2-35 0 0,0 1-43 0 0,0 0-50 0 0,1 5 125 0 0,5 1 22 0 0,1 1 15 0 0,-5 1-20 0 0,-3 25 201 0 0,0 4-23 0 0,1-14-145 0 0,2-6-63 0 0,0-2-36 0 0,3 3 18 0 0,-2-8 16 0 0,-1-1 1 0 0,0 0-1 0 0,-1 12-132 0 0,-1 12 187 0 0,0 59 332 0 0,0-66-376 0 0,0 32 68 0 0,0-1 94 0 0,0-1 55 0 0,0 79 556 0 0,0-54-426 0 0,0-36-267 0 0,0 1-72 0 0,0-44-110 0 0,-1 1-1 0 0,0-1 0 0 0,0 0 1 0 0,-1 0-1 0 0,-1 3-40 0 0,1-4 36 0 0,0 0 0 0 0,1 0 0 0 0,0 0 0 0 0,0 1-1 0 0,1 2-35 0 0,0 3-78 0 0,0 1 92 0 0,0 2 86 0 0,0 10 126 0 0,0-4-64 0 0,0-7-134 0 0,0-2-84 0 0,0-1-93 0 0,0-2-60 0 0,0 0-89 0 0,0 0-102 0 0,0 0-113 0 0,0-10 513 0 0,0-3-216 0 0,0 2 38 0 0,0-1-7 0 0,0 1-47 0 0,1-1-6 0 0,-1 1-46 0 0,1-1-53 0 0,-1 0-61 0 0,1 1-64 0 0,0-1-60 0 0,0 1-54 0 0,0-1-47 0 0,1 0-176 0 0,0 0-46 0 0,0 0-215 0 0,1-1-578 0 0,-3 3 1637 0 0</inkml:trace>
  <inkml:trace contextRef="#ctx0" brushRef="#br0" timeOffset="-10323.92">0 300 6272 0 0,'0'0'141'0'0,"0"-2"23"0"0,0-6-45 0 0,0 5-44 0 0,0-2 52 0 0,3-8-97 0 0,3 4-2 0 0,-2 4 73 0 0,-2 4 203 0 0,-1 0-59 0 0,-1-1-51 0 0,1 1-44 0 0,-1-1-2 0 0,0 0-53 0 0,-1-3 74 0 0,1 4-42 0 0,0 1-11 0 0,0-3 807 0 0,0 0-4 0 0,0 1-98 0 0,0 0-93 0 0,0 1-88 0 0,0 0-83 0 0,0 0-77 0 0,0 2-74 0 0,0-1-68 0 0,0 1-62 0 0,0 0-59 0 0,0 0-53 0 0,0 1-48 0 0,0 0-43 0 0,0 1-39 0 0,0 2-59 0 0,0 1-117 0 0,0 10-327 0 0,0-10 366 0 0,0-2 85 0 0,0 0 82 0 0,0-1 105 0 0,0-2-40 0 0,0 0 34 0 0,0 39 287 0 0,0-13-201 0 0,0-5-98 0 0,0 0-70 0 0,0-16-68 0 0,1 1 0 0 0,0-1 0 0 0,0 0 0 0 0,0 0 0 0 0,2 5-13 0 0,3 13 19 0 0,-3 10 52 0 0,-3 25 177 0 0,0-31-119 0 0,-1 14 91 0 0,0-27-123 0 0,1 1 0 0 0,0-1 0 0 0,1 0-1 0 0,2 8-96 0 0,3 0 149 0 0,-4-16-88 0 0,0-1 1 0 0,-1 0-1 0 0,0 0 1 0 0,0 0-1 0 0,-1 5-61 0 0,0 15 190 0 0,-1-15-103 0 0,1 0 0 0 0,0 0 0 0 0,1 0 0 0 0,0-1-1 0 0,1 5-86 0 0,3 2 97 0 0,-3-11-49 0 0,0 1 0 0 0,-1-1 0 0 0,0 1 0 0 0,0 0 0 0 0,0-1-1 0 0,-1 1-47 0 0,-1 29 223 0 0,0-22-115 0 0,0 0-1 0 0,2 0 1 0 0,-1 0 0 0 0,2 0 0 0 0,1 6-108 0 0,2-4 80 0 0,1 1 20 0 0,-4 0 14 0 0,-3-5-56 0 0,1-6-19 0 0,-1-1 0 0 0,1 1 0 0 0,0 0-1 0 0,1-1 1 0 0,-1 1 0 0 0,1 0 0 0 0,0-1-1 0 0,1 2-38 0 0,2 5 48 0 0,2 7 22 0 0,-4-3 37 0 0,-1 10 95 0 0,-1-23-133 0 0,0-3 1 0 0,0 0 15 0 0,0 0-40 0 0,0 0-106 0 0,0 0-47 0 0,0 0 24 0 0,-1-1 13 0 0,1 1-37 0 0,0 0-17 0 0,-1-1-38 0 0,1 1-42 0 0,-1-1-48 0 0,0 0-52 0 0,0 0-50 0 0,0 0-44 0 0,0 0-41 0 0,-1-1-286 0 0,1 0-68 0 0,-1-1-53 0 0,1 1-38 0 0,-1-1-334 0 0,2 0-34 0 0,-1-7-2624 0 0,1 10 3876 0 0</inkml:trace>
  <inkml:trace contextRef="#ctx0" brushRef="#br0" timeOffset="-9542.8">47 269 6160 0 0,'0'0'133'0'0,"0"0"23"0"0,0 0 13 0 0,0 0 53 0 0,0 0-44 0 0,0 0 37 0 0,0 0 256 0 0,0 0 10 0 0,0 0 4 0 0,0 0-3 0 0,0 0-2 0 0,0 0 0 0 0,0 0-14 0 0,0 0-55 0 0,3-3-26 0 0,-1 1-384 0 0,1 0 41 0 0,3-1 139 0 0,0 0 89 0 0,10 0 472 0 0,-10 3-546 0 0,0 0-41 0 0,7-3 203 0 0,-3-2-83 0 0,1 0-68 0 0,2 2-51 0 0,14 3 8 0 0,7 0-28 0 0,-33 0-122 0 0,1 0 0 0 0,0 0 0 0 0,-1 0 0 0 0,1 0 0 0 0,0-1 0 0 0,-1 1 0 0 0,1-1 0 0 0,0 1 0 0 0,-1-1 0 0 0,1 1 0 0 0,-1-1 0 0 0,1 0 0 0 0,-1 0 0 0 0,1 0-14 0 0,10-5 99 0 0,9 2 15 0 0,40 5 223 0 0,-37-1-212 0 0,-7 2-19 0 0,0 4-21 0 0,-2-1-31 0 0,-9-3-40 0 0,0-2 1 0 0,-1 1 0 0 0,1-1-1 0 0,0 0 1 0 0,2 0-15 0 0,3 0 14 0 0,-10 0-10 0 0,1 0 0 0 0,0 0 0 0 0,-1 1 1 0 0,1-1-1 0 0,0 0 0 0 0,-1 1 0 0 0,1 0 1 0 0,-1-1-1 0 0,1 1 0 0 0,0 0 0 0 0,-1-1 1 0 0,0 1-1 0 0,1 0 0 0 0,-1 0-4 0 0,7 4 1 0 0,3 0-1 0 0,-9-4 0 0 0,0 0 0 0 0,1 0 0 0 0,-1 0 0 0 0,0 1 0 0 0,0-1 0 0 0,0 0 0 0 0,0 1 0 0 0,0 0 0 0 0,0 0 0 0 0,14 15-6 0 0,-12-13 16 0 0,0 0 0 0 0,0 1 0 0 0,-1 0 0 0 0,0 0 0 0 0,0 0 0 0 0,0 0 0 0 0,2 5-10 0 0,-4-4 3 0 0,0-1 1 0 0,0 1 0 0 0,0-1 0 0 0,-1 1 0 0 0,0 0 0 0 0,0-1 0 0 0,0 1 0 0 0,-1 0-4 0 0,0 6 22 0 0,2 12-17 0 0,-1-19 1 0 0,1 0-1 0 0,-1 0 1 0 0,0-1 0 0 0,0 1 0 0 0,-1 0 0 0 0,1-1 0 0 0,-1 1 0 0 0,0 0 0 0 0,0-1 0 0 0,-1 1 0 0 0,1-1-1 0 0,-1 0 1 0 0,0 1 0 0 0,0-1 0 0 0,-3 3-6 0 0,2-1 10 0 0,0 0-1 0 0,1 0 0 0 0,0 0 1 0 0,-1 0-1 0 0,2 1 1 0 0,-2 4-10 0 0,1-2 12 0 0,0 0 1 0 0,-1-1-1 0 0,0 1 1 0 0,-1 0-13 0 0,-3 4 21 0 0,0 0-1 0 0,0-1 1 0 0,-1 0 0 0 0,-1 0 0 0 0,-3 2-21 0 0,2-5 23 0 0,-1-1 0 0 0,0 0 0 0 0,-10 5-23 0 0,0-1-2 0 0,-47 36 66 0 0,61-45-63 0 0,0 1 0 0 0,0-1 1 0 0,0 0-1 0 0,-2-1-1 0 0,2 1 12 0 0,0 0 0 0 0,-1 0 0 0 0,1 0 0 0 0,-1 1-12 0 0,5-1 1 0 0,-1-1 0 0 0,1 0 1 0 0,-1-1-1 0 0,0 1 0 0 0,0 0 1 0 0,0-1-1 0 0,0 0 0 0 0,0 0-1 0 0,-9 3 1 0 0,0 2-1 0 0,11-5 0 0 0,1 0 0 0 0,0 0 0 0 0,-1-1 0 0 0,1 1 0 0 0,-1 0 0 0 0,1-1 0 0 0,-1 1 0 0 0,1-1 0 0 0,-1 0 0 0 0,1 0 0 0 0,-1 1 0 0 0,0-1 0 0 0,1 0 0 0 0,-5-1 0 0 0,5 2 0 0 0,-24 12 0 0 0,23-12 1 0 0,0-1 0 0 0,-1 1 0 0 0,1-1 0 0 0,0 1 1 0 0,0-1-1 0 0,-1 0 0 0 0,1 0 0 0 0,-1 0 1 0 0,-1 0-2 0 0,0 0 42 0 0,18-3-31 0 0,1-10-11 0 0,-13 11 0 0 0,0 1 0 0 0,0-1 0 0 0,0 1 0 0 0,0-1 0 0 0,0 1 0 0 0,0 0 0 0 0,0 0 0 0 0,0 0 0 0 0,0 0 0 0 0,1 0 0 0 0,-1 1 0 0 0,0-1 0 0 0,1 1 0 0 0,-1-1 0 0 0,0 1 0 0 0,1 0 0 0 0,-1 0 0 0 0,1 0 0 0 0,0 0 0 0 0,-1 0 1 0 0,-1 0 1 0 0,1 0 0 0 0,0 0 0 0 0,-1 0 0 0 0,1-1 0 0 0,0 1 0 0 0,-1-1-1 0 0,1 1 1 0 0,0-1 0 0 0,-1 1 0 0 0,1-1 0 0 0,-1 0 0 0 0,1 0 0 0 0,-1 0-2 0 0,12-5 27 0 0,4 4-16 0 0,-13 3-13 0 0,-1-1 0 0 0,0-1 0 0 0,0 1 0 0 0,1 0 0 0 0,-1-1 0 0 0,0 1 0 0 0,1-1 0 0 0,-1 0 2 0 0,8-4-25 0 0,-8 4 19 0 0,-1-1 1 0 0,2 1-1 0 0,-1 0 1 0 0,0 0-1 0 0,0 0 1 0 0,0 1-1 0 0,0-1 1 0 0,0 1-1 0 0,1 0 1 0 0,1-1 5 0 0,27 0 0 0 0,-17 0 0 0 0,0 1 0 0 0,-1 0 0 0 0,1 1 0 0 0,0 0 0 0 0,3 2 0 0 0,-2 2 0 0 0,-9-3 0 0 0,-1 0 0 0 0,1-1 0 0 0,0 0 0 0 0,0 0 0 0 0,-1 0 0 0 0,1-1 0 0 0,-3 0 0 0 0,-1 1 0 0 0,1-1 0 0 0,-1 0 0 0 0,1 1 0 0 0,-1 0 0 0 0,1 0 0 0 0,-1 0 0 0 0,0 0 0 0 0,1 1 0 0 0,11 3 0 0 0,11 1 0 0 0,-5 4 0 0 0,-8-7 0 0 0,-10-2 0 0 0,-1-1 0 0 0,0 1 0 0 0,1-1 0 0 0,-1 1 0 0 0,0 0 0 0 0,0 0 0 0 0,0 0 0 0 0,1 0 0 0 0,-1 0 0 0 0,0 0 0 0 0,-1 1 0 0 0,1-1 0 0 0,0 1 0 0 0,0 0 0 0 0,40 29 0 0 0,-34-18 0 0 0,5-5 0 0 0,6 17 20 0 0,-17-23-8 0 0,-1 1-1 0 0,1-1 0 0 0,-1 1 0 0 0,1 0 1 0 0,-1 0-1 0 0,0 0 0 0 0,0 0 0 0 0,-1 0 1 0 0,1 0-1 0 0,0 2-11 0 0,-1-2 10 0 0,0 1 0 0 0,1-1 0 0 0,-1 1-1 0 0,1-1 1 0 0,0 0 0 0 0,0 0 0 0 0,1 1 0 0 0,0 2-10 0 0,6 15 107 0 0,-8-18-91 0 0,0-1-1 0 0,0 0 0 0 0,0 1 0 0 0,0-1 0 0 0,0 1 1 0 0,0-1-1 0 0,-1 0 0 0 0,1 1 0 0 0,-1-1 1 0 0,0 2-16 0 0,-10 24 101 0 0,6 1 23 0 0,-1-13-31 0 0,5-13-71 0 0,0 0 1 0 0,0 1-1 0 0,0-1 0 0 0,0 0 0 0 0,0 1 0 0 0,1-1 0 0 0,-1 1 0 0 0,1 1-22 0 0,0-4 14 0 0,0 1 0 0 0,0 0-1 0 0,0-1 1 0 0,0 1-1 0 0,0 0 1 0 0,-1-1-1 0 0,1 1 1 0 0,-1-1 0 0 0,1 1-1 0 0,-1-1 1 0 0,0 1-1 0 0,1-1 1 0 0,-1 1-1 0 0,0-1 1 0 0,0 1-1 0 0,0-1 1 0 0,-1 1-14 0 0,-4 7 57 0 0,-1 2 9 0 0,-6 9 59 0 0,2-7-12 0 0,2-2-20 0 0,4 5-10 0 0,4-15-76 0 0,1 0 0 0 0,0 1 0 0 0,-1-1 0 0 0,1 0 0 0 0,0 0 0 0 0,-1 0 0 0 0,1 1 0 0 0,-1-1 0 0 0,0 0 0 0 0,1 0-1 0 0,-1 0 1 0 0,0 0 0 0 0,0 0 0 0 0,0 0 0 0 0,0 0 0 0 0,0 0 0 0 0,0 0 0 0 0,0-1 0 0 0,0 1 0 0 0,0 0 0 0 0,0-1-1 0 0,-1 1-6 0 0,-29 25 163 0 0,-1-10 34 0 0,18-12-108 0 0,-8-4-12 0 0,11-1-41 0 0,-100 1 178 0 0,103-1-198 0 0,1 0-1 0 0,-1 0 0 0 0,0 0 0 0 0,1-1 0 0 0,-1 0 1 0 0,0-1-16 0 0,-17-5 26 0 0,18 7-14 0 0,0-2 0 0 0,0 1 0 0 0,0-1 0 0 0,1 0-1 0 0,-1-1-11 0 0,0 0 2 0 0,1 0-1 0 0,0 0 1 0 0,0-1-1 0 0,1 1 0 0 0,-3-3-1 0 0,7 5 0 0 0,-1 1 0 0 0,0-1 0 0 0,0 1 0 0 0,0 0 0 0 0,0 0 0 0 0,0-1 0 0 0,0 2 0 0 0,0-1 0 0 0,0 0 0 0 0,0 0 0 0 0,-1 1 0 0 0,1-1 0 0 0,-16-6-29 0 0,16 5 17 0 0,0 1-1 0 0,0-1 1 0 0,0 0-1 0 0,0 0 1 0 0,1 0-1 0 0,-1 0 1 0 0,1 0 0 0 0,-1 0 12 0 0,-10-21-198 0 0,9 18 114 0 0,0-1 1 0 0,0 1-1 0 0,0 0 1 0 0,-1 0-1 0 0,-2-3 84 0 0,0 2-135 0 0,-1-1-112 0 0,4 4-87 0 0,2 0 111 0 0,0 1 87 0 0,1-3-100 0 0,0 4 133 0 0,0-1-35 0 0,0 1-49 0 0,-1 0-63 0 0,0-1-97 0 0,0 0-58 0 0,0 0-51 0 0,-1 0-45 0 0,-1-2-611 0 0,1 0-103 0 0,0-3-840 0 0,1-2-1160 0 0</inkml:trace>
  <inkml:trace contextRef="#ctx0" brushRef="#br0" timeOffset="-9227.09">773 789 9096 0 0,'0'0'200'0'0,"0"0"33"0"0,0 0 16 0 0,0 0 35 0 0,3 0 98 0 0,3 1-119 0 0,3 2 252 0 0,-4 1-214 0 0,-1-1-131 0 0,-1 1-59 0 0,1 0-35 0 0,23 38 278 0 0,-25-40-246 0 0,-2 4 100 0 0,0-4-152 0 0,0 1-1 0 0,0-1 1 0 0,1 1-1 0 0,-1-1 0 0 0,0 1 1 0 0,1-1-1 0 0,0 2-55 0 0,9 6 406 0 0,-4 14-22 0 0,0-11-189 0 0,-5-12-170 0 0,0 1 1 0 0,0-1-1 0 0,-1 1 1 0 0,1-1-1 0 0,0 1 1 0 0,-1-1-1 0 0,0 1 1 0 0,1-1-1 0 0,-1 1 1 0 0,0-1-1 0 0,1 1 1 0 0,-1-1-1 0 0,0 1-25 0 0,0 15 202 0 0,0-14-156 0 0,0 1 0 0 0,1 0 1 0 0,-1-1-1 0 0,1 1 1 0 0,0 0-1 0 0,0-1 0 0 0,1 3-46 0 0,5 9 205 0 0,-4-7-66 0 0,0-1-35 0 0,4 13 87 0 0,-4-10-82 0 0,-1-1 28 0 0,-1-1-42 0 0,-2 9-4 0 0,0-15-90 0 0,1 0 0 0 0,0 1 0 0 0,0-1 0 0 0,0 1 0 0 0,0-1 0 0 0,0 1 0 0 0,0-1 0 0 0,1 1 0 0 0,-1-1 0 0 0,1 0 0 0 0,0 1 1 0 0,0 0-2 0 0,4 5 1 0 0,1 2 27 0 0,-4 3 49 0 0,-2-9-254 0 0,0 0 77 0 0,0 0 66 0 0,0 0 55 0 0,0 0 43 0 0,0 0 33 0 0,0 14 499 0 0,0-12-469 0 0,0-1-78 0 0,0-2-68 0 0,0 1-43 0 0,0-1-51 0 0,0 0-56 0 0,0 1-81 0 0,0-1-79 0 0,0 1-86 0 0,0 0-94 0 0,0-1-102 0 0,0 1-109 0 0,0-1-117 0 0,0 1-124 0 0,0-4-982 0 0,0 0-1108 0 0</inkml:trace>
  <inkml:trace contextRef="#ctx0" brushRef="#br0" timeOffset="-8973.71">805 616 9848 0 0,'0'0'222'0'0,"0"-3"30"0"0,0-10 19 0 0,-1 3-114 0 0,-1 4-82 0 0,-8-7 25 0 0,8 11-14 0 0,4-1 95 0 0,8-8 140 0 0,-7 9 6 0 0,-3 2 1 0 0</inkml:trace>
  <inkml:trace contextRef="#ctx0" brushRef="#br0" timeOffset="3862.78">158 1909 9168 0 0,'98'0'82'0'0,"0"0"48"0"0,358 0 687 0 0,-315 0-642 0 0,2 0-107 0 0,-122-1-53 0 0,1-1 1 0 0,4-2-16 0 0,-1 0 60 0 0,-1 2-1 0 0,10 0-59 0 0,124 2 538 0 0,76 0 371 0 0,-202 1-845 0 0,10 5-27 0 0,-25-2-20 0 0,1-2 0 0 0,0 0 0 0 0,2-2-17 0 0,212 0 128 0 0,-212 1-107 0 0,0 1 0 0 0,1 0 0 0 0,2 2-21 0 0,3 1 38 0 0,85 10 96 0 0,-93-13-106 0 0,0-1 1 0 0,9-1-29 0 0,20 3 7 0 0,-16 1-7 0 0,-9 0 5 0 0,0-2 0 0 0,14 1-5 0 0,-7-4 26 0 0,-5 1-4 0 0,-1 1 0 0 0,11 1-22 0 0,-3 3 39 0 0,-10-1-11 0 0,1-2 1 0 0,17 0-29 0 0,-8-2 25 0 0,-1 0 2 0 0,0 0 1 0 0,5 3-28 0 0,-3 1 6 0 0,-3 1 21 0 0,-1-3 0 0 0,9 0-27 0 0,17-3 11 0 0,-13 0-10 0 0,-1 2-1 0 0,15 3 0 0 0,-23 0-1 0 0,-4 0-39 0 0,0-1 1 0 0,13-1 39 0 0,268-2-7 0 0,-204 0 62 0 0,-1 0 62 0 0,-72 1-106 0 0,30 6-11 0 0,-30-3 10 0 0,31 0-10 0 0,663-4-2 0 0,-682-2 2 0 0,25-4 0 0 0,-28 1 0 0 0,23 2 0 0 0,409 3 45 0 0,-440 1 2 0 0,33 6-47 0 0,-35-3 49 0 0,31 0-49 0 0,33-4 64 0 0,-1 0-75 0 0,-30 4-41 0 0,-2 4 37 0 0,2-4 16 0 0,-33-5-1 0 0,2 1 0 0 0,32 3 0 0 0,-31 1 0 0 0,0 1-40 0 0,2-2 0 0 0,-1-2 40 0 0,28-1-32 0 0,79 0-110 0 0,-100 2 138 0 0,21 4 68 0 0,-25-1 64 0 0,22-2-128 0 0,1-5 63 0 0,-5-4-44 0 0,-16 2-19 0 0,23 0 0 0 0,28 4-15 0 0,-2 0 109 0 0,178 0 424 0 0,-203-2-501 0 0,4-4-87 0 0,63-1-121 0 0,-76 7 124 0 0,-5 0 55 0 0,8 0 52 0 0,37 0 87 0 0,35-8 53 0 0,-62 2-136 0 0,0 4-92 0 0,66-6-119 0 0,0 0 9 0 0,47 8 134 0 0,1 0 46 0 0,-41-8 121 0 0,2 0 16 0 0,-96 9-109 0 0,24-1-4 0 0,0-3-62 0 0,24-8-99 0 0,2 6-1 0 0,-48 1 67 0 0,26-2 21 0 0,6 3 69 0 0,-32 3-1 0 0,26 0 108 0 0,6-3-148 0 0,-37 0 37 0 0,130-7 29 0 0,-119 10-66 0 0,114-3 0 0 0,-112-1-5 0 0,120-5-73 0 0,-3 1-71 0 0,-1 0 29 0 0,6 1 102 0 0,7-1 20 0 0,1-1-2 0 0,-124 4 0 0 0,63 0 0 0 0,1-5 0 0 0,1 4 0 0 0,9-4 0 0 0,-5 5 0 0 0,-67 0 0 0 0,138-3 10 0 0,-3 0 91 0 0,7 0 52 0 0,-49 8-140 0 0,-1 0-43 0 0,357 0-187 0 0,-295 0 162 0 0,6 0 86 0 0,-113 0 31 0 0,0 0 38 0 0,81 8 47 0 0,-99-3-103 0 0,0-2-59 0 0,14-4-81 0 0,54 0-55 0 0,-54 5 79 0 0,-41 1 53 0 0,106 3 21 0 0,-55-5-2 0 0,-53 2 6 0 0,80 3 70 0 0,30 2 74 0 0,-131-7-110 0 0,53 2 40 0 0,-49 0-67 0 0,18 1-10 0 0,7-3-3 0 0,-29-2 0 0 0,32 6 0 0 0,-36-2 0 0 0,39 0 0 0 0,-37 0 0 0 0,-8-1 0 0 0,32 0 0 0 0,-32-2 0 0 0,28 4 0 0 0,-30-2 0 0 0,27 0 0 0 0,-16-5 1 0 0,18 0-31 0 0,-23 6-51 0 0,-28-3 21 0 0,3 2 59 0 0,2-1-26 0 0,-6-1-97 0 0,0-1-93 0 0,-4 0 58 0 0,-1-1-38 0 0,3 0-244 0 0,-1 0-118 0 0,-2 0 74 0 0,0 0-44 0 0,4 0-624 0 0,1 0-492 0 0,1 0-936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5:41.5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1 222 6992 0 0,'0'0'157'0'0,"0"0"23"0"0,0 0 12 0 0,0 0 44 0 0,0 0-95 0 0,3 2 113 0 0,7 11 211 0 0,-5 1 14 0 0,2-10-174 0 0,-2 0-34 0 0,-4 6-53 0 0,1-1-24 0 0,3 2 231 0 0,-3-7-279 0 0,1 0-67 0 0,-1-1-75 0 0,3 9 197 0 0,1-2-45 0 0,-2 0-19 0 0,0 4 72 0 0,-4 8-27 0 0,-1-13-99 0 0,3 9 107 0 0,5 1-49 0 0,-3-9-58 0 0,1 3 48 0 0,2 8 40 0 0,-6-14-132 0 0,1-1-1 0 0,-1 0 1 0 0,0 1 0 0 0,0-1 0 0 0,-1 1-1 0 0,1 2-38 0 0,-2 6 63 0 0,1-9-32 0 0,0 0 0 0 0,0 1 0 0 0,0-1 0 0 0,1 1 1 0 0,0-1-1 0 0,0 1-31 0 0,5 8 81 0 0,-5-12-64 0 0,0 1 1 0 0,1-1 0 0 0,-1 1-1 0 0,-1-1 1 0 0,1 0 0 0 0,0 1-1 0 0,-1 0 1 0 0,0-1 0 0 0,0 1-18 0 0,1 3 36 0 0,-1 1 0 0 0,1-1 1 0 0,1 0-1 0 0,0 0 1 0 0,-1 0-1 0 0,4 5-36 0 0,-4-7 22 0 0,3 13 79 0 0,-4 2-19 0 0,-1-10-41 0 0,1 13 70 0 0,0 1-14 0 0,0-22-86 0 0,0 0 1 0 0,0 0 0 0 0,1 0-1 0 0,-1 0 1 0 0,0 0 0 0 0,1 0 0 0 0,-1-1-1 0 0,1 1 1 0 0,0 0 0 0 0,0 0-1 0 0,-1 0 1 0 0,1-1 0 0 0,1 2-12 0 0,-1-1 9 0 0,0-1 0 0 0,0 1 0 0 0,0-1 1 0 0,0 1-1 0 0,-1-1 0 0 0,1 1 0 0 0,-1-1 1 0 0,1 1-1 0 0,-1-1 0 0 0,0 1 0 0 0,1 0 0 0 0,-1-1 1 0 0,0 2-10 0 0,0 7 50 0 0,0 3 15 0 0,0 9 49 0 0,0-20-29 0 0,4 4-16 0 0,4 1-66 0 0,-7-6 8 0 0,3 5 50 0 0,-5 3-49 0 0,1-9-5 0 0,0 3 57 0 0,0-3 3 0 0,0 0-3 0 0,0 0 0 0 0,0 0 2 0 0,0 0 12 0 0,0 0-26 0 0,0 0-108 0 0,0 0-12 0 0,0 0 18 0 0,0 0-15 0 0,0 0-43 0 0,0 0-111 0 0,0 0-198 0 0,0 0 235 0 0,0-1-14 0 0,0 1-52 0 0,0-2-103 0 0,0 0-123 0 0,0 0-108 0 0,0 0 86 0 0,0 1-40 0 0,0-2-626 0 0,0 1-486 0 0,0 1-930 0 0</inkml:trace>
  <inkml:trace contextRef="#ctx0" brushRef="#br0" timeOffset="353.12">127 269 7200 0 0,'0'0'165'0'0,"0"0"22"0"0,0 0 6 0 0,3-3-28 0 0,10-7-131 0 0,-6 7-42 0 0,0-3 6 0 0,-5-1 92 0 0,-2 5 40 0 0,2 1 150 0 0,10-2 217 0 0,3-7 85 0 0,-14 9-374 0 0,0 0-40 0 0,2-1 66 0 0,0 2-92 0 0,1 0-90 0 0,0 0-20 0 0,-2-1 69 0 0,6-4 77 0 0,2-1 64 0 0,4 4 56 0 0,-7 2-137 0 0,5 0 76 0 0,0-3-47 0 0,-4-1-92 0 0,-7 3-76 0 0,0 0 0 0 0,1 0-1 0 0,-1 0 1 0 0,1 0-1 0 0,-1 0 1 0 0,1 1 0 0 0,-1-1-1 0 0,1 1 1 0 0,-1-1-1 0 0,1 1 1 0 0,-1-1 0 0 0,1 1-1 0 0,0 0 1 0 0,-1 0-1 0 0,1 0 1 0 0,0 0 0 0 0,-1 0-1 0 0,1 0 1 0 0,0 0 0 0 0,-1 0-1 0 0,1 1 1 0 0,-1-1-1 0 0,1 1 1 0 0,0 0-22 0 0,7 4 62 0 0,-8-4-54 0 0,0-1 0 0 0,1 1 1 0 0,-1 0-1 0 0,1 0 0 0 0,-1 0 1 0 0,1-1-1 0 0,-1 1 1 0 0,1-1-1 0 0,-1 1 0 0 0,1-1 1 0 0,0 0-1 0 0,-1 1 0 0 0,1-1 1 0 0,0 0-9 0 0,5 0 29 0 0,-5-1-21 0 0,0 1 1 0 0,1 0 0 0 0,-1 0 0 0 0,0 0 0 0 0,0 1 0 0 0,0-1-1 0 0,0 0 1 0 0,0 1 0 0 0,1-1 0 0 0,0 1-9 0 0,25 15 11 0 0,-22-5-1 0 0,7-6 33 0 0,3 8-22 0 0,-3 3 33 0 0,-11-11-30 0 0,12 21 26 0 0,-12-10 4 0 0,-2-9-25 0 0,1-5-19 0 0,-1 1 0 0 0,0-1 0 0 0,0 0-1 0 0,0 0 1 0 0,-1 0 0 0 0,1 0 0 0 0,0 1 0 0 0,-1-1 0 0 0,1 0 0 0 0,-1 1-10 0 0,-3 5 41 0 0,-10 16 43 0 0,8-15-5 0 0,-2 0 55 0 0,4-5-73 0 0,0-1-9 0 0,0 1-1 0 0,1 0 0 0 0,-1 0 0 0 0,1 0 1 0 0,-1 2-52 0 0,1-1 45 0 0,-1 2 41 0 0,-3-3-55 0 0,2-2-33 0 0,-10 11-15 0 0,-1 0-40 0 0,-14 2 40 0 0,11-5 46 0 0,5-3 37 0 0,1-2-2 0 0,9 2-54 0 0,4-7-10 0 0,0 1 1 0 0,0-1-1 0 0,0 0 0 0 0,0 0 0 0 0,0 0 0 0 0,0 1 0 0 0,0-1 0 0 0,0 0 0 0 0,0 0 0 0 0,0 0 0 0 0,0 0 0 0 0,-1 1 0 0 0,1-1 0 0 0,0 0 0 0 0,0 0 0 0 0,0 0 1 0 0,0 0-1 0 0,0 1 0 0 0,-1-1 0 0 0,1 0 0 0 0,0 0 0 0 0,0 0 0 0 0,0 0 0 0 0,0 0 0 0 0,-1 0 0 0 0,1 0 0 0 0,0 1 0 0 0,0-1 0 0 0,0 0 0 0 0,0 0 0 0 0,-1 0 1 0 0,1 0-1 0 0,-24 1-15 0 0,19 2-53 0 0,-6 7-18 0 0,9-7-2 0 0,2-3 23 0 0,0 0-12 0 0,0 0-45 0 0,0 0-121 0 0,0 0-220 0 0,0 0-15 0 0</inkml:trace>
  <inkml:trace contextRef="#ctx0" brushRef="#br0" timeOffset="808.5">585 253 7256 0 0,'0'0'165'0'0,"0"0"22"0"0,0 0 7 0 0,0 3-23 0 0,0-3-169 0 0,0 1 1 0 0,0 0-1 0 0,0 0 0 0 0,0-1 1 0 0,0 1-1 0 0,0 0 0 0 0,0-1 1 0 0,0 1-1 0 0,0 0 0 0 0,1-1 1 0 0,-1 1-1 0 0,0-1 0 0 0,1 1 0 0 0,-1 0 1 0 0,0-1-3 0 0,1 1 0 0 0,0-1 0 0 0,0 0 0 0 0,-1 1 0 0 0,1-1 0 0 0,0 0 0 0 0,0 1 0 0 0,0-1 0 0 0,-1 0 0 0 0,1 0 0 0 0,0 0 0 0 0,0 0 0 0 0,0 0 0 0 0,0 0 0 0 0,0 0 0 0 0,6 1 32 0 0,-2 2 57 0 0,-2 2 74 0 0,0 6 154 0 0,2 5 172 0 0,4-7-251 0 0,-4-7-112 0 0,2 2 186 0 0,-3 3-52 0 0,-2-2-178 0 0,25 27 506 0 0,-23-22-394 0 0,-3-8-153 0 0,0 1 1 0 0,0-1-1 0 0,1 0 0 0 0,-1 0 1 0 0,0 0-1 0 0,1 0 1 0 0,-1 0-1 0 0,1 0 0 0 0,0 0-41 0 0,4 6 123 0 0,2 5 106 0 0,1 4 72 0 0,0-10-144 0 0,-8-7-141 0 0,-1 0 0 0 0,1 1 0 0 0,0-1 0 0 0,0 0 0 0 0,0 1 0 0 0,0-1 0 0 0,0 1 0 0 0,-1-1 1 0 0,1 1-1 0 0,0 0 0 0 0,0-1 0 0 0,-1 1 0 0 0,1-1 0 0 0,-1 1 0 0 0,1 0 0 0 0,0 0 0 0 0,-1 0 0 0 0,1-1 1 0 0,-1 1-1 0 0,0 0 0 0 0,1 0 0 0 0,-1 0 0 0 0,0 0 0 0 0,1 0 0 0 0,-1 0 0 0 0,0-1 0 0 0,0 1 1 0 0,0 0-1 0 0,0 0 0 0 0,0 0 0 0 0,0 0 0 0 0,0 0 0 0 0,0 0 0 0 0,0 0 0 0 0,0 0 0 0 0,-1 0-16 0 0,1 6 69 0 0,0-7-60 0 0,0 1 0 0 0,0 0 0 0 0,0-1 0 0 0,0 1 1 0 0,0-1-1 0 0,0 1 0 0 0,0-1 0 0 0,0 1 1 0 0,0-1-1 0 0,0 1 0 0 0,0-1 0 0 0,0 1 0 0 0,0-1 1 0 0,0 1-1 0 0,0-1 0 0 0,1 1 0 0 0,-1-1 1 0 0,0 1-1 0 0,0-1 0 0 0,1 0 0 0 0,-1 1 0 0 0,0-1 1 0 0,1 1-1 0 0,-1-1 0 0 0,0 0 0 0 0,1 1 0 0 0,-1-1 1 0 0,0 1-1 0 0,1-1 0 0 0,-1 0 0 0 0,1 0 1 0 0,-1 1-1 0 0,1-1 0 0 0,-1 0 0 0 0,1 0 0 0 0,-1 0 1 0 0,1 1-1 0 0,-1-1 0 0 0,1 0 0 0 0,-1 0 1 0 0,1 0-1 0 0,-1 0 0 0 0,1 0 0 0 0,-1 0 0 0 0,1 0 1 0 0,0 0-10 0 0,1 0 216 0 0,-2 0 0 0 0,1 1-42 0 0,-1 2-75 0 0,0 0-51 0 0,-1 2-15 0 0,1-4 11 0 0,0 2 134 0 0,0-3-2 0 0,0 0 1 0 0,0 0 6 0 0,0 0 1 0 0,0 0 0 0 0,-6-1 0 0 0,2-1-62 0 0,-1-2-33 0 0,0-4-9 0 0,-2-3 40 0 0,0 2 43 0 0,5 7-149 0 0,1 0-1 0 0,0 0 0 0 0,-1 0 1 0 0,1 0-1 0 0,0 0 1 0 0,0 0-1 0 0,0-1 0 0 0,0 1 1 0 0,0 0-1 0 0,1-1 1 0 0,-1 1-1 0 0,1-1 0 0 0,0 1 1 0 0,-1 0-1 0 0,1-1 1 0 0,0 1-1 0 0,0-1 1 0 0,1 0-14 0 0,-4-11 53 0 0,-2 4-35 0 0,4 9-18 0 0,0-1 0 0 0,0 0 0 0 0,0 1 0 0 0,0-1 0 0 0,1 1 0 0 0,-1-1 0 0 0,1 0 0 0 0,-1 0 0 0 0,1 1 0 0 0,0-1 0 0 0,-1 0 0 0 0,1 0 1 0 0,0 0-1 0 0,0 1 0 0 0,0-1 0 0 0,0 0 0 0 0,-1 0 0 0 0,1 0 0 0 0,0 1 0 0 0,-1-1 0 0 0,0 0 0 0 0,1 1 0 0 0,-1-1 0 0 0,0 0 0 0 0,0 1 0 0 0,0-1 0 0 0,0 1 0 0 0,0-1 0 0 0,0 1 0 0 0,0-1 0 0 0,0 1 0 0 0,1-1 0 0 0,-1 0 0 0 0,0 1 0 0 0,1-1 0 0 0,-1 0 0 0 0,1 0 0 0 0,0 1 0 0 0,0-1 0 0 0,-1 0 0 0 0,1 0 0 0 0,3-14 0 0 0,13-15 0 0 0,-3 15 0 0 0,3 3-15 0 0,-3 8-44 0 0,-8-6 45 0 0,-1 9 20 0 0,1 1-53 0 0,2 1-65 0 0,2 0-127 0 0,-8 0 139 0 0,2 0-379 0 0,-3 0 273 0 0,1 0-12 0 0,-1 0-53 0 0,2 0-110 0 0,-1 0-130 0 0,2 0-116 0 0,-1 0 95 0 0,0 0-45 0 0,3 0-668 0 0,1 0-521 0 0,4 0-993 0 0</inkml:trace>
  <inkml:trace contextRef="#ctx0" brushRef="#br0" timeOffset="1253.51">1058 222 6936 0 0,'0'0'157'0'0,"0"0"23"0"0,0 0 11 0 0,0 0-66 0 0,0 0-13 0 0,0 0 39 0 0,0 0 125 0 0,0 0 230 0 0,0 0 20 0 0,-1 0-220 0 0,-1 0-135 0 0,-2 0-65 0 0,-13 1 438 0 0,14 0-443 0 0,1 2-39 0 0,0 0-52 0 0,1 2-65 0 0,1-5 56 0 0,0 0 0 0 0,0 0 0 0 0,1 0 1 0 0,-1 0-1 0 0,0 0 0 0 0,0 0 0 0 0,0 0 0 0 0,0 0 0 0 0,0 1 0 0 0,0-1 0 0 0,0 0 0 0 0,0 0 1 0 0,0 0-1 0 0,0 0 0 0 0,0 0 0 0 0,0 0 0 0 0,0 0 0 0 0,0 0 0 0 0,-1 0 0 0 0,1 0 1 0 0,0 1-1 0 0,0-1 0 0 0,0 0 0 0 0,0 0 0 0 0,0 0 0 0 0,0 0 0 0 0,0 0 0 0 0,0 0 1 0 0,0 0-1 0 0,0 0 0 0 0,0 0 0 0 0,0 0 0 0 0,0 0 0 0 0,0 0 0 0 0,0 0 0 0 0,0 0 1 0 0,-1 0-1 0 0,1 0 0 0 0,0 0 0 0 0,0 1 0 0 0,0-1 0 0 0,0 0 0 0 0,0 0 0 0 0,0 0 1 0 0,0 0-1 0 0,0 0 0 0 0,0 0 0 0 0,0 0 0 0 0,-1 0 0 0 0,1 0 0 0 0,0 0 0 0 0,0 0 1 0 0,0 0-1 0 0,0-1 0 0 0,0 1 0 0 0,0 0 0 0 0,0 0-1 0 0,-4 0 30 0 0,3 0-29 0 0,1 0-1 0 0,0 0 1 0 0,0 0 0 0 0,-1 0-1 0 0,1 0 1 0 0,0 0 0 0 0,0 0 0 0 0,-1 0-1 0 0,1 0 1 0 0,0 0 0 0 0,0 0-1 0 0,0 0 1 0 0,-1 0 0 0 0,1 0 0 0 0,0 0-1 0 0,0 0 1 0 0,-1 0 0 0 0,1 0-1 0 0,0 0 1 0 0,0 0 0 0 0,0 1 0 0 0,-1-1-1 0 0,1 0 1 0 0,0 0 0 0 0,0 0-1 0 0,0 0 1 0 0,0 0 0 0 0,-1 1 0 0 0,1-1-1 0 0,0 0 1 0 0,0 0 0 0 0,0 0-1 0 0,0 1 1 0 0,0-1 0 0 0,0 0-1 0 0,-16 29 76 0 0,15-25-70 0 0,0 0 1 0 0,0 1-1 0 0,1-1 1 0 0,-1 0 0 0 0,1 1-1 0 0,0-1 1 0 0,0 0-1 0 0,0 1 1 0 0,1 3-7 0 0,0 8 5 0 0,-1 79 48 0 0,0-94-48 0 0,0 1-1 0 0,0 0 1 0 0,1 0-1 0 0,-1-1 1 0 0,1 1-1 0 0,-1 0 1 0 0,1 0-1 0 0,-1-1 1 0 0,1 1 0 0 0,0-1-1 0 0,0 1 1 0 0,0-1-1 0 0,0 1 1 0 0,0-1-1 0 0,0 1 1 0 0,0-1-1 0 0,1 0 1 0 0,-1 0-1 0 0,1 1-4 0 0,11 14 37 0 0,-10-9 0 0 0,-2-4-26 0 0,0 0 1 0 0,1-1-1 0 0,-1 1 0 0 0,1 0 1 0 0,-1-1-1 0 0,1 1 1 0 0,0-1-1 0 0,0 1 0 0 0,0-1 1 0 0,0 0-1 0 0,0 0 1 0 0,1 0-1 0 0,-1 0 0 0 0,1 0 1 0 0,0 0-12 0 0,28 13 149 0 0,-28-14-117 0 0,-1 0-1 0 0,0 0 1 0 0,0 0 0 0 0,0-1-1 0 0,1 1 1 0 0,-1-1 0 0 0,0 0-1 0 0,1 0 1 0 0,-1 0-1 0 0,0 0 1 0 0,1 0 0 0 0,-1 0-1 0 0,0 0 1 0 0,1-1 0 0 0,-1 1-1 0 0,0-1 1 0 0,1 0-32 0 0,17-8 314 0 0,-2-1 57 0 0,-3 1 74 0 0,-5 4-149 0 0,1 0 15 0 0,0-3-83 0 0,7-9 6 0 0,-11 11-178 0 0,-1 1 0 0 0,0-1 0 0 0,-1 0 0 0 0,1 0 0 0 0,-1-1 0 0 0,2-3-56 0 0,-2-1 72 0 0,-4 9-57 0 0,0 0 0 0 0,0-1 1 0 0,0 1-1 0 0,1 0 0 0 0,-1 0 1 0 0,0 0-1 0 0,1 0 0 0 0,0 0 1 0 0,0 0-16 0 0,-1 0 18 0 0,1 0 0 0 0,0-1 0 0 0,-1 1 0 0 0,1 0 0 0 0,-1-1 1 0 0,0 0-1 0 0,1 1 0 0 0,-1-1 0 0 0,-1 0 0 0 0,1 1 0 0 0,0-1 0 0 0,-1 0 1 0 0,1 0-1 0 0,-1-1-18 0 0,1-8 135 0 0,-1 0 0 0 0,-1-11-135 0 0,0 2 108 0 0,-1 16-44 0 0,-9-8 0 0 0,6 0-11 0 0,-6 8-42 0 0,6-6-11 0 0,-24-5 0 0 0,13 14-18 0 0,1-1-55 0 0,7-2 37 0 0,-5-1 4 0 0,2 4-20 0 0,5 2-39 0 0,4-1 52 0 0,0 1 0 0 0,1 0 0 0 0,-1 0 0 0 0,0 0 0 0 0,1 0 1 0 0,-1 0-1 0 0,0 1 0 0 0,1-1 0 0 0,-1 0 0 0 0,1 1 0 0 0,-1-1 1 0 0,-1 1 38 0 0,-1 6-199 0 0,4-7 186 0 0,-1 1-1 0 0,1-1 0 0 0,0 1 1 0 0,0-1-1 0 0,-1 1 0 0 0,1-1 1 0 0,0 0-1 0 0,-1 1 1 0 0,1-1-1 0 0,0 0 0 0 0,-1 1 1 0 0,1-1-1 0 0,-1 0 0 0 0,1 1 1 0 0,-1-1-1 0 0,1 0 0 0 0,0 0 1 0 0,-1 0-1 0 0,1 1 1 0 0,-1-1-1 0 0,1 0 0 0 0,-1 0 1 0 0,1 0-1 0 0,-1 0 0 0 0,1 0 1 0 0,-1 0-1 0 0,1 0 0 0 0,-1 0 1 0 0,1 0-1 0 0,-1 0 1 0 0,1 0-1 0 0,-1 0 14 0 0,-12 0-347 0 0,-3 0-241 0 0,14 0 385 0 0,1 0 1 0 0,1 0-41 0 0,0 0-93 0 0,0 0-108 0 0,0 0-97 0 0,0 0 82 0 0,-1 0-36 0 0,0 2-572 0 0,-4 2-445 0 0,-4 5-848 0 0</inkml:trace>
  <inkml:trace contextRef="#ctx0" brushRef="#br0" timeOffset="1653.24">1563 190 7688 0 0,'0'0'166'0'0,"0"0"29"0"0,0 0 14 0 0,0 0-64 0 0,0 0-10 0 0,0 0 51 0 0,0 0 158 0 0,0 0 294 0 0,0 0 24 0 0,-1-1-276 0 0,-1-1-163 0 0,0 0-118 0 0,-6-6 170 0 0,5 5 5 0 0,3 3-21 0 0,0 0-17 0 0,-3 0-88 0 0,0 0-68 0 0,1 0-44 0 0,-2 0-14 0 0,3 0 10 0 0,-2 0 116 0 0,1 3-9 0 0,-4 3-85 0 0,-10 9 151 0 0,11-10-155 0 0,0-1 54 0 0,-1-4-70 0 0,2 1-16 0 0,-2 13 42 0 0,-4-2 5 0 0,-6 7-14 0 0,14-13-57 0 0,1-2 0 0 0,-14 20 0 0 0,1 0 10 0 0,12-14 33 0 0,2 48-17 0 0,0-42 12 0 0,-1-3-25 0 0,1 3-19 0 0,14 18 63 0 0,2-2-36 0 0,-13-25-1 0 0,-3-7-19 0 0,0 1 0 0 0,0-1 0 0 0,0 1-1 0 0,1-1 1 0 0,-1 1 0 0 0,0-1 0 0 0,0 1 0 0 0,1-1 0 0 0,-1 0 0 0 0,0 1 0 0 0,0-1 0 0 0,1 1-1 0 0,-1-1 1 0 0,1 0 0 0 0,-1 1 0 0 0,0-1 0 0 0,1 0 0 0 0,-1 0 0 0 0,1 1 0 0 0,-1-1-1 0 0,1 0 1 0 0,-1 0 0 0 0,1 1 0 0 0,-1-1 0 0 0,1 0 0 0 0,-1 0 0 0 0,1 0 0 0 0,-1 0 0 0 0,1 0-1 0 0,-1 0 1 0 0,1 0 0 0 0,-1 0 0 0 0,1 0 0 0 0,-1 0 0 0 0,1 0 0 0 0,-1 0 0 0 0,1 0 0 0 0,-1 0-1 0 0,2 0 3 0 0,-1 0 0 0 0,1 0 0 0 0,0 0 1 0 0,-1 1-1 0 0,1-1 0 0 0,0 0 1 0 0,-1 1-1 0 0,1 0 0 0 0,-1-1 1 0 0,1 1-1 0 0,-1 0 0 0 0,1 0 0 0 0,-1 0 1 0 0,1 0-4 0 0,6 4 38 0 0,7-3 35 0 0,-13-2-62 0 0,0 0-1 0 0,0 0 1 0 0,0 0-1 0 0,-1-1 1 0 0,1 1 0 0 0,0-1-1 0 0,0 1 1 0 0,-1-1 0 0 0,1 0-1 0 0,-1 0 1 0 0,1 1-1 0 0,-1-1 1 0 0,1-1-11 0 0,0 1 11 0 0,-1 0-1 0 0,1 1 1 0 0,-1-1-1 0 0,1 0 1 0 0,0 0-1 0 0,-1 1 1 0 0,1-1-1 0 0,0 1 1 0 0,-1-1-1 0 0,1 1 1 0 0,0 0-1 0 0,0 0 1 0 0,0 0-11 0 0,-1 0 9 0 0,1-1 0 0 0,0 1 0 0 0,-1 0 1 0 0,1 0-1 0 0,0-1 0 0 0,-1 1 1 0 0,1-1-1 0 0,-1 1 0 0 0,1-1 0 0 0,-1 0 1 0 0,1 0-1 0 0,-1 0 0 0 0,1 0 0 0 0,-1 0-9 0 0,7-4 20 0 0,-3 3-24 0 0,-4 2-2 0 0,0 0 1 0 0,-1-1 0 0 0,1 1-1 0 0,-1 0 1 0 0,1-1-1 0 0,0 1 1 0 0,-1 0 0 0 0,1-1-1 0 0,-1 1 1 0 0,1-1-1 0 0,-1 1 1 0 0,1-1 0 0 0,-1 1-1 0 0,1-1 1 0 0,-1 1-1 0 0,0-1 1 0 0,1 0 0 0 0,-1 1-1 0 0,0-1 1 0 0,1 1-1 0 0,-1-1 1 0 0,0 0 5 0 0,3-4-28 0 0,0 0 17 0 0,-1 3-46 0 0,0 0-40 0 0,0 1-60 0 0,0 0-30 0 0,0 0-59 0 0,0 0-67 0 0,1 0-75 0 0,-1 0-96 0 0,1 0-95 0 0,0 0-105 0 0,0 0-113 0 0,3-4-906 0 0,3-4-968 0 0</inkml:trace>
  <inkml:trace contextRef="#ctx0" brushRef="#br0" timeOffset="2068.85">1752 411 6000 0 0,'3'0'174'0'0,"11"-1"-52"0"0,-4 0-56 0 0,-2-2-38 0 0,0-2-41 0 0,1 0 21 0 0,2 4 89 0 0,0-1 250 0 0,2-4 226 0 0,-5 1-222 0 0,5 0 393 0 0,-8-6-33 0 0,-2 9-471 0 0,2-1-43 0 0,2-1-3 0 0,3-1 45 0 0,-6 3-103 0 0,-2 2-33 0 0,2 0-46 0 0,0 0 12 0 0,-1-1 61 0 0,0 0 69 0 0,-1-2 111 0 0,3-1-180 0 0,17-18 272 0 0,-19 19-245 0 0,-1 2-55 0 0,1 0-33 0 0,0 2-37 0 0,0-1-20 0 0,-1-1 28 0 0,3-10-2 0 0,3 8-42 0 0,-3 3-43 0 0,-6-3 138 0 0,2-7-37 0 0,-4 5 8 0 0,-10-5-40 0 0,7 6-3 0 0,5 4-16 0 0,1 0-1 0 0,-1 0 1 0 0,1 0 0 0 0,-1 0 0 0 0,1 0-1 0 0,-1 0 1 0 0,1-1 0 0 0,0 1 0 0 0,-1 0-1 0 0,1 0 1 0 0,-1-1 0 0 0,1 1 0 0 0,0 0-1 0 0,-1-1 1 0 0,1 1 0 0 0,0 0 0 0 0,-1-1-1 0 0,1 1 1 0 0,0 0 0 0 0,0-1 0 0 0,-1 1-1 0 0,1-1 1 0 0,0 1 0 0 0,0-1-1 0 0,0 1 1 0 0,0 0 0 0 0,-1-1 0 0 0,1 1-1 0 0,0-1 1 0 0,0 1 0 0 0,0-1 0 0 0,0 1-1 0 0,0-1 1 0 0,0 1 0 0 0,0-1 0 0 0,0 1-3 0 0,0 0 1 0 0,0 0 0 0 0,1 0 0 0 0,-1-1 0 0 0,0 1 0 0 0,0 0 0 0 0,0 0 0 0 0,0 0 1 0 0,0 0-1 0 0,0 0 0 0 0,0 0 0 0 0,0 0 0 0 0,0 0 0 0 0,0 0 0 0 0,0 0 0 0 0,0-1 1 0 0,0 1-1 0 0,0 0 0 0 0,0 0 0 0 0,0 0 0 0 0,-1 0 0 0 0,1 0 0 0 0,0 0 0 0 0,0 0 1 0 0,0 0-1 0 0,0 0 0 0 0,0 0 0 0 0,0 0 0 0 0,0-1 0 0 0,0 1 0 0 0,0 0 0 0 0,0 0 1 0 0,0 0-1 0 0,0 0 0 0 0,0 0 0 0 0,0 0 0 0 0,0 0 0 0 0,-1 0 0 0 0,1 0 0 0 0,0 0 1 0 0,0 0-1 0 0,0 0 0 0 0,0 0 0 0 0,0 0 0 0 0,0 0 0 0 0,0 0 0 0 0,0 0 0 0 0,0 0 1 0 0,0 0-1 0 0,-1 0 0 0 0,1 0 0 0 0,0 0 0 0 0,0 0 0 0 0,0 0 0 0 0,0 0 0 0 0,0 0 1 0 0,0 0-1 0 0,0 0-1 0 0,-24-1 10 0 0,24 1-11 0 0,-1 0 0 0 0,1-1 0 0 0,0 1 0 0 0,0 0 1 0 0,0 0-1 0 0,-1 0 0 0 0,1 0 0 0 0,0 0 0 0 0,0 0 0 0 0,0 0 1 0 0,0 0-1 0 0,-1 0 0 0 0,1-1 0 0 0,0 1 0 0 0,0 0 0 0 0,0 0 1 0 0,0 0-1 0 0,0 0 0 0 0,-1 0 0 0 0,1-1 0 0 0,0 1 0 0 0,0 0 1 0 0,0 0-1 0 0,0 0 0 0 0,0-1 0 0 0,0 1 0 0 0,0 0 0 0 0,0 0 1 0 0,0 0-1 0 0,0-1 0 0 0,0 1 0 0 0,0 0 1 0 0,-4-7-15 0 0,4 7 15 0 0,-1-1 1 0 0,1 1-1 0 0,-1 0 1 0 0,1 0 0 0 0,-1 0-1 0 0,1-1 1 0 0,-1 1 0 0 0,1 0-1 0 0,-1 0 1 0 0,1 0-1 0 0,-1 0 1 0 0,1 0 0 0 0,-1 0-1 0 0,1 0 1 0 0,-1 0-1 0 0,1 0 1 0 0,-1 0 0 0 0,1 0-1 0 0,-1 0 1 0 0,1 1 0 0 0,-1-1-1 0 0,1 0 1 0 0,0 0-1 0 0,-1 0 1 0 0,1 1 0 0 0,-1-1-1 0 0,-15 11 64 0 0,-6 0-60 0 0,20-10-20 0 0,0 1 0 0 0,0-1 0 0 0,0 1 0 0 0,0-1 0 0 0,0 1 0 0 0,0 0 0 0 0,0-1 0 0 0,0 3 16 0 0,-2 0-12 0 0,0 3-51 0 0,5 2 66 0 0,-1-7-7 0 0,0-1 4 0 0,0-1 0 0 0,0 1 0 0 0,1-1 0 0 0,-1 1 0 0 0,0-1 0 0 0,0 1 0 0 0,0-1 0 0 0,0 0 0 0 0,0 1 0 0 0,0-1 0 0 0,0 1 0 0 0,0-1 0 0 0,-1 1 0 0 0,1-1 0 0 0,0 1 0 0 0,0-1 0 0 0,0 0 0 0 0,0 1 0 0 0,0-1 0 0 0,-1 1 0 0 0,1-1 0 0 0,0 0 0 0 0,0 1 0 0 0,-1-1 0 0 0,1 0 0 0 0,0 1 0 0 0,-1-1 0 0 0,1 0 0 0 0,0 1 0 0 0,-1-1 0 0 0,1 0 0 0 0,-1 0 0 0 0,1 1 0 0 0,0-1 0 0 0,-1 0 0 0 0,1 0 0 0 0,-1 0 0 0 0,1 1 0 0 0,-1-1 0 0 0,1 0 0 0 0,0 0 0 0 0,-1 0 0 0 0,1 0 0 0 0,0 1 0 0 0,-1-1 0 0 0,1 0 0 0 0,0 1 0 0 0,-1-1 0 0 0,1 0 0 0 0,0 0 0 0 0,0 1 0 0 0,-1-1 0 0 0,1 0 0 0 0,0 1 0 0 0,0-1 0 0 0,0 1 0 0 0,-1-1 0 0 0,0 3 0 0 0,1 1 0 0 0,-1-1 0 0 0,1 0 0 0 0,-1 1 0 0 0,1-1 0 0 0,0 0 0 0 0,0 2 0 0 0,-1 11 0 0 0,1-12 0 0 0,-1 1 0 0 0,1-1 0 0 0,0 0 0 0 0,0 1 0 0 0,1-1 0 0 0,-1 0 0 0 0,1 1 0 0 0,0-1 0 0 0,1 4 0 0 0,24 39 0 0 0,-23-42 1 0 0,-3-4-3 0 0,0-1 0 0 0,0 1 0 0 0,1 0 0 0 0,-1-1-1 0 0,0 1 1 0 0,1 0 0 0 0,-1-1 0 0 0,0 1 0 0 0,1-1-1 0 0,-1 1 1 0 0,1-1 0 0 0,-1 1 0 0 0,1-1 0 0 0,-1 1 0 0 0,1-1-1 0 0,-1 0 1 0 0,1 1 0 0 0,0-1 0 0 0,-1 0 0 0 0,1 1-1 0 0,0-1 1 0 0,0 0 2 0 0,4 3-13 0 0,11 10-1 0 0,0-1 38 0 0,-1-8 56 0 0,-14-4-71 0 0,1 0 0 0 0,0 0-1 0 0,-1 0 1 0 0,1 0 0 0 0,0 1-1 0 0,-1-1 1 0 0,1 1 0 0 0,-1-1-1 0 0,1 1 1 0 0,-1 0 0 0 0,1-1-1 0 0,-1 1 1 0 0,2 1-9 0 0,-2-1 6 0 0,1 0-1 0 0,-1 0 1 0 0,1 0-1 0 0,0 0 1 0 0,0-1 0 0 0,0 1-1 0 0,-1 0 1 0 0,1-1-1 0 0,0 1 1 0 0,0-1-1 0 0,0 0 1 0 0,0 0 0 0 0,2 0-6 0 0,10 1 0 0 0,-4-1 0 0 0,0 0 0 0 0,-1 0 0 0 0,1 0 0 0 0,0-2 0 0 0,0 1 0 0 0,11-10-23 0 0,6 6-85 0 0,-25 4 97 0 0,0 0 0 0 0,-1 0 0 0 0,1 0 0 0 0,0 0 0 0 0,0 0 0 0 0,-1 0 0 0 0,1-1 0 0 0,-1 1 1 0 0,1-1-1 0 0,-1 1 11 0 0</inkml:trace>
  <inkml:trace contextRef="#ctx0" brushRef="#br0" timeOffset="2637.68">2462 316 5384 0 0,'0'0'116'0'0,"-3"0"17"0"0,0 1 53 0 0,-5-6-92 0 0,-10-4-71 0 0,16 8-2 0 0,-1 1 37 0 0,-5-1 142 0 0,7 1-146 0 0,0 0 1 0 0,0 0-1 0 0,0 0 0 0 0,-1 0 0 0 0,1 0 1 0 0,0 0-1 0 0,0-1 0 0 0,0 1 1 0 0,0 0-1 0 0,0-1 0 0 0,0 1 0 0 0,-1-1-54 0 0,-3-6 326 0 0,5 7-305 0 0,0-1-1 0 0,-1 1 0 0 0,1 0 1 0 0,0-1-1 0 0,0 1 0 0 0,-1-1 1 0 0,1 1-1 0 0,0 0 0 0 0,-1-1 1 0 0,1 1-1 0 0,0 0 0 0 0,-1-1 1 0 0,1 1-1 0 0,-1 0 0 0 0,1-1 0 0 0,-1 1 1 0 0,1 0-1 0 0,-1 0 0 0 0,1 0 1 0 0,0 0-1 0 0,-1-1 0 0 0,1 1 1 0 0,-1 0-1 0 0,1 0 0 0 0,-1 0 1 0 0,1 0-1 0 0,-1 0 0 0 0,1 0 0 0 0,-1 0 1 0 0,1 0-1 0 0,-1 0 0 0 0,0 1-20 0 0,-2-1 77 0 0,-1 0 33 0 0,-2 1 71 0 0,0-1 51 0 0,-1 0 52 0 0,2-1 54 0 0,2 3-93 0 0,-8 9-18 0 0,9-9-3 0 0,2 1-22 0 0,-2 6-105 0 0,1-9-93 0 0,1 0 0 0 0,0 1 0 0 0,-1-1 0 0 0,1 1 0 0 0,0-1 1 0 0,-1 0-1 0 0,1 0 0 0 0,-1 1 0 0 0,1-1 0 0 0,-1 0 1 0 0,1 0-1 0 0,-1 1 0 0 0,1-1 0 0 0,-1 0 0 0 0,1 0 0 0 0,-1 0 1 0 0,1 0-1 0 0,-1 0 0 0 0,1 0 0 0 0,-1 0 0 0 0,1 0 0 0 0,-1 0-4 0 0,-5 3 66 0 0,3-1-36 0 0,-1 2-5 0 0,-4 21-16 0 0,-3 2-9 0 0,10-24 0 0 0,0 1 0 0 0,0-1 0 0 0,1 1 0 0 0,-1 0 0 0 0,1-1 0 0 0,0 1 0 0 0,0-1 0 0 0,0 1 0 0 0,1 1 0 0 0,-1 5 0 0 0,0 56 64 0 0,0-66-66 0 0,0 1 1 0 0,0-1 0 0 0,0 1-1 0 0,0-1 1 0 0,0 1 0 0 0,0-1-1 0 0,0 1 1 0 0,0-1 0 0 0,0 1 0 0 0,0-1-1 0 0,0 1 1 0 0,0-1 0 0 0,1 1-1 0 0,-1-1 1 0 0,0 1 0 0 0,0-1-1 0 0,0 1 1 0 0,1-1 0 0 0,-1 0-1 0 0,0 1 1 0 0,0-1 0 0 0,1 1-1 0 0,-1-1 1 0 0,0 0 0 0 0,1 1 0 0 0,-1-1-1 0 0,1 0 1 0 0,-1 1 0 0 0,0-1-1 0 0,1 0 1 0 0,-1 0 0 0 0,1 1 1 0 0,6 3-32 0 0,-2 9 18 0 0,-4-11 15 0 0,-1-1-1 0 0,1 0 1 0 0,0 0 0 0 0,0 0 0 0 0,0 0 0 0 0,0 0 0 0 0,0 0 0 0 0,0 0 0 0 0,0 0 0 0 0,0 0-1 0 0,0-1 1 0 0,1 1-1 0 0,0 0 7 0 0,1 0-1 0 0,-1-1 0 0 0,0 1 1 0 0,0-1-1 0 0,1 0 0 0 0,-1 1 1 0 0,1-1-1 0 0,-1 0 1 0 0,2-1-7 0 0,0 1 6 0 0,1-3 37 0 0,7-5-21 0 0,10-3 135 0 0,5-3 60 0 0,-12 3-126 0 0,-1-2-70 0 0,-9 9-21 0 0,-1 0-1 0 0,1-1 1 0 0,-1 1 0 0 0,0-1 0 0 0,0 0 0 0 0,1-3 0 0 0,0-2 0 0 0,-4 8 0 0 0,0-1 0 0 0,0 1 0 0 0,0 0 0 0 0,1 0 0 0 0,-1 0 0 0 0,0 0 0 0 0,1 0 0 0 0,0 0 0 0 0,0 0 0 0 0,13-19-25 0 0,-5-1-49 0 0,-1 2-26 0 0,-4 12 7 0 0,-4 6 72 0 0,0 1 1 0 0,-1 0 0 0 0,1-1 0 0 0,0 1-1 0 0,0-1 1 0 0,-1 1 0 0 0,1-1-1 0 0,-1 0 1 0 0,1 1 0 0 0,-1-1 0 0 0,1 0-1 0 0,-1 1 1 0 0,0-1 0 0 0,0 0 20 0 0,0-5-84 0 0,0-5-29 0 0,-3 0 42 0 0,-2 4 37 0 0,4 6 27 0 0,0 1 0 0 0,1-1 0 0 0,-1 1 0 0 0,0 0 0 0 0,0-1 0 0 0,1 0 0 0 0,-1 1 0 0 0,1-1 0 0 0,-1 1 0 0 0,1-1 0 0 0,0 0 0 0 0,-1 1 0 0 0,1-1 0 0 0,0 0 7 0 0,0 0-5 0 0,0-1 1 0 0,0 0 0 0 0,0 1-1 0 0,-1-1 1 0 0,1 1 0 0 0,-1-1-1 0 0,0 1 1 0 0,0-1-1 0 0,0 1 1 0 0,0 0 0 0 0,-1-2 4 0 0,1 1-2 0 0,0 1 1 0 0,0 0-1 0 0,0-1 1 0 0,0 1-1 0 0,0-1 1 0 0,1 1 0 0 0,-1-1-1 0 0,1 1 1 0 0,0-1-1 0 0,-1 1 1 0 0,1-3 1 0 0,0 2 0 0 0,0 0 0 0 0,0-1 1 0 0,-1 1-1 0 0,0 0 0 0 0,1 0 0 0 0,-1 0 1 0 0,0 0-1 0 0,-1 0 0 0 0,1-1 0 0 0,-5-11-17 0 0,4-16-54 0 0,2 26 53 0 0,0 1 0 0 0,0 0 0 0 0,-1 0 0 0 0,1-1 0 0 0,-2-3 18 0 0,-4-4-58 0 0,-2-7-22 0 0,8 19 78 0 0,-1-1 0 0 0,1 0 1 0 0,0 0-1 0 0,0 1 0 0 0,0-1 1 0 0,0 0-1 0 0,0 1 0 0 0,0-1 1 0 0,0 0-1 0 0,0 1 1 0 0,0-1-1 0 0,0 0 0 0 0,1 1 1 0 0,-1-1-1 0 0,0 0 0 0 0,0 1 1 0 0,1-1-1 0 0,-1 0 0 0 0,0 1 1 0 0,1-1-1 0 0,-1 1 0 0 0,1-1 1 0 0,-1 0 1 0 0,6-3 1 0 0,-5 4-1 0 0,-1 0 0 0 0,0 0 0 0 0,1 0-1 0 0,-1 0 1 0 0,0 0 0 0 0,1 0 0 0 0,-1-1-1 0 0,0 1 1 0 0,1 0 0 0 0,-1 0 0 0 0,0 0-1 0 0,1-1 1 0 0,-1 1 0 0 0,0 0 0 0 0,0-1-1 0 0,1 1 1 0 0,-1 0 0 0 0,0 0 0 0 0,0-1-1 0 0,1 1 1 0 0,-1 0 0 0 0,0-1 0 0 0,0 1-1 0 0,0-1 1 0 0,0 1 0 0 0,0 0 0 0 0,0-1-1 0 0,0 1 1 0 0,1 0 0 0 0,-1-1 0 0 0,0 1-1 0 0,0-1 1 0 0,0 1 0 0 0,-1 0 0 0 0,1-1-1 0 0,0 1 1 0 0,0 0 0 0 0,0-1 0 0 0,0 1-1 0 0,0-1 1 0 0,0 1 0 0 0,0 0 0 0 0,-1-1-1 0 0,1 1 1 0 0,0 0 0 0 0,0-1 0 0 0,0 1-1 0 0,-1 0 1 0 0,1-1 0 0 0,-11-12-32 0 0,9 11 80 0 0,2 2 44 0 0,0 0 11 0 0,-3 11-18 0 0,-2-1-80 0 0,4-9-7 0 0,0-1-1 0 0,1 1 0 0 0,-1 0 0 0 0,0 0 0 0 0,1 0 0 0 0,-1 0 1 0 0,1 0-1 0 0,0 0 0 0 0,-1 0 0 0 0,1 0 0 0 0,0 0 0 0 0,-1 1 1 0 0,1-1-1 0 0,0 0 0 0 0,0 0 0 0 0,0 0 0 0 0,0 0 0 0 0,0 0 1 0 0,0 0-1 0 0,0 0 0 0 0,1 0 0 0 0,-1 1 0 0 0,0-1 0 0 0,1 0 3 0 0,4 7-31 0 0,-4-7 27 0 0,0 1 0 0 0,-1-1 1 0 0,1 1-1 0 0,0-1 0 0 0,0 1 1 0 0,-1-1-1 0 0,1 1 0 0 0,-1-1 1 0 0,1 1-1 0 0,-1 0 0 0 0,0-1 1 0 0,1 1-1 0 0,-1 0 0 0 0,0-1 1 0 0,0 2 3 0 0,-1 7 0 0 0,1-6 0 0 0,-1-1 0 0 0,1 1 0 0 0,0-1 0 0 0,1 1 0 0 0,-1 0 0 0 0,0-1 0 0 0,1 1 0 0 0,0-1 0 0 0,0 3 0 0 0,3 4 10 0 0,0 6 35 0 0,4 2 36 0 0,1-2 54 0 0,-5-9-43 0 0,0-1 1 0 0,0 1-1 0 0,2 7-92 0 0,-1 13 156 0 0,1-15-57 0 0,-5-11-83 0 0,0 1 0 0 0,0-1-1 0 0,-1 1 1 0 0,1-1 0 0 0,0 1 0 0 0,-1 0-1 0 0,1-1 1 0 0,-1 1 0 0 0,0 0 0 0 0,1-1-1 0 0,-1 1 1 0 0,0 0 0 0 0,0-1 0 0 0,0 1-16 0 0,-1 7 59 0 0,1 13 80 0 0,4-8 59 0 0,0-5-69 0 0,5 6 123 0 0,-1-1-8 0 0,-3-5-127 0 0,-4-7-97 0 0,-1 0-1 0 0,1 0 1 0 0,0 1-1 0 0,-1-1 1 0 0,1 0-1 0 0,-1 0 1 0 0,0 0-1 0 0,0 0 1 0 0,0 1-1 0 0,0-1 1 0 0,0 0-20 0 0,-1 3 29 0 0,0-1 0 0 0,1 1 1 0 0,-1-1-1 0 0,1 1 1 0 0,0 0-1 0 0,0-1 0 0 0,1 1 1 0 0,-1 0-1 0 0,1-1 0 0 0,1 3-29 0 0,9 6 66 0 0,-9-10-2 0 0,-2 3 20 0 0,0 1-40 0 0,0-4 20 0 0,0-3 0 0 0,3 0-11 0 0,0 0-72 0 0,0 0-76 0 0,0 0-74 0 0,-2 0-111 0 0,1 0-129 0 0,-2 0-115 0 0,1 0 69 0 0,-1 0-42 0 0,0 0-588 0 0,0 0-459 0 0,0 0-872 0 0</inkml:trace>
  <inkml:trace contextRef="#ctx0" brushRef="#br0" timeOffset="2937.73">2809 316 7200 0 0,'0'0'165'0'0,"0"0"22"0"0,0 0 6 0 0,3 3-28 0 0,7 10-131 0 0,-9-7 29 0 0,-1 0 97 0 0,5 0 105 0 0,0 1 2 0 0,3 7 261 0 0,0 1-8 0 0,-3-9-265 0 0,-3-3-6 0 0,0 0-94 0 0,-2 0-60 0 0,0 1-60 0 0,0 0-11 0 0,1-2 46 0 0,2 2-11 0 0,2 2 83 0 0,1 1 50 0 0,9 8 312 0 0,-7-7-271 0 0,-5-5-167 0 0,-1-1-52 0 0,1 0 216 0 0,-1 1 29 0 0,-1-2-207 0 0,1 0-18 0 0,2 2-2 0 0,-2-1 41 0 0,1 1 57 0 0,-1 0 92 0 0,-2-3-84 0 0,1 1-33 0 0,2-1 26 0 0,0 0-78 0 0,4-1-8 0 0,-6 1 27 0 0,1 0-33 0 0,-1 0 0 0 0,0 0-1 0 0,1 0 1 0 0,-1 0 0 0 0,0 0 0 0 0,0 0 0 0 0,1-1 0 0 0,-1 1 0 0 0,0-1 0 0 0,1 1 0 0 0,-1-1 0 0 0,0 1 0 0 0,0-1 0 0 0,1 0-39 0 0,3-3 233 0 0,2-3 65 0 0,-5 5-188 0 0,12-9 273 0 0,-1 6 8 0 0,-11 0-201 0 0,1-1-38 0 0,4 2-46 0 0,-7 4-105 0 0,0-1 1 0 0,1 1-1 0 0,-1 0 1 0 0,1 0-1 0 0,-1-1 1 0 0,1 1 0 0 0,-1 0-1 0 0,0-1 1 0 0,1 1-1 0 0,-1 0 1 0 0,0-1 0 0 0,1 1-1 0 0,-1-1 1 0 0,0 1-1 0 0,0 0 1 0 0,1-1-1 0 0,-1 1 1 0 0,0-1 0 0 0,0 1-1 0 0,0-1 1 0 0,0 1-1 0 0,1-1 1 0 0,-1 1 0 0 0,0-1-1 0 0,0 1 1 0 0,0-1-1 0 0,0 1 1 0 0,0-1-1 0 0,0 1 1 0 0,0-1 0 0 0,-1 1-1 0 0,1-1-1 0 0,0 0 2 0 0,0 1 0 0 0,0-1-1 0 0,0 0 1 0 0,0 1 0 0 0,0-1-1 0 0,0 1 1 0 0,0-1 0 0 0,0 0 0 0 0,0 1-1 0 0,1-1 1 0 0,-1 0 0 0 0,0 1-1 0 0,0-1 1 0 0,1 1 0 0 0,-1-1 0 0 0,0 1-1 0 0,1-1 1 0 0,-1 1 0 0 0,0-1-1 0 0,1 1 1 0 0,-1-1 0 0 0,1 1 0 0 0,-1-1-1 0 0,1 1 1 0 0,-1 0 0 0 0,1-1-1 0 0,0 1-1 0 0,5-8 49 0 0,-4-3 54 0 0,-2 7-82 0 0,0 0-1 0 0,0-9 28 0 0,0 5-20 0 0,0 1-20 0 0,0 6-8 0 0,1-1 0 0 0,-1 0 1 0 0,0 1-1 0 0,0-1 0 0 0,0 0 0 0 0,-1 1 0 0 0,1-1 1 0 0,0 1-1 0 0,-1-1 0 0 0,1 0 0 0 0,0 1 1 0 0,-2-2-1 0 0,-4-2 0 0 0,5 5 0 0 0,1 0 0 0 0,-1 0 0 0 0,1 0 0 0 0,0-1 0 0 0,-1 1 0 0 0,1 0 0 0 0,-1-1 0 0 0,1 1 0 0 0,0 0 0 0 0,-1-1 0 0 0,1 1 0 0 0,0-1 0 0 0,0 1 0 0 0,-1 0 0 0 0,1-1 0 0 0,0 1 0 0 0,0-1 0 0 0,-1 1 0 0 0,1-1 0 0 0,0 1 0 0 0,0-1 0 0 0,0 1 0 0 0,0-1 0 0 0,0 1 0 0 0,0-1 0 0 0,0 1 0 0 0,0-1 0 0 0,0 1 0 0 0,0-1 0 0 0,0 1 0 0 0,0-1 0 0 0,0 0 0 0 0,0-4-34 0 0,0 1-89 0 0,-1 1-91 0 0,0 1 57 0 0,1 1-39 0 0,-1-1-43 0 0,0 1-39 0 0,0-1-37 0 0,-1 1-32 0 0,1-2-229 0 0,-1 2-53 0 0,-1-2-746 0 0,1 0-587 0 0,1 3-1113 0 0</inkml:trace>
  <inkml:trace contextRef="#ctx0" brushRef="#br0" timeOffset="3284.12">3156 253 7080 0 0,'0'0'157'0'0,"3"3"23"0"0,10 7 13 0 0,0-4-22 0 0,-8 4-136 0 0,6-3-35 0 0,-9-7 0 0 0,-1 0 0 0 0,0 1 0 0 0,0-1 0 0 0,0 1 0 0 0,0-1 0 0 0,0 1 0 0 0,0 0 0 0 0,-1-1 0 0 0,1 1 0 0 0,0 0 0 0 0,0 0 0 0 0,0-1 0 0 0,0 1 0 0 0,-1 0 0 0 0,1 0 0 0 0,0 0 0 0 0,3 10 50 0 0,-1-6 38 0 0,0 0 46 0 0,0 1 48 0 0,2-1 50 0 0,-2-2-113 0 0,0 0 74 0 0,2 2 204 0 0,5 6 654 0 0,-6-8-757 0 0,-3-1-177 0 0,0 0-37 0 0,0-1-43 0 0,0 1-47 0 0,4 11 648 0 0,6-8-50 0 0,-6 8-10 0 0,-3-9-446 0 0,1 0 57 0 0,8 7 513 0 0,-8-7-492 0 0,0-1-48 0 0,0 0-68 0 0,-2 0-89 0 0,5 10 437 0 0,0-8-144 0 0,-1-2-57 0 0,-3 5-40 0 0,-2-8-197 0 0,0 0 1 0 0,0 0 0 0 0,0 0 0 0 0,0 0 0 0 0,0 0 0 0 0,0 0 0 0 0,0 0 0 0 0,0 0 0 0 0,-1 0 0 0 0,1 0 0 0 0,0 1 0 0 0,0-1 0 0 0,1 0 0 0 0,-1 0 0 0 0,0 0 0 0 0,0 0 0 0 0,0 0 0 0 0,0 0 0 0 0,0 0 0 0 0,0 0 0 0 0,0 0 0 0 0,0 0 0 0 0,0 1 0 0 0,0-1-1 0 0,0 0 1 0 0,0 0 0 0 0,0 0 0 0 0,0 0 0 0 0,0 0 0 0 0,0 0 0 0 0,0 0 0 0 0,0 0 0 0 0,0 0 0 0 0,0 0 0 0 0,0 0 0 0 0,1 0 0 0 0,-1 0 0 0 0,0 0 0 0 0,0 0 0 0 0,0 0 0 0 0,0 0 0 0 0,0 0 0 0 0,0 0 0 0 0,0 0 0 0 0,0 0 0 0 0,0 0 0 0 0,0 0 0 0 0,1 0 0 0 0,-1 0-1 0 0,0 0 1 0 0,0 0 0 0 0,0 0 0 0 0,0 0 0 0 0,0 0 0 0 0,0 0 0 0 0,0 0 0 0 0,0 0-5 0 0,11 0 274 0 0,-8 0-6 0 0,-3 0-18 0 0,0 0-9 0 0,0 0-1 0 0,0 0-4 0 0,0 0-17 0 0,0 0-10 0 0,0 0-1 0 0,0 0-13 0 0,0 0-55 0 0,-3-2-20 0 0,2 0-108 0 0,-1 1 0 0 0,1 0 0 0 0,0 0 0 0 0,0-1 0 0 0,0 1 1 0 0,0 0-1 0 0,0-1 0 0 0,1 1 0 0 0,-1-1 0 0 0,0 1 0 0 0,1-1 0 0 0,-1 0 0 0 0,1 1 0 0 0,-1-1 0 0 0,1 1 0 0 0,0-1 0 0 0,0 0 0 0 0,0 0-12 0 0,0 1 4 0 0,0 0 0 0 0,0 1 0 0 0,0-1 0 0 0,0 0 0 0 0,0 1 0 0 0,0-1 0 0 0,-1 0 0 0 0,1 1-1 0 0,0-1 1 0 0,0 0 0 0 0,0 1 0 0 0,-1-1 0 0 0,1 0 0 0 0,0 1 0 0 0,-1-1 0 0 0,1 1 0 0 0,0-1-1 0 0,-1 0 1 0 0,1 1 0 0 0,-1-1 0 0 0,1 1 0 0 0,-1 0 0 0 0,1-1 0 0 0,-1 1 0 0 0,1-1 0 0 0,-1 1-4 0 0,0 0 1 0 0,1-1 1 0 0,-1 1 0 0 0,1-1 0 0 0,-1 1 0 0 0,1-1 0 0 0,-1 1 0 0 0,1-1 0 0 0,-1 1 0 0 0,1-1 0 0 0,-1 1 0 0 0,1-1 0 0 0,0 1 0 0 0,-1-1 0 0 0,1 0 0 0 0,0 1 0 0 0,0-1 0 0 0,-1 0 0 0 0,1 1 0 0 0,0-1 0 0 0,0 0 0 0 0,0 1 0 0 0,0-1 0 0 0,0 0 0 0 0,0 1-1 0 0,0-1 1 0 0,0 0-2 0 0,0-16 71 0 0,0-13-62 0 0,-1 24-9 0 0,2 5 0 0 0,12-24 0 0 0,3-6 0 0 0,-11 18 0 0 0,6 7 0 0 0,-7 0-4 0 0,0 1-28 0 0,6 3-38 0 0,-9 2 61 0 0,-1 0 0 0 0,1 0 1 0 0,0 0-1 0 0,-1 0 0 0 0,1 0 0 0 0,0 0 1 0 0,0 0-1 0 0,-1 0 0 0 0,1 0 0 0 0,0-1 1 0 0,-1 1-1 0 0,1 0 0 0 0,-1-1 0 0 0,1 1 1 0 0,0 0-1 0 0,-1-1 0 0 0,1 1 0 0 0,-1 0 1 0 0,1-1-1 0 0,-1 1 0 0 0,1-1 0 0 0,-1 1 1 0 0,1-1-1 0 0,-1 1 0 0 0,0-1 0 0 0,1 0 9 0 0,4-4-139 0 0,6 2-56 0 0,-5 4-3 0 0,5-1-169 0 0,-11 0 323 0 0,1 0-1 0 0,0 0 0 0 0,0 0 1 0 0,0 0-1 0 0,0 0 1 0 0,-1-1-1 0 0,1 1 1 0 0,0 0-1 0 0,0 0 0 0 0,-1-1 1 0 0,1 1-1 0 0,0 0 1 0 0,0-1-1 0 0,0 1 45 0 0,0-2-64 0 0,0 0-59 0 0,0 1-59 0 0,0-1-62 0 0,0 1-74 0 0,-1-1-68 0 0,1 1-71 0 0,1 0-72 0 0,-1 1-75 0 0,2-1-75 0 0,-1 1-77 0 0,2 0-79 0 0,2 0-1114 0 0,4 0-1091 0 0</inkml:trace>
  <inkml:trace contextRef="#ctx0" brushRef="#br0" timeOffset="3768.56">3661 348 7520 0 0,'0'0'217'0'0,"3"0"-6"0"0,20 0-124 0 0,-20 0-38 0 0,-1 0 100 0 0,1-3 171 0 0,8-7 281 0 0,-10 8-350 0 0,1 1-46 0 0,-1 0-42 0 0,0 1-36 0 0,1-1-16 0 0,-1 1-37 0 0,1 0-21 0 0,0 0-16 0 0,2 0 30 0 0,-2-1 72 0 0,7-4 136 0 0,3-1 139 0 0,-4 4-78 0 0,-3 0 154 0 0,1-2-263 0 0,-1 0 0 0 0,1 0 1 0 0,0 1-1 0 0,2-2-227 0 0,6-2 287 0 0,-14 7-285 0 0,32-5 653 0 0,-28 2-606 0 0,4-5 147 0 0,4-2 94 0 0,-5 5-174 0 0,6 0 81 0 0,-8-2-67 0 0,-5 6-122 0 0,0 1-1 0 0,1-1 1 0 0,-1 1-1 0 0,0 0 1 0 0,0-1-1 0 0,0 1 1 0 0,1 0-1 0 0,-1-1 1 0 0,0 1-1 0 0,1 0 1 0 0,-1 0-1 0 0,0-1 1 0 0,1 1-1 0 0,-1 0 1 0 0,0 0-1 0 0,1-1 1 0 0,-1 1-1 0 0,0 0 1 0 0,1 0-1 0 0,-1 0 1 0 0,1 0-1 0 0,-1-1 1 0 0,0 1-1 0 0,1 0 1 0 0,-1 0-1 0 0,1 0 1 0 0,-1 0-1 0 0,1 0 1 0 0,-1 0-1 0 0,0 0 1 0 0,1 0-8 0 0,2 0 176 0 0,0-2-52 0 0,0 0-54 0 0,-1 0-39 0 0,1-2-31 0 0,-1 1 28 0 0,0 1 44 0 0,-2-1 17 0 0,0-10-1 0 0,1 12-82 0 0,-1 0 0 0 0,0 0 0 0 0,0 0 0 0 0,0 1 0 0 0,0-1 0 0 0,-1 0 0 0 0,1 0 0 0 0,0 0 0 0 0,0 0 0 0 0,0 0 0 0 0,-1 1 0 0 0,1-1 0 0 0,0 0 0 0 0,-1 0-6 0 0,-10-5 78 0 0,7 0-59 0 0,4 5-16 0 0,-1 1-1 0 0,1 0 0 0 0,0-1 1 0 0,0 1-1 0 0,-1-1 1 0 0,1 1-1 0 0,0-1 0 0 0,-1 1 1 0 0,1 0-1 0 0,0-1 0 0 0,-1 1 1 0 0,1 0-1 0 0,-1 0 1 0 0,1-1-1 0 0,0 1 0 0 0,-1 0 1 0 0,1 0-1 0 0,-1-1 1 0 0,1 1-1 0 0,-1 0 0 0 0,1 0 1 0 0,-1 0-1 0 0,1 0 0 0 0,-1 0 1 0 0,1 0-1 0 0,-1 0 1 0 0,1 0-1 0 0,-1 0 0 0 0,1 0 1 0 0,-1 0-1 0 0,1 0 1 0 0,-1 0-3 0 0,-1 0 1 0 0,-32-1 66 0 0,32 0-64 0 0,0 1-1 0 0,0 0 0 0 0,1-1 0 0 0,-1 0 1 0 0,0 1-1 0 0,0-1 0 0 0,1 0 1 0 0,-1 0-1 0 0,0 0 0 0 0,1 0 1 0 0,-1 0-1 0 0,1 0 0 0 0,-2-1-2 0 0,3 2 1 0 0,0 0 0 0 0,0 0-1 0 0,0 0 1 0 0,0 0 0 0 0,0-1 0 0 0,0 1-1 0 0,0 0 1 0 0,0 0 0 0 0,0 0 0 0 0,0 0-1 0 0,0 0 1 0 0,0 0 0 0 0,0 0 0 0 0,-1 0-1 0 0,1 0 1 0 0,0 0 0 0 0,0-1 0 0 0,0 1-1 0 0,0 0 1 0 0,0 0 0 0 0,0 0 0 0 0,0 0-1 0 0,-1 0 1 0 0,1 0 0 0 0,0 0 0 0 0,0 0-1 0 0,0 0 1 0 0,0 0 0 0 0,0 0 0 0 0,0 0-1 0 0,-1 0 1 0 0,1 0 0 0 0,0 0 0 0 0,0 0-1 0 0,0 0 1 0 0,0 0 0 0 0,0 0 0 0 0,0 0-1 0 0,0 0 1 0 0,-1 0 0 0 0,1 1 0 0 0,0-1-1 0 0,0 0 1 0 0,0 0 0 0 0,0 0 0 0 0,0 0-1 0 0,0 0 1 0 0,0 0 0 0 0,0 0 0 0 0,0 0-1 0 0,0 0 1 0 0,-1 0 0 0 0,1 1 0 0 0,0-1-1 0 0,0 0 1 0 0,0 0 0 0 0,0 0-1 0 0,-1 1 1 0 0,0 1 0 0 0,0-1 0 0 0,-1 0 1 0 0,1 0-1 0 0,0 0 0 0 0,-1 0 0 0 0,1-1 0 0 0,-1 1 1 0 0,1 0-1 0 0,-1 0 0 0 0,1-1 0 0 0,-1 1 0 0 0,0-1 0 0 0,1 1 1 0 0,-1-1-1 0 0,0 0 0 0 0,1 0 0 0 0,-2 0-1 0 0,-13 3 54 0 0,1 10-1 0 0,-1 0-42 0 0,3-8-11 0 0,8 6 0 0 0,-2-7-1 0 0,7-3 1 0 0,-1-1-1 0 0,1 0 1 0 0,-1 0-1 0 0,1 1 1 0 0,-1-1-1 0 0,1 0 1 0 0,0 1 0 0 0,-1-1-1 0 0,1 0 1 0 0,0 1-1 0 0,-1-1 1 0 0,1 0-1 0 0,0 1 1 0 0,-1-1-1 0 0,1 1 1 0 0,0-1-1 0 0,0 1 1 0 0,0-1-1 0 0,-1 1 1 0 0,1-1-1 0 0,0 0 1 0 0,0 1-1 0 0,0-1 1 0 0,0 1-1 0 0,0-1 1 0 0,0 1-1 0 0,0-1 1 0 0,0 1-1 0 0,0-1 1 0 0,0 1-1 0 0,0-1 1 0 0,0 1 0 0 0,0 1-8 0 0,0 0 0 0 0,0-1 0 0 0,0 1 0 0 0,-1 0 0 0 0,1-1 0 0 0,0 1 0 0 0,-1 0 0 0 0,0-1 0 0 0,1 1 0 0 0,-1-1 0 0 0,0 1 0 0 0,0-1 0 0 0,0 0 0 0 0,0 1 0 0 0,0-1 0 0 0,0 0 0 0 0,0 1 0 0 0,-1-1 8 0 0,-1 6-63 0 0,3 2 66 0 0,1-6-7 0 0,-1 91 4 0 0,0-93 0 0 0,0 0 0 0 0,0 0 0 0 0,0 0 0 0 0,0-1 0 0 0,0 1 0 0 0,0 0 0 0 0,0 0 0 0 0,1-1 0 0 0,-1 1 0 0 0,0 0 0 0 0,1 0 0 0 0,-1-1 0 0 0,1 1 0 0 0,-1 0 0 0 0,0-1 0 0 0,1 1 0 0 0,0 0 0 0 0,-1-1 0 0 0,1 1 0 0 0,-1-1 0 0 0,1 1 0 0 0,0-1 0 0 0,-1 1 0 0 0,1-1 0 0 0,0 0 0 0 0,-1 1 0 0 0,1-1 0 0 0,0 0 0 0 0,0 1 0 0 0,0-1 0 0 0,1 1 0 0 0,-1-1 0 0 0,0 1 0 0 0,0 0 0 0 0,0-1 0 0 0,0 1 0 0 0,0 0 0 0 0,0 0 0 0 0,0 0 0 0 0,0 0 0 0 0,0 0 0 0 0,-1 0 0 0 0,1 0 0 0 0,0 0 0 0 0,0 0 0 0 0,3 10 0 0 0,-4-10 0 0 0,1 0 0 0 0,-1 0 0 0 0,1 0 0 0 0,-1 0 0 0 0,1 0 0 0 0,-1 1 0 0 0,1-1 0 0 0,-1 0 0 0 0,1-1 0 0 0,0 1 0 0 0,0 0 0 0 0,0 0 0 0 0,-1 0 0 0 0,1 0 0 0 0,0-1 0 0 0,0 1 0 0 0,0 0 0 0 0,1 0 0 0 0,11 4 0 0 0,-11-1 0 0 0,4 3 0 0 0,15-2 0 0 0,-13 2 0 0 0,-8-6 0 0 0,0-1 0 0 0,1 0 0 0 0,-1 1 0 0 0,0-1 0 0 0,1 1 0 0 0,-1-1 0 0 0,0 0 0 0 0,1 1 0 0 0,-1-1 0 0 0,1 0 0 0 0,-1 1 0 0 0,0-1 0 0 0,1 0 0 0 0,-1 0 0 0 0,1 1 0 0 0,-1-1 0 0 0,1 0 0 0 0,-1 0 0 0 0,1 0 0 0 0,-1 0 0 0 0,1 0 0 0 0,-1 0 0 0 0,1 0 0 0 0,-1 0 0 0 0,1 0 0 0 0,-1 0 0 0 0,1 0 0 0 0,-1 0 0 0 0,1 0 0 0 0,54 0 4 0 0,-44 0 38 0 0,2 0 41 0 0,-12 0-69 0 0,1 0 0 0 0,0 0 0 0 0,-1-1 1 0 0,1 1-1 0 0,-1 0 0 0 0,1-1 0 0 0,-1 1 0 0 0,1-1 1 0 0,-1 1-1 0 0,1-1 0 0 0,-1 0 0 0 0,1 0 0 0 0,-1 0-14 0 0,12-5 94 0 0,13 1 37 0 0,-5-6-64 0 0,-8 8-57 0 0,-10 3-5 0 0,-1-1 1 0 0,0 1 0 0 0,1-1 0 0 0,-1 0 0 0 0,0 0-1 0 0,0 0 1 0 0,0 0 0 0 0,1 0 0 0 0,-1 0-1 0 0,0 0 1 0 0,-1 0 0 0 0,1-1 0 0 0,0 1 0 0 0,0-1-6 0 0,14-12-3 0 0,-2 6-46 0 0,16 0-158 0 0,-11 3 64 0 0,-15 4 110 0 0,-1 0 0 0 0,1 0 0 0 0,0-1 0 0 0,-1 0 0 0 0,0 1 0 0 0,1-1 0 0 0,-1-1 0 0 0,1 1 33 0 0,27-27-270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5:52.6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8464 0 0,'0'0'190'0'0,"0"0"28"0"0,0 0 10 0 0,0 3-26 0 0,0-2-197 0 0,0 1-1 0 0,1-1 0 0 0,-1 1 1 0 0,0 0-1 0 0,1-1 0 0 0,-1 1 0 0 0,1-1 1 0 0,0 1-1 0 0,0-1 0 0 0,-1 0 1 0 0,1 1-1 0 0,0-1-4 0 0,0 1-1 0 0,0 0 0 0 0,0-1 0 0 0,0 1 1 0 0,0 0-1 0 0,0 0 0 0 0,0 0 0 0 0,-1 0 0 0 0,1-1 0 0 0,-1 1 0 0 0,0 0 1 0 0,1 0-1 0 0,-1 1 1 0 0,0 10 39 0 0,0-3 65 0 0,2 2 118 0 0,9 16 374 0 0,-6 4 401 0 0,0-24-802 0 0,2 4 98 0 0,-6-1-61 0 0,-1-3 78 0 0,0 0-101 0 0,0-2-94 0 0,0 1-40 0 0,0 14 68 0 0,0-12-40 0 0,0 0 87 0 0,0-4-49 0 0,0 0 36 0 0,0-1 18 0 0,0 0 37 0 0,0 0 41 0 0,0 0 46 0 0,0 0 48 0 0,0 1 53 0 0,0-1 56 0 0,0 0 60 0 0,-2-4-397 0 0,-9 0 10 0 0,9 0 3 0 0,1-7 9 0 0,-1 0-56 0 0,-3-3-10 0 0,-2-5-46 0 0,6 7 5 0 0,0-9 28 0 0,0-8-23 0 0,1 23-57 0 0,0 0 0 0 0,0-1 0 0 0,1 1 0 0 0,-1 0 0 0 0,1-1 0 0 0,-1 1-1 0 0,1 0 1 0 0,0-2-2 0 0,13-19 64 0 0,-7 10-15 0 0,-1 2 41 0 0,-1-20 183 0 0,1 23-207 0 0,1 0-37 0 0,1 0-40 0 0,-3 0-42 0 0,0-3-45 0 0,-5 10 86 0 0,1 0 1 0 0,-1 0 0 0 0,0 0-1 0 0,1-1 1 0 0,-1 1 0 0 0,1 0-1 0 0,0 0 1 0 0,-1 0 0 0 0,1 0-1 0 0,0 1 1 0 0,-1-1 0 0 0,1 0-1 0 0,0 0 1 0 0,0 0-1 0 0,0 0 1 0 0,0 1 0 0 0,0-1-1 0 0,1 0 12 0 0,11-4-133 0 0,-8-6 106 0 0,8 6 27 0 0,3-8 0 0 0,-14 11 0 0 0,0 0-1 0 0,1 1 0 0 0,-1-1 1 0 0,0 1-1 0 0,1-1 0 0 0,0 1 1 0 0,-1 0-1 0 0,1 0 0 0 0,-1 0 1 0 0,1 0-1 0 0,0 1 0 0 0,0-1 1 0 0,0 1-1 0 0,-1-1 0 0 0,1 1 1 0 0,0 0-1 0 0,0 0 0 0 0,0 0 0 0 0,2 1 1 0 0,3-1-16 0 0,-2 0-93 0 0,-1-2 61 0 0,8-4 32 0 0,-7 3-72 0 0,-3 1-11 0 0,0 1-51 0 0,2 0-147 0 0,-2 0 100 0 0,0 1-36 0 0,-1 0-23 0 0,0 0-41 0 0,-1 0-35 0 0,1 0-34 0 0,1 0-236 0 0,-1 0-56 0 0,5 0-774 0 0,3 0-611 0 0,9 0-1160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5:53.0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174 442 8840 0 0,'0'0'197'0'0,"0"0"24"0"0,0 0 19 0 0,-2 0-29 0 0,-3 0-178 0 0,-3 0-23 0 0,-16 0 49 0 0,12 1 90 0 0,11-1-132 0 0,1 0-1 0 0,0 0 0 0 0,-1 0 0 0 0,1 0 0 0 0,-1 0 1 0 0,1 0-1 0 0,0 0 0 0 0,-1 1 0 0 0,1-1 1 0 0,-1 0-1 0 0,1 0 0 0 0,0 0 0 0 0,-1 1 0 0 0,1-1 1 0 0,0 0-1 0 0,-1 0 0 0 0,1 1 0 0 0,0-1 1 0 0,0 0-1 0 0,-1 1 0 0 0,1-1 0 0 0,0 0 0 0 0,0 1 1 0 0,-1-1-17 0 0,-4 7 170 0 0,-6 0 73 0 0,9-7-226 0 0,1 1-1 0 0,0-1 1 0 0,0 0 0 0 0,0 1 0 0 0,0 0 0 0 0,0-1-1 0 0,0 1 1 0 0,1-1 0 0 0,-1 1 0 0 0,0 0 0 0 0,0 0-1 0 0,0 0 1 0 0,1 0 0 0 0,-1-1 0 0 0,0 1 0 0 0,0 1-17 0 0,-3 8 173 0 0,3-8-136 0 0,0 1 1 0 0,0-1 0 0 0,-1 0-1 0 0,1 0 1 0 0,0 0 0 0 0,-1 0-1 0 0,1 0 1 0 0,-1 0 0 0 0,0 0-38 0 0,-1 1 37 0 0,1 0 1 0 0,0 0 0 0 0,-1 0 0 0 0,1 1 0 0 0,1-1-1 0 0,-2 2-37 0 0,-4 7 74 0 0,-2 0-46 0 0,-2 1-11 0 0,10-11-12 0 0,1-1 0 0 0,-1 0 1 0 0,0 1-1 0 0,1-1 0 0 0,0 1 1 0 0,-1-1-1 0 0,1 1 1 0 0,0-1-1 0 0,0 1 0 0 0,0-1 1 0 0,0 1-6 0 0,0 0 11 0 0,-1 0 0 0 0,1-1 0 0 0,0 1 0 0 0,0 0 0 0 0,-1 0 0 0 0,1-1 0 0 0,-1 1 0 0 0,0 0 0 0 0,0-1 0 0 0,1 1 0 0 0,-1 0 0 0 0,0-1 0 0 0,0 1-11 0 0,0-1 12 0 0,0 1 0 0 0,0-1 0 0 0,0 1 0 0 0,0 0 0 0 0,1-1 0 0 0,-1 1 1 0 0,0 0-1 0 0,1-1 0 0 0,0 1 0 0 0,-1 0 0 0 0,1 0 0 0 0,0-1 0 0 0,0 1-12 0 0,1 20 123 0 0,0-20-119 0 0,-1 0 1 0 0,1 0-1 0 0,-1-1 1 0 0,1 1 0 0 0,-1 0-1 0 0,1-1 1 0 0,0 1-1 0 0,0-1 1 0 0,0 1 0 0 0,0-1-1 0 0,0 1 1 0 0,0-1-1 0 0,1 1-4 0 0,1 4 67 0 0,-3 4-56 0 0,0-10-5 0 0,0 0-5 0 0,0 0 0 0 0,0 0 0 0 0,-1 0-1 0 0,1 0 1 0 0,0 0 0 0 0,0 0 0 0 0,0 1-1 0 0,0-1 1 0 0,0 0 0 0 0,0 0 0 0 0,0 0-1 0 0,0 0 1 0 0,0 0 0 0 0,0 0 0 0 0,0 0-1 0 0,0 0 1 0 0,0 0 0 0 0,0 0-1 0 0,1 1 1 0 0,-1-1 0 0 0,0 0 0 0 0,0 0-1 0 0,0 0 1 0 0,0 0 0 0 0,0 0 0 0 0,0 0-1 0 0,0 0 1 0 0,0 0 0 0 0,0 0 0 0 0,0 0-1 0 0,0 0 1 0 0,0 0 0 0 0,0 0 0 0 0,0 0-1 0 0,0 1 1 0 0,0-1 0 0 0,1 0 0 0 0,-1 0-1 0 0,0 0 1 0 0,0 0 0 0 0,0 0 0 0 0,0 0-1 0 0,0 0 1 0 0,0 0 0 0 0,0 0 0 0 0,0 0-1 0 0,0 0 1 0 0,0 0 0 0 0,1 0 0 0 0,-1 0-1 0 0,0 0 1 0 0,0 0 0 0 0,0 0 0 0 0,0 0-1 0 0,0 0 1 0 0,0 0 0 0 0,0 0-1 0 0,4-1 8 0 0,-4 1-9 0 0,25 14 26 0 0,-22-13-4 0 0,0 0 1 0 0,0-1-1 0 0,0 1 0 0 0,0 0 1 0 0,0-1-1 0 0,1 0 0 0 0,-1 0 0 0 0,0 0 1 0 0,2 0-22 0 0,23-4 99 0 0,4-11 42 0 0,4-2-2 0 0,-21 10-112 0 0,-4 0-50 0 0,-1 0-50 0 0,-1-1-70 0 0,-8 7 107 0 0,1-1 0 0 0,0 1 1 0 0,0-1-1 0 0,0 1 1 0 0,0 0-1 0 0,0 0 0 0 0,0 0 1 0 0,0 0-1 0 0,0 0 1 0 0,1 1-1 0 0,-1-1 0 0 0,0 0 36 0 0,16-6-248 0 0,-15 5 212 0 0,-1 0 1 0 0,0 0 0 0 0,0 0 0 0 0,-1-1 0 0 0,1 1-1 0 0,0 0 1 0 0,-1-1 0 0 0,0 0 0 0 0,1 1 0 0 0,-1-1 35 0 0</inkml:trace>
  <inkml:trace contextRef="#ctx0" brushRef="#br0" timeOffset="631.72">443 0 5264 0 0,'0'0'116'0'0,"-3"0"17"0"0,3 0-127 0 0,-1 0 1 0 0,1 0-1 0 0,-1 0 0 0 0,1 0 0 0 0,-1 0 0 0 0,1 0 0 0 0,0 0 1 0 0,-1 0-1 0 0,1 0 0 0 0,-1 1 0 0 0,1-1 0 0 0,0 0 1 0 0,-1 0-1 0 0,1 0 0 0 0,-1 0 0 0 0,1 1 0 0 0,0-1 0 0 0,-1 0 1 0 0,1 0-1 0 0,0 1 0 0 0,-1-1 0 0 0,1 0 0 0 0,0 1 0 0 0,-1-1 1 0 0,1 0-1 0 0,0 1 0 0 0,0-1 0 0 0,0 0 0 0 0,-1 1 1 0 0,1-1-1 0 0,0 1-6 0 0,-5 6 84 0 0,-1-3-58 0 0,5-4-26 0 0,1 0 0 0 0,-1 1 0 0 0,1-1 0 0 0,-1 0 0 0 0,1 0 0 0 0,0 1 0 0 0,-1-1 0 0 0,1 0 0 0 0,0 1 0 0 0,-1-1 0 0 0,1 1 0 0 0,0-1 0 0 0,-1 0 0 0 0,1 1 0 0 0,0-1 0 0 0,0 1 0 0 0,-1-1 0 0 0,1 1 0 0 0,0-1 0 0 0,0 1 0 0 0,0-1 0 0 0,0 1 0 0 0,0-1 1 0 0,0 1-1 0 0,0-1 0 0 0,0 1 0 0 0,0-1 0 0 0,0 1 0 0 0,0-1 0 0 0,0 1 0 0 0,0-1 0 0 0,0 1 0 0 0,0 1 0 0 0,0 0 1 0 0,-1 0-1 0 0,1 0 1 0 0,0 0-1 0 0,-1 0 1 0 0,0 0-1 0 0,1-1 1 0 0,-1 1-1 0 0,0 0 0 0 0,0 0 1 0 0,0 0-1 0 0,-1 0 0 0 0,-3 7 75 0 0,4-4 7 0 0,0 1 40 0 0,-1 2 179 0 0,-5 7-97 0 0,3-1 9 0 0,2 0 50 0 0,1 0 108 0 0,1 4 124 0 0,-1 10 287 0 0,5-8-313 0 0,0-9-308 0 0,1-1-21 0 0,-3-2-13 0 0,0-1 16 0 0,-2 2 48 0 0,1-1-4 0 0,0 0-52 0 0,2 0-24 0 0,1 2-2 0 0,0 1 9 0 0,1 1 75 0 0,-1-1-37 0 0,2 5 48 0 0,-2 8 29 0 0,-2-10-67 0 0,3-4-42 0 0,1 2-4 0 0,-1 15 72 0 0,1-12-59 0 0,-5-12-103 0 0,1 1 0 0 0,-1-1 0 0 0,0 0 1 0 0,-1 1-1 0 0,1-1 0 0 0,0 1 0 0 0,-1-1 0 0 0,0 2-30 0 0,2 12 148 0 0,4 1-29 0 0,-1-3-32 0 0,-2-1 1 0 0,-2 2 50 0 0,-1 34 417 0 0,-1-20-235 0 0,1-11-156 0 0,0 25 121 0 0,0-30-121 0 0,0-12 26 0 0,0-2 2 0 0,0 0 4 0 0,0 0 17 0 0,0 0 10 0 0,0 0 1 0 0,0 0-18 0 0,0 0-72 0 0,0 0-34 0 0,0 0-4 0 0,0 0-2 0 0,3-2-6 0 0,7-9-7 0 0,-6 4 27 0 0,-5-2-80 0 0,1 7-6 0 0,0 0-15 0 0,0 0 0 0 0,0 0-1 0 0,1 1 1 0 0,-1-1 0 0 0,1 0 0 0 0,-1 1 0 0 0,1-1 0 0 0,0 0-1 0 0,-1 1 1 0 0,1-1 0 0 0,0 1 0 0 0,0-1 0 0 0,0 1 0 0 0,0-1-1 0 0,0 1 1 0 0,1 0 0 0 0,-1-1 0 0 0,0 1 0 0 0,1 0-7 0 0,11-16 64 0 0,-11 12-45 0 0,-2 5-17 0 0,1-1 0 0 0,-1 1 0 0 0,0-1 0 0 0,1 0 0 0 0,-1 1 0 0 0,0-1 0 0 0,1 1 1 0 0,-1-1-1 0 0,0 0 0 0 0,1 1 0 0 0,-1-1 0 0 0,1 1 0 0 0,-1-1 0 0 0,1 1 0 0 0,0 0 1 0 0,-1-1-1 0 0,1 1 0 0 0,-1 0 0 0 0,1-1 0 0 0,0 1 0 0 0,-1 0 0 0 0,1-1-2 0 0,4-1-1 0 0,0-1 2 0 0,-1 0 0 0 0,0 0-1 0 0,0-1 1 0 0,-1 0-1 0 0,2-1 0 0 0,-1 1 8 0 0,2 0 38 0 0,1 3-42 0 0,-1 0-15 0 0,41-25-180 0 0,-31 24 180 0 0,-12 1 11 0 0,1 1-1 0 0,0 0 0 0 0,-1 0 0 0 0,1 1 0 0 0,-1-1 1 0 0,1 1-1 0 0,-1 0 0 0 0,1 0 0 0 0,-1 1 0 0 0,1-1 0 0 0,-1 1 1 0 0,0 0-1 0 0,1 1 1 0 0,-4-3-4 0 0,0 1 0 0 0,1-1-1 0 0,-1 1 1 0 0,0-1 0 0 0,1 0 0 0 0,-1 0 0 0 0,1 1 0 0 0,-1-1-1 0 0,1 0 1 0 0,0 0 4 0 0,16 2-22 0 0,-15-1 16 0 0,0 0 1 0 0,-1 0 0 0 0,1 1-1 0 0,0-1 1 0 0,-1 1 0 0 0,1-1-1 0 0,-1 1 1 0 0,1 0 5 0 0,5 11-11 0 0,5-7 11 0 0,-10-4 0 0 0,0 0 0 0 0,0 0 0 0 0,0 1 0 0 0,0-1 0 0 0,-1 1 0 0 0,1 0 0 0 0,-1-1 0 0 0,1 2 0 0 0,1 1 0 0 0,1 9 0 0 0,5-9 0 0 0,6 24 0 0 0,0 2 0 0 0,0 1 0 0 0,-14-28 3 0 0,-1 0-7 0 0,-2 19 69 0 0,1-9-46 0 0,0-7 31 0 0,0-1 67 0 0,0 6 211 0 0,0-9-265 0 0,0 0-40 0 0,0 0 55 0 0,0-3 55 0 0,0 0 24 0 0,-1-1-15 0 0,-2 1-66 0 0,0 1-42 0 0,-2 1-24 0 0,4-2 22 0 0,1 1-30 0 0,-1 0 1 0 0,1-1 0 0 0,0 1-1 0 0,0-1 1 0 0,-1 1 0 0 0,1 0-1 0 0,0-1 1 0 0,0 1 0 0 0,0 0-1 0 0,0-1 1 0 0,-1 1 0 0 0,1 0-1 0 0,0-1 1 0 0,0 1 0 0 0,1 0-3 0 0,-1-1 0 0 0,0 3 64 0 0,0-3 2 0 0,0 0-81 0 0,0 0-29 0 0,0 0-35 0 0,0 0-18 0 0,0 0-35 0 0,0 0-39 0 0,0 0-44 0 0,0 0-48 0 0,0 0-44 0 0,0 0-42 0 0,0 0-38 0 0,0 0-253 0 0,0 0-63 0 0,0 0-48 0 0,0 0-35 0 0,0 0-1415 0 0,0 0-1258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5:51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64 7688 0 0,'-3'0'166'0'0,"-5"0"-39"0"0,-19 0 212 0 0,17-3-217 0 0,2-2-81 0 0,7 4-42 0 0,0 0 1 0 0,-1 1 0 0 0,1-1 0 0 0,-1 0 0 0 0,1 0-1 0 0,-1 1 1 0 0,1-1 0 0 0,-1 1 0 0 0,0-1 0 0 0,1 1-1 0 0,-1 0 1 0 0,0-1 0 0 0,1 1 0 0 0,-1 0 0 0 0,-16 0 58 0 0,1 0 100 0 0,2 0 34 0 0,1 0 39 0 0,-34 0 611 0 0,28 0-529 0 0,0 0-83 0 0,11 0-163 0 0,-1 0-38 0 0,5 3 35 0 0,-6 7 0 0 0,8-3-29 0 0,6 2-66 0 0,-3-9 31 0 0,11 5-23 0 0,-5 6-16 0 0,-6-10 37 0 0,1 1 0 0 0,-1-1 0 0 0,1 0 0 0 0,-1 0 0 0 0,1 0 0 0 0,0 0 1 0 0,-1 0-1 0 0,1-1 0 0 0,0 1 0 0 0,-1 0 0 0 0,1 0 0 0 0,0 0 0 0 0,0-1 0 0 0,0 1 1 0 0,0 0-1 0 0,0 0 2 0 0,9 3-29 0 0,-7-3 23 0 0,-1 0 0 0 0,0 0 1 0 0,1 1-1 0 0,-1-1 0 0 0,0 0 1 0 0,0 1-1 0 0,0-1 0 0 0,0 1 1 0 0,0 0 5 0 0,7 8 0 0 0,1-1 0 0 0,0 0 0 0 0,0 0 0 0 0,1-1 0 0 0,0 0 0 0 0,6 2 0 0 0,-12-7 0 0 0,-1-1 0 0 0,0 1 0 0 0,0 0 0 0 0,0 0 0 0 0,0 0 0 0 0,-1 1 0 0 0,1-1 0 0 0,1 4 0 0 0,8 7 0 0 0,45 33 0 0 0,-25-14 60 0 0,3 3 46 0 0,-26-26-85 0 0,14 14 83 0 0,2 2 109 0 0,-17-15-111 0 0,8 20 193 0 0,-14-26-243 0 0,0 2 17 0 0,-3-7-61 0 0,0 1-1 0 0,0-1 0 0 0,1 1 1 0 0,-1-1-1 0 0,0 1 1 0 0,0-1-1 0 0,0 1 0 0 0,0-1 1 0 0,1 0-1 0 0,-1 1 0 0 0,0-1 1 0 0,1 0-1 0 0,-1 1 1 0 0,0-1-1 0 0,1 0 0 0 0,-1 1 1 0 0,0-1-1 0 0,1 0 0 0 0,-1 1 1 0 0,0-1-1 0 0,1 0 0 0 0,-1 0 1 0 0,1 0-1 0 0,-1 1 1 0 0,1-1-1 0 0,-1 0 0 0 0,1 0 1 0 0,-1 0-1 0 0,0 0 0 0 0,1 0 1 0 0,-1 0-1 0 0,1 0 1 0 0,-1 0-1 0 0,1 0 0 0 0,-1 0 1 0 0,1 0-8 0 0,1 0 85 0 0,-4 3 11 0 0,-9 7 140 0 0,9-7 20 0 0,2-1 7 0 0,0-1-252 0 0,0-1-1 0 0,0 1 1 0 0,0-1 0 0 0,0 1 0 0 0,0-1 0 0 0,0 1 0 0 0,0-1 0 0 0,0 1 0 0 0,-1-1 0 0 0,1 1 0 0 0,0-1 0 0 0,0 1 0 0 0,0-1 0 0 0,0 1-1 0 0,-1-1 1 0 0,1 1 0 0 0,0-1 0 0 0,-1 0 0 0 0,1 1 0 0 0,0-1 0 0 0,-1 1-11 0 0,-8 0 187 0 0,7-1-164 0 0,0 0 0 0 0,0 1 0 0 0,1-1 0 0 0,-1 0 0 0 0,0 1 0 0 0,0-1 0 0 0,1 1 1 0 0,-1-1-1 0 0,-1 1-23 0 0,-4 4 72 0 0,7-4-62 0 0,-1-1-1 0 0,0 1 0 0 0,1 0 1 0 0,-1-1-1 0 0,0 1 1 0 0,0-1-1 0 0,0 1 1 0 0,0-1-1 0 0,1 0 1 0 0,-1 1-1 0 0,0-1 1 0 0,0 0-1 0 0,0 1 1 0 0,0-1-1 0 0,0 0 0 0 0,0 0 1 0 0,0 0-1 0 0,0 0 1 0 0,0 0-1 0 0,0 0 1 0 0,0 0-1 0 0,0 0 1 0 0,0 0-1 0 0,0 0 1 0 0,0-1-1 0 0,1 1 1 0 0,-1 0-10 0 0,-8-5 64 0 0,8 4-52 0 0,0 0 0 0 0,-1 0 0 0 0,1 0 0 0 0,-1 0 0 0 0,1 1 0 0 0,-1-1 0 0 0,1 1 0 0 0,-1-1 0 0 0,1 1 0 0 0,-1-1 0 0 0,0 1 0 0 0,1 0 0 0 0,-1 0 0 0 0,0 0-12 0 0,0 0 14 0 0,-1-1 0 0 0,1 1 0 0 0,0 0 0 0 0,0-1 0 0 0,-1 1 0 0 0,1-1 0 0 0,0 0 0 0 0,0 0 0 0 0,0 0 0 0 0,0 0 1 0 0,-2-1-15 0 0,-18-8 53 0 0,17 8-59 0 0,1 0 0 0 0,-1 0 0 0 0,1-1 0 0 0,-1 0 0 0 0,1 1 1 0 0,0-2-1 0 0,-1 0 6 0 0,-30-29-145 0 0,30 28 108 0 0,-2-3-36 0 0,3 2-50 0 0,1 1-69 0 0,-1-1-112 0 0,2 2-58 0 0,0-1-115 0 0,1 3 190 0 0,0 0-36 0 0,0 0-38 0 0,0 0-39 0 0,-1-1-257 0 0,1 0-95 0 0,-1-3-864 0 0,1-3-914 0 0</inkml:trace>
  <inkml:trace contextRef="#ctx0" brushRef="#br0" timeOffset="399.8">569 206 7568 0 0,'0'0'166'0'0,"0"0"29"0"0,3 0 14 0 0,4-1-113 0 0,2 2-2 0 0,20 12-62 0 0,-23-10-1 0 0,-1-1 53 0 0,1 0 98 0 0,11 12 306 0 0,-14-11-451 0 0,1-1 56 0 0,0 0 48 0 0,2 0 39 0 0,6 2 255 0 0,-8-3-246 0 0,0-1 0 0 0,0 1 0 0 0,0-1-1 0 0,0 1 1 0 0,0-1 0 0 0,2-1-189 0 0,3 0 289 0 0,-1-2-68 0 0,-3 0-156 0 0,-2-1 50 0 0,2 0 34 0 0,6-7 243 0 0,-7 9-296 0 0,0-1-35 0 0,7-1 74 0 0,-1-1-33 0 0,-2-4-67 0 0,-6 4-35 0 0,-2 4 0 0 0,1 1 0 0 0,-1-1 0 0 0,0 0 0 0 0,0 1 0 0 0,1-1 0 0 0,-1 1 0 0 0,0-1 0 0 0,1 0 0 0 0,-1 1 0 0 0,1-1 0 0 0,-1 1 0 0 0,1-1 0 0 0,-1 1 0 0 0,1 0 0 0 0,-1-1 0 0 0,1 1 0 0 0,0-1 0 0 0,-1 1 0 0 0,1 0 0 0 0,-1-1 0 0 0,1 1 0 0 0,0 0 0 0 0,4-3 0 0 0,2 0 23 0 0,6-3 87 0 0,-11 5-78 0 0,1 0 0 0 0,-1-1 1 0 0,0 1-1 0 0,0 0 0 0 0,0-1 0 0 0,0 1 1 0 0,0-1-1 0 0,0 0 0 0 0,0 0 0 0 0,0 0 1 0 0,0 0-33 0 0,0-12 240 0 0,-2 12-30 0 0,3 2-127 0 0,-3 0-83 0 0,1 0 1 0 0,-1 0-1 0 0,1 0 1 0 0,0 0 0 0 0,-1 0-1 0 0,1 0 1 0 0,0 0 0 0 0,0-1 0 0 0,-1 1-1 0 0,1 0 1 0 0,-1 0 0 0 0,1 0-1 0 0,0-1 1 0 0,-1 1 0 0 0,1 0 0 0 0,0-1-1 0 0,-1 0 0 0 0,0 1 0 0 0,1-1 0 0 0,-1 0 0 0 0,0 0 0 0 0,1 0 0 0 0,-1 1 0 0 0,0-1 0 0 0,0 0 0 0 0,0 0 0 0 0,0 0 0 0 0,0 0 0 0 0,0 1 0 0 0,0-1 0 0 0,0-1 0 0 0,0 2 0 0 0,0-1 0 0 0,1 1 0 0 0,-1-1 1 0 0,0 0-1 0 0,0 1 0 0 0,0-1 0 0 0,0 1 0 0 0,0-1 1 0 0,0 1-1 0 0,0-1 0 0 0,0 1 0 0 0,0-1 1 0 0,-1 1-1 0 0,1-1 0 0 0,0 1 0 0 0,0-1 1 0 0,0 1-1 0 0,-1-1 0 0 0,1 1 0 0 0,0 0 0 0 0,0-1 1 0 0,-1 1-1 0 0,1-1 0 0 0,0 1 0 0 0,-1 0 1 0 0,1-1-1 0 0,0 1 0 0 0,-1-1 0 0 0,1 1 1 0 0,-1 0-1 0 0,1 0 0 0 0,-1-1 0 0 0,1 1 0 0 0,-1 0 1 0 0,1 0-1 0 0,-1 0 0 0 0,1-1 0 0 0,-1 1 1 0 0,1 0-1 0 0,-1 0 0 0 0,1 0 0 0 0,-1 0 1 0 0,1 0-1 0 0,-1 0 0 0 0,1 0 0 0 0,-1 0 0 0 0,-4-2 55 0 0,-3-5-37 0 0,-3 2 84 0 0,-7 3-11 0 0,-2 2-94 0 0,-2 0-69 0 0,20 1 52 0 0,0-1 0 0 0,1 0 0 0 0,-1 1 0 0 0,0-1 0 0 0,0 1 0 0 0,1 0 0 0 0,-1-1 0 0 0,0 1 0 0 0,1 0 0 0 0,-1 0 0 0 0,0 1 20 0 0,-6 3-16 0 0,-14 5 28 0 0,17-6 9 0 0,3 0-14 0 0,-3 9 4 0 0,-6-8-27 0 0,-4 24-144 0 0,8-14 98 0 0,1 5 49 0 0,3-10 24 0 0,1-5 16 0 0,1-1 1 0 0,0 1 0 0 0,1 0 0 0 0,-1 0-1 0 0,1-1 1 0 0,0 4-28 0 0,1 16 22 0 0,0-13-65 0 0,-1 0-48 0 0,0-10 79 0 0,0 1 1 0 0,0 0-1 0 0,1-1 0 0 0,-1 1 0 0 0,0-1 0 0 0,1 1 0 0 0,0 0 0 0 0,-1-1 0 0 0,1 1 1 0 0,0-1-1 0 0,-1 1 0 0 0,1-1 0 0 0,0 1 0 0 0,0-1 12 0 0,4 7-38 0 0,0 2 21 0 0,-4-7 17 0 0,0-1-1 0 0,0 0 1 0 0,0 1 0 0 0,1-1 0 0 0,-1 0 0 0 0,1 0 0 0 0,-1 0 0 0 0,1 0 0 0 0,0 0 0 0 0,29 29 0 0 0,-29-29 0 0 0,1 0 0 0 0,-1 0 0 0 0,1-1 0 0 0,-1 1 0 0 0,1-1 0 0 0,0 0 0 0 0,-1 0 0 0 0,1 0 0 0 0,0 0 0 0 0,0 0 0 0 0,0-1 0 0 0,-1 1 0 0 0,1-1 0 0 0,1 0 0 0 0,44 1 0 0 0,-29-2 0 0 0,-16 1-1 0 0,1 0 0 0 0,-1 0 1 0 0,0-1-1 0 0,0 1 0 0 0,1-1 0 0 0,-1 0 1 0 0,0 0-1 0 0,0 0 0 0 0,3-2 1 0 0,9-2-43 0 0,1 3-65 0 0,0 1-50 0 0,-11 1 58 0 0,1 0 0 0 0,-1 0 1 0 0,1-1-1 0 0,3 0 100 0 0,23-13-429 0 0</inkml:trace>
  <inkml:trace contextRef="#ctx0" brushRef="#br0" timeOffset="884.75">1295 1 6448 0 0,'-2'0'141'0'0,"1"0"-134"0"0,1 0 0 0 0,-1 0 0 0 0,1 0 0 0 0,-1 0 0 0 0,1 0 0 0 0,0 0 0 0 0,-1 0 0 0 0,1 0 0 0 0,-1 0 0 0 0,1 0 0 0 0,0 0 0 0 0,-1 0 0 0 0,1 0 0 0 0,-1 1 0 0 0,1-1 0 0 0,0 0 0 0 0,-1 0 0 0 0,1 1 0 0 0,0-1 0 0 0,-1 0 0 0 0,1 0 0 0 0,0 1 0 0 0,-1-1 0 0 0,1 0 0 0 0,0 1 0 0 0,0-1 0 0 0,-1 0 0 0 0,1 1 0 0 0,0-1 0 0 0,0 0 0 0 0,0 1-7 0 0,-5 6 124 0 0,4-7-112 0 0,0 1-1 0 0,0-1 0 0 0,1 0 0 0 0,-1 1 1 0 0,0-1-1 0 0,0 0 0 0 0,0 0 0 0 0,1 1 1 0 0,-1-1-1 0 0,0 0 0 0 0,0 0 0 0 0,0 0 1 0 0,0 0-1 0 0,0 0-11 0 0,-1 0-14 0 0,-6 0 6 0 0,1 0 59 0 0,-1 0 69 0 0,-3 1 135 0 0,-5 4 193 0 0,11-2-341 0 0,1 1-42 0 0,1-2 185 0 0,1-1-90 0 0,-1 0-58 0 0,-1-1-53 0 0,0 0-10 0 0,2 1 41 0 0,-11 10 256 0 0,10-9 0 0 0,0 1-20 0 0,-4 4-207 0 0,-7 7 168 0 0,-1 1 5 0 0,7-7-156 0 0,4-3-66 0 0,1-1 0 0 0,0 0 1 0 0,0 1-1 0 0,0-1 0 0 0,0 1 0 0 0,1 0 0 0 0,0 0 0 0 0,-1 2-60 0 0,-6 13 225 0 0,5-12-141 0 0,3-7-65 0 0,0 0 0 0 0,0 1 1 0 0,0-1-1 0 0,0 1 0 0 0,0-1 0 0 0,1 1 0 0 0,-1-1 0 0 0,1 1 0 0 0,-1 0 0 0 0,1-1 0 0 0,0 1 0 0 0,-1 0 1 0 0,1-1-1 0 0,0 1-19 0 0,1 5 80 0 0,-1-5-53 0 0,0 1-1 0 0,0-1 0 0 0,0 0 1 0 0,0 0-1 0 0,0 0 0 0 0,-1 0 1 0 0,1 0-1 0 0,-1 1 0 0 0,1-1 1 0 0,-1 1-27 0 0,-4 5 68 0 0,4-7-54 0 0,0 0 0 0 0,0 1 0 0 0,0-1 0 0 0,0 1-1 0 0,1-1 1 0 0,-1 1 0 0 0,0-1 0 0 0,1 1 0 0 0,0 0 0 0 0,-1-1 0 0 0,1 1 0 0 0,0 0-1 0 0,0-1 1 0 0,0 1-14 0 0,-1 8 87 0 0,1 14 67 0 0,3-13-83 0 0,4-7-28 0 0,-2 0-3 0 0,-4 9 60 0 0,-1-13-99 0 0,0 1 0 0 0,0-1 0 0 0,0 1 0 0 0,0-1 0 0 0,0 0 0 0 0,0 1 1 0 0,0-1-1 0 0,0 1 0 0 0,0-1 0 0 0,1 1 0 0 0,-1-1 0 0 0,0 0 0 0 0,0 1 0 0 0,0-1 0 0 0,0 1 0 0 0,1-1 0 0 0,-1 0 1 0 0,0 1-1 0 0,0-1 0 0 0,1 0 0 0 0,-1 1 0 0 0,0-1 0 0 0,0 0 0 0 0,1 0 0 0 0,-1 1 0 0 0,0-1 0 0 0,1 0 0 0 0,-1 0 1 0 0,1 1-1 0 0,-1-1 0 0 0,1 0-1 0 0,5 5 30 0 0,-1 1-17 0 0,-5-5-11 0 0,0-1 0 0 0,1 1 0 0 0,-1-1 0 0 0,0 0 0 0 0,0 1 0 0 0,1-1 0 0 0,-1 1 0 0 0,0-1 0 0 0,1 0 0 0 0,-1 1 0 0 0,0-1 0 0 0,1 0 0 0 0,-1 1 0 0 0,1-1 0 0 0,-1 0 0 0 0,1 0-1 0 0,-1 1 1 0 0,1-1 0 0 0,-1 0 0 0 0,0 0 0 0 0,1 0 0 0 0,-1 0 0 0 0,1 0 0 0 0,-1 0 0 0 0,1 0 0 0 0,-1 0 0 0 0,1 0 0 0 0,-1 0 0 0 0,1 0 0 0 0,-1 0 0 0 0,1 0 0 0 0,0 0-2 0 0,16 1 95 0 0,-12-1-59 0 0,-1 1 1 0 0,0-1 0 0 0,1 0 0 0 0,-1 0-1 0 0,1-1 1 0 0,-1 1 0 0 0,0-1 0 0 0,0 0-1 0 0,3-1-36 0 0,-3 0 43 0 0,21-12 216 0 0,-20 1-117 0 0,-2 10-116 0 0,-1-1 0 0 0,1 1 0 0 0,0-1 0 0 0,0 1 0 0 0,0 0 0 0 0,0 0 0 0 0,3-2-26 0 0,-3 3 17 0 0,1-1-1 0 0,-1 1 1 0 0,0-1-1 0 0,0 0 0 0 0,-1 0 1 0 0,1 0-1 0 0,-1 0 1 0 0,1-1-1 0 0,-1 1 0 0 0,0-1 1 0 0,0 0-17 0 0,-1-13 17 0 0,-1 14-11 0 0,0 1 1 0 0,0 0-1 0 0,0-1 1 0 0,0 1-1 0 0,0-1 0 0 0,1 1 1 0 0,-1 0-1 0 0,1-1 1 0 0,0 1-1 0 0,0-2-6 0 0,4-4 12 0 0,2-5 18 0 0,-6 0 19 0 0,0 9-36 0 0,-1 0 0 0 0,1 0 0 0 0,-1 0 0 0 0,1 0 0 0 0,0 0 0 0 0,0 0 0 0 0,1 0 0 0 0,-1 1 0 0 0,1-1 1 0 0,2-2-14 0 0,-3 3 9 0 0,-1 0 0 0 0,1 0 0 0 0,0 1 1 0 0,-1-1-1 0 0,1 0 0 0 0,-1 0 0 0 0,0 0 1 0 0,0 0-1 0 0,0 0 0 0 0,-1 0 0 0 0,1-1-9 0 0,-1-5 16 0 0,0-2-7 0 0,2 1-7 0 0,12-19-2 0 0,-10 16-16 0 0,-3 11-62 0 0,0 2-3 0 0,0 28-43 0 0,0 41-52 0 0,0-63 165 0 0,1-1 0 0 0,0 1 0 0 0,0-1 0 0 0,1 1 1 0 0,1 3 10 0 0,-1-4-8 0 0,-1 1 0 0 0,1-1 0 0 0,-1 1 0 0 0,0-1 1 0 0,0 4 7 0 0,-2 2 0 0 0,1-9 0 0 0,0 0 0 0 0,0 0 0 0 0,0 0 0 0 0,0 0 0 0 0,0 0 0 0 0,1 0 0 0 0,-1 0 0 0 0,0 0 0 0 0,1 0 0 0 0,-1-1 0 0 0,1 2 0 0 0,10 15 0 0 0,-8-5 0 0 0,-3-11 0 0 0,1 1 0 0 0,-1-1 0 0 0,1 0 0 0 0,0 1 0 0 0,0-1 0 0 0,-1 0 0 0 0,1 0 0 0 0,1 0 0 0 0,-1 0 0 0 0,0 0 0 0 0,0 0 0 0 0,1 0 0 0 0,-1 0 0 0 0,1 0 0 0 0,0 0 0 0 0,1 1 0 0 0,-1 0 0 0 0,-1 0 0 0 0,1 0 0 0 0,0 0 0 0 0,0 1 0 0 0,-1-2 0 0 0,-1 0 0 0 0,1 0 0 0 0,0 0 0 0 0,0-1 0 0 0,0 1 0 0 0,1 0 0 0 0,-1-1 0 0 0,0 1 0 0 0,1 0 0 0 0,-1-1 0 0 0,1 0 0 0 0,-1 1 0 0 0,2-1 0 0 0,2 2 0 0 0,-5-3 0 0 0,1 0 0 0 0,0 1 0 0 0,-1-1 0 0 0,1 0 0 0 0,0 1 0 0 0,-1-1 0 0 0,1 0 0 0 0,-1 1 0 0 0,1-1 0 0 0,-1 1 0 0 0,1-1 0 0 0,-1 1 0 0 0,1-1 0 0 0,-1 1 0 0 0,1-1 0 0 0,-1 1 0 0 0,0-1 0 0 0,1 1 0 0 0,-1 0 0 0 0,0-1 0 0 0,0 1 0 0 0,1 0 0 0 0,1 4 0 0 0,9 8-28 0 0,-8-11-100 0 0,0 0 47 0 0,1-2 20 0 0,1-1-22 0 0,-4 1 53 0 0,0 0-100 0 0,0 0 46 0 0,-1 0-36 0 0,0 0-14 0 0,0 0-34 0 0,0 0-42 0 0,0 0-45 0 0,0 0-50 0 0,0 0-45 0 0,0 0-41 0 0,0 0-36 0 0,0 0-125 0 0,0 0-35 0 0,0 0-1297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5:54.9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1 5384 0 0,'0'0'116'0'0,"0"0"17"0"0,0 0 12 0 0,-3 0-14 0 0,0 0-110 0 0,1 0-20 0 0,0 0-1 0 0,0 0 1 0 0,0 0-1 0 0,0 0 1 0 0,1 0-1 0 0,-1 0 1 0 0,0 0-1 0 0,0 1 1 0 0,0-1-1 0 0,1 1 1 0 0,-2 0-1 0 0,-3 9 0 0 0,1-7 7 0 0,0 0 44 0 0,1 3 125 0 0,3-5-160 0 0,1-1 0 0 0,0 1 0 0 0,0-1 0 0 0,-1 0 0 0 0,1 1 0 0 0,0-1 0 0 0,-1 1 0 0 0,1-1 0 0 0,0 0 0 0 0,-1 1 0 0 0,1-1-1 0 0,0 0 1 0 0,-1 1 0 0 0,1-1 0 0 0,-1 0 0 0 0,1 0 0 0 0,-1 0 0 0 0,1 1 0 0 0,-1-1 0 0 0,1 0 0 0 0,-1 0 0 0 0,1 0 0 0 0,-1 0 0 0 0,1 0 0 0 0,-1 0 0 0 0,1 0 0 0 0,-1 0 0 0 0,1 0 0 0 0,-1 0 0 0 0,1 0 0 0 0,-1 0 0 0 0,1 0-16 0 0,-1 0 17 0 0,1 0 0 0 0,-1-1-1 0 0,1 1 1 0 0,-1 0 0 0 0,1 0 0 0 0,-1 0 0 0 0,1 0-1 0 0,-1 0 1 0 0,1 0 0 0 0,-1 1 0 0 0,1-1 0 0 0,-1 0-1 0 0,1 0 1 0 0,-1 0 0 0 0,1 0 0 0 0,-1 0 0 0 0,1 1-1 0 0,-1-1 1 0 0,1 0 0 0 0,0 0 0 0 0,-1 1 0 0 0,1-1-1 0 0,-1 0 1 0 0,1 1 0 0 0,0-1 0 0 0,-1 0-1 0 0,1 1 1 0 0,0-1 0 0 0,-1 1 0 0 0,1-1 0 0 0,0 1-1 0 0,0-1-16 0 0,-5 7 248 0 0,-8-2 84 0 0,6-1-254 0 0,0 3 87 0 0,-16 16 527 0 0,18-17-530 0 0,0-1-51 0 0,-3 4 37 0 0,0 6 133 0 0,0-1-19 0 0,0-5-138 0 0,-8 8 20 0 0,-1-1-46 0 0,-13 14 57 0 0,28-27-139 0 0,-1 0 0 0 0,1 1-1 0 0,0-1 1 0 0,0 0 0 0 0,0 1 0 0 0,1-1-1 0 0,-1 1 1 0 0,1-1 0 0 0,0 1 0 0 0,0 0-1 0 0,0-1 1 0 0,0 2-16 0 0,0 2 24 0 0,-1-1 0 0 0,0 0 0 0 0,0 0 1 0 0,-2 2-25 0 0,1-1 29 0 0,1 0 1 0 0,-1 1-1 0 0,1-1 0 0 0,0 3-29 0 0,-4 12 75 0 0,-4-1 21 0 0,4 10 0 0 0,2-12-55 0 0,-3 14 53 0 0,5-6 13 0 0,2 0-8 0 0,0 45 196 0 0,0-50-221 0 0,-1 21 53 0 0,0-28-82 0 0,1 0 0 0 0,1 1-1 0 0,0-1 1 0 0,2 7-45 0 0,7 13 96 0 0,-4-4 0 0 0,4 1 0 0 0,-7-20-63 0 0,-3-9-17 0 0,1 1 0 0 0,0 0 0 0 0,1 0-1 0 0,-1-1 1 0 0,1 1 0 0 0,-1 0 0 0 0,1-1 0 0 0,0 0 0 0 0,1 3-16 0 0,3 3 10 0 0,20 27-5 0 0,-23-32-3 0 0,0-1-1 0 0,0 0 1 0 0,0 1-1 0 0,0-1 0 0 0,1 0 1 0 0,-1-1-1 0 0,1 1 0 0 0,2 0-1 0 0,25 13 127 0 0,-28-15-112 0 0,0 0 1 0 0,0 0-1 0 0,1-1 0 0 0,-1 1 0 0 0,0-1 1 0 0,0 0-1 0 0,0 0 0 0 0,1 0 1 0 0,-1 0-1 0 0,1-1-15 0 0,7 1 6 0 0,-4-1-34 0 0,4-3 72 0 0,-8 2-82 0 0,0 0-60 0 0,-1 1-13 0 0,0 0-42 0 0,0 0-48 0 0,0-1-56 0 0,0 2-19 0 0,-1-1-47 0 0,1 1-39 0 0,-1-1-36 0 0,1 1-119 0 0,0 0-35 0 0,4 0-1226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5:55.8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7512 0 0,'0'0'166'0'0,"0"0"29"0"0,0 0 13 0 0,0 0-67 0 0,0 0-10 0 0,0 0 49 0 0,0 0 155 0 0,0 0 286 0 0,0 0 19 0 0,0 0-33 0 0,0 0-370 0 0,0 0-36 0 0,0 0 161 0 0,0 0-12 0 0,0 0-40 0 0,0 0-152 0 0,0 0-59 0 0,0 0-16 0 0,3 3-17 0 0,10 10-52 0 0,-7-8-41 0 0,-3-1-68 0 0,-1-1-72 0 0,0 0-108 0 0,-1 1-128 0 0,0-1-113 0 0,0-1 68 0 0,-1 0-42 0 0,0 1-581 0 0,0-3 1071 0 0,0 2-1528 0 0,0-2-868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5:56.0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8376 0 0,'0'0'190'0'0,"0"0"28"0"0,0 0 8 0 0,0 3-28 0 0,0 3-135 0 0,0-2 32 0 0,0-1 203 0 0,0-1-62 0 0,0 0-54 0 0,0 0-46 0 0,0-1-28 0 0,0 0-35 0 0,0 2 132 0 0,0-1-37 0 0,0 1 660 0 0,0-3-31 0 0,0 0-145 0 0,0 0-63 0 0,0 0-11 0 0,0 0-33 0 0,0 0-129 0 0,0 0-57 0 0,0 0-9 0 0,0 0-36 0 0,0 0-137 0 0,0 0-60 0 0,0 0-12 0 0,0 0-6 0 0,0 0-23 0 0,0 0-35 0 0,0 0-86 0 0,0 0-93 0 0,0 0-94 0 0,0 0 65 0 0,0 0-40 0 0,0 0-42 0 0,0 0-41 0 0,0 0-37 0 0,0 0-33 0 0,0 0-236 0 0,0 0-55 0 0,0 0-770 0 0,0 0-610 0 0,0 0-1158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18.8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7520 0 0,'0'0'217'0'0,"0"0"-89"0"0,3 0 35 0 0,7 0 286 0 0,-7 0 60 0 0,-3 0 17 0 0,0 0-16 0 0,0 0-71 0 0,0 0-30 0 0,0 0-7 0 0,0 0-26 0 0,0 0-102 0 0,0 0-46 0 0,0 0-10 0 0,0 0-2 0 0,0 0 0 0 0,0 0 0 0 0,0 0 0 0 0,0 5-4 0 0,0-1-167 0 0,0 3-3 0 0,0-3 6 0 0,0 3 44 0 0,0 3 69 0 0,0 1-64 0 0,0 28 216 0 0,0-18-198 0 0,2 10 65 0 0,5 5-30 0 0,-3-22-85 0 0,-2-4 0 0 0,-1 0 0 0 0,0 0 0 0 0,-1 0 0 0 0,0 0 0 0 0,0 1-65 0 0,-1-1 70 0 0,1-1 0 0 0,0 1 1 0 0,2 8-71 0 0,4 6 122 0 0,-4-18-68 0 0,0 0 0 0 0,-1 0 1 0 0,0 1-1 0 0,0-1 0 0 0,-1 5-54 0 0,0 80 670 0 0,0-51-344 0 0,0 4 117 0 0,0-22-177 0 0,0-1 35 0 0,0-18-111 0 0,0-1-81 0 0,0 9-40 0 0,0-8-5 0 0,0-3 6 0 0,0 0 20 0 0,0 0-70 0 0,0 0-52 0 0,0 0-34 0 0,0 0-40 0 0,0 0-33 0 0,0 0-65 0 0,0 0-146 0 0,0-3-712 0 0,0 2 842 0 0,0 1 68 0 0,0-1 56 0 0,0 1 48 0 0,0-1 58 0 0,0 0 200 0 0,0 0-195 0 0,0 0-68 0 0,0 1-21 0 0,0 0-38 0 0,0-1-45 0 0,0 0-47 0 0,0 1-77 0 0,0-1-67 0 0,0 0-77 0 0,0 0-81 0 0,0 0-89 0 0,0 0-96 0 0,0 0-101 0 0,0-1-108 0 0,0-2-952 0 0,0-5-1025 0 0</inkml:trace>
  <inkml:trace contextRef="#ctx0" brushRef="#br0" timeOffset="269.2">237 174 8696 0 0,'0'0'197'0'0,"0"0"24"0"0,0 0 18 0 0,2 0-34 0 0,7 1-163 0 0,3 5-47 0 0,1 1 23 0 0,-5-6 63 0 0,-6 0 73 0 0,-1 1 176 0 0,0 5-44 0 0,0-2-43 0 0,0-4-195 0 0,-1 0-1 0 0,1 0 1 0 0,0 0 0 0 0,-1 0 0 0 0,1-1-1 0 0,0 1 1 0 0,0 0 0 0 0,-1 0 0 0 0,1-1-1 0 0,0 1 1 0 0,0 0 0 0 0,0-1 0 0 0,0 1-1 0 0,1-1-47 0 0,6 4 316 0 0,1 1 55 0 0,-9-5-345 0 0,1 0 0 0 0,0 1 0 0 0,0-1 0 0 0,0 1 0 0 0,-1-1 0 0 0,1 1-1 0 0,0 0 1 0 0,0-1 0 0 0,-1 1 0 0 0,1 0 0 0 0,-1-1 0 0 0,1 1 0 0 0,-1 0-1 0 0,1 0 1 0 0,0 0-26 0 0,1 13 439 0 0,-2-12-362 0 0,1 0 0 0 0,-1 1 0 0 0,0-1-1 0 0,1 0 1 0 0,-1 0 0 0 0,1 1 0 0 0,0-1 0 0 0,0 0-77 0 0,6 10 347 0 0,6 11 210 0 0,-9-8-277 0 0,-9 2-61 0 0,1-2 4 0 0,2-2 20 0 0,2 2 2 0 0,1-2-87 0 0,-2-1-38 0 0,-1 8 40 0 0,-5-6-29 0 0,6-13-117 0 0,0 0 0 0 0,1 1-1 0 0,-1-1 1 0 0,0 1 0 0 0,1-1-1 0 0,-1 1 1 0 0,1-1 0 0 0,-1 1-1 0 0,1-1 1 0 0,0 1 0 0 0,0-1-1 0 0,-1 1 1 0 0,1 0-14 0 0,0-1 9 0 0,0 1 1 0 0,0 0-1 0 0,0-1 1 0 0,-1 1-1 0 0,1-1 0 0 0,0 1 1 0 0,-1 0-1 0 0,0-1 1 0 0,1 1-1 0 0,-1-1 1 0 0,0 1-1 0 0,0-1 0 0 0,0 1 1 0 0,0-1-10 0 0,-4 7 39 0 0,-4 13 35 0 0,7-16-58 0 0,0 1 1 0 0,-1-1-1 0 0,0 0 1 0 0,0 0-1 0 0,0 0 1 0 0,-3 4-17 0 0,-2-6 67 0 0,0-4-81 0 0,8 1 15 0 0,-3 0-66 0 0,3 0-6 0 0,0 0-21 0 0,0 0-53 0 0,0 0-147 0 0,0 0-264 0 0,0 0 423 0 0,0 0 17 0 0,0 0-11 0 0,0 0-38 0 0,0 0-8 0 0,0 0-39 0 0,0 0-44 0 0,0 0-48 0 0,0 0-54 0 0,0 0-49 0 0,0 0-44 0 0,0 0-38 0 0,0 0-140 0 0,0 0-39 0 0,0 0-1466 0 0</inkml:trace>
  <inkml:trace contextRef="#ctx0" brushRef="#br0" timeOffset="484.75">316 16 9584 0 0,'0'0'216'0'0,"0"0"32"0"0,0 0 12 0 0,0 0-3 0 0,0 0-73 0 0,0 0-31 0 0,0-3-7 0 0,0-3-78 0 0,3 2-49 0 0,1 2-52 0 0,2 1-56 0 0,-4 1-135 0 0,-2 0-21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5:55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7568 0 0,'0'0'166'0'0,"3"3"29"0"0,0 0-136 0 0,13 13 225 0 0,-11-11-221 0 0,-3 0-38 0 0,3 5-25 0 0,-4-8 0 0 0,0 1 0 0 0,0-1 0 0 0,0 0 0 0 0,1 0 0 0 0,-1 0 0 0 0,1 0 0 0 0,-1 0 0 0 0,1 0 0 0 0,0 0 0 0 0,3 4 26 0 0,-1 0 48 0 0,3 6 171 0 0,-6-9-147 0 0,1 1 1 0 0,0-1 0 0 0,0 0 0 0 0,0 0 0 0 0,1 1 0 0 0,0-1-99 0 0,9 10 360 0 0,-6-4-157 0 0,-1 0-34 0 0,8 10 175 0 0,1-3-50 0 0,14 17 89 0 0,-11-5-82 0 0,-10-15-154 0 0,0-1-33 0 0,20 19 175 0 0,-13-17-126 0 0,-6-5-52 0 0,4 4 61 0 0,0 5 4 0 0,0 0-19 0 0,-1-4-17 0 0,8 10 66 0 0,-3-4-73 0 0,7-1 31 0 0,-12-6-18 0 0,-1-10-80 0 0,1 2 33 0 0,-3 5 10 0 0,-7-8-96 0 0,0-1 0 0 0,0 1 1 0 0,0-1-1 0 0,0 0 1 0 0,0 0-1 0 0,1 1 1 0 0,-1-1-1 0 0,0 0 1 0 0,1 0-1 0 0,-1 0 1 0 0,1 0-1 0 0,-1-1 0 0 0,1 1 1 0 0,1 0-14 0 0,10 6 97 0 0,0 3 50 0 0,1 1-40 0 0,-2-8 2 0 0,-9-3 11 0 0,-3 0 0 0 0,0 0-34 0 0,0 0-104 0 0,0 0-72 0 0,-1-2-107 0 0,1 1 42 0 0,0-1-51 0 0,0-1 88 0 0,1-1 39 0 0,-1 3 25 0 0,0 0-39 0 0,0-1-439 0 0</inkml:trace>
  <inkml:trace contextRef="#ctx0" brushRef="#br0" timeOffset="300.48">363 32 5584 0 0,'0'0'124'0'0,"0"0"17"0"0,0 0 11 0 0,0 2-20 0 0,0-1-131 0 0,0-1 0 0 0,0 0 0 0 0,0 1 0 0 0,0-1 0 0 0,0 1 0 0 0,0-1 0 0 0,0 1 0 0 0,0-1 0 0 0,0 0 0 0 0,0 1 0 0 0,0-1 0 0 0,0 1 1 0 0,0-1-1 0 0,-1 0 0 0 0,1 1 0 0 0,0-1 0 0 0,0 0 0 0 0,0 1 0 0 0,-1-1 0 0 0,1 0 0 0 0,0 1 0 0 0,-1-1 0 0 0,1 0 0 0 0,0 1 0 0 0,-1-1 0 0 0,1 0 0 0 0,0 0 0 0 0,-1 1 0 0 0,1-1 0 0 0,0 0 0 0 0,-1 0-1 0 0,-6 5-5 0 0,5-1 9 0 0,-4 5 53 0 0,-4-1 74 0 0,-1 0 51 0 0,3 5 221 0 0,-2-8 12 0 0,5 3-90 0 0,-4 9 48 0 0,7-13-255 0 0,-3 6 132 0 0,1-1-7 0 0,-5 6 64 0 0,2-2-149 0 0,1 1 101 0 0,2-6-9 0 0,0 1 1 0 0,0-1-1 0 0,-3 4-250 0 0,0 0 178 0 0,-2 12 211 0 0,4-9-157 0 0,1-6-104 0 0,1-2-50 0 0,0-1-33 0 0,-3 2 139 0 0,2 1-1 0 0,-1-1 1 0 0,-1 7-184 0 0,1-2 137 0 0,2-3-58 0 0,1-5-14 0 0,0-1 1 0 0,0 0-1 0 0,0 0 0 0 0,0 0 1 0 0,-1 1-66 0 0,-2 2 88 0 0,1-2 0 0 0,-2 1 1 0 0,1-1-1 0 0,-1 1-88 0 0,-5 5 135 0 0,9-10-121 0 0,1 0 1 0 0,0 0 0 0 0,0 1 0 0 0,-1-1 0 0 0,1 0-1 0 0,0 1 1 0 0,0-1 0 0 0,0 0 0 0 0,1 1 0 0 0,-1 0-1 0 0,0-1 1 0 0,0 1 0 0 0,1-1 0 0 0,-1 1 0 0 0,1 0-1 0 0,0-1 1 0 0,-1 1 0 0 0,1 0 0 0 0,0-1 0 0 0,0 2-15 0 0,0-3 5 0 0,0 0 1 0 0,0 1 0 0 0,0-1-1 0 0,0 1 1 0 0,0-1 0 0 0,0 1 0 0 0,0-1-1 0 0,0 1 1 0 0,0-1 0 0 0,0 1-1 0 0,0-1 1 0 0,0 1 0 0 0,0-1 0 0 0,0 1-1 0 0,-1-1 1 0 0,1 1 0 0 0,0-1-1 0 0,0 1 1 0 0,0-1 0 0 0,-1 1 0 0 0,1-1-1 0 0,0 0 1 0 0,-1 1 0 0 0,1-1-1 0 0,0 0 1 0 0,-1 1 0 0 0,1-1 0 0 0,-1 0-1 0 0,1 1 1 0 0,0-1 0 0 0,-1 0-1 0 0,0 1-5 0 0,-5 3 78 0 0,0 9-13 0 0,-4 0-42 0 0,7-10 37 0 0,3-1 0 0 0,0-2-205 0 0,0 1 47 0 0,0-1 40 0 0,0 0 37 0 0,1 0 52 0 0,-1 1 63 0 0,0 2 358 0 0,0-1-340 0 0,0-2-105 0 0,0 1-48 0 0,0 0-54 0 0,0 0-64 0 0,0-1-43 0 0,0 1-66 0 0,0 0-69 0 0,0-1-77 0 0,0 1-83 0 0,0-1-89 0 0,0 0-96 0 0,-1 1-101 0 0,1-1-865 0 0,0 0-938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03.1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1 8032 0 0,'0'0'182'0'0,"0"0"29"0"0,0 0 12 0 0,2 0-37 0 0,9 0-84 0 0,-9 0 1 0 0,-1 3 119 0 0,-1 0-81 0 0,-1-1-78 0 0,1 0-1 0 0,0-1 0 0 0,0 1 1 0 0,0 0-1 0 0,0 0 1 0 0,0 0-1 0 0,1 0 1 0 0,-1-1-1 0 0,1 1 1 0 0,-1 0-1 0 0,1 1-62 0 0,6 1 267 0 0,-2 0-37 0 0,-4 6-55 0 0,-2 1-19 0 0,-5 2 16 0 0,-1-1-11 0 0,6 0-25 0 0,1-5-66 0 0,0-5-51 0 0,0 0 0 0 0,0 0 0 0 0,0 0 0 0 0,0 1 0 0 0,0-1 0 0 0,0 0 0 0 0,-1 0 0 0 0,1 0 0 0 0,-1 0 0 0 0,0 1-19 0 0,-4 5 55 0 0,4-6-43 0 0,0-1 0 0 0,0 0 0 0 0,0 1 0 0 0,1-1 0 0 0,-1 1 0 0 0,0-1 0 0 0,1 1 0 0 0,-1 0 0 0 0,1-1 0 0 0,0 1 0 0 0,-1-1 0 0 0,1 1 0 0 0,0 0 0 0 0,0 0-12 0 0,0-1 11 0 0,0 1-1 0 0,-1 0 1 0 0,1-1-1 0 0,0 1 1 0 0,-1 0 0 0 0,1-1-1 0 0,-1 1 1 0 0,1-1-1 0 0,-1 1 1 0 0,0-1 0 0 0,1 1-1 0 0,-1-1 1 0 0,0 1-1 0 0,0-1-10 0 0,-4 7 47 0 0,-11 24 142 0 0,11-19-108 0 0,-2-8-29 0 0,6-5-49 0 0,1 0 0 0 0,0 0 0 0 0,-1 0 0 0 0,1 1 0 0 0,0-1 0 0 0,-1 0 0 0 0,1 0 0 0 0,0 1 0 0 0,-1-1 0 0 0,1 0 0 0 0,0 1 0 0 0,-1-1 0 0 0,1 0 0 0 0,0 1 0 0 0,0-1 0 0 0,-1 0 0 0 0,1 1 0 0 0,0-1 0 0 0,0 0 0 0 0,0 1 0 0 0,0-1 0 0 0,0 1 0 0 0,0-1 0 0 0,-1 1 0 0 0,1-1 0 0 0,0 0 1 0 0,0 1-1 0 0,0-1 0 0 0,0 1 0 0 0,0-1 0 0 0,1 1-3 0 0,-4 4 73 0 0,-2 0-32 0 0,-11 11 118 0 0,11-11-120 0 0,1-2 39 0 0,0-2-41 0 0,-4-2-4 0 0,8 1-21 0 0,-3 0 68 0 0,3 0-79 0 0,0 0-83 0 0,0 0-78 0 0,0 0-114 0 0,0 0 86 0 0,0 0-32 0 0,0 0-309 0 0,0 0 69 0 0,0 0-46 0 0,0 0-602 0 0,0 0-476 0 0,0 0-906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04.7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7800 0 0,'0'0'174'0'0,"0"0"29"0"0,0 0 13 0 0,0 2-31 0 0,-1 2-142 0 0,1-4-39 0 0,14 25-13 0 0,-11-17 50 0 0,-2 1 68 0 0,-1 21 401 0 0,-1-21-366 0 0,1-2-36 0 0,0-6-96 0 0,0 9 202 0 0,0-2-46 0 0,0 26 222 0 0,0-13-244 0 0,0-21-140 0 0,0 0 0 0 0,0 1 1 0 0,0-1-1 0 0,0 0 0 0 0,0 1 0 0 0,0-1 0 0 0,0 0 0 0 0,0 1 0 0 0,0-1 0 0 0,0 0 0 0 0,0 1 0 0 0,0-1 0 0 0,0 0 0 0 0,0 1 0 0 0,-1-1 0 0 0,1 0 0 0 0,0 0 0 0 0,0 1 0 0 0,0-1 0 0 0,0 0 0 0 0,-1 0 0 0 0,1 1 1 0 0,0-1-1 0 0,0 0 0 0 0,0 0 0 0 0,-1 1-6 0 0,0 0 18 0 0,0 0 0 0 0,0 0 1 0 0,0 1-1 0 0,0-1 0 0 0,0 0 0 0 0,0 1 1 0 0,0-1-1 0 0,1 1 0 0 0,-1-1 1 0 0,0 1-1 0 0,1 1-18 0 0,-2 9 146 0 0,1 5 89 0 0,1-15-222 0 0,0 0 0 0 0,-1-1 0 0 0,1 1 0 0 0,-1 0 0 0 0,1 0 0 0 0,-1-1 0 0 0,0 1-1 0 0,0 0 1 0 0,0-1 0 0 0,0 1 0 0 0,0-1 0 0 0,0 1 0 0 0,0-1 0 0 0,0 0 0 0 0,-1 1-13 0 0,-1 1 92 0 0,3-3-18 0 0,0 0-8 0 0,0 4-1 0 0,0-1-37 0 0,0 3-27 0 0,0-3-111 0 0,0-3-68 0 0,0 0-12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05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7976 0 0,'0'0'174'0'0,"0"0"29"0"0,0 0 14 0 0,0 0 51 0 0,0 0-112 0 0,0 0 122 0 0,0 0 226 0 0,0 0 9 0 0,0 0-213 0 0,0 0-131 0 0,0 0-41 0 0,0 0 7 0 0,0 0 33 0 0,0 0-21 0 0,0 0-3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06.0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255 80 6160 0 0,'0'0'133'0'0,"0"0"23"0"0,0 0 13 0 0,-3 0-18 0 0,2-1-186 0 0,0 0 35 0 0,3-4 86 0 0,2-3 125 0 0,-4 7-193 0 0,0 1 0 0 0,0-1 1 0 0,0 0-1 0 0,0 1 0 0 0,0-1 0 0 0,0 1 0 0 0,0-1 0 0 0,0 1 0 0 0,0-1 0 0 0,0 0 0 0 0,0 1 0 0 0,0-1 0 0 0,0 1 0 0 0,0-1 0 0 0,-1 1 1 0 0,1-1-1 0 0,0 1 0 0 0,0-1 0 0 0,-1 1 0 0 0,1-1 0 0 0,0 1 0 0 0,-1-1 0 0 0,1 1 0 0 0,-1-1-18 0 0,-9-4 351 0 0,5-2-103 0 0,5 6-232 0 0,0 1 0 0 0,0 0 1 0 0,-1-1-1 0 0,1 1 0 0 0,0-1 1 0 0,0 1-1 0 0,-1 0 1 0 0,1-1-1 0 0,0 1 0 0 0,0 0 1 0 0,-1 0-1 0 0,1-1 0 0 0,0 1 1 0 0,-1 0-1 0 0,1 0 0 0 0,-1-1 1 0 0,1 1-1 0 0,0 0 0 0 0,-1 0 1 0 0,1 0-1 0 0,-1 0 0 0 0,1 0 1 0 0,0-1-1 0 0,-1 1 0 0 0,1 0 1 0 0,-1 0-1 0 0,1 0 0 0 0,0 0 1 0 0,-1 0-1 0 0,1 0 0 0 0,-1 0-16 0 0,1 0 8 0 0,0 1-1 0 0,0-1 0 0 0,0 0 0 0 0,0 0 1 0 0,0 0-1 0 0,-1 0 0 0 0,1 0 0 0 0,0 0 1 0 0,0 0-1 0 0,0 0 0 0 0,0 0 0 0 0,0 0 1 0 0,0 0-1 0 0,0 0 0 0 0,0 0 0 0 0,0 0 1 0 0,0 0-1 0 0,-1 0 0 0 0,1 0 0 0 0,0 0 1 0 0,0-1-1 0 0,0 1 0 0 0,0 0 0 0 0,0 0 1 0 0,0 0-1 0 0,0 0 0 0 0,0 0 0 0 0,0 0 1 0 0,0 0-1 0 0,0 0 0 0 0,0 0 0 0 0,0 0 1 0 0,-1 0-1 0 0,1 0 0 0 0,0 0 0 0 0,0 0 1 0 0,0 0-1 0 0,0-1 0 0 0,0 1 0 0 0,0 0 1 0 0,0 0-1 0 0,0 0 0 0 0,0 0 0 0 0,0 0 1 0 0,0 0-1 0 0,0 0 0 0 0,0 0 0 0 0,0 0 1 0 0,0 0-1 0 0,0-1 0 0 0,0 1 0 0 0,0 0 1 0 0,0 0-1 0 0,0 0 0 0 0,0 0 0 0 0,0 0 1 0 0,0 0-8 0 0,1-1 14 0 0,-1 1 0 0 0,0 0 0 0 0,0-1 0 0 0,0 1 1 0 0,0-1-1 0 0,0 1 0 0 0,0 0 0 0 0,0-1 0 0 0,0 1 1 0 0,0-1-1 0 0,-1 1 0 0 0,1-1 0 0 0,0 1 0 0 0,0 0 0 0 0,0-1 1 0 0,0 1-1 0 0,0 0 0 0 0,-1-1 0 0 0,1 1 0 0 0,0-1 0 0 0,0 1 1 0 0,-1 0-1 0 0,1 0 0 0 0,0-1 0 0 0,-1 1 0 0 0,1 0 1 0 0,0-1-1 0 0,-1 1 0 0 0,1 0 0 0 0,0 0 0 0 0,-1 0 0 0 0,1-1 1 0 0,0 1-1 0 0,-1 0 0 0 0,1 0 0 0 0,-1 0 0 0 0,1 0 1 0 0,0 0-1 0 0,-1 0 0 0 0,1 0 0 0 0,-1 0 0 0 0,1 0 0 0 0,-1 0 1 0 0,1 0-1 0 0,0 0 0 0 0,-1 0 0 0 0,1 0 0 0 0,-1 0 0 0 0,1 0-14 0 0,-9 0 200 0 0,1-4-78 0 0,4-3-21 0 0,4 7-95 0 0,0 0 0 0 0,-1-1-1 0 0,1 1 1 0 0,0-1 0 0 0,0 1 0 0 0,-1 0 0 0 0,1-1 0 0 0,0 1-1 0 0,-1-1 1 0 0,1 1 0 0 0,-1 0 0 0 0,1-1 0 0 0,0 1 0 0 0,-1 0-1 0 0,1 0 1 0 0,-1-1 0 0 0,1 1 0 0 0,-1 0 0 0 0,1 0 0 0 0,-1 0-1 0 0,1 0 1 0 0,-1 0 0 0 0,1-1 0 0 0,-1 1 0 0 0,1 0 0 0 0,-1 0-1 0 0,1 0 1 0 0,-1 0 0 0 0,1 0 0 0 0,-1 1 0 0 0,1-1 0 0 0,-1 0-6 0 0,-7 0 79 0 0,-18 0 95 0 0,15 3-141 0 0,7 3 7 0 0,4-5-39 0 0,0-1 1 0 0,-1 0-1 0 0,1 1 1 0 0,0-1-1 0 0,-1 1 1 0 0,1-1 0 0 0,0 0-1 0 0,-1 1 1 0 0,1-1-1 0 0,0 0 1 0 0,-1 1-1 0 0,1-1 1 0 0,0 0 0 0 0,-1 1-1 0 0,1-1 1 0 0,-1 0-1 0 0,1 0 1 0 0,-1 0-1 0 0,1 1 1 0 0,-1-1-1 0 0,1 0 1 0 0,-1 0 0 0 0,1 0-1 0 0,-1 0 1 0 0,1 0-1 0 0,-1 0 1 0 0,1 0-1 0 0,-1 0 1 0 0,1 0 0 0 0,-1 0-1 0 0,1 0 1 0 0,-1 0-2 0 0,-15 2 77 0 0,0 11 3 0 0,-7 11-29 0 0,-1 0-35 0 0,22-23-16 0 0,1 1 0 0 0,-1 0 0 0 0,1 0 0 0 0,0 0 0 0 0,-1 0 0 0 0,1 0 0 0 0,0 0 0 0 0,0 0 0 0 0,0 0 0 0 0,0 0 0 0 0,1 1 0 0 0,-1-1 0 0 0,1 0 0 0 0,-1 0 0 0 0,1 1 0 0 0,0-1 0 0 0,0 0 0 0 0,0 1 0 0 0,0-1 0 0 0,0 0 0 0 0,0 1 0 0 0,1 2 0 0 0,-1-3 0 0 0,-14 23 0 0 0,13-21 0 0 0,0 0 0 0 0,0 0 0 0 0,0 1 0 0 0,1-1 0 0 0,-1 0 0 0 0,1 1 0 0 0,0-1 0 0 0,1 0 0 0 0,0 5 0 0 0,0 7 0 0 0,-2-15 0 0 0,1-1 0 0 0,0 1 0 0 0,0 0 0 0 0,0 0 0 0 0,0 0 0 0 0,1 0 0 0 0,-1 0 0 0 0,0-1 0 0 0,0 1 0 0 0,0 0 0 0 0,1 0 0 0 0,-1 0 0 0 0,0-1 0 0 0,1 2 0 0 0,10 3 10 0 0,-11-4-7 0 0,1 0 0 0 0,-1-1 0 0 0,0 1 0 0 0,0 0 0 0 0,1 0 0 0 0,-1 0 0 0 0,0 0 0 0 0,0-1 0 0 0,0 1-1 0 0,0 0 1 0 0,1 0 0 0 0,-1 0 0 0 0,-1 0 0 0 0,1 0-3 0 0,0 0 2 0 0,0 0-1 0 0,0 0 1 0 0,0 0 0 0 0,0 0-1 0 0,0-1 1 0 0,0 1 0 0 0,0 0-1 0 0,1 0 1 0 0,-1 0 0 0 0,0 0-1 0 0,0-1 1 0 0,1 1 0 0 0,-1 0-1 0 0,1 0-1 0 0,0 0 5 0 0,-1-1 0 0 0,1 0 0 0 0,-1 1 0 0 0,1-1 0 0 0,0 0 0 0 0,-1 1 0 0 0,1-1 0 0 0,0 0 0 0 0,-1 0 0 0 0,1 0 0 0 0,0 0 0 0 0,-1 0 0 0 0,1 0 0 0 0,0 0 0 0 0,-1 0-5 0 0,0 0 0 0 0,10 0 261 0 0,-1 0-55 0 0,0 0-47 0 0,-1 0-39 0 0,7 0 24 0 0,19 0 73 0 0,-21 0-89 0 0,-12 0-120 0 0,1 0 1 0 0,0 0 0 0 0,-1-1-1 0 0,1 1 1 0 0,0 0-1 0 0,-1-1 1 0 0,1 1 0 0 0,-1-1-1 0 0,1 0 1 0 0,-1 1 0 0 0,1-1-1 0 0,-1 0 1 0 0,1 0-1 0 0,-1 0-8 0 0,7-4 32 0 0,5 0 32 0 0,-7-6-11 0 0,-4 10-48 0 0,0-1 1 0 0,0 1-1 0 0,0 0 0 0 0,1-1 1 0 0,-1 1-1 0 0,0 0 0 0 0,1 0 1 0 0,0 1-6 0 0,-1-1 5 0 0,1 0 0 0 0,-1 0 1 0 0,0 0-1 0 0,1 0 0 0 0,-1 0 1 0 0,0-1-1 0 0,0 1 0 0 0,1-1-5 0 0,2-11 43 0 0,8-3-32 0 0,-8 11-9 0 0,-3 3-7 0 0,23-22 61 0 0,-12 8-45 0 0,-8 3-11 0 0,6 7 0 0 0,-6-4 0 0 0,5 5 0 0 0,-9 4-1 0 0,-1 1 0 0 0,0-1 0 0 0,1 0 0 0 0,-1 1 1 0 0,0-1-1 0 0,0 0 0 0 0,1 1 0 0 0,-1-1 0 0 0,0 0 1 0 0,0 1-1 0 0,0-1 0 0 0,0 0 0 0 0,0 1 0 0 0,0-1 1 0 0,0 0 0 0 0,0-1-62 0 0,0 4-14 0 0,1 8 47 0 0,-1 6 0 0 0,-2-9 27 0 0,0-1 0 0 0,-1 1 0 0 0,0 0 0 0 0,-1 1 2 0 0,3-7-3 0 0,1 1 1 0 0,-1 0-1 0 0,1 0 0 0 0,-1 0 1 0 0,1 0-1 0 0,0 0 1 0 0,0 0-1 0 0,0-1 1 0 0,0 1-1 0 0,0 0 1 0 0,0 0-1 0 0,0 0 1 0 0,1 0-1 0 0,-1 0 0 0 0,1 1 3 0 0,9 21-65 0 0,-9-22 57 0 0,4 12-71 0 0,-6 1 81 0 0,0-7-5 0 0,1-1 3 0 0,0-6 1 0 0,-1 1 1 0 0,1 0-1 0 0,0-1 0 0 0,0 1 0 0 0,0 0 0 0 0,1-1 0 0 0,-1 1 1 0 0,0 0-1 0 0,1-1 0 0 0,-1 1 0 0 0,1-1 0 0 0,0 2-1 0 0,5 1 43 0 0,-1 0 3 0 0,-3 9 67 0 0,-2-2-49 0 0,0-11-63 0 0,0 0 0 0 0,0 0 0 0 0,0 0 0 0 0,0 0 0 0 0,0 0 0 0 0,0 0 0 0 0,0 0 1 0 0,0 1-1 0 0,0-1 0 0 0,0 0 0 0 0,0 0 0 0 0,0 0 0 0 0,0 0 0 0 0,0 0 0 0 0,0 0 1 0 0,0 0-1 0 0,0 0 0 0 0,0 0 0 0 0,0 0 0 0 0,0 0 0 0 0,0 1 0 0 0,0-1 0 0 0,0 0 1 0 0,0 0-1 0 0,0 0 0 0 0,0 0 0 0 0,0 0 0 0 0,0 0 0 0 0,0 0 0 0 0,0 0 0 0 0,0 0 1 0 0,0 0-1 0 0,0 0 0 0 0,1 0 0 0 0,-1 0 0 0 0,0 0 0 0 0,0 0 0 0 0,0 1 0 0 0,0-1 1 0 0,0 0-1 0 0,0 0 0 0 0,0 0 0 0 0,0 0 0 0 0,0 0 0 0 0,0 0 0 0 0,0 0 0 0 0,1 0 1 0 0,-1 0-1 0 0,0 0 0 0 0,0 0 0 0 0,0 0 0 0 0,0 0 0 0 0,0 0 0 0 0,0 0 0 0 0,0 0 1 0 0,0-1-1 0 0,0 1-1 0 0,11 0 64 0 0,-11 0-63 0 0,0 0 0 0 0,0 0 0 0 0,0 0 0 0 0,0 0 0 0 0,0 0 0 0 0,1 0 0 0 0,-1 0 1 0 0,0 0-1 0 0,0 0 0 0 0,0 0 0 0 0,0 0 0 0 0,0 0 0 0 0,0 0 0 0 0,0 0 0 0 0,0 0 1 0 0,0 0-1 0 0,0 0 0 0 0,1 0 0 0 0,-1 0 0 0 0,0 0 0 0 0,0 0 0 0 0,0 0 0 0 0,0 0 1 0 0,0 0-1 0 0,0 1 0 0 0,0-1 0 0 0,0 0 0 0 0,0 0 0 0 0,0 0 0 0 0,0 0 0 0 0,0 0 1 0 0,0 0-1 0 0,1 0 0 0 0,-1 0 0 0 0,0 0 0 0 0,0 0 0 0 0,0 0 0 0 0,0 0 0 0 0,0 0 1 0 0,0 1-1 0 0,0-1 0 0 0,0 0 0 0 0,0 0 0 0 0,0 0 0 0 0,0 0 0 0 0,0 0 0 0 0,0 0 1 0 0,0 0-1 0 0,0 0 0 0 0,0 0 0 0 0,0 0 0 0 0,0 1 0 0 0,0-1 0 0 0,0 0 0 0 0,0 0 1 0 0,0 0-1 0 0,0 0-1 0 0,0 13 64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06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6056 0 0,'0'0'176'0'0,"3"2"-4"0"0,1 2-200 0 0,-2 1 73 0 0,1 0 65 0 0,-2 1 54 0 0,1 1 92 0 0,-1 0 49 0 0,-1 16 742 0 0,0-22-989 0 0,0 2 597 0 0,0-1-101 0 0,0 9-46 0 0,0-9-10 0 0,0 1-18 0 0,0-2-526 0 0,0 0 50 0 0,0 1 44 0 0,0 0 40 0 0,0 2 132 0 0,0 0 69 0 0,0 11 826 0 0,0-10-716 0 0,0-2-249 0 0,0-1-48 0 0,0 0-57 0 0,0-1-67 0 0,0 2 276 0 0,0-3-71 0 0,0 0-30 0 0,0 0-7 0 0,0 0-4 0 0,0 0-4 0 0,0 0-2 0 0,0 0 0 0 0,0 0-6 0 0,0 0-22 0 0,0 0-10 0 0,0 0-2 0 0,0 0-6 0 0,0 0-16 0 0,3-3-5 0 0,7-7-42 0 0,-9 9-25 0 0,-1 1 0 0 0,1-1 0 0 0,-1 0 1 0 0,0 1-1 0 0,1-1 0 0 0,-1 1 1 0 0,0-1-1 0 0,0 0 0 0 0,1 1 1 0 0,-1-1-1 0 0,0 0 0 0 0,0 1 1 0 0,0-1-1 0 0,0 0 0 0 0,0 1 1 0 0,0-1-1 0 0,0 0 0 0 0,0 1 0 0 0,0-1 1 0 0,0 0-1 0 0,0 1 0 0 0,0-1 1 0 0,0 0-1 0 0,-1 1-2 0 0,1-3 5 0 0,-1-4 5 0 0,2-3 27 0 0,12-20-2 0 0,-8 17 8 0 0,2 8-33 0 0,-7 5-10 0 0,1 0 0 0 0,-1 0 0 0 0,1-1 0 0 0,-1 1 0 0 0,0 0 0 0 0,1-1 0 0 0,-1 1 0 0 0,1 0 0 0 0,-1-1 0 0 0,0 1 0 0 0,1 0 0 0 0,-1-1 0 0 0,0 1 0 0 0,0-1 0 0 0,1 1 0 0 0,-1 0 0 0 0,0-1 0 0 0,0 1 0 0 0,0-1 0 0 0,1 1 0 0 0,-1-1 0 0 0,0 1 0 0 0,0-1 0 0 0,0 1 0 0 0,0-1 0 0 0,0 1 0 0 0,0-1 0 0 0,0 1 0 0 0,0-1 0 0 0,0 1 1 0 0,0-1-1 0 0,-1 0 0 0 0,1 1 0 0 0,0-1 0 0 0,0 1 0 0 0,0-1 0 0 0,0 1 0 0 0,0-1 0 0 0,0 1 0 0 0,0-1 0 0 0,0 1 0 0 0,0-1 0 0 0,0 1 0 0 0,0-1 0 0 0,0 1 0 0 0,1-1 0 0 0,-1 1 0 0 0,0-1 0 0 0,0 1 0 0 0,0 0 0 0 0,1-1 0 0 0,-1 1 0 0 0,0-1 0 0 0,0 1 0 0 0,1-1 0 0 0,-1 1 0 0 0,0 0 0 0 0,1-1 0 0 0,-1 1 0 0 0,1 0 0 0 0,-1-1 0 0 0,0 1 0 0 0,1 0 0 0 0,-1 0 0 0 0,1-1 0 0 0,6-3 0 0 0,-2-7 0 0 0,5 6 0 0 0,-5-2-6 0 0,-5 7 4 0 0,0-1-1 0 0,1 1 1 0 0,-1 0-1 0 0,0-1 0 0 0,0 1 1 0 0,1 0-1 0 0,-1-1 1 0 0,0 1-1 0 0,0 0 0 0 0,1-1 1 0 0,-1 1-1 0 0,0 0 1 0 0,1 0-1 0 0,-1-1 1 0 0,0 1-1 0 0,1 0 0 0 0,-1 0 1 0 0,1 0-1 0 0,-1-1 1 0 0,0 1-1 0 0,1 0 0 0 0,-1 0 1 0 0,1 0-1 0 0,-1 0 1 0 0,0 0-1 0 0,1 0 1 0 0,-1 0-1 0 0,1 0 0 0 0,-1 0 1 0 0,1 0-1 0 0,-1 0 3 0 0,0 0-1 0 0,0 0 0 0 0,0 0-1 0 0,0 0 1 0 0,1 0 0 0 0,-1 0-1 0 0,0 0 1 0 0,0 0 0 0 0,0 0-1 0 0,0 0 1 0 0,0 0 0 0 0,0 0-1 0 0,0 0 1 0 0,0 0 0 0 0,0 0 0 0 0,0 0-1 0 0,1 0 1 0 0,-1 0 0 0 0,0 0-1 0 0,0 0 1 0 0,0 0 0 0 0,0 0-1 0 0,0 0 1 0 0,0 0 0 0 0,0 0-1 0 0,0 0 1 0 0,0 0 0 0 0,0 0 0 0 0,0 0-1 0 0,1 0 1 0 0,-1 0 0 0 0,0-1-1 0 0,0 1 1 0 0,0 0 0 0 0,0 0-1 0 0,0 0 1 0 0,0 0 0 0 0,0 0-1 0 0,0 0 1 0 0,0 0 0 0 0,0 0 0 0 0,0 0-1 0 0,0 0 1 0 0,0 0 0 0 0,0-1-1 0 0,0 1 1 0 0,0 0 0 0 0,0 0-1 0 0,0 0 1 0 0,0 0 0 0 0,0 0-1 0 0,0 0 1 0 0,0 0 0 0 0,0 0-1 0 0,0 0 1 0 0,0 0 0 0 0,0-1 0 0 0,0 1 1 0 0,-1-4-37 0 0,1 4 37 0 0,0 0-1 0 0,0 0 0 0 0,0-1 0 0 0,0 1 0 0 0,0 0 0 0 0,0 0 1 0 0,0 0-1 0 0,0-1 0 0 0,0 1 0 0 0,0 0 0 0 0,0 0 0 0 0,0 0 1 0 0,0-1-1 0 0,0 1 0 0 0,0 0 0 0 0,0 0 0 0 0,0 0 1 0 0,0-1-1 0 0,0 1 0 0 0,0 0 0 0 0,0 0 0 0 0,0 0 0 0 0,0 0 1 0 0,1-1-1 0 0,-1 1 0 0 0,0 0 0 0 0,0 0 0 0 0,0 0 0 0 0,0 0 1 0 0,0-1-1 0 0,0 1 0 0 0,1 0 0 0 0,-1 0 0 0 0,0 0 0 0 0,0 0 1 0 0,0 0-1 0 0,1 0 0 0 0,-1 0 0 0 0,0 0 0 0 0,0-1 1 0 0,0 1-1 0 0,1 0 1 0 0,9-1-64 0 0,11 0-84 0 0,-13 1 131 0 0,13 0-46 0 0,-19 0 61 0 0,-1 0 1 0 0,1 1-1 0 0,0-1 1 0 0,-1 0-1 0 0,1 0 1 0 0,-1 1 0 0 0,1 0-1 0 0,0-1 1 0 0,-1 1-1 0 0,1 0 1 0 0,-1-1-1 0 0,1 1 1 0 0,-1 0-1 0 0,0 0 1 0 0,1 0-1 0 0,-1 0 1 0 0,0 0-1 0 0,1 1 2 0 0,3 2-80 0 0,1-3 46 0 0,-1 0 15 0 0,0 9-5 0 0,2-7-4 0 0,-7-3 27 0 0,0 0 1 0 0,0 0-1 0 0,1 0 1 0 0,-1 0-1 0 0,0 0 1 0 0,0 0-1 0 0,0 0 1 0 0,1 1-1 0 0,-1-1 0 0 0,0 0 1 0 0,0 0-1 0 0,0 0 1 0 0,0 0-1 0 0,1 0 1 0 0,-1 0-1 0 0,0 0 1 0 0,0 0-1 0 0,0 0 1 0 0,0 1-1 0 0,0-1 1 0 0,1 0-1 0 0,-1 0 1 0 0,0 0-1 0 0,0 0 1 0 0,0 0-1 0 0,0 1 1 0 0,0-1-1 0 0,0 0 1 0 0,0 0-1 0 0,0 0 0 0 0,0 1 1 0 0,0-1-1 0 0,1 0 1 0 0,-1 0-1 0 0,0 0 1 0 0,0 1 0 0 0,1 25-60 0 0,-1-2-17 0 0,0-16 80 0 0,0 8-3 0 0,0 13 10 0 0,0-27 46 0 0,0 1 8 0 0,-1 4-33 0 0,-6 6 154 0 0,4-10-164 0 0,1 0-46 0 0,-1 2 97 0 0,3 6 8 0 0,0-9-8 0 0,0-2-6 0 0,0 0-2 0 0,0 0-61 0 0,0 0-32 0 0,0 0-30 0 0,0 0-44 0 0,0 0-23 0 0,0 0-44 0 0,0 0-51 0 0,0 0-56 0 0,0 0-60 0 0,0 0-57 0 0,0 0-50 0 0,0 0-44 0 0,0 0-147 0 0,0 0-43 0 0,0 0-178 0 0,0 0-474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05.0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9152 0 0,'0'0'208'0'0,"0"0"33"0"0,0 0 14 0 0,0 0-91 0 0,0 0-23 0 0,0 0 42 0 0,0 0 147 0 0,0 0 278 0 0,0 0 22 0 0,3 0-13 0 0,-3 0-420 0 0,1 0-105 0 0,0 0-77 0 0,-1 0-41 0 0,2 0-151 0 0,-1 0 152 0 0,0 0 94 0 0,0 0 15 0 0,-1 0 41 0 0,1 0 25 0 0,-1 0 40 0 0,1 0 46 0 0,0 0 48 0 0,-1 0 53 0 0,1 0 57 0 0,0 0 60 0 0,0 0 66 0 0,-1 3-310 0 0,1 6-119 0 0,-2-5 22 0 0,3-4-39 0 0,9 0-4 0 0,-11 0-69 0 0,0 0 0 0 0,0 0 0 0 0,0 0 0 0 0,0 0 0 0 0,0 0 0 0 0,1 0 0 0 0,-1 0 0 0 0,0 0 0 0 0,0 0 0 0 0,0 0 0 0 0,0 0 0 0 0,0 0 0 0 0,0 0 0 0 0,0 0 0 0 0,0 0 0 0 0,0 0-1 0 0,0 0 1 0 0,1 0 0 0 0,-1 0 0 0 0,0 0 0 0 0,0 0 0 0 0,0 0 0 0 0,0 0 0 0 0,0 0 0 0 0,0 0 0 0 0,0 0 0 0 0,0 0 0 0 0,0 0 0 0 0,0 0 0 0 0,0 0 0 0 0,0 0 0 0 0,0 0 0 0 0,1 0 0 0 0,-1 1 0 0 0,0-1 0 0 0,0 0 0 0 0,0 0 0 0 0,0 0 0 0 0,0 0 0 0 0,0 0-1 0 0,0 0 1 0 0,0 0 0 0 0,0 0 0 0 0,0 0 0 0 0,0 0 0 0 0,0 1 0 0 0,0-1 0 0 0,0 0 0 0 0,0 0 0 0 0,0 0 0 0 0,0 0 0 0 0,0 0 0 0 0,0 0 0 0 0,0 0 0 0 0,0 0 0 0 0,0 0 0 0 0,0 0-1 0 0,0 11 21 0 0,0-8 6 0 0,0-3-94 0 0,0 0 4 0 0,0 0-75 0 0,0 0-84 0 0,0 0 62 0 0,0 0-37 0 0,0 0-40 0 0,0 0-39 0 0,0 0-379 0 0,0 0 89 0 0,0 0-54 0 0,0 0-732 0 0,0 0-580 0 0,0 0-1100 0 0</inkml:trace>
  <inkml:trace contextRef="#ctx0" brushRef="#br0" timeOffset="269.2">205 16 8928 0 0,'0'0'200'0'0,"0"0"33"0"0,0 0 14 0 0,0 0-88 0 0,0 0-22 0 0,0 0 40 0 0,0 0 143 0 0,0 0 265 0 0,0 0 21 0 0,0 0-256 0 0,0 0-160 0 0,0 0-58 0 0,0 0-8 0 0,0 0 12 0 0,0 0-28 0 0,0 0-10 0 0,0 0-22 0 0,0 0-10 0 0,0 0-71 0 0,0 0-78 0 0,0 0-77 0 0,0 0-112 0 0,0 0-132 0 0,0 0-118 0 0,0 0 67 0 0,0 0-44 0 0,0 0-595 0 0,0 0-471 0 0,0 0-896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03.9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48 6968 0 0,'0'0'157'0'0,"0"0"23"0"0,0 0 11 0 0,0-3-31 0 0,0-15 2 0 0,0 10 73 0 0,-3 3 153 0 0,-7-6 11 0 0,7 9-21 0 0,3 2-88 0 0,0 0-40 0 0,-3 0-8 0 0,-2 0-142 0 0,-24 0 365 0 0,21 2-334 0 0,6 1-114 0 0,0 0 0 0 0,1 0 1 0 0,-1 0-1 0 0,1 0 0 0 0,0 0 0 0 0,-1 0 1 0 0,1 2-18 0 0,-8 11 23 0 0,-2-9-23 0 0,10-7 0 0 0,0 1 0 0 0,0-1 0 0 0,0 1 0 0 0,0-1 0 0 0,0 1 0 0 0,0-1 0 0 0,0 1 0 0 0,0 0 0 0 0,0-1 0 0 0,0 1 0 0 0,1 0 0 0 0,-1 0 0 0 0,0 0 0 0 0,0 0 0 0 0,1 0 0 0 0,-1 0 0 0 0,-4 30 0 0 0,-22 17 0 0 0,25-32 0 0 0,2-14 2 0 0,0 7 38 0 0,0 17 188 0 0,0-14-158 0 0,0-1 31 0 0,0-8 10 0 0,0-3 1 0 0,0 0 13 0 0,0 0 58 0 0,5 0 16 0 0,0 1-63 0 0,0 1-35 0 0,1 2-24 0 0,-1-1-17 0 0,-2-3 11 0 0,2-8 145 0 0,-4 8-201 0 0,-1-1 0 0 0,1 1 1 0 0,0 0-1 0 0,0-1 1 0 0,0 1-1 0 0,-1 0 1 0 0,1 0-1 0 0,0 0 0 0 0,0 0 1 0 0,0-1-1 0 0,0 1 1 0 0,0 0-1 0 0,-1 0 1 0 0,2 1-16 0 0,-1-1 15 0 0,0 0 0 0 0,0 0 1 0 0,-1 0-1 0 0,1 0 1 0 0,0 0-1 0 0,0 0 1 0 0,0-1-1 0 0,0 1 0 0 0,0 0 1 0 0,-1 0-1 0 0,1-1 1 0 0,0 1-1 0 0,0 0 1 0 0,0-1-16 0 0,4-10 202 0 0,6 6-54 0 0,-6-5-20 0 0,6 4-6 0 0,-6-4-22 0 0,6 5-70 0 0,-6-8 13 0 0,8-3-20 0 0,-12 14-18 0 0,1 1 0 0 0,-1-1 1 0 0,1 0-1 0 0,-1 1 1 0 0,0-1-1 0 0,0 0 0 0 0,1 0 1 0 0,-1 0-1 0 0,-1 0 1 0 0,1 0-1 0 0,0 0 1 0 0,0 0-1 0 0,-1 0-5 0 0,1-5 12 0 0,0 0 1 0 0,-1 0-1 0 0,0 0 1 0 0,-1-1-13 0 0,1-22-31 0 0,0 43 6 0 0,-3 3-34 0 0,-2-8 26 0 0,4-7 31 0 0,0 0-1 0 0,0 1 1 0 0,1-1 0 0 0,-1 1-1 0 0,0-1 1 0 0,0 1 0 0 0,1-1-1 0 0,-1 1 1 0 0,1 0 0 0 0,0-1 0 0 0,-1 1-1 0 0,1 0 1 0 0,0-1 0 0 0,0 1 2 0 0,0 93-118 0 0,0-94 118 0 0,0 1-1 0 0,0 0 1 0 0,0-1-1 0 0,1 1 0 0 0,-1 0 1 0 0,1-1-1 0 0,-1 1 1 0 0,1-1-1 0 0,-1 1 1 0 0,1-1-1 0 0,0 1 0 0 0,0-1 1 0 0,0 2 0 0 0,6 10-11 0 0,-5 1-35 0 0,-2-1 36 0 0,0-12 10 0 0,0 0 0 0 0,-1 0 0 0 0,1-1 0 0 0,1 1 0 0 0,-1 0 0 0 0,0 0 0 0 0,0 0 0 0 0,0 0 0 0 0,0-1 0 0 0,1 1 0 0 0,-1 0 0 0 0,0 0 0 0 0,1 0 0 0 0,-1 0 0 0 0,3 1-48 0 0,1 0 81 0 0,-1-1 33 0 0,-1 2-81 0 0,-1 0-43 0 0,-1 2-52 0 0,0 2-62 0 0,0 2-75 0 0,0-9 51 0 0,0 1-34 0 0,1 0-320 0 0,-1-1 70 0 0,0 1-47 0 0,2 1-629 0 0,1 0 135 0 0,0 1-37 0 0,4 5-1133 0 0</inkml:trace>
  <inkml:trace contextRef="#ctx0" brushRef="#br0" timeOffset="401.71">332 222 7072 0 0,'0'0'202'0'0,"3"-3"1"0"0,1-1-169 0 0,5-3-25 0 0,7 5-13 0 0,-9 2 22 0 0,1-3 60 0 0,0-2 109 0 0,-3 2-18 0 0,0 1 37 0 0,1 0 35 0 0,2 1 34 0 0,-2 1-29 0 0,-1-1-45 0 0,0-1-4 0 0,2-2 48 0 0,0-1 23 0 0,-1 3-49 0 0,0 1 10 0 0,2 0 57 0 0,18 1 191 0 0,-17 0-359 0 0,-2 0-42 0 0,-4 0 30 0 0,-1 3-8 0 0,9 7-8 0 0,-6-4-31 0 0,5 7-48 0 0,-7-9-8 0 0,-3 2-6 0 0,0 15 56 0 0,-1-4-24 0 0,1-15-19 0 0,0 0 0 0 0,0 0 0 0 0,-1 0 0 0 0,1 0 0 0 0,-1 0 0 0 0,0-1 0 0 0,1 1 0 0 0,-1 0 0 0 0,0 0 0 0 0,0-1 0 0 0,0 1 0 0 0,0-1 0 0 0,0 1 0 0 0,0-1 0 0 0,-1 1-10 0 0,-2 4 95 0 0,3 1-62 0 0,1-1-15 0 0,-2-1-5 0 0,-1-2-18 0 0,-5 4 30 0 0,-8 9 52 0 0,-16 16 31 0 0,19-17-60 0 0,8-1-24 0 0,-2-10 10 0 0,7-4-33 0 0,-1 1 0 0 0,1-1 1 0 0,-1 0-1 0 0,1 0 0 0 0,0 0 1 0 0,-1 1-1 0 0,1-1 0 0 0,0 0 1 0 0,-1 1-1 0 0,1-1 1 0 0,0 0-1 0 0,0 0 0 0 0,-1 1 1 0 0,1-1-1 0 0,0 1 0 0 0,0-1 1 0 0,-1 0-1 0 0,1 1 0 0 0,0-1 1 0 0,0 0-1 0 0,0 1 0 0 0,0-1 1 0 0,0 1-1 0 0,0-1 1 0 0,0 1-1 0 0,0-1 0 0 0,-1 0 1 0 0,2 1-1 0 0,-1-1 0 0 0,0 1 1 0 0,0-1-2 0 0,-3 6 64 0 0,3-6-55 0 0,-10 12 7 0 0,6-4 53 0 0,4-4 10 0 0,1 1 42 0 0,-4-3 1 0 0,-7 9-6 0 0,7-7-20 0 0,2 0-49 0 0,2 3-9 0 0,-1-7-23 0 0,0 3 81 0 0,0-3 4 0 0,2 3 3 0 0,0 0-47 0 0,6 3-12 0 0,-7-5-11 0 0,2 1 61 0 0,0 0-37 0 0,7-3 15 0 0,-10 1-54 0 0,0 0-16 0 0,0 0 0 0 0,0 0 1 0 0,0 0-1 0 0,0 0 0 0 0,1 0 0 0 0,-1 0 0 0 0,0 0 1 0 0,0 0-1 0 0,0 0 0 0 0,0 0 0 0 0,0 0 1 0 0,0 0-1 0 0,0 0 0 0 0,0 0 0 0 0,0 0 0 0 0,0 0 1 0 0,1 0-1 0 0,-1 0 0 0 0,0 0 0 0 0,0 0 1 0 0,0 0-1 0 0,0 0 0 0 0,0 0 0 0 0,0 0 0 0 0,0 0 1 0 0,0 0-1 0 0,0 0 0 0 0,0 0 0 0 0,0 0 1 0 0,0 0-1 0 0,0 0 0 0 0,1 0 0 0 0,-1 0 0 0 0,0 1 1 0 0,0-1-1 0 0,0 0 0 0 0,0 0 0 0 0,0 0 1 0 0,0 0-1 0 0,0 0 0 0 0,0 0 0 0 0,0 0 0 0 0,0 0 1 0 0,0 0-1 0 0,0 0 0 0 0,0 0 0 0 0,0 1 1 0 0,0-1-1 0 0,0 0 0 0 0,0 0 0 0 0,0 0 0 0 0,0 0 1 0 0,0 0-1 0 0,0 0 0 0 0,0 0 0 0 0,0 0 1 0 0,0 0-3 0 0,0 1 4 0 0,0-1 0 0 0,-1 0-1 0 0,1 0 1 0 0,0 1 0 0 0,0-1 0 0 0,0 0 0 0 0,0 0 0 0 0,0 1 0 0 0,0-1 0 0 0,0 0 0 0 0,0 1 0 0 0,0-1 0 0 0,1 0 0 0 0,-1 0 0 0 0,0 1 0 0 0,0-1 0 0 0,0 0 0 0 0,0 0 0 0 0,0 0 0 0 0,0 1 0 0 0,0-1 0 0 0,1 0 0 0 0,-1 0 0 0 0,0 0 0 0 0,0 1 0 0 0,0-1 0 0 0,1 0 0 0 0,-1 0 0 0 0,0 0 0 0 0,0 1-4 0 0,8-4 91 0 0,-7 2-75 0 0,1 0 1 0 0,0 0 0 0 0,0 0 0 0 0,-1 0 0 0 0,1 1 0 0 0,0-1 0 0 0,0 1-1 0 0,0-1 1 0 0,0 1 0 0 0,1 0-17 0 0,-1 0 11 0 0,32-2 256 0 0,-20-2-168 0 0,-3-3-94 0 0,-4 3 72 0 0,2 5-72 0 0,-7-1 9 0 0,9-2 26 0 0,-6-4-101 0 0,-1 2-40 0 0,-4 3 88 0 0,1 1-1 0 0,0-1 1 0 0,-1 1-1 0 0,1 0 1 0 0,0-1 0 0 0,-1 1-1 0 0,1 0 1 0 0,0 0-1 0 0,0 0 1 0 0,-1-1 0 0 0,1 1-1 0 0,0 0 1 0 0,0 0-1 0 0,-1 0 1 0 0,2 0 13 0 0,0 0-7 0 0,1 0-43 0 0,-1 0-42 0 0,1-1-40 0 0,-1 0-37 0 0,0 1-36 0 0,1-2-303 0 0,1 0-116 0 0,-1 0-99 0 0,-1-1-83 0 0,1 1-66 0 0,-1 0-852 0 0,-2 2-977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07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9560 0 0,'0'0'216'0'0,"0"-3"32"0"0,0-7 10 0 0,0 7-107 0 0,2 3-78 0 0,2 0-37 0 0,3-3-26 0 0,-7 3-10 0 0,1-1 0 0 0,-1 0 0 0 0,0 0 0 0 0,1 1 0 0 0,-1-1 0 0 0,0 0 0 0 0,0 0 0 0 0,0 0 0 0 0,1 0 0 0 0,-1 1 0 0 0,0-1 0 0 0,0 0 0 0 0,0 0 0 0 0,-1-1 0 0 0,2-6 36 0 0,2 4 77 0 0,1 1 80 0 0,2 3 83 0 0,-6 0-264 0 0,0 0 0 0 0,0 0-1 0 0,0 0 1 0 0,0 0-1 0 0,0 0 1 0 0,0 0 0 0 0,0 0-1 0 0,0 0 1 0 0,0 0 0 0 0,0 0-1 0 0,1 0 1 0 0,-1 0-1 0 0,0 0 1 0 0,0 0 0 0 0,0 0-1 0 0,0 0 1 0 0,0 0 0 0 0,0 0-1 0 0,0 0 1 0 0,0 0-1 0 0,0 0 1 0 0,0 0 0 0 0,0-1-1 0 0,1 1 1 0 0,-1 0 0 0 0,0 0-1 0 0,0 0 1 0 0,0 0-1 0 0,0 0 1 0 0,0 0 0 0 0,0 0-1 0 0,0 0 1 0 0,0 0 0 0 0,0 0-1 0 0,0 0 1 0 0,0 0-1 0 0,0 0 1 0 0,0 0 0 0 0,0-1-1 0 0,0 1 1 0 0,0 0 0 0 0,0 0-1 0 0,0 0 1 0 0,0 0-1 0 0,0 0 1 0 0,0 0 0 0 0,0 0-1 0 0,0 0 1 0 0,0 0 0 0 0,0 0-1 0 0,0-1 1 0 0,0 1-1 0 0,0 0 1 0 0,0 0 0 0 0,0 0-1 0 0,0 0 1 0 0,0 0-12 0 0,0-1 139 0 0,0 0-62 0 0,0 0-43 0 0,0-1-70 0 0,0 2 50 0 0,0-1 57 0 0,0-1 81 0 0,0 1 75 0 0,0 0 105 0 0,0 0-121 0 0,0 0 33 0 0,0 1 36 0 0,0-1 38 0 0,3 1-148 0 0,7 0-84 0 0,-7 0-58 0 0,0 2-36 0 0,1 3-41 0 0,0 2-42 0 0,0 0-41 0 0,-3 3-42 0 0,-1 6-120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08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10080 0 0,'0'0'230'0'0,"0"0"30"0"0,0 0 18 0 0,0 0-97 0 0,0 0-20 0 0,0 0 53 0 0,0 0 179 0 0,0 0 331 0 0,0 0 20 0 0,0 0-305 0 0,0 0-178 0 0,0 0-43 0 0,0 0 53 0 0,0 0 129 0 0,0 0-16 0 0,0 0-166 0 0,0 0-101 0 0,0 0-36 0 0,0 0-9 0 0,0 0 2 0 0,0 0-10 0 0,0 0-49 0 0,0 0-74 0 0,0 0-142 0 0,0 0-100 0 0,0 0-413 0 0,0 0-42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14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1 5840 0 0,'0'0'132'0'0,"0"0"17"0"0,0 0 11 0 0,0 0-49 0 0,0 0-5 0 0,0 0 44 0 0,0 0 131 0 0,0 0 240 0 0,0 0 21 0 0,0 0-38 0 0,0 0-352 0 0,0 0 32 0 0,0 0 80 0 0,0 0-10 0 0,0 3-12 0 0,0 23 158 0 0,2-21-208 0 0,0-4-174 0 0,-1 0 1 0 0,0 1-1 0 0,0-1 1 0 0,0 0-1 0 0,0 1 1 0 0,0-1-1 0 0,0 0 1 0 0,0 1-1 0 0,-1-1 1 0 0,1 1-1 0 0,-1 0 1 0 0,1-1-1 0 0,-1 1 1 0 0,1-1-1 0 0,-1 1 1 0 0,0 0-1 0 0,0-1 1 0 0,1 2-19 0 0,0 10 108 0 0,6 2 11 0 0,3 7 41 0 0,-2 1-45 0 0,4 10 69 0 0,-6-13-99 0 0,0 7 27 0 0,2 2 36 0 0,-1-3 40 0 0,6 11 39 0 0,-5-17-134 0 0,-2-4-80 0 0,1 5 40 0 0,0 0-35 0 0,-6-15-12 0 0,0-4 6 0 0,0 1 1 0 0,-1-1-1 0 0,1 1 0 0 0,-1 0 0 0 0,0-1 0 0 0,0 1 0 0 0,0 0 1 0 0,0 2-13 0 0,0-2 16 0 0,0-1 1 0 0,0 1-1 0 0,0 0 1 0 0,0-1-1 0 0,0 1 1 0 0,1 0-1 0 0,-1-1 1 0 0,2 3-17 0 0,0 3 20 0 0,5 15 71 0 0,-3 9 71 0 0,-5-23-125 0 0,1 13 42 0 0,3-8 12 0 0,2-6-40 0 0,2 4 22 0 0,-5 2 43 0 0,-2-1-52 0 0,0-12-60 0 0,0 0 1 0 0,0 0 0 0 0,0 0 0 0 0,0 0-1 0 0,0 0 1 0 0,0-1 0 0 0,-1 1 0 0 0,1 0-1 0 0,0 0 1 0 0,0 0 0 0 0,-1 0 0 0 0,1-1-1 0 0,0 1 1 0 0,-1 1-5 0 0,0-2 5 0 0,1 0 1 0 0,-1 1-1 0 0,0-1 0 0 0,1 0 0 0 0,-1 0 0 0 0,1 1 0 0 0,-1-1 1 0 0,0 0-1 0 0,1 0 0 0 0,-1 0 0 0 0,0 0 0 0 0,0 0 0 0 0,1 0 0 0 0,-1 0 1 0 0,0 0-6 0 0,-1 0 50 0 0,2 0-114 0 0,0 0 7 0 0,0 0-61 0 0,0 0-68 0 0,0 0-111 0 0,0 0-130 0 0,0 0-117 0 0,0 0 74 0 0,0 0-43 0 0,0 0-608 0 0,0 0-479 0 0,0 0-909 0 0</inkml:trace>
  <inkml:trace contextRef="#ctx0" brushRef="#br0" timeOffset="645.89">1 395 6016 0 0,'3'0'133'0'0,"-3"0"-123"0"0,1 0-1 0 0,-1 0 0 0 0,1 0 1 0 0,-1 0-1 0 0,1 0 1 0 0,0 0-1 0 0,-1 0 0 0 0,1-1 1 0 0,-1 1-1 0 0,1 0 1 0 0,-1 0-1 0 0,1-1 0 0 0,-1 1 1 0 0,1 0-1 0 0,-1 0 1 0 0,1-1-1 0 0,-1 1 0 0 0,1-1 1 0 0,-1 1-1 0 0,0-1 1 0 0,1 1-1 0 0,-1 0 1 0 0,0-1-1 0 0,1 0-9 0 0,-1 0 9 0 0,1 1 1 0 0,-1-1-1 0 0,1 1 1 0 0,-1-1-1 0 0,1 1 1 0 0,-1-1-1 0 0,1 1 1 0 0,-1-1-1 0 0,1 1 1 0 0,0-1-1 0 0,-1 1 1 0 0,1-1-1 0 0,0 1 1 0 0,-1 0-1 0 0,1 0 1 0 0,0-1-1 0 0,-1 1 0 0 0,1 0 1 0 0,0 0-1 0 0,0 0 1 0 0,-1 0-1 0 0,1-1 1 0 0,0 1-1 0 0,0 0 1 0 0,-1 1-10 0 0,25-4 30 0 0,5-6-35 0 0,-24 7 8 0 0,7-2 30 0 0,-3 0 63 0 0,18-5 380 0 0,-13 8-304 0 0,4-1 81 0 0,-4-4 41 0 0,1 1-48 0 0,10 0-22 0 0,-5-6-61 0 0,8 6-16 0 0,2-6-10 0 0,-4 5-43 0 0,3-1 2 0 0,-5-1 17 0 0,-20 7-94 0 0,20-7 42 0 0,5 4-35 0 0,-24 4-18 0 0,0-1 1 0 0,-1 0-1 0 0,1 0 0 0 0,-1 0 0 0 0,1-1 0 0 0,1 0-8 0 0,-2 0 3 0 0,0 1-1 0 0,0-1 1 0 0,0 1-1 0 0,1 0 1 0 0,-1 1-1 0 0,2-1-2 0 0,13 1-11 0 0,7 0 69 0 0,4 0 2 0 0,-11 0-101 0 0,-4 0-83 0 0,1 0-114 0 0,-2 0-65 0 0,0 0-115 0 0,-8 0 161 0 0,1 0-34 0 0,0 0-37 0 0,0 0-39 0 0,-3 1 113 0 0,-1 0 35 0 0,7 5-317 0 0,-3-2 187 0 0,-3-2 77 0 0,1 0 4 0 0,0-2-52 0 0,7 0-500 0 0,-10 0-4 0 0,-3 1 351 0 0,2 1 222 0 0,2 2 84 0 0,3 2 31 0 0,-5-3 22 0 0,-2-3 32 0 0,0 0 38 0 0,5 0 149 0 0,-2 0-68 0 0,-1 0-13 0 0,0 0 20 0 0,0 0 20 0 0,0 0 33 0 0,-2 0 6 0 0,0 2 1 0 0,0 3 45 0 0,0 1 139 0 0,0-3 255 0 0,2-3-337 0 0,-1 0-37 0 0,1 0 73 0 0,-1 0-119 0 0,0 0-53 0 0,2 0 16 0 0,-2 0 1 0 0,0 0-7 0 0,0 0 35 0 0,1 0 40 0 0,-1 0 48 0 0,-1 2 177 0 0,0 0-302 0 0,0 1 41 0 0,0 8 388 0 0,0-6-317 0 0,0-1-70 0 0,0-3-100 0 0,0 0-33 0 0,0 1 281 0 0,0 1-4 0 0,0 14 45 0 0,0 0-33 0 0,0 17 189 0 0,0 9-31 0 0,0 19 65 0 0,0-35-301 0 0,2-9-74 0 0,5 0-29 0 0,-3-7-39 0 0,5 13 131 0 0,0-3-39 0 0,-1-3-55 0 0,-2-2-33 0 0,4 8 85 0 0,-9-21-133 0 0,0-2 0 0 0,1 1 0 0 0,-1 0 1 0 0,1 0-1 0 0,-1 0 0 0 0,1-1 0 0 0,0 1 1 0 0,-1 0-1 0 0,1-1 0 0 0,0 0 0 0 0,0 1 0 0 0,0-1 1 0 0,1 0-13 0 0,7 4 65 0 0,-7-4-51 0 0,-1 0 0 0 0,0 0 0 0 0,0 0 0 0 0,1 1 0 0 0,-1-1 0 0 0,0 0 0 0 0,0 1 1 0 0,-1 0-1 0 0,1 0-14 0 0,12 11 106 0 0,-11-11 29 0 0,0-1-59 0 0,6-1-10 0 0,-6-1-17 0 0,-1 2-22 0 0,1-1 0 0 0,-1 0 0 0 0,0 0 0 0 0,1 0 0 0 0,-1 0 0 0 0,0 0 0 0 0,1-1 1 0 0,-1 1-1 0 0,0-1 0 0 0,0 0 0 0 0,1 1 0 0 0,-1-1 0 0 0,0 0 0 0 0,0 0 0 0 0,0 0 0 0 0,0-1 1 0 0,0 1-1 0 0,0 0 0 0 0,0-1 0 0 0,-1 1 0 0 0,1-1-27 0 0,14-12 223 0 0,-11 12-164 0 0,-4 2-44 0 0,-1 0 0 0 0,1-1-1 0 0,0 1 1 0 0,-1 0 0 0 0,1-1-1 0 0,-1 1 1 0 0,1 0 0 0 0,0-1 0 0 0,-1 1-1 0 0,1-1 1 0 0,-1 1 0 0 0,1-1-1 0 0,-1 1 1 0 0,1-1 0 0 0,-1 1 0 0 0,0-1-1 0 0,1 1 1 0 0,-1-1 0 0 0,0 0-1 0 0,1 1 1 0 0,-1-1 0 0 0,0 0-15 0 0,3-4 54 0 0,23-27 275 0 0,-21 20-212 0 0,-1 1-45 0 0,5-10 30 0 0,9-8-10 0 0,-16 24-77 0 0,0-1 0 0 0,0 0 0 0 0,0 1 0 0 0,0-1 0 0 0,-1 0 0 0 0,0 0 0 0 0,0 0-1 0 0,0 0 1 0 0,-1 0 0 0 0,0-4-15 0 0,0-9 24 0 0,0-10 19 0 0,-4 4-41 0 0,-5 3-65 0 0,6 17 44 0 0,3 4 15 0 0,0 1 0 0 0,0-1-1 0 0,-1 0 1 0 0,1 1 0 0 0,0-1-1 0 0,-1 1 1 0 0,1-1-1 0 0,-1 0 1 0 0,1 1 0 0 0,0-1-1 0 0,-1 1 1 0 0,1-1-1 0 0,-1 1 1 0 0,0-1 0 0 0,1 1-1 0 0,-1 0 1 0 0,1-1 0 0 0,-1 1-1 0 0,0 0 1 0 0,1-1-1 0 0,-1 1 1 0 0,0 0 4 0 0,-4-3-7 0 0,-11-10 54 0 0,1 0 45 0 0,-1 6 23 0 0,0 0-50 0 0,-3-1-36 0 0,-7-1-43 0 0,23 8 4 0 0,-1 0 0 0 0,0 0 0 0 0,0 0 0 0 0,0 1 0 0 0,0 0 0 0 0,0 0 1 0 0,0 0-1 0 0,-2 0 10 0 0,-7 1-35 0 0,11-1 34 0 0,0 0 0 0 0,-1 0 1 0 0,1 0-1 0 0,-1 1 0 0 0,1-1 0 0 0,0 1 0 0 0,-1-1 0 0 0,1 1 0 0 0,0 0 0 0 0,0 0 0 0 0,-1 0 0 0 0,1 1 1 0 0,-15 4-16 0 0,-1-4-27 0 0,10-2 30 0 0,-1 2 1 0 0,1-1 0 0 0,0 1 0 0 0,1 0 0 0 0,-9 3 12 0 0,14-4-5 0 0,-19 3-27 0 0,2-4-51 0 0,16-1 59 0 0,1 1-1 0 0,-1 0 1 0 0,0 0-1 0 0,0 1 1 0 0,0-1-1 0 0,0 0 1 0 0,0 1 24 0 0,-12 6-163 0 0,14-6 135 0 0,0 0 1 0 0,0-1-1 0 0,-1 1 0 0 0,1 0 0 0 0,0-1 1 0 0,-1 1-1 0 0,1-1 0 0 0,-1 1 0 0 0,1-1 0 0 0,-1 0 1 0 0,0 0 27 0 0,0 0-240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1:17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 7024 0 0,'0'0'157'0'0,"0"0"23"0"0,0 0 12 0 0,0 0 47 0 0,0 0-94 0 0,0 0 116 0 0,0 0 215 0 0,0 0 18 0 0,0 0 4 0 0,0 0 12 0 0,0 3 2 0 0,0-1-422 0 0,-1 2 59 0 0,1 1 62 0 0,0 11 485 0 0,1-9-429 0 0,0-1-83 0 0,0-2-79 0 0,4 5 64 0 0,3 6 144 0 0,1 0-2 0 0,-4-6-144 0 0,-3-2-13 0 0,-1 0-34 0 0,-1 15 117 0 0,-1-14-122 0 0,2 5 86 0 0,0-2-55 0 0,2 3-4 0 0,1-1-62 0 0,0 2-11 0 0,2 14 77 0 0,-1-14-42 0 0,-3-12-68 0 0,-1 1 0 0 0,0-1 0 0 0,0 0 0 0 0,0 1 0 0 0,0-1 0 0 0,-1 1 0 0 0,0-1 0 0 0,1 1 0 0 0,-1 0-36 0 0,0 4 91 0 0,1 0 1 0 0,0-1-1 0 0,0 1 1 0 0,1 0 0 0 0,1 0-92 0 0,-1 0 87 0 0,0-1 1 0 0,-1 1 0 0 0,0 0 0 0 0,0 0 0 0 0,0 1-88 0 0,-2 9 118 0 0,1 20 86 0 0,3-16-116 0 0,5 7 32 0 0,-12-16-27 0 0,0-5-34 0 0,2 2-18 0 0,1 0 37 0 0,1 27 237 0 0,1-17-193 0 0,-1-19-118 0 0,-1 1 0 0 0,1 0 0 0 0,0-1 0 0 0,0 1 0 0 0,-1-1 0 0 0,1 1 0 0 0,-1 0 0 0 0,1-1 0 0 0,-1 1 0 0 0,0-1 0 0 0,1 0 0 0 0,-1 1 0 0 0,-1 0-4 0 0,-4 9 48 0 0,4 6 34 0 0,1-14-70 0 0,1-1-25 0 0,0 2 38 0 0,0 4 38 0 0,1 4 52 0 0,-4-12-24 0 0,-13 0 54 0 0,12 0-130 0 0,0 0-40 0 0,2 0-59 0 0,0-1-96 0 0,1-1-210 0 0,1-1 129 0 0,0-7-168 0 0,0 7 246 0 0,0 0-69 0 0,0 1 15 0 0,0 0-57 0 0,0 0-67 0 0,0 1-76 0 0,0 0 52 0 0,0 0-51 0 0,0 1-44 0 0,0 0-40 0 0,0-1-147 0 0,0 1-40 0 0,0 0-178 0 0,0 0-484 0 0</inkml:trace>
  <inkml:trace contextRef="#ctx0" brushRef="#br0" timeOffset="316.08">1 411 5344 0 0,'0'0'157'0'0,"0"0"43"0"0,0 0 95 0 0,0 0 38 0 0,0 0 10 0 0,2 0-15 0 0,5 0-109 0 0,-1 0-42 0 0,5 0 75 0 0,26 0 192 0 0,-36 0-430 0 0,1 0 1 0 0,-1 0-1 0 0,1 0 0 0 0,0-1 1 0 0,-1 1-1 0 0,1-1 0 0 0,-1 1 1 0 0,1-1-1 0 0,-1 1 0 0 0,1-1 1 0 0,-1 0-1 0 0,0 0 1 0 0,1 0-15 0 0,11-5 89 0 0,8 0 22 0 0,-13 5-52 0 0,-1-1 0 0 0,0-1 0 0 0,0 1-1 0 0,3-2-58 0 0,-1 0 84 0 0,1 0-1 0 0,-1 1 1 0 0,1 0-1 0 0,-1 1-83 0 0,20-6 200 0 0,-10 0-102 0 0,25-10-53 0 0,-35 15-46 0 0,0 0 0 0 0,0-1 0 0 0,0 0-1 0 0,0 0 1 0 0,-1-1 0 0 0,5-4 1 0 0,25-16 31 0 0,1 5 54 0 0,17-5 95 0 0,-34 13-141 0 0,2 0-67 0 0,0 1-104 0 0,-11 5 16 0 0,-1 1-38 0 0,2 0-43 0 0,-1 0-47 0 0,16-8-108 0 0</inkml:trace>
  <inkml:trace contextRef="#ctx0" brushRef="#br0" timeOffset="801.32">632 1 6056 0 0,'0'0'176'0'0,"0"0"-44"0"0,0 0-11 0 0,0 0 39 0 0,0 0 132 0 0,0 3 245 0 0,0 3-259 0 0,3 0-36 0 0,0 0 14 0 0,4 2 84 0 0,-6-7-116 0 0,0 1-42 0 0,1 0 76 0 0,-2 1-93 0 0,0 1-83 0 0,0 0-17 0 0,1-2 65 0 0,4 6 128 0 0,1 2 118 0 0,-4 6 76 0 0,0-1-197 0 0,7 21 428 0 0,-5-23-474 0 0,0 0-34 0 0,7 23 366 0 0,3 8 119 0 0,-11-29-481 0 0,-3 0-39 0 0,0 0 34 0 0,0-7-78 0 0,0 0 0 0 0,0 0 0 0 0,1-1 0 0 0,0 1 0 0 0,0 1-96 0 0,4 7 132 0 0,-2-6-7 0 0,0 2 35 0 0,-1 1 37 0 0,-2 2 44 0 0,0 18 141 0 0,0-6-76 0 0,0-4 20 0 0,0-2 95 0 0,0-6 22 0 0,0-3 100 0 0,0-5 116 0 0,0-5-280 0 0,0-3 34 0 0,0-59-403 0 0,1 56-8 0 0,-1 1 0 0 0,1 0-1 0 0,-1-1 1 0 0,1 1-1 0 0,0 0 1 0 0,1 0 0 0 0,-1 0-1 0 0,0 0 1 0 0,1 0 0 0 0,0 0-1 0 0,0 0 1 0 0,0 0-1 0 0,0-1-1 0 0,9-14 33 0 0,-5-1-13 0 0,-6 16-17 0 0,1 0 0 0 0,0 0-1 0 0,0 0 1 0 0,-1 1 0 0 0,2-1 0 0 0,-1 1 0 0 0,0-1 0 0 0,0 1 0 0 0,1-1 0 0 0,-1 1-1 0 0,1 0 1 0 0,0-1 0 0 0,0 1 0 0 0,0 0 0 0 0,0 0 0 0 0,0 1 0 0 0,0-1 0 0 0,1 0-1 0 0,0 0-2 0 0,15-10-3 0 0,-7 4-51 0 0,0-1 1 0 0,9-9 53 0 0,-1 2-56 0 0,-15 14 50 0 0,0-1 1 0 0,0 1-1 0 0,0 0 0 0 0,0 0 1 0 0,2 0 5 0 0,18-7-49 0 0,-20 7 48 0 0,0 1 1 0 0,-1-1-1 0 0,2 1 1 0 0,-1 0-1 0 0,0 0 0 0 0,0 0 1 0 0,0 1-1 0 0,3-1 1 0 0,3 1 0 0 0,-8 0 0 0 0,0 0 0 0 0,0 0 0 0 0,0 0 0 0 0,0 0 0 0 0,0 0 0 0 0,0 0 0 0 0,0 1 0 0 0,0-1 0 0 0,0 1 0 0 0,0-1 0 0 0,0 1 0 0 0,7 4 0 0 0,-8-4-5 0 0,0 0 0 0 0,1 0 1 0 0,-1 0-1 0 0,1-1 0 0 0,-1 1 1 0 0,1 0-1 0 0,-1-1 0 0 0,1 1 0 0 0,0-1 1 0 0,-1 0-1 0 0,1 1 0 0 0,-1-1 0 0 0,1 0 1 0 0,0 0 4 0 0,1 0-6 0 0,0 1 1 0 0,0-1 0 0 0,-1 1 0 0 0,1-1-1 0 0,0 1 1 0 0,0 0 0 0 0,-1 0-1 0 0,1 0 1 0 0,-1 1 0 0 0,1-1-1 0 0,-1 1 1 0 0,1-1 0 0 0,-1 1 0 0 0,0 0-1 0 0,0 0 1 0 0,0 0 0 0 0,0 0-1 0 0,0 0 1 0 0,1 1 5 0 0,1 3-9 0 0,0-1 0 0 0,0 1 0 0 0,-1 0 1 0 0,0 1-1 0 0,0-1 0 0 0,0 0 0 0 0,-1 1 9 0 0,8 15-12 0 0,-9-20 13 0 0,0 0-1 0 0,1 0 0 0 0,-2 0 0 0 0,1 1 0 0 0,0-1 0 0 0,0 0 0 0 0,-1 0 0 0 0,1 1 0 0 0,-1-1 0 0 0,0 0 0 0 0,1 2 0 0 0,-1-1 0 0 0,0-1 0 0 0,0 1 0 0 0,0 0 0 0 0,1-1 0 0 0,-1 1 0 0 0,1-1 0 0 0,0 1 0 0 0,-1-1 0 0 0,1 0 0 0 0,0 1 0 0 0,2 1 0 0 0,-2-2 0 0 0,0 0 0 0 0,0 1 0 0 0,0-1 0 0 0,0 1 0 0 0,-1-1 0 0 0,1 1 0 0 0,0-1 0 0 0,-1 1 0 0 0,0-1 0 0 0,0 1 0 0 0,0 1 0 0 0,0 41 0 0 0,0-43 0 0 0,0 0 0 0 0,0-1 0 0 0,1 1 0 0 0,-1 0 0 0 0,0-1 0 0 0,1 1 0 0 0,-1 0 0 0 0,1-1 0 0 0,-1 1 0 0 0,1-1 0 0 0,0 1 0 0 0,-1-1 0 0 0,1 1 0 0 0,0-1 0 0 0,1 1 0 0 0,3 6 0 0 0,-3 5-24 0 0,-2-10-100 0 0,3 0-41 0 0,7 7-10 0 0,-7-7 46 0 0,-3-3-28 0 0,0 0-94 0 0,0 0-250 0 0,0-3-456 0 0,0 1 835 0 0,0 0-50 0 0,1 0-52 0 0,0 1-53 0 0,0 0-54 0 0,0 0-55 0 0,0 0-57 0 0,0 0-58 0 0,1 0-101 0 0,0 0-69 0 0,-1 0-71 0 0,1-1-73 0 0,0-2-1028 0 0,-1-5-1024 0 0</inkml:trace>
  <inkml:trace contextRef="#ctx0" brushRef="#br0" timeOffset="1163.97">1326 458 6992 0 0,'0'0'157'0'0,"2"3"23"0"0,9 8 12 0 0,-3-7-67 0 0,0-5-61 0 0,-6 0-54 0 0,14 2 21 0 0,10 0 116 0 0,-15-2-24 0 0,-1-2 33 0 0,-2-1 36 0 0,-2 1-37 0 0,-3 2-73 0 0,-1 0 0 0 0,1 0 0 0 0,1 0-1 0 0,-1 0 1 0 0,0 1 0 0 0,0-1 0 0 0,2 1-82 0 0,7 0 247 0 0,2-1 91 0 0,-10 1-266 0 0,-1 0-1 0 0,1 0 0 0 0,-1-1 1 0 0,0 0-1 0 0,1 0 0 0 0,-1 0 0 0 0,0 0 1 0 0,2-1-72 0 0,10-4 291 0 0,12 1 125 0 0,-6-5 5 0 0,0 4-80 0 0,-13 4-204 0 0,-1 0 1 0 0,0 0-1 0 0,0-1 1 0 0,3-1-138 0 0,-1 1 153 0 0,-1-1 0 0 0,1 2 1 0 0,0-1-1 0 0,0 1-153 0 0,22-7 405 0 0,-14 1-202 0 0,-2-2 6 0 0,-2 0-23 0 0,9 1 38 0 0,-8 6-100 0 0,3-1 48 0 0,-15 3-155 0 0,0 0-1 0 0,0 0 0 0 0,-1 0 0 0 0,1 0 0 0 0,0-1 0 0 0,0 1 0 0 0,-1 0 0 0 0,2-2-16 0 0,-2 2 14 0 0,0-1-1 0 0,1 1 1 0 0,0 0-1 0 0,-1-1 1 0 0,1 1 0 0 0,0 0-1 0 0,-1 0 1 0 0,1 0-1 0 0,2 0-13 0 0,15-11 106 0 0,7-11-79 0 0,-13 7-17 0 0,-11 9 2 0 0,-1-11 135 0 0,-1 14-124 0 0,0 4-23 0 0,0 0 1 0 0,0 0 0 0 0,0 0 0 0 0,0 0 0 0 0,0 0 0 0 0,0 0 0 0 0,0 0 0 0 0,0-1 0 0 0,0 1 0 0 0,0 0 0 0 0,0 0 0 0 0,0 0 0 0 0,0 0 0 0 0,0 0 0 0 0,0 0 0 0 0,0 0-1 0 0,0 0 1 0 0,0 0 0 0 0,0 0 0 0 0,0-1 0 0 0,0 1 0 0 0,0 0 0 0 0,-1 0 0 0 0,1 0 0 0 0,0 0 0 0 0,0 0 0 0 0,0 0 0 0 0,0 0 0 0 0,0 0 0 0 0,0 0 0 0 0,0 0-1 0 0,0 0 1 0 0,0 0 0 0 0,0 0 0 0 0,0 0 0 0 0,0 0 0 0 0,0 0 0 0 0,0-1 0 0 0,-1 1 0 0 0,1 0 0 0 0,0 0 0 0 0,0 0 0 0 0,0 0 0 0 0,0 0 0 0 0,0 0 0 0 0,0 0 0 0 0,0 0-1 0 0,0 0 1 0 0,0 0 0 0 0,0 0 0 0 0,-1 0 0 0 0,1 0 0 0 0,0 0 0 0 0,0 0 0 0 0,0 0 0 0 0,0 1 0 0 0,0-1-1 0 0,-13-3 11 0 0,-3-10-11 0 0,14 11-5 0 0,0 0 1 0 0,-1 1 0 0 0,1-1 0 0 0,0 1 0 0 0,-1-1 0 0 0,1 1 0 0 0,-1 0 0 0 0,1 0-1 0 0,-1 0 1 0 0,0 0 0 0 0,0 1 0 0 0,1-1 0 0 0,-1 1 0 0 0,-1-1 4 0 0,-8 0-45 0 0,0 1-1 0 0,-11 1 46 0 0,-1 0-19 0 0,23-1 19 0 0,1 0 0 0 0,-1 0 0 0 0,1 0 0 0 0,-1 0 0 0 0,1 0 0 0 0,-1 0 0 0 0,1 0 0 0 0,-1 0 0 0 0,1 0 0 0 0,-1 0 0 0 0,1 0 0 0 0,-1 0 0 0 0,1 0 0 0 0,-1 0 0 0 0,1 0 0 0 0,-1 1 0 0 0,1-1 0 0 0,-1 0 0 0 0,1 0 0 0 0,-1 1 0 0 0,1-1 0 0 0,0 0 0 0 0,-1 1 0 0 0,1-1 0 0 0,0 0 0 0 0,-1 1 0 0 0,1-1 0 0 0,0 0 0 0 0,-1 1 0 0 0,1-1 0 0 0,0 1 0 0 0,0 0 0 0 0,-5 5 0 0 0,-8-1 0 0 0,9-2 11 0 0,1-1 1 0 0,0 1 0 0 0,0-1-1 0 0,0 1 1 0 0,0 0 0 0 0,-2 3-12 0 0,2-3 14 0 0,1 0 0 0 0,-1 0 1 0 0,0-1-1 0 0,0 1 0 0 0,0-1 1 0 0,-3 3-15 0 0,1-3 6 0 0,4-2-6 0 0,0 0 1 0 0,1 1-1 0 0,-1-1 0 0 0,0 0 0 0 0,1 1 1 0 0,-1-1-1 0 0,1 0 0 0 0,-1 1 0 0 0,1-1 0 0 0,-1 1 1 0 0,1-1-1 0 0,-1 1 0 0 0,1-1 0 0 0,-1 1 0 0 0,1-1 1 0 0,-1 1-1 0 0,1-1 0 0 0,0 1 0 0 0,-1 0 1 0 0,1-1-1 0 0,0 1 0 0 0,0 0 0 0 0,-3 4 1 0 0,-18 26-1 0 0,10-16 22 0 0,1 2 52 0 0,2 0 35 0 0,0 7-2 0 0,-7 14 62 0 0,14-37-159 0 0,0 1 0 0 0,1-1 1 0 0,0 0-1 0 0,-1 1 0 0 0,1-1 1 0 0,0 1-1 0 0,-1-1 0 0 0,1 1 0 0 0,0-1 1 0 0,0 1-1 0 0,0-1 0 0 0,1 1 1 0 0,-1-1-1 0 0,0 1 0 0 0,0-1 0 0 0,1 1 1 0 0,-1-1-1 0 0,1 0 0 0 0,-1 1 1 0 0,1 0-11 0 0,9 12 101 0 0,-6-9-4 0 0,-3 2-64 0 0,-1-1-7 0 0,1-5-19 0 0,0 1 1 0 0,1-1-1 0 0,-1 0 1 0 0,0 1-1 0 0,0-1 1 0 0,0 0-1 0 0,1 0 1 0 0,-1 0-1 0 0,1 0 1 0 0,-1 0-1 0 0,1 0 1 0 0,-1-1-1 0 0,1 1 1 0 0,1 0-8 0 0,9 5 37 0 0,-4 4-35 0 0,-6-9-2 0 0,-1 1 0 0 0,0-1 1 0 0,1 0-1 0 0,-1 0 0 0 0,1 1 1 0 0,0-1-1 0 0,-1 0 1 0 0,1 0-1 0 0,0 0 0 0 0,0 0 1 0 0,-1-1-1 0 0,1 1 0 0 0,0 0 1 0 0,0-1-1 0 0,0 1 0 0 0,0-1 1 0 0,0 0-1 0 0,0 0 1 0 0,0 0-1 0 0,1 0 0 0 0,13 1 36 0 0,0-1 1 0 0,6-1-37 0 0,-3 0 37 0 0,-2 1-53 0 0,-3-1-33 0 0,22-7-213 0 0,-22 4 156 0 0,-4 2 9 0 0,-4 2-18 0 0,-2-1 3 0 0,0 1-39 0 0,0-1-48 0 0,0 0-54 0 0,0 0-55 0 0,0 0-55 0 0,0-1-48 0 0,0 1-43 0 0,4-2-560 0 0,0 0-99 0 0,4 1-769 0 0,7 2-1066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22.8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64 6704 0 0,'0'0'149'0'0,"0"0"23"0"0,0-3 12 0 0,1 1-108 0 0,-2-2 10 0 0,-15-6-57 0 0,12 7 18 0 0,-1-1 78 0 0,-12-12 453 0 0,14 13-447 0 0,1 1 134 0 0,0 1-70 0 0,0 0-61 0 0,0 1-47 0 0,0 0-29 0 0,-2 1 2 0 0,3-1 1 0 0,0 0 4 0 0,-1 0 318 0 0,-1-2-30 0 0,-11-8 16 0 0,2 7-59 0 0,7 5-22 0 0,-6 9-21 0 0,8-9-39 0 0,-1-1-101 0 0,0 0-65 0 0,-1-2-37 0 0,3 0 41 0 0,-9 3 67 0 0,10-1-127 0 0,1-1 0 0 0,-1 0 0 0 0,1 1 0 0 0,0-1 0 0 0,-1 0 0 0 0,1 1 0 0 0,0-1 0 0 0,0 1 0 0 0,-1-1 0 0 0,1 0 0 0 0,0 1 0 0 0,0-1 0 0 0,-1 1 0 0 0,1-1 0 0 0,0 1 0 0 0,0-1 0 0 0,0 1-1 0 0,0-1 1 0 0,0 1 0 0 0,0-1 0 0 0,0 1 0 0 0,0-1 0 0 0,0 1 0 0 0,0-1 0 0 0,0 0-6 0 0,0 3 114 0 0,-3 0-21 0 0,-7 7-64 0 0,9-9-27 0 0,1-1 0 0 0,0 1-1 0 0,-1-1 1 0 0,1 1 0 0 0,0-1-1 0 0,0 1 1 0 0,-1-1 0 0 0,1 1-1 0 0,0-1 1 0 0,0 1 0 0 0,0 0 0 0 0,0-1-1 0 0,-1 1 1 0 0,1-1 0 0 0,0 1-1 0 0,0-1 1 0 0,0 1 0 0 0,0 0-1 0 0,1-1 1 0 0,-1 1 0 0 0,0-1-1 0 0,0 1 1 0 0,0 0 0 0 0,0-1 0 0 0,0 1-1 0 0,1-1 1 0 0,-1 1 0 0 0,0-1-1 0 0,1 1 1 0 0,-1-1 0 0 0,0 1-2 0 0,1 0 1 0 0,25 30-1 0 0,-21-18 0 0 0,6-7 0 0 0,-5 5 0 0 0,-5-10 0 0 0,-1 0 0 0 0,1 0 0 0 0,-1 0 0 0 0,1 0 0 0 0,-1 0 0 0 0,1 0 0 0 0,-1 0 0 0 0,1 0 0 0 0,0 0 0 0 0,0-1 0 0 0,-1 1 0 0 0,1 0 0 0 0,0 0 0 0 0,0-1 0 0 0,0 1 0 0 0,0 0 0 0 0,0-1 1 0 0,0 1 0 0 0,0-1 1 0 0,0 0-1 0 0,0 1 1 0 0,0 0-1 0 0,0-1 0 0 0,-1 1 1 0 0,1-1-1 0 0,0 1 1 0 0,0 0-1 0 0,-1-1 0 0 0,1 1 1 0 0,0 0-1 0 0,-1 0 0 0 0,1 0 1 0 0,-1-1-1 0 0,1 1 1 0 0,-1 0-1 0 0,1 0 0 0 0,-1 0 1 0 0,0 0-1 0 0,1 0 1 0 0,-1 0-1 0 0,0 0-1 0 0,0 0 2 0 0,0 0 0 0 0,1 0 0 0 0,-1 0 0 0 0,0 0 0 0 0,1 0 0 0 0,-1 0 0 0 0,1 0 0 0 0,-1 0 0 0 0,1 0 1 0 0,-1-1-1 0 0,1 1 0 0 0,0 0 0 0 0,-1 0 0 0 0,1-1 0 0 0,0 1 0 0 0,0 0 0 0 0,-1-1 0 0 0,1 1 0 0 0,0 0 0 0 0,0-1 0 0 0,0 1 0 0 0,0-1 0 0 0,0 0 0 0 0,0 1-2 0 0,2 1 7 0 0,0 0 0 0 0,0 0 0 0 0,-1 0 0 0 0,1 1 0 0 0,-1-1 0 0 0,1 1 0 0 0,-1-1 0 0 0,0 1 0 0 0,0 0 0 0 0,0 0 0 0 0,0 0 0 0 0,0 0 0 0 0,-1 1 0 0 0,0-1 0 0 0,1 0-1 0 0,-1 1 1 0 0,0 0-7 0 0,12 26 96 0 0,-3-9-59 0 0,-6-12 83 0 0,-4-3-68 0 0,2 0-15 0 0,8 7 61 0 0,-7-9-19 0 0,-2-1-35 0 0,-2 6-16 0 0,1-6-5 0 0,0 10 51 0 0,0-13-73 0 0,0 0 0 0 0,0 0 0 0 0,0 0 1 0 0,0 0-1 0 0,0 0 0 0 0,0 1 0 0 0,0-1 1 0 0,0 0-1 0 0,0 0 0 0 0,0 0 0 0 0,0 0 1 0 0,0 0-1 0 0,0 0 0 0 0,0 0 1 0 0,0 0-1 0 0,0 0 0 0 0,0 0 0 0 0,0 1 1 0 0,0-1-1 0 0,0 0 0 0 0,0 0 0 0 0,0 0 1 0 0,0 0-1 0 0,0 0 0 0 0,0 0 0 0 0,0 0 1 0 0,-1 0-1 0 0,1 0 0 0 0,0 0 0 0 0,0 0 1 0 0,0 0-1 0 0,0 1 0 0 0,0-1 1 0 0,0 0-1 0 0,0 0 0 0 0,0 0 0 0 0,0 0 1 0 0,0 0-1 0 0,0 0 0 0 0,0 0 0 0 0,0 0 1 0 0,-1 0-1 0 0,1 0 0 0 0,0 0 0 0 0,0 0 1 0 0,0 0-1 0 0,0 0 0 0 0,0 0 0 0 0,0 0 1 0 0,0 0-1 0 0,0 0 0 0 0,0 0 1 0 0,-1 0-1 0 0,1 0 0 0 0,0 0 0 0 0,0 0 1 0 0,0 0-2 0 0,0 0 5 0 0,-1 0 1 0 0,0 0-1 0 0,1 0 1 0 0,-1 0-1 0 0,1 0 1 0 0,-1 0-1 0 0,0 0 1 0 0,1 0-1 0 0,-1 0 1 0 0,1 1-1 0 0,-1-1 1 0 0,1 0-1 0 0,-1 0 1 0 0,1 1-1 0 0,-1-1 1 0 0,1 0-1 0 0,-1 1-5 0 0,1-1 10 0 0,-1 1 1 0 0,1-1-1 0 0,0 1 0 0 0,-1-1 0 0 0,1 1 0 0 0,0-1 1 0 0,0 1-1 0 0,0-1 0 0 0,-1 1 0 0 0,1 0 0 0 0,0-1 0 0 0,0 1 1 0 0,0-1-1 0 0,0 1 0 0 0,0-1 0 0 0,0 1 0 0 0,0 0-10 0 0,-3 4 207 0 0,-7 6 8 0 0,5-9-25 0 0,-9 1-100 0 0,-10 10-46 0 0,22-12-30 0 0,-3-2-8 0 0,-1 2-6 0 0,5-2 0 0 0,-24-12 0 0 0,13 10-19 0 0,-1 3-35 0 0,9 0 17 0 0,-1-2-61 0 0,-3-5 26 0 0,2 3-38 0 0,0 2-49 0 0,0 1-80 0 0,6 1 229 0 0,0 1 1 0 0,0-1 0 0 0,0 0-1 0 0,-1 0 1 0 0,1 0-1 0 0,0 0 1 0 0,0 0 0 0 0,0 0-1 0 0,0 0 1 0 0,0 0 0 0 0,0 0-1 0 0,0 0 1 0 0,0 0 0 0 0,0 0-1 0 0,0 0 1 0 0,-1 0 0 0 0,1 0-1 0 0,0 0 1 0 0,0 0-1 0 0,0 0 1 0 0,0-1 0 0 0,0 1-1 0 0,0 0 1 0 0,0 0 0 0 0,0 0-1 0 0,0 0 1 0 0,0 0 0 0 0,0 0-1 0 0,-1 0 1 0 0,1 0 0 0 0,0 0-1 0 0,0 0 1 0 0,0 0-1 0 0,0 0 1 0 0,0 0 0 0 0,0 0-1 0 0,0 0 1 0 0,0-1 0 0 0,0 1-1 0 0,0 0 1 0 0,0 0 0 0 0,0 0-1 0 0,0 0 1 0 0,0 0 0 0 0,0 0-1 0 0,0 0 1 0 0,0 0-1 0 0,0 0 1 0 0,0 0 0 0 0,0-1-1 0 0,0 1 1 0 0,0 0 0 0 0,0 0-1 0 0,0 0 1 0 0,0 0 0 0 0,0 0-1 0 0,0 0 10 0 0,0-13-550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23.1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6336 0 0,'0'0'141'0'0,"3"0"23"0"0,8 0 11 0 0,-11 0-173 0 0,0 0 1 0 0,0 0 0 0 0,0 0-1 0 0,0 0 1 0 0,0 0-1 0 0,0 0 1 0 0,0 0-1 0 0,0 0 1 0 0,0 0 0 0 0,0 0-1 0 0,1 0 1 0 0,-1 0-1 0 0,0 0 1 0 0,0 0-1 0 0,0 0 1 0 0,0 0 0 0 0,0 0-1 0 0,0 0 1 0 0,0 0-1 0 0,0 0 1 0 0,0 0-1 0 0,0 0 1 0 0,0 0 0 0 0,1 1-1 0 0,-1-1 1 0 0,0 0-1 0 0,0 0 1 0 0,0 0-1 0 0,0 0 1 0 0,0 0 0 0 0,0 0-1 0 0,0 0 1 0 0,0 0-1 0 0,0 0 1 0 0,0 0-1 0 0,0 0 1 0 0,0 0 0 0 0,0 0-1 0 0,0 1 1 0 0,0-1-1 0 0,0 0 1 0 0,0 0-1 0 0,0 0 1 0 0,0 0 0 0 0,0 0-1 0 0,0 0 1 0 0,0 0-1 0 0,0 0 1 0 0,0 0-1 0 0,0 0 1 0 0,0 1 0 0 0,0-1-1 0 0,0 0 1 0 0,0 0-1 0 0,0 0 1 0 0,0 0-1 0 0,0 0-2 0 0,0 4 22 0 0,0 1-13 0 0,0 15 80 0 0,0-6 466 0 0,0 18 658 0 0,0-12-397 0 0,0-6-139 0 0,0-7-297 0 0,0 1 33 0 0,-1-1-158 0 0,0-1-62 0 0,-2-1-46 0 0,0 0-33 0 0,-4 10 149 0 0,6-6-118 0 0,1 3 43 0 0,-1-9-130 0 0,1 0-1 0 0,0 0 1 0 0,0 1-1 0 0,0-1 1 0 0,0 0 0 0 0,1 0-1 0 0,-1 0 1 0 0,1 1-1 0 0,0-1 1 0 0,0 0-58 0 0,4 5 137 0 0,1 2 58 0 0,-4 4 48 0 0,-2-7-94 0 0,0 8 168 0 0,0-3-183 0 0,0-1-73 0 0,0-9-112 0 0,0-2-49 0 0,0 0 33 0 0,0 0-62 0 0,0 0-73 0 0,0 0-116 0 0,0 0 108 0 0,0 0-34 0 0,0 0-333 0 0,1 0 79 0 0,-1 0-47 0 0,2 0-642 0 0,2 0-509 0 0,5 0-965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24.3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8352 0 0,'0'0'190'0'0,"0"0"28"0"0,0 0 7 0 0,0 0-173 0 0,0 0-106 0 0,0 0-92 0 0,0 0 28 0 0,0 0-35 0 0,0 0-37 0 0,0 0-35 0 0,0 0-316 0 0,0 0-228 0 0,0 0-520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24.7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7568 0 0,'0'0'166'0'0,"0"3"29"0"0,0 5-53 0 0,0 0-49 0 0,0 5 65 0 0,0-7-124 0 0,-1-4-33 0 0,1 0-1 0 0,0-1 0 0 0,0 1 1 0 0,0 0-1 0 0,0-1 0 0 0,0 1 0 0 0,1 0 1 0 0,-1-1-1 0 0,0 1 0 0 0,1-1 0 0 0,-1 1 1 0 0,1 1-1 0 0,6 1 52 0 0,-2 0 119 0 0,-4 0-38 0 0,0 2 33 0 0,-1 12 413 0 0,0-1-58 0 0,0 1-51 0 0,0-1-44 0 0,0 4 34 0 0,0-1-45 0 0,0 5 40 0 0,0 13 174 0 0,0-37-622 0 0,0-1 0 0 0,0 1 0 0 0,0 0 1 0 0,0 0-1 0 0,0-1 0 0 0,0 1 0 0 0,0 0 0 0 0,0 0 1 0 0,1-1-1 0 0,-1 1 0 0 0,0 0 0 0 0,0-1 0 0 0,1 1 0 0 0,-1 0 1 0 0,1-1-1 0 0,-1 1 0 0 0,0-1 0 0 0,1 1 0 0 0,-1 0 1 0 0,1-1-1 0 0,0 1 0 0 0,-1-1 0 0 0,1 0 0 0 0,-1 1 0 0 0,1-1-7 0 0,0 1 6 0 0,-1-1 0 0 0,1 0-1 0 0,-1 1 1 0 0,1-1 0 0 0,-1 0-1 0 0,0 1 1 0 0,1-1 0 0 0,-1 1-1 0 0,1-1 1 0 0,-1 1-1 0 0,0-1 1 0 0,1 1 0 0 0,-1-1-1 0 0,0 1 1 0 0,0-1 0 0 0,1 1-1 0 0,-1-1 1 0 0,0 1-1 0 0,0-1 1 0 0,0 1 0 0 0,0 0-1 0 0,0-1 1 0 0,0 1 0 0 0,0 0-6 0 0,0 1 104 0 0,0-2 33 0 0,0 3 14 0 0,0 12 21 0 0,0-8-188 0 0,0-3-96 0 0,0-4 106 0 0,0 0 1 0 0,0 1-1 0 0,0-1 1 0 0,0 0-1 0 0,0 0 1 0 0,0 0-1 0 0,0 0 1 0 0,0 0-1 0 0,0 0 1 0 0,0 0-1 0 0,0 0 1 0 0,0 0-1 0 0,0 0 1 0 0,0 1-1 0 0,0-1 1 0 0,0 0 0 0 0,0 0-1 0 0,0 0 1 0 0,0 0-1 0 0,0 0 1 0 0,0 0-1 0 0,0 0 1 0 0,0 0-1 0 0,0 0 1 0 0,1 0-1 0 0,-1 0 1 0 0,0 1-1 0 0,0-1 1 0 0,0 0-1 0 0,0 0 1 0 0,0 0-1 0 0,0 0 1 0 0,0 0-1 0 0,0 0 1 0 0,0 0 0 0 0,0 0-1 0 0,0 0 1 0 0,0 0-1 0 0,0 0 1 0 0,1 0-1 0 0,-1 0 1 0 0,0 0-1 0 0,0 0 1 0 0,0 0-1 0 0,0 0 1 0 0,0 0-1 0 0,0 0 1 0 0,0 0-1 0 0,0 0 1 0 0,0 0-1 0 0,0 0 1 0 0,1 0-1 0 0,-1 0 1 0 0,0 0 0 0 0,0 0-1 0 0,0 0 1 0 0,0 0 5 0 0,4 0-159 0 0,-3 0 66 0 0,0 0-33 0 0,1 0-12 0 0,-1 0-33 0 0,0 0-40 0 0,0 0-43 0 0,-1 0-48 0 0,1 0-43 0 0,-1 0-40 0 0,1 0-33 0 0,-1 0-122 0 0,0 0-34 0 0,0 0-1266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28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6504 0 0,'0'0'190'0'0,"0"0"-49"0"0,0 0-8 0 0,0 0 48 0 0,0 0 152 0 0,0 0 283 0 0,0 0 22 0 0,0 0-30 0 0,0 0-135 0 0,3 0-60 0 0,0 0-283 0 0,1 0 76 0 0,0 0 47 0 0,8 0 394 0 0,-4 0-314 0 0,-5 0-210 0 0,0 0-44 0 0,0 0-52 0 0,-1 0-63 0 0,3 2 338 0 0,15 17 60 0 0,15 15 179 0 0,-14-8-270 0 0,-14-16-213 0 0,7 11 56 0 0,-3-2-10 0 0,5 17 202 0 0,7 24-306 0 0,0 9 167 0 0,-22-66-160 0 0,11 43 107 0 0,1 24 108 0 0,-9-44-134 0 0,1 22 72 0 0,0-24-78 0 0,-2-8 11 0 0,-1 0 1 0 0,0 0-1 0 0,-1 4-93 0 0,0 22 246 0 0,0-26-146 0 0,-1-1-1 0 0,0 0 1 0 0,-1 0-1 0 0,-2 8-99 0 0,-3 0 134 0 0,4-17-87 0 0,0 0 1 0 0,1 1-1 0 0,0-1 0 0 0,0 0 0 0 0,1 1 1 0 0,0 0-48 0 0,-1 2 71 0 0,0 0 1 0 0,0 0 0 0 0,-2 7-72 0 0,-4 14 176 0 0,6-26-153 0 0,-1 7 50 0 0,-5 11 105 0 0,-2-5-28 0 0,2-6-14 0 0,1 1-1 0 0,0 0 0 0 0,-4 10-135 0 0,5-8 189 0 0,-1-1-38 0 0,-1 0-10 0 0,-5 4 24 0 0,8-11-105 0 0,-9 11 116 0 0,-23 19 376 0 0,22-23-358 0 0,13-11-179 0 0,-1-1 1 0 0,1 0-1 0 0,0 1 0 0 0,-1-1 1 0 0,1 0-1 0 0,-1 0 0 0 0,1 0 1 0 0,-1 0-1 0 0,1 0 0 0 0,-1 0 1 0 0,0-1-1 0 0,0 1 1 0 0,1-1-1 0 0,-1 1 0 0 0,0-1 1 0 0,0 1-1 0 0,0-1-15 0 0,-3 3 121 0 0,3-2-110 0 0,1 0-1 0 0,0 0 0 0 0,0 0 0 0 0,-1 0 1 0 0,1 0-1 0 0,0 0 0 0 0,-1 0 0 0 0,1 0 0 0 0,-1-1 1 0 0,1 1-1 0 0,-1 0 0 0 0,0-1 0 0 0,1 1 1 0 0,-1-1-1 0 0,1 0 0 0 0,-1 1 0 0 0,0-1 0 0 0,0 0-10 0 0,-14 2 70 0 0,3 9 15 0 0,7-8-20 0 0,-4-3-56 0 0,10 0-3 0 0,-5 0 37 0 0,-6 0-22 0 0,9 0 34 0 0,2 0 14 0 0,0-3-14 0 0,0-8-59 0 0,0 9-67 0 0,0 2-28 0 0,0 0-94 0 0,0 0-30 0 0,0 0 104 0 0,0 0 39 0 0,0 0-34 0 0,0 0-13 0 0,0 0-35 0 0,0 0-40 0 0,0 0-44 0 0,0 0-49 0 0,0 0-45 0 0,0 0-42 0 0,0 0-37 0 0,0 0-273 0 0,0 0-61 0 0,0 0-50 0 0,0 0-36 0 0,0 0-1501 0 0,0 0-1330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27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0 238 8232 0 0,'0'2'182'0'0,"0"16"-54"0"0,0 28 297 0 0,0-32-338 0 0,0 0-53 0 0,1-8 5 0 0,0-1 69 0 0,1 1 154 0 0,2 0 81 0 0,2 7 460 0 0,-5-6-579 0 0,0 0-50 0 0,0-1 167 0 0,1 0-54 0 0,2 1 3 0 0,2 1 75 0 0,-3-6 215 0 0,-3-2-4 0 0,0 0-18 0 0,0 0-72 0 0,0 0-36 0 0,0 0-8 0 0,0 0-24 0 0,0 0-88 0 0,0 0-40 0 0,0 0-9 0 0,-3-2-25 0 0,2 0-235 0 0,-1 0 0 0 0,1 0 0 0 0,-1 0 0 0 0,1-1 0 0 0,0 1 0 0 0,0 0 0 0 0,0 0 0 0 0,0-1-1 0 0,1 1 1 0 0,-1 0 0 0 0,0-1 0 0 0,1 1 0 0 0,0-1 0 0 0,0 1 0 0 0,-1-1 0 0 0,1 1 0 0 0,1-1-1 0 0,-1 0-20 0 0,-3-13 102 0 0,-2 8-59 0 0,4 7-39 0 0,0-1 0 0 0,1 1 0 0 0,-1 0 0 0 0,0-1 0 0 0,0 1 0 0 0,1-1 0 0 0,-1 0 0 0 0,1 1 0 0 0,-1-1 0 0 0,1 0 1 0 0,0 1-1 0 0,-1-1 0 0 0,1 0 0 0 0,0 1 0 0 0,0-2-4 0 0,0-80 101 0 0,0 29-72 0 0,0 52-29 0 0,0 1 0 0 0,0-1 0 0 0,0 0 0 0 0,1 1 0 0 0,-1-1 0 0 0,0 0 0 0 0,1 1 0 0 0,-1-1 0 0 0,1 1 0 0 0,0-1 0 0 0,-1 0 0 0 0,1 1 0 0 0,0 0 0 0 0,0-1 0 0 0,0 0 0 0 0,4-6 0 0 0,1-8 0 0 0,7 0 0 0 0,-1 3-11 0 0,2-2-68 0 0,-11 13 46 0 0,-1-1 0 0 0,1 1 1 0 0,0-1-1 0 0,1 1 0 0 0,2-2 33 0 0,11-4-121 0 0,-1-1-44 0 0,14-6-271 0 0,-26 13 325 0 0,1 1-103 0 0,0 0-92 0 0,-1 1-80 0 0,1 0-72 0 0,0 0-59 0 0,-1 1-49 0 0,0-1-39 0 0,5 1-1051 0 0,0-1-537 0 0,0 0-738 0 0</inkml:trace>
  <inkml:trace contextRef="#ctx0" brushRef="#br0" timeOffset="375.64">521 64 5904 0 0,'0'0'169'0'0,"-3"0"2"0"0,-3 0-112 0 0,2-3 34 0 0,2-1 95 0 0,1-2 220 0 0,1 6-395 0 0,0 0 1 0 0,0 0 0 0 0,0 0-1 0 0,0 0 1 0 0,0-1 0 0 0,0 1-1 0 0,0 0 1 0 0,0 0 0 0 0,0 0-1 0 0,0 0 1 0 0,0 0 0 0 0,0 0-1 0 0,0 0 1 0 0,0 0 0 0 0,0 0-1 0 0,0 0 1 0 0,0-1 0 0 0,0 1-1 0 0,0 0 1 0 0,0 0 0 0 0,0 0-1 0 0,0 0 1 0 0,0 0 0 0 0,0 0-1 0 0,0 0 1 0 0,0 0 0 0 0,0 0-1 0 0,0 0 1 0 0,0 0 0 0 0,0 0-1 0 0,0 0 1 0 0,-1-1 0 0 0,1 1-1 0 0,0 0 1 0 0,0 0 0 0 0,0 0-1 0 0,0 0 1 0 0,0 0 0 0 0,0 0-1 0 0,0 0 1 0 0,0 0 0 0 0,0 0-1 0 0,0 0 1 0 0,0 0-1 0 0,-1 0 1 0 0,1 0 0 0 0,0 0-1 0 0,0 0 1 0 0,0 0 0 0 0,0 0-1 0 0,0 0 1 0 0,0 0 0 0 0,0 0-1 0 0,0 0 1 0 0,0 0 0 0 0,0 0-1 0 0,-1 0-13 0 0,1 0 34 0 0,0 0 0 0 0,-1 0 0 0 0,1 1 0 0 0,-1-1 0 0 0,1-1 0 0 0,-1 1 0 0 0,1 0 0 0 0,0 0 0 0 0,-1 0 0 0 0,1 0 0 0 0,-1 0 0 0 0,1 0 0 0 0,0 0 0 0 0,-1-1 0 0 0,1 1 0 0 0,-1 0-1 0 0,1 0 1 0 0,0 0 0 0 0,-1-1 0 0 0,1 1 0 0 0,0 0 0 0 0,-1-1 0 0 0,1 1 0 0 0,0 0 0 0 0,0-1 0 0 0,-1 1 0 0 0,1 0 0 0 0,0-1 0 0 0,0 1 0 0 0,0 0 0 0 0,-1-1-34 0 0,-3-6 518 0 0,-2 5-219 0 0,1-1-46 0 0,3 0-96 0 0,0-1-10 0 0,0 1-12 0 0,0 2-2 0 0,0 0-14 0 0,0 0 37 0 0,-2 1 46 0 0,-1 0 53 0 0,-2-2-44 0 0,2-3 5 0 0,2 0-37 0 0,-1 3-10 0 0,-1 1 22 0 0,-2 0 59 0 0,3 1-195 0 0,-13 0 306 0 0,11 0-262 0 0,6 0-97 0 0,0 0 1 0 0,0 0-1 0 0,0 0 0 0 0,0 0 1 0 0,0 0-1 0 0,0 0 1 0 0,0 0-1 0 0,0 0 1 0 0,-1 0-1 0 0,1 0 1 0 0,0 0-1 0 0,0 0 1 0 0,0 0-1 0 0,0 0 0 0 0,0 0 1 0 0,0 0-1 0 0,0 0 1 0 0,0 0-1 0 0,0 0 1 0 0,0 0-1 0 0,-1 0 1 0 0,1 0-1 0 0,0 0 1 0 0,0 0-1 0 0,0 0 0 0 0,0 0 1 0 0,0 0-1 0 0,0 0 1 0 0,0 0-1 0 0,0 0 1 0 0,0 0-1 0 0,0 1 1 0 0,0-1-1 0 0,0 0 1 0 0,0 0-1 0 0,0 0 0 0 0,0 0 1 0 0,-1 0-1 0 0,1 0 1 0 0,0 0-1 0 0,0 0 1 0 0,0 0-1 0 0,0 0 1 0 0,0 0-1 0 0,0 1 1 0 0,0-1-1 0 0,0 0 0 0 0,0 0 1 0 0,0 0-1 0 0,0 0 1 0 0,0 0-1 0 0,0 0 1 0 0,0 0-1 0 0,0 0 1 0 0,0 0-1 0 0,1 0 1 0 0,-1 1-3 0 0,-2 7 68 0 0,1-7-66 0 0,1-1-1 0 0,0 0 1 0 0,-1 1-1 0 0,1-1 1 0 0,-1 0-1 0 0,1 1 1 0 0,-1-1-1 0 0,1 0 1 0 0,0 1 0 0 0,-1-1-1 0 0,1 0 1 0 0,-1 0-1 0 0,1 0 1 0 0,-1 0-1 0 0,1 1 1 0 0,-1-1-1 0 0,0 0 1 0 0,1 0 0 0 0,-1 0-1 0 0,1 0 1 0 0,-1 0-1 0 0,0 0-1 0 0,1 0 1 0 0,0 0 0 0 0,0 0 0 0 0,0 0-1 0 0,0 0 1 0 0,0 0 0 0 0,0 0 0 0 0,0 0-1 0 0,0 0 1 0 0,0 0 0 0 0,0 0-1 0 0,-1 0 1 0 0,1 0 0 0 0,0 0 0 0 0,0 0-1 0 0,0 0 1 0 0,0 0 0 0 0,0 0 0 0 0,0 0-1 0 0,0 0 1 0 0,0 0 0 0 0,0 0 0 0 0,0 0-1 0 0,0 0 1 0 0,-1 0 0 0 0,1 0 0 0 0,0 0-1 0 0,0 0 1 0 0,0 0 0 0 0,0 0 0 0 0,0 0-1 0 0,0 0 1 0 0,0 0 0 0 0,0 0 0 0 0,0 0-1 0 0,0 1 1 0 0,0-1 0 0 0,0 0 0 0 0,0 0-1 0 0,0 0 1 0 0,0 0 0 0 0,0 0 0 0 0,0 0-1 0 0,0 0 1 0 0,0 0 0 0 0,0 0 0 0 0,0 0-1 0 0,0 1 1 0 0,0-1 0 0 0,0 0 0 0 0,0 0-1 0 0,0 0 1 0 0,0 0 0 0 0,0 0 0 0 0,0 0-1 0 0,0 0 1 0 0,0 0 0 0 0,0 0-1 0 0,2 14 11 0 0,3-6-11 0 0,-4-7 0 0 0,0 0 0 0 0,0 1 0 0 0,0-1 0 0 0,0 1 0 0 0,-1-1 0 0 0,1 1 0 0 0,0-1 0 0 0,-1 1 0 0 0,1 0 0 0 0,-1-1 0 0 0,0 1 0 0 0,0 0 0 0 0,1-1 0 0 0,-1 1 0 0 0,0 0 0 0 0,0 0 0 0 0,0 0 0 0 0,0-1 0 0 0,1 1 0 0 0,-1 0 0 0 0,1 0 0 0 0,-1-1 0 0 0,1 1 0 0 0,0 0 0 0 0,0-1 0 0 0,0 1 0 0 0,-1-1 0 0 0,2 1 0 0 0,-1-1 0 0 0,0 1 0 0 0,0-1 0 0 0,0 0 0 0 0,1 0 0 0 0,0 1 0 0 0,13 16 0 0 0,1 11 0 0 0,-11-20 0 0 0,0 0 0 0 0,1-1 0 0 0,0 1 0 0 0,0-1 0 0 0,1 0 0 0 0,5 4 0 0 0,-9-9 0 0 0,-1 0 1 0 0,1 0-1 0 0,-1 0 1 0 0,0 1-1 0 0,0-1 1 0 0,0 2-1 0 0,0-2 10 0 0,0 1 1 0 0,0-1-1 0 0,0 0 0 0 0,0 0 1 0 0,0 1-1 0 0,2-1-10 0 0,-3-1 9 0 0,1 0 0 0 0,-1-1 0 0 0,0 1 0 0 0,1 0 0 0 0,-1-1 0 0 0,0 1 1 0 0,0 0-1 0 0,0 0 0 0 0,0 0 0 0 0,-1 0 0 0 0,1 0 0 0 0,0 2-9 0 0,1 25 149 0 0,-2-20-106 0 0,0 4 104 0 0,0-11 21 0 0,0 1 7 0 0,0 0-114 0 0,0 10 64 0 0,-3-3-33 0 0,-8-5 4 0 0,7 2-37 0 0,4-7-55 0 0,0 1-1 0 0,-1-1 1 0 0,1 1-1 0 0,0-1 1 0 0,0 1 0 0 0,-1-1-1 0 0,1 0 1 0 0,0 1 0 0 0,-1-1-1 0 0,1 0 1 0 0,-1 1-1 0 0,1-1 1 0 0,0 0 0 0 0,-1 1-1 0 0,1-1 1 0 0,-1 0 0 0 0,1 0-1 0 0,-1 0 1 0 0,1 1-1 0 0,-1-1 1 0 0,1 0 0 0 0,-1 0-1 0 0,1 0 1 0 0,-1 0 0 0 0,1 0-1 0 0,-1 0 1 0 0,1 0-1 0 0,-1 0 1 0 0,1 0 0 0 0,-1 0-1 0 0,1 0 1 0 0,-1 0-4 0 0,-16 0 138 0 0,2 0-51 0 0,-8 0-26 0 0,-1 0-56 0 0,24 0-5 0 0,-1 0 1 0 0,1 0 0 0 0,-1 0 0 0 0,1 0-1 0 0,-1 0 1 0 0,1 0 0 0 0,-1 0 0 0 0,1 0-1 0 0,-1 0 1 0 0,1 0 0 0 0,-1 0-1 0 0,1 0 1 0 0,-1 0 0 0 0,1-1 0 0 0,-1 1-1 0 0,1 0 1 0 0,-1 0 0 0 0,1 0 0 0 0,0-1-1 0 0,-1 1 1 0 0,1 0 0 0 0,-1-1 0 0 0,1 1-1 0 0,0 0 1 0 0,-1-1 0 0 0,1 1 0 0 0,0 0-1 0 0,-1-1 1 0 0,1 1 0 0 0,0-1 0 0 0,0 1-1 0 0,-1-1 0 0 0,-3-6 9 0 0,-9 2-113 0 0,-3-7-130 0 0,7 1 5 0 0,4 1-55 0 0,4 6 99 0 0,0-1-33 0 0,-2 0-452 0 0,-7-8-30 0 0,7-3-4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25.1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0 221 5904 0 0,'0'0'132'0'0,"0"3"17"0"0,0-3-139 0 0,0 1-1 0 0,0 0 0 0 0,0-1 1 0 0,0 1-1 0 0,0-1 0 0 0,0 1 1 0 0,1-1-1 0 0,-1 1 0 0 0,0 0 1 0 0,0-1-1 0 0,1 1 0 0 0,-1-1 1 0 0,0 1-1 0 0,0-1 1 0 0,1 1-1 0 0,-1-1 0 0 0,1 0 1 0 0,-1 1-1 0 0,0-1 0 0 0,1 1 1 0 0,-1-1-1 0 0,1 0 0 0 0,-1 1 1 0 0,1-1-10 0 0,5 6 88 0 0,-3 5-74 0 0,-3-9-15 0 0,0-1 1 0 0,0 1-1 0 0,1 0 1 0 0,-1 0-1 0 0,0-1 1 0 0,1 1-1 0 0,-1 0 1 0 0,1-1-1 0 0,0 1 1 0 0,0 0-1 0 0,0-1 1 0 0,0 1-1 0 0,0-1 1 0 0,5 12 20 0 0,-4-2 43 0 0,-2-9-15 0 0,0 0 1 0 0,0-1-1 0 0,0 1 1 0 0,1 0-1 0 0,-1 0 1 0 0,1-1-1 0 0,-1 1 1 0 0,1 0-1 0 0,0-1 1 0 0,0 1-1 0 0,-1 0 0 0 0,1-1 1 0 0,0 1-49 0 0,5 8 346 0 0,-4 3 98 0 0,-2 74 1585 0 0,0-50-1192 0 0,0-16-408 0 0,0-1-35 0 0,0-1-45 0 0,0 0-53 0 0,0-16-78 0 0,0-3 4 0 0,0 0 30 0 0,0 0 18 0 0,0 0 2 0 0,0 0-28 0 0,0 0-118 0 0,0 0-50 0 0,0 0-10 0 0,0 0-1 0 0,0-3-6 0 0,0-1-52 0 0,0 3 1 0 0,0-1 1 0 0,0 0 0 0 0,0 0 0 0 0,0 0 0 0 0,0 0-1 0 0,0 1 1 0 0,0-1 0 0 0,1 0 0 0 0,-1 0 0 0 0,1 1 0 0 0,0-2-9 0 0,3 0 29 0 0,3-2 18 0 0,-6-10-2 0 0,-1 13-37 0 0,-1-1 0 0 0,1 1 0 0 0,0 0 0 0 0,1 0-1 0 0,-1-1 1 0 0,0 1 0 0 0,1 0 0 0 0,-1 0 0 0 0,1 0 0 0 0,0-1 0 0 0,0 1-8 0 0,8-14 12 0 0,-5 9-12 0 0,0 0 0 0 0,-1 1 0 0 0,3-8 0 0 0,-3 1 0 0 0,-2 10 0 0 0,-1 1 0 0 0,1 0 0 0 0,-1-1 0 0 0,1 1 0 0 0,0 0 0 0 0,0 0 0 0 0,0 0 0 0 0,0 0 0 0 0,0 0 0 0 0,0 0 0 0 0,1 0 0 0 0,-1 0 0 0 0,1 0 0 0 0,-1 0 0 0 0,3-2-3 0 0,-1 0 0 0 0,0 1 1 0 0,-1-2-1 0 0,1 1 0 0 0,0-2 3 0 0,-2 3-6 0 0,1 0-1 0 0,-1 0 0 0 0,1 1 0 0 0,0-1 0 0 0,0 0 1 0 0,0 1-1 0 0,0-1 0 0 0,0 1 0 0 0,1 0 1 0 0,-1 0-1 0 0,1 0 0 0 0,-1 0 0 0 0,2 0 7 0 0,9-4-53 0 0,-8-4 26 0 0,-4 9 23 0 0,-1 1 0 0 0,1 0-1 0 0,0-1 1 0 0,-1 1 0 0 0,1 0 0 0 0,0 0-1 0 0,-1-1 1 0 0,1 1 0 0 0,0 0 0 0 0,-1 0-1 0 0,1 0 1 0 0,0 0 0 0 0,-1 0 0 0 0,1 0-1 0 0,0 0 5 0 0,-1 0 0 0 0,13 2-73 0 0,-9 3 55 0 0,0 1-11 0 0,6 0 3 0 0,4 18-62 0 0,-12-20 80 0 0,1 12-54 0 0,-1 0 44 0 0,9 2 18 0 0,-6 9 0 0 0,2-14 0 0 0,-7-12 0 0 0,1 1 0 0 0,0-1 0 0 0,0 0 0 0 0,-1 1 0 0 0,1-1 0 0 0,-1 1 0 0 0,1-1 0 0 0,-1 1 0 0 0,1-1 0 0 0,-1 1 0 0 0,0 0 0 0 0,0-1 0 0 0,0 1 0 0 0,-1 7 0 0 0,2 0-1 0 0,12 20 12 0 0,-12-27-2 0 0,0 0 0 0 0,-1 0 0 0 0,1 1 0 0 0,-1-1-1 0 0,0 0 1 0 0,1 0 0 0 0,-1 0 0 0 0,0 0 0 0 0,0 0 0 0 0,-1 2-9 0 0,1 3 29 0 0,0-6-27 0 0,0-1 0 0 0,0 1 1 0 0,0 0-1 0 0,0 0 0 0 0,0 0 1 0 0,0 0-1 0 0,0 0 1 0 0,0-1-1 0 0,1 1 0 0 0,-1 0 1 0 0,0 0-1 0 0,0 0 1 0 0,1-1-1 0 0,0 2-2 0 0,-1-2-200 0 0,0 1 87 0 0,1-1 73 0 0,-1 0 59 0 0,1 1 73 0 0,1-1 329 0 0,-1 0-287 0 0,-1 0-99 0 0,1 0-60 0 0,-1 0-34 0 0,1 0-41 0 0,-1 1-46 0 0,1-1-49 0 0,-1 0-56 0 0,1 0-60 0 0,0 0-64 0 0,-1 0-71 0 0,1 0-74 0 0,-1 0 98 0 0,1 0-44 0 0,-1 0-44 0 0,1 0-47 0 0,-1 0-1133 0 0,0 0-962 0 0</inkml:trace>
  <inkml:trace contextRef="#ctx0" brushRef="#br0" timeOffset="302.08">521 0 6704 0 0,'0'0'149'0'0,"0"0"23"0"0,0 0 12 0 0,2 0-25 0 0,-1 0-153 0 0,-1 0 0 0 0,1 1 1 0 0,-1-1-1 0 0,1 0 0 0 0,-1 0 1 0 0,1 0-1 0 0,-1 0 0 0 0,0 0 1 0 0,1 1-1 0 0,-1-1 0 0 0,1 0 1 0 0,-1 0-1 0 0,0 1 0 0 0,1-1 1 0 0,-1 0-1 0 0,1 1 1 0 0,-1-1-1 0 0,0 0 0 0 0,0 1 1 0 0,1-1-1 0 0,-1 1 0 0 0,0-1 1 0 0,0 0-1 0 0,1 1 0 0 0,-1-1 1 0 0,0 1-7 0 0,4 17 273 0 0,-3 2 3 0 0,-2 10 198 0 0,0-11-70 0 0,1 16 228 0 0,0-2-69 0 0,0 0-57 0 0,0 1-45 0 0,0-27-367 0 0,-1 10 110 0 0,-6 6 161 0 0,1 0-23 0 0,5-7-157 0 0,1-6-236 0 0,0 0 63 0 0,0 0 53 0 0,0 0 45 0 0,0 10 199 0 0,0 25 555 0 0,0-31-659 0 0,0 0-73 0 0,0-6-97 0 0,0 0-40 0 0,0 1-45 0 0,0-1-49 0 0,0 1-70 0 0,0 0-69 0 0,0-1-76 0 0,0 1-84 0 0,0 0-89 0 0,0 0-95 0 0,0 0-103 0 0,0 0-108 0 0,0-9-903 0 0,0 0-973 0 0</inkml:trace>
  <inkml:trace contextRef="#ctx0" brushRef="#br0" timeOffset="617.32">347 237 8144 0 0,'0'0'234'0'0,"0"0"6"0"0,0 0-176 0 0,3-3-37 0 0,18-18-1 0 0,-11 11 54 0 0,-3 4 69 0 0,0 2 79 0 0,5 0 92 0 0,-6 2-183 0 0,-1 0-71 0 0,0 0 34 0 0,8-2 180 0 0,-5 0 80 0 0,1 0 0 0 0,0 0-1 0 0,5-5-359 0 0,-2 3 219 0 0,2 0 101 0 0,1 2 0 0 0,-1 0-1 0 0,5-1-319 0 0,-1 1 241 0 0,4 1-60 0 0,1 1-39 0 0,24 3 60 0 0,-15 1-84 0 0,18-2-290 0 0,-19 0 44 0 0</inkml:trace>
  <inkml:trace contextRef="#ctx0" brushRef="#br0" timeOffset="897.91">868 442 6448 0 0,'0'0'190'0'0,"2"0"-10"0"0,5-1-147 0 0,6-6-18 0 0,-6 2 67 0 0,-6 4 158 0 0,1-1-52 0 0,0 2-45 0 0,-1-1-38 0 0,3 1 35 0 0,2 1-40 0 0,-5-1-36 0 0,0 0 42 0 0,9-1 284 0 0,-2-2-58 0 0,-2-2-47 0 0,-1-1-36 0 0,-3 1-99 0 0,-1 4-117 0 0,-1 0 1 0 0,0 1-1 0 0,0-1 0 0 0,1 0 1 0 0,-1 1-1 0 0,0-1 1 0 0,1 1-1 0 0,-1-1 0 0 0,1 1 1 0 0,-1-1-1 0 0,1 1 0 0 0,-1-1 1 0 0,1 1-1 0 0,-1-1 0 0 0,1 1 1 0 0,-1-1-1 0 0,1 1 1 0 0,0 0-1 0 0,-1-1 0 0 0,1 1 1 0 0,-1 0-1 0 0,1 0-33 0 0,4-3 130 0 0,3-2 175 0 0,12-13 474 0 0,-13 10-529 0 0,1 0-41 0 0,-1 0-56 0 0,4-5 49 0 0,-6 0-90 0 0,6 7-53 0 0,-6-7-32 0 0,8-17 82 0 0,-12 20-72 0 0,-2 3-39 0 0,0-20 43 0 0,1 27-40 0 0,0 0-1 0 0,0-1 1 0 0,0 1-1 0 0,-1 0 1 0 0,1 0 0 0 0,0 0-1 0 0,0 0 1 0 0,0-1-1 0 0,0 1 1 0 0,0 0-1 0 0,0 0 1 0 0,0 0-1 0 0,0 0 1 0 0,0-1 0 0 0,0 1-1 0 0,-1 0 1 0 0,1 0-1 0 0,0 0 1 0 0,0 0-1 0 0,0 0 1 0 0,0 0-1 0 0,0-1 1 0 0,-1 1 0 0 0,1 0-1 0 0,0 0 1 0 0,0 0-1 0 0,0 0 1 0 0,0 0-1 0 0,-1 0 1 0 0,1 0-1 0 0,0 0 1 0 0,0 0-1 0 0,0 0 1 0 0,-1 0 0 0 0,1 0-1 0 0,0 0 0 0 0,-7-3 3 0 0,2-8-3 0 0,3 11 0 0 0,1-1 0 0 0,0 1 0 0 0,0-1 0 0 0,-1 1 0 0 0,1 0 0 0 0,0-1 0 0 0,-1 1 0 0 0,1 0 0 0 0,0 0 0 0 0,-1 0 0 0 0,1 0 0 0 0,0 0 0 0 0,0 0 0 0 0,-1 1 0 0 0,1-1 0 0 0,0 0 0 0 0,-1 1 0 0 0,1-1 0 0 0,-1 1 0 0 0,-3 10 0 0 0,-6-5-13 0 0,10-6 10 0 0,0 1-1 0 0,0-1 1 0 0,0 1 0 0 0,0-1-1 0 0,0 1 1 0 0,0-1-1 0 0,0 1 1 0 0,0 0 0 0 0,0 0-1 0 0,0-1 1 0 0,0 1-1 0 0,1 0 1 0 0,-1 0 0 0 0,0 0-1 0 0,1 0 1 0 0,-1 0 3 0 0,-4 9-18 0 0,4-7 10 0 0,0-1 0 0 0,0 0-1 0 0,0 0 1 0 0,-1 1-1 0 0,1-1 1 0 0,0 0-1 0 0,-1 0 1 0 0,0 0 0 0 0,0 0 8 0 0,-10 9-23 0 0,-11 11-53 0 0,14-5 63 0 0,5-5 13 0 0,3-8 0 0 0,0 0 0 0 0,0 0 0 0 0,-1 0 0 0 0,1 0 0 0 0,-1 0 0 0 0,0-1 0 0 0,0 1 0 0 0,-1 0 0 0 0,-10 17 0 0 0,-8 18 0 0 0,11-20 0 0 0,4 7 0 0 0,0-13 0 0 0,5-11 0 0 0,0-1 0 0 0,0 0 0 0 0,1 1 0 0 0,-1-1 0 0 0,0 1 0 0 0,1-1 0 0 0,-1 1 0 0 0,1-1 0 0 0,0 1 0 0 0,0-1 0 0 0,-1 1 0 0 0,1 0 0 0 0,0-1 0 0 0,3 18 0 0 0,10 7 0 0 0,3-8 0 0 0,-8-10-13 0 0,-6-7 18 0 0,0 0 0 0 0,0 0 0 0 0,0 0 0 0 0,-1-1 0 0 0,1 1 0 0 0,0 0 0 0 0,0-1 0 0 0,0 1 0 0 0,0-1 0 0 0,0 0 0 0 0,1 1 0 0 0,-1-1-5 0 0,14 0-5 0 0,6-2-91 0 0,-20 1 78 0 0,0 0 1 0 0,0 1-1 0 0,0-1 0 0 0,0 0 0 0 0,0 0 0 0 0,0-1 1 0 0,0 1-1 0 0,0 0 0 0 0,-1-1 0 0 0,1 1 0 0 0,-1-1 18 0 0,2 0-4 0 0,0-1-37 0 0,0 1-35 0 0,-1 1-33 0 0,4-2-202 0 0,-1 1-112 0 0,1 1-98 0 0,0 0-83 0 0,-1 1-69 0 0,1 0-57 0 0,2 0-713 0 0,2 0-820 0 0</inkml:trace>
  <inkml:trace contextRef="#ctx0" brushRef="#br0" timeOffset="1348.96">1325 205 5344 0 0,'0'0'157'0'0,"-2"0"-9"0"0,-2 0-124 0 0,2 0-23 0 0,1 0 0 0 0,-1 0-1 0 0,0 0 1 0 0,0 0-1 0 0,0 0 1 0 0,0 0 0 0 0,1 1-1 0 0,-1-1 1 0 0,0 0-1 0 0,0 1 1 0 0,-1 0-1 0 0,-3 10-17 0 0,0-1 36 0 0,0-5 52 0 0,4-4 8 0 0,-2-1-58 0 0,0 0 29 0 0,1 1 86 0 0,0 0 85 0 0,2 0-64 0 0,0 1 36 0 0,-3 1-111 0 0,0 1 72 0 0,-4 3 183 0 0,-11 13 568 0 0,14-14-693 0 0,2-2-74 0 0,-3 9 219 0 0,0-1-76 0 0,3-5-120 0 0,2-5-105 0 0,0 0 0 0 0,1 0 0 0 0,0 0 0 0 0,-1 0 0 0 0,1 0 0 0 0,0 0-1 0 0,0 1 1 0 0,0-1 0 0 0,0 0 0 0 0,1 0-56 0 0,-1 0 37 0 0,0-1 1 0 0,0 0-1 0 0,0 0 0 0 0,0 1 0 0 0,0-1 1 0 0,0 0-1 0 0,0 1 0 0 0,0-1 0 0 0,0 0 0 0 0,-1 0 1 0 0,1 1-1 0 0,0-1 0 0 0,-1 0 0 0 0,1 0 0 0 0,-1 0 1 0 0,0 1-38 0 0,-5 2 244 0 0,1 0-31 0 0,3 6-44 0 0,2 3 51 0 0,0-13-216 0 0,0 0 0 0 0,0 0-1 0 0,0 0 1 0 0,0 1 0 0 0,0-1-1 0 0,0 0 1 0 0,0 0 0 0 0,0 0-1 0 0,0 0 1 0 0,0 0 0 0 0,0 0-1 0 0,0 0 1 0 0,0 0 0 0 0,0 0-1 0 0,0 0 1 0 0,0 1 0 0 0,0-1-1 0 0,0 0 1 0 0,0 0 0 0 0,0 0-1 0 0,0 0 1 0 0,0 0 0 0 0,0 0-1 0 0,0 0 1 0 0,0 0 0 0 0,0 0-1 0 0,0 0 1 0 0,1 0 0 0 0,-1 0 0 0 0,0 1-1 0 0,0-1 1 0 0,0 0 0 0 0,0 0-1 0 0,0 0 1 0 0,0 0 0 0 0,0 0-1 0 0,0 0 1 0 0,0 0 0 0 0,0 0-1 0 0,0 0 1 0 0,0 0 0 0 0,1 0-1 0 0,-1 0 1 0 0,0 0 0 0 0,0 0-1 0 0,0 0 1 0 0,0 0 0 0 0,0 0-1 0 0,0 0 1 0 0,0 0 0 0 0,0 0-1 0 0,0 0 1 0 0,0 0 0 0 0,1 0-1 0 0,-1 0 1 0 0,0 0 0 0 0,0 0-4 0 0,10 0 200 0 0,-10 0-197 0 0,1 0 0 0 0,-1 0-1 0 0,0 0 1 0 0,0 0 0 0 0,0 0 0 0 0,0 0 0 0 0,0 0 0 0 0,0 0 0 0 0,0 0 0 0 0,0 0 0 0 0,0 0 0 0 0,0 0 0 0 0,1 0 0 0 0,-1 0 0 0 0,0 0 0 0 0,0 0 0 0 0,0 0 0 0 0,0 0 0 0 0,0 0 0 0 0,0 0 0 0 0,0 0-1 0 0,0 0 1 0 0,0 0 0 0 0,0 0 0 0 0,0 0 0 0 0,1 0 0 0 0,-1 0 0 0 0,0 0 0 0 0,0 0 0 0 0,0 0 0 0 0,0 0 0 0 0,0 0 0 0 0,0 0 0 0 0,0 0 0 0 0,0 1 0 0 0,0-1 0 0 0,0 0 0 0 0,0 0 0 0 0,0 0 0 0 0,0 0-1 0 0,0 0 1 0 0,0 0 0 0 0,0 0 0 0 0,0 0 0 0 0,0 0 0 0 0,0 0 0 0 0,0 0 0 0 0,0 1 0 0 0,0-1 0 0 0,0 0 0 0 0,0 0 0 0 0,0 0 0 0 0,0 0 0 0 0,0 0 0 0 0,0 0 0 0 0,0 0 0 0 0,0 0-3 0 0,0 11 158 0 0,0-8-4 0 0,0-3 2 0 0,8 0 92 0 0,8 0 123 0 0,-6 0-167 0 0,-3-1-95 0 0,-3-1-77 0 0,1-9 80 0 0,6 6-19 0 0,-6-8-60 0 0,8-3 39 0 0,-2 2-10 0 0,-10 13-60 0 0,0 0-1 0 0,-1-1 1 0 0,1 1 0 0 0,-1 0 0 0 0,1-1 0 0 0,-1 1-1 0 0,0-1 1 0 0,1 1 0 0 0,-1-1 0 0 0,0 1 0 0 0,0-1-2 0 0,0 0 0 0 0,0 1 0 0 0,0 0 1 0 0,0-1-1 0 0,0 1 1 0 0,0 0-1 0 0,0 0 1 0 0,1-1-1 0 0,-1 1 0 0 0,0 0 1 0 0,1 0-1 0 0,-1-1 1 0 0,1 1-1 0 0,0 0 1 0 0,-1 0-1 0 0,1 0 0 0 0,0 0 1 0 0,0 0-1 0 0,-1 0 1 0 0,1 0-1 0 0,0 0 1 0 0,0 0-1 0 0,0 0 0 0 0,0 1 1 0 0,0-1-1 0 0,1 0 0 0 0,5-2 15 0 0,-6 3-14 0 0,-1-1 0 0 0,1 1 0 0 0,-1 0 0 0 0,1 0 0 0 0,-1 0 0 0 0,1-1 0 0 0,-1 1 0 0 0,1 0 0 0 0,-1 0 0 0 0,0-1 0 0 0,1 1 0 0 0,-1 0 0 0 0,1-1 0 0 0,-1 1 0 0 0,0-1 0 0 0,1 1 0 0 0,-1 0 0 0 0,0-1 0 0 0,0 1 0 0 0,1-1 0 0 0,-1 1 0 0 0,0-1 0 0 0,0 1 1 0 0,0-1-1 0 0,1 1 0 0 0,-1-1 0 0 0,0 1 0 0 0,0-1 0 0 0,0 1 0 0 0,0-1 0 0 0,0 1 0 0 0,0-1 0 0 0,0 1 0 0 0,0-1 0 0 0,0 1 0 0 0,0-1 0 0 0,-1 1 0 0 0,1-1-1 0 0,0 1 0 0 0,0-1 0 0 0,0 0 1 0 0,0 1-1 0 0,0-1 0 0 0,0 0 1 0 0,0 1-1 0 0,0-1 0 0 0,0 0 1 0 0,1 1-1 0 0,-1-1 1 0 0,0 0-1 0 0,0 1 0 0 0,0-1 1 0 0,1 1-1 0 0,-1-1 0 0 0,0 1 1 0 0,1-1-1 0 0,-1 0 0 0 0,1 1 1 0 0,-1-1-1 0 0,10 0 17 0 0,-10 1-15 0 0,1 0-1 0 0,0 0 1 0 0,0 0-1 0 0,-1 0 0 0 0,1 0 1 0 0,0 0-1 0 0,0 0 1 0 0,0 0-1 0 0,-1 0 1 0 0,1 0-1 0 0,0-1 0 0 0,0 1 1 0 0,-1 0-1 0 0,1 0 1 0 0,0-1-1 0 0,-1 1 1 0 0,1-1-1 0 0,0 1 0 0 0,-1 0 1 0 0,1-1-2 0 0,0 0 0 0 0,-1 1-1 0 0,0-1 1 0 0,1 1 0 0 0,-1-1 0 0 0,0 0-1 0 0,0 1 1 0 0,0-1 0 0 0,1 0 0 0 0,-1 1-1 0 0,0-1 1 0 0,0 0 0 0 0,0 0-1 0 0,0 1 1 0 0,0-1 0 0 0,0 0 0 0 0,0-1-69 0 0,2 2 11 0 0,-1 0 57 0 0,-1 0 0 0 0,1 0 0 0 0,-1 0 0 0 0,1 0 0 0 0,-1 0 0 0 0,0 0 0 0 0,1 0 0 0 0,-1 0-1 0 0,1 0 1 0 0,-1 0 0 0 0,0 0 0 0 0,1 0 0 0 0,-1 0 0 0 0,1 1 0 0 0,-1-1 0 0 0,0 0 0 0 0,1 0 0 0 0,-1 1 0 0 0,0-1-1 0 0,1 0 1 0 0,-1 0 0 0 0,0 1 0 0 0,1-1 0 0 0,-1 0 0 0 0,0 1 0 0 0,0-1 0 0 0,1 0 0 0 0,-1 1 0 0 0,0-1 0 0 0,0 0 0 0 0,0 1 1 0 0,5 6-31 0 0,2-3 21 0 0,-7-3 10 0 0,1-1-1 0 0,-1 0 1 0 0,1 0-1 0 0,-1 1 1 0 0,0-1 0 0 0,1 0-1 0 0,-1 0 1 0 0,0 1 0 0 0,1-1-1 0 0,-1 1 1 0 0,0-1-1 0 0,1 0 1 0 0,-1 1 0 0 0,0-1-1 0 0,1 1 1 0 0,-1-1-1 0 0,0 1 1 0 0,0-1 0 0 0,0 0-1 0 0,0 1 1 0 0,1-1-1 0 0,-1 1 1 0 0,0-1 0 0 0,0 1-1 0 0,0-1 1 0 0,0 1 0 0 0,0-1-1 0 0,0 1 1 0 0,0-1-1 0 0,0 1 1 0 0,0-1 0 0 0,-1 1 0 0 0,1 161-189 0 0,0-58 155 0 0,-3-71-23 0 0,-4-10 87 0 0,0-1 35 0 0,-5 13 66 0 0,8-17-79 0 0,3-11-17 0 0,-1 1 1 0 0,0-1-1 0 0,-1 1 0 0 0,1-1 0 0 0,-2 1-35 0 0,-3 7 69 0 0,-2 10 92 0 0,0-1-5 0 0,2-9-86 0 0,-23 43 246 0 0,-18 23 255 0 0,41-71-433 0 0,-1-1 1 0 0,1-1-1 0 0,-2 0 1 0 0,-5 5-139 0 0,-5 5 135 0 0,14-14-106 0 0,0 1 0 0 0,-1-1-1 0 0,0-1 1 0 0,0 1 0 0 0,0-1-1 0 0,-1 0-28 0 0,1 0 15 0 0,-10 0-4 0 0,1-6-11 0 0,12 1 27 0 0,0-1-32 0 0,-3-4-88 0 0,0-3-128 0 0,-2-6-221 0 0,5 9 205 0 0,0-9-312 0 0</inkml:trace>
  <inkml:trace contextRef="#ctx0" brushRef="#br0" timeOffset="1717.94">1515 489 7512 0 0,'0'0'166'0'0,"0"0"29"0"0,2 0 13 0 0,11-2-29 0 0,-9 0-129 0 0,0 0-35 0 0,13-7-84 0 0,-9 5 87 0 0,-4 1 33 0 0,0-1 42 0 0,1 0 49 0 0,-1 0 59 0 0,0 1-125 0 0,1-2 105 0 0,1-2 134 0 0,5-3 248 0 0,-4 2-186 0 0,-2 3-167 0 0,-1 2-75 0 0,-1 0-47 0 0,13-11 302 0 0,-11 12-289 0 0,-5 2-76 0 0,1 0-1 0 0,0-1 1 0 0,-1 1 0 0 0,1 0 0 0 0,0-1 0 0 0,-1 1 0 0 0,1 0-1 0 0,-1-1 1 0 0,1 1 0 0 0,-1-1 0 0 0,1 1 0 0 0,-1-1-1 0 0,1 1 1 0 0,-1-1 0 0 0,1 1 0 0 0,-1-1 0 0 0,0 0 0 0 0,1 1-1 0 0,-1-1 1 0 0,0 1 0 0 0,0-1 0 0 0,1 0-25 0 0,1-4 81 0 0,-1 4-70 0 0,-1 0 0 0 0,1 0 1 0 0,0 0-1 0 0,0 0 1 0 0,-1 1-1 0 0,1-1 0 0 0,0 0 1 0 0,0 0-1 0 0,0 1 1 0 0,0-1-1 0 0,0 0 0 0 0,0 1 1 0 0,0-1-1 0 0,0 1 1 0 0,0 0-1 0 0,0-1-11 0 0,10-5 95 0 0,-5-8-12 0 0,2-2-20 0 0,-2 8-44 0 0,-6 7-21 0 0,-1-8 62 0 0,1 9-59 0 0,0-1 1 0 0,0 0-1 0 0,0 0 1 0 0,0 1-1 0 0,0-1 1 0 0,0 0-1 0 0,0 1 1 0 0,0-1-1 0 0,1 0 1 0 0,-1 1-1 0 0,0-1 1 0 0,0 1-1 0 0,1-1 1 0 0,-1 0-1 0 0,1 1-1 0 0,9-6 54 0 0,-10 6-52 0 0,0 0 0 0 0,1 0 0 0 0,-1-1 0 0 0,0 1 0 0 0,0 0 0 0 0,0-1 0 0 0,0 1 0 0 0,1 0 0 0 0,-1-1 0 0 0,0 1 0 0 0,0 0 0 0 0,0-1 0 0 0,0 1 1 0 0,0 0-1 0 0,0-1 0 0 0,0 1 0 0 0,0 0 0 0 0,0-1 0 0 0,0 1 0 0 0,0 0 0 0 0,0-1 0 0 0,0 1 0 0 0,0 0 0 0 0,-1-1 0 0 0,1 1 0 0 0,0 0 0 0 0,0-1 0 0 0,0 1 0 0 0,0 0 1 0 0,-1-1-1 0 0,1 1-2 0 0,-7-4 40 0 0,2-1-12 0 0,4 1 21 0 0,1-1 38 0 0,-3 5-11 0 0,3 0-76 0 0,-1 0 1 0 0,0 0-1 0 0,1 0 1 0 0,-1 0-1 0 0,0 0 1 0 0,1 1-1 0 0,-1-1 1 0 0,1 0-1 0 0,-1 0 1 0 0,1 1-1 0 0,-1-1 1 0 0,1 1-1 0 0,-1-1 1 0 0,1 0-1 0 0,-1 1 1 0 0,1-1-1 0 0,-1 1 1 0 0,1-1-1 0 0,-1 1 1 0 0,1-1-1 0 0,0 1 1 0 0,-1-1 0 0 0,1 1-1 0 0,0 0 1 0 0,0-1-1 0 0,-1 1 1 0 0,1-1-1 0 0,0 1 1 0 0,0 0-1 0 0,0-1 1 0 0,0 1-1 0 0,0 0 1 0 0,0-1-1 0 0,0 1 1 0 0,0 0-1 0 0,0-1 0 0 0,-3 10-2 0 0,-3-5 2 0 0,2-2 0 0 0,-12 26 18 0 0,13-23 16 0 0,0 1 0 0 0,1-1-1 0 0,0 1 1 0 0,0 0-1 0 0,0 0 1 0 0,1 0 0 0 0,0 0-34 0 0,-1 27 130 0 0,2-9-12 0 0,0-12-44 0 0,0 34 206 0 0,0-46-276 0 0,0-1 0 0 0,-1 1 1 0 0,1-1-1 0 0,0 1 1 0 0,0-1-1 0 0,0 1 0 0 0,0-1 1 0 0,0 1-1 0 0,0-1 0 0 0,0 1 1 0 0,1-1-1 0 0,-1 1 1 0 0,0-1-1 0 0,0 1 0 0 0,0-1 1 0 0,0 0-1 0 0,1 1 1 0 0,-1-1-1 0 0,0 1 0 0 0,0-1 1 0 0,1 1-1 0 0,-1-1 0 0 0,0 0 1 0 0,1 1-1 0 0,-1-1 1 0 0,0 0-1 0 0,1 1 0 0 0,-1-1 1 0 0,1 0-1 0 0,-1 1 1 0 0,1-1-1 0 0,-1 0-4 0 0,7 5 72 0 0,-1 6 45 0 0,-5-10-109 0 0,-1 0 1 0 0,1 0-1 0 0,-1 0 1 0 0,1 0-1 0 0,-1 0 0 0 0,1 0 1 0 0,-1 0-1 0 0,1 0 1 0 0,0 0-1 0 0,0-1 0 0 0,-1 1 1 0 0,1 0-1 0 0,0 0 1 0 0,0-1-1 0 0,0 1 1 0 0,0 0-9 0 0,6 1 69 0 0,4-1 98 0 0,-2 0-55 0 0,-4 0-100 0 0,-4 0-7 0 0,0-1 1 0 0,0 1 0 0 0,-1-1 1 0 0,1 1-1 0 0,0-1 0 0 0,0 1 1 0 0,0-1-1 0 0,0 1 1 0 0,0-1-1 0 0,-1 0 0 0 0,1 1 1 0 0,0-1-1 0 0,0 0 1 0 0,0 0-1 0 0,0 0 0 0 0,0 0 1 0 0,0 0-1 0 0,0 0 1 0 0,0 0-1 0 0,0 0 0 0 0,0 0 1 0 0,0 0-1 0 0,0-1 0 0 0,0 1 1 0 0,0 0-1 0 0,0-1 1 0 0,0 1-1 0 0,-1-1 0 0 0,1 1 1 0 0,0-1-1 0 0,0 1 1 0 0,0-1-7 0 0,0 0 5 0 0,3 0 17 0 0,-1 0-1 0 0,0 0 1 0 0,0 1 0 0 0,0-1 0 0 0,1 1 0 0 0,-1 0 0 0 0,0 0 0 0 0,0 0 0 0 0,1 0 0 0 0,-1 1 0 0 0,0-1 0 0 0,1 1-22 0 0,15 0 93 0 0,-2-5-37 0 0,-9-2-125 0 0,0-1-44 0 0,8-6-168 0 0,0 10-20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23.5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0 142 8088 0 0,'0'3'182'0'0,"2"4"-48"0"0,3 3 192 0 0,-3-6-212 0 0,1 0-54 0 0,-1 0-74 0 0,-2-2 19 0 0,1 0 0 0 0,-1 0-1 0 0,1 0 1 0 0,-1 0 0 0 0,0 0-1 0 0,0 0 1 0 0,0 0 0 0 0,0 0-1 0 0,0 1 1 0 0,0-1-5 0 0,0-1-1 0 0,-1 1 1 0 0,1-1-1 0 0,0 0 1 0 0,0 0-1 0 0,0 1 1 0 0,0-1-1 0 0,0 0 0 0 0,0 1 1 0 0,1-1-1 0 0,-1 0 1 0 0,0 0-1 0 0,1 1 0 0 0,-1-1 1 0 0,1 0-1 0 0,-1 0 1 0 0,1 0 0 0 0,5 4 64 0 0,-3-4 21 0 0,-1 1 38 0 0,0 2 39 0 0,-2 3 41 0 0,0 6 432 0 0,0 21 911 0 0,0-14-684 0 0,0-9-453 0 0,0 0-67 0 0,0-2-84 0 0,0 1-99 0 0,0-8 217 0 0,0-2-12 0 0,0 0-51 0 0,0 0-22 0 0,0 0-3 0 0,0 0-24 0 0,0 0-102 0 0,0 0-46 0 0,0 0-10 0 0,0 0-6 0 0,-3-2-18 0 0,2 0-72 0 0,0 1 1 0 0,0-1-1 0 0,0 1 0 0 0,0-1 0 0 0,0 0 0 0 0,0 1 1 0 0,0-1-1 0 0,0 0 0 0 0,1 1 0 0 0,-1-1 0 0 0,1 0 1 0 0,-1 0-1 0 0,1-1-10 0 0,-2-31 135 0 0,2 32-132 0 0,0-3 4 0 0,0 1 0 0 0,0-1 0 0 0,0 1 0 0 0,0-1 0 0 0,1 0 0 0 0,0 1 0 0 0,0-1 0 0 0,0 1 0 0 0,1-1 0 0 0,-1 1 0 0 0,1 0 0 0 0,0 0-1 0 0,0-1-6 0 0,2-6 48 0 0,-4-6-18 0 0,2 0-12 0 0,8-3 42 0 0,2 2-45 0 0,-5 9-32 0 0,-1 0-34 0 0,5-8-67 0 0,0 1 0 0 0,4-3 118 0 0,-5 8-81 0 0,2-1-32 0 0,-10 11 107 0 0,-2 0-1 0 0,1 0 0 0 0,0 0-1 0 0,0 0 1 0 0,0 0-1 0 0,0 0 1 0 0,0 1-1 0 0,0-1 1 0 0,0 0 0 0 0,0 1-1 0 0,0-1 1 0 0,0 1-1 0 0,0-1 1 0 0,0 1 0 0 0,2-1 7 0 0,12 0-43 0 0,13 1 35 0 0,-27 0 8 0 0,1 0 0 0 0,-1 1 0 0 0,1-1 0 0 0,-1 1 0 0 0,0 0 0 0 0,1 0 0 0 0,-1-1 0 0 0,0 1 0 0 0,0 0 0 0 0,1 0 0 0 0,-1 0 0 0 0,0 0 0 0 0,0 0 0 0 0,0 0 0 0 0,0 1 0 0 0,0-1 0 0 0,0 0 0 0 0,-1 0 0 0 0,1 1 0 0 0,0-1 0 0 0,-1 0 0 0 0,1 1 0 0 0,-1-1 0 0 0,1 2 0 0 0,2 2 0 0 0,-2-2-6 0 0,0 0 0 0 0,-1 0 0 0 0,1 0 1 0 0,-1-1-1 0 0,1 1 0 0 0,-1 0 1 0 0,0 0-1 0 0,0 0 0 0 0,0 0 1 0 0,-1 3 5 0 0,0 9-25 0 0,1 40-118 0 0,0-18 136 0 0,0-35 7 0 0,1 0 0 0 0,-1 0 0 0 0,0-1 0 0 0,0 1 0 0 0,1 0 0 0 0,-1 0 0 0 0,1-1 0 0 0,0 1 0 0 0,-1 0 0 0 0,1-1 0 0 0,0 1 0 0 0,0-1 0 0 0,0 1 0 0 0,0-1 0 0 0,0 1 0 0 0,0-1 0 0 0,0 1 0 0 0,0 0 0 0 0,-1-1 0 0 0,1 1 0 0 0,0 0 0 0 0,-1-1 0 0 0,0 1 0 0 0,1 0 0 0 0,-1 0 0 0 0,0 0 0 0 0,0 0 0 0 0,0 9 0 0 0,-1-8 0 0 0,1 1 0 0 0,0-1 0 0 0,0 0 0 0 0,0 0 0 0 0,0 1 0 0 0,1-1 0 0 0,-1 0 0 0 0,1 0 0 0 0,0 0 0 0 0,0 1 0 0 0,4 4-2 0 0,0 2-25 0 0,-2 1-47 0 0,-3-11 72 0 0,0 0 0 0 0,0 0 1 0 0,0 0-1 0 0,0 0 0 0 0,0 0 1 0 0,0 0-1 0 0,0 0 0 0 0,0 1 1 0 0,0-1-1 0 0,0 0 0 0 0,0 0 1 0 0,0 0-1 0 0,0 0 0 0 0,0 0 1 0 0,0 0-1 0 0,0 0 0 0 0,0 0 1 0 0,0 0-1 0 0,0 0 0 0 0,0 0 0 0 0,0 1 1 0 0,0-1-1 0 0,0 0 0 0 0,0 0 1 0 0,0 0-1 0 0,0 0 0 0 0,0 0 1 0 0,0 0-1 0 0,0 0 0 0 0,0 0 1 0 0,0 0-1 0 0,0 0 0 0 0,1 0 1 0 0,-1 0-1 0 0,0 0 0 0 0,0 0 1 0 0,0 0-1 0 0,0 1 0 0 0,0-1 0 0 0,0 0 1 0 0,0 0-1 0 0,0 0 0 0 0,0 0 1 0 0,0 0-1 0 0,0 0 0 0 0,1 0 1 0 0,-1 0-1 0 0,0 0 0 0 0,0 0 1 0 0,0 0-1 0 0,0 0 0 0 0,0 0 1 0 0,0 0-1 0 0,0 0 0 0 0,0 0 1 0 0,0-1-1 0 0,1 1 2 0 0,-1 0-6 0 0,1 0 1 0 0,-1 0 0 0 0,1 1-1 0 0,-1-1 1 0 0,1 0-1 0 0,0 0 1 0 0,-1 0 0 0 0,1 0-1 0 0,-1 0 1 0 0,1 1-1 0 0,-1-1 1 0 0,1 0 0 0 0,-1 1-1 0 0,1-1 1 0 0,-1 0-1 0 0,1 1 1 0 0,-1-1 0 0 0,1 0-1 0 0,-1 1 1 0 0,0-1-1 0 0,1 1 1 0 0,-1-1 0 0 0,0 1-1 0 0,1 0 6 0 0,4 4-128 0 0,6-2-103 0 0,-9-3 260 0 0,0 0-38 0 0,0 0-37 0 0,-1 0-33 0 0,3 0-178 0 0,-1 0-119 0 0,0 0 25 0 0,-1 0-54 0 0,1 0-47 0 0,-1 0-43 0 0,2 0-597 0 0,0 0-102 0 0,2 0-562 0 0,4 0-993 0 0</inkml:trace>
  <inkml:trace contextRef="#ctx0" brushRef="#br0" timeOffset="484.87">616 0 6176 0 0,'0'0'177'0'0,"-3"0"0"0"0,-4 1-135 0 0,1 7-43 0 0,3-1-2 0 0,-3 2 17 0 0,0-3 39 0 0,5-5-40 0 0,-3 3 62 0 0,1 1 36 0 0,-1 1 60 0 0,-1 2 135 0 0,-3 7 222 0 0,1-6-247 0 0,-1 0 21 0 0,-6 15 485 0 0,9-15-546 0 0,3-4-99 0 0,1-3-80 0 0,0 0 0 0 0,1 0 0 0 0,-1 0-1 0 0,1 0 1 0 0,0-1 0 0 0,0 1 0 0 0,0 0 0 0 0,0 0 0 0 0,0 0 0 0 0,0 0 0 0 0,0 1-62 0 0,0-1 59 0 0,1 0 1 0 0,-1 0-1 0 0,0 0 1 0 0,0 0-1 0 0,-1-1 0 0 0,1 1 1 0 0,0 0-1 0 0,0 0 1 0 0,-1 0-1 0 0,1 0 0 0 0,-2 1-59 0 0,-2 3 182 0 0,-3 6 107 0 0,7-12-269 0 0,0 1 0 0 0,-1 0 0 0 0,1-1 0 0 0,0 1 1 0 0,0 0-1 0 0,0-1 0 0 0,0 1 0 0 0,0 0 0 0 0,0 0 0 0 0,0-1 1 0 0,0 1-1 0 0,0 0 0 0 0,0-1 0 0 0,1 1 0 0 0,-1 0 0 0 0,0-1 0 0 0,0 1 1 0 0,1 0-21 0 0,4 8 208 0 0,-4-8-166 0 0,0 1 1 0 0,0-1-1 0 0,0 0 0 0 0,-1 1 1 0 0,1 0-1 0 0,0-1 1 0 0,-1 1-1 0 0,1-1 0 0 0,-1 1 1 0 0,1 0-1 0 0,-1 1-42 0 0,3 2 236 0 0,-1-3-214 0 0,1 2 65 0 0,13 12 359 0 0,-11-11-327 0 0,-2-3 75 0 0,1-1-87 0 0,0 0-52 0 0,1-2-28 0 0,-3 0 38 0 0,5 1 49 0 0,10 0 239 0 0,-14 0-293 0 0,-1 0-53 0 0,4-2 139 0 0,14-19 127 0 0,-14 15-242 0 0,-2 0 65 0 0,-5-3-75 0 0,1 6-6 0 0,-1 2-14 0 0,1 1 1 0 0,0-1 0 0 0,0 0-1 0 0,0 1 1 0 0,1-1 0 0 0,-1 0-1 0 0,0 1 1 0 0,0-1 0 0 0,0 0 0 0 0,0 1-1 0 0,1-1 1 0 0,-1 0 0 0 0,0 1-1 0 0,1-1 1 0 0,-1 0 0 0 0,0 1-1 0 0,1-1 1 0 0,-1 1 0 0 0,1-1-1 0 0,-1 1 1 0 0,1-1 0 0 0,-1 1 0 0 0,1-1-1 0 0,-1 1 1 0 0,1 0 0 0 0,-1-1-2 0 0,1 1 1 0 0,0-1 1 0 0,-1 1 0 0 0,1 0-1 0 0,-1-1 1 0 0,1 1-1 0 0,-1-1 1 0 0,1 1 0 0 0,-1-1-1 0 0,0 1 1 0 0,1-1 0 0 0,-1 0-1 0 0,1 1 1 0 0,-1-1 0 0 0,0 1-1 0 0,0-1 1 0 0,1 0-1 0 0,-1 1 1 0 0,0-1 0 0 0,0 0-1 0 0,0 1 1 0 0,0-1 0 0 0,0 0-1 0 0,0 1 1 0 0,0-1 0 0 0,0 0-1 0 0,0 0-1 0 0,0-36 82 0 0,0 3-38 0 0,0 29-42 0 0,0-2 18 0 0,1 4 2 0 0,11-21-10 0 0,-6 13-9 0 0,4-7-29 0 0,-7 15-86 0 0,-3 3-17 0 0,0 0 1 0 0,0 0 5 0 0,0 0 22 0 0,0 0 6 0 0,2 0 6 0 0,-1 0 83 0 0,0 0 0 0 0,0 0 1 0 0,-1 0-1 0 0,1 0 1 0 0,0 1-1 0 0,-1-1 0 0 0,1 0 1 0 0,0 0-1 0 0,-1 0 1 0 0,1 0-1 0 0,0 1 0 0 0,-1-1 1 0 0,1 0-1 0 0,-1 1 1 0 0,1-1 5 0 0,-1 1-4 0 0,1 0 0 0 0,-1-1 0 0 0,1 1 0 0 0,-1 0 1 0 0,0 0-1 0 0,0 0 0 0 0,1-1 0 0 0,-1 1 0 0 0,0 0 1 0 0,0 0-1 0 0,0 0 0 0 0,0 0 0 0 0,0-1 0 0 0,0 1 1 0 0,0 0 3 0 0,2 15-22 0 0,3-8 1 0 0,-4-7 18 0 0,0 1 0 0 0,0-1 0 0 0,0 1-1 0 0,0-1 1 0 0,-1 1 0 0 0,1-1 0 0 0,-1 1 0 0 0,1-1 0 0 0,-1 1 0 0 0,1 0 0 0 0,-1-1 0 0 0,0 1 0 0 0,0 0 0 0 0,0 0 3 0 0,0 39-76 0 0,0-1 38 0 0,0 147 35 0 0,-2-162 15 0 0,-4-2 59 0 0,4-16-29 0 0,0 1 1 0 0,1-1-1 0 0,0 1 1 0 0,0 0 0 0 0,1 0-43 0 0,0 8 70 0 0,0-9-24 0 0,0 1 0 0 0,0 0 0 0 0,0 0 0 0 0,-1-1 0 0 0,-1 3-46 0 0,-9 21 205 0 0,6-6-30 0 0,1-9 47 0 0,0 0 0 0 0,-3 6-222 0 0,-8 7 253 0 0,1-11-112 0 0,-6 8 56 0 0,8-10-98 0 0,-4-5 7 0 0,8 2-52 0 0,6-11-43 0 0,1 1 1 0 0,-1-1 0 0 0,1 1 0 0 0,-1-1 0 0 0,0 0-1 0 0,0 0 1 0 0,0 0 0 0 0,0 0 0 0 0,0 0 0 0 0,0 0-1 0 0,-1 0-11 0 0,-8 3 59 0 0,9-4-50 0 0,0 0 0 0 0,-1 0 0 0 0,1 0 1 0 0,0 1-1 0 0,0-1 0 0 0,0 1 0 0 0,0-1 1 0 0,0 1-1 0 0,0 0-9 0 0,0 0 4 0 0,1-1 1 0 0,-1 1-1 0 0,0-1 1 0 0,0 1-1 0 0,0-1 1 0 0,0 1-1 0 0,-2 0-4 0 0,-10 0 70 0 0,-5 1-29 0 0,6 2-44 0 0,0 1-46 0 0,-6-4-48 0 0,18-2 129 0 0,-1 0-33 0 0,0 0-34 0 0,0 0-35 0 0,-1 1-127 0 0,0-1-101 0 0,0 0-104 0 0,0 0-109 0 0,0-1-110 0 0,0 1-114 0 0,0-1-117 0 0,0 0-119 0 0,-3-4-1023 0 0,-4-4-1133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21.3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48 7344 0 0,'0'0'165'0'0,"0"0"22"0"0,0 0 9 0 0,0-2-20 0 0,0 1-174 0 0,0 0 1 0 0,0 1-1 0 0,0-1 0 0 0,0 0 1 0 0,0 0-1 0 0,0 1 1 0 0,0-1-1 0 0,-1 0 0 0 0,1 1 1 0 0,0-1-1 0 0,0 1 1 0 0,-1-1-1 0 0,1 0 0 0 0,0 1 1 0 0,-1-1-3 0 0,-5-4-9 0 0,0 1 17 0 0,5-3 39 0 0,1 5 29 0 0,-2 2 83 0 0,-17 0 248 0 0,5 0-32 0 0,1 0 39 0 0,5 0-164 0 0,-2 0 33 0 0,-2 3-114 0 0,-2 7 12 0 0,11-8-65 0 0,1 0-38 0 0,-1-2-25 0 0,0 0-22 0 0,0 0-4 0 0,1 1 24 0 0,-3 12 222 0 0,4-11-272 0 0,-1 1 39 0 0,-1 0 79 0 0,-1 2 46 0 0,-7 6 275 0 0,8-7-337 0 0,1 0-47 0 0,-4 9 85 0 0,0-1-53 0 0,5-8-69 0 0,0 0 1 0 0,-1 0 0 0 0,2 0-1 0 0,-1 1 1 0 0,0-1 0 0 0,1 0 0 0 0,-1 2-20 0 0,1-4 10 0 0,0 0 0 0 0,0 0 1 0 0,0 0-1 0 0,0 0 1 0 0,-1 0-1 0 0,1 0 1 0 0,-1 0-1 0 0,1-1 0 0 0,-1 1 1 0 0,0 0-1 0 0,0 0 1 0 0,0-1-1 0 0,-1 3-10 0 0,1-3 7 0 0,0 0 1 0 0,0 1-1 0 0,1-1 1 0 0,-1 1-1 0 0,0-1 1 0 0,1 1-1 0 0,-1-1 0 0 0,1 1 1 0 0,-1-1-1 0 0,1 1 1 0 0,0 0-1 0 0,0-1 1 0 0,0 2-8 0 0,0 63 263 0 0,0-37-70 0 0,0-27-179 0 0,0-1 0 0 0,0 1 0 0 0,0 0 0 0 0,1-1 0 0 0,-1 1 0 0 0,1-1 0 0 0,-1 1 0 0 0,1 0 0 0 0,-1-1 0 0 0,1 1 0 0 0,0-1 0 0 0,0 0 0 0 0,0 1 0 0 0,0-1-14 0 0,4 7 78 0 0,-3-3-32 0 0,-2-4-34 0 0,1 0-1 0 0,-1-1 1 0 0,0 1 0 0 0,1 0-1 0 0,-1-1 1 0 0,0 1 0 0 0,1-1-1 0 0,-1 1 1 0 0,0-1 0 0 0,1 1-1 0 0,-1-1 1 0 0,1 1 0 0 0,-1-1-1 0 0,1 1 1 0 0,0-1 0 0 0,-1 1-1 0 0,1-1 1 0 0,-1 0 0 0 0,1 1-1 0 0,0-1 1 0 0,-1 0-1 0 0,1 0-11 0 0,4 3 48 0 0,-4-3-38 0 0,0 1 0 0 0,0 0 1 0 0,0-1-1 0 0,0 1 1 0 0,0 0-1 0 0,-1 0 1 0 0,1 0-1 0 0,0 0 1 0 0,0-1-1 0 0,-1 1 0 0 0,1 0 1 0 0,-1 0-1 0 0,1 0 1 0 0,-1 0-1 0 0,1 1 1 0 0,-1-1-11 0 0,7 10 93 0 0,22 5 39 0 0,-12-12-76 0 0,12-5-49 0 0,-12 1-6 0 0,-10 0-1 0 0,5 0 30 0 0,0-3 33 0 0,-2-2-33 0 0,15-7 122 0 0,-16 7-149 0 0,0 0-74 0 0,1 0-108 0 0,-6 3 101 0 0,-1 0 0 0 0,0 0 0 0 0,0-1 0 0 0,-1 1 0 0 0,1-1 0 0 0,0 0 0 0 0,-1 0 0 0 0,0 0 0 0 0,2-3 78 0 0,-1-9-366 0 0</inkml:trace>
  <inkml:trace contextRef="#ctx0" brushRef="#br0" timeOffset="331.62">379 143 6072 0 0,'0'3'133'0'0,"0"8"-38"0"0,0 19 219 0 0,0-20-249 0 0,0-1-40 0 0,3 7-25 0 0,2-8 55 0 0,-2-3 38 0 0,0 0 47 0 0,-2 1 51 0 0,0 1 52 0 0,-1 5 328 0 0,0 0 41 0 0,0 0 60 0 0,0-1 76 0 0,0-3-198 0 0,0-1 47 0 0,0 0 51 0 0,0 1 58 0 0,0-6-316 0 0,0-2-6 0 0,0 0-16 0 0,0 0-70 0 0,0 0-36 0 0,0 0-6 0 0,0 0-11 0 0,0 0-46 0 0,0-2-27 0 0,0-39 333 0 0,0 7-243 0 0,0 20-194 0 0,0 2-32 0 0,0 1-39 0 0,0 2-45 0 0,0 7 43 0 0,0 0 1 0 0,0 1 0 0 0,0-1 0 0 0,1 0 0 0 0,-1 0 0 0 0,0 1 0 0 0,1-1 0 0 0,-1 1 0 0 0,1-1 0 0 0,0 0 0 0 0,-1 1 0 0 0,1-1 0 0 0,0 1-1 0 0,0-1 5 0 0,5-10-2 0 0,-5-5 2 0 0,-1 15 0 0 0,0-1 0 0 0,0 1 0 0 0,0-1 0 0 0,0 1 0 0 0,1 0 0 0 0,-1-1 0 0 0,1 1 0 0 0,-1 0 0 0 0,1-1 0 0 0,0-1 0 0 0,10-9 0 0 0,-9 11 0 0 0,0 1 0 0 0,0-1 0 0 0,-1 0 0 0 0,1 0 0 0 0,-1 0 0 0 0,1 0 0 0 0,-1 0 0 0 0,0 0 0 0 0,1-2 0 0 0,0-8-1 0 0,-1 11 1 0 0,-1 0-1 0 0,0 0 1 0 0,0 1 0 0 0,0-1-1 0 0,0 0 1 0 0,1 0-1 0 0,-1 0 1 0 0,1 0 0 0 0,-1 0-1 0 0,0 0 1 0 0,1 1 0 0 0,-1-1-1 0 0,1 0 1 0 0,0 0-1 0 0,-1 1 1 0 0,1-1 0 0 0,0 0-1 0 0,-1 1 1 0 0,1-1 0 0 0,0 0-1 0 0,0 1 1 0 0,-1-1-1 0 0,1 1 1 0 0,0 0 0 0 0,0-1-1 0 0,0 1 1 0 0,0-1 0 0 0,2-1-6 0 0,0 0 0 0 0,0 0 0 0 0,0-1 0 0 0,0 1 0 0 0,0-1 0 0 0,-1 0 0 0 0,1 0 0 0 0,-1 0 1 0 0,2-3 5 0 0,-1 0 0 0 0,-3 5-2 0 0,0 1 1 0 0,1-1-1 0 0,-1 1 1 0 0,0-1-1 0 0,0 1 0 0 0,0-1 1 0 0,1 1-1 0 0,-1-1 1 0 0,0 1-1 0 0,1-1 0 0 0,-1 1 1 0 0,0 0-1 0 0,1-1 1 0 0,-1 1-1 0 0,0 0 0 0 0,1-1 1 0 0,-1 1-1 0 0,1 0 1 0 0,-1-1-1 0 0,1 1 1 0 0,-1 0-1 0 0,0 0 0 0 0,1 0 1 0 0,-1 0-1 0 0,1-1 1 0 0,-1 1-1 0 0,1 0 0 0 0,-1 0 1 0 0,1 0-1 0 0,-1 0 1 0 0,1 0-1 0 0,-1 0 0 0 0,1 0 1 0 0,0 0-1 0 0,-1 0 1 0 0,1 0-1 0 0,-1 1 1 0 0,1-1 1 0 0,0 0-5 0 0,1-1 1 0 0,0 1 0 0 0,0 0-1 0 0,0-1 1 0 0,0 1 0 0 0,0-1 0 0 0,0 0-1 0 0,0 1 1 0 0,0-1 0 0 0,-1 0 0 0 0,1 0-1 0 0,1-1 5 0 0,6-3-64 0 0,1 3-60 0 0,-5 5-56 0 0,10 7-15 0 0,-3-7-16 0 0,-10-3 77 0 0,1 2-109 0 0,1 2-62 0 0,0 0 62 0 0,-1-1 52 0 0,0 1 42 0 0,3 1-41 0 0,6 7-149 0 0,-10-9 223 0 0,1 0-33 0 0,1 0-42 0 0,-1 0-51 0 0,1 1-61 0 0,0 0-71 0 0,0 0-79 0 0,0 1-89 0 0,-2-4 262 0 0,0 1-37 0 0,1 1-411 0 0,1 1-269 0 0,1 2-639 0 0</inkml:trace>
  <inkml:trace contextRef="#ctx0" brushRef="#br0" timeOffset="654.15">837 127 5584 0 0,'0'0'165'0'0,"0"-3"-10"0"0,0-1-133 0 0,-2-13-16 0 0,-3 11 9 0 0,-1 5 32 0 0,4 1 49 0 0,1 0 108 0 0,2-4 168 0 0,-1-2-36 0 0,0-1-39 0 0,-1 1-41 0 0,1 0 27 0 0,0 6-276 0 0,0-1-1 0 0,0 1 0 0 0,0 0 0 0 0,0 0 0 0 0,0 0 1 0 0,0 0-1 0 0,0 0 0 0 0,0 0 0 0 0,0 0 0 0 0,0 0 1 0 0,0 0-1 0 0,0 0 0 0 0,0-1 0 0 0,0 1 0 0 0,0 0 1 0 0,0 0-1 0 0,0 0 0 0 0,0 0 0 0 0,0 0 0 0 0,0 0 1 0 0,0 0-1 0 0,0 0 0 0 0,0 0 0 0 0,0 0 0 0 0,0 0 1 0 0,0-1-1 0 0,0 1 0 0 0,0 0 0 0 0,0 0 0 0 0,0 0 1 0 0,0 0-1 0 0,-1 0 0 0 0,1 0 0 0 0,0 0 0 0 0,0 0 1 0 0,0 0-1 0 0,0 0 0 0 0,0 0 0 0 0,0 0 0 0 0,0 0 1 0 0,0 0-1 0 0,0 0 0 0 0,0 0 0 0 0,0 0 0 0 0,-1 0 1 0 0,1 0-1 0 0,0 0 0 0 0,0 0 0 0 0,0 0 0 0 0,0 0 1 0 0,0 0-1 0 0,0 0 0 0 0,0 0 0 0 0,0 0 0 0 0,0 0 1 0 0,0 0-1 0 0,-1 0-6 0 0,-9 0 352 0 0,7 0-16 0 0,3 0-67 0 0,-2 0-28 0 0,0 0-213 0 0,-19 2 445 0 0,11 1-309 0 0,5 2-110 0 0,1 1-75 0 0,-2 7 74 0 0,-4-8-26 0 0,5 8 37 0 0,-8 4-29 0 0,2-5 27 0 0,10-10-52 0 0,0-1-1 0 0,0 0 0 0 0,1 1 0 0 0,-1-1 0 0 0,1 0 1 0 0,0 1-1 0 0,-1-1 0 0 0,1 1 0 0 0,0-1 0 0 0,0 1 1 0 0,0-1-1 0 0,0 1-9 0 0,0-1 11 0 0,-1 1 0 0 0,1 0 0 0 0,0 0 0 0 0,-1 0 0 0 0,1-1 0 0 0,0 1 0 0 0,-1 0 0 0 0,0-1 1 0 0,0 1-1 0 0,1 0 0 0 0,-1-1 0 0 0,0 1 0 0 0,0-1-11 0 0,0 1 11 0 0,0-1 0 0 0,0 1-1 0 0,0-1 1 0 0,0 1 0 0 0,1 0 0 0 0,-1-1 0 0 0,0 1 0 0 0,1 0 0 0 0,0 0-1 0 0,-1-1 1 0 0,1 1 0 0 0,0 0 0 0 0,0 0-11 0 0,0 10 64 0 0,0 8 39 0 0,0 11 50 0 0,0-24-121 0 0,-1-5-28 0 0,1 0 1 0 0,0 1-1 0 0,0-1 1 0 0,0 0-1 0 0,1 0 1 0 0,-1 0 0 0 0,0 0-1 0 0,1 1 1 0 0,-1-1-1 0 0,1 1-4 0 0,13 12 56 0 0,-13-13-48 0 0,1 0-1 0 0,0-1 0 0 0,0 1 1 0 0,0-1-1 0 0,0 0 1 0 0,0 0-1 0 0,0 0 0 0 0,0 0 1 0 0,0 0-1 0 0,0 0 0 0 0,0 0 1 0 0,1-1-1 0 0,-1 1 0 0 0,0-1 1 0 0,1 1-1 0 0,-1-1 1 0 0,0 0-1 0 0,1 0 0 0 0,-1 0 1 0 0,0 0-1 0 0,1-1-7 0 0,-1 1 6 0 0,-1 1 0 0 0,1-1 1 0 0,0 0-1 0 0,0 1 0 0 0,-1-1 0 0 0,1 1 0 0 0,0-1 1 0 0,-1 1-1 0 0,1 0 0 0 0,1 0-6 0 0,8 4 21 0 0,8-13 53 0 0,-2 7-29 0 0,-15 1-36 0 0,0 0-1 0 0,1 0 1 0 0,-1 0 0 0 0,1 0 0 0 0,-1-1 0 0 0,0 1 0 0 0,1 0 0 0 0,-1-1 0 0 0,0 0 0 0 0,3 0-9 0 0,20-9 109 0 0,4 1-94 0 0,-9 3-62 0 0,-2 0-51 0 0,-1 0-55 0 0,-3-2-59 0 0,-8 4 160 0 0,-2 2-63 0 0,1-1-58 0 0,-1 2-53 0 0,0-1-50 0 0,0 1-45 0 0,0 0-40 0 0,0 0-37 0 0,2-1-293 0 0,1 0-62 0 0,1-2-570 0 0,2-5-746 0 0</inkml:trace>
  <inkml:trace contextRef="#ctx0" brushRef="#br0" timeOffset="1081.24">1184 64 6992 0 0,'0'0'157'0'0,"0"0"23"0"0,-3-3 12 0 0,-10-7-27 0 0,12 9-161 0 0,-1 1 0 0 0,1-1 0 0 0,-1 1 0 0 0,1-1-1 0 0,-1 1 1 0 0,1 0 0 0 0,-1 0 0 0 0,1 0-1 0 0,-1 0 1 0 0,1 0 0 0 0,-1 0 0 0 0,1 0 0 0 0,-1 0-1 0 0,1 1 1 0 0,-1-1 0 0 0,1 0 0 0 0,-1 1-1 0 0,0 0-3 0 0,-2 5 103 0 0,4-5-94 0 0,-1-1-1 0 0,1 1 1 0 0,0-1 0 0 0,0 1-1 0 0,-1-1 1 0 0,1 0 0 0 0,0 1 0 0 0,-1-1-1 0 0,1 0 1 0 0,0 1 0 0 0,-1-1-1 0 0,1 0 1 0 0,-1 1 0 0 0,1-1 0 0 0,-1 0-1 0 0,1 0 1 0 0,0 1 0 0 0,-1-1-1 0 0,1 0 1 0 0,-1 0 0 0 0,1 0 0 0 0,-1 0-1 0 0,1 0 1 0 0,-1 0 0 0 0,1 0-1 0 0,-1 0 1 0 0,1 0 0 0 0,-1 0 0 0 0,1 0-1 0 0,-1 0 1 0 0,1 0 0 0 0,-1 0-9 0 0,-8 1 131 0 0,8-1-97 0 0,0 0 0 0 0,0 1-1 0 0,-1-1 1 0 0,1 0 0 0 0,0 1 0 0 0,0-1-1 0 0,0 1 1 0 0,0 0 0 0 0,0-1-1 0 0,0 1 1 0 0,0 0 0 0 0,-1 0-34 0 0,-1 3 67 0 0,1 0-64 0 0,-3 9 183 0 0,-2-9-66 0 0,7-3-112 0 0,-1-1 0 0 0,1 0 0 0 0,-1 0 0 0 0,1 1-1 0 0,-1-1 1 0 0,1 0 0 0 0,0 0 0 0 0,-1 1 0 0 0,1-1 0 0 0,0 1 0 0 0,-1-1 0 0 0,1 0 0 0 0,0 1 0 0 0,0-1 0 0 0,-1 1 0 0 0,1-1 0 0 0,0 1 0 0 0,0-1 0 0 0,-1 0 0 0 0,1 1 0 0 0,0-1 0 0 0,0 1 0 0 0,0-1 0 0 0,0 1 0 0 0,0-1 0 0 0,0 1 0 0 0,0-1 0 0 0,0 1 0 0 0,0-1-1 0 0,0 1 1 0 0,0-1 0 0 0,0 1-8 0 0,0 1 25 0 0,0 0-1 0 0,0-1 1 0 0,0 1-1 0 0,-1 0 1 0 0,1-1-1 0 0,0 1 1 0 0,-1-1-1 0 0,0 1 0 0 0,1 0 1 0 0,-1-1-1 0 0,0 0 1 0 0,0 1-1 0 0,0-1 1 0 0,0 1-25 0 0,-4 6 115 0 0,-1 4 88 0 0,1-1-40 0 0,1-3-47 0 0,-2 24 394 0 0,1-24-387 0 0,0 2 50 0 0,2 4 39 0 0,3-5-56 0 0,0 7 42 0 0,0-10-86 0 0,0 3 70 0 0,0 0 88 0 0,3 4-117 0 0,7 1-12 0 0,-7-12-13 0 0,-3 1 6 0 0,0 8 29 0 0,0-11-160 0 0,0 0 0 0 0,0 0 0 0 0,0 0 0 0 0,0 0 0 0 0,0 0 0 0 0,0 0 0 0 0,0 0 0 0 0,0 0 1 0 0,0 0-1 0 0,0 0 0 0 0,0 1 0 0 0,0-1 0 0 0,0 0 0 0 0,0 0 0 0 0,0 0 0 0 0,0 0 0 0 0,0 0 0 0 0,0 0 0 0 0,0 0 0 0 0,0 0 0 0 0,0 0 0 0 0,0 0 0 0 0,0 0 0 0 0,0 1 1 0 0,0-1-1 0 0,0 0 0 0 0,0 0 0 0 0,0 0 0 0 0,0 0 0 0 0,0 0 0 0 0,0 0 0 0 0,0 0 0 0 0,1 0 0 0 0,-1 0 0 0 0,0 0 0 0 0,0 0 0 0 0,0 0 0 0 0,0 0 0 0 0,0 0 1 0 0,0 0-1 0 0,0 0 0 0 0,0 0 0 0 0,0 0 0 0 0,0 0 0 0 0,0 0 0 0 0,1 0 0 0 0,-1 0 0 0 0,0 0 0 0 0,0 0 0 0 0,0 0 0 0 0,0 0 0 0 0,0 0 0 0 0,0 0 0 0 0,0 0 0 0 0,0 0 1 0 0,0 0-1 0 0,1 0-3 0 0,10 0 167 0 0,20 0 327 0 0,-22 0-384 0 0,-3 0-49 0 0,0-2 72 0 0,19-15-54 0 0,-6 7-59 0 0,-19 10-20 0 0,5-2 1 0 0,-4 2 2 0 0,0-1-1 0 0,-1 1 0 0 0,1 0 0 0 0,-1 0 0 0 0,1-1 0 0 0,0 1 1 0 0,-1-1-1 0 0,1 1 0 0 0,-1 0 0 0 0,1-1 0 0 0,-1 1 1 0 0,1-1-1 0 0,-1 1 0 0 0,1-1 0 0 0,-1 1 0 0 0,1-1 0 0 0,-1 0 1 0 0,0 1-1 0 0,0-1 0 0 0,1 0 0 0 0,-1 1 0 0 0,0-1-2 0 0,3-4 11 0 0,0 0-7 0 0,1-1 1 0 0,0 1 0 0 0,0 1-1 0 0,1-1 1 0 0,-1 1 0 0 0,2-2-5 0 0,8-4 44 0 0,-9 8-38 0 0,-4 2-6 0 0,0-1 1 0 0,-1 1-1 0 0,1 0 0 0 0,0-1 0 0 0,-1 1 1 0 0,1 0-1 0 0,-1-1 0 0 0,1 1 0 0 0,-1 0 0 0 0,1-1 1 0 0,-1 1-1 0 0,1-1 0 0 0,-1 1 0 0 0,1-1 0 0 0,-1 0 1 0 0,1 1-1 0 0,-1-1 0 0 0,0 1 0 0 0,1-1 1 0 0,-1 0-1 0 0,0 1 0 0 0,0-1 0 0 0,3-4 1 0 0,10-12-1 0 0,-12 16-1 0 0,1 0 0 0 0,-1 0 0 0 0,0 0-1 0 0,0-1 1 0 0,0 1 0 0 0,0-1 0 0 0,0 1 0 0 0,0-1 0 0 0,0 1 0 0 0,0-1-1 0 0,0 1 1 0 0,-1-1 0 0 0,1 0 0 0 0,-1 1 0 0 0,1-1 0 0 0,-1 0 0 0 0,0 0-1 0 0,1 1 1 0 0,-1-2 1 0 0,2-12-88 0 0,5-4 14 0 0,-3 9 35 0 0,5-13-77 0 0,-1 0-32 0 0,-7 3 19 0 0,-1 15 49 0 0,4-3 104 0 0,-3 7-47 0 0,1 0-34 0 0,0 1-32 0 0,0-1-43 0 0,0 1-52 0 0,1 0-59 0 0,-6 3 163 0 0,-1 0 66 0 0,4-2 14 0 0,-1-1-1 0 0,1 0 1 0 0,-1 1 0 0 0,1-1-1 0 0,-1 0 1 0 0,1 1 0 0 0,0-1-1 0 0,-1 1 1 0 0,1-1 0 0 0,0 0-1 0 0,-1 1 1 0 0,1-1 0 0 0,0 1 0 0 0,0-1-1 0 0,-1 1 1 0 0,1-1 0 0 0,0 1-1 0 0,0-1 1 0 0,0 1 0 0 0,-3 34 4 0 0,3 41-122 0 0,0-74 118 0 0,1 0-1 0 0,-1-1 0 0 0,0 1 1 0 0,0 0-1 0 0,1-1 0 0 0,-1 1 1 0 0,1 0-1 0 0,-1-1 1 0 0,1 1-1 0 0,0-1 0 0 0,0 1 1 0 0,0-1-1 0 0,-1 0 0 0 0,2 1 1 0 0,2 6 9 0 0,-1 8 47 0 0,0 10 58 0 0,-3-24-110 0 0,1-1 0 0 0,-1 1 0 0 0,1 0 0 0 0,0-1 0 0 0,0 1 0 0 0,-1-1 0 0 0,1 1 0 0 0,0-1 0 0 0,0 0 0 0 0,1 1 0 0 0,-1-1-4 0 0,2 2 74 0 0,0 1-17 0 0,-5-3-43 0 0,1-1-14 0 0,1 1 0 0 0,0-1 0 0 0,0 0 0 0 0,0 0 0 0 0,0 0 0 0 0,0 0 0 0 0,0 0 0 0 0,-1 0 0 0 0,1 0 0 0 0,0 0 0 0 0,0 0 0 0 0,0 0 0 0 0,0 0 0 0 0,0 0 0 0 0,0 0 0 0 0,0 1 0 0 0,-1-1 0 0 0,1 0 0 0 0,0 0 0 0 0,0 0 0 0 0,0 0 0 0 0,0 0-1 0 0,0 0 1 0 0,0 0 0 0 0,0 1 0 0 0,0-1 0 0 0,0 0 0 0 0,0 0 0 0 0,0 0 0 0 0,0 0 0 0 0,0 0 0 0 0,0 1 0 0 0,0-1 0 0 0,0 0 0 0 0,0 0 0 0 0,0 0 0 0 0,0 0 0 0 0,0 0 0 0 0,0 1 0 0 0,0-1 0 0 0,0 0 0 0 0,0 0 0 0 0,0 0 0 0 0,0 0 0 0 0,0 0 0 0 0,5 8 24 0 0,8 6 40 0 0,-8-9-92 0 0,-1-1-71 0 0,-2-2-74 0 0,0 0-113 0 0,-1-1-131 0 0,0 0-119 0 0,-1-1 71 0 0,0 0-44 0 0,0 0-604 0 0,0 0-475 0 0,0 0-902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20.5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 5208 0 0,'0'0'116'0'0,"0"0"17"0"0,0 0 11 0 0,-3 0-19 0 0,-3 0-86 0 0,2 0 18 0 0,2 0 58 0 0,1 0 133 0 0,1 0 225 0 0,0 0 21 0 0,0 0-41 0 0,0 0-324 0 0,0 0 17 0 0,0 2 51 0 0,0-1-154 0 0,1 4-9 0 0,-1-2 11 0 0,0 0 48 0 0,-1-2 71 0 0,-1 0 94 0 0,0-1-108 0 0,-1 0-68 0 0,-3-1 1 0 0,6 1-7 0 0,0 0-70 0 0,0 0 1 0 0,0 0-1 0 0,-1 0 0 0 0,1 0 1 0 0,0 0-1 0 0,0 0 0 0 0,0 0 0 0 0,0 0 1 0 0,0 0-1 0 0,0 0 0 0 0,0 0 1 0 0,0 0-1 0 0,0 0 0 0 0,0 0 0 0 0,-1 0 1 0 0,1 0-1 0 0,0 0 0 0 0,0 0 1 0 0,0 0-1 0 0,0 0 0 0 0,0 0 0 0 0,0 0 1 0 0,0 0-1 0 0,0 0 0 0 0,0 0 1 0 0,0 1-1 0 0,0-1 0 0 0,0 0 1 0 0,-1 0-1 0 0,1 0 0 0 0,0 0 0 0 0,0 0 1 0 0,0 0-1 0 0,0 0 0 0 0,0 0 1 0 0,0 0-1 0 0,0 0 0 0 0,0 0 0 0 0,0 0 1 0 0,0 0-1 0 0,0 1 0 0 0,0-1 1 0 0,0 0-1 0 0,0 0 0 0 0,0 0 0 0 0,0 0 1 0 0,0 0-1 0 0,0 0 0 0 0,0 0 1 0 0,0 0-1 0 0,0 0 0 0 0,0 0 1 0 0,0 1-1 0 0,0-1 0 0 0,0 0 0 0 0,0 0 1 0 0,0 0-7 0 0,2 8 239 0 0,3 4 19 0 0,2 1 2 0 0,-5-1-33 0 0,-2-5-88 0 0,-1-5-92 0 0,1 0-1 0 0,0 0 1 0 0,0 0 0 0 0,0 1-1 0 0,1-1 1 0 0,-1 0-1 0 0,0 0 1 0 0,1 0-1 0 0,0 0 1 0 0,0 1-47 0 0,3 5 141 0 0,2 2 52 0 0,-3 4 44 0 0,-3 4 28 0 0,2-2-87 0 0,9 26 144 0 0,-7-22-134 0 0,-5 6-11 0 0,1-23-152 0 0,0 1 1 0 0,-1-1-1 0 0,1 0 0 0 0,1 1 0 0 0,-1-1 0 0 0,0 1 0 0 0,1-1 1 0 0,0 3-26 0 0,5 9 93 0 0,-5-11-76 0 0,0-1 0 0 0,1 0 0 0 0,-1 1-1 0 0,-1-1 1 0 0,1 0 0 0 0,0 1 0 0 0,-1-1 0 0 0,0 2-17 0 0,0 16 27 0 0,-1 5 142 0 0,0 2 38 0 0,1-6-165 0 0,1-1-122 0 0,-1-8-12 0 0,1 1-41 0 0,-1-14-399 0 0</inkml:trace>
  <inkml:trace contextRef="#ctx0" brushRef="#br0" timeOffset="432.59">222 64 4832 0 0,'0'0'108'0'0,"0"0"17"0"0,0 0 10 0 0,0 2-22 0 0,-1 2-96 0 0,1-4-21 0 0,5 8 25 0 0,4 9 61 0 0,-5-8 171 0 0,1-1 41 0 0,7 17 710 0 0,-6-12-460 0 0,-1-5-224 0 0,-3 8 240 0 0,1 0-44 0 0,2-8-270 0 0,1 2 100 0 0,-4 3 78 0 0,-1-4-184 0 0,0-2-67 0 0,1 0-30 0 0,2 2-2 0 0,0 0-4 0 0,-2-2 0 0 0,-1 0 29 0 0,0 2 65 0 0,-1 7 176 0 0,0 1-105 0 0,0-1-74 0 0,0 21 216 0 0,0-16-97 0 0,0-18-123 0 0,-1 0-147 0 0,1-1 38 0 0,-1 0 197 0 0,2-8 436 0 0,-1 3-547 0 0,1 0-33 0 0,0 0-48 0 0,-1 0-58 0 0,1 1-60 0 0,-1 1-36 0 0,0 0-40 0 0,1 0-43 0 0,3-7 140 0 0,7-18 32 0 0,-8 16-25 0 0,4-10 41 0 0,-1 5 18 0 0,-2 7-46 0 0,8-18 90 0 0,1 0-117 0 0,3 7-16 0 0,-3 4 0 0 0,-8 2 0 0 0,6 7-16 0 0,-11 6 11 0 0,0-1 0 0 0,1 0 0 0 0,-1 1 0 0 0,0-1 0 0 0,1 1 0 0 0,-1-1 0 0 0,0 0 0 0 0,0 1 0 0 0,0-1 0 0 0,0 0 0 0 0,0 1 0 0 0,0-1 0 0 0,0 0 0 0 0,0 0 0 0 0,0 1 5 0 0,0 0 0 0 0,0 0-1 0 0,0 0 0 0 0,0-1 0 0 0,0 1 0 0 0,0 0 0 0 0,0 0 0 0 0,0 0 0 0 0,0 0 0 0 0,0 0 0 0 0,0 0 0 0 0,0 0 0 0 0,0 0 0 0 0,0 0-1 0 0,0 0 1 0 0,0 0 0 0 0,0-1 0 0 0,0 1 0 0 0,0 0 0 0 0,0 0 0 0 0,0 0 0 0 0,0 0 0 0 0,0 0 0 0 0,0 0 0 0 0,0 0 0 0 0,0 0 0 0 0,0 0 0 0 0,1 0 0 0 0,-1 0 0 0 0,0-1 0 0 0,0 1 0 0 0,0 0 0 0 0,0 0 0 0 0,0 0 0 0 0,0 0 0 0 0,0 0 0 0 0,0 0 0 0 0,0 0 0 0 0,0 0 0 0 0,0 0 0 0 0,0 0 0 0 0,1 0 0 0 0,-1 0 0 0 0,0 0 0 0 0,0 0 0 0 0,0 0 0 0 0,0 0 0 0 0,0 0-1 0 0,0 0 1 0 0,0 0 0 0 0,0 0 0 0 0,0 0 0 0 0,0 0 0 0 0,1 0 0 0 0,-1 0 0 0 0,0 0 0 0 0,0 0 0 0 0,0 0 0 0 0,0 0 1 0 0,13 3-10 0 0,-12-3 10 0 0,1 1 0 0 0,-1 0 0 0 0,0 0 0 0 0,0 0 0 0 0,0 0 0 0 0,0-1 0 0 0,0 1 0 0 0,0 1 0 0 0,0-1 0 0 0,-1 0 0 0 0,1 0 0 0 0,0 1 0 0 0,5 14 0 0 0,7-1 0 0 0,-12-14 0 0 0,0 1 0 0 0,1-1 0 0 0,-1 0 0 0 0,0 0 0 0 0,0 1 0 0 0,0-1 0 0 0,0 0 0 0 0,0 1 0 0 0,0-1 0 0 0,0 1 0 0 0,-1 0 0 0 0,1-1 0 0 0,0 1 0 0 0,-1-1 0 0 0,0 1 0 0 0,1 0 0 0 0,-1 0 0 0 0,0-1 0 0 0,0 1 0 0 0,0 0 0 0 0,1 0 0 0 0,-1 0 0 0 0,0-1 0 0 0,0 1 0 0 0,1 0 0 0 0,-1 0 0 0 0,1-1 0 0 0,-1 1 0 0 0,1 0 0 0 0,0-1 0 0 0,-1 1 0 0 0,1 0 0 0 0,0-1 0 0 0,0 1 0 0 0,0-1 0 0 0,0 1 0 0 0,0-1 0 0 0,0 1 0 0 0,0-1 0 0 0,-1 1 0 0 0,1 0 0 0 0,0 0 0 0 0,-1-1 0 0 0,0 1 0 0 0,1 0 0 0 0,-1 0 0 0 0,0-1 0 0 0,0 1 0 0 0,3 14 0 0 0,2-8-2 0 0,1 4 3 0 0,-4 2-54 0 0,-3-10 46 0 0,1-4 5 0 0,14 25 1 0 0,-12-21 1 0 0,-1 2 0 0 0,-1 16 0 0 0,0 7-29 0 0,0-23-34 0 0,0-2-34 0 0,0 1-49 0 0,0-4 140 0 0,0-1-1 0 0,0 0 1 0 0,0 0-1 0 0,0 0 1 0 0,0 0 0 0 0,0 0-1 0 0,0 0 1 0 0,0 0 0 0 0,0 0-1 0 0,0 0 1 0 0,0 0 0 0 0,0 1-1 0 0,0-1 1 0 0,0 0-1 0 0,0 0 1 0 0,0 0 0 0 0,0 0-1 0 0,0 0 1 0 0,0 0 0 0 0,0 0-1 0 0,0 0 1 0 0,0 0 0 0 0,0 0-1 0 0,0 0 1 0 0,0 1-1 0 0,0-1 1 0 0,0 0 0 0 0,-1 0-1 0 0,1 0 1 0 0,0 0 0 0 0,0 0-1 0 0,0 0 1 0 0,0 0 0 0 0,0 0-1 0 0,0 0 1 0 0,0 0-1 0 0,0 0 1 0 0,0 0 0 0 0,0 0-1 0 0,0 0 1 0 0,0 0 0 0 0,-1 0-1 0 0,1 0 1 0 0,0 0 0 0 0,0 0-1 0 0,0 0 1 0 0,0 0 0 0 0,0 0-1 0 0,0 0 1 0 0,0 0-1 0 0,0 0 1 0 0,0 0 0 0 0,0 0-1 0 0,-1 0 1 0 0,1 0 0 0 0,0 0-1 0 0,0 0 7 0 0,0 0-135 0 0,0 0 36 0 0,0 0-7 0 0,-1 0 96 0 0,1 0 50 0 0,-3 0 233 0 0,2 1-203 0 0,-1-1-101 0 0,1 0-40 0 0,1 0-45 0 0,-1 0-75 0 0,1 0-73 0 0,-1 0-83 0 0,1 1-91 0 0,-1-1-101 0 0,1 0-109 0 0,0 0-119 0 0,1 1 337 0 0,-1-1-34 0 0,4 4-1235 0 0,5 5-959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30.2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9728 0 0,'0'0'222'0'0,"0"0"30"0"0,0 0 18 0 0,0 0 18 0 0,0 0 66 0 0,0 0 29 0 0,0 0 8 0 0,0 0-167 0 0,0 0-106 0 0,0 0-29 0 0,3 0-48 0 0,1 0-59 0 0,6 4 71 0 0,-7-2-89 0 0,0 0-50 0 0,-1 0-65 0 0,0-1-84 0 0,0 1-98 0 0,-1-1 63 0 0,-1-1-44 0 0,1 1-40 0 0,-1-1-35 0 0,0 0-116 0 0,1 1-34 0 0,-1-1-1196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30.4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9040 0 0,'0'0'200'0'0,"0"0"33"0"0,0 0 15 0 0,0 0-86 0 0,0 0-23 0 0,0 0 40 0 0,0 0 140 0 0,0 0 259 0 0,0 0 20 0 0,0 0-22 0 0,0 0-100 0 0,0 0-42 0 0,3 0-8 0 0,7 0-45 0 0,-8 0-281 0 0,-1 0 3 0 0,-1 0 22 0 0,0 0-18 0 0,0 0-10 0 0,0 0-26 0 0,0 3-18 0 0,0 5-40 0 0,0 18 75 0 0,3-16-82 0 0,1-1-6 0 0,-3-8 4 0 0,0 0 0 0 0,0 1-1 0 0,0-1 1 0 0,0 1 0 0 0,0-1 0 0 0,-1 1-1 0 0,1-1 1 0 0,-1 1 0 0 0,1 0 0 0 0,-1-1 0 0 0,0 1-1 0 0,1-1 1 0 0,-1 1 0 0 0,0 0-4 0 0,0 55 62 0 0,0-17 24 0 0,0-37-81 0 0,0 1 0 0 0,0-1 0 0 0,1 0 1 0 0,-1 0-1 0 0,1 0 0 0 0,0 0 0 0 0,1 2-5 0 0,6 13 59 0 0,-6-2-25 0 0,-2-15-27 0 0,0 1 0 0 0,0-1 0 0 0,1 1 1 0 0,-1-1-1 0 0,0 0 0 0 0,0 1 0 0 0,1-1 1 0 0,-1 1-1 0 0,1-1 0 0 0,-1 1-7 0 0,3 3 25 0 0,2 5 20 0 0,-10 6 8 0 0,9-4-33 0 0,0-3 18 0 0,-2 2 37 0 0,-2 3 8 0 0,0 23 172 0 0,3-25-187 0 0,7 1-4 0 0,-6-7 19 0 0,-5 4-41 0 0,1-10-31 0 0,0 2 61 0 0,0-2 0 0 0,0 0-2 0 0,0 3-15 0 0,0 5-41 0 0,0-3 73 0 0,3-5-28 0 0,-3 0-59 0 0,0 0 1 0 0,1 0 1 0 0,0 0-1 0 0,-1 0 1 0 0,1 0-1 0 0,0 0 1 0 0,-1 0-1 0 0,1 1 1 0 0,0-1-1 0 0,-1 0 1 0 0,1 0-1 0 0,0 0 1 0 0,-1 1-1 0 0,1-1 1 0 0,0 0 0 0 0,-1 1-2 0 0,5 9 58 0 0,-4-9-53 0 0,0-1-1 0 0,-1 0 0 0 0,1 1 1 0 0,-1-1-1 0 0,1 0 0 0 0,0 0 1 0 0,-1 1-1 0 0,1-1 0 0 0,0 0 1 0 0,-1 0-1 0 0,1 0 0 0 0,0 0 1 0 0,0 0-1 0 0,-1 0 0 0 0,1 0-4 0 0,2 0 64 0 0,-1 0-10 0 0,9 0-58 0 0,-6-3-78 0 0,6-7-48 0 0,-8 7 26 0 0,-1 2 34 0 0,3 1-13 0 0,-2 0 43 0 0,-1-1-20 0 0,5-11-356 0 0,-7 11 380 0 0,1 0 0 0 0,-1 0 0 0 0,0 0-1 0 0,1 0 1 0 0,0 0 0 0 0,-1 0 0 0 0,1 0 0 0 0,0 0-1 0 0,-1 1 1 0 0,1-1 0 0 0,0 0 0 0 0,0 0-1 0 0,0 0 1 0 0,-1 1 0 0 0,1-1 0 0 0,1 0 36 0 0,3-1-247 0 0,-3 2 122 0 0,0 0-37 0 0,-1 0-8 0 0,0 0-38 0 0,0 0-41 0 0,0 0-49 0 0,-1 0 298 0 0,1 0-349 0 0,-1 0-47 0 0,1 0-43 0 0,-1 0-38 0 0,0 0-136 0 0,0 0-37 0 0,0 0-1428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30.7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9616 0 0,'0'0'216'0'0,"0"0"32"0"0,-3 0 12 0 0,-7 0 54 0 0,7 0-90 0 0,3 0 35 0 0,0 0 301 0 0,0 0 15 0 0,0 0-243 0 0,0 0-148 0 0,0 0-52 0 0,0 0 0 0 0,0 0 21 0 0,0 0-22 0 0,0 0-42 0 0,0 0-108 0 0,0 0-37 0 0,0 0-94 0 0,0 0-10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31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10424 0 0,'0'0'233'0'0,"0"0"39"0"0,0 0 15 0 0,0 0-37 0 0,0 0-116 0 0,0 0 98 0 0,0 0 65 0 0,0 0 14 0 0,0 0-39 0 0,0 0-205 0 0,0 0-48 0 0,0 0-85 0 0,3 0-76 0 0,10 0-16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31.4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9216 0 0,'0'0'208'0'0,"0"0"33"0"0,0 0 14 0 0,0 0-83 0 0,0 0 0 0 0,0 0 73 0 0,0 0 224 0 0,0 0 411 0 0,0 0 31 0 0,0 0-371 0 0,0 0-209 0 0,0 0-42 0 0,0 0 92 0 0,0 0 202 0 0,0 0-20 0 0,0 0-239 0 0,0 0-143 0 0,0 0-46 0 0,0 0 6 0 0,0 0 36 0 0,0 0-17 0 0,0 0-78 0 0,0 0-58 0 0,0 0-42 0 0,0 0-62 0 0,0 0-105 0 0,0 0 80 0 0,0 0-62 0 0,0 0-79 0 0,0 0 76 0 0,0 0-38 0 0,0 0-40 0 0,0 0-39 0 0,0 0-386 0 0,0 0 92 0 0,0 0-52 0 0,0 0-744 0 0,0 0-585 0 0,0 0-1114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33.9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32 7968 0 0,'0'0'233'0'0,"0"-3"-9"0"0,-1-2-184 0 0,1 5-39 0 0,0-1 0 0 0,0 1-1 0 0,0-1 1 0 0,-1 1 0 0 0,1 0-1 0 0,0-1 1 0 0,0 1 0 0 0,0 0-1 0 0,-1-1 1 0 0,1 1 0 0 0,0 0-1 0 0,0-1 1 0 0,-1 1 0 0 0,1 0-1 0 0,0 0 1 0 0,-1-1 0 0 0,1 1 0 0 0,0 0-1 0 0,-1 0 1 0 0,1-1 0 0 0,-1 1-1 0 0,-2-1 33 0 0,-1 1 36 0 0,3 0 168 0 0,2-3 92 0 0,10-7 399 0 0,-8 7 28 0 0,-3 3-311 0 0,0 0-178 0 0,0 0-42 0 0,0 0 60 0 0,0 0 138 0 0,0 0-20 0 0,0 0-34 0 0,0 0-129 0 0,-3 3-59 0 0,0 0-123 0 0,0 0-36 0 0,1-1 25 0 0,0 0 32 0 0,-1 1 51 0 0,3-3 32 0 0,0 0-2 0 0,0 0 0 0 0,0 0 26 0 0,1 2 72 0 0,-1 0-108 0 0,0 2-66 0 0,-1 1-34 0 0,1-3-14 0 0,0-1 33 0 0,0 8 137 0 0,0 4 95 0 0,0-3-163 0 0,0 5 37 0 0,0-8-132 0 0,0-5-35 0 0,0 0 0 0 0,1 1 0 0 0,-2-1 0 0 0,1 0 1 0 0,0 0-1 0 0,0 0 0 0 0,-1 0 0 0 0,1 1 0 0 0,-1-1 0 0 0,0 1-8 0 0,-4 5 67 0 0,0 2 61 0 0,2 3 35 0 0,3 9 87 0 0,0 0-56 0 0,0 76 452 0 0,0-93-617 0 0,-1-1 1 0 0,1 1-1 0 0,-1-1 1 0 0,-1 1-1 0 0,1-1 1 0 0,-1 4-30 0 0,0-5 18 0 0,1 0 1 0 0,0 0-1 0 0,0 0 1 0 0,0 0-1 0 0,1 0 1 0 0,-1 1-1 0 0,1-1 1 0 0,0 0-1 0 0,0 1 1 0 0,0-1-1 0 0,0 0 0 0 0,1 3-18 0 0,3 9 58 0 0,3 20 81 0 0,-5-3 8 0 0,-2 4 9 0 0,0-9-6 0 0,0-4 32 0 0,0-2 74 0 0,2-10-107 0 0,3 1-28 0 0,-1-6-30 0 0,-1 2 70 0 0,-2-2 4 0 0,0 1 60 0 0,-1-4-129 0 0,0-2-105 0 0,0-1-18 0 0,0 1 38 0 0,0 0 31 0 0,0 2 42 0 0,0 0 27 0 0,0 1 44 0 0,0 0 49 0 0,0 3 57 0 0,0-5-237 0 0,0-2-53 0 0,0 0-57 0 0,0 0-111 0 0,0 0-156 0 0,0 0 186 0 0,0 1 71 0 0,0-1-35 0 0,0 0-11 0 0,0 1-34 0 0,0-1-40 0 0,0 1-45 0 0,0 0-49 0 0,0 0-45 0 0,0 0-42 0 0,0 0-38 0 0,-1 1-280 0 0,1-1-62 0 0,-1 1-50 0 0,0-1-36 0 0,-3 1-1541 0 0,-5-1-1362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32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7688 0 0,'0'0'166'0'0,"0"0"29"0"0,0 0 14 0 0,2 0-25 0 0,12-2-146 0 0,-10-1 17 0 0,0 1 93 0 0,1-2 197 0 0,8 0 341 0 0,-5 3-422 0 0,1 0 303 0 0,-1-4-96 0 0,-1 1-181 0 0,0 1-35 0 0,6 1 68 0 0,1-1-30 0 0,-1-3 70 0 0,-4 1-39 0 0,3 3 68 0 0,-6 2-179 0 0,1-1-41 0 0,4-1 68 0 0,2-1-90 0 0,4-2-55 0 0,-11 3-56 0 0,-2 1-18 0 0,0 0 0 0 0,1 0 0 0 0,-1 1-1 0 0,0 0 1 0 0,0 0 0 0 0,0 0 0 0 0,0 0 0 0 0,4 1-21 0 0,-4 0 21 0 0,1-1 1 0 0,-1 0-1 0 0,1 0 0 0 0,-1 0 0 0 0,0 0 1 0 0,1-1-1 0 0,0 0-21 0 0,-3 1 3 0 0,1-1 1 0 0,-1 0 0 0 0,0 0-1 0 0,-1 0 1 0 0,1 0-1 0 0,0 0 1 0 0,0 0-1 0 0,0 0 1 0 0,-1-1-1 0 0,1 1 1 0 0,0-1-4 0 0,1 0-36 0 0,0 1-71 0 0,2 1-77 0 0,0-1-78 0 0,0 1-83 0 0,0 1-84 0 0,0-1-90 0 0,0 0-91 0 0,-1 0-90 0 0,-2 0-98 0 0,0 0-959 0 0,-1 0-1008 0 0</inkml:trace>
  <inkml:trace contextRef="#ctx0" brushRef="#br0" timeOffset="363.01">159 206 6536 0 0,'0'0'141'0'0,"0"0"23"0"0,0 0 13 0 0,0 3-19 0 0,0-2-156 0 0,0-1 0 0 0,0 1 0 0 0,0 0 0 0 0,0-1 0 0 0,-1 1 1 0 0,1 0-1 0 0,0-1 0 0 0,0 1 0 0 0,0 0 0 0 0,0-1 0 0 0,-1 1 0 0 0,1 0 1 0 0,0-1-1 0 0,-1 1 0 0 0,1 0-2 0 0,-6 1 22 0 0,1-2 60 0 0,5 0-82 0 0,-2 0 169 0 0,2 0 195 0 0,-3 3 331 0 0,-7 7 29 0 0,7-7-32 0 0,3-3-460 0 0,0 0 76 0 0,0 0 162 0 0,-3 0-12 0 0,3 0-432 0 0,-1 0 0 0 0,1 0 0 0 0,-1 0 1 0 0,0 0-1 0 0,1 0 0 0 0,-1 0 0 0 0,1 0 1 0 0,-1 0-1 0 0,1 1 0 0 0,-1-1 0 0 0,1 0 0 0 0,-1 0 1 0 0,0 1-1 0 0,1-1 0 0 0,-1 0 0 0 0,1 1 1 0 0,-1-1-27 0 0,1 1 24 0 0,0-1 0 0 0,-1 1-1 0 0,1-1 1 0 0,0 1 0 0 0,0-1 0 0 0,-1 1 0 0 0,1-1 0 0 0,0 1 0 0 0,0-1 0 0 0,0 1 0 0 0,-1-1 0 0 0,1 1 0 0 0,0 0 0 0 0,0-1 0 0 0,0 1 0 0 0,0-1 0 0 0,0 1-24 0 0,0 2 387 0 0,0-3-3 0 0,0 0-11 0 0,0 0-44 0 0,0 0-17 0 0,0 0-6 0 0,0 0-13 0 0,0 0-45 0 0,0 0-21 0 0,0 0-3 0 0,0 0-10 0 0,0 0-38 0 0,0 0-16 0 0,3 0-6 0 0,23 0 116 0 0,-21-3-156 0 0,6-7-3 0 0,-8 7-15 0 0,1 2-44 0 0,5 1-14 0 0,-7 1-8 0 0,0-1-17 0 0,0 0-1 0 0,0 0 0 0 0,0-1 0 0 0,-1 1 0 0 0,1-1 0 0 0,0 1 0 0 0,-1-1 0 0 0,1 1 1 0 0,0-1-1 0 0,-1 0 0 0 0,1 0 0 0 0,-1 0 0 0 0,1 0-12 0 0,0 0 11 0 0,-1 0-1 0 0,1 0 1 0 0,-1 0-1 0 0,1 1 1 0 0,-1-1-1 0 0,1 0 1 0 0,0 1-1 0 0,0-1 1 0 0,-1 1-1 0 0,1 0 1 0 0,0-1 0 0 0,0 1-1 0 0,0 0-10 0 0,10 1 16 0 0,10-1 0 0 0,-6-3 23 0 0,-10 0-35 0 0,0 1-5 0 0,1 0 1 0 0,0 0-1 0 0,-1 1 0 0 0,1-1 0 0 0,0 1 0 0 0,0 1 0 0 0,0-1 1 0 0,-1 1 26 0 0,0 0-35 0 0,6 0-94 0 0,-1 0-71 0 0,20 0-468 0 0,-21 0 410 0 0,9 0-341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36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0 5584 0 0,'0'0'165'0'0,"0"0"-41"0"0,0 0 3 0 0,0 0 54 0 0,0 0 162 0 0,0 0 297 0 0,0 0 28 0 0,0 0-38 0 0,0 0-428 0 0,0 0 55 0 0,0 0 131 0 0,0 0-17 0 0,0 0-30 0 0,0 0-112 0 0,0 0-49 0 0,0 0-10 0 0,0 0 7 0 0,0 0 38 0 0,0 0 10 0 0,0 3 6 0 0,3 9-30 0 0,7 2-48 0 0,-7-10-66 0 0,-2-1-39 0 0,-2 6-14 0 0,1-6-5 0 0,0-3-24 0 0,0 1 1 0 0,0 0 0 0 0,0-1 0 0 0,0 1 0 0 0,0 0 0 0 0,0-1 0 0 0,0 1 0 0 0,0 0-1 0 0,0-1 1 0 0,1 1 0 0 0,-1 0 0 0 0,0-1 0 0 0,0 1 0 0 0,1 0 0 0 0,-1-1 0 0 0,1 1-1 0 0,-1-1 1 0 0,0 1 0 0 0,1-1 0 0 0,-1 1 0 0 0,1-1 0 0 0,-1 1 0 0 0,1-1-1 0 0,-1 1 1 0 0,1-1 0 0 0,0 0-6 0 0,-1 1 7 0 0,1-1-1 0 0,-1 1 1 0 0,1-1-1 0 0,-1 0 0 0 0,1 1 1 0 0,-1-1-1 0 0,1 1 1 0 0,-1-1-1 0 0,1 1 1 0 0,-1 0-1 0 0,1-1 0 0 0,-1 1 1 0 0,0-1-1 0 0,0 1 1 0 0,1 0-1 0 0,-1-1 1 0 0,0 1-1 0 0,0 0 1 0 0,0-1-1 0 0,1 1 0 0 0,-1 0 1 0 0,0-1-1 0 0,0 1 1 0 0,0 0-1 0 0,0-1 1 0 0,0 1-7 0 0,0 1 13 0 0,0 0-1 0 0,0 0 1 0 0,0-1 0 0 0,1 1 0 0 0,-1 0 0 0 0,1 0 0 0 0,-1-1 0 0 0,1 1 0 0 0,0 0 0 0 0,0-1 0 0 0,-1 1-1 0 0,1-1 1 0 0,0 1-13 0 0,0-1 10 0 0,0 1 0 0 0,0-1 0 0 0,0 1-1 0 0,0 0 1 0 0,0-1 0 0 0,-1 1 0 0 0,1 0-1 0 0,-1-1 1 0 0,1 1 0 0 0,-1 0 0 0 0,0 0 0 0 0,0 0-1 0 0,0 0-9 0 0,2 16 115 0 0,4-4-63 0 0,1 0-3 0 0,-6 3 57 0 0,-1-16-93 0 0,0 1 1 0 0,0-1-1 0 0,1 1 0 0 0,-1 0 1 0 0,0-1-1 0 0,1 1 1 0 0,-1-1-1 0 0,1 1 1 0 0,0-1-1 0 0,-1 0 1 0 0,1 1-1 0 0,0-1 1 0 0,0 1-14 0 0,5 11 89 0 0,-5-8-60 0 0,0 0 1 0 0,0 1 0 0 0,0-1 0 0 0,-1 0 0 0 0,0 2-30 0 0,-1 19 56 0 0,1-12-49 0 0,0-5 12 0 0,0 0 0 0 0,1 0 0 0 0,0 0 0 0 0,0 0 0 0 0,1 0 0 0 0,1 0 0 0 0,2 7-19 0 0,-4-12 8 0 0,0-1 0 0 0,0 1-1 0 0,-1 0 1 0 0,1-1 0 0 0,-1 1 0 0 0,0-1 0 0 0,0 1 0 0 0,0 0-1 0 0,-1 1-7 0 0,1 5 25 0 0,0 58 103 0 0,0-59-106 0 0,1-6-15 0 0,-1 0-1 0 0,0 0 1 0 0,0 0-1 0 0,0 0 1 0 0,0-1 0 0 0,0 1-1 0 0,-1 0 1 0 0,1 0-1 0 0,-1 0 1 0 0,0 0-1 0 0,0 1-6 0 0,-6 11 48 0 0,6-12-41 0 0,0 0 0 0 0,0 1-1 0 0,0 0 1 0 0,0-1-1 0 0,1 1 1 0 0,-1 0-1 0 0,1 2-6 0 0,0 11 46 0 0,-3-7-22 0 0,-8-2 88 0 0,10-7-102 0 0,0-1 0 0 0,0 1 0 0 0,0-1 0 0 0,0 1 0 0 0,0 0-1 0 0,0 0 1 0 0,0-1 0 0 0,0 1 0 0 0,0 0 0 0 0,0 0 0 0 0,0 0 0 0 0,0 0 0 0 0,0 0-1 0 0,1 0 1 0 0,-1 0-10 0 0,-1 15 118 0 0,2-15-110 0 0,0 0 1 0 0,0-1-1 0 0,0 1 0 0 0,0 0 1 0 0,0 0-1 0 0,0 0 0 0 0,-1 0 1 0 0,1 0-1 0 0,0-1 0 0 0,0 1 1 0 0,-1 0-1 0 0,1 0 0 0 0,0 0 1 0 0,-1-1-1 0 0,1 1-8 0 0,-11 5 127 0 0,6 4 1 0 0,-6-5 0 0 0,7 2-46 0 0,4-7-77 0 0,0 1 0 0 0,-1-1 0 0 0,1 1 0 0 0,0-1 0 0 0,0 0 0 0 0,-1 1 0 0 0,1-1 0 0 0,0 1-1 0 0,-1-1 1 0 0,1 0 0 0 0,-1 1 0 0 0,1-1 0 0 0,0 0 0 0 0,-1 0 0 0 0,1 1 0 0 0,-1-1 0 0 0,1 0 0 0 0,-1 0 0 0 0,1 0 0 0 0,-1 1-1 0 0,1-1 1 0 0,-1 0 0 0 0,1 0 0 0 0,-1 0 0 0 0,1 0 0 0 0,-1 0 0 0 0,1 0 0 0 0,-1 0 0 0 0,1 0 0 0 0,-1 0 0 0 0,1 0 0 0 0,-1-1-5 0 0,-14 1 191 0 0,-15 0 72 0 0,22 0-174 0 0,-2 0 40 0 0,8 0-119 0 0,1 0 1 0 0,-1 0 0 0 0,0 0 0 0 0,1-1 0 0 0,-1 1 0 0 0,0 0 0 0 0,1-1 0 0 0,-1 0 0 0 0,1 1 0 0 0,-1-1 0 0 0,1 0 0 0 0,-1 0 0 0 0,1 0-1 0 0,-1 0-10 0 0,-6-4 38 0 0,-5 0 36 0 0,8-5-2 0 0,-6 3-15 0 0,10 7-56 0 0,0-1 1 0 0,0 1-1 0 0,0-1 1 0 0,0 1 0 0 0,0-1-1 0 0,0 1 1 0 0,0-1-1 0 0,0 0 1 0 0,0 1 0 0 0,0-1-1 0 0,0 0 1 0 0,1 0-1 0 0,-1 0 1 0 0,0 0 0 0 0,0 0-1 0 0,1 0-1 0 0,-5-10 33 0 0,-1-1-11 0 0,-4 1 30 0 0,4 6-46 0 0,3 2-7 0 0,0 0 0 0 0,0 1 0 0 0,1-1 0 0 0,-1 0 1 0 0,-1-4 0 0 0,3 6-7 0 0,0-1 1 0 0,1 1-1 0 0,-1-1 1 0 0,1 1-1 0 0,-1-1 1 0 0,1 1-1 0 0,-1-1 1 0 0,1 0-1 0 0,0 1 1 0 0,0-1-1 0 0,0 0 7 0 0,0-5-14 0 0,0-5-96 0 0,-1 5 9 0 0,-1 2-35 0 0,0 1 28 0 0,-1 0 31 0 0,-1-3-29 0 0,3 4 27 0 0,0 0-41 0 0,0 1-19 0 0,0-1-42 0 0,1 0-50 0 0,0 0-56 0 0,0 2 46 0 0,0-1-34 0 0,0-1-368 0 0,0 0 92 0 0,0 1-47 0 0,0-3-699 0 0,0-1-549 0 0,0-3-1045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36.3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7688 0 0,'0'0'166'0'0,"0"0"29"0"0,0-2 14 0 0,0 1-196 0 0,0 0-1 0 0,0 1 0 0 0,0-1 0 0 0,0 0 1 0 0,0 1-1 0 0,0-1 0 0 0,0 0 1 0 0,0 1-1 0 0,0-1 0 0 0,1 0 0 0 0,-1 1 1 0 0,0-1-1 0 0,0 0 0 0 0,1 1 0 0 0,-1-1-12 0 0,1 1 7 0 0,-1 0 0 0 0,1-1-1 0 0,0 1 1 0 0,-1 0 0 0 0,1-1-1 0 0,0 1 1 0 0,-1 0 0 0 0,1 0-1 0 0,0 0 1 0 0,-1 0 0 0 0,1 0-1 0 0,0 0 1 0 0,-1 0 0 0 0,1 0-1 0 0,0 0-6 0 0,-1 0 0 0 0,2-1 102 0 0,-2-1 114 0 0,0-9 181 0 0,0 9 10 0 0,0 2-173 0 0,0 0-108 0 0,0 0-41 0 0,0 0-12 0 0,0 0 5 0 0,3 2-9 0 0,8 9-44 0 0,-9-8-5 0 0,1-1-117 0 0,10 11-12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36.6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5584 0 0,'0'0'165'0'0,"0"0"-40"0"0,0 0 5 0 0,0 0 57 0 0,0 0 171 0 0,0 0 313 0 0,0 0 29 0 0,0 0-28 0 0,0 0-135 0 0,0 0-60 0 0,0 0-11 0 0,0 0-44 0 0,0 0-303 0 0,0 0 10 0 0,0 0 41 0 0,0 0-12 0 0,0 0-19 0 0,0 0-129 0 0,0 0-78 0 0,0 0-70 0 0,0 0-98 0 0,0 0-116 0 0,0 0-102 0 0,0 0 57 0 0,0 1-38 0 0,0 0-519 0 0,0 4-412 0 0,0 4-781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36.9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7800 0 0,'0'0'174'0'0,"0"0"29"0"0,0 0 13 0 0,0 0 41 0 0,0 0 149 0 0,0 0 66 0 0,0 0 9 0 0,0 0-201 0 0,0 0-125 0 0,0 0-45 0 0,0 0-3 0 0,0 0 13 0 0,0 0-107 0 0,0 0-73 0 0,1 0-68 0 0,0 0-96 0 0,1 0-111 0 0,0 0-101 0 0,0 0 54 0 0,1 0-37 0 0,1 0-499 0 0,3 0-399 0 0,2 0-754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30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395 0 5264 0 0,'0'0'116'0'0,"0"0"17"0"0,0 0 12 0 0,-3 3-14 0 0,-4 3-85 0 0,3-2 31 0 0,2-2 79 0 0,2-1 184 0 0,0 2 317 0 0,0 5-29 0 0,0 20 1003 0 0,0-17-1123 0 0,-2-4-197 0 0,-3 2-72 0 0,-2 6 89 0 0,6-9-137 0 0,3-1 44 0 0,4-1 41 0 0,-5-3-259 0 0,-1-1 0 0 0,1 0 0 0 0,-1 0 0 0 0,0 1 0 0 0,1-1 1 0 0,-1 0-1 0 0,1 1 0 0 0,-1-1 0 0 0,0 0 0 0 0,1 1 0 0 0,-1-1 0 0 0,0 0 0 0 0,0 1 0 0 0,1-1 0 0 0,-1 1 0 0 0,0-1 0 0 0,0 1 0 0 0,1-1 0 0 0,-1 1 0 0 0,0-1 1 0 0,0 1-1 0 0,0-1 0 0 0,0 1 0 0 0,0-1 0 0 0,0 1 0 0 0,0-1 0 0 0,0 1 0 0 0,0-1 0 0 0,0 1 0 0 0,0-1 0 0 0,0 1 0 0 0,0-1-17 0 0,0 15 280 0 0,-1 6-17 0 0,2-7-132 0 0,1-3-35 0 0,9 10 133 0 0,-6 8-12 0 0,0-11-97 0 0,12 28 283 0 0,-10-31-335 0 0,3 9-26 0 0,-8-19-43 0 0,-1 1 0 0 0,0-1-1 0 0,0 0 1 0 0,-1 1 0 0 0,1-1 0 0 0,-1 2 1 0 0,0-2 5 0 0,1 1 0 0 0,0-1 0 0 0,0 1 0 0 0,0-1 0 0 0,0 0 1 0 0,2 2-6 0 0,-1-2 14 0 0,-1 1 0 0 0,1-1 0 0 0,-1 1 0 0 0,0-1 0 0 0,-1 0 1 0 0,1 3-15 0 0,-1-3 25 0 0,1 1 0 0 0,-1-1 0 0 0,1 1 0 0 0,1-1 0 0 0,-1 0 0 0 0,2 2-25 0 0,-2-1 21 0 0,1-1 0 0 0,-1 0 0 0 0,0 1 0 0 0,0-1 0 0 0,0 0 0 0 0,-1 3-21 0 0,0 31 49 0 0,0 0 55 0 0,0-37-96 0 0,0 0 0 0 0,0 0 0 0 0,0 0 1 0 0,-1-1-1 0 0,1 1 0 0 0,-1 0 0 0 0,1 0 0 0 0,-1-1 1 0 0,0 1-1 0 0,1-1 0 0 0,-1 1 0 0 0,0 0 0 0 0,0-1-8 0 0,0 1 9 0 0,0-1-1 0 0,0 1 0 0 0,0-1 1 0 0,0 1-1 0 0,0 0 0 0 0,1-1 1 0 0,-1 1-1 0 0,1 0 0 0 0,-1 0 1 0 0,1-1-1 0 0,0 1 0 0 0,0 0 1 0 0,0 0-9 0 0,0 27 108 0 0,0-11 42 0 0,-3-15-91 0 0,-7 7-32 0 0,7-7 47 0 0,0-3-27 0 0,0 0-87 0 0,0 0-85 0 0,1 0-83 0 0,1 0 58 0 0,0 0-36 0 0,0 0-39 0 0,0 0-36 0 0,1 0-357 0 0,-1 0 83 0 0,0 0-50 0 0,-1 0-689 0 0,-2 0-541 0 0,-5 0-1028 0 0</inkml:trace>
  <inkml:trace contextRef="#ctx0" brushRef="#br0" timeOffset="315.78">0 316 5848 0 0,'0'0'168'0'0,"0"0"-35"0"0,0 0 6 0 0,0 0 61 0 0,3-3 184 0 0,3-2-14 0 0,2 0 18 0 0,12-6 577 0 0,-15 8-709 0 0,0 1-40 0 0,-5 2-210 0 0,9-4 339 0 0,-3 1-96 0 0,2 1-44 0 0,1 0-3 0 0,0 0-7 0 0,-1 0 1 0 0,-1 0 41 0 0,1-2 93 0 0,3-3 79 0 0,1 0-104 0 0,12-8 153 0 0,5 2-11 0 0,0 1-96 0 0,-11 5-129 0 0,-1 1 0 0 0,-2 2-42 0 0,12-1 79 0 0,-7 2-127 0 0,3-2 31 0 0,-13 2-75 0 0,1 1 1 0 0,0 1 0 0 0,-1 0-1 0 0,7 0-88 0 0,15-2 172 0 0,0-2-64 0 0,-1-1-56 0 0,-3 4-41 0 0,11 2 43 0 0,-4 0-62 0 0,-1 0-71 0 0,3 0-79 0 0,-6 0-8 0 0</inkml:trace>
  <inkml:trace contextRef="#ctx0" brushRef="#br0" timeOffset="819.14">805 79 7136 0 0,'0'0'165'0'0,"0"0"22"0"0,0 3 6 0 0,2 10-28 0 0,3-5-119 0 0,3 3-54 0 0,1 2-6 0 0,-5-3 83 0 0,-2 0 83 0 0,-1-3-34 0 0,-1 0 33 0 0,0-3-84 0 0,0 9 203 0 0,3 29 659 0 0,0-24-581 0 0,1-2-127 0 0,-1-9-155 0 0,0 0-37 0 0,3 7 149 0 0,-1 0 0 0 0,0 0-1 0 0,-1 1 1 0 0,-1-1-1 0 0,0 3-177 0 0,5 22 391 0 0,-7-34-336 0 0,4 14 128 0 0,0 8 31 0 0,-4-14-96 0 0,0 2 54 0 0,-1 3 74 0 0,0-6-90 0 0,0-6-43 0 0,0 1 0 0 0,0 0 1 0 0,0 0-1 0 0,1 0 1 0 0,1 5-114 0 0,4 3 256 0 0,-1 1 0 0 0,-3 0-66 0 0,-3 4 28 0 0,1-16-179 0 0,-1 0 0 0 0,1 0 0 0 0,0 0 0 0 0,0 0 0 0 0,0 0 0 0 0,1 0-1 0 0,-1 0 1 0 0,1 0 0 0 0,0 0 0 0 0,1 2-39 0 0,0-3 71 0 0,1 2-12 0 0,1 2 35 0 0,-2-2 55 0 0,0 1 75 0 0,-2-2-67 0 0,0 0 36 0 0,0 2 243 0 0,0-4-134 0 0,0-3-93 0 0,0-5-47 0 0,0-2-99 0 0,1-24-81 0 0,0 27 55 0 0,0 2 44 0 0,14-34 110 0 0,-6 14-119 0 0,9-30-48 0 0,-16 39-24 0 0,-1 12 0 0 0,-1 0 0 0 0,0-1 0 0 0,1 1 0 0 0,0 0 0 0 0,-1 0 0 0 0,1-1 0 0 0,0 1 0 0 0,0 0 0 0 0,0 0 0 0 0,0 0 0 0 0,1 0 0 0 0,-1 0 0 0 0,1 0 0 0 0,-1 0 0 0 0,1 0 0 0 0,13-16-15 0 0,-12 14 0 0 0,-1 0 0 0 0,1 0 0 0 0,-1 0 0 0 0,0 0 0 0 0,0-2 15 0 0,6-15-60 0 0,14-15-17 0 0,-18 29 47 0 0,-1 5 19 0 0,-1-1 1 0 0,1 0-1 0 0,0 0 0 0 0,0 1 0 0 0,0-1 1 0 0,0 1-1 0 0,1 0 0 0 0,-1 0 0 0 0,1 0 0 0 0,-1 1 1 0 0,3-1 10 0 0,1-2-39 0 0,25-12-52 0 0,-31 16 87 0 0,0-1 0 0 0,0 1 0 0 0,0 0 0 0 0,0 0 1 0 0,0 0-1 0 0,0 0 0 0 0,0 0 0 0 0,0-1 0 0 0,0 2 0 0 0,0-1 0 0 0,0 0 0 0 0,0 0 0 0 0,-1 0 0 0 0,1 0 0 0 0,0 1 0 0 0,0-1 0 0 0,0 0 0 0 0,0 1 0 0 0,0-1 1 0 0,0 1-1 0 0,0-1 0 0 0,-1 1 0 0 0,1-1 0 0 0,0 1 0 0 0,0-1 0 0 0,-1 1 0 0 0,2 0 4 0 0,4 4-2 0 0,7 0-51 0 0,-8 5 26 0 0,6-4-26 0 0,4 23-27 0 0,-14-28 77 0 0,-1 0 0 0 0,1 1 0 0 0,-1-1 0 0 0,1 0 0 0 0,-1 1 0 0 0,0-1 0 0 0,0 1 0 0 0,0-1 0 0 0,0 0 0 0 0,0 2 3 0 0,3 15-50 0 0,1-8 39 0 0,-3-7 11 0 0,1 0 0 0 0,-1 0-1 0 0,0 0 1 0 0,0 0 0 0 0,0 1 0 0 0,-1-1-1 0 0,1 0 1 0 0,-1 0 0 0 0,1 0 0 0 0,-1 3 0 0 0,0-2 0 0 0,0 0 0 0 0,1 0 0 0 0,0 0 0 0 0,-1 0 0 0 0,2 0 0 0 0,-1 0 0 0 0,0-1 0 0 0,1 1 0 0 0,-1 0 0 0 0,3 2 0 0 0,-3-2 0 0 0,0 1 0 0 0,0 0 0 0 0,0 0 0 0 0,-1-1 0 0 0,1 1 0 0 0,-1 0 0 0 0,-1 0 0 0 0,1 0 0 0 0,-1 2 0 0 0,0 3 0 0 0,1 8-19 0 0,0 20 57 0 0,0-25-57 0 0,0 1-54 0 0,0 1-78 0 0,1-12 35 0 0,-1 0 43 0 0,1 1 17 0 0,3 6 1 0 0,-2-8-11 0 0,-1 1-53 0 0,0-1-57 0 0,1 0-76 0 0,-1 1-90 0 0,0-1-104 0 0,0 0-120 0 0,-1 0 234 0 0,1-1-34 0 0,-1 0-38 0 0,0 0-38 0 0,0 1-40 0 0,0-1-43 0 0,0 1-1344 0 0,0-1-1060 0 0</inkml:trace>
  <inkml:trace contextRef="#ctx0" brushRef="#br0" timeOffset="1301.36">1562 537 8896 0 0,'0'0'200'0'0,"3"0"33"0"0,0 0-143 0 0,13-1 221 0 0,-11 0-243 0 0,0 0-42 0 0,3-4-26 0 0,-7 4 0 0 0,0 0 0 0 0,1 0 0 0 0,-1 0 0 0 0,1 1 0 0 0,-1-1 0 0 0,1 0 0 0 0,-1 1 0 0 0,1-1 0 0 0,0 1 0 0 0,-1 0 0 0 0,1-1 0 0 0,0 1 0 0 0,-1 0 0 0 0,1 0 0 0 0,12-3 70 0 0,-4-2 101 0 0,-9 4-139 0 0,1 0-1 0 0,-1 0 0 0 0,1 0 1 0 0,0 0-1 0 0,-1 1 1 0 0,1-1-1 0 0,0 1 0 0 0,-1-1 1 0 0,1 1-1 0 0,0 0 0 0 0,0-1 1 0 0,-1 1-1 0 0,1 0-31 0 0,12-3 282 0 0,-4-2-54 0 0,-2 0-61 0 0,3 0 102 0 0,-3 1-59 0 0,2-3 65 0 0,-7 5 6 0 0,-1 0-102 0 0,1 2-65 0 0,1 0-60 0 0,0 0-14 0 0,-2-1 44 0 0,2-1-13 0 0,0-1 35 0 0,7-8 290 0 0,-6 7-253 0 0,-1 1-41 0 0,-2 1-67 0 0,0 1-32 0 0,4-2 111 0 0,2-2 62 0 0,-6-3-54 0 0,-2 8-120 0 0,0 0 0 0 0,0 0 0 0 0,0 0 0 0 0,-1-1 0 0 0,1 1 0 0 0,0 0 1 0 0,0 0-1 0 0,0 0 0 0 0,0 0 0 0 0,0 0 0 0 0,0 0 0 0 0,0 0 1 0 0,0 0-1 0 0,0 0 0 0 0,0-1 0 0 0,0 1 0 0 0,0 0 0 0 0,1 0 0 0 0,-1 0 1 0 0,0 0-1 0 0,0 0 0 0 0,0 0 0 0 0,0 0 0 0 0,0 0 0 0 0,0 0 1 0 0,0 0-1 0 0,0 0 0 0 0,0 0 0 0 0,0-1 0 0 0,0 1 0 0 0,0 0 0 0 0,0 0 1 0 0,0 0-1 0 0,0 0 0 0 0,0 0 0 0 0,0 0 0 0 0,1 0 0 0 0,-1 0 1 0 0,0 0-1 0 0,0 0 0 0 0,0 0 0 0 0,0 0 0 0 0,0 0 0 0 0,0 0 0 0 0,0 0 1 0 0,0 0-1 0 0,0 0 0 0 0,0 0 0 0 0,1 0 0 0 0,-1 0 0 0 0,0 0 0 0 0,0 0 1 0 0,0 0-1 0 0,0 0 0 0 0,0 0 0 0 0,0 0 0 0 0,0 0-2 0 0,11 0 114 0 0,-11 0-113 0 0,0 0 1 0 0,0 0 0 0 0,0 0 0 0 0,0 0 0 0 0,0 0 0 0 0,0 0 0 0 0,0 0 0 0 0,1 0 0 0 0,-1 0 0 0 0,0 0 0 0 0,0 0 0 0 0,0 0 0 0 0,0 0-1 0 0,0 0 1 0 0,0 0 0 0 0,0 0 0 0 0,0 0 0 0 0,0 0 0 0 0,0 0 0 0 0,1 0 0 0 0,-1 0 0 0 0,0 0 0 0 0,0 0 0 0 0,0 0 0 0 0,0 0-1 0 0,0 0 1 0 0,0 0 0 0 0,0 0 0 0 0,0 0 0 0 0,0 0 0 0 0,0 0 0 0 0,0 0 0 0 0,0 0 0 0 0,0-1 0 0 0,0 1 0 0 0,0 0 0 0 0,1 0-1 0 0,-1 0 1 0 0,0 0 0 0 0,0 0 0 0 0,0 0 0 0 0,0 0 0 0 0,0 0 0 0 0,0 0 0 0 0,0 0 0 0 0,0 0 0 0 0,0-1 0 0 0,0 1 0 0 0,0 0-1 0 0,0 0 1 0 0,0 0 0 0 0,0 0 0 0 0,0 0 0 0 0,0 0 0 0 0,0 0 0 0 0,0 0 0 0 0,-1 0-2 0 0,1-4 37 0 0,1-15 172 0 0,1 13-180 0 0,9-10 60 0 0,-11 16-87 0 0,0-1 0 0 0,0 1 0 0 0,1 0 0 0 0,-1-1-1 0 0,0 1 1 0 0,0 0 0 0 0,0-1 0 0 0,0 1 0 0 0,1 0 0 0 0,-1-1 0 0 0,0 1 0 0 0,0 0 0 0 0,0-1 0 0 0,0 1 0 0 0,0-1-1 0 0,0 1 1 0 0,0 0 0 0 0,0-1 0 0 0,0 1 0 0 0,0-1 0 0 0,0 1 0 0 0,0 0 0 0 0,0-1 0 0 0,0 1 0 0 0,0 0 0 0 0,0-1-1 0 0,-1 1 1 0 0,1 0 0 0 0,0-1 0 0 0,0 1 0 0 0,0 0 0 0 0,-1-1 0 0 0,1 1 0 0 0,0 0 0 0 0,0-1 0 0 0,-1 1 0 0 0,1 0-1 0 0,0 0 1 0 0,-1-1 0 0 0,1 1 0 0 0,0 0 0 0 0,-1 0 0 0 0,1 0 0 0 0,0-1 0 0 0,-1 1 0 0 0,1 0 0 0 0,0 0 0 0 0,-1 0-1 0 0,1 0-1 0 0,-6-4 18 0 0,1-6 84 0 0,-6 5 113 0 0,6-6 45 0 0,-5 6 11 0 0,7 0-141 0 0,0-1-34 0 0,-6 0-54 0 0,-3 2-36 0 0,0-1-42 0 0,3-1-44 0 0,6-1 28 0 0,3 7 51 0 0,0 0 0 0 0,0 0 0 0 0,0 0 1 0 0,0-1-1 0 0,0 1 0 0 0,0 0 0 0 0,0 0 0 0 0,0 0 0 0 0,0-1 1 0 0,0 1-1 0 0,0 0 0 0 0,-1 0 0 0 0,1 0 0 0 0,0 0 0 0 0,0-1 1 0 0,0 1-1 0 0,0 0 0 0 0,0 0 0 0 0,0 0 0 0 0,0 0 1 0 0,-1 0-1 0 0,1 0 0 0 0,0-1 0 0 0,0 1 0 0 0,0 0 0 0 0,0 0 1 0 0,-1 0-1 0 0,1 0 0 0 0,0 0 0 0 0,0 0 0 0 0,0 0 0 0 0,0 0 1 0 0,-1 0-1 0 0,1 0 0 0 0,0 0 0 0 0,0 0 1 0 0,-27-2-4 0 0,11 5-7 0 0,0 10-42 0 0,1 0-1 0 0,10-10 48 0 0,4-3 5 0 0,0 0 1 0 0,1 0-1 0 0,-1 1 1 0 0,1-1 0 0 0,-1 0-1 0 0,0 1 1 0 0,1-1-1 0 0,-1 0 1 0 0,1 1 0 0 0,-1-1-1 0 0,1 1 1 0 0,-1-1-1 0 0,1 1 1 0 0,-1-1 0 0 0,1 1-1 0 0,-1-1 1 0 0,1 1-1 0 0,0 0 1 0 0,0-1 0 0 0,-1 1-1 0 0,1 0 1 0 0,0 0 0 0 0,-3 4-7 0 0,-10 11-40 0 0,12-15 46 0 0,0 0-1 0 0,-1 0 1 0 0,1 1-1 0 0,0-1 1 0 0,0 0-1 0 0,0 1 1 0 0,0-1-1 0 0,0 1 1 0 0,0-1-1 0 0,0 1 1 0 0,0 0-1 0 0,1-1 1 0 0,-1 1-1 0 0,1 0 1 0 0,-1-1-1 0 0,1 1 1 0 0,0 0-1 0 0,-1 0 1 0 0,1 0 1 0 0,-2 14-53 0 0,-4 2 31 0 0,1-7 13 0 0,-11 36-44 0 0,15-43 49 0 0,1 0 0 0 0,-1 0 0 0 0,0 1 0 0 0,1-1 0 0 0,0 0 0 0 0,0 1 0 0 0,0-1 0 0 0,1 0 0 0 0,0 0 0 0 0,-1 1 0 0 0,1-1 0 0 0,1 0 0 0 0,-1 0 0 0 0,1 0 0 0 0,0 2 4 0 0,2 4-4 0 0,7 16 5 0 0,-6-18 8 0 0,-3-3 2 0 0,-2-4-5 0 0,1-1 0 0 0,-1 1 1 0 0,0-1-1 0 0,0 1 0 0 0,1 0 0 0 0,-1-1 1 0 0,1 1-1 0 0,-1-1 0 0 0,0 1 0 0 0,1-1 1 0 0,-1 1-1 0 0,1-1 0 0 0,-1 1 0 0 0,1-1 1 0 0,-1 1-1 0 0,1-1 0 0 0,0 0 1 0 0,-1 1-1 0 0,1-1 0 0 0,0 0 0 0 0,-1 1 1 0 0,1-1-7 0 0,4 2 37 0 0,27 25 263 0 0,-14-18-132 0 0,-5-3-99 0 0,-10-5-53 0 0,0 0-1 0 0,0 0 1 0 0,0 0 0 0 0,-1-1-1 0 0,1 0 1 0 0,0 1 0 0 0,0-1 0 0 0,0 0-1 0 0,0-1 1 0 0,3 1-16 0 0,9-1 64 0 0,-13 1-59 0 0,25 0 89 0 0,5 0 69 0 0,-31 0-154 0 0,1 0 0 0 0,0 0 0 0 0,0-1 0 0 0,0 1 0 0 0,-1-1 0 0 0,1 1 0 0 0,0-1 0 0 0,-1 1 0 0 0,1-1 0 0 0,0 0 0 0 0,-1 0 0 0 0,1 0 0 0 0,-1 0-9 0 0,1 0 4 0 0,-1 0 0 0 0,1 0 0 0 0,-1 0 0 0 0,1 1 0 0 0,0-1-1 0 0,-1 0 1 0 0,1 1 0 0 0,0-1 0 0 0,0 1 0 0 0,-1 0 0 0 0,1-1 0 0 0,0 1-1 0 0,0 0-3 0 0,0 0 8 0 0,-1 0 0 0 0,1 0 0 0 0,0 0 0 0 0,-1-1 0 0 0,1 1 0 0 0,0-1 0 0 0,-1 1 0 0 0,1-1 0 0 0,-1 1 0 0 0,1-1 0 0 0,-1 0 0 0 0,1 0 0 0 0,-1 0 0 0 0,0 0-8 0 0,8-4 22 0 0,4-2-31 0 0,5-2-102 0 0,-2 7 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37.3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 7544 0 0,'0'0'166'0'0,"0"0"29"0"0,0 0 13 0 0,0 0 45 0 0,0 0-61 0 0,3 0 35 0 0,0 0-96 0 0,1-1 55 0 0,6-4 565 0 0,-6 3-483 0 0,0-1-111 0 0,-2 2-133 0 0,0 0-44 0 0,11-1 423 0 0,-11 2-34 0 0,1-3-7 0 0,-1 1-318 0 0,1 0 1 0 0,-1 1 0 0 0,1 0-1 0 0,-1-1 1 0 0,1 1 0 0 0,0 0-1 0 0,-1 0 1 0 0,1 0 0 0 0,0 0 0 0 0,0 1-1 0 0,0-1 1 0 0,0 1 0 0 0,0 0-1 0 0,0-1-44 0 0,25 1 287 0 0,-1 1-65 0 0,-12-1-139 0 0,-2 1-36 0 0,2 1 27 0 0,-7 3-37 0 0,-6-4-35 0 0,-1 0 0 0 0,0 0 0 0 0,1 0 1 0 0,-1 0-1 0 0,1-1 0 0 0,0 1 0 0 0,-1 0 0 0 0,1-1 0 0 0,-1 1 1 0 0,1-1-1 0 0,0 0 0 0 0,-1 0 0 0 0,1 1 0 0 0,0-1 1 0 0,1 0-3 0 0,1 0 0 0 0,0 0 0 0 0,0 1 0 0 0,-1-1 0 0 0,1 1 0 0 0,0 0 0 0 0,0 1 0 0 0,0-1 0 0 0,-1 1 0 0 0,1-1 0 0 0,2 3 0 0 0,-1-2-35 0 0,1-1-69 0 0,0 0-68 0 0,0-1-67 0 0,1 0-68 0 0,-1 0-66 0 0,1-1-66 0 0,-1 1-65 0 0,0 0-232 0 0,0-1-103 0 0,-4 1-680 0 0,-2 0-862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37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5520 0 0,'0'0'158'0'0,"0"0"-38"0"0,0 0-6 0 0,0 0 41 0 0,2 0 132 0 0,9 0 247 0 0,-8 0 11 0 0,-3 0-18 0 0,0 0-101 0 0,0 0-46 0 0,0 0-10 0 0,0 0-22 0 0,0 0-84 0 0,0 0-38 0 0,0 0-8 0 0,0 0 15 0 0,0 0 72 0 0,0 0 30 0 0,2 3 8 0 0,12 7-15 0 0,-1-7-159 0 0,-11-3-44 0 0,1 0-11 0 0,18 0 50 0 0,-4 0 60 0 0,53 0 829 0 0,-41 0-814 0 0,-24-3-186 0 0,-4 2-116 0 0,0 0 29 0 0,0-1 41 0 0,7-3 190 0 0,-5 4-217 0 0,1-1-103 0 0,-1 2-50 0 0,0-1-85 0 0,0 1-100 0 0,1 0-113 0 0,-3 0 167 0 0,0 0-47 0 0,0 0-42 0 0,1 0-36 0 0,-1 0-128 0 0,1 0-36 0 0,3 0-1313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39.4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79 5936 0 0,'0'0'169'0'0,"0"0"-38"0"0,0 0-11 0 0,0 0 38 0 0,0 0 128 0 0,0 0 236 0 0,0 0 20 0 0,0 0-8 0 0,0 0-38 0 0,0 0-14 0 0,0 0-2 0 0,0 0-16 0 0,0 0-70 0 0,0 0-36 0 0,0 3-6 0 0,3 5-110 0 0,2-4-47 0 0,-5-3-182 0 0,1-1 1 0 0,-1 0-1 0 0,1 1 1 0 0,0-1-1 0 0,-1 1 1 0 0,1-1-1 0 0,-1 1 1 0 0,1 0-1 0 0,-1-1 1 0 0,0 1-1 0 0,1-1 1 0 0,-1 1-1 0 0,1 0 1 0 0,-1 0-1 0 0,0-1 1 0 0,0 1-1 0 0,1 0 1 0 0,-1-1-1 0 0,0 1 1 0 0,0 0-1 0 0,0 0 1 0 0,0-1-1 0 0,0 1 1 0 0,0 0-1 0 0,0 0-13 0 0,0 3 63 0 0,0 2 43 0 0,0 21 546 0 0,1-21-544 0 0,1-2-35 0 0,3 4 80 0 0,-4-7-121 0 0,0 1 1 0 0,-1-1-1 0 0,1 1 1 0 0,0-1-1 0 0,0 1 1 0 0,-1-1-1 0 0,1 1 1 0 0,-1-1-1 0 0,1 1 1 0 0,-1 0-1 0 0,0-1 1 0 0,1 1-1 0 0,-1 0 1 0 0,0 0-33 0 0,0 10 124 0 0,0 0-41 0 0,0 25 63 0 0,0-19-58 0 0,0-18-81 0 0,0 1 0 0 0,0 0-1 0 0,0 0 1 0 0,0 0 0 0 0,0 0 0 0 0,0-1 0 0 0,0 1 0 0 0,0 0 0 0 0,0 0-1 0 0,1 0 1 0 0,-1 0 0 0 0,0-1 0 0 0,1 1 0 0 0,-1 1-7 0 0,4 1 45 0 0,-3-3-43 0 0,-1 0 0 0 0,0 1 1 0 0,0-1-1 0 0,0 0 0 0 0,0 0 0 0 0,0 0 0 0 0,1 0 1 0 0,-1 0-1 0 0,0 0 0 0 0,0 0 0 0 0,0 0 0 0 0,0 0 1 0 0,0 1-1 0 0,0-1 0 0 0,0 0 0 0 0,0 0 1 0 0,1 0-1 0 0,-1 0 0 0 0,0 0 0 0 0,0 0 0 0 0,0 1 1 0 0,0-1-1 0 0,0 0 0 0 0,0 0 0 0 0,0 0 1 0 0,0 0-1 0 0,0 0 0 0 0,0 1 0 0 0,0-1 0 0 0,0 0 1 0 0,0 0-1 0 0,0 0 0 0 0,0 0 0 0 0,0 0 1 0 0,0 1-1 0 0,0-1 0 0 0,0 0 0 0 0,0 0 0 0 0,0 0 1 0 0,0 0-1 0 0,0 0 0 0 0,-1 1 0 0 0,1-1 0 0 0,0 0 1 0 0,0 0-1 0 0,0 0 0 0 0,0 0 0 0 0,0 0 1 0 0,0 0-1 0 0,0 0 0 0 0,-1 1-2 0 0,-4 7 49 0 0,2 2 32 0 0,3 13 20 0 0,1-15-16 0 0,-1 1 64 0 0,0 17 165 0 0,0-23-180 0 0,0-3-6 0 0,0 3 0 0 0,0 7-8 0 0,0-7-35 0 0,0-3-18 0 0,0 0-3 0 0,0 0 4 0 0,0 0 16 0 0,0 0 4 0 0,0 0 0 0 0,0 0 1 0 0,0 0 5 0 0,0 0 0 0 0,0-3-25 0 0,0-57 78 0 0,0 58-144 0 0,0 0 0 0 0,0 1 0 0 0,0-1 1 0 0,1 0-1 0 0,-1 1 0 0 0,1-1 0 0 0,-1 1 0 0 0,1-1 0 0 0,-1 1 1 0 0,1-1-1 0 0,0 1 0 0 0,0-1 0 0 0,0 0-3 0 0,0 0 3 0 0,0 1-1 0 0,0-1 1 0 0,0 0-1 0 0,0 0 1 0 0,0 1 0 0 0,-1-1-1 0 0,1 0 1 0 0,-1 0-1 0 0,1 0 1 0 0,-1 0-1 0 0,0 0 1 0 0,1 0-1 0 0,-1-1-2 0 0,-1-8 0 0 0,0 7 0 0 0,1-1 0 0 0,0 0 0 0 0,-1 0 0 0 0,2 0 0 0 0,-1 1 0 0 0,1-1 0 0 0,-1 0 0 0 0,1 0 0 0 0,1-2 0 0 0,3-1 0 0 0,6-18 0 0 0,-9 21 0 0 0,-1-1 0 0 0,1-1 0 0 0,1 1 0 0 0,-1 1 0 0 0,1-1 0 0 0,0 0 0 0 0,0 1 0 0 0,0-1 0 0 0,4-2 0 0 0,-5 5 0 0 0,1 1 0 0 0,-1-1 0 0 0,0 0 0 0 0,0 0 0 0 0,0 0 0 0 0,-1 0 0 0 0,1 0 0 0 0,-1 0 0 0 0,1 0 0 0 0,-1-1 0 0 0,1-2 0 0 0,1 0 0 0 0,0 0 0 0 0,1 0 0 0 0,-1 0 0 0 0,1 0 0 0 0,0 1 0 0 0,1 0 0 0 0,-1 0 0 0 0,1 0 0 0 0,1-1 0 0 0,7-10 0 0 0,-8 3 0 0 0,-4 13 0 0 0,0-1 0 0 0,0 1 0 0 0,0-1 0 0 0,-1 1 0 0 0,1 0 0 0 0,0 0 0 0 0,0-1 0 0 0,0 1 0 0 0,0 0 0 0 0,-1 0 0 0 0,1 0 0 0 0,0 0 0 0 0,0 0 0 0 0,1 0 0 0 0,8 0-3 0 0,11 0-54 0 0,-5 0 45 0 0,-15 0 12 0 0,0 0 0 0 0,0 0 0 0 0,-1 0 0 0 0,1 0 0 0 0,0 0 0 0 0,0 0 0 0 0,0 0 0 0 0,0 1 0 0 0,-1-1 0 0 0,1 0 0 0 0,0 0 0 0 0,0 1 0 0 0,0-1 0 0 0,0 1 0 0 0,6 10 0 0 0,-7-10 0 0 0,0 0 0 0 0,1 0 0 0 0,-1 0 0 0 0,1 0 0 0 0,-1 0 0 0 0,1 0 0 0 0,0 0 0 0 0,-1 0 0 0 0,1 0 0 0 0,0 0 0 0 0,0 0 0 0 0,-1-1 0 0 0,1 1 0 0 0,0 0 0 0 0,0-1 0 0 0,1 1 0 0 0,3 0 0 0 0,-1 1 0 0 0,5 14 0 0 0,7 13 0 0 0,-6-24 0 0 0,-9-4 0 0 0,-1-1 0 0 0,0 1 0 0 0,1 0 0 0 0,-1 0 0 0 0,0 0 0 0 0,1-1 0 0 0,-1 1 0 0 0,0 0 0 0 0,0 0 0 0 0,0 0 0 0 0,0 0 0 0 0,0-1 0 0 0,0 1 0 0 0,0 1 0 0 0,0 5 0 0 0,-1-5 0 0 0,1 0 0 0 0,0 1 0 0 0,0-1 0 0 0,0 0 0 0 0,1 0 0 0 0,-1 0 0 0 0,0 0 0 0 0,1 0 0 0 0,-1 0 0 0 0,1 2 0 0 0,4 4 0 0 0,-4-7 0 0 0,0 0 0 0 0,0 1 0 0 0,0-1 0 0 0,0 1 0 0 0,-1-1 0 0 0,1 1 0 0 0,0-1 0 0 0,-1 1 0 0 0,1 0 1 0 0,-1-1-1 0 0,0 1 0 0 0,0-1 0 0 0,1 1 0 0 0,-1 0-1 0 0,-1 4 1 0 0,1-4 0 0 0,0 0 0 0 0,0-1 0 0 0,0 1 0 0 0,0 0 0 0 0,0-1 0 0 0,0 1 0 0 0,0 0 0 0 0,1-1 0 0 0,-1 1 0 0 0,1 0 0 0 0,-1-1 0 0 0,1 2 0 0 0,6 1 0 0 0,-7-3 0 0 0,1-1 0 0 0,-1 0 0 0 0,1 0 0 0 0,-1 1 0 0 0,0-1 0 0 0,1 0 0 0 0,-1 1 0 0 0,1-1 0 0 0,-1 0 0 0 0,0 1 0 0 0,1-1 0 0 0,-1 0 0 0 0,0 1 0 0 0,0-1 0 0 0,1 1 0 0 0,-1-1 0 0 0,0 1 0 0 0,0-1 0 0 0,0 1 0 0 0,1-1 0 0 0,-1 1 0 0 0,0-1 0 0 0,0 1 0 0 0,0-1 0 0 0,0 1 0 0 0,0-1 0 0 0,0 1 0 0 0,0-1 0 0 0,0 1 0 0 0,0-1 0 0 0,0 0 0 0 0,-1 1 0 0 0,1 6 0 0 0,0-1 0 0 0,1 0 0 0 0,-1 0 0 0 0,1 0 0 0 0,0 0 0 0 0,0 1 0 0 0,1-1 0 0 0,0-1 0 0 0,0 1 0 0 0,1 0 0 0 0,-1 0 0 0 0,2 0 0 0 0,6 10 0 0 0,-7 0 0 0 0,-3 14-2 0 0,0-14 16 0 0,0-2 45 0 0,0-11 6 0 0,0-3-1 0 0,-3 3 0 0 0,-7 7 6 0 0,7-7 20 0 0,3-3 6 0 0,0 0 0 0 0,0 0-2 0 0,0 0-12 0 0,0 2-2 0 0,0 9 0 0 0,0-9 0 0 0,0-2 0 0 0,0 0 0 0 0,0 0 0 0 0,0 0 0 0 0,-2 0 0 0 0,1 0-75 0 0,0 0-1 0 0,0 0 1 0 0,1 0-1 0 0,-1 1 1 0 0,0-1-1 0 0,1 0 1 0 0,-1 0-1 0 0,0 0 0 0 0,1 0 1 0 0,-1 1-1 0 0,0-1 1 0 0,1 0-1 0 0,-1 0 1 0 0,1 1-1 0 0,-1-1-4 0 0,1 1-1 0 0,-1-1 1 0 0,1 1-1 0 0,0 0 0 0 0,-1-1 1 0 0,1 1-1 0 0,0-1 0 0 0,0 1 0 0 0,0 0 1 0 0,0-1-1 0 0,-1 1 0 0 0,1 0 1 0 0,0 0-1 0 0,0-1 0 0 0,0 1 0 0 0,0 0 1 0 0,0 1-128 0 0,0-2-56 0 0,0 0 80 0 0,0 0-72 0 0,0 0-88 0 0,0 0 79 0 0,0 0-42 0 0,0 0-43 0 0,0 0-43 0 0,0 0-38 0 0,0 0-36 0 0,0 0-249 0 0,0 0-59 0 0,0 0-45 0 0,0 0-33 0 0,0 0-1385 0 0,0 0-1226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5:48.8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145 1 5728 0 0,'0'0'132'0'0,"0"0"17"0"0,0 0 10 0 0,-3 2-26 0 0,-7 11-42 0 0,8-6 13 0 0,1 0 121 0 0,1-7-217 0 0,0 0-1 0 0,0 0 1 0 0,0 0-1 0 0,0 0 1 0 0,0 0 0 0 0,0 0-1 0 0,0 0 1 0 0,0 0-1 0 0,0 0 1 0 0,0 0-1 0 0,0 1 1 0 0,0-1 0 0 0,0 0-1 0 0,0 0 1 0 0,0 0-1 0 0,0 0 1 0 0,0 0 0 0 0,0 0-1 0 0,0 0 1 0 0,0 0-1 0 0,0 0 1 0 0,0 0-1 0 0,0 0 1 0 0,0 1 0 0 0,0-1-1 0 0,0 0 1 0 0,0 0-1 0 0,0 0 1 0 0,0 0-1 0 0,0 0 1 0 0,0 0 0 0 0,0 0-1 0 0,0 0 1 0 0,0 0-1 0 0,-1 0 1 0 0,1 0 0 0 0,0 0-1 0 0,0 0 1 0 0,0 0-1 0 0,0 0 1 0 0,0 0-1 0 0,0 0 1 0 0,0 0 0 0 0,0 0-1 0 0,0 0 1 0 0,0 0-1 0 0,0 0 1 0 0,-1 0-1 0 0,1 0 1 0 0,0 0 0 0 0,0 0-1 0 0,0 0 1 0 0,0 0-1 0 0,0 0 1 0 0,0 0 0 0 0,0 0-1 0 0,0 0-7 0 0,-1 0 20 0 0,1 0 0 0 0,-1 0-1 0 0,1 0 1 0 0,-1 0 0 0 0,1 0-1 0 0,-1 0 1 0 0,1 0 0 0 0,-1 0-1 0 0,1 0 1 0 0,0 1 0 0 0,-1-1-1 0 0,1 0 1 0 0,-1 0 0 0 0,1 0 0 0 0,-1 1-1 0 0,1-1 1 0 0,0 0 0 0 0,-1 0-1 0 0,1 1 1 0 0,0-1 0 0 0,-1 0-1 0 0,1 1 1 0 0,0-1 0 0 0,-1 0-1 0 0,1 1 1 0 0,0-1 0 0 0,0 1 0 0 0,-1-1-1 0 0,1 0 1 0 0,0 1-20 0 0,-2 7 265 0 0,2 2-56 0 0,0-3-130 0 0,3 8 129 0 0,8-1 15 0 0,-11-14-215 0 0,0 0 0 0 0,0 0 0 0 0,1 1 0 0 0,-1-1 0 0 0,0 0 0 0 0,0 0 0 0 0,0 1 1 0 0,1-1-1 0 0,-1 0 0 0 0,0 0 0 0 0,0 1 0 0 0,0-1 0 0 0,0 0 0 0 0,0 1 0 0 0,0-1 0 0 0,0 0 0 0 0,0 1 1 0 0,1-1-1 0 0,-1 0 0 0 0,0 1 0 0 0,0-1 0 0 0,0 0 0 0 0,-1 0 0 0 0,1 1 0 0 0,0-1 0 0 0,0 1-8 0 0,0 4 70 0 0,-1 16 106 0 0,5-5 32 0 0,0-8-102 0 0,2 2 53 0 0,0 6 37 0 0,-2-6-104 0 0,3 9 57 0 0,-5-4 37 0 0,0 1-2 0 0,5 3-40 0 0,-3-9-63 0 0,5 14 143 0 0,-8-20-191 0 0,1-1 1 0 0,-1 1 0 0 0,1 1 0 0 0,-1-1 0 0 0,0 0 0 0 0,-1 0 0 0 0,1 0 0 0 0,-1 3-34 0 0,4 25 277 0 0,3-8-111 0 0,-4-17-129 0 0,0 11 100 0 0,-3 2-16 0 0,-1-10-58 0 0,1 0 22 0 0,0-8-62 0 0,-1 0 0 0 0,1 0-1 0 0,0 0 1 0 0,0 0 0 0 0,1 0-1 0 0,-1 0 1 0 0,0 0 0 0 0,1 0-1 0 0,-1 0 1 0 0,1 0 0 0 0,0 0-23 0 0,4 6 80 0 0,-4-7-62 0 0,0 1 0 0 0,-1-1 0 0 0,1 1 0 0 0,0-1 0 0 0,0 1 0 0 0,-1-1 0 0 0,1 1 0 0 0,-1-1 0 0 0,1 1 0 0 0,-1 0 0 0 0,1-1 0 0 0,-1 1 0 0 0,0 0 0 0 0,0-1-18 0 0,-1 11 114 0 0,1-9-83 0 0,0 1-1 0 0,0-1 1 0 0,0 0-1 0 0,0 0 1 0 0,0 0-1 0 0,0 1 1 0 0,1-1 0 0 0,0 0-1 0 0,-1 0 1 0 0,2 1-31 0 0,3 4 71 0 0,-1-2-26 0 0,-2 0 25 0 0,-1 0 38 0 0,0 2 62 0 0,-1 2-2 0 0,0-7-10 0 0,0-3-39 0 0,0 0-20 0 0,0 0-3 0 0,0 0 22 0 0,0-3 96 0 0,1-3-56 0 0,3-4 223 0 0,-1 6-244 0 0,-1 1-53 0 0,1 0-84 0 0,-1 0 113 0 0,0 1-42 0 0,-2-1-29 0 0,0-1-27 0 0,1-2 26 0 0,4-2 14 0 0,-4 6-43 0 0,0 1 0 0 0,0 0 0 0 0,0-1 0 0 0,-1 1 1 0 0,1-1-1 0 0,0 1 0 0 0,-1-1 0 0 0,1 0 0 0 0,-1 1 0 0 0,1-1 0 0 0,-1 0 0 0 0,0 1 0 0 0,0-1 0 0 0,0 0-12 0 0,0-10 72 0 0,0 10-60 0 0,-1-1-1 0 0,1 1 1 0 0,0-1-1 0 0,0 1 1 0 0,0-1-1 0 0,1 1 1 0 0,-1-1-1 0 0,0 1 1 0 0,1-1-1 0 0,0 1 1 0 0,-1 0-1 0 0,1-1 1 0 0,0 1-1 0 0,0 0 1 0 0,0 0-1 0 0,1 0 1 0 0,-1-1-1 0 0,0 1 1 0 0,1 1-1 0 0,0-1 1 0 0,0-1-12 0 0,8-12 73 0 0,-5 0-45 0 0,-2 3-25 0 0,11 2-3 0 0,-7 0 0 0 0,-5 8 0 0 0,-1 0 0 0 0,1 1 0 0 0,0-1 0 0 0,0 0 0 0 0,-1 0 0 0 0,1 1 0 0 0,0-1 0 0 0,1 1 0 0 0,-1-1 0 0 0,0 1 0 0 0,1 0 0 0 0,-1-1 0 0 0,-1 1 0 0 0,1 0 0 0 0,0-1 0 0 0,-1 1 0 0 0,0-1 0 0 0,1 1 0 0 0,-1-1 0 0 0,0 0 0 0 0,0 1 0 0 0,0-1 0 0 0,0 0 0 0 0,0 0 0 0 0,0-1 0 0 0,1 0 0 0 0,-1 0 0 0 0,1 0 0 0 0,0 0 0 0 0,0 0 0 0 0,0 0 0 0 0,1 0 0 0 0,-2 1 0 0 0,1 1 0 0 0,0-1 0 0 0,0 1 0 0 0,0 0 0 0 0,0-1 0 0 0,1 1 0 0 0,-1 0 0 0 0,0 0 0 0 0,0 1 0 0 0,1-1 0 0 0,-1 0 0 0 0,2 0 0 0 0,9-2 0 0 0,-5-5 0 0 0,-8 8 0 0 0,0-1 0 0 0,0 1 0 0 0,1-1 0 0 0,-1 1 0 0 0,0 0 0 0 0,1-1 0 0 0,-1 1 0 0 0,0 0 0 0 0,1-1 0 0 0,-1 1 0 0 0,1 0 0 0 0,-1-1 0 0 0,1 1 0 0 0,-1 0 0 0 0,1 0 0 0 0,-1 0 0 0 0,1-1 0 0 0,-1 1 0 0 0,1 0 0 0 0,-1 0 0 0 0,1 0 0 0 0,-1 0 0 0 0,1 0 0 0 0,-1 0 0 0 0,1 0 0 0 0,-1 0 0 0 0,1 0 0 0 0,-1 0 0 0 0,1 0 0 0 0,18 0-33 0 0,25 0-174 0 0,-28 3 153 0 0,-11 0 46 0 0,17 8 12 0 0,-2 4 43 0 0,-4-2-36 0 0,-11-11-11 0 0,-5-1 0 0 0,1-1 0 0 0,0 0 0 0 0,-1 0 0 0 0,1 1 0 0 0,0-1 0 0 0,-1 0 0 0 0,1 1 0 0 0,-1-1 0 0 0,1 1 0 0 0,-1-1 0 0 0,1 1 0 0 0,-1-1 0 0 0,1 1 0 0 0,-1-1 0 0 0,1 1 0 0 0,-1-1 0 0 0,0 1 0 0 0,1 0 0 0 0,-1-1 0 0 0,0 1 0 0 0,0 0 0 0 0,1 0 0 0 0,1 3 0 0 0,11 12 0 0 0,0 0 0 0 0,-10 0 0 0 0,-3 0 0 0 0,-3-1 0 0 0,1-10 1 0 0,-11 19-69 0 0,0-18 39 0 0,-3 7-35 0 0,-5 2 49 0 0,-1-5 67 0 0,2-1 28 0 0,12-4-70 0 0,6-4-5 0 0,1 0 0 0 0,-1 0 1 0 0,1-1-1 0 0,0 1 0 0 0,-1 0 0 0 0,0-1 1 0 0,1 1-1 0 0,-1 0 0 0 0,1-1 1 0 0,-1 0-1 0 0,0 1 0 0 0,1-1 1 0 0,-1 0-1 0 0,0 0-5 0 0,0 0 5 0 0,1 0 0 0 0,-1 0 0 0 0,0 1 0 0 0,0-1-1 0 0,0 1 1 0 0,1-1 0 0 0,-1 1 0 0 0,0-1 0 0 0,1 1 0 0 0,-1 0 0 0 0,1 0 0 0 0,-1 0 0 0 0,0 0-5 0 0,1 0 3 0 0,-1 0 1 0 0,1 0 0 0 0,-1 0-1 0 0,1-1 1 0 0,-1 1-1 0 0,0 0 1 0 0,1-1 0 0 0,-1 1-1 0 0,0-1 1 0 0,0 0-1 0 0,1 1 1 0 0,-1-1 0 0 0,0 0-4 0 0,-7-1 2 0 0,-1 2-8 0 0,-19 12 63 0 0,27-12-88 0 0,0 0 44 0 0,1 0 45 0 0,-2-1-57 0 0,-1 0-38 0 0,-1 0-40 0 0,-2 0-50 0 0,-3 0-58 0 0,10 0-14 0 0,0 0 67 0 0,0 0 65 0 0,0 0 39 0 0,-1 0 65 0 0,0 0 110 0 0,-1 1 305 0 0,1-1-362 0 0,0 0-86 0 0,-1 0-97 0 0,1 0-78 0 0,0-1-98 0 0,0 1-113 0 0,1 0 144 0 0,-1 0-34 0 0,1-1-34 0 0,-1 1-38 0 0,1 0-38 0 0,-1 0-42 0 0,1-1-41 0 0,-1 1-44 0 0,1-1-47 0 0,0 1-47 0 0,-3-2-509 0 0,0-1-34 0 0,-5-5-1354 0 0</inkml:trace>
  <inkml:trace contextRef="#ctx0" brushRef="#br0" timeOffset="300.57">839 316 7080 0 0,'0'0'157'0'0,"0"0"23"0"0,0 0 13 0 0,0 3-22 0 0,1 1-106 0 0,0-1-49 0 0,4 2-101 0 0,-3-4 64 0 0,0 1 38 0 0,1 2 102 0 0,-2 1 97 0 0,0-1-58 0 0,-1-1 37 0 0,0 1 43 0 0,0-2-129 0 0,-1-1 0 0 0,1 1 0 0 0,0 0-1 0 0,0 0 1 0 0,1 0 0 0 0,-1 0 0 0 0,0-1-1 0 0,0 1 1 0 0,1 0 0 0 0,0 0 0 0 0,0 1-109 0 0,5 1 470 0 0,-1 0-46 0 0,-3 6-69 0 0,-2-8-339 0 0,0 1 76 0 0,-1 2 168 0 0,2 9 508 0 0,0-10-593 0 0,0 0-74 0 0,1-1-7 0 0,1 2-6 0 0,2 1 23 0 0,-3 0 19 0 0,-1 0 54 0 0,0 2 100 0 0,-2-5-188 0 0,1 10 78 0 0,3-3-82 0 0,4-6-45 0 0,-7-3-45 0 0,1-1 1 0 0,-1 0-1 0 0,0 0 1 0 0,1 1-1 0 0,-1-1 0 0 0,1 0 1 0 0,-1 1-1 0 0,0-1 0 0 0,1 0 1 0 0,-1 1-1 0 0,0-1 1 0 0,1 0-1 0 0,-1 1 0 0 0,0-1 1 0 0,0 1-1 0 0,1-1 0 0 0,-1 1 1 0 0,0-1-1 0 0,0 1 0 0 0,0-1 1 0 0,1 1-1 0 0,-1-1 1 0 0,0 1-1 0 0,0-1 0 0 0,0 1 1 0 0,0-1-1 0 0,0 1 0 0 0,0-1 1 0 0,0 1-1 0 0,0-1 1 0 0,0 1-1 0 0,-1-1-2 0 0,1 1 2 0 0,0 0-1 0 0,0-1 1 0 0,0 1 0 0 0,0 0-1 0 0,0 0 1 0 0,0-1 0 0 0,1 1-1 0 0,-1 0 1 0 0,0-1 0 0 0,0 1-1 0 0,0-1 1 0 0,1 1 0 0 0,-1 0-1 0 0,0-1 1 0 0,1 1 0 0 0,-1-1-1 0 0,0 1 1 0 0,1 0-1 0 0,-1-1 1 0 0,1 1 0 0 0,-1-1-1 0 0,1 1 1 0 0,-1-1 0 0 0,1 0-1 0 0,-1 1 1 0 0,1-1-2 0 0,5 5 67 0 0,-5 0 6 0 0,0 1 37 0 0,2-6-40 0 0,0 0-78 0 0,0 0-86 0 0,-1 0-85 0 0,-1 0 45 0 0,0 0-35 0 0,0 0-38 0 0,0 0-36 0 0,-1 0-337 0 0,1 0 74 0 0,-1 0-49 0 0,0 0-660 0 0,0 0-523 0 0,0 0-994 0 0</inkml:trace>
  <inkml:trace contextRef="#ctx0" brushRef="#br0" timeOffset="647.88">1076 332 7112 0 0,'0'0'157'0'0,"0"0"23"0"0,0 0 13 0 0,0 3-22 0 0,0 3-141 0 0,-1-3-29 0 0,1 0-1 0 0,0 0 1 0 0,0 1-1 0 0,0-1 0 0 0,0 0 1 0 0,0 0-1 0 0,1 0 1 0 0,-1 1-1 0 0,1-1 1 0 0,0 1-1 0 0,6 0 49 0 0,-2 0 111 0 0,-3 6 121 0 0,-3-3-39 0 0,1-5-158 0 0,0 0-1 0 0,0 1 1 0 0,0-1 0 0 0,0 0-1 0 0,0 0 1 0 0,1 0 0 0 0,-1 0 0 0 0,1 0-1 0 0,-1 1 1 0 0,1 0-84 0 0,4 5 264 0 0,1 2 96 0 0,-4 3 68 0 0,1 1-13 0 0,3-4-86 0 0,-1-2-94 0 0,0 3 110 0 0,-1-3-116 0 0,2 2 15 0 0,-3-8-19 0 0,-2 1-83 0 0,0 0-51 0 0,-1 1-48 0 0,0 0-9 0 0,1-2 37 0 0,0 1-27 0 0,10 16 280 0 0,-11-18-309 0 0,1-1-1 0 0,-1 1 1 0 0,1 0 0 0 0,-1-1 0 0 0,1 1-1 0 0,-1-1 1 0 0,1 1 0 0 0,0 0-1 0 0,-1-1 1 0 0,1 1 0 0 0,0-1 0 0 0,-1 0-1 0 0,1 1 1 0 0,0-1 0 0 0,0 0-1 0 0,-1 1 1 0 0,1-1 0 0 0,0 0 0 0 0,0 0-1 0 0,0 1-14 0 0,2-1 170 0 0,-4 4-113 0 0,1 0 44 0 0,0-1 196 0 0,0-7 467 0 0,0-3-363 0 0,0 3-259 0 0,1 0-58 0 0,-1 2-66 0 0,1 0-35 0 0,-1-1-39 0 0,1 2-43 0 0,4-7 132 0 0,-4 6-29 0 0,0 1 0 0 0,0 0-1 0 0,0-1 1 0 0,-1 1-1 0 0,1-1 1 0 0,0 1-1 0 0,-1-1 1 0 0,1 0 0 0 0,-1 1-1 0 0,1-1 1 0 0,-1 0-1 0 0,0 1 1 0 0,0-1 0 0 0,0 0-4 0 0,0 1 8 0 0,0-1 0 0 0,1 0 0 0 0,-1 1 0 0 0,0-1 0 0 0,1 0 0 0 0,-1 1 0 0 0,1-1 0 0 0,-1 1 0 0 0,1-1 1 0 0,0 1-1 0 0,0-1 0 0 0,-1 1 0 0 0,1-1 0 0 0,1 1-8 0 0,2-7 32 0 0,1-3 15 0 0,-4 9-36 0 0,0 0-1 0 0,0-1 1 0 0,0 1 0 0 0,1 0-1 0 0,-1 0 1 0 0,1 0-1 0 0,-1 0 1 0 0,1 0 0 0 0,0 0-11 0 0,29-29 125 0 0,1-1-106 0 0,-16 19-19 0 0,15-3 0 0 0,-27 14 0 0 0,2 1 0 0 0,16 1 0 0 0,-16 0 0 0 0,-4 0 0 0 0,0 0 0 0 0,-1 0 0 0 0,1 0 0 0 0,-1 0 0 0 0,1 0 0 0 0,0 0 0 0 0,-1 0 0 0 0,1 1 0 0 0,0-1 0 0 0,-1 0 0 0 0,1 1 0 0 0,1 0 0 0 0,1 6-8 0 0,0-3-49 0 0,6-2-60 0 0,-9-2 101 0 0,0 0 0 0 0,0 0 0 0 0,-1 0 1 0 0,1 1-1 0 0,0-1 0 0 0,0 0 0 0 0,-1 0 0 0 0,1 0 0 0 0,0 1 0 0 0,0-1 0 0 0,-1 0 0 0 0,1 1 0 0 0,0-1 0 0 0,-1 1 0 0 0,1-1 1 0 0,0 1-1 0 0,-1-1 0 0 0,1 1 0 0 0,-1-1 0 0 0,1 1 0 0 0,-1 0 0 0 0,1-1 0 0 0,-1 1 0 0 0,1 0 0 0 0,-1-1 0 0 0,1 1 0 0 0,-1 0 1 0 0,0-1-1 0 0,1 2 16 0 0,3 6-153 0 0,5-1 57 0 0,-4-4 70 0 0,1 0 14 0 0,-1 5 60 0 0,-3-3-29 0 0,11 10 60 0 0,0 1-13 0 0,-8-5-51 0 0,1 1-15 0 0,4-1 76 0 0,-7-8-56 0 0,6 8 131 0 0,-2-4-8 0 0,3 1 115 0 0,-10-8-257 0 0,0 3-43 0 0,1 1-20 0 0,3 6 14 0 0,-3-7-10 0 0,1 0-34 0 0,0-1-54 0 0,0 0-67 0 0,0 0-82 0 0,-2-1 61 0 0,1-1-38 0 0,0 1-370 0 0,-1 0 87 0 0,1-1-51 0 0,1 0-715 0 0,2 0-566 0 0,5 0-1074 0 0</inkml:trace>
  <inkml:trace contextRef="#ctx0" brushRef="#br0" timeOffset="1165.73">1865 363 7080 0 0,'0'0'157'0'0,"0"0"23"0"0,0 0 13 0 0,0 0 11 0 0,0 0-2 0 0,0 0-2 0 0,0 0 0 0 0,0 0 8 0 0,0 0 33 0 0,0 3 14 0 0,-2 5-116 0 0,-4-4 79 0 0,-2-3 75 0 0,-2-1 71 0 0,4 0-146 0 0,3 3 8 0 0,-7 10-54 0 0,8-8-130 0 0,1-4-32 0 0,1-1 0 0 0,0 1 0 0 0,0 0-1 0 0,-1-1 1 0 0,1 1 0 0 0,0-1 0 0 0,-1 1 0 0 0,1-1 0 0 0,-1 1 0 0 0,1 0 0 0 0,-1-1-1 0 0,1 1 1 0 0,-1-1 0 0 0,1 0 0 0 0,-1 1 0 0 0,1-1 0 0 0,-1 1 0 0 0,0-1-1 0 0,1 0 1 0 0,-1 0 0 0 0,1 1 0 0 0,-2-1-10 0 0,-2 2 39 0 0,3-1-29 0 0,0 0 0 0 0,0-1 0 0 0,0 1 0 0 0,0 0 0 0 0,0 0 0 0 0,0-1 0 0 0,1 1 0 0 0,-1 0 0 0 0,0 0 0 0 0,1 0 0 0 0,-1 0 0 0 0,1 0 0 0 0,-1 0 1 0 0,1 0-1 0 0,-1 0 0 0 0,1 1-10 0 0,-7 9 175 0 0,1-7-50 0 0,5-4-116 0 0,1 1-1 0 0,-1-1 0 0 0,1 0 1 0 0,-1 0-1 0 0,1 1 0 0 0,0-1 0 0 0,-1 0 1 0 0,1 1-1 0 0,0-1 0 0 0,-1 0 1 0 0,1 1-1 0 0,0-1 0 0 0,-1 1 1 0 0,1-1-1 0 0,0 0 0 0 0,0 1 1 0 0,-1-1-1 0 0,1 1 0 0 0,0-1 1 0 0,0 1-1 0 0,0-1 0 0 0,0 1 1 0 0,0-1-1 0 0,0 1 0 0 0,0-1 1 0 0,0 1-1 0 0,0-1 0 0 0,0 1 1 0 0,0-1-1 0 0,0 1 0 0 0,0-1 1 0 0,0 1-9 0 0,-1 7 97 0 0,-1-1-37 0 0,-8 7-7 0 0,6-8-6 0 0,3 1-40 0 0,1-2-7 0 0,-5 4 0 0 0,4-8 4 0 0,0 0 0 0 0,0 1-1 0 0,0-1 1 0 0,0 1 0 0 0,1-1 0 0 0,-1 1 0 0 0,0-1-1 0 0,1 1 1 0 0,-1-1 0 0 0,1 1 0 0 0,0 0-1 0 0,0-1 1 0 0,0 1 0 0 0,-1 0-4 0 0,1 14 28 0 0,-1-12-16 0 0,1 1 0 0 0,-1-1 0 0 0,1 1 0 0 0,0-1-1 0 0,1 0 1 0 0,-1 1 0 0 0,1-1 0 0 0,0 0 0 0 0,1 4-12 0 0,9 5 25 0 0,-8-7 36 0 0,-4 4-47 0 0,1-10-6 0 0,0 0-7 0 0,0 0 0 0 0,0 0 1 0 0,0 0-1 0 0,0 0 0 0 0,0 1 1 0 0,0-1-1 0 0,0 0 0 0 0,0 0 1 0 0,0 0-1 0 0,0 0 0 0 0,0 0 1 0 0,0 0-1 0 0,0 0 0 0 0,0 0 1 0 0,0 0-1 0 0,0 0 0 0 0,0 1 1 0 0,0-1-1 0 0,0 0 0 0 0,0 0 1 0 0,0 0-1 0 0,0 0 0 0 0,0 0 1 0 0,0 0-1 0 0,0 0 0 0 0,0 0 1 0 0,0 0-1 0 0,1 0 0 0 0,-1 0 1 0 0,0 0-1 0 0,0 0 0 0 0,0 1 1 0 0,0-1-1 0 0,0 0 0 0 0,0 0 1 0 0,0 0-1 0 0,0 0 0 0 0,0 0 1 0 0,0 0-1 0 0,0 0 0 0 0,0 0 1 0 0,1 0-1 0 0,-1 0 0 0 0,0 0 1 0 0,0 0-1 0 0,0 0 0 0 0,0 0 1 0 0,0 0-1 0 0,0 0 0 0 0,0 0 1 0 0,0 0-1 0 0,0 0 0 0 0,0 0 1 0 0,1 0-1 0 0,-1 0 0 0 0,0 0 1 0 0,0 0-2 0 0,26 0 140 0 0,-23 0-68 0 0,-1 0 33 0 0,1 0-75 0 0,-1 0-11 0 0,1 0 0 0 0,-1 0 0 0 0,0 0 0 0 0,0 0 0 0 0,0-1 0 0 0,0 1 0 0 0,0 0 0 0 0,0-1 0 0 0,0 0 1 0 0,0 1-1 0 0,0-1 0 0 0,0 0 0 0 0,1-1-19 0 0,4-3 87 0 0,1-2 36 0 0,-1 1-23 0 0,16-18 216 0 0,-16 16-254 0 0,-2 2-56 0 0,0-6 44 0 0,1 1 1 0 0,4-1 32 0 0,-6 8-80 0 0,-1 0 0 0 0,1-1 1 0 0,-1 0-1 0 0,0 0 0 0 0,0 0 0 0 0,-1 0 1 0 0,2-4-4 0 0,8-17 62 0 0,-8 18-50 0 0,1-5 58 0 0,8 5-2 0 0,0-13-4 0 0,-12 20-61 0 0,-1 1-1 0 0,1-1 1 0 0,-1 0 0 0 0,1 0 0 0 0,-1 1 0 0 0,0-1 0 0 0,1 0 0 0 0,-1 0 0 0 0,0 0 0 0 0,0 1 0 0 0,0-1 0 0 0,0 0 0 0 0,1 0 0 0 0,-1 0 0 0 0,0 0 0 0 0,-1 1 0 0 0,1-1 0 0 0,0 0 0 0 0,0 0 0 0 0,0 0-3 0 0,-1-3 5 0 0,1 3-5 0 0,0 0 0 0 0,0 0 0 0 0,0 1 0 0 0,0-1 0 0 0,0 0 0 0 0,0 0 0 0 0,0 0 0 0 0,0 0 0 0 0,1 1 0 0 0,-1-1 0 0 0,0 0 0 0 0,1 0 0 0 0,-1 0 0 0 0,1 0 0 0 0,-1 1 0 0 0,0-1 0 0 0,1 1 0 0 0,-1 0 0 0 0,0 0 0 0 0,0 0 0 0 0,1 0 0 0 0,-1-1 0 0 0,0 1 0 0 0,1 0 0 0 0,-1 0 0 0 0,0 0 0 0 0,1 0 0 0 0,-1 0 0 0 0,0 0 0 0 0,1 0 0 0 0,-1 0 0 0 0,1 0 0 0 0,-1 0 0 0 0,0 0 0 0 0,1 0 0 0 0,-1 0 0 0 0,0 0 0 0 0,1 0 0 0 0,-1 0 0 0 0,0 1 0 0 0,1-1 0 0 0,-1 0 0 0 0,0 0 0 0 0,0 0 0 0 0,1 0 0 0 0,-1 1 0 0 0,1 0 0 0 0,-1 0 0 0 0,1 0 0 0 0,-1 1 0 0 0,1-1 0 0 0,-1 0 0 0 0,0 0 0 0 0,1 1 0 0 0,-1-1 0 0 0,0 0 0 0 0,0 0 0 0 0,0 1 0 0 0,0-1 0 0 0,0 0 0 0 0,0 1 0 0 0,0-1 0 0 0,-1 0 0 0 0,1 1 0 0 0,0 0 0 0 0,0 0 0 0 0,0 1 0 0 0,0-1 0 0 0,0 0 0 0 0,0 0 0 0 0,1 0 0 0 0,-1 0 0 0 0,1 0 0 0 0,0 1 0 0 0,12 25-13 0 0,-12-18-14 0 0,-2-1 7 0 0,3 7 8 0 0,14 13 12 0 0,-9-25 0 0 0,-7-4 0 0 0,1 0 0 0 0,-1 1 0 0 0,0-1 0 0 0,1 0 0 0 0,-1 1 0 0 0,1-1 0 0 0,-1 0 0 0 0,0 1 0 0 0,1-1 0 0 0,-1 0 0 0 0,0 1 0 0 0,1-1 0 0 0,-1 0 0 0 0,0 1 0 0 0,0-1 0 0 0,1 1 0 0 0,-1-1 0 0 0,0 1 0 0 0,0-1 0 0 0,0 1 0 0 0,0-1 0 0 0,1 1 0 0 0,-1-1 0 0 0,0 1 0 0 0,0-1 0 0 0,0 1 0 0 0,0-1 0 0 0,0 1 0 0 0,0-1 0 0 0,0 1 0 0 0,-1-1 0 0 0,1 1 0 0 0,3 10-30 0 0,9-2-80 0 0,7 5 10 0 0,-17-13 96 0 0,-1 1 0 0 0,0-1 1 0 0,0 0-1 0 0,1 0 1 0 0,-1 0-1 0 0,0 0 1 0 0,1 0-1 0 0,-1-1 1 0 0,1 1-1 0 0,-1 0 0 0 0,1-1 1 0 0,0 1-1 0 0,-1-1 1 0 0,1 1-1 0 0,-1-1 1 0 0,1 0-1 0 0,0 0 1 0 0,0 0 3 0 0,8 2 0 0 0,-4 4 41 0 0,1 0-7 0 0,2-4-47 0 0,4-2-59 0 0,3 0-121 0 0,-14 0 4 0 0</inkml:trace>
  <inkml:trace contextRef="#ctx0" brushRef="#br0" timeOffset="1502.32">2164 379 7512 0 0,'0'0'166'0'0,"0"0"29"0"0,3 0 13 0 0,0 0-132 0 0,10 0 40 0 0,-3 3-93 0 0,-8 1-23 0 0,-1-1-5 0 0,4 0 37 0 0,6 3 42 0 0,-5-2 91 0 0,1 2 191 0 0,-6-4-95 0 0,1-1-45 0 0,-1 0-41 0 0,0-1-35 0 0,1 1-14 0 0,-1-1-37 0 0,0 0-21 0 0,1-1-16 0 0,1 1 33 0 0,-2 1-17 0 0,0-1 39 0 0,4 14 564 0 0,0-7-402 0 0,0-1-36 0 0,-5-6-233 0 0,3 2 426 0 0,0 1-12 0 0,7 7-24 0 0,-7-7-88 0 0,-3-3-153 0 0,0 1-34 0 0,0-1 23 0 0,-1 2-97 0 0,1 0-131 0 0,0 1-39 0 0,0-1 123 0 0,0 0 103 0 0,0-2-3 0 0,0 1 38 0 0,0-1 182 0 0,-1 1-108 0 0,1-1 37 0 0,0 0 39 0 0,0 0 41 0 0,0 0 45 0 0,-1-1 46 0 0,-9-9-293 0 0,6 4 4 0 0,5 1-80 0 0,0 0-3 0 0,-5 0 76 0 0,-6-8-46 0 0,10 12-69 0 0,-1 0 0 0 0,1 1 0 0 0,0-1 1 0 0,0 0-1 0 0,-1 0 0 0 0,1 1 1 0 0,0-1-1 0 0,0 0 0 0 0,0 1 1 0 0,0-1-1 0 0,0 0 0 0 0,0 0 0 0 0,0 1 1 0 0,0-1-1 0 0,0 0 0 0 0,0 1 1 0 0,1-1-1 0 0,-1 0 0 0 0,0 0 1 0 0,0 1-1 0 0,1-1-3 0 0,4-7 40 0 0,-4 6-36 0 0,0 1-1 0 0,0 0 1 0 0,-1-1 0 0 0,1 1-1 0 0,0-1 1 0 0,0 1-1 0 0,-1-1 1 0 0,1 0 0 0 0,-1 1-1 0 0,0-1 1 0 0,1 0-1 0 0,-1 1 1 0 0,0-1 0 0 0,0 0-5 0 0,0-4 2 0 0,0 4-1 0 0,-1 1 0 0 0,1-1 0 0 0,0 0 0 0 0,0 1 0 0 0,0-1 0 0 0,1 0 0 0 0,-1 1 0 0 0,0-1 0 0 0,1 0 0 0 0,-1 1 0 0 0,1-1 0 0 0,0-1 0 0 0,9-2 0 0 0,-8 3 0 0 0,-1 0-1 0 0,1 0 1 0 0,-1-1 0 0 0,0 1 0 0 0,0 0 0 0 0,0-1 0 0 0,0 1 0 0 0,0-1 0 0 0,-1 1 0 0 0,1-1 0 0 0,0 1 0 0 0,0-1 0 0 0,0 1 0 0 0,1 0 1 0 0,-1 0-1 0 0,0-1 0 0 0,1 1 0 0 0,9-5 0 0 0,-10 7 0 0 0,1 0 0 0 0,-1-1 0 0 0,0 1 0 0 0,0-1 0 0 0,0 1 0 0 0,0-1 0 0 0,-1 0 0 0 0,1 1 0 0 0,0-1 0 0 0,0 0 0 0 0,0 0 0 0 0,0 1 0 0 0,-1-1 0 0 0,1 0 0 0 0,0 0 0 0 0,0 0 0 0 0,2-6 0 0 0,-3 6 0 0 0,0 1 0 0 0,0-1 0 0 0,0 1 0 0 0,0-1 0 0 0,1 1 0 0 0,-1-1 0 0 0,0 1 0 0 0,0-1 0 0 0,1 1 0 0 0,-1 0 0 0 0,0-1 0 0 0,1 1 0 0 0,-1-1 0 0 0,0 1 0 0 0,1 0 0 0 0,-1-1 0 0 0,1 1 0 0 0,-1 0 0 0 0,0 0 0 0 0,1-1 0 0 0,-1 1 0 0 0,1 0 0 0 0,-1 0 0 0 0,1 0 0 0 0,-1 0 0 0 0,1-1 0 0 0,-1 1 0 0 0,1 0 0 0 0,-1 0 0 0 0,1 0 0 0 0,-1 0 0 0 0,1 0 0 0 0,-1 0 0 0 0,1 0 0 0 0,-1 0 0 0 0,1 1 0 0 0,-1-1 0 0 0,1 0 0 0 0,4 1 0 0 0,-3-2 0 0 0,23-12 0 0 0,-17 10-14 0 0,-3 3-37 0 0,-3 0-116 0 0,0 0 33 0 0,3 0-53 0 0,-2 0 79 0 0,5 0-61 0 0,-6 0 88 0 0,0 0-37 0 0,0 0-54 0 0,0 0-65 0 0,-1 0-80 0 0,1 0-94 0 0,-1 0 57 0 0,-1 0-51 0 0,1 0-46 0 0,-1 0-39 0 0,1 0-144 0 0,-1 0-38 0 0,0 0-174 0 0,0 0-464 0 0</inkml:trace>
  <inkml:trace contextRef="#ctx0" brushRef="#br0" timeOffset="1987.66">2606 348 8032 0 0,'0'0'182'0'0,"0"2"29"0"0,0 2-136 0 0,0 11 147 0 0,3-7-110 0 0,7-3-74 0 0,-4 8-38 0 0,4 7 25 0 0,-7-15 53 0 0,-2-5-25 0 0,-2 4 148 0 0,3 1 179 0 0,9 8 11 0 0,-9-8-285 0 0,2 2 162 0 0,3-3-34 0 0,-2-1-157 0 0,3 3 60 0 0,-1 7 115 0 0,1 3 29 0 0,1-9-146 0 0,6-1 13 0 0,4 1-60 0 0,-8-4-40 0 0,2 0 31 0 0,3-3-4 0 0,2 2 10 0 0,-3 4 39 0 0,-13-5-109 0 0,-1 0 0 0 0,1 0 0 0 0,-1-1 0 0 0,1 1 0 0 0,0-1 0 0 0,-1 1 0 0 0,1-1 0 0 0,-1 0 0 0 0,1 1 0 0 0,0-1 0 0 0,-1 0 0 0 0,1 0 0 0 0,0 0 0 0 0,-1 0 0 0 0,1 0 1 0 0,0-1-1 0 0,-1 1 0 0 0,2-1-15 0 0,10-5 134 0 0,-12 5-114 0 0,1 0 0 0 0,-1 1 1 0 0,1-1-1 0 0,-1 0 0 0 0,1 1 0 0 0,-1-1 0 0 0,1 0 1 0 0,0 1-1 0 0,-1 0 0 0 0,1 0 0 0 0,0-1 1 0 0,-1 1-1 0 0,1 0 0 0 0,0 0-20 0 0,14-2 84 0 0,-8 0-20 0 0,1 0 0 0 0,-1-1 0 0 0,0-1 0 0 0,0 0-64 0 0,17-8 103 0 0,-15 7-91 0 0,-7 3-21 0 0,0 0 0 0 0,0-1 0 0 0,0 1 0 0 0,0-1 0 0 0,0 1 0 0 0,-1-1 0 0 0,1 0 0 0 0,-1 0 1 0 0,2-3 8 0 0,-2-1-20 0 0,1 1-56 0 0,2 3-60 0 0,3-2-134 0 0,-7 4 287 0 0,1-1-46 0 0,2-4-137 0 0,2-2-145 0 0,7-11-557 0 0,-10 13 633 0 0,-1 3 46 0 0,-1-1-42 0 0,0-18-1009 0 0,-2 17 944 0 0,1 0 107 0 0,0 3 143 0 0,0 1 67 0 0,0-12-854 0 0,0 1 49 0 0,0 2 53 0 0,0 0 59 0 0,0 1 63 0 0,0 0 68 0 0,0 0 75 0 0,0-1 78 0 0,0 8 241 0 0,0 2 127 0 0,0 0 103 0 0,0 0 177 0 0,0 0 305 0 0,0-3 47 0 0,0-7-7 0 0,0 7-70 0 0,0 3-30 0 0,0 0-7 0 0,0 0-9 0 0,0 0-28 0 0,0 0-11 0 0,0 0-2 0 0,0 0-190 0 0,0 0-115 0 0,0 0-40 0 0,0 0-1 0 0,-3 3 17 0 0,-4 8-53 0 0,3 2 52 0 0,2 3 60 0 0,2 1 70 0 0,0-14-198 0 0,0 12 196 0 0,0-1-71 0 0,0 32 199 0 0,0-24-154 0 0,1 1-86 0 0,-1-10-30 0 0,1 0 1 0 0,-2 0-1 0 0,0 1 1 0 0,-2 5-105 0 0,-1 0 83 0 0,-3 13 74 0 0,5-7-1 0 0,3-9-38 0 0,-1-9-34 0 0,0 1 1 0 0,0 0-1 0 0,-1 0 0 0 0,0-1 1 0 0,0 2-85 0 0,-4 8 145 0 0,3-11-74 0 0,0 1 1 0 0,1 0 0 0 0,-1-1 0 0 0,2 1 0 0 0,-1 0 0 0 0,1 0-72 0 0,0 18 237 0 0,1-16-132 0 0,0 0-1 0 0,-1 0 0 0 0,-1 0 1 0 0,0 1-1 0 0,0-1 1 0 0,-1 3-105 0 0,-4 3 198 0 0,2-2-42 0 0,1 6 32 0 0,3 8 116 0 0,0 27 246 0 0,-3-39-465 0 0,-7-1 2 0 0,7-8-10 0 0,3 4-5 0 0,0-7 13 0 0,0-3-79 0 0,0 0-37 0 0,0 0-32 0 0,0 0-46 0 0,0 0-25 0 0,0 0-48 0 0,0 0-53 0 0,0 0-59 0 0,0 0-66 0 0,0 0-59 0 0,0 0-54 0 0,0 0-47 0 0,0 0-156 0 0,0 0-45 0 0,0 0-190 0 0,0 0-505 0 0</inkml:trace>
  <inkml:trace contextRef="#ctx0" brushRef="#br0" timeOffset="53842.95">192 1120 4200 0 0,'0'0'91'0'0,"0"0"11"0"0,0 0 12 0 0,2-2 43 0 0,-1 1-85 0 0,0 0-41 0 0,3-3-54 0 0,-2 2 125 0 0,-1 1 14 0 0,0 0 56 0 0,1-1 63 0 0,-1 1 76 0 0,0 0-157 0 0,-1 0-35 0 0,0-1 29 0 0,0-1-89 0 0,-1-3-44 0 0,1 5 44 0 0,0-1 107 0 0,0 2-8 0 0,0 0-2 0 0,0 0 11 0 0,0 0 8 0 0,0 0 1 0 0,0 0-12 0 0,0 0-50 0 0,0 0-18 0 0,0-3-6 0 0,0 3-86 0 0,0-1 0 0 0,1 1-1 0 0,-1-1 1 0 0,0 1 0 0 0,0-1 0 0 0,0 1 0 0 0,0 0 0 0 0,-1-1 0 0 0,1 1 0 0 0,0-1 0 0 0,0 1 0 0 0,0-1 0 0 0,0 1-1 0 0,0 0 1 0 0,-1-1 0 0 0,1 1 0 0 0,0-1 0 0 0,0 1 0 0 0,0 0 0 0 0,-1-1 0 0 0,1 1 0 0 0,0 0 0 0 0,-1-1 0 0 0,1 1-1 0 0,0 0 1 0 0,-1-1 0 0 0,1 1 0 0 0,0 0 0 0 0,-1 0 0 0 0,1-1 0 0 0,-1 1 0 0 0,1 0-4 0 0,-4-1 60 0 0,-1 1 35 0 0,5 0 1 0 0,0 0 2 0 0,0 0 13 0 0,-3-3 8 0 0,-8-7 1 0 0,9 7 4 0 0,2 3 17 0 0,-3 0 10 0 0,-7 0 1 0 0,7 0-8 0 0,1-10 25 0 0,-5 5-64 0 0,-15 4 45 0 0,8 1-38 0 0,12 0-43 0 0,2 0 16 0 0,-3 3-26 0 0,2-2-58 0 0,0 0-1 0 0,-1 1 1 0 0,1-1-1 0 0,0 0 1 0 0,-1 0 0 0 0,1 0-1 0 0,0-1 1 0 0,-1 1-1 0 0,1 0 1 0 0,-1 0 0 0 0,0-1-1 0 0,1 1 1 0 0,-1-1-1 0 0,1 0 1 0 0,-1 1 0 0 0,0-1-1 0 0,1 0 1 0 0,-2 0-1 0 0,2 0 0 0 0,0 0 0 0 0,1 0 0 0 0,-1 0 0 0 0,0 0 0 0 0,0 0 0 0 0,0 0 0 0 0,0 0 0 0 0,0 1 0 0 0,1-1 0 0 0,-1 0 0 0 0,0 0 0 0 0,0 1 0 0 0,0-1 0 0 0,0 1 0 0 0,1-1 0 0 0,-1 1 1 0 0,1 0 0 0 0,0-1 0 0 0,-1 1-1 0 0,1 0 1 0 0,0-1 0 0 0,0 1-1 0 0,0 0 1 0 0,-1-1 0 0 0,1 1 0 0 0,0 0-1 0 0,0-1 1 0 0,0 1 0 0 0,0 0-1 0 0,0-1 0 0 0,0 0 1 0 0,0 1 0 0 0,0-1 0 0 0,0 0-1 0 0,0 0 1 0 0,1 0 0 0 0,-1 0 0 0 0,0 0-1 0 0,0 0 1 0 0,0 0 0 0 0,0 0 0 0 0,0 0-1 0 0,0 0 1 0 0,0 0 0 0 0,0 1 0 0 0,0-1-1 0 0,0 0 1 0 0,-1 0 0 0 0,1 0 0 0 0,0 0-1 0 0,0 0 1 0 0,0 0 0 0 0,0 0 0 0 0,0 0-1 0 0,0 0 1 0 0,0 0 0 0 0,0 0 0 0 0,0 1-1 0 0,0-1 1 0 0,0 0 0 0 0,0 0 0 0 0,0 0-1 0 0,0 0 1 0 0,0 0 0 0 0,0 0 0 0 0,0 0-1 0 0,-1 0 1 0 0,1 0 0 0 0,0 0 0 0 0,0 0-1 0 0,0 0 1 0 0,0 0 0 0 0,0 0 0 0 0,0 0-1 0 0,0 0 1 0 0,0 0 0 0 0,0 0 0 0 0,0 0-1 0 0,-1 0 1 0 0,1 0 0 0 0,0 0 0 0 0,0 0-1 0 0,0 0 1 0 0,0 0 0 0 0,0 0 0 0 0,0 0-1 0 0,0 0 1 0 0,0 0-1 0 0,-2 0 3 0 0,-5 1 7 0 0,-3 9-12 0 0,2-3 2 0 0,3 7 0 0 0,-8 10 0 0 0,12-22 0 0 0,2 3 0 0 0,-4 11 0 0 0,-11 7 0 0 0,14-21 0 0 0,1 20 0 0 0,-1-6 0 0 0,3 0 0 0 0,7 0 0 0 0,-7-1 0 0 0,-3-10 26 0 0,0 6 108 0 0,3-11-70 0 0,23 0 88 0 0,-23 0-64 0 0,-1 1 8 0 0,4 0-51 0 0,1 0-14 0 0,1 4 3 0 0,-6-4-27 0 0,-1 0 0 0 0,1-1 0 0 0,-1 1 0 0 0,0 0 0 0 0,1 0 0 0 0,0-1 0 0 0,-1 1 0 0 0,1-1 0 0 0,-1 1 0 0 0,1-1 0 0 0,0 0 0 0 0,-1 1 0 0 0,1-1 0 0 0,0 0-7 0 0,5 0 29 0 0,-5-1-19 0 0,0 1 1 0 0,0 0-1 0 0,1 0 0 0 0,-1 0 0 0 0,0 1 1 0 0,0-1-1 0 0,0 0 0 0 0,0 1 0 0 0,0-1 1 0 0,1 1-11 0 0,6 4 39 0 0,-8-4-30 0 0,0 0 1 0 0,1 0-1 0 0,-1 0 1 0 0,1 0-1 0 0,-1-1 1 0 0,1 1-1 0 0,-1 0 1 0 0,1-1-1 0 0,-1 1 1 0 0,1-1-1 0 0,0 0 1 0 0,-1 0-1 0 0,1 1 1 0 0,0-1-10 0 0,11 0 88 0 0,-10 0-2 0 0,-3 2-4 0 0,0-1-79 0 0,0-1 1 0 0,0 1 0 0 0,0-1 0 0 0,0 1 0 0 0,0-1 0 0 0,0 1-1 0 0,0-1 1 0 0,0 1 0 0 0,0-1 0 0 0,0 1 0 0 0,0-1-1 0 0,0 1 1 0 0,1-1 0 0 0,-1 0 0 0 0,0 1 0 0 0,0-1-1 0 0,1 1 1 0 0,-1-1 0 0 0,0 1 0 0 0,1-1 0 0 0,-1 0-1 0 0,0 1 1 0 0,1-1 0 0 0,-1 0 0 0 0,0 1 0 0 0,1-1 0 0 0,-1 0-1 0 0,1 0 1 0 0,-1 1 0 0 0,1-1 0 0 0,-1 0 0 0 0,1 0-1 0 0,-1 0 1 0 0,1 0 0 0 0,-1 0 0 0 0,1 0 0 0 0,-1 1-1 0 0,1-1 1 0 0,-1 0 0 0 0,1 0 0 0 0,-1 0 0 0 0,1-1-4 0 0,4 4 66 0 0,6 8-36 0 0,-8-6 40 0 0,-2 2-56 0 0,0-1-2 0 0,9 7 62 0 0,-7-10-4 0 0,-3-3-6 0 0,3 2 0 0 0,7 9 0 0 0,-6-5-6 0 0,-4-5-57 0 0,0-1 0 0 0,0 1 0 0 0,0 0 0 0 0,0 0 0 0 0,-1-1 0 0 0,1 1 0 0 0,0 0 0 0 0,0 0-1 0 0,0-1 1 0 0,-1 1 0 0 0,1 0 0 0 0,0-1 0 0 0,-1 1 0 0 0,1 0-1 0 0,-1 0 9 0 0,1 0-3 0 0,-1 1 0 0 0,0-1 1 0 0,0 0-1 0 0,0 0 1 0 0,1 0-1 0 0,-1 0 0 0 0,0 0 1 0 0,0-1-1 0 0,-1 1 0 0 0,1 0 1 0 0,0 0-1 0 0,0-1 1 0 0,0 1-1 0 0,0 0 0 0 0,-1-1 1 0 0,1 0-1 0 0,0 1 0 0 0,0-1 1 0 0,-1 0-1 0 0,1 1 1 0 0,0-1-1 0 0,-1 0 0 0 0,1 0-6 0 0,1 0 2 0 0,0 0-1 0 0,0 0 0 0 0,0 0 1 0 0,0 0-1 0 0,-1 0 0 0 0,1 0 1 0 0,0 0-1 0 0,0 0 1 0 0,0 0-1 0 0,0 0 0 0 0,0 0 1 0 0,0 0-1 0 0,0 0 0 0 0,0 0 1 0 0,0 0-1 0 0,0 0 0 0 0,-1 0 1 0 0,1 0-1 0 0,0 0 0 0 0,0 0 1 0 0,0 0-1 0 0,0 0 0 0 0,0 0 1 0 0,0 0-1 0 0,0 0 1 0 0,0 0-1 0 0,0 0 0 0 0,0 0 1 0 0,0 0-1 0 0,0 0 0 0 0,-1 1 1 0 0,1-1-1 0 0,0 0 0 0 0,0 0 1 0 0,0 0-1 0 0,0 0 0 0 0,0 0 1 0 0,0 0-1 0 0,0 0 1 0 0,0 0-1 0 0,0 0 0 0 0,0 0 1 0 0,0 0-1 0 0,0 1 0 0 0,0-1 1 0 0,0 0-1 0 0,0 0 0 0 0,0 0 1 0 0,0 0-1 0 0,0 0 0 0 0,0 0 1 0 0,0 0-1 0 0,0 0 1 0 0,0 0-1 0 0,0 0 0 0 0,0 1 1 0 0,0-1-2 0 0,0 0 3 0 0,0 1 1 0 0,0-1-1 0 0,0 1 1 0 0,0-1-1 0 0,0 1 1 0 0,0-1-1 0 0,0 0 1 0 0,0 1-1 0 0,0-1 1 0 0,0 1-1 0 0,0-1 1 0 0,0 1-1 0 0,0-1 1 0 0,-1 1-1 0 0,1-1 1 0 0,0 0-1 0 0,0 1 1 0 0,-1-1-1 0 0,1 1 1 0 0,0-1-1 0 0,-1 0 1 0 0,1 1-1 0 0,0-1 1 0 0,-1 0-1 0 0,1 0 1 0 0,0 1-1 0 0,-1-1 1 0 0,1 0 0 0 0,-1 0-1 0 0,1 1 1 0 0,0-1-1 0 0,-1 0 1 0 0,1 0-1 0 0,-1 0 1 0 0,1 0-1 0 0,-1 0-3 0 0,-5 3 34 0 0,-22 10 45 0 0,20-11-79 0 0,-1-1 1 0 0,-4 6-3 0 0,2-2 9 0 0,-2-4 70 0 0,3-1-12 0 0,-6 0-20 0 0,16 0-44 0 0,0 0 0 0 0,-1 0 0 0 0,1 1 0 0 0,0-1 0 0 0,0 0 0 0 0,0 0 0 0 0,0 0 1 0 0,0 0-1 0 0,0 0 0 0 0,0 0 0 0 0,0 0 0 0 0,0 0 0 0 0,0 0 0 0 0,0 0 0 0 0,-1 0 1 0 0,1 0-1 0 0,0 0 0 0 0,0 0 0 0 0,0-1 0 0 0,0 1 0 0 0,0 0 0 0 0,0 0 0 0 0,0 0 1 0 0,0 0-1 0 0,0 0 0 0 0,0 0 0 0 0,0 0 0 0 0,-1 0 0 0 0,1 0 0 0 0,0 0 0 0 0,0 0 1 0 0,0 0-1 0 0,0 0 0 0 0,0 0 0 0 0,0 0 0 0 0,0 0 0 0 0,0-1 0 0 0,0 1 0 0 0,0 0 1 0 0,0 0-1 0 0,0 0 0 0 0,0 0 0 0 0,0 0 0 0 0,0 0 0 0 0,0 0 0 0 0,0 0 0 0 0,0 0 1 0 0,0 0-1 0 0,0-1 0 0 0,0 1 0 0 0,0 0 0 0 0,0 0 0 0 0,0 0 0 0 0,0 0 0 0 0,0 0 1 0 0,0 0-1 0 0,0 0-1 0 0,0-11 0 0 0,0 9-76 0 0,1 2 70 0 0,0 0-1 0 0,-1 0 1 0 0,1 0 0 0 0,0 0 0 0 0,0 0 0 0 0,0 0 0 0 0,-1 1 0 0 0,1-1 0 0 0,0 0 0 0 0,-1 0 0 0 0,1 1 0 0 0,0-1 0 0 0,-1 1 0 0 0,1-1 6 0 0,9 14-48 0 0,-2-2 30 0 0,-4-6-34 0 0,-5 3 49 0 0,1-6-6 0 0,0-2 8 0 0,-1-1-1 0 0,1 1 1 0 0,0-1 0 0 0,0 1 0 0 0,1 0 0 0 0,-1-1-1 0 0,0 1 1 0 0,0 0 0 0 0,0-1 0 0 0,0 1-1 0 0,0-1 1 0 0,1 1 0 0 0,-1 0 0 0 0,0-1-1 0 0,0 1 1 0 0,1-1 0 0 0,-1 1 0 0 0,1-1 0 0 0,-1 1-1 0 0,0-1 1 0 0,1 1 0 0 0,-1-1 0 0 0,1 1-1 0 0,-1-1 1 0 0,1 0 0 0 0,-1 1 0 0 0,1-1 1 0 0,0 1-1 0 0,-1-1 0 0 0,1 0 0 0 0,0 1 1 0 0,-1 0-1 0 0,1-1 0 0 0,-1 1 0 0 0,1-1 1 0 0,-1 1-1 0 0,1-1 0 0 0,-1 1 0 0 0,1 0 1 0 0,-1 0-1 0 0,0-1 0 0 0,1 1 1 0 0,-1 0-1 0 0,0-1 0 0 0,0 1 0 0 0,0 0 1 0 0,1 0-1 0 0,-1-1 0 0 0,0 1 0 0 0,0 0 1 0 0,0 0-1 0 0,0 0 0 0 0,0-1 0 0 0,0 1 1 0 0,-1 0 0 0 0,-1 28 0 0 0,-3-14 0 0 0,3-8 0 0 0,0-1 0 0 0,1 1 0 0 0,0 0 0 0 0,0-1 0 0 0,0 1 0 0 0,1 1 0 0 0,0-6 0 0 0,-1-1 0 0 0,1 1 0 0 0,0 0 0 0 0,0-1 0 0 0,-1 1 0 0 0,1 0 0 0 0,-1-1 0 0 0,1 1 0 0 0,-1-1 0 0 0,0 1 0 0 0,0-1 0 0 0,0 1 0 0 0,1-1 0 0 0,-2 1 0 0 0,-2 6 0 0 0,-12 23 0 0 0,15-29 0 0 0,0 0 0 0 0,1 0 0 0 0,-1-1 0 0 0,1 1 0 0 0,0 0 0 0 0,-1 0 0 0 0,1 0 0 0 0,0 0 0 0 0,0 0 0 0 0,0-1 0 0 0,1 3 0 0 0,-1-1 0 0 0,0 0 0 0 0,0-1 0 0 0,0 1 0 0 0,0 0 0 0 0,0 0 0 0 0,-1-1 0 0 0,1 1 0 0 0,-2 1 0 0 0,0 2 0 0 0,-7 14 0 0 0,9-20 0 0 0,0 1 0 0 0,0 0 0 0 0,-1-1 0 0 0,1 1 0 0 0,0 0 0 0 0,0 0 0 0 0,0-1 0 0 0,0 1 0 0 0,0 0 0 0 0,0 0 0 0 0,0-1 0 0 0,0 1 0 0 0,0 0 0 0 0,0 0 0 0 0,0-1 0 0 0,0 1 0 0 0,0 0 0 0 0,1-1 0 0 0,-1 1 0 0 0,0 0 0 0 0,1 0 0 0 0,-1-1 0 0 0,6 4 0 0 0,-6-4 0 0 0,0 0 0 0 0,1 0 0 0 0,-1 0 0 0 0,1 0 0 0 0,-1 0 0 0 0,0 1 0 0 0,1-1 0 0 0,-1 0 0 0 0,0 0 0 0 0,1 0 0 0 0,-1 1 0 0 0,0-1 0 0 0,0 0 0 0 0,1 0 0 0 0,-1 1 0 0 0,0-1 0 0 0,0 0 0 0 0,1 1 0 0 0,-1-1 0 0 0,0 0 0 0 0,0 1 0 0 0,0-1 0 0 0,1 0 0 0 0,-1 1 0 0 0,0-1 0 0 0,0 0 0 0 0,0 1 0 0 0,0-1 0 0 0,0 1 0 0 0,0-1 0 0 0,0 0 0 0 0,0 1 0 0 0,0-1 0 0 0,0 1 0 0 0,0-1 0 0 0,0 0 0 0 0,0 1 0 0 0,0-1 0 0 0,0 0 0 0 0,-1 1 0 0 0,1-1 0 0 0,0 0 0 0 0,0 1 0 0 0,0-1 0 0 0,0 0 0 0 0,-1 1 0 0 0,1-1 0 0 0,0 0 0 0 0,-1 1 0 0 0,1 0 0 0 0,-1 0 0 0 0,1-1 0 0 0,-1 1 0 0 0,1 0 0 0 0,-1 0 0 0 0,1 0 0 0 0,-1 0 0 0 0,1-1 0 0 0,0 1 0 0 0,-1 0 0 0 0,1 0 0 0 0,0 0 0 0 0,0 0 0 0 0,0 0 0 0 0,-1 0 0 0 0,1 0 0 0 0,0 0 0 0 0,0 0 0 0 0,1 0 0 0 0,-1 0 0 0 0,0 0 0 0 0,0 0 0 0 0,0 0 0 0 0,1 0 0 0 0,-1 0 0 0 0,0-1 0 0 0,1 1 0 0 0,-1 0 0 0 0,1 0 0 0 0,-1 0 0 0 0,1 0 0 0 0,0 0 0 0 0,-1 0 0 0 0,3 15 0 0 0,0 0 0 0 0,-3-15 0 0 0,1 0 0 0 0,0 0 0 0 0,-1 0 0 0 0,1-1 0 0 0,0 1 0 0 0,0 0 0 0 0,0 0 0 0 0,-1-1 0 0 0,1 1 0 0 0,0 0 0 0 0,0-1 0 0 0,0 1 0 0 0,0-1 0 0 0,0 1 0 0 0,0-1 0 0 0,1 1 0 0 0,9 5 0 0 0,-6 7 0 0 0,-4-11 0 0 0,0-1 0 0 0,-1 0 0 0 0,1 0 0 0 0,0 0 0 0 0,0 0 0 0 0,0 0 0 0 0,0 0 0 0 0,0 0 0 0 0,0 0 0 0 0,0 0 0 0 0,0-1 0 0 0,1 2 0 0 0,14 3 0 0 0,-3 5-23 0 0,-9-7-92 0 0,-1-2 46 0 0,6-2-10 0 0,-6 1 26 0 0,2 0-59 0 0,-1 0-69 0 0,-1 0-89 0 0,-1 0 82 0 0,0 0-41 0 0,-1 0-45 0 0,1 0-41 0 0,1 0-421 0 0,1 0-290 0 0,1 0-672 0 0</inkml:trace>
  <inkml:trace contextRef="#ctx0" brushRef="#br0" timeOffset="54222.71">696 1625 8088 0 0,'0'0'182'0'0,"0"0"29"0"0,0 0 12 0 0,0 0 43 0 0,0 0-107 0 0,0 0 126 0 0,0 0 231 0 0,0 0 18 0 0,0 3-30 0 0,1 2-316 0 0,5 7 347 0 0,-4-8-385 0 0,0 0-56 0 0,1 0-85 0 0,-2 0 75 0 0,0 2 42 0 0,-1 15 382 0 0,0-7-205 0 0,1-6-144 0 0,-1-3-68 0 0,2 0-52 0 0,3 3 56 0 0,-1-1-28 0 0,-2-2 13 0 0,-1 1 32 0 0,0 2 57 0 0,-1-5-147 0 0,0 9 10 0 0,0 2 9 0 0,0-8-270 0 0,0-2 88 0 0,0 1 72 0 0,0-1 61 0 0,0 1 100 0 0,1 1 176 0 0,-1-4-180 0 0,0 0-61 0 0,0-1-69 0 0,0 0-48 0 0,0 0-56 0 0,0-1-63 0 0,0 1-72 0 0,0 0-78 0 0,0 0 71 0 0,0 0-40 0 0,0 0-44 0 0,-1 0-46 0 0,1 0-47 0 0,0 0-51 0 0,0 0-52 0 0,0 0-56 0 0,0-1-922 0 0,0 0-870 0 0</inkml:trace>
  <inkml:trace contextRef="#ctx0" brushRef="#br0" timeOffset="54539.06">696 1357 6952 0 0,'0'0'201'0'0,"0"-1"-45"0"0,0-1 0 0 0,0 1 59 0 0,0-1-54 0 0,0-5 208 0 0,0 4-173 0 0,0 1-38 0 0,0 0 43 0 0,0 0 8 0 0,0 1 44 0 0,0-1 49 0 0,0 1 56 0 0,0-1 61 0 0,0 1 69 0 0,0 0 73 0 0,0-1 80 0 0,0 2-921 0 0,0 0-46 0 0,0 0-41 0 0,0 0-37 0 0,0 0-122 0 0,0 0-36 0 0,0 0-1249 0 0</inkml:trace>
  <inkml:trace contextRef="#ctx0" brushRef="#br0" timeOffset="55140.09">1249 1483 8288 0 0,'2'0'190'0'0,"9"0"28"0"0,-9 0 7 0 0,-2 3-33 0 0,0 7-79 0 0,0-8 8 0 0,0-1 137 0 0,0 2 219 0 0,0-2-431 0 0,1 18 593 0 0,0-10-356 0 0,0 0-35 0 0,3 1 19 0 0,2-1-90 0 0,-4-7-23 0 0,-1 0-36 0 0,0 1 32 0 0,-1 1-76 0 0,0 1-39 0 0,-1-2 50 0 0,3 8 104 0 0,4 1 16 0 0,0 1-6 0 0,-4-2-22 0 0,-2 8 103 0 0,0 7 70 0 0,0-24-164 0 0,3 1-33 0 0,-2-2-151 0 0,0 1 0 0 0,0-1 1 0 0,0 0-1 0 0,0 1 0 0 0,0-1 0 0 0,0 1 1 0 0,0 0-1 0 0,0-1 0 0 0,0 1 0 0 0,-1 0 1 0 0,1-1-1 0 0,-1 1 0 0 0,1 0 0 0 0,-1 0-2 0 0,1 37 6 0 0,-1-10 41 0 0,0-20-69 0 0,0-5-91 0 0,-1-1-123 0 0,-1 0-277 0 0,-8 7-476 0 0,7-7-39 0 0</inkml:trace>
  <inkml:trace contextRef="#ctx0" brushRef="#br0" timeOffset="55540.88">1596 1515 8840 0 0,'0'-13'197'0'0,"0"10"24"0"0,0 0 19 0 0,0-10-29 0 0,0-4-158 0 0,0 10-74 0 0,0 6 41 0 0,0-2 59 0 0,0-3 87 0 0,0 5-154 0 0,0 1 0 0 0,0 0 0 0 0,0-1 0 0 0,0 1 0 0 0,0-1-1 0 0,0 1 1 0 0,0-1 0 0 0,0 1 0 0 0,-1-1 0 0 0,1 1 0 0 0,0-1-1 0 0,0 1 1 0 0,0-1 0 0 0,-1 1 0 0 0,1-1 0 0 0,0 1 0 0 0,0-1 0 0 0,-1 1-1 0 0,1 0 1 0 0,0-1 0 0 0,-1 1 0 0 0,1 0 0 0 0,0-1 0 0 0,-1 1-1 0 0,1 0 1 0 0,-1-1 0 0 0,1 1 0 0 0,0 0 0 0 0,-1 0 0 0 0,1 0-1 0 0,-1-1 1 0 0,1 1 0 0 0,-1 0 0 0 0,1 0 0 0 0,-1 0 0 0 0,1 0-1 0 0,-1 0 1 0 0,1 0 0 0 0,-1 0 0 0 0,1 0 0 0 0,-1 0 0 0 0,0 0-12 0 0,-1 0 249 0 0,2 0 7 0 0,-3 0 7 0 0,1 0-207 0 0,0 0 7 0 0,-2 0-1 0 0,-3 0 50 0 0,-7 0 79 0 0,9 0-157 0 0,-21 0-24 0 0,17-1-10 0 0,0 2 0 0 0,-7 12 0 0 0,5-8 0 0 0,6 6 0 0 0,0-8 0 0 0,-3 2 0 0 0,8-5 0 0 0,0 0 0 0 0,0 0 0 0 0,0 1 0 0 0,0-1 0 0 0,0 0 0 0 0,0 0 0 0 0,0 1 0 0 0,0-1 0 0 0,0 0 0 0 0,0 0 0 0 0,0 1 0 0 0,0-1 0 0 0,0 0 0 0 0,0 0 0 0 0,0 0 0 0 0,0 1 0 0 0,0-1 0 0 0,0 0 0 0 0,0 0 0 0 0,0 1 0 0 0,0-1 0 0 0,0 0 0 0 0,0 0 0 0 0,0 1 0 0 0,0-1 0 0 0,1 0 0 0 0,-1 0 0 0 0,0 0 0 0 0,0 0 0 0 0,0 1 0 0 0,0-1 0 0 0,1 0 0 0 0,-1 0 0 0 0,0 0 0 0 0,0 1 0 0 0,7 2 0 0 0,-6-3 0 0 0,-1 0 0 0 0,0 0 0 0 0,0 0 0 0 0,0 0 0 0 0,0 0 0 0 0,1 0 0 0 0,-1 0 0 0 0,0 0 0 0 0,0 0 0 0 0,0 0 0 0 0,1 0 0 0 0,-1 0 0 0 0,0 0 0 0 0,0 0 0 0 0,0 1 0 0 0,0-1 0 0 0,0 0 0 0 0,1 0 0 0 0,-1 0 0 0 0,0 0 0 0 0,0 0 0 0 0,0 0 0 0 0,0 1 0 0 0,0-1 0 0 0,0 0 0 0 0,1 0 0 0 0,-1 0 0 0 0,0 0 0 0 0,0 1 0 0 0,0-1 0 0 0,0 0 0 0 0,0 0 0 0 0,0 0 0 0 0,0 1 0 0 0,0-1 0 0 0,0 0 0 0 0,1 27 0 0 0,-1-27 0 0 0,0 1 0 0 0,0-1 0 0 0,0 1 0 0 0,0-1 0 0 0,0 1 0 0 0,0-1 0 0 0,0 1 0 0 0,0-1 0 0 0,0 1 0 0 0,0-1 0 0 0,0 1 0 0 0,0-1 0 0 0,0 1 0 0 0,1-1 0 0 0,-1 1 0 0 0,0-1 0 0 0,0 0 0 0 0,1 1 0 0 0,-1-1 0 0 0,0 1 0 0 0,0-1 0 0 0,1 1 0 0 0,-1-1 0 0 0,0 0 0 0 0,1 1 0 0 0,-1-1 0 0 0,0 0 0 0 0,1 1 0 0 0,-1-1 0 0 0,1 0 0 0 0,-1 0 0 0 0,1 1 0 0 0,6 3 0 0 0,-2 9 0 0 0,8 3 0 0 0,-6-8 0 0 0,-4-5 0 0 0,0 0 0 0 0,1 1 0 0 0,-1-1 0 0 0,1 0 0 0 0,-1-1 0 0 0,2 1 0 0 0,5 2 0 0 0,-8-5 0 0 0,-1 0 0 0 0,0 1 0 0 0,0-1 0 0 0,0 1 0 0 0,0-1 0 0 0,0 1 0 0 0,0-1 0 0 0,0 1 0 0 0,0 0 0 0 0,0-1 0 0 0,0 1 0 0 0,0 0 0 0 0,0 0 0 0 0,-1 0 0 0 0,1 0 0 0 0,0 0 0 0 0,-1 0 0 0 0,1 0 0 0 0,2 4 0 0 0,-3-4 0 0 0,0 0 0 0 0,1-1 0 0 0,-1 1 0 0 0,0 0 0 0 0,0-1 0 0 0,1 1 0 0 0,-1-1 0 0 0,1 1 0 0 0,-1-1 0 0 0,1 1 0 0 0,-1-1 0 0 0,1 1 0 0 0,-1-1 0 0 0,1 1 0 0 0,-1-1 0 0 0,1 1 0 0 0,-1-1 0 0 0,1 0 0 0 0,0 1 0 0 0,-1-1 0 0 0,1 0 0 0 0,0 0 0 0 0,4 3 0 0 0,-1-1 0 0 0,-1 1 0 0 0,1 0 0 0 0,-1 0 0 0 0,1 0 0 0 0,-1 0 0 0 0,0 1 0 0 0,4 4 0 0 0,18 15 48 0 0,-23-20-21 0 0,0 2-4 0 0,1 2 12 0 0,-3-7-32 0 0,1 1-1 0 0,-1-1 1 0 0,0 1 0 0 0,0-1 0 0 0,0 1 0 0 0,0-1 0 0 0,1 0 0 0 0,-1 1 0 0 0,0-1 0 0 0,0 1 0 0 0,1-1 0 0 0,-1 0 0 0 0,0 1 0 0 0,0-1 0 0 0,1 0 0 0 0,-1 1 0 0 0,1-1 0 0 0,-1 0 0 0 0,0 1 0 0 0,1-1 0 0 0,-1 0 0 0 0,1 0 0 0 0,-1 0 0 0 0,0 1 0 0 0,1-1 0 0 0,-1 0 0 0 0,1 0 0 0 0,-1 0 0 0 0,1 0 0 0 0,-1 0 0 0 0,1 0 0 0 0,-1 0 0 0 0,1 0 0 0 0,-1 0 0 0 0,1 0 0 0 0,-1 0-3 0 0,3 0 66 0 0,-3 3 12 0 0,0-1-71 0 0,0 0 19 0 0,0 1 0 0 0,0 0 1 0 0,0-1-1 0 0,0 1 0 0 0,0-1 0 0 0,-1 1 0 0 0,1 0 0 0 0,-1-1 0 0 0,0 2-26 0 0,-9 9 94 0 0,7-11 2 0 0,3 1 0 0 0,-3 9-21 0 0,3-11-73 0 0,-1 0-1 0 0,1 0 1 0 0,-1 1-1 0 0,0-1 0 0 0,0 0 1 0 0,1 0-1 0 0,-1-1 1 0 0,0 1-1 0 0,0 0 1 0 0,0 0-1 0 0,0 0 1 0 0,0 0-1 0 0,0-1 1 0 0,-1 1-2 0 0,-11 5 0 0 0,12-3 0 0 0,-1 1 1 0 0,-13 4 51 0 0,1 3-56 0 0,8-8-137 0 0,-4-3 63 0 0,5-1 20 0 0,1 1-18 0 0,0 0 39 0 0,-8-2 21 0 0,7 0-22 0 0,-1 0-102 0 0,3 0 2 0 0,0 1-55 0 0,-1-1-64 0 0,1 0-75 0 0,1 2 54 0 0,1-1-42 0 0,-3 0-427 0 0,1 1-293 0 0,-3 0-680 0 0</inkml:trace>
  <inkml:trace contextRef="#ctx0" brushRef="#br0" timeOffset="55788.21">1264 1310 6048 0 0,'0'0'133'0'0,"0"0"23"0"0,0 0 11 0 0,0 0-129 0 0,0 0-77 0 0,0 0-67 0 0,0 0-90 0 0,0 0-105 0 0,0 0-91 0 0,0 0-166 0 0,0 0-376 0 0</inkml:trace>
  <inkml:trace contextRef="#ctx0" brushRef="#br0" timeOffset="56241.28">2148 1294 7344 0 0,'0'0'165'0'0,"0"0"22"0"0,0 0 9 0 0,0 0-60 0 0,0 0-12 0 0,0 0 40 0 0,0 0 137 0 0,0 0 252 0 0,0 0 21 0 0,0 2-33 0 0,0 9-145 0 0,0-8-63 0 0,0-1-11 0 0,3 10-31 0 0,7 3 7 0 0,-8-12-74 0 0,0 0-100 0 0,-2 1-62 0 0,-1 1-32 0 0,1-2 45 0 0,0 20 321 0 0,0-2-74 0 0,0 48 458 0 0,0-65-761 0 0,0 0 0 0 0,1 0 0 0 0,-1 0 0 0 0,1 0 0 0 0,0 0 0 0 0,1-1 0 0 0,-1 1 0 0 0,1 0 0 0 0,-1 0 0 0 0,3 2-19 0 0,0 8 74 0 0,-5 7-12 0 0,0-9-30 0 0,1 6 17 0 0,-1-9-10 0 0,1 0 1 0 0,0 0-1 0 0,1 0 1 0 0,0 0-1 0 0,1 4-39 0 0,4 1 73 0 0,-5-13-60 0 0,0 0 0 0 0,0 1 0 0 0,0-1 0 0 0,-1 0 0 0 0,1 1 0 0 0,-1-1 0 0 0,1 1 0 0 0,-1 0 0 0 0,1-1 0 0 0,-1 1 0 0 0,0-1 0 0 0,0 1 0 0 0,0-1-13 0 0,0 21 137 0 0,0-5-50 0 0,0 4-62 0 0,0 14-74 0 0,0-25 70 0 0,0-4 87 0 0,-2-6-13 0 0,1 0-92 0 0,1 0 0 0 0,-1 0 1 0 0,1 0-1 0 0,-1 0 0 0 0,1 0 1 0 0,-1 0-1 0 0,1 0 0 0 0,-1 0 1 0 0,1 0-1 0 0,-1 1 0 0 0,1-1 1 0 0,-1 0-1 0 0,1 0 0 0 0,0 0 1 0 0,-1 1-1 0 0,1-1 0 0 0,-1 0 1 0 0,1 1-1 0 0,0-1 0 0 0,-1 0 1 0 0,1 1-1 0 0,0-1 0 0 0,-1 0 1 0 0,1 1-1 0 0,0-1 0 0 0,0 1 1 0 0,-1-1-1 0 0,1 0 0 0 0,0 1 1 0 0,0 0-4 0 0,-2 15 80 0 0,2-11-74 0 0,0-3-54 0 0,0-2-36 0 0,0 0-124 0 0,0 0 99 0 0,0 0-50 0 0,0 0-72 0 0,0 0 73 0 0,0 0-34 0 0,0 0-37 0 0,0 0-34 0 0,0 0-355 0 0,0 0 85 0 0,0 0-46 0 0,0 0-682 0 0,0 0-535 0 0,0 0-1018 0 0</inkml:trace>
  <inkml:trace contextRef="#ctx0" brushRef="#br0" timeOffset="56541.96">1911 1641 6048 0 0,'0'0'133'0'0,"0"0"23"0"0,0 0 11 0 0,3 0-27 0 0,1 0-115 0 0,11 0-17 0 0,-10-1 24 0 0,0-1 37 0 0,-2 0 65 0 0,2-1-23 0 0,-1 1-18 0 0,-2 0 10 0 0,1 1 30 0 0,0 0 57 0 0,0 0 24 0 0,0 1 58 0 0,1-1 69 0 0,0 1 75 0 0,2-1-50 0 0,0-1-78 0 0,2-3 35 0 0,-1-2-85 0 0,3-2 32 0 0,-2 4-63 0 0,-1 2 17 0 0,1 0-57 0 0,0 0-22 0 0,3 0 8 0 0,-1-1 1 0 0,0 1 6 0 0,-2 0-46 0 0,0 1-21 0 0,3-2-1 0 0,0 1 15 0 0,9-5 190 0 0,-2 0-99 0 0,3-1-56 0 0,1 2-83 0 0,-20 7-55 0 0,6-2 28 0 0,0 0 1 0 0,1-1-1 0 0,-1 0 1 0 0,4-3-33 0 0,23-6-135 0 0,-25 9 88 0 0,-3 0-44 0 0,-1 1-69 0 0,-1 1-62 0 0,-1-1-54 0 0,0 1-49 0 0,0 0-40 0 0,3-2-460 0 0,3 0-472 0 0,-1 1-206 0 0,1 1-855 0 0</inkml:trace>
  <inkml:trace contextRef="#ctx0" brushRef="#br0" timeOffset="56987.91">2479 1420 7024 0 0,'-13'13'157'0'0,"10"-10"23"0"0,6-1 12 0 0,3 6-87 0 0,-8-5-31 0 0,1 2-54 0 0,4 2-20 0 0,-2-5 0 0 0,0 0 0 0 0,0 0 0 0 0,-1-1 0 0 0,1 1 0 0 0,0 0 0 0 0,-1 0 0 0 0,1 0 0 0 0,-1 0 0 0 0,1 0 0 0 0,-1 1 0 0 0,0 4 2 0 0,0-1 46 0 0,0 1 42 0 0,1-1 45 0 0,1 0 44 0 0,6 12 272 0 0,-7-15-374 0 0,0 0-1 0 0,0 0 0 0 0,0 1 1 0 0,-1-1-1 0 0,1 0 0 0 0,-1 1 1 0 0,0 2-77 0 0,0 71 1325 0 0,0-44-846 0 0,0-20-252 0 0,0-2-63 0 0,1-8-109 0 0,-1 1 0 0 0,1-1 1 0 0,-1 0-1 0 0,1 1 0 0 0,0-1 1 0 0,1 0-1 0 0,-1 0-55 0 0,5 11 242 0 0,-4-7-15 0 0,-1 24 576 0 0,-1-19-516 0 0,0-6-173 0 0,0-2-47 0 0,0-4-62 0 0,0 0-1 0 0,0 0 1 0 0,0 0-1 0 0,0 0 1 0 0,0 1-1 0 0,0-1 1 0 0,0 0 0 0 0,0 0-1 0 0,0 0 1 0 0,0 0-1 0 0,0 0 1 0 0,0 0-1 0 0,0 0 1 0 0,0 0-1 0 0,0 0 1 0 0,0 0-1 0 0,0 1 1 0 0,0-1-1 0 0,0 0 1 0 0,0 0 0 0 0,0 0-1 0 0,0 0 1 0 0,0 0-1 0 0,0 0 1 0 0,0 0-1 0 0,-1 0 1 0 0,1 0-1 0 0,0 0 1 0 0,0 0-1 0 0,0 0 1 0 0,0 1-1 0 0,0-1 1 0 0,0 0 0 0 0,0 0-1 0 0,0 0 1 0 0,0 0-1 0 0,0 0 1 0 0,0 0-1 0 0,0 0 1 0 0,0 0-1 0 0,-1 0 1 0 0,1 0-1 0 0,0 0 1 0 0,0 0-1 0 0,0 0 1 0 0,0 0 0 0 0,0 0-1 0 0,0 0 1 0 0,0 0-1 0 0,0 0 1 0 0,0 0-1 0 0,0 0 1 0 0,-1 0-1 0 0,1 0 1 0 0,0 0-1 0 0,0 0 1 0 0,0 0-5 0 0,-10 0 243 0 0,7 0-3 0 0,3 0-8 0 0,0 0-32 0 0,0 0-10 0 0,0 0-4 0 0,0 0-6 0 0,0 0-16 0 0,0 0-4 0 0,0 0 0 0 0,3-3-14 0 0,7-7-55 0 0,-6 3-26 0 0,-5-2-60 0 0,1 6 8 0 0,-1-9 39 0 0,1 9-49 0 0,-1 0-1 0 0,1 0 1 0 0,0 0 0 0 0,0-1 0 0 0,1 1-1 0 0,-1 0 1 0 0,1 0 0 0 0,-1 0 0 0 0,1-1 0 0 0,0 1-3 0 0,4-5 0 0 0,-4 6 0 0 0,0 1 0 0 0,0 0 0 0 0,0-1 0 0 0,0 1 0 0 0,-1-1 0 0 0,1 1 0 0 0,-1-1 0 0 0,1 0 0 0 0,-1 1 0 0 0,1-1 0 0 0,-1 0 0 0 0,0 1 0 0 0,0-1 0 0 0,0 0 0 0 0,0 1 0 0 0,1-1 0 0 0,-1 0 0 0 0,0 1 0 0 0,0-1 0 0 0,1 0 0 0 0,-1 1 0 0 0,1-1 0 0 0,-1 1 0 0 0,1-1 0 0 0,0 1 0 0 0,0-1 0 0 0,0 1 0 0 0,0-1 0 0 0,0 1 0 0 0,4-7 0 0 0,0-5 0 0 0,5 7 0 0 0,-4-7 0 0 0,7-3 0 0 0,3 3 0 0 0,-10 10-1 0 0,-5 3 1 0 0,-1 0 0 0 0,1 0-1 0 0,-1 0 1 0 0,0 0 0 0 0,1-1-1 0 0,-1 1 1 0 0,1 0 0 0 0,-1 0 0 0 0,1 0-1 0 0,-1-1 1 0 0,0 1 0 0 0,1 0-1 0 0,-1-1 1 0 0,0 1 0 0 0,1 0 0 0 0,-1-1-1 0 0,0 1 1 0 0,1 0 0 0 0,-1-1-1 0 0,0 1 1 0 0,0-1 0 0 0,1 1 0 0 0,-1 0-1 0 0,0-1 1 0 0,0 1 0 0 0,0-1-1 0 0,0 1 1 0 0,0-1 0 0 0,0 1 0 0 0,0-1-1 0 0,1 1 1 0 0,-1-1 0 0 0,0 1-1 0 0,-1-1 1 0 0,1 1 0 0 0,0-1 0 0 0,0 1-1 0 0,0 0 0 0 0,0 0 1 0 0,0 0-1 0 0,0 0 0 0 0,0 0 0 0 0,0 0 1 0 0,0 0-1 0 0,0 0 0 0 0,0 0 0 0 0,0 0 1 0 0,0-1-1 0 0,0 1 0 0 0,0 0 0 0 0,0 0 1 0 0,0 0-1 0 0,0 0 0 0 0,0 0 0 0 0,0 0 1 0 0,0 0-1 0 0,0 0 0 0 0,0 0 0 0 0,0 0 1 0 0,0 0-1 0 0,0-1 0 0 0,0 1 0 0 0,1 0 1 0 0,-1 0-1 0 0,0 0 0 0 0,0 0 0 0 0,0 0 1 0 0,0 0-1 0 0,0 0 0 0 0,0 0 0 0 0,0 0 1 0 0,0 0-1 0 0,0 0 0 0 0,0 0 0 0 0,0 0 1 0 0,0 0-1 0 0,0 0 0 0 0,1 0 0 0 0,-1 0 1 0 0,0 0-1 0 0,0 0 0 0 0,0 0 0 0 0,0 0 1 0 0,0 0-1 0 0,0 0 0 0 0,0 0 0 0 0,0 0 1 0 0,0 0-1 0 0,0 0 0 0 0,1 0 0 0 0,-1 0 1 0 0,0 0-1 0 0,0 0 0 0 0,0 0 1 0 0,0 0 0 0 0,1 0 0 0 0,0 0-1 0 0,-1 0 1 0 0,1 0 0 0 0,-1 0-1 0 0,1 0 1 0 0,-1 0 0 0 0,1 0-1 0 0,-1 0 1 0 0,1 1 0 0 0,-1-1-1 0 0,1 0 1 0 0,-1 0 0 0 0,0 1-1 0 0,1-1 1 0 0,-1 0 0 0 0,1 1 0 0 0,-1-1-1 0 0,0 0 1 0 0,1 1 0 0 0,-1-1-1 0 0,1 0 1 0 0,-1 1 0 0 0,0-1-1 0 0,0 1 1 0 0,1 0 0 0 0,6 6-8 0 0,6-5-40 0 0,-13-2 48 0 0,0-1-1 0 0,1 1 1 0 0,-1 0 0 0 0,1 0-1 0 0,-1 0 1 0 0,0 0 0 0 0,1 1-1 0 0,-1-1 1 0 0,1 0 0 0 0,-1 0-1 0 0,1 0 1 0 0,-1 0 0 0 0,0 0-1 0 0,1 0 1 0 0,-1 1 0 0 0,0-1-1 0 0,1 0 1 0 0,-1 0-1 0 0,0 1 1 0 0,1-1 0 0 0,-1 0-1 0 0,0 0 1 0 0,1 1 0 0 0,-1-1-1 0 0,0 0 1 0 0,0 1 0 0 0,1-1-1 0 0,-1 1 1 0 0,0-1 0 0 0,0 0-1 0 0,1 1 1 0 0,3 6-10 0 0,7-2-33 0 0,5 24 22 0 0,-14-13-22 0 0,-2-9 34 0 0,0-5 8 0 0,0 0 0 0 0,0 0-1 0 0,0 0 1 0 0,0 1 0 0 0,0-1 0 0 0,0 0 0 0 0,1 0-1 0 0,-1 0 1 0 0,1 0 0 0 0,0 1 1 0 0,9 13-43 0 0,-7 0 33 0 0,-3 13 23 0 0,0-27 51 0 0,0-1-32 0 0,0 1-39 0 0,0 0-16 0 0,0 0 0 0 0,1 0 0 0 0,-1-1 0 0 0,1 1 1 0 0,-1 0-1 0 0,1 0 0 0 0,0-1 0 0 0,0 1 0 0 0,0 0 0 0 0,0-1 0 0 0,0 1 23 0 0,4 8-155 0 0,-2 1-44 0 0,-3-8-80 0 0,0-3 120 0 0,0 0-122 0 0,0 0-227 0 0,0 0-17 0 0</inkml:trace>
  <inkml:trace contextRef="#ctx0" brushRef="#br0" timeOffset="57926.89">2842 1751 6248 0 0,'0'0'133'0'0,"0"0"23"0"0,0 0 15 0 0,0 0-49 0 0,0 0-8 0 0,0 0 41 0 0,3 0 131 0 0,0 0-66 0 0,8 0 101 0 0,-6 0-126 0 0,-3 0-47 0 0,1 0 41 0 0,-1 0 47 0 0,1 0 54 0 0,-1 3 136 0 0,2 1-437 0 0,1-2 109 0 0,1 1 132 0 0,4 0 261 0 0,1-2 56 0 0,-3-1-218 0 0,-1 0-110 0 0,1 0-75 0 0,-6 0-121 0 0,45 0 730 0 0,-31 0-564 0 0,0 0-87 0 0,-15 0-98 0 0,1 0 1 0 0,0 0-1 0 0,0-1 1 0 0,-1 1 0 0 0,1 0-1 0 0,0-1 1 0 0,0 0 0 0 0,-1 1-1 0 0,1-1 1 0 0,-1 0-1 0 0,1 0 1 0 0,0 0 0 0 0,-1 0-5 0 0,1 0 4 0 0,-1 0 1 0 0,1 0-1 0 0,-1 1 1 0 0,1-1-1 0 0,0 0 1 0 0,-1 1-1 0 0,1-1 1 0 0,0 1-1 0 0,0-1 1 0 0,-1 1-1 0 0,1 0 1 0 0,0-1-1 0 0,0 1-4 0 0,14 0 43 0 0,-1-2-32 0 0,1-9-11 0 0,-3 9-20 0 0,-13 2 18 0 0,0 0 0 0 0,1 0 1 0 0,-1 0-1 0 0,0 0 0 0 0,0 0 1 0 0,0 0-1 0 0,0 0 0 0 0,0 0 0 0 0,0 0 1 0 0,0 0-1 0 0,0 0 0 0 0,0 0 1 0 0,0 0-1 0 0,1 0 0 0 0,-1 0 1 0 0,0 0-1 0 0,0 0 0 0 0,0 0 1 0 0,0 0-1 0 0,0 0 0 0 0,0 0 1 0 0,0 0-1 0 0,0 0 0 0 0,0 0 1 0 0,0-1-1 0 0,0 1 0 0 0,1 0 0 0 0,-1 0 1 0 0,0 0-1 0 0,0 0 0 0 0,0 0 1 0 0,0 0-1 0 0,0 0 0 0 0,0 0 1 0 0,0 0-1 0 0,0 0 0 0 0,0 0 1 0 0,0 0-1 0 0,0 0 0 0 0,0-1 1 0 0,0 1-1 0 0,0 0 0 0 0,0 0 0 0 0,0 0 1 0 0,0 0-1 0 0,0 0 0 0 0,0 0 1 0 0,0 0-1 0 0,0 0 0 0 0,0 0 1 0 0,0 0-1 0 0,0-1 0 0 0,0 1 1 0 0,0 0-1 0 0,0 0 0 0 0,0 0 1 0 0,0 0 1 0 0,0-11-99 0 0,0 9 10 0 0,5 2-24 0 0,0 0 73 0 0,-2 0 7 0 0,-3 0 31 0 0,0 0 1 0 0,0 0-1 0 0,0 0 0 0 0,0 0 0 0 0,1 0 0 0 0,-1 0 1 0 0,0 0-1 0 0,0 0 0 0 0,0 0 0 0 0,0 0 0 0 0,0 0 1 0 0,0 0-1 0 0,0 0 0 0 0,0 0 0 0 0,0 0 0 0 0,0 0 1 0 0,1 0-1 0 0,-1 0 0 0 0,0 0 0 0 0,0 0 0 0 0,0 0 1 0 0,0 0-1 0 0,0 0 0 0 0,0 0 0 0 0,0 0 0 0 0,0 0 1 0 0,0 0-1 0 0,0 0 0 0 0,0-1 0 0 0,0 1 0 0 0,1 0 1 0 0,-1 0-1 0 0,0 0 0 0 0,0 0 0 0 0,0 0 0 0 0,0 0 1 0 0,0 0-1 0 0,0 0 0 0 0,0 0 0 0 0,0 0 0 0 0,0 0 1 0 0,0-1-1 0 0,0 1 0 0 0,0 0 0 0 0,0 0 0 0 0,0 0 1 0 0,0 0-1 0 0,0 0 0 0 0,0 0 0 0 0,0 0 0 0 0,0 0 1 0 0,0 0-1 0 0,0 0 0 0 0,0-1 0 0 0,0 1 0 0 0,0 0 1 0 0,0 0 1 0 0,0-10-104 0 0,0 7-11 0 0,0 3-45 0 0,-3-3-21 0 0,-7-7-3 0 0,7 5 30 0 0,0-9 124 0 0,-10-1 19 0 0,-10-9-18 0 0,20 21 10 0 0,-2 1 14 0 0,-9-3-7 0 0,9-6-36 0 0,4 10 46 0 0,0 1 1 0 0,0 0 0 0 0,-1-1 0 0 0,1 1 0 0 0,0 0 0 0 0,-1-1-1 0 0,1 1 1 0 0,0 0 0 0 0,-1 0 0 0 0,1 0 0 0 0,0 0-1 0 0,-1 0 1 0 0,1 0 0 0 0,0 1 0 0 0,-1-1 0 0 0,1 0-1 0 0,0 1 1 0 0,0-1 0 0 0,-1 1 1 0 0,-3 10-53 0 0,3-10 41 0 0,-5 0-17 0 0,-11-1-9 0 0,13 3-34 0 0,-13 7-2 0 0,7-4 67 0 0,-5 7-4 0 0,9-6-6 0 0,4-3 11 0 0,0-1 0 0 0,0 0 0 0 0,-1 0 0 0 0,1 0 0 0 0,-1 0 0 0 0,0 0 6 0 0,-7 1 0 0 0,10-3 0 0 0,0-1 0 0 0,0 0 0 0 0,-1 1 0 0 0,1-1 0 0 0,0 1 0 0 0,0-1 0 0 0,0 1 0 0 0,0 0 0 0 0,0-1 0 0 0,0 1 0 0 0,0 0 0 0 0,1 0 0 0 0,-1 0 0 0 0,0-1 0 0 0,0 1 0 0 0,1 0 0 0 0,-1 0 0 0 0,0 1 0 0 0,-4 11 0 0 0,-2-8 10 0 0,7-5-8 0 0,-1 0 0 0 0,1 0 1 0 0,-1 1-1 0 0,1-1 0 0 0,0 0 1 0 0,-1 0-1 0 0,1 1 0 0 0,-1-1 1 0 0,1 0-1 0 0,0 1 0 0 0,-1-1 1 0 0,1 1-1 0 0,0-1 1 0 0,0 0-1 0 0,-1 1 0 0 0,1-1 1 0 0,0 1-1 0 0,0-1 0 0 0,0 1 1 0 0,-1-1-1 0 0,1 1 0 0 0,0-1 1 0 0,0 1-1 0 0,0-1 0 0 0,0 1 1 0 0,0-1-1 0 0,0 1 1 0 0,0-1-1 0 0,0 1 0 0 0,0-1 1 0 0,0 1-1 0 0,1 0-2 0 0,-1 5 33 0 0,0-4-24 0 0,0-1 1 0 0,0 1-1 0 0,0 0 1 0 0,0-1-1 0 0,0 1 1 0 0,0 0-1 0 0,0-1 1 0 0,-1 1-1 0 0,1-1 1 0 0,0 1-1 0 0,-1 0 1 0 0,0 1-10 0 0,-6 1 49 0 0,7-4-45 0 0,-1 0 1 0 0,1 1-1 0 0,0-1 1 0 0,-1 0-1 0 0,1 0 1 0 0,-1 1-1 0 0,1-1 1 0 0,0 0-1 0 0,-1 1 1 0 0,1-1-1 0 0,0 1 1 0 0,-1-1-1 0 0,1 0 1 0 0,0 1-1 0 0,0-1 1 0 0,-1 1-1 0 0,1-1 1 0 0,0 1-1 0 0,0-1 1 0 0,0 1-1 0 0,0-1 1 0 0,-1 1-1 0 0,1-1 1 0 0,0 1-1 0 0,0-1 1 0 0,0 1-1 0 0,0-1 1 0 0,0 1-1 0 0,0-1 1 0 0,0 1-1 0 0,1-1 1 0 0,-1 1-5 0 0,-1 9 90 0 0,1-7-62 0 0,0 0-1 0 0,-1 0 0 0 0,1-1 0 0 0,0 1 1 0 0,0 0-1 0 0,1 0 0 0 0,-1 0 1 0 0,1-1-1 0 0,-1 1 0 0 0,1 0 1 0 0,0 1-28 0 0,6 0 109 0 0,-2-1 1 0 0,-4 2 14 0 0,0 4 85 0 0,-2-9-201 0 0,1 0 1 0 0,0 1-1 0 0,0-1 1 0 0,0 1-1 0 0,0-1 1 0 0,0 1-1 0 0,0-1 1 0 0,1 0 0 0 0,-1 1-1 0 0,0-1 1 0 0,0 1-1 0 0,0-1 1 0 0,0 0-1 0 0,0 1 1 0 0,1-1-1 0 0,-1 1 1 0 0,0-1-1 0 0,0 0 1 0 0,1 1-1 0 0,-1-1 1 0 0,0 0 0 0 0,0 1-1 0 0,1-1 1 0 0,-1 0-1 0 0,0 0 1 0 0,1 1-1 0 0,-1-1 1 0 0,0 0-1 0 0,1 0 1 0 0,-1 0-1 0 0,1 1-8 0 0,6 3 162 0 0,-5-1-76 0 0,0 1-8 0 0,0 0 15 0 0,1-3 18 0 0,1 0 40 0 0,1 0 73 0 0,-5 1 31 0 0,0-1-243 0 0,0-1 0 0 0,0 1 0 0 0,0-1 0 0 0,0 1 1 0 0,0-1-1 0 0,0 1 0 0 0,0-1 0 0 0,0 1 0 0 0,0-1 0 0 0,0 1 1 0 0,1-1-1 0 0,-1 1 0 0 0,0-1 0 0 0,0 0 0 0 0,0 1 1 0 0,1-1-1 0 0,-1 1 0 0 0,0-1 0 0 0,1 0 0 0 0,-1 1 1 0 0,0-1-1 0 0,1 1 0 0 0,-1-1 0 0 0,0 0 0 0 0,1 0 1 0 0,-1 1-1 0 0,1-1 0 0 0,-1 0 0 0 0,1 0 0 0 0,-1 1 0 0 0,0-1 1 0 0,1 0-1 0 0,-1 0 0 0 0,1 0 0 0 0,-1 0 0 0 0,1 0 1 0 0,-1 0-1 0 0,1 1 0 0 0,-1-1 0 0 0,1 0 0 0 0,-1-1 1 0 0,1 1-13 0 0,2 0 245 0 0,-1 0-42 0 0,12 0-35 0 0,6 0-24 0 0,-11 0-80 0 0,-7 0-54 0 0,-1 0 1 0 0,1 0 0 0 0,0 0 0 0 0,0 0 0 0 0,0-1 0 0 0,0 1 0 0 0,0-1 0 0 0,0 0 0 0 0,0 1 0 0 0,-1-1-1 0 0,1 0 1 0 0,0 0 0 0 0,1-1-11 0 0,-2 1 4 0 0,1 0-1 0 0,-1 0 0 0 0,0 1 0 0 0,1-1 1 0 0,-1 0-1 0 0,1 1 0 0 0,0-1 0 0 0,-1 1 1 0 0,1-1-1 0 0,-1 1 0 0 0,1 0 0 0 0,0 0 1 0 0,1 0-4 0 0,13 0-32 0 0,4 1-58 0 0,-18 0 69 0 0,1-1 1 0 0,0-1-1 0 0,-1 1 1 0 0,1 0 0 0 0,0-1-1 0 0,-1 1 1 0 0,1-1 0 0 0,-1 0-1 0 0,2 0 21 0 0,11-10-214 0 0,1 9-2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51.8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64 7136 0 0,'-13'0'208'0'0,"13"0"-204"0"0,0 0 0 0 0,0-1 0 0 0,0 1 0 0 0,0 0 0 0 0,-1 0 1 0 0,1 0-1 0 0,0 0 0 0 0,0 0 0 0 0,0 0 0 0 0,0 0 0 0 0,0 0 0 0 0,0 0 1 0 0,0 0-1 0 0,0 0 0 0 0,0 0 0 0 0,0 0 0 0 0,-1 0 0 0 0,1 0 0 0 0,0 0 1 0 0,0 1-1 0 0,0-1 0 0 0,0 0 0 0 0,0 0 0 0 0,0 0 0 0 0,0 0 0 0 0,0 0 1 0 0,0 0-1 0 0,0 0 0 0 0,0 0 0 0 0,0 0 0 0 0,-1 0 0 0 0,1 0 0 0 0,0 0 1 0 0,0 0-1 0 0,0 0 0 0 0,0 0 0 0 0,0 1 0 0 0,0-1 0 0 0,0 0 0 0 0,0 0 1 0 0,0 0-1 0 0,0 0 0 0 0,0 0 0 0 0,0 0 0 0 0,0 0 0 0 0,0 0 0 0 0,0 0 0 0 0,0 0 1 0 0,0 0-1 0 0,0 1 0 0 0,0-1 0 0 0,0 0 0 0 0,0 0 0 0 0,0 0 0 0 0,0 0 1 0 0,0 0-1 0 0,0 0-4 0 0,0 11 228 0 0,0-9-4 0 0,0 1 0 0 0,0 9 18 0 0,-1 8 199 0 0,0-17-356 0 0,1 0 0 0 0,1 0 0 0 0,-1 0 0 0 0,0 0 0 0 0,1-1 0 0 0,-1 1 0 0 0,1 0 0 0 0,0 0 0 0 0,0-1-85 0 0,4 6 198 0 0,1 2 89 0 0,-4 7 66 0 0,0-3-143 0 0,4 8 183 0 0,0 1 7 0 0,-4-9-197 0 0,-2-4-57 0 0,1-3-37 0 0,1 1-18 0 0,2 2 0 0 0,2 5 36 0 0,-4 16 124 0 0,-2-26-197 0 0,0-1 0 0 0,1 0 0 0 0,-1 0 0 0 0,1 0 0 0 0,0 5-54 0 0,5 6 209 0 0,-5-12-157 0 0,1 1-1 0 0,-1-1 1 0 0,0 0 0 0 0,0 1 0 0 0,-1-1-1 0 0,1 1 1 0 0,-1-1 0 0 0,0 2-52 0 0,0 14 340 0 0,0-6-148 0 0,0-1-50 0 0,1-2-52 0 0,1-1-50 0 0,4 4 58 0 0,-5-11-84 0 0,0-1 0 0 0,0 0 0 0 0,0 1 1 0 0,-1-1-1 0 0,1 1 0 0 0,-1-1 1 0 0,1 1-1 0 0,-1-1 0 0 0,1 1 1 0 0,-1 0-1 0 0,0-1 0 0 0,0 1 1 0 0,0-1-15 0 0,0 25 247 0 0,0 9 210 0 0,0-35-454 0 0,0 0 0 0 0,0 0 0 0 0,0 0 1 0 0,0 0-1 0 0,0 0 0 0 0,0 0 0 0 0,0 0 1 0 0,0 1-1 0 0,0-1 0 0 0,0 0 1 0 0,0 0-1 0 0,0 0 0 0 0,0 0 0 0 0,0 0 1 0 0,0 0-1 0 0,0 0 0 0 0,0 0 0 0 0,0 0 1 0 0,0 0-1 0 0,0 1 0 0 0,0-1 1 0 0,0 0-1 0 0,0 0 0 0 0,0 0 0 0 0,0 0 1 0 0,0 0-1 0 0,0 0 0 0 0,0 0 1 0 0,0 0-1 0 0,0 0 0 0 0,0 0 0 0 0,0 0 1 0 0,0 0-1 0 0,-1 0 0 0 0,1 0 0 0 0,0 0 1 0 0,0 1-1 0 0,0-1 0 0 0,0 0 1 0 0,0 0-1 0 0,0 0 0 0 0,0 0 0 0 0,0 0 1 0 0,0 0-1 0 0,0 0 0 0 0,-1 0 0 0 0,1 0 1 0 0,0 0-1 0 0,0 0 0 0 0,0 0 1 0 0,0 0-1 0 0,0 0 0 0 0,0 0 0 0 0,0 0 1 0 0,0 0-1 0 0,0 0 0 0 0,0-1-3 0 0,-11 1 164 0 0,8 0-10 0 0,3 0-2 0 0,0 0 4 0 0,0 0 17 0 0,0 0 10 0 0,0 0 0 0 0,-2-2-19 0 0,-6-9-99 0 0,-10-23 7 0 0,17 34-71 0 0,0-3 3 0 0,1 0 1 0 0,-1 1-1 0 0,0-1 1 0 0,1 0-1 0 0,-1 0 0 0 0,1 0 1 0 0,0 0-1 0 0,0 0 1 0 0,0 0-1 0 0,1 0 1 0 0,-1-1-5 0 0,1-5 15 0 0,-1 0-4 0 0,-1 0 1 0 0,0-1 0 0 0,0 1-1 0 0,0-1 1 0 0,-2 1-1 0 0,0-2-11 0 0,0-3-19 0 0,-1-12-86 0 0,4-16-148 0 0,1 13 60 0 0,0 16 94 0 0,0 1 1 0 0,0-1 0 0 0,2-2 98 0 0,3-12-192 0 0,0-1-33 0 0,-3 20 145 0 0,0 1 1 0 0,0 0 0 0 0,0-1 0 0 0,1 1 0 0 0,4-6 79 0 0,5-9-197 0 0,-2-3-42 0 0,-8 18 190 0 0,0 0 1 0 0,0 1 0 0 0,1 0 0 0 0,0 0-1 0 0,1 0 1 0 0,4-5 48 0 0,5-4-46 0 0,1 5 62 0 0,-2 5-16 0 0,-8-2-6 0 0,-5 6 4 0 0,0 1-1 0 0,1 0 1 0 0,-1-1-1 0 0,0 1 1 0 0,0 0-1 0 0,1-1 1 0 0,-1 1-1 0 0,0 0 0 0 0,0-1 1 0 0,1 1-1 0 0,-1 0 1 0 0,0-1-1 0 0,1 1 1 0 0,-1 0-1 0 0,0 0 1 0 0,1-1-1 0 0,-1 1 1 0 0,1 0-1 0 0,-1 0 1 0 0,0 0-1 0 0,1 0 0 0 0,-1 0 1 0 0,1-1-1 0 0,-1 1 1 0 0,0 0-1 0 0,1 0 1 0 0,-1 0-1 0 0,1 0 1 0 0,-1 0-1 0 0,1 0 1 0 0,-1 0 2 0 0,3 0-68 0 0,-3 0 4 0 0,2 3 10 0 0,15 7 23 0 0,-15-9 27 0 0,0-1 1 0 0,-1 1 0 0 0,0 0 0 0 0,1-1 0 0 0,-1 1-1 0 0,1 0 1 0 0,-1 0 0 0 0,0 0 0 0 0,1 0-1 0 0,-1 0 1 0 0,0 0 0 0 0,0 0 0 0 0,0 0 0 0 0,0 0-1 0 0,0 1 1 0 0,0-1 0 0 0,0 0 0 0 0,0 1 0 0 0,0-1-1 0 0,-1 1 1 0 0,1-1 0 0 0,-1 1 0 0 0,1-1 0 0 0,-1 1-1 0 0,1-1 1 0 0,-1 1 0 0 0,0-1 0 0 0,0 1-1 0 0,0 0 1 0 0,0-1 3 0 0,-1 7-7 0 0,2 0 5 0 0,12 21-10 0 0,-12-27 7 0 0,0 0 0 0 0,-1 0 0 0 0,1-1 0 0 0,-1 1 0 0 0,1 0 1 0 0,-1 0-1 0 0,0 0 0 0 0,0 0 0 0 0,0 1 5 0 0,-4 22-9 0 0,-2-12 5 0 0,5-12 0 0 0,0 1-1 0 0,0-1 1 0 0,1 1 0 0 0,-1-1-1 0 0,0 1 1 0 0,1-1 0 0 0,-1 1-1 0 0,1-1 1 0 0,0 1 0 0 0,-1-1-1 0 0,1 1 1 0 0,0-1 0 0 0,0 1 4 0 0,0-1 0 0 0,0 1 0 0 0,0-1 0 0 0,0 0 0 0 0,0 1 0 0 0,0-1 0 0 0,0 0 0 0 0,-1 0 0 0 0,1 1 0 0 0,-1-1 0 0 0,1 0 0 0 0,-1 0 0 0 0,1 0 0 0 0,-1 1 0 0 0,1-1 0 0 0,-1 0 0 0 0,0 0 0 0 0,0 0 1 0 0,0 0-1 0 0,0 0 0 0 0,1 0 0 0 0,-1-1 0 0 0,0 1 0 0 0,0 0 0 0 0,-1 0 0 0 0,0 0 0 0 0,-3 1 14 0 0,5-1-9 0 0,-1-1 0 0 0,0 0 0 0 0,1 0-1 0 0,-1 1 1 0 0,1-1 0 0 0,-1 0 0 0 0,0 1 0 0 0,1-1-1 0 0,-1 1 1 0 0,1-1 0 0 0,-1 1 0 0 0,1-1 0 0 0,-1 1 0 0 0,1-1-1 0 0,0 1 1 0 0,-1-1 0 0 0,1 1 0 0 0,0-1 0 0 0,-1 1-1 0 0,1 0 1 0 0,0-1 0 0 0,-1 1-5 0 0,-1 4 19 0 0,1-4-16 0 0,1 0 1 0 0,-1 0 0 0 0,0 0 0 0 0,1 0-1 0 0,-1 0 1 0 0,0 0 0 0 0,0 0 0 0 0,0 0-1 0 0,0-1 1 0 0,0 1 0 0 0,0 0 0 0 0,0-1-1 0 0,0 1 1 0 0,0-1 0 0 0,0 1 0 0 0,0-1-1 0 0,0 1 1 0 0,-1-1-4 0 0,-9 5 5 0 0,-5 8-5 0 0,0 0 0 0 0,1-10 0 0 0,-14-3-302 0 0,26 0-55 0 0,3 0-24 0 0,0 0-3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52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0 6336 0 0,'0'0'141'0'0,"0"0"23"0"0,0 0 11 0 0,0 3-29 0 0,0-2-144 0 0,0-1 0 0 0,0 1 0 0 0,0 0 0 0 0,0-1 0 0 0,0 1 0 0 0,0 0 0 0 0,0-1 0 0 0,0 1 0 0 0,-1 0 0 0 0,1-1 0 0 0,0 1 0 0 0,0 0 0 0 0,-1-1 0 0 0,1 1 0 0 0,0 0-2 0 0,-6 1 7 0 0,1 1 42 0 0,3 1 42 0 0,-1 2 103 0 0,-4-1 41 0 0,7-5-219 0 0,-1 0 0 0 0,1 0 0 0 0,-1 1-1 0 0,1-1 1 0 0,0 0 0 0 0,-1 1-1 0 0,1-1 1 0 0,0 0 0 0 0,-1 1 0 0 0,1-1-1 0 0,0 0 1 0 0,-1 1 0 0 0,1-1 0 0 0,0 1-1 0 0,-1-1 1 0 0,1 0 0 0 0,0 1-1 0 0,0-1 1 0 0,0 1 0 0 0,0-1 0 0 0,-1 1-1 0 0,1-1 1 0 0,0 1 0 0 0,0-1 0 0 0,0 1-1 0 0,0-1 1 0 0,0 1 0 0 0,0-1 0 0 0,0 1-1 0 0,0-1 1 0 0,0 1 0 0 0,1 0-16 0 0,-1-1 15 0 0,0 1-1 0 0,0-1 1 0 0,0 1 0 0 0,0-1 0 0 0,0 1 0 0 0,0-1 0 0 0,0 1 0 0 0,0-1-1 0 0,0 1 1 0 0,0-1 0 0 0,0 1 0 0 0,0-1 0 0 0,0 1 0 0 0,-1-1 0 0 0,1 1-1 0 0,0-1 1 0 0,0 0 0 0 0,0 1 0 0 0,-1-1 0 0 0,1 1 0 0 0,0-1-1 0 0,-1 1 1 0 0,1-1 0 0 0,0 0 0 0 0,-1 1 0 0 0,1-1 0 0 0,0 0 0 0 0,-1 1-1 0 0,1-1 1 0 0,-1 0 0 0 0,1 0 0 0 0,-1 1-15 0 0,-5 3 195 0 0,0 4 32 0 0,-2 9 33 0 0,6-13-177 0 0,-2 11 178 0 0,5 1-54 0 0,0-13-177 0 0,-1-1 0 0 0,0 1 1 0 0,0-1-1 0 0,0 1 0 0 0,0-1 1 0 0,0 1-1 0 0,0-1 0 0 0,-1 1 1 0 0,1-1-1 0 0,-1 0 0 0 0,0 1 1 0 0,0-1-31 0 0,-3 6 84 0 0,3-6-68 0 0,0-1 0 0 0,0 0 0 0 0,0 1 1 0 0,0-1-1 0 0,0 1 0 0 0,1-1 0 0 0,-1 1 0 0 0,1 0 0 0 0,-1-1 1 0 0,1 1-1 0 0,0-1 0 0 0,0 1 0 0 0,-1 0 0 0 0,1 0-16 0 0,0 42 388 0 0,3-38-246 0 0,7 8 11 0 0,-7-2-18 0 0,-3-9 22 0 0,0-3 58 0 0,8 0 48 0 0,0 0-47 0 0,0 0-40 0 0,0 0-36 0 0,11 0 91 0 0,9 0-20 0 0,-18-2-133 0 0,-1-2 51 0 0,-5 0-3 0 0,1 1 1 0 0,-1-1 0 0 0,0 0-1 0 0,3-3-126 0 0,3-3 200 0 0,-5 6-138 0 0,0 1-34 0 0,4 0 18 0 0,-9 3-44 0 0,1 0-1 0 0,-1 0 1 0 0,0 0 0 0 0,0 0-1 0 0,1 0 1 0 0,-1 0-1 0 0,0 0 1 0 0,0 0 0 0 0,1 0-1 0 0,-1 0 1 0 0,0-1-1 0 0,0 1 1 0 0,0 0 0 0 0,1 0-1 0 0,-1 0 1 0 0,0 0-1 0 0,0-1 1 0 0,0 1 0 0 0,1 0-1 0 0,-1 0 1 0 0,0 0-1 0 0,0-1 1 0 0,0 1 0 0 0,0 0-1 0 0,0 0 1 0 0,1-1-2 0 0,12-23 95 0 0,-12 21-85 0 0,0 0-9 0 0,0 0-1 0 0,-1 0 1 0 0,1 0 0 0 0,-1 0 0 0 0,1 0-1 0 0,-1 0 1 0 0,0 0 0 0 0,0 0 0 0 0,-1 0 0 0 0,1 0-1 0 0,0 1 1 0 0,-1-1 0 0 0,0 0 0 0 0,0-1-1 0 0,-6 0-3 0 0,7 3 3 0 0,0 1 1 0 0,-1 0 0 0 0,1 0-1 0 0,-1-1 1 0 0,1 1-1 0 0,-1 0 1 0 0,1-1-1 0 0,0 1 1 0 0,-1 0-1 0 0,1-1 1 0 0,0 1-1 0 0,-1 0 1 0 0,1-1 0 0 0,0 1-1 0 0,0-1 1 0 0,-1 1-1 0 0,1-1 1 0 0,0 1-1 0 0,0-1 1 0 0,0 1-1 0 0,0-1 1 0 0,0 1-1 0 0,-1-1 1 0 0,1 1-1 0 0,0-1 1 0 0,0 1 0 0 0,0-1-1 0 0,0 1 1 0 0,0-1-1 0 0,1 1 1 0 0,-1-1-1 0 0,0 1 0 0 0,0-1 4 0 0,0 0-1 0 0,0 0 1 0 0,0 1-1 0 0,0-1 1 0 0,-1 0-1 0 0,1 0 1 0 0,0 1-1 0 0,0-1 1 0 0,0 0-1 0 0,-1 0 1 0 0,1 1-1 0 0,0-1 1 0 0,-1 0 0 0 0,1 1-1 0 0,-1-1 1 0 0,1 0-1 0 0,-1 1-3 0 0,-10-8 15 0 0,-5-3-30 0 0,6 2 1 0 0,-1 2-41 0 0,-1 1-57 0 0,-1 0-76 0 0,4 1 5 0 0,0 1-51 0 0,1-1-57 0 0,-1 0-62 0 0,0-1 81 0 0,2 3-8 0 0,2 0-62 0 0,2 2 122 0 0,1 1-38 0 0,-1-1-41 0 0,1 0-38 0 0,-2 0-434 0 0,0 1-285 0 0,-2 0-673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53.8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 7616 0 0,'0'0'222'0'0,"-3"0"-15"0"0,-20 0 93 0 0,4 0 300 0 0,16 0-153 0 0,3 0-39 0 0,0 0-294 0 0,0 2 12 0 0,0 9 42 0 0,0-8-10 0 0,0-3-136 0 0,0 0-109 0 0,0 0-99 0 0,0 0 43 0 0,0 0-40 0 0,0 0-42 0 0,0 0-40 0 0,0 0-365 0 0,0 0-262 0 0,0 0-597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52.5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1 253 9904 0 0,'0'2'222'0'0,"0"9"30"0"0,0-9 20 0 0,0-1-112 0 0,0 1-82 0 0,1 34-12 0 0,2-28 27 0 0,1-1 84 0 0,-2-3-42 0 0,1 2 36 0 0,-1-2-98 0 0,-2 1 102 0 0,1 1 139 0 0,-1 3 284 0 0,-1 0 21 0 0,2-4-253 0 0,0 0-122 0 0,0-1-78 0 0,1-1-13 0 0,1 2-9 0 0,1 2 59 0 0,-2-5-95 0 0,-1 1 40 0 0,-1 0 13 0 0,1 0 41 0 0,-1 1 49 0 0,0 0 54 0 0,0 3-145 0 0,0 0-41 0 0,0 30 273 0 0,0-12-146 0 0,3-14-182 0 0,3-5-41 0 0,-6-6-22 0 0,1 0-1 0 0,-1 1 1 0 0,1-1-1 0 0,-1 0 1 0 0,1 1 0 0 0,-1-1-1 0 0,1 1 1 0 0,-1-1-1 0 0,0 1 1 0 0,1-1 0 0 0,-1 1-1 0 0,0-1 1 0 0,1 1-1 0 0,-1-1 1 0 0,0 1-1 0 0,0-1 1 0 0,0 1 0 0 0,1-1-1 0 0,-1 1 1 0 0,0-1-1 0 0,0 1 1 0 0,0 0 0 0 0,0-1-1 0 0,0 1 0 0 0,3 5 43 0 0,7 4-45 0 0,-7-7-64 0 0,-3-3-41 0 0,0 0 31 0 0,0 0-74 0 0,0 0-86 0 0,0 0 69 0 0,0 0-40 0 0,0 0-41 0 0,0 0-40 0 0,0 0-392 0 0,0 0 91 0 0,0 1-54 0 0,0 0-759 0 0,0 4-601 0 0,0 3-1138 0 0</inkml:trace>
  <inkml:trace contextRef="#ctx0" brushRef="#br0" timeOffset="399.64">174 332 9072 0 0,'3'2'200'0'0,"7"9"33"0"0,-7-9 15 0 0,-3 1-36 0 0,1 4-168 0 0,4-3-37 0 0,2 1-15 0 0,3 11-14 0 0,-6-8 62 0 0,-2-3 36 0 0,0 2 122 0 0,-2 1 66 0 0,0-7-222 0 0,0 0 1 0 0,0 0-1 0 0,0 0 1 0 0,0 0 0 0 0,0-1-1 0 0,0 1 1 0 0,1 0-1 0 0,-1 0 1 0 0,0 0-1 0 0,0 0 1 0 0,1-1 0 0 0,-1 1-1 0 0,0 0 1 0 0,1 0-1 0 0,-1 0-42 0 0,7 3 397 0 0,-2 0 42 0 0,-4 9-45 0 0,-1-11-375 0 0,0 2 38 0 0,0 3 91 0 0,1 16 421 0 0,1-15-370 0 0,-2-7-197 0 0,6 9 185 0 0,9 18 333 0 0,-10-22-373 0 0,-3-4 10 0 0,-1 0-41 0 0,0 2 16 0 0,-2 4-27 0 0,1-8-66 0 0,0 8 230 0 0,-1 6 52 0 0,5-5-96 0 0,2-4-125 0 0,-5-5-95 0 0,-1 0 0 0 0,1 1 0 0 0,-1-1 0 0 0,0 0 1 0 0,1 0-1 0 0,-1 1 0 0 0,0-1 0 0 0,1 0 0 0 0,-1 0 0 0 0,0 1 0 0 0,1-1 0 0 0,-1 0 0 0 0,0 1 0 0 0,0-1 1 0 0,1 0-1 0 0,-1 1 0 0 0,0-1 0 0 0,0 1 0 0 0,0-1 0 0 0,0 0 0 0 0,1 1 0 0 0,-1-1 0 0 0,0 1 0 0 0,0-1 1 0 0,0 0-1 0 0,0 1 0 0 0,0-1 0 0 0,0 1 0 0 0,0-1 0 0 0,0 1 0 0 0,0-1-5 0 0,0 3 114 0 0,0-3-4 0 0,0 0-4 0 0,0-3-2 0 0,0-7 0 0 0,0 7-7 0 0,2 3-27 0 0,-1 0-66 0 0,0 0 0 0 0,0 0-1 0 0,0-1 1 0 0,-1 1-1 0 0,1 0 1 0 0,0-1-1 0 0,0 1 1 0 0,-1 0-1 0 0,1-1 1 0 0,0 1-1 0 0,-1-1 1 0 0,1 1-1 0 0,0-1 1 0 0,-1 0-1 0 0,1 1 1 0 0,-1-1-1 0 0,1 1 1 0 0,-1-1-1 0 0,1 0 1 0 0,-1 0-4 0 0,11-18 60 0 0,-9 16-47 0 0,6-19 2 0 0,-3 7-5 0 0,3 0 35 0 0,12-19-42 0 0,-7 14-42 0 0,-2 3-39 0 0,13-13-96 0 0,18-10-179 0 0,-13 13 102 0 0,-13 13 226 0 0,0 12-3 0 0,13 2-255 0 0,-24 2 168 0 0,-4-1 107 0 0,0 0 7 0 0,0 0-1 0 0,0 1 1 0 0,0-1 0 0 0,0 0 0 0 0,0 0-1 0 0,-1 0 1 0 0,1 0 0 0 0,0 1 0 0 0,0-1-1 0 0,-1 0 1 0 0,1 1 0 0 0,-1 0 1 0 0,2 12-53 0 0,-2-12 52 0 0,0-1 0 0 0,1 1 0 0 0,-1-1 1 0 0,0 1-1 0 0,1 0 0 0 0,-1-1 0 0 0,1 1 0 0 0,0-1 0 0 0,-1 1 0 0 0,1-1 0 0 0,0 0 0 0 0,0 1 1 0 0,0-1-1 0 0,0 1 1 0 0,0 0-1 0 0,0 0 0 0 0,0-1 0 0 0,0 1 0 0 0,-1 0 0 0 0,1 0 0 0 0,0 0 0 0 0,-1 0 1 0 0,0 0-1 0 0,0 0 0 0 0,1 1 1 0 0,-1 44-53 0 0,0 19 178 0 0,0-43-133 0 0,0-20-32 0 0,0-1-56 0 0,2-1-115 0 0,9-1-210 0 0,-9 0-24 0 0</inkml:trace>
  <inkml:trace contextRef="#ctx0" brushRef="#br0" timeOffset="715.41">947 0 7688 0 0,'0'0'166'0'0,"0"0"29"0"0,0 0 14 0 0,0 3-25 0 0,0-3-182 0 0,0 1 0 0 0,0-1 0 0 0,0 1 0 0 0,0-1-1 0 0,0 1 1 0 0,0-1 0 0 0,0 1 0 0 0,0-1-1 0 0,0 1 1 0 0,0-1 0 0 0,0 1 0 0 0,0-1 0 0 0,-1 1-1 0 0,1-1 1 0 0,0 1 0 0 0,0-1 0 0 0,-1 0-1 0 0,1 1 1 0 0,0-1 0 0 0,-1 1 0 0 0,1-1 0 0 0,0 0-1 0 0,-1 1 1 0 0,1-1 0 0 0,0 0 0 0 0,-1 0-1 0 0,1 1 1 0 0,-1-1 0 0 0,1 0 0 0 0,-1 0 0 0 0,1 1-1 0 0,-1-1 1 0 0,1 0 0 0 0,0 0 0 0 0,-1 0-1 0 0,1 0 1 0 0,-1 0 0 0 0,1 0 0 0 0,-1 0 0 0 0,1 0-1 0 0,-1 0 1 0 0,0 0-2 0 0,1 0 3 0 0,0 0 1 0 0,0 0-1 0 0,0 0 0 0 0,0 0 0 0 0,0 0 1 0 0,0 0-1 0 0,0 0 0 0 0,-1 0 1 0 0,1 0-1 0 0,0 0 0 0 0,0 0 0 0 0,0 0 1 0 0,0 0-1 0 0,0 0 0 0 0,0 0 0 0 0,0 0 1 0 0,0 0-1 0 0,0 0 0 0 0,0 0 1 0 0,-1 0-1 0 0,1 0 0 0 0,0 0 0 0 0,0 0 1 0 0,0 0-1 0 0,0 0 0 0 0,0 0 0 0 0,0 0 1 0 0,0 0-1 0 0,0 0 0 0 0,0 0 1 0 0,0 1-1 0 0,0-1 0 0 0,0 0 0 0 0,0 0 1 0 0,0 0-1 0 0,0 0 0 0 0,-1 0 0 0 0,1 0 1 0 0,0 0-1 0 0,0 0 0 0 0,0 0 1 0 0,0 0-1 0 0,0 0 0 0 0,0 1 0 0 0,0-1 1 0 0,0 0-1 0 0,0 0 0 0 0,0 0 1 0 0,0 0-1 0 0,0 0 0 0 0,0 0 0 0 0,0 0 1 0 0,0 0-1 0 0,0 0 0 0 0,0 0 0 0 0,0 1 1 0 0,1-1-4 0 0,-1 6 155 0 0,0 22 490 0 0,-1-22-542 0 0,-1-2-36 0 0,-3 4 81 0 0,-1 2 62 0 0,4 4 54 0 0,2 10 217 0 0,1 3-23 0 0,-1-10-205 0 0,-1-4-94 0 0,-2-2-62 0 0,-3 5 51 0 0,5-13-119 0 0,0 0 0 0 0,0 0 1 0 0,0 1-1 0 0,0-1 0 0 0,0 0 1 0 0,1 1-1 0 0,-1-1 0 0 0,1 2-29 0 0,0 78 913 0 0,0-43-512 0 0,0-2-47 0 0,0 1-53 0 0,0-1-62 0 0,0 2-68 0 0,0 0-76 0 0,0-39-95 0 0,0-1 0 0 0,0 1 0 0 0,0-1 0 0 0,0 1 0 0 0,-1-1 0 0 0,1 1 0 0 0,0-1 0 0 0,1 1 0 0 0,-1-1 0 0 0,0 1 0 0 0,0-1 0 0 0,0 1 0 0 0,0-1 0 0 0,0 1 0 0 0,0-1 0 0 0,1 1 0 0 0,-1-1 0 0 0,0 1 0 0 0,0-1 0 0 0,1 0 0 0 0,-1 1 0 0 0,0-1 0 0 0,1 1 0 0 0,-1-1 0 0 0,0 0 0 0 0,1 1 0 0 0,-1-1 0 0 0,0 0 0 0 0,1 1 0 0 0,-1-1 0 0 0,1 0 0 0 0,0 0 0 0 0,5 5 0 0 0,-5-5 0 0 0,-1 1 1 0 0,0 0 0 0 0,0-1-1 0 0,1 1 1 0 0,-1 0 0 0 0,0-1 0 0 0,0 1-1 0 0,1 0 1 0 0,-1-1 0 0 0,0 1-1 0 0,0 0 1 0 0,0-1 0 0 0,0 1 0 0 0,0 0-1 0 0,0-1 0 0 0,0 0 0 0 0,0 2-15 0 0,0-1-84 0 0,0-1-84 0 0,0 0 46 0 0,0 0-35 0 0,0 0-39 0 0,0 0-37 0 0,0 0-343 0 0,0 0 75 0 0,0 0-50 0 0,0 0-673 0 0,0 0-537 0 0,0 0-1017 0 0</inkml:trace>
  <inkml:trace contextRef="#ctx0" brushRef="#br0" timeOffset="984.38">726 395 6536 0 0,'0'0'141'0'0,"0"0"23"0"0,3-3 13 0 0,11-7-15 0 0,1 7-134 0 0,-14 3-28 0 0,-1 0 0 0 0,1 0 0 0 0,-1 0 0 0 0,1 0 0 0 0,-1 0 0 0 0,1 0 0 0 0,-1 0 0 0 0,1 0 0 0 0,-1 0 0 0 0,1 0 0 0 0,-1 0 0 0 0,1 0 0 0 0,-1-1 0 0 0,1 1 0 0 0,-1 0 0 0 0,0 0 0 0 0,1 0 0 0 0,-1-1 0 0 0,1 1 0 0 0,-1 0 0 0 0,1-1 0 0 0,-1 1 0 0 0,0 0 0 0 0,1-1 0 0 0,-1 1 0 0 0,0 0 0 0 0,1-1 0 0 0,-1 1 0 0 0,0-1 0 0 0,8-6 0 0 0,5 2 25 0 0,-6 3 46 0 0,0 0 63 0 0,2-2 79 0 0,0-2 98 0 0,0 0 0 0 0,1-2 15 0 0,2 1 62 0 0,-4 3-79 0 0,0 0 52 0 0,13-1 295 0 0,-1 0-178 0 0,0-3-77 0 0,-8 3-28 0 0,0 0 0 0 0,1 1 0 0 0,0 1 0 0 0,13-3-373 0 0,-2 1 410 0 0,-12 2-245 0 0,-1 0-34 0 0,4-3 72 0 0,-2 2-39 0 0,9 1 39 0 0,11 3-10 0 0,-10 0-78 0 0,-8 0-80 0 0,-2 0-45 0 0,0 0-46 0 0,-1 0-34 0 0,-1 0-43 0 0,1 0-51 0 0,1 0-56 0 0,0 0-70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50.3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34 410 5584 0 0,'0'0'165'0'0,"0"0"59"0"0,0 0-86 0 0,0 0 109 0 0,0 0 205 0 0,3-3 18 0 0,7-7 3 0 0,-7 7 7 0 0,3 3-53 0 0,-1-1-107 0 0,-2-1-139 0 0,0 1-40 0 0,3-3 50 0 0,7-2 67 0 0,-8 5-137 0 0,1 0 49 0 0,-5 1-149 0 0,0 0 0 0 0,-1 0-1 0 0,1 0 1 0 0,0 0 0 0 0,0 0-1 0 0,0 0 1 0 0,-1 0 0 0 0,1-1-1 0 0,0 1 1 0 0,0 0 0 0 0,-1-1-1 0 0,1 1 1 0 0,0 0 0 0 0,-1-1-1 0 0,1 1 1 0 0,0-1 0 0 0,-1 1-1 0 0,1-1 1 0 0,-1 0 0 0 0,1 1-1 0 0,-1-1 1 0 0,1 1 0 0 0,-1-1-1 0 0,1 0 1 0 0,-1 0 0 0 0,0 1-1 0 0,1-1 1 0 0,-1 0-1 0 0,0 0-20 0 0,5-7 189 0 0,4 1-39 0 0,4 1 99 0 0,-11 3-171 0 0,0 0-3 0 0,0-1 11 0 0,1 2 12 0 0,1 1 31 0 0,1 1 60 0 0,-2-2-69 0 0,-2 0-110 0 0,0 1 0 0 0,1 0 1 0 0,-1-1-1 0 0,0 1 1 0 0,0-1-1 0 0,0 1 0 0 0,0-1 1 0 0,-1 0-1 0 0,1 1 1 0 0,0-1-1 0 0,-1 0 0 0 0,1 0 1 0 0,-1 1-1 0 0,1-1 1 0 0,-1-1-11 0 0,0 3 1 0 0,0 0 0 0 0,0 0 0 0 0,0 0 1 0 0,0 0-1 0 0,0 0 0 0 0,0 0 0 0 0,0 0 1 0 0,0 0-1 0 0,0-1 0 0 0,0 1 0 0 0,0 0 1 0 0,0 0-1 0 0,0 0 0 0 0,0 0 0 0 0,0 0 0 0 0,0 0 1 0 0,0 0-1 0 0,0 0 0 0 0,0 0 0 0 0,0 0 1 0 0,0-1-1 0 0,0 1 0 0 0,0 0 0 0 0,0 0 1 0 0,0 0-1 0 0,0 0 0 0 0,0 0 0 0 0,0 0 1 0 0,0 0-1 0 0,0 0 0 0 0,0 0 0 0 0,0 0 1 0 0,1 0-1 0 0,-1 0 0 0 0,0 0 0 0 0,0 0 1 0 0,0 0-1 0 0,0-1 0 0 0,0 1 0 0 0,0 0 0 0 0,0 0 1 0 0,0 0-1 0 0,0 0 0 0 0,0 0 0 0 0,1 0 1 0 0,-1 0-1 0 0,0 0 0 0 0,0 0 0 0 0,0 0 1 0 0,0 0-1 0 0,0 0 0 0 0,0 0 0 0 0,0 0 1 0 0,0 0-1 0 0,0 0 0 0 0,0 1 0 0 0,1-1-1 0 0,9 0 66 0 0,-5-3-13 0 0,6-8-32 0 0,-11 11-20 0 0,0 0 0 0 0,0 0 0 0 0,0 0-1 0 0,0 0 1 0 0,1 0 0 0 0,-1 0 0 0 0,0 0-1 0 0,0 0 1 0 0,0 0 0 0 0,0 0 0 0 0,0 0-1 0 0,0 0 1 0 0,0 0 0 0 0,0-1 0 0 0,0 1-1 0 0,0 0 1 0 0,1 0 0 0 0,-1 0 0 0 0,0 0-1 0 0,0 0 1 0 0,0 0 0 0 0,0 0 0 0 0,0-1-1 0 0,0 1 1 0 0,0 0 0 0 0,0 0 0 0 0,0 0-1 0 0,0 0 1 0 0,0 0 0 0 0,0 0 0 0 0,0 0-1 0 0,0-1 1 0 0,0 1 0 0 0,0 0 0 0 0,0 0-1 0 0,0 0 1 0 0,0 0 0 0 0,0 0 0 0 0,0 0-1 0 0,0 0 1 0 0,-1-1 0 0 0,1 1-1 0 0,0 0 1 0 0,0 0 0 0 0,0 0 0 0 0,0 0-1 0 0,0 0 1 0 0,0 0 0 0 0,0 0 0 0 0,0 0-1 0 0,0 0 1 0 0,0-1 0 0 0,-1 1 0 0 0,1 0-1 0 0,0 0 1 0 0,0 0 0 0 0,0 0-1 0 0,-5-4 4 0 0,-4-5-67 0 0,0-1-23 0 0,6 7 67 0 0,0 0-54 0 0,0 3 1 0 0,-8 0 16 0 0,-22 0-202 0 0,32 0 252 0 0,0 0 0 0 0,1 0 0 0 0,-1 0 0 0 0,0 0 0 0 0,1 0 0 0 0,-1 0 0 0 0,0 1 0 0 0,0-1 0 0 0,1 0 0 0 0,-1 0 0 0 0,1 0 0 0 0,-1 1 0 0 0,0-1 0 0 0,1 0 0 0 0,-1 1 0 0 0,1-1 0 0 0,-1 0 0 0 0,0 1 0 0 0,1-1 0 0 0,-1 1 0 0 0,1-1 0 0 0,-1 1 0 0 0,1-1 0 0 0,0 1 0 0 0,-1-1 0 0 0,1 1 6 0 0,-1 0-5 0 0,1-1 0 0 0,0 1-1 0 0,-1-1 1 0 0,1 1 0 0 0,-1-1 0 0 0,1 1-1 0 0,-1-1 1 0 0,1 1 0 0 0,-1-1 0 0 0,1 1-1 0 0,-1-1 1 0 0,1 0 0 0 0,-1 1-1 0 0,0-1 1 0 0,1 0 0 0 0,-1 0 0 0 0,0 1-1 0 0,1-1 1 0 0,-1 0 0 0 0,0 0-1 0 0,1 0 1 0 0,-1 0 0 0 0,0 0 0 0 0,1 0-1 0 0,-1 0 1 0 0,0 0 5 0 0,-9 3-4 0 0,2 8 97 0 0,7-10-85 0 0,1 0 0 0 0,-1 0 0 0 0,0 0 1 0 0,1 0-1 0 0,-1 0 0 0 0,0 0 1 0 0,0 0-1 0 0,1 0 0 0 0,-1 0 1 0 0,0 0-1 0 0,0 0 0 0 0,0 0 1 0 0,0 0-1 0 0,0-1 0 0 0,0 1-8 0 0,-4 1 29 0 0,-2 2 5 0 0,3 3-69 0 0,1-2 3 0 0,-7 14-93 0 0,4 7-16 0 0,0-13 51 0 0,5-11 86 0 0,0-1 0 0 0,0 0-1 0 0,1 1 1 0 0,-1-1 0 0 0,0 1 0 0 0,1-1 0 0 0,-1 1 0 0 0,1-1-1 0 0,0 1 1 0 0,0-1 0 0 0,-1 1 0 0 0,1 0 0 0 0,0-1 4 0 0,0 1 2 0 0,0 0 1 0 0,0-1-1 0 0,0 1 1 0 0,-1-1-1 0 0,1 1 1 0 0,0 0 0 0 0,-1-1-1 0 0,0 1 1 0 0,1-1-1 0 0,-1 1 1 0 0,0-1-1 0 0,0 1 1 0 0,0 0-3 0 0,0 0 7 0 0,0-1-1 0 0,0 1 1 0 0,0 0 0 0 0,0-1-1 0 0,0 1 1 0 0,1 0 0 0 0,-1 0-1 0 0,1 0 1 0 0,-1 0 0 0 0,1 0-1 0 0,0 0 1 0 0,-1-1 0 0 0,1 3-7 0 0,0 7 52 0 0,-1 14 130 0 0,1-22-149 0 0,0-1-1 0 0,0 1 1 0 0,0 0 0 0 0,1-1 0 0 0,-1 1-1 0 0,1-1 1 0 0,0 1 0 0 0,0 1-33 0 0,4 4 113 0 0,12 17 230 0 0,-13-19-285 0 0,-1-3-52 0 0,10 5 170 0 0,-6 3 1 0 0,-7-10-162 0 0,0 0 0 0 0,1 0 0 0 0,-1 0 0 0 0,1 0 0 0 0,-1 0 0 0 0,1 0 0 0 0,0 0 0 0 0,-1 0 1 0 0,1 0-1 0 0,0-1 0 0 0,0 1 0 0 0,-1 0 0 0 0,1 0 0 0 0,0-1 0 0 0,0 1 0 0 0,1 0-15 0 0,-1 0 35 0 0,1-1 0 0 0,0 1 0 0 0,0-1 0 0 0,0 1 0 0 0,0-1 0 0 0,0 0 0 0 0,-1 0 0 0 0,1 0 0 0 0,0 0 0 0 0,0 0-1 0 0,1 0-34 0 0,-1-1 33 0 0,0 1-1 0 0,0 0 0 0 0,0 0 1 0 0,0 0-1 0 0,0 0 1 0 0,0 0-1 0 0,-1 1 0 0 0,1-1 1 0 0,0 1-1 0 0,0-1 0 0 0,1 1-32 0 0,5 4 72 0 0,-7-4-63 0 0,1 0 1 0 0,-1 0 0 0 0,1 0 0 0 0,-1 0-1 0 0,1-1 1 0 0,-1 1 0 0 0,1-1 0 0 0,-1 1-1 0 0,1-1 1 0 0,0 1 0 0 0,-1-1 0 0 0,1 0-1 0 0,-1 0 1 0 0,1 0-10 0 0,28-1 103 0 0,-26 0-95 0 0,0 0 0 0 0,0 0-1 0 0,0 0 1 0 0,1-1-1 0 0,-1 1 1 0 0,-1-1-1 0 0,2-1-7 0 0,-2 2 7 0 0,-1 0 0 0 0,1 1 1 0 0,-1-1-1 0 0,1 1 0 0 0,0-1 0 0 0,-1 1 0 0 0,1 0 0 0 0,1 0-7 0 0,22 1 22 0 0,-16 0-30 0 0,0-2-119 0 0,-9 0 113 0 0,1 1 0 0 0,0-1 0 0 0,-1 1 0 0 0,1-1 0 0 0,-1 1 0 0 0,1-1 0 0 0,-1 0-1 0 0,0 0 1 0 0,1 0 0 0 0,-1 0 0 0 0,0 0 0 0 0,0 0 14 0 0,5-5-124 0 0,-2 3-1 0 0,-1-1-53 0 0,1 1-65 0 0,1 1-78 0 0,-3 1 87 0 0,-1 0-37 0 0,3 0-367 0 0,-2 1 173 0 0,-1-1-36 0 0,2-1-576 0 0,-1-2-557 0 0,-1-5-924 0 0</inkml:trace>
  <inkml:trace contextRef="#ctx0" brushRef="#br0" timeOffset="378.54">413 300 6240 0 0,'0'0'182'0'0,"0"2"-8"0"0,-1 2-144 0 0,1-1-29 0 0,0-1-1 0 0,0 0 1 0 0,0 1 0 0 0,0-1-1 0 0,1 0 1 0 0,-1 1 0 0 0,0-1-1 0 0,1 0 1 0 0,0 2-1 0 0,-1-4 0 0 0,4 7 52 0 0,-1 0 82 0 0,3 4 149 0 0,8 9 482 0 0,-13-19-494 0 0,0 1-51 0 0,0-1-44 0 0,-1 0-40 0 0,1 1-16 0 0,-1-1-40 0 0,0 1-23 0 0,0 0-19 0 0,0 2 32 0 0,1-2 78 0 0,4 7 146 0 0,3 6 206 0 0,0 0-21 0 0,-3-6-222 0 0,-4-8-197 0 0,-1 1 0 0 0,1 0 0 0 0,-1 0 0 0 0,1-1 1 0 0,-1 1-1 0 0,0 0 0 0 0,0 0 0 0 0,0 0 0 0 0,0-1 1 0 0,0 1-1 0 0,0 1-60 0 0,-1-1 57 0 0,1 0 1 0 0,0 0 0 0 0,0 0-1 0 0,0 0 1 0 0,0 0 0 0 0,1 0-1 0 0,-1 0 1 0 0,0 0-1 0 0,1 0 1 0 0,-1 0 0 0 0,1 1-58 0 0,4 5 188 0 0,1 2 77 0 0,-4 3 52 0 0,-2-4-78 0 0,0 16 488 0 0,0-19-577 0 0,0-1-84 0 0,0-2 179 0 0,0-3-18 0 0,0 2-3 0 0,0-1-129 0 0,1-1-45 0 0,-1 1-40 0 0,0 0-51 0 0,0 1-63 0 0,0-1 80 0 0,0 0 71 0 0,0 1 90 0 0,0-1 67 0 0,0 0 98 0 0,0 0 113 0 0,0 0-159 0 0,-1 0 34 0 0,-1-1-215 0 0,-2 0-47 0 0,4 0-27 0 0,0 0 1 0 0,-1 0-1 0 0,1 0 0 0 0,0 0 0 0 0,0 0 1 0 0,-1 0-1 0 0,1 0 0 0 0,0 0 0 0 0,0 0 1 0 0,0 0-1 0 0,-1 0 0 0 0,1 0 0 0 0,0 0 1 0 0,0 0-1 0 0,0 0 0 0 0,-1 0 0 0 0,1 0 1 0 0,0 0-1 0 0,0 0 0 0 0,-1 0 1 0 0,1 0-1 0 0,0 0 0 0 0,0 0 0 0 0,0-1 1 0 0,0 1-1 0 0,-1 0 0 0 0,1 0 0 0 0,0 0 1 0 0,0 0-1 0 0,0-1 0 0 0,0 1 0 0 0,0 0 1 0 0,-1 0-1 0 0,1 0 0 0 0,0 0 0 0 0,0-1 1 0 0,0 1-1 0 0,0 0-1 0 0,-2-10 47 0 0,2-9 44 0 0,0 17-86 0 0,0 1 0 0 0,0-1 0 0 0,0 1-1 0 0,1-1 1 0 0,-1 1 0 0 0,0-1 0 0 0,1 1 0 0 0,0-1 0 0 0,-1 1-1 0 0,1-1 1 0 0,0 1 0 0 0,0-1 0 0 0,-1 1-5 0 0,7-12 13 0 0,-6-4 14 0 0,-1 15-24 0 0,0-1 0 0 0,0 1-1 0 0,0 0 1 0 0,0-1-1 0 0,0 1 1 0 0,1-1 0 0 0,-1 1-1 0 0,1 0 1 0 0,-1-1-1 0 0,2-1-2 0 0,3-3 13 0 0,0 1 0 0 0,0-1-1 0 0,1 1 1 0 0,-1 0-1 0 0,2 0 1 0 0,2-2-13 0 0,10-9-14 0 0,-6 5-28 0 0,-8 8 20 0 0,-1-1 1 0 0,1 1-1 0 0,-1-1 1 0 0,0 0 0 0 0,0 0-1 0 0,1-2 22 0 0,-4 6 0 0 0,-1 0-1 0 0,0 0 1 0 0,1 0 0 0 0,-1 0-1 0 0,1 0 1 0 0,-1 1 0 0 0,1-1-1 0 0,-1 0 1 0 0,1 0-1 0 0,-1 1 1 0 0,1-1 0 0 0,0 0-1 0 0,0 1 1 0 0,-1-1-1 0 0,1 1 1 0 0,0-1 0 0 0,0 1-1 0 0,0-1 1 0 0,-1 1 0 0 0,1-1-1 0 0,0 1 1 0 0,0 0-1 0 0,0 0 1 0 0,0-1 0 0 0,0 1-1 0 0,0 0 1 0 0,0 0 0 0 0,11-3 0 0 0,2-3-1 0 0,-13 5 1 0 0,0 0 0 0 0,0 0 0 0 0,1 1 0 0 0,-1-1 0 0 0,1 0 0 0 0,-1 1 0 0 0,0-1 0 0 0,1 1 0 0 0,-1-1 0 0 0,1 1 0 0 0,-1 0 0 0 0,1 0 0 0 0,-1 0 0 0 0,1-1 0 0 0,-1 2 0 0 0,1-1 0 0 0,-1 0 0 0 0,1 0 0 0 0,-1 0 0 0 0,1 1 0 0 0,-1-1 0 0 0,1 0 0 0 0,-1 1 0 0 0,1 0 0 0 0,6 4 0 0 0,-7-4 0 0 0,1 0 0 0 0,-1 0 0 0 0,0-1 0 0 0,1 1 0 0 0,-1 0 0 0 0,1-1 0 0 0,0 1 0 0 0,-1-1 0 0 0,1 1 0 0 0,-1-1 0 0 0,1 1 0 0 0,0-1 0 0 0,-1 0 0 0 0,1 0 1 0 0,0 0-1 0 0,0 0 0 0 0,-1 0 0 0 0,1 1 0 0 0,0-1 0 0 0,-1 0 0 0 0,1 1 0 0 0,-1-1 0 0 0,1 1 0 0 0,0 0 0 0 0,-1-1 0 0 0,0 1 0 0 0,1 0 0 0 0,-1 0 0 0 0,1 0-1 0 0,6 4 1 0 0,3 0 0 0 0,-10-5 0 0 0,0 0 0 0 0,0 1 0 0 0,0-1 0 0 0,0 1 0 0 0,0-1 0 0 0,1 1 0 0 0,-1-1 0 0 0,0 1 0 0 0,-1 0 0 0 0,1-1 0 0 0,0 1 0 0 0,0 0 0 0 0,0 0 0 0 0,0 0 0 0 0,-1 0 0 0 0,1 0 0 0 0,0 0 0 0 0,0 0 1 0 0,4 13-2 0 0,6-9 1 0 0,4 24 0 0 0,-9-18 0 0 0,4 7-10 0 0,-6-13-37 0 0,-3 2 40 0 0,-1-1 7 0 0,6 3-14 0 0,2-1-69 0 0,-6-6 46 0 0,0 0 0 0 0,0 0 1 0 0,-1 1-1 0 0,1-1 0 0 0,0 0 1 0 0,-1 1-1 0 0,0 0 37 0 0,1 6-69 0 0,-1-6-24 0 0,1-1 0 0 0,2 2-42 0 0,5 3-122 0 0,4-2-224 0 0,-12-4 445 0 0,-1-1 0 0 0,0 1 0 0 0,1 0 1 0 0,-1 0-1 0 0,0 0 0 0 0,1-1 0 0 0,-1 1 0 0 0,0 0 1 0 0,0 0-1 0 0,0 0 0 0 0,0 0 0 0 0,0 0 0 0 0,0-1 1 0 0,0 2 35 0 0</inkml:trace>
  <inkml:trace contextRef="#ctx0" brushRef="#br0" timeOffset="947.97">1249 394 5136 0 0,'-13'-13'149'0'0,"4"9"-44"0"0,2 5-48 0 0,4-1-48 0 0,1 0 21 0 0,-2 0 54 0 0,1 0 45 0 0,-1 0 38 0 0,-1 0 92 0 0,-10 0 559 0 0,10 0-503 0 0,1 0-91 0 0,1 0-78 0 0,1 0 243 0 0,-1 3-62 0 0,-2 2-156 0 0,-6 6 242 0 0,7-6-269 0 0,0-2-64 0 0,2-1-102 0 0,0 1 118 0 0,0 0-36 0 0,1 4-4 0 0,1-1-14 0 0,-13 10 85 0 0,0 0 28 0 0,10-1-5 0 0,3-13-133 0 0,0-1 0 0 0,-1 1 1 0 0,1 0-1 0 0,0-1 0 0 0,-1 1 1 0 0,1 0-1 0 0,-1-1 0 0 0,1 1 0 0 0,-1-1 1 0 0,0 1-1 0 0,0-1 0 0 0,1 1 1 0 0,-1-1-1 0 0,-1 1-17 0 0,-2 6 72 0 0,-3 6 53 0 0,-2 3 12 0 0,5-7-44 0 0,4 13 7 0 0,1-15-25 0 0,-1 1 57 0 0,0 1-8 0 0,-1 18 102 0 0,1-27-202 0 0,0 1 0 0 0,0-1 1 0 0,0 1-1 0 0,0-1 1 0 0,0 1-1 0 0,0 0 0 0 0,1-1 1 0 0,-1 1-1 0 0,1-1 1 0 0,-1 1-1 0 0,1-1 0 0 0,0 1-24 0 0,6 3 154 0 0,-7-5-145 0 0,0 0 1 0 0,1 0-1 0 0,-1 1 0 0 0,1-1 1 0 0,-1 0-1 0 0,0 0 1 0 0,1 0-1 0 0,-1 1 0 0 0,0-1 1 0 0,1 0-1 0 0,-1 1 1 0 0,0-1-1 0 0,0 0 1 0 0,1 1-1 0 0,-1-1 0 0 0,0 0 1 0 0,0 1-1 0 0,0-1 1 0 0,1 1-1 0 0,-1-1 0 0 0,0 0 1 0 0,0 1-1 0 0,0-1 1 0 0,0 1-1 0 0,0-1 1 0 0,0 0-1 0 0,0 1 0 0 0,0-1 1 0 0,0 1-1 0 0,0-1 1 0 0,0 1-10 0 0,0 1 218 0 0,3-2-22 0 0,-3 0-256 0 0,2 1 51 0 0,0-1 67 0 0,1 0 61 0 0,8 0 455 0 0,-6-1-365 0 0,-2 0-129 0 0,0 0-48 0 0,3-2 66 0 0,10-5 115 0 0,-6 2-100 0 0,-2 0-67 0 0,-4 0-67 0 0,-1 1 7 0 0,-3 4 9 0 0,0 1 0 0 0,0-1 0 0 0,1 0 0 0 0,-1 1 0 0 0,0-1 0 0 0,1 1 0 0 0,-1-1 0 0 0,0 0-1 0 0,1 1 1 0 0,-1-1 0 0 0,1 1 0 0 0,-1-1 0 0 0,1 1 0 0 0,-1 0 0 0 0,1-1 0 0 0,0 1 0 0 0,-1-1 0 0 0,1 1 0 0 0,-1 0 0 0 0,1-1-1 0 0,0 1 1 0 0,0 0 5 0 0,4-2-20 0 0,-3 0 13 0 0,0 1 1 0 0,0 0 0 0 0,0-1 0 0 0,0 1 0 0 0,0-1-1 0 0,0 0 1 0 0,0 1 0 0 0,-1-1 0 0 0,1 0 0 0 0,-1 0-1 0 0,1 0 1 0 0,-1 0 0 0 0,1-1 6 0 0,10-31 1 0 0,1 0 9 0 0,-9 26 12 0 0,-3 7-15 0 0,0 0 1 0 0,0-1-1 0 0,0 1 1 0 0,0-1-1 0 0,0 1 0 0 0,-1-1 1 0 0,1 1-1 0 0,-1-1 1 0 0,1 0-1 0 0,-1 1 0 0 0,0-1 1 0 0,1 0-1 0 0,-1 1 1 0 0,0-1-8 0 0,0-11 72 0 0,2 0-37 0 0,4-11-53 0 0,-4 17-26 0 0,0 0-1 0 0,-1 0 0 0 0,0 0 0 0 0,1-7 45 0 0,-4-3-118 0 0,-4-1 22 0 0,0 3 33 0 0,5 8 36 0 0,0 0 0 0 0,0-1 1 0 0,1 1-1 0 0,0 0 0 0 0,1-4 27 0 0,-1 3-21 0 0,0 1-1 0 0,0 0 1 0 0,0 0-1 0 0,-1-1 1 0 0,-1-3 21 0 0,-2-3-33 0 0,-3-22-55 0 0,5 5-23 0 0,2-27-36 0 0,0 56 142 0 0,0 0 0 0 0,0 0 0 0 0,-1 0 0 0 0,1 0 0 0 0,0 0 0 0 0,-1 0 0 0 0,1 1 0 0 0,-1-1 0 0 0,0 0 0 0 0,0 0 0 0 0,1 0 0 0 0,-1 1 0 0 0,-1-2 5 0 0,1 1-4 0 0,0 1-1 0 0,0-1 0 0 0,0 1 1 0 0,0 0-1 0 0,1-1 0 0 0,-1 0 1 0 0,1 1-1 0 0,-1-1 0 0 0,1 1 1 0 0,0-1-1 0 0,-1 0 0 0 0,1 1 1 0 0,0-2 4 0 0,1-7-25 0 0,-1 7 20 0 0,0 0 0 0 0,1 0 0 0 0,-1 0 0 0 0,0 1 0 0 0,-1-1 0 0 0,1 0 0 0 0,0 0 0 0 0,-1 0 0 0 0,1 1 0 0 0,-1-1 0 0 0,0-1 5 0 0,-10-1 0 0 0,11 4-1 0 0,-1 1 0 0 0,1-1 0 0 0,0 1 0 0 0,-1-1 1 0 0,1 0-1 0 0,0 1 0 0 0,0-1 0 0 0,0 0 0 0 0,0 1 1 0 0,-1-1-1 0 0,1 0 0 0 0,0 1 0 0 0,0-1 0 0 0,0 0 1 0 0,0 0 0 0 0,0 0-26 0 0,0 2-10 0 0,0 21-21 0 0,-1-4 32 0 0,1-12 25 0 0,0-1 1 0 0,-1 1-1 0 0,2 0 1 0 0,-1-1 0 0 0,1 1-1 0 0,0-1 1 0 0,1 6-1 0 0,4 4 0 0 0,-5-11 2 0 0,0-1-1 0 0,1 0 1 0 0,-2 1 0 0 0,1-1 0 0 0,0 0 0 0 0,0 1-1 0 0,-1-1 1 0 0,0 2-2 0 0,0-2 12 0 0,0 1-1 0 0,1-1 1 0 0,-1 0-1 0 0,1 1 1 0 0,-1-1 0 0 0,1 0-1 0 0,0 0 1 0 0,0 0-1 0 0,2 3-11 0 0,2 9 23 0 0,-3-7-12 0 0,-1-1-1 0 0,0 1 1 0 0,-1-1 0 0 0,0 8-11 0 0,2 16 58 0 0,4-7-10 0 0,-5-18-33 0 0,1 0 0 0 0,-1 1 0 0 0,0-1 0 0 0,0 0 0 0 0,0 5-15 0 0,-1-4 9 0 0,1 1 0 0 0,0-1 1 0 0,0 0-1 0 0,1 0 0 0 0,0 0 0 0 0,2 6-9 0 0,-2-8 9 0 0,-1-2-3 0 0,0 1 0 0 0,0-1 1 0 0,-1 1-1 0 0,1-1 0 0 0,-1 1 1 0 0,0 0-1 0 0,0-1 0 0 0,0 1 0 0 0,-1 1-6 0 0,1 5 44 0 0,0 9 126 0 0,0-16-129 0 0,0 1 0 0 0,0-1 0 0 0,1 1 0 0 0,-1-1 0 0 0,1 0 0 0 0,0 1 0 0 0,0-1 0 0 0,1 2-41 0 0,5 10 197 0 0,-5-7-46 0 0,0 1-74 0 0,-2 3-59 0 0,-1 6-82 0 0,0-2-22 0 0,1-15 81 0 0,0 0 0 0 0,0-1 0 0 0,0 1 1 0 0,0 0-1 0 0,0 0 0 0 0,0 0 0 0 0,0 0 0 0 0,1-1 1 0 0,-1 1-1 0 0,0 0 0 0 0,0 0 0 0 0,1 0 1 0 0,-1 0-1 0 0,1 0 5 0 0,9 4-3 0 0,-9-4 4 0 0,-1 0 0 0 0,1-1 0 0 0,-1 1-1 0 0,0 0 1 0 0,1 0 0 0 0,-1 0 0 0 0,0 0-1 0 0,0-1 1 0 0,0 1 0 0 0,0 0 0 0 0,0 0-1 0 0,0 0 1 0 0,0 0 0 0 0,0 0-1 0 0,0 2-37 0 0,0 2 29 0 0,0-3-40 0 0,0 1-70 0 0,0 0-95 0 0,0-3-72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48.1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97 7136 0 0,'0'0'165'0'0,"0"0"22"0"0,0 0 6 0 0,0 0 39 0 0,0 0 141 0 0,0 0 62 0 0,0 0 12 0 0,0 0-19 0 0,0 0-83 0 0,0 0-32 0 0,0 0-7 0 0,0 0-17 0 0,3 0-62 0 0,7 0-31 0 0,-7 0-4 0 0,-3 2-6 0 0,0 27 143 0 0,0 0-49 0 0,0 1-44 0 0,0 0-39 0 0,0 6-5 0 0,0 0-39 0 0,0 6-11 0 0,0 21 20 0 0,0 34-23 0 0,2-65-121 0 0,-2-31-15 0 0,1 0-1 0 0,-1-1 1 0 0,0 1 0 0 0,0-1 0 0 0,1 1 0 0 0,-1 0 0 0 0,0-1 0 0 0,1 1 0 0 0,-1-1 0 0 0,0 1 0 0 0,1-1 0 0 0,-1 1 0 0 0,1-1 0 0 0,-1 0 0 0 0,1 1 0 0 0,-1-1 0 0 0,1 1-3 0 0,3 2 33 0 0,-1 0 56 0 0,-3-2-241 0 0,0-1 56 0 0,0 1 50 0 0,0 0 43 0 0,0 0 57 0 0,0 0 53 0 0,0 1 369 0 0,0-2-328 0 0,0 1-104 0 0,-1 0-111 0 0,1-1-17 0 0,0 1-40 0 0,0-1-43 0 0,0 0-48 0 0,0 1-51 0 0,0-1-55 0 0,0 1-59 0 0,0-1-64 0 0,0 1-67 0 0,0 0-71 0 0,1 0-75 0 0,-1-1-79 0 0,0 0-879 0 0,0 0-914 0 0</inkml:trace>
  <inkml:trace contextRef="#ctx0" brushRef="#br0" timeOffset="431.62">174 444 6120 0 0,'4'0'11'0'0,"-1"0"33"0"0,7 0 196 0 0,0 0-162 0 0,10 0-67 0 0,-13-1 0 0 0,-1-1 41 0 0,0 0 40 0 0,-1-1 39 0 0,-1 0 39 0 0,2 1 39 0 0,0 0 37 0 0,1 1 36 0 0,3 0 109 0 0,-2-2-56 0 0,-2-2-53 0 0,-1-2-49 0 0,-3 3-77 0 0,0 1-43 0 0,1-1-20 0 0,1 1-7 0 0,4 2 60 0 0,-3 0-59 0 0,0 2 36 0 0,3-1 119 0 0,-2-1-93 0 0,0-1-36 0 0,1-2-14 0 0,0-5 0 0 0,-4 1-23 0 0,1 2 8 0 0,1 4-2 0 0,4 2 64 0 0,-7 0-132 0 0,5-1 38 0 0,3-9-14 0 0,-2 3-1 0 0,-8 6-36 0 0,0 0 1 0 0,1 1-1 0 0,-1-1 1 0 0,0 1-1 0 0,0-1 1 0 0,1 0-1 0 0,-1 1 0 0 0,0-1 1 0 0,0 0-1 0 0,0 1 1 0 0,0-1-1 0 0,0 0 0 0 0,0 1 1 0 0,0-1-1 0 0,0 0-1 0 0,0 1 1 0 0,0 0 0 0 0,0 0 0 0 0,0 0-1 0 0,0 0 1 0 0,0 0 0 0 0,0 0 0 0 0,0-1-1 0 0,0 1 1 0 0,0 0 0 0 0,0 0 0 0 0,0 0-1 0 0,0 0 1 0 0,0 0 0 0 0,0 0 0 0 0,0 0-1 0 0,0 0 1 0 0,0 0 0 0 0,0 0 0 0 0,0-1-1 0 0,0 1 1 0 0,0 0 0 0 0,0 0 0 0 0,0 0-1 0 0,0 0 1 0 0,0 0 0 0 0,0 0 0 0 0,0 0-1 0 0,0 0 1 0 0,1 0 0 0 0,-1 0 0 0 0,0 0-1 0 0,0 0 1 0 0,0 0 0 0 0,0 0 0 0 0,0-1-1 0 0,0 1 1 0 0,0 0 0 0 0,0 0 0 0 0,0 0-1 0 0,0 0 1 0 0,0 0 0 0 0,1 0-1 0 0,-1 0 1 0 0,0 0 0 0 0,0 0 0 0 0,0 0-1 0 0,0 0 1 0 0,0 0 0 0 0,0 0 0 0 0,0 0-1 0 0,0 0 1 0 0,0 0 0 0 0,0 0 0 0 0,1 0-1 0 0,-1 0 1 0 0,0 0 0 0 0,0 0-1 0 0,10 0 21 0 0,-10 1-20 0 0,0-1 0 0 0,1 0 0 0 0,-1 0-1 0 0,0 0 1 0 0,0 0 0 0 0,0 0 0 0 0,0 0-1 0 0,0 0 1 0 0,0 0 0 0 0,0 0 0 0 0,0 0-1 0 0,0 0 1 0 0,0 0 0 0 0,1 0 0 0 0,-1 0-1 0 0,0 0 1 0 0,0 0 0 0 0,0 0 0 0 0,0 0-1 0 0,0 0 1 0 0,0 0 0 0 0,0-1 0 0 0,0 1-1 0 0,0 0 1 0 0,0 0 0 0 0,0 0 0 0 0,1 0-1 0 0,-1 0 1 0 0,0 0 0 0 0,0 0 0 0 0,0 0-1 0 0,0 0 1 0 0,0 0 0 0 0,0 0 0 0 0,0 0-1 0 0,0 0 1 0 0,0 0 0 0 0,0 0 0 0 0,0-1-1 0 0,0 1 1 0 0,0 0 0 0 0,0 0 0 0 0,0 0-1 0 0,0 0 1 0 0,0 0 0 0 0,0 0 0 0 0,0 0-1 0 0,0 0 1 0 0,0 0 0 0 0,0 0 0 0 0,0-1-1 0 0,0 1 1 0 0,0 0 0 0 0,0 0 0 0 0,0 0-1 0 0,0 0 1 0 0,0 0-1 0 0,0-2-14 0 0,0-2 55 0 0,0 2-62 0 0,0 0-56 0 0,0-1-80 0 0,-3 3 76 0 0,1 0 70 0 0,-1 0 0 0 0,0 0 0 0 0,0-1 0 0 0,0 1 0 0 0,0 0 0 0 0,1-1 0 0 0,-3 0 11 0 0,-1-6-58 0 0,5 7 56 0 0,1-1-1 0 0,0 1 1 0 0,0-1-1 0 0,-1 1 1 0 0,1 0-1 0 0,0-1 1 0 0,-1 1-1 0 0,1 0 1 0 0,0-1-1 0 0,-1 1 1 0 0,1 0-1 0 0,0-1 1 0 0,-1 1 0 0 0,1 0-1 0 0,-1 0 1 0 0,1-1-1 0 0,0 1 1 0 0,-1 0-1 0 0,1 0 1 0 0,-1 0-1 0 0,1 0 1 0 0,-1-1-1 0 0,1 1 1 0 0,-1 0-1 0 0,1 0 1 0 0,-1 0-1 0 0,1 0 1 0 0,-1 0 0 0 0,1 0-1 0 0,-1 0 1 0 0,1 1-1 0 0,-1-1 1 0 0,1 0 2 0 0,-9 0-51 0 0,-16-1-47 0 0,14 5 65 0 0,6 6 12 0 0,-8-5-22 0 0,-13 9 30 0 0,26-14 13 0 0,-3-1-8 0 0,3 1 7 0 0,-1 0 1 0 0,1 0-1 0 0,0 0 0 0 0,0 0 0 0 0,0 0 1 0 0,0 0-1 0 0,0 0 0 0 0,0 0 0 0 0,0 0 1 0 0,0 0-1 0 0,0 0 0 0 0,0 0 0 0 0,-1 0 1 0 0,1 0-1 0 0,0 0 0 0 0,0 0 0 0 0,0 0 1 0 0,0 0-1 0 0,0 0 0 0 0,0 0 0 0 0,0 0 1 0 0,0 0-1 0 0,0 1 0 0 0,0-1 0 0 0,0 0 1 0 0,-1 0-1 0 0,1 0 0 0 0,0 0 0 0 0,0 0 1 0 0,0 0-1 0 0,0 0 0 0 0,0 0 0 0 0,0 0 1 0 0,0 0-1 0 0,0 0 0 0 0,0 0 0 0 0,0 0 1 0 0,0 0-1 0 0,0 1 0 0 0,0-1 0 0 0,0 0 1 0 0,0 0-1 0 0,0 0 0 0 0,0 0 0 0 0,0 0 1 0 0,0 0-1 0 0,0 0 0 0 0,0 0 0 0 0,0 0 1 0 0,0 0-1 0 0,0 1 0 0 0,0-1 0 0 0,0 0 1 0 0,0 0-1 0 0,0 0 0 0 0,0 0 0 0 0,0 0 1 0 0,-3 13-10 0 0,-10 3-1 0 0,11-14 6 0 0,0 0-1 0 0,0 0 1 0 0,0 1-1 0 0,0-1 1 0 0,1 1-1 0 0,-1-1 1 0 0,1 1-1 0 0,0-1 1 0 0,-1 1-1 0 0,1 2 6 0 0,-15 29 20 0 0,11-26 18 0 0,4-6-27 0 0,0-1 0 0 0,0 0 0 0 0,0 1-1 0 0,1-1 1 0 0,-1 1 0 0 0,0-1 0 0 0,1 1 0 0 0,-1 0 0 0 0,1-1-1 0 0,0 1 1 0 0,-1-1 0 0 0,1 1 0 0 0,0 0 0 0 0,0 0-11 0 0,0 14 105 0 0,0 28 362 0 0,0-25-331 0 0,0-19-130 0 0,0 1 0 0 0,0-1 1 0 0,-1 1-1 0 0,1-1 1 0 0,0 1-1 0 0,0-1 0 0 0,0 1 1 0 0,0-1-1 0 0,0 1 0 0 0,1-1 1 0 0,-1 1-1 0 0,0-1 1 0 0,0 0-1 0 0,0 1 0 0 0,0-1 1 0 0,0 1-1 0 0,1-1 0 0 0,-1 1 1 0 0,0-1-1 0 0,1 1 1 0 0,-1-1-1 0 0,0 0 0 0 0,0 1 1 0 0,1-1-1 0 0,-1 0 0 0 0,1 1 1 0 0,-1-1-1 0 0,0 0 1 0 0,1 1-1 0 0,-1-1 0 0 0,1 0 1 0 0,-1 1-7 0 0,7 3 104 0 0,-2 9 56 0 0,6 0-4 0 0,-8-10-54 0 0,-1-2-37 0 0,1 0-24 0 0,1-1-21 0 0,2 1 28 0 0,7 9 88 0 0,-10-8-49 0 0,0 0-34 0 0,4-1-18 0 0,-1-1-21 0 0,2 5-4 0 0,-7-4-4 0 0,1 0-1 0 0,-1 0 1 0 0,0 0 0 0 0,1 0 0 0 0,-1-1-1 0 0,1 1 1 0 0,0 0 0 0 0,-1-1 0 0 0,1 0 0 0 0,-1 1-1 0 0,1-1 1 0 0,0 0 0 0 0,-1 0 0 0 0,1 0-6 0 0,10 0-39 0 0,16 0 103 0 0,-20 0-97 0 0,0 0-66 0 0,-2 0-26 0 0,-1 0-54 0 0,0 0-62 0 0,0 0-73 0 0,-3 0 41 0 0,0 0-45 0 0,0 0-38 0 0,0 0-33 0 0,0 0-117 0 0,0 0-33 0 0,4 0-1194 0 0</inkml:trace>
  <inkml:trace contextRef="#ctx0" brushRef="#br0" timeOffset="831.76">1073 50 5280 0 0,'0'0'152'0'0,"-3"0"0"0"0,-10-3-120 0 0,4-4-23 0 0,2 1 24 0 0,1 0 37 0 0,-1-1 75 0 0,4 4 85 0 0,-1 2-102 0 0,0 1-63 0 0,-1 1-31 0 0,3-1 44 0 0,-3 0-8 0 0,1-1 56 0 0,-9-5 535 0 0,10 4-519 0 0,0 0-12 0 0,-1 0-106 0 0,1 1 79 0 0,0 0 0 0 0,0 0 1 0 0,0 1-1 0 0,0-1 0 0 0,-1 1 0 0 0,1 0 0 0 0,0 0 0 0 0,-1 0-103 0 0,2 0 44 0 0,1 0 0 0 0,0 0 0 0 0,0 0 0 0 0,0 1 0 0 0,-1-1 0 0 0,1 0 0 0 0,0 0 0 0 0,0 1 0 0 0,0-1 0 0 0,0 1 0 0 0,-2 0-44 0 0,-1 5 246 0 0,4-5-230 0 0,0-1 0 0 0,-1 1-1 0 0,1-1 1 0 0,0 1-1 0 0,0-1 1 0 0,-1 0 0 0 0,1 1-1 0 0,0-1 1 0 0,-1 0-1 0 0,1 1 1 0 0,-1-1 0 0 0,1 0-1 0 0,0 1 1 0 0,-1-1-1 0 0,1 0 1 0 0,-1 0 0 0 0,1 1-1 0 0,-1-1 1 0 0,1 0-1 0 0,-1 0 1 0 0,1 0 0 0 0,-1 0-1 0 0,1 0 1 0 0,-1 0-1 0 0,1 0 1 0 0,-1 0 0 0 0,1 0-1 0 0,-1 0 1 0 0,1 0 0 0 0,-1 0-1 0 0,1 0 1 0 0,-1 0-16 0 0,-9 0 253 0 0,-6-1-28 0 0,14 1-209 0 0,1 0 1 0 0,0 0 0 0 0,-1 0-1 0 0,1 0 1 0 0,0 0 0 0 0,-1 0-1 0 0,1 1 1 0 0,0-1 0 0 0,0 0-1 0 0,-1 1 1 0 0,1-1 0 0 0,0 1-1 0 0,-1 0-16 0 0,-3 9 138 0 0,-6-3-19 0 0,-3 0-61 0 0,10-5-46 0 0,-2-1-4 0 0,-1-1 5 0 0,2 4 57 0 0,1 0-57 0 0,0 0-12 0 0,1 0-1 0 0,-1 0 1 0 0,0-1-1 0 0,0 0 1 0 0,-2 1-1 0 0,-1 0 0 0 0,6-4 0 0 0,1 0 0 0 0,-1 0 0 0 0,1 0 0 0 0,-1 0 0 0 0,1 0 0 0 0,0 1 0 0 0,-1-1 0 0 0,1 0 0 0 0,-1 1 0 0 0,1-1 0 0 0,-1 0 0 0 0,1 1 0 0 0,0-1 0 0 0,-1 0 0 0 0,1 1 0 0 0,0-1 0 0 0,-1 1 0 0 0,1-1 0 0 0,0 0 0 0 0,0 1 0 0 0,-1-1 0 0 0,1 1 0 0 0,0-1 0 0 0,0 1 0 0 0,0-1 0 0 0,0 1 0 0 0,0-1 0 0 0,-1 1 0 0 0,1-1 0 0 0,0 1 0 0 0,0-1 0 0 0,0 1 0 0 0,0-1 0 0 0,1 1 0 0 0,-1-1 0 0 0,0 1 0 0 0,0-1 0 0 0,0 1 0 0 0,0 1 0 0 0,0-1 0 0 0,0 1 0 0 0,-1 0 0 0 0,1-1 0 0 0,0 1 0 0 0,-1-1 0 0 0,1 1 0 0 0,-1 0 0 0 0,0-1 0 0 0,1 1 0 0 0,-1-1 0 0 0,0 0 0 0 0,0 1 0 0 0,0-1 0 0 0,-4 7 0 0 0,-11 24 10 0 0,15-29-5 0 0,0 0 0 0 0,1-1-1 0 0,-1 1 1 0 0,1 0 0 0 0,-1 0-1 0 0,1 0 1 0 0,0 0 0 0 0,0 0-1 0 0,0 0 1 0 0,1 2-5 0 0,0 11 7 0 0,-1-4 12 0 0,0 1 34 0 0,0 11 90 0 0,0 34 272 0 0,0-42-319 0 0,0-2-38 0 0,1 4 68 0 0,5-2-35 0 0,1 0-5 0 0,-6 2 32 0 0,-1-9-81 0 0,-1-6-26 0 0,1 0-1 0 0,0 0 1 0 0,0 0 0 0 0,0 0-1 0 0,0 0 1 0 0,0-1 0 0 0,1 1-1 0 0,-1 0 1 0 0,1 0 0 0 0,0 0 0 0 0,0 1-11 0 0,4 4 30 0 0,-4-7-24 0 0,0 0 1 0 0,0 1 0 0 0,-1-1 0 0 0,1 1-1 0 0,0-1 1 0 0,0 1 0 0 0,-1-1-1 0 0,1 1 1 0 0,-1 0 0 0 0,0-1-1 0 0,1 1 1 0 0,-1 0 0 0 0,0-1 0 0 0,0 1-1 0 0,0 1-6 0 0,-1 7 30 0 0,0 16 54 0 0,1-23-68 0 0,0-1-1 0 0,0 1 0 0 0,1-1 1 0 0,-1 1-1 0 0,1-1 1 0 0,-1 1-1 0 0,1-1 1 0 0,1 2-16 0 0,8 10 77 0 0,-6-8 12 0 0,-5 3-66 0 0,1-6-4 0 0,0 1-56 0 0,0-3 98 0 0,0 1 1 0 0,0 2-123 0 0,0 3-106 0 0,0-2 33 0 0,0 1-41 0 0,0-5-238 0 0,0 0-116 0 0,0-1 70 0 0,0 0-43 0 0,0 0-594 0 0,0 0-463 0 0,0 0-880 0 0</inkml:trace>
  <inkml:trace contextRef="#ctx0" brushRef="#br0" timeOffset="1116.23">568 381 7112 0 0,'0'0'157'0'0,"0"0"23"0"0,0 0 13 0 0,3 0-22 0 0,4-1-120 0 0,-1-1 17 0 0,2-3 97 0 0,-4 2-11 0 0,2 1 35 0 0,10-1 285 0 0,-7 4-266 0 0,3 0 31 0 0,-3-2-38 0 0,-1 0 11 0 0,-1-2 56 0 0,1-1-59 0 0,-2 1-51 0 0,15-2 217 0 0,-9 4-176 0 0,-4 1-40 0 0,2 0 43 0 0,-5 0-140 0 0,0-1 1 0 0,0 1 0 0 0,-1-1-1 0 0,1-1 1 0 0,2 0-63 0 0,15-4 144 0 0,-1 2-89 0 0,-5 4-28 0 0,17 0 96 0 0,-23 0-122 0 0,-1 0-41 0 0,2 0-66 0 0,0 0-85 0 0,1 0-102 0 0,2 0-119 0 0,-12 0 150 0 0,1 0-41 0 0,2 0-409 0 0,2 0-287 0 0,5 0-658 0 0</inkml:trace>
  <inkml:trace contextRef="#ctx0" brushRef="#br0" timeOffset="1346.76">1231 97 7424 0 0,'0'0'166'0'0,"0"0"29"0"0,0 0 12 0 0,0 0 34 0 0,0 0 140 0 0,0 0 61 0 0,0 0 7 0 0,0 0-30 0 0,0 0-296 0 0,2 2 22 0 0,9 9 55 0 0,-9-8-35 0 0,-1 1-74 0 0,0-1-51 0 0,-2 3-5 0 0,0-4 28 0 0,3 10 132 0 0,4 0 46 0 0,0 1 20 0 0,-4-2-32 0 0,-2-4-72 0 0,0 1-41 0 0,0 2-13 0 0,0 0-47 0 0,3 15-3 0 0,3-12-39 0 0,-1-3 12 0 0,-3 1 35 0 0,-2 63 298 0 0,0-26-179 0 0,0-7-89 0 0,0 1-67 0 0,0-33-75 0 0,0-3 35 0 0,0 3 41 0 0,0 1 89 0 0,0-8-122 0 0,0 0-46 0 0,0-1-45 0 0,0 1-58 0 0,0 1-69 0 0,0 1-80 0 0,0-4 12 0 0</inkml:trace>
  <inkml:trace contextRef="#ctx0" brushRef="#br0" timeOffset="1647.21">1057 397 7312 0 0,'0'0'165'0'0,"0"0"22"0"0,0 0 9 0 0,3 0-20 0 0,2 0-141 0 0,3 0 44 0 0,-1 0 60 0 0,-1 0 76 0 0,-1-3 250 0 0,-2 0-339 0 0,0 1-1 0 0,0 0 1 0 0,0 0 0 0 0,0 0 0 0 0,1 0-1 0 0,0 0-125 0 0,15-6 430 0 0,-2 4-171 0 0,-9 2-175 0 0,-1 2-38 0 0,6-1 141 0 0,-2-1-54 0 0,-8 1-98 0 0,0-1 0 0 0,-1 1-1 0 0,1-1 1 0 0,0 1 0 0 0,0-1 0 0 0,-1 0 0 0 0,1 0-35 0 0,8-6 125 0 0,-2 3-6 0 0,5 1 72 0 0,7 5-27 0 0,-9-1-77 0 0,14 1 78 0 0,2 0-77 0 0,-21-1-79 0 0,1 0 1 0 0,-1-1-1 0 0,0 0 0 0 0,5-1-9 0 0,-4 0 50 0 0,0-1-119 0 0,-3 2-56 0 0,1-1-69 0 0,-1 1-75 0 0,1-1-81 0 0,0 1-87 0 0,0 0-94 0 0,0 1-98 0 0,1 0-105 0 0,5 0-735 0 0,7 0-840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29.5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32 8272 0 0,'0'0'241'0'0,"0"0"51"0"0,0 3 65 0 0,-3 9 0 0 0,-8 2 60 0 0,11-14-403 0 0,0 1 0 0 0,0-1 1 0 0,-1 0-1 0 0,1 0 0 0 0,0 1 1 0 0,0-1-1 0 0,0 0 0 0 0,0 0 0 0 0,-1 1 1 0 0,1-1-1 0 0,0 0 0 0 0,0 1 1 0 0,0-1-1 0 0,0 0 0 0 0,0 1 1 0 0,0-1-1 0 0,0 0 0 0 0,0 0 1 0 0,0 1-1 0 0,0-1 0 0 0,0 0 0 0 0,0 1 1 0 0,0-1-1 0 0,0 0 0 0 0,0 1 1 0 0,0-1-15 0 0,0 8 71 0 0,0 2 58 0 0,0 11 177 0 0,0 18 283 0 0,0-23-365 0 0,0-2-47 0 0,0-4-76 0 0,0 1 51 0 0,2-3-41 0 0,0 0-18 0 0,2 1 1 0 0,2 5 74 0 0,-5-7-72 0 0,0 2 34 0 0,-1 2 22 0 0,0-2-44 0 0,0 16 115 0 0,1-11-51 0 0,6-1 5 0 0,-1-1-26 0 0,-5-1-19 0 0,-1-4-45 0 0,0-5-58 0 0,0 0-1 0 0,0 0 0 0 0,0 1 1 0 0,0-1-1 0 0,0 0 0 0 0,0 0 0 0 0,1 0 1 0 0,-1 0-1 0 0,1 0 0 0 0,0 1-28 0 0,4 5 65 0 0,-4-6-54 0 0,0-1 0 0 0,0 1 0 0 0,0-1 1 0 0,-1 1-1 0 0,1-1 0 0 0,0 1 0 0 0,-1-1 0 0 0,1 1 0 0 0,-1-1 0 0 0,0 1 0 0 0,1 0 0 0 0,-1-1 0 0 0,0 1 0 0 0,0 0-11 0 0,0-1 15 0 0,0 1-1 0 0,0 0 1 0 0,1-1 0 0 0,-1 1-1 0 0,0-1 1 0 0,1 1 0 0 0,-1-1-1 0 0,1 1 1 0 0,-1-1-1 0 0,1 0 1 0 0,-1 1 0 0 0,1-1-1 0 0,0 0 1 0 0,0 1 0 0 0,0-1-16 0 0,4 5 24 0 0,-2-4 41 0 0,-3-2 0 0 0,0 0 1 0 0,0 0-72 0 0,0 0-90 0 0,0 0-88 0 0,0 0 46 0 0,0 0-37 0 0,0 0-39 0 0,0 0-37 0 0,0 0-351 0 0,0 0 77 0 0,0 0-51 0 0,0 0-687 0 0,0 0-546 0 0,0 0-1036 0 0</inkml:trace>
  <inkml:trace contextRef="#ctx0" brushRef="#br0" timeOffset="447.08">411 48 5520 0 0,'-13'-13'158'0'0,"8"10"-4"0"0,-9 1-122 0 0,10-1 17 0 0,0 1 84 0 0,-1-2 177 0 0,-8 0 307 0 0,5 4-378 0 0,0-2 249 0 0,2 0-190 0 0,1-2-35 0 0,-9-2 291 0 0,3 4-127 0 0,8 2-365 0 0,1 0 34 0 0,-4 0 179 0 0,0 0 72 0 0,-8 0 552 0 0,10 0-653 0 0,-1 0-35 0 0,0 0-26 0 0,0 0-94 0 0,-9 2 117 0 0,13-1-204 0 0,0 0-1 0 0,0 0 1 0 0,0-1-1 0 0,0 1 1 0 0,0 0-1 0 0,0 0 0 0 0,0 0 1 0 0,0 0-1 0 0,0 0 1 0 0,0 0-1 0 0,0 1 1 0 0,0 0-4 0 0,-15 33-15 0 0,14-15-16 0 0,2-12 23 0 0,0-8 8 0 0,0 1-1 0 0,0 0 1 0 0,0-1 0 0 0,0 1-1 0 0,0 0 1 0 0,0-1-1 0 0,0 1 1 0 0,0 0-1 0 0,0-1 1 0 0,1 1-1 0 0,-1 0 1 0 0,0-1 0 0 0,1 1-1 0 0,-1 0 1 0 0,0-1-1 0 0,1 1 1 0 0,-1-1-1 0 0,0 1 1 0 0,1-1-1 0 0,-1 1 1 0 0,1-1 0 0 0,-1 1-1 0 0,1-1 1 0 0,-1 1-1 0 0,1-1 1 0 0,0 0 0 0 0,-1 1 0 0 0,1-1 0 0 0,-1 1 0 0 0,1-1 0 0 0,0 0 0 0 0,-1 1 0 0 0,1-1 0 0 0,-1 1 0 0 0,0-1 0 0 0,1 1 0 0 0,-1 0 0 0 0,1-1 0 0 0,-1 1 0 0 0,0-1 0 0 0,1 1 0 0 0,-1 0 0 0 0,0-1 0 0 0,0 1 0 0 0,0 0 0 0 0,1-1 0 0 0,-1 1 0 0 0,0 0 1 0 0,0-1-1 0 0,0 1 0 0 0,0 0 0 0 0,0-1 0 0 0,0 1 0 0 0,-1 6 0 0 0,1-5 0 0 0,0 1 0 0 0,0-1 0 0 0,0 0 0 0 0,0 0 0 0 0,0 0 0 0 0,1 0 0 0 0,-1 1 0 0 0,1-1 0 0 0,-1 0 0 0 0,1 1 0 0 0,18 35 0 0 0,-10-21-26 0 0,-5-9-2 0 0,22 23 18 0 0,-22-23 10 0 0,-3-5 0 0 0,0 0 0 0 0,1 0 0 0 0,0 0 0 0 0,0 0 0 0 0,0 0 0 0 0,0 0 0 0 0,0 0 0 0 0,1-1 0 0 0,-1 1 0 0 0,1-1 0 0 0,-1 1 0 0 0,1-1 0 0 0,3 2 0 0 0,5 3 0 0 0,-6-5 1 0 0,0 1 0 0 0,-1 0 0 0 0,0 0 0 0 0,1 0 0 0 0,-1 0 0 0 0,0 1 0 0 0,-1 0 0 0 0,1 0 0 0 0,-1 0 0 0 0,3 3-1 0 0,4 9 43 0 0,7-3-32 0 0,6 5-11 0 0,-20-15-1 0 0,0 0 1 0 0,0-1 0 0 0,0 0 0 0 0,1 0 0 0 0,-1 0 0 0 0,2 0 0 0 0,-2 0 2 0 0,1 0 0 0 0,-1 0 0 0 0,0 0 0 0 0,0 0 0 0 0,0 1 1 0 0,1 0-3 0 0,3 5 24 0 0,-4-5-7 0 0,1 0 0 0 0,-1 1-1 0 0,0-1 1 0 0,1-1-1 0 0,0 1 1 0 0,0 0-17 0 0,1-1 17 0 0,-5-2-13 0 0,1 1 0 0 0,0-1 1 0 0,-1 0-1 0 0,1 1 0 0 0,-1-1 0 0 0,1 0 1 0 0,0 1-1 0 0,-1-1 0 0 0,1 1 0 0 0,-1-1 1 0 0,1 0-1 0 0,-1 1 0 0 0,1 0 0 0 0,-1-1 1 0 0,0 1-1 0 0,1-1 0 0 0,-1 1 0 0 0,0-1 1 0 0,1 1-1 0 0,-1 0 0 0 0,0-1 0 0 0,1 1-4 0 0,1 4 18 0 0,9 8 46 0 0,-8-8 14 0 0,-3 3-64 0 0,-1-5 44 0 0,1 0 97 0 0,0 8 41 0 0,-6 0-87 0 0,-12 7 58 0 0,13-13-44 0 0,2-3 63 0 0,1-1-67 0 0,-1 0-42 0 0,-1-1-37 0 0,0 0-7 0 0,2 1 28 0 0,-6 4 62 0 0,-2 0-11 0 0,-4-2-83 0 0,13-3-29 0 0,-1 0 0 0 0,0 0 1 0 0,0 1-1 0 0,0-1 1 0 0,1 0-1 0 0,-1 1 1 0 0,0 0-1 0 0,1-1 0 0 0,-1 1 1 0 0,0 0-1 0 0,1 0 1 0 0,-1 0-1 0 0,1 0 0 0 0,-12 5-16 0 0,2-4-36 0 0,-9-2-298 0 0,-5 0-65 0 0,7 0-53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59.2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8480 0 0,'0'0'248'0'0,"0"0"-6"0"0,0 0-178 0 0,3-2-37 0 0,3-5 1 0 0,-2 3 40 0 0,-2 2 71 0 0,-1 1 163 0 0,-1 1 286 0 0,2 3 27 0 0,11 8-8 0 0,0-3-29 0 0,-12-7-524 0 0,-1 0 1 0 0,1 0-1 0 0,-1 0 1 0 0,0 1-1 0 0,1-1 1 0 0,-1 0-1 0 0,0 0 1 0 0,1 0-1 0 0,-1 1 0 0 0,0-1 1 0 0,0 0-1 0 0,0 0 1 0 0,0 0-1 0 0,0 1 1 0 0,-1-1-55 0 0,1 6 165 0 0,2 5 200 0 0,3-3-91 0 0,1 4-5 0 0,-4-6-176 0 0,-1 1 34 0 0,-1 36 593 0 0,0-36-608 0 0,0-1-35 0 0,0 11 128 0 0,0 0-53 0 0,0 5 2 0 0,0 28 142 0 0,-2-32-187 0 0,-5-1-39 0 0,3-8-29 0 0,4-9-36 0 0,-1 0 1 0 0,1 0 0 0 0,0 0-1 0 0,-1 0 1 0 0,1 0 0 0 0,0 1 0 0 0,0-1-1 0 0,0 0 1 0 0,0 0 0 0 0,0 0-1 0 0,0 0 1 0 0,1 0 0 0 0,-1 0-1 0 0,0 0 1 0 0,0 0 0 0 0,1 0 0 0 0,-1 0-1 0 0,1 0 1 0 0,-1 0 0 0 0,1 0-1 0 0,-1 0 1 0 0,1-1 0 0 0,0 2-6 0 0,3 8 45 0 0,-9-1-27 0 0,5-8-16 0 0,-1 0 0 0 0,1 0 1 0 0,-1-1-1 0 0,1 1 0 0 0,-1 0 1 0 0,1 0-1 0 0,0-1 0 0 0,-1 1 1 0 0,1 0-1 0 0,0 0 0 0 0,0 0 1 0 0,-1 0-1 0 0,1-1 0 0 0,0 1 0 0 0,0 0 1 0 0,0 0-1 0 0,0 0 0 0 0,0 0 1 0 0,0 0-1 0 0,0 0 0 0 0,1-1 1 0 0,-1 1-1 0 0,0 0 0 0 0,0 0 1 0 0,1 0-3 0 0,9 12 22 0 0,-7-7 21 0 0,-3 7-32 0 0,0-4-37 0 0,0-5-66 0 0,0-3-16 0 0,0 0-37 0 0,0-1-218 0 0,-3 3-494 0 0,-7 8-58 0 0,7-9-11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01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47 6072 0 0,'0'0'133'0'0,"0"0"23"0"0,0 0 12 0 0,0 0 33 0 0,0 0 114 0 0,0 0 49 0 0,0 0 11 0 0,3 0 11 0 0,9-3 15 0 0,2-7 77 0 0,-11 8-23 0 0,-1-1-22 0 0,0 2-380 0 0,0-1-1 0 0,-1 1 1 0 0,1-1-1 0 0,0 1 1 0 0,0 0-1 0 0,0 0 1 0 0,0 0-1 0 0,0 0-52 0 0,8-1 209 0 0,-5-1 73 0 0,6-4-74 0 0,2 3 54 0 0,20 2 316 0 0,-30 2-530 0 0,10 0 168 0 0,-1 0-67 0 0,25 0 141 0 0,-20 0-121 0 0,-1 2-30 0 0,0 4-56 0 0,-1 0-42 0 0,1-4 24 0 0,-5-2-19 0 0,13-1 27 0 0,-14 5-64 0 0,-9 0-9 0 0,1-1 0 0 0,13 5 0 0 0,-13-7 0 0 0,-1 0 0 0 0,0 0 0 0 0,0-1 0 0 0,0 1 0 0 0,0 0 0 0 0,0 0 0 0 0,0 0 0 0 0,0 0 0 0 0,0 0 0 0 0,0 0 0 0 0,-1 1 0 0 0,2-1 0 0 0,0 13 10 0 0,-2-12 48 0 0,-2 1 26 0 0,-8 13 16 0 0,9-14-88 0 0,0 0 1 0 0,0 1-1 0 0,0-1 0 0 0,0 0 1 0 0,-1 0-1 0 0,1 0 1 0 0,-1 0-1 0 0,1 0 1 0 0,-1-1-1 0 0,0 1 0 0 0,0 0 1 0 0,0 0-13 0 0,-14 3 25 0 0,0 8 29 0 0,13-10-46 0 0,0 0 1 0 0,-1-1 0 0 0,1 0-1 0 0,-1 0 1 0 0,1 0 0 0 0,-1 0-1 0 0,0 0 1 0 0,0-1 0 0 0,0 1-1 0 0,0-1 1 0 0,-2 0-9 0 0,-27 11 43 0 0,12-2 4 0 0,-11 6-39 0 0,22-11-9 0 0,-6 6 1 0 0,8-7 0 0 0,8-4 0 0 0,6 1 0 0 0,-3 6 0 0 0,-3-7 0 0 0,0 0 0 0 0,0 1 0 0 0,0-1 0 0 0,0 0 0 0 0,0 0 0 0 0,0 0 0 0 0,0 0 0 0 0,0 1 0 0 0,0-1 0 0 0,0 0 0 0 0,0 0 0 0 0,0 0 0 0 0,0 0 0 0 0,1 1 0 0 0,-1-1 0 0 0,0 0 0 0 0,0 0 0 0 0,0 0 0 0 0,0 0 0 0 0,0 0 0 0 0,0 1 0 0 0,1-1 0 0 0,-1 0 0 0 0,0 0 0 0 0,0 0 0 0 0,0 0 0 0 0,0 0 0 0 0,1 0 0 0 0,-1 0 0 0 0,0 0 0 0 0,0 0 0 0 0,0 0 0 0 0,0 1 0 0 0,1-1 0 0 0,-1 0 0 0 0,0 0 0 0 0,27 1 0 0 0,-11 2 0 0 0,-1 10 0 0 0,1 0 0 0 0,-3-8 0 0 0,-12-4 0 0 0,-1 0 0 0 0,1-1 0 0 0,-1 1 0 0 0,0 0 0 0 0,0 0 0 0 0,1 0 0 0 0,-1 0 0 0 0,0-1 0 0 0,0 1 0 0 0,0 0 0 0 0,0 0 0 0 0,0 0 0 0 0,0 0 0 0 0,0 0 0 0 0,0 28-5 0 0,0-21 6 0 0,0 5 64 0 0,0 3 20 0 0,0-12-74 0 0,0-3-22 0 0,0 4 36 0 0,0 3 33 0 0,0 6 49 0 0,0-14-107 0 0,0 1 1 0 0,0-1 0 0 0,0 1 0 0 0,0-1 0 0 0,0 1 0 0 0,0-1-1 0 0,0 0 1 0 0,0 1 0 0 0,0-1 0 0 0,1 1 0 0 0,-1-1 0 0 0,0 1-1 0 0,0-1 1 0 0,0 1 0 0 0,1-1 0 0 0,-1 0 0 0 0,0 1 0 0 0,1-1-1 0 0,-1 1 1 0 0,0-1 0 0 0,1 0 0 0 0,-1 0 0 0 0,0 1 0 0 0,1-1-1 0 0,-1 0 1 0 0,1 1 0 0 0,-1-1 0 0 0,0 0 0 0 0,1 0 0 0 0,0 0-1 0 0,15 2 58 0 0,-11-2-45 0 0,-5 0-12 0 0,0 0 0 0 0,0 0 0 0 0,0 0 1 0 0,0 0-1 0 0,0 0 0 0 0,0 0 1 0 0,1 0-1 0 0,-1 0 0 0 0,0 0 1 0 0,0 0-1 0 0,0 0 0 0 0,0 0 1 0 0,0 0-1 0 0,0 0 0 0 0,0 0 1 0 0,0 0-1 0 0,0 0 0 0 0,0 0 0 0 0,1 0 1 0 0,-1 0-1 0 0,0 0 0 0 0,0 0 1 0 0,0 0-1 0 0,0 0 0 0 0,0 0 1 0 0,0 0-1 0 0,0 0 0 0 0,0 0 1 0 0,0 0-1 0 0,0 0 0 0 0,0 0 0 0 0,0 0 1 0 0,0 0-1 0 0,0 0 0 0 0,1 1 1 0 0,-1-1-1 0 0,0 0 0 0 0,0 0 1 0 0,0 0-1 0 0,0 0 0 0 0,0 0 1 0 0,0 0-1 0 0,0 0 0 0 0,0 0 0 0 0,0 0 1 0 0,0 0-1 0 0,0 1 0 0 0,0-1 1 0 0,0 0-1 0 0,0 0 0 0 0,0 0 1 0 0,0 0-1 0 0,0 0 0 0 0,0 0 1 0 0,0 0-1 0 0,0 0 0 0 0,0 0-1 0 0,0 1 3 0 0,0 0-1 0 0,0 0 1 0 0,0 0 0 0 0,1-1-1 0 0,-1 1 1 0 0,0 0 0 0 0,1 0-1 0 0,-1-1 1 0 0,0 1-1 0 0,1 0 1 0 0,-1 0 0 0 0,1-1-1 0 0,-1 1 1 0 0,1-1 0 0 0,0 1-1 0 0,-1 0 1 0 0,1-1 0 0 0,0 1-1 0 0,-1-1 1 0 0,1 1-3 0 0,19 9 16 0 0,-18-8-15 0 0,-1-2-1 0 0,1 1 0 0 0,-1-1 0 0 0,0 1 0 0 0,1-1 0 0 0,-1 0 0 0 0,1 0 0 0 0,-1 1 0 0 0,0-1 0 0 0,1 0 0 0 0,0 0 0 0 0,16 2 0 0 0,1 9 0 0 0,-15-8 0 0 0,1-1 0 0 0,-1 1 0 0 0,0-1 0 0 0,1 0 0 0 0,2 1 0 0 0,6 0 0 0 0,-11-2 0 0 0,0-1 0 0 0,1 1 0 0 0,-1-1 0 0 0,0 1 0 0 0,0 0 0 0 0,0 0 0 0 0,1 0 0 0 0,-1 0 0 0 0,0 0 0 0 0,0 0 0 0 0,0 1 0 0 0,0-1 0 0 0,-1 1 0 0 0,1 0 0 0 0,3 2 0 0 0,0 0 0 0 0,0 1 0 0 0,1-2 0 0 0,-1 1 0 0 0,1-1 0 0 0,0 1 0 0 0,-1-1 0 0 0,0 1 0 0 0,1 0 0 0 0,-1 0 0 0 0,-1 1 0 0 0,4 2 0 0 0,-5-4 0 0 0,1 1 0 0 0,-1-1 0 0 0,0 0 0 0 0,0 1 0 0 0,0-1 0 0 0,-1 2 0 0 0,3 5 0 0 0,-4-8 0 0 0,0 1 0 0 0,0-1 0 0 0,0 0 0 0 0,1 0 0 0 0,-1 0 0 0 0,1 0 0 0 0,-1 0 0 0 0,1 0 0 0 0,0 0 0 0 0,9 12 23 0 0,-10-13-16 0 0,0 1 0 0 0,-1-1-1 0 0,1 0 1 0 0,-1 1 0 0 0,1-1-1 0 0,-1 1 1 0 0,0-1 0 0 0,0 1-1 0 0,0-1 1 0 0,1 1 0 0 0,-2 0-7 0 0,2-1 12 0 0,-1 1 1 0 0,0 0-1 0 0,1 0 0 0 0,-1-1 1 0 0,1 1-1 0 0,-1 0 0 0 0,1-1 1 0 0,0 1-1 0 0,0 0 0 0 0,0-1 1 0 0,0 2-13 0 0,6 12 96 0 0,-8-4 8 0 0,-4-3-2 0 0,-1 2 75 0 0,3 4 64 0 0,4-14-222 0 0,-2 1 0 0 0,1 0 0 0 0,0 0 0 0 0,0 0 1 0 0,0-1-1 0 0,0 1 0 0 0,0 0 0 0 0,-1 0 0 0 0,1-1 0 0 0,0 1 1 0 0,-1 0-1 0 0,1 0 0 0 0,0-1 0 0 0,-1 1 0 0 0,1 0 0 0 0,-1-1 1 0 0,1 1-1 0 0,-1-1 0 0 0,0 1 0 0 0,1-1 0 0 0,-1 1 0 0 0,1-1 1 0 0,-1 1-1 0 0,0-1 0 0 0,0 1 0 0 0,1-1 0 0 0,-1 0 0 0 0,0 1 0 0 0,0-1-19 0 0,0 0 24 0 0,0 1-1 0 0,-1 0 0 0 0,1-1 0 0 0,0 1 0 0 0,0 0 0 0 0,0-1 0 0 0,0 1 1 0 0,0 0-1 0 0,0 0 0 0 0,0 0 0 0 0,1 0 0 0 0,-1 0 0 0 0,0 0 0 0 0,0 0 0 0 0,1 0-22 0 0,-8 10 248 0 0,-3-7-23 0 0,1-1-78 0 0,-1 8 147 0 0,7-10-248 0 0,0 0 0 0 0,-1 0 1 0 0,1-1-1 0 0,0 0 0 0 0,0 0 0 0 0,-1 0 0 0 0,0 0-47 0 0,-19 0 187 0 0,12 2-103 0 0,-3 4 35 0 0,2-2-40 0 0,-9-1-15 0 0,-56-3 77 0 0,48 0-137 0 0,27 0-18 0 0,0 0-1 0 0,0 0 1 0 0,-1 0-1 0 0,1-1 0 0 0,0 0 1 0 0,0 0-1 0 0,0 0 1 0 0,-1 0-1 0 0,-1-1 15 0 0,-11-4-42 0 0,7 4-56 0 0,-16 0 14 0 0,13 2-11 0 0,2 0-96 0 0,5 1 43 0 0,0-1-41 0 0,-3 0-156 0 0,1 0-106 0 0,-1 1-123 0 0,4-1 236 0 0,0 0-36 0 0,2 0 12 0 0,-1 0-46 0 0,1 0-43 0 0,-1 0-37 0 0,0 0-140 0 0,0 0-38 0 0,-1 0-172 0 0,-3 0-467 0 0,5 0 897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6:01.3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3646 585 10688 0 0,'0'0'314'0'0,"0"0"-6"0"0,0 0-178 0 0,0 0-17 0 0,0 0 14 0 0,0 2 1 0 0,2 6-32 0 0,3-3 48 0 0,-4-5-127 0 0,-1 0 0 0 0,1 1 0 0 0,0-1 0 0 0,-1 1 0 0 0,1-1 0 0 0,-1 1 0 0 0,1 0 0 0 0,-1-1 0 0 0,1 1 0 0 0,-1-1 0 0 0,0 1 0 0 0,1 0 0 0 0,-1-1 0 0 0,0 1 0 0 0,1 0 0 0 0,-1-1 0 0 0,0 1 0 0 0,0 0 0 0 0,0 0 0 0 0,1-1 0 0 0,-1 1 0 0 0,0 0 0 0 0,0 0 0 0 0,0-1 0 0 0,0 1-17 0 0,0 11 246 0 0,0 1-40 0 0,1 5 19 0 0,-1 1-63 0 0,-1-3-52 0 0,-2-2-44 0 0,0-5-21 0 0,3-8-37 0 0,-1-1 1 0 0,1 1-1 0 0,-1 0 0 0 0,1 0 1 0 0,0 0-1 0 0,0 0 0 0 0,0 0 0 0 0,-1 0 1 0 0,1 0-1 0 0,0 0 0 0 0,0 0 1 0 0,0 0-1 0 0,0 0 0 0 0,0 0 1 0 0,1-1-1 0 0,-1 1 0 0 0,0 0 0 0 0,0 0 1 0 0,1 0-1 0 0,-1 0 0 0 0,0 0 1 0 0,1 0-1 0 0,-1 0 0 0 0,1-1 0 0 0,-1 1 1 0 0,1 0-1 0 0,0 0-8 0 0,-1-1 3 0 0,0 1 6 0 0,1 0 1 0 0,-1 0 0 0 0,0 0 0 0 0,1 0-1 0 0,-1 0 1 0 0,0 1 0 0 0,0-1-1 0 0,0 0 1 0 0,0 0 0 0 0,0 0 0 0 0,0 0-1 0 0,0 0 1 0 0,0 1-10 0 0,-9 20 98 0 0,6-15-50 0 0,-2 11 97 0 0,5-10-51 0 0,-1 1-1 0 0,2-1 1 0 0,0 7-94 0 0,0 9 236 0 0,-1-11-170 0 0,0-11-2 0 0,0 1-11 0 0,0 10-42 0 0</inkml:trace>
  <inkml:trace contextRef="#ctx0" brushRef="#br0" timeOffset="985.44">4608 443 6648 0 0,'0'0'149'0'0,"0"-3"23"0"0,0 0-110 0 0,0-13 123 0 0,-2 9-89 0 0,-9 1-64 0 0,5-5-32 0 0,5 10 0 0 0,1 0 0 0 0,-1 0 0 0 0,1 0 0 0 0,-1 0 0 0 0,1 0 0 0 0,-1 0 0 0 0,1 0 0 0 0,-1 0 0 0 0,0 0 0 0 0,0 1 0 0 0,1-1 0 0 0,-1 0 0 0 0,0 0 0 0 0,0 1 0 0 0,0-1 0 0 0,0 0 0 0 0,-6-1 4 0 0,1-1 45 0 0,1-4 110 0 0,5 7-145 0 0,0-1 0 0 0,-1 1 0 0 0,1 0 1 0 0,0-1-1 0 0,0 1 0 0 0,-1-1 0 0 0,1 1 0 0 0,0 0 0 0 0,-1-1 0 0 0,1 1 1 0 0,0 0-1 0 0,-1-1 0 0 0,1 1 0 0 0,-1 0 0 0 0,1 0 0 0 0,-1-1 1 0 0,1 1-1 0 0,-1 0 0 0 0,1 0 0 0 0,-1 0 0 0 0,1 0 0 0 0,0-1 1 0 0,-1 1-1 0 0,1 0 0 0 0,-1 0 0 0 0,1 0 0 0 0,-1 0 0 0 0,1 0 1 0 0,-1 0-1 0 0,1 0 0 0 0,-1 1 0 0 0,0-1-14 0 0,-5 0 149 0 0,4 0-104 0 0,0 0-1 0 0,1 1 1 0 0,-1-1 0 0 0,0 0-1 0 0,1-1 1 0 0,-1 1-1 0 0,0 0 1 0 0,1 0-1 0 0,-1-1 1 0 0,1 1 0 0 0,-1-1-1 0 0,-1 0-44 0 0,1-3 103 0 0,-4-2 50 0 0,4 5-121 0 0,-1 0 0 0 0,1 1 1 0 0,-1-1-1 0 0,1 1 0 0 0,-1 0 0 0 0,1 0 0 0 0,-2 0-32 0 0,4 0 0 0 0,0 0 9 0 0,0 0-1 0 0,-1 0 0 0 0,1 0 1 0 0,0 0-1 0 0,-1 0 1 0 0,1 0-1 0 0,0 0 0 0 0,-1 0 1 0 0,1 0-1 0 0,0 0 0 0 0,-1 0 1 0 0,1 0-1 0 0,0 0 0 0 0,0 0 1 0 0,-1 0-1 0 0,1 1 0 0 0,0-1 1 0 0,-1 0-1 0 0,1 0 1 0 0,0 0-1 0 0,0 0 0 0 0,-1 1 1 0 0,1-1-1 0 0,0 0 0 0 0,0 0 1 0 0,-1 1-9 0 0,0 0 21 0 0,0 0 0 0 0,0 0 0 0 0,0 0 1 0 0,-1 0-1 0 0,1 0 0 0 0,-1 0 1 0 0,1 0-1 0 0,-1 0 0 0 0,1-1 0 0 0,-1 1 1 0 0,1 0-1 0 0,-1-1 0 0 0,1 1 0 0 0,-1-1 1 0 0,0 0-1 0 0,1 1 0 0 0,-1-1 0 0 0,-1 0-21 0 0,2 0 18 0 0,-1 0-1 0 0,0 0 1 0 0,1 0-1 0 0,-1 1 1 0 0,1-1-1 0 0,-1 1 1 0 0,0-1-1 0 0,1 1 0 0 0,-1 0 1 0 0,1-1-1 0 0,-1 1 1 0 0,1 0-1 0 0,0 0 1 0 0,-1 0-18 0 0,-6 4 77 0 0,-12 5 117 0 0,8-4-119 0 0,7-4-48 0 0,5-2-20 0 0,-1 1-1 0 0,0-1 1 0 0,1 0-1 0 0,-1 0 0 0 0,1 1 1 0 0,-1-1-1 0 0,0 0 1 0 0,1 1-1 0 0,-1-1 1 0 0,1 1-1 0 0,-1-1 0 0 0,1 1 1 0 0,-1-1-1 0 0,1 1 1 0 0,0-1-1 0 0,-1 1 1 0 0,1 0-1 0 0,0-1 0 0 0,-1 1 1 0 0,1 0-1 0 0,0-1 1 0 0,-1 1-7 0 0,-1 4 26 0 0,1-4-21 0 0,1 0 0 0 0,-1 0 1 0 0,0 0-1 0 0,0 0 1 0 0,0 0-1 0 0,0 0 0 0 0,1 0 1 0 0,-1 0-1 0 0,0 0 1 0 0,-1-1-1 0 0,1 1 0 0 0,0 0 1 0 0,0-1-1 0 0,0 1 1 0 0,0-1-6 0 0,0 0 1 0 0,0 1-1 0 0,0-1 1 0 0,1 0 0 0 0,-1 1 0 0 0,0-1 0 0 0,1 0 0 0 0,-1 1 0 0 0,0-1 0 0 0,1 1 0 0 0,-1-1-1 0 0,0 1 1 0 0,1 0 0 0 0,-1-1 0 0 0,1 1 0 0 0,-1-1 0 0 0,1 1 0 0 0,-1 0 0 0 0,1 0-1 0 0,0-1 1 0 0,-1 1 0 0 0,1 0 0 0 0,0-1 0 0 0,0 1 0 0 0,-1 0 0 0 0,1 0 0 0 0,0 0 0 0 0,0-1-1 0 0,0 1 1 0 0,0 1-1 0 0,0-1 4 0 0,0 1-1 0 0,0 0 0 0 0,-1-1 1 0 0,1 1-1 0 0,0 0 0 0 0,-1-1 1 0 0,1 1-1 0 0,-1-1 0 0 0,0 1 1 0 0,1-1-1 0 0,-1 1 0 0 0,0-1 0 0 0,0 1 1 0 0,0-1-4 0 0,-4 7 7 0 0,-11 24 53 0 0,15-30-52 0 0,1 0-1 0 0,-1-1 1 0 0,1 1 0 0 0,-1 0 0 0 0,1 0 0 0 0,0 0-1 0 0,0 0 1 0 0,-1 0 0 0 0,1 1-8 0 0,1 12 114 0 0,-1-8-20 0 0,0 1 36 0 0,0-6-150 0 0,0 1 45 0 0,0 5 111 0 0,1 13 295 0 0,0-16-363 0 0,0-2-72 0 0,12 2 4 0 0,0 6 18 0 0,-7-7 90 0 0,-1-4-62 0 0,0 1-10 0 0,0 5 26 0 0,-5-5-58 0 0,0-1 0 0 0,0 1 0 0 0,1-1 0 0 0,-1 1 0 0 0,0-1 0 0 0,0 0 0 0 0,1 1 0 0 0,-1-1-1 0 0,0 0 1 0 0,1 1 0 0 0,-1-1 0 0 0,1 0 0 0 0,-1 1 0 0 0,0-1 0 0 0,1 0 0 0 0,-1 0 0 0 0,1 1 0 0 0,-1-1 0 0 0,1 0 0 0 0,-1 0 0 0 0,1 0-1 0 0,-1 0 1 0 0,1 0 0 0 0,-1 0 0 0 0,1 0 0 0 0,-1 0 0 0 0,1 0 0 0 0,-1 0 0 0 0,1 0 0 0 0,-1 0 0 0 0,1 0 0 0 0,0 0-4 0 0,17 0 78 0 0,26 0 146 0 0,-30-3-162 0 0,-1-3 1 0 0,-12 5-53 0 0,1 0-1 0 0,-1 0 1 0 0,1 1 0 0 0,-1-1 0 0 0,1 0 0 0 0,-1 1 0 0 0,1-1 0 0 0,-1 1 0 0 0,1 0 0 0 0,-1 0 0 0 0,1-1 0 0 0,-1 1 0 0 0,1 0-10 0 0,13-3 85 0 0,-1-7-10 0 0,-14 10-73 0 0,0 0 1 0 0,1-1-1 0 0,-1 1 0 0 0,0 0 1 0 0,0 0-1 0 0,1-1 1 0 0,-1 1-1 0 0,0 0 1 0 0,0 0-1 0 0,1 0 1 0 0,-1 0-1 0 0,0 0 1 0 0,1-1-1 0 0,-1 1 1 0 0,0 0-1 0 0,1 0 0 0 0,-1 0 1 0 0,0 0-1 0 0,1 0 1 0 0,-1 0-1 0 0,0 0 1 0 0,0 0-1 0 0,1 0 1 0 0,-1 0-1 0 0,0 0 1 0 0,1 0-3 0 0,1 1 9 0 0,1-2 0 0 0,-1 1 0 0 0,1 0 0 0 0,-1 0 0 0 0,1-1 0 0 0,-1 1 1 0 0,2-1-10 0 0,2-6 37 0 0,-4 3-21 0 0,11-1 11 0 0,-9 2-11 0 0,0 1 1 0 0,0-1 0 0 0,0 0-1 0 0,0 0 1 0 0,-1-1 0 0 0,4-3-17 0 0,-6 6 5 0 0,1-1 0 0 0,0-1 1 0 0,-1 1-1 0 0,1 0 1 0 0,-1 0-1 0 0,1 0 1 0 0,-1-1-1 0 0,0 1 0 0 0,0-1 1 0 0,0 1-1 0 0,0-1 1 0 0,-1 1-1 0 0,1-1 1 0 0,-1 0-6 0 0,0 2 0 0 0,0 0 1 0 0,0 0 0 0 0,0 1 0 0 0,0-1 0 0 0,0 0-1 0 0,0 1 1 0 0,0-1 0 0 0,1 0 0 0 0,-1 1 0 0 0,0-1-1 0 0,0 0 1 0 0,1 1 0 0 0,-1-1 0 0 0,0 1 0 0 0,1-1 0 0 0,-1 0-1 0 0,0 1 1 0 0,1-1 0 0 0,-1 1 0 0 0,1-1 0 0 0,-1 1-1 0 0,1-1 1 0 0,-1 1 0 0 0,1 0 0 0 0,-1-1 0 0 0,1 1-1 0 0,0-1 1 0 0,-1 1 1 0 0,1 0-1 0 0,-1-1 1 0 0,1 1-1 0 0,-1-1 1 0 0,1 1-1 0 0,-1-1 1 0 0,1 1-1 0 0,-1-1 1 0 0,1 1-1 0 0,-1-1 1 0 0,0 0-1 0 0,1 1 1 0 0,-1-1-1 0 0,0 1 1 0 0,0-1-1 0 0,1 0 1 0 0,-1 1-1 0 0,0-1 1 0 0,0 0-1 0 0,0 1 1 0 0,0-1-1 0 0,0 0 1 0 0,0 1-1 0 0,0-1 1 0 0,0 0-2 0 0,0-4 9 0 0,0-2 0 0 0,0-13 51 0 0,0 7-57 0 0,0 11-59 0 0,0 2-19 0 0,-3 2 19 0 0,-7 9 35 0 0,6-6-23 0 0,5 0 35 0 0,0 0-1 0 0,-4 1-34 0 0,-8 7 34 0 0,8 3-1 0 0,3 15-42 0 0,0 17-11 0 0,0-17 64 0 0,0-12 66 0 0,1-16-83 0 0,-1 1-79 0 0,1-1-76 0 0,0 0-112 0 0,0-1 37 0 0,0 0-49 0 0,1 0-45 0 0,-1 0-38 0 0,2 2-461 0 0,0 0-86 0 0,-1 2-660 0 0,-2 3-904 0 0</inkml:trace>
  <inkml:trace contextRef="#ctx0" brushRef="#br0" timeOffset="1210.58">4908 679 6896 0 0,'0'0'200'0'0,"0"3"-8"0"0,0 2-186 0 0,0 0 63 0 0,0 1 52 0 0,0 0 43 0 0,0 6 208 0 0,0 14 601 0 0,-1-18-709 0 0,0-2-64 0 0,-2-1-52 0 0,0 0-37 0 0,-4 10 130 0 0,6-6-113 0 0,1-5-47 0 0,-1-1 0 0 0,1 1 0 0 0,-1 0 0 0 0,0 0-1 0 0,0-1 1 0 0,-1 1 0 0 0,0 2-81 0 0,-1 0 69 0 0,1-3-49 0 0,2-2-23 0 0,-1 0 85 0 0,1 1 1 0 0,-1 0-1 0 0,0 0 0 0 0,1 0 1 0 0,-1-1-1 0 0,1 1 0 0 0,0 0 1 0 0,0 0-1 0 0,0 1-82 0 0,0 3 278 0 0,0-2-138 0 0,1-1-71 0 0,-1-2-73 0 0,0 0-45 0 0,1 5 155 0 0,-1-3-52 0 0,-1-1-30 0 0,-4 1 2 0 0,-3 4 49 0 0,7-5-75 0 0,0 3 62 0 0,1-3-87 0 0,0 0-47 0 0,0 0-18 0 0,0-2-38 0 0</inkml:trace>
  <inkml:trace contextRef="#ctx0" brushRef="#br0" timeOffset="-3339.58">144 301 7280 0 0,'0'2'165'0'0,"0"3"-69"0"0,0 11 295 0 0,0-10-322 0 0,0-1-66 0 0,0 24 33 0 0,0-22-9 0 0,0 2 51 0 0,0 0 41 0 0,0 1 35 0 0,0 6 136 0 0,0 22 462 0 0,0-25-513 0 0,0-1-34 0 0,0-3-73 0 0,0 1 46 0 0,2-3-42 0 0,8 7 145 0 0,-9-13-266 0 0,1 2 208 0 0,-1 1-100 0 0,0 0-61 0 0,-2 1-34 0 0,0-3 42 0 0,1 7 20 0 0,0 0 51 0 0,0 10 249 0 0,0-11-235 0 0,0-5-49 0 0,0-1-36 0 0,0 9-6 0 0,0-11-63 0 0,0 0 0 0 0,0 0 0 0 0,0 0 0 0 0,0 0 1 0 0,0 0-1 0 0,0 0 0 0 0,0 0 0 0 0,0 1 1 0 0,0-1-1 0 0,0 0 0 0 0,0 0 0 0 0,0 0 0 0 0,0 0 1 0 0,0 0-1 0 0,0 0 0 0 0,0 0 0 0 0,0 0 1 0 0,0 0-1 0 0,0 0 0 0 0,0 0 0 0 0,0 1 0 0 0,0-1 1 0 0,0 0-1 0 0,0 0 0 0 0,0 0 0 0 0,0 0 0 0 0,1 0 1 0 0,-1 0-1 0 0,0 0 0 0 0,0 0 0 0 0,0 0 1 0 0,0 0-1 0 0,0 0 0 0 0,0 0 0 0 0,0 0 0 0 0,0 0 1 0 0,0 0-1 0 0,0 1 0 0 0,0-1 0 0 0,0 0 1 0 0,1 0-1 0 0,-1 0 0 0 0,0 0 0 0 0,0 0 0 0 0,0 0 1 0 0,0 0-1 0 0,0 0 0 0 0,0 0 0 0 0,0 0 0 0 0,0 0 1 0 0,0 0-1 0 0,0 0 0 0 0,1 0 0 0 0,-1 0 1 0 0,0 0-1 0 0,0-1 0 0 0,0 1-1 0 0,10 0 91 0 0,-7 0-26 0 0,-3 0-128 0 0,0 0-53 0 0,0 0 34 0 0,0 0-81 0 0,0 0 50 0 0,0 0-33 0 0,0 0-37 0 0,0 0-43 0 0,0 0-46 0 0,0 0-42 0 0,0 0-38 0 0,0 0-32 0 0,0 0-647 0 0,0 0-677 0 0</inkml:trace>
  <inkml:trace contextRef="#ctx0" brushRef="#br0" timeOffset="-2917.96">301 332 5328 0 0,'0'0'116'0'0,"0"0"17"0"0,0 0 12 0 0,0 3-14 0 0,1 3-103 0 0,6 8-26 0 0,-4-9 27 0 0,-1 1 48 0 0,0 0 66 0 0,-1 2 87 0 0,0 0 144 0 0,7 12 708 0 0,-6-16-865 0 0,1 2-42 0 0,-1-1-53 0 0,0 1-68 0 0,3 5 107 0 0,-1-1-23 0 0,-1-2-14 0 0,-2 0 16 0 0,0 0 47 0 0,1 6 122 0 0,4-4-68 0 0,-1-2-73 0 0,1 5 132 0 0,0-2-62 0 0,-2-4-86 0 0,-3-3 11 0 0,0-1-51 0 0,0 13 130 0 0,-1-11-159 0 0,0-1 21 0 0,0 0 38 0 0,-1-1 30 0 0,1 1 48 0 0,0 0 55 0 0,0-1 62 0 0,0 8-181 0 0,0-9-10 0 0,0-2-2 0 0,0 0-3 0 0,0 0-10 0 0,0 0-3 0 0,0 0 0 0 0,0 0-11 0 0,0-2-37 0 0,0-11 11 0 0,0-5 19 0 0,0 5-50 0 0,0-8-13 0 0,0 10 1 0 0,0 8-44 0 0,0 1 1 0 0,0-1-1 0 0,1 1 1 0 0,-1-1-1 0 0,1 1 1 0 0,-1 0-1 0 0,1-1 1 0 0,0 1-1 0 0,0 0 1 0 0,0 0-1 0 0,0-1 1 0 0,0 1-1 0 0,0 0 1 0 0,1 0-1 0 0,-1 0 1 0 0,1 0-5 0 0,1-1 3 0 0,-1-1 1 0 0,0 1 0 0 0,0 0 0 0 0,0-1 0 0 0,-1 1 0 0 0,2-4-4 0 0,-2-10-4 0 0,-1 3-23 0 0,4 0-60 0 0,-1 10 58 0 0,0 0 0 0 0,0 0 0 0 0,1 0 0 0 0,-1 0 0 0 0,1 0 0 0 0,0 1 1 0 0,1-1 28 0 0,-1 0-21 0 0,0 1 0 0 0,0 0 1 0 0,-1-1-1 0 0,1 0 1 0 0,-1 0-1 0 0,0 0 1 0 0,1-2 20 0 0,-1-1-28 0 0,-3 7 26 0 0,0-1-1 0 0,1 1 1 0 0,-1-1 0 0 0,0 1-1 0 0,0-1 1 0 0,0 1-1 0 0,1-1 1 0 0,-1 1 0 0 0,0-1-1 0 0,1 1 1 0 0,-1 0 0 0 0,0-1-1 0 0,1 1 1 0 0,-1 0 0 0 0,0-1-1 0 0,1 1 1 0 0,-1 0-1 0 0,1-1 1 0 0,-1 1 0 0 0,1 0-1 0 0,-1 0 1 0 0,1-1 0 0 0,-1 1-1 0 0,1 0 1 0 0,-1 0 0 0 0,1 0-1 0 0,-1 0 1 0 0,1 0-1 0 0,-1 0 1 0 0,1 0 0 0 0,-1 0-1 0 0,1 0 1 0 0,-1 0 0 0 0,1 0-1 0 0,-1 0 1 0 0,1 0 0 0 0,-1 0-1 0 0,1 0 3 0 0,14-2-24 0 0,-1-9-42 0 0,-14 11 64 0 0,0 0 1 0 0,0 0 0 0 0,0 0 0 0 0,0 0 0 0 0,0-1 0 0 0,0 1-1 0 0,0 0 1 0 0,0 0 0 0 0,0 0 0 0 0,0 0 0 0 0,0 0 0 0 0,0 0-1 0 0,0 0 1 0 0,1 0 0 0 0,-1 0 0 0 0,0-1 0 0 0,0 1 0 0 0,0 0-1 0 0,0 0 1 0 0,0 0 0 0 0,0 0 0 0 0,0 0 0 0 0,1 0 0 0 0,-1 0-1 0 0,0 0 1 0 0,0 0 0 0 0,0 0 0 0 0,0 0 0 0 0,0 0-1 0 0,0 0 1 0 0,0 0 0 0 0,1 0 0 0 0,-1 0 0 0 0,0 0 0 0 0,0 0-1 0 0,0 0 1 0 0,0 0 0 0 0,0 0 0 0 0,0 0 0 0 0,0 0 0 0 0,1 0-1 0 0,-1 1 1 0 0,0-1 0 0 0,0 0 0 0 0,0 0 0 0 0,0 0 0 0 0,0 0-1 0 0,0 0 1 0 0,0 0 0 0 0,0 0 0 0 0,0 0 0 0 0,0 0 0 0 0,1 1-1 0 0,-1-1 1 0 0,0 0 0 0 0,0 0 0 0 0,0 0 1 0 0,9 9-26 0 0,14 14-40 0 0,-21-22 59 0 0,-1 1 0 0 0,0 0 0 0 0,0-1 0 0 0,0 1 0 0 0,0 0 0 0 0,0 0 0 0 0,0 0 0 0 0,0 0 0 0 0,-1 0 0 0 0,1 0 0 0 0,0 0 1 0 0,-1 0-1 0 0,0 0 0 0 0,0 1 7 0 0,0-1-2 0 0,1 1 1 0 0,-1-1-1 0 0,0 1 1 0 0,0-1-1 0 0,1 1 0 0 0,0-1 1 0 0,-1 1-1 0 0,1-1 1 0 0,0 1-1 0 0,0-1 1 0 0,1 2 1 0 0,5 12-17 0 0,-6 0-25 0 0,-1 31 30 0 0,0-32-51 0 0,0-8 194 0 0,0-6-138 0 0,0 2-42 0 0,0 1-42 0 0,0 4-53 0 0,0 2-65 0 0,0 5-73 0 0,0-15-52 0 0</inkml:trace>
  <inkml:trace contextRef="#ctx0" brushRef="#br0" timeOffset="-2601.66">932 1 7920 0 0,'0'0'174'0'0,"0"0"29"0"0,0 0 13 0 0,0 3-31 0 0,2 5-128 0 0,3 2-92 0 0,-1-2 27 0 0,-1-1 65 0 0,-1 0 55 0 0,-2 2 75 0 0,0-6-138 0 0,0 0 1 0 0,0-1 0 0 0,0 1 0 0 0,1-1-1 0 0,-1 1 1 0 0,1-1 0 0 0,0 2-50 0 0,9 6 352 0 0,-7 5-122 0 0,-2 21 260 0 0,-2-19-307 0 0,1-5-75 0 0,0-3-47 0 0,2 8 58 0 0,4 6 133 0 0,0 0 23 0 0,-4-7-121 0 0,-2 26 328 0 0,0-1-108 0 0,0 8-21 0 0,0 22 98 0 0,0-70-438 0 0,0 1-1 0 0,0 0 1 0 0,0 0 0 0 0,0-1 0 0 0,0 1 0 0 0,1 0 0 0 0,-1-1 0 0 0,1 1 0 0 0,-1-1 0 0 0,1 1 0 0 0,0-1-1 0 0,0 1 1 0 0,0-1 0 0 0,0 1-13 0 0,5 11 80 0 0,-5-8-46 0 0,0 0 0 0 0,0 1 1 0 0,0-1-1 0 0,-1 5-34 0 0,-1 51 280 0 0,0-32-137 0 0,1-24-137 0 0,0 3 120 0 0,0-1 1 0 0,0-2-147 0 0,0-1-114 0 0,0-2 16 0 0,0 1-40 0 0,0-3-183 0 0</inkml:trace>
  <inkml:trace contextRef="#ctx0" brushRef="#br0" timeOffset="-2370">727 458 7744 0 0,'0'0'174'0'0,"0"-2"29"0"0,-1-1-142 0 0,2-1-6 0 0,4 1 35 0 0,6-3 99 0 0,-7 4-160 0 0,21-12-22 0 0,-22 9 11 0 0,0 0 37 0 0,1-4 132 0 0,7 2 125 0 0,10 1 165 0 0,-13 5-281 0 0,-1-1 0 0 0,0-1 0 0 0,1 1 0 0 0,1-2-196 0 0,9-6 379 0 0,1 0-40 0 0,17-9 237 0 0,-26 13-378 0 0,0 2 0 0 0,1-1 1 0 0,0 2-1 0 0,1-1-198 0 0,4 0 228 0 0,-1 1-64 0 0,3 0-18 0 0,9-5-14 0 0,-25 7-124 0 0,4-2 27 0 0,-1 1 1 0 0,2 0 0 0 0,-1 0-1 0 0,0 0 1 0 0,0 1-1 0 0,1 0 1 0 0,-1 0 0 0 0,1 0-1 0 0,3 1-35 0 0,26-4 113 0 0,1-4-71 0 0,-33 7-43 0 0,0 0-39 0 0,1 0 34 0 0,19 0 89 0 0,-17 1-132 0 0,0 0-91 0 0,-3 0 16 0 0,0 0-40 0 0,0 0-44 0 0,0 0-51 0 0,-1 0-39 0 0,0 0-50 0 0,0 0-42 0 0,0 0-39 0 0,1 0-128 0 0,0 0-38 0 0,7 0-1321 0 0</inkml:trace>
  <inkml:trace contextRef="#ctx0" brushRef="#br0" timeOffset="-1954.07">1358 522 8264 0 0,'13'0'182'0'0,"-10"0"29"0"0,0 0 14 0 0,1-1-144 0 0,8 1 36 0 0,1 3-77 0 0,-5 2-40 0 0,-7-4 0 0 0,0 0 0 0 0,1 0 0 0 0,-1 0 0 0 0,1-1 0 0 0,-1 1 0 0 0,1 0 0 0 0,-1-1 0 0 0,1 1 0 0 0,0-1 0 0 0,-1 1 0 0 0,1-1 0 0 0,0 0 0 0 0,-1 0 0 0 0,1 0 0 0 0,5 0 26 0 0,-1 1 47 0 0,1-1 49 0 0,-2-1 51 0 0,-1-1 54 0 0,-2-2 19 0 0,4-3 185 0 0,0 6-263 0 0,2 0 92 0 0,23 0 724 0 0,-21 2-658 0 0,-2-4-45 0 0,13-8-22 0 0,-10 9-7 0 0,10 2-18 0 0,-21 0-225 0 0,0 0 0 0 0,1 0-1 0 0,-1 0 1 0 0,0 0 0 0 0,1 0-1 0 0,-1 0 1 0 0,0 0 0 0 0,1 0-1 0 0,-1 0 1 0 0,0 0 0 0 0,1 0-1 0 0,-1 0 1 0 0,0 0 0 0 0,0-1-1 0 0,1 1 1 0 0,-1 0 0 0 0,0 0-1 0 0,1 0 1 0 0,-1 0 0 0 0,0 0-1 0 0,0-1 1 0 0,1 1 0 0 0,-1 0-1 0 0,0 0 1 0 0,0-1 0 0 0,1 1-9 0 0,4-4 112 0 0,0 0 0 0 0,1 1 0 0 0,0-1 1 0 0,2 0-113 0 0,0 0 63 0 0,-2 1-37 0 0,-6 3-26 0 0,13-5 59 0 0,-7-6-32 0 0,4 6 37 0 0,-5-6-36 0 0,2 7 6 0 0,-6 3-33 0 0,-1 1 0 0 0,0 0 0 0 0,1 0 0 0 0,-1 0 1 0 0,1-1-1 0 0,-1 1 0 0 0,0 0 0 0 0,1 0 0 0 0,-1-1 0 0 0,0 1 1 0 0,0 0-1 0 0,1-1 0 0 0,-1 1 0 0 0,0 0 0 0 0,0-1 1 0 0,1 1-1 0 0,-1 0 0 0 0,0-1 0 0 0,0 1 0 0 0,0-1 0 0 0,0 1 1 0 0,1 0-1 0 0,-1-1 0 0 0,0 1 0 0 0,0-1 0 0 0,0 1 1 0 0,0-1-1 0 0,0 1 0 0 0,0 0 0 0 0,0-1 0 0 0,0 0-1 0 0,0-1 54 0 0,0-1-1 0 0,0-4-21 0 0,0-17 124 0 0,0 18-140 0 0,0 1-39 0 0,-3 0 66 0 0,-10-6-32 0 0,8 10 12 0 0,-3 0-61 0 0,-18 1-251 0 0,20 2 226 0 0,1 12-33 0 0,-2-4-11 0 0,0-1 34 0 0,-9 5 0 0 0,12-12 72 0 0,1 1 0 0 0,0-1-1 0 0,0 1 1 0 0,1 0-1 0 0,-1 0 1 0 0,0 0-1 0 0,1 0 1 0 0,0 0 0 0 0,-1 2 1 0 0,-6 18 0 0 0,0-2 0 0 0,-4 0-7 0 0,-10 25 80 0 0,16-31-105 0 0,0 1-64 0 0,-4-3-17 0 0,9-8 25 0 0,1 13 44 0 0,2-10 21 0 0,1-5 13 0 0,-1-2 9 0 0,0 0 0 0 0,-1 0 0 0 0,1 1 0 0 0,0-1 0 0 0,0 0 0 0 0,0 0 0 0 0,0 0 0 0 0,0 0 0 0 0,0-1 0 0 0,0 1 0 0 0,0 0 0 0 0,1 0 1 0 0,2 0 4 0 0,1 0 0 0 0,-1 0 0 0 0,0 0 0 0 0,1-1 0 0 0,-1 1 0 0 0,0-1 0 0 0,1 0 0 0 0,-1 0 0 0 0,4-1-4 0 0,8 0-16 0 0,-8 1-104 0 0,-1 0 44 0 0,12 0-81 0 0,-13 0 67 0 0,-1 0-41 0 0,0-1-20 0 0,-1 1-46 0 0,0-1-53 0 0,-1 0-62 0 0,-1 0 24 0 0,0 0-43 0 0,0 0-37 0 0,0 0-33 0 0,0-1-118 0 0,0 1-33 0 0,4-5-1224 0 0,-6 6 1675 0 0</inkml:trace>
  <inkml:trace contextRef="#ctx0" brushRef="#br0" timeOffset="-1425.85">2100 332 6072 0 0,'0'0'133'0'0,"-3"3"23"0"0,-10 7 12 0 0,0-4-23 0 0,8 4-115 0 0,-9-5-30 0 0,10-2 12 0 0,0 0 0 0 0,0 0 1 0 0,0 0-1 0 0,0 1 0 0 0,0 0-12 0 0,0 0 38 0 0,1 0 0 0 0,-1-1-1 0 0,1 1 1 0 0,0 1-1 0 0,0 0-37 0 0,-2 5 172 0 0,4-7-133 0 0,0-1-1 0 0,0 0 1 0 0,0 1-1 0 0,-1-1 1 0 0,1 0-1 0 0,0 0 1 0 0,-1 0-1 0 0,0 0 1 0 0,0 0-39 0 0,-5 7 136 0 0,-1 5 164 0 0,-1 1 29 0 0,2-6-142 0 0,-1 0-26 0 0,4-1 34 0 0,3-5-112 0 0,0 0 1 0 0,0 1-1 0 0,1-1 1 0 0,-1 0-1 0 0,1 1 1 0 0,0-1-1 0 0,0 1 1 0 0,0-1-84 0 0,-2 8 218 0 0,-2-2-37 0 0,0 3 60 0 0,4-8-136 0 0,3 3 2 0 0,1-1-2 0 0,-2-1 3 0 0,-1 1 20 0 0,-1 0 45 0 0,0-4-147 0 0,0-1 0 0 0,1 1 1 0 0,-1 0-1 0 0,0-1 0 0 0,1 1 0 0 0,-1-1 0 0 0,1 1 0 0 0,0 0 0 0 0,-1-1 0 0 0,1 1 0 0 0,0-1 0 0 0,0 0 0 0 0,1 2-26 0 0,11 9 195 0 0,-1-5-68 0 0,-1-4-42 0 0,59-3 1128 0 0,-46 0-770 0 0,-18-3-201 0 0,4-7-55 0 0,-7 7-68 0 0,-2 0-44 0 0,0 0-26 0 0,-1-1-26 0 0,0-2 34 0 0,11-10 76 0 0,-8 1-106 0 0,-4-14-26 0 0,0 17 22 0 0,0 0 0 0 0,1 0 1 0 0,1 0-1 0 0,0 0 0 0 0,2-7-23 0 0,4 6 10 0 0,-6 11-10 0 0,-1 1 0 0 0,1 0 0 0 0,0-1 0 0 0,-1 1 0 0 0,1-1 0 0 0,0 1 0 0 0,-1-1 0 0 0,0 1 0 0 0,1-1 0 0 0,-1 0 1 0 0,0 1-1 0 0,0-1 0 0 0,0 1 0 0 0,0-37-2 0 0,0 25-23 0 0,0 1-39 0 0,0 11 61 0 0,0 1 0 0 0,0-1 0 0 0,0 1 0 0 0,0-1 0 0 0,0 0 0 0 0,0 1 0 0 0,0-1 0 0 0,0 1 1 0 0,0-1-1 0 0,0 1 0 0 0,0-1 0 0 0,0 1 0 0 0,0-1 0 0 0,0 1 0 0 0,0-1 0 0 0,1 1 0 0 0,-1-1 0 0 0,0 1 0 0 0,0 0 0 0 0,1-1 0 0 0,-1 1 0 0 0,0-1 1 0 0,1 1-1 0 0,-1-1 0 0 0,0 1 0 0 0,1 0 0 0 0,-1-1 0 0 0,0 1 0 0 0,1 0 0 0 0,-1-1 0 0 0,1 1 0 0 0,-1 0 0 0 0,1 0 0 0 0,-1-1 0 0 0,1 1 1 0 0,-1 0-1 0 0,1 0 0 0 0,-1 0 0 0 0,1 0 0 0 0,-1 0 0 0 0,1 0 0 0 0,-1 0 0 0 0,1 0 0 0 0,-1 0 0 0 0,1 0 0 0 0,-1 0 3 0 0,3 0-70 0 0,-3 0-2 0 0,0 0 0 0 0,0 0-3 0 0,0 0-10 0 0,0 0-3 0 0,0 0 0 0 0,3 2 14 0 0,7 12 38 0 0,-7 1-22 0 0,-3-13 53 0 0,0 0 0 0 0,0-1 1 0 0,1 1-1 0 0,-1 0 1 0 0,0-1-1 0 0,1 1 0 0 0,-1-1 1 0 0,1 1-1 0 0,0 0 1 0 0,-1-1-1 0 0,1 0 1 0 0,0 1-1 0 0,0-1 0 0 0,0 1 5 0 0,4 6-31 0 0,11 23 3 0 0,-12-16-15 0 0,-5 6 26 0 0,0-12 17 0 0,1-6-4 0 0,0-1 0 0 0,0 1 1 0 0,1 0-1 0 0,-1-1 1 0 0,0 1-1 0 0,1-1 0 0 0,0 1 1 0 0,-1-1-1 0 0,1 1 1 0 0,0-1-1 0 0,0 1 1 0 0,1 0 3 0 0,0 0-5 0 0,-1-1 0 0 0,0 0 1 0 0,0 1-1 0 0,0-1 0 0 0,-1 1 1 0 0,1-1-1 0 0,-1 1 0 0 0,1 0 1 0 0,-1-1-1 0 0,0 1 1 0 0,0-1-1 0 0,0 2 5 0 0,1 5-11 0 0,0-1 0 0 0,0 0 0 0 0,1 0 1 0 0,0 0-1 0 0,4 7 11 0 0,-6-13 1 0 0,1 2-1 0 0,0-1 0 0 0,0 1 0 0 0,0-1 0 0 0,-1 1 0 0 0,0 0 0 0 0,1-1 0 0 0,-2 1 0 0 0,1-1 0 0 0,0 3 0 0 0,-1 6 0 0 0,1-4 0 0 0,-1 0 0 0 0,0 0 0 0 0,-1 0 0 0 0,0-1 0 0 0,0 2 0 0 0,0-2 0 0 0,0 1 0 0 0,1 0 0 0 0,0-1 0 0 0,0 1 0 0 0,0 1 0 0 0,1-2 0 0 0,-1-1 0 0 0,0 1 1 0 0,0 0-1 0 0,0 0 0 0 0,-1-1 0 0 0,0 1 0 0 0,-3 9 12 0 0,1 2 20 0 0,3-11-14 0 0,-1 1-1 0 0,0-1 1 0 0,-1 1-1 0 0,0-1 1 0 0,0 1-18 0 0,0-2 6 0 0,1-1 1 0 0,0 1-1 0 0,0-1 1 0 0,1 1-1 0 0,-1 0 0 0 0,1 5-6 0 0,-4 13 60 0 0,3-19-33 0 0,1-1 1 0 0,-1 0 0 0 0,0 0-1 0 0,-1 1 1 0 0,-1 1-28 0 0,-59 84 403 0 0,60-86-376 0 0,0 0 0 0 0,0-1 0 0 0,0 1 0 0 0,-1 0 0 0 0,1-1 0 0 0,-2 0-27 0 0,-20 15 119 0 0,14-11-76 0 0,-17 12 83 0 0,20-13-72 0 0,0 0 0 0 0,0 0 0 0 0,-6 2-54 0 0,10-7 29 0 0,-1 0 1 0 0,1 0-1 0 0,0-1 1 0 0,-1 1-1 0 0,1-1 1 0 0,0 0-1 0 0,-1 0 1 0 0,1 0-1 0 0,-4-1-29 0 0,-8 0 111 0 0,5-1-5 0 0,0-3-75 0 0,-3-6-93 0 0,5-2-88 0 0,8 10 166 0 0,0 0-75 0 0,0 0-80 0 0,1 0-79 0 0,0 0-84 0 0,0 0-85 0 0,0 0-87 0 0,0 0-90 0 0,0 0 118 0 0,0 1-45 0 0,0-1-47 0 0,0 0-45 0 0,0-7-1173 0 0,0-9-996 0 0</inkml:trace>
  <inkml:trace contextRef="#ctx0" brushRef="#br0" timeOffset="-869.34">2384 632 5672 0 0,'0'0'124'0'0,"0"0"17"0"0,0 0 12 0 0,2 0-15 0 0,19 0-105 0 0,-11 0 65 0 0,-5 0 86 0 0,1 0 102 0 0,-3 0 342 0 0,0 0 20 0 0,-2 0-534 0 0,1 0 36 0 0,2 0 100 0 0,1 1 39 0 0,15-1 667 0 0,-10 0-524 0 0,-1-1-101 0 0,-5 0-192 0 0,-1-1-83 0 0,1-4 180 0 0,-4 5-220 0 0,0 1-1 0 0,1-1 0 0 0,-1 1 0 0 0,0 0 0 0 0,0-1 0 0 0,1 1 1 0 0,-1-1-1 0 0,0 1 0 0 0,1 0 0 0 0,-1-1 0 0 0,1 1 0 0 0,-1 0 1 0 0,0-1-1 0 0,1 1 0 0 0,-1 0 0 0 0,1 0 0 0 0,-1 0 0 0 0,1-1 1 0 0,-1 1-1 0 0,1 0 0 0 0,-1 0 0 0 0,1 0 0 0 0,-1 0 0 0 0,1 0 0 0 0,-1 0 1 0 0,1 0-1 0 0,-1 0 0 0 0,1 0 0 0 0,-1 0 0 0 0,1 0 0 0 0,-1 0 1 0 0,1 0-16 0 0,12-2 339 0 0,-1-4-64 0 0,-2 1-97 0 0,0 2-82 0 0,-8 3 56 0 0,1 0-56 0 0,0 0-42 0 0,4 0 12 0 0,-1-2 30 0 0,7-11-16 0 0,0-1-48 0 0,-10 12 46 0 0,-3-1 10 0 0,0-10-20 0 0,1-9-52 0 0,-2 20-15 0 0,-13-21-4 0 0,9 10 13 0 0,-5 7 33 0 0,8 2-35 0 0,1 1-6 0 0,-15-5 75 0 0,11 4-64 0 0,-3 0 62 0 0,-5-1 92 0 0,1 4-14 0 0,6 4-104 0 0,1 4-76 0 0,2-3-35 0 0,-2-2-21 0 0,-3-2-56 0 0,4 0 97 0 0,-8 0-27 0 0,1 3 46 0 0,6 10 23 0 0,-5 1 28 0 0,-13 9 82 0 0,11-13-40 0 0,-1 3 59 0 0,9-7-10 0 0,4 1-109 0 0,-1-1-27 0 0,-4 2-29 0 0,4-7 34 0 0,0 1-1 0 0,0-1 0 0 0,0 1 0 0 0,1-1 1 0 0,-1 1-1 0 0,0-1 0 0 0,1 1 0 0 0,-1-1 1 0 0,1 1-1 0 0,-1 0 0 0 0,1-1 0 0 0,0 1 1 0 0,0 0-1 0 0,0-1 13 0 0,0 16-70 0 0,0-3 93 0 0,0 4 86 0 0,0 12 78 0 0,0-21-141 0 0,6 7-15 0 0,6 7 39 0 0,-11-22-65 0 0,0 0-1 0 0,-1 0 1 0 0,1 0-1 0 0,0 0 1 0 0,0 0 0 0 0,0 0-1 0 0,0 0 1 0 0,0 0 0 0 0,0 0-1 0 0,0-1 1 0 0,0 1 0 0 0,0 0-1 0 0,0-1 1 0 0,1 1-1 0 0,-1-1 1 0 0,0 1 0 0 0,0-1-1 0 0,1 1 1 0 0,-1-1 0 0 0,0 0-1 0 0,1 0 1 0 0,-1 0 0 0 0,0 0-5 0 0,5 3 80 0 0,-5-2-67 0 0,1 1-1 0 0,-1-1 1 0 0,1 0 0 0 0,-1 0 0 0 0,1 0 0 0 0,0 0 0 0 0,-1-1 0 0 0,1 1 0 0 0,0 0 0 0 0,0-1 0 0 0,0 1 0 0 0,-1-1 0 0 0,2 1-13 0 0,30 0 227 0 0,-30-1-208 0 0,30 0 256 0 0,-18 0-175 0 0,-2 0-33 0 0,5-2 71 0 0,-5-5-79 0 0,8-2-28 0 0,-11 6-14 0 0,10-4 17 0 0,-5 1-44 0 0,-7 2-27 0 0,2-2-54 0 0,6 0-60 0 0,-7 2 77 0 0,-4 1-43 0 0,0 0-88 0 0,-2 1 51 0 0,-1 0-43 0 0,1 1-39 0 0,-1-1-49 0 0,1 0-56 0 0,0 1-60 0 0,-1-1-65 0 0,1 1-70 0 0,-1-1-75 0 0,1 1-82 0 0,3-1-1109 0 0,4 1-1022 0 0</inkml:trace>
  <inkml:trace contextRef="#ctx0" brushRef="#br0" timeOffset="-337.95">2936 506 4000 0 0,'0'0'116'0'0,"0"2"-7"0"0,0 27-86 0 0,0-18 548 0 0,0-1 68 0 0,0 2 129 0 0,0 13 1084 0 0,0-15-1224 0 0,0-3-177 0 0,0 0-33 0 0,0 1-41 0 0,0 0-49 0 0,2 0 64 0 0,-2-7-368 0 0,1-1 0 0 0,-1 0 0 0 0,0 1 0 0 0,1-1 0 0 0,-1 0 0 0 0,1 1 0 0 0,-1-1 0 0 0,1 0-1 0 0,-1 1 1 0 0,0-1 0 0 0,1 0 0 0 0,-1 0 0 0 0,1 0 0 0 0,-1 0 0 0 0,1 1 0 0 0,0-1 0 0 0,-1 0 0 0 0,1 0 0 0 0,-1 0 0 0 0,1 0-1 0 0,-1 0 1 0 0,1 0-24 0 0,-1 0 8 0 0,0 0-1 0 0,0 0 1 0 0,0 0-1 0 0,0 0 1 0 0,1 0-1 0 0,-1 0 1 0 0,0 0-1 0 0,0 0 0 0 0,0 0 1 0 0,0 0-1 0 0,0 0 1 0 0,0 0-1 0 0,0 0 1 0 0,0 0-1 0 0,0 0 1 0 0,0 0-1 0 0,1 0 1 0 0,-1 0-1 0 0,0 0 1 0 0,0 0-1 0 0,0 0 0 0 0,0 0 1 0 0,0 0-1 0 0,0 0 1 0 0,0 0-1 0 0,0 0 1 0 0,0 0-1 0 0,0 0 1 0 0,0 0-1 0 0,0 0 1 0 0,1 0-1 0 0,-1 0 1 0 0,0 0-1 0 0,0 0 0 0 0,0 1 1 0 0,0-1-1 0 0,0 0 1 0 0,0 0-1 0 0,0 0 1 0 0,0 0-1 0 0,0 0 1 0 0,0 0-1 0 0,0 0 1 0 0,0 0-1 0 0,0 0 1 0 0,0 0-1 0 0,0 0 0 0 0,0 1 1 0 0,0-1-1 0 0,0 0 1 0 0,0 0-1 0 0,0 0 1 0 0,0 0-1 0 0,0 0 1 0 0,0 0-1 0 0,0 0 1 0 0,0 0-8 0 0,0 27 864 0 0,0-25-424 0 0,0 1 0 0 0,0-1-430 0 0,0-1 62 0 0,-1 1 55 0 0,1-1 46 0 0,0 0 87 0 0,-1 0 43 0 0,-1-1 745 0 0,1 0-427 0 0,0-1-256 0 0,0 0-110 0 0,0 0-57 0 0,0 1-87 0 0,0-1-57 0 0,0 0-63 0 0,1 0-72 0 0,-1 0-89 0 0,0 0-96 0 0,-2-2 346 0 0,0 1 0 0 0,2 1-69 0 0,0 0-3 0 0,0 0 0 0 0,0-1 0 0 0,0 1 1 0 0,0 0-1 0 0,0 0 0 0 0,0-1 0 0 0,1 1 0 0 0,-1 0 0 0 0,0-2-8 0 0,-1-4 52 0 0,1-3 39 0 0,1 8-90 0 0,0 1 1 0 0,-1-1-1 0 0,1 0 0 0 0,-1 1 0 0 0,1-1 0 0 0,-1 1 0 0 0,1-1 1 0 0,-1 0-1 0 0,0 1 0 0 0,0-1 0 0 0,-1 0-1 0 0,-3-7 0 0 0,2-7 11 0 0,3 5 29 0 0,-1 7-26 0 0,1 1 0 0 0,0 0 0 0 0,0 0 0 0 0,0 0 1 0 0,0-1-1 0 0,1 1 0 0 0,-1 0 0 0 0,1 0 0 0 0,0 0 0 0 0,0-1-14 0 0,12-20 56 0 0,-6 12-77 0 0,-1 1-34 0 0,0-21-66 0 0,9 3 110 0 0,-2 24 1 0 0,3-8-33 0 0,-8 5 36 0 0,-7 6 3 0 0,1 0 0 0 0,-1 0 0 0 0,1 0 0 0 0,0 1 0 0 0,-1-1 0 0 0,1 1 0 0 0,0-1 0 0 0,0 1 0 0 0,0 0 0 0 0,0 0 0 0 0,0 0 0 0 0,0 0 0 0 0,0 0 0 0 0,0 0 0 0 0,0 0 0 0 0,1 1 0 0 0,-1-1 0 0 0,0 1 0 0 0,2-1 4 0 0,11-1-14 0 0,1-11-56 0 0,-11 6 47 0 0,-4 7 21 0 0,-1-1-1 0 0,1 1 1 0 0,-1-1 0 0 0,1 1 0 0 0,-1-1 0 0 0,1 1-1 0 0,-1-1 1 0 0,1 1 0 0 0,0-1 0 0 0,-1 1 0 0 0,1-1 0 0 0,0 1-1 0 0,-1 0 1 0 0,1 0 0 0 0,0-1 0 0 0,0 1 2 0 0,30-2-10 0 0,-15 2 0 0 0,0 0-44 0 0,-15 0 51 0 0,0 0-1 0 0,0 0 0 0 0,-1 0 0 0 0,1 0 0 0 0,0 0 1 0 0,0 0-1 0 0,0 0 0 0 0,0 0 0 0 0,0 0 0 0 0,-1 1 1 0 0,1-1-1 0 0,0 0 0 0 0,0 1 0 0 0,0-1 4 0 0,0 1-1 0 0,-1 0-1 0 0,0-1 1 0 0,1 1-1 0 0,-1-1 1 0 0,0 1 0 0 0,0 0-1 0 0,0-1 1 0 0,1 1-1 0 0,-1 0 1 0 0,0-1 0 0 0,0 1-1 0 0,0 0 1 0 0,0 0-1 0 0,0-1 1 0 0,0 1 1 0 0,0 2-32 0 0,0-3 75 0 0,0 0-2 0 0,0 0-100 0 0,0 0-59 0 0,0 0 39 0 0,0 0-71 0 0,0 0-84 0 0,0 0 69 0 0,0 0-38 0 0,0 0-41 0 0,0 0-39 0 0,0 0-386 0 0,0 0 91 0 0,0 0-53 0 0,0 0-745 0 0,0 0-588 0 0,0 0-1116 0 0</inkml:trace>
  <inkml:trace contextRef="#ctx0" brushRef="#br0" timeOffset="54282.94">253 1357 5344 0 0,'0'0'157'0'0,"0"0"11"0"0,0 0-40 0 0,0 0-21 0 0,0 0-3 0 0,0 0 18 0 0,0 0 78 0 0,-3 0 31 0 0,3 0-217 0 0,-1 0 0 0 0,1 0 0 0 0,-1 0 0 0 0,1 0 0 0 0,-1 0 1 0 0,0 0-1 0 0,1 0 0 0 0,-1-1 0 0 0,1 1 0 0 0,-1 0 0 0 0,1 0 0 0 0,-1-1 0 0 0,1 1 0 0 0,-1 0 0 0 0,1-1 0 0 0,-1 1 0 0 0,1 0 0 0 0,-1-1 0 0 0,1 1 1 0 0,0-1-1 0 0,-1 1 0 0 0,1 0 0 0 0,0-1 0 0 0,-1 0-14 0 0,1 0 16 0 0,-1 1 0 0 0,1-1-1 0 0,-1 1 1 0 0,1-1 0 0 0,-1 0 0 0 0,1 1 0 0 0,-1-1 0 0 0,1 1 0 0 0,-1 0 0 0 0,0-1 0 0 0,1 1-1 0 0,-1-1 1 0 0,0 1 0 0 0,1 0 0 0 0,-1-1 0 0 0,0 1 0 0 0,1 0 0 0 0,-1 0 0 0 0,0 0-1 0 0,0 0 1 0 0,1-1 0 0 0,-1 1 0 0 0,0 0 0 0 0,0 0 0 0 0,1 0-16 0 0,-9 2 168 0 0,-3 3 217 0 0,8-3-252 0 0,1 1-63 0 0,-1-1-70 0 0,-28 3 364 0 0,28-2-336 0 0,-4 5 114 0 0,-3 2 63 0 0,3-5-142 0 0,-2 0 3 0 0,7-4-53 0 0,1 0 1 0 0,0 0-1 0 0,-1 0 0 0 0,1 1 1 0 0,0-1-1 0 0,0 0 0 0 0,0 1 0 0 0,0 0 1 0 0,0 0-14 0 0,-25 28 136 0 0,24-27-123 0 0,1 1 1 0 0,-1 0-1 0 0,1 0 0 0 0,-1 0 0 0 0,1 0 1 0 0,0 3-14 0 0,1-4 8 0 0,0 0 1 0 0,0-1-1 0 0,1 0 1 0 0,-1 1-1 0 0,0-1 0 0 0,0 1 1 0 0,0-1-1 0 0,-1 0 0 0 0,1 0 1 0 0,-1 0-1 0 0,1 0 0 0 0,-1 0 1 0 0,0 0-1 0 0,0 0-8 0 0,1 0 1 0 0,-1 0 0 0 0,1 0 0 0 0,-1 0 0 0 0,1 0-1 0 0,0 0 1 0 0,0 0 0 0 0,0 0 0 0 0,0 0 0 0 0,0 0 0 0 0,0 0 0 0 0,0 1 0 0 0,1-1-1 0 0,-1 0 1 0 0,1 1-1 0 0,-3 10-1 0 0,-4 0-3 0 0,7-12 6 0 0,-1 1-1 0 0,0-1 1 0 0,0 1-1 0 0,1-1 1 0 0,-1 1 0 0 0,0-1-1 0 0,1 1 1 0 0,0-1 0 0 0,-1 1-1 0 0,1-1 1 0 0,0 1-1 0 0,0 0 1 0 0,0-1-2 0 0,0 2 15 0 0,1 30 199 0 0,0-31-198 0 0,-1 0 0 0 0,0 0 0 0 0,1-1 0 0 0,-1 1 0 0 0,1 0 0 0 0,0 0 0 0 0,0-1 0 0 0,0 1-1 0 0,0 0 1 0 0,0-1 0 0 0,0 1 0 0 0,0-1 0 0 0,1 2-16 0 0,0 0 127 0 0,0-1-42 0 0,-2 1-27 0 0,0 0-23 0 0,0-1-9 0 0,1 0 23 0 0,10 5 148 0 0,3 0-43 0 0,-10-5-96 0 0,-3-1-40 0 0,0-1-1 0 0,1 1 0 0 0,-1-1 1 0 0,0 1-1 0 0,1-1 0 0 0,-1 0 0 0 0,0 1 1 0 0,1-1-1 0 0,-1 0 0 0 0,0 0 1 0 0,1 0-18 0 0,1 0 24 0 0,-1-1 0 0 0,0 1 0 0 0,0-1 0 0 0,0 0 0 0 0,0 1 1 0 0,0-1-1 0 0,0 0 0 0 0,0 0 0 0 0,0-1-24 0 0,0 1 25 0 0,0 0 0 0 0,0 0 0 0 0,1 0 1 0 0,-1 0-1 0 0,0 0 0 0 0,1 0 0 0 0,-1 0 0 0 0,1 1 0 0 0,-1 0 0 0 0,1-1 0 0 0,0 1-25 0 0,10 0 81 0 0,-7 1-47 0 0,-1-1 0 0 0,1 0 0 0 0,-1 0 0 0 0,1-1 0 0 0,-1 0 0 0 0,1 0-34 0 0,-3 0 16 0 0,-1 1 1 0 0,0-1-1 0 0,0 0 0 0 0,0 0 1 0 0,0 0-1 0 0,0-1 1 0 0,0 1-1 0 0,0 0 1 0 0,0-1-1 0 0,-1 1 1 0 0,1-1-17 0 0,10-7 104 0 0,7 3 7 0 0,-17 5-95 0 0,1 1 0 0 0,-1-1 0 0 0,1 0 0 0 0,-1 0 0 0 0,1 0 0 0 0,-1 0 0 0 0,0 0 1 0 0,1 0-1 0 0,-1-1 0 0 0,0 1 0 0 0,0-1 0 0 0,0 1 0 0 0,0-1-16 0 0,5-6 65 0 0,-4 5-31 0 0,1-1-1 0 0,-1 1 1 0 0,0 0-1 0 0,1 0 1 0 0,0 1-1 0 0,0-1-33 0 0,9-5 95 0 0,-2-4-27 0 0,-4 3-25 0 0,3 2 26 0 0,-10 6-66 0 0,1 1 0 0 0,-1 0 1 0 0,1 0-1 0 0,-1-1 0 0 0,0 1 1 0 0,1 0-1 0 0,-1-1 0 0 0,1 1 1 0 0,-1 0-1 0 0,0-1 0 0 0,0 1 1 0 0,1 0-1 0 0,-1-1 1 0 0,0 1-1 0 0,0-1 0 0 0,1 1 1 0 0,-1-1-1 0 0,0 1 0 0 0,0-1 1 0 0,0 1-1 0 0,0-1 0 0 0,0 1 1 0 0,1-1-1 0 0,-1 1 0 0 0,0-1 1 0 0,0 1-1 0 0,0 0 0 0 0,-1-1 1 0 0,1 1-1 0 0,0-1 0 0 0,0 1 1 0 0,0-1-4 0 0,0-21 42 0 0,0-4 10 0 0,0 25-44 0 0,-2-25 68 0 0,2 25-72 0 0,-1 0-1 0 0,1 0 1 0 0,0 0 0 0 0,-1 0-1 0 0,1 0 1 0 0,-1 0 0 0 0,1 0-1 0 0,-1 0 1 0 0,0 0 0 0 0,1 0-1 0 0,-1 0 1 0 0,0 1 0 0 0,0-1-1 0 0,1 0 1 0 0,-1 0 0 0 0,0 1-1 0 0,0-1 1 0 0,0 1 0 0 0,-1-1-4 0 0,-11-4 16 0 0,8-6-16 0 0,3 9 0 0 0,0 1 1 0 0,-1 0-1 0 0,1-1 1 0 0,0 1 0 0 0,-1 0-1 0 0,1 0 1 0 0,0 0-1 0 0,-1 0 0 0 0,-11-4-14 0 0,7 0-31 0 0,2-2-118 0 0,5 7 149 0 0,0 0-1 0 0,0-1 1 0 0,-1 1-1 0 0,1-1 1 0 0,0 1 0 0 0,0-1-1 0 0,-1 1 1 0 0,1 0-1 0 0,-1-1 1 0 0,1 1-1 0 0,0 0 1 0 0,-1-1-1 0 0,1 1 1 0 0,-1 0-1 0 0,1 0 1 0 0,0-1-1 0 0,-1 1 1 0 0,1 0 0 0 0,-1 0-1 0 0,1 0 1 0 0,-1 0-1 0 0,1-1 1 0 0,-1 1-1 0 0,1 0 1 0 0,-1 0-1 0 0,1 0 1 0 0,-1 0-1 0 0,1 0 1 0 0,-1 0 0 0 0,1 0-1 0 0,-1 1 1 0 0,0-1 14 0 0,-4 0-162 0 0,1 0-50 0 0,1 0-81 0 0,1 0 95 0 0,1 0-41 0 0,-1 0-44 0 0,0 0-40 0 0,-1 0-427 0 0,-1 0-290 0 0,-1 0-676 0 0</inkml:trace>
  <inkml:trace contextRef="#ctx0" brushRef="#br0" timeOffset="54652.37">821 1089 5848 0 0,'0'0'168'0'0,"0"0"48"0"0,-3 0 74 0 0,-9-3 8 0 0,-2-7 50 0 0,12 7-42 0 0,2 3-88 0 0,-3 3-40 0 0,2-2-156 0 0,-1 0-1 0 0,1 1 0 0 0,-1-1 1 0 0,1 0-1 0 0,-1 0 0 0 0,1 0 1 0 0,-1 0-1 0 0,1-1 0 0 0,-1 1 1 0 0,0 0-1 0 0,1-1 0 0 0,-1 1 1 0 0,0-1-1 0 0,0 1 0 0 0,0-1-21 0 0,2 0 2 0 0,-1 0-1 0 0,1 0 0 0 0,0 0 0 0 0,0 0 1 0 0,0 0-1 0 0,0 0 0 0 0,0 0 0 0 0,0 0 1 0 0,0 0-1 0 0,0 0 0 0 0,0 0 0 0 0,0 0 1 0 0,-1 0-1 0 0,1 0 0 0 0,0 0 0 0 0,0 0 0 0 0,0 0 1 0 0,0 0-1 0 0,0 0 0 0 0,0 0 0 0 0,0 0 1 0 0,0 0-1 0 0,0 0 0 0 0,0 0 0 0 0,0 0 1 0 0,-1 0-1 0 0,1 0 0 0 0,0 0 0 0 0,0 0 1 0 0,0 0-1 0 0,0 1 0 0 0,0-1 0 0 0,0 0 1 0 0,0 0-1 0 0,0 0 0 0 0,0 0 0 0 0,0 0 1 0 0,0 0-1 0 0,0 0 0 0 0,0 0 0 0 0,0 0 1 0 0,0 0-1 0 0,0 0 0 0 0,0 1 0 0 0,0-1 0 0 0,0 0 1 0 0,0 0-1 0 0,0 0 0 0 0,0 0 0 0 0,0 0 1 0 0,0 0-1 0 0,0 0 0 0 0,0 0 0 0 0,0 0 1 0 0,0 0-1 0 0,0 1 0 0 0,0-1-1 0 0,-3 13 24 0 0,-10 3 45 0 0,11-14-54 0 0,1 0-1 0 0,-1 0 0 0 0,0 1 0 0 0,1-1 0 0 0,0 1 1 0 0,-1-1-1 0 0,1 1 0 0 0,0-1 0 0 0,0 1 0 0 0,1 0 0 0 0,-1 0 1 0 0,0-1-1 0 0,1 1 0 0 0,0 0 0 0 0,-1 0 0 0 0,1 0 1 0 0,1 0-1 0 0,-1-1 0 0 0,0 3-14 0 0,0 4 38 0 0,0-7-21 0 0,0-1 0 0 0,0 1-1 0 0,0 0 1 0 0,-1 0 0 0 0,1-1-1 0 0,-1 1 1 0 0,1 0-1 0 0,-1-1 1 0 0,0 1 0 0 0,0 0-1 0 0,1-1 1 0 0,-1 1 0 0 0,0-1-17 0 0,-6 12 132 0 0,6-2-15 0 0,1 120 955 0 0,0-104-888 0 0,0 2-48 0 0,1-11-20 0 0,6-1-34 0 0,-1-2 2 0 0,-5 0 34 0 0,-1 2 26 0 0,0 0-39 0 0,0-3-40 0 0,0-4-37 0 0,0-9-26 0 0,0-1 1 0 0,0 0-1 0 0,0 1 0 0 0,0-1 0 0 0,0 0 0 0 0,0 1 0 0 0,0-1 0 0 0,0 0 0 0 0,0 1 0 0 0,0-1 0 0 0,0 0 1 0 0,0 0-1 0 0,1 1 0 0 0,-1-1 0 0 0,0 0 0 0 0,0 1 0 0 0,0-1 0 0 0,0 0 0 0 0,0 1 0 0 0,1-1 0 0 0,-1 0 1 0 0,0 0-1 0 0,0 1 0 0 0,0-1 0 0 0,1 0 0 0 0,-1 0-2 0 0,8 11 16 0 0,-7-8-4 0 0,0 0 0 0 0,0 0-1 0 0,0 0 1 0 0,-1 0 0 0 0,1 1-1 0 0,-1-1 1 0 0,0 0 0 0 0,0 1-1 0 0,0 1-11 0 0,0-5 3 0 0,0 1-1 0 0,0-1 0 0 0,0 1 0 0 0,0-1 0 0 0,0 1 0 0 0,0-1 1 0 0,0 1-1 0 0,0-1 0 0 0,0 1 0 0 0,0-1 0 0 0,0 1 1 0 0,0-1-1 0 0,0 1 0 0 0,0-1 0 0 0,1 1 0 0 0,-1-1 0 0 0,0 1 1 0 0,0-1-1 0 0,1 1 0 0 0,-1-1 0 0 0,0 0 0 0 0,0 1 1 0 0,1-1-1 0 0,-1 0 0 0 0,0 1 0 0 0,1-1 0 0 0,-1 0 0 0 0,1 1 1 0 0,-1-1-1 0 0,1 0 0 0 0,-1 0 0 0 0,1 1-2 0 0,5 3 17 0 0,-5-3-13 0 0,-1-1 1 0 0,0 1-1 0 0,1 0 0 0 0,-1-1 0 0 0,0 1 1 0 0,0 0-1 0 0,1-1 0 0 0,-1 1 0 0 0,0 0 1 0 0,0-1-1 0 0,0 1 0 0 0,0 0 0 0 0,0-1 1 0 0,0 1-1 0 0,0 0-4 0 0,0 1 1 0 0,0-2-74 0 0,0 0-69 0 0,0 0-101 0 0,0 0-118 0 0,0 0-107 0 0,0 0 61 0 0,0 0-41 0 0,0 0-535 0 0,0 0-428 0 0,0 0-811 0 0</inkml:trace>
  <inkml:trace contextRef="#ctx0" brushRef="#br0" timeOffset="54852.42">553 1468 5848 0 0,'0'0'168'0'0,"3"0"-3"0"0,-1 0-211 0 0,2 0 44 0 0,4 0 75 0 0,0 0 75 0 0,2 0 103 0 0,2-3 201 0 0,-4-2-238 0 0,2-1 89 0 0,4 4 75 0 0,-10 2-243 0 0,0-1-35 0 0,6-4 196 0 0,-7 2-184 0 0,1 0 49 0 0,1 0 67 0 0,2 0 84 0 0,10-5 15 0 0,-11 7-201 0 0,0-1 1 0 0,1 1-1 0 0,-1 0 0 0 0,0 1 0 0 0,6-1-126 0 0,3 2 125 0 0,23-1 141 0 0,-27-1-212 0 0,-1-1-33 0 0,-4-1 0 0 0,3 0 53 0 0,-2 0-20 0 0,-3 2-58 0 0,0 0-40 0 0,0 0-47 0 0,-1 0-31 0 0,1 1-46 0 0,0 0-54 0 0,1 0-60 0 0,-2 0 44 0 0,0 0-37 0 0,3 0-372 0 0,2 0-259 0 0,3 0-596 0 0</inkml:trace>
  <inkml:trace contextRef="#ctx0" brushRef="#br0" timeOffset="55199.71">1531 1341 9072 0 0,'0'0'200'0'0,"0"0"33"0"0,0 0 15 0 0,0 3-36 0 0,0 0-267 0 0,0 1 54 0 0,-1 3 88 0 0,1 1 90 0 0,1 2 120 0 0,2 3 235 0 0,-1-10-399 0 0,1 2 0 0 0,1 2 60 0 0,-2-2 35 0 0,-1-2-89 0 0,-1 0 34 0 0,1 1 38 0 0,-1 0 43 0 0,0-3-231 0 0,0-1 0 0 0,0 1 0 0 0,0-1 0 0 0,0 1 0 0 0,0-1 0 0 0,0 1 0 0 0,0 0-1 0 0,1-1 1 0 0,-1 1 0 0 0,0-1 0 0 0,0 1 0 0 0,1-1 0 0 0,-1 1 0 0 0,0-1 0 0 0,1 1 0 0 0,-1-1 0 0 0,0 1-1 0 0,1-1 1 0 0,-1 0 0 0 0,1 1 0 0 0,-1-1 0 0 0,1 1 0 0 0,-1-1 0 0 0,1 0-23 0 0,0 1 23 0 0,-1-1 1 0 0,1 1-1 0 0,-1-1 0 0 0,1 1 1 0 0,0-1-1 0 0,-1 1 1 0 0,1-1-1 0 0,-1 1 0 0 0,0-1 1 0 0,1 1-1 0 0,-1 0 1 0 0,1-1-1 0 0,-1 1 0 0 0,0 0 1 0 0,1-1-1 0 0,-1 1 1 0 0,0 0-1 0 0,0 0 1 0 0,0-1-1 0 0,0 1 0 0 0,1 0 1 0 0,-1-1-1 0 0,0 1 1 0 0,0 0-1 0 0,0 0-23 0 0,0 10 135 0 0,0-4 47 0 0,0 4 84 0 0,0 36 187 0 0,2-42-378 0 0,9 6-43 0 0,-9-6 16 0 0,-2 0-78 0 0,0 1-78 0 0,0-4-49 0 0,0-2-155 0 0,0 0-260 0 0,3 0-17 0 0,10 0-3 0 0</inkml:trace>
  <inkml:trace contextRef="#ctx0" brushRef="#br0" timeOffset="55653.08">1752 1452 6992 0 0,'0'0'157'0'0,"3"0"23"0"0,-3 0-174 0 0,0 0-1 0 0,1 0 1 0 0,-1 0 0 0 0,1 0-1 0 0,-1 0 1 0 0,0 0 0 0 0,1 0-1 0 0,-1 0 1 0 0,1 0-1 0 0,-1 0 1 0 0,0 0 0 0 0,1 0-1 0 0,-1 0 1 0 0,1 0 0 0 0,-1 0-1 0 0,0 1 1 0 0,1-1 0 0 0,-1 0-1 0 0,0 0 1 0 0,1 0-1 0 0,-1 1 1 0 0,0-1 0 0 0,1 0-1 0 0,-1 1 1 0 0,0-1 0 0 0,1 0-1 0 0,-1 1 1 0 0,0-1 0 0 0,0 0-1 0 0,1 1 1 0 0,-1-1-1 0 0,0 0 1 0 0,0 1 0 0 0,0-1-1 0 0,0 1 1 0 0,0-1 0 0 0,0 0-1 0 0,1 1 1 0 0,-1-1-1 0 0,0 1 1 0 0,0-1 0 0 0,0 0-1 0 0,0 1 1 0 0,0-1 0 0 0,0 1-1 0 0,-1-1 1 0 0,1 1 0 0 0,0-1-1 0 0,0 1-5 0 0,0 7 82 0 0,4 0-49 0 0,7-3-33 0 0,-9 2 17 0 0,-2-1 46 0 0,2 3 126 0 0,3-4 208 0 0,2 0-53 0 0,-2 8 198 0 0,5 0-16 0 0,-7-10-221 0 0,-2-1-114 0 0,-1 1-72 0 0,-1-1-66 0 0,0 1-5 0 0,1 0 60 0 0,1-1 70 0 0,2 1 110 0 0,7 8 120 0 0,-7-9-35 0 0,-4-1-106 0 0,1-1-90 0 0,0 1-76 0 0,0 0-62 0 0,0 0-58 0 0,0 3-198 0 0,1-3 176 0 0,-1 0 96 0 0,1 0 18 0 0,-1-1 35 0 0,0 1 46 0 0,0-1 48 0 0,1 1 53 0 0,-1-1 59 0 0,0 0 63 0 0,0 0 69 0 0,0 0 74 0 0,0 0 80 0 0,2-1-600 0 0,-1 0 1 0 0,0 0 0 0 0,0-1 0 0 0,0 1 0 0 0,0 0 0 0 0,0-1 0 0 0,0 1 0 0 0,0-1 0 0 0,-1 1-1 0 0,1-1 1 0 0,-1 1 0 0 0,1-1 0 0 0,-1 0 0 0 0,1 1 0 0 0,-1-1 0 0 0,0 1 0 0 0,0-1 0 0 0,1-1-1 0 0,-1 3 0 0 0,0-1 0 0 0,0 0 0 0 0,0 0 0 0 0,0 0 0 0 0,0 1 0 0 0,0-1 0 0 0,0 0 0 0 0,1 0 0 0 0,-1 1 0 0 0,0-1 0 0 0,1 0 0 0 0,-1 0 0 0 0,0 1 0 0 0,1-1 0 0 0,-1 0 0 0 0,1 1 0 0 0,-1-1 0 0 0,1 1 0 0 0,0-1 0 0 0,-1 1 0 0 0,1-1 0 0 0,-1 1 0 0 0,1-1 0 0 0,0 1 0 0 0,0-1 0 0 0,-1 1 0 0 0,1 0 0 0 0,0-1 0 0 0,0 1 0 0 0,0-1 0 0 0,1 1 0 0 0,-1-1 0 0 0,0 1 0 0 0,0-1 0 0 0,0 0 0 0 0,0 1 0 0 0,0-1 0 0 0,0 0 0 0 0,0 0 0 0 0,0 0 0 0 0,0 0 0 0 0,-1 0 0 0 0,1 0 0 0 0,0 0 0 0 0,-1 0 0 0 0,5-10 0 0 0,-5 10 0 0 0,1 0 0 0 0,-1-1 0 0 0,1 1 0 0 0,-1 0 0 0 0,1 0 0 0 0,-1 0 0 0 0,1 0 0 0 0,-1 0 0 0 0,1 0 0 0 0,0 0 0 0 0,0 0 0 0 0,-1 1 0 0 0,1-1 0 0 0,0 0 0 0 0,0 0 0 0 0,0 1 0 0 0,0-1 0 0 0,1 0 0 0 0,8-4-8 0 0,-7 4-7 0 0,-1 0 1 0 0,0 0-1 0 0,0 0 1 0 0,0 0-1 0 0,1-1 1 0 0,-1 1-1 0 0,0-1 0 0 0,-1 0 1 0 0,1 0 14 0 0,6-5-68 0 0,4-5-24 0 0,-3 5 77 0 0,0 3 46 0 0,1 3 52 0 0,37 1 117 0 0,-45 0-200 0 0,-1 0 0 0 0,1 0 0 0 0,0 1 0 0 0,-1-1 0 0 0,1 0 0 0 0,0 1 0 0 0,-1-1 0 0 0,1 1 0 0 0,-1 0 0 0 0,1-1 0 0 0,-1 1 0 0 0,1 0 0 0 0,-1 0 0 0 0,1 0 0 0 0,6 4 0 0 0,5 0 0 0 0,-8 6 0 0 0,6-5 0 0 0,-10-5 0 0 0,0-1 0 0 0,0 1 0 0 0,0-1 0 0 0,0 1 0 0 0,0-1 0 0 0,0 1 0 0 0,0-1 0 0 0,0 1 0 0 0,0 0 0 0 0,0 0 0 0 0,0-1 0 0 0,-1 1 0 0 0,1 0 0 0 0,0 0 0 0 0,0 0 0 0 0,-1 0 0 0 0,16 31 0 0 0,-11-1 0 0 0,0-23 0 0 0,-4-6 0 0 0,0-1 0 0 0,0 1 0 0 0,0-1 0 0 0,0 1 0 0 0,-1-1 0 0 0,1 1 0 0 0,0-1 0 0 0,-1 1 0 0 0,0-1 0 0 0,1 1 0 0 0,-1 0 0 0 0,0-1 0 0 0,0 1 0 0 0,1 0 0 0 0,-1 0 1 0 0,0-1 0 0 0,0 1 1 0 0,0 0-1 0 0,0-1 0 0 0,1 1 1 0 0,-1-1-1 0 0,1 1 0 0 0,-1 0 1 0 0,1-1-1 0 0,0 1 0 0 0,0-1 1 0 0,0 1-1 0 0,0-1 0 0 0,-1 0 1 0 0,2 1-1 0 0,-1-1 0 0 0,0 0 1 0 0,1 1-2 0 0,0 1 109 0 0,-1 1-46 0 0,-1 5-5 0 0,-1-7-16 0 0,1-1-36 0 0,0-1 0 0 0,0 1 1 0 0,0-1-1 0 0,0 1 0 0 0,0-1 1 0 0,0 1-1 0 0,0-1 0 0 0,0 1 1 0 0,0-1-1 0 0,0 1 1 0 0,0-1-1 0 0,0 1 0 0 0,0-1 1 0 0,1 1-1 0 0,-1-1 0 0 0,0 1 1 0 0,0-1-1 0 0,0 0 1 0 0,1 1-1 0 0,-1-1 0 0 0,0 1 1 0 0,1-1-1 0 0,-1 0 0 0 0,0 1 1 0 0,1-1-1 0 0,-1 0 0 0 0,0 1 1 0 0,1-1-1 0 0,-1 0 1 0 0,1 1-1 0 0,-1-1 0 0 0,1 0-6 0 0,5 5 75 0 0,-5-5-73 0 0,-1 1 0 0 0,1 0 0 0 0,-1 0-1 0 0,0 0 1 0 0,1-1 0 0 0,-1 1 0 0 0,0 0 0 0 0,0 0-1 0 0,0 0 1 0 0,0 0 0 0 0,0-1 0 0 0,0 1 0 0 0,0 0 0 0 0,0 1-2 0 0,0 4-5 0 0,0 1-49 0 0,0-5-73 0 0,0-1-55 0 0,0-1-253 0 0,0 0 243 0 0,0 0-18 0 0,0 0-56 0 0,0 0-111 0 0,0 0-133 0 0,0 0-117 0 0,0 0 93 0 0,0 0-45 0 0,0 0-671 0 0,0 0-525 0 0,0 0-998 0 0</inkml:trace>
  <inkml:trace contextRef="#ctx0" brushRef="#br0" timeOffset="55938.4">2509 1231 8088 0 0,'0'0'182'0'0,"0"0"29"0"0,0 0 12 0 0,0 0-78 0 0,0 0-18 0 0,0 0 40 0 0,3 0 138 0 0,6 2 82 0 0,-8-2-341 0 0,0 0 1 0 0,0 1 0 0 0,1 0-1 0 0,-1-1 1 0 0,0 1 0 0 0,0 0-1 0 0,0-1 1 0 0,0 1 0 0 0,0 0-1 0 0,0 0 1 0 0,-1 0 0 0 0,1 0-1 0 0,0 0 1 0 0,0 0 0 0 0,-1 0-1 0 0,1 0 1 0 0,0 0 0 0 0,0 1-47 0 0,1 9 442 0 0,0-3-46 0 0,3 2-253 0 0,-1 4 58 0 0,-1 2 73 0 0,-2 2 88 0 0,-1-8-163 0 0,0-2-59 0 0,0 12 131 0 0,0-10-122 0 0,0-4-18 0 0,0 3 46 0 0,3 3 87 0 0,1-3-54 0 0,3 4 10 0 0,-5-4-112 0 0,-1 2 60 0 0,-1 34 524 0 0,0-26-465 0 0,-1-7-140 0 0,1-3-95 0 0,0 1 73 0 0,0-8-48 0 0,0 0-1 0 0,-1 0 0 0 0,1 0 1 0 0,1 0-1 0 0,-1 0 0 0 0,0 0 1 0 0,0 0-1 0 0,1 0 0 0 0,-1 0 1 0 0,1 0-1 0 0,0 0-16 0 0,4 6 52 0 0,-4-6-41 0 0,0-1 1 0 0,0 1-1 0 0,-1-1 0 0 0,1 1 1 0 0,0-1-1 0 0,0 1 0 0 0,-1-1 1 0 0,1 1-1 0 0,-1-1 0 0 0,0 1 1 0 0,1 0-1 0 0,-1-1 0 0 0,0 1 1 0 0,0 0-12 0 0,0 3 35 0 0,0 2 9 0 0,0 12 67 0 0,0 13-107 0 0,0-31-178 0 0,0-1 53 0 0,0 1 48 0 0,0-1 41 0 0,0 1 41 0 0,0-1 42 0 0,0 1 52 0 0,0 0 102 0 0,1 0 40 0 0,-1 0-119 0 0,0 0-66 0 0,0 0-57 0 0,0-1-56 0 0,0 1-60 0 0,0-1-68 0 0,0 1-78 0 0,0 0-21 0 0,0-1-66 0 0,0 1-70 0 0,0-1-76 0 0,-1 1-80 0 0,1-1-85 0 0,0 1-92 0 0,0 0-95 0 0,0-1-1099 0 0,0 0-1108 0 0</inkml:trace>
  <inkml:trace contextRef="#ctx0" brushRef="#br0" timeOffset="56207.2">2399 1452 7976 0 0,'0'0'174'0'0,"0"0"29"0"0,0 0 14 0 0,2 0-26 0 0,15 0-133 0 0,-5-1 59 0 0,-2 0 31 0 0,14-6 528 0 0,-19 5-563 0 0,1 0-41 0 0,12-1 523 0 0,-16 3-535 0 0,-1 0 0 0 0,0 0 0 0 0,1 0 0 0 0,-1 0 0 0 0,1 0 0 0 0,-1 0 0 0 0,0-1 0 0 0,1 1 0 0 0,-1-1 0 0 0,1 1-60 0 0,8-5 245 0 0,-2 1-47 0 0,-5 3-134 0 0,0 0 0 0 0,0 0 0 0 0,0 1 0 0 0,0-1 0 0 0,0 1 1 0 0,1 0-1 0 0,1-1-64 0 0,4 1 194 0 0,-1-1-44 0 0,1-2 11 0 0,0 0-49 0 0,6-3 53 0 0,0 4-55 0 0,1-1-25 0 0,1-2-19 0 0,-11 3-39 0 0,1 0 1 0 0,-1 1-1 0 0,1 0 1 0 0,0 0-1 0 0,0 0 1 0 0,-1 1-28 0 0,20 1 49 0 0,-15-1-38 0 0,0 1 0 0 0,0-2 0 0 0,0 1 0 0 0,-1-1 0 0 0,5-2-11 0 0,2-1 2 0 0,-11 1-5 0 0,1 2 0 0 0,-1-1 0 0 0,1 1 0 0 0,0 0 0 0 0,-1 0 0 0 0,1 1 3 0 0,9 0-82 0 0,10 0 67 0 0,-15 0-17 0 0,3 0-76 0 0,-8 0 3 0 0,1 0-41 0 0,-1 0-47 0 0,0 0-56 0 0,-6 0 249 0 0,5 0-425 0 0,-1 0-112 0 0,-2 0 74 0 0,1 1-42 0 0,2 1-594 0 0,1 2-469 0 0,3 5-889 0 0</inkml:trace>
  <inkml:trace contextRef="#ctx0" brushRef="#br0" timeOffset="56555.02">3124 1483 7688 0 0,'0'0'166'0'0,"0"0"29"0"0,0 0 14 0 0,3 0-25 0 0,7 0-54 0 0,-2 0 59 0 0,7 0 614 0 0,-12 0-489 0 0,0 0-92 0 0,-2 0-166 0 0,1 0-44 0 0,3-2 562 0 0,6-9-71 0 0,-9 10-237 0 0,0 0-71 0 0,0 0-60 0 0,0 0-48 0 0,0 1-29 0 0,3 1 6 0 0,-5 0 1 0 0,1-1 4 0 0,1 0 369 0 0,-2 0-106 0 0,3-3-48 0 0,-2 2-210 0 0,3-5-25 0 0,-2 4 4 0 0,1-1 70 0 0,0 2 98 0 0,1 0-119 0 0,-1 1-35 0 0,1-1-15 0 0,-1-1-24 0 0,-1-5 18 0 0,-2 0 39 0 0,0 2-70 0 0,0 1-5 0 0,1 0 0 0 0,-1-1 0 0 0,0 1 0 0 0,-1-1 0 0 0,1 1 0 0 0,-1 0 1 0 0,-1-4-11 0 0,2 8 1 0 0,0 0 1 0 0,-1 0 0 0 0,1-1 0 0 0,-1 1 0 0 0,1 0 0 0 0,0 0-1 0 0,-1-1 1 0 0,1 1 0 0 0,-1 0 0 0 0,1 0 0 0 0,-1 0-1 0 0,1 0 1 0 0,-1-1 0 0 0,1 1 0 0 0,-1 0 0 0 0,1 0 0 0 0,0 0-1 0 0,-1 0 1 0 0,1 0 0 0 0,-1 0 0 0 0,1 1 0 0 0,-1-1 0 0 0,1 0-2 0 0,-6 0 11 0 0,-7 2 0 0 0,-18 14-22 0 0,15-3-32 0 0,14-10 41 0 0,0 0 0 0 0,0 0 0 0 0,0-1-1 0 0,0 1 1 0 0,0 0 0 0 0,0 2 2 0 0,2-3-4 0 0,-1 0 0 0 0,0-1 0 0 0,0 1 0 0 0,0 0 0 0 0,0 0 1 0 0,0-1-1 0 0,-1 1 0 0 0,1 0 0 0 0,0-1 0 0 0,-1 1 0 0 0,1-1 0 0 0,-1 0 0 0 0,-1 1 4 0 0,-3 1-9 0 0,5-3 9 0 0,1 0 0 0 0,-1 1-1 0 0,1-1 1 0 0,-1 0 0 0 0,1 0-1 0 0,-1 0 1 0 0,1 1-1 0 0,-1-1 1 0 0,1 0 0 0 0,-1 0-1 0 0,1 1 1 0 0,0-1 0 0 0,-1 1-1 0 0,1-1 1 0 0,0 0 0 0 0,-1 1-1 0 0,1-1 1 0 0,0 1-1 0 0,-1-1 1 0 0,1 0 0 0 0,0 1-1 0 0,0-1 1 0 0,0 1 0 0 0,-1-1-1 0 0,1 1 1 0 0,0-1 0 0 0,0 1-1 0 0,0-1 1 0 0,0 1-1 0 0,0-1 1 0 0,0 1 0 0 0,0-1-1 0 0,0 1 1 0 0,0-1 0 0 0,0 1-1 0 0,0-1 1 0 0,0 1 0 0 0,1-1 0 0 0,-1 2-5 0 0,-1 0 0 0 0,1 0 1 0 0,0 0-1 0 0,0-1 0 0 0,-1 1 1 0 0,1 0-1 0 0,-1 0 1 0 0,0-1-1 0 0,1 1 0 0 0,-1-1 1 0 0,0 1-1 0 0,0 0 0 0 0,0-1 5 0 0,0 1-5 0 0,0-1 0 0 0,0 1 0 0 0,0-1 0 0 0,0 1 0 0 0,1 0 0 0 0,-1-1 0 0 0,0 1-1 0 0,1 0 1 0 0,0-1 0 0 0,-1 1 0 0 0,1 0 0 0 0,0 0 0 0 0,0 0 5 0 0,0 58 0 0 0,3-54 53 0 0,7 7-29 0 0,-7-7-5 0 0,-3-5-17 0 0,0-1-1 0 0,0 1 0 0 0,0-1 0 0 0,1 1 1 0 0,-1-1-1 0 0,0 0 0 0 0,0 1 0 0 0,0-1 1 0 0,1 1-1 0 0,-1-1 0 0 0,0 0 0 0 0,1 1 1 0 0,-1-1-1 0 0,0 1 0 0 0,1-1 0 0 0,-1 0 1 0 0,0 0-1 0 0,1 1 0 0 0,-1-1 0 0 0,0 0 1 0 0,1 0-1 0 0,-1 1 0 0 0,1-1 0 0 0,-1 0 1 0 0,1 0-1 0 0,-1 0 0 0 0,0 0 0 0 0,1 0 1 0 0,-1 1-1 0 0,1-1 0 0 0,-1 0 0 0 0,1 0 1 0 0,-1 0-1 0 0,1 0 0 0 0,-1 0 0 0 0,1-1-1 0 0,4 4 43 0 0,-2 1-36 0 0,-2-3-7 0 0,-1-1 0 0 0,0 1 1 0 0,1-1-1 0 0,-1 1 0 0 0,1-1 0 0 0,-1 1 0 0 0,1-1 1 0 0,-1 0-1 0 0,1 1 0 0 0,-1-1 0 0 0,1 0 1 0 0,-1 1-1 0 0,1-1 0 0 0,-1 0 0 0 0,1 0 1 0 0,0 1-1 0 0,0-1 0 0 0,31 2 0 0 0,-8-1-6 0 0,-14 0 20 0 0,0-1 0 0 0,0 0 0 0 0,0-1 0 0 0,0 0 0 0 0,8-1-14 0 0,-11-2 3 0 0,-4 2 5 0 0,3-1-37 0 0,2 0-29 0 0,5-1-44 0 0,-7 2-25 0 0,3-1-22 0 0,-1 1 21 0 0,-2-1-12 0 0,0 1-38 0 0,1-2-114 0 0,0 0-93 0 0,-2 0-111 0 0,-3 1 200 0 0,-1 1-34 0 0,0 0 27 0 0,0 1-40 0 0,0-2-441 0 0,-1-1-292 0 0,0-2-687 0 0</inkml:trace>
  <inkml:trace contextRef="#ctx0" brushRef="#br0" timeOffset="56855.06">3503 1420 6824 0 0,'26'0'149'0'0,"-20"0"23"0"0,-6 0 13 0 0,0 3-21 0 0,-1 1-140 0 0,1-4-20 0 0,14 25 2 0 0,-12-20-28 0 0,-2 1 78 0 0,0 0 66 0 0,0 0 55 0 0,0 4 220 0 0,0-9-350 0 0,0 0 0 0 0,0 0 0 0 0,0-1 0 0 0,0 1 0 0 0,0 0 0 0 0,0-1 0 0 0,0 1 0 0 0,0 0 0 0 0,1-1 0 0 0,-1 1 0 0 0,0 0 0 0 0,0-1 0 0 0,1 1-1 0 0,-1 0 1 0 0,1 0-47 0 0,4 2 392 0 0,1 0-48 0 0,3 1 85 0 0,-3 4-63 0 0,-4-5-195 0 0,-1 0-39 0 0,1 2 54 0 0,1 2 50 0 0,-1-5-132 0 0,-1 1 34 0 0,1-1 11 0 0,0 1 39 0 0,1 0 47 0 0,0 0 53 0 0,10 10 268 0 0,1 1-102 0 0,-12-12-174 0 0,0 1-96 0 0,-2-1-60 0 0,0 1-58 0 0,0 0-21 0 0,1-1 54 0 0,6 3 168 0 0,-7-5-253 0 0,1 0 0 0 0,-1 1 0 0 0,0-1-1 0 0,1 0 1 0 0,-1 0 0 0 0,0 0-1 0 0,1 1 1 0 0,-1-1 0 0 0,0 0 0 0 0,1 1-1 0 0,-1-1 1 0 0,0 0 0 0 0,0 1 0 0 0,1-1-1 0 0,-1 0 1 0 0,0 1 0 0 0,0-1-1 0 0,0 0 1 0 0,1 1 0 0 0,-1-1 0 0 0,0 1-1 0 0,0-1 1 0 0,0 0 0 0 0,0 1 0 0 0,0-1-1 0 0,0 1 1 0 0,0-1 0 0 0,0 1-1 0 0,0-1 1 0 0,0 0 0 0 0,0 1-14 0 0,0 2 289 0 0,0-3-7 0 0,0 0-10 0 0,0 0-34 0 0,0 2-12 0 0,0-1-217 0 0,0-1 1 0 0,0 1 0 0 0,0-1 0 0 0,0 1 0 0 0,0-1 0 0 0,0 1 0 0 0,0-1 0 0 0,0 1 0 0 0,0-1 0 0 0,-1 1 0 0 0,1-1 0 0 0,0 0 0 0 0,0 1 0 0 0,0-1-1 0 0,-1 1 1 0 0,1-1 0 0 0,0 0 0 0 0,0 1 0 0 0,-1-1 0 0 0,1 1 0 0 0,0-1 0 0 0,-1 0 0 0 0,1 0 0 0 0,-1 1 0 0 0,1-1 0 0 0,0 0 0 0 0,-1 0 0 0 0,1 1 0 0 0,-1-1-1 0 0,1 0-9 0 0,-17 2 283 0 0,12-3-217 0 0,2 1 127 0 0,3 0-1 0 0,0 0-17 0 0,0 0-74 0 0,0 0-27 0 0,0 0 15 0 0,-2-2-14 0 0,1 1-74 0 0,1 1 0 0 0,-1 0 1 0 0,1-1-1 0 0,-1 1 1 0 0,1-1-1 0 0,-1 1 0 0 0,1-1 1 0 0,0 1-1 0 0,-1-1 0 0 0,1 0 1 0 0,0 1-1 0 0,-1-1 0 0 0,1 1 1 0 0,0-1-1 0 0,0 0 0 0 0,-1 0-1 0 0,7-3 44 0 0,-5 3-42 0 0,1 1 0 0 0,-1-1 0 0 0,0 0 0 0 0,0 1 0 0 0,0-1 0 0 0,0 0 0 0 0,0 0 0 0 0,0 0 0 0 0,0 0 0 0 0,0 0 0 0 0,0 0 0 0 0,0 0 0 0 0,0 0 0 0 0,0 0-1 0 0,0-1-1 0 0,1-14 12 0 0,1 0 36 0 0,-2 15-47 0 0,0-1 0 0 0,1 0 0 0 0,-1 1 0 0 0,1-1 0 0 0,-1 1 0 0 0,1 0 0 0 0,-1 0 0 0 0,1-1 0 0 0,0 1 0 0 0,0 0 0 0 0,0 0 0 0 0,-1 0 0 0 0,2 0-1 0 0,0 0 0 0 0,1-1 0 0 0,-1 1 0 0 0,-1-1 0 0 0,1 0 0 0 0,0 0-1 0 0,1-1 1 0 0,8-16 0 0 0,-12 17 0 0 0,1 0 0 0 0,0 0 0 0 0,-1 1 0 0 0,1-1 0 0 0,0 1 0 0 0,0-1 0 0 0,0 1 0 0 0,1-1 0 0 0,-1 1 0 0 0,0-1 0 0 0,0 1 0 0 0,1 0 0 0 0,-1 0 0 0 0,1 0 0 0 0,-1 0 0 0 0,1 0 0 0 0,1-1 0 0 0,20-3 0 0 0,-17-2-3 0 0,-4 3-8 0 0,11-1-63 0 0,1-6-1 0 0,-13 9 64 0 0,1 1 0 0 0,0-1 0 0 0,0 0 0 0 0,0 1-1 0 0,-1-1 1 0 0,1 1 0 0 0,1 0 0 0 0,-1 0-1 0 0,2-1 12 0 0,9-1-52 0 0,0 1-52 0 0,-6-2-8 0 0,-1 1-39 0 0,3-2-170 0 0,3 3-103 0 0,-8 2 337 0 0,-1 1-119 0 0,0-1-59 0 0,0 0-88 0 0,1 0-91 0 0,-1 0-92 0 0,0-1-96 0 0,0 1-97 0 0,0-1-101 0 0,0 0-103 0 0,3-4-986 0 0,3-3-1078 0 0</inkml:trace>
  <inkml:trace contextRef="#ctx0" brushRef="#br0" timeOffset="57139.63">4008 1483 6880 0 0,'0'3'157'0'0,"0"-2"-146"0"0,0-1 1 0 0,0 1-1 0 0,0 0 0 0 0,1-1 0 0 0,-1 1 1 0 0,0 0-1 0 0,0-1 0 0 0,1 1 0 0 0,-1-1 1 0 0,0 1-1 0 0,1-1 0 0 0,-1 1 0 0 0,1-1 1 0 0,-1 1-1 0 0,0-1 0 0 0,1 1 0 0 0,-1-1 1 0 0,1 1-1 0 0,0-1 0 0 0,-1 0 0 0 0,1 1-11 0 0,-1-1 8 0 0,1 0 0 0 0,-1 1 0 0 0,1-1-1 0 0,-1 0 1 0 0,0 0 0 0 0,1 1 0 0 0,-1-1-1 0 0,1 1 1 0 0,-1-1 0 0 0,0 0 0 0 0,1 1-1 0 0,-1-1 1 0 0,0 1 0 0 0,0-1 0 0 0,1 0-1 0 0,-1 1 1 0 0,0-1 0 0 0,0 1 0 0 0,0-1-1 0 0,0 1 1 0 0,1-1 0 0 0,-1 1 0 0 0,0-1-1 0 0,0 1 1 0 0,0 0 0 0 0,0-1 0 0 0,0 1-1 0 0,0-1 1 0 0,0 1 0 0 0,0-1 0 0 0,-1 1-1 0 0,1-1 1 0 0,0 1 0 0 0,0-1 0 0 0,0 1-1 0 0,0-1 1 0 0,-1 1 0 0 0,1-1-8 0 0,-4 6 32 0 0,-3 6-25 0 0,6-12-8 0 0,1 1 1 0 0,0-1 0 0 0,0 1 0 0 0,0-1-1 0 0,0 0 1 0 0,-1 1 0 0 0,1-1 0 0 0,0 1-1 0 0,0-1 1 0 0,0 0 0 0 0,0 1 0 0 0,0-1-1 0 0,0 1 1 0 0,0-1 0 0 0,0 0 0 0 0,0 1-1 0 0,1-1 1 0 0,-1 1 0 0 0,0-1 0 0 0,0 0-1 0 0,0 1 1 0 0,0-1 0 0 0,0 0 0 0 0,1 1-1 0 0,-1-1 1 0 0,0 0 0 0 0,1 1 0 0 0,5 3-20 0 0,0 1 35 0 0,-5 4 102 0 0,-1-8-164 0 0,0 1 41 0 0,-1 1 97 0 0,1-1 89 0 0,0 2 69 0 0,1 6 759 0 0,-1-5-630 0 0,1-3-208 0 0,0 1-57 0 0,2 3 101 0 0,1 0 64 0 0,0 2 114 0 0,4 5 255 0 0,1-1-19 0 0,-3-5-271 0 0,0-2-121 0 0,-1-2-76 0 0,6 3 212 0 0,-3-3-90 0 0,2 4 80 0 0,-7-4 142 0 0,-1-1-26 0 0,9 9-104 0 0,-9-9-189 0 0,0-1-49 0 0,0-1-42 0 0,0 1-34 0 0,5-2 69 0 0,-7 1-81 0 0,3 0 252 0 0,-3 0-84 0 0,3 0-38 0 0,23 0 158 0 0,-23 0-175 0 0,-1-3-1 0 0,11-8 0 0 0,1 6-8 0 0,-9-5-34 0 0,1 5-53 0 0,-5 5-61 0 0,-1 0 0 0 0,1 0 0 0 0,-1-1 0 0 0,1 1 0 0 0,-1 0 0 0 0,0-1 0 0 0,1 1 0 0 0,-1 0 0 0 0,0-1 0 0 0,1 1 0 0 0,-1 0 1 0 0,0-1-1 0 0,1 1 0 0 0,-1-1 0 0 0,0 1 0 0 0,0-1 0 0 0,1 1 0 0 0,-1 0 0 0 0,0-1 0 0 0,0 1 0 0 0,0-1 0 0 0,0 1 0 0 0,0-1 0 0 0,0 1 0 0 0,0-1 0 0 0,1 1 0 0 0,-2-1 0 0 0,1 1 0 0 0,0-1 0 0 0,0 1 0 0 0,0-1 0 0 0,0 0-4 0 0,3-14 75 0 0,10-1-36 0 0,0 0 17 0 0,-8 3-28 0 0,-1 11-9 0 0,3-4 15 0 0,-2-15-21 0 0,5 10-1 0 0,-4-12 36 0 0,2 4-46 0 0,-11 9-34 0 0,3 10 28 0 0,0-1 1 0 0,0 1 0 0 0,-1-1-1 0 0,1 1 1 0 0,0-1 0 0 0,0 1-1 0 0,0-1 1 0 0,0 1 0 0 0,-1-1 0 0 0,1 1-1 0 0,0-1 1 0 0,0 0 0 0 0,0 1-1 0 0,0-1 1 0 0,0 1 0 0 0,0-1-1 0 0,1 1 1 0 0,-1-1 0 0 0,0 1-1 0 0,0-1 1 0 0,0 1 0 0 0,0-1-1 0 0,1 1 1 0 0,-1-1 0 0 0,0 1-1 0 0,0-1 1 0 0,1 1 0 0 0,-1 0 0 0 0,0-1-1 0 0,1 1 1 0 0,-1-1 0 0 0,1 1-1 0 0,-1 0 1 0 0,0-1 0 0 0,1 1-1 0 0,-1 0 1 0 0,1 0 0 0 0,-1-1-1 0 0,1 1 1 0 0,-1 0 0 0 0,1 0-1 0 0,-1 0 1 0 0,1-1 3 0 0,9-3-90 0 0,2-3-4 0 0,-6 2-19 0 0,-4-3-62 0 0,-1-2-109 0 0,0 7 153 0 0,-1 0 36 0 0,2-3-122 0 0,-1 5 89 0 0,2 0-76 0 0,-1 0-113 0 0,0 0 120 0 0,-1 0-36 0 0,1 1-41 0 0,0-1-43 0 0,0 0-64 0 0,-1 0-53 0 0,1 0-47 0 0,0-1-41 0 0,-1 1-151 0 0,1-1-41 0 0,1 0-182 0 0,0-1-492 0 0</inkml:trace>
  <inkml:trace contextRef="#ctx0" brushRef="#br0" timeOffset="57618.15">4813 1468 5784 0 0,'-40'0'132'0'0,"32"0"17"0"0,8 0 10 0 0,-2-3-26 0 0,-4-2-101 0 0,1 0 45 0 0,3 3 139 0 0,1 1-47 0 0,-1 0-41 0 0,0 1-34 0 0,-2 0 33 0 0,-1 0-38 0 0,4 1-31 0 0,0-1 37 0 0,-13 0 479 0 0,12 0-4 0 0,2 0-22 0 0,-3 0-10 0 0,-4 1-210 0 0,-1 2-49 0 0,2 2-46 0 0,1-1-43 0 0,2-2 37 0 0,0 0-87 0 0,0-1-56 0 0,-1-1-55 0 0,1 0-10 0 0,1 0 42 0 0,1 1-48 0 0,0-1 0 0 0,0 1-1 0 0,0-1 1 0 0,0 1 0 0 0,1 0-1 0 0,-1-1 1 0 0,0 1 0 0 0,1 0 0 0 0,-1 0-1 0 0,1-1 1 0 0,-1 1 0 0 0,0 0-1 0 0,1 0 1 0 0,0 0 0 0 0,-1 0-1 0 0,1-1 1 0 0,-1 2-13 0 0,-9 13 218 0 0,8-13-201 0 0,0 0 0 0 0,-1 0 1 0 0,1-1-1 0 0,-1 1 0 0 0,0-1 1 0 0,1 0-1 0 0,-1 0 0 0 0,0 0-17 0 0,1 0 9 0 0,1-1-4 0 0,0 0 1 0 0,1 0-1 0 0,-1 0 1 0 0,0 0-1 0 0,0 1 1 0 0,1-1-1 0 0,-1 0 1 0 0,0 0-1 0 0,1 0 1 0 0,-1 1-1 0 0,0-1 1 0 0,1 0 0 0 0,-1 1-1 0 0,1-1 1 0 0,-1 1-1 0 0,1-1 1 0 0,-1 1-1 0 0,0-1 1 0 0,1 1-1 0 0,0-1 1 0 0,-1 1-1 0 0,1-1 1 0 0,-1 1 0 0 0,1 0-1 0 0,0-1 1 0 0,-1 1-1 0 0,1 0-5 0 0,-3 6 40 0 0,0 0-4 0 0,1-4 2 0 0,1 1 0 0 0,-1-1 0 0 0,0 1 1 0 0,0-1-1 0 0,0 1 0 0 0,0-1 0 0 0,-1 0 0 0 0,1 0 0 0 0,-1 0 0 0 0,-2 2-38 0 0,4-5 13 0 0,0 0-1 0 0,0 0 1 0 0,0 1-1 0 0,0-1 1 0 0,1 1-1 0 0,-1-1 1 0 0,0 0 0 0 0,0 1-1 0 0,0 0 1 0 0,1-1-1 0 0,-1 1 1 0 0,0-1 0 0 0,1 1-1 0 0,-1 0 1 0 0,0 0-1 0 0,1-1 1 0 0,-1 1 0 0 0,1 0-1 0 0,-1 0 1 0 0,1 0-1 0 0,0 0 1 0 0,-1-1 0 0 0,1 1-1 0 0,0 0 1 0 0,0 0-1 0 0,-1 0 1 0 0,1 0-1 0 0,0 0 1 0 0,0 0 0 0 0,0 0-1 0 0,0 0 1 0 0,0 0-1 0 0,0 0 1 0 0,0 0 0 0 0,1 0-1 0 0,-1 0-12 0 0,0 6 58 0 0,1 4 89 0 0,-1-8-82 0 0,0 0 0 0 0,1 0-1 0 0,-1 0 1 0 0,1 0 0 0 0,0-1-1 0 0,0 1 1 0 0,0 0-65 0 0,2 3 86 0 0,1-2-60 0 0,-1-1 158 0 0,-1 0 0 0 0,9 7-8 0 0,-7-7-39 0 0,0-2-72 0 0,4-2-15 0 0,-8 1-30 0 0,16 0 253 0 0,-1 0-95 0 0,4 0-53 0 0,-19 0-122 0 0,1 0 1 0 0,-1 0 0 0 0,1 0 0 0 0,-1 0 0 0 0,1 0 0 0 0,-1 0 0 0 0,1 0 0 0 0,-1 0 0 0 0,1 0-1 0 0,-1 0 1 0 0,1 0 0 0 0,-1 0 0 0 0,1 0 0 0 0,-1 0 0 0 0,1-1 0 0 0,-1 1 0 0 0,0 0 0 0 0,1 0-1 0 0,-1-1 1 0 0,1 1 0 0 0,-1 0 0 0 0,1 0 0 0 0,-1-1 0 0 0,0 1 0 0 0,1-1 0 0 0,-1 1 0 0 0,0 0-1 0 0,1-1 1 0 0,-1 1 0 0 0,0-1 0 0 0,0 1 0 0 0,1-1-4 0 0,3-5 44 0 0,9 0 9 0 0,-10 4-43 0 0,1 0 0 0 0,-1 0 0 0 0,-1-1 0 0 0,1 1 0 0 0,0-1 0 0 0,0 0 0 0 0,-1 0 0 0 0,0 0 1 0 0,2-3-11 0 0,-1 2 7 0 0,-3 3-5 0 0,0 0 1 0 0,0 1-1 0 0,1-1 1 0 0,-1 0-1 0 0,0 1 1 0 0,1-1-1 0 0,-1 1 1 0 0,0-1-1 0 0,1 0 0 0 0,-1 1 1 0 0,1-1-1 0 0,-1 1 1 0 0,1 0-1 0 0,-1-1 1 0 0,1 1-1 0 0,0-1 1 0 0,-1 1-1 0 0,1 0 1 0 0,-1-1-1 0 0,1 1 1 0 0,0 0-1 0 0,0-1-2 0 0,4-1 15 0 0,-4 1-11 0 0,1 0 0 0 0,0-1 0 0 0,-1 1 0 0 0,0-1 0 0 0,1 1 0 0 0,-1-1 0 0 0,0 1 0 0 0,1-1 0 0 0,-1 0 0 0 0,0 0 0 0 0,0 0 0 0 0,0 1 0 0 0,0-2-4 0 0,0 0 4 0 0,1-1 0 0 0,-1 1 0 0 0,1 0 0 0 0,0 1 0 0 0,0-1 0 0 0,1-1-4 0 0,29-27 0 0 0,-19 15 0 0 0,-10 3-12 0 0,-3 10-52 0 0,0 6-31 0 0,0 7-9 0 0,0-7 20 0 0,0 0 11 0 0,0 26-10 0 0,-1-22 62 0 0,1-5 18 0 0,0 0 0 0 0,0 0-1 0 0,0 0 1 0 0,0 0 0 0 0,0 1 0 0 0,1-1-1 0 0,-1 0 1 0 0,0 0 0 0 0,1 0 0 0 0,0 1 3 0 0,15 26 0 0 0,-3-24 0 0 0,-12-4 0 0 0,0 0 0 0 0,1-1 0 0 0,-1 1 0 0 0,0 0 0 0 0,0 0 0 0 0,0 0 0 0 0,0 0 0 0 0,0 0 0 0 0,-1 0 0 0 0,1 0 0 0 0,0 0 0 0 0,0 1 0 0 0,4 12 10 0 0,6-9 9 0 0,-6 2-88 0 0,-5-7 62 0 0,0 0 0 0 0,0 1-1 0 0,0-1 1 0 0,1 1 0 0 0,-1-1-1 0 0,0 0 1 0 0,0 1 0 0 0,1-1 0 0 0,-1 0-1 0 0,0 1 1 0 0,1-1 0 0 0,-1 0-1 0 0,0 0 1 0 0,1 1 0 0 0,-1-1 0 0 0,0 0-1 0 0,1 0 1 0 0,-1 0 0 0 0,1 1-1 0 0,-1-1 1 0 0,0 0 0 0 0,1 0 0 0 0,-1 0-1 0 0,1 0 1 0 0,-1 0 0 0 0,0 0-1 0 0,1 0 1 0 0,-1 0 0 0 0,1 0 0 0 0,-1 0-1 0 0,1 0 8 0 0,4 3-190 0 0,4 5 3 0 0,-7-6 127 0 0,0 0-106 0 0,-2-1-145 0 0,0-1-272 0 0,0 0-22 0 0</inkml:trace>
  <inkml:trace contextRef="#ctx0" brushRef="#br0" timeOffset="58334.86">1279 1089 9360 0 0,'0'0'208'0'0,"0"0"33"0"0,0 0 15 0 0,0-1-108 0 0,0-1-77 0 0,0-8 10 0 0,0 10-78 0 0,0 0 0 0 0,-1 0 1 0 0,1 0-1 0 0,0 0 0 0 0,0-1 0 0 0,0 1 1 0 0,0 0-1 0 0,0 0 0 0 0,0 0 0 0 0,0 0 1 0 0,0 0-1 0 0,0 0 0 0 0,0 0 0 0 0,0 0 0 0 0,0 0 1 0 0,0 0-1 0 0,0-1 0 0 0,0 1 0 0 0,0 0 1 0 0,1 0-1 0 0,-1 0 0 0 0,0 0 0 0 0,0 0 0 0 0,0 0 1 0 0,0 0-1 0 0,0 0 0 0 0,0 0 0 0 0,0 0 1 0 0,0 0-1 0 0,0 0 0 0 0,0-1 0 0 0,0 1 1 0 0,0 0-1 0 0,0 0 0 0 0,0 0 0 0 0,0 0 0 0 0,1 0 1 0 0,-1 0-1 0 0,0 0 0 0 0,0 0 0 0 0,0 0 1 0 0,0 0-1 0 0,0 0 0 0 0,0 0 0 0 0,0 0 1 0 0,0 0-1 0 0,0 0 0 0 0,0 0 0 0 0,1 0 0 0 0,-1 0 1 0 0,0 0-1 0 0,0 0 0 0 0,0 0 0 0 0,0 0 1 0 0,0 0-1 0 0,0 0 0 0 0,0 0-3 0 0,3 0 133 0 0,0 0-111 0 0,1 0-121 0 0,-2 0 1 0 0,0 0-33 0 0,1 0-35 0 0,-1 0-36 0 0,0 0-38 0 0,0 0-38 0 0,-1 0-40 0 0,1 0-41 0 0,0 0-42 0 0,-1 0-43 0 0,5 0-883 0 0,4 0-762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02.4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284 50 4376 0 0,'-13'0'99'0'0,"10"0"11"0"0,3 0 10 0 0,0 0 42 0 0,0 0 147 0 0,0 0 67 0 0,0 0 9 0 0,0-3 2 0 0,0-7-17 0 0,0 7-8 0 0,0 0-2 0 0,0-7-3 0 0,0 7-12 0 0,0 3-7 0 0,0 0-2 0 0,-2 0 2 0 0,-9 0 12 0 0,9 0 2 0 0,-1 0 0 0 0,-5-1-122 0 0,-4-5 0 0 0,-1-1-20 0 0,1 6-26 0 0,8 0-93 0 0,0 1-37 0 0,-4-1 31 0 0,1 1 23 0 0,0 1 56 0 0,0 2 96 0 0,-14 8-132 0 0,16-9-3 0 0,3 1-12 0 0,-5 4-65 0 0,-21 21 198 0 0,18-21-226 0 0,5-5-22 0 0,4-1 4 0 0,1-1 0 0 0,-1 0 0 0 0,0 0 0 0 0,1 1 0 0 0,-1-1 0 0 0,1 0 0 0 0,-1 1 0 0 0,0-1 0 0 0,1 1 0 0 0,-1-1 0 0 0,1 1-1 0 0,-1-1 1 0 0,1 1 0 0 0,-1-1 0 0 0,1 1 0 0 0,0-1 0 0 0,-1 1 0 0 0,1 0 0 0 0,0-1 0 0 0,-1 1 0 0 0,1-1 0 0 0,0 1-2 0 0,-3 4 12 0 0,3-3-10 0 0,-1-1 0 0 0,0 0 0 0 0,1 0 0 0 0,-1 0 0 0 0,0 0-1 0 0,0-1 1 0 0,0 1 0 0 0,0 0 0 0 0,0 0 0 0 0,0 0 0 0 0,0-1 0 0 0,0 1 0 0 0,0 0 0 0 0,-1-1 0 0 0,1 1-2 0 0,0-1 2 0 0,1 0 0 0 0,-1 0 0 0 0,0 1 0 0 0,0-1 0 0 0,1 0 0 0 0,-1 1 0 0 0,0-1 0 0 0,1 1 1 0 0,-1-1-1 0 0,0 1 0 0 0,1-1 0 0 0,-1 1 0 0 0,1 0 0 0 0,-1-1 0 0 0,1 1 0 0 0,-1-1 0 0 0,1 1 0 0 0,0 0 0 0 0,-1 0 1 0 0,1-1-1 0 0,0 1 0 0 0,-1 0 0 0 0,1 0 0 0 0,0-1 0 0 0,0 1 0 0 0,0 0 0 0 0,0 0 0 0 0,0 0 0 0 0,0 0-2 0 0,0 0 6 0 0,0 1 0 0 0,-1-1-1 0 0,1 1 1 0 0,0-1-1 0 0,0 1 1 0 0,-1-1 0 0 0,1 1-1 0 0,-1-1 1 0 0,1 1 0 0 0,-1-1-1 0 0,0 1-5 0 0,-10 12 12 0 0,-2 1-12 0 0,-3 17 0 0 0,13-16 0 0 0,3-16 0 0 0,0 1 0 0 0,0 0 0 0 0,0 0 0 0 0,0 0 0 0 0,0 0 0 0 0,0 0 0 0 0,0-1 0 0 0,1 1 0 0 0,-1 0 0 0 0,0 0 0 0 0,0 0 0 0 0,1 0 0 0 0,-1-1 0 0 0,1 2 0 0 0,9 3 0 0 0,-4 6 0 0 0,23 4 53 0 0,-23-13-72 0 0,2-1 60 0 0,16-1 226 0 0,-18 0-193 0 0,0 3 12 0 0,-5-2-84 0 0,0 0-1 0 0,0 0 1 0 0,0 0-1 0 0,1 0 1 0 0,-1 0 0 0 0,0 0-1 0 0,1 0 1 0 0,-1 0-1 0 0,1-1 1 0 0,-1 1-1 0 0,1 0 1 0 0,0-1-1 0 0,-1 1 1 0 0,1-1 0 0 0,0 0-1 0 0,-1 1 1 0 0,1-1-1 0 0,0 0-1 0 0,0 0 4 0 0,0 0 0 0 0,-1 0 0 0 0,1 0 0 0 0,0 1 0 0 0,-1-1 0 0 0,1 1 0 0 0,0-1 0 0 0,-1 1 0 0 0,1-1 0 0 0,-1 1 0 0 0,1 0 0 0 0,-1 0-1 0 0,0 0 1 0 0,1 0-4 0 0,6 4 15 0 0,24 11 153 0 0,-1-11 5 0 0,-18 5-98 0 0,-10-7-3 0 0,-3 0 0 0 0,0-3-67 0 0,0 1 1 0 0,0 0 0 0 0,0-1 0 0 0,1 1 0 0 0,-1 0 0 0 0,0-1-1 0 0,0 1 1 0 0,1-1 0 0 0,-1 1 0 0 0,0 0 0 0 0,1-1 0 0 0,-1 1-1 0 0,1-1 1 0 0,-1 1 0 0 0,0-1 0 0 0,1 1 0 0 0,-1-1 0 0 0,1 0-1 0 0,0 1 1 0 0,-1-1 0 0 0,1 0-6 0 0,-1 1 7 0 0,1-1 0 0 0,-1 0 0 0 0,0 0 0 0 0,1 1 0 0 0,-1-1 0 0 0,1 0 0 0 0,-1 1-1 0 0,0-1 1 0 0,1 0 0 0 0,-1 1 0 0 0,0-1 0 0 0,1 1 0 0 0,-1-1 0 0 0,0 1 0 0 0,1-1 0 0 0,-1 1 0 0 0,0-1 0 0 0,0 1 0 0 0,0-1-1 0 0,0 1 1 0 0,1-1 0 0 0,-1 1 0 0 0,0-1 0 0 0,0 1 0 0 0,0-1 0 0 0,0 1 0 0 0,0-1 0 0 0,0 1 0 0 0,0-1 0 0 0,0 1-1 0 0,-1-1 1 0 0,1 1 0 0 0,0-1 0 0 0,0 1 0 0 0,0-1 0 0 0,0 1 0 0 0,-1-1 0 0 0,1 1-7 0 0,-11 12 167 0 0,9-10-28 0 0,1 1-64 0 0,1 5-27 0 0,1-7-8 0 0,-1-1-30 0 0,0 0 0 0 0,0 0 0 0 0,-1 0 0 0 0,1 0 0 0 0,0 0 0 0 0,0 0 0 0 0,-1 0 0 0 0,1 0 0 0 0,-1 0 0 0 0,1-1 0 0 0,-1 1 0 0 0,1 0 0 0 0,-1 0 0 0 0,1 0 0 0 0,-1-1 0 0 0,0 1 0 0 0,1 0 0 0 0,-1-1 0 0 0,0 1 0 0 0,0 0 0 0 0,0-1 0 0 0,1 1 0 0 0,-1-1 0 0 0,0 1 0 0 0,0-1 0 0 0,0 0 0 0 0,0 1-10 0 0,-15 10 105 0 0,11-6-83 0 0,-1 1-1 0 0,1-1 1 0 0,-1 0 0 0 0,-1 0-1 0 0,1 0 1 0 0,-1-1 0 0 0,0 0-1 0 0,-4 1-21 0 0,-11 5 169 0 0,20-9-146 0 0,0 1 1 0 0,0-1 0 0 0,0 0 0 0 0,0-1-1 0 0,-1 1 1 0 0,1 0 0 0 0,0-1-1 0 0,0 1 1 0 0,-1-1 0 0 0,1 1 0 0 0,-2-1-24 0 0,-1 0-3 0 0,-3 3 152 0 0,7-2-141 0 0,0 1-52 0 0,1 0-32 0 0,-1 0-44 0 0,1 1-52 0 0,0 0-58 0 0,-3-3 102 0 0,0-1 106 0 0,1 1-67 0 0,0-1-81 0 0,1-1-152 0 0,2 0 15 0 0,1 0 160 0 0,0 0 88 0 0,0 0 75 0 0,-1 0 102 0 0,2 0-192 0 0,0-1 2 0 0,10-10 12 0 0,3 0 48 0 0,-16 13 9 0 0,1-1 0 0 0,0 1 0 0 0,-1 0 0 0 0,1-1 0 0 0,0 1 0 0 0,-1 0 0 0 0,1 0 0 0 0,0 0 0 0 0,-1 0 0 0 0,1 0 1 0 0,0-1-1 0 0,0 1 0 0 0,-1 0 0 0 0,1 1 0 0 0,0-1 0 0 0,-1 0 0 0 0,1 0 0 0 0,0 0 0 0 0,0 0 0 0 0,-1 1 0 0 0,2-1 3 0 0,11 12-136 0 0,-8-7 91 0 0,9 9 40 0 0,-1 0-19 0 0,-11-2 26 0 0,-2-5 16 0 0,0-1 40 0 0,0 18 154 0 0,-1-16-189 0 0,-1-1-55 0 0,-2 1 4 0 0,-8 18-81 0 0,9-16 85 0 0,-3 10-8 0 0,0-5 38 0 0,-5 3 64 0 0,8-5-37 0 0,3-11-26 0 0,-1 1-1 0 0,1-1 0 0 0,-1 0 0 0 0,0 0 1 0 0,0 1-1 0 0,0-1 0 0 0,0 0 0 0 0,0 0 1 0 0,0 0-1 0 0,0 0 0 0 0,-1 0 0 0 0,1 0 1 0 0,-1 0-1 0 0,1 0-6 0 0,-4 2 12 0 0,1 0-1 0 0,0 1 1 0 0,0 0 0 0 0,1 0-1 0 0,-1 0-11 0 0,3-2 4 0 0,-1-1 1 0 0,1 1-1 0 0,0-1 0 0 0,1 1 0 0 0,-1-1 0 0 0,0 1 0 0 0,1 0 0 0 0,-1-1 1 0 0,1 1-1 0 0,0 0 0 0 0,0 0-4 0 0,1 13 60 0 0,-1-12-30 0 0,0 0 0 0 0,0-1 0 0 0,0 1-1 0 0,0 0 1 0 0,0-1 0 0 0,-1 1 0 0 0,0 0 0 0 0,-1 3-30 0 0,-1 0 42 0 0,-6 15 44 0 0,9-21-78 0 0,0 0 1 0 0,0 0 0 0 0,0 0-1 0 0,0 0 1 0 0,0 0-1 0 0,0 0 1 0 0,0 0 0 0 0,0 0-1 0 0,0 0 1 0 0,1 1-1 0 0,-1-1 1 0 0,0 0 0 0 0,1 0-9 0 0,4 8 60 0 0,-4-8-43 0 0,0 1-1 0 0,0-1 0 0 0,0 1 0 0 0,-1-1 1 0 0,1 1-1 0 0,0-1 0 0 0,-1 1 1 0 0,1 0-1 0 0,-1-1 0 0 0,1 1 1 0 0,-1 1-17 0 0,3 3 120 0 0,7 7 12 0 0,-4 0 49 0 0,0-8-43 0 0,-5-5-129 0 0,-1 0 0 0 0,1 0-1 0 0,-1 0 1 0 0,0 1 0 0 0,1-1-1 0 0,-1 0 1 0 0,0 0 0 0 0,1 1-1 0 0,-1-1 1 0 0,0 0 0 0 0,0 1-1 0 0,1-1 1 0 0,-1 0-1 0 0,0 1 1 0 0,0-1 0 0 0,1 0-1 0 0,-1 1 1 0 0,0-1 0 0 0,0 0-1 0 0,0 1 1 0 0,0-1 0 0 0,1 1-1 0 0,-1-1 1 0 0,0 1 0 0 0,0-1-1 0 0,0 0 1 0 0,0 1 0 0 0,0-1-1 0 0,0 1 1 0 0,0-1 0 0 0,0 1-9 0 0,0-1 3 0 0,0 0 0 0 0,0 0 0 0 0,0 0 0 0 0,-1 0 0 0 0,1 0 0 0 0,0 0 0 0 0,0 0 0 0 0,0 0 0 0 0,0 1 0 0 0,0-1 0 0 0,0 0 0 0 0,0 0 0 0 0,0 0 0 0 0,0 0 0 0 0,0 0 0 0 0,0 0 0 0 0,0 0 0 0 0,1 0 0 0 0,-1 0 0 0 0,0 0 0 0 0,0 1 0 0 0,0-1 0 0 0,0 0 1 0 0,0 0-1 0 0,0 0 0 0 0,0 0 0 0 0,0 0 0 0 0,0 0 0 0 0,0 0 0 0 0,0 0 0 0 0,0 0 0 0 0,0 0 0 0 0,0 0 0 0 0,0 0 0 0 0,0 0 0 0 0,0 0 0 0 0,1 0 0 0 0,-1 0 0 0 0,0 0 0 0 0,0 1 0 0 0,0-1 0 0 0,0 0 0 0 0,0 0 0 0 0,0 0 0 0 0,0 0 0 0 0,0 0 0 0 0,0 0 0 0 0,0 0 1 0 0,1 0-1 0 0,-1 0 0 0 0,0 0 0 0 0,0 0 0 0 0,0 0 0 0 0,0-1 0 0 0,0 1 0 0 0,0 0 0 0 0,0 0-3 0 0,42 0 35 0 0,-25 1-23 0 0,-14-1 9 0 0,1 1 0 0 0,0-1 0 0 0,-1 0-1 0 0,1-1 1 0 0,0 1 0 0 0,-1-1-1 0 0,1 1 1 0 0,3-2-21 0 0,-4 1-1 0 0,5-2 19 0 0,-1 0 0 0 0,1 1 0 0 0,0 1 0 0 0,0-1 0 0 0,0 1 0 0 0,0 1-18 0 0,-3-3 53 0 0,8-8-53 0 0,-11 11 40 0 0,0-1-40 0 0,0 0-40 0 0,0 1-42 0 0,0 0-43 0 0,0 0-42 0 0,0 0-44 0 0,0 0-45 0 0,0 0-41 0 0,0 0-44 0 0,0 0-47 0 0,0-1-45 0 0,0 1-48 0 0,0 0-47 0 0,0-1-49 0 0,0 0-49 0 0,4-3-1324 0 0,4-5-1110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05.7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16 6056 0 0,'-13'0'176'0'0,"11"0"-45"0"0,1 0-13 0 0,1 0 36 0 0,0 0 123 0 0,0 0 229 0 0,0-3 20 0 0,0-7-14 0 0,0 7-67 0 0,0 3-28 0 0,0 0-7 0 0,0 0-25 0 0,0 0-94 0 0,0 0-41 0 0,0 0-8 0 0,0 0-20 0 0,0 0-71 0 0,0 0-30 0 0,0 0-7 0 0,0 0-10 0 0,0 0-28 0 0,0 0 4 0 0,0 3-23 0 0,0-3-56 0 0,0 1-1 0 0,0 0 1 0 0,0-1 0 0 0,0 1 0 0 0,0 0-1 0 0,0-1 1 0 0,0 1 0 0 0,0 0-1 0 0,0-1 1 0 0,-1 1 0 0 0,1 0 0 0 0,0-1-1 0 0,-1 1 1 0 0,1 0 0 0 0,0-1-1 0 0,-11 5 12 0 0,11-4-9 0 0,-1 0 0 0 0,1 0 1 0 0,0 0-1 0 0,-1-1 1 0 0,1 1-1 0 0,0 0 1 0 0,0 0-1 0 0,0 0 0 0 0,-1 0 1 0 0,1-1-1 0 0,0 1 1 0 0,0 0-1 0 0,0 0 1 0 0,1 1-4 0 0,-2 5 9 0 0,1-5-3 0 0,0 0 1 0 0,0 0-1 0 0,0 0 0 0 0,0 1 0 0 0,0-1 1 0 0,1 0-1 0 0,-1 0 0 0 0,1 0 0 0 0,-1 0 1 0 0,1 1-7 0 0,4 5 10 0 0,-4-6-10 0 0,0-1 0 0 0,0 0 0 0 0,0 1 0 0 0,0-1 1 0 0,-1 1-1 0 0,1-1 0 0 0,-1 1 0 0 0,1 0 0 0 0,-1-1 0 0 0,1 1 0 0 0,-1-1 0 0 0,0 1 1 0 0,0 0-1 0 0,0 0 0 0 0,0 9 0 0 0,-1-7 0 0 0,1-1 0 0 0,0 0 0 0 0,0 0 0 0 0,0 1 0 0 0,0-1 0 0 0,1 0 0 0 0,-1 0 0 0 0,1 0 0 0 0,0 0 0 0 0,0 1 0 0 0,5 9 30 0 0,-1 1-1 0 0,4 13-29 0 0,-3-5 15 0 0,-5-18-8 0 0,0-1-1 0 0,0 0 0 0 0,-1 0 1 0 0,1 1-1 0 0,-1-1 1 0 0,0 0-1 0 0,0 1 0 0 0,0 0-6 0 0,2 15 13 0 0,8 13 30 0 0,-5-3-32 0 0,6-8-1 0 0,-6 8 33 0 0,1-14-34 0 0,-5-12-6 0 0,0 0-1 0 0,0 0 1 0 0,0 0-1 0 0,0 0 1 0 0,0 1-1 0 0,-1-1 1 0 0,1 0-1 0 0,-1 0 1 0 0,0 4-3 0 0,0 1 31 0 0,-1 10 37 0 0,5 0 44 0 0,0-9-54 0 0,-2-5-40 0 0,-1-1-1 0 0,0 0 1 0 0,0 1 0 0 0,0-1 0 0 0,0 1 0 0 0,0-1-1 0 0,-1 1 1 0 0,0-1-18 0 0,1 8 87 0 0,-1 1 52 0 0,-2 0 24 0 0,-4 0 23 0 0,0 1 6 0 0,4-2-18 0 0,0 2 51 0 0,-4-3-38 0 0,1-2-52 0 0,0 3 62 0 0,1 0-3 0 0,-5-4-39 0 0,-4-1 57 0 0,7 4-20 0 0,-4-3-14 0 0,-4 0-47 0 0,9-5-88 0 0,-6 3 34 0 0,1 0-33 0 0,0 1-14 0 0,-6-4-1 0 0,0 1 43 0 0,8 2-37 0 0,7-4-31 0 0,-1 0-1 0 0,1 0 1 0 0,0-1-1 0 0,-1 1 1 0 0,1 0-1 0 0,-1-1 1 0 0,0 1-1 0 0,1 0 1 0 0,-1-1-1 0 0,1 0 1 0 0,-1 1-1 0 0,0-1 1 0 0,1 0-1 0 0,-1 0-3 0 0,-5 0 29 0 0,4 0-23 0 0,1 1-1 0 0,0-1 1 0 0,0 0 0 0 0,0-1-1 0 0,0 1 1 0 0,-1 0 0 0 0,1 0-1 0 0,0-1 1 0 0,0 0 0 0 0,-1 0-6 0 0,-5-3 23 0 0,7 2-20 0 0,-1 2-1 0 0,1-1 1 0 0,-1 0-1 0 0,1 0 1 0 0,-1 0 0 0 0,1 1-1 0 0,-1-1 1 0 0,1 1-1 0 0,-1-1 1 0 0,0 1 0 0 0,1 0-1 0 0,-1-1 1 0 0,0 1 0 0 0,1 0-3 0 0,-15-2 12 0 0,0-12 52 0 0,15 13-59 0 0,-1 0 0 0 0,1 0 1 0 0,0 0-1 0 0,0 0 1 0 0,0-1-1 0 0,0 1 0 0 0,0-1 1 0 0,0 1-1 0 0,0-1 1 0 0,0 1-1 0 0,0-1 0 0 0,1 1 1 0 0,-1-1-1 0 0,1 0 1 0 0,-1 1-1 0 0,1-1 0 0 0,0 0 1 0 0,-1 1-1 0 0,1-1 1 0 0,0 0-6 0 0,-1-8 28 0 0,-2 2-69 0 0,-1 2-56 0 0,-1 1-45 0 0,3 2-127 0 0,1 1 83 0 0,0-1 46 0 0,2-3-109 0 0,-1 4 119 0 0,0 1-49 0 0,0 0-74 0 0,0-1 11 0 0,0 0-34 0 0,0-1-365 0 0,0 1 94 0 0,0 0-46 0 0,0-3-693 0 0,0-2-541 0 0,0-2-1031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06.0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7568 0 0,'0'0'166'0'0,"0"0"29"0"0,0 0 14 0 0,0 0-7 0 0,0 0-81 0 0,0 0-32 0 0,0 0-7 0 0,0 0-30 0 0,0 0-108 0 0,0 0-12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07.2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5520 0 0,'0'0'158'0'0,"2"0"-4"0"0,-1 0-152 0 0,0 0-1 0 0,-1 0 1 0 0,1 0 0 0 0,0 0 0 0 0,-1 0 0 0 0,1-1-1 0 0,0 1 1 0 0,-1 0 0 0 0,1 0 0 0 0,-1-1 0 0 0,1 1 0 0 0,0 0-1 0 0,-1-1 1 0 0,1 1 0 0 0,-1 0 0 0 0,1-1 0 0 0,-1 1-1 0 0,1-1 1 0 0,-1 1 0 0 0,0-1 0 0 0,1 1 0 0 0,-1-1-1 0 0,1 0-1 0 0,4-4 51 0 0,3 2 89 0 0,-6 3 60 0 0,-1 0-150 0 0,-1 0-80 0 0,1 0-66 0 0,0 0-90 0 0,1 0-102 0 0,0 0-89 0 0,2 0-161 0 0,1 0-365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13.2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161 395 5760 0 0,'-4'-4'47'0'0,"2"2"-39"0"0,1 1-1 0 0,-2-2 35 0 0,-2-2 35 0 0,-3-3 53 0 0,-1-1 7 0 0,3 3 6 0 0,-1-1 164 0 0,5 5 24 0 0,0 1-88 0 0,0 1-74 0 0,0-1-59 0 0,0 1-34 0 0,-3 1 13 0 0,4-1-5 0 0,1 0 4 0 0,-4 0 203 0 0,0 0 42 0 0,-6 0 468 0 0,4 0-316 0 0,2 1-170 0 0,2 0-201 0 0,1 0-35 0 0,-4 6 91 0 0,5-7-164 0 0,-1 1 0 0 0,1-1 0 0 0,0 0 0 0 0,0 1 0 0 0,0-1 0 0 0,-1 1-1 0 0,1-1 1 0 0,0 0 0 0 0,0 1 0 0 0,-1-1 0 0 0,1 0 0 0 0,0 0 0 0 0,-1 1 0 0 0,1-1 0 0 0,0 0 0 0 0,-1 0 0 0 0,1 0 0 0 0,-1 1 0 0 0,1-1 0 0 0,0 0 0 0 0,-1 0 0 0 0,1 0 0 0 0,-1 0 0 0 0,1 0 0 0 0,0 0 0 0 0,-1 0 0 0 0,1 0 0 0 0,-1 0 0 0 0,1 0 0 0 0,-1 0 0 0 0,1 0-6 0 0,0 0 2 0 0,0 0 0 0 0,0 0 0 0 0,-1 0 0 0 0,1 0 0 0 0,0 0 0 0 0,0 0 0 0 0,0 0 0 0 0,0 0 0 0 0,0 0 0 0 0,0 0 0 0 0,0 0 0 0 0,0 0 0 0 0,0 0 0 0 0,0 0 0 0 0,-1 0 0 0 0,1 0 0 0 0,0 0 0 0 0,0 0 0 0 0,0 0 0 0 0,0 0 0 0 0,0 0 0 0 0,0 0 0 0 0,0 0 0 0 0,0 0 0 0 0,0 0 0 0 0,0 0 0 0 0,0 1 0 0 0,0-1 0 0 0,-1 0 0 0 0,1 0 0 0 0,0 0 0 0 0,0 0 0 0 0,0 0 0 0 0,0 0 0 0 0,0 0 0 0 0,0 0 0 0 0,0 0 0 0 0,0 0 0 0 0,0 0 0 0 0,0 0 0 0 0,0 1 1 0 0,0-1-1 0 0,0 0 0 0 0,0 0 0 0 0,0 0 0 0 0,0 0 0 0 0,0 0 0 0 0,0 0 0 0 0,0 0 0 0 0,0 0 0 0 0,0 0 0 0 0,0 0 0 0 0,0 1 0 0 0,0-1 0 0 0,0 0 0 0 0,0 0 0 0 0,0 0-2 0 0,0 0 4 0 0,0 1 1 0 0,0-1 0 0 0,0 1-1 0 0,0-1 1 0 0,0 0-1 0 0,0 1 1 0 0,0-1 0 0 0,0 1-1 0 0,0-1 1 0 0,0 1-1 0 0,0-1 1 0 0,0 0 0 0 0,-1 1-1 0 0,1-1 1 0 0,0 0 0 0 0,0 1-1 0 0,0-1 1 0 0,-1 1-1 0 0,1-1 1 0 0,0 0 0 0 0,0 1-1 0 0,-1-1 1 0 0,1 0-1 0 0,0 0 1 0 0,-1 1 0 0 0,1-1-1 0 0,0 0 1 0 0,-1 0 0 0 0,1 0-1 0 0,-1 1 1 0 0,1-1-5 0 0,-7 5 73 0 0,-9 24 135 0 0,7-12-88 0 0,2-3-42 0 0,6-10-53 0 0,0 0 0 0 0,0 0 0 0 0,1 0 0 0 0,-1 0 0 0 0,1 0 0 0 0,0 0 0 0 0,0 0 0 0 0,0 0 0 0 0,0 0 0 0 0,1 2-25 0 0,0 14 88 0 0,-1-5-38 0 0,0 31 182 0 0,0-33-218 0 0,2-8 60 0 0,4 0-44 0 0,-3-2 3 0 0,2 2 71 0 0,-4-4-17 0 0,2-1-38 0 0,5-1-10 0 0,-5 1-7 0 0,-1 0-18 0 0,0 0 0 0 0,0 1 0 0 0,0-1 0 0 0,0 1 0 0 0,0-1 0 0 0,0 1 0 0 0,0 0 0 0 0,-1-1 0 0 0,1 1 0 0 0,1 1-14 0 0,4 1 60 0 0,-1-10 36 0 0,-6 6-90 0 0,1 1 1 0 0,0-1 0 0 0,0 1 0 0 0,-1 0 0 0 0,1-1 0 0 0,0 1 0 0 0,0 0 0 0 0,0 0-1 0 0,0 0 1 0 0,0 0 0 0 0,-1 0 0 0 0,1 0 0 0 0,0 0 0 0 0,1 0-7 0 0,-1 0 6 0 0,-1 0 1 0 0,1 0 0 0 0,0 0 0 0 0,0 0-1 0 0,0 0 1 0 0,0 0 0 0 0,0 0 0 0 0,-1 0-1 0 0,1-1 1 0 0,0 1 0 0 0,0 0 0 0 0,0-1 0 0 0,-1 1-1 0 0,2-1-6 0 0,3-9 88 0 0,24-6 74 0 0,-18 11-123 0 0,-10 5-36 0 0,0 0-1 0 0,0-1 0 0 0,0 1 0 0 0,1-1 1 0 0,-1 1-1 0 0,0-1 0 0 0,0 1 0 0 0,0-1 0 0 0,0 0 1 0 0,0 1-1 0 0,-1-1 0 0 0,1 0 0 0 0,0 0 1 0 0,0 0-1 0 0,0 0 0 0 0,-1 0 0 0 0,1 0 1 0 0,0 0-3 0 0,4-10 0 0 0,-4 9 0 0 0,0 0 0 0 0,0-1 0 0 0,0 1 0 0 0,0 0 0 0 0,1 0 0 0 0,-1 0 0 0 0,1 0 0 0 0,-1 0 0 0 0,1 0 0 0 0,7-6-6 0 0,7-9-37 0 0,-15 16 36 0 0,0-1 1 0 0,-1 1 0 0 0,1-1-1 0 0,0 1 1 0 0,0-1 0 0 0,-1 1 0 0 0,1-1-1 0 0,-1 1 1 0 0,0-1 0 0 0,1 0-1 0 0,-1 1 1 0 0,0-1 0 0 0,0 0 6 0 0,0 0-12 0 0,0 0 0 0 0,0 0 0 0 0,1 1-1 0 0,-1-1 1 0 0,0 0 0 0 0,1 0 0 0 0,0 1 0 0 0,-1-1 0 0 0,1 0 0 0 0,0 1-1 0 0,0-1 1 0 0,0 1 0 0 0,0-1 12 0 0,0 1-11 0 0,0-1 0 0 0,0 0 0 0 0,0 1 0 0 0,-1-1 0 0 0,1 1 0 0 0,0-1 0 0 0,-1 0 0 0 0,1 0 0 0 0,-1 1 0 0 0,0-1 0 0 0,0 0 0 0 0,1 0 0 0 0,-1 0 11 0 0,0-73-361 0 0,0-36-62 0 0,-2 94 330 0 0,-4-1 17 0 0,1 3 21 0 0,2-16-36 0 0,3 26 87 0 0,0 1-1 0 0,0 0 1 0 0,0 0 0 0 0,-1 0 0 0 0,-1-5 4 0 0,-8-12 0 0 0,5-5 0 0 0,-2 13 0 0 0,6 11-2 0 0,0 1 0 0 0,1 0-1 0 0,-1-1 1 0 0,0 1 0 0 0,1-1-1 0 0,-1 1 1 0 0,1-1 0 0 0,-1 1 0 0 0,1-1-1 0 0,0 1 1 0 0,0-1 0 0 0,-1 0-1 0 0,1 1 3 0 0,0-28-297 0 0,-2 24 176 0 0,-9-6 83 0 0,9 8-26 0 0,2 3-5 0 0,0 0-8 0 0,0 0-3 0 0,0 0 0 0 0,2 3 13 0 0,0-2 65 0 0,-1 1 0 0 0,0-1 0 0 0,0 1 1 0 0,0 0-1 0 0,0-1 0 0 0,0 1 0 0 0,0 0 0 0 0,-1-1 0 0 0,1 1 0 0 0,-1 0 1 0 0,1 0-1 0 0,-1 0 0 0 0,1 1 2 0 0,0 12 31 0 0,-1-6 24 0 0,0-1 37 0 0,0-4-50 0 0,2 11 178 0 0,5 4-34 0 0,-2-9-73 0 0,-1 3-44 0 0,6 21 121 0 0,-7-18-134 0 0,-2 3-35 0 0,-1-12-22 0 0,1-1 1 0 0,0 1 0 0 0,0 0 0 0 0,1-1 0 0 0,-1 1-1 0 0,1-1 1 0 0,3 11 32 0 0,0 14 123 0 0,-1-16-68 0 0,4 20 134 0 0,-7-20-104 0 0,-1 2 49 0 0,0 18 172 0 0,0 22 236 0 0,3-36-358 0 0,3-1-69 0 0,-1-2-69 0 0,-3-1-50 0 0,-2 1-2 0 0,0-1 47 0 0,0 30 255 0 0,0-46-322 0 0,0-1 1 0 0,0 1 0 0 0,0 0-1 0 0,0 0 1 0 0,0 0 0 0 0,0 0-1 0 0,0 0 1 0 0,1-1 0 0 0,-1 1-1 0 0,0 0 1 0 0,0 0 0 0 0,1 0-1 0 0,-1-1 1 0 0,1 2-7 0 0,9 3 0 0 0,-7 2-43 0 0,-3-5 1 0 0,0 0-39 0 0,0 0-6 0 0,0-2-73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13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0 144 8088 0 0,'0'2'234'0'0,"0"20"-31"0"0,0-20-148 0 0,0 3-35 0 0,1 5-9 0 0,1-4 31 0 0,1 0 37 0 0,4 6 109 0 0,-2 15 133 0 0,2-15-119 0 0,-3-2 1 0 0,-1 4 48 0 0,0 6-6 0 0,1-8-54 0 0,2 4 44 0 0,-1 10 101 0 0,1-13-117 0 0,-5-11-187 0 0,0-1 0 0 0,0 0 1 0 0,0 1-1 0 0,-1-1 0 0 0,1 1 0 0 0,-1-1 1 0 0,1 1-1 0 0,-1-1 0 0 0,1 1 0 0 0,-1-1 1 0 0,0 1-1 0 0,0 0 0 0 0,0-1-32 0 0,1 8 153 0 0,0-2-43 0 0,1 0-19 0 0,2 2 0 0 0,0-1 1 0 0,-2-1 0 0 0,-1 1 19 0 0,0 0 43 0 0,-1-1-10 0 0,-1-4-95 0 0,1-1 0 0 0,0 0 0 0 0,0 0 0 0 0,0 0 1 0 0,1 0-1 0 0,-1 1 0 0 0,0-1 0 0 0,1 0 0 0 0,-1 0 1 0 0,2 1-50 0 0,2 5 153 0 0,2 2 64 0 0,-3 3 38 0 0,-3-3-138 0 0,0-1 63 0 0,0 3 94 0 0,0 7 192 0 0,0-8-338 0 0,0-8-6 0 0,0-3-8 0 0,0 0-22 0 0,-3-3-8 0 0,-10-8-6 0 0,6 8-66 0 0,6 3-10 0 0,1 0 0 0 0,-1 0 0 0 0,1 0 0 0 0,0 0 1 0 0,-1-1-1 0 0,1 1 0 0 0,-1 0 0 0 0,1 0 0 0 0,-1-1 1 0 0,1 1-1 0 0,0 0 0 0 0,-1-1 0 0 0,1 1 0 0 0,-1 0 1 0 0,1-1-1 0 0,0 1 0 0 0,-1-1 0 0 0,1 1 1 0 0,0-1-1 0 0,0 1 0 0 0,-1 0 0 0 0,1-1 0 0 0,0 1 1 0 0,0-1-1 0 0,0 1 0 0 0,0-1 0 0 0,0 1 0 0 0,0-1 1 0 0,0 1-1 0 0,-1-1 0 0 0,1 1 0 0 0,1-1 0 0 0,-1 1 1 0 0,0-1-1 0 0,0 0 0 0 0,0 1 0 0 0,0-1 1 0 0,0 1-3 0 0,0-2 1 0 0,0 0 0 0 0,0 1 1 0 0,-1-1-1 0 0,1 0 1 0 0,0 0-1 0 0,-1 1 1 0 0,0-1-1 0 0,1 0 1 0 0,-1 1-1 0 0,0-1 1 0 0,0 0-1 0 0,0 1 1 0 0,0-1-2 0 0,0 1 4 0 0,0-1 0 0 0,0 1 1 0 0,1-1-1 0 0,-1 1 1 0 0,0-1-1 0 0,0 0 0 0 0,1 0 1 0 0,-1 1-1 0 0,1-1 0 0 0,0 0 1 0 0,0 0-1 0 0,-1 1 1 0 0,1-1-5 0 0,0 0 1 0 0,0 0 0 0 0,0 1 0 0 0,0-1 0 0 0,0 1 0 0 0,-1-1 0 0 0,1 0 0 0 0,-1 1 0 0 0,1-1 0 0 0,-1 1 0 0 0,0-1 0 0 0,0 1 0 0 0,1-1 0 0 0,-2 0-1 0 0,1 0 0 0 0,0 1-1 0 0,0-1 1 0 0,0 0 0 0 0,0 1 0 0 0,0-1 0 0 0,1 0 0 0 0,-1 0 0 0 0,1 0 0 0 0,-1 0 0 0 0,1 0 0 0 0,0 0 0 0 0,0 0 0 0 0,0-1 0 0 0,-1-22 3 0 0,0-18-104 0 0,1 35 37 0 0,1 0 1 0 0,-1 0 0 0 0,3-8 63 0 0,8-16-152 0 0,-6 1-12 0 0,5-1-50 0 0,-5 15 85 0 0,-4 9 61 0 0,1 0-1 0 0,0 1 1 0 0,1-1 0 0 0,-1 1 0 0 0,2-1 68 0 0,10-19-201 0 0,-4 8 14 0 0,-1 0-1 0 0,3-8 188 0 0,-1 4-92 0 0,-9 19 60 0 0,1 0 0 0 0,0 0 0 0 0,1 0 0 0 0,-1 0 0 0 0,1 1 0 0 0,0-1 32 0 0,24-15-164 0 0,-9 9 124 0 0,-15 8 40 0 0,2 1 0 0 0,16 2 0 0 0,-16-1 0 0 0,-5-1 0 0 0,0 1 0 0 0,0 0 0 0 0,0 0 0 0 0,0 0 0 0 0,0 0 0 0 0,0 0 0 0 0,0 0 0 0 0,0 0 0 0 0,0 0 0 0 0,0 0 0 0 0,0 0 0 0 0,0 0 0 0 0,-1 1 0 0 0,1-1 0 0 0,0 0 0 0 0,0 1 0 0 0,0-1 0 0 0,0 1 0 0 0,0-1 0 0 0,-1 1 0 0 0,1-1 0 0 0,0 1 0 0 0,0-1 0 0 0,-1 1 0 0 0,1 0 0 0 0,-1 0 0 0 0,1-1 0 0 0,0 1 0 0 0,-1 0 0 0 0,1 0 0 0 0,-1-1 0 0 0,0 1 0 0 0,1 0 0 0 0,-1 0 0 0 0,0 0 0 0 0,1 0 0 0 0,25 47 73 0 0,-25-47-70 0 0,-1 0 0 0 0,0 0 0 0 0,0 0 0 0 0,1 0 0 0 0,-1 0 0 0 0,0 0 0 0 0,0 0 0 0 0,0 1 0 0 0,0-1 0 0 0,0 0 0 0 0,-1 0 0 0 0,1 0 0 0 0,0 0 0 0 0,0 0 0 0 0,-1 0 0 0 0,1 0 0 0 0,-1 0 0 0 0,1 0 1 0 0,-1 0-1 0 0,1 0 0 0 0,-1 0 0 0 0,1 0 0 0 0,-1 0 0 0 0,0 0-3 0 0,0 0 5 0 0,0 1 1 0 0,0 0-1 0 0,0-1 1 0 0,0 1-1 0 0,1-1 1 0 0,-1 1-1 0 0,1 0 1 0 0,-1-1-1 0 0,1 1 1 0 0,-1 0-1 0 0,1 1-5 0 0,0 8 81 0 0,1-8-56 0 0,-1 0 0 0 0,0 0 0 0 0,0 1-1 0 0,-1-1 1 0 0,1 0 0 0 0,0 0 0 0 0,-1-1 0 0 0,0 1 0 0 0,0 0 0 0 0,0 0 0 0 0,-1 2-25 0 0,-10 12 157 0 0,4-9-107 0 0,-5 5 9 0 0,-11 10 48 0 0,16-14-73 0 0,-6 3-5 0 0,-11 2 27 0 0,9-4-45 0 0,0-7-42 0 0,13-3-71 0 0,0 0 64 0 0,-5 0 108 0 0,5 0-81 0 0,1 0-43 0 0,-1 0-50 0 0,1 0-78 0 0,-1 0-87 0 0,-1 0-102 0 0,1 0-117 0 0,2 0 177 0 0,0 0-47 0 0,0 0-40 0 0,0 0-37 0 0,-1 0-127 0 0,0 0-36 0 0,-3 0-1320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14.1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0 6768 0 0,'0'0'149'0'0,"0"0"23"0"0,0 0 12 0 0,0 0 24 0 0,0 0 75 0 0,-3 3 33 0 0,-10 7 4 0 0,6-7-180 0 0,7-3-125 0 0,-1 0 0 0 0,1 1 1 0 0,-1-1-1 0 0,1 0 0 0 0,-1 0 0 0 0,1 0 0 0 0,-1 1 0 0 0,1-1 0 0 0,0 0 1 0 0,-1 1-1 0 0,1-1 0 0 0,-1 0 0 0 0,1 1 0 0 0,0-1 0 0 0,-1 0 1 0 0,1 1-1 0 0,0-1 0 0 0,-1 1 0 0 0,1-1 0 0 0,0 1 0 0 0,0-1 0 0 0,0 1 1 0 0,-1-1-1 0 0,1 1 0 0 0,0-1 0 0 0,0 1 0 0 0,0-1 0 0 0,0 1 0 0 0,0-1 1 0 0,0 1-1 0 0,0-1 0 0 0,0 1 0 0 0,0-1 0 0 0,0 1 0 0 0,0-1 0 0 0,0 1 1 0 0,0-1-1 0 0,0 1-15 0 0,0 0 36 0 0,0 1 0 0 0,0-1 1 0 0,0 1-1 0 0,0-1 1 0 0,-1 1-1 0 0,1-1 0 0 0,-1 1 1 0 0,1-1-1 0 0,-1 1 1 0 0,0-1-1 0 0,0 1-36 0 0,-1 1 145 0 0,0 1 0 0 0,-1-1 0 0 0,0 0 0 0 0,0 0 0 0 0,-2 2-145 0 0,2-2 150 0 0,0 0-1 0 0,0 0 1 0 0,0 0-1 0 0,0 0 0 0 0,-1 3-149 0 0,3-4 40 0 0,1-1 0 0 0,-1 1-1 0 0,0-1 1 0 0,1 0-1 0 0,-1 1 1 0 0,1 0-1 0 0,0-1 1 0 0,-1 1 0 0 0,1-1-1 0 0,0 1 1 0 0,0-1-40 0 0,0 9 194 0 0,-1-3-81 0 0,-8 13 52 0 0,5-13-91 0 0,0 2 42 0 0,1-4-85 0 0,1-1-1 0 0,1 1 1 0 0,-1 0-1 0 0,1 0 0 0 0,-1 1-30 0 0,1 1 69 0 0,0 0 38 0 0,1 1 46 0 0,0 1 56 0 0,0 18 242 0 0,0 6 79 0 0,2-30-375 0 0,2 0-160 0 0,1 0 47 0 0,1 0 55 0 0,4-1 110 0 0,9 0 159 0 0,-4-2-218 0 0,-13 0-139 0 0,9-2 84 0 0,3-5 5 0 0,-13 6-85 0 0,0 0-1 0 0,1 1 1 0 0,-1-1 0 0 0,1 0 0 0 0,-1 1-1 0 0,1-1 1 0 0,-1 0 0 0 0,1 1-1 0 0,-1 0 1 0 0,1-1 0 0 0,0 1 0 0 0,-1 0-13 0 0,5-3 104 0 0,12-8 19 0 0,-14 9-103 0 0,0-1-1 0 0,0 1 1 0 0,0 0-1 0 0,0-1 1 0 0,2-3-20 0 0,2-1 9 0 0,-5 3 5 0 0,0 1-1 0 0,0 0 1 0 0,0 0-1 0 0,1 0 1 0 0,0 0 0 0 0,0 1-14 0 0,1-1 9 0 0,-5 3-9 0 0,1 0 1 0 0,0-1-1 0 0,-1 1 1 0 0,1 0-1 0 0,0-1 1 0 0,-1 1-1 0 0,1 0 1 0 0,-1-1-1 0 0,1 1 1 0 0,-1-1-1 0 0,1 1 1 0 0,-1-1-1 0 0,1 1 1 0 0,-1-1-1 0 0,1 1 1 0 0,-1-1-1 0 0,0 1 1 0 0,1-1-1 0 0,-1 0 0 0 0,0 1 1 0 0,1-1-1 0 0,-1 0 0 0 0,2-4 7 0 0,4-3 16 0 0,-1-1-3 0 0,-3-24 44 0 0,-5 21-68 0 0,-7-2-93 0 0,7 10-47 0 0,2-3-94 0 0,1 5 28 0 0,0 0 50 0 0,-1 1-48 0 0,0 0-129 0 0,-1 0-67 0 0,0 1-61 0 0,1-1-52 0 0,-3 0-372 0 0,1 0-70 0 0,-3-3-858 0 0,-4-5-1031 0 0,10 9 2764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28.5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269 126 6048 0 0,'0'0'133'0'0,"0"-2"23"0"0,1-1-109 0 0,-2-1-4 0 0,-4 1 27 0 0,-6-3 77 0 0,10 5-145 0 0,0 1 0 0 0,0-1 1 0 0,0 0-1 0 0,0 0 0 0 0,0 0 1 0 0,0 0-1 0 0,0 0 0 0 0,0 0 1 0 0,0 0-1 0 0,0 0 0 0 0,0 0 1 0 0,0-1-3 0 0,0-1 21 0 0,1 0 43 0 0,1 0 28 0 0,-2 0 35 0 0,0 0 38 0 0,-2-1 38 0 0,-23-22 1302 0 0,24 25-1245 0 0,1-1-48 0 0,0 1-43 0 0,1 0-38 0 0,-1-1-19 0 0,1 1-39 0 0,0 0-28 0 0,0-1-33 0 0,1-1-13 0 0,-2 2 39 0 0,0 0 40 0 0,-12-4 220 0 0,0-5-30 0 0,10 7-78 0 0,1 2-64 0 0,-1 0-39 0 0,0 1-34 0 0,0 1-14 0 0,1-3 35 0 0,0-1 30 0 0,0 0-4 0 0,1 0-5 0 0,-2 1 0 0 0,-1 1 100 0 0,0 0-54 0 0,-1 1 38 0 0,-29 0 311 0 0,19 0-355 0 0,1 0-38 0 0,1 3-33 0 0,-3 10-11 0 0,3 3-42 0 0,8-3-11 0 0,1-11 0 0 0,-3 4 0 0 0,6 8 0 0 0,1-11 0 0 0,0-1 0 0 0,0 0 0 0 0,0 1 0 0 0,0-1 0 0 0,0 0 0 0 0,0 0 0 0 0,-1 1 0 0 0,1-1 0 0 0,-1 0 0 0 0,0 0 0 0 0,0 1 0 0 0,-4 5 0 0 0,4-7 0 0 0,0 1 0 0 0,0-1 0 0 0,1 1 0 0 0,-1-1 0 0 0,0 1 0 0 0,0-1 0 0 0,1 1 0 0 0,-1-1 0 0 0,1 1 0 0 0,0 0 0 0 0,-1-1 0 0 0,1 1 0 0 0,0 0 0 0 0,0-1 0 0 0,0 65-15 0 0,4-42-41 0 0,11 17 37 0 0,-5-16 10 0 0,1 1-46 0 0,-6-18 46 0 0,-5-7 7 0 0,0-1 0 0 0,1 1 0 0 0,-1 0 0 0 0,0 0 0 0 0,1 0 0 0 0,-1 0-1 0 0,1-1 1 0 0,0 1 0 0 0,-1 0 0 0 0,1 0 0 0 0,-1-1 0 0 0,1 1 0 0 0,0-1 0 0 0,0 1 0 0 0,-1 0 0 0 0,1-1 0 0 0,0 1 0 0 0,0-1 0 0 0,0 0-1 0 0,0 1 1 0 0,-1-1 0 0 0,1 0 0 0 0,0 1 0 0 0,0-1 0 0 0,0 0 0 0 0,0 0 2 0 0,10 3-10 0 0,-1 10-33 0 0,-9-12 43 0 0,1 1 0 0 0,-1-1-1 0 0,1 0 1 0 0,0 0 0 0 0,-1 0 0 0 0,1-1-1 0 0,0 1 1 0 0,-1 0 0 0 0,1-1-1 0 0,0 1 1 0 0,0-1 0 0 0,20 9 77 0 0,-14-4-42 0 0,5 1 19 0 0,-2-4 15 0 0,8-2 207 0 0,4 1 35 0 0,-9-2-133 0 0,-3 0-69 0 0,-2-1-51 0 0,-4 0-16 0 0,1 0-1 0 0,-1-1 1 0 0,0 1 0 0 0,0-1-1 0 0,0-1-41 0 0,1-6 74 0 0,7 5 6 0 0,-2-2-24 0 0,8-11 142 0 0,-5-3 21 0 0,-11 6-126 0 0,-3 13-80 0 0,0 1-1 0 0,0-1 0 0 0,-1 0 1 0 0,1 1-1 0 0,0-1 0 0 0,-1 0 1 0 0,1 0-1 0 0,-1 1 1 0 0,0-1-1 0 0,0 1 0 0 0,1-1 1 0 0,-1 1-1 0 0,0-1 0 0 0,-1 1-12 0 0,-2-6 21 0 0,3 4-14 0 0,1 1 1 0 0,-1 0 0 0 0,1 0-1 0 0,-1-1 1 0 0,1 1-1 0 0,0-1 1 0 0,0 1 0 0 0,0 0-1 0 0,0-2-7 0 0,0 0 12 0 0,-2-2 62 0 0,1 5-68 0 0,0 0 0 0 0,0 0 0 0 0,0 0 0 0 0,0 0 0 0 0,0-1 0 0 0,0 1 0 0 0,0 0 0 0 0,1-1 0 0 0,-1 1 0 0 0,0-1-6 0 0,-7-13 12 0 0,-19-16-73 0 0,24 28-6 0 0,-1-1 44 0 0,2 2-20 0 0,0 0-61 0 0,-1-1-86 0 0,-1-1-111 0 0,-9-10-144 0 0</inkml:trace>
  <inkml:trace contextRef="#ctx0" brushRef="#br0" timeOffset="415.64">427 205 7744 0 0,'0'0'174'0'0,"0"3"29"0"0,2 7-25 0 0,4 0-39 0 0,-1-1-61 0 0,1 3-42 0 0,3 7-39 0 0,1 0 15 0 0,-3-6 64 0 0,-5-6 79 0 0,1-1 127 0 0,7-1 286 0 0,-4 3-106 0 0,2 9 89 0 0,-6-13-366 0 0,3 28 1192 0 0,0-25-1045 0 0,3 1 28 0 0,0 2 13 0 0,-3-3-27 0 0,-3 1 54 0 0,-1-3-151 0 0,-1 0 40 0 0,0-5-270 0 0,0 1-1 0 0,0 0 1 0 0,1-1-1 0 0,-1 1 1 0 0,0 0 0 0 0,0-1-1 0 0,0 1 1 0 0,1 0-1 0 0,-1-1 1 0 0,0 1-1 0 0,0-1 1 0 0,1 1-1 0 0,-1-1 1 0 0,1 1 0 0 0,-1-1-1 0 0,0 1 1 0 0,1-1-1 0 0,-1 1 1 0 0,1-1-1 0 0,-1 1 1 0 0,1-1 0 0 0,-1 0-1 0 0,1 1-18 0 0,0-1 20 0 0,-1 1 0 0 0,1-1 0 0 0,-1 0 0 0 0,1 1 1 0 0,-1-1-1 0 0,1 1 0 0 0,-1-1 0 0 0,1 1 0 0 0,-1-1 0 0 0,1 1 0 0 0,-1-1 0 0 0,0 1 0 0 0,1 0 1 0 0,-1-1-1 0 0,0 1 0 0 0,0-1 0 0 0,0 1 0 0 0,1 0 0 0 0,-1-1 0 0 0,0 1 0 0 0,0 0 0 0 0,0-1 1 0 0,0 1-21 0 0,0 2 312 0 0,0-3-19 0 0,0 0-77 0 0,0 0-31 0 0,0 0-8 0 0,0 0-9 0 0,0 0-32 0 0,0 0-9 0 0,0-3-6 0 0,1-5-27 0 0,5-3-16 0 0,-2 3-1 0 0,-1 2 13 0 0,-2-1 23 0 0,0 0 43 0 0,-1-8-42 0 0,0-1-57 0 0,0-7-44 0 0,0-31-45 0 0,0 52 25 0 0,0 0-1 0 0,0 1 1 0 0,1-1-1 0 0,-1 0 1 0 0,1 0-1 0 0,-1 1 0 0 0,1-1 1 0 0,-1 0-1 0 0,1 1 1 0 0,0-1-1 0 0,0 1 0 0 0,0-1 1 0 0,0 1-1 0 0,0-1 1 0 0,0 1-1 0 0,0 0 1 0 0,1-1-1 0 0,-1 1 0 0 0,1 0 8 0 0,11-15-53 0 0,-3-8 40 0 0,1 0-45 0 0,-11 23 56 0 0,1 0-1 0 0,0 0 1 0 0,0 0-1 0 0,-1 0 0 0 0,1 0 1 0 0,0 0-1 0 0,0 0 1 0 0,0 0-1 0 0,0 0 0 0 0,0 1 1 0 0,0-1-1 0 0,0 0 0 0 0,1 1 1 0 0,-1-1-1 0 0,0 1 1 0 0,0-1-1 0 0,0 1 0 0 0,1-1 1 0 0,-1 1-1 0 0,0 0 1 0 0,0 0-1 0 0,1-1 0 0 0,-1 1 1 0 0,0 0-1 0 0,2 1 3 0 0,-3-1-1 0 0,1 0 0 0 0,-1 0-1 0 0,1 0 1 0 0,-1 0 0 0 0,1 0-1 0 0,-1 0 1 0 0,1 0 0 0 0,-1 0-1 0 0,1 0 1 0 0,-1 0 0 0 0,1 0 0 0 0,-1 0-1 0 0,1-1 1 0 0,-1 1 0 0 0,1 0-1 0 0,-1 0 1 0 0,0 0 0 0 0,1-1-1 0 0,-1 1 1 0 0,1 0 0 0 0,-1 0 0 0 0,1-1-1 0 0,-1 1 1 0 0,0 0 0 0 0,1-1-1 0 0,-1 1 1 0 0,0-1 0 0 0,1 1-1 0 0,-1 0 1 0 0,0-1 0 0 0,0 1 0 0 0,1-1 1 0 0,3-6-36 0 0,25-8-44 0 0,-28 14 78 0 0,0 1 0 0 0,0 0 0 0 0,0-1-1 0 0,0 1 1 0 0,0 0 0 0 0,0 0 0 0 0,0 0 0 0 0,0 0 0 0 0,0 0 0 0 0,0 0 0 0 0,-1 0 0 0 0,1 0 0 0 0,0 1 0 0 0,0-1 0 0 0,0 0 0 0 0,0 0 0 0 0,0 1-1 0 0,0-1 1 0 0,0 1 0 0 0,0-1 0 0 0,-1 1 0 0 0,1-1 0 0 0,0 1 0 0 0,0-1 0 0 0,-1 1 0 0 0,1 0 0 0 0,0 0 2 0 0,6 3-24 0 0,24 12-2 0 0,-29-15 20 0 0,1 0-1 0 0,-1-1 0 0 0,0 1 0 0 0,0 0 1 0 0,1-1-1 0 0,-1 0 0 0 0,0 1 0 0 0,1-1 7 0 0,-2 0 0 0 0,0 0 0 0 0,0 0 0 0 0,0 0-1 0 0,0 0 1 0 0,0 0 0 0 0,0 0 0 0 0,0 0-1 0 0,0 1 1 0 0,0-1 0 0 0,0 0 0 0 0,0 1 0 0 0,0-1-1 0 0,0 1 1 0 0,0-1 0 0 0,0 1 0 0 0,0-1-1 0 0,-1 1 1 0 0,1 0 0 0 0,0 0 0 0 0,0-1 0 0 0,-1 1-1 0 0,1 0 1 0 0,0 0 0 0 0,-1 0 0 0 0,1-1-1 0 0,0 2 1 0 0,4 9 0 0 0,-4-9 0 0 0,0 0 0 0 0,0 1 0 0 0,0-1 0 0 0,0 0 0 0 0,1 0 0 0 0,-1 0 0 0 0,1 0 0 0 0,-1 0 0 0 0,1 0 0 0 0,6 5 0 0 0,-5-4 0 0 0,1 0 0 0 0,-1 1 0 0 0,0-1 0 0 0,0 1 0 0 0,-1-1 0 0 0,1 1 0 0 0,2 7 0 0 0,-4-9 0 0 0,0 0 0 0 0,0 1 0 0 0,0-1 0 0 0,1 0 0 0 0,-1 0 0 0 0,0 0 0 0 0,1 0 0 0 0,0 0 0 0 0,0 0 0 0 0,-1 0 0 0 0,1-1 0 0 0,-1 1 0 0 0,1 0 0 0 0,-1 0 0 0 0,0 0 0 0 0,1 0 0 0 0,-1 0 0 0 0,0 0 0 0 0,-1 0 0 0 0,1 0 0 0 0,0 1 0 0 0,0-1 0 0 0,-1 0 0 0 0,0 1 0 0 0,1-1 0 0 0,-1 0 0 0 0,0 1 0 0 0,0-1 0 0 0,0 0 0 0 0,0 1 0 0 0,-1-1 0 0 0,1 0 0 0 0,1 0 0 0 0,-1 0 0 0 0,0-1 0 0 0,1 1 0 0 0,-1 0 0 0 0,0 0 0 0 0,1-1 0 0 0,0 1 0 0 0,0 0 0 0 0,-1-1 0 0 0,1 1 0 0 0,0-1 0 0 0,0 1 0 0 0,0-1 0 0 0,0 1 0 0 0,0-1 0 0 0,0 1 0 0 0,0 0 0 0 0,-1-1 0 0 0,1 1 0 0 0,0 0 0 0 0,-1 0 0 0 0,0-1 0 0 0,1 1 0 0 0,-1 0 0 0 0,0 0 0 0 0,0 0 0 0 0,0-1 0 0 0,0 1 0 0 0,1 0 0 0 0,-1-1 0 0 0,0 1 0 0 0,1 0 0 0 0,-1-1 0 0 0,1 1 0 0 0,-1-1 0 0 0,1 1 0 0 0,0-1 0 0 0,-1 1 0 0 0,1-1 0 0 0,0 1 0 0 0,0-1 0 0 0,4 7 0 0 0,-2 8-28 0 0,-3-3-82 0 0,0 3-137 0 0,0-14 24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14.3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10208 0 0,'0'0'298'0'0,"0"0"-3"0"0,1 0-220 0 0,1 2-43 0 0,4 5 0 0 0,-2-3 44 0 0,-2-2 177 0 0,-1-1-55 0 0,0 1-47 0 0,-1 0-40 0 0,0 0-20 0 0,0 0-32 0 0,-1 3 50 0 0,1-4-41 0 0,0 0 46 0 0,0 6 199 0 0,0-4-209 0 0,-1-1 0 0 0,1 0 0 0 0,0 0 0 0 0,1 0 0 0 0,-1 0 0 0 0,0 1 0 0 0,0-1-1 0 0,1 0 1 0 0,0 0 0 0 0,0 1-104 0 0,3 6 298 0 0,5 6 198 0 0,-1-1-26 0 0,-3-5-216 0 0,-3-2-18 0 0,-1 5 24 0 0,-1-7-107 0 0,0-1 6 0 0,0 0 54 0 0,2-2 30 0 0,9 12-29 0 0,-9-1-99 0 0,-2-5-26 0 0,0-3-87 0 0,0 0 1 0 0,0-4-3 0 0,0 0 0 0 0,0 0 0 0 0,0 0 0 0 0,0-1 0 0 0,0 1 0 0 0,0 0 0 0 0,1 0 0 0 0,-1 0 0 0 0,0 0 0 0 0,0-1 0 0 0,0 1 0 0 0,1 0 0 0 0,-1 0 0 0 0,1 0 0 0 0,-1-1-197 0 0,0 0 88 0 0,0 0 74 0 0,1 1 59 0 0,0-1 86 0 0,1 1 253 0 0,-1 0-289 0 0,0-1-46 0 0,0 0-46 0 0,0 0-39 0 0,-1 1-44 0 0,1-1-50 0 0,0 0-83 0 0,-1 0-78 0 0,1 0-87 0 0,0 0-94 0 0,-1 0-104 0 0,0 0-110 0 0,1-1-120 0 0,-1 1 366 0 0,0 0-33 0 0,0 0-1529 0 0,0 0-1160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14.7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111 268 7696 0 0,'0'0'225'0'0,"2"3"-8"0"0,3 2-208 0 0,-2 1 37 0 0,1 8 135 0 0,-3 18 351 0 0,-1-29-486 0 0,0 7 290 0 0,0 0-63 0 0,0 3-1 0 0,0 6 80 0 0,0-5-79 0 0,-1-5-62 0 0,1-1-7 0 0,0 0 33 0 0,0 5 252 0 0,0-6-193 0 0,0-1 42 0 0,0 0-23 0 0,0-1 34 0 0,0 0 35 0 0,1 0 39 0 0,-1 0 40 0 0,0 0 44 0 0,0 0 45 0 0,0 0 48 0 0,3-5-525 0 0,-1 1-69 0 0,2-2-2 0 0,6-15-3 0 0,13-22-6 0 0,-13 25-34 0 0,2 1-52 0 0,-10 9 58 0 0,1 0 1 0 0,-1 0-1 0 0,0 0 1 0 0,0 0 0 0 0,0-1-1 0 0,0-1 33 0 0,0 2-32 0 0,0 0 1 0 0,0-1-1 0 0,0 1 0 0 0,0 0 0 0 0,1 0 1 0 0,0-1 31 0 0,42-41-384 0 0,-37 40 277 0 0,13-6 72 0 0,-12 8-27 0 0,-1 3 56 0 0,-4 1-3 0 0,12 1-34 0 0,12 14 22 0 0,-22-5-22 0 0,4-6 33 0 0,6 24 63 0 0,-5-6 18 0 0,-6-15-14 0 0,-2 2 21 0 0,-3 13 3 0 0,0-15-20 0 0,-1 1 46 0 0,1 1 31 0 0,-1 18 163 0 0,1-27-278 0 0,0 1-1 0 0,0 0 0 0 0,0-1 1 0 0,0 1-1 0 0,0-1 0 0 0,1 1 1 0 0,-1-1-1 0 0,0 1 1 0 0,1-1-1 0 0,-1 1 0 0 0,1-1 1 0 0,0 1-23 0 0,10 4 32 0 0,-11-6-32 0 0,0 1 0 0 0,1 0 0 0 0,-1 0 0 0 0,0-1 0 0 0,1 1 0 0 0,-1 0 0 0 0,0 0 0 0 0,0 0 0 0 0,0 0 0 0 0,0-1 0 0 0,0 1 0 0 0,0 0 0 0 0,0 0 0 0 0,0 1 0 0 0,0-1 0 0 0,0-1 0 0 0,0 1 0 0 0,0 0 0 0 0,0 0 0 0 0,0 0 0 0 0,0 0 0 0 0,0 0 0 0 0,1-1 0 0 0,-1 1 0 0 0,0 0 0 0 0,0 0 0 0 0,1 0 0 0 0,-1-1 0 0 0,1 2 0 0 0,5 0-13 0 0,-2-2-33 0 0,-2 0-49 0 0,-1 0-109 0 0,-1 0-176 0 0,0 0 287 0 0,0 0 3 0 0,0 0-16 0 0,1 0-39 0 0,-1 0-12 0 0,0 0-39 0 0,1 0-45 0 0,0 0-49 0 0,-1 0-55 0 0,1 0-50 0 0,1 0-44 0 0,-1 0-39 0 0,0 0-139 0 0,1 0-39 0 0,0 0-168 0 0,2 0-454 0 0</inkml:trace>
  <inkml:trace contextRef="#ctx0" brushRef="#br0" timeOffset="300.22">805 0 9728 0 0,'0'0'222'0'0,"0"0"30"0"0,0 0 18 0 0,0 3 22 0 0,-1 5-46 0 0,1-5-139 0 0,0 1 1 0 0,0-1-1 0 0,0 1 0 0 0,0-1 1 0 0,0 1-1 0 0,1-1 0 0 0,-1 1 0 0 0,1 0 1 0 0,0 0-108 0 0,3 2 141 0 0,0 4 132 0 0,-9 6 102 0 0,13 2-20 0 0,-5-3-154 0 0,-3 29 446 0 0,0-29-474 0 0,0 80 896 0 0,0-34-443 0 0,0-12-194 0 0,0-2-109 0 0,1-28-194 0 0,6-3-52 0 0,-1-1-42 0 0,-5 1 18 0 0,-1-5-38 0 0,0 10 60 0 0,0-8-48 0 0,0-11 26 0 0,0-1-24 0 0,0 1-42 0 0,0 3-59 0 0,0 1-48 0 0,0-4-188 0 0,0-2 156 0 0,0 0-43 0 0,0 0-73 0 0,0 0 88 0 0,0 0-36 0 0,0 0-40 0 0,0 0-37 0 0,0 0-391 0 0,0 0 98 0 0,0 0-51 0 0,0 0-746 0 0,0 0-585 0 0,0 0-1113 0 0</inkml:trace>
  <inkml:trace contextRef="#ctx0" brushRef="#br0" timeOffset="579.24">616 300 7248 0 0,'0'0'209'0'0,"0"0"-55"0"0,2 2-19 0 0,2 3 37 0 0,3 1 135 0 0,-5-3 253 0 0,-2-3 15 0 0,8 0-38 0 0,-1 0-47 0 0,0 0-41 0 0,0 0-41 0 0,1 0-37 0 0,-1 0-34 0 0,7 0 246 0 0,2 0-13 0 0,1 0-106 0 0,34 0 709 0 0,-39-2-982 0 0,-3-3-37 0 0,4-2 1 0 0,-2 5-84 0 0,2 1 33 0 0,31 1 281 0 0,-20 1-206 0 0,-22-1-171 0 0,0 0 0 0 0,0-1 0 0 0,-1 1 0 0 0,1 0 1 0 0,-1-1-1 0 0,1 1 0 0 0,0-1 0 0 0,-1 1 0 0 0,1-1 0 0 0,-1 0 0 0 0,1 1 1 0 0,-1-1-1 0 0,1 0 0 0 0,-1 0 0 0 0,0 0 0 0 0,0 0 0 0 0,1 0 1 0 0,-1-1-9 0 0,0 1 0 0 0,-1 1 0 0 0,0 0 0 0 0,1-1 0 0 0,-1 1 0 0 0,0 0 0 0 0,1 0 0 0 0,-1-1 0 0 0,1 1 0 0 0,-1 0 1 0 0,0 0-1 0 0,1 0 0 0 0,-1 0 0 0 0,1-1 0 0 0,-1 1 0 0 0,1 0 0 0 0,-1 0 0 0 0,0 0 0 0 0,1 0 0 0 0,-1 0 1 0 0,1 0-1 0 0,-1 0 0 0 0,7 4-100 0 0,-7-4 100 0 0,2 1-55 0 0,-1 4 0 0 0,-1-3-13 0 0,0 1-54 0 0,0-1-8 0 0,0-2-34 0 0,2 0-31 0 0,3 0-114 0 0,1 0-307 0 0,-3 0-562 0 0,-3 0-50 0 0,0 0-10 0 0</inkml:trace>
  <inkml:trace contextRef="#ctx0" brushRef="#br0" timeOffset="847.81">48 47 10336 0 0,'-3'-2'233'0'0,"-8"-9"39"0"0,9 9 15 0 0,1 2-125 0 0,-1 0-84 0 0,-11-3 0 0 0,0-8 72 0 0,10 9 14 0 0,3 2-4 0 0,0 0-129 0 0,0 0-89 0 0,0 0-78 0 0,0 0-109 0 0,0 0-129 0 0,0 0-113 0 0,0 0 61 0 0,0 0-43 0 0,0 0-557 0 0,0 0-437 0 0,0 0-828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12.2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1 269 7248 0 0,'0'0'209'0'0,"2"2"-5"0"0,1 1-198 0 0,0 0 72 0 0,0 0 46 0 0,9 8 418 0 0,-8-7-345 0 0,-2-2-117 0 0,0-1-39 0 0,7 3 291 0 0,-1 0-50 0 0,7 4 177 0 0,-12-7-354 0 0,1 0 52 0 0,7 0 454 0 0,-7-1-364 0 0,0 0-66 0 0,-1 1-116 0 0,-1 0-57 0 0,6 4 206 0 0,-6-4-173 0 0,-1 0 0 0 0,1-1 0 0 0,-1 1 0 0 0,1 0 0 0 0,-1 0 0 0 0,1-1 0 0 0,-1 1 0 0 0,1-1 0 0 0,-1 1 0 0 0,1-1 0 0 0,0 1 0 0 0,-1-1 0 0 0,1 0 0 0 0,0 0-41 0 0,7 0 341 0 0,-1 0-79 0 0,5 0 54 0 0,7 0 73 0 0,-11 0-186 0 0,0 0 72 0 0,2 0 104 0 0,-10 0-370 0 0,-1 0-1 0 0,1 0 1 0 0,0 0 0 0 0,-1 0-1 0 0,1 0 1 0 0,0-1 0 0 0,0 1 0 0 0,-1 0-1 0 0,1 0 1 0 0,0 0 0 0 0,-1-1-1 0 0,1 1 1 0 0,0 0 0 0 0,-1-1-1 0 0,1 1 1 0 0,-1-1 0 0 0,1 1-9 0 0,5-10 89 0 0,-5 9-83 0 0,-1 0 0 0 0,1 0 0 0 0,-1 0 0 0 0,1 0 0 0 0,0 0 0 0 0,0 0 0 0 0,-1 0 0 0 0,1 0 0 0 0,0 0 0 0 0,0 0 0 0 0,0 0 0 0 0,0 0 0 0 0,0 0 0 0 0,0 1 0 0 0,0-1-6 0 0,11-4 58 0 0,-1-1-2 0 0,1-4 38 0 0,1-1-30 0 0,0 6-11 0 0,-13 4-52 0 0,1 1-1 0 0,-1-1 1 0 0,0 0 0 0 0,1 0 0 0 0,-1 0-1 0 0,0 1 1 0 0,0-1 0 0 0,0 0 0 0 0,1 0-1 0 0,-1 0 1 0 0,0 0 0 0 0,0 1 0 0 0,0-1 0 0 0,-1-1-1 0 0,1-3 0 0 0,0 3 0 0 0,14-23 0 0 0,-14 25-1 0 0,0-1 0 0 0,1 0 0 0 0,-1 1-1 0 0,0-1 1 0 0,0 0 0 0 0,0 1 0 0 0,0-1 0 0 0,0 0 0 0 0,1 1 0 0 0,-1-1 0 0 0,0 0 0 0 0,0 0 0 0 0,-1 1 0 0 0,1-1 0 0 0,0 0 0 0 0,0 0 0 0 0,0 1 0 0 0,0-1 0 0 0,-1 0 0 0 0,1 1 0 0 0,0-1 1 0 0,-11-12-104 0 0,8 10-10 0 0,1 0 2 0 0,-9-7-3 0 0,8 7 6 0 0,-1 2 48 0 0,-5 2 14 0 0,7-1 11 0 0,1 0 28 0 0,1 0 1 0 0,-1 0-1 0 0,0 0 1 0 0,0 0 0 0 0,1 0-1 0 0,-1 0 1 0 0,0 0 0 0 0,1 0-1 0 0,-1 0 1 0 0,0-1-1 0 0,1 1 1 0 0,-1 0 0 0 0,1 0-1 0 0,-1-1 1 0 0,0 1-1 0 0,1-1 1 0 0,-1 1 0 0 0,1 0-1 0 0,-1-1 1 0 0,1 1 0 0 0,-1-1-1 0 0,1 1 1 0 0,-1-1-1 0 0,1 1 1 0 0,0-1 0 0 0,-1 0 7 0 0,1 1-8 0 0,-1-1 1 0 0,1 1-1 0 0,0-1 1 0 0,-1 0-1 0 0,1 1 1 0 0,-1 0 0 0 0,1-1-1 0 0,-1 1 1 0 0,1-1-1 0 0,-1 1 1 0 0,0-1-1 0 0,1 1 1 0 0,-1 0 0 0 0,1 0-1 0 0,-1-1 1 0 0,0 1-1 0 0,1 0 1 0 0,-1 0-1 0 0,0 0 1 0 0,1-1-1 0 0,-1 1 1 0 0,0 0 0 0 0,1 0-1 0 0,-1 0 1 0 0,0 0-1 0 0,0 0 8 0 0,-28 0-270 0 0,24 3 140 0 0,4-2 119 0 0,0 0 0 0 0,0 1 0 0 0,-1-1 0 0 0,1 0 0 0 0,0 0 0 0 0,-1 0 1 0 0,1-1-1 0 0,-1 1 0 0 0,1 0 0 0 0,-1 0 0 0 0,1-1 0 0 0,-1 1 0 0 0,0-1 0 0 0,1 0 0 0 0,-1 1 0 0 0,0-1 0 0 0,1 0 0 0 0,-2 0 11 0 0,-2-1-30 0 0,3 2 18 0 0,-4 3-26 0 0,-12 5-55 0 0,7-4 46 0 0,-1 1 24 0 0,1 4-29 0 0,-3 1 42 0 0,9-9 10 0 0,5-2 0 0 0,-1 1 0 0 0,0-1 0 0 0,1 0 0 0 0,-1 1 0 0 0,1-1 0 0 0,-1 0 0 0 0,0 1 0 0 0,1-1 0 0 0,-1 1 0 0 0,1-1 0 0 0,-1 0 0 0 0,1 1 0 0 0,-1 0 0 0 0,1-1 0 0 0,0 1 0 0 0,-1-1 0 0 0,1 1 0 0 0,0-1 0 0 0,-1 1 0 0 0,1 0 0 0 0,0-1 0 0 0,-1 1 0 0 0,-1 4 0 0 0,-24 43-54 0 0,20-17-10 0 0,2-23 55 0 0,3-7 9 0 0,0 1 0 0 0,0-1 0 0 0,0 1 0 0 0,0-1 0 0 0,0 1 0 0 0,1-1-1 0 0,-1 1 1 0 0,1 0 0 0 0,-1-1 0 0 0,1 1 0 0 0,0-1 0 0 0,-1 1 0 0 0,1 0 0 0 0,0 0 0 0 0,0 0 0 0 0,0 0 0 0 0,0 2 1 0 0,0-1 0 0 0,0 1 0 0 0,0-1 0 0 0,0 1 0 0 0,0-1 0 0 0,1 1 0 0 0,-1-1 0 0 0,1 1 0 0 0,0-1 0 0 0,0 0 0 0 0,1 1-1 0 0,-1-1 1 0 0,1 0 0 0 0,-1 0 0 0 0,2 2-1 0 0,0-2 70 0 0,-3 1-33 0 0,2 15 64 0 0,3-12-13 0 0,1-6 46 0 0,-3-1 111 0 0,-1 3 10 0 0,12 10-42 0 0,1 0-170 0 0,-12-12-43 0 0,1 0 0 0 0,-1 0 0 0 0,0-1 0 0 0,0 1 0 0 0,0-1 0 0 0,0 0 0 0 0,1 0 0 0 0,-1 0 0 0 0,0 0 0 0 0,1-1 0 0 0,8 1 0 0 0,-11 0 0 0 0,1 0 0 0 0,0 0 0 0 0,-1-1 0 0 0,1 1 0 0 0,0 0 0 0 0,-1-1 0 0 0,1 0 0 0 0,-1 1 0 0 0,1-1 0 0 0,-1 0 0 0 0,1 1 0 0 0,-1-1 0 0 0,1 0 0 0 0,-1 0 0 0 0,7-4 0 0 0,2 0 5 0 0,3-2 70 0 0,0 1-1 0 0,10-8-74 0 0,-6-2-17 0 0,-11 11-167 0 0,-3 0 57 0 0,0 1 34 0 0,-1-2 24 0 0,0 1 6 0 0,1 2-24 0 0,1 0-21 0 0,-2 1 3 0 0,0 1-20 0 0,0 1-45 0 0,1-1-126 0 0,0 0-112 0 0,-2 0 103 0 0,1 0-43 0 0,-1 0-39 0 0,1-1-34 0 0,0 1-121 0 0,0-1-34 0 0,3-4-1267 0 0</inkml:trace>
  <inkml:trace contextRef="#ctx0" brushRef="#br0" timeOffset="408.75">364 1 5344 0 0,'0'0'157'0'0,"2"2"-9"0"0,3 4-99 0 0,1 5-74 0 0,-5-6 47 0 0,0 2 84 0 0,-1-3-7 0 0,0-1 38 0 0,0 1 44 0 0,0 1 51 0 0,0-1 55 0 0,0 1 61 0 0,0 0 3 0 0,0-1 53 0 0,0-4-404 0 0,0 3 108 0 0,0 0-1 0 0,0 0 1 0 0,1 0 0 0 0,-1 0 0 0 0,0-1 0 0 0,1 1-1 0 0,0 1-107 0 0,6 2 444 0 0,-4-4-189 0 0,0 2 83 0 0,1 2-46 0 0,0 3 15 0 0,1 3 103 0 0,-4 5-8 0 0,-1-14-342 0 0,0-1 0 0 0,0 0 0 0 0,0 1 1 0 0,0-1-1 0 0,1 1 0 0 0,-1-1 0 0 0,1 0 0 0 0,-1 1 0 0 0,1-1 1 0 0,1 2-61 0 0,7 15 314 0 0,3 2 48 0 0,9 18 390 0 0,-16-7-130 0 0,0-24-497 0 0,-1-2-49 0 0,-2 0 14 0 0,0 0 39 0 0,-2 2 69 0 0,0 2-18 0 0,0-7-52 0 0,0-3-28 0 0,0 3-4 0 0,0-3-8 0 0,0 0-51 0 0,0 1-56 0 0,0 3-148 0 0,-1-2 162 0 0,1-1 57 0 0,0 0 96 0 0,0 0-29 0 0,-1-1 33 0 0,1 0 37 0 0,0 0 41 0 0,0 0 44 0 0,-1 0 48 0 0,-9-13-300 0 0,9 12-18 0 0,1-1 0 0 0,-1 1 0 0 0,1 0 0 0 0,-1 0 0 0 0,1-1 0 0 0,0 1 0 0 0,-1 0-1 0 0,1-1 1 0 0,0 1 0 0 0,0 0 0 0 0,0-2-4 0 0,1 1 2 0 0,-1-1-1 0 0,1 1 1 0 0,0 0-1 0 0,-1 0 1 0 0,1-1-1 0 0,0 1 0 0 0,0 0 1 0 0,1-1-2 0 0,0 1 0 0 0,-1 0 0 0 0,0 0-1 0 0,0 0 1 0 0,0 0 0 0 0,-1 0 0 0 0,1 0 0 0 0,0-1 0 0 0,-1 1 0 0 0,1 0 0 0 0,-1-2 0 0 0,3-12 0 0 0,10 0 0 0 0,0 0 0 0 0,-10 1 0 0 0,-4 14 0 0 0,1 0 0 0 0,0 1 0 0 0,0-1 0 0 0,0 1 0 0 0,1-1 0 0 0,-1 0 0 0 0,0 1 0 0 0,0-1 0 0 0,0 1 0 0 0,0-1 0 0 0,0 0 0 0 0,1 1 0 0 0,-1-1 0 0 0,0 1 0 0 0,1-1 0 0 0,-1 1 0 0 0,0-1 0 0 0,1 1 0 0 0,-1-1 0 0 0,0 1 0 0 0,1-1 0 0 0,-1 1 0 0 0,1-1 0 0 0,-1 1 0 0 0,1 0 0 0 0,-1-1 0 0 0,1 1 0 0 0,0 0 0 0 0,-1 0 0 0 0,1-1 0 0 0,-1 1 0 0 0,1 0 0 0 0,-1 0 0 0 0,1 0 0 0 0,0 0 0 0 0,-1-1 0 0 0,1 1 1 0 0,0 0-1 0 0,-1 0 0 0 0,1 0 0 0 0,-1 0 0 0 0,1 1 0 0 0,0-1-1 0 0,-1 0 1 0 0,1 0 0 0 0,-1 0-1 0 0,1 0 1 0 0,-1 0 0 0 0,1 0-1 0 0,0 0 1 0 0,-1 0 0 0 0,1 0-1 0 0,-1-1 1 0 0,1 1 0 0 0,-1 0-1 0 0,1 0 1 0 0,-1 0 0 0 0,1 0 0 0 0,-1-1-1 0 0,0 1 1 0 0,1 0 0 0 0,-1-1-1 0 0,1 1 1 0 0,-1 0 0 0 0,1-1-1 0 0,-1 1 1 0 0,0 0 0 0 0,1-1-1 0 0,-1 1 1 0 0,0-1 0 0 0,0 1-1 0 0,1-1 1 0 0,-1 1 0 0 0,0-1-1 0 0,0 1 1 0 0,1-1 0 0 0,-1 1-1 0 0,0-1 1 0 0,0 1 0 0 0,0-1-1 0 0,0 1 1 0 0,0-1 0 0 0,0 1-1 0 0,0-1 2 0 0,0 1-2 0 0,0 0 0 0 0,0 0 0 0 0,0-1 0 0 0,0 1 0 0 0,0 0 0 0 0,0 0 1 0 0,0 0-1 0 0,0 0 0 0 0,0 0 0 0 0,0 0 0 0 0,0 0 0 0 0,0 0 1 0 0,0 0-1 0 0,0 0 0 0 0,0-1 0 0 0,0 1 0 0 0,0 0 0 0 0,0 0 1 0 0,0 0-1 0 0,0 0 0 0 0,0 0 0 0 0,0 0 0 0 0,0 0 0 0 0,0 0 0 0 0,0 0 1 0 0,0 0-1 0 0,0 0 0 0 0,0 0 0 0 0,0-1 0 0 0,1 1 0 0 0,-1 0 1 0 0,0 0-1 0 0,0 0 0 0 0,0 0 0 0 0,0 0 0 0 0,0 0 0 0 0,0 0 1 0 0,0 0-1 0 0,0 0 0 0 0,0 0 0 0 0,0 0 0 0 0,0 0 0 0 0,1 0 0 0 0,-1 0 1 0 0,0 0-1 0 0,0 0 0 0 0,0 0 0 0 0,0 0 0 0 0,0 0 0 0 0,0 0 1 0 0,0 0-1 0 0,0 0 0 0 0,0 0 0 0 0,0 0 0 0 0,1 0 0 0 0,-1 0 1 0 0,0 0 0 0 0,1 0-2 0 0,1 1 1 0 0,0-1 0 0 0,-1 0 0 0 0,1 1 0 0 0,-1-1 0 0 0,1 1 0 0 0,-1-1 0 0 0,1 1 0 0 0,-1 0 0 0 0,1 0-1 0 0,-1-1 1 0 0,0 1 1 0 0,1 1 0 0 0,0-1 1 0 0,-1 0-1 0 0,1-1 0 0 0,0 1 0 0 0,0 0 0 0 0,0 0 0 0 0,0-1 0 0 0,0 1 0 0 0,0-1 0 0 0,0 1 0 0 0,0-1 1 0 0,0 0-1 0 0,-1 0 0 0 0,-1 0 0 0 0,1 0 0 0 0,-1 0 0 0 0,1-1 0 0 0,-1 1 0 0 0,1 0 0 0 0,-1 0 0 0 0,1 0 0 0 0,-1 1 0 0 0,1-1 0 0 0,-1 0 0 0 0,1 0 0 0 0,-1 0 0 0 0,1 0 0 0 0,-1 0 0 0 0,1 1 0 0 0,-1-1 0 0 0,1 0 0 0 0,-1 0 0 0 0,0 1 0 0 0,1-1 0 0 0,-1 0 0 0 0,1 1 0 0 0,-1-1 0 0 0,0 0 0 0 0,1 1 0 0 0,-1-1 0 0 0,0 0 0 0 0,1 1 0 0 0,-1-1 0 0 0,0 1 0 0 0,0 0 0 0 0,5 5 0 0 0,6 1 0 0 0,-10-7 0 0 0,0 0 0 0 0,0 1 0 0 0,0-1 0 0 0,0 1 0 0 0,0-1 0 0 0,0 1 0 0 0,0 0 0 0 0,0-1 0 0 0,0 1 0 0 0,0 0 0 0 0,-1 0 0 0 0,1-1 0 0 0,0 1 0 0 0,0 0 0 0 0,-1 0 0 0 0,1 0 0 0 0,4 13 0 0 0,6-9 0 0 0,3 20-62 0 0,-12-21 44 0 0,0 11-16 0 0,-2-14 30 0 0,0 0 0 0 0,0 0 0 0 0,0 0-1 0 0,0 0 1 0 0,0-1 0 0 0,0 1 0 0 0,0 0 0 0 0,0 0 0 0 0,1 0-1 0 0,-1 0 1 0 0,0-1 0 0 0,1 1 0 0 0,-1 0 0 0 0,0 0 0 0 0,1 0 4 0 0,9 4-16 0 0,6 24 16 0 0,-13-13 0 0 0,-3-10 0 0 0,-1-4 0 0 0,1-1 0 0 0,0 1 0 0 0,0 0 0 0 0,0-1 0 0 0,0 1 0 0 0,0 0 0 0 0,1-1 0 0 0,-1 1 0 0 0,0 0 0 0 0,1-1 0 0 0,-1 1 0 0 0,1 1 0 0 0,6 1-6 0 0,-2 0-27 0 0,-3 3-35 0 0,-2-4-81 0 0,0-3 60 0 0,0 1-64 0 0,1-1-78 0 0,0 1 70 0 0,-1 0-37 0 0,1 0-40 0 0,0 0-36 0 0,1 1-373 0 0,0 0 88 0 0,0-1-50 0 0,1 2-719 0 0,-1-1-566 0 0,-2-1-1077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11.2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 7856 0 0,'0'0'174'0'0,"0"0"29"0"0,0 0 13 0 0,0 2 9 0 0,-3 10-3 0 0,-7 3 34 0 0,7-12-48 0 0,2 0-92 0 0,1 1-66 0 0,1 2-5 0 0,-1-4 33 0 0,0 19 436 0 0,0-1-71 0 0,0 1-59 0 0,0-1-48 0 0,0 5 19 0 0,0 45 531 0 0,0-39-477 0 0,1-26-337 0 0,-1 1 0 0 0,1 0 0 0 0,0-1 0 0 0,0 1 0 0 0,1 0-72 0 0,5 15 210 0 0,-7-18-186 0 0,4 14 181 0 0,-4 3-41 0 0,-1-10-81 0 0,1 9 97 0 0,1-6-63 0 0,0-9-85 0 0,0 0 0 0 0,0 0-1 0 0,0 0 1 0 0,0 0 0 0 0,1 0-1 0 0,0-1 1 0 0,1 4-32 0 0,-2-6 9 0 0,-1 0 0 0 0,1 1 0 0 0,-1-1 0 0 0,0 0 1 0 0,1 1-1 0 0,-1-1 0 0 0,0 1 0 0 0,0-1 0 0 0,0 0 0 0 0,0 2-9 0 0,2 15 80 0 0,12 8-3 0 0,-1-7-10 0 0,-13-17-60 0 0,1 0 1 0 0,0 0-1 0 0,-1 1 0 0 0,0-1 1 0 0,1 0-1 0 0,-1 1 1 0 0,0-1-1 0 0,0 0 1 0 0,-1 3-8 0 0,1-1 7 0 0,3 1 47 0 0,7 5-24 0 0,-7-7-140 0 0,-3-3-68 0 0,0 0 81 0 0,0 0-53 0 0,0 0-72 0 0,0 0 69 0 0,0 0-34 0 0,0 0-36 0 0,0 0-34 0 0,0 0-347 0 0,0 0 83 0 0,0 0-47 0 0,0 0-667 0 0,0 0-525 0 0,0 0-997 0 0</inkml:trace>
  <inkml:trace contextRef="#ctx0" brushRef="#br0" timeOffset="268.39">0 300 8928 0 0,'0'0'200'0'0,"0"0"33"0"0,0 0 14 0 0,0 0-5 0 0,3 0-22 0 0,2 1-110 0 0,3 0-27 0 0,-1-1 7 0 0,0-1 43 0 0,0-2 81 0 0,-3 1-164 0 0,16-7 127 0 0,-12 7-78 0 0,2 2 43 0 0,6-2 70 0 0,2-5-47 0 0,-7 3-74 0 0,11-5 114 0 0,-4 2-76 0 0,-12 3-100 0 0,0 2 1 0 0,1-1 0 0 0,0 1 0 0 0,-1 0 0 0 0,1 0 0 0 0,0 1 0 0 0,2-1-30 0 0,9 1 75 0 0,7-1-58 0 0,8-4-73 0 0,-15 1 11 0 0,17 3-53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10.4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207 143 6240 0 0,'0'0'182'0'0,"0"0"-50"0"0,0 0-17 0 0,0-1 32 0 0,-2-1 115 0 0,-9-9 214 0 0,9 9 18 0 0,-1-1-13 0 0,-8-7-62 0 0,9 8-201 0 0,0 1-58 0 0,0 0-50 0 0,1 1-38 0 0,-2 0-24 0 0,-1 1 6 0 0,3-1-1 0 0,1 0 4 0 0,-3 0 319 0 0,0-3-35 0 0,3 3-336 0 0,-11-9 274 0 0,11 9-267 0 0,-1-1 0 0 0,1 1 0 0 0,-1 0 0 0 0,1-1 0 0 0,-1 1 0 0 0,1 0-1 0 0,-1 0 1 0 0,1 0 0 0 0,0-1 0 0 0,-1 1 0 0 0,1 0 0 0 0,-1 0 0 0 0,1 0 0 0 0,-1 0 0 0 0,1 0 0 0 0,-1 0 0 0 0,1 0 0 0 0,-1 0 0 0 0,0 0 0 0 0,1 0 0 0 0,-1 0 0 0 0,1 0 0 0 0,-1 0 0 0 0,1 0 0 0 0,0 1 0 0 0,-1-1 0 0 0,1 0 0 0 0,-1 0 0 0 0,1 1 0 0 0,-1-1-12 0 0,-4 10 301 0 0,-3-4-121 0 0,-9 2-5 0 0,13-6-121 0 0,-6 2 65 0 0,9-3-110 0 0,0-1 0 0 0,0 0 0 0 0,0 0 1 0 0,0 1-1 0 0,0-1 0 0 0,0 1 0 0 0,0-1 1 0 0,0 1-1 0 0,0-1 0 0 0,0 1 0 0 0,0 0 0 0 0,1-1 1 0 0,-1 1-1 0 0,0 0 0 0 0,1 0 0 0 0,-1-1 1 0 0,0 1-1 0 0,1 0 0 0 0,-1 0 0 0 0,1 0 1 0 0,-1 0-1 0 0,1 0 0 0 0,-1 0 0 0 0,1 0-9 0 0,-3 12 58 0 0,2-10-48 0 0,1-1 0 0 0,-1 0-1 0 0,1 0 1 0 0,-1 1 0 0 0,0-1 0 0 0,0 0 0 0 0,0 0 0 0 0,0 0 0 0 0,0 0 0 0 0,0 0 0 0 0,-1 0 0 0 0,1 0-1 0 0,-1 0 1 0 0,1 0-10 0 0,-5 4 28 0 0,3-4-10 0 0,0 1 0 0 0,0 0 0 0 0,1 0-1 0 0,-1 0 1 0 0,1 0 0 0 0,0 0 0 0 0,0 0-1 0 0,0 1 1 0 0,0-1 0 0 0,1 1 0 0 0,-1-1 0 0 0,0 4-18 0 0,0-1 13 0 0,-5 18 73 0 0,3 6 41 0 0,3-13-112 0 0,1 12-10 0 0,4-12 79 0 0,6-3 118 0 0,-7-12 43 0 0,0-2 10 0 0,-3 0-247 0 0,0 0 1 0 0,1 0 0 0 0,-1 0 0 0 0,1 0-1 0 0,-1 0 1 0 0,1 0 0 0 0,-1 0 0 0 0,0 0-1 0 0,1 1 1 0 0,-1-1 0 0 0,1 0 0 0 0,-1 0-1 0 0,0 0 1 0 0,1 0 0 0 0,-1 1 0 0 0,0-1-1 0 0,1 0 1 0 0,-1 0 0 0 0,0 0 0 0 0,1 1-1 0 0,-1-1 1 0 0,0 0 0 0 0,1 1 0 0 0,-1-1-1 0 0,0 0 1 0 0,0 1 0 0 0,0-1 0 0 0,1 1-9 0 0,7 6 84 0 0,-6-6-80 0 0,1 0 1 0 0,-1-1-1 0 0,1 1 0 0 0,-1-1 1 0 0,1 0-1 0 0,-1 0 1 0 0,2 0-5 0 0,-4 0 2 0 0,1 0 0 0 0,-1 0 1 0 0,0 0-1 0 0,1 0 1 0 0,-1 0-1 0 0,0 0 1 0 0,1 0-1 0 0,-1 0 1 0 0,0 0-1 0 0,1 0 1 0 0,-1 0-1 0 0,0 0 1 0 0,1 0-1 0 0,-1 0 1 0 0,0 0-1 0 0,0 0 0 0 0,1-1 1 0 0,-1 1-1 0 0,0 0 1 0 0,1 0-1 0 0,-1 0 1 0 0,0-1-1 0 0,0 1 1 0 0,0 0-1 0 0,1 0 1 0 0,-1-1-3 0 0,14-9 38 0 0,1 7 38 0 0,-13 3-64 0 0,0 0-1 0 0,1 0 0 0 0,-1-1 1 0 0,0 1-1 0 0,0-1 0 0 0,0 0 0 0 0,0 0 1 0 0,0 1-1 0 0,0-2-11 0 0,28-17 75 0 0,-21 13-57 0 0,12-6 20 0 0,-18 11-29 0 0,0 0 0 0 0,0 0-1 0 0,-1-1 1 0 0,1 0 0 0 0,0 1 0 0 0,0-1-1 0 0,-1 0 1 0 0,1 0 0 0 0,-1 0 0 0 0,0-1-1 0 0,0 1 1 0 0,0-1 0 0 0,0 1-1 0 0,0-1 1 0 0,0 1 0 0 0,-1-1 0 0 0,1-1-9 0 0,4-23 16 0 0,-5 26-15 0 0,-1-1 0 0 0,1 0 0 0 0,0 0 0 0 0,1 0 0 0 0,-1 1 0 0 0,0-1 0 0 0,0 1 0 0 0,1-1 0 0 0,-1 1 0 0 0,1-1-1 0 0,-2 2 0 0 0,1-1 3 0 0,1 0 0 0 0,-1 0-1 0 0,0-1 1 0 0,0 1 0 0 0,0 0-1 0 0,0-1 1 0 0,0 1 0 0 0,0 0-1 0 0,0-1 1 0 0,0 0 0 0 0,-1 1-1 0 0,1-1 1 0 0,0 1 0 0 0,-1-1-1 0 0,1 0 1 0 0,-1 1 0 0 0,0-1-1 0 0,0 0 1 0 0,1 1 0 0 0,-1-2-3 0 0,2-12 0 0 0,9 2 10 0 0,-8 6 42 0 0,-3-2-54 0 0,-1 6 6 0 0,1 5-58 0 0,-1 19 43 0 0,2 6 2 0 0,2-14-41 0 0,2-5 39 0 0,-4-7 11 0 0,0 1 0 0 0,0-1 0 0 0,0 1 0 0 0,-1-1 0 0 0,1 1 0 0 0,0-1 0 0 0,-1 1-1 0 0,1 0 1 0 0,-1-1 0 0 0,1 1 0 0 0,-1 0 0 0 0,0-1 0 0 0,0 1 0 0 0,0 0 0 0 0,0 0 0 0 0,0 74-69 0 0,0-44 74 0 0,1-25-5 0 0,-1 0 0 0 0,1 0 0 0 0,0-1 0 0 0,1 1 0 0 0,0-1 0 0 0,0 1 0 0 0,2 9 0 0 0,2 16 0 0 0,1-5 1 0 0,12 54-56 0 0,-11-47 44 0 0,-5-24 11 0 0,-1 0 0 0 0,0 1 0 0 0,0-1 0 0 0,-1 0 1 0 0,-1 2-1 0 0,1-4 7 0 0,-1 0 1 0 0,2-1 0 0 0,-1 1 0 0 0,1 0 0 0 0,0 1-8 0 0,0-2 26 0 0,0 1 0 0 0,0-1 0 0 0,-1 1 0 0 0,0 0 0 0 0,-1 1-26 0 0,0-3 26 0 0,1 0 1 0 0,0 0-1 0 0,0 1 0 0 0,1-1 1 0 0,1 3-27 0 0,-2-5 17 0 0,1 0-1 0 0,-1 1 1 0 0,0-1 0 0 0,0 0 0 0 0,-1 1-1 0 0,0-1 1 0 0,1 0 0 0 0,-1 1-1 0 0,0-1 1 0 0,-1 1 0 0 0,0 1-17 0 0,-3 11 65 0 0,1-10-23 0 0,2 0 0 0 0,-1-1 0 0 0,1 1 0 0 0,0 0 0 0 0,0 3-42 0 0,1-9 14 0 0,0 1 1 0 0,0 0 0 0 0,0 0-1 0 0,0-1 1 0 0,-1 1 0 0 0,1 0-1 0 0,0-1 1 0 0,-1 1 0 0 0,0-1-1 0 0,1 1 1 0 0,-1-1-1 0 0,0 1 1 0 0,0-1 0 0 0,0 1-1 0 0,0 0-14 0 0,-4 6 65 0 0,-2 5 45 0 0,-1 4 6 0 0,7-15-106 0 0,-2 4 38 0 0,3-5-43 0 0,0-1-1 0 0,0 1 0 0 0,0-1 1 0 0,-1 1-1 0 0,1-1 1 0 0,0 1-1 0 0,0-1 0 0 0,-1 1 1 0 0,1-1-1 0 0,0 1 1 0 0,-1-1-1 0 0,1 0 0 0 0,0 1 1 0 0,-1-1-1 0 0,1 0 1 0 0,0 1-1 0 0,-1-1 0 0 0,1 0 1 0 0,-1 0-1 0 0,1 1 1 0 0,-1-1-1 0 0,1 0 1 0 0,-1 0-1 0 0,1 0 0 0 0,-1 1 1 0 0,1-1-1 0 0,-1 0 1 0 0,1 0-1 0 0,-1 0 0 0 0,1 0 1 0 0,-1 0-1 0 0,1 0 1 0 0,-1 0-1 0 0,1 0 0 0 0,-1 0 1 0 0,1 0-1 0 0,-1-1 1 0 0,1 1-5 0 0,-16 3 72 0 0,11 0-51 0 0,-6 2 27 0 0,-18-16 107 0 0,24 9-102 0 0,1-2-47 0 0,0 0 8 0 0,0 1-1 0 0,1-1 1 0 0,-1 0 0 0 0,1 0-1 0 0,-1-2-13 0 0,-1-4-32 0 0,-9-14-130 0 0,11 19 127 0 0,1-1 1 0 0,-1 1 0 0 0,1 0-1 0 0,0-1 1 0 0,0-2 34 0 0,-5-19-204 0 0,3 12 14 0 0,0 2-71 0 0,2 4-28 0 0,1 3 115 0 0,0-8-166 0 0,2 6 47 0 0,-1 4 119 0 0,1 1-40 0 0,-1-1-46 0 0,0 0-53 0 0,0 0-27 0 0,0-1-46 0 0,0 1-41 0 0,0 0-35 0 0,0-2-132 0 0,0 1-35 0 0,0-12-1382 0 0</inkml:trace>
  <inkml:trace contextRef="#ctx0" brushRef="#br0" timeOffset="447.06">539 1 6592 0 0,'0'0'149'0'0,"0"0"23"0"0,0 0 11 0 0,0 2-30 0 0,1 6-108 0 0,2-1 56 0 0,1 0 52 0 0,1-2 44 0 0,-4-4 8 0 0,0 0-38 0 0,1 2 71 0 0,-2 0-84 0 0,0 1-74 0 0,0 0-15 0 0,1-2 57 0 0,4 6 131 0 0,1 2 89 0 0,-4 4 60 0 0,-2-7-190 0 0,0-5-142 0 0,0 0 0 0 0,0 0 1 0 0,0 0-1 0 0,0 0 0 0 0,0 1 1 0 0,0-1-1 0 0,1 0 0 0 0,-1 0 0 0 0,1 0 1 0 0,0 1-71 0 0,3 5 209 0 0,1 2 93 0 0,2 6 56 0 0,-3-5-190 0 0,0-1-21 0 0,-1-2-14 0 0,-2 0 19 0 0,0 0 51 0 0,1 4 88 0 0,2-3-70 0 0,3 4 0 0 0,-2 13 102 0 0,9 1 151 0 0,-4-8-160 0 0,-9-17-286 0 0,0 0 0 0 0,0 0 1 0 0,-1 0-1 0 0,1 0 0 0 0,-1 0 1 0 0,1 0-1 0 0,-1 0 0 0 0,0 2-28 0 0,0 2 59 0 0,1 13 162 0 0,0-19-215 0 0,-1 1 0 0 0,0-1 1 0 0,0 0-1 0 0,0 1 0 0 0,1-1 0 0 0,-1 1 0 0 0,0-1 0 0 0,1 0 0 0 0,-1 1 0 0 0,0-1 0 0 0,1 0 0 0 0,-1 1 0 0 0,0-1 0 0 0,1 0 1 0 0,-1 0-1 0 0,1 1 0 0 0,-1-1 0 0 0,0 0 0 0 0,1 0 0 0 0,-1 0 0 0 0,1 0 0 0 0,-1 1 0 0 0,1-1 0 0 0,-1 0 0 0 0,1 0 1 0 0,-1 0-1 0 0,1 0 0 0 0,-1 0 0 0 0,1 0 0 0 0,-1 0-6 0 0,0 0 2 0 0,0 0 0 0 0,0 0 0 0 0,1 0 0 0 0,-1 0 0 0 0,0 0 0 0 0,0 0 0 0 0,0-1 0 0 0,0 1 0 0 0,0 0 0 0 0,0 0 0 0 0,0 0 0 0 0,0 0 0 0 0,0 0 0 0 0,0 0 0 0 0,1 1 0 0 0,-1-1 0 0 0,0 0 0 0 0,0 0 0 0 0,0 0 0 0 0,0 0 0 0 0,0 0 0 0 0,0 0 0 0 0,0 0 0 0 0,0 0 0 0 0,0 0 0 0 0,0 0 0 0 0,0 0 0 0 0,0 0 0 0 0,1 0 0 0 0,-1 0 0 0 0,0 0 0 0 0,0 0 0 0 0,0 0 0 0 0,0 0 0 0 0,0 0 0 0 0,0 1 0 0 0,0-1 0 0 0,0 0 0 0 0,0 0 0 0 0,0 0 0 0 0,0 0 0 0 0,0 0 0 0 0,0 0 0 0 0,0 0 0 0 0,0 0 0 0 0,0 0 0 0 0,0 0 0 0 0,0 1 0 0 0,0-1 0 0 0,0 0 0 0 0,0 0 0 0 0,0 0 0 0 0,0 0 1 0 0,0 0-1 0 0,0 0 0 0 0,0 0 0 0 0,0 0-2 0 0,0 4 413 0 0,1-2-83 0 0,1-1-76 0 0,0-2-67 0 0,0-1-58 0 0,1-1-50 0 0,3-6-33 0 0,7-22-193 0 0,-11 25 167 0 0,-2 1 52 0 0,1 2-68 0 0,-1-1 0 0 0,1 1-1 0 0,0-1 1 0 0,0 1-1 0 0,0-1 1 0 0,0 1-1 0 0,0-1 1 0 0,1 1-1 0 0,-1 0 1 0 0,1 0-1 0 0,0 0 1 0 0,0 0-1 0 0,0 0 1 0 0,1 0-1 0 0,-1 0 1 0 0,1 1-1 0 0,-1-1 1 0 0,4-1-4 0 0,-2 0 0 0 0,0 0 0 0 0,0 0 0 0 0,-1 0 0 0 0,1-1 0 0 0,-1 1 1 0 0,2-4-1 0 0,0-3 0 0 0,-5 10 0 0 0,0 0 0 0 0,1-1 0 0 0,-1 1 0 0 0,0 0 0 0 0,1 0 0 0 0,0 0 0 0 0,-1 0 0 0 0,1 0 0 0 0,0 0 0 0 0,-1 0 0 0 0,1 0 0 0 0,0 0 0 0 0,0 1 0 0 0,0-1 0 0 0,0 0 0 0 0,0 0 0 0 0,0 1 0 0 0,0-1-1 0 0,12-4 2 0 0,-7-6-1 0 0,23-5 0 0 0,-27 15-1 0 0,0 1 1 0 0,0-1-1 0 0,1 1 1 0 0,-1-1-1 0 0,0 1 1 0 0,1 0-1 0 0,-1 0 1 0 0,0 0-1 0 0,3 0 1 0 0,-1 1-10 0 0,-4-1 9 0 0,0 0-1 0 0,0 0 1 0 0,0-1 0 0 0,0 1 0 0 0,0 0-1 0 0,0 0 1 0 0,0 0 0 0 0,0 0-1 0 0,0 0 1 0 0,0 0 0 0 0,0 0 0 0 0,1 0-1 0 0,-1 0 1 0 0,0 0 0 0 0,0 0 0 0 0,0 0-1 0 0,0 0 1 0 0,0 0 0 0 0,0 1 0 0 0,0-1-1 0 0,0 0 1 0 0,0 0 0 0 0,0 0 0 0 0,1 0-1 0 0,-1 0 1 0 0,0 0 0 0 0,0 0-1 0 0,0 0 1 0 0,0 0 0 0 0,0 0 0 0 0,0 0-1 0 0,0 0 1 0 0,0 0 0 0 0,0 0 0 0 0,0 0-1 0 0,0 0 1 0 0,0 1 0 0 0,0-1 0 0 0,0 0-1 0 0,0 0 1 0 0,0 0 0 0 0,0 0 0 0 0,0 0-1 0 0,0 0 1 0 0,0 0 0 0 0,0 0-1 0 0,0 0 1 0 0,0 0 0 0 0,0 1 0 0 0,0-1-1 0 0,0 0 1 0 0,0 0 0 0 0,0 0 0 0 0,0 0-1 0 0,0 0 1 0 0,0 0 0 0 0,0 0 1 0 0,0 1-3 0 0,0-1 0 0 0,0 1 0 0 0,0-1-1 0 0,0 1 1 0 0,0-1 0 0 0,0 1 0 0 0,1-1 0 0 0,-1 0 0 0 0,0 1 0 0 0,0-1 0 0 0,0 1 0 0 0,0-1-1 0 0,1 1 1 0 0,-1-1 0 0 0,0 0 0 0 0,1 1 0 0 0,-1-1 0 0 0,0 1 0 0 0,1-1 3 0 0,12 5-23 0 0,-4-3 10 0 0,-8-2 11 0 0,-1 1 0 0 0,1-1 0 0 0,-1 0 0 0 0,1 1-1 0 0,-1-1 1 0 0,0 0 0 0 0,1 1 0 0 0,-1-1 0 0 0,0 1 0 0 0,1-1 0 0 0,-1 1-1 0 0,0-1 1 0 0,1 1 0 0 0,-1-1 0 0 0,0 1 0 0 0,0-1 0 0 0,0 1 0 0 0,0 0 2 0 0,2 3-15 0 0,-1-3 14 0 0,0 0 0 0 0,-1 0 0 0 0,1 0 0 0 0,0 0 1 0 0,0 0-1 0 0,-1-1 0 0 0,1 1 0 0 0,0 0 0 0 0,0-1 0 0 0,0 1 0 0 0,0 0 1 0 0,0-1-1 0 0,0 1 0 0 0,0-1 0 0 0,0 1 0 0 0,1-1 1 0 0,9 7 1 0 0,4 21-1 0 0,1 4 0 0 0,-11-19 0 0 0,6-8 0 0 0,-10-3-1 0 0,-1-1 1 0 0,1 1 0 0 0,-1-1 0 0 0,1 0 0 0 0,-1 1 0 0 0,0-1 0 0 0,0 1-1 0 0,1-1 1 0 0,-1 1 0 0 0,0-1 0 0 0,0 1 0 0 0,-1 0 0 0 0,1 14-29 0 0,0-9-16 0 0,0-5-49 0 0,0 1-8 0 0,0 0 24 0 0,0 6 37 0 0,0-5-33 0 0,0-1-50 0 0,0 0-78 0 0,0 1-97 0 0,0-1-117 0 0,0-3-198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09.5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0 127 6648 0 0,'0'0'149'0'0,"0"0"23"0"0,0 0 12 0 0,0 3-25 0 0,0 3-112 0 0,0-2 18 0 0,0-2 65 0 0,0-1 149 0 0,0 1 249 0 0,3 9-78 0 0,2-1-84 0 0,0-2-86 0 0,1 3 127 0 0,-3-2-96 0 0,4 0 90 0 0,-5-7-127 0 0,-1 0-63 0 0,-1-1-54 0 0,1 1-46 0 0,-1 0-27 0 0,0 0-38 0 0,-1 3 2 0 0,1-3-5 0 0,0-1 48 0 0,0 6 59 0 0,-1 3-8 0 0,4 4 19 0 0,3-3-55 0 0,2 2 34 0 0,-1-1 34 0 0,-1-1 37 0 0,-1 21 480 0 0,1-23-509 0 0,1-2-44 0 0,-6-6-122 0 0,1 1 0 0 0,-1-1 1 0 0,0 0-1 0 0,0 1 0 0 0,0-1 1 0 0,1 0-1 0 0,-1 1 0 0 0,-1-1 1 0 0,1 1-1 0 0,0 0 0 0 0,0-1 1 0 0,-1 1-1 0 0,1-1 1 0 0,-1 1-1 0 0,1 0 0 0 0,-1 0 1 0 0,1-1-1 0 0,-1 1 0 0 0,0 0-16 0 0,0 1 20 0 0,-1-1 1 0 0,1 1-1 0 0,0-1 0 0 0,0 1 0 0 0,1-1 0 0 0,-1 1 0 0 0,1-1 0 0 0,-1 0 1 0 0,1 1-1 0 0,0-1 0 0 0,-1 0 0 0 0,1 1 0 0 0,1-1 0 0 0,-1 0 0 0 0,0 0 1 0 0,0 0-1 0 0,1 0 0 0 0,0 1-20 0 0,1 0 143 0 0,-3-3 1 0 0,0 2 17 0 0,0 9 72 0 0,0-9 30 0 0,0 1 8 0 0,0 8-29 0 0,0-9-122 0 0,0-2-50 0 0,0 0-6 0 0,0 0 0 0 0,-6 0-3 0 0,-2 0-46 0 0,8 0-15 0 0,0 0 1 0 0,0 0 0 0 0,0 0 0 0 0,0 0 0 0 0,0 0 0 0 0,0 0-1 0 0,0 0 1 0 0,0 0 0 0 0,0 0 0 0 0,0 0 0 0 0,-1 0 0 0 0,1 0-1 0 0,0 0 1 0 0,0 0 0 0 0,0 0 0 0 0,0 0 0 0 0,0 0 0 0 0,0 0-1 0 0,0 0 1 0 0,0 0 0 0 0,0 0 0 0 0,0 0 0 0 0,0 0 0 0 0,-1 0 0 0 0,1 0-1 0 0,0 0 1 0 0,0 0 0 0 0,0 0 0 0 0,0 0 0 0 0,0 0 0 0 0,0 0-1 0 0,0 0 1 0 0,0 0 0 0 0,0 0 0 0 0,0-1 0 0 0,0 1 0 0 0,0 0-1 0 0,0 0 1 0 0,0 0 0 0 0,0 0 0 0 0,0 0 0 0 0,0 0 0 0 0,0 0 0 0 0,0 0-1 0 0,0 0 1 0 0,0 0 0 0 0,0 0 0 0 0,0-1 0 0 0,0 1 0 0 0,0 0-1 0 0,0 0 1 0 0,0 0 0 0 0,0 0 0 0 0,0 0 0 0 0,0 0 0 0 0,0 0-1 0 0,0 0 1 0 0,1-12 29 0 0,-1 7-16 0 0,1 0 1 0 0,-1 0-1 0 0,0 1 0 0 0,0-1 0 0 0,-1 0 0 0 0,1 0 1 0 0,-1 1-1 0 0,0-1 0 0 0,-1-1-14 0 0,-3-2 12 0 0,4 7-11 0 0,0-1 0 0 0,0 1 0 0 0,1-1-1 0 0,-1 1 1 0 0,0-1 0 0 0,1 1 0 0 0,-1-1 0 0 0,1 1 0 0 0,-1-1 0 0 0,1 0 0 0 0,-1 1-1 0 0,1-1 1 0 0,0 1 0 0 0,0-1-1 0 0,1-10 35 0 0,-1 9-33 0 0,0-1 0 0 0,0 1 0 0 0,0 0-1 0 0,0 0 1 0 0,0 0 0 0 0,0-1 0 0 0,-1 1 0 0 0,0 0 0 0 0,1 0-1 0 0,-2-1-1 0 0,-2-3 0 0 0,3 6 0 0 0,1 1 0 0 0,0 0 0 0 0,-1-1 0 0 0,1 1 0 0 0,0 0 0 0 0,0-1 0 0 0,0 1 0 0 0,-1-1 0 0 0,1 1 0 0 0,0-1 0 0 0,0 1 0 0 0,0 0 0 0 0,0-1 0 0 0,0 1 0 0 0,0-1 0 0 0,-1 1 0 0 0,1-1 0 0 0,0 1 0 0 0,0-1 0 0 0,1 1 0 0 0,-1-1 0 0 0,0 1 0 0 0,0-1 0 0 0,13-28 0 0 0,-8 21 0 0 0,-4 7 0 0 0,0-1 0 0 0,-1 1 0 0 0,1-1 0 0 0,0 1 0 0 0,0-1 0 0 0,-1 1 0 0 0,1-1 0 0 0,-1 1 0 0 0,1-1 0 0 0,-1 0 0 0 0,0 1 0 0 0,1-1 0 0 0,-1 0 0 0 0,0 0 0 0 0,0 1 0 0 0,0 0 0 0 0,0-1-1 0 0,0 1 1 0 0,0 0-1 0 0,0 0 1 0 0,0-1 0 0 0,1 1-1 0 0,-1 0 1 0 0,1 0-1 0 0,-1-1 1 0 0,1 1-1 0 0,-1 0 1 0 0,1 0 0 0 0,-1 0-1 0 0,1 0 1 0 0,0 0-1 0 0,0 0 1 0 0,0 0-1 0 0,-1 0 1 0 0,1 0 0 0 0,0 0-1 0 0,0 0 1 0 0,0 0-1 0 0,1 1 1 0 0,0-2 0 0 0,11-3-43 0 0,-8-5 32 0 0,6 4 11 0 0,-6-4 0 0 0,-3 8 0 0 0,0 1 0 0 0,0 0 0 0 0,0-1 0 0 0,1 1 0 0 0,-1 0 0 0 0,0 0 0 0 0,1 0 0 0 0,0 0 0 0 0,-1 1 0 0 0,1-1 0 0 0,-1 0 0 0 0,0 0 0 0 0,1 0 0 0 0,-1-1 0 0 0,0 1 0 0 0,0 0 0 0 0,1-1 0 0 0,1-5-4 0 0,-3 7 2 0 0,-1-1 0 0 0,0 1 0 0 0,0 0 0 0 0,0-1 0 0 0,1 1-1 0 0,-1-1 1 0 0,0 1 0 0 0,1 0 0 0 0,-1-1 0 0 0,1 1 0 0 0,-1 0-1 0 0,0-1 1 0 0,1 1 0 0 0,-1 0 0 0 0,1 0 0 0 0,-1-1 0 0 0,0 1-1 0 0,1 0 1 0 0,-1 0 0 0 0,1 0 0 0 0,-1 0 0 0 0,1-1 0 0 0,-1 1-1 0 0,1 0 1 0 0,-1 0 0 0 0,1 0 0 0 0,-1 0 0 0 0,1 0 0 0 0,-1 0-1 0 0,1 0 1 0 0,-1 0 0 0 0,1 1 2 0 0,0-1-2 0 0,0 0 0 0 0,0 0 0 0 0,0 0 0 0 0,0 0 0 0 0,-1 0 0 0 0,1 0 0 0 0,0 0 0 0 0,0-1 0 0 0,0 1 0 0 0,0 0 0 0 0,-1 0 0 0 0,1-1 0 0 0,0 1 0 0 0,0-1 2 0 0,2-4-34 0 0,0 0-44 0 0,-2 4-155 0 0,0 0 78 0 0,0 1 67 0 0,1-1 55 0 0,1 0 87 0 0,7 1 252 0 0,-7 0-287 0 0,1 0-90 0 0,-2 0-27 0 0,0 0-49 0 0,0 0-55 0 0,0 0-64 0 0,0 0-33 0 0,0 1-61 0 0,-1-1-67 0 0,1 0-71 0 0,0 0-75 0 0,0 0-82 0 0,-1 0-84 0 0,1 0-92 0 0,2 0-1010 0 0,5 0-1040 0 0</inkml:trace>
  <inkml:trace contextRef="#ctx0" brushRef="#br0" timeOffset="274.41">458 206 7136 0 0,'-1'9'134'0'0,"1"11"246"0"0,1-11-240 0 0,0-4-75 0 0,0-1-40 0 0,4 4-25 0 0,-4-6 0 0 0,0-1 0 0 0,0 0 0 0 0,0 1 0 0 0,0-1 0 0 0,-1 1 0 0 0,1-1 0 0 0,0 1 0 0 0,-1 0 0 0 0,0-1 0 0 0,1 1 0 0 0,-1-1 0 0 0,0 1 0 0 0,0 0 0 0 0,0 0 0 0 0,0 2 32 0 0,0 1 61 0 0,0 0 55 0 0,0 0 47 0 0,0 3 222 0 0,0 0 85 0 0,0 18 1357 0 0,0-21-1487 0 0,0 0-34 0 0,0 1-38 0 0,0-1-57 0 0,0 0-67 0 0,0 0-79 0 0,0-3 65 0 0,0-2 40 0 0,0 3 94 0 0,0 0-223 0 0,0-2-30 0 0,0 2 35 0 0,0 5 90 0 0,0-2-37 0 0,0 2 40 0 0,3 8-110 0 0,8-3-137 0 0,-9-11-5 0 0,-2-2 10 0 0,0 0-37 0 0,0 0-18 0 0,0 0-38 0 0,0 0-44 0 0,0 0-49 0 0,0 0-52 0 0,0 0-50 0 0,0 0-43 0 0,0 0-39 0 0,0 0-130 0 0,0 0-38 0 0,0 0-1350 0 0</inkml:trace>
  <inkml:trace contextRef="#ctx0" brushRef="#br0" timeOffset="475.05">426 17 6624 0 0,'0'0'192'0'0,"0"-3"-7"0"0,0-8-88 0 0,0 9-2 0 0,0 2 106 0 0,0 0 166 0 0,0 0 8 0 0,0 0-160 0 0,0 0-102 0 0,0 0-29 0 0,3 0-47 0 0,0 0-53 0 0,0 0-77 0 0,-1 0-76 0 0,0 0-109 0 0,0 0-128 0 0,-2 0-110 0 0,1 0-209 0 0,-1 0-481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07.6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 5008 0 0,'0'0'144'0'0,"0"0"-28"0"0,0 0 4 0 0,0 0 51 0 0,0 0 155 0 0,0 0 287 0 0,0 0 25 0 0,0 2-12 0 0,0 9-55 0 0,0-11-561 0 0,0 0-1 0 0,0 0 1 0 0,0 0-1 0 0,0 0 1 0 0,-1 0 0 0 0,1 0-1 0 0,0 1 1 0 0,0-1-1 0 0,0 0 1 0 0,0 0 0 0 0,0 0-1 0 0,0 0 1 0 0,0 0-1 0 0,0 0 1 0 0,0 0 0 0 0,0 0-1 0 0,1 0 1 0 0,-1 0-1 0 0,0 1 1 0 0,0-1-1 0 0,0 0 1 0 0,0 0 0 0 0,0 0-1 0 0,0 0 1 0 0,0 0-1 0 0,0 0 1 0 0,0 0 0 0 0,0 0-1 0 0,0 0 1 0 0,0 0-1 0 0,0 0 1 0 0,0 0 0 0 0,0 0-1 0 0,0 0 1 0 0,0 1-1 0 0,1-1 1 0 0,-1 0 0 0 0,0 0-1 0 0,0 0 1 0 0,0 0-1 0 0,0 0 1 0 0,0 0-1 0 0,0 0 1 0 0,0 0 0 0 0,0 0-1 0 0,0 0 1 0 0,0 0-1 0 0,1 0 1 0 0,-1 0 0 0 0,0 0-1 0 0,0 0 1 0 0,0 0-1 0 0,0 0 1 0 0,0 0 0 0 0,0 0-1 0 0,0 0 1 0 0,0 0-10 0 0,8 1 396 0 0,-3 8 67 0 0,-4 4 3 0 0,-1-3-62 0 0,0-5-113 0 0,-1 1 57 0 0,4-1 46 0 0,-2-3-357 0 0,1-1 0 0 0,-1 1 0 0 0,0-1 0 0 0,0 1 0 0 0,0-1-1 0 0,-1 1 1 0 0,1-1 0 0 0,0 1 0 0 0,0 0 0 0 0,-1 0 0 0 0,1-1 0 0 0,-1 1-1 0 0,1 1-36 0 0,0 31 506 0 0,-1-28-447 0 0,0 3 10 0 0,-1 12 40 0 0,5-4 1 0 0,-2-10-81 0 0,6 17 96 0 0,-5 8 83 0 0,-3 25 112 0 0,0 76 347 0 0,0-71-382 0 0,0-51-259 0 0,-3-6 17 0 0,3-4-42 0 0,-10 9-27 0 0,8-8-52 0 0,1-2-35 0 0,1 0-158 0 0,0 0 142 0 0,0 0-38 0 0,0 0-61 0 0,0 0-110 0 0,0 0-131 0 0,0 0-116 0 0,0 0 84 0 0,0 0-44 0 0,0 0-639 0 0,0 0-501 0 0,0 0-954 0 0</inkml:trace>
  <inkml:trace contextRef="#ctx0" brushRef="#br0" timeOffset="345.76">0 379 5520 0 0,'0'0'158'0'0,"3"0"-4"0"0,0 0-239 0 0,1 1 105 0 0,1-1 108 0 0,1 0 85 0 0,14-1 679 0 0,-16 0-734 0 0,-1 0-36 0 0,5-4 117 0 0,2-1 112 0 0,-4 4-135 0 0,1 2 36 0 0,4-2 151 0 0,2-4 58 0 0,-1-1-10 0 0,0 6-67 0 0,3 0 45 0 0,0-2-114 0 0,-2 0-90 0 0,-2-1-64 0 0,-5 2-88 0 0,8-4 221 0 0,-2 1-93 0 0,1-3-47 0 0,5-3 0 0 0,-12 6-87 0 0,13-5 132 0 0,-3 6-46 0 0,-4 0-67 0 0,10-6-5 0 0,4 4-70 0 0,-13 0-2 0 0,-2 1-19 0 0,-1 3-31 0 0,9 0-182 0 0,0-7-35 0 0,-15 7 186 0 0,4-1-287 0 0,5 3-7 0 0</inkml:trace>
  <inkml:trace contextRef="#ctx0" brushRef="#br0" timeOffset="800.03">426 64 6480 0 0,'0'0'141'0'0,"0"0"23"0"0,0 2 13 0 0,0 2-118 0 0,0 9 38 0 0,3-3-63 0 0,3-6-34 0 0,-5-4 0 0 0,-1 1 0 0 0,1-1 0 0 0,-1 0 0 0 0,1 0 0 0 0,-1 1 0 0 0,0-1 0 0 0,1 0 0 0 0,-1 1 0 0 0,1-1 0 0 0,-1 0 0 0 0,0 1 0 0 0,0-1 0 0 0,1 1 0 0 0,-1-1 0 0 0,0 0 0 0 0,1 1 0 0 0,-1-1 0 0 0,0 1 0 0 0,0-1 0 0 0,0 1 0 0 0,0-1 0 0 0,0 1 0 0 0,0-1 0 0 0,1 1 0 0 0,-1-1 0 0 0,0 1 0 0 0,0-1 0 0 0,0 1 0 0 0,-1-1 0 0 0,1 1 0 0 0,0-1 0 0 0,0 1 0 0 0,2 11 47 0 0,3-3 99 0 0,-2-3 1 0 0,0 1 45 0 0,-2 10 160 0 0,-1-10-209 0 0,1 0 34 0 0,0 0 49 0 0,1 0 64 0 0,3 1-7 0 0,1 2 97 0 0,-3 6 33 0 0,-4-4-211 0 0,1-5-64 0 0,0 0 0 0 0,0 0 0 0 0,0-1 0 0 0,1 1 0 0 0,1 5-138 0 0,4 4 303 0 0,-2-4-67 0 0,-1 7 49 0 0,-2-4-26 0 0,-1-4-72 0 0,0-8-126 0 0,0 1-1 0 0,1-1 0 0 0,0 0 0 0 0,-1 0 1 0 0,1 0-1 0 0,0 0 0 0 0,1 2-60 0 0,5 8 252 0 0,-4-5-98 0 0,0-1-44 0 0,0 1-18 0 0,0 4 1 0 0,0-2 10 0 0,-1-5 99 0 0,-1 0-87 0 0,0-1-71 0 0,-1 0-34 0 0,1 9-57 0 0,-1-8 68 0 0,-1 0 80 0 0,1-3-10 0 0,0 1 34 0 0,0 1 177 0 0,-1-2-103 0 0,1 0 35 0 0,0 0 40 0 0,0 1 41 0 0,0-1 44 0 0,0 0 48 0 0,0-14-317 0 0,0 3-44 0 0,0-31-38 0 0,0 37-4 0 0,0 0 0 0 0,1 0 0 0 0,-1-1 0 0 0,1 1 0 0 0,0 0 0 0 0,0 0 0 0 0,0 0 0 0 0,0-1 0 0 0,2-1-4 0 0,1-5 17 0 0,-1 1-17 0 0,1 0 1 0 0,0 1 0 0 0,0 0-1 0 0,1 0 1 0 0,5-7-1 0 0,-6 9-7 0 0,2-1-25 0 0,0 0-1 0 0,0 0 1 0 0,0 1 0 0 0,1 0 0 0 0,1-1 32 0 0,-3 3-24 0 0,0 0-1 0 0,-1-1 1 0 0,1 1 0 0 0,-1-1 0 0 0,0 0-1 0 0,0 0 1 0 0,3-5 24 0 0,-7 9-4 0 0,0 0 0 0 0,1 1 0 0 0,-1-1 0 0 0,0 0-1 0 0,1 0 1 0 0,-1 0 0 0 0,1 0 0 0 0,-1 1 0 0 0,1-1-1 0 0,0 0 1 0 0,-1 1 0 0 0,1-1 0 0 0,0 0 0 0 0,0 1 0 0 0,-1-1-1 0 0,1 1 1 0 0,0-1 0 0 0,0 1 0 0 0,0 0 0 0 0,0-1 0 0 0,-1 1-1 0 0,1 0 1 0 0,0-1 0 0 0,0 1 0 0 0,0 0 0 0 0,0 0 4 0 0,9-3-34 0 0,-9 3 31 0 0,-1-1 0 0 0,1 1 0 0 0,-1 0 0 0 0,0-1 1 0 0,1 1-1 0 0,-1 0 0 0 0,0-1 0 0 0,1 1 1 0 0,-1 0-1 0 0,0-1 0 0 0,0 1 0 0 0,1 0 1 0 0,-1-1-1 0 0,0 1 0 0 0,0-1 0 0 0,0 1 0 0 0,0-1 1 0 0,1 1-1 0 0,-1 0 0 0 0,0-1 0 0 0,0 1 1 0 0,0-1-1 0 0,0 1 0 0 0,0-1 0 0 0,0 1 1 0 0,0-1 2 0 0,0 1-2 0 0,0 0 1 0 0,0 0 0 0 0,0 0 0 0 0,0 0 0 0 0,0-1 0 0 0,0 1 0 0 0,0 0 0 0 0,0 0 0 0 0,0 0-1 0 0,0 0 1 0 0,0 0 0 0 0,0 0 0 0 0,0-1 0 0 0,0 1 0 0 0,0 0 0 0 0,0 0 0 0 0,0 0 0 0 0,0 0-1 0 0,1 0 1 0 0,-1 0 0 0 0,0 0 0 0 0,0-1 0 0 0,0 1 0 0 0,0 0 0 0 0,0 0 0 0 0,0 0 0 0 0,0 0-1 0 0,1 0 1 0 0,-1 0 0 0 0,0 0 0 0 0,0 0 0 0 0,0 0 0 0 0,0 0 0 0 0,0 0 0 0 0,0 0 0 0 0,1 0-1 0 0,-1 0 1 0 0,0 0 0 0 0,0 0 0 0 0,0 0 0 0 0,0 0 0 0 0,0 0 0 0 0,1 0 0 0 0,-1 0 0 0 0,0 0-1 0 0,0 0 1 0 0,0 0 0 0 0,0 0 0 0 0,0 0 0 0 0,0 0 0 0 0,1 0 0 0 0,-1 0 0 0 0,0 0 0 0 0,0 1 1 0 0,24 1-23 0 0,-19 0 12 0 0,0 0 1 0 0,1 1 0 0 0,-1-1-1 0 0,0 1 1 0 0,0 0-1 0 0,-1 0 1 0 0,1 1-1 0 0,-1 0 1 0 0,1-1-1 0 0,-1 1 1 0 0,0 1 0 0 0,2 2 10 0 0,-6-5 0 0 0,1 0 0 0 0,0-1 0 0 0,-1 1 0 0 0,0 0 0 0 0,1 0 0 0 0,-1 0 0 0 0,0 0 0 0 0,0 0 0 0 0,0 0 0 0 0,0 0 0 0 0,-1 1 0 0 0,1-2 0 0 0,0 1 0 0 0,0 0 0 0 0,0 0 0 0 0,0 0 0 0 0,0 0 0 0 0,0 0 0 0 0,1 0 0 0 0,-1 0 0 0 0,0 0 0 0 0,1-1 0 0 0,0 2 0 0 0,4 5 0 0 0,-4-6 0 0 0,0-1 0 0 0,0 0 0 0 0,0 1 0 0 0,-1-1 0 0 0,1 1 0 0 0,0-1 0 0 0,-1 1 0 0 0,1 0 0 0 0,-1-1 0 0 0,0 1 0 0 0,1 0 0 0 0,-1-1 0 0 0,0 1 0 0 0,0 0 0 0 0,0 45 0 0 0,0-46 0 0 0,0 0 0 0 0,0 0 0 0 0,0 0 0 0 0,0-1 0 0 0,0 1 0 0 0,0 0 0 0 0,0 0 0 0 0,0 0 0 0 0,0 0 0 0 0,-1-1 0 0 0,1 1 0 0 0,0 0 0 0 0,-1 0 0 0 0,1 0 0 0 0,-11 5 0 0 0,10-5-105 0 0,0 0 39 0 0,0 2 26 0 0,1-1 76 0 0,3 4 106 0 0,-2-3-138 0 0,1-1-56 0 0,0 0-79 0 0,0 0-98 0 0,-1-1 11 0 0,0 0-58 0 0,0 0-66 0 0,0 1-72 0 0,0-1-54 0 0,0-1-76 0 0,-1 0 217 0 0,0 0-45 0 0,0 0-39 0 0,0 0-36 0 0,0 0-128 0 0,0 0-34 0 0,0 0-1339 0 0</inkml:trace>
  <inkml:trace contextRef="#ctx0" brushRef="#br0" timeOffset="1230.98">963 442 6176 0 0,'0'0'177'0'0,"0"0"-40"0"0,0 0-7 0 0,0 0 44 0 0,2-2 146 0 0,3-2-245 0 0,-1 2 107 0 0,1 0 36 0 0,0 0 42 0 0,11-1 686 0 0,-9 3-592 0 0,0 0-89 0 0,-4 0-183 0 0,1 0-42 0 0,-4 0-17 0 0,0 0 0 0 0,1 0 1 0 0,-1 0-1 0 0,0 0 1 0 0,0 0-1 0 0,1 0 0 0 0,-1 0 1 0 0,0 0-1 0 0,1 0 1 0 0,-1 0-1 0 0,0 0 0 0 0,1 0 1 0 0,-1 0-1 0 0,0-1 0 0 0,1 1 1 0 0,-1 0-1 0 0,0 0 1 0 0,0 0-1 0 0,1 0 0 0 0,-1-1 1 0 0,0 1-1 0 0,1 0 1 0 0,-1 0-1 0 0,0 0 0 0 0,0-1 1 0 0,0 1-24 0 0,12-9 529 0 0,-5 6-218 0 0,3 2 43 0 0,-2 0-100 0 0,-1-1-41 0 0,0-3 4 0 0,3-3 60 0 0,6-4 183 0 0,-1 8-54 0 0,-14 4-388 0 0,0 0-1 0 0,0 0 1 0 0,-1 0-1 0 0,1 0 1 0 0,0 0 0 0 0,0 0-1 0 0,-1 0 1 0 0,1 0-1 0 0,0-1 1 0 0,-1 1 0 0 0,1 0-1 0 0,0-1 1 0 0,-1 1-1 0 0,1 0 1 0 0,0-1 0 0 0,-1 1-1 0 0,1-1-17 0 0,5-8 233 0 0,-6 8-215 0 0,1-1 0 0 0,-1 1 0 0 0,1 0 0 0 0,0 0 0 0 0,-1 0 0 0 0,1 0 0 0 0,0 0 0 0 0,0 0 0 0 0,0 0 0 0 0,0 0 0 0 0,0 0 0 0 0,0 1 1 0 0,0-1-1 0 0,0 0 0 0 0,0 0-18 0 0,7-1 114 0 0,0 2-36 0 0,-1 0-32 0 0,-1-3-34 0 0,-6 3-8 0 0,1-1-1 0 0,-1 0 1 0 0,0 1-1 0 0,1-1 1 0 0,-1 1 0 0 0,0-1-1 0 0,0 0 1 0 0,0 1-1 0 0,0-1 1 0 0,1 0-1 0 0,-1 0 1 0 0,0 1-1 0 0,0-1 1 0 0,0 0 0 0 0,0 1-4 0 0,0 0 0 0 0,0 0 0 0 0,0 0 1 0 0,-1-1 0 0 0,1 1 0 0 0,0 0 0 0 0,0 0 0 0 0,0 0 0 0 0,0 0 0 0 0,0 0 0 0 0,0 0 0 0 0,0 0 0 0 0,0 0 0 0 0,0 0 0 0 0,0 0 0 0 0,0-1 0 0 0,0 1 0 0 0,0 0-1 0 0,0 0 1 0 0,0 0 0 0 0,0 0 0 0 0,1 0 0 0 0,-1 0 0 0 0,0 0 0 0 0,0 0 0 0 0,0 0 0 0 0,0 0 0 0 0,0 0 0 0 0,0-1 0 0 0,0 1 0 0 0,0 0 0 0 0,0 0 0 0 0,0 0-1 0 0,0 0 1 0 0,0 0 0 0 0,0 0 0 0 0,0 0 0 0 0,0 0 0 0 0,0 0 0 0 0,1 0 0 0 0,-1 0 0 0 0,0 0 0 0 0,0 0 0 0 0,0 0 0 0 0,0 0 0 0 0,0 0 0 0 0,0 0 0 0 0,0 0 0 0 0,0 0-1 0 0,0 0 1 0 0,0 0 0 0 0,1 0 0 0 0,-1 0 0 0 0,0 0 0 0 0,0 0 0 0 0,0 0 0 0 0,0 0 0 0 0,0 0 0 0 0,0 0-1 0 0,0 0 0 0 0,1 0 2 0 0,0 0-1 0 0,-1 0 1 0 0,1 0 0 0 0,0 0-1 0 0,-1 0 1 0 0,1 0 0 0 0,0 0-1 0 0,-1-1 1 0 0,1 1 0 0 0,0 0-1 0 0,-1 0 1 0 0,1-1 0 0 0,0 1 0 0 0,-1 0-1 0 0,1-1-1 0 0,-1 1 5 0 0,0-1-1 0 0,1 1 1 0 0,-1-1 0 0 0,0 0-1 0 0,1 1 1 0 0,-1-1 0 0 0,0 0-1 0 0,0 1 1 0 0,0-1-1 0 0,0 0 1 0 0,0 1 0 0 0,0-1-1 0 0,0 0 1 0 0,0 1 0 0 0,0-1-5 0 0,3-4 57 0 0,10-9-46 0 0,0-1-11 0 0,-10 2 10 0 0,-3 12-7 0 0,0 0 0 0 0,0 0-1 0 0,0 0 1 0 0,0 0 0 0 0,0 0-1 0 0,0 1 1 0 0,0-1 0 0 0,0 0-1 0 0,-1 0 1 0 0,1 0 0 0 0,0 0-1 0 0,0 1 1 0 0,-1-1 0 0 0,1 0 0 0 0,-1 0-1 0 0,1 1 1 0 0,-1-1 0 0 0,1 0-3 0 0,-10-1 38 0 0,9 2-37 0 0,0 0 1 0 0,0 1-1 0 0,1-1 1 0 0,-1 0-1 0 0,0 0 1 0 0,0 0 0 0 0,1-1-1 0 0,-1 1 1 0 0,0 0-1 0 0,1 0 1 0 0,-1 0-1 0 0,0 0 1 0 0,0-1-1 0 0,1 1 1 0 0,-1 0-1 0 0,0-1 1 0 0,1 1-1 0 0,-1 0 1 0 0,1-1 0 0 0,-1 1-2 0 0,-2-8 0 0 0,3 8 0 0 0,0 0 0 0 0,0 0 0 0 0,0 0 0 0 0,0-1 0 0 0,0 1 0 0 0,0 0 0 0 0,0 0 0 0 0,0 0 0 0 0,0 0 0 0 0,0 0 0 0 0,0-1 0 0 0,0 1 0 0 0,0 0 0 0 0,0 0 0 0 0,0 0 0 0 0,0 0 0 0 0,0 0 0 0 0,0-1 0 0 0,0 1 0 0 0,0 0 0 0 0,0 0 0 0 0,0 0 0 0 0,0 0 0 0 0,0 0 0 0 0,-1 0 0 0 0,1 0 0 0 0,0-1 0 0 0,0 1 0 0 0,0 0 0 0 0,0 0 0 0 0,0 0 0 0 0,0 0 0 0 0,0 0 0 0 0,-1 0 0 0 0,1 0 0 0 0,0 0 0 0 0,0 0 0 0 0,0 0 0 0 0,0 0 0 0 0,0 0 0 0 0,-1 0 0 0 0,1 0 0 0 0,0 0 0 0 0,0 0 0 0 0,0 0 0 0 0,0 0 0 0 0,0 0 0 0 0,-1 0 0 0 0,1 0 0 0 0,0 0 0 0 0,-27 12 0 0 0,11-7 0 0 0,0 8-12 0 0,0 0-36 0 0,3-8 36 0 0,8 6 12 0 0,-5-6 0 0 0,-6 24 0 0 0,11-20 8 0 0,1 0 1 0 0,0 1-1 0 0,0 2-8 0 0,3-6 12 0 0,0-1 0 0 0,0 1 0 0 0,1-1 0 0 0,-1 1 0 0 0,1-1-1 0 0,1 1 1 0 0,-1 1-12 0 0,1 31 32 0 0,2-33 32 0 0,10 5 12 0 0,0-4-50 0 0,-8 0-3 0 0,-5-5-22 0 0,0-1 0 0 0,0 1 0 0 0,1-1 0 0 0,-1 0 0 0 0,0 1 0 0 0,1-1 0 0 0,-1 1 0 0 0,0-1 0 0 0,1 0 0 0 0,-1 1 0 0 0,0-1-1 0 0,1 0 1 0 0,-1 0 0 0 0,1 1 0 0 0,-1-1 0 0 0,0 0 0 0 0,1 0 0 0 0,-1 1 0 0 0,1-1 0 0 0,-1 0 0 0 0,1 0 0 0 0,-1 0 0 0 0,1 0 0 0 0,-1 0 0 0 0,1 0 0 0 0,-1 0 0 0 0,1 0 0 0 0,-1 0 0 0 0,1 0 0 0 0,-1 0 0 0 0,1 0 0 0 0,0 0-1 0 0,76 0 35 0 0,-41 0-96 0 0,-27-1-34 0 0,14-3-22 0 0,-15 1 8 0 0,0 1-103 0 0,-4 1 56 0 0,-1-1-39 0 0,0 2 39 0 0,-1-1-67 0 0,0 0-33 0 0,2 1-347 0 0,-1-1 85 0 0,0 1-47 0 0,4 0-663 0 0,3 0-522 0 0,9 0-993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06.5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15 111 8288 0 0,'0'0'190'0'0,"0"0"28"0"0,0 0 7 0 0,0 0 30 0 0,0 0 101 0 0,0 2 41 0 0,0 3-259 0 0,1 1 49 0 0,-1 30 890 0 0,-1-28-900 0 0,-1-2-53 0 0,1-5-110 0 0,-5 14 247 0 0,12-1-46 0 0,-5-13-205 0 0,1 10 127 0 0,-9 1 13 0 0,0 2 7 0 0,8-1-11 0 0,1-7-105 0 0,2 6 67 0 0,-1 1 51 0 0,0 1 53 0 0,-2 2 58 0 0,-1-7-136 0 0,0-4-35 0 0,0 28 4 0 0,0-17-103 0 0,3 0 0 0 0,7-3 16 0 0,-7-10 64 0 0,-3-3-36 0 0,0 2-52 0 0,0 3-74 0 0,0 1-59 0 0,0-4-219 0 0,0-2-29 0 0</inkml:trace>
  <inkml:trace contextRef="#ctx0" brushRef="#br0" timeOffset="454.01">236 16 5344 0 0,'0'0'157'0'0,"0"-2"-9"0"0,0 1-147 0 0,0 1 1 0 0,0-1-1 0 0,0 1 0 0 0,0-1 0 0 0,0 1 1 0 0,0-1-1 0 0,0 1 0 0 0,0-1 0 0 0,0 1 1 0 0,0-1-1 0 0,-1 1 0 0 0,1-1 0 0 0,0 1 0 0 0,0-1 1 0 0,0 1-1 0 0,-1 0 0 0 0,1-1 0 0 0,0 1 1 0 0,-1-1-1 0 0,1 1 0 0 0,0 0 0 0 0,-1-1 1 0 0,1 1-1 0 0,0 0 0 0 0,-1-1 0 0 0,1 1 1 0 0,-1 0-1 0 0,1 0-1 0 0,-7-2 53 0 0,5 2 40 0 0,1 0 106 0 0,-1 0 173 0 0,-9 0 11 0 0,9 0-21 0 0,-1 0-90 0 0,-23 0 182 0 0,23 0-245 0 0,3 0-61 0 0,-3 0-27 0 0,2 0-114 0 0,-4 0 54 0 0,-11 1 153 0 0,12 1-174 0 0,0 5 23 0 0,0-3-4 0 0,-1-2-2 0 0,-3-2 36 0 0,7 0-92 0 0,1 0 0 0 0,-1 0 0 0 0,0 0 0 0 0,1 0 0 0 0,-1 0 0 0 0,0 0 0 0 0,1 1 0 0 0,-1-1 0 0 0,0 0 0 0 0,1 0 0 0 0,-1 0 1 0 0,0 1-1 0 0,1-1 0 0 0,-1 0 0 0 0,0 1-1 0 0,-4 9 0 0 0,-5-4 0 0 0,9-6 0 0 0,1 0 0 0 0,0 1 0 0 0,0-1 0 0 0,0 1 0 0 0,-1-1 0 0 0,1 1 0 0 0,0-1 0 0 0,0 1 0 0 0,0-1 0 0 0,0 1 0 0 0,0-1 0 0 0,0 1 0 0 0,0-1 0 0 0,0 1 0 0 0,0-1 0 0 0,0 1 0 0 0,0-1 0 0 0,0 1 0 0 0,0-1 0 0 0,0 1 0 0 0,0-1 0 0 0,1 1 0 0 0,-1-1 0 0 0,0 1 0 0 0,0-1 0 0 0,1 1 0 0 0,9 15 0 0 0,11 31 0 0 0,-18-42 2 0 0,0 2 10 0 0,0-1 0 0 0,0 0-1 0 0,1 0 1 0 0,0 0 0 0 0,0-1 0 0 0,1 1-12 0 0,8 10 28 0 0,-10-11-15 0 0,1 2 56 0 0,3-3 40 0 0,-2-2-61 0 0,26 25 332 0 0,-26-25-330 0 0,-4-2-34 0 0,0 0-1 0 0,-1 1 0 0 0,1-1 0 0 0,-1 0 1 0 0,1 1-1 0 0,0-1 0 0 0,-1 0 0 0 0,1 1 1 0 0,-1-1-1 0 0,1 1 0 0 0,-1-1 0 0 0,1 1 0 0 0,-1-1 1 0 0,1 1-1 0 0,-1-1 0 0 0,0 1 0 0 0,1 0 1 0 0,-1-1-1 0 0,0 1 0 0 0,1-1 0 0 0,-1 1 1 0 0,0 0-16 0 0,3 4 74 0 0,-3-4-56 0 0,1 0 1 0 0,0 0 0 0 0,-1 0-1 0 0,1 0 1 0 0,0-1 0 0 0,0 1-1 0 0,0 0 1 0 0,-1 0 0 0 0,1-1-1 0 0,0 1 1 0 0,0 0-1 0 0,0-1 1 0 0,0 1 0 0 0,0-1-1 0 0,0 0 1 0 0,1 1-19 0 0,9 5 274 0 0,-6 8 14 0 0,0-7-151 0 0,3 3 164 0 0,5 5 198 0 0,-11-9-376 0 0,-1 0-43 0 0,-1-3 145 0 0,0-3-22 0 0,0 0-3 0 0,0 0-12 0 0,0 3-52 0 0,0 0-98 0 0,1-1-22 0 0,-1 0 0 0 0,0-1 0 0 0,0 1-1 0 0,0 0 1 0 0,0 0 0 0 0,-1 0 0 0 0,1 0-1 0 0,0-1 1 0 0,-1 1 0 0 0,1 0 0 0 0,-1 1-16 0 0,-3-2 35 0 0,0 1-7 0 0,-4 13 23 0 0,-5 1-8 0 0,-3-3-32 0 0,-16-8-11 0 0,19 6-40 0 0,10-9-143 0 0,-1 0 77 0 0,0-2 48 0 0,-1-1 18 0 0,3 1-31 0 0,-2-1 39 0 0,0 1-77 0 0,1-1-70 0 0,0 0-66 0 0,1 0-60 0 0,-1-1-54 0 0,1 1-51 0 0,-1-1-43 0 0,-1 0-358 0 0,0-1-79 0 0,-2 1-652 0 0,-4 2-873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20.5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267 16 5904 0 0,'-2'0'169'0'0,"-11"0"-30"0"0,7 0-78 0 0,-2 0-56 0 0,-10 0 79 0 0,13 0 66 0 0,0-1 58 0 0,-1-2 94 0 0,-2-1 199 0 0,0 0-65 0 0,3 2-193 0 0,1 1-88 0 0,0 1-55 0 0,-3 0 476 0 0,-1-1-69 0 0,-2 1 78 0 0,1 0-98 0 0,0 1-83 0 0,1 0-65 0 0,-5 2 104 0 0,-1 6 121 0 0,11-7-261 0 0,0 1-58 0 0,-4 4-128 0 0,-20 20 407 0 0,22-21-446 0 0,2-1-35 0 0,-2 6 57 0 0,-1 1 7 0 0,-4-1 51 0 0,9-10-147 0 0,0 1-1 0 0,0-1 1 0 0,0 1 0 0 0,0-1 0 0 0,0 1-1 0 0,0-1 1 0 0,0 1 0 0 0,0 0 0 0 0,1-1-1 0 0,-1 3-10 0 0,-2 19 141 0 0,0-18-33 0 0,2-3-91 0 0,0-1 1 0 0,0 1-1 0 0,-1-1 0 0 0,1 1 1 0 0,0-1-1 0 0,0 1 0 0 0,0 0 1 0 0,1 0-1 0 0,-2 1-17 0 0,2-3 4 0 0,0 1 0 0 0,0-1 0 0 0,0 0 0 0 0,0 1 0 0 0,0-1 1 0 0,0 1-1 0 0,0-1 0 0 0,0 0 0 0 0,0 1 0 0 0,0-1 0 0 0,0 0 0 0 0,0 1 0 0 0,0-1 0 0 0,0 1 1 0 0,0-1-1 0 0,0 0 0 0 0,1 1 0 0 0,-1-1 0 0 0,0 0 0 0 0,0 1 0 0 0,0-1 0 0 0,1 0 0 0 0,-1 1 0 0 0,0-1 1 0 0,0 0-1 0 0,1 0 0 0 0,-1 1 0 0 0,0-1 0 0 0,1 0 0 0 0,-1 0 0 0 0,0 0 0 0 0,1 1 0 0 0,-1-1 1 0 0,0 0-1 0 0,1 0 0 0 0,-1 0 0 0 0,0 0 0 0 0,1 0 0 0 0,-1 0 0 0 0,0 1 0 0 0,1-1 0 0 0,-1 0 1 0 0,1 0-1 0 0,-1 0 0 0 0,0 0 0 0 0,1 0 0 0 0,-1-1 0 0 0,0 1 0 0 0,1 0 0 0 0,-1 0-4 0 0,1 0 3 0 0,-1 0-1 0 0,0 0 0 0 0,0 0 1 0 0,0 0-1 0 0,0 0 0 0 0,0 0 1 0 0,0 0-1 0 0,0 0 0 0 0,0 0 1 0 0,0 0-1 0 0,0 0 1 0 0,0 0-1 0 0,1 0 0 0 0,-1 0 1 0 0,0 0-1 0 0,0 0 0 0 0,0 0 1 0 0,0 0-1 0 0,0 0 0 0 0,0 0 1 0 0,0 0-1 0 0,0 0 1 0 0,0 0-1 0 0,0 0 0 0 0,1 0 1 0 0,-1 0-1 0 0,0 0 0 0 0,0 0 1 0 0,0 0-1 0 0,0 1 0 0 0,0-1 1 0 0,0 0-1 0 0,0 0 1 0 0,0 0-1 0 0,0 0 0 0 0,0 0 1 0 0,0 0-1 0 0,0 0 0 0 0,0 0 1 0 0,0 0-1 0 0,0 0 0 0 0,0 0 1 0 0,0 1-1 0 0,0-1 1 0 0,0 0-1 0 0,0 0 0 0 0,0 0 1 0 0,0 0-1 0 0,0 0 0 0 0,0 0 1 0 0,0 0-1 0 0,0 0 0 0 0,0 0 1 0 0,0 0-1 0 0,0 1 1 0 0,0-1-1 0 0,0 0-2 0 0,1 7 90 0 0,6 6 195 0 0,-4-10-239 0 0,-1 0-44 0 0,2 0 98 0 0,0-2-53 0 0,4-2-10 0 0,-8 1-23 0 0,12 0 107 0 0,-1 0-43 0 0,20 0 36 0 0,-19 0-57 0 0,-11 0-53 0 0,1 0 1 0 0,0-1-1 0 0,-1 1 1 0 0,1 0 0 0 0,0-1-1 0 0,-1 1 1 0 0,1-1 0 0 0,-1 1-1 0 0,1-1 1 0 0,-1 0-1 0 0,1 0 1 0 0,-1 0 0 0 0,1 1-1 0 0,-1-2-4 0 0,7-2 10 0 0,-3 1 3 0 0,-4 3-11 0 0,0 0 0 0 0,-1-1 0 0 0,1 1 0 0 0,-1 0 1 0 0,1-1-1 0 0,0 1 0 0 0,-1 0 0 0 0,1-1 0 0 0,-1 1 0 0 0,1-1 0 0 0,-1 1 0 0 0,1-1 1 0 0,-1 1-1 0 0,1-1 0 0 0,-1 1 0 0 0,0-1 0 0 0,1 1 0 0 0,-1-1 0 0 0,0 0 0 0 0,1 1 1 0 0,-1-1-1 0 0,0 0-2 0 0,3-4 4 0 0,-2 4 1 0 0,0-1-1 0 0,0 1 1 0 0,0-1-1 0 0,1 1 1 0 0,-1 0-1 0 0,0 0 1 0 0,1-1-1 0 0,-1 1 0 0 0,1 0 1 0 0,1 0-5 0 0,19-11 11 0 0,-16 9-13 0 0,0 2 3 0 0,-2 0-2 0 0,5-15 54 0 0,-9 15-52 0 0,1 0-1 0 0,0 0 1 0 0,0 0 0 0 0,-1 0 0 0 0,1 0-1 0 0,0 0 1 0 0,0 0 0 0 0,0 0 0 0 0,0 0-1 0 0,0 1 1 0 0,0-1 0 0 0,0 0 0 0 0,1 1-1 0 0,-1-1 1 0 0,0 1-1 0 0,0-1 0 0 0,0 1 0 0 0,-1 0 0 0 0,1 0 0 0 0,0-1 0 0 0,0 1 0 0 0,-1-1 0 0 0,1 1 0 0 0,0-1 0 0 0,-1 1 0 0 0,1-1 0 0 0,-1 1 0 0 0,1-1 0 0 0,-1 1 0 0 0,1-1 0 0 0,-1 0 0 0 0,1 1 0 0 0,-1-1 0 0 0,1 0 0 0 0,-1 1 0 0 0,0-1 0 0 0,1 0 0 0 0,-1 0 0 0 0,0 1 0 0 0,0-1 0 0 0,0 0 0 0 0,1 0 0 0 0,-1 0 0 0 0,0 1 0 0 0,0-2 0 0 0,0 1 0 0 0,0 1 0 0 0,-1-1 0 0 0,1 0 0 0 0,1 0 0 0 0,-1 0 0 0 0,0 0 0 0 0,0 0 0 0 0,0 1 0 0 0,0-1 0 0 0,1 0 0 0 0,-1 0 0 0 0,0 0 0 0 0,1 1 0 0 0,-1-2 0 0 0,1 2-2 0 0,0-1 1 0 0,-1 1 0 0 0,1 0 0 0 0,-1-1 0 0 0,1 1 0 0 0,0 0 0 0 0,-1 0 0 0 0,1 0 0 0 0,0 0 0 0 0,-1-1 0 0 0,1 1 0 0 0,0 0 0 0 0,-1 0 0 0 0,1 0 0 0 0,0 0 1 0 0,1 0-83 0 0,-2 0-20 0 0,0 3 26 0 0,0 14-43 0 0,0 27-7 0 0,0-44 127 0 0,0 1-1 0 0,0 0 1 0 0,0-1-1 0 0,0 1 1 0 0,0 0 0 0 0,1-1-1 0 0,-1 1 1 0 0,0 0-1 0 0,0-1 1 0 0,0 1-1 0 0,1 0 1 0 0,-1-1-1 0 0,0 1 1 0 0,0 0 0 0 0,1-1-1 0 0,-1 1 1 0 0,1-1-1 0 0,-1 1 1 0 0,0-1-1 0 0,1 1 1 0 0,-1-1-1 0 0,1 1 1 0 0,0-1 0 0 0,-1 1-1 0 0,1-1 1 0 0,-1 0 0 0 0,1 1 0 0 0,0-1 0 0 0,-1 0 0 0 0,1 1 0 0 0,-1-1 0 0 0,1 1 0 0 0,-1-1 0 0 0,1 1 0 0 0,-1-1 0 0 0,0 1 0 0 0,1-1 0 0 0,-1 1 0 0 0,1 0 0 0 0,-1-1 0 0 0,0 1 0 0 0,0 0 0 0 0,1-1 0 0 0,-1 1 0 0 0,0 0 0 0 0,0-1 0 0 0,0 1 0 0 0,0 0 0 0 0,0-1 0 0 0,0 1 0 0 0,0 0 0 0 0,0-1 1 0 0,0 1-1 0 0,0 0 0 0 0,0 0 0 0 0,0 0 0 0 0,0 0 0 0 0,0-1 0 0 0,0 1 0 0 0,0 0 0 0 0,0 0 0 0 0,1 0 0 0 0,-1 0 0 0 0,0-1 0 0 0,0 1 0 0 0,1 0 0 0 0,-1 0 0 0 0,1 0 0 0 0,9 5 0 0 0,-4 7 0 0 0,4 0-16 0 0,-7-11-64 0 0,-1-2-16 0 0,0 1 80 0 0,0-1 1 0 0,0 0 0 0 0,0 1 0 0 0,-1-1 0 0 0,1 1-1 0 0,0 0 1 0 0,-1-1 0 0 0,1 1 0 0 0,0 0 0 0 0,-1 0-1 0 0,1 0 1 0 0,-1 0 0 0 0,0 0 0 0 0,1 1 0 0 0,0 0 15 0 0,1 0-230 0 0,0-1 88 0 0,1 0 44 0 0,1-3-16 0 0,-4 2 67 0 0,1 0-486 0 0,0 0 76 0 0,0 0 67 0 0,0 0 54 0 0,0 0-168 0 0,1 0-485 0 0,-2 0 503 0 0,-1 0 197 0 0,1 0-39 0 0,1 0-1390 0 0,-1 0-969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20.8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9792 0 0,'0'0'222'0'0,"0"0"30"0"0,0 0 18 0 0,0 0 22 0 0,2 3 84 0 0,-1-2-317 0 0,2 2 45 0 0,2 4 59 0 0,-3-3-65 0 0,-1-1 24 0 0,0 1 50 0 0,-1 0 61 0 0,1 2 74 0 0,0 2-27 0 0,5 3 33 0 0,1 3 26 0 0,-6-3-37 0 0,-1-4-115 0 0,0-5-130 0 0,0 1 0 0 0,0-1 1 0 0,0 0-1 0 0,0 0 0 0 0,0 0 0 0 0,0 0 1 0 0,1 1-1 0 0,-1-1 0 0 0,1 0 1 0 0,0 1-58 0 0,4 5 164 0 0,1 2 74 0 0,-4 6 56 0 0,-2 59 598 0 0,0-58-743 0 0,0-1-39 0 0,0-11-48 0 0,1 1 0 0 0,0-1 0 0 0,0 1 0 0 0,0-1 0 0 0,1 0 0 0 0,0 2-62 0 0,4 16 216 0 0,-4-6-108 0 0,-2 77 652 0 0,0-92-742 0 0,0 0-1 0 0,0-1 1 0 0,0 1-1 0 0,1-1 0 0 0,-1 1 1 0 0,1-1-1 0 0,-1 1 0 0 0,1-1 1 0 0,-1 1-1 0 0,1-1 0 0 0,0 1 1 0 0,0-1-1 0 0,0 0-17 0 0,5 13 104 0 0,-5-9-96 0 0,1 4 46 0 0,-2-4 0 0 0,1-1 0 0 0,-1 1 1 0 0,0 0-1 0 0,0 0 0 0 0,-1-1 0 0 0,1 1 1 0 0,-1 0-1 0 0,-1 3-54 0 0,-3 1 46 0 0,4-8-36 0 0,0 0 0 0 0,0 1 1 0 0,0-1-1 0 0,1 1 0 0 0,-1-1 0 0 0,0 1 1 0 0,1 0-1 0 0,-1-1 0 0 0,1 1 0 0 0,-1 0 0 0 0,1 1-10 0 0,0 0 72 0 0,0-3-1 0 0,0 2-16 0 0,0 9-34 0 0,0-9 3 0 0,0-2-103 0 0,0 0-11 0 0,0 0 24 0 0,0 0-28 0 0,0 0-66 0 0,0 0-170 0 0,0 0-306 0 0,0 0 483 0 0,0 0 20 0 0,0 0-13 0 0,0 0-42 0 0,0 0-9 0 0,0 0-43 0 0,0 0-50 0 0,0 0-54 0 0,0 0-61 0 0,0 0-54 0 0,0 0-49 0 0,0 0-44 0 0,0 0-158 0 0,0 0-42 0 0,0 0-192 0 0,0 0-518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25.3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269 158 5784 0 0,'13'0'132'0'0,"-10"0"17"0"0,-3 0 10 0 0,-3 0-26 0 0,0 0-133 0 0,0-1 52 0 0,-2 0 119 0 0,-6-6 330 0 0,9 5-408 0 0,0 0-66 0 0,0 1 188 0 0,1 0-49 0 0,-1 0-43 0 0,0 0-35 0 0,-2 1 17 0 0,-1 1-53 0 0,4-1-10 0 0,-1 1 40 0 0,-2-2 30 0 0,0 1 38 0 0,-7-5 437 0 0,7 3-375 0 0,1-1-75 0 0,2 2-112 0 0,0-1-34 0 0,-2 0 390 0 0,0 2-133 0 0,0 0-109 0 0,1 0-71 0 0,-2 0-23 0 0,3 0 18 0 0,-4-3 193 0 0,-6-7 18 0 0,9 8-99 0 0,1 1-41 0 0,-3 0 40 0 0,0 1-83 0 0,-1 1-39 0 0,3-1 57 0 0,-4 0 168 0 0,1 0-51 0 0,0 0-47 0 0,0 0-39 0 0,-4 0 39 0 0,-12 0 79 0 0,11 0-86 0 0,5 3 22 0 0,-9 7-11 0 0,2-7-32 0 0,6-1 9 0 0,2 3-81 0 0,-1-1-51 0 0,-1 3-53 0 0,-1 0-69 0 0,-2 2-86 0 0,-2 4 60 0 0,6 0 96 0 0,-6-8 24 0 0,10-3 0 0 0,0 4 0 0 0,1 15 0 0 0,0-5-11 0 0,0 0-32 0 0,0-3 19 0 0,0-7-22 0 0,0-6 43 0 0,0 1 1 0 0,0 0 0 0 0,0 0 0 0 0,0 0 0 0 0,0 0 0 0 0,0-1-1 0 0,0 1 1 0 0,0 0 0 0 0,0 0 0 0 0,1 0 0 0 0,-1 0-1 0 0,0-1 1 0 0,1 1 0 0 0,-1 1 2 0 0,14 13-43 0 0,-1 1 33 0 0,-11-11 8 0 0,-2-4 0 0 0,1-1 0 0 0,-1 1 0 0 0,0 0 0 0 0,0-1 0 0 0,1 1 0 0 0,-1-1 0 0 0,1 1 0 0 0,-1 0 1 0 0,0-1-1 0 0,1 1 0 0 0,-1-1 0 0 0,1 1 0 0 0,-1-1 0 0 0,1 0 0 0 0,0 1 0 0 0,-1-1 0 0 0,1 1 0 0 0,-1-1 0 0 0,1 0 0 0 0,0 1 0 0 0,-1-1 0 0 0,1 0 2 0 0,4 2-9 0 0,27 25-1 0 0,0-16 10 0 0,-27-10 0 0 0,-1 0 0 0 0,-1 0 0 0 0,1 1 0 0 0,0-1 0 0 0,0 1 0 0 0,0 0 0 0 0,-1 0 0 0 0,1 0 0 0 0,-1 0 0 0 0,1 1 0 0 0,1 1 0 0 0,1 3 0 0 0,-4-4 0 0 0,0-1 0 0 0,0 0 0 0 0,1 0 0 0 0,-1 0 0 0 0,0 0 0 0 0,1 0 0 0 0,-1 0 0 0 0,1-1 0 0 0,0 1 0 0 0,1 0 0 0 0,9 1 5 0 0,-11-3-1 0 0,0 1 0 0 0,1-1 0 0 0,-1 1 1 0 0,0 0-1 0 0,0 0 0 0 0,1-1 0 0 0,-1 1 0 0 0,0 1 1 0 0,0-1-1 0 0,0 0 0 0 0,0 0 0 0 0,0 1 0 0 0,0-1 1 0 0,-1 1-5 0 0,11 9 60 0 0,-6-6 13 0 0,-1 0 0 0 0,1 1-1 0 0,-1 0 1 0 0,0 0 0 0 0,1 3-73 0 0,-1 4 160 0 0,2-9-60 0 0,-7-4-96 0 0,1 1 1 0 0,-1-1-1 0 0,1 0 0 0 0,-1 0 1 0 0,1 1-1 0 0,-1-1 0 0 0,0 0 0 0 0,1 1 1 0 0,-1-1-1 0 0,0 0 0 0 0,1 1 0 0 0,-1-1 1 0 0,0 1-1 0 0,1-1 0 0 0,-1 0 1 0 0,0 1-1 0 0,0-1 0 0 0,0 1 0 0 0,1-1 1 0 0,-1 1-1 0 0,0-1 0 0 0,0 1 0 0 0,0-1 1 0 0,0 1-1 0 0,0-1 0 0 0,0 1 1 0 0,0-1-1 0 0,0 1 0 0 0,0-1 0 0 0,0 1 1 0 0,0-1-1 0 0,0 1-4 0 0,0 8 52 0 0,0-6-27 0 0,1 0 0 0 0,-1 1-1 0 0,0-1 1 0 0,0 0 0 0 0,0 1 0 0 0,-1-1 0 0 0,1 0-1 0 0,-1 0 1 0 0,0 0 0 0 0,0 1-25 0 0,-6 1 77 0 0,7-5-73 0 0,-1 0 1 0 0,1 0 0 0 0,0 0-1 0 0,-1 1 1 0 0,1-1 0 0 0,0 0 0 0 0,-1 0-1 0 0,1 1 1 0 0,0-1 0 0 0,-1 0-1 0 0,1 0 1 0 0,0 1 0 0 0,-1-1 0 0 0,1 1-1 0 0,0-1 1 0 0,0 0 0 0 0,0 1-1 0 0,-1-1 1 0 0,1 0 0 0 0,0 1-1 0 0,0-1 1 0 0,0 1 0 0 0,0-1 0 0 0,0 0-1 0 0,0 1 1 0 0,0-1 0 0 0,0 1-1 0 0,0-1 1 0 0,0 1 0 0 0,0-1 0 0 0,0 1-5 0 0,-3 4 106 0 0,-7 8-22 0 0,7-6-53 0 0,3-7-27 0 0,-1 1-1 0 0,1-1 0 0 0,0 0 0 0 0,0 1 0 0 0,0-1 0 0 0,0 1 1 0 0,-1-1-1 0 0,1 1 0 0 0,0-1 0 0 0,0 0 0 0 0,-1 1 0 0 0,1-1 1 0 0,0 1-1 0 0,0-1 0 0 0,-1 0 0 0 0,1 1 0 0 0,-1-1 0 0 0,1 0 1 0 0,0 0-1 0 0,-1 1 0 0 0,1-1 0 0 0,-1 0 0 0 0,1 0 0 0 0,0 0 1 0 0,-1 1-1 0 0,1-1 0 0 0,-1 0 0 0 0,1 0 0 0 0,-1 0 1 0 0,1 0-1 0 0,-1 0 0 0 0,1 0 0 0 0,-1 0 0 0 0,1 0 0 0 0,-1 0 1 0 0,1 0-4 0 0,-5 2 70 0 0,3 0-64 0 0,1-1-1 0 0,0 0 0 0 0,-1 0 1 0 0,1 0-1 0 0,-1 0 1 0 0,1 0-1 0 0,-1 0 1 0 0,0 0-1 0 0,1 0 0 0 0,-1-1 1 0 0,0 1-1 0 0,1-1 1 0 0,-1 1-1 0 0,0-1 1 0 0,-1 1-6 0 0,-2 1 74 0 0,-5 9-4 0 0,3-8-8 0 0,-2-3-57 0 0,6-1 8 0 0,1 1-4 0 0,0 0 1 0 0,0 0 0 0 0,0-1-1 0 0,0 1 1 0 0,0-1 0 0 0,1 1-1 0 0,-1-1 1 0 0,0 0 0 0 0,0 0-1 0 0,0 0 1 0 0,1 0 0 0 0,-2 0-10 0 0,-8-5 75 0 0,2 5 8 0 0,4-2 59 0 0,-16-10 51 0 0,15 10-182 0 0,0-1-34 0 0,1 1-47 0 0,1 0-55 0 0,2 0-126 0 0,0 0 77 0 0,2 1 35 0 0,0-1-20 0 0,0 1 47 0 0,0 1-51 0 0,0 0 12 0 0,-1 0-41 0 0,0 0-45 0 0,0 1-33 0 0,-1-1-358 0 0,0 1 91 0 0,0-1-45 0 0,-1 1-680 0 0,3 0 1262 0 0,-2 0-1792 0 0,2 0-1009 0 0</inkml:trace>
  <inkml:trace contextRef="#ctx0" brushRef="#br0" timeOffset="469.81">585 285 4952 0 0,'0'0'108'0'0,"0"0"17"0"0,-3 0 11 0 0,-4 0-41 0 0,1 2-2 0 0,-2 3 77 0 0,3 1 41 0 0,5-6-211 0 0,-3 2 328 0 0,0 0-112 0 0,1-2-69 0 0,-1 0-64 0 0,0 0-25 0 0,1 1 61 0 0,1 0-8 0 0,1 0-57 0 0,0 0-40 0 0,0 1-37 0 0,0-1 29 0 0,0 1 45 0 0,0-1 38 0 0,0 0 53 0 0,-1 0 25 0 0,0 1 51 0 0,0-1 59 0 0,0 1 64 0 0,-10 11-47 0 0,6 0-39 0 0,-2-9-101 0 0,7-3-144 0 0,-1-1-1 0 0,1 0 1 0 0,0 0 0 0 0,-1 1 0 0 0,1-1 0 0 0,-1 0-1 0 0,1 1 1 0 0,0-1 0 0 0,-1 0 0 0 0,1 1-1 0 0,0-1 1 0 0,-1 0 0 0 0,1 1 0 0 0,0-1 0 0 0,0 1-1 0 0,-1-1 1 0 0,1 1 0 0 0,0-1 0 0 0,0 1-1 0 0,0-1 1 0 0,-1 1 0 0 0,1-1 0 0 0,0 1 0 0 0,0-1-1 0 0,0 1 1 0 0,0-1 0 0 0,0 1 0 0 0,0-1-1 0 0,0 1 1 0 0,0-1 0 0 0,0 0 0 0 0,1 1-10 0 0,-2 16 232 0 0,0 3-50 0 0,1-18-157 0 0,0 1 0 0 0,0 0 0 0 0,0-1 0 0 0,1 1 0 0 0,-1 0 0 0 0,1-1 1 0 0,-1 1-1 0 0,1-1 0 0 0,0 2-25 0 0,4 4 61 0 0,-4-7-49 0 0,0 0 0 0 0,0 1 0 0 0,0-1 0 0 0,0 1 0 0 0,-1-1 1 0 0,1 1-1 0 0,0-1 0 0 0,-1 1 0 0 0,0 0 0 0 0,1-1 0 0 0,-1 1 0 0 0,0-1 0 0 0,0 1 0 0 0,0 0-12 0 0,1 0 10 0 0,-1-1 0 0 0,0 1 0 0 0,0-1 0 0 0,0 1 0 0 0,1 0 1 0 0,-1-1-1 0 0,1 1 0 0 0,-1-1 0 0 0,1 0 0 0 0,0 1 0 0 0,-1-1 0 0 0,1 1 0 0 0,0-1-10 0 0,6 12 63 0 0,-6 4-5 0 0,-1-15-45 0 0,-1 1-1 0 0,1-1 1 0 0,1 1-1 0 0,-1-1 0 0 0,0 0 1 0 0,0 1-1 0 0,1-1 1 0 0,0 0-1 0 0,-1 1 0 0 0,2 1-12 0 0,24 27 162 0 0,-21-20-112 0 0,-4-9-46 0 0,0 1 1 0 0,0-1-1 0 0,0 0 1 0 0,1 0-1 0 0,-1 0 1 0 0,0 0-1 0 0,1 0 1 0 0,0 0-1 0 0,0 0-4 0 0,5 6 22 0 0,-4-5-15 0 0,0 0 0 0 0,0 1 0 0 0,1-1 0 0 0,-1 0 0 0 0,1-1 0 0 0,0 1-7 0 0,10 4 61 0 0,4 2 78 0 0,-5-4 19 0 0,-11-1-99 0 0,4 3 42 0 0,2-6-37 0 0,9 1 85 0 0,1-2 97 0 0,-6-3 112 0 0,-7-8-7 0 0,8 6 13 0 0,6-6 41 0 0,4-7 50 0 0,-19 14-334 0 0,-4 1-59 0 0,0 1 11 0 0,1-2 92 0 0,0 0 21 0 0,1 0 76 0 0,6-8-87 0 0,9-17 205 0 0,-12 12-141 0 0,-5 16-213 0 0,0 0-1 0 0,0-1 1 0 0,0 1 0 0 0,-1 0-1 0 0,1-1 1 0 0,0 1-1 0 0,0 0 1 0 0,-1-1 0 0 0,1 1-1 0 0,-1 0 1 0 0,1-1-26 0 0,-9-16 170 0 0,8 15-147 0 0,0 0 1 0 0,1 0-1 0 0,-1 0 0 0 0,0 0 1 0 0,1 0-1 0 0,0 0 0 0 0,-1-3-23 0 0,0-12 129 0 0,-6 1-36 0 0,1 3-21 0 0,5-2 17 0 0,1 14-77 0 0,-1-1 1 0 0,1 1 0 0 0,0 0-1 0 0,-1 0 1 0 0,0 0 0 0 0,1 0-1 0 0,-1-1 1 0 0,0 1-1 0 0,0 0-12 0 0,-18-28 97 0 0,12 21-67 0 0,-3-4 24 0 0,-1 0-1 0 0,0 0 1 0 0,-1 1 0 0 0,-9-7-54 0 0,-9-8 11 0 0,23 19-11 0 0,4 5-5 0 0,0 0 1 0 0,0-1 0 0 0,-1 1-1 0 0,1 1 1 0 0,-1-1 0 0 0,0 0 4 0 0,-7-2-90 0 0,-7-6-105 0 0,15 9 83 0 0,0 1 41 0 0,1 0 24 0 0,-3 1 18 0 0,2 0 0 0 0,1-1-18 0 0,-2-1-88 0 0,-1-1 96 0 0,1 0 47 0 0,2 2-41 0 0,-1 0-47 0 0,0 0-70 0 0,1 0-42 0 0,-1 0-73 0 0,0 1-86 0 0,0 0-96 0 0,3 0 205 0 0,0 0-34 0 0,0 0-367 0 0,0 0 93 0 0,0 1-47 0 0,0 0-698 0 0,0 4-546 0 0,0 4-1040 0 0</inkml:trace>
  <inkml:trace contextRef="#ctx0" brushRef="#br0" timeOffset="967.62">995 16 7248 0 0,'-29'-13'209'0'0,"17"11"-54"0"0,8 2-17 0 0,2 0 41 0 0,1 0 140 0 0,1 0 259 0 0,0 0 20 0 0,-2 0-22 0 0,-1 0-499 0 0,1 0 62 0 0,0 0 90 0 0,0 1 194 0 0,3 2 308 0 0,0-1-531 0 0,0-1-44 0 0,1 1-52 0 0,-1 0-80 0 0,1 0-94 0 0,-1 0-110 0 0,1 14 195 0 0,-2-9-15 0 0,0 6 32 0 0,3-1 41 0 0,8 6 38 0 0,-6 8 1 0 0,2-10-20 0 0,2 5 65 0 0,1-2-52 0 0,-7-15-69 0 0,0 0 1 0 0,0 1-1 0 0,-1-1 0 0 0,0 1 1 0 0,1 1-37 0 0,2 23 158 0 0,-1-14-64 0 0,13 31 393 0 0,-9-28-338 0 0,-5-11-76 0 0,0 0 1 0 0,-1 1-1 0 0,0-1 1 0 0,1 3-74 0 0,2 12 154 0 0,6-1 36 0 0,-6 8-4 0 0,1-14-94 0 0,-2-5-20 0 0,-2-2 7 0 0,-1-1 19 0 0,-1 3 38 0 0,1-2-15 0 0,0 0 1 0 0,1 0-1 0 0,-1 0 0 0 0,2 0 0 0 0,2 7-120 0 0,-4-12 27 0 0,3 9 180 0 0,0-1-93 0 0,1 1-60 0 0,-4-9-54 0 0,0 0 0 0 0,0 1 0 0 0,0-1-1 0 0,-1 0 1 0 0,1 1 0 0 0,-1-1 0 0 0,0 2-1 0 0,0-4 0 0 0,0 1 0 0 0,0 0 0 0 0,0-1 0 0 0,0 1 0 0 0,1 0 0 0 0,-1-1 0 0 0,1 1 0 0 0,-1 0 0 0 0,1-1 0 0 0,-1 1 0 0 0,1-1 0 0 0,0 1 0 0 0,0-1 0 0 0,0 1 0 0 0,0 0 0 0 0,4 6 0 0 0,-2 8 0 0 0,-1-1 0 0 0,9-1 10 0 0,-8-12 44 0 0,-2 4-6 0 0,0-1-55 0 0,1-2-67 0 0,1-2-52 0 0,3 0-38 0 0,-1-4-300 0 0,8-10-29 0 0</inkml:trace>
  <inkml:trace contextRef="#ctx0" brushRef="#br0" timeOffset="1433.57">1342 316 8592 0 0,'-3'0'250'0'0,"2"0"-182"0"0,-3 0-22 0 0,2 0 23 0 0,-1 0 76 0 0,2 0-31 0 0,-1 0 32 0 0,2 3 113 0 0,-1 7-36 0 0,0 21 354 0 0,3-21-425 0 0,1-1-57 0 0,-1-5-53 0 0,0-1 1 0 0,-1 1 0 0 0,1 0 0 0 0,-1-1 0 0 0,0 1-1 0 0,0 0 1 0 0,0 0 0 0 0,0 0 0 0 0,-1 0 0 0 0,1 3-43 0 0,1 8 215 0 0,3-6-37 0 0,1 4 1 0 0,-1 13 101 0 0,6-5-34 0 0,-6-1-74 0 0,-4-15-130 0 0,0 0 0 0 0,0-1 0 0 0,1 1 0 0 0,-1-1 0 0 0,1 1 0 0 0,0-1 0 0 0,1 2-42 0 0,7 11 234 0 0,-2 1-41 0 0,-5-11-117 0 0,0-1-1 0 0,0 0 1 0 0,1 0 0 0 0,-1 0 0 0 0,1 0 0 0 0,3 3-76 0 0,11 5 228 0 0,-5-9-94 0 0,-5 8-36 0 0,1-7-88 0 0,3-1 67 0 0,5-1 82 0 0,12-1 164 0 0,1-4 27 0 0,-13-3-145 0 0,-5 0-72 0 0,-4-2-51 0 0,-1-1 118 0 0,1 2-48 0 0,-1 0-39 0 0,1 1-34 0 0,3-2-7 0 0,3-5-24 0 0,-13 10-43 0 0,0-1 0 0 0,0 1 0 0 0,0 0 1 0 0,0-1-1 0 0,0 1 0 0 0,0 0 0 0 0,0-1 0 0 0,-1 1 0 0 0,1-2-5 0 0,1-10 69 0 0,1-3-41 0 0,10 0 52 0 0,-11 15-72 0 0,-1-1 1 0 0,0 0-1 0 0,1 0 1 0 0,-1 0-1 0 0,0 0 1 0 0,0 0-1 0 0,0 0 1 0 0,0 0-1 0 0,0 0 1 0 0,0 0-1 0 0,0 0 1 0 0,-1 0-1 0 0,1-2-8 0 0,0-31 84 0 0,-1 18-36 0 0,0-59-35 0 0,0 74-13 0 0,0 0 0 0 0,0 0 0 0 0,1 0 0 0 0,-1 1 0 0 0,1-1 0 0 0,-1 0 0 0 0,1 1 0 0 0,0-1 0 0 0,-1 0 0 0 0,2 0 1 0 0,2-10-15 0 0,-9-4-55 0 0,5 15 63 0 0,0 0 0 0 0,1 0 0 0 0,-1 0 0 0 0,0 1 0 0 0,1-1 0 0 0,-1 0 0 0 0,1 0 0 0 0,-1 0 0 0 0,1 0 0 0 0,-1 1 0 0 0,1-1 0 0 0,0 0 0 0 0,-1 0 0 0 0,1 1 1 0 0,0-1 5 0 0,2-3-72 0 0,-2 0 38 0 0,-2-4 10 0 0,0 8 14 0 0,1-2-65 0 0,3 4-38 0 0,1 3 66 0 0,-1 0 1 0 0,0 0 0 0 0,0 0 0 0 0,0 0 0 0 0,-1 0 0 0 0,2 5 46 0 0,6 11-51 0 0,-8-16 32 0 0,1 2 3 0 0,0-1 0 0 0,1 0 1 0 0,0 0-1 0 0,0 0 0 0 0,0-1 0 0 0,1 1 16 0 0,-2-2-2 0 0,-1 0 0 0 0,1 0 0 0 0,0 0 0 0 0,-1 0 0 0 0,0 0 0 0 0,0 1 0 0 0,0-1 0 0 0,0 1 0 0 0,-1-1 0 0 0,0 1 2 0 0,0 0-6 0 0,1 0 1 0 0,-1-1 0 0 0,1 1-1 0 0,0-1 1 0 0,0 0-1 0 0,0 1 1 0 0,1-1-1 0 0,0 0 1 0 0,0 0 0 0 0,0 0 5 0 0,1 1 0 0 0,1 1 1 0 0,-1-1 0 0 0,-1 1-1 0 0,1 0 1 0 0,-1 1 0 0 0,0-1-1 0 0,0 0 6 0 0,-3-5-2 0 0,1 1 0 0 0,-1-1 1 0 0,1 0-1 0 0,-1 1 0 0 0,0-1 0 0 0,1 1 0 0 0,-1-1 0 0 0,0 0 0 0 0,0 1 1 0 0,0 0-5 0 0,2 16 25 0 0,11 9 51 0 0,1-4 77 0 0,1 1 53 0 0,-11-19-107 0 0,-3 2-86 0 0,-1-1-13 0 0,11 7-12 0 0,-6-9-72 0 0,1-3 39 0 0,-1 0 6 0 0,-5-1 32 0 0,0 1 1 0 0,1-1 0 0 0,-1 1 0 0 0,0 0 0 0 0,1-1 0 0 0,-1 1 0 0 0,0 0 0 0 0,0-1 0 0 0,0 1 0 0 0,0 0 0 0 0,0-1 0 0 0,0 1 0 0 0,0 0 0 0 0,0-1 0 0 0,0 1 6 0 0,0 2-81 0 0</inkml:trace>
  <inkml:trace contextRef="#ctx0" brushRef="#br0" timeOffset="1918.33">2162 48 8640 0 0,'0'0'197'0'0,"0"0"24"0"0,0 0 17 0 0,-2 0-38 0 0,-6 0-130 0 0,5 0-10 0 0,1 0 87 0 0,1 0 169 0 0,1 0 276 0 0,0 0 16 0 0,0-3-21 0 0,0-7-118 0 0,0 7-56 0 0,0 3-11 0 0,0 0-34 0 0,0 0-135 0 0,0 0-60 0 0,-2 3-11 0 0,1-2-146 0 0,-1 0 0 0 0,1 1 0 0 0,0-1 1 0 0,0 1-1 0 0,0-1 0 0 0,0 1 0 0 0,0-1 1 0 0,0 1-1 0 0,1 0 0 0 0,-1-1 0 0 0,0 1 1 0 0,1 0-1 0 0,-1 0 0 0 0,1-1 1 0 0,0 2-17 0 0,2 2 68 0 0,-1-4-61 0 0,1 1 1 0 0,-1-1 0 0 0,0 0-1 0 0,0 1 1 0 0,0-1-1 0 0,-1 0 1 0 0,1 1 0 0 0,0-1-1 0 0,0 1 1 0 0,-1-1 0 0 0,1 2-8 0 0,1 27 132 0 0,-2-21-98 0 0,-1 12 32 0 0,5-4 10 0 0,22 59 204 0 0,-22-57-225 0 0,-3-15-37 0 0,0 1 0 0 0,0 0 0 0 0,1 0 0 0 0,-1-1 0 0 0,1 1 0 0 0,0-1 1 0 0,0 1-1 0 0,1 0-18 0 0,10 20 168 0 0,-3 15 37 0 0,1 0 10 0 0,2-14-27 0 0,-11-22-164 0 0,0-1 1 0 0,0 1 0 0 0,0 0 0 0 0,-1 0-1 0 0,1-1 1 0 0,-1 1 0 0 0,0 0 0 0 0,0 1-1 0 0,-1-1 1 0 0,1 0 0 0 0,-1 3-25 0 0,1 19 203 0 0,1-10-79 0 0,4 0-39 0 0,0 0-2 0 0,-4-1 37 0 0,-3-9-78 0 0,1 0 46 0 0,0 2 61 0 0,-1-1 42 0 0,2 2 78 0 0,2 3 179 0 0,2-4-160 0 0,-4-6-216 0 0,0-1-1 0 0,0 1 1 0 0,0-1 0 0 0,0 1-1 0 0,-1-1 1 0 0,1 1-1 0 0,0-1 1 0 0,-1 1 0 0 0,1 0-1 0 0,-1-1 1 0 0,0 3-72 0 0,0-2 111 0 0,0-2-22 0 0,0 3-13 0 0,3 10-52 0 0,8 0 29 0 0,-9-10-31 0 0,-2-3-60 0 0,0 0-102 0 0,0 0-77 0 0,0 0-311 0 0,0 0-43 0 0,0 0 203 0 0,0 0 54 0 0,0 0-90 0 0,0 0-323 0 0,0 0-599 0 0,-2 0-40 0 0,-12 0-8 0 0</inkml:trace>
  <inkml:trace contextRef="#ctx0" brushRef="#br0" timeOffset="2487.69">1957 363 8464 0 0,'0'0'190'0'0,"0"0"28"0"0,0 0 10 0 0,3 0 42 0 0,0 0-165 0 0,0 0 1 0 0,0 0-1 0 0,0 0 0 0 0,1-1 0 0 0,-1 1 0 0 0,0-1 0 0 0,0 0 0 0 0,0 0 0 0 0,0 0-105 0 0,8-7 324 0 0,-10 7-106 0 0,1 0-50 0 0,0 0-42 0 0,0 1-38 0 0,2-1 19 0 0,1 2-54 0 0,-4-1-9 0 0,0 1 40 0 0,11-3 241 0 0,-3-3-59 0 0,4-2 23 0 0,4 6-22 0 0,0 1 1 0 0,-6-4-15 0 0,7-4 57 0 0,-15 7-260 0 0,0 0 0 0 0,1 0 0 0 0,-1 0 0 0 0,0 1 0 0 0,1-1 0 0 0,-1 1 0 0 0,3 0-50 0 0,42 0 184 0 0,59 0 350 0 0,-75 0-428 0 0,0 0-66 0 0,-11 3-97 0 0,-8 2-82 0 0,-11-4 111 0 0,1 0-1 0 0,-1 0 0 0 0,0 0 1 0 0,1 0-1 0 0,-1 0 1 0 0,1 0-1 0 0,0-1 0 0 0,-1 0 1 0 0,1 1-1 0 0,-1-1 1 0 0,1 0-1 0 0,1 0 29 0 0,33 0-424 0 0,-20 0 186 0 0,-8 0 58 0 0,1 0-46 0 0,0 0-55 0 0,-1 0-66 0 0,-1 0 0 0 0,0 0-57 0 0,0 0-64 0 0,-1 0-70 0 0,1 0-74 0 0,-1 0-82 0 0,0 0-86 0 0,1 0-92 0 0,-6 0 625 0 0,-2 0-67 0 0,0 0-157 0 0,0 0 21 0 0,0 0 202 0 0,0 0 144 0 0,0 0 81 0 0,0 0 99 0 0,0 0 161 0 0,3 2 34 0 0,7 9 40 0 0,-8-10-128 0 0,-1 1-33 0 0,0 1 65 0 0,0-1-73 0 0,-1 3-61 0 0,0-2-15 0 0,1-1 49 0 0,3 6 130 0 0,2 2 105 0 0,-3 4 57 0 0,-3-7-225 0 0,-1-5-133 0 0,1 0 1 0 0,0 1-1 0 0,0-1 1 0 0,0 0-1 0 0,0 0 1 0 0,1 0-1 0 0,-1 0 0 0 0,1 0 1 0 0,-1 0-1 0 0,1 2-49 0 0,4 3 140 0 0,2 6 108 0 0,-5 1-33 0 0,-2 26 257 0 0,0-29-328 0 0,0 1 55 0 0,0 1 65 0 0,0-4-79 0 0,1-2-51 0 0,1 0-22 0 0,2 1-1 0 0,0 1-3 0 0,-1-2-2 0 0,-2 0 23 0 0,-1 2 50 0 0,0 4 54 0 0,1-3-64 0 0,0 0-32 0 0,6 11 121 0 0,-3-12-138 0 0,-3-7-89 0 0,0 0 1 0 0,-1 0-1 0 0,1 0 0 0 0,-1 0 1 0 0,0 1-1 0 0,0-1 0 0 0,0 0 1 0 0,0 0-1 0 0,0 0 0 0 0,0 1-31 0 0,-1-2 19 0 0,1 0 0 0 0,0 0 0 0 0,0 1 0 0 0,0-1 0 0 0,0 0 0 0 0,0 1 0 0 0,0-1 0 0 0,0 0-1 0 0,0 0 1 0 0,1 1 0 0 0,-1-1 0 0 0,1 0 0 0 0,-1 0 0 0 0,1 1 0 0 0,-1-1 0 0 0,1 0-19 0 0,5 3 80 0 0,-5-4-77 0 0,-1 1 1 0 0,1-1-1 0 0,-1 0 1 0 0,0 0-1 0 0,1 1 1 0 0,-1-1-1 0 0,1 0 1 0 0,-1 1 0 0 0,0-1-1 0 0,1 0 1 0 0,-1 1-1 0 0,0-1 1 0 0,1 1-1 0 0,-1-1 1 0 0,0 1-1 0 0,0-1 1 0 0,0 0 0 0 0,1 1-1 0 0,-1-1 1 0 0,0 1-1 0 0,0-1 1 0 0,0 1-1 0 0,0-1 1 0 0,0 1-1 0 0,0-1 1 0 0,0 1-1 0 0,0-1 1 0 0,0 1 0 0 0,0-1-1 0 0,0 1 1 0 0,0-1-1 0 0,0 1-3 0 0,0-1-173 0 0,0 1 72 0 0,0-1 64 0 0,0 1 51 0 0,0 0 84 0 0,0 3 360 0 0,0-2-331 0 0,0-1-111 0 0,0-1-33 0 0,0 1-40 0 0,0 0-45 0 0,0 0-71 0 0,0-1-71 0 0,0 1-79 0 0,0 0-87 0 0,0-1-96 0 0,0 1-104 0 0,0-1-111 0 0,0 0-119 0 0,0 0-881 0 0,0 0-987 0 0</inkml:trace>
  <inkml:trace contextRef="#ctx0" brushRef="#br0" timeOffset="2772.96">2557 79 9792 0 0,'0'0'289'0'0,"0"0"-8"0"0,-1 0-210 0 0,-1-2-43 0 0,-4-5-3 0 0,1 3 30 0 0,3 2 58 0 0,2 2 133 0 0,0 0 232 0 0,0 0 24 0 0,0 0-214 0 0,0 0-135 0 0,0-1-53 0 0,2-1-19 0 0,12-8-11 0 0,1 7-58 0 0,-11 3 17 0 0,0 1-84 0 0,-1-1-78 0 0,0 1-74 0 0,0 1-66 0 0,-1-1-61 0 0,1 1-55 0 0,-1-1-49 0 0,2 2-355 0 0,0-1-86 0 0,2 0-619 0 0,3-1-854 0 0,-8-1 2282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21.8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5840 0 0,'0'0'132'0'0,"0"0"17"0"0,0 0 11 0 0,0 0 35 0 0,0 0 118 0 0,0 0 51 0 0,0 0 11 0 0,3 0 1 0 0,-3 0-360 0 0,1 1-1 0 0,-1-1 1 0 0,1 0 0 0 0,-1 0 0 0 0,0 0 0 0 0,1 0-1 0 0,-1-1 1 0 0,1 1 0 0 0,-1 0 0 0 0,0 0 0 0 0,1 0-1 0 0,-1 0 1 0 0,1 0 0 0 0,-1 0 0 0 0,0-1 0 0 0,1 1-1 0 0,-1 0 1 0 0,0 0 0 0 0,1-1 0 0 0,-1 1 0 0 0,0 0 0 0 0,1 0-1 0 0,-1-1 1 0 0,0 1 0 0 0,1 0 0 0 0,-1-1 0 0 0,0 1-1 0 0,0-1 1 0 0,0 1 0 0 0,1 0 0 0 0,-1-1-16 0 0,5-6 262 0 0,8 2 114 0 0,0-6 0 0 0,-11 10-192 0 0,-1 0-42 0 0,3 0 38 0 0,0 1-89 0 0,1 0-45 0 0,-4 1-9 0 0,0-1 35 0 0,6 0 100 0 0,-4 0-117 0 0,-1 0 1 0 0,0 1 0 0 0,0-2 0 0 0,0 1-1 0 0,0 0 1 0 0,0 0 0 0 0,1-1 0 0 0,-1 1-1 0 0,0-1 1 0 0,1 0-56 0 0,5-4 134 0 0,-7 4-109 0 0,1 0-1 0 0,-1 0 1 0 0,1 1-1 0 0,-1-1 1 0 0,1 0-1 0 0,-1 1 1 0 0,1-1-1 0 0,-1 1 1 0 0,1-1-1 0 0,0 1 1 0 0,-1-1-1 0 0,1 1 1 0 0,-1 0-1 0 0,1 0-24 0 0,10 0 137 0 0,-2 0-41 0 0,32 0 155 0 0,-41 0-246 0 0,1 0-1 0 0,-1 0 1 0 0,1 0-1 0 0,0-1 0 0 0,-1 1 1 0 0,1-1-1 0 0,-1 1 1 0 0,1-1-1 0 0,-1 1 1 0 0,1-1-1 0 0,-1 0 1 0 0,1 0-1 0 0,0 0-4 0 0,0 0 5 0 0,-1 0 1 0 0,1 0-1 0 0,0 0 0 0 0,0 0 0 0 0,-1 0 1 0 0,1 1-1 0 0,0-1 0 0 0,0 0 1 0 0,0 1-1 0 0,0 0 0 0 0,0-1 1 0 0,0 1-1 0 0,1 0-5 0 0,15 0 53 0 0,-1 0 51 0 0,-14 0-80 0 0,20 0 58 0 0,-7 3-58 0 0,-3 7-14 0 0,-9-3 42 0 0,-5 2-48 0 0,0-6 4 0 0,2-3-6 0 0,-1 1-1 0 0,0-1 1 0 0,0 1 0 0 0,0-1-1 0 0,0 1 1 0 0,0-1-1 0 0,0 1 1 0 0,0-1 0 0 0,0 1-1 0 0,0-1 1 0 0,0 1-1 0 0,0-1 1 0 0,-1 1 0 0 0,1-1-1 0 0,0 1 1 0 0,0-1-1 0 0,0 1 1 0 0,-1-1 0 0 0,1 0-1 0 0,0 1 1 0 0,0-1-1 0 0,-1 1 1 0 0,1-1 0 0 0,0 0-1 0 0,-1 1 1 0 0,1-1-1 0 0,-1 0 1 0 0,1 1 0 0 0,0-1-1 0 0,-1 0 1 0 0,1 0-1 0 0,-1 1-1 0 0,-6 3 19 0 0,1 7 23 0 0,5-10-39 0 0,1 0-1 0 0,0 1 0 0 0,-1-1 1 0 0,1 0-1 0 0,-1 0 0 0 0,0 0 1 0 0,1-1-1 0 0,-1 1 0 0 0,0 0 1 0 0,1 0-1 0 0,-1 0 0 0 0,0 0 1 0 0,0-1-1 0 0,0 1 0 0 0,0 0 1 0 0,0 0-3 0 0,-10 3 2 0 0,10-4-3 0 0,0 1 0 0 0,0-1 0 0 0,0 1 0 0 0,-1-1 0 0 0,1 1 0 0 0,0-1 0 0 0,0 1 0 0 0,0 0 0 0 0,0-1 0 0 0,0 1 1 0 0,1 0-1 0 0,-1 0 0 0 0,0-1 0 0 0,0 1 0 0 0,0 0 0 0 0,1 0 0 0 0,-1 0 0 0 0,0 1 1 0 0,0 0-6 0 0,0 0 1 0 0,-1 1-1 0 0,1-1 0 0 0,0 0 0 0 0,-1 0 1 0 0,0 0-1 0 0,1 0 0 0 0,-1-1 1 0 0,0 1-1 0 0,0 0 0 0 0,-1 0 6 0 0,-6 6-10 0 0,-1 5 20 0 0,-11-8 33 0 0,10 8-32 0 0,2-5-11 0 0,7-7 0 0 0,0 1 0 0 0,0-1 0 0 0,0 1 0 0 0,0 0 0 0 0,1 0 0 0 0,-1 0 0 0 0,1 0 0 0 0,-1 0 0 0 0,1 0 0 0 0,0 0 0 0 0,-1 2 0 0 0,2-3-1 0 0,-1 0 1 0 0,0-1 0 0 0,0 1-1 0 0,1 0 1 0 0,-1 0 0 0 0,0 0 0 0 0,0 0-1 0 0,0-1 1 0 0,0 1 0 0 0,0 0-1 0 0,0-1 1 0 0,0 1 0 0 0,0-1-1 0 0,0 1 1 0 0,0-1 0 0 0,0 1 0 0 0,-10 5 26 0 0,6 7 81 0 0,-6 0 19 0 0,8-10-4 0 0,3 0-20 0 0,0 0-43 0 0,0 4 29 0 0,0-4 47 0 0,0-3 1 0 0,0 0-4 0 0,3 2-18 0 0,3 4-63 0 0,9 10 156 0 0,-10-11-151 0 0,-1-3 34 0 0,-1-1-40 0 0,6-1-13 0 0,-6-1-6 0 0,13 1 68 0 0,23 0 311 0 0,-28 0-340 0 0,-1 0-71 0 0,-5 3 55 0 0,8 7-1 0 0,-6-7-45 0 0,-6-2-8 0 0,-1-1 0 0 0,1 0 0 0 0,-1 0 0 0 0,1 0 1 0 0,-1 0-1 0 0,1 1 0 0 0,-1-1 0 0 0,1 0 0 0 0,-1 1 0 0 0,0-1 0 0 0,1 0 0 0 0,-1 1 0 0 0,1-1 0 0 0,-1 0 0 0 0,0 1 0 0 0,1-1 0 0 0,-1 0 0 0 0,0 1 0 0 0,0-1 0 0 0,1 1 1 0 0,-1-1-1 0 0,0 1 0 0 0,0-1 0 0 0,0 1 0 0 0,0-1 0 0 0,1 1 0 0 0,-1-1 0 0 0,0 1 0 0 0,0-1 0 0 0,0 1 0 0 0,0-1 0 0 0,0 1 0 0 0,0-1 0 0 0,0 1 0 0 0,0-1 0 0 0,-1 1 0 0 0,1-1 1 0 0,0 1-1 0 0,3 15 0 0 0,-1-13 1 0 0,0 1 1 0 0,-1-1-1 0 0,1 1 1 0 0,-1-1-1 0 0,0 1 1 0 0,0 0-1 0 0,0 1-1 0 0,-1-4 2 0 0,0-1-1 0 0,0 1 1 0 0,0-1-1 0 0,0 0 1 0 0,0 1-1 0 0,0-1 1 0 0,0 1 0 0 0,0-1-1 0 0,0 1 1 0 0,-1-1-1 0 0,1 0 1 0 0,0 1 0 0 0,0-1-1 0 0,0 1 1 0 0,-1-1-1 0 0,1 0 1 0 0,0 1-1 0 0,-1-1 1 0 0,1 0 0 0 0,0 1-1 0 0,-1-1 1 0 0,1 0-1 0 0,0 1 1 0 0,-1-1-1 0 0,1 0-1 0 0,-6 7 39 0 0,5-5-19 0 0,0 0 1 0 0,1 1 0 0 0,-1-1-1 0 0,1 0 1 0 0,-1 0 0 0 0,1 1-1 0 0,0-1 1 0 0,0 1-21 0 0,1 23 206 0 0,-1-7-25 0 0,0-6-101 0 0,0 0-54 0 0,3-8 17 0 0,7 8-32 0 0,-4 3-1 0 0,7 0 33 0 0,0 0-32 0 0,3 15-11 0 0,-13-19-1 0 0,-2-3 1 0 0,10 18 11 0 0,-10-26-7 0 0,0 1 1 0 0,-1-1-1 0 0,0 1 0 0 0,1 0 1 0 0,-1-1-1 0 0,0 1 0 0 0,0 0 0 0 0,0 0 1 0 0,0-1-1 0 0,0 1-4 0 0,0-2 0 0 0,0 32 43 0 0,0-14-15 0 0,0 8 57 0 0,0 3 226 0 0,-3-24-151 0 0,1-3-159 0 0,-1 2 69 0 0,-13 12 347 0 0,11-11-296 0 0,2-3 48 0 0,1-1-61 0 0,-1 0-40 0 0,-1-1-35 0 0,0 0-10 0 0,2 1 28 0 0,-5 3 30 0 0,-2 5 83 0 0,-8 3 116 0 0,2-8-188 0 0,10-4-73 0 0,-2 0-7 0 0,-12 0 36 0 0,5 0-23 0 0,-67 0 35 0 0,65-3-17 0 0,8-2-34 0 0,7 4-8 0 0,-1 0 0 0 0,1 0 1 0 0,-1 1-1 0 0,1-1 0 0 0,-1 0 0 0 0,0 0 0 0 0,1 1 0 0 0,-1-1 0 0 0,1 1 0 0 0,-1 0 0 0 0,-2-1-1 0 0,-1-2 43 0 0,-5-7-58 0 0,7 7-108 0 0,3 3 38 0 0,0 0-79 0 0,0 0 51 0 0,0 0-32 0 0,0 0-38 0 0,0 0-43 0 0,0 0-44 0 0,0 0-45 0 0,0 0-38 0 0,0 0-37 0 0,0 0-253 0 0,0 0-59 0 0,0 0-47 0 0,0 0-34 0 0,0 0-1404 0 0,0 0-1244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19.5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33 333 3968 0 0,'0'0'91'0'0,"0"0"11"0"0,0 0 9 0 0,2 0-18 0 0,1 0-28 0 0,-2 0-176 0 0,1 0 118 0 0,0 0 39 0 0,2 0 38 0 0,1 0 50 0 0,1 0 58 0 0,3 0 69 0 0,1 0 323 0 0,6 0 334 0 0,-13 0-157 0 0,-3 0-55 0 0,2 0-30 0 0,1 0-451 0 0,1 0 108 0 0,1 0 61 0 0,7 0 586 0 0,-8 0-716 0 0,-1 0-39 0 0,1 0-50 0 0,-1 0-68 0 0,-1 0-83 0 0,0 0-95 0 0,4-3 455 0 0,4-7-134 0 0,-7 7-55 0 0,-1 3-16 0 0,10-3-23 0 0,3-7-19 0 0,-13 6-33 0 0,0 0-55 0 0,-4-3-7 0 0,2 6-26 0 0,0 1-15 0 0,0 0 1 0 0,0 0 0 0 0,0 0 0 0 0,0 0-1 0 0,0 0 1 0 0,0 0 0 0 0,0 0-1 0 0,0 0 1 0 0,0 0 0 0 0,0-1 0 0 0,0 1-1 0 0,0 0 1 0 0,0 0 0 0 0,0 0 0 0 0,0 0-1 0 0,0 0 1 0 0,0 0 0 0 0,0 0 0 0 0,0 0-1 0 0,0 0 1 0 0,0 0 0 0 0,0-1-1 0 0,0 1 1 0 0,0 0 0 0 0,0 0 0 0 0,0 0-1 0 0,1 0 1 0 0,-1 0 0 0 0,0 0 0 0 0,0 0-1 0 0,0 0 1 0 0,0 0 0 0 0,0 0-1 0 0,0 0 1 0 0,0 0 0 0 0,0 0 0 0 0,0 0-1 0 0,0 0 1 0 0,0 0 0 0 0,0 0 0 0 0,1 0-1 0 0,-1-1 1 0 0,0 1 0 0 0,0 0 0 0 0,0 0-1 0 0,0 0 1 0 0,0 0 0 0 0,0 0-1 0 0,0 0 1 0 0,0 0 0 0 0,0 0 0 0 0,0 1-1 0 0,1-1 1 0 0,-1 0 0 0 0,0 0 0 0 0,0 0-1 0 0,0 0-1 0 0,0 0 4 0 0,1 0-1 0 0,-1 0 0 0 0,1 0 1 0 0,-1 0-1 0 0,1 0 0 0 0,-1 0 1 0 0,1 0-1 0 0,-1 0 1 0 0,1-1-1 0 0,-1 1 0 0 0,1 0 1 0 0,-1 0-1 0 0,1 0 0 0 0,-1 0 1 0 0,1-1-1 0 0,-1 1 0 0 0,0 0 1 0 0,1-1-1 0 0,-1 1 1 0 0,1 0-1 0 0,-1-1 0 0 0,0 1 1 0 0,1 0-1 0 0,-1-1 0 0 0,0 1 1 0 0,0 0-1 0 0,1-1 0 0 0,-1 1 1 0 0,0-1-1 0 0,0 1 1 0 0,1-1-1 0 0,-1 1 0 0 0,0-1 1 0 0,0 1-1 0 0,0-1 0 0 0,0 1 1 0 0,0-1-1 0 0,0 1 1 0 0,0-1-1 0 0,0 1 0 0 0,0-1 1 0 0,0 1-4 0 0,0-3 64 0 0,0 0-11 0 0,0-20-40 0 0,0 15 38 0 0,0 7-51 0 0,0 1 0 0 0,0 0 1 0 0,0 0-1 0 0,1-1 0 0 0,-1 1 0 0 0,0 0 1 0 0,0 0-1 0 0,0-1 0 0 0,0 1 0 0 0,0 0 0 0 0,0 0 1 0 0,0-1-1 0 0,0 1 0 0 0,0 0 0 0 0,0-1 1 0 0,-1 1-1 0 0,1 0 0 0 0,0 0 0 0 0,0-1 0 0 0,0 1 1 0 0,0 0-1 0 0,0 0 0 0 0,0-1 0 0 0,0 1 1 0 0,-1 0-1 0 0,1 0 0 0 0,0 0 0 0 0,0-1 1 0 0,0 1-1 0 0,-1 0 0 0 0,1 0 0 0 0,0 0 0 0 0,0-1 0 0 0,-8-5 11 0 0,0-8 42 0 0,7 13-52 0 0,0-1 0 0 0,0 1 0 0 0,1 0 0 0 0,-1 0 0 0 0,0 0 0 0 0,0 0 0 0 0,0 0 0 0 0,0 0 0 0 0,0 0 0 0 0,0 1 0 0 0,-1-1 0 0 0,1 0-1 0 0,-15-2 0 0 0,15 3 0 0 0,1 0 0 0 0,-1 0 0 0 0,1 0 0 0 0,-1 0 0 0 0,1 0 0 0 0,-1 0 0 0 0,1 0 0 0 0,-1 0 0 0 0,1 0 0 0 0,-1 0 0 0 0,1 0 0 0 0,-1 0 0 0 0,1 0 0 0 0,-1 0 0 0 0,1 0 0 0 0,-1 1 0 0 0,1-1 0 0 0,0 0 0 0 0,-1 0 0 0 0,1 1 0 0 0,-1-1 0 0 0,1 0 0 0 0,0 1 0 0 0,-1-1 0 0 0,1 0 0 0 0,0 1 0 0 0,-1-1 0 0 0,1 0 0 0 0,0 1 0 0 0,-1-1 0 0 0,1 1 0 0 0,0 0 0 0 0,-5 5 0 0 0,-5-1-22 0 0,3 7-73 0 0,7-11 88 0 0,0 0 0 0 0,-1 0-1 0 0,1 0 1 0 0,-1 0 0 0 0,1 0 0 0 0,-1 0-1 0 0,0 0 1 0 0,1 0 0 0 0,-1-1 0 0 0,0 1 0 0 0,0 0-1 0 0,0 0 1 0 0,1 0 0 0 0,-1-1 0 0 0,0 1 0 0 0,-1 0 7 0 0,-8 3-69 0 0,-1 1-5 0 0,10-4 72 0 0,1-1-1 0 0,-1 1 0 0 0,0 0 1 0 0,1 0-1 0 0,-1-1 1 0 0,0 1-1 0 0,1 0 1 0 0,-1 0-1 0 0,1 0 0 0 0,0 0 1 0 0,-1 0-1 0 0,1 0 1 0 0,-1 0 2 0 0,-4 25 62 0 0,-5-4 84 0 0,6-14-66 0 0,-1-1 0 0 0,-1 0 0 0 0,1 0 0 0 0,-1-1 0 0 0,-2 3-80 0 0,6-8 24 0 0,0 1 0 0 0,0 0 1 0 0,1 0-1 0 0,-1 0 0 0 0,1 0 1 0 0,0 0-1 0 0,-2 2-24 0 0,1 10 150 0 0,-1 1 0 0 0,-7-1 29 0 0,7-11-4 0 0,3-3 1 0 0,0 0-3 0 0,0 3-10 0 0,0-2-144 0 0,0 1 0 0 0,0-1 0 0 0,1 1 1 0 0,-1-1-1 0 0,1 1 0 0 0,-1-1 1 0 0,1 1-1 0 0,-1-1 0 0 0,1 1 1 0 0,0-1-1 0 0,0 1-19 0 0,0 0 19 0 0,0 0-1 0 0,1-1 1 0 0,-1 1 0 0 0,1 0-1 0 0,-1 0 1 0 0,1-1 0 0 0,0 1 0 0 0,-1-1-1 0 0,1 1 1 0 0,0-1 0 0 0,0 0-1 0 0,0 0 1 0 0,0 0 0 0 0,0 0 0 0 0,1 0-1 0 0,-1 0 1 0 0,0 0 0 0 0,0-1-1 0 0,1 1 1 0 0,-1-1 0 0 0,0 0-19 0 0,11 0 170 0 0,-2 0-70 0 0,1 0-46 0 0,4 0-37 0 0,-7 0-5 0 0,-7 0-6 0 0,0 0 0 0 0,0 0-1 0 0,0 0 1 0 0,-1-1 0 0 0,1 1 0 0 0,0 0-1 0 0,0-1 1 0 0,0 0 0 0 0,0 1-1 0 0,0-1 1 0 0,-1 0 0 0 0,1 0 0 0 0,1-1-6 0 0,-2 1 5 0 0,1 0 0 0 0,-1 0 0 0 0,1 0 0 0 0,-1 1 0 0 0,1-1 0 0 0,-1 1 0 0 0,1-1 0 0 0,-1 1 0 0 0,1-1 0 0 0,0 1 0 0 0,-1 0 0 0 0,1 0 0 0 0,1-1-5 0 0,0 1-4 0 0,1-1 0 0 0,-1 1-1 0 0,0-1 1 0 0,0-1 0 0 0,1 1-1 0 0,-1 0 1 0 0,0-1 0 0 0,0 1-1 0 0,0-1 1 0 0,0 0 0 0 0,0 0-1 0 0,0 0 5 0 0,16-9-24 0 0,2 2-172 0 0,4-6-218 0 0,-10 7 151 0 0,-12 6 75 0 0,0 0 37 0 0,2 0-54 0 0,-2-1 82 0 0,0-1 57 0 0,-1 1-3 0 0,0 1-36 0 0,10-15-558 0 0,-8 10 339 0 0,-1 1-4 0 0,0 0-79 0 0,1 0-101 0 0,-1 3 210 0 0,-1 0-35 0 0,0 2 32 0 0,-1-1-38 0 0,3-1-431 0 0,-1-1-282 0 0,3-2-667 0 0</inkml:trace>
  <inkml:trace contextRef="#ctx0" brushRef="#br0" timeOffset="316.04">522 96 8272 0 0,'-2'5'48'0'0,"-1"-1"0"0"0,1 1 1 0 0,-1-1-1 0 0,0 0 0 0 0,0 1-48 0 0,-10 3 231 0 0,11-4-194 0 0,4 5-26 0 0,2-1 48 0 0,1 1 100 0 0,3 4 189 0 0,2 9 337 0 0,-8-14-420 0 0,0-3 555 0 0,8 10 13 0 0,-7-1-242 0 0,-3-13-559 0 0,0 0 1 0 0,0-1-1 0 0,0 1 1 0 0,0 0-1 0 0,0-1 1 0 0,0 1-1 0 0,1 0 1 0 0,-1-1-1 0 0,0 1 1 0 0,0 0-1 0 0,0-1 1 0 0,1 1-1 0 0,-1 0 1 0 0,0-1-1 0 0,1 1 1 0 0,-1-1-1 0 0,0 1 1 0 0,1 0-1 0 0,-1-1 1 0 0,1 1-1 0 0,-1-1 1 0 0,1 0 0 0 0,-1 1-1 0 0,1-1 1 0 0,0 1-1 0 0,-1-1-32 0 0,1 0 31 0 0,-1 1 1 0 0,1-1-1 0 0,0 1 0 0 0,-1-1 0 0 0,1 1 1 0 0,-1-1-1 0 0,0 1 0 0 0,1-1 1 0 0,-1 1-1 0 0,1-1 0 0 0,-1 1 0 0 0,0-1 1 0 0,1 1-1 0 0,-1 0 0 0 0,0-1 0 0 0,1 1 1 0 0,-1 0-1 0 0,0-1 0 0 0,0 1 1 0 0,0 0-1 0 0,0-1 0 0 0,0 1 0 0 0,0 0 1 0 0,0-1-1 0 0,0 1 0 0 0,0 0-31 0 0,0 12 482 0 0,0-10-30 0 0,0-3-4 0 0,0 0-11 0 0,0 0-44 0 0,0 0-17 0 0,0 0-7 0 0,0 0-11 0 0,0 0-46 0 0,0 0-22 0 0,0 0-2 0 0,0 0-28 0 0,0 0-118 0 0,0 0-57 0 0,0 0-12 0 0,0-3-13 0 0,0-5-44 0 0,0-13 76 0 0,-1 5-15 0 0,1 12-64 0 0,-1-1-1 0 0,1 1 1 0 0,0 0-1 0 0,0-1 1 0 0,0 1-1 0 0,1-1 1 0 0,0 1-1 0 0,0 0 1 0 0,1-4-13 0 0,7-10 53 0 0,13-27-29 0 0,-19 40-16 0 0,1 1 0 0 0,-1-1 0 0 0,1 1 0 0 0,0 0 0 0 0,0 0 0 0 0,0 0 0 0 0,0 0-8 0 0,14-12-69 0 0,-13 10 59 0 0,3-2-36 0 0,0 1-41 0 0,3 1-45 0 0,1 4-47 0 0,-10 2 156 0 0,0 0-1 0 0,-1 0 0 0 0,1-1 0 0 0,0 1 0 0 0,-1 0 0 0 0,1-1 0 0 0,-1 1 0 0 0,1-1 0 0 0,0 0 0 0 0,-1 1 0 0 0,1-1 0 0 0,-1 0 0 0 0,0 0 0 0 0,1 0 24 0 0,6-4-145 0 0,-2 2-50 0 0,10-5-319 0 0,-7 3 205 0 0,7 2-254 0 0,0 3-81 0 0,0 1-88 0 0,0-4-105 0 0,-3-8-8 0 0,-12 10 403 0 0,1 0 98 0 0,0 0 85 0 0,0 1 71 0 0,-1-1 68 0 0,1 1 36 0 0,4 1-119 0 0,-5 0 92 0 0,0-1-81 0 0,12 0-932 0 0,-10 0-17 0 0</inkml:trace>
  <inkml:trace contextRef="#ctx0" brushRef="#br0" timeOffset="564.53">963 191 7920 0 0,'0'3'174'0'0,"0"5"-42"0"0,0 14 171 0 0,3-8-134 0 0,2-6-128 0 0,-4-6-42 0 0,0-1 1 0 0,0 1 0 0 0,0-1 0 0 0,-1 1 0 0 0,1-1-1 0 0,0 1 1 0 0,-1-1 0 0 0,1 1 0 0 0,-1-1 0 0 0,0 1-1 0 0,1 0 1 0 0,-1-1 0 0 0,0 1 0 0 0,0 0 0 0 0,0 10 38 0 0,-1-3 37 0 0,1 0 44 0 0,1 0 44 0 0,2-1 46 0 0,2 0 100 0 0,0 2 139 0 0,-3-4-182 0 0,-1 2 36 0 0,-1-1 9 0 0,0 5 180 0 0,3 0-41 0 0,1-4-179 0 0,2 2 106 0 0,-3 4 90 0 0,-1-3-38 0 0,4-6-51 0 0,-5-4-353 0 0,-1-1 0 0 0,1 0 0 0 0,-1 1 0 0 0,1-1 0 0 0,-1 0 0 0 0,1 1 0 0 0,-1-1 0 0 0,0 1 0 0 0,1-1 0 0 0,-1 1 0 0 0,0-1 0 0 0,1 1 0 0 0,-1-1-1 0 0,0 1 1 0 0,0-1 0 0 0,1 1 0 0 0,-1-1 0 0 0,0 1 0 0 0,0-1 0 0 0,0 1 0 0 0,0 0 0 0 0,0-1 0 0 0,0 1 0 0 0,0 0-25 0 0,0 1 410 0 0,3 1 2 0 0,11 7 46 0 0,-2-7-48 0 0,-9-3 29 0 0,0 0-20 0 0,7 0-90 0 0,-7 0-38 0 0,-1 0-10 0 0,12 0-22 0 0,-1 0-80 0 0,-8-2-34 0 0,5-9-8 0 0,-4 7-20 0 0,-1 4-92 0 0,0-1-17 0 0,1-12 45 0 0,4 0-29 0 0,-6 6 28 0 0,-5-2-49 0 0,1 6 6 0 0,0 3-7 0 0,-1-1-1 0 0,1 1 1 0 0,0-1-1 0 0,0 1 1 0 0,0-1 0 0 0,0 1-1 0 0,0-1 1 0 0,0 1-1 0 0,0-1 1 0 0,0 1 0 0 0,0-1-1 0 0,1 1 1 0 0,-1-1-1 0 0,0 1 1 0 0,0-1 0 0 0,0 1-1 0 0,0-1 1 0 0,1 1-1 0 0,-1 0 1 0 0,0-1-1 0 0,1 1 1 0 0,-1-1 0 0 0,0 1-1 0 0,1 0 1 0 0,-1-1-1 0 0,0 1 1 0 0,1 0 0 0 0,-1-1-1 0 0,1 1 1 0 0,-1 0-1 0 0,0 0 1 0 0,1-1-2 0 0,6-3 13 0 0,7-21 41 0 0,-12 21-55 0 0,13-28 1 0 0,-14 31 0 0 0,-1 0 1 0 0,1-1-1 0 0,-1 1 0 0 0,1 0 0 0 0,-1-1 0 0 0,0 1 0 0 0,0-1 0 0 0,0 1 0 0 0,0-1 0 0 0,0 0 0 0 0,3-16-13 0 0,1 7-7 0 0,3-7-28 0 0,-5 2-16 0 0,0 5-11 0 0,2 1-69 0 0,3-3-102 0 0,-4 1 50 0 0,1-5-105 0 0,-4 16 276 0 0,1 0-1 0 0,-1 0 1 0 0,1 0-1 0 0,-1 0 1 0 0,1 0-1 0 0,-1 1 0 0 0,1-1 1 0 0,0 0-1 0 0,-1 0 1 0 0,1 1-1 0 0,0-1 1 0 0,0 0-1 0 0,0 1 1 0 0,0-1-1 0 0,0 0 26 0 0,4-1-112 0 0,0 0-95 0 0,-3 0-65 0 0,0-1-69 0 0,0-1-72 0 0,1-1 61 0 0,-3 3 239 0 0,1 1 0 0 0,0 0 1 0 0,0 0-1 0 0,0 0 0 0 0,0 0 0 0 0,-1 0 0 0 0,1 0 1 0 0,1 0-1 0 0,-1 0 0 0 0,0 0 0 0 0,0 1 1 0 0,1-1 112 0 0,14-2-1396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18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1 268 8352 0 0,'0'0'190'0'0,"0"0"28"0"0,0 0 7 0 0,0 1-74 0 0,0 1-13 0 0,0-2-168 0 0,0 1 42 0 0,-1 1 71 0 0,1 0 63 0 0,0 3 201 0 0,1 3 328 0 0,-1-4-411 0 0,1-2-46 0 0,0 0-79 0 0,6 3 294 0 0,-2-2-15 0 0,-4 8-33 0 0,-1-1-11 0 0,0 14 638 0 0,0-18-744 0 0,0 0-55 0 0,0-2-105 0 0,0-1-46 0 0,0 0-52 0 0,0-1-60 0 0,1 5 294 0 0,-1 0-45 0 0,0-2-40 0 0,1 0-33 0 0,1 4 74 0 0,4 3-30 0 0,-2-5-72 0 0,-2 0 16 0 0,-1 4 160 0 0,-1-7-165 0 0,0 1-33 0 0,2 0-58 0 0,3 3 39 0 0,1 4-18 0 0,-4 2 45 0 0,-2 17 65 0 0,0-20-153 0 0,0-8-35 0 0,-3-1-57 0 0,-2 3-80 0 0,0 1-56 0 0,2-4-292 0 0,3-2-20 0 0,0 0-6 0 0</inkml:trace>
  <inkml:trace contextRef="#ctx0" brushRef="#br0" timeOffset="417.55">222 347 7792 0 0,'0'0'230'0'0,"0"3"-16"0"0,-1 0-179 0 0,1 5-16 0 0,0-7-20 0 0,0 0 0 0 0,0 0 1 0 0,0 0-1 0 0,0 0 0 0 0,0 0 0 0 0,0 1 0 0 0,1-1 1 0 0,-1 0-1 0 0,0 0 0 0 0,1 0 0 0 0,-1 0 1 0 0,1 0-1 0 0,-1 0 1 0 0,4 1 0 0 0,3 4 0 0 0,-5 1 57 0 0,-2 3 120 0 0,0 5 18 0 0,0-10-53 0 0,-1 7 49 0 0,1-3-26 0 0,1-1 16 0 0,2 0 55 0 0,2 0-13 0 0,0 2 90 0 0,-2 3 79 0 0,-3-7-285 0 0,0 0 67 0 0,0 4 223 0 0,0 15 678 0 0,0-18-810 0 0,0 0-75 0 0,0-7-183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0,1 0 0 0 0,-1 0 0 0 0,0 0 0 0 0,0 0 0 0 0,0 0 0 0 0,0 0 0 0 0,0 0 0 0 0,0 0 0 0 0,0 0 0 0 0,0 1 0 0 0,0-1 0 0 0,0 0 0 0 0,0 0 0 0 0,1 0 0 0 0,-1 0 0 0 0,0 0 0 0 0,0 0 0 0 0,0 0 0 0 0,0 0 0 0 0,0 0 0 0 0,0 0 1 0 0,0 0-1 0 0,0 0 0 0 0,0-1 0 0 0,0 1 0 0 0,1 0 0 0 0,-1 0-7 0 0,0 0 16 0 0,1 0 1 0 0,-1 0-1 0 0,1 0 0 0 0,-1 0 1 0 0,1 0-1 0 0,-1 0 1 0 0,1 1-1 0 0,-1-1 1 0 0,0 0-1 0 0,1 0 1 0 0,-1 0-1 0 0,1 0 1 0 0,-1 1-1 0 0,1-1 0 0 0,-1 0 1 0 0,0 0-1 0 0,1 1 1 0 0,-1-1-1 0 0,1 0 1 0 0,-1 1-1 0 0,0-1 1 0 0,1 0-1 0 0,-1 1 1 0 0,0-1-1 0 0,0 0 1 0 0,1 1-1 0 0,-1-1 0 0 0,0 1 1 0 0,0-1-1 0 0,0 1-16 0 0,2 15 401 0 0,-2-11-305 0 0,0-2 186 0 0,0-3-17 0 0,0 0-60 0 0,0 0-21 0 0,0 0-6 0 0,0 0-17 0 0,0 0-62 0 0,0 0-31 0 0,0 0-4 0 0,0 0 5 0 0,0 0 22 0 0,0-3-11 0 0,0 3-80 0 0,0-1 1 0 0,0 1 0 0 0,0-1-1 0 0,0 0 1 0 0,0 1 0 0 0,0-1 0 0 0,0 1-1 0 0,1-1 1 0 0,-1 1 0 0 0,0-1-1 0 0,0 0 1 0 0,1 1 0 0 0,-1-1 0 0 0,0 1-1 0 0,1 0 1 0 0,-1-1 0 0 0,0 1 0 0 0,1-1-1 0 0,-1 1 1 0 0,1-1 0 0 0,-1 1-1 0 0,1 0 1 0 0,-1-1 0 0 0,1 1-1 0 0,0-1 0 0 0,-1 1 0 0 0,1 0 0 0 0,-1-1 0 0 0,1 1 0 0 0,0-1 0 0 0,-1 1 0 0 0,1-1-1 0 0,-1 0 1 0 0,1 1 0 0 0,-1-1 0 0 0,0 1 0 0 0,1-1 0 0 0,-1 0 0 0 0,0 1 0 0 0,1-1 0 0 0,-1 0 0 0 0,0 0 0 0 0,0 1 0 0 0,0-1 0 0 0,1 0 0 0 0,-1 1 0 0 0,0-1 0 0 0,0 0 0 0 0,0 0 0 0 0,0 0 0 0 0,-1-10 0 0 0,1 7 0 0 0,-1 1 0 0 0,1 0 0 0 0,0 0 0 0 0,0 0 0 0 0,1-1 0 0 0,-1 1 0 0 0,1 0 0 0 0,-1 0 0 0 0,1 0 0 0 0,0-1 0 0 0,4-4 0 0 0,-4 7 0 0 0,0-1 0 0 0,0 1 0 0 0,0-1 0 0 0,0 1 0 0 0,-1-1 0 0 0,1 1 0 0 0,-1-1 0 0 0,1 1 0 0 0,-1-1 0 0 0,1 0 0 0 0,-1 1 0 0 0,0-1 0 0 0,0 0 0 0 0,0 0 0 0 0,0 1 0 0 0,2-25 0 0 0,-1 25 0 0 0,-1 0 0 0 0,0 0 0 0 0,1 0 0 0 0,-1 0 0 0 0,1 0 0 0 0,-1 0 0 0 0,1 0 0 0 0,-1 0 0 0 0,1 0 0 0 0,0 0 0 0 0,-1 0 0 0 0,1 1 0 0 0,0-1 0 0 0,0 0 0 0 0,0 0 0 0 0,0 1 0 0 0,0-1 0 0 0,0 1 0 0 0,0-1 0 0 0,10-4-8 0 0,7-6-90 0 0,-12 7 8 0 0,1 3 60 0 0,-2 1 8 0 0,11-11-32 0 0,0 9 32 0 0,0 2-26 0 0,-3 0 24 0 0,-8 2-24 0 0,-3 0 46 0 0,-1 0 1 0 0,0 0 0 0 0,1 0 0 0 0,-1 0 0 0 0,0 1 0 0 0,0-1 0 0 0,0 0 0 0 0,-1 0 0 0 0,1 1 0 0 0,0-1 0 0 0,-1 3 1 0 0,4 8 0 0 0,2 0 0 0 0,-5-11 0 0 0,0-1 0 0 0,0 1 0 0 0,0-1 0 0 0,-1 0 0 0 0,1 1 0 0 0,-1-1 0 0 0,1 1 0 0 0,-1 0 0 0 0,1-1 0 0 0,-1 1 0 0 0,0-1 0 0 0,0 1 0 0 0,0-1 0 0 0,-1 5 0 0 0,2-5 0 0 0,12 24 0 0 0,-10-21 0 0 0,-3 2 0 0 0,0 16 0 0 0,0 22 13 0 0,0-41 62 0 0,-3-3 26 0 0,0 0-42 0 0,-4 0 30 0 0,4 0-35 0 0,3 0-96 0 0,0 0-104 0 0,0 0-209 0 0,0 0-371 0 0,0 0-44 0 0</inkml:trace>
  <inkml:trace contextRef="#ctx0" brushRef="#br0" timeOffset="701.13">774 0 9728 0 0,'0'0'222'0'0,"0"0"30"0"0,0 0 18 0 0,0 1-117 0 0,0 1-80 0 0,0 2-61 0 0,2 0 36 0 0,3 0 135 0 0,0 0 57 0 0,-5-3-211 0 0,1 0-1 0 0,-1-1 1 0 0,0 1-1 0 0,1 0 1 0 0,-1-1-1 0 0,0 1 1 0 0,1 0-1 0 0,-1 0 1 0 0,0-1-1 0 0,0 1 1 0 0,0 0-1 0 0,0 0 1 0 0,0-1-1 0 0,1 1 1 0 0,-2 1-29 0 0,1 15 509 0 0,-1 7 84 0 0,5 0-112 0 0,0-15-365 0 0,-2-7-84 0 0,-1 1 1 0 0,0-1 0 0 0,0 1 0 0 0,0-1 0 0 0,0 1 0 0 0,0-1 0 0 0,-1 2-33 0 0,1 4 116 0 0,-3 2 35 0 0,-2-1-79 0 0,3-6-54 0 0,0 0 0 0 0,-1 0 0 0 0,1 0 0 0 0,0 1 0 0 0,1-1 0 0 0,-1 0 0 0 0,0 1-1 0 0,1-1 1 0 0,0 0 0 0 0,0 1 0 0 0,0-1 0 0 0,0 0 0 0 0,1 4-18 0 0,5 8 77 0 0,-5-12-59 0 0,0 0 0 0 0,1 1 0 0 0,-1-1 0 0 0,-1 1 0 0 0,1-1 0 0 0,0 1 0 0 0,-1-1 0 0 0,0 1 0 0 0,0 0-18 0 0,0 56 380 0 0,2-41-196 0 0,5-1-41 0 0,-3-8-66 0 0,0 2 13 0 0,1 2-3 0 0,-2 1-12 0 0,-5-1-1 0 0,-2-3 11 0 0,3-10-79 0 0,1 0 1 0 0,0-1-1 0 0,-1 1 1 0 0,1 0 0 0 0,0 0-1 0 0,0-1 1 0 0,0 1-1 0 0,0 0 1 0 0,0 0-1 0 0,0-1 1 0 0,0 1 0 0 0,0 0-1 0 0,0 0 1 0 0,0-1-1 0 0,0 1 1 0 0,0 0 0 0 0,0 0-7 0 0,7 11 55 0 0,-6-10-52 0 0,0-1 0 0 0,0 1 1 0 0,0 0-1 0 0,-1-1 0 0 0,1 1 1 0 0,0-1-1 0 0,-1 1 0 0 0,1 0 1 0 0,-1 0-1 0 0,0-1 1 0 0,1 2-4 0 0,-1 13 61 0 0,0-15-56 0 0,0 0 1 0 0,0 0 0 0 0,0 0-1 0 0,0 0 1 0 0,0-1 0 0 0,0 1-1 0 0,0 0 1 0 0,0 0-1 0 0,0 0 1 0 0,1 0 0 0 0,-1-1-1 0 0,0 1 1 0 0,1 0 0 0 0,-1 0-6 0 0,5 5 61 0 0,-3-2-41 0 0,-6 1-38 0 0,1-4 13 0 0,1 2-100 0 0,2-3 29 0 0,0 0-69 0 0,0 0-80 0 0,0 0 65 0 0,0 0-37 0 0,0 0-39 0 0,0 0-38 0 0,0 0-373 0 0,0 0 86 0 0,0 0-50 0 0,0 0-722 0 0,0 0-570 0 0,0 0-1082 0 0</inkml:trace>
  <inkml:trace contextRef="#ctx0" brushRef="#br0" timeOffset="955.13">616 347 6688 0 0,'0'0'197'0'0,"3"0"-16"0"0,10-2-143 0 0,-4-5-24 0 0,-5 3 38 0 0,-4 4-52 0 0,2-2 109 0 0,-2 1 121 0 0,6-1 198 0 0,17-12 20 0 0,-13 7-251 0 0,-1-1 45 0 0,4-2 123 0 0,7 2 57 0 0,-1 2-48 0 0,-5-2-47 0 0,14-8 152 0 0,1 3-90 0 0,-16 9-148 0 0,-3 0-41 0 0,0 0-20 0 0,0 1-39 0 0,13 0 61 0 0,-15 3-235 0 0,-1-1 36 0 0,27-6 159 0 0,-23 4-182 0 0,0 1-107 0 0,-6 1 10 0 0,0 0-43 0 0,1 0-47 0 0,-1 1-53 0 0,-3 0-8 0 0,1 0-44 0 0,-1 0-39 0 0,0 0-34 0 0,0 0-116 0 0,0 0-34 0 0,4 0-1186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17.1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207 285 5696 0 0,'0'0'132'0'0,"0"0"17"0"0,0 0 10 0 0,0 0-51 0 0,0 0 2 0 0,0 0 50 0 0,0 0 144 0 0,0 0 266 0 0,0 0 26 0 0,0 0-14 0 0,0 0-71 0 0,0 0-30 0 0,0 0-7 0 0,0 0-201 0 0,0 0-118 0 0,0 0-38 0 0,0 0 10 0 0,0 0 38 0 0,0 0-18 0 0,0 0-14 0 0,-2 3-45 0 0,0-2-79 0 0,1 0-1 0 0,0 0 1 0 0,-1 1 0 0 0,1-1 0 0 0,-1 0-1 0 0,1 0 1 0 0,-1-1 0 0 0,0 1-1 0 0,1 0 1 0 0,-1 0 0 0 0,0-1 0 0 0,1 1-1 0 0,-1-1 1 0 0,0 0 0 0 0,-1 1-9 0 0,-2 1 53 0 0,-9 9-21 0 0,-1-8 27 0 0,15-4-58 0 0,-1 1 1 0 0,1 0 0 0 0,-1 0-1 0 0,1 0 1 0 0,-1 0 0 0 0,1 0-1 0 0,-1 0 1 0 0,1 0 0 0 0,-1 0-1 0 0,1 0 1 0 0,-1 0 0 0 0,1 1 0 0 0,-1-1-1 0 0,1 0 1 0 0,-1 0 0 0 0,1 0-1 0 0,-1 0 1 0 0,1 1 0 0 0,0-1-1 0 0,-1 0 1 0 0,1 1 0 0 0,-1-1-1 0 0,1 0 1 0 0,0 1 0 0 0,-1-1-1 0 0,1 0 1 0 0,0 1 0 0 0,-1-1-1 0 0,1 0 1 0 0,0 1 0 0 0,0-1-1 0 0,-1 1-1 0 0,-3 6 59 0 0,-9-2 37 0 0,2 2-50 0 0,-15 19 172 0 0,15-14-209 0 0,4-5-39 0 0,3-4 12 0 0,1 0 0 0 0,0 0 0 0 0,0 1 0 0 0,0-1 0 0 0,0 1 1 0 0,0 0 17 0 0,-6 16-61 0 0,-13 23 58 0 0,21-40 3 0 0,0 0 0 0 0,0 0 0 0 0,1 0 0 0 0,-1 0 0 0 0,1 0 0 0 0,0 0 0 0 0,0 0 0 0 0,0 0 0 0 0,0 0 0 0 0,0 0 0 0 0,1 0 0 0 0,-1 6 0 0 0,0 25 0 0 0,0-32 0 0 0,0 0 0 0 0,1-1 0 0 0,-1 1 0 0 0,0 0 0 0 0,1-1 0 0 0,-1 1 0 0 0,1-1 1 0 0,-1 1-1 0 0,1-1 0 0 0,0 1 0 0 0,0-1 0 0 0,-1 1 0 0 0,1-1 0 0 0,0 1 0 0 0,4 6 9 0 0,-2-1 12 0 0,-2-7-19 0 0,-1 1 0 0 0,0-1-1 0 0,0 1 1 0 0,0-1 0 0 0,0 1-1 0 0,1-1 1 0 0,-1 1 0 0 0,0-1-1 0 0,0 0 1 0 0,1 1 0 0 0,-1-1 0 0 0,0 1-1 0 0,1-1 1 0 0,-1 0 0 0 0,1 1-1 0 0,-1-1 1 0 0,0 0 0 0 0,1 0-1 0 0,-1 1 1 0 0,1-1 0 0 0,-1 0-1 0 0,1 0 1 0 0,-1 1 0 0 0,1-1 0 0 0,-1 0-1 0 0,1 0 1 0 0,-1 0 0 0 0,1 0-1 0 0,-1 0 1 0 0,1 0 0 0 0,-1 0-1 0 0,1 0 1 0 0,-1 0 0 0 0,1 0 0 0 0,-1 0-1 0 0,1 0 1 0 0,-1 0 0 0 0,1 0-2 0 0,8 1 101 0 0,6 6 296 0 0,-11-4-338 0 0,-1-1-56 0 0,-1-2 16 0 0,-1 1 0 0 0,0-1 1 0 0,0 1-1 0 0,1-1 1 0 0,-1 1-1 0 0,0-1 0 0 0,1 0 1 0 0,-1 0-1 0 0,0 0 1 0 0,1 0-1 0 0,0 0-19 0 0,1 0 29 0 0,-1-1 0 0 0,0 1 0 0 0,0-1 0 0 0,1 0 0 0 0,-1 0 0 0 0,0 0 0 0 0,0 0 0 0 0,1-1-29 0 0,-1 1 27 0 0,0 0-1 0 0,0 0 1 0 0,0 0 0 0 0,0 0-1 0 0,0 0 1 0 0,1 1 0 0 0,-1-1-1 0 0,0 0 1 0 0,0 1 0 0 0,2 0-27 0 0,-3 0 7 0 0,-1 0 0 0 0,1 0 1 0 0,-1 0-1 0 0,1 0 0 0 0,-1 0 1 0 0,1 0-1 0 0,-1 0 1 0 0,1 0-1 0 0,-1 0 0 0 0,1 0 1 0 0,-1 0-1 0 0,1 0 0 0 0,-1 0 1 0 0,1-1-1 0 0,-1 1 1 0 0,1 0-1 0 0,-1 0 0 0 0,1-1 1 0 0,-1 1-1 0 0,0 0 0 0 0,1 0 1 0 0,-1-1-1 0 0,1 1 1 0 0,-1 0-1 0 0,0-1 0 0 0,1 1 1 0 0,-1 0-1 0 0,0-1 0 0 0,1 1 1 0 0,-1-1-1 0 0,0 1 1 0 0,0-1-8 0 0,5-6 125 0 0,8 2 74 0 0,19-21 183 0 0,-27 23-334 0 0,8-3 27 0 0,3-5-9 0 0,-15 10-60 0 0,0-1 0 0 0,0 1 0 0 0,0 0 1 0 0,0 0-1 0 0,0-1 0 0 0,0 1 0 0 0,0-1 0 0 0,0 1 1 0 0,0-1-1 0 0,-1 1 0 0 0,1-1 0 0 0,-1 1 1 0 0,1-1-1 0 0,-1 0 0 0 0,0 1 0 0 0,1-1 0 0 0,-1 0 1 0 0,0 1-1 0 0,0-1-6 0 0,0 0 8 0 0,0 0 0 0 0,0 1 0 0 0,1-1 1 0 0,-1 0-1 0 0,0 0 0 0 0,1 1 0 0 0,0-1 0 0 0,-1 0 1 0 0,1 1-1 0 0,0-1 0 0 0,0 0 0 0 0,0 1 0 0 0,0-1-8 0 0,0 1 9 0 0,0-1-1 0 0,0 1 0 0 0,-1-1 1 0 0,1 0-1 0 0,0 1 0 0 0,-1-1 1 0 0,1 0-1 0 0,-1 1 0 0 0,1-1 1 0 0,-1 0-1 0 0,0 0 0 0 0,1 1 1 0 0,-1-1-9 0 0,0-10 48 0 0,1 9-37 0 0,-1-1-1 0 0,0 1 0 0 0,0 0 1 0 0,0 0-1 0 0,0 0 0 0 0,-1-1 1 0 0,1 1-1 0 0,-1 0 0 0 0,0 0 1 0 0,0-1-11 0 0,-4-4 14 0 0,4 7-8 0 0,0-1 0 0 0,0 1-1 0 0,0 0 1 0 0,1-1 0 0 0,-1 1 0 0 0,0-1 0 0 0,1 0 0 0 0,-1 1-1 0 0,1-1 1 0 0,0 1 0 0 0,-1-1 0 0 0,1 0 0 0 0,0 1 0 0 0,0-1-6 0 0,0 0 1 0 0,0 0 1 0 0,-1 0-1 0 0,1 1 1 0 0,0-1-1 0 0,-1 0 1 0 0,1 0 0 0 0,-1 1-1 0 0,0-1 1 0 0,0 1-1 0 0,1-1 1 0 0,-1 0-1 0 0,0 1 1 0 0,0 0 0 0 0,0-1-1 0 0,-1 1 1 0 0,1-1-1 0 0,0 1 1 0 0,0 0-1 0 0,-1 0-1 0 0,-11-16 47 0 0,10 10-40 0 0,2 5-7 0 0,-1-1 0 0 0,1 0 1 0 0,0 0-1 0 0,-1 1 0 0 0,0-1 1 0 0,1 1-1 0 0,-1-1 0 0 0,0 1 1 0 0,0 0-1 0 0,0-1 0 0 0,-1 1 1 0 0,1 0-1 0 0,0 1 0 0 0,-1-1 1 0 0,0 0-1 0 0,-8-4-7 0 0,-7-4-98 0 0,15 8-32 0 0,0 0 48 0 0,0 1 30 0 0,-1 1 23 0 0,1 0 5 0 0,0 0-17 0 0,-10-11-176 0 0,10 9-6 0 0,0 1 79 0 0,-1 0 32 0 0,0 2 6 0 0,3-1 39 0 0,0 0 14 0 0,-1 0-508 0 0,2 0-21 0 0</inkml:trace>
  <inkml:trace contextRef="#ctx0" brushRef="#br0" timeOffset="370.76">728 48 6016 0 0,'0'0'133'0'0,"0"0"23"0"0,0 0 11 0 0,0-2-27 0 0,-2-5-113 0 0,1 6-27 0 0,-1-1 0 0 0,1 1 0 0 0,0 0 0 0 0,-1 0 0 0 0,1 0-1 0 0,-1 0 1 0 0,1 0 0 0 0,-1 0 0 0 0,0 0 0 0 0,-4-3 18 0 0,0-1 34 0 0,4 3 58 0 0,1 2 126 0 0,1-3 208 0 0,0 3-422 0 0,0-1 0 0 0,1 1-1 0 0,-1-1 1 0 0,0 1-1 0 0,-1-1 1 0 0,1 1-1 0 0,0-1 1 0 0,0 1-1 0 0,0-1 1 0 0,0 1 0 0 0,0-1-1 0 0,0 1 1 0 0,-1-1-1 0 0,1 1 1 0 0,0 0-1 0 0,0-1 1 0 0,-1 1-1 0 0,1-1 1 0 0,0 1 0 0 0,0 0-1 0 0,-1-1 1 0 0,1 1-1 0 0,-1 0 1 0 0,1-1-1 0 0,0 1 1 0 0,-1 0-1 0 0,1-1 1 0 0,-1 1 0 0 0,1 0-1 0 0,-1 0 1 0 0,1 0-1 0 0,0-1 1 0 0,-1 1-1 0 0,1 0 1 0 0,-1 0-1 0 0,1 0 1 0 0,-1 0 0 0 0,1 0-1 0 0,-1 0 1 0 0,1 0-1 0 0,-1 0 1 0 0,0 0-22 0 0,-1 0 360 0 0,2 0-38 0 0,-3 0-8 0 0,0 0-297 0 0,-1 0 60 0 0,-4 0 148 0 0,-11 0 429 0 0,14 0-515 0 0,2 0-71 0 0,-2 3 45 0 0,-6 7-32 0 0,6-6 3 0 0,-1-4-51 0 0,1 1-16 0 0,0 10-5 0 0,-6-5-12 0 0,10-5 0 0 0,0-1 0 0 0,0 1 0 0 0,0-1 0 0 0,0 1 0 0 0,0-1 0 0 0,0 1 0 0 0,0 0 0 0 0,0-1 0 0 0,0 1 0 0 0,0 0 0 0 0,0 0 0 0 0,1-1 0 0 0,-1 1 0 0 0,0 0 0 0 0,1 0 0 0 0,-1 0 0 0 0,-4 11 21 0 0,4-10-10 0 0,0 0 0 0 0,0 0 1 0 0,0 0-1 0 0,0 0 0 0 0,-1 0 0 0 0,1 0 0 0 0,0 0 0 0 0,-1-1 0 0 0,0 1 1 0 0,1 0-1 0 0,-1 0-11 0 0,-1 0 20 0 0,1 1 1 0 0,0 0 0 0 0,-1 0 0 0 0,1 1 0 0 0,1-1-1 0 0,-1 0 1 0 0,0 1-21 0 0,-10 28 191 0 0,-1 3 57 0 0,12-33-222 0 0,0 0 1 0 0,0 1-1 0 0,1 0 0 0 0,-1-1 1 0 0,1 1-1 0 0,-1-1 1 0 0,1 1-1 0 0,0 1-26 0 0,1 22 115 0 0,0-16-73 0 0,-1 14 101 0 0,0 0-47 0 0,0 39 73 0 0,2-45-113 0 0,4-2-16 0 0,0 0-1 0 0,-4 2 18 0 0,-2 6 7 0 0,2-14-11 0 0,9 14-42 0 0,-10-20-9 0 0,0 0 1 0 0,0 0 0 0 0,-1 1-1 0 0,1-1 1 0 0,-1 0 0 0 0,0 1-1 0 0,-1-1 1 0 0,1 0-3 0 0,0 5 43 0 0,0-6 21 0 0,2-1 0 0 0,9 9-26 0 0,-9-9-96 0 0,-2-2 5 0 0,0 0-58 0 0,0 0-69 0 0,0 0-107 0 0,0 0-127 0 0,0 0-114 0 0,0 0 71 0 0,0 0-43 0 0,0 0-590 0 0,0 0-467 0 0,0 0-886 0 0</inkml:trace>
  <inkml:trace contextRef="#ctx0" brushRef="#br0" timeOffset="647.04">397 364 6016 0 0,'0'0'133'0'0,"2"0"23"0"0,9 0 11 0 0,-11 0-165 0 0,0 0 1 0 0,0 0-1 0 0,0 0 1 0 0,0 0-1 0 0,0 0 1 0 0,0 0-1 0 0,0 0 0 0 0,0 0 1 0 0,1 0-1 0 0,-1 0 1 0 0,0 0-1 0 0,0 0 1 0 0,0 0-1 0 0,0 0 1 0 0,0 0-1 0 0,0 0 1 0 0,0 0-1 0 0,0 0 0 0 0,0 0 1 0 0,0 0-1 0 0,1 0 1 0 0,-1 0-1 0 0,0 0 1 0 0,0 0-1 0 0,0 0 1 0 0,0 0-1 0 0,0 0 1 0 0,0 0-1 0 0,0 0 0 0 0,0 0 1 0 0,0-1-1 0 0,0 1 1 0 0,0 0-1 0 0,0 0 1 0 0,0 0-1 0 0,0 0 1 0 0,0 0-1 0 0,1 0 1 0 0,-1 0-1 0 0,0 0 0 0 0,0 0 1 0 0,0 0-1 0 0,0 0 1 0 0,0-1-1 0 0,0 1 1 0 0,0 0-1 0 0,0 0 1 0 0,0 0-1 0 0,0 0 1 0 0,0 0-1 0 0,0 0 1 0 0,0 0-1 0 0,0 0 0 0 0,0 0 1 0 0,0 0-1 0 0,-1-1 1 0 0,1 1-3 0 0,0 0 1 0 0,0-1 0 0 0,0 1 0 0 0,0-1 0 0 0,0 1 0 0 0,0 0 0 0 0,0-1 0 0 0,1 1 0 0 0,-1-1 0 0 0,0 1 1 0 0,0-1-1 0 0,0 1 0 0 0,0-1 0 0 0,0 1 0 0 0,1 0 0 0 0,-1-1 0 0 0,0 1 0 0 0,0 0 0 0 0,1-1 0 0 0,-1 1 0 0 0,0 0 0 0 0,1-1 0 0 0,-1 1 1 0 0,0 0-1 0 0,1-1 0 0 0,-1 1 0 0 0,1 0-1 0 0,25-5 0 0 0,-10-1 9 0 0,-6 2 32 0 0,-3 2 65 0 0,0 1 55 0 0,0 0 87 0 0,2 1 66 0 0,-2-1-83 0 0,0-1-36 0 0,2-3 6 0 0,-1 1-2 0 0,-1 2-9 0 0,1 1 34 0 0,0 1 82 0 0,5-1-28 0 0,-2 1-93 0 0,-3-1-62 0 0,10-4 98 0 0,-5-2-5 0 0,-5 5-77 0 0,-1 1-47 0 0,2 0-29 0 0,4 2-27 0 0,-5 0-17 0 0,11-1-8 0 0,-4 0-11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26.9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9328 0 0,'0'0'208'0'0,"0"0"33"0"0,0 0 15 0 0,0 1-108 0 0,0 1-77 0 0,0 1-70 0 0,0 1 40 0 0,0 5 141 0 0,0 2 174 0 0,0 4 326 0 0,3-10-28 0 0,-1-3-623 0 0,0 1 53 0 0,-1 0 43 0 0,1-1 36 0 0,0 5 231 0 0,1 9 619 0 0,-2-10-762 0 0,-1 0-66 0 0,1 2 73 0 0,1-1-44 0 0,2-1-1 0 0,2 2 51 0 0,-5-7-60 0 0,1 1-47 0 0,-2 0-41 0 0,1-1-33 0 0,-1 3 17 0 0,-1 1-52 0 0,1-3-8 0 0,0-1 39 0 0,0 12 292 0 0,0-11-266 0 0,0-1 10 0 0,2 1 36 0 0,9 9-14 0 0,-8-6-28 0 0,-4 0-77 0 0,0 1-33 0 0,5-1 51 0 0,9 5-40 0 0,-4-7-27 0 0,-5-3-46 0 0,-1 0-109 0 0,-3 0-76 0 0,0 0-335 0 0,3 0-39 0 0,10 0-8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27.9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7640 0 0,'0'0'224'0'0,"0"0"14"0"0,0 0-63 0 0,0 0-30 0 0,0 0-7 0 0,0 0-41 0 0,0 0-154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27.3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8864 0 0,'0'0'200'0'0,"0"0"33"0"0,0 0 14 0 0,0 0 7 0 0,2 3 30 0 0,9 8 18 0 0,-8-9 2 0 0,-1 1-6 0 0,2 1-204 0 0,-1 0-1 0 0,0 1 1 0 0,0 0-1 0 0,-1-1 0 0 0,1 1 1 0 0,-1 0-1 0 0,0 0 1 0 0,-1 0-1 0 0,2 3-93 0 0,-1 4 135 0 0,-1-1-41 0 0,1 2 110 0 0,2-1-43 0 0,8 8 72 0 0,-1-1-39 0 0,-7-3 24 0 0,-4-3-76 0 0,1 5 34 0 0,10 3 96 0 0,-6 5 0 0 0,6-5-2 0 0,-6 8-4 0 0,-4-25-228 0 0,6 21 174 0 0,-4-16-99 0 0,2 0 52 0 0,5 10 89 0 0,-6-6-148 0 0,-3-9-68 0 0,0 0 0 0 0,0 0 0 0 0,1-1 0 0 0,-1 1 0 0 0,1 0 0 0 0,0 0 0 0 0,0-1 0 0 0,1 1-38 0 0,10 20 192 0 0,-11-14-8 0 0,-2-7-166 0 0,0 0 1 0 0,1-1 0 0 0,-1 1-1 0 0,0-1 1 0 0,1 1 0 0 0,-1-1-1 0 0,1 1 1 0 0,0-1 0 0 0,0 1-1 0 0,0-1 1 0 0,0 0 0 0 0,0 0-1 0 0,1 1 1 0 0,-1-1 0 0 0,2 1-19 0 0,0 2 137 0 0,-4 0-78 0 0,0 1-30 0 0,5-1 55 0 0,6 5-58 0 0,-7-7 58 0 0,-3-3 27 0 0,0 0-19 0 0,0 0-11 0 0,0 0-30 0 0,0 0-124 0 0,0 0-58 0 0,0 0 47 0 0,0 0-73 0 0,0 0-86 0 0,0 0 72 0 0,0 0-39 0 0,0 0-42 0 0,0 0-41 0 0,0 0-35 0 0,0 0-34 0 0,0 0-234 0 0,0 0-55 0 0,0 0-768 0 0,0 0-606 0 0,0 0-1150 0 0</inkml:trace>
  <inkml:trace contextRef="#ctx0" brushRef="#br0" timeOffset="454.13">174 395 7312 0 0,'0'0'165'0'0,"0"-3"22"0"0,0 3-179 0 0,0-1 0 0 0,0 1 1 0 0,0-1-1 0 0,0 1 0 0 0,0-1 0 0 0,0 1 1 0 0,0-1-1 0 0,0 1 0 0 0,1-1 0 0 0,-1 1 1 0 0,0 0-1 0 0,0-1 0 0 0,0 1 0 0 0,0-1 1 0 0,1 1-1 0 0,-1-1 0 0 0,0 1 0 0 0,0 0 1 0 0,1-1-1 0 0,-1 1 0 0 0,0 0 0 0 0,1-1 1 0 0,-1 1-1 0 0,0 0 0 0 0,1-1 0 0 0,-1 1 1 0 0,1 0-1 0 0,-1 0 0 0 0,0-1-8 0 0,15 1 146 0 0,-2 0-106 0 0,1-4-57 0 0,-5-3 31 0 0,-3 1 40 0 0,2-1 110 0 0,1 2 38 0 0,1-1 78 0 0,7-1 188 0 0,3-2 103 0 0,0-1-43 0 0,23-11 573 0 0,-42 20-1083 0 0,0 0 0 0 0,0 1 0 0 0,-1-1 0 0 0,1 0 0 0 0,0 0 0 0 0,0 1 0 0 0,0-1 0 0 0,-1 0 0 0 0,1 0 0 0 0,0 0 0 0 0,-1 0 0 0 0,1 0 0 0 0,-1 0 1 0 0,1 0-1 0 0,-1 0 0 0 0,1-1-18 0 0,5-9 215 0 0,7 6 3 0 0,-11 4-191 0 0,0 0 1 0 0,0 0 0 0 0,-1 0 0 0 0,1 0-1 0 0,0 0 1 0 0,-1-1 0 0 0,1 1-1 0 0,-1-1 1 0 0,0 1 0 0 0,1-2-28 0 0,8-7 125 0 0,7-7 38 0 0,-14 11-101 0 0,-3-4-53 0 0,0 10-3 0 0,0-5 37 0 0,-1-8-16 0 0,-1 1-35 0 0,-5 6-9 0 0,5 5 52 0 0,0-1 47 0 0,0-3 62 0 0,2-3 77 0 0,0 7-210 0 0,0 1-1 0 0,0-1 1 0 0,0 1 0 0 0,0-1-1 0 0,0 1 1 0 0,0 0 0 0 0,0-1 0 0 0,0 1-1 0 0,0-1 1 0 0,0 1 0 0 0,-1-1-1 0 0,1 1 1 0 0,0 0 0 0 0,0-1-1 0 0,0 1 1 0 0,0 0 0 0 0,-1-1 0 0 0,1 1-1 0 0,0 0 1 0 0,-1-1 0 0 0,1 1-1 0 0,0 0 1 0 0,0-1 0 0 0,-1 1-1 0 0,1 0 1 0 0,0 0 0 0 0,-1-1 0 0 0,1 1-1 0 0,-1 0 1 0 0,1 0 0 0 0,-1 0-11 0 0,-5-5 153 0 0,1-2-62 0 0,5 7-87 0 0,0-1-1 0 0,0 1 1 0 0,-1-1 0 0 0,1 1-1 0 0,0 0 1 0 0,-1-1 0 0 0,1 1-1 0 0,0-1 1 0 0,-1 1 0 0 0,1 0-1 0 0,0-1 1 0 0,-1 1 0 0 0,1 0-1 0 0,-1 0 1 0 0,1-1 0 0 0,-1 1-1 0 0,1 0 1 0 0,0 0 0 0 0,-1 0-1 0 0,1-1 1 0 0,-1 1 0 0 0,1 0-1 0 0,-1 0 1 0 0,1 0 0 0 0,-1 0-1 0 0,1 0 1 0 0,-1 0 0 0 0,1 0-1 0 0,-1 0 1 0 0,1 0 0 0 0,-1 0-1 0 0,0 1-3 0 0,-15-1 108 0 0,-27 0-6 0 0,26 0-10 0 0,12 2-24 0 0,2 1-47 0 0,-2 2 5 0 0,-3 3 44 0 0,-3 5-59 0 0,6 19-11 0 0,0-24-1 0 0,4-7 0 0 0,0 0 1 0 0,0 1-1 0 0,1-1 0 0 0,-1 1 0 0 0,0-1 0 0 0,1 1 0 0 0,-1 0 1 0 0,0-1-1 0 0,1 1 0 0 0,0-1 0 0 0,-1 1 0 0 0,1 0 0 0 0,0-1 1 0 0,0 1 0 0 0,0 28-60 0 0,0 35 60 0 0,0-63 3 0 0,0-1 1 0 0,0 1-1 0 0,1 0 1 0 0,-1-1 0 0 0,0 1-1 0 0,1-1 1 0 0,-1 1 0 0 0,1 0-1 0 0,0-1 1 0 0,0 1-1 0 0,-1-1 1 0 0,1 0 0 0 0,0 1-1 0 0,0-1-3 0 0,4 7 44 0 0,2 7 34 0 0,-2-4 32 0 0,0 0 0 0 0,1 0 0 0 0,7 8-110 0 0,-12-17 17 0 0,0 0 0 0 0,1 0 0 0 0,0 0 0 0 0,-1 0 0 0 0,1 0 0 0 0,0 0 0 0 0,0-1 0 0 0,0 1 0 0 0,0 0-1 0 0,1-1 1 0 0,-1 0 0 0 0,0 0 0 0 0,0 0 0 0 0,1 0 0 0 0,-1 0 0 0 0,1 0 0 0 0,-1 0 0 0 0,1-1 0 0 0,-1 1 0 0 0,3-1-17 0 0,105 0 689 0 0,-94-3-619 0 0,0-10-1 0 0,-15 12-58 0 0,1-1 0 0 0,0 0 0 0 0,0 1 0 0 0,0-1-1 0 0,0 1 1 0 0,0-1 0 0 0,1 0-11 0 0,12 0 15 0 0,-13 2-15 0 0,-1 0 0 0 0,0-1 0 0 0,0 1 0 0 0,1 0 0 0 0,-1 0 0 0 0,0 0 0 0 0,1-1 1 0 0,-1 1-1 0 0,0-1 0 0 0,0 1 0 0 0,0-1 0 0 0,1 1 0 0 0,-1-1 0 0 0,0 0 1 0 0,0 0-1 0 0,0 1 0 0 0,0-1 0 0 0,0 0 0 0 0,0 0 0 0 0,0 0 0 0 0,-1 0 1 0 0,1 0-1 0 0,0 0 0 0 0,0-1 0 0 0,5-10-54 0 0,-1 3-67 0 0,1 1-98 0 0,-3 3-201 0 0,-3-9-17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26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0 237 5584 0 0,'0'0'165'0'0,"3"0"-10"0"0,2 1-127 0 0,-5-1-28 0 0,1 0 1 0 0,-1 0-1 0 0,0 0 1 0 0,1 0-1 0 0,-1 0 1 0 0,1 1-1 0 0,-1-1 1 0 0,0 0-1 0 0,1 0 1 0 0,-1 0-1 0 0,0 1 1 0 0,1-1-1 0 0,-1 0 1 0 0,0 1-1 0 0,0-1 1 0 0,1 0-1 0 0,-1 1 1 0 0,0-1-1 0 0,0 0 1 0 0,1 1-1 0 0,-1-1 0 0 0,1 7 80 0 0,-1-5 61 0 0,0-1 164 0 0,0-1 277 0 0,0 2 24 0 0,0 9-20 0 0,0-8-90 0 0,0-3-42 0 0,0 0-6 0 0,0 0-16 0 0,0 2-70 0 0,0 1-260 0 0,0 1 38 0 0,0 13 421 0 0,0-10-353 0 0,0 0-72 0 0,0-5-108 0 0,0 0-33 0 0,0 1 191 0 0,0 0-8 0 0,2 7-48 0 0,2-2-68 0 0,4 7-5 0 0,-6 2 22 0 0,-3-5-69 0 0,0 12 83 0 0,1-18-59 0 0,0-1-1 0 0,0 1 1 0 0,1-1-1 0 0,-1 0 0 0 0,2 0 1 0 0,-1 3-34 0 0,1-2 14 0 0,6 18 75 0 0,-4 6 88 0 0,-3-14-88 0 0,5 0-21 0 0,-4-14-58 0 0,-1 0-1 0 0,0 1 1 0 0,0-1-1 0 0,0 1 1 0 0,-1-1-1 0 0,1 0 0 0 0,-1 1 1 0 0,1 0-1 0 0,-1-1 1 0 0,0 1-1 0 0,0 1-9 0 0,0 2 17 0 0,1 0 0 0 0,0 0 0 0 0,-1 0 0 0 0,2 0 0 0 0,-1 0 0 0 0,2 3-17 0 0,2 4 15 0 0,2-2 100 0 0,-1-6-83 0 0,-3-2-7 0 0,0-1 49 0 0,-3 1 2 0 0,1 4-18 0 0,6 6 144 0 0,-2-7-162 0 0,-2-3 72 0 0,-3-3 33 0 0,0 0 14 0 0,0 0 1 0 0,0 0 5 0 0,2 0 24 0 0,7-2-53 0 0,2-3 24 0 0,2-2 10 0 0,-1 5-29 0 0,-12 2-136 0 0,1 0 0 0 0,-1 0 1 0 0,1 0-1 0 0,-1 0 0 0 0,1 0 0 0 0,-1 1 0 0 0,1-2 1 0 0,-1 1-1 0 0,1 0 0 0 0,-1 0 0 0 0,1 0 0 0 0,-1 0 1 0 0,1 0-1 0 0,-1 0 0 0 0,1 0 0 0 0,-1-1 1 0 0,1 1-1 0 0,-1 0 0 0 0,1 0 0 0 0,-1-1 0 0 0,0 1 1 0 0,1 0-1 0 0,-1-1 0 0 0,0 1 0 0 0,1 0 1 0 0,-1-1-1 0 0,0 1 0 0 0,1 0 0 0 0,-1-1 0 0 0,0 1 1 0 0,1-1-1 0 0,-1 0-5 0 0,4-5 64 0 0,7 1 32 0 0,-6-6-16 0 0,2 7-61 0 0,-7 3-17 0 0,1 1 0 0 0,-1 0 0 0 0,0 0 1 0 0,1-1-1 0 0,-1 1 0 0 0,1 0 0 0 0,-1 0 0 0 0,0-1 1 0 0,1 1-1 0 0,-1-1 0 0 0,0 1 0 0 0,1 0 0 0 0,-1-1 0 0 0,0 1 1 0 0,0-1-1 0 0,1 1 0 0 0,-1-1 0 0 0,0 1 0 0 0,0 0 1 0 0,0-1-1 0 0,0 1 0 0 0,1-1 0 0 0,-1 1 0 0 0,0-1 1 0 0,0 1-1 0 0,0-1 0 0 0,0 1 0 0 0,0-1 0 0 0,0 1 0 0 0,0-1 1 0 0,0 1-1 0 0,-1-1-2 0 0,1-5 11 0 0,0 5-12 0 0,4-6 18 0 0,5-11 37 0 0,-8 15-51 0 0,0 0 0 0 0,0 0 1 0 0,0 0-1 0 0,-1-1 0 0 0,0 1 0 0 0,0 0 0 0 0,0 0 0 0 0,0 0 0 0 0,0-1 0 0 0,0 1-3 0 0,-1-9 36 0 0,1 11-36 0 0,0 0 1 0 0,0-1-1 0 0,0 1 1 0 0,0 0-1 0 0,0 0 1 0 0,0 0 0 0 0,-1 0-1 0 0,1 0 1 0 0,0-1-1 0 0,-1 1 1 0 0,1 0-1 0 0,0 0 1 0 0,-1 0-1 0 0,0 0 1 0 0,1 0-1 0 0,-1 0 1 0 0,0 0-1 0 0,-6-11 1 0 0,6 7 10 0 0,1 0 0 0 0,-1 0-1 0 0,0 1 1 0 0,1-1 0 0 0,0-2-11 0 0,3-9 11 0 0,7 3-22 0 0,-7 11-10 0 0,-3 6-1 0 0,0-4 22 0 0,0 3-3 0 0,0-1-1 0 0,0 1 1 0 0,0-1-1 0 0,1 1 1 0 0,-1-1 0 0 0,1 1-1 0 0,0 0 4 0 0,2 1-19 0 0,1-2 1 0 0,4 13-11 0 0,6 1 29 0 0,-1 0 0 0 0,-12-10 0 0 0,1-2 0 0 0,13 20 0 0 0,1 0 0 0 0,-6-18 0 0 0,-4-4 0 0 0,-5-2 0 0 0,0 1 0 0 0,0 0 0 0 0,0 0 0 0 0,0 0 0 0 0,0 0 0 0 0,0 0 0 0 0,0 0 0 0 0,0 0 0 0 0,0 0 0 0 0,0 0 0 0 0,0 0 0 0 0,0 1 0 0 0,1 11 14 0 0,-2-13-13 0 0,0 0 1 0 0,0 0-1 0 0,0 1 0 0 0,0-1 1 0 0,0 0-1 0 0,1 0 0 0 0,-1 0 0 0 0,0 0 1 0 0,0 0-1 0 0,0 1 0 0 0,0-1 1 0 0,0 0-1 0 0,0 0 0 0 0,0 0 0 0 0,0 0 1 0 0,0 0-1 0 0,0 0 0 0 0,0 0 1 0 0,0 1-1 0 0,0-1 0 0 0,1 0 0 0 0,-1 0 1 0 0,0 0-1 0 0,0 0 0 0 0,0 0 1 0 0,0 0-1 0 0,0 0 0 0 0,0 0 0 0 0,0 0 1 0 0,1 0-1 0 0,-1 0 0 0 0,0 0 1 0 0,0 0-1 0 0,0 0 0 0 0,0 1 0 0 0,0-1 1 0 0,1 0-1 0 0,-1 0 0 0 0,0 0 1 0 0,0 0-1 0 0,0-1 0 0 0,0 1 0 0 0,0 0 1 0 0,0 0-1 0 0,1 0 0 0 0,-1 0 1 0 0,0 0-1 0 0,0 0 0 0 0,0 0 0 0 0,0 0 1 0 0,0 0-1 0 0,0 0 0 0 0,1 0 1 0 0,-1 0-2 0 0,11 0 32 0 0,0 0 89 0 0,0 0 91 0 0,-5 0-56 0 0,-1 0 38 0 0,-4 0-184 0 0,-1 0 0 0 0,1 0-1 0 0,-1 0 1 0 0,1 0 0 0 0,-1 0-1 0 0,0 0 1 0 0,1 0 0 0 0,-1 0-1 0 0,1 0 1 0 0,-1-1 0 0 0,0 1-1 0 0,1 0 1 0 0,-1 0 0 0 0,1 0-1 0 0,-1 0 1 0 0,0-1 0 0 0,1 1-1 0 0,-1 0 1 0 0,0 0 0 0 0,1-1-1 0 0,-1 1 1 0 0,0 0 0 0 0,1-1-1 0 0,-1 1 1 0 0,0 0 0 0 0,0-1-1 0 0,1 1 1 0 0,-1 0 0 0 0,0-1-1 0 0,0 1 1 0 0,0-1-10 0 0,5-5 156 0 0,6 0 68 0 0,-6-1-67 0 0,-5 7-148 0 0,0 0 0 0 0,0-1 0 0 0,0 1 0 0 0,0 0 0 0 0,1-1 0 0 0,-1 1 0 0 0,0-1-1 0 0,0 1 1 0 0,1 0 0 0 0,-1 0 0 0 0,0-1 0 0 0,1 1 0 0 0,-1 0 0 0 0,0 0 0 0 0,1-1 0 0 0,-1 1 0 0 0,0 0 0 0 0,1 0 0 0 0,-1 0 0 0 0,1-1 0 0 0,-1 1 0 0 0,0 0 0 0 0,1 0 0 0 0,-1 0 0 0 0,1 0 0 0 0,-1 0 0 0 0,1 0 0 0 0,-1 0 0 0 0,0 0 0 0 0,1 0 0 0 0,0 0-9 0 0,-1 0 3 0 0,0 0 0 0 0,0 0-1 0 0,0 0 1 0 0,0 0 0 0 0,0 0-1 0 0,0 0 1 0 0,0 0 0 0 0,0 0 0 0 0,0 0-1 0 0,0 0 1 0 0,0 0 0 0 0,1 0-1 0 0,-1 0 1 0 0,0 0 0 0 0,0 0 0 0 0,0 0-1 0 0,0 0 1 0 0,0 0 0 0 0,0 0-1 0 0,0 0 1 0 0,0 0 0 0 0,0 0 0 0 0,0 0-1 0 0,1 0 1 0 0,-1 0 0 0 0,0 0-1 0 0,0 0 1 0 0,0 0 0 0 0,0 0-1 0 0,0 0 1 0 0,0 0 0 0 0,0 0 0 0 0,0-1-1 0 0,0 1 1 0 0,0 0 0 0 0,0 0-1 0 0,0 0 1 0 0,0 0 0 0 0,0 0 0 0 0,0 0-1 0 0,0 0 1 0 0,0 0 0 0 0,0 0-1 0 0,0 0 1 0 0,0 0 0 0 0,0-1 0 0 0,0 1-1 0 0,0 0 1 0 0,0 0 0 0 0,0 0-1 0 0,0 0 1 0 0,0 0 0 0 0,0 0 0 0 0,0 0-1 0 0,0 0 1 0 0,0 0 0 0 0,0-1-3 0 0,0-3 44 0 0,1-13 124 0 0,0 16-163 0 0,-1 1 0 0 0,0 0 0 0 0,0-1 0 0 0,1 1 0 0 0,-1-1 0 0 0,0 1-1 0 0,0 0 1 0 0,1-1 0 0 0,-1 1 0 0 0,0 0 0 0 0,1-1 0 0 0,-1 1 0 0 0,0 0 0 0 0,1-1 0 0 0,-1 1 0 0 0,1 0 0 0 0,-1 0 0 0 0,0-1 0 0 0,1 1 0 0 0,-1 0 0 0 0,1 0 0 0 0,-1 0 0 0 0,1 0 0 0 0,-1 0 0 0 0,1 0 0 0 0,-1 0 0 0 0,1-1 0 0 0,-1 1 0 0 0,1 1 0 0 0,-1-1-5 0 0,0 0 1 0 0,0 0 0 0 0,1 0 0 0 0,-1 0 0 0 0,0 0 1 0 0,0 0-1 0 0,0 0 0 0 0,0 0 0 0 0,0 0 0 0 0,0 0 0 0 0,0 0 0 0 0,0 0 0 0 0,0 0 0 0 0,0 0 0 0 0,1 0 1 0 0,-1 0-1 0 0,0 0 0 0 0,0 0 0 0 0,0 0 0 0 0,0 0 0 0 0,0 0 0 0 0,0 0 0 0 0,0 0 0 0 0,0 0 0 0 0,0-1 1 0 0,0 1-1 0 0,0 0 0 0 0,0 0 0 0 0,1 0 0 0 0,-1 0 0 0 0,0 0 0 0 0,0 0 0 0 0,0 0 0 0 0,0 0 0 0 0,0 0 1 0 0,0 0-1 0 0,0 0 0 0 0,0 0 0 0 0,0 0 0 0 0,0-1 0 0 0,0 1 0 0 0,0 0 0 0 0,0 0 0 0 0,0 0 0 0 0,0 0 1 0 0,0 0-1 0 0,0 0 0 0 0,0 0 0 0 0,0 0 0 0 0,0 0 0 0 0,0 0 0 0 0,0-1 0 0 0,0 1 0 0 0,0 0 0 0 0,0 0 1 0 0,0 0-1 0 0,0 0 0 0 0,0 0-1 0 0,0-21 47 0 0,0-34 138 0 0,0 53-182 0 0,0 0 0 0 0,-1 0 1 0 0,1 1-1 0 0,0-1 0 0 0,-1 0 0 0 0,1 0 1 0 0,-1 1-1 0 0,1-1 0 0 0,-1 0 1 0 0,0 1-1 0 0,0-1 0 0 0,0 1 0 0 0,0-1-3 0 0,0 1 4 0 0,0-1-1 0 0,0 0 0 0 0,0 1 1 0 0,1-1-1 0 0,-1 1 0 0 0,0-1 0 0 0,1 0 1 0 0,-1 0-1 0 0,1 1 0 0 0,0-1 1 0 0,-1 0-1 0 0,1 0 0 0 0,0 0-3 0 0,0-5 21 0 0,1 5-18 0 0,-1 0 0 0 0,0 0 0 0 0,0 0 1 0 0,0-1-1 0 0,-1 1 0 0 0,1 0 1 0 0,0 0-1 0 0,-1 0 0 0 0,1 0 0 0 0,-1-1-3 0 0,-4-5 0 0 0,-6-18 0 0 0,6 15 0 0 0,4 8 0 0 0,0 0 0 0 0,-1 0 0 0 0,1 0 0 0 0,0 0 0 0 0,0-1 0 0 0,1 1 0 0 0,-1 0 0 0 0,1 0 0 0 0,0-3 0 0 0,0 4-4 0 0,-1 1 0 0 0,1-1 0 0 0,0 0 0 0 0,0 1 0 0 0,-1-1 0 0 0,1 1 0 0 0,-1-1 0 0 0,1 0 0 0 0,-1 1 0 0 0,0 0 0 0 0,1-1 0 0 0,-1 1 0 0 0,-1-2 4 0 0,1 2-11 0 0,0-1 0 0 0,0 0-1 0 0,0 1 1 0 0,0-1 0 0 0,1 0 0 0 0,-1 0-1 0 0,0 0 1 0 0,1 0 0 0 0,0 0 0 0 0,-1 1-1 0 0,1-1 1 0 0,0 0 0 0 0,0-2 11 0 0,-2-13-58 0 0,-1 7-18 0 0,-1 2-29 0 0,0-2-50 0 0,2 6 38 0 0,0-7-61 0 0,2 8 75 0 0,0-1-56 0 0,0 0-104 0 0,0 1-117 0 0,0 1 138 0 0,0 0-39 0 0,1 0-41 0 0,-1 0-45 0 0,0 0-250 0 0,0 0-109 0 0,0 0-119 0 0,0 1 374 0 0,0 1-33 0 0,0-3-1623 0 0,0 3-1202 0 0</inkml:trace>
  <inkml:trace contextRef="#ctx0" brushRef="#br0" timeOffset="530.84">521 0 7200 0 0,'0'0'165'0'0,"0"0"22"0"0,0 0 6 0 0,0 0-57 0 0,0 0 5 0 0,0 0 67 0 0,0 0 192 0 0,0 0 348 0 0,0 0 27 0 0,0 0-318 0 0,0 0-186 0 0,0 0-46 0 0,0 0 50 0 0,0 0 126 0 0,0 3-17 0 0,0-2-354 0 0,0 0 0 0 0,0 1 0 0 0,0-1 0 0 0,1 0 0 0 0,-1 0 0 0 0,0 0 0 0 0,1 0 0 0 0,-1 0 0 0 0,1 0 0 0 0,-1 0 0 0 0,1 0 0 0 0,0 1-30 0 0,10 11 265 0 0,2 4-48 0 0,-13-15-197 0 0,1-1 0 0 0,0 1 0 0 0,-1 0 0 0 0,0 0 1 0 0,1 0-1 0 0,-1 0 0 0 0,0 0 0 0 0,0 0 0 0 0,0 0 0 0 0,0 0 1 0 0,0 1-21 0 0,-1 7 91 0 0,4 7 24 0 0,14 30 301 0 0,-12-33-333 0 0,-1-3-54 0 0,0 6 37 0 0,-5 0-21 0 0,0 0 4 0 0,5 1 25 0 0,6 11 76 0 0,-5 0 30 0 0,1-14-52 0 0,-5-12-98 0 0,1 1 1 0 0,-1-1-1 0 0,0 0 1 0 0,0 1-1 0 0,-1-1 1 0 0,1 0-1 0 0,-1 1 1 0 0,0 1-31 0 0,0 5 103 0 0,0-8-74 0 0,0 0 0 0 0,0 0 0 0 0,0 0-1 0 0,0 0 1 0 0,0 0 0 0 0,0 0 0 0 0,1 0-1 0 0,-1 0 1 0 0,1 0 0 0 0,-1 0 0 0 0,1 0-29 0 0,10 16 216 0 0,-6 9 1 0 0,-3-21-144 0 0,2 0-11 0 0,0 1 18 0 0,-2-2 25 0 0,-1 0 37 0 0,-1 3 66 0 0,1 4-21 0 0,1-1-40 0 0,-2-9-126 0 0,1-1 0 0 0,-1 1 0 0 0,1 0 0 0 0,0-1 0 0 0,0 1 0 0 0,0 0-1 0 0,0-1 1 0 0,0 1 0 0 0,0-1 0 0 0,1 2-21 0 0,1-1 153 0 0,-3 1-10 0 0,0 7-38 0 0,0-7-10 0 0,0-3-6 0 0,0 0-5 0 0,0 0-10 0 0,0 0 11 0 0,-6 0 5 0 0,-1 0-47 0 0,4 0 21 0 0,3 0 0 0 0,0-3-10 0 0,0 0-45 0 0,1-16 82 0 0,1 12-87 0 0,24-40 73 0 0,-21 31-34 0 0,8 1-33 0 0,0-1-10 0 0,-8 5-18 0 0,-5 11 18 0 0,0 0-1 0 0,0-1 0 0 0,0 1 1 0 0,0 0-1 0 0,0 0 1 0 0,1-1-1 0 0,-1 1 0 0 0,0 0 1 0 0,0-1-1 0 0,0 1 1 0 0,0 0-1 0 0,0 0 0 0 0,0-1 1 0 0,0 1-1 0 0,1 0 1 0 0,-1 0-1 0 0,0-1 0 0 0,0 1 1 0 0,0 0-1 0 0,1 0 1 0 0,-1 0-1 0 0,0-1 0 0 0,0 1 1 0 0,0 0-1 0 0,1 0 0 0 0,-1 0 1 0 0,0 0-1 0 0,1 0 1 0 0,-1-1-1 0 0,0 1 0 0 0,0 0 1 0 0,1 0-1 0 0,-1 0 1 0 0,0 0-1 0 0,0 0 0 0 0,1 0 1 0 0,-1 0-1 0 0,0 0 1 0 0,1 0-1 0 0,-1 0 0 0 0,0 0 1 0 0,1 0-1 0 0,-1 0 1 0 0,0 0-1 0 0,0 0 0 0 0,1 1 1 0 0,16 0-36 0 0,-8-1-17 0 0,-7 0 51 0 0,21 0 3 0 0,-7 3-1 0 0,0 10 0 0 0,-14-11 0 0 0,-1-1 0 0 0,1 1 0 0 0,0-1 0 0 0,1 1 0 0 0,-1-1 0 0 0,0 0 0 0 0,0 0 0 0 0,0 0 0 0 0,1 0 0 0 0,7 4 0 0 0,6 8 0 0 0,-3 3 0 0 0,-7-3 0 0 0,0-8 0 0 0,-5-5 0 0 0,-1 0 0 0 0,0 0 0 0 0,1 1 0 0 0,-1-1 0 0 0,1 0 0 0 0,-1 1 0 0 0,0-1 0 0 0,1 0 0 0 0,-1 1 0 0 0,0-1 0 0 0,1 0 0 0 0,-1 1 0 0 0,0-1 0 0 0,1 1 0 0 0,-1-1 0 0 0,0 0 0 0 0,0 1 0 0 0,0-1 0 0 0,1 1 0 0 0,-1-1 0 0 0,0 1 0 0 0,0-1 0 0 0,0 1 0 0 0,0-1 0 0 0,0 1 0 0 0,0-1 0 0 0,0 1 0 0 0,0-1 0 0 0,0 1 0 0 0,0-1 0 0 0,0 1 0 0 0,0 0 0 0 0,0-1 0 0 0,0 1 0 0 0,0 0 0 0 0,0-1 0 0 0,0 1 0 0 0,0 0 0 0 0,0-1 0 0 0,0 1 0 0 0,0 0 0 0 0,0-1 0 0 0,0 1 0 0 0,1 0 0 0 0,-1-1 0 0 0,0 1 0 0 0,1 0 0 0 0,-1-1 0 0 0,0 1 0 0 0,1-1 0 0 0,-1 1 0 0 0,1-1 0 0 0,-1 1 0 0 0,1-1 0 0 0,-1 1 0 0 0,1-1 0 0 0,-1 1 0 0 0,1-1 0 0 0,0 0 0 0 0,-1 1 0 0 0,1-1 0 0 0,-1 1 0 0 0,1-1 0 0 0,-1 0 0 0 0,1 1 0 0 0,-1-1 0 0 0,1 1 0 0 0,-1-1 0 0 0,1 1 0 0 0,-1 0 0 0 0,0-1 0 0 0,1 1 0 0 0,-1-1 0 0 0,0 1 0 0 0,1 0 0 0 0,-1-1 0 0 0,0 1 0 0 0,0 0 0 0 0,0-1 0 0 0,0 1 0 0 0,0 0 0 0 0,1-1 0 0 0,-1 1 0 0 0,0 0 0 0 0,0-1 0 0 0,-1 1 0 0 0,1 47 0 0 0,0-33 0 0 0,0-14 0 0 0,0 0 0 0 0,0 0 0 0 0,0 0 0 0 0,0 0 0 0 0,0-1 0 0 0,0 1 0 0 0,1 0 0 0 0,-1 0 0 0 0,0 0 0 0 0,0 0 0 0 0,1-1 0 0 0,-1 1 0 0 0,0 0 0 0 0,1 0 0 0 0,10 5 0 0 0,-7 0-10 0 0,-2-2-3 0 0,1-2-56 0 0,0-1-52 0 0,3-1-76 0 0,-6-3-49 0 0,0 1 159 0 0,0 1 34 0 0,3-6-63 0 0,-2 6 14 0 0,1 0-85 0 0,0 1-16 0 0,0-1-71 0 0,1 1-82 0 0,0 0-93 0 0,-3 0-411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35.7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7512 0 0,'0'0'166'0'0,"0"0"29"0"0,0 0 13 0 0,0 0-65 0 0,0 0-5 0 0,0 0 57 0 0,0 0 174 0 0,0 0 322 0 0,0 0 21 0 0,0 0-293 0 0,0 0-173 0 0,0 0-45 0 0,0 0 41 0 0,0 3 102 0 0,0-2-310 0 0,-1 2 88 0 0,1 3 55 0 0,0 9 297 0 0,4-9-258 0 0,6 5 1 0 0,-7-8 17 0 0,-2 1-104 0 0,-1 0-63 0 0,-1 1-32 0 0,1-3 46 0 0,0 5 39 0 0,0 6 15 0 0,3-4-110 0 0,1-5-25 0 0,-4-4 0 0 0,0 0 0 0 0,0 0 0 0 0,0 0 0 0 0,0 0 0 0 0,0 0 0 0 0,1 0 0 0 0,-1 1 0 0 0,0-1 0 0 0,0 0 0 0 0,0 0 0 0 0,0 0 0 0 0,0 0 0 0 0,0 0 0 0 0,0 0 0 0 0,1 0 0 0 0,-1 1 0 0 0,0-1 0 0 0,0 0 0 0 0,0 0 0 0 0,0 0 0 0 0,0 0 0 0 0,0 0 0 0 0,0 0 0 0 0,0 1 0 0 0,0-1 0 0 0,0 0 0 0 0,0 0 0 0 0,0 0 0 0 0,0 0 0 0 0,0 1 0 0 0,0-1 0 0 0,0 0 0 0 0,0 0 0 0 0,0 0 0 0 0,0 0 0 0 0,0 0 0 0 0,0 1 0 0 0,0-1 0 0 0,0 0 0 0 0,0 0 0 0 0,0 0 0 0 0,0 0 0 0 0,-1 0 0 0 0,1 0 0 0 0,0 1 0 0 0,0-1 0 0 0,0 0 0 0 0,0 0 0 0 0,0 0 0 0 0,0 0 0 0 0,0 0 0 0 0,-5 9 0 0 0,4-8 2 0 0,1-1 0 0 0,0 1 0 0 0,-1 0-1 0 0,1 0 1 0 0,0 0 0 0 0,0 0 0 0 0,0 0 0 0 0,0 0 0 0 0,0-1 0 0 0,0 1 0 0 0,0 0 0 0 0,0 0 0 0 0,0 0 0 0 0,0 0 0 0 0,1 0 0 0 0,-1 0 0 0 0,0 0 0 0 0,1-1 0 0 0,-1 1 0 0 0,0 0 0 0 0,1 0 0 0 0,-1-1 0 0 0,1 1 0 0 0,-1 0 0 0 0,1 0 0 0 0,0 0-2 0 0,5 10 55 0 0,-5-9-49 0 0,-1-1 0 0 0,0 1 0 0 0,0-1 0 0 0,1 1 0 0 0,-1 0 0 0 0,0 0 0 0 0,0-1-1 0 0,-1 1 1 0 0,1 0 0 0 0,0-1 0 0 0,0 1 0 0 0,-1-1 0 0 0,1 1 0 0 0,-1 0 0 0 0,0-1 0 0 0,1 1-1 0 0,-1-1 1 0 0,-1 2-6 0 0,1-1 13 0 0,0 1-1 0 0,0-1 0 0 0,0 1 1 0 0,0-1-1 0 0,0 1 0 0 0,0-1 1 0 0,1 1-1 0 0,-1 0 0 0 0,1-1 1 0 0,0 1-13 0 0,0 13 61 0 0,0 14 24 0 0,0-13-15 0 0,0-14-59 0 0,-1-1 0 0 0,1 0 1 0 0,0 0-1 0 0,-1 0 1 0 0,0 1-1 0 0,1-1 1 0 0,-1 0-1 0 0,0 0 0 0 0,0 0 1 0 0,-2 1-12 0 0,2-1 7 0 0,1-1 0 0 0,-1 0 1 0 0,0 1-1 0 0,0-1 0 0 0,0 1 0 0 0,1-1 1 0 0,-1 1-1 0 0,1-1 0 0 0,-1 1 0 0 0,1-1 0 0 0,0 1 1 0 0,0-1-1 0 0,0 1 0 0 0,-1-1 0 0 0,1 1 1 0 0,1 0-1 0 0,-1-1 0 0 0,0 1 0 0 0,0-1 1 0 0,1 1-1 0 0,-1-1 0 0 0,0 1 0 0 0,1-1 1 0 0,0 2-8 0 0,4 5 34 0 0,-4-7-26 0 0,0 0 0 0 0,0 1 0 0 0,-1-1-1 0 0,1 1 1 0 0,0-1 0 0 0,-1 1 0 0 0,1-1 0 0 0,0 1-1 0 0,-1 0 1 0 0,0-1 0 0 0,1 1 0 0 0,-1 0 0 0 0,0-1 0 0 0,0 1-8 0 0,0 20 99 0 0,0-12 22 0 0,3-10-28 0 0,7 0 10 0 0,-7 0 1 0 0,-3 0-3 0 0,2 2-12 0 0,9 9-7 0 0,-8-9-2 0 0,-3-2-3 0 0,2 3-5 0 0,11 8 13 0 0,0-9-13 0 0,-4-2 2 0 0,-2 0-57 0 0,-4 0-4 0 0,-3 0-68 0 0,2 0-87 0 0,9 0-154 0 0,-8 0-21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36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9344 0 0,'0'0'273'0'0,"0"0"-5"0"0,0 0-87 0 0,0 0-33 0 0,0 0 158 0 0,0-3 287 0 0,0-8 23 0 0,0 9-259 0 0,0 2-165 0 0,0 0-62 0 0,0 0-17 0 0,0 0-6 0 0,0 0-31 0 0,0 0-91 0 0,0 0-31 0 0,0 0-36 0 0,0 0-20 0 0,0 0-37 0 0,0 0-40 0 0,0 0-48 0 0,0 0-49 0 0,0 0-47 0 0,0 0-41 0 0,0 0-36 0 0,0 0-120 0 0,0 0-37 0 0,0 0-1237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23.2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458 95 7056 0 0,'0'0'157'0'0,"0"0"23"0"0,0 0 12 0 0,0 0-59 0 0,-2 0-1 0 0,0 0-141 0 0,1 0 113 0 0,0 0 99 0 0,0 0 85 0 0,-1 0 149 0 0,1 0 76 0 0,1 0-8 0 0,-1 0 731 0 0,1 0-406 0 0,1 0-462 0 0,-1 0-46 0 0,1 0 17 0 0,0 0-214 0 0,0 0-35 0 0,0 0-26 0 0,1 0-118 0 0,-1 0-22 0 0,0 0-36 0 0,0 0-36 0 0,0 0-39 0 0,-1 0 409 0 0,0 0-15 0 0,0 0-47 0 0,0 0-21 0 0,0 0-3 0 0,0 0-12 0 0,-2 3-43 0 0,-9 10 4 0 0,9-10-55 0 0,1 3 3 0 0,2 16-26 0 0,-1 12 53 0 0,-1-25-50 0 0,0 13 9 0 0,5-8 40 0 0,-1-8-31 0 0,-2-4-19 0 0,1-1 0 0 0,-1 1-1 0 0,-1 0 1 0 0,1 0 0 0 0,0-1 0 0 0,0 1 0 0 0,-1 0 0 0 0,1 0-1 0 0,-1 0 1 0 0,1 0 0 0 0,-1 0 0 0 0,0 0 0 0 0,0 0-1 0 0,0 0 1 0 0,0 0 0 0 0,0 0 0 0 0,0 0 0 0 0,-1 0 0 0 0,1 1-9 0 0,-3 4 27 0 0,3-6-20 0 0,-1 0 0 0 0,1 0 0 0 0,0 0 0 0 0,-1 0 0 0 0,1 0-1 0 0,0 0 1 0 0,0 0 0 0 0,0-1 0 0 0,-1 1 0 0 0,1 0 0 0 0,0 0-1 0 0,0 0 1 0 0,1 0 0 0 0,-1 0 0 0 0,0 0 0 0 0,0 0 0 0 0,0 0-1 0 0,1 0 1 0 0,-1 0 0 0 0,0 0 0 0 0,1 0 0 0 0,-1 0-7 0 0,3 7 26 0 0,-2-3-2 0 0,0 1-1 0 0,-1-1 1 0 0,1 1 0 0 0,-1-1 0 0 0,-1 4-24 0 0,1-3 22 0 0,0 0 0 0 0,0-1-1 0 0,1 1 1 0 0,-1-1 0 0 0,2 4-22 0 0,5 7 67 0 0,-3-7 4 0 0,1 3 41 0 0,-3-4-69 0 0,6 15 157 0 0,-6-8-46 0 0,-1 2 40 0 0,-2-6-112 0 0,0 14 137 0 0,1-22-178 0 0,0-1-1 0 0,0 1 0 0 0,1 0 0 0 0,-1-1 0 0 0,1 1 0 0 0,-1-1 0 0 0,1 1 1 0 0,1 1-41 0 0,3 4 99 0 0,-4-7-79 0 0,-1 0 1 0 0,1 1-1 0 0,0-1 0 0 0,0 1 0 0 0,0-1 0 0 0,-1 1 1 0 0,1-1-1 0 0,-1 1 0 0 0,1 0 0 0 0,-1-1 1 0 0,0 1-1 0 0,1 0 0 0 0,-1-1 0 0 0,0 1-20 0 0,-1 8 120 0 0,1-7-85 0 0,0 0-1 0 0,-1 0 1 0 0,1 0-1 0 0,0-1 0 0 0,1 1 1 0 0,-1 0-1 0 0,0 0 1 0 0,1 0-1 0 0,-1-1 0 0 0,1 1 1 0 0,0 1-35 0 0,6 0 90 0 0,-7-4-85 0 0,1 1 0 0 0,-1-1 1 0 0,1 0-1 0 0,-1 0 0 0 0,1 1 1 0 0,-1-1-1 0 0,0 0 1 0 0,1 1-1 0 0,-1-1 0 0 0,0 1 1 0 0,1-1-1 0 0,-1 0 0 0 0,0 1 1 0 0,1-1-1 0 0,-1 1 0 0 0,0-1 1 0 0,0 0-1 0 0,0 1 0 0 0,1-1 1 0 0,-1 1-1 0 0,0-1 1 0 0,0 1-1 0 0,0-1 0 0 0,0 1 1 0 0,0-1-1 0 0,0 1 0 0 0,0-1 1 0 0,0 1-1 0 0,0-1 0 0 0,0 1 1 0 0,0-1-1 0 0,0 1-5 0 0,0 13 108 0 0,0-10-57 0 0,0-1 22 0 0,0 1 36 0 0,0-1 46 0 0,0 1 54 0 0,-1-4-265 0 0,-1 0-85 0 0,-2 0-121 0 0,-3 0-284 0 0,5 0-494 0 0,2 0 614 0 0,0 0 243 0 0,0 0-35 0 0,0 0 4 0 0,0 0-35 0 0,0 0-39 0 0,0 0-46 0 0,0 0-47 0 0,0 0-46 0 0,0 0-39 0 0,0 0-35 0 0,0 0-139 0 0,0 0-35 0 0,0 0-1469 0 0</inkml:trace>
  <inkml:trace contextRef="#ctx0" brushRef="#br0" timeOffset="415.69">1 95 5904 0 0,'0'0'132'0'0,"0"0"17"0"0,0 0 11 0 0,0 0-51 0 0,0 0-7 0 0,0 0 37 0 0,0 0 118 0 0,3 3 217 0 0,7 7 20 0 0,-7-7-18 0 0,-3-3-84 0 0,2 0-38 0 0,7 2-110 0 0,0 2-44 0 0,5 3 52 0 0,11-3 100 0 0,-15-5-175 0 0,0-2 72 0 0,-2-2-57 0 0,2-1 78 0 0,3 4 65 0 0,-4 1-139 0 0,-2 0-49 0 0,1-2-19 0 0,2-1 12 0 0,1 0 20 0 0,14-4 266 0 0,-2 3-104 0 0,-11 2-127 0 0,0 0 0 0 0,0-1 0 0 0,-1 0 0 0 0,7-4-195 0 0,-9 4 170 0 0,0 0 0 0 0,1 1 0 0 0,5-2-170 0 0,7 0 211 0 0,1 0-41 0 0,-4 2-63 0 0,0-2-43 0 0,-2 1 1 0 0,-11 1-36 0 0,1 2-1 0 0,-1-1 1 0 0,1 1-1 0 0,0 0 1 0 0,-1 0-1 0 0,1 1-28 0 0,1 0 13 0 0,0-1-1 0 0,0 0 1 0 0,-1-1-1 0 0,1 1 0 0 0,1-2-12 0 0,-2 1 10 0 0,1 0 0 0 0,-1 1 0 0 0,1 0 0 0 0,0 0 0 0 0,1 0-10 0 0,65 1 66 0 0,-48 0-104 0 0,0 0-72 0 0,-17 1-109 0 0,-2 0 92 0 0,-2 0 64 0 0,6 4-18 0 0,-4-1-45 0 0,-3-3 5 0 0,0 0-56 0 0,0 0 21 0 0,-1 0-34 0 0,2-1-38 0 0,-1 0-42 0 0,-1 0-211 0 0,1 0-112 0 0,-2 0 89 0 0,0 1-42 0 0,3 1-636 0 0,1 2-497 0 0,4 5-946 0 0</inkml:trace>
  <inkml:trace contextRef="#ctx0" brushRef="#br0" timeOffset="900.45">853 63 5904 0 0,'0'0'132'0'0,"0"0"17"0"0,0 0 11 0 0,0 0-51 0 0,0 0-7 0 0,0 0 37 0 0,0 0 118 0 0,0 0 217 0 0,2 3 20 0 0,15 23 275 0 0,-12-16-561 0 0,0-2-53 0 0,-5-7-153 0 0,5 30 580 0 0,0-23-467 0 0,-4-7-93 0 0,0 1 0 0 0,0-1 1 0 0,0 1-1 0 0,-1-1 1 0 0,1 1-1 0 0,0-1 0 0 0,-1 1 1 0 0,1 0-1 0 0,-1-1 0 0 0,1 1 1 0 0,-1 0-1 0 0,0-1 1 0 0,0 1-1 0 0,0 0 0 0 0,0 0-22 0 0,0 3 39 0 0,0 0-1 0 0,1 0 0 0 0,0-1 0 0 0,-1 1 0 0 0,2 0 0 0 0,-1-1 1 0 0,0 1-1 0 0,1-1 0 0 0,0 0 0 0 0,0 1 0 0 0,2 2-38 0 0,10 20 275 0 0,-3 13 16 0 0,-7-25-187 0 0,-3-10-48 0 0,0 1 1 0 0,-1-1 0 0 0,1 1-1 0 0,-1 3-56 0 0,-1-3 60 0 0,2-1 0 0 0,-1 1-1 0 0,1 0 1 0 0,0 3-60 0 0,3 5 119 0 0,4 9 101 0 0,5 21 210 0 0,-9-17-232 0 0,-3-15-68 0 0,1-2-33 0 0,-1-8-71 0 0,0 1 0 0 0,0-1 0 0 0,0 1 0 0 0,1-1 0 0 0,-1 0 0 0 0,1 0 0 0 0,0 2-26 0 0,8 9 127 0 0,-5 0 6 0 0,-4-10-106 0 0,-1 0 0 0 0,1 0 0 0 0,-1 0 0 0 0,0 0 0 0 0,0 0 0 0 0,0-1 0 0 0,-1 2-27 0 0,1 14 186 0 0,4 3 50 0 0,-2-15-197 0 0,6 18 147 0 0,-5 7 61 0 0,-3-25-196 0 0,0 1 41 0 0,0 16 315 0 0,0-14-269 0 0,0-1-75 0 0,0-4-74 0 0,0-1-35 0 0,0 0 118 0 0,0-3 7 0 0,0 0-12 0 0,0 0-3 0 0,0 0 0 0 0,0 0 8 0 0,0 0 33 0 0,0 0 14 0 0,0 0 1 0 0,-2-3-32 0 0,0 1-92 0 0,1 0 0 0 0,0 0 1 0 0,-1 0-1 0 0,1 0 1 0 0,0 0-1 0 0,0 0 1 0 0,0 0-1 0 0,0 0 0 0 0,1-1 1 0 0,-1-1 3 0 0,0 0 0 0 0,0 0-1 0 0,0 0 1 0 0,1-1-1 0 0,0 1 1 0 0,0-1 0 0 0,0 1-1 0 0,0 0 1 0 0,1-1-1 0 0,0 1 1 0 0,-1 0 0 0 0,2-3 0 0 0,1-3 1 0 0,4-10 19 0 0,-1 5 39 0 0,-2 8-46 0 0,8-20 70 0 0,-10 22-77 0 0,-1-1-7 0 0,1 0 0 0 0,0 0 1 0 0,1 0-1 0 0,0 0 0 0 0,0 1 0 0 0,0-1 0 0 0,0 1 1 0 0,4-4 0 0 0,0 1-33 0 0,-3 5 15 0 0,-1 0 0 0 0,0 0 0 0 0,0 0 0 0 0,0-1 0 0 0,0 0 1 0 0,0 0 17 0 0,0-3-8 0 0,-2 5 8 0 0,0-1 0 0 0,1 0-1 0 0,-1 0 1 0 0,0 1 0 0 0,1-1 0 0 0,0 1-1 0 0,0-1 1 0 0,0 1 0 0 0,0-1-1 0 0,0 1 1 0 0,0 0 0 0 0,1 0-1 0 0,-1 0 1 0 0,0 1 0 0 0,2-1 0 0 0,27-14 0 0 0,-29 15 0 0 0,1 0 0 0 0,-1 0 0 0 0,0 1 0 0 0,0-1 0 0 0,0 1 0 0 0,1-1 0 0 0,-1 1 0 0 0,0 0 0 0 0,0 0 0 0 0,1 0 0 0 0,-1 0 0 0 0,0 0 0 0 0,0 1 0 0 0,1-1 0 0 0,1 1 0 0 0,3 2 0 0 0,1 0 0 0 0,-1 0 0 0 0,6 3 0 0 0,-7-2 0 0 0,26 22-22 0 0,-19-18-70 0 0,-2 4-3 0 0,-4-3 32 0 0,7 1-81 0 0,-9 14 24 0 0,-2-17 110 0 0,0 0 0 0 0,0 0 1 0 0,5 6 9 0 0,1 3 5 0 0,23 47-5 0 0,-32-61 2 0 0,1-1 0 0 0,-1 1 0 0 0,1 0 0 0 0,-1-1 0 0 0,1 1 0 0 0,-1 0 0 0 0,0 0 0 0 0,0 0 0 0 0,0-1 0 0 0,0 1 0 0 0,0 0 0 0 0,0 0 0 0 0,-1 0-2 0 0,1 0 1 0 0,0 0 0 0 0,-1 0 0 0 0,1-1 0 0 0,0 1 0 0 0,0 0-1 0 0,0 0 1 0 0,0 0 0 0 0,1-1 0 0 0,-1 1 0 0 0,0 0 0 0 0,1 0 0 0 0,-1-1 0 0 0,1 1 0 0 0,0 0-1 0 0,0-1 1 0 0,-1 1 0 0 0,1-1 0 0 0,0 1 0 0 0,0-1 0 0 0,0 1 0 0 0,1-1 0 0 0,-1 0 0 0 0,0 1 0 0 0,0-1-1 0 0,0-1-6 0 0,-1 1 1 0 0,0 0 0 0 0,1-1 0 0 0,-1 1 0 0 0,0-1 0 0 0,0 1 0 0 0,1 0 0 0 0,-1-1 0 0 0,0 1 0 0 0,0 0 0 0 0,0 0 0 0 0,0-1 0 0 0,0 1 0 0 0,0 0 0 0 0,0-1 5 0 0,0 3-76 0 0,0-3 14 0 0,0 3-32 0 0,0 1-74 0 0,0 2-49 0 0,0 12-574 0 0,0-2 91 0 0</inkml:trace>
  <inkml:trace contextRef="#ctx0" brushRef="#br0" timeOffset="1332.17">1594 615 5584 0 0,'0'0'165'0'0,"3"-2"-10"0"0,1-2-126 0 0,9-3-23 0 0,-8 5 29 0 0,-1 2 39 0 0,-2 0 108 0 0,-1-3 212 0 0,0-3 104 0 0,0 5-413 0 0,0 0 0 0 0,0 0-1 0 0,-1 0 1 0 0,1 0 0 0 0,0 0 0 0 0,0 0 0 0 0,0 1 0 0 0,0-1-1 0 0,0 0 1 0 0,0 1 0 0 0,1-1-85 0 0,3-2 271 0 0,0 0 42 0 0,0-1 59 0 0,1-1 73 0 0,11-6 124 0 0,-8 6-322 0 0,0 0 67 0 0,-3 0-50 0 0,0-1 56 0 0,5-7 6 0 0,-6 0-6 0 0,6 7-27 0 0,-6-4-112 0 0,5 5-47 0 0,-4-6-8 0 0,0 7-52 0 0,-1 0-33 0 0,-3-6-34 0 0,-2 9-7 0 0,0 1 1 0 0,0-1 0 0 0,-1 1 0 0 0,1-1-1 0 0,0 1 1 0 0,0-1 0 0 0,0 1 0 0 0,0-1 0 0 0,1 1-1 0 0,-1-1 1 0 0,0 1 0 0 0,0-1 0 0 0,0 1-1 0 0,0-1 1 0 0,0 1 0 0 0,1-1 0 0 0,-1 1 0 0 0,0 0-1 0 0,0-1 1 0 0,1 1 0 0 0,-1-1 0 0 0,0 1-1 0 0,0 0 1 0 0,1-1 0 0 0,-1 1 0 0 0,1 0 0 0 0,-1-1-1 0 0,0 1 1 0 0,1 0 0 0 0,-1-1 0 0 0,1 1-1 0 0,0 0 0 0 0,5-5 29 0 0,-6 5-27 0 0,1-1-1 0 0,-1 0 1 0 0,1 0-1 0 0,-1 0 1 0 0,0 1 0 0 0,0-1-1 0 0,1 0 1 0 0,-1 0 0 0 0,0 0-1 0 0,0 0 1 0 0,0 1-1 0 0,0-1 1 0 0,0 0 0 0 0,0-1-2 0 0,0-14 58 0 0,0 3 8 0 0,0 5-5 0 0,0 0-48 0 0,-3 3 30 0 0,-10-5-32 0 0,7 9-11 0 0,-1 0 6 0 0,1-3 41 0 0,-7-6-36 0 0,10 8-11 0 0,-3 1 0 0 0,-16 1 0 0 0,19 0 0 0 0,1 0 1 0 0,-1 0-1 0 0,1 0 1 0 0,-1 0 0 0 0,1 0-1 0 0,0 1 1 0 0,-1-1-1 0 0,1 1 1 0 0,-1-1 0 0 0,1 1-1 0 0,0 0 1 0 0,-1 0-1 0 0,1 0 1 0 0,0 0-1 0 0,0 0 1 0 0,0 1 0 0 0,0-1-1 0 0,-1 1 0 0 0,-4 2 52 0 0,-2-4-49 0 0,7-1 6 0 0,1 1-5 0 0,0 0 0 0 0,-1 1-1 0 0,1-1 1 0 0,0 0-1 0 0,0 0 1 0 0,0 1 0 0 0,0-1-1 0 0,0 1 1 0 0,0-1 0 0 0,1 1-1 0 0,-1-1 1 0 0,0 1 0 0 0,0 0-1 0 0,0-1 1 0 0,0 1-1 0 0,1 0 1 0 0,-1 0 0 0 0,0 0-1 0 0,1-1 1 0 0,-1 1 0 0 0,0 0-1 0 0,1 0 1 0 0,-1 0-1 0 0,1 0-2 0 0,-6 10 70 0 0,4-5-19 0 0,1-1 1 0 0,1 0-31 0 0,-1-2 21 0 0,0-1 24 0 0,-1 1 39 0 0,1-2-99 0 0,-9 12 111 0 0,7 5-121 0 0,3-1-62 0 0,0-10 14 0 0,0 3-35 0 0,0 4 23 0 0,0 5 84 0 0,0 2 72 0 0,0-2 64 0 0,3-5-62 0 0,3-4-38 0 0,-1-2-25 0 0,31 71 201 0 0,-33-76-223 0 0,0-1 0 0 0,0 1 0 0 0,0 0 0 0 0,0-1 0 0 0,0 0-1 0 0,0 0 1 0 0,1 0 0 0 0,-1 0 0 0 0,1 0 0 0 0,2 0-10 0 0,1 2 6 0 0,25 12 58 0 0,-30-15-59 0 0,1-1-1 0 0,0 1 0 0 0,0 0 1 0 0,0-1-1 0 0,0 1 1 0 0,0-1-1 0 0,0 0 0 0 0,0 0 1 0 0,0 0-1 0 0,0-1 0 0 0,1 1-4 0 0,4-1 6 0 0,0 1-61 0 0,-1 0-112 0 0,-1 0-119 0 0,0 0-125 0 0,-4 0 157 0 0,1 0-35 0 0,0 0-33 0 0,0 0-36 0 0,1 0-36 0 0,-1 0-37 0 0,1 0-38 0 0,0 0-38 0 0,6 0-1234 0 0,9 0-999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36.7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0 8408 0 0,'6'0'159'0'0,"-1"0"7"0"0,-6 0-18 0 0,-2 0-22 0 0,-2 0 102 0 0,2 0-72 0 0,0 0 36 0 0,-1 0 40 0 0,1 0 47 0 0,-1 0 53 0 0,1 0 56 0 0,-3 1-253 0 0,-5 4 243 0 0,7-3-271 0 0,1 1-36 0 0,0 0-64 0 0,1-1 186 0 0,-1-2-62 0 0,1 0-118 0 0,0 1 0 0 0,0-1 1 0 0,1 0-1 0 0,-1 1 1 0 0,0 0-1 0 0,0-1 1 0 0,1 1-1 0 0,-1 0 0 0 0,0 0 1 0 0,1 0-1 0 0,-1 0-13 0 0,0 0 14 0 0,1 0-1 0 0,-1 0 1 0 0,1 0-1 0 0,-1 0 1 0 0,0-1-1 0 0,0 1 1 0 0,1-1-1 0 0,-1 1 1 0 0,0-1-1 0 0,0 1 1 0 0,0-1-14 0 0,2 0 2 0 0,0 0 0 0 0,0 0 0 0 0,0 0 0 0 0,0 0 0 0 0,-1 0 0 0 0,1 0 0 0 0,0 0 0 0 0,0 0 0 0 0,0 0 0 0 0,0 0 0 0 0,0 0 0 0 0,0 0 0 0 0,0 0 0 0 0,0 0 0 0 0,0 0 0 0 0,0 0 0 0 0,-1 0 0 0 0,1 0 0 0 0,0 0 0 0 0,0 0 0 0 0,0 0 0 0 0,0 0 0 0 0,0 0 0 0 0,0 0 1 0 0,0 0-1 0 0,0 0 0 0 0,0 0 0 0 0,0 0 0 0 0,0 0 0 0 0,0 0 0 0 0,-1 0 0 0 0,1 0 0 0 0,0 1 0 0 0,0-1 0 0 0,0 0 0 0 0,0 0 0 0 0,0 0 0 0 0,0 0 0 0 0,0 0 0 0 0,0 0 0 0 0,0 0 0 0 0,0 0 0 0 0,0 0 0 0 0,0 0 0 0 0,0 1 0 0 0,0-1 0 0 0,0 0 0 0 0,0 0 0 0 0,0 0 0 0 0,0 0 0 0 0,0 0 0 0 0,0 0 0 0 0,0 0 1 0 0,0 0-1 0 0,0 0 0 0 0,0 0 0 0 0,0 1-2 0 0,0-1 7 0 0,0 1 1 0 0,0 0 0 0 0,0 0 0 0 0,0 0 0 0 0,0 0 0 0 0,-1-1-1 0 0,1 1 1 0 0,0 0 0 0 0,-1 0 0 0 0,1-1 0 0 0,-1 1 0 0 0,1 0-1 0 0,0 0 1 0 0,-1-1 0 0 0,1 1 0 0 0,-2 0-8 0 0,-16 11 95 0 0,16-11-75 0 0,2-1-17 0 0,0 0 0 0 0,-1 0 1 0 0,1 0-1 0 0,0 0 0 0 0,0 0 1 0 0,-1 0-1 0 0,1 0 0 0 0,0 0 0 0 0,0 0 1 0 0,0 0-1 0 0,-1 0 0 0 0,1 1 1 0 0,0-1-1 0 0,0 0 0 0 0,0 0 1 0 0,-1 0-1 0 0,1 0 0 0 0,0 0 1 0 0,0 1-1 0 0,0-1 0 0 0,0 0 1 0 0,0 0-1 0 0,-1 0 0 0 0,1 1 0 0 0,0-1 1 0 0,0 0-1 0 0,0 0 0 0 0,0 0 1 0 0,0 1-1 0 0,0-1 0 0 0,0 0 1 0 0,0 0-1 0 0,0 0 0 0 0,0 1 1 0 0,0-1-4 0 0,0 1 7 0 0,0 1 1 0 0,0-1-1 0 0,-1 0 0 0 0,1 0 1 0 0,0 1-1 0 0,0-1 1 0 0,-1 0-1 0 0,1 0 1 0 0,-1 0-1 0 0,1 0 1 0 0,-1 0-1 0 0,0 1 1 0 0,1-1-1 0 0,-1 0 1 0 0,0 0-1 0 0,1 0 0 0 0,-1-1 1 0 0,0 1-1 0 0,0 0 1 0 0,0 0-1 0 0,0 0 1 0 0,0-1-1 0 0,0 1 1 0 0,0 0-1 0 0,0-1 1 0 0,0 1-1 0 0,-1-1 0 0 0,1 1 1 0 0,0-1-1 0 0,0 0 1 0 0,0 1-1 0 0,-1-1 1 0 0,1 0-1 0 0,0 0 1 0 0,0 0-1 0 0,-1 0 1 0 0,0 0-8 0 0,1 0 6 0 0,0 0 0 0 0,-1 0 1 0 0,1 0-1 0 0,0 0 1 0 0,-1 0-1 0 0,1 1 0 0 0,0-1 1 0 0,0 0-1 0 0,-1 1 1 0 0,1-1-1 0 0,0 1 0 0 0,0-1 1 0 0,0 1-1 0 0,0 0 1 0 0,-1-1-1 0 0,1 1 0 0 0,0 0 1 0 0,0 0-1 0 0,0 0 1 0 0,1 0-1 0 0,-1 0 0 0 0,0 0 1 0 0,0 0-1 0 0,0 0 1 0 0,0 1-7 0 0,-2 5 31 0 0,3-7-28 0 0,0 1 0 0 0,0-1 0 0 0,0 1 0 0 0,-1-1 0 0 0,1 1 0 0 0,0-1 0 0 0,0 1 0 0 0,-1-1 0 0 0,1 0 0 0 0,0 1 0 0 0,-1-1 0 0 0,1 1 0 0 0,0-1 0 0 0,-1 0 0 0 0,1 1-1 0 0,0-1 1 0 0,-1 0 0 0 0,1 1 0 0 0,-1-1 0 0 0,1 0 0 0 0,-1 0 0 0 0,1 0 0 0 0,-1 1 0 0 0,1-1 0 0 0,-1 0 0 0 0,1 0 0 0 0,-1 0 0 0 0,1 0 0 0 0,-1 0 0 0 0,1 0 0 0 0,-1 0 0 0 0,1 0 0 0 0,-1 0 0 0 0,1 0 0 0 0,-1 0 0 0 0,1 0 0 0 0,-1 0 0 0 0,1 0-3 0 0,-3 0 5 0 0,1 0 0 0 0,0 1 0 0 0,-1-1 0 0 0,1 1 0 0 0,0 0 0 0 0,0-1 1 0 0,-1 1-1 0 0,1 0 0 0 0,0 0 0 0 0,0 1 0 0 0,0-1 0 0 0,0 0 0 0 0,0 1 1 0 0,1-1-1 0 0,-1 1 0 0 0,0 0 0 0 0,0-1 0 0 0,0 3-5 0 0,-4 3 28 0 0,1 0 0 0 0,1 0 0 0 0,-1 1 0 0 0,-1 4-28 0 0,-7 3 12 0 0,0 1-12 0 0,-3 16 0 0 0,13-19 12 0 0,3-10 46 0 0,0-3 13 0 0,3 2 17 0 0,8 9-7 0 0,-9-9-7 0 0,-2-2-2 0 0,3 0 2 0 0,-3 0-70 0 0,1 0 0 0 0,-1 0 1 0 0,1 0-1 0 0,-1 0 0 0 0,1 0 0 0 0,-1 0 0 0 0,1 0 0 0 0,-1 0 0 0 0,1 1 1 0 0,-1-1-1 0 0,1 0 0 0 0,-1 0 0 0 0,1 0 0 0 0,-1 0 0 0 0,0 1 0 0 0,1-1 0 0 0,-1 0 1 0 0,1 1-1 0 0,-1-1 0 0 0,0 0 0 0 0,1 1 0 0 0,-1-1 0 0 0,0 0 0 0 0,1 1 0 0 0,-1-1 1 0 0,0 0-1 0 0,1 1 0 0 0,-1-1 0 0 0,0 1 0 0 0,0-1 0 0 0,0 1 0 0 0,1-1 0 0 0,-1 1 1 0 0,0-1-1 0 0,0 1 0 0 0,0-1 0 0 0,0 1 0 0 0,0-1 0 0 0,0 1 0 0 0,0-1 0 0 0,0 1 1 0 0,0 0-5 0 0,0-1 1 0 0,0 0 1 0 0,0 0-1 0 0,0 0 1 0 0,0 0-1 0 0,0 0 1 0 0,0 0-1 0 0,0 0 1 0 0,0 0-1 0 0,0 0 1 0 0,0 0 0 0 0,0 0-1 0 0,0 1 1 0 0,0-1-1 0 0,0 0 1 0 0,0 0-1 0 0,0 0 1 0 0,0 0-1 0 0,0 0 1 0 0,0 0-1 0 0,0 0 1 0 0,0 0 0 0 0,0 0-1 0 0,0 0 1 0 0,0 1-1 0 0,0-1 1 0 0,0 0-1 0 0,0 0 1 0 0,0 0-1 0 0,0 0 1 0 0,0 0-1 0 0,0 0 1 0 0,1 0 0 0 0,-1 0-1 0 0,0 0 1 0 0,0 0-1 0 0,0 0 1 0 0,0 0-1 0 0,0 0 1 0 0,0 0-1 0 0,0 0 1 0 0,0 0-1 0 0,0 0 1 0 0,0 0 0 0 0,0 0-1 0 0,1 0 1 0 0,-1 0-1 0 0,0 0 1 0 0,0 0-1 0 0,0 0 1 0 0,0 0-1 0 0,0 0 1 0 0,0 0-1 0 0,0 0 1 0 0,0 0-1 0 0,0 0 1 0 0,0 0 0 0 0,1 0-2 0 0,2 0 30 0 0,-1 0-17 0 0,0 0 1 0 0,-1 0-1 0 0,1-1 0 0 0,0 2 0 0 0,0-1 0 0 0,0 0 1 0 0,0 0-1 0 0,-1 1 0 0 0,1-1 0 0 0,0 1 1 0 0,1 0-14 0 0,2 9 88 0 0,-3-8-72 0 0,0-1 0 0 0,0 1 0 0 0,0-1 0 0 0,1 0 0 0 0,-1 0 0 0 0,0 0 0 0 0,1 0 0 0 0,0 0-16 0 0,-1-1 14 0 0,1 1 0 0 0,-1 0 0 0 0,1 0 0 0 0,-1 0 0 0 0,0 1 0 0 0,1-1 0 0 0,-1 1 0 0 0,0-1-14 0 0,3 6 44 0 0,-5-6-41 0 0,0-1 0 0 0,0 0-1 0 0,1 1 1 0 0,-1-1 0 0 0,0 0-1 0 0,0 1 1 0 0,1-1 0 0 0,-1 0-1 0 0,0 1 1 0 0,1-1 0 0 0,-1 0-1 0 0,0 1 1 0 0,0-1 0 0 0,1 0 0 0 0,-1 0-1 0 0,1 0 1 0 0,-1 1 0 0 0,0-1-1 0 0,1 0 1 0 0,-1 0 0 0 0,1 0-1 0 0,-1 0 1 0 0,0 0 0 0 0,1 1-1 0 0,-1-1 1 0 0,1 0 0 0 0,-1 0-1 0 0,0 0 1 0 0,1 0 0 0 0,-1 0 0 0 0,1-1-3 0 0,2 1 65 0 0,6 10 51 0 0,11 1-23 0 0,-5-3 1 0 0,-12-5 62 0 0,1-3-3 0 0,0 0-43 0 0,3-1 13 0 0,-6 1-106 0 0,1 0 0 0 0,0 1 0 0 0,-1-1 0 0 0,1 0 0 0 0,-1 0 0 0 0,1 1 0 0 0,-1-1 0 0 0,1 1 1 0 0,0 0-18 0 0,14 9 32 0 0,0-7-32 0 0,0-3 11 0 0,-3 0 42 0 0,-10 0 11 0 0,-3 0 0 0 0,0 0 4 0 0,0 0 17 0 0,2 0-6 0 0,0 0-71 0 0,0 0 0 0 0,0 1 1 0 0,-1-1-1 0 0,1 1 0 0 0,0-1 1 0 0,-1 1-1 0 0,1 0 0 0 0,0 0 1 0 0,-1 0-1 0 0,1-1 0 0 0,1 2-8 0 0,4 3-14 0 0,-6-5 166 0 0,1 1-49 0 0,-1-1-48 0 0,0 1-47 0 0,1-1-45 0 0,-1 0-44 0 0,1 0-43 0 0,0 1-41 0 0,-1-1-41 0 0,1 0-38 0 0,-1 0-37 0 0,1 0-36 0 0,0 0-36 0 0,0 0-32 0 0,1 0-482 0 0,0 0-91 0 0,1 0-102 0 0,2 0-892 0 0,3 0-1109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37.4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1 8208 0 0,'0'0'182'0'0,"0"0"29"0"0,0 0 13 0 0,0 0 31 0 0,0 0 101 0 0,0 0 41 0 0,0 3 10 0 0,0 7-15 0 0,0-7-68 0 0,0-3-32 0 0,3 2-4 0 0,7 11-10 0 0,-4 1-38 0 0,-3-12-164 0 0,0 0-4 0 0,2 1 63 0 0,-4 2 2 0 0,0 4 90 0 0,-1-9-221 0 0,0 0 1 0 0,0 1 0 0 0,0-1-1 0 0,0 1 1 0 0,0-1-1 0 0,0 1 1 0 0,0-1-1 0 0,0 0 1 0 0,0 1-1 0 0,0-1 1 0 0,0 1 0 0 0,0-1-1 0 0,1 0 1 0 0,-1 1-1 0 0,0-1 1 0 0,0 1-1 0 0,0-1 1 0 0,1 0-1 0 0,-1 1 1 0 0,0-1-1 0 0,0 0 1 0 0,1 1 0 0 0,-1-1-1 0 0,0 0 1 0 0,1 0-1 0 0,-1 1 1 0 0,0-1-1 0 0,1 0 1 0 0,-1 0-1 0 0,1 0 1 0 0,-1 1-7 0 0,7 3 96 0 0,0 8 33 0 0,-7-11-120 0 0,0 0-1 0 0,1 0 1 0 0,-1 0 0 0 0,1 0-1 0 0,-1 0 1 0 0,1 0 0 0 0,0 0-1 0 0,-1 0 1 0 0,1-1 0 0 0,0 1-1 0 0,0 0 1 0 0,-1 0 0 0 0,1 0-1 0 0,0-1 1 0 0,0 1 0 0 0,0 0-9 0 0,6 2 57 0 0,-4-2-39 0 0,0 0-1 0 0,0 1 1 0 0,-1-1 0 0 0,1 1 0 0 0,0-1 0 0 0,-1 1-1 0 0,1 0 1 0 0,-1 0 0 0 0,0 0 0 0 0,0 0-1 0 0,0 0 1 0 0,0 1 0 0 0,0-1 0 0 0,0 1 0 0 0,0 0-18 0 0,6 10 86 0 0,2-3-28 0 0,1 1-13 0 0,-3 2 22 0 0,-5-8-47 0 0,0-1 1 0 0,0 0-1 0 0,0 0 1 0 0,1 0-1 0 0,0-1 0 0 0,0 1 1 0 0,1 0-21 0 0,-1-1 18 0 0,0 1 1 0 0,0-1-1 0 0,-1 1 0 0 0,1-1 1 0 0,-1 1-1 0 0,0 0 1 0 0,1 2-19 0 0,1 5 43 0 0,-5-9-33 0 0,1 0 0 0 0,1 1-1 0 0,-1-1 1 0 0,0 0 0 0 0,1 0 0 0 0,-1 0 0 0 0,1 0 0 0 0,-1 0 0 0 0,1 0-10 0 0,0-1 8 0 0,-1 0 1 0 0,0 0-1 0 0,0 1 1 0 0,0-1 0 0 0,1 0-1 0 0,-1 1 1 0 0,0-1-1 0 0,-1 0 1 0 0,1 1 0 0 0,0-1-1 0 0,0 1 1 0 0,-1 0-1 0 0,1-1 1 0 0,0 1 0 0 0,-1 0-1 0 0,0-1 1 0 0,1 1-1 0 0,-1 0 1 0 0,0-1 0 0 0,0 1-9 0 0,2 14 78 0 0,4 0-25 0 0,0 0 7 0 0,-4 0 30 0 0,-2-15-77 0 0,0 1-1 0 0,0 0 1 0 0,0 0 0 0 0,1-1 0 0 0,-1 1 0 0 0,1 0-1 0 0,-1 0 1 0 0,1-1 0 0 0,0 1 0 0 0,0 0 0 0 0,0-1-1 0 0,0 1 1 0 0,0-1-13 0 0,0 1 13 0 0,0-1 1 0 0,0 1-1 0 0,-1-1 0 0 0,1 1 0 0 0,0 0 1 0 0,-1-1-1 0 0,1 1 0 0 0,-1 0 0 0 0,1 0 1 0 0,-1-1-1 0 0,0 1 0 0 0,0 0 1 0 0,1 0-14 0 0,-1 4 55 0 0,0-4-37 0 0,0 0 1 0 0,0-1-1 0 0,0 1 0 0 0,0 0 1 0 0,0-1-1 0 0,0 1 1 0 0,0 0-1 0 0,-1-1 0 0 0,1 1 1 0 0,0-1-1 0 0,-1 1 1 0 0,0 1-19 0 0,-6 1 93 0 0,7-4-87 0 0,-1 1 0 0 0,1-1 0 0 0,0 0 1 0 0,-1 0-1 0 0,1 1 0 0 0,-1-1 0 0 0,1 0 0 0 0,0 1 0 0 0,-1-1 0 0 0,1 0 0 0 0,0 1 0 0 0,-1-1 0 0 0,1 1 0 0 0,0-1 0 0 0,0 1 0 0 0,-1-1 0 0 0,1 0 0 0 0,0 1 0 0 0,0-1 0 0 0,0 1 0 0 0,0-1 0 0 0,-1 1 0 0 0,1-1 0 0 0,0 1 0 0 0,0-1 0 0 0,0 1 0 0 0,0-1 0 0 0,0 1 0 0 0,0-1 0 0 0,0 1 0 0 0,1-1 0 0 0,-1 1-6 0 0,0 6 64 0 0,0-5-43 0 0,0 1 0 0 0,0-1 0 0 0,0 0 0 0 0,0 0 0 0 0,0 0 0 0 0,0 0 0 0 0,-1 1 0 0 0,1-1 0 0 0,-1 0 0 0 0,0 1-21 0 0,-12 22 212 0 0,-5 13 47 0 0,17-37-248 0 0,0 1-1 0 0,-1-1 0 0 0,1 0 0 0 0,0 0 1 0 0,0 1-1 0 0,0-1 0 0 0,-1 0 0 0 0,1 0 1 0 0,-1 0-1 0 0,1-1 0 0 0,-1 1 0 0 0,1 0 0 0 0,-1 0 1 0 0,0 0-11 0 0,0-1 9 0 0,0 1 0 0 0,1-1 0 0 0,-1 1 0 0 0,1 0 0 0 0,-1 0 0 0 0,1 0 0 0 0,-1 0 1 0 0,1 0-1 0 0,0 0 0 0 0,0 0 0 0 0,-1 0 0 0 0,1 1 0 0 0,0-1 0 0 0,-1 1-9 0 0,0 2 18 0 0,-1 0 0 0 0,1 0-1 0 0,-1-1 1 0 0,0 1 0 0 0,0-1 0 0 0,-1 0-1 0 0,1 0 1 0 0,-1 0 0 0 0,0 0 0 0 0,1-1-1 0 0,-4 2-17 0 0,-12 6 91 0 0,0 0-1 0 0,-1-1-90 0 0,-9 4 129 0 0,16-3-65 0 0,6-6 22 0 0,-2-4-67 0 0,6-1-6 0 0,-8 1 14 0 0,-16 0 132 0 0,18 0-164 0 0,-7-3 58 0 0,0-10 1 0 0,0 0-44 0 0,10 10-11 0 0,-2-2-36 0 0,7-3-53 0 0,0 6-40 0 0,-1-1-37 0 0,-1 0 32 0 0,-2-5-4 0 0,3 5 56 0 0,1 0-60 0 0,0 1-8 0 0,0-1-49 0 0,1 1-58 0 0,0 0-66 0 0,0 1 63 0 0,0 1-36 0 0,0-1-398 0 0,0 0 101 0 0,0 1-51 0 0,0 0-755 0 0,0 0-590 0 0,0 0-1125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37.6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9936 0 0,'0'0'292'0'0,"0"0"0"0"0,0 0-166 0 0,0 0-39 0 0,0 0 104 0 0,0 0 207 0 0,0 0 372 0 0,0 0 35 0 0,0 0-335 0 0,0 0-208 0 0,0 0-70 0 0,0 0 1 0 0,0 0 37 0 0,0 0-34 0 0,0 0-16 0 0,0 0-52 0 0,0 0-28 0 0,0 0-4 0 0,2-3-16 0 0,9-7-82 0 0,-9 7-82 0 0,-2 6-5 0 0,0 10 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42.8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6216 0 0,'0'0'133'0'0,"0"0"23"0"0,0 0 15 0 0,0 0 38 0 0,0 0 95 0 0,0 0 44 0 0,0 0 11 0 0,3 2-17 0 0,8 9-71 0 0,-10-9-135 0 0,0 0-38 0 0,0 2 15 0 0,-2 4-20 0 0,1-8-58 0 0,1 7 163 0 0,0 0-60 0 0,2-1-32 0 0,1 2-26 0 0,2 3 2 0 0,-5-3 42 0 0,2-3 32 0 0,-2-4-141 0 0,0 1-1 0 0,0-1 1 0 0,0 0 0 0 0,0 0 0 0 0,0 1 0 0 0,0-1 0 0 0,0 1 0 0 0,0-1 0 0 0,0 1 0 0 0,-1-1-1 0 0,1 1 1 0 0,-1-1 0 0 0,1 1 0 0 0,-1 0 0 0 0,0-1 0 0 0,1 1 0 0 0,-1 0 0 0 0,0 0-15 0 0,0 0 14 0 0,0 0 1 0 0,0 0 0 0 0,1-1 0 0 0,-1 1 0 0 0,0 0-1 0 0,1 0 1 0 0,-1-1 0 0 0,1 1 0 0 0,0 0-1 0 0,0-1 1 0 0,0 1 0 0 0,0-1 0 0 0,0 1-15 0 0,0-1 15 0 0,0 1 1 0 0,0-1-1 0 0,-1 1 0 0 0,1 0 1 0 0,0-1-1 0 0,-1 1 0 0 0,1 0 1 0 0,-1 0-1 0 0,1-1 1 0 0,-1 1-1 0 0,0 0 0 0 0,1 0 1 0 0,-1 0-16 0 0,-1 9 105 0 0,1-7-75 0 0,-1-1 0 0 0,1 0 0 0 0,0 0 0 0 0,0 0 1 0 0,1 1-1 0 0,-1-1 0 0 0,1 0 0 0 0,-1 0 0 0 0,1 0 0 0 0,0 1-30 0 0,4 4 63 0 0,-4-7-49 0 0,0 1 0 0 0,0-1 0 0 0,0 1 0 0 0,0-1 0 0 0,-1 1-1 0 0,1-1 1 0 0,-1 1 0 0 0,1-1 0 0 0,-1 1 0 0 0,1 0 0 0 0,-1-1 0 0 0,0 1 0 0 0,0 0 0 0 0,0-1-14 0 0,0 10 118 0 0,0 1-36 0 0,0 25 85 0 0,0-21-66 0 0,0 0 109 0 0,0-13-96 0 0,0-3-6 0 0,0 0-18 0 0,0 0-8 0 0,0 3-2 0 0,0-1-99 0 0,0-1 39 0 0,0 2 114 0 0,-1-2 154 0 0,-1 0 279 0 0,0-2-16 0 0,0-1-291 0 0,0 1-160 0 0,1 0-101 0 0,0 0-40 0 0,0 0-50 0 0,0 0-53 0 0,-1-3 215 0 0,1 1-33 0 0,1-6-21 0 0,1 6-2 0 0,-2-3-3 0 0,2-13 124 0 0,1 13-124 0 0,3-2-3 0 0,-4 6-9 0 0,0 1 0 0 0,0 0 0 0 0,0-1 0 0 0,0 1 1 0 0,-1-1-1 0 0,1 1 0 0 0,-1-1 0 0 0,1 0 0 0 0,-1 1 0 0 0,1-1 0 0 0,-1 0 0 0 0,0 1 0 0 0,0-1 1 0 0,0 0-1 0 0,1-5 10 0 0,-1 0 0 0 0,1 0 0 0 0,1 0 0 0 0,-1 1 0 0 0,1-1 0 0 0,0 0 0 0 0,0 1-10 0 0,1 0-6 0 0,2-10 6 0 0,-1 14 0 0 0,2-4 0 0 0,0-18 0 0 0,9-10 0 0 0,-2 18 0 0 0,-5 9 0 0 0,-4 4 0 0 0,-1 0 0 0 0,0 0 0 0 0,0-1 0 0 0,0 1 0 0 0,0-1 0 0 0,-1 0 0 0 0,3-7-1 0 0,-5 10 1 0 0,1 0-1 0 0,-1 0 1 0 0,0-1-1 0 0,1 1 0 0 0,-1 0 1 0 0,1 0-1 0 0,0 0 0 0 0,-1 0 1 0 0,1 0-1 0 0,0 0 0 0 0,0 1 1 0 0,-1-1-1 0 0,1 0 0 0 0,0 0 1 0 0,0 0-1 0 0,0 1 0 0 0,0-1 1 0 0,1 0 0 0 0,11-4-48 0 0,-11 1 39 0 0,4-3 6 0 0,15 2 3 0 0,-13-2-14 0 0,-8 6 13 0 0,0 1 0 0 0,0-1-1 0 0,1 1 1 0 0,-1 0-1 0 0,0-1 1 0 0,1 1 0 0 0,-1-1-1 0 0,1 1 1 0 0,-1 0-1 0 0,0-1 1 0 0,1 1 0 0 0,-1 0-1 0 0,1 0 1 0 0,-1-1 0 0 0,1 1-1 0 0,-1 0 1 0 0,1 0-1 0 0,-1 0 1 0 0,1 0 0 0 0,-1 0-1 0 0,1 0 1 0 0,-1-1 0 0 0,1 1-1 0 0,-1 0 1 0 0,1 0-1 0 0,-1 1 1 0 0,1-1 0 0 0,-1 0-1 0 0,1 0 2 0 0,30 0-10 0 0,-15 2 10 0 0,0 12 0 0 0,-8-7-1 0 0,-5-4 0 0 0,0 0-1 0 0,1 0 0 0 0,-1 1 0 0 0,-1-1 1 0 0,1 1-1 0 0,0 0 2 0 0,6 16-43 0 0,4 6-45 0 0,-1-6 62 0 0,-10-16 26 0 0,1 0 0 0 0,-1 0 0 0 0,-1 0 0 0 0,1 0 0 0 0,-1 0 0 0 0,1 0 0 0 0,-1 1 0 0 0,0-1 0 0 0,-1 0 0 0 0,1 1 0 0 0,-1-1 0 0 0,0 1 0 0 0,0 3 0 0 0,0-6 0 0 0,0 1 0 0 0,0-1 0 0 0,0 1 0 0 0,0-1 0 0 0,0 0 0 0 0,1 1 0 0 0,-1-1 0 0 0,1 0 0 0 0,0 1 0 0 0,-1-1 0 0 0,1 0 0 0 0,0 0 0 0 0,0 0 0 0 0,1 0 0 0 0,-1 0 0 0 0,0 0 0 0 0,1 0 0 0 0,-1 0 0 0 0,2 1 0 0 0,-2-2 0 0 0,0 0 0 0 0,1 0 0 0 0,-1 0 0 0 0,0 1 0 0 0,0-1 0 0 0,0 0 0 0 0,0 1 0 0 0,0-1 0 0 0,0 1 0 0 0,0-1 0 0 0,-1 1 0 0 0,1-1 0 0 0,-1 1 0 0 0,1 0 0 0 0,-1-1 0 0 0,1 1 0 0 0,-1 0 0 0 0,0-1 0 0 0,0 1 0 0 0,0 0 0 0 0,0 0 0 0 0,1 0 0 0 0,-1-1 0 0 0,0 1 0 0 0,0 0 0 0 0,1-1 0 0 0,-1 1 0 0 0,1-1 0 0 0,-1 1 0 0 0,1-1 0 0 0,0 1 0 0 0,0-1 0 0 0,0 1 0 0 0,0-1 0 0 0,0 1 0 0 0,4 6 0 0 0,10 23 0 0 0,-12-15 0 0 0,-3-15 0 0 0,0 0 0 0 0,0 0 0 0 0,0 0 0 0 0,0-1 0 0 0,0 1 0 0 0,0 0 0 0 0,0 0 0 0 0,0 0 0 0 0,1 0 0 0 0,-1-1 0 0 0,0 1 0 0 0,0 0 0 0 0,1 0 0 0 0,0 0 0 0 0,-1 0 0 0 0,1-1 1 0 0,-1 0 0 0 0,1 1-1 0 0,0-1 1 0 0,-1 0 0 0 0,1 0 0 0 0,0 1-1 0 0,-1-1 1 0 0,1 0 0 0 0,0 0-1 0 0,-1 0 1 0 0,1 0 0 0 0,0 0 0 0 0,-1 0-1 0 0,1 0 0 0 0,-1 0 0 0 0,3 0 54 0 0,-3 2-25 0 0,0 2 8 0 0,-3 3-29 0 0,3-7-4 0 0,-1 1 0 0 0,0-1-1 0 0,1 0 1 0 0,-1 1-1 0 0,0-1 1 0 0,1 0 0 0 0,-1 0-1 0 0,0 0 1 0 0,1 1 0 0 0,-1-1-1 0 0,0 0 1 0 0,1 0 0 0 0,-1 0-1 0 0,0 0 1 0 0,1 0-4 0 0,0 0 0 0 0,0 0 1 0 0,-1 0 0 0 0,1 0 1 0 0,0 0-1 0 0,0 0 0 0 0,0 0 1 0 0,0 0-1 0 0,0 0 0 0 0,0 0 0 0 0,0 0 1 0 0,0 0-1 0 0,0 0 0 0 0,0 0 1 0 0,-1 0-1 0 0,1 0 0 0 0,0 0 0 0 0,0 0 1 0 0,0 0-1 0 0,0 0 0 0 0,0 0 1 0 0,0 0-1 0 0,0 0 0 0 0,0 0 0 0 0,0 0 1 0 0,0 0-1 0 0,0 0 0 0 0,-1-1 1 0 0,1 1-1 0 0,0 0 0 0 0,0 0 0 0 0,0 0 1 0 0,0 0-1 0 0,0 0 0 0 0,0 0 1 0 0,0 0-1 0 0,0 0 0 0 0,0 0 0 0 0,0 0 1 0 0,0 0-1 0 0,0 0 0 0 0,0 0 1 0 0,0-1-1 0 0,0 1 0 0 0,0 0 0 0 0,0 0 1 0 0,0 0-1 0 0,0 0 0 0 0,0 0 1 0 0,0 0-1 0 0,0 0 0 0 0,0 0 0 0 0,0 0 1 0 0,0 0-1 0 0,0-1 0 0 0,0 1 1 0 0,0 0-1 0 0,0 0 0 0 0,0 0-1 0 0,0-10 87 0 0,0 2-13 0 0,0 6-52 0 0,0 0-25 0 0,0-5 22 0 0,0-9 50 0 0,2-8 16 0 0,7-6-32 0 0,-7 24-36 0 0,1-12 15 0 0,-3 16-26 0 0,-1 1 1 0 0,2-1-1 0 0,-1 1 0 0 0,0 0 0 0 0,0-1 1 0 0,0 1-1 0 0,1-1 0 0 0,-1 1 0 0 0,1 0 1 0 0,-1-1-7 0 0,11-17 16 0 0,-6-7-16 0 0,-1 17 0 0 0,0 1 0 0 0,0-1 0 0 0,1 1 0 0 0,1-1 0 0 0,-2 2 0 0 0,1 0 0 0 0,-1 0 0 0 0,2-8 0 0 0,-3 7 0 0 0,-3 7 0 0 0,0 0 0 0 0,0-1 0 0 0,1 1 0 0 0,-1 0 0 0 0,1-1 0 0 0,-1 1 0 0 0,1 0 0 0 0,-1 0 0 0 0,1 0 0 0 0,0 0 0 0 0,0-1 0 0 0,-1 1 0 0 0,1 0 0 0 0,0 0 0 0 0,0 0 0 0 0,0 0 0 0 0,0 1 0 0 0,0-1 0 0 0,0 0 0 0 0,0 0 0 0 0,1 1 0 0 0,3-3-1 0 0,-5 3 1 0 0,1 0 0 0 0,0-1-1 0 0,-1 1 1 0 0,1 0 0 0 0,-1-1 0 0 0,1 1-1 0 0,0 0 1 0 0,-1-1 0 0 0,1 1 0 0 0,-1-1 0 0 0,1 1-1 0 0,-1-1 1 0 0,1 1 0 0 0,-1-1 0 0 0,0 1 0 0 0,1-1-1 0 0,-1 1 1 0 0,1-1 0 0 0,-1 0 0 0 0,0 1-1 0 0,0-1 1 0 0,1 0 0 0 0,1-4-6 0 0,-1 3 1 0 0,0 1 2 0 0,-1 0 1 0 0,1 0-1 0 0,-1 0 1 0 0,1 0-1 0 0,-1 0 1 0 0,1 1-1 0 0,0-1 1 0 0,0 0-1 0 0,-1 0 1 0 0,1 1-1 0 0,0-1 1 0 0,0 0-1 0 0,0 1 1 0 0,0-1-1 0 0,0 1 1 0 0,0-1-1 0 0,0 1 1 0 0,0-1 0 0 0,0 1-1 0 0,0 0 1 0 0,0-1 2 0 0,25-11-14 0 0,-25 12 11 0 0,0-1 0 0 0,0 1 0 0 0,0-1 0 0 0,0 1 0 0 0,0-1 0 0 0,0 1 0 0 0,0 0 0 0 0,0 0 0 0 0,0-1 0 0 0,0 1 0 0 0,0 0 0 0 0,0 0 0 0 0,0 0 0 0 0,0 0 0 0 0,1 0 0 0 0,0 1 3 0 0,26 0-5 0 0,-26-1 6 0 0,-1 0 1 0 0,1 0-1 0 0,0 1 1 0 0,-1-1 0 0 0,1 0-1 0 0,0 1 1 0 0,-1 0 0 0 0,1-1-1 0 0,0 2-1 0 0,17 11-53 0 0,-16-11 37 0 0,-1 0 0 0 0,1 1 0 0 0,0 0 1 0 0,-1 0-1 0 0,0 0 0 0 0,1 0 0 0 0,-1 0 0 0 0,-1 0 0 0 0,3 4 16 0 0,1 19-10 0 0,1-14 10 0 0,-5-10 0 0 0,0-1 0 0 0,0 1 0 0 0,-1-1 0 0 0,1 1 0 0 0,0-1 0 0 0,-1 1 0 0 0,1 0 0 0 0,-1-1 0 0 0,0 1 0 0 0,1 0 0 0 0,-1-1 0 0 0,0 1 0 0 0,0 0 0 0 0,0 0 0 0 0,0 58 0 0 0,0-58 0 0 0,0-1 0 0 0,0 1 0 0 0,1-1 0 0 0,-1 1 0 0 0,0 0 0 0 0,1-1 0 0 0,-1 1 0 0 0,1-1 0 0 0,-1 1 0 0 0,1-1 0 0 0,0 0 0 0 0,0 1 0 0 0,0-1 0 0 0,5 12 0 0 0,-4-1 17 0 0,0 0 1 0 0,-1 0 0 0 0,-1 0 0 0 0,0 0 0 0 0,-1 7-18 0 0,0 10 52 0 0,3-13 19 0 0,3-8-23 0 0,-4-6-36 0 0,0-1 0 0 0,0 1 0 0 0,0-1 0 0 0,0 1-1 0 0,0-1 1 0 0,-1 1 0 0 0,1-1 0 0 0,-1 1 0 0 0,1 0-1 0 0,-1-1 1 0 0,1 3-12 0 0,-1-2 74 0 0,0-2-4 0 0,0 0 1 0 0,0 3 14 0 0,0 8-1 0 0,0-9 55 0 0,0-2 21 0 0,0 0 7 0 0,-3 3-27 0 0,-2 2-118 0 0,-1 0-32 0 0,4-2-92 0 0,2-3-104 0 0,0 0-40 0 0,0 0 182 0 0,0 0-8 0 0,0 0-21 0 0,0-1-39 0 0,0 1-17 0 0,0 0-40 0 0,0-1-47 0 0,0 0-51 0 0,0 0-57 0 0,0 0-53 0 0,0 0-46 0 0,0 0-40 0 0,0-1-143 0 0,0 1-39 0 0,0-1-173 0 0,0-2-462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43.0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10192 0 0,'0'0'230'0'0,"0"0"30"0"0,0 0 19 0 0,0 0-30 0 0,0 0-99 0 0,0 0-47 0 0,0 0 108 0 0,0 0 197 0 0,0 0 22 0 0,0 0-16 0 0,0 0-71 0 0,0 0-30 0 0,0 0-7 0 0,3 0-26 0 0,7 0-100 0 0,-7 0-42 0 0,-3 0-8 0 0,3 3-13 0 0,7 8-41 0 0,-7-9-7 0 0,-3-2-76 0 0,0 0-92 0 0,1 0-87 0 0,0 0 46 0 0,-1 0-36 0 0,1 0-39 0 0,0 0-37 0 0,1 0-352 0 0,0 0 78 0 0,0 0-51 0 0,1 0-687 0 0,-1 0-546 0 0,-2 0-1036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43.3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9328 0 0,'0'0'208'0'0,"-3"3"33"0"0,-7 7 15 0 0,7-8 29 0 0,0 0-97 0 0,-1-2-35 0 0,-1-1 2 0 0,4 1-57 0 0,1 0-20 0 0,-3 0 677 0 0,3 0 21 0 0,0 2-32 0 0,0-1-560 0 0,0 0-93 0 0,0-1-71 0 0,0 1-36 0 0,0 1-120 0 0,0-1 121 0 0,0 0 82 0 0,0-1 10 0 0,0 1 36 0 0,0-1 23 0 0,0 1 35 0 0,0 0 39 0 0,0-1 44 0 0,0 1 46 0 0,0 0 50 0 0,0 0 54 0 0,0-1 57 0 0,3 0-799 0 0,10 0-20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43.9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49 8840 0 0,'0'0'197'0'0,"0"0"24"0"0,0 0 19 0 0,0 0 32 0 0,0 0 80 0 0,0 0 31 0 0,2 0 8 0 0,12 0 142 0 0,-1 0-76 0 0,1 0-65 0 0,0 0-55 0 0,11 0 169 0 0,34 0 489 0 0,-58 0-987 0 0,0 1-1 0 0,-1-1 1 0 0,1 0 0 0 0,-1 0 0 0 0,1 0 0 0 0,-1 0 0 0 0,1 0 0 0 0,-1 0 0 0 0,1 0 0 0 0,-1-1 0 0 0,1 1 0 0 0,-1 0 0 0 0,1 0 0 0 0,-1 0 0 0 0,1 0 0 0 0,-1-1-1 0 0,0 1 1 0 0,1 0 0 0 0,-1-1 0 0 0,1 1 0 0 0,-1 0 0 0 0,0-1 0 0 0,1 1 0 0 0,-1 0 0 0 0,1-1 0 0 0,-1 1 0 0 0,0 0 0 0 0,0-1 0 0 0,1 1-8 0 0,7-8 158 0 0,-5 7-128 0 0,0 1 0 0 0,1-1 0 0 0,-1 0 1 0 0,1 1-1 0 0,-1 0 0 0 0,1 0 0 0 0,3 0-30 0 0,4 1 47 0 0,-10-1-42 0 0,1-1 0 0 0,0 1-1 0 0,0 0 1 0 0,0-1 0 0 0,-1 1 0 0 0,1-1-1 0 0,0 1 1 0 0,-1-1 0 0 0,1 0 0 0 0,0 1-1 0 0,-1-1 1 0 0,1 0 0 0 0,-1 0-5 0 0,1 0 4 0 0,-1 0 1 0 0,1 0-1 0 0,-1 0 1 0 0,1 0-1 0 0,0 1 1 0 0,-1-1-1 0 0,1 0 1 0 0,0 1-1 0 0,0 0 1 0 0,-1-1-1 0 0,1 1 1 0 0,0 0-1 0 0,0 0-4 0 0,24 0 52 0 0,8 0-50 0 0,-30 0 5 0 0,0-1 0 0 0,0 0 0 0 0,0 1 0 0 0,0-1 0 0 0,0 0 0 0 0,-1-1 0 0 0,1 1 0 0 0,2-2-7 0 0,-5 2 9 0 0,1 0 0 0 0,0 0-1 0 0,0 0 1 0 0,0 1 0 0 0,0-1 0 0 0,0 0-1 0 0,0 1 1 0 0,0-1 0 0 0,1 1 0 0 0,-1 0-1 0 0,0 0 1 0 0,0 0 0 0 0,0 0-1 0 0,0 0 1 0 0,0 0 0 0 0,1 1 0 0 0,-1-1-1 0 0,0 1 1 0 0,0-1 0 0 0,0 1 0 0 0,0 0-9 0 0,6 4 24 0 0,-3-2-44 0 0,0-1-48 0 0,1 0-64 0 0,1-1-83 0 0,6-1-222 0 0,3 0-261 0 0,-13 0 108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44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81 7800 0 0,'0'0'174'0'0,"0"0"29"0"0,0 0 13 0 0,0 0-74 0 0,0 0-19 0 0,0 0 81 0 0,0 0 40 0 0,0 0 290 0 0,0 0 11 0 0,0 0-24 0 0,0 0-122 0 0,0 0-58 0 0,0 0-11 0 0,0 0-2 0 0,0 0 0 0 0,0 0 0 0 0,0 0 0 0 0,3 0-4 0 0,0 0-228 0 0,1 0 34 0 0,20 0 609 0 0,-18 0-582 0 0,-1 0-89 0 0,0-3 200 0 0,10-6-7 0 0,-12 8-189 0 0,1 0-1 0 0,0 0 1 0 0,-1 1 0 0 0,1-1 0 0 0,0 1 0 0 0,0 0 0 0 0,0 0-72 0 0,7-1 156 0 0,1-5 11 0 0,1-1 3 0 0,1 5-17 0 0,-10 2-123 0 0,0 0 1 0 0,0-1 0 0 0,0 0 0 0 0,0 1 0 0 0,0-1 0 0 0,-1-1 0 0 0,1 1 0 0 0,0-1 0 0 0,0 1 0 0 0,2-3-31 0 0,-4 4 12 0 0,-1-1 0 0 0,1 0 0 0 0,0 1 0 0 0,0 0 0 0 0,0-1 0 0 0,0 1 0 0 0,0 0 0 0 0,0 0 0 0 0,-1 0 0 0 0,1 0 0 0 0,1 1-12 0 0,-1-1 9 0 0,0 0 1 0 0,0 0-1 0 0,0 0 1 0 0,0 0 0 0 0,0 0-1 0 0,0 0 1 0 0,0-1-1 0 0,0 1 1 0 0,-1 0 0 0 0,1-1-1 0 0,1 0-9 0 0,5-4 12 0 0,-7 4-11 0 0,1 0 0 0 0,-1 0 0 0 0,1 0 0 0 0,-1 1 0 0 0,1-1 0 0 0,-1 0 0 0 0,1 1 0 0 0,-1-1 0 0 0,1 1 0 0 0,0-1 0 0 0,-1 1 0 0 0,1 0 0 0 0,0 0-1 0 0,0 0 0 0 0,5 0 24 0 0,-5 0-19 0 0,0 0-1 0 0,0 0 1 0 0,0 0 0 0 0,0 0 0 0 0,1 0-1 0 0,-1 0 1 0 0,0-1 0 0 0,0 1-1 0 0,0-1 1 0 0,1 0-5 0 0,10-9 53 0 0,-5 6-38 0 0,0 5-76 0 0,-8-1 55 0 0,2 0-65 0 0,-1 0-78 0 0,-1 0-87 0 0,0 0 67 0 0,0 0-40 0 0,0 0-43 0 0,0 0-40 0 0,0 0-37 0 0,0 0-33 0 0,0 0-237 0 0,0 0-55 0 0,0 0-773 0 0,0 0-609 0 0,0 0-1158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47.6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5640 0 0,'0'0'124'0'0,"0"0"17"0"0,0 0 12 0 0,0 0-44 0 0,0 0-3 0 0,0 0 42 0 0,0 0 128 0 0,0 0 237 0 0,0 0 21 0 0,0 0-22 0 0,0 0-100 0 0,0 0-42 0 0,0 0-8 0 0,0 0-9 0 0,0 0-29 0 0,0 0-17 0 0,0 0-3 0 0,0 0-15 0 0,0 0-62 0 0,0 0-31 0 0,0 0-4 0 0,0 0-15 0 0,0 0-61 0 0,0 0-27 0 0,0 0-7 0 0,0 0-2 0 0,0 0 0 0 0,0 2 6 0 0,0 2-61 0 0,-1-1 108 0 0,0 1 103 0 0,-3 3 408 0 0,2-4-470 0 0,0-2-89 0 0,1 1-55 0 0,0-1-69 0 0,0 0-79 0 0,-2 2 254 0 0,3-3 0 0 0,0 0-7 0 0,0 0-26 0 0,0 0-9 0 0,0 0-4 0 0,0 0-4 0 0,0 0-4 0 0,0 0-5 0 0,0 0-10 0 0,0 3-14 0 0,0 7-32 0 0,0-2 30 0 0,0 0-38 0 0,0-5 41 0 0,0-1-1 0 0,0 9-32 0 0,0-6 22 0 0,0 40 32 0 0,0-14-75 0 0,0 32 0 0 0,0-62 0 0 0,0-1 0 0 0,0 1 0 0 0,0-1 0 0 0,-1 1 0 0 0,1-1 0 0 0,0 0 0 0 0,0 1 0 0 0,0-1 0 0 0,0 1 0 0 0,0-1 0 0 0,0 1 0 0 0,0-1 0 0 0,1 1 0 0 0,-1-1 0 0 0,0 0 0 0 0,0 1 0 0 0,0-1 0 0 0,0 1 0 0 0,1-1 0 0 0,-1 1 0 0 0,0-1 0 0 0,0 0 0 0 0,1 1 0 0 0,-1-1 0 0 0,0 0 0 0 0,0 1 0 0 0,1-1 0 0 0,-1 0 0 0 0,0 1 0 0 0,1-1 0 0 0,-1 0 0 0 0,1 0 0 0 0,-1 1 0 0 0,0-1 0 0 0,1 0 0 0 0,-1 0 0 0 0,1 0 0 0 0,-1 0 0 0 0,1 1 0 0 0,-1-1 0 0 0,0 0 0 0 0,1 0 0 0 0,-1 0 0 0 0,0 1 0 0 0,1-1 0 0 0,-1 0 0 0 0,0 0 0 0 0,1 1 0 0 0,-1-1 0 0 0,0 0 0 0 0,0 1 0 0 0,1-1 0 0 0,-1 0 0 0 0,0 1 0 0 0,0-1 0 0 0,0 0 0 0 0,1 1 0 0 0,0 2 0 0 0,-1 1 0 0 0,1-1 0 0 0,-1 0 0 0 0,1 1 0 0 0,-1-1 0 0 0,0 0 0 0 0,0 2 0 0 0,0-4 1 0 0,0 1 0 0 0,0 0 1 0 0,0-1-1 0 0,1 1 0 0 0,-1-1 1 0 0,1 1-1 0 0,-1 0 0 0 0,1-1 1 0 0,-1 1-1 0 0,1-1 0 0 0,0 1 1 0 0,0-1-1 0 0,0 1-1 0 0,0 0 3 0 0,0 0-1 0 0,0-1 1 0 0,0 1 0 0 0,0 0 0 0 0,0 0 0 0 0,-1-1-1 0 0,1 1 1 0 0,-1 0 0 0 0,1 0 0 0 0,-1 0-1 0 0,0 0 1 0 0,1 0 0 0 0,-1 2-3 0 0,0 40 11 0 0,-1-37-11 0 0,1-4 0 0 0,0-1 0 0 0,0 0 0 0 0,0 0 0 0 0,0 0 0 0 0,0 0 0 0 0,1 1 0 0 0,-1-1 0 0 0,1 0 0 0 0,-1 0 0 0 0,1 1 0 0 0,5 5 0 0 0,-1 1 0 0 0,-3 21 0 0 0,-2-14 0 0 0,3 0 0 0 0,2-8 0 0 0,-4-7 0 0 0,0 1 0 0 0,0-1 0 0 0,0 0 0 0 0,-1 1 0 0 0,1-1 0 0 0,0 1 0 0 0,-1 0 0 0 0,1-1 0 0 0,-1 1 0 0 0,1-1 0 0 0,-1 1 0 0 0,0 0 0 0 0,0-1 0 0 0,0 1 0 0 0,0 8 2 0 0,0 12 60 0 0,0-15-58 0 0,0 11 148 0 0,0-12-122 0 0,0 8 45 0 0,0-12 10 0 0,0 8 64 0 0,0 9 29 0 0,0-16-43 0 0,0-1-22 0 0,0 9-106 0 0,0-8-86 0 0,0-1-9 0 0,0-1 83 0 0,0 0 1 0 0,0-1-1 0 0,0 1 1 0 0,0 0-1 0 0,0-1 1 0 0,0 1-1 0 0,1 0 1 0 0,-1-1-1 0 0,0 1 1 0 0,0 0-1 0 0,0-1 0 0 0,1 1 1 0 0,-1 0-1 0 0,0-1 1 0 0,1 1 4 0 0,9 4-13 0 0,-8-3 13 0 0,-1 4 0 0 0,-1 15 0 0 0,0-8 10 0 0,0-10 44 0 0,0-3 10 0 0,0 0 2 0 0,0 5 40 0 0,0 3-46 0 0,0-6 28 0 0,0 1-15 0 0,0 4-57 0 0,0 1 22 0 0,0 6 40 0 0,0-13-77 0 0,0 0-1 0 0,0 0 1 0 0,0-1 0 0 0,0 1 0 0 0,0 0-1 0 0,0 0 1 0 0,0 0 0 0 0,0 0 0 0 0,-1 0-1 0 0,1-1 1 0 0,0 1 0 0 0,-1 0 0 0 0,1 0 0 0 0,-1 0-1 0 0,1 0 0 0 0,-1-1 1 0 0,1 0 0 0 0,-1 0-1 0 0,0 1 1 0 0,1-1 0 0 0,-1 0-1 0 0,0 0 1 0 0,1 1 0 0 0,-1-1 0 0 0,0 0-1 0 0,1 0 1 0 0,-1 0 0 0 0,0 0-1 0 0,1 0 1 0 0,-1 0-1 0 0,1 0 0 0 0,5 0 54 0 0,-5 0-54 0 0,1 0 0 0 0,-1 0 0 0 0,0 0 0 0 0,1 1 0 0 0,-1-1-1 0 0,0 0 1 0 0,1 0 0 0 0,-1 0 0 0 0,0 0 0 0 0,1 1 0 0 0,-1-1 0 0 0,0 0 0 0 0,0 0-1 0 0,1 0 1 0 0,-1 1 0 0 0,0-1 0 0 0,0 0 0 0 0,1 1 0 0 0,-1-1 0 0 0,0 0 0 0 0,0 0-1 0 0,0 1 1 0 0,0-1 0 0 0,1 0 0 0 0,-1 1 0 0 0,0-1 0 0 0,1 4 39 0 0,-1 2 52 0 0,-3-6-37 0 0,-7 0-33 0 0,7 0 32 0 0,3 0 11 0 0,0 5-2 0 0,0 3-46 0 0,0-6 50 0 0,0-2 12 0 0,0 0-12 0 0,0 0-2 0 0,3 0-10 0 0,20 0-41 0 0,-15 0 38 0 0,21 0-41 0 0,3 0-10 0 0,-1 0 0 0 0,-15 3 0 0 0,0 7 0 0 0,0-7 0 0 0,0-3 11 0 0,-1-3 32 0 0,1-7-33 0 0,-3 7 1 0 0,-8 6 32 0 0,9 7-33 0 0,-1-7-20 0 0,-11-3-45 0 0,-2 0-16 0 0,0 0-1 0 0,0 0-24 0 0,3 0-100 0 0,8 0-41 0 0,-9 0-9 0 0,-2 0-41 0 0,0 0 80 0 0,3 0-37 0 0,10-3-284 0 0,3-10-14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51.6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7200 0 0,'0'0'165'0'0,"0"0"22"0"0,0 0 6 0 0,0 0-64 0 0,2 2-11 0 0,3 4 85 0 0,1-1 43 0 0,-4-2 291 0 0,0-3-330 0 0,-1 0-38 0 0,1 0 69 0 0,-1 0-119 0 0,0 0-53 0 0,2 0 18 0 0,-2 0 12 0 0,0 0-6 0 0,0 0 36 0 0,1 0 44 0 0,-1 0 51 0 0,2 2 231 0 0,14 9 94 0 0,-9-7-311 0 0,1 2 49 0 0,-2-1-53 0 0,-1 1 41 0 0,-2-2-147 0 0,0 0-26 0 0,-1 0 0 0 0,1-1 1 0 0,0 1-1 0 0,0-1 0 0 0,2 1-99 0 0,7 4 196 0 0,-2 4-64 0 0,-4-3-51 0 0,3-2 44 0 0,-10-6-114 0 0,1 0 1 0 0,0-1-1 0 0,0 1 1 0 0,-1 0-1 0 0,1-1 1 0 0,0 1 0 0 0,-1 0-1 0 0,1 0 1 0 0,-1-1-1 0 0,1 1 1 0 0,-1 0-1 0 0,0 0 1 0 0,1 0-1 0 0,-1 0 1 0 0,0 0 0 0 0,0 0-1 0 0,1 0 1 0 0,-1 0-1 0 0,0 0-11 0 0,14 23 121 0 0,-2-4-8 0 0,7 14 93 0 0,-17-29-189 0 0,0-1 1 0 0,0 0-1 0 0,0 1 0 0 0,-1-1 0 0 0,0 1 0 0 0,1 0 1 0 0,-1 1-18 0 0,4 14 65 0 0,6 1 23 0 0,-6 8-3 0 0,-1-12-47 0 0,-2-11-20 0 0,0 1 0 0 0,0-1 0 0 0,-1 1 1 0 0,0 0-1 0 0,0 0 0 0 0,-1-1-18 0 0,0 93 219 0 0,0-58-94 0 0,-2-24-39 0 0,-4 0-15 0 0,1-1-14 0 0,-1 7 33 0 0,2-5 94 0 0,-1 0 1 0 0,-3 8-185 0 0,-3-4 131 0 0,0-5 114 0 0,2 0 0 0 0,-7 16-245 0 0,2-2 185 0 0,3-18-97 0 0,6-9 20 0 0,-2-4-69 0 0,1 1-18 0 0,-7 10 11 0 0,10-9 43 0 0,0-2-34 0 0,-7 0-123 0 0,7 0-57 0 0,3 0-12 0 0,0 0 45 0 0,0 0-11 0 0,0-1-139 0 0,0-1 54 0 0,0 1 47 0 0,0 0 40 0 0,0-1-37 0 0,0-2-15 0 0,0 2 26 0 0,0 0-551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41.5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1 206 7376 0 0,'0'0'216'0'0,"0"2"-11"0"0,0 5-143 0 0,2-1 21 0 0,3 3 126 0 0,-2-5-20 0 0,0 2 43 0 0,-1 0 40 0 0,-1 1 37 0 0,-1-1-1 0 0,0-1-48 0 0,0 14 451 0 0,0-11-369 0 0,0-4-100 0 0,0 1 41 0 0,0-1-10 0 0,0 0 41 0 0,0 0 45 0 0,0 0 52 0 0,0 0 56 0 0,0 0 63 0 0,0 0 67 0 0,0 0 74 0 0,2-2-300 0 0,9 9-41 0 0,-9-8-8 0 0,-2-3-20 0 0,0 0-72 0 0,0 0-36 0 0,0 0-9 0 0,0 0-13 0 0,0 0-50 0 0,0 0-24 0 0,3-11 64 0 0,2 6-96 0 0,-4 4-64 0 0,-1 1 0 0 0,1 0-1 0 0,0-1 1 0 0,-1 1 0 0 0,1-1-1 0 0,-1 1 1 0 0,1-1 0 0 0,-1 1-1 0 0,0-1 1 0 0,1 1-1 0 0,-1-1 1 0 0,0 1 0 0 0,1-1-1 0 0,-1 0 1 0 0,0 1 0 0 0,1-1-1 0 0,-1 0 1 0 0,0 1 0 0 0,0-1-1 0 0,0 0 1 0 0,0 1 0 0 0,0-1-1 0 0,0 0 1 0 0,0 1 0 0 0,0-1-1 0 0,0 0-1 0 0,0-11 47 0 0,-1 9-38 0 0,1 0 0 0 0,0 0 1 0 0,0-1-1 0 0,0 1 0 0 0,0 0 1 0 0,1 0-1 0 0,-1 0 0 0 0,1 0 1 0 0,0-1-1 0 0,0 1-9 0 0,1-1 7 0 0,0 1-1 0 0,-1-1 1 0 0,1 0 0 0 0,-1 1-1 0 0,0-1 1 0 0,0 0 0 0 0,0 0-1 0 0,0 0 1 0 0,-1 0 0 0 0,1-3-7 0 0,-1 4 1 0 0,0 1 0 0 0,0-1 0 0 0,0 1 0 0 0,0-1 0 0 0,1 0 0 0 0,0 1 0 0 0,-1-1 0 0 0,1 1-1 0 0,0-1 1 0 0,0 1 0 0 0,0-1 0 0 0,1 0-1 0 0,-1 1 0 0 0,0-1 0 0 0,0 1 0 0 0,0-1 0 0 0,0 1 0 0 0,0-1 0 0 0,-1 1 0 0 0,1-1 0 0 0,-1 1 0 0 0,1-1 0 0 0,-1 0 0 0 0,0 1-1 0 0,0-2 1 0 0,4-20 9 0 0,11-17-104 0 0,-5 16-3 0 0,-9 21 71 0 0,1 0-1 0 0,-1 0 1 0 0,1-1-1 0 0,0 1 0 0 0,0 0 1 0 0,1 1-1 0 0,2-4 28 0 0,-4 6-11 0 0,0-1 0 0 0,0 1 0 0 0,1 0 0 0 0,-1 0 0 0 0,1 0 0 0 0,-1 0 0 0 0,1 0 0 0 0,-1 0 1 0 0,1 0-1 0 0,1 0 11 0 0,12-2-106 0 0,-14 3 95 0 0,1 0-1 0 0,0 0 0 0 0,-1 0 0 0 0,1-1 0 0 0,0 1 0 0 0,-1-1 0 0 0,1 1 0 0 0,-1-1 0 0 0,1 1 0 0 0,-1-1 0 0 0,1 0 0 0 0,-1 0 0 0 0,1 0 0 0 0,-1 0 12 0 0,7-4-38 0 0,8 3 19 0 0,-14 2 19 0 0,-1 0 0 0 0,1 0 0 0 0,0 0 0 0 0,-1 1 0 0 0,1-1 0 0 0,-1 0-1 0 0,1 1 1 0 0,0 0 0 0 0,-1-1 0 0 0,1 1 0 0 0,-1 0 0 0 0,1 0-1 0 0,-1 0 1 0 0,0 0 0 0 0,7 4-14 0 0,3-1-30 0 0,-9-3 38 0 0,1 0 0 0 0,-1 1 0 0 0,0-1 0 0 0,0 0 0 0 0,0 0 1 0 0,0 1-1 0 0,0 0 0 0 0,0-1 0 0 0,0 1 6 0 0,5 5-33 0 0,-4-5 22 0 0,-1 0 1 0 0,0 0-1 0 0,0 0 0 0 0,0 1 1 0 0,0-1-1 0 0,0 0 0 0 0,0 1 1 0 0,0 0-1 0 0,-1-1 0 0 0,1 2 11 0 0,1 9-10 0 0,-2-10 6 0 0,-1-1-1 0 0,0 0 0 0 0,1 1 0 0 0,0-1 0 0 0,0 0 0 0 0,0 0 1 0 0,0 0-1 0 0,0 0 0 0 0,0 0 0 0 0,0 0 0 0 0,1 0 0 0 0,-1 0 1 0 0,1 0-1 0 0,-1 0 5 0 0,1 0-5 0 0,0 0 0 0 0,0 1 0 0 0,0-1 0 0 0,-1 0 0 0 0,1 1-1 0 0,-1-1 1 0 0,0 1 0 0 0,1 0 0 0 0,-1-1 0 0 0,-1 1 0 0 0,1 0 0 0 0,0 0 5 0 0,0 2-5 0 0,0-1-1 0 0,1 0 1 0 0,0 0-1 0 0,0 1 1 0 0,0-1 0 0 0,2 3 5 0 0,-3-5-1 0 0,1 0 0 0 0,0 1 1 0 0,-1-1-1 0 0,1 1 0 0 0,-1-1 1 0 0,0 1-1 0 0,0 0 0 0 0,0 0 1 0 0,0 0-1 0 0,0 0 0 0 0,0 0 1 0 0,-1 0-1 0 0,0 0 0 0 0,1 0 1 0 0,-1 0-1 0 0,0 0 1 0 0,0 0-4 0 0,0 0 1 0 0,0 0-1 0 0,0 0 1 0 0,1 0-1 0 0,-1 0 1 0 0,1 0-1 0 0,0 0 0 0 0,0 0 1 0 0,0 0-1 0 0,0 0 1 0 0,1 0-1 0 0,-1-1 1 0 0,1 1-1 0 0,0 0 1 0 0,0 0 3 0 0,0 0 0 0 0,0 0 0 0 0,0-1 0 0 0,0 1 0 0 0,-1 0 0 0 0,0 0 0 0 0,1 0 0 0 0,-1 0 0 0 0,0 0 0 0 0,-1 1 0 0 0,1-1 0 0 0,0 0 0 0 0,-1 0 0 0 0,0 3 0 0 0,0-3-1 0 0,0-1 1 0 0,0 1 0 0 0,1-1 0 0 0,-1 1 0 0 0,1-1 0 0 0,-1 1 0 0 0,1-1 0 0 0,0 1 0 0 0,0-1-1 0 0,0 0 1 0 0,1 3 0 0 0,-1-3 2 0 0,1 0-1 0 0,-1 1 0 0 0,-1-1 1 0 0,1 0-1 0 0,0 1 0 0 0,0-1 1 0 0,-1 1-1 0 0,1-1 0 0 0,-1 1 1 0 0,0 0-1 0 0,0 1-1 0 0,0 2 23 0 0,1 13 29 0 0,3-14-13 0 0,4-3 36 0 0,-8-2-73 0 0,0 0 0 0 0,0 0 0 0 0,0 0-1 0 0,1 0 1 0 0,-1 0 0 0 0,0 0 0 0 0,0 0-1 0 0,0 0 1 0 0,0 0 0 0 0,0 0 0 0 0,0 0-1 0 0,0 0 1 0 0,0 0 0 0 0,0 0 0 0 0,0 0 0 0 0,1 0-1 0 0,-1 0 1 0 0,0 0 0 0 0,0 0 0 0 0,0 0-1 0 0,0 0 1 0 0,0 0 0 0 0,0 0 0 0 0,0 0 0 0 0,0 0-1 0 0,0 0 1 0 0,0 0 0 0 0,0 0 0 0 0,1 0-1 0 0,-1 0 1 0 0,0 0 0 0 0,0 0 0 0 0,0 0 0 0 0,0 0-1 0 0,0 1 1 0 0,0-1 0 0 0,0 0 0 0 0,0 0-1 0 0,0 0 1 0 0,0 0 0 0 0,0 0 0 0 0,0 0 0 0 0,0 0-1 0 0,0 0 1 0 0,0 0 0 0 0,0 0 0 0 0,0 0-1 0 0,0 1 1 0 0,0-1 0 0 0,0 0 0 0 0,0 0 0 0 0,0 0-1 0 0,0 0 1 0 0,0 0 0 0 0,0 0 0 0 0,0 0-1 0 0,0 0-1 0 0,0 4 10 0 0,0-1 34 0 0,2-1 120 0 0,4-5 318 0 0,-2-4-176 0 0,-2 0-198 0 0,-1 2-110 0 0,0 0-110 0 0,-2-2 141 0 0,1 5-20 0 0,0 0 0 0 0,0-1 0 0 0,0 1 0 0 0,0 0 0 0 0,0 0-1 0 0,1 0 1 0 0,-1 0 0 0 0,1 0 0 0 0,-1-1 0 0 0,1 0-9 0 0,10-15 10 0 0,-6-8-10 0 0,6 5 0 0 0,-8 8-1 0 0,2-3-23 0 0,5-3-53 0 0,-3 8-14 0 0,-1-1 0 0 0,0 0-1 0 0,4-10 92 0 0,-1 3-155 0 0,-7 17 136 0 0,0 0 0 0 0,0 0 0 0 0,0 0 0 0 0,0 0 0 0 0,0 1 0 0 0,1-1 0 0 0,1 0 19 0 0,6-5-73 0 0,2-2-38 0 0,-8 4 56 0 0,0 1 0 0 0,1 0 0 0 0,0 0 0 0 0,0 0-1 0 0,1 1 56 0 0,8-3-95 0 0,3 4 46 0 0,24 2-106 0 0,-16 0 97 0 0,-23 0 50 0 0,-1 0-1 0 0,1 0 1 0 0,0 1-1 0 0,-1-1 1 0 0,1 0-1 0 0,0 1 1 0 0,-1-1 0 0 0,1 1-1 0 0,-1 0 1 0 0,1-1-1 0 0,-1 1 1 0 0,1 0-1 0 0,-1 0 1 0 0,0 0 8 0 0,8 4-22 0 0,-2-1 16 0 0,-4-3 6 0 0,0 1-1 0 0,0-1 1 0 0,1 1 0 0 0,-1 0-1 0 0,-1 0 1 0 0,1 0 0 0 0,0 0-1 0 0,0 1 1 0 0,-1-1 0 0 0,0 1-1 0 0,1-1 1 0 0,-1 1 0 0 0,2 3 0 0 0,4 6-3 0 0,17 26 34 0 0,-13-14 62 0 0,-7-7 16 0 0,-4-13-85 0 0,0 0 0 0 0,1 0 1 0 0,-1 0-1 0 0,1-1 0 0 0,0 1 0 0 0,2 3-24 0 0,7 14 101 0 0,-10-19-96 0 0,0 1 0 0 0,0 0 1 0 0,0 0-1 0 0,-1-1 0 0 0,0 1 1 0 0,1 0-1 0 0,-1 0 0 0 0,0 1-5 0 0,0-2 5 0 0,0 0 0 0 0,0-1 0 0 0,0 1 0 0 0,0 0 0 0 0,1-1 0 0 0,-1 1 0 0 0,0 0 0 0 0,1-1 0 0 0,0 1 0 0 0,-1-1 0 0 0,1 1 0 0 0,0-1 1 0 0,0 1-1 0 0,0-1-5 0 0,5 12 16 0 0,-5-9-6 0 0,0 1 1 0 0,-1-1-1 0 0,1 1 1 0 0,-1-1-1 0 0,0 1 0 0 0,0 2-10 0 0,0 4 4 0 0,0-8-74 0 0,0 0 41 0 0,1 1 43 0 0,3 5 103 0 0,-3-7-124 0 0,0 0-51 0 0,1 1-71 0 0,-1-1-92 0 0,1 1-108 0 0,-2-2 118 0 0,1 1-35 0 0,-1-1-36 0 0,1 1-39 0 0,-1-1-41 0 0,1 1-44 0 0,-1-1-46 0 0,0 1-49 0 0,0 0-49 0 0,0 0-54 0 0,0 4-1440 0 0,0 4-1168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52.5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17 8352 0 0,'0'0'190'0'0,"0"0"28"0"0,0 0 7 0 0,0-1-71 0 0,0-1-4 0 0,0-2 62 0 0,0-2 188 0 0,0 3 341 0 0,-3 3 26 0 0,-7 0-18 0 0,7 0-105 0 0,3 0-48 0 0,0 0-10 0 0,0 0-20 0 0,0 0-71 0 0,0 0-30 0 0,0 0-7 0 0,0 0-20 0 0,0 0-74 0 0,-2 0-39 0 0,-9 0-5 0 0,8 0-24 0 0,3 0-101 0 0,0 0-47 0 0,0 0-11 0 0,0 0-64 0 0,0 0-54 0 0,3 0-100 0 0,1 0 2 0 0,-1 0-82 0 0,-2 0 50 0 0,0 0-34 0 0,0 0-37 0 0,0 0-43 0 0,-1 0-45 0 0,1 0-44 0 0,-1 0-40 0 0,1 0-36 0 0,-1 0-254 0 0,0 1-59 0 0,0 0-48 0 0,0 0-33 0 0,0 3-1408 0 0,0 5-1249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55.0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1 6448 0 0,'0'0'190'0'0,"0"0"-50"0"0,0 0-9 0 0,0 0 46 0 0,0 0 147 0 0,0 0 275 0 0,0 0 17 0 0,0 0-21 0 0,0 0-117 0 0,0 0-50 0 0,0 0-10 0 0,0 0-12 0 0,0 2-38 0 0,-1 2-273 0 0,1-1 33 0 0,-5 7 376 0 0,3-6-322 0 0,-1-1-67 0 0,1 0-108 0 0,-1-1 281 0 0,3-2-21 0 0,0 0-3 0 0,0 3-53 0 0,0-1-105 0 0,0 0-69 0 0,0 0-20 0 0,0-1 20 0 0,0 1 37 0 0,0 0 80 0 0,0 0 90 0 0,-3 1-51 0 0,-7 7-26 0 0,7-6-13 0 0,2 0-80 0 0,2 4-13 0 0,-1-8-38 0 0,0 6 112 0 0,0 0-54 0 0,0 13 55 0 0,3-13-40 0 0,1-3-61 0 0,-4-3-32 0 0,1 1 0 0 0,-1-1 0 0 0,1 1 0 0 0,-1-1 0 0 0,1 0 0 0 0,-1 1 0 0 0,1-1 0 0 0,-1 1 1 0 0,0-1-1 0 0,1 1 0 0 0,-1-1 0 0 0,0 1 0 0 0,1 0 0 0 0,-1-1 0 0 0,0 1 0 0 0,0-1 0 0 0,1 1-3 0 0,0 11 50 0 0,0 8 42 0 0,-1-18-83 0 0,0 0 0 0 0,0 0 1 0 0,1 0-1 0 0,-1-1 0 0 0,1 1 0 0 0,-1 0 0 0 0,1-1 1 0 0,-1 1-1 0 0,1 0 0 0 0,0-1 0 0 0,0 1 1 0 0,0-1-1 0 0,0 1-9 0 0,0 0 4 0 0,0-1-1 0 0,0 1 1 0 0,0-1 0 0 0,-1 1 0 0 0,1 0 0 0 0,0-1-1 0 0,-1 1 1 0 0,1 0 0 0 0,-1-1 0 0 0,0 1 0 0 0,1 0-1 0 0,-1 0 1 0 0,0 0-4 0 0,0 12 32 0 0,0 1 33 0 0,0 56 352 0 0,0-51-364 0 0,0-1-90 0 0,0-17 37 0 0,0 0 0 0 0,0 0 0 0 0,0-1 0 0 0,0 1 0 0 0,1 0 0 0 0,-1 0 0 0 0,1-1 0 0 0,-1 1 0 0 0,1 0 0 0 0,0-1 0 0 0,-1 1 0 0 0,1 0 0 0 0,0-1 0 0 0,1 1 0 0 0,-1 0 0 0 0,0-1 0 0 0,0 1 0 0 0,-1 0 0 0 0,1-1 0 0 0,0 1 0 0 0,-1 0 0 0 0,1-1 0 0 0,-1 1 0 0 0,1 0 0 0 0,-1 0 0 0 0,0-1 0 0 0,0 1 0 0 0,1 0 0 0 0,-1 1 0 0 0,-1 5 0 0 0,0-5 0 0 0,1 0 0 0 0,0 0 0 0 0,0 0 0 0 0,0 0 0 0 0,0 0 0 0 0,0 0 0 0 0,1 0 0 0 0,-1 0 0 0 0,1 0 0 0 0,0 0 0 0 0,0 0 0 0 0,4 5 0 0 0,-4-6 5 0 0,0-1 0 0 0,0 1-1 0 0,0-1 1 0 0,-1 1 0 0 0,1-1-1 0 0,0 1 1 0 0,-1-1 0 0 0,1 1 0 0 0,-1-1-1 0 0,1 1 1 0 0,-1 0 0 0 0,0-1-1 0 0,0 1 1 0 0,0 0-5 0 0,0 43 80 0 0,0-44-76 0 0,0 1 1 0 0,0 0-1 0 0,1-1 0 0 0,-1 1 1 0 0,0 0-1 0 0,0-1 0 0 0,1 1 0 0 0,-1 0 1 0 0,1-1-1 0 0,0 1 0 0 0,-1-1 0 0 0,1 1 1 0 0,0-1-1 0 0,0 1 0 0 0,1 0-4 0 0,2 6 40 0 0,0-2-21 0 0,-2 1-1 0 0,1-1 1 0 0,-1 1-1 0 0,0 0 0 0 0,-1 0 1 0 0,1 0-1 0 0,-1 0-18 0 0,1 52 48 0 0,-2-46-48 0 0,0-11 5 0 0,0 0 0 0 0,0-1-1 0 0,1 1 1 0 0,-1 0-1 0 0,0 0 1 0 0,1-1 0 0 0,0 1-1 0 0,-1 0 1 0 0,1-1-1 0 0,0 1 1 0 0,0 0 0 0 0,0-1-1 0 0,0 1-4 0 0,0-1 4 0 0,0 1 1 0 0,0-1-1 0 0,-1 1 0 0 0,1-1 0 0 0,0 1 0 0 0,-1 0 0 0 0,1 0 0 0 0,-1-1 0 0 0,1 1 0 0 0,-1 0 1 0 0,0 0-1 0 0,1-1 0 0 0,-1 1-4 0 0,-1 10 16 0 0,1-9-8 0 0,-1 0 0 0 0,1 1 0 0 0,0-1 0 0 0,0 0 0 0 0,1 0 0 0 0,-1 1 0 0 0,1-1 0 0 0,-1 0 0 0 0,1 0 0 0 0,0 1-8 0 0,4 4 29 0 0,2 4 5 0 0,-6 2 61 0 0,-1-12-82 0 0,0 1-1 0 0,0-1 0 0 0,0 1 0 0 0,1-1 1 0 0,-1 1-1 0 0,0-1 0 0 0,1 1 0 0 0,0-1 1 0 0,0 0-1 0 0,-1 1 0 0 0,1-1 0 0 0,1 0 1 0 0,-1 1-1 0 0,0-1 0 0 0,0 0 0 0 0,1 0 0 0 0,0 0-12 0 0,0 2 83 0 0,-1 0-42 0 0,-2 4-5 0 0,1-8-24 0 0,0 10 110 0 0,2 8-7 0 0,2-14-7 0 0,0-2-1 0 0,2-2 49 0 0,-6 3-94 0 0,0-3-61 0 0,0 1 1 0 0,0-1 0 0 0,0 1 0 0 0,0-1-1 0 0,0 1 1 0 0,0 0 0 0 0,0-1-1 0 0,-1 1 1 0 0,1-1 0 0 0,0 1-1 0 0,0-1 1 0 0,0 1 0 0 0,-1-1-1 0 0,1 1 1 0 0,0-1 0 0 0,-1 1 0 0 0,1-1-2 0 0,-1 1 4 0 0,1-1 0 0 0,-1 1 1 0 0,1-1-1 0 0,-1 0 0 0 0,1 0 1 0 0,-1 1-1 0 0,1-1 0 0 0,-1 0 1 0 0,1 0-1 0 0,-1 0 0 0 0,0 0 1 0 0,1 1-1 0 0,-1-1 0 0 0,1 0 1 0 0,-1 0-1 0 0,1 0 0 0 0,-1 0-4 0 0,-2 0 75 0 0,3 0-10 0 0,0 0 5 0 0,0 0 20 0 0,0 0 6 0 0,0 0 0 0 0,0 0-5 0 0,0 0-22 0 0,0 2-39 0 0,0 2 6 0 0,-2 3-38 0 0,1-7 3 0 0,0 1 0 0 0,1-1 0 0 0,-1 0-1 0 0,1 0 1 0 0,-1 1 0 0 0,0-1-1 0 0,1 0 1 0 0,-1 0 0 0 0,0 0 0 0 0,1 0-1 0 0,-1 0 1 0 0,0 1 0 0 0,0-1-1 0 0,1-1 1 0 0,-1 1-1 0 0,-10 1 51 0 0,1-2-27 0 0,-6-12 18 0 0,16 13-42 0 0,-1-1 0 0 0,0 1 0 0 0,1-1 0 0 0,-1 1 0 0 0,1 0 0 0 0,-1-1 0 0 0,0 1 0 0 0,1 0 0 0 0,-1 0 0 0 0,0-1 0 0 0,0 1 0 0 0,1 0 0 0 0,-1 0 0 0 0,0 0 0 0 0,0 0 0 0 0,1 0 0 0 0,-1 0 0 0 0,0 0 0 0 0,0 0 0 0 0,1 0 0 0 0,-1 0 0 0 0,0 0 0 0 0,0 1 0 0 0,-26 0 0 0 0,-87-1 99 0 0,41 0-70 0 0,72 0-29 0 0,-1-1 0 0 0,1 1 0 0 0,-1 0 0 0 0,1 0 0 0 0,0 1 0 0 0,-1-1 0 0 0,1 0 0 0 0,0 0 0 0 0,0 1 0 0 0,-1-1 0 0 0,1 1 0 0 0,0-1 0 0 0,0 1 0 0 0,-1-1 0 0 0,1 1 0 0 0,0 0 0 0 0,0 0 0 0 0,-11 5 1 0 0,-19-3 9 0 0,13-3 12 0 0,-16 0 58 0 0,16 0-93 0 0,-7 0-43 0 0,12 0-12 0 0,11 0 4 0 0,2 0 0 0 0,0 0 13 0 0,0 0-23 0 0,0 0-51 0 0,0 0-133 0 0,0 0-235 0 0,0 0 277 0 0,0 0-25 0 0,0 0-68 0 0,0 0 106 0 0,0 0-37 0 0,0 0-41 0 0,0 0-39 0 0,0 0-422 0 0,0 0 110 0 0,0 0-54 0 0,0 0-797 0 0,0 0-623 0 0,0 0-1185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53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1 8696 0 0,'0'0'197'0'0,"0"0"24"0"0,0 0 18 0 0,0 0 30 0 0,0 0 97 0 0,0 0 39 0 0,0 2 10 0 0,-1 4-210 0 0,-1 0-45 0 0,-2 1-15 0 0,-2 1 13 0 0,3-6 76 0 0,3-2-8 0 0,-1 8-47 0 0,-1-1-46 0 0,-3 0-22 0 0,-3 3-8 0 0,-5 6 40 0 0,2 8-13 0 0,-9 32 62 0 0,15-39-130 0 0,-4 13-32 0 0,6-17 18 0 0,-1 1 0 0 0,-1-1-1 0 0,-3 9-47 0 0,0-6 38 0 0,-16 28 82 0 0,12-21-45 0 0,5 7-8 0 0,7-24-55 0 0,-1 0 0 0 0,-1 0 0 0 0,1-1-1 0 0,-1 1 1 0 0,0 0 0 0 0,-2 4-12 0 0,-4 5 10 0 0,3-7 13 0 0,0 1-1 0 0,1 0 1 0 0,1 0 0 0 0,-1 4-23 0 0,-2 16 74 0 0,-4-8 10 0 0,5-1-20 0 0,4-15-48 0 0,0-1 0 0 0,0 1 0 0 0,-1-1 0 0 0,0 1 0 0 0,1-1 0 0 0,-1 1 0 0 0,-2 0-16 0 0,3-2 12 0 0,-1-1 0 0 0,0 1 1 0 0,1 0-1 0 0,-1-1 0 0 0,1 1 1 0 0,0 0-1 0 0,0 0 0 0 0,0 0 1 0 0,0 0-1 0 0,0 0 0 0 0,1 0 1 0 0,-1 0-1 0 0,1 0 1 0 0,0 0-1 0 0,0 2-12 0 0,0-3 10 0 0,0-1 0 0 0,0 1 0 0 0,-1 0 1 0 0,1-1-1 0 0,0 1 0 0 0,-1 0 0 0 0,1-1 0 0 0,-1 1 0 0 0,1-1 0 0 0,-1 1 1 0 0,0-1-1 0 0,1 1 0 0 0,-1-1 0 0 0,0 1-10 0 0,-5 11 65 0 0,3 10 35 0 0,3-22-97 0 0,0-1 0 0 0,0 0 0 0 0,0 1 0 0 0,0-1 0 0 0,0 0 1 0 0,0 1-1 0 0,0-1 0 0 0,0 0 0 0 0,0 1 0 0 0,0-1 1 0 0,0 0-1 0 0,0 0 0 0 0,0 1 0 0 0,0-1 0 0 0,0 0 0 0 0,-1 1 1 0 0,1-1-1 0 0,0 0 0 0 0,0 0 0 0 0,0 1 0 0 0,-1-1 1 0 0,1 0-1 0 0,0 0 0 0 0,0 1 0 0 0,0-1 0 0 0,-1 0-3 0 0,-3 4 26 0 0,-1 3 12 0 0,-2 6 20 0 0,-3 8 36 0 0,5-10-50 0 0,-6 7-12 0 0,9-16 24 0 0,2-2 22 0 0,0 3-12 0 0,0-3-207 0 0,0 0 37 0 0,0 1-7 0 0,0-1 107 0 0,0 1 81 0 0,0 0 56 0 0,0 0 247 0 0,1 0-216 0 0,-1 0-131 0 0,0 0-58 0 0,0 0-72 0 0,0-1-86 0 0,0 1-44 0 0,0 0-77 0 0,-1-1-84 0 0,1 1-91 0 0,0-1-101 0 0,0 1-106 0 0,0 0-116 0 0,0-1-123 0 0,0 0-876 0 0,0 0-1027 0 0</inkml:trace>
  <inkml:trace contextRef="#ctx0" brushRef="#br0" timeOffset="968.95">537 300 7800 0 0,'13'0'174'0'0,"-10"0"29"0"0,-1-2 13 0 0,12-11-31 0 0,11-13-122 0 0,-22 23-2 0 0,-1 1 126 0 0,-1 1-34 0 0,2 0 69 0 0,0 0-70 0 0,1 1-55 0 0,0 0-13 0 0,-2-1 41 0 0,2-1 49 0 0,10-5 278 0 0,-3 1 94 0 0,-7-1-231 0 0,-4 7-297 0 0,1-1 0 0 0,-1 1 0 0 0,0-1 0 0 0,0 1 0 0 0,1 0 0 0 0,-1-1 0 0 0,0 1-1 0 0,1-1 1 0 0,-1 1 0 0 0,0 0 0 0 0,1-1 0 0 0,-1 1 0 0 0,1 0 0 0 0,-1 0 0 0 0,0-1 0 0 0,1 1 0 0 0,-1 0 0 0 0,1 0-1 0 0,-1 0 1 0 0,1-1 0 0 0,-1 1 0 0 0,1 0 0 0 0,-1 0 0 0 0,1 0 0 0 0,-1 0 0 0 0,1 0 0 0 0,-1 0 0 0 0,1 0 0 0 0,-1 0-1 0 0,1 0 1 0 0,-1 0 0 0 0,1 0-18 0 0,10-1 288 0 0,2-5 37 0 0,-1-1-33 0 0,0 6-63 0 0,-7 1-121 0 0,0 0 45 0 0,9 0 257 0 0,-5 0-196 0 0,-2 0-140 0 0,-3 0-87 0 0,-1 0-41 0 0,13 2 43 0 0,-1 11-32 0 0,1 1 33 0 0,-10-11 17 0 0,4 3-22 0 0,-10-6 16 0 0,0 0-1 0 0,0 0 0 0 0,0 0 1 0 0,0 1-1 0 0,-1-1 1 0 0,1 0-1 0 0,0 0 0 0 0,0 0 1 0 0,0 0-1 0 0,0 0 1 0 0,0 1-1 0 0,0-1 0 0 0,0 0 1 0 0,0 0-1 0 0,0 0 0 0 0,0 0 1 0 0,0 1-1 0 0,0-1 1 0 0,0 0-1 0 0,0 0 0 0 0,0 0 1 0 0,0 0-1 0 0,0 1 0 0 0,0-1 1 0 0,0 0-1 0 0,0 0 1 0 0,0 0-1 0 0,0 0 0 0 0,0 1 1 0 0,0-1-1 0 0,0 0 0 0 0,1 0 1 0 0,-1 0-1 0 0,0 0 1 0 0,0 0-1 0 0,6 9 45 0 0,6 4 41 0 0,-10-11-85 0 0,-1-1 0 0 0,0 0-1 0 0,0 0 1 0 0,0 1 0 0 0,0-1 0 0 0,0 0 0 0 0,0 1-1 0 0,0-1 1 0 0,-1 1 0 0 0,1-1 0 0 0,-1 1 0 0 0,1 0 0 0 0,-1-1-1 0 0,1 1 1 0 0,-1 0 0 0 0,0-1 0 0 0,0 1 0 0 0,0 0-1 0 0,3 14 0 0 0,2-8 0 0 0,-4-6 0 0 0,0-1 0 0 0,0 0 0 0 0,0 1 0 0 0,-1-1 0 0 0,1 1 0 0 0,0-1 0 0 0,-1 1 0 0 0,1 0 0 0 0,-1-1 0 0 0,1 1 0 0 0,-1-1 0 0 0,0 1 0 0 0,0 0 0 0 0,0 0 0 0 0,0 4 0 0 0,0-4 0 0 0,0-1 0 0 0,0 1 0 0 0,-1 0 0 0 0,2-1 0 0 0,-1 1 0 0 0,0 0 0 0 0,0-1 0 0 0,0 1 0 0 0,1 0 0 0 0,-1-1 0 0 0,1 1 0 0 0,0 1 0 0 0,3 0 0 0 0,-4-3 1 0 0,0 0 0 0 0,0 1 0 0 0,0-1 0 0 0,1 0-1 0 0,-1 0 1 0 0,0 0 0 0 0,0 0 0 0 0,0 0 0 0 0,0 0 0 0 0,0 0 0 0 0,0 0 0 0 0,1 0 0 0 0,-1 0 0 0 0,0 1 0 0 0,0-1 0 0 0,0 0 0 0 0,0 0 0 0 0,0 0 0 0 0,0 0 0 0 0,0 0 0 0 0,0 1 0 0 0,0-1 0 0 0,0 0 0 0 0,0 0 0 0 0,0 0 0 0 0,0 0 0 0 0,0 0 0 0 0,0 1 0 0 0,0-1 0 0 0,0 0 0 0 0,0 0 0 0 0,0 0 0 0 0,0 0 0 0 0,0 0 0 0 0,0 1 0 0 0,0-1 0 0 0,0 0 0 0 0,0 0 0 0 0,0 0-1 0 0,0 0 1 0 0,0 0 0 0 0,0 1 0 0 0,0-1 0 0 0,0 0 0 0 0,0 0 0 0 0,-1 0 0 0 0,1 0 0 0 0,0 0 0 0 0,0 0 0 0 0,0 0 0 0 0,0 0-1 0 0,-5 9 31 0 0,4-7-23 0 0,1-1 0 0 0,-1 1 0 0 0,1 0 0 0 0,-1-1 0 0 0,1 1 0 0 0,0 0 0 0 0,0 0 0 0 0,0-1 0 0 0,0 2-8 0 0,-2 11 40 0 0,-30 49-40 0 0,29-58 0 0 0,-1 0 0 0 0,0 0 0 0 0,0-1 0 0 0,0 1 0 0 0,0-1 0 0 0,-1 0 0 0 0,-3 3 0 0 0,3-3 0 0 0,0 0 0 0 0,0 0 0 0 0,1 0 0 0 0,-1 1 0 0 0,1 0 0 0 0,1 0 0 0 0,-4 4 0 0 0,2 4 0 0 0,-8-5 0 0 0,-3 15 0 0 0,15-20 0 0 0,-1 0 0 0 0,0 0 1 0 0,0-1-1 0 0,0 1 1 0 0,-1-1-1 0 0,1 1 1 0 0,-1-1-1 0 0,-27 27-18 0 0,-2 3-55 0 0,17-16 83 0 0,1-3 18 0 0,4-3 2 0 0,-11 11-86 0 0,16-18 104 0 0,-6-3-22 0 0,9 0 46 0 0,2 0 15 0 0,0 0 16 0 0,0 0-13 0 0,0 0-8 0 0,0 5 15 0 0,0 0-67 0 0,0-2-5 0 0,0 0 47 0 0,0-3 0 0 0,0 0 4 0 0,0 0 24 0 0,0 0 38 0 0,0 0 20 0 0,0 0-14 0 0,0 0-63 0 0,0 0-12 0 0,0 0 2 0 0,0 0 16 0 0,0 0-13 0 0,0 0-34 0 0,0 0-98 0 0,0 0-10 0 0,0 0 33 0 0,0 0 114 0 0,0 0 11 0 0,0 0-34 0 0,0 0-106 0 0,2-3-26 0 0,11-7 60 0 0,3 7 16 0 0,31 3 12 0 0,-27 0 53 0 0,27 0 187 0 0,-32 0-213 0 0,1 0-47 0 0,28 0 8 0 0,-12 0 0 0 0,13 0 13 0 0,-43 0 54 0 0,-2 0 11 0 0,0 0-27 0 0,0 0-92 0 0,0 0-23 0 0,0 0 9 0 0,0 0-28 0 0,0 0-62 0 0,0 0-154 0 0,0 0-275 0 0,0 0-30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49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0 206 6336 0 0,'0'0'141'0'0,"0"0"23"0"0,0 0 11 0 0,0 0-57 0 0,0 0-3 0 0,0 0 49 0 0,0 0 147 0 0,0 0 271 0 0,0 0 24 0 0,0 0-22 0 0,0 0-100 0 0,0 0-42 0 0,0 0-8 0 0,0 0-10 0 0,3 0-32 0 0,7 0-10 0 0,-7 0-4 0 0,-3 0-6 0 0,3 0-18 0 0,8 0-57 0 0,1 0-44 0 0,1 0-46 0 0,-1-1-50 0 0,-2-1-51 0 0,3-4 80 0 0,-12 5-159 0 0,0 0-1 0 0,1 0 1 0 0,-1 1 0 0 0,1-1-1 0 0,-1 0 1 0 0,1 1-1 0 0,-1-1 1 0 0,1 1 0 0 0,-1 0-1 0 0,1-1 1 0 0,-1 1 0 0 0,1 0-1 0 0,0 0-26 0 0,13 0 263 0 0,1 0-63 0 0,8 0 7 0 0,0 0-75 0 0,-19 1-88 0 0,-3-2-18 0 0,22-12-8 0 0,-21 12-13 0 0,0 0 0 0 0,0 0 1 0 0,1 1-1 0 0,-1-1 0 0 0,0 1 1 0 0,0 0-1 0 0,1 0 0 0 0,-1 0 1 0 0,0 0-1 0 0,1 1-5 0 0,7-1 11 0 0,-4 0-29 0 0,-1 0-35 0 0,-1 0-33 0 0,-1 0-35 0 0,0 0-33 0 0,-1 1-33 0 0,1-1-284 0 0,-3 0 157 0 0,1 0-38 0 0,-1 0-36 0 0,0 0-37 0 0,1 0-35 0 0,0 0-35 0 0,1-1-34 0 0,0 1-34 0 0,-3 0-1257 0 0,0 0-1032 0 0</inkml:trace>
  <inkml:trace contextRef="#ctx0" brushRef="#br0" timeOffset="369.51">142 64 5792 0 0,'0'0'166'0'0,"0"0"-39"0"0,0 0-3 0 0,0 0 50 0 0,0 0 151 0 0,0 0 281 0 0,0 0 24 0 0,0 2-30 0 0,0 9-135 0 0,0-8-60 0 0,0-3-11 0 0,0 0-20 0 0,0 0-74 0 0,0 0-38 0 0,0 2-6 0 0,0 0-228 0 0,0 1 109 0 0,0 0 29 0 0,0 0 36 0 0,0 9 565 0 0,0-6-467 0 0,0 0-34 0 0,1-3-183 0 0,-1-1-54 0 0,1 1-62 0 0,0-1-71 0 0,4 6 184 0 0,-1-1-31 0 0,-2-2 14 0 0,0 1 28 0 0,-2 2 49 0 0,0 18 106 0 0,0-26-244 0 0,0 1 0 0 0,0-1 0 0 0,0 0 0 0 0,0 0-1 0 0,0 0 1 0 0,0 0 0 0 0,0 0 0 0 0,0 0 0 0 0,0 0 0 0 0,0 0 0 0 0,0 0-1 0 0,0 0 1 0 0,0 1 0 0 0,0-1 0 0 0,0 0 0 0 0,0 0 0 0 0,0 0 0 0 0,0 0-1 0 0,0 0 1 0 0,0 0 0 0 0,0 0 0 0 0,0 0 0 0 0,0 0 0 0 0,0 0-1 0 0,0 0 1 0 0,0 1 0 0 0,0-1 0 0 0,0 0 0 0 0,0 0 0 0 0,0 0 0 0 0,1 0-1 0 0,-1 0 1 0 0,0 0 0 0 0,0 0 0 0 0,0 0 0 0 0,0 0 0 0 0,0 0-1 0 0,0 0 1 0 0,0 0 0 0 0,0 0 0 0 0,0 0 0 0 0,0 0 0 0 0,0 0 0 0 0,1 0-1 0 0,-1 0 1 0 0,0 0 0 0 0,0 0 0 0 0,0 0 0 0 0,0 0 0 0 0,0 0-1 0 0,0 0 1 0 0,0 0 0 0 0,0 0 0 0 0,0 0 0 0 0,0 0 0 0 0,1 0 0 0 0,-1 0-2 0 0,0 0 5 0 0,1 0 1 0 0,0 0 0 0 0,-1 0 0 0 0,1 1 0 0 0,-1-1 0 0 0,1 0 0 0 0,0 0 0 0 0,-1 0-1 0 0,1 1 1 0 0,-1-1 0 0 0,1 0 0 0 0,-1 1 0 0 0,1-1 0 0 0,-1 1 0 0 0,1-1 0 0 0,-1 0 0 0 0,1 1-1 0 0,-1-1 1 0 0,0 1 0 0 0,1-1 0 0 0,-1 1 0 0 0,0-1 0 0 0,1 1 0 0 0,-1 0 0 0 0,0-1-1 0 0,0 1 1 0 0,1-1 0 0 0,-1 1 0 0 0,0 0 0 0 0,0-1 0 0 0,0 1 0 0 0,0-1 0 0 0,0 1-1 0 0,0 0-5 0 0,1 14 122 0 0,-2 2 64 0 0,1-1 115 0 0,0-15-365 0 0,0 1 46 0 0,0-1 38 0 0,0 1 58 0 0,0-1 6 0 0,0 1-71 0 0,0-1-50 0 0,0 0-60 0 0,0 0-41 0 0,0 0-59 0 0,0 1-71 0 0,0-1-76 0 0,0-1-32 0 0</inkml:trace>
  <inkml:trace contextRef="#ctx0" brushRef="#br0" timeOffset="916.23">694 64 5584 0 0,'0'0'124'0'0,"0"0"17"0"0,0 0 11 0 0,-2 0-20 0 0,-4 1-105 0 0,2 1 42 0 0,1 2 54 0 0,3 2 67 0 0,0-3 220 0 0,0-3 7 0 0,0 2-9 0 0,0 25 261 0 0,0-25-355 0 0,2 1-22 0 0,0-2-272 0 0,-1 0 1 0 0,0 0 0 0 0,0 1-1 0 0,0-1 1 0 0,0 0 0 0 0,0 1-1 0 0,0-1 1 0 0,-1 1 0 0 0,1-1-1 0 0,0 1 1 0 0,-1-1 0 0 0,1 1-1 0 0,-1 0 1 0 0,1-1 0 0 0,-1 1-1 0 0,0 0 1 0 0,0-1 0 0 0,0 2-21 0 0,2 13 141 0 0,4-1-42 0 0,1 1 0 0 0,-6 0 42 0 0,-1-15-123 0 0,0 1-1 0 0,1 0 1 0 0,-1-1 0 0 0,0 1 0 0 0,0 0 0 0 0,1-1 0 0 0,-1 1 0 0 0,1-1-1 0 0,0 1 1 0 0,-1-1 0 0 0,1 1 0 0 0,0-1 0 0 0,1 1-18 0 0,-1 0 19 0 0,0 0-1 0 0,0-1 1 0 0,0 1 0 0 0,-1 0-1 0 0,1 0 1 0 0,0 0-1 0 0,-1-1 1 0 0,1 1 0 0 0,-1 0-1 0 0,1 0 1 0 0,-1 0 0 0 0,0 0-1 0 0,0 2-18 0 0,2 13 86 0 0,15 30 186 0 0,-7-22-156 0 0,-2-1 33 0 0,0-1-22 0 0,1-1 46 0 0,-2-6-30 0 0,-5-1-2 0 0,-2-12-114 0 0,0 0-1 0 0,1 0 1 0 0,-1 1-1 0 0,1-1 1 0 0,-1 0 0 0 0,1 0-1 0 0,1 2-26 0 0,6 13 165 0 0,-7-16-131 0 0,0 1 1 0 0,0-1-1 0 0,-1 1 1 0 0,1-1-1 0 0,-1 1 1 0 0,1-1-1 0 0,-1 1 1 0 0,0 1-35 0 0,-1 22 194 0 0,0-16-120 0 0,1 48 532 0 0,0-3-100 0 0,-1-46-440 0 0,-4 1 20 0 0,-1-3-10 0 0,-1 4 73 0 0,4-1-106 0 0,-7 16 53 0 0,9-24-88 0 0,0-1 0 0 0,0 1 1 0 0,1 0-1 0 0,-1-1 0 0 0,0 1 1 0 0,0-1-1 0 0,-1 0 0 0 0,1 1 1 0 0,0-1-1 0 0,0 0 0 0 0,-1 0 1 0 0,0 1-9 0 0,-5 2 32 0 0,4-3-26 0 0,0 0 1 0 0,0 0-1 0 0,0 1 0 0 0,1-1 0 0 0,-1 1 0 0 0,1 0 0 0 0,-1-1 1 0 0,1 1-1 0 0,0 0 0 0 0,0 1 0 0 0,0-1 0 0 0,0 0 1 0 0,0 1-1 0 0,0-1 0 0 0,0 2-6 0 0,-3 6 14 0 0,5-8-11 0 0,0-1 0 0 0,-1 0-1 0 0,1 0 1 0 0,-1 0 0 0 0,1 0 0 0 0,-1 0-1 0 0,1 0 1 0 0,-1 0 0 0 0,0 0 0 0 0,0 0-1 0 0,1 0 1 0 0,-1 0 0 0 0,0 0 0 0 0,0-1 0 0 0,0 1-1 0 0,0 0 1 0 0,0-1 0 0 0,-1 1-3 0 0,-29 15 64 0 0,27-15-55 0 0,-1 1-1 0 0,1-2 1 0 0,0 1 0 0 0,-1 0-1 0 0,1-1 1 0 0,0 0 0 0 0,-1 0 0 0 0,1 0-1 0 0,-4-1-8 0 0,-8 0 9 0 0,-3 1 44 0 0,9 0-62 0 0,5-3-79 0 0,-1-1 94 0 0,1 1-43 0 0,1 1-52 0 0,0-1-80 0 0,1 2-22 0 0,-1-1-66 0 0,1 0-77 0 0,-1 0-86 0 0,1 0-96 0 0,0-1-106 0 0,0 1-114 0 0,0-1-126 0 0,-1-1-203 0 0,-1 0-258 0 0,-2-3-710 0 0</inkml:trace>
  <inkml:trace contextRef="#ctx0" brushRef="#br0" timeOffset="1185.85">931 1 9152 0 0,'0'0'208'0'0,"0"0"33"0"0,0 0 14 0 0,0 0-17 0 0,0 0-72 0 0,0 0-34 0 0,0 0-4 0 0,0 0-36 0 0,0 0-151 0 0,0 0-65 0 0,0 0-17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7:48.5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0 5640 0 0,'13'0'124'0'0,"-10"0"17"0"0,-3 0 12 0 0,-3 3-15 0 0,-8 10-69 0 0,9 0 139 0 0,2-13-203 0 0,0 0-1 0 0,0 0 1 0 0,0 0-1 0 0,0 0 1 0 0,0 0-1 0 0,0 1 1 0 0,0-1-1 0 0,0 0 1 0 0,0 0-1 0 0,0 0 1 0 0,0 0-1 0 0,0 0 1 0 0,0 0-1 0 0,0 0 1 0 0,0 0-1 0 0,0 0 0 0 0,0 0 1 0 0,0 1-1 0 0,0-1 1 0 0,0 0-1 0 0,0 0 1 0 0,0 0-1 0 0,0 0 1 0 0,0 0-1 0 0,0 0 1 0 0,0 0-1 0 0,0 0 1 0 0,-1 0-1 0 0,1 0 1 0 0,0 0-1 0 0,0 0 1 0 0,0 0-1 0 0,0 1 1 0 0,0-1-1 0 0,0 0 1 0 0,0 0-1 0 0,0 0 1 0 0,0 0-1 0 0,0 0 1 0 0,0 0-1 0 0,0 0 1 0 0,-1 0-1 0 0,1 0 1 0 0,0 0-1 0 0,0 0 1 0 0,0 0-1 0 0,0 0 1 0 0,0 0-1 0 0,0 0 1 0 0,0 0-1 0 0,0 0 1 0 0,0 0-1 0 0,0 0 1 0 0,-1 0-1 0 0,1 0 1 0 0,0 0-1 0 0,0 0-4 0 0,-3 0 91 0 0,1-1-51 0 0,0 1 0 0 0,0 0-1 0 0,0 0 1 0 0,1 0 0 0 0,-1 0-1 0 0,0 0 1 0 0,0 1 0 0 0,0-1 0 0 0,1 1-1 0 0,-1-1 1 0 0,-1 1-40 0 0,-4 10 257 0 0,7-10-239 0 0,0 0 0 0 0,-1 1 0 0 0,1-1 0 0 0,-1 0-1 0 0,1 0 1 0 0,-1 0 0 0 0,0-1 0 0 0,1 1 0 0 0,-1 0 0 0 0,0 0-1 0 0,0 0 1 0 0,0 0 0 0 0,1-1 0 0 0,-1 1 0 0 0,0 0 0 0 0,-1 0-18 0 0,-3 1 109 0 0,-1 0 43 0 0,-1 2 138 0 0,2-2-133 0 0,2 2-82 0 0,1 0-76 0 0,-1 2 110 0 0,1-1-43 0 0,-1 2 23 0 0,0-2 5 0 0,-2 0 38 0 0,-1 1 70 0 0,3-1-114 0 0,0 0 0 0 0,-1-1 0 0 0,1 1-1 0 0,1 1 1 0 0,-1-1 0 0 0,-1 5-88 0 0,-5 11 247 0 0,-2-3-98 0 0,6 8-18 0 0,-5-5-3 0 0,4 6-4 0 0,1-12-51 0 0,3-12-58 0 0,1 0-1 0 0,0 1 1 0 0,0-1-1 0 0,0 1 1 0 0,0-1-1 0 0,1 1 1 0 0,0-1-1 0 0,-1 1 1 0 0,1 0-15 0 0,1 7 38 0 0,-1 11 34 0 0,-3-8 16 0 0,1-11-63 0 0,0 1 0 0 0,0-1 0 0 0,1 1 0 0 0,-1 0 0 0 0,1-1-1 0 0,0 1 1 0 0,0 0 0 0 0,1 0 0 0 0,-1-1 0 0 0,1 1 0 0 0,-1 3-25 0 0,1 22 127 0 0,0 30 185 0 0,3-36-207 0 0,-2-19-87 0 0,6 21 85 0 0,1-7 32 0 0,2 0-9 0 0,-6-5-67 0 0,-4-10-46 0 0,0-1 0 0 0,1 0 0 0 0,0 1 0 0 0,-1-1 0 0 0,1 0 0 0 0,0 0 0 0 0,0 0 0 0 0,0 1 0 0 0,0-1 0 0 0,1 0 1 0 0,-1-1-1 0 0,0 1 0 0 0,1 0 0 0 0,0 0-13 0 0,5 5 58 0 0,-3-4-21 0 0,-1 1 0 0 0,0-1 0 0 0,0 0 0 0 0,0 1 0 0 0,0 0 0 0 0,0 0-37 0 0,0 3 78 0 0,4 6 63 0 0,-6-11-120 0 0,0 1-1 0 0,1-1 1 0 0,-1-1 0 0 0,1 1-1 0 0,-1 0 1 0 0,1 0 0 0 0,-1 0-1 0 0,1-1 1 0 0,0 1 0 0 0,0-1-1 0 0,0 0 1 0 0,0 1 0 0 0,1-1-21 0 0,8 4 91 0 0,-10-5-83 0 0,0 1-1 0 0,0-1 1 0 0,0 0 0 0 0,0 1 0 0 0,0-1 0 0 0,1 1 0 0 0,-1 0-1 0 0,0-1 1 0 0,-1 1 0 0 0,1 0 0 0 0,0 0 0 0 0,0-1-1 0 0,0 1 1 0 0,0 0 0 0 0,-1 0 0 0 0,1 0 0 0 0,0 0 0 0 0,0 1-8 0 0,2 5 53 0 0,1 0 18 0 0,10-5 66 0 0,-13-2-133 0 0,1 0-1 0 0,-1 0 1 0 0,1 0 0 0 0,-1 1-1 0 0,0-1 1 0 0,1 1 0 0 0,-1-1-1 0 0,0 1 1 0 0,1-1 0 0 0,-1 1-1 0 0,0 0 1 0 0,2 0-4 0 0,-2 0 9 0 0,1 1 0 0 0,0-1 0 0 0,0 0-1 0 0,0-1 1 0 0,0 1 0 0 0,0 0 0 0 0,0 0 0 0 0,0-1-1 0 0,0 1 1 0 0,0-1 0 0 0,0 0 0 0 0,0 0 0 0 0,1 0-9 0 0,10 0 28 0 0,0 0-30 0 0,-10 0-62 0 0,-3 0-98 0 0,3 0-172 0 0,0 0 208 0 0,-1 0-24 0 0,-1 0 9 0 0,1 0-47 0 0,-1 0-57 0 0,0 0-67 0 0,0 0 9 0 0,0 0-43 0 0,-1 0-39 0 0,0 0-34 0 0,1 0-123 0 0,-1 0-33 0 0,0 0-1267 0 0</inkml:trace>
  <inkml:trace contextRef="#ctx0" brushRef="#br0" timeOffset="646.67">569 347 7856 0 0,'0'0'174'0'0,"0"0"29"0"0,0 0 13 0 0,0 0 13 0 0,0 0 30 0 0,0 0 12 0 0,0 0 1 0 0,0 0-12 0 0,0 0-50 0 0,0 0-18 0 0,0 0-6 0 0,-2 0-18 0 0,-9 0-68 0 0,9 0-32 0 0,2 0-4 0 0,0 0 5 0 0,0 0 22 0 0,0 0 5 0 0,0 0 0 0 0,0 0 5 0 0,0 0 24 0 0,0 0 17 0 0,0 0 2 0 0,0 0-4 0 0,0 0-18 0 0,0 0-8 0 0,0 0-2 0 0,0 0-8 0 0,0 3-43 0 0,0 8-23 0 0,0 38 107 0 0,0-17-85 0 0,0 6-29 0 0,0 18 70 0 0,0-55-96 0 0,0 0-1 0 0,0 0 1 0 0,0-1 0 0 0,0 1 0 0 0,0 0 0 0 0,0-1 0 0 0,0 1 0 0 0,0 0 0 0 0,0-1 0 0 0,0 1 0 0 0,1 0 0 0 0,-1-1-1 0 0,0 1 1 0 0,1-1 0 0 0,-1 1 0 0 0,0 0 0 0 0,1-1 0 0 0,-1 1 0 0 0,1-1 0 0 0,-1 1 0 0 0,1-1 0 0 0,-1 1 0 0 0,1-1-1 0 0,-1 0 1 0 0,1 1 0 0 0,0-1-5 0 0,-1 1 5 0 0,1-1 0 0 0,-1 0 1 0 0,1 1-1 0 0,-1-1 0 0 0,1 1 0 0 0,-1-1 0 0 0,1 1 0 0 0,-1-1 0 0 0,1 1 0 0 0,-1-1 0 0 0,0 1 0 0 0,1 0 0 0 0,-1-1 1 0 0,0 1-1 0 0,1-1 0 0 0,-1 1 0 0 0,0 0 0 0 0,0-1 0 0 0,0 1 0 0 0,0 0 0 0 0,0-1 0 0 0,1 1 0 0 0,-1 0 0 0 0,0-1 1 0 0,0 1-1 0 0,-1 0-5 0 0,1 8-1 0 0,0 1 88 0 0,0 4 136 0 0,0 9 230 0 0,0-16-287 0 0,3-7-46 0 0,8 0-10 0 0,-9 0-36 0 0,-2 0-5 0 0,0 0 16 0 0,0 0-39 0 0,0 0-100 0 0,0 2-373 0 0,0-1 50 0 0,0 1 44 0 0,0-1 35 0 0,0 0-53 0 0,0 2-536 0 0,0-2 477 0 0,0 0-8 0 0,0 0-71 0 0,0 1-1232 0 0,0-1-978 0 0</inkml:trace>
  <inkml:trace contextRef="#ctx0" brushRef="#br0" timeOffset="899.74">491 63 7696 0 0,'0'0'225'0'0,"-3"0"-8"0"0,-4 0-151 0 0,3 0 20 0 0,2 0 88 0 0,2 0 199 0 0,0 0 336 0 0,0 0 25 0 0,0 0-310 0 0,0 0-192 0 0,0 0-68 0 0,0 0-7 0 0,0 0 23 0 0,2-2-27 0 0,9-9-21 0 0,-9 9-136 0 0,-2 1-38 0 0,1 1-33 0 0,-1 0-19 0 0,1-1-34 0 0,-1 0-38 0 0,1 1-43 0 0,0-1-47 0 0,0 0-42 0 0,0 0-39 0 0,0 0-33 0 0,1-1-112 0 0,0 0-32 0 0,3-3-1145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16.0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143 1 5792 0 0,'0'0'166'0'0,"0"0"-41"0"0,0 0-7 0 0,0 0 42 0 0,0 0 136 0 0,0 0 249 0 0,-3 0 21 0 0,-8 0-13 0 0,9 0-62 0 0,2 0-31 0 0,0 0-4 0 0,-3 0-27 0 0,-7 0-168 0 0,-6 0 63 0 0,13 0-66 0 0,-2 0-18 0 0,-22 0-51 0 0,15 0-74 0 0,9 0 13 0 0,0 2-22 0 0,-7 9-74 0 0,5-9 11 0 0,4-2-42 0 0,0 0-1 0 0,0 0 1 0 0,1 0 0 0 0,-1 0 0 0 0,0 0-1 0 0,1 1 1 0 0,-1-1 0 0 0,0 0-1 0 0,1 0 1 0 0,-1 0 0 0 0,0 1 0 0 0,1-1-1 0 0,-1 0 1 0 0,1 1 0 0 0,-1-1-1 0 0,1 1 0 0 0,-1 0 0 0 0,1-1 0 0 0,0 1 0 0 0,-1 0 0 0 0,1 0 0 0 0,0 0 0 0 0,0-1 0 0 0,-1 1 0 0 0,1 0 0 0 0,0 0 0 0 0,0 0 0 0 0,0 0 0 0 0,0 0 0 0 0,0 0 0 0 0,-2 15 0 0 0,-9 0 0 0 0,9-1 0 0 0,2-12 0 0 0,0-2 0 0 0,-1-1 0 0 0,1 1 0 0 0,0 0 0 0 0,1 0 0 0 0,-1-1 0 0 0,0 1 0 0 0,0 0 0 0 0,0 0 0 0 0,0-1 0 0 0,0 1 0 0 0,1 0 0 0 0,-1-1 0 0 0,0 1 0 0 0,1 0 0 0 0,-1-1 0 0 0,1 1 0 0 0,-1-1 0 0 0,0 1 0 0 0,1 0 0 0 0,-1-1 0 0 0,1 1 0 0 0,-1-1 0 0 0,1 1 0 0 0,0-1 0 0 0,-1 0 0 0 0,1 1 0 0 0,0-1 0 0 0,8 9 0 0 0,4-3 0 0 0,-8-4 0 0 0,-2 0 0 0 0,21 23 0 0 0,-21-23 0 0 0,1 1 0 0 0,-1-1 0 0 0,1 1 0 0 0,0-1 0 0 0,0 0 0 0 0,0 0 0 0 0,0-1 0 0 0,0 1 0 0 0,-1-1 0 0 0,0 0 0 0 0,0 0 0 0 0,0 1 0 0 0,0-1 0 0 0,-1 1 0 0 0,1 0 0 0 0,1 0 0 0 0,5 14 0 0 0,-8-15 0 0 0,-1-1 0 0 0,0 1 0 0 0,1 0 0 0 0,-1 0 0 0 0,1 0 0 0 0,-1 0 0 0 0,1 0 0 0 0,0-1 0 0 0,-1 1 0 0 0,1 0 0 0 0,-1-1 0 0 0,1 1 0 0 0,0 0 0 0 0,0-1 0 0 0,0 1 0 0 0,-1-1 0 0 0,2 1 0 0 0,3 1 0 0 0,-5-1 0 0 0,1-1 0 0 0,0 0 0 0 0,-1 0 0 0 0,1 1 0 0 0,-1-1 0 0 0,1 0 0 0 0,0 1 0 0 0,-1-1 0 0 0,1 1 0 0 0,-1-1 0 0 0,1 1 0 0 0,-1-1 0 0 0,1 1 0 0 0,-1-1 0 0 0,0 1 0 0 0,1-1 0 0 0,-1 1 0 0 0,0 0 0 0 0,1-1 0 0 0,-1 1 0 0 0,0 0 0 0 0,1 0 0 0 0,1 3 0 0 0,11 12 0 0 0,4 4 0 0 0,-17-14 0 0 0,4-3 0 0 0,5-1 1 0 0,-8-2 0 0 0,0 0 1 0 0,0 1-1 0 0,0-1 1 0 0,0 0-1 0 0,0 0 1 0 0,0 0-1 0 0,0 1 1 0 0,0-1-1 0 0,0 1 0 0 0,0-1 1 0 0,-1 0-1 0 0,1 1 1 0 0,0 0-1 0 0,0-1-1 0 0,-1 1 4 0 0,1-1-1 0 0,-1 1 1 0 0,0-1 0 0 0,1 1-1 0 0,-1 0 1 0 0,0-1-1 0 0,1 1 1 0 0,-1-1 0 0 0,0 1-1 0 0,0 0 1 0 0,0-1-1 0 0,0 1 1 0 0,0 0 0 0 0,1-1-1 0 0,-1 1 1 0 0,0 0-1 0 0,0 0-3 0 0,0 0 11 0 0,0 1-1 0 0,0 0 1 0 0,0-1-1 0 0,0 1 1 0 0,1-1 0 0 0,-1 1-1 0 0,1 0 1 0 0,0-1-1 0 0,-1 1 1 0 0,1-1-1 0 0,0 1 1 0 0,0-1-1 0 0,0 1 1 0 0,0-1-11 0 0,4 7 50 0 0,0 5 54 0 0,2-9-36 0 0,-3 0-8 0 0,-2 1 3 0 0,-2 3 42 0 0,0-6-83 0 0,1 0 0 0 0,-1 0 1 0 0,0-1-1 0 0,1 1 0 0 0,0 0 1 0 0,-1 0-1 0 0,1-1 0 0 0,0 1 1 0 0,0-1-1 0 0,0 1 0 0 0,1 1-22 0 0,2 4 25 0 0,-3-6-21 0 0,-1 0-1 0 0,0-1 0 0 0,0 1 1 0 0,1 0-1 0 0,-1 0 1 0 0,0-1-1 0 0,0 1 0 0 0,0 0 1 0 0,0 0-1 0 0,0-1 0 0 0,0 1 1 0 0,0 0-1 0 0,0 0 1 0 0,0 0-1 0 0,0-1 0 0 0,0 1 1 0 0,0 0-1 0 0,0 0 0 0 0,-1-1 1 0 0,1 1-1 0 0,0 0 1 0 0,-1-1-1 0 0,1 1 0 0 0,0 0 1 0 0,-1-1-1 0 0,1 1 0 0 0,-1 0 1 0 0,1-1-1 0 0,-1 1 1 0 0,0-1-1 0 0,1 1 0 0 0,-1-1-3 0 0,0 1 10 0 0,-1 0 0 0 0,1 0-1 0 0,0 0 1 0 0,-1 0 0 0 0,1 0-1 0 0,-1-1 1 0 0,1 1-1 0 0,-1-1 1 0 0,1 1 0 0 0,-1-1-1 0 0,1 0 1 0 0,-1 1 0 0 0,0-1-10 0 0,-3 2 156 0 0,0 3-80 0 0,2-1 14 0 0,0-1 1 0 0,0 0-1 0 0,0-1 0 0 0,-1 1 1 0 0,-1 1-91 0 0,-4 0 68 0 0,4-3-75 0 0,0-1-34 0 0,-3 0 16 0 0,-32 0-183 0 0,9 0 169 0 0,21-2-24 0 0,5-6-95 0 0,4-14-278 0 0,1 10 250 0 0,0 10 3 0 0,0 1-44 0 0,-1 0-78 0 0,0 0 100 0 0,1 0-40 0 0,-1 1-44 0 0,0-1-41 0 0,-2-2-433 0 0,0 0-292 0 0,-2-3-684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16.5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95 158 7312 0 0,'0'0'165'0'0,"0"0"22"0"0,3 0 9 0 0,0 0-128 0 0,-2 0-53 0 0,6 4 65 0 0,11 6 54 0 0,-8-8 119 0 0,5-2 281 0 0,-11 0-316 0 0,-2 0 372 0 0,-2 0-17 0 0,3-2-80 0 0,11-9-9 0 0,-2 8-66 0 0,-9 3 3 0 0,-3 0-113 0 0,2-2-55 0 0,10-7-42 0 0,3 5 48 0 0,-13 4-81 0 0,-2 0-18 0 0,3 0-6 0 0,8-3-37 0 0,-2-2-53 0 0,0 0-40 0 0,-4 4-15 0 0,-1-1-8 0 0,5-14 72 0 0,-8 15-70 0 0,0 0 1 0 0,-1 0-1 0 0,1 0 1 0 0,0 0 0 0 0,0 0-1 0 0,0 0 1 0 0,0 0-1 0 0,0 0 1 0 0,0 0 0 0 0,0 0-1 0 0,0 1 1 0 0,0-1-1 0 0,1 0 1 0 0,-1 1-1 0 0,0-1 1 0 0,0 1 0 0 0,1 0-1 0 0,-1-1 1 0 0,0 1-1 0 0,0 0 1 0 0,1 0 0 0 0,-1-1-1 0 0,1 1-3 0 0,-2 0 1 0 0,0 0 0 0 0,0 0-1 0 0,0 0 1 0 0,0 1 0 0 0,0-1 0 0 0,0 0-1 0 0,0 0 1 0 0,0 0 0 0 0,0 0 0 0 0,0 0-1 0 0,1 0 1 0 0,-1 0 0 0 0,0 0 0 0 0,0 0-1 0 0,0 0 1 0 0,0 0 0 0 0,0 0 0 0 0,0-1-1 0 0,0 1 1 0 0,0 0 0 0 0,0 0 0 0 0,0 0-1 0 0,1 0 1 0 0,-1 0 0 0 0,0 0 0 0 0,0 0-1 0 0,0 0 1 0 0,0 0 0 0 0,0 0 0 0 0,0 0-1 0 0,0 0 1 0 0,0 0 0 0 0,0 0 0 0 0,0 0-1 0 0,0 0 1 0 0,0 0 0 0 0,0-1 0 0 0,0 1-1 0 0,0 0 1 0 0,0 0 0 0 0,0 0 0 0 0,0 0-1 0 0,0 0 1 0 0,0 0 0 0 0,0 0 0 0 0,0 0-1 0 0,0 0 1 0 0,0 0 0 0 0,0-1 0 0 0,0 1-1 0 0,0 0 1 0 0,0 0 0 0 0,0 0 0 0 0,0 0-1 0 0,0 0 1 0 0,0 0 0 0 0,0 0-1 0 0,0 0 5 0 0,-1-10 5 0 0,5 4 39 0 0,-4 6-49 0 0,1-1 1 0 0,-1 1 1 0 0,1-1-1 0 0,0 0 1 0 0,-1 0-1 0 0,1 1 0 0 0,-1-1 1 0 0,1 0-1 0 0,-1 0 1 0 0,1 0-1 0 0,-1 0 1 0 0,1 1-1 0 0,-1-1 0 0 0,0 0 1 0 0,1 0-1 0 0,-1 0-1 0 0,0 0 4 0 0,-1 0-1 0 0,1 0 1 0 0,0 0-1 0 0,-1 0 1 0 0,1 0 0 0 0,-1 0-1 0 0,1 1 1 0 0,-1-1-1 0 0,1 0 1 0 0,-1 0-1 0 0,1 0 1 0 0,-1 1-1 0 0,0-1 1 0 0,1 0 0 0 0,-1 1-4 0 0,1 0 0 0 0,-3-6 53 0 0,3-4-32 0 0,0 10-20 0 0,0 0 0 0 0,0 0-1 0 0,0 0 1 0 0,0-1 0 0 0,0 1 0 0 0,0 0-1 0 0,0 0 1 0 0,0 0 0 0 0,0 0 0 0 0,0 0-1 0 0,0 0 1 0 0,0 0 0 0 0,0 0 0 0 0,0 0-1 0 0,0 0 1 0 0,0-1 0 0 0,0 1 0 0 0,0 0-1 0 0,0 0 1 0 0,0 0 0 0 0,0 0 0 0 0,0 0-1 0 0,0 0 1 0 0,0 0 0 0 0,0 0 0 0 0,0 0-1 0 0,0 0 1 0 0,1 0 0 0 0,-1 0 0 0 0,0-1-1 0 0,0 1 1 0 0,0 0 0 0 0,0 0 0 0 0,0 0-1 0 0,0 0 1 0 0,0 0 0 0 0,0 0 0 0 0,0 0-1 0 0,0 0 1 0 0,0 0 0 0 0,0 0 0 0 0,1 0-1 0 0,-1 0 1 0 0,0 0 0 0 0,0 0 0 0 0,0 0-1 0 0,0 0 1 0 0,0 0 0 0 0,0 0 0 0 0,0 0-1 0 0,0 0 1 0 0,0 0 0 0 0,0 0 0 0 0,1 0-1 0 0,-1 0 1 0 0,0 0 0 0 0,0 0-1 0 0,10-3 23 0 0,-9 3-22 0 0,-1 0 0 0 0,0-1 0 0 0,0 1 0 0 0,0 0 0 0 0,0 0-1 0 0,1 0 1 0 0,-1 0 0 0 0,0-1 0 0 0,0 1 0 0 0,0 0 0 0 0,0 0 0 0 0,0 0 0 0 0,1-1 0 0 0,-1 1-1 0 0,0 0 1 0 0,0 0 0 0 0,0-1 0 0 0,0 1 0 0 0,0 0 0 0 0,0 0 0 0 0,0-1 0 0 0,0 1 0 0 0,0 0-1 0 0,0 0 1 0 0,0-1 0 0 0,0 1 0 0 0,0 0 0 0 0,0 0 0 0 0,0-1 0 0 0,0 1 0 0 0,0 0-1 0 0,0 0 1 0 0,0-1 0 0 0,-1 1 0 0 0,1 0 0 0 0,0 0 0 0 0,0 0 0 0 0,0-1 0 0 0,0 1 0 0 0,0 0-1 0 0,-1 0 1 0 0,1 0 0 0 0,0 0 0 0 0,0-1 0 0 0,0 1 0 0 0,-1 0-1 0 0,-9-5 21 0 0,9 4-17 0 0,1 1-1 0 0,0-1 1 0 0,0 0-1 0 0,-1 1 1 0 0,1-1 0 0 0,0 1-1 0 0,0-1 1 0 0,-1 0-1 0 0,1 0 1 0 0,0 1-1 0 0,0-1 1 0 0,0 0-1 0 0,0 1 1 0 0,0-1 0 0 0,0 0-4 0 0,0 1 0 0 0,0 0 0 0 0,0 0 1 0 0,0 0 0 0 0,0 0 0 0 0,0 0 0 0 0,0 0 0 0 0,0 0 0 0 0,0 0 0 0 0,0 0 0 0 0,0 0 0 0 0,0-1 0 0 0,0 1 0 0 0,0 0 0 0 0,0 0 0 0 0,0 0 0 0 0,0 0 0 0 0,0 0-1 0 0,0 0 1 0 0,0 0 0 0 0,0 0 0 0 0,0 0 0 0 0,0 0 0 0 0,0-1 0 0 0,0 1 0 0 0,0 0 0 0 0,0 0 0 0 0,0 0 0 0 0,0 0 0 0 0,0 0 0 0 0,0 0 0 0 0,0 0 0 0 0,0 0-1 0 0,0 0 1 0 0,0 0 0 0 0,0 0 0 0 0,-1 0 0 0 0,1 0 0 0 0,0 0 0 0 0,0 0 0 0 0,0 0 0 0 0,0 0 0 0 0,0 0 0 0 0,0 0 0 0 0,0-1 0 0 0,0 1 0 0 0,0 0 0 0 0,0 0 0 0 0,-1 0-1 0 0,1 0 1 0 0,0 0 0 0 0,0 0 0 0 0,0 1 0 0 0,0-1 0 0 0,0 0 0 0 0,0 0 0 0 0,0 0 0 0 0,0 0 0 0 0,0 0-1 0 0,-9 0 13 0 0,-11 0 51 0 0,1 1 29 0 0,7 1-44 0 0,-1 4-25 0 0,5-1-16 0 0,-3-4 29 0 0,9 0-31 0 0,0-1-1 0 0,0 0 1 0 0,1 0 0 0 0,-1 1 0 0 0,0-1-1 0 0,1 1 1 0 0,-1-1 0 0 0,0 1 0 0 0,1 0-1 0 0,-1-1 1 0 0,1 1 0 0 0,-1 0-1 0 0,1 0 1 0 0,-1 0-6 0 0,-5 4-5 0 0,-9-3 5 0 0,16-2 0 0 0,-1 0 0 0 0,0 0 0 0 0,0 0 0 0 0,0 0 0 0 0,0 0 0 0 0,1 0 0 0 0,-1 0 0 0 0,0 0 0 0 0,0 1 0 0 0,0-1 0 0 0,0 0 0 0 0,1 1 0 0 0,-1-1 0 0 0,0 0 0 0 0,0 1 0 0 0,-4 6-1 0 0,5-7 2 0 0,0 1-1 0 0,0-1 1 0 0,0 0-1 0 0,-1 1 0 0 0,1-1 1 0 0,0 0-1 0 0,0 1 0 0 0,-1-1 1 0 0,1 0-1 0 0,0 1 0 0 0,-1-1 1 0 0,1 0-1 0 0,0 0 0 0 0,-1 1 1 0 0,1-1-1 0 0,0 0 0 0 0,-1 0 1 0 0,1 0-1 0 0,0 1 0 0 0,-1-1 1 0 0,1 0-1 0 0,-1 0 0 0 0,1 0 1 0 0,0 0-1 0 0,-1 0 0 0 0,1 0 1 0 0,-1 0-1 0 0,1 0 1 0 0,-1 0-1 0 0,1 0 0 0 0,-1 0 0 0 0,-4 3 43 0 0,-8 7-32 0 0,6-7-11 0 0,6-3 0 0 0,1 0 0 0 0,0 1 0 0 0,-1-1 0 0 0,1 0 0 0 0,-1 0 0 0 0,1 0 0 0 0,-1 1 0 0 0,1-1 0 0 0,-1 0 0 0 0,1 1 0 0 0,0-1 0 0 0,-1 0 0 0 0,1 1 0 0 0,-1-1 0 0 0,1 0 0 0 0,0 1 0 0 0,-1-1 0 0 0,1 1 0 0 0,0-1 0 0 0,0 1 0 0 0,0-1 0 0 0,-1 1 0 0 0,1-1 0 0 0,0 0 0 0 0,0 1 0 0 0,0-1 0 0 0,0 1 0 0 0,0 0 0 0 0,0-1 0 0 0,0 1 0 0 0,0-1 0 0 0,0 1 0 0 0,0-1 0 0 0,0 1 0 0 0,0-1 0 0 0,0 1 0 0 0,0-1 0 0 0,0 1 0 0 0,0-1 0 0 0,0 1 0 0 0,1-1 0 0 0,-1 1 0 0 0,0-1 0 0 0,0 1 0 0 0,0-1 0 0 0,0 1 0 0 0,0-1 0 0 0,0 1 0 0 0,0-1 0 0 0,0 1 0 0 0,-1-1 0 0 0,1 1 0 0 0,0-1 0 0 0,0 1 0 0 0,0-1 0 0 0,0 1 0 0 0,-1-1 0 0 0,1 0 0 0 0,0 1 0 0 0,-1-1 0 0 0,1 1 0 0 0,0-1 0 0 0,-1 1 0 0 0,1-1 0 0 0,0 0 0 0 0,-1 1 0 0 0,1-1 0 0 0,0 0 0 0 0,-1 0 0 0 0,1 1 0 0 0,-1-1 0 0 0,1 0 0 0 0,-1 0 0 0 0,1 1 0 0 0,-1-1 0 0 0,1 0 0 0 0,-1 0 0 0 0,-6 3 0 0 0,6-2 0 0 0,0-1 0 0 0,0 1 0 0 0,0 0 0 0 0,0 0 0 0 0,0 0 0 0 0,0 0 0 0 0,0 0 0 0 0,0 0 0 0 0,0 0 0 0 0,0 0 0 0 0,0 0 0 0 0,0 1 0 0 0,-3 9 0 0 0,3-10 0 0 0,1 0 0 0 0,0 0 0 0 0,-1 1 0 0 0,1-1 0 0 0,-1 0 0 0 0,1 0 0 0 0,-1 0 0 0 0,0 0 0 0 0,1 0 0 0 0,-1 0 0 0 0,0 0 0 0 0,0-1 0 0 0,0 1 0 0 0,0 0 0 0 0,0 0 0 0 0,1-1 0 0 0,-1 1 0 0 0,-1 0 0 0 0,-10 3 0 0 0,11-4 0 0 0,1 0 0 0 0,0 0 0 0 0,-1 0 0 0 0,1 1 0 0 0,-1-1 0 0 0,1 0 0 0 0,-1 0 0 0 0,1 0 0 0 0,-1 1 0 0 0,1-1 0 0 0,0 0 0 0 0,-1 0 0 0 0,1 1 0 0 0,-1-1 0 0 0,1 0 0 0 0,0 1 0 0 0,-1-1 0 0 0,1 0 0 0 0,0 1 0 0 0,-14 24 0 0 0,9-17 0 0 0,4-6 0 0 0,0-1 0 0 0,0 0 0 0 0,0 1 0 0 0,0-1 0 0 0,1 1 0 0 0,-1-1 0 0 0,0 1 0 0 0,1 0 0 0 0,0-1 0 0 0,-1 1 0 0 0,1 0 0 0 0,0-1 0 0 0,0 1 0 0 0,-1 0 0 0 0,1 14 0 0 0,3-1 0 0 0,2-7 0 0 0,-4-6 4 0 0,0-1 0 0 0,0 1-1 0 0,0-1 1 0 0,-1 1 0 0 0,1-1 0 0 0,0 1-1 0 0,-1-1 1 0 0,1 1 0 0 0,-1-1 0 0 0,1 1 0 0 0,-1 0-1 0 0,0-1 1 0 0,0 1 0 0 0,0 0-4 0 0,0-1 1 0 0,0 0 0 0 0,1 0 1 0 0,-1 0-1 0 0,0 0 0 0 0,0 0 0 0 0,1 0 1 0 0,-1 0-1 0 0,0-1 0 0 0,1 1 0 0 0,-1 0 1 0 0,1 0-1 0 0,-1 0 0 0 0,1 0 0 0 0,0-1 1 0 0,-1 1-1 0 0,1 0 0 0 0,0 0 0 0 0,-1-1 1 0 0,1 1-1 0 0,0-1 0 0 0,0 1 0 0 0,0-1 0 0 0,-1 1 1 0 0,1-1-1 0 0,0 1 0 0 0,0-1 0 0 0,0 1-1 0 0,15 9 71 0 0,-15-8-63 0 0,0-1-1 0 0,1 0 1 0 0,-1 0 0 0 0,0 0 0 0 0,0 1-1 0 0,0-1 1 0 0,0 0 0 0 0,0 1-1 0 0,0-1 1 0 0,0 1 0 0 0,-1 0 0 0 0,1-1-1 0 0,0 1 1 0 0,-1-1 0 0 0,1 1 0 0 0,-1 0-1 0 0,0 0 1 0 0,0-1 0 0 0,1 1 0 0 0,-1 0-8 0 0,0-1 4 0 0,0 0 0 0 0,0-1 0 0 0,0 1 0 0 0,0 0 1 0 0,0 0-1 0 0,0-1 0 0 0,1 1 0 0 0,-1 0 0 0 0,0-1 1 0 0,1 1-1 0 0,-1 0 0 0 0,0 0 0 0 0,1-1 0 0 0,-1 1 1 0 0,1-1-1 0 0,-1 1 0 0 0,1-1 0 0 0,0 1 0 0 0,-1 0 1 0 0,1-1-1 0 0,-1 0 0 0 0,1 1 0 0 0,0-1 1 0 0,-1 1-1 0 0,1-1 0 0 0,0 0 0 0 0,-1 1 0 0 0,1-1 1 0 0,0 0-1 0 0,0 0 0 0 0,-1 0 0 0 0,1 0 0 0 0,0 0 1 0 0,0 1-1 0 0,0-1 0 0 0,-1-1 0 0 0,1 1-4 0 0,1 0 8 0 0,-1 1 0 0 0,0-1 0 0 0,1 0 0 0 0,-1 0-1 0 0,0 1 1 0 0,0-1 0 0 0,1 0 0 0 0,-1 1 0 0 0,0-1-1 0 0,0 1 1 0 0,0 0 0 0 0,0-1 0 0 0,1 1 0 0 0,-1 0 0 0 0,0 0-1 0 0,0 0 1 0 0,-1 0 0 0 0,1 0 0 0 0,0 0 0 0 0,0 0 0 0 0,0 1-8 0 0,2 2 34 0 0,-3-3-25 0 0,0 0 0 0 0,0-1 0 0 0,1 1-1 0 0,-1 0 1 0 0,0-1 0 0 0,1 1-1 0 0,-1-1 1 0 0,1 1 0 0 0,-1 0-1 0 0,0-1 1 0 0,1 1 0 0 0,-1-1 0 0 0,1 1-1 0 0,-1-1 1 0 0,1 0 0 0 0,0 1-1 0 0,-1-1 1 0 0,1 0 0 0 0,-1 1-1 0 0,1-1 1 0 0,0 0 0 0 0,0 1-9 0 0,4 1 40 0 0,12 8 161 0 0,-14-8-134 0 0,1 1-1 0 0,0-1 0 0 0,0 0 1 0 0,0 0-1 0 0,1 0 1 0 0,-1 0-1 0 0,1-1 0 0 0,-1 1 1 0 0,2-1-67 0 0,4-1 249 0 0,-1 0-67 0 0,-1-1-65 0 0,0 1-33 0 0,-4 0-47 0 0,0 0 0 0 0,0 1-1 0 0,0-1 1 0 0,0 1 0 0 0,0 0 0 0 0,0 0-37 0 0,4 1 49 0 0,-8-1-39 0 0,1-1 0 0 0,0 0 0 0 0,0 1 1 0 0,0-1-1 0 0,0 0 0 0 0,0 0 0 0 0,0 1 1 0 0,0-1-1 0 0,0 0 0 0 0,0 0 1 0 0,0 0-1 0 0,0 0 0 0 0,0 0 0 0 0,0 0 1 0 0,0 0-1 0 0,0-1 0 0 0,0 1 0 0 0,0 0 1 0 0,0 0-1 0 0,0-1 0 0 0,-1 1 1 0 0,2-1-11 0 0,5-1 38 0 0,3 0 27 0 0,-1 1-1 0 0,1 0 0 0 0,-1 1 1 0 0,1 0-1 0 0,1 1-64 0 0,4-1 37 0 0,-14 0-30 0 0,1 0 0 0 0,0 0 0 0 0,0 0 0 0 0,-1 0 0 0 0,1 0 1 0 0,0-1-1 0 0,-1 1 0 0 0,1-1 0 0 0,-1 1 0 0 0,1-1-7 0 0,17-9 74 0 0,7 4-78 0 0,-15 2 46 0 0,-7 2-69 0 0,0 0-46 0 0,0 1-34 0 0,-1-1-52 0 0,0 0-61 0 0,0 0-69 0 0,-1 1-11 0 0,1-1-60 0 0,-1 1-65 0 0,0-1-69 0 0,1 0-76 0 0,-1 0-80 0 0,0 0-86 0 0,0 1-90 0 0,4-6-1366 0 0,4-2-1249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15.0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0 395 6392 0 0,'0'0'141'0'0,"0"0"23"0"0,0 0 12 0 0,6 0-24 0 0,-4 0-137 0 0,13 2 37 0 0,-11-1-4 0 0,-2 2 32 0 0,0 0 44 0 0,-1 1 53 0 0,-1-3-168 0 0,0-1 0 0 0,0 0 0 0 0,0 0 0 0 0,0 0-1 0 0,0 0 1 0 0,0 0 0 0 0,0 0 0 0 0,0 0 0 0 0,0 0 0 0 0,0 0 0 0 0,0 0-1 0 0,0 1 1 0 0,0-1 0 0 0,0 0 0 0 0,0 0 0 0 0,0 0 0 0 0,0 0 0 0 0,0 0 0 0 0,0 0-1 0 0,0 0 1 0 0,0 0 0 0 0,0 0 0 0 0,0 0 0 0 0,0 1 0 0 0,0-1 0 0 0,0 0-1 0 0,0 0 1 0 0,0 0 0 0 0,0 0 0 0 0,0 0 0 0 0,0 0 0 0 0,0 0 0 0 0,1 0 0 0 0,-1 0-1 0 0,0 0 1 0 0,0 0 0 0 0,0 0 0 0 0,0 0 0 0 0,0 0 0 0 0,0 0 0 0 0,0 0-1 0 0,0 0 1 0 0,0 0 0 0 0,0 0 0 0 0,1 0 0 0 0,-1 0 0 0 0,0 0 0 0 0,0 0 0 0 0,0 0-1 0 0,0 0 1 0 0,0 0 0 0 0,0 0 0 0 0,0 0 0 0 0,0 0 0 0 0,0 0 0 0 0,0 0-1 0 0,1 0-8 0 0,9 0 526 0 0,-7 0-20 0 0,-3 0-88 0 0,5 0-40 0 0,-1 0-372 0 0,0 0 53 0 0,1 0 45 0 0,1 0 38 0 0,8 0 213 0 0,20 0 587 0 0,-24 0-709 0 0,-1 0-62 0 0,-4 0-109 0 0,0 0-34 0 0,-2 0-39 0 0,1 0-44 0 0,13-3 154 0 0,-4-6 2 0 0,-12 8-95 0 0,4-2 74 0 0,6 3-54 0 0,-6-2 17 0 0,6-9-22 0 0,-6 7 24 0 0,1 4-35 0 0,-2-1-11 0 0,-3 0 4 0 0,-1 0 1 0 0,1 0 0 0 0,-1 0-1 0 0,1 0 1 0 0,-1 0 0 0 0,0 0 0 0 0,0 0-1 0 0,1 0 1 0 0,-1 0 0 0 0,0 0-1 0 0,0 0 1 0 0,0 0 0 0 0,0-1-4 0 0,2-9 16 0 0,8 5-6 0 0,-9 6-7 0 0,-1-1 0 0 0,0 0 0 0 0,1 0 0 0 0,-1 1 1 0 0,0-1-1 0 0,0 0 0 0 0,1 0 0 0 0,-1 0 0 0 0,0 0 0 0 0,0 0 0 0 0,0 1 0 0 0,0-1 0 0 0,0 0 0 0 0,0-1-3 0 0,1-6 19 0 0,-2-2 18 0 0,-12-6-18 0 0,7 6-9 0 0,2 8 14 0 0,1 1-3 0 0,-5-15-12 0 0,7 15-9 0 0,0 0 0 0 0,0 0 0 0 0,1 0 0 0 0,-1-1 0 0 0,0 1 0 0 0,0 0 0 0 0,0 0 0 0 0,0 1 0 0 0,0-1 0 0 0,0 0 0 0 0,-1 0 0 0 0,0 0 0 0 0,1 0 0 0 0,0 1 0 0 0,0-1 0 0 0,0 1 0 0 0,-1-1 0 0 0,1 0 0 0 0,0 0 0 0 0,0 1 0 0 0,0-1 0 0 0,0 0 0 0 0,0 0 0 0 0,0 0 0 0 0,0 0 0 0 0,1-1 0 0 0,-1 1 0 0 0,0 0 0 0 0,0-1 0 0 0,1 2 0 0 0,0 0 0 0 0,0 0 0 0 0,0 0 0 0 0,0 0 0 0 0,0 0 0 0 0,0 0 0 0 0,0-1 0 0 0,0 1 0 0 0,0 0 0 0 0,0 0 0 0 0,0 0 0 0 0,0 0 0 0 0,0 0 0 0 0,-1 0 0 0 0,1 0 0 0 0,0 0 0 0 0,0-1 0 0 0,0 1 0 0 0,0 0 0 0 0,0 0 0 0 0,0 0 0 0 0,0 0 0 0 0,0 0 0 0 0,-1 0 0 0 0,1 0 0 0 0,0 0 0 0 0,0 0 0 0 0,0 0 0 0 0,0 0 0 0 0,0 0 0 0 0,0 0 0 0 0,0 0 0 0 0,-1 0 0 0 0,1 0 0 0 0,0 0 0 0 0,0 0 0 0 0,0 0 0 0 0,0 0 0 0 0,0 0 0 0 0,-14 6 0 0 0,1 1 0 0 0,-3-5 0 0 0,16-2 0 0 0,-1 0 0 0 0,0 0 0 0 0,0 0 0 0 0,0 0 0 0 0,0 0 0 0 0,0 0 0 0 0,1 1 0 0 0,-1-1 0 0 0,0 0 0 0 0,0 0 0 0 0,0 1 0 0 0,0-1 0 0 0,1 0 0 0 0,-2 1 0 0 0,-3 10 0 0 0,-8-6 0 0 0,12-5 0 0 0,-1 1 0 0 0,1 0 0 0 0,0 0 0 0 0,0 0 0 0 0,0 0 0 0 0,0 0 0 0 0,0 0 0 0 0,0 0 0 0 0,0 0 0 0 0,1 0 0 0 0,-1 0 0 0 0,0 1 0 0 0,-8 13-8 0 0,6-13-11 0 0,-1 2-8 0 0,3-1 26 0 0,0-1-1 0 0,1 1 1 0 0,0 0-1 0 0,-1 0 1 0 0,1 0-1 0 0,0 0 1 0 0,0 1 1 0 0,0-2 0 0 0,0 0 0 0 0,0-1 0 0 0,0 1 0 0 0,-1 0 0 0 0,1 0 0 0 0,0 0 0 0 0,-1 0 0 0 0,0 0 0 0 0,1 0 0 0 0,-1-1 0 0 0,0 1 0 0 0,0 0 0 0 0,-1 1 0 0 0,1-2 0 0 0,0 1 0 0 0,0-1 0 0 0,0 1 0 0 0,1-1 0 0 0,-1 1 0 0 0,1-1 0 0 0,-1 1 0 0 0,1-1 0 0 0,-1 1 0 0 0,1-1 0 0 0,0 1 0 0 0,0 0 0 0 0,-1 1 0 0 0,1 28 0 0 0,0-19 0 0 0,0-9 0 0 0,-1 0 0 0 0,1 0 0 0 0,0 1 0 0 0,0-1 0 0 0,0 0 0 0 0,1 0 0 0 0,-1 1 0 0 0,1-1 0 0 0,0 0 0 0 0,0 0 0 0 0,25 45 0 0 0,-20-17 0 0 0,9-2 0 0 0,-4-23 0 0 0,-6 4 0 0 0,8-5 0 0 0,25 16 38 0 0,-28-15 16 0 0,-8-6-46 0 0,0 1 0 0 0,0 0 1 0 0,1 0-1 0 0,-1-1 0 0 0,0 0 0 0 0,1 1 1 0 0,-1-1-1 0 0,0 0 0 0 0,1 0 1 0 0,-1 0-1 0 0,0-1 0 0 0,1 1 1 0 0,-1 0-1 0 0,0-1 0 0 0,1 1 0 0 0,1-2-8 0 0,-2 1 7 0 0,0 0 0 0 0,0 0 0 0 0,1 0 0 0 0,-1 0 0 0 0,0 0 0 0 0,0 0 0 0 0,-1-1 0 0 0,2 0-7 0 0,-3 2 2 0 0,1 0 1 0 0,-1-1-1 0 0,0 1 0 0 0,0 0 1 0 0,1 0-1 0 0,-1 0 1 0 0,0-1-1 0 0,0 1 1 0 0,1 0-1 0 0,-1 0 1 0 0,0 0-1 0 0,1 0 1 0 0,-1 0-1 0 0,0-1 1 0 0,0 1-1 0 0,1 0 0 0 0,-1 0 1 0 0,0 0-1 0 0,1 0 1 0 0,-1 0-1 0 0,0 0 1 0 0,1 0-1 0 0,-1 0 1 0 0,0 0-1 0 0,1 0 1 0 0,-1 0-3 0 0,3 1-4 0 0,1-1 18 0 0,0 0 0 0 0,1 1 1 0 0,-1-2-1 0 0,0 1 0 0 0,0 0 0 0 0,0-1 0 0 0,0 0 0 0 0,2 0-14 0 0,26-15 67 0 0,-23 9-81 0 0,-3 1-38 0 0,-6 6 52 0 0,7-6-106 0 0,2-1-122 0 0,4 1-206 0 0,-12 6 402 0 0,-1-1 0 0 0,1 0 1 0 0,-1 0-1 0 0,0 1 0 0 0,0-1 0 0 0,1 0 0 0 0,-1 0 0 0 0,0 0 0 0 0,0 0 0 0 0,0 1 0 0 0,0-1 0 0 0,0 0 1 0 0,0 0-1 0 0,0-1 32 0 0</inkml:trace>
  <inkml:trace contextRef="#ctx0" brushRef="#br0" timeOffset="380.7">537 1 8232 0 0,'-27'0'182'0'0,"22"0"29"0"0,5 0 14 0 0,0 3-27 0 0,0-3-194 0 0,0 0 0 0 0,0 1 0 0 0,0-1 0 0 0,0 1 0 0 0,0-1 1 0 0,0 1-1 0 0,0-1 0 0 0,0 1 0 0 0,1-1 0 0 0,-1 1 0 0 0,0-1 1 0 0,0 0-1 0 0,0 1 0 0 0,1-1 0 0 0,-1 1 0 0 0,0-1 0 0 0,0 0 0 0 0,1 1 1 0 0,-1-1-1 0 0,0 0 0 0 0,1 1 0 0 0,-1-1 0 0 0,0 0 0 0 0,1 1 1 0 0,-1-1-1 0 0,0 0-4 0 0,4 1 79 0 0,2 1-58 0 0,-3-2 13 0 0,0 0 54 0 0,1 0 81 0 0,-1 0-1 0 0,1 0 54 0 0,-4 0 225 0 0,0 0-38 0 0,0 0-293 0 0,0 0 15 0 0,0 2 43 0 0,0 12 225 0 0,0-1-90 0 0,0 1-77 0 0,0 0-64 0 0,0 11 16 0 0,0 35 35 0 0,0-57-212 0 0,0 0-1 0 0,1 1 1 0 0,-1-1 0 0 0,1 0-1 0 0,0 0 1 0 0,0 1 0 0 0,0-1 0 0 0,0 0-1 0 0,2 2-6 0 0,1 5 24 0 0,2 8 19 0 0,-5-14-5 0 0,0 0 0 0 0,0 0 0 0 0,1 0 0 0 0,-1-1 0 0 0,1 1 0 0 0,2 3-38 0 0,0-1 68 0 0,-3-6-52 0 0,0 1-1 0 0,0 0 1 0 0,-1 0 0 0 0,1 0-1 0 0,-1 0 1 0 0,1 0 0 0 0,-1 0-1 0 0,1 0 1 0 0,-1 0-1 0 0,0 0 1 0 0,1 0 0 0 0,-1 0-16 0 0,-5 15 256 0 0,6-10-146 0 0,3 2-37 0 0,2 2-23 0 0,4 4-28 0 0,-5-7-21 0 0,1 1-1 0 0,-5-7 0 0 0,0 0 0 0 0,0 0 0 0 0,0 1 0 0 0,-1-1 0 0 0,1 1 0 0 0,0-1 0 0 0,0 1 0 0 0,-1-1 0 0 0,1 1 0 0 0,-1-1 0 0 0,1 1 0 0 0,-1 0 0 0 0,0-1 0 0 0,0 1 0 0 0,1 0 0 0 0,-1 0 0 0 0,2 11 18 0 0,4-3 49 0 0,-5-8-49 0 0,0-1 0 0 0,-1 1 0 0 0,1 0 0 0 0,0-1 0 0 0,0 1 0 0 0,-1 0 0 0 0,1-1 0 0 0,-1 1 0 0 0,1 0-1 0 0,-1 0 1 0 0,0-1 0 0 0,0 1 0 0 0,0 0-18 0 0,1 5 63 0 0,-1-6-46 0 0,0 1 1 0 0,0-1 0 0 0,0 1 0 0 0,0 0 0 0 0,0-1 0 0 0,0 1 0 0 0,0 0 0 0 0,-1-1 0 0 0,1 1 0 0 0,-1 0 0 0 0,1-1 0 0 0,-1 2-18 0 0,-5 1 52 0 0,6-4-51 0 0,-1 0 1 0 0,1 0 0 0 0,0 0 0 0 0,-1 0-1 0 0,1 0 1 0 0,-1 0 0 0 0,1 1 0 0 0,0-1-1 0 0,-1 0 1 0 0,1 0 0 0 0,0 0 0 0 0,0 1-1 0 0,-1-1 1 0 0,1 0 0 0 0,0 0-1 0 0,0 1 1 0 0,-1-1 0 0 0,1 0 0 0 0,0 1-1 0 0,0-1 1 0 0,0 0 0 0 0,-1 1 0 0 0,1-1-1 0 0,0 0 1 0 0,0 1 0 0 0,0-1 0 0 0,0 1-1 0 0,0-1 1 0 0,0 0 0 0 0,0 1 0 0 0,0-1-1 0 0,0 1 1 0 0,0-1 0 0 0,0 0 0 0 0,0 1-1 0 0,0-1 1 0 0,0 0 0 0 0,0 1-1 0 0,0-1 1 0 0,0 1 0 0 0,0-1 0 0 0,1 0-1 0 0,-1 1 1 0 0,0-1 0 0 0,0 0 0 0 0,0 1-1 0 0,1-1 1 0 0,-1 0 0 0 0,0 0-2 0 0,11 14 27 0 0,-9-12 49 0 0,-2 1-12 0 0,0 5-50 0 0,0 10 21 0 0,1-15-68 0 0,1-1-73 0 0,2 2-45 0 0,3 3-148 0 0,-5-4-255 0 0,-2-3-12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12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0 364 5192 0 0,'0'0'151'0'0,"0"0"59"0"0,0 0 149 0 0,0 0 66 0 0,0 0 14 0 0,0 0-9 0 0,0 0-39 0 0,0 0-20 0 0,0 0-3 0 0,0 0-19 0 0,0 0-80 0 0,0 0-39 0 0,0 0-6 0 0,0 0-7 0 0,0 0-29 0 0,0 0-17 0 0,0 0-3 0 0,0 0 5 0 0,0 0 23 0 0,3 2 11 0 0,8 9 1 0 0,-9-9-3 0 0,-2-2-10 0 0,0 3-3 0 0,5 12 25 0 0,3-4-56 0 0,-5-8-40 0 0,-2 0-45 0 0,0 0-27 0 0,-1 1-26 0 0,1 2 32 0 0,4 2 25 0 0,-1-2-29 0 0,-2 0 18 0 0,-1 0 32 0 0,0 2 56 0 0,0 0-46 0 0,5 3-23 0 0,-2-3-13 0 0,-1-2 9 0 0,-2 1 20 0 0,0 0 42 0 0,-2-3-88 0 0,1-1-31 0 0,0-1 0 0 0,0 0 1 0 0,0 1-1 0 0,0-1 0 0 0,1 0 1 0 0,-1 1-1 0 0,0-1 0 0 0,1 0 1 0 0,0 2-28 0 0,4 4 72 0 0,-4-6-57 0 0,0-1 0 0 0,0 0 0 0 0,0 1 0 0 0,0-1-1 0 0,-1 1 1 0 0,1-1 0 0 0,-1 1 0 0 0,1 0 0 0 0,-1-1-1 0 0,1 1 1 0 0,-1 0 0 0 0,0-1 0 0 0,0 1 0 0 0,0 0-15 0 0,0 7 94 0 0,0 15 224 0 0,0-17-250 0 0,0-3-38 0 0,0-1 92 0 0,3 0-2 0 0,3 5-27 0 0,0 6-31 0 0,-5-5-12 0 0,-1 0 46 0 0,0-3 6 0 0,0 2 38 0 0,0-2 21 0 0,-2-3-124 0 0,-9 7-113 0 0,8-7-55 0 0,3-3 50 0 0,0 0-63 0 0,0 0-76 0 0,0 0 65 0 0,0 0-35 0 0,0 0-38 0 0,0 0-36 0 0,0 0-357 0 0,0 0 84 0 0,0 0-49 0 0,0 0-690 0 0,0 0-544 0 0,0 0-1032 0 0</inkml:trace>
  <inkml:trace contextRef="#ctx0" brushRef="#br0" timeOffset="647.08">837 111 6880 0 0,'0'0'157'0'0,"-3"-2"23"0"0,-8-9 11 0 0,15 9-71 0 0,1 0-58 0 0,-3 1-52 0 0,-2 1-11 0 0,0-1 1 0 0,1 1 0 0 0,-1 0-1 0 0,0 0 1 0 0,0-1 0 0 0,0 1-1 0 0,0 0 1 0 0,0 0-1 0 0,0-1 1 0 0,0 1 0 0 0,1 0-1 0 0,-1-1 1 0 0,0 1 0 0 0,0 0-1 0 0,0 0 1 0 0,0-1 0 0 0,0 1-1 0 0,0 0 1 0 0,0-1-1 0 0,0 1 1 0 0,-1 0 0 0 0,1-1-1 0 0,0 1 1 0 0,0 0 0 0 0,0 0-1 0 0,0-1 1 0 0,0 1 0 0 0,0 0-1 0 0,0 0 1 0 0,-1-1-1 0 0,1 1 1 0 0,0 0 0 0 0,0 0-1 0 0,0-1 1 0 0,-1 1 0 0 0,1 0-1 0 0,0 0 1 0 0,0 0-1 0 0,-1 0 1 0 0,1-1 0 0 0,0 1 0 0 0,-15-10 10 0 0,6 5 69 0 0,7 3 43 0 0,1 1 140 0 0,-2-2 240 0 0,-7-10 11 0 0,7 6-286 0 0,3 7-208 0 0,0-1 1 0 0,-1 1-1 0 0,1-1 0 0 0,0 1 1 0 0,0-1-1 0 0,0 1 1 0 0,-1-1-1 0 0,1 1 1 0 0,0 0-1 0 0,0-1 0 0 0,-1 1 1 0 0,1-1-1 0 0,-1 1 1 0 0,1 0-1 0 0,0-1 1 0 0,-1 1-1 0 0,1 0 1 0 0,-1-1-1 0 0,1 1 0 0 0,0 0 1 0 0,-1 0-1 0 0,1 0 1 0 0,-1-1-1 0 0,1 1 1 0 0,-1 0-1 0 0,1 0 1 0 0,-1 0-1 0 0,1 0 0 0 0,-1 0 1 0 0,1 0-1 0 0,-1 0 1 0 0,1 0-1 0 0,-1 0 1 0 0,1 0-1 0 0,-1 0 0 0 0,1 0 1 0 0,-1 0-1 0 0,1 0-19 0 0,-5 0 123 0 0,0-1 44 0 0,-6-4 486 0 0,7 3-428 0 0,1-1-107 0 0,1 2-101 0 0,0 0-34 0 0,-14-1 346 0 0,0-1-40 0 0,14 1-150 0 0,-1 0-102 0 0,-5-5-53 0 0,4 6 65 0 0,1 0 71 0 0,-1 0 50 0 0,0 2 81 0 0,0 0 96 0 0,0 0 108 0 0,-17 10-381 0 0,13-6-14 0 0,-3 6-38 0 0,4-4-5 0 0,-2 4 20 0 0,9-9-37 0 0,-1-1 0 0 0,0 0 0 0 0,1 1 0 0 0,-1-1 0 0 0,0 0 0 0 0,0 0 0 0 0,0 1 0 0 0,0-1 0 0 0,0 0 0 0 0,0 0 0 0 0,0 0 0 0 0,-1 0 0 0 0,-8 0 0 0 0,10-1 0 0 0,-1 0 0 0 0,1 0 0 0 0,0-1 0 0 0,-1 1 0 0 0,1 0 0 0 0,0 0 0 0 0,-1 0 0 0 0,1 0 0 0 0,0 0 0 0 0,-1 0 0 0 0,1 0 0 0 0,-1 0 0 0 0,1 0 0 0 0,0 0 0 0 0,-1 1 0 0 0,1-1 0 0 0,0 0 0 0 0,-1 0 0 0 0,1 0 0 0 0,0 0 0 0 0,-1 0 0 0 0,1 1 0 0 0,0-1 0 0 0,-1 0 0 0 0,1 1 0 0 0,-1-1 0 0 0,1 1 0 0 0,0 0 0 0 0,-1 0 0 0 0,1-1 0 0 0,0 1 0 0 0,0 0 0 0 0,-1 0 0 0 0,1 0 0 0 0,0 0 0 0 0,0-1 0 0 0,0 1 0 0 0,0 0 0 0 0,0 0 0 0 0,0 1 0 0 0,0-1 0 0 0,0-1 0 0 0,0 1 0 0 0,0 0 0 0 0,0 0 0 0 0,0 0 0 0 0,0 0 0 0 0,0 0 0 0 0,0-1 0 0 0,0 1 0 0 0,-1 0 0 0 0,1 0 0 0 0,0 0 0 0 0,-1-1 0 0 0,1 2 0 0 0,-4 2 0 0 0,3-4 0 0 0,1 0 0 0 0,0 0 0 0 0,0 0 0 0 0,0 0 0 0 0,0 0 0 0 0,0 0 0 0 0,0 0 0 0 0,-1 0 0 0 0,1 0 0 0 0,0 0 0 0 0,0 1 0 0 0,0-1 0 0 0,0 0 0 0 0,0 0 0 0 0,0 0 0 0 0,0 0 0 0 0,0 0 0 0 0,-1 0 0 0 0,1 0 0 0 0,0 1 0 0 0,0-1 0 0 0,0 0 0 0 0,0 0 0 0 0,0 0 0 0 0,0 0 0 0 0,0 0 0 0 0,0 1 0 0 0,0-1 0 0 0,0 0 0 0 0,0 0 0 0 0,0 0 0 0 0,0 0 0 0 0,0 1 0 0 0,0-1 0 0 0,0 0 0 0 0,0 0 0 0 0,0 0 0 0 0,0 0 0 0 0,0 0 0 0 0,1 0 0 0 0,-1 1 0 0 0,0-1 0 0 0,0 0 0 0 0,0 0 0 0 0,0 0 0 0 0,0 0 0 0 0,0 0 0 0 0,0 0 0 0 0,0 1 0 0 0,0-1 0 0 0,1 0 0 0 0,4 8 0 0 0,0 5 0 0 0,-4-12 0 0 0,3 4 0 0 0,-4-3 0 0 0,-3 9 0 0 0,4-10 0 0 0,-1 0 0 0 0,1 0 0 0 0,-1 0 0 0 0,1 1 0 0 0,-1-1 0 0 0,1 0 0 0 0,-1 0 0 0 0,1 0 0 0 0,0 0 0 0 0,0 0 0 0 0,-1-1 0 0 0,1 1 0 0 0,0 0 0 0 0,1 1 0 0 0,0-1 0 0 0,-1 0 0 0 0,0 0 0 0 0,0-1 0 0 0,-1 1 0 0 0,1 0 0 0 0,0 0 0 0 0,0-1 0 0 0,0 1 0 0 0,-1 0 0 0 0,1 0 0 0 0,0 0 0 0 0,-1 0 0 0 0,1 0 0 0 0,-1 0 0 0 0,1 0 0 0 0,-1 0 0 0 0,0 0 0 0 0,1 0 0 0 0,-1 0 0 0 0,0 0 0 0 0,0 0 0 0 0,0 0 0 0 0,0 0 0 0 0,0 1 0 0 0,0-1 0 0 0,0 0 0 0 0,0 0 0 0 0,0 0 0 0 0,0 0 0 0 0,-1 1 0 0 0,0 1 0 0 0,-1-1 0 0 0,1 0 0 0 0,0 1 0 0 0,0 0 0 0 0,0-1 0 0 0,1 1 0 0 0,-1 0 0 0 0,0-1 0 0 0,1 1 0 0 0,0 0 0 0 0,0 0 0 0 0,0-2 0 0 0,0-1 0 0 0,0 1 0 0 0,0 0 0 0 0,1 0 0 0 0,-1-1 0 0 0,0 1 0 0 0,0 0 0 0 0,1-1 0 0 0,-1 1 0 0 0,1 0 0 0 0,-1-1 0 0 0,0 1 0 0 0,1-1 0 0 0,-1 1 0 0 0,1 0 0 0 0,0-1 0 0 0,-1 0 0 0 0,1 1 0 0 0,-1-1 0 0 0,1 1 0 0 0,-1-1 0 0 0,1 0 0 0 0,-1 1 0 0 0,0-1 0 0 0,1 1 0 0 0,-1-1 0 0 0,0 1 0 0 0,1-1 0 0 0,-1 0 0 0 0,0 1 0 0 0,0-1 0 0 0,1 1 0 0 0,-1-1 0 0 0,0 1 0 0 0,0 0 0 0 0,0-1 0 0 0,0 1 0 0 0,0-1 0 0 0,0 1 0 0 0,0-1 0 0 0,0 1 0 0 0,0-1 0 0 0,0 1 0 0 0,0 0 0 0 0,0-1 0 0 0,0 1 0 0 0,0-1 0 0 0,0 1 0 0 0,0-1 0 0 0,-1 1 0 0 0,1-1 0 0 0,0 1 0 0 0,0-1 0 0 0,-1 1 0 0 0,1-1 0 0 0,0 1 0 0 0,-1-1 0 0 0,-4 8 0 0 0,4-6 0 0 0,0-1 0 0 0,0 0 0 0 0,1 1 0 0 0,-1-1 0 0 0,0 1 0 0 0,1-1 0 0 0,-1 1 0 0 0,0 0 0 0 0,1-1 0 0 0,0 1 0 0 0,-1 0 0 0 0,1-1 0 0 0,0 1 0 0 0,0 0 0 0 0,0 92 138 0 0,0-91-133 0 0,0 0 0 0 0,0-1 0 0 0,1 1 0 0 0,-1-1 0 0 0,0 1 0 0 0,1-1 0 0 0,0 1-1 0 0,0-1 1 0 0,0 1 0 0 0,0-1 0 0 0,1 2-5 0 0,-1-2 0 0 0,0 1 0 0 0,0-1 0 0 0,0 0 0 0 0,0 1 0 0 0,0-1 0 0 0,-1 1 0 0 0,1-1 0 0 0,-1 1 0 0 0,1-1 0 0 0,-1 1 0 0 0,0 2 0 0 0,0-2-4 0 0,1 29 33 0 0,0-30-25 0 0,-1 0 0 0 0,0 0 0 0 0,1 0-1 0 0,0 0 1 0 0,-1-1 0 0 0,1 1 0 0 0,0 0-1 0 0,0 0 1 0 0,0-1 0 0 0,0 1 0 0 0,0-1-1 0 0,0 1 1 0 0,1 0-4 0 0,-2-2 1 0 0,0 0 0 0 0,0 0-1 0 0,0 0 1 0 0,0 0 0 0 0,1 0 0 0 0,-1 0-1 0 0,0 0 1 0 0,0 1 0 0 0,0-1 0 0 0,0 0-1 0 0,0 0 1 0 0,0 0 0 0 0,0 0 0 0 0,0 0-1 0 0,0 0 1 0 0,0 0 0 0 0,1 0 0 0 0,-1 0-1 0 0,0 1 1 0 0,0-1 0 0 0,0 0 0 0 0,0 0-1 0 0,0 0 1 0 0,0 0 0 0 0,0 0 0 0 0,0 0-1 0 0,0 0 1 0 0,0 1 0 0 0,0-1 0 0 0,0 0-1 0 0,0 0 1 0 0,0 0 0 0 0,0 0 0 0 0,0 0-1 0 0,0 0 1 0 0,0 1 0 0 0,0-1 0 0 0,0 0-1 0 0,0 0 1 0 0,0 0 0 0 0,-1 0 0 0 0,1 0-1 0 0,0 0 1 0 0,0 0 0 0 0,0 0 0 0 0,0 1-1 0 0,0-1 1 0 0,0 0 0 0 0,0 0 0 0 0,0 0-1 0 0,0 0 1 0 0,0 0 0 0 0,-1 0 0 0 0,1 0-1 0 0,0 0 1 0 0,0 0 0 0 0,0 0-1 0 0,-1 1 3 0 0,0 0-1 0 0,0 1 1 0 0,-1-1 0 0 0,1 0 0 0 0,1 0-1 0 0,-1 1 1 0 0,0-1 0 0 0,0 1-1 0 0,0-1 1 0 0,1 0 0 0 0,-1 1 0 0 0,1-1-1 0 0,-1 2-2 0 0,0 16 39 0 0,1-1 24 0 0,0 2 23 0 0,0-20-85 0 0,-1 1 1 0 0,1-1 0 0 0,0 1 0 0 0,0-1 0 0 0,0 1 0 0 0,0-1-1 0 0,0 1 1 0 0,0-1 0 0 0,0 1 0 0 0,0-1 0 0 0,0 1-1 0 0,0-1 1 0 0,1 1 0 0 0,-1-1 0 0 0,0 1 0 0 0,0-1 0 0 0,0 1-1 0 0,0-1 1 0 0,1 1 0 0 0,-1-1 0 0 0,0 0 0 0 0,1 1 0 0 0,-1-1-1 0 0,0 1 1 0 0,1-1 0 0 0,-1 0 0 0 0,0 1 0 0 0,1-1 0 0 0,-1 0-1 0 0,1 1 1 0 0,-1-1 0 0 0,1 0 0 0 0,-1 0 0 0 0,1 1-1 0 0,-1-1 1 0 0,0 0 0 0 0,1 0 0 0 0,0 0 0 0 0,-1 0 0 0 0,1 0-1 0 0,-1 0 1 0 0,1 0 0 0 0,-1 0 0 0 0,1 0 0 0 0,-1 0 0 0 0,1 0-2 0 0,1 1 33 0 0,-4 1 10 0 0,-9 8 31 0 0,14-8 18 0 0,5-1-68 0 0,-8-1-10 0 0,3 0 51 0 0,-1 3 4 0 0,9 7-3 0 0,-9-7-2 0 0,-2-3-24 0 0,0 0-100 0 0,0 0-42 0 0,0 0-8 0 0,-3 0-45 0 0,1 0 52 0 0,-4 0-73 0 0,4 0 71 0 0,0 0-367 0 0,2 0-21 0 0</inkml:trace>
  <inkml:trace contextRef="#ctx0" brushRef="#br0" timeOffset="969.78">316 474 6072 0 0,'26'13'133'0'0,"-20"-10"23"0"0,-6-3 12 0 0,0 0-53 0 0,0 0-6 0 0,0 0 42 0 0,0 0 130 0 0,2 0 7 0 0,0 0-66 0 0,0 0-55 0 0,0 0-47 0 0,1 0 21 0 0,2 0-17 0 0,-2 0-44 0 0,0 0 57 0 0,0 0 82 0 0,0 0-38 0 0,-1 0 44 0 0,1 0 50 0 0,0 0 55 0 0,53 0 540 0 0,-43-2-602 0 0,0-4 21 0 0,0 0-12 0 0,0 4-27 0 0,2 2-70 0 0,0 0-44 0 0,4 0-14 0 0,6 0 10 0 0,-20 0-85 0 0,0 0-1 0 0,1-1 1 0 0,-1 0-1 0 0,0 0 1 0 0,0 0 0 0 0,5-2-47 0 0,13-4 183 0 0,-3 5-91 0 0,7 3-13 0 0,44 0 181 0 0,-48-5-174 0 0,-11-2-66 0 0,-10 5-16 0 0,-1 0 0 0 0,1 0 0 0 0,-1 0 0 0 0,1 0 0 0 0,-1 1 1 0 0,1-1-1 0 0,0 1 0 0 0,-1-1 0 0 0,1 1 0 0 0,0 0 0 0 0,-1 0 0 0 0,1 0 0 0 0,0 0 1 0 0,0 0-5 0 0,16 0 14 0 0,8 0 37 0 0,-19 0-43 0 0,-4 0-9 0 0,-1 0 0 0 0,0 0-1 0 0,0 0 1 0 0,0 0 0 0 0,0 0 0 0 0,1 0 0 0 0,-1-1-1 0 0,0 1 1 0 0,0-1 0 0 0,1 0 1 0 0,5-3-49 0 0,4-2 8 0 0,-4 4-38 0 0,2 1-76 0 0,-3 1 34 0 0,1 0-37 0 0,-6 0 72 0 0,6 0-16 0 0,-4 0 20 0 0,-1 0-63 0 0,1 0-99 0 0,-1 0 54 0 0,-1 0-45 0 0,1 0-51 0 0,0 0-56 0 0,0 0-62 0 0,0 0-66 0 0,0 0-72 0 0,0 0-78 0 0,8 0-887 0 0,7 0-852 0 0</inkml:trace>
  <inkml:trace contextRef="#ctx0" brushRef="#br0" timeOffset="1247.78">206 64 9384 0 0,'0'0'208'0'0,"-3"0"33"0"0,1 0-297 0 0,1 0 50 0 0,0 0 72 0 0,1 0 117 0 0,0 0-128 0 0,-1 0-44 0 0,-1 0-66 0 0,-1 0-66 0 0,-2 0-85 0 0,-1 0-99 0 0,-2 0-114 0 0,8 0-1084 0 0,0 0-854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21.4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7744 0 0,'0'0'174'0'0,"0"0"29"0"0,3 0 12 0 0,3 0-76 0 0,-2 0-16 0 0,-2 0 40 0 0,-1 0 133 0 0,-1 0 249 0 0,0 0 21 0 0,0 0-29 0 0,0 0-129 0 0,0 0-59 0 0,0 0-11 0 0,0 0-9 0 0,3 3-28 0 0,7 8-11 0 0,-7-9-2 0 0,-3-2-10 0 0,3 0-79 0 0,-1 0-86 0 0,0 0-56 0 0,2 0-14 0 0,-2 0 9 0 0,3 3 166 0 0,-4-2-191 0 0,9 7 119 0 0,-3-6-59 0 0,-1 0 12 0 0,2-2 46 0 0,-7 0-127 0 0,1 0 1 0 0,0 1-1 0 0,0-1 1 0 0,0 1-1 0 0,0-1 1 0 0,-1 1-1 0 0,1 0 1 0 0,0 0-1 0 0,-1 0 1 0 0,1 0-1 0 0,0 0-18 0 0,-1 0 17 0 0,1 0-1 0 0,-1 0 0 0 0,1 0 0 0 0,0-1 1 0 0,0 1-1 0 0,-1 0 0 0 0,1-1 0 0 0,0 1 1 0 0,0-1-1 0 0,0 0 0 0 0,0 1-16 0 0,3 1 106 0 0,-4 0-93 0 0,1-1 0 0 0,0 0 0 0 0,-1 0 1 0 0,1 0-1 0 0,0 0 0 0 0,0 0 1 0 0,0 0-1 0 0,0 0 0 0 0,-1 0 1 0 0,1-1-1 0 0,0 1 0 0 0,0-1 1 0 0,0 0-1 0 0,1 1-13 0 0,11-1 36 0 0,-9 3 23 0 0,-2 0-47 0 0,-1-1-14 0 0,5 1 18 0 0,10 5 39 0 0,15 8-31 0 0,-16-3 19 0 0,-15-12-42 0 0,0 0 0 0 0,0 1 0 0 0,0-1 0 0 0,0 0 0 0 0,1 0 0 0 0,-1 0 0 0 0,1 0 0 0 0,-1 0 0 0 0,1 0 1 0 0,-1 0-1 0 0,1-1 0 0 0,-1 1 0 0 0,1 0 0 0 0,0-1 0 0 0,-1 1 0 0 0,1-1 0 0 0,0 0 0 0 0,-1 0 0 0 0,1 1 0 0 0,0-1-1 0 0,-2-1 1 0 0,1 1 0 0 0,-1 0 0 0 0,1 0 1 0 0,-1 0-1 0 0,0 0 0 0 0,1 0 0 0 0,-1 0 0 0 0,1 0 0 0 0,-1 0 0 0 0,0 0 0 0 0,1 0 0 0 0,-1 0 0 0 0,0 0 0 0 0,1 0 0 0 0,-1 0 0 0 0,1 0 1 0 0,-1 0-1 0 0,0 0 0 0 0,1 1 0 0 0,-1-1 0 0 0,0 0 0 0 0,1 0 0 0 0,-1 0 0 0 0,0 1 0 0 0,1-1 0 0 0,-1 0 0 0 0,0 0 0 0 0,1 1 0 0 0,-1-1 1 0 0,0 0-1 0 0,0 1-1 0 0,1 0 1 0 0,0 0 0 0 0,0 1 1 0 0,0-1-1 0 0,1 0 1 0 0,-1 0-1 0 0,0 0 1 0 0,0 0-1 0 0,1 0 0 0 0,-1 0 1 0 0,1 0-1 0 0,-1 0 1 0 0,1-1-1 0 0,-1 1 1 0 0,2 0-2 0 0,10 10 21 0 0,-9-9 85 0 0,0-1-53 0 0,3-2-3 0 0,-6 1-34 0 0,1 0 98 0 0,-2 0-10 0 0,0 3-43 0 0,0-2-1 0 0,0 0-38 0 0,0 0-32 0 0,0-1-50 0 0,0 1-14 0 0,0-1 61 0 0,0 2 47 0 0,0 0 55 0 0,0 1 37 0 0,0 1 57 0 0,0 1 64 0 0,0 1 74 0 0,0-3-268 0 0,0-1 1 0 0,-2 11-44 0 0,-12 3-10 0 0,-1-3 11 0 0,-1-4 42 0 0,14-5-54 0 0,1 2 2 0 0,1-5-1 0 0,-1 0 0 0 0,0 0 0 0 0,1 0 0 0 0,-1-1 0 0 0,0 1 0 0 0,0 0 0 0 0,0 0 0 0 0,1-1 0 0 0,-1 1 0 0 0,0 0 0 0 0,0-1 0 0 0,0 1 0 0 0,0-1 0 0 0,0 1 0 0 0,0-1 0 0 0,-1 1 0 0 0,-9 5 11 0 0,6 5 32 0 0,-24 5-33 0 0,13-11 1 0 0,0 8 32 0 0,12-10-37 0 0,0 1 0 0 0,-1-1 0 0 0,1 0 0 0 0,-1 0 1 0 0,1-1-1 0 0,-1 0 0 0 0,-3 1-6 0 0,3-1 4 0 0,0 1 1 0 0,0-1-1 0 0,0 1 1 0 0,1 0-1 0 0,-1 0 1 0 0,1 0-1 0 0,-3 2-4 0 0,2 1 0 0 0,4-5 0 0 0,-1 1 0 0 0,1-1 0 0 0,-1 0 0 0 0,1 0 0 0 0,-1 0 0 0 0,0 0 0 0 0,0 0 0 0 0,1 0 0 0 0,-1 0 0 0 0,-1 0 0 0 0,-20 10 0 0 0,-9 5 0 0 0,17-7 0 0 0,13-6 0 0 0,1 1 0 0 0,0-4-1 0 0,1 0-1 0 0,-1 1 0 0 0,1-1 0 0 0,-1 0 0 0 0,0 1 0 0 0,1-1 0 0 0,-1 0 1 0 0,0 0-1 0 0,1 0 0 0 0,-1 0 0 0 0,0 0 0 0 0,1 0 0 0 0,-1 0 0 0 0,0 0 0 0 0,1 0 2 0 0,-3 0-140 0 0,3 0-28 0 0,0 0 0 0 0,0 0 56 0 0,0 0 3 0 0,0 0-45 0 0,3 0-137 0 0,7 0-253 0 0,-7 0-21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44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1 189 8952 0 0,'0'0'200'0'0,"0"0"33"0"0,2 0 15 0 0,12 0-96 0 0,-4-2-70 0 0,-8 2-76 0 0,0-1 0 0 0,-1 1 0 0 0,1-1 0 0 0,-1 1 0 0 0,1-1 0 0 0,-1 0 0 0 0,1 0 0 0 0,-1 1 0 0 0,1-2-6 0 0,3-1 40 0 0,0 1 64 0 0,0 1 17 0 0,1 0 53 0 0,6-1 196 0 0,-3-2-61 0 0,4-3 29 0 0,16 2 191 0 0,-14-1-249 0 0,-5 3-75 0 0,-2 0-13 0 0,-1 2 24 0 0,3 1 65 0 0,-6-1-154 0 0,1 1 1 0 0,0-1-1 0 0,0 0 1 0 0,-1 0-1 0 0,1 0 1 0 0,-1-1 0 0 0,2 0-128 0 0,11-6 338 0 0,1 1-48 0 0,-10 4-199 0 0,0 1-43 0 0,24-3 394 0 0,-17-1-149 0 0,1 1 13 0 0,3 3-85 0 0,5-1-57 0 0,7-6-34 0 0,-26 7-109 0 0,-1 1 7 0 0,0 0 1 0 0,0 0-1 0 0,0 1 1 0 0,0-1-1 0 0,3 1-28 0 0,17 1 57 0 0,-12 0-62 0 0,-11-1 5 0 0,0 0 0 0 0,0 0 0 0 0,-1 0 0 0 0,1 0 0 0 0,0 0 0 0 0,0 0 0 0 0,-1 0 0 0 0,1 0 0 0 0,0 0 0 0 0,0-1 0 0 0,0 1 0 0 0,-1 0 0 0 0,1 0 0 0 0,0-1 0 0 0,-1 1 0 0 0,1 0 0 0 0,0-1 0 0 0,-1 1 0 0 0,1-1 0 0 0,0 1 0 0 0,-1-1 0 0 0,1 1 0 0 0,-1-1 0 0 0,1 0 0 0 0,-1 1 0 0 0,1-1 0 0 0,-1 0 0 0 0,1 1 0 0 0,-1-1 0 0 0,0 1 0 0 0,1-1 0 0 0,-1 1 0 0 0,0-1 0 0 0,1 1 0 0 0,-1-1 0 0 0,1 1 0 0 0,-1 0 0 0 0,1-1 0 0 0,-1 1 0 0 0,1 0 0 0 0,0-1 0 0 0,-1 1 0 0 0,1 0 0 0 0,-1 0 0 0 0,1-1 0 0 0,0 1 0 0 0,-1 0 0 0 0,1 0 0 0 0,-1 0 0 0 0,1 0 0 0 0,0 0 0 0 0,-1 0 0 0 0,1 0 0 0 0,0 0 0 0 0,-1 0 0 0 0,1 0 1 0 0,0 0 0 0 0,0 0 0 0 0,0 0 0 0 0,0 0-1 0 0,0 0 1 0 0,-1 0 0 0 0,1 0 0 0 0,0 0-1 0 0,0-1 1 0 0,0 1 0 0 0,0 0 0 0 0,-1 0-1 0 0,1-1 1 0 0,1 0-1 0 0,-2 1 4 0 0,0-1-1 0 0,1 1 1 0 0,-1-1-1 0 0,0 0 1 0 0,0 1-1 0 0,1-1 1 0 0,-1 0 0 0 0,0 1-1 0 0,0-1 1 0 0,0 0-1 0 0,0 1 1 0 0,0-1-1 0 0,0 0 1 0 0,0 1-1 0 0,0-1-3 0 0,0-4 54 0 0,-2-9-44 0 0,0 10-10 0 0,-3 0 0 0 0,-17-6 0 0 0,15 5 1 0 0,6 5-3 0 0,1-1 0 0 0,-1 0 0 0 0,0 1 0 0 0,0-1 0 0 0,1 1 0 0 0,-1-1 0 0 0,0 1 0 0 0,0-1 0 0 0,0 1 0 0 0,0-1 0 0 0,0 1 0 0 0,0 0 0 0 0,0 0 0 0 0,1-1 0 0 0,-1 1 0 0 0,0 0 0 0 0,0 0 0 0 0,0 0 0 0 0,0 0 0 0 0,0 0 0 0 0,0 0 0 0 0,0 0 0 0 0,0 0 0 0 0,0 1 0 0 0,0-1 0 0 0,0 0 0 0 0,0 1 2 0 0,-7 3-10 0 0,-4 3-19 0 0,-2-5-21 0 0,11-2 39 0 0,0-1 1 0 0,0 2-1 0 0,1-1 1 0 0,-1 0-1 0 0,0 1 1 0 0,0-1 0 0 0,-1 1 10 0 0,-6 12-72 0 0,6-10 56 0 0,-1 0 0 0 0,1-1 0 0 0,0 0 0 0 0,-1 0 0 0 0,1 0 0 0 0,-1 0 0 0 0,-2 0 16 0 0,0 0-12 0 0,1 1 1 0 0,-1-1 0 0 0,1 1-1 0 0,-1 1 12 0 0,2-1-11 0 0,1 1 0 0 0,0 0 0 0 0,0 0 0 0 0,0 0 0 0 0,0 0 0 0 0,1 0 1 0 0,0 1-1 0 0,-1 1 11 0 0,-14 16-46 0 0,-27 13 33 0 0,27-18-8 0 0,9-9 7 0 0,1 0 0 0 0,0 0 0 0 0,0 1 1 0 0,-4 6 13 0 0,6-6-20 0 0,-13 21-20 0 0,18-28 41 0 0,0 0 1 0 0,0 0-1 0 0,0 1 0 0 0,1-1 0 0 0,-1 0 0 0 0,1 0 0 0 0,-1 0 0 0 0,1 0 0 0 0,0 1-1 0 0,0-1 7 0 0,0-1-1 0 0,-1 1 1 0 0,1 0-1 0 0,0 0 1 0 0,-1 0 0 0 0,1-1-1 0 0,-1 1 1 0 0,0 0-1 0 0,1-1 1 0 0,-1 1-1 0 0,0-1 1 0 0,0 1 0 0 0,0 0-7 0 0,0-1 6 0 0,0 1 1 0 0,0-1-1 0 0,0 1 1 0 0,0-1-1 0 0,1 1 1 0 0,-1 0-1 0 0,1-1 1 0 0,-1 1 0 0 0,1 0-1 0 0,-1 0 1 0 0,1-1-1 0 0,0 1 1 0 0,0 0-7 0 0,0 5 9 0 0,0-5-8 0 0,-1 1 1 0 0,1-1-1 0 0,0 0 0 0 0,1 0 1 0 0,-1 0-1 0 0,0 0 0 0 0,0 1 1 0 0,1-1-1 0 0,0 0 1 0 0,0 1-2 0 0,14 26 60 0 0,-1-24-60 0 0,21 14-1 0 0,-20-12 14 0 0,-11-6-4 0 0,0 0 1 0 0,0-1-1 0 0,1 1 1 0 0,-1-1 0 0 0,3 0-10 0 0,103 0 118 0 0,-86 0-131 0 0,0 0-38 0 0,-18 0 18 0 0,0 1-1 0 0,0 0 1 0 0,0 0-1 0 0,5 1 34 0 0,17 3-118 0 0,-14-6 57 0 0,1-3-60 0 0,2 1-94 0 0,0 1-104 0 0,15 2-319 0 0,0 0-30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20.2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 63 6536 0 0,'0'0'141'0'0,"0"0"23"0"0,0 0 13 0 0,0 0-51 0 0,0 0-4 0 0,0 0 51 0 0,0 0 152 0 0,0 0 281 0 0,0 0 24 0 0,0 0-24 0 0,0 0-104 0 0,0 0-44 0 0,0 0-8 0 0,0 0-2 0 0,0 0 0 0 0,0 0 0 0 0,0 0 0 0 0,0 0-20 0 0,0 0-84 0 0,0 0-38 0 0,0 0-8 0 0,0 0-17 0 0,0 0-61 0 0,0 0-27 0 0,2 0-7 0 0,5 1-38 0 0,2 2 225 0 0,-1 4 2 0 0,0 1-222 0 0,5 2-46 0 0,-8-7-86 0 0,-4-3-19 0 0,-1 0 1 0 0,1 1-1 0 0,0-1 1 0 0,-1 0-1 0 0,1 0 1 0 0,0 1-1 0 0,-1-1 0 0 0,1 1 1 0 0,-1-1-1 0 0,1 1 1 0 0,-1-1-1 0 0,1 1 1 0 0,-1-1-1 0 0,1 1 1 0 0,-1-1-1 0 0,0 1 1 0 0,1-1-1 0 0,-1 1 1 0 0,0 0-1 0 0,1-1 1 0 0,-1 1-1 0 0,0 0-2 0 0,3 4 9 0 0,-2-4 0 0 0,0 1 0 0 0,0-1 0 0 0,0 0 0 0 0,0 0 0 0 0,0 1 0 0 0,1-1 0 0 0,-1 0 0 0 0,0 0 0 0 0,1 0 0 0 0,-1-1 0 0 0,1 1 0 0 0,-1 0 0 0 0,1 0 0 0 0,1 0-9 0 0,-2-1 11 0 0,1 1-1 0 0,-1-1 0 0 0,1 1 1 0 0,-1 0-1 0 0,1 0 1 0 0,-1 0-1 0 0,1 0 0 0 0,-1 0 1 0 0,0 0-1 0 0,1 0 0 0 0,-1 0 1 0 0,0 1-1 0 0,0-1 0 0 0,1 1-10 0 0,2 9 65 0 0,-3-9-51 0 0,0 0-1 0 0,0 1 1 0 0,1-1-1 0 0,-1 0 1 0 0,0 0 0 0 0,1 0-1 0 0,0 0 1 0 0,-1 0-1 0 0,1 0-13 0 0,1 1 16 0 0,-1 0 0 0 0,0 0 1 0 0,1 0-1 0 0,-1 1 0 0 0,0-1 0 0 0,0 2-16 0 0,0-2 9 0 0,-1 1 0 0 0,1-1-1 0 0,1 0 1 0 0,-1 0 0 0 0,0 0-1 0 0,2 1-8 0 0,0 2 31 0 0,0-1 0 0 0,0 1 0 0 0,0 0 0 0 0,-1 0 0 0 0,1 0 0 0 0,-1 1-31 0 0,0-1 12 0 0,6 17 27 0 0,0-2 12 0 0,7-2-20 0 0,0-1 41 0 0,-7 3-10 0 0,3 4 17 0 0,1-8 16 0 0,13 9 62 0 0,-22-20-55 0 0,-4-1-60 0 0,1 0-10 0 0,12 1 52 0 0,1 4-16 0 0,-12-7-7 0 0,-1-1-33 0 0,-2 4-39 0 0,0-4 21 0 0,1 1 59 0 0,1-1 29 0 0,2 1 53 0 0,7 8-153 0 0,-7-9-63 0 0,-3-2-35 0 0,0 0-11 0 0,0 0 26 0 0,0 0-27 0 0,0 0-72 0 0,0 0-188 0 0,0 0-341 0 0,0 0 419 0 0,0 0 14 0 0,0 0-47 0 0,0 0-115 0 0,0 0 170 0 0,0 0-34 0 0,0 0-393 0 0,0 0 109 0 0,0 0-46 0 0,0 0-733 0 0,0 0-567 0 0,0 0-1086 0 0</inkml:trace>
  <inkml:trace contextRef="#ctx0" brushRef="#br0" timeOffset="484.95">391 0 5984 0 0,'0'0'133'0'0,"0"0"23"0"0,0 0 11 0 0,0 0 42 0 0,0 0-74 0 0,0 0 111 0 0,-3 3 206 0 0,-8 8 18 0 0,9-9-22 0 0,2-2-100 0 0,-3 3-42 0 0,-7 7-8 0 0,7-7-84 0 0,2 0-78 0 0,0 0-50 0 0,1 1-45 0 0,0-1-10 0 0,-1 0 35 0 0,-3 5 66 0 0,-2 2 52 0 0,3 3 46 0 0,1 1-6 0 0,-4-4-61 0 0,1-2-57 0 0,3-3-49 0 0,2-5-43 0 0,-1 1 0 0 0,1 0 0 0 0,0-1 0 0 0,-1 1 0 0 0,1 0 0 0 0,0-1-1 0 0,-1 1 1 0 0,1-1 0 0 0,-1 1 0 0 0,1-1 0 0 0,0 1 0 0 0,-1-1 0 0 0,0 1 0 0 0,1-1 0 0 0,-1 1-1 0 0,1-1 1 0 0,-1 0 0 0 0,1 1 0 0 0,-1-1 0 0 0,0 0 0 0 0,1 0 0 0 0,-1 1-14 0 0,-4 1 56 0 0,3-1-33 0 0,1 1 0 0 0,-1-1 1 0 0,1 0-1 0 0,-1 1 0 0 0,1-1 1 0 0,0 1-1 0 0,0 0 0 0 0,0-1 1 0 0,-1 1-1 0 0,2 0 0 0 0,-1-1 1 0 0,0 1-1 0 0,0 1-23 0 0,-5 12 125 0 0,2-1-35 0 0,2-8-56 0 0,-14 32 338 0 0,4-15-158 0 0,1-6-75 0 0,0 0-48 0 0,-1 4 83 0 0,10-17-129 0 0,-1 0-1 0 0,1 1 0 0 0,-1-1 0 0 0,0-1 0 0 0,0 1 1 0 0,-1 1-45 0 0,-7 8 101 0 0,-1 5 2 0 0,-1 1-4 0 0,2-6-2 0 0,-7 4 50 0 0,11-12-82 0 0,1 1 0 0 0,0 0-1 0 0,0 0 1 0 0,1 0 0 0 0,0 1 0 0 0,-3 3-65 0 0,5-3 74 0 0,-4 7 57 0 0,6-12-112 0 0,0 0 0 0 0,-1 0 0 0 0,1 0 0 0 0,0 0-1 0 0,-1-1 1 0 0,0 1 0 0 0,1 0 0 0 0,-1-1 0 0 0,0 1 0 0 0,0-1 0 0 0,0 1-1 0 0,0-1 1 0 0,-1 1-19 0 0,-2 0 36 0 0,5-2-29 0 0,-1 0 1 0 0,0 1 0 0 0,1-1 0 0 0,-1 0 0 0 0,1 1-1 0 0,-1-1 1 0 0,0 0 0 0 0,1 1 0 0 0,-1-1 0 0 0,1 1-1 0 0,-1-1 1 0 0,1 1 0 0 0,-1-1 0 0 0,1 1 0 0 0,0-1-1 0 0,-1 1 1 0 0,1 0 0 0 0,-1-1 0 0 0,1 1 0 0 0,0-1 0 0 0,0 1-1 0 0,-1 0-7 0 0,-1 4 31 0 0,-9 8 81 0 0,9-10-6 0 0,-1-1-22 0 0,-7 9-10 0 0,7-8-2 0 0,3-1-12 0 0,0 9-38 0 0,0-11-21 0 0,0 0 0 0 0,0 0-1 0 0,0 0 1 0 0,0 0 0 0 0,0 0 0 0 0,0 0-1 0 0,0 0 1 0 0,0 0 0 0 0,0 1 0 0 0,0-1-1 0 0,0 0 1 0 0,0 0 0 0 0,0 0 0 0 0,0 0-1 0 0,0 0 1 0 0,0 0 0 0 0,0 0 0 0 0,0 0-1 0 0,0 0 1 0 0,0 0 0 0 0,0 0 0 0 0,0 1-1 0 0,0-1 1 0 0,0 0 0 0 0,0 0 0 0 0,0 0-1 0 0,0 0 1 0 0,0 0 0 0 0,0 0 0 0 0,0 0-1 0 0,-1 0 1 0 0,1 0 0 0 0,0 0 0 0 0,0 0-1 0 0,0 0 1 0 0,0 0 0 0 0,0 0 0 0 0,0 0-1 0 0,0 0 1 0 0,0 0 0 0 0,0 1 0 0 0,0-1-1 0 0,0 0 1 0 0,-1 0 0 0 0,1 0 0 0 0,0 0-1 0 0,0 0 1 0 0,0 0 0 0 0,0 0 0 0 0,0 0-1 0 0,0 0 1 0 0,0 0 0 0 0,0-1 0 0 0,0 1-1 0 0,0 0 1 0 0,0 0 0 0 0,-1 0-1 0 0,-2 0-25 0 0,0 0-74 0 0,1 0-69 0 0,2 0-64 0 0,0 0-61 0 0,2 0-54 0 0,1 0-51 0 0,0 0-45 0 0,-2 0 109 0 0,0 0-47 0 0,-1 0-44 0 0,0 0-37 0 0,1 0-135 0 0,-1 0-37 0 0,0 0-1397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22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17 7544 0 0,'0'0'166'0'0,"0"0"29"0"0,0 0 13 0 0,0-3 33 0 0,0-7 114 0 0,0 9-348 0 0,0 1 0 0 0,0 0 0 0 0,0 0 0 0 0,0 0 1 0 0,0 0-1 0 0,0 0 0 0 0,0 0 0 0 0,0 0 0 0 0,0 0 0 0 0,0 0 0 0 0,0 0 0 0 0,0 0 0 0 0,0-1 0 0 0,0 1 0 0 0,0 0 0 0 0,0 0 1 0 0,0 0-1 0 0,0 0 0 0 0,0 0 0 0 0,0 0 0 0 0,0 0 0 0 0,0 0 0 0 0,0 0 0 0 0,0 0 0 0 0,0-1 0 0 0,0 1 0 0 0,-1 0 1 0 0,1 0-1 0 0,0 0 0 0 0,0 0 0 0 0,0 0 0 0 0,0 0 0 0 0,0 0 0 0 0,0 0 0 0 0,0 0 0 0 0,0 0 0 0 0,0 0 0 0 0,0 0 0 0 0,0 0 1 0 0,0 0-1 0 0,-1 0 0 0 0,1 0 0 0 0,0 0 0 0 0,0 0 0 0 0,0 0 0 0 0,0 0 0 0 0,0 0 0 0 0,0 0 0 0 0,0 0 0 0 0,0 0 1 0 0,0 0-1 0 0,0 0 0 0 0,-1 0 0 0 0,1 0 0 0 0,0 0 0 0 0,0 0 0 0 0,0 0-7 0 0,-10 0 415 0 0,7 0-17 0 0,0 0-72 0 0,-28 0 746 0 0,17 0-657 0 0,7 0-222 0 0,-1 0-36 0 0,1 0-44 0 0,1 0-53 0 0,0 3 100 0 0,5-2-140 0 0,0 0-1 0 0,-1 0 1 0 0,1 0-1 0 0,0 1 1 0 0,-1-1-1 0 0,0-1 1 0 0,1 1-1 0 0,-1 0 0 0 0,1 0 1 0 0,-1-1-1 0 0,0 1 1 0 0,0 0-1 0 0,1-1 1 0 0,-1 0-1 0 0,-1 1-19 0 0,-2 1 84 0 0,-8 11-13 0 0,-11 12-14 0 0,21-23-30 0 0,-2 0-20 0 0,0 1-7 0 0,5-3 0 0 0,-1 0 0 0 0,0 1 0 0 0,1-1 0 0 0,-1 0 0 0 0,0 0 0 0 0,1 1 0 0 0,-1-1 0 0 0,1 1 0 0 0,-1-1 0 0 0,1 1 0 0 0,-1-1 0 0 0,1 1 0 0 0,-1-1 0 0 0,1 1 0 0 0,-1-1 0 0 0,1 1 0 0 0,0-1 0 0 0,-1 1 0 0 0,1 0 0 0 0,0-1 0 0 0,-1 1 0 0 0,1 0 0 0 0,-2 4 0 0 0,1-4 0 0 0,0 0 0 0 0,1 0 0 0 0,-1 0 0 0 0,0 0 0 0 0,0 0 0 0 0,0 0 0 0 0,0 0 0 0 0,0 0 0 0 0,0-1 0 0 0,0 1 0 0 0,0 0 0 0 0,0-1 0 0 0,0 1 0 0 0,0-1 0 0 0,-1 1 0 0 0,2-1 0 0 0,-1 0 0 0 0,0 1 0 0 0,0-1 0 0 0,1 0 0 0 0,-1 1 0 0 0,0-1 0 0 0,1 1 0 0 0,-1-1 0 0 0,0 1 0 0 0,1-1 0 0 0,-1 1 0 0 0,1-1 0 0 0,-1 1 0 0 0,1 0 0 0 0,-1-1 0 0 0,1 1 0 0 0,-1 0 0 0 0,1-1 0 0 0,0 1 0 0 0,-1 0 0 0 0,1-1 0 0 0,0 1 0 0 0,-1 0 0 0 0,1 0 0 0 0,0 0 0 0 0,0-1 0 0 0,0 1 0 0 0,0 0 0 0 0,0 0 0 0 0,-3 15 0 0 0,-10 0 0 0 0,12-15 0 0 0,-1 0 0 0 0,1 0 0 0 0,0 1 0 0 0,0-1 0 0 0,0 0 0 0 0,0 1 0 0 0,0-1 0 0 0,0 0 0 0 0,0 1 0 0 0,0-1 0 0 0,0 1 0 0 0,1 0 0 0 0,-1-1 0 0 0,1 1 0 0 0,-1 0 0 0 0,1-1 0 0 0,0 1 0 0 0,-1 0 0 0 0,1-1 0 0 0,0 1 0 0 0,0 0 0 0 0,0 0 0 0 0,0 0 0 0 0,0 0 0 0 0,-1-1 0 0 0,1 1 0 0 0,-1 0 0 0 0,1 0 0 0 0,-1-1 0 0 0,0 1 0 0 0,0-1 0 0 0,0 1 0 0 0,1 0 0 0 0,-2-1 0 0 0,1 1 0 0 0,0-1 0 0 0,1 1 0 0 0,-1-1 0 0 0,0 1 0 0 0,0 0 0 0 0,1-1 0 0 0,-1 1 0 0 0,1 0 0 0 0,-1-1 0 0 0,1 1 0 0 0,0 0 0 0 0,0 0 0 0 0,0 0 0 0 0,0 29 0 0 0,-1-29 0 0 0,1-1 0 0 0,0 1 0 0 0,0-1 0 0 0,0 1 0 0 0,1-1 0 0 0,-1 1 0 0 0,0-1 0 0 0,1 1 0 0 0,-1-1 0 0 0,0 1 0 0 0,1-1 0 0 0,0 0 0 0 0,-1 1 0 0 0,1-1 0 0 0,0 0 0 0 0,0 1 0 0 0,11 21 0 0 0,-2-10 12 0 0,0-3 76 0 0,5 5 26 0 0,-14-14-106 0 0,1 0 0 0 0,-1 0 0 0 0,0 0 0 0 0,1-1 0 0 0,-1 1 0 0 0,1 0 1 0 0,-1-1-1 0 0,1 1 0 0 0,-1-1 0 0 0,1 1 0 0 0,0-1 0 0 0,-1 1 0 0 0,1-1 0 0 0,-1 0 1 0 0,2 0-9 0 0,8 0 63 0 0,12 1 102 0 0,-9-5-113 0 0,5-5 21 0 0,1-1 11 0 0,4-2 20 0 0,-19 10-79 0 0,-2-1-7 0 0,4-4 17 0 0,9-10 42 0 0,-14 16-73 0 0,-1-1 0 0 0,0 1 1 0 0,1 0-1 0 0,-1-1 1 0 0,0 1-1 0 0,0-1 0 0 0,0 1 1 0 0,0-1-1 0 0,0 1 0 0 0,0-1 1 0 0,-1 0-1 0 0,1 1 1 0 0,0-1-1 0 0,-1 0 0 0 0,1 0 1 0 0,-1 0-1 0 0,0 0-4 0 0,3-3 43 0 0,8-6-38 0 0,5-6 10 0 0,-16 16-13 0 0,0 0 0 0 0,1 1 0 0 0,-1-1 1 0 0,0 0-1 0 0,0 1 0 0 0,1-1 0 0 0,-1 0 0 0 0,0 0 0 0 0,0 1 0 0 0,0-1 0 0 0,0 0 0 0 0,0 0 0 0 0,0 1 1 0 0,0-2-3 0 0,0-3 14 0 0,0 4-14 0 0,0 1 1 0 0,0-1-1 0 0,0 0 1 0 0,0 1-1 0 0,0-1 0 0 0,0 0 1 0 0,0 1-1 0 0,0-1 1 0 0,0 0-1 0 0,1 1 0 0 0,-1-1 1 0 0,0 0-1 0 0,0 1 1 0 0,1-1-1 0 0,-1 1 0 0 0,0-1 1 0 0,1 0-1 0 0,-1 1 1 0 0,1-1-1 0 0,-1 1 1 0 0,1-1-1 0 0,-1 1 0 0 0,1-1 1 0 0,-1 1-1 0 0,1 0 1 0 0,0-1-1 0 0,-1 1 0 0 0,1 0 0 0 0,-1-1 1 0 0,1 1-1 0 0,-1-1 1 0 0,1 1-1 0 0,-1-1 0 0 0,1 1 1 0 0,-1-1-1 0 0,1 1 1 0 0,-1-1-1 0 0,0 1 0 0 0,1-1 1 0 0,-1 0-1 0 0,0 1 1 0 0,1-1-1 0 0,-1 0 1 0 0,0 1-1 0 0,0-1 0 0 0,0 0 1 0 0,0 1-1 0 0,1-1 1 0 0,-1 0-1 0 0,0 1 0 0 0,0-1 1 0 0,0 0-1 0 0,-1 0 0 0 0,1 0 2 0 0,0 0 0 0 0,0 0-1 0 0,0 0 1 0 0,0 0 0 0 0,1 0 0 0 0,-1-1-1 0 0,0 1 1 0 0,0 0 0 0 0,1 0 0 0 0,-1 0-1 0 0,1 0 1 0 0,-1 0 0 0 0,1 0 0 0 0,-1 0-1 0 0,1 0 1 0 0,-1 0 0 0 0,2 0-2 0 0,4-12 17 0 0,-5 9-16 0 0,0-1 0 0 0,0 0 1 0 0,-1 0-1 0 0,0 0 1 0 0,0-2-2 0 0,0-24 0 0 0,0 15 0 0 0,0 10 0 0 0,0 11 0 0 0,0 12 0 0 0,0-14 0 0 0,0 1 0 0 0,0-1 0 0 0,1 0 0 0 0,-1 1 0 0 0,1-1 0 0 0,-1 0 0 0 0,1 1 0 0 0,0-3 0 0 0,-1-1 0 0 0,0 1 0 0 0,0-1 0 0 0,0 0 0 0 0,1 1 0 0 0,-1-1 0 0 0,0 0 0 0 0,0 1 0 0 0,1-1 0 0 0,-1 0 0 0 0,0 0 0 0 0,0 1 0 0 0,1-1 0 0 0,-1 0 0 0 0,0 0 0 0 0,1 1 0 0 0,-1-1 0 0 0,1 0 0 0 0,-1 0 0 0 0,0 0 0 0 0,1 0 0 0 0,-1 1 0 0 0,1-1 0 0 0,-1 0 0 0 0,1 0 0 0 0,-1 0 0 0 0,0 1 0 0 0,1-1 0 0 0,-1 0 0 0 0,0 1 0 0 0,1-1 0 0 0,-1 0 0 0 0,0 1 0 0 0,1-1 0 0 0,-1 0 0 0 0,0 1 0 0 0,0-1 0 0 0,1 0 0 0 0,-1 1 0 0 0,0-1 0 0 0,0 1 0 0 0,0-1 0 0 0,0 1 0 0 0,1-1 0 0 0,-1 1 0 0 0,0-1 0 0 0,0 0 0 0 0,0 1 0 0 0,0-1 0 0 0,0 1 0 0 0,0-1 0 0 0,0 1 0 0 0,0-1 0 0 0,0 1 0 0 0,-1-1 0 0 0,1 0 0 0 0,0 1 0 0 0,-1 8 0 0 0,2 1 0 0 0,12 18 0 0 0,-8 4 0 0 0,0-24 0 0 0,-4-7 0 0 0,0 1 0 0 0,0-1 0 0 0,0 1 0 0 0,0-1 0 0 0,-1 1 0 0 0,1-1 0 0 0,0 1 0 0 0,-1-1 0 0 0,1 1 0 0 0,-1 0 0 0 0,0-1 0 0 0,0 1 0 0 0,1 0 0 0 0,-1 0 0 0 0,2 16 0 0 0,9 11 0 0 0,-10-24 0 0 0,0 1 0 0 0,-1-1 0 0 0,0 1 0 0 0,0 3 0 0 0,0-9 0 0 0,0 5 0 0 0,0-1 0 0 0,0 0 0 0 0,1 1 0 0 0,-1-1 0 0 0,2 3 0 0 0,4 7 14 0 0,-5-13-10 0 0,0 0 0 0 0,0 1 0 0 0,0-1 0 0 0,-1 1 0 0 0,1-1 0 0 0,-1 1 0 0 0,1-1 0 0 0,-1 1 0 0 0,1-1 0 0 0,-1 1 0 0 0,0-1 0 0 0,0 1 0 0 0,0 0-4 0 0,0-1 8 0 0,0 1 0 0 0,0-1 0 0 0,1 1-1 0 0,-1-1 1 0 0,0 1 0 0 0,1-1 0 0 0,-1 1-1 0 0,1-1 1 0 0,-1 1 0 0 0,1-1 0 0 0,0 0 0 0 0,-1 1-1 0 0,1-1 1 0 0,0 0 0 0 0,0 1-8 0 0,4 3 3 0 0,-2 1 40 0 0,-3-6-43 0 0,0 0 1 0 0,0 1-1 0 0,0 0 1 0 0,0 0 0 0 0,0-1-1 0 0,0 1 1 0 0,0 0 0 0 0,0-1 0 0 0,0 1-1 0 0,1 0 1 0 0,-1-1 0 0 0,0 1-1 0 0,0-1 1 0 0,1 1 0 0 0,-1 0 0 0 0,1-1-1 0 0,5 3-11 0 0,-2-3-28 0 0,1 0-196 0 0,-2 0 108 0 0,-2 0 73 0 0,2 0-11 0 0,-2 0 9 0 0,0 0-39 0 0,2 0-88 0 0,1 0-98 0 0,9 0-157 0 0</inkml:trace>
  <inkml:trace contextRef="#ctx0" brushRef="#br0" timeOffset="8189.54">632 364 5096 0 0,'0'0'108'0'0,"0"0"17"0"0,0 0 14 0 0,0 0 49 0 0,2 2 137 0 0,0 1-249 0 0,1-1 48 0 0,13 14 662 0 0,-13-12-632 0 0,-1-3-118 0 0,-2 0-36 0 0,3 1 387 0 0,-3-2-3 0 0,0 0 0 0 0,0 2-210 0 0,0-1-38 0 0,0 2 39 0 0,0-1-88 0 0,0 2-27 0 0,0-3 18 0 0,0 0-72 0 0,0-1 0 0 0,0 0-1 0 0,0 0 1 0 0,0 0-1 0 0,0 0 1 0 0,0 0 0 0 0,0 0-1 0 0,0 0 1 0 0,0 0 0 0 0,0 0-1 0 0,0 0 1 0 0,0 1-1 0 0,0-1 1 0 0,0 0 0 0 0,0 0-1 0 0,0 0 1 0 0,0 0-1 0 0,0 0 1 0 0,0 0 0 0 0,0 0-1 0 0,0 0 1 0 0,0 0 0 0 0,0 0-1 0 0,0 0 1 0 0,0 1-1 0 0,0-1 1 0 0,0 0 0 0 0,0 0-1 0 0,0 0 1 0 0,1 0-1 0 0,-1 0 1 0 0,0 0 0 0 0,0 0-1 0 0,0 0 1 0 0,0 0 0 0 0,0 0-1 0 0,0 0 1 0 0,0 0-1 0 0,0 0 1 0 0,0 0 0 0 0,0 0-1 0 0,0 0 1 0 0,1 0-1 0 0,-1 0 1 0 0,0 0 0 0 0,0 0-1 0 0,0 0 1 0 0,0 0-1 0 0,0 0 1 0 0,0 0 0 0 0,0 0-1 0 0,0 0 1 0 0,0 0 0 0 0,0 0-1 0 0,1 0 1 0 0,-1 0-1 0 0,0 0-5 0 0,6 2 124 0 0,0 4 198 0 0,-5 3 24 0 0,-1-1-181 0 0,0-4-114 0 0,0-1 127 0 0,3-1 2 0 0,7 9 17 0 0,-7-9 10 0 0,-6-2 1 0 0,3 0-204 0 0,0 0 1 0 0,0 0 0 0 0,-1 0-1 0 0,1 0 1 0 0,0 0 0 0 0,0 0-1 0 0,0 0 1 0 0,-1 0 0 0 0,1 0-1 0 0,0 0 1 0 0,0 0-1 0 0,0 0 1 0 0,-1 0 0 0 0,1 0-1 0 0,0 0 1 0 0,0 0 0 0 0,0 0-1 0 0,-1 0 1 0 0,1 0 0 0 0,0 0-1 0 0,0 0 1 0 0,0 0 0 0 0,-1 0-1 0 0,1 0 1 0 0,0 0 0 0 0,0 1-1 0 0,0-1 1 0 0,0 0 0 0 0,-1 0-1 0 0,1 0 1 0 0,0 0 0 0 0,0 0-1 0 0,0 1 1 0 0,0-1 0 0 0,0 0-1 0 0,0 0 1 0 0,-1 0-1 0 0,1 0 1 0 0,0 1 0 0 0,0-1-1 0 0,0 0 1 0 0,0 0 0 0 0,0 0-1 0 0,0 1 1 0 0,0-1 0 0 0,0 0-1 0 0,0 0 1 0 0,0 1-5 0 0,7 8 142 0 0,-4-5 1 0 0,-2-1-75 0 0,-2 5-10 0 0,1-8-36 0 0,0 0-20 0 0,0 1 1 0 0,0-1-1 0 0,0 0 1 0 0,0 0-1 0 0,0 0 1 0 0,0 0-1 0 0,0 0 0 0 0,0 0 1 0 0,0 0-1 0 0,0 0 1 0 0,0 0-1 0 0,0 0 1 0 0,0 1-1 0 0,0-1 1 0 0,0 0-1 0 0,0 0 1 0 0,0 0-1 0 0,0 0 1 0 0,0 0-1 0 0,0 0 1 0 0,0 0-1 0 0,0 0 1 0 0,0 0-1 0 0,0 0 1 0 0,0 0-1 0 0,-1 1 1 0 0,1-1-1 0 0,0 0 1 0 0,0 0-1 0 0,0 0 0 0 0,0 0 1 0 0,0 0-1 0 0,0 0 1 0 0,0 0-1 0 0,0 0 1 0 0,0 0-1 0 0,0 0 1 0 0,0 0-1 0 0,0 0 1 0 0,0 0-1 0 0,-1 0 1 0 0,1 0-1 0 0,0 0 1 0 0,0 0-1 0 0,0 0 1 0 0,0 0-1 0 0,0 0 1 0 0,0 0-1 0 0,0 0 1 0 0,0 0-1 0 0,0 0 1 0 0,0 0-1 0 0,-1 0 1 0 0,1 0-1 0 0,0 0 0 0 0,0 0 1 0 0,0 0-3 0 0,-10 0 129 0 0,7 0-7 0 0,3 0-2 0 0,0 0-6 0 0,0 0-22 0 0,0 0-10 0 0,0 0-2 0 0,0 0 5 0 0,0 0 23 0 0,0 0 11 0 0,0 0 1 0 0,0 0 1 0 0,0 0 6 0 0,0 0 1 0 0,0 0 0 0 0,0 0-7 0 0,0 0-28 0 0,3 0-11 0 0,7 0-2 0 0,-10 0-79 0 0,0 0 0 0 0,0 0 0 0 0,0 0 0 0 0,0 0 0 0 0,1 0 1 0 0,-1 0-1 0 0,0 0 0 0 0,0 0 0 0 0,0 0 0 0 0,0 0 0 0 0,0 0 1 0 0,0 0-1 0 0,0 0 0 0 0,0 0 0 0 0,0 0 0 0 0,0 0 0 0 0,1 0 1 0 0,-1 0-1 0 0,0 0 0 0 0,0 0 0 0 0,0 0 0 0 0,0 0 0 0 0,0 0 1 0 0,0 0-1 0 0,0 0 0 0 0,0 0 0 0 0,0 0 0 0 0,0 0 0 0 0,0 0 1 0 0,0 0-1 0 0,0 0 0 0 0,1-1 0 0 0,-1 1 0 0 0,0 0 1 0 0,0 0-1 0 0,0 0 0 0 0,0 0 0 0 0,0 0 0 0 0,0 0 0 0 0,0 0 1 0 0,0 0-1 0 0,0 0 0 0 0,0 0 0 0 0,0 0 0 0 0,0-1 0 0 0,0 1 1 0 0,0 0-1 0 0,0 0 0 0 0,0 0 0 0 0,0 0 0 0 0,0 0 0 0 0,0 0 1 0 0,0 0-1 0 0,0 0 0 0 0,0 0 0 0 0,0 0 0 0 0,0-1-1 0 0,0-28 14 0 0,2 14-4 0 0,9-1 33 0 0,-10 11-31 0 0,0 0-11 0 0,15-4-3 0 0,0-1 2 0 0,-3 5 0 0 0,-8-6 0 0 0,-4 11 0 0 0,0-1 0 0 0,0 1 0 0 0,-1 0 0 0 0,1-1 0 0 0,0 1 0 0 0,0 0 0 0 0,0 0 0 0 0,0 0 0 0 0,-1-1 0 0 0,1 1 0 0 0,0 0 0 0 0,0 0 0 0 0,0 0 0 0 0,1 1 0 0 0,13-4 0 0 0,1-8 0 0 0,-15 11 0 0 0,-1 0 0 0 0,0 0 0 0 0,1-1 0 0 0,-1 1 0 0 0,1 0 0 0 0,-1 0 0 0 0,1 0 0 0 0,-1 0 0 0 0,1 0 0 0 0,-1-1 0 0 0,1 1 0 0 0,-1 0 0 0 0,1 0 0 0 0,-1 0 0 0 0,1 0 0 0 0,-1 1 0 0 0,1-1 0 0 0,-1 0 0 0 0,1 0 0 0 0,-1 0 0 0 0,1 0 0 0 0,-1 0 0 0 0,1 1 0 0 0,-1-1 0 0 0,1 0 0 0 0,-1 0 0 0 0,6 11 0 0 0,-6-11 0 0 0,1 1 0 0 0,0-1 0 0 0,0 0 0 0 0,-1 1 0 0 0,1-1 0 0 0,0 0 0 0 0,0 0 0 0 0,0 1 0 0 0,0-1 0 0 0,-1 0 0 0 0,1 0 0 0 0,0 0 0 0 0,0 0 0 0 0,1 0 0 0 0,13 2 0 0 0,1 11 0 0 0,-11-8 0 0 0,-2-1 0 0 0,8 19 0 0 0,-1-7 0 0 0,-5-3 0 0 0,6-8 0 0 0,-11-4 0 0 0,1 0 0 0 0,-1-1 0 0 0,0 1 0 0 0,1 0 0 0 0,-1 0 0 0 0,0 0 0 0 0,0-1 0 0 0,1 1 0 0 0,-1 0 0 0 0,0 0 0 0 0,0 0 0 0 0,0 0 0 0 0,0 0 0 0 0,0 0 0 0 0,0 12 10 0 0,0-10 44 0 0,0-3 11 0 0,0 0 7 0 0,0 0 4 0 0,0 0-9 0 0,0-3-2 0 0,0-19 5 0 0,3 18-49 0 0,-2 3-18 0 0,0 1 0 0 0,0-1 0 0 0,0 0 0 0 0,0 1 0 0 0,0-1 0 0 0,0 0 0 0 0,0 0 0 0 0,0 0 0 0 0,0 0 0 0 0,0 0 0 0 0,-1 0 0 0 0,1 0 0 0 0,0-1 1 0 0,-1 1-1 0 0,1 0 0 0 0,-1 0 0 0 0,1-1-3 0 0,0 0 0 0 0,-1 1 0 0 0,1 0 0 0 0,0 0 0 0 0,0 0 0 0 0,0 0 0 0 0,0 0 0 0 0,0 0 0 0 0,0 0 0 0 0,0 0 0 0 0,0 0 0 0 0,0 1 0 0 0,1-1 0 0 0,11-5 10 0 0,-7-4 44 0 0,-6 9-51 0 0,1 1 1 0 0,0 0 0 0 0,0-1 0 0 0,-1 1 0 0 0,1 0-1 0 0,0-1 1 0 0,0 1 0 0 0,0 0 0 0 0,0 0 0 0 0,-1 0-1 0 0,1 0 1 0 0,0 0 0 0 0,0 0 0 0 0,1 0-4 0 0,3 1 6 0 0,-3-2-1 0 0,22-12-16 0 0,-23 13 9 0 0,0-1 0 0 0,-1 1 0 0 0,1 0 0 0 0,0 0 0 0 0,-1-1 0 0 0,1 1 0 0 0,0 0 0 0 0,-1 0 0 0 0,1 0 0 0 0,0 0 0 0 0,0 0-1 0 0,-1 0 1 0 0,1 0 0 0 0,0 0 0 0 0,0 0 0 0 0,-1 1 0 0 0,1-1 0 0 0,0 0 0 0 0,-1 0 0 0 0,1 0 0 0 0,0 1 2 0 0,15 12-10 0 0,0 0 10 0 0,-11-12 7 0 0,-1 1 15 0 0,5 14 2 0 0,4-1-13 0 0,0 1-11 0 0,-10 0 0 0 0,-3-3 10 0 0,0-10 44 0 0,0-3 10 0 0,-1 3 20 0 0,2 7-40 0 0,-1-7 30 0 0,0-3 48 0 0,0 0 26 0 0,0 0 4 0 0,0 0-73 0 0,0 0-62 0 0,0 0-47 0 0,0 0-70 0 0,0 0-92 0 0,0 0 91 0 0,0 0-57 0 0,0 0-75 0 0,0 0 71 0 0,0 0-34 0 0,0 0-39 0 0,0 0-36 0 0,0 0-365 0 0,0 0 87 0 0,0 0-49 0 0,0 0-704 0 0,0 0-554 0 0,0 0-1053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34.1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0 159 6968 0 0,'0'0'157'0'0,"0"0"23"0"0,0 0 11 0 0,3 0-31 0 0,21 1 244 0 0,-11-1 29 0 0,-8-3-116 0 0,0-4 77 0 0,-5 7-369 0 0,0-1 0 0 0,0 1 0 0 0,1 0 0 0 0,-1-1 0 0 0,0 1-1 0 0,0-1 1 0 0,1 1 0 0 0,-1 0 0 0 0,0-1 0 0 0,1 1 0 0 0,-1 0 0 0 0,1-1-1 0 0,-1 1 1 0 0,0 0 0 0 0,1-1 0 0 0,-1 1 0 0 0,1 0 0 0 0,-1 0 0 0 0,1 0-1 0 0,-1 0 1 0 0,1-1 0 0 0,-1 1 0 0 0,1 0 0 0 0,-1 0 0 0 0,1 0 0 0 0,-1 0-1 0 0,1 0 1 0 0,-1 0 0 0 0,1 0 0 0 0,-1 0 0 0 0,1 0 0 0 0,0 1-25 0 0,6-2 298 0 0,10-7 485 0 0,-7 3-347 0 0,-5 4-278 0 0,0 0-56 0 0,1-2 253 0 0,8-7-10 0 0,-2 7-46 0 0,-7 0 5 0 0,8-7-70 0 0,0 5-36 0 0,-7-6-6 0 0,7 6-15 0 0,0-6-61 0 0,-10 9-27 0 0,-1-1-7 0 0,9-7-4 0 0,-5 6-10 0 0,3 5-57 0 0,-8-1-4 0 0,1 0 57 0 0,-2-3 12 0 0,-2-10-60 0 0,1 12-16 0 0,0 0 0 0 0,0 0 0 0 0,1 0 0 0 0,-1 0 0 0 0,0-1 0 0 0,0 2 0 0 0,0-1 0 0 0,0 0 0 0 0,0 0 0 0 0,-1 0 0 0 0,1 0 0 0 0,-1 0 0 0 0,-13-2 0 0 0,-1 1 0 0 0,-7-12 0 0 0,20 13 0 0 0,-19 3 0 0 0,7-2 0 0 0,-1 2 0 0 0,0 9 0 0 0,0-6 0 0 0,1 8 0 0 0,1 3 0 0 0,9-3 0 0 0,-1-8 0 0 0,5-5 0 0 0,1 0 0 0 0,-1 0 0 0 0,1 1 0 0 0,-1-1 0 0 0,1 0 0 0 0,0 0 0 0 0,-1 1 0 0 0,1-1 0 0 0,0 0 0 0 0,-1 1 0 0 0,1-1 0 0 0,0 1 0 0 0,-1-1 0 0 0,1 0 0 0 0,0 1 0 0 0,0-1 0 0 0,-1 1 0 0 0,1-1 0 0 0,0 1 0 0 0,0-1 0 0 0,0 1 0 0 0,0-1 0 0 0,0 1 0 0 0,0-1 0 0 0,0 1 0 0 0,0-1 0 0 0,0 1 0 0 0,0-1 0 0 0,0 1 0 0 0,0-1 0 0 0,0 1 0 0 0,0 0 0 0 0,0-1 0 0 0,0 1 0 0 0,0 0 0 0 0,0-1 0 0 0,0 1 0 0 0,0 0 0 0 0,0-1 0 0 0,0 1 0 0 0,-1 0 0 0 0,1-1 0 0 0,0 1 0 0 0,0 0 0 0 0,-1-1 0 0 0,1 1 0 0 0,0-1 0 0 0,-1 1 0 0 0,1 0 0 0 0,0-1 0 0 0,-1 1 0 0 0,1-1 0 0 0,-1 1 0 0 0,1-1 0 0 0,-1 1 0 0 0,1-1 0 0 0,-1 0 0 0 0,0 1 0 0 0,0-1 0 0 0,1 1 0 0 0,-1-1 0 0 0,1 0 0 0 0,0 0 0 0 0,-1 1 0 0 0,1-1 0 0 0,-1 0 0 0 0,1 1 0 0 0,0-1 0 0 0,-1 0 0 0 0,1 1 0 0 0,0-1 0 0 0,-1 0 0 0 0,1 1 0 0 0,0-1 0 0 0,0 1 0 0 0,-1-1 0 0 0,1 1 0 0 0,0-1 0 0 0,0 1 0 0 0,0-1 0 0 0,0 1 0 0 0,0-1 0 0 0,-1 0 0 0 0,1 1 0 0 0,0-1 0 0 0,0 1 0 0 0,1 3 0 0 0,0 0 0 0 0,0 0 0 0 0,0 1 0 0 0,1-2 0 0 0,-1 1 0 0 0,1 0 0 0 0,0 0 0 0 0,0 1 0 0 0,4 26 0 0 0,9-2 0 0 0,-4-24 0 0 0,-6 6 0 0 0,6-6 21 0 0,-6 6 80 0 0,20 2 62 0 0,-21-11-136 0 0,27 14 141 0 0,-16-12-99 0 0,7-5-8 0 0,-14 1-31 0 0,22 0 107 0 0,31 0 71 0 0,-36 0-80 0 0,-19 0-94 0 0,-1-1 1 0 0,1 0-1 0 0,-1 0 1 0 0,1 0-1 0 0,-1-1 0 0 0,1 0 1 0 0,4-2-35 0 0,15-8 40 0 0,-1-1-108 0 0,-11 6-29 0 0,-1 1-51 0 0,12-7-285 0 0,-18 9 265 0 0,0 1-72 0 0,0-1-98 0 0,-3 3 125 0 0,0 0-34 0 0,-1 0-9 0 0,-1 0-40 0 0,2 0-395 0 0,-1 1 188 0 0,0-1-38 0 0,1-1-621 0 0,-1-2-598 0 0,-1-5-993 0 0</inkml:trace>
  <inkml:trace contextRef="#ctx0" brushRef="#br0" timeOffset="416.14">553 17 7512 0 0,'13'0'166'0'0,"-13"0"-162"0"0,0 0-1 0 0,0 0 1 0 0,0 0-1 0 0,0 0 1 0 0,0 0-1 0 0,0 0 0 0 0,0 0 1 0 0,1 0-1 0 0,-1 0 1 0 0,0 0-1 0 0,0 0 0 0 0,0 0 1 0 0,0 0-1 0 0,0 0 1 0 0,0 0-1 0 0,0 0 0 0 0,0 0 1 0 0,0 0-1 0 0,0 0 1 0 0,1 0-1 0 0,-1 0 1 0 0,0 0-1 0 0,0 1 0 0 0,0-1 1 0 0,0 0-1 0 0,0 0 1 0 0,0 0-1 0 0,0 0 0 0 0,0 0 1 0 0,0 0-1 0 0,0 0 1 0 0,0 0-1 0 0,0 0 1 0 0,0 0-1 0 0,0 0 0 0 0,0 0 1 0 0,1 0-1 0 0,-1 0 1 0 0,0 1-1 0 0,0-1 0 0 0,0 0 1 0 0,0 0-1 0 0,0 0 1 0 0,0 0-1 0 0,0 0 1 0 0,0 0-1 0 0,0 0 0 0 0,0 0 1 0 0,0 0-1 0 0,0 0 1 0 0,0 1-1 0 0,0-1 0 0 0,0 0 1 0 0,0 0-1 0 0,0 0 1 0 0,0 0-1 0 0,-1 0-3 0 0,1 6 153 0 0,0 8 50 0 0,0-4-116 0 0,1-2-66 0 0,1-1-62 0 0,3 1 43 0 0,2 4 0 0 0,-6-1 74 0 0,-1-4 173 0 0,0 0 50 0 0,0 1 46 0 0,0 1 45 0 0,0 0 41 0 0,0-1 39 0 0,0 0 37 0 0,0-1 34 0 0,3-4 59 0 0,-2-2-497 0 0,1 2 59 0 0,4 4 15 0 0,-5-4-65 0 0,1 1 77 0 0,-2-1 9 0 0,1 0 64 0 0,-1 1 74 0 0,0 0 85 0 0,0 6-7 0 0,0-7-106 0 0,0-3-48 0 0,0 0-10 0 0,0 0-20 0 0,0 0-71 0 0,0 0-30 0 0,0 0-7 0 0,0 0-6 0 0,0 0-18 0 0,0 0-9 0 0,-3 0-1 0 0,-7 0-4 0 0,7 0-16 0 0,3 0-4 0 0,0-3 0 0 0,0-1-38 0 0,0 2-20 0 0,0-1-1 0 0,0 1 1 0 0,0 0 0 0 0,0-1 0 0 0,0 1 0 0 0,1 0-1 0 0,-1-1 1 0 0,1 1 0 0 0,0-2-6 0 0,11-23 94 0 0,-8 12-57 0 0,-4 14-36 0 0,1-1 0 0 0,-1 1 0 0 0,0 0 0 0 0,1-1 0 0 0,-1 1 0 0 0,1 0 0 0 0,0-1 0 0 0,0 1 0 0 0,-1 0 0 0 0,1 0 0 0 0,0 0 0 0 0,0-1 0 0 0,0 1 0 0 0,0 0 0 0 0,0 0-1 0 0,1 0 0 0 0,1-3 2 0 0,0 1 0 0 0,0-1 0 0 0,0 0 0 0 0,-1-1 0 0 0,1-1-2 0 0,-1 3 5 0 0,-1 0-1 0 0,1 0 0 0 0,-1 1 0 0 0,1-1 0 0 0,0 0 0 0 0,0 1 1 0 0,0 0-1 0 0,1-1 0 0 0,-1 1 0 0 0,0 0 0 0 0,1 0 0 0 0,0 0 0 0 0,0 0-4 0 0,8-3 0 0 0,-10 5 0 0 0,0-1 0 0 0,0 1 0 0 0,1 0 0 0 0,-1-1 0 0 0,0 1 0 0 0,0-1 0 0 0,0 0 0 0 0,0 1 0 0 0,0-1 0 0 0,0 0 0 0 0,-1 0 0 0 0,1 1 0 0 0,0-1 0 0 0,0 0 0 0 0,0 0 0 0 0,-1 0 0 0 0,1 0 0 0 0,0-1 0 0 0,1-7-5 0 0,-2 9 5 0 0,0 0 0 0 0,0 0 1 0 0,0 0-1 0 0,0-1 0 0 0,0 1 1 0 0,0 0-1 0 0,0 0 0 0 0,0 0 1 0 0,0-1-1 0 0,0 1 0 0 0,0 0 1 0 0,0 0-1 0 0,0 0 1 0 0,0-1-1 0 0,0 1 0 0 0,1 0 1 0 0,-1 0-1 0 0,0 0 0 0 0,0 0 1 0 0,0-1-1 0 0,0 1 0 0 0,0 0 1 0 0,0 0-1 0 0,1 0 0 0 0,-1 0 1 0 0,0 0-1 0 0,0-1 1 0 0,0 1-1 0 0,0 0 0 0 0,1 0 1 0 0,-1 0-1 0 0,0 0 0 0 0,0 0 1 0 0,0 0-1 0 0,1 0 0 0 0,-1 0 1 0 0,0 0-1 0 0,0 0 0 0 0,0 0 1 0 0,1 0-1 0 0,-1 0 0 0 0,11-1-36 0 0,10 0-62 0 0,3 1 87 0 0,-23 0 11 0 0,1 0 0 0 0,-1 0-1 0 0,0 0 1 0 0,1 0 0 0 0,-1 0-1 0 0,0 0 1 0 0,0 1-1 0 0,1-1 1 0 0,-1 0 0 0 0,0 0-1 0 0,0 1 1 0 0,1-1 0 0 0,-1 1-1 0 0,0-1 1 0 0,0 1-1 0 0,0 0 1 0 0,0 0 0 0 0,0-1-1 0 0,0 1 1 0 0,0 0-1 0 0,0 0 1 0 0,0 0 0 0 0,0 0-1 0 0,0 0 1 0 0,0 0 0 0 0,-1 0-1 0 0,1 0 1 0 0,0 0 0 0 0,1 4-12 0 0,-2-4 10 0 0,1-1 0 0 0,-1 1 0 0 0,0 0 0 0 0,0-1 0 0 0,1 1 0 0 0,-1 0 0 0 0,0-1 0 0 0,1 1 0 0 0,-1-1 0 0 0,1 1 0 0 0,-1-1 0 0 0,1 1 1 0 0,-1-1-1 0 0,1 1 0 0 0,-1-1 0 0 0,1 0 0 0 0,0 1 0 0 0,-1-1 0 0 0,1 0 0 0 0,-1 1 0 0 0,1-1 0 0 0,0 0 2 0 0,4 3 1 0 0,-4-3 0 0 0,0 1-1 0 0,0-1 0 0 0,0 1 0 0 0,0-1 0 0 0,-1 1 0 0 0,1 0 0 0 0,0 0 0 0 0,0-1 0 0 0,-1 1 0 0 0,1 0 0 0 0,0 0 0 0 0,-1 0 0 0 0,1 0 0 0 0,-1-1 0 0 0,1 1 0 0 0,-1 0 0 0 0,0 0 0 0 0,1 0 0 0 0,-1 0 0 0 0,0 0 0 0 0,0 0 0 0 0,1 0 0 0 0,-1 1 0 0 0,0-1 0 0 0,0 0 0 0 0,0 1 0 0 0,0 0-1 0 0,0 0 0 0 0,0 1-1 0 0,1-1 1 0 0,-1 0-1 0 0,1 1 1 0 0,0-1-1 0 0,-1 0 1 0 0,1 0 1 0 0,4 6-21 0 0,-4-6 19 0 0,0-1-1 0 0,0 1 1 0 0,0-1 0 0 0,0 0-1 0 0,-1 1 1 0 0,1 0 0 0 0,0-1-1 0 0,-1 1 1 0 0,1-1 0 0 0,-1 1-1 0 0,0 0 1 0 0,0-1 0 0 0,1 1-1 0 0,-1 0 3 0 0,0 45 0 0 0,0-15 0 0 0,0-24 0 0 0,0 2 0 0 0,-14 6 0 0 0,14-15-1 0 0,0-1 0 0 0,-1 1 0 0 0,1-1 0 0 0,0 1 0 0 0,0 0 0 0 0,-1-1 0 0 0,1 1 0 0 0,0 0 0 0 0,0-1 0 0 0,0 1 0 0 0,0 0 0 0 0,0-1 0 0 0,0 1 0 0 0,0 0-1 0 0,0-1 2 0 0,0 3-76 0 0,0-3 14 0 0,0 0-79 0 0,0 0-89 0 0,0 0 65 0 0,0 0-39 0 0,0 0-43 0 0,0 0-39 0 0,0 0-37 0 0,0 0-34 0 0,0 0-231 0 0,1 0-56 0 0,0 0-762 0 0,4 0-601 0 0,4 0-1144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32.5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1 5248 0 0,'0'0'152'0'0,"0"0"-33"0"0,0 0 0 0 0,0 0 47 0 0,0 0 146 0 0,0 0 270 0 0,0 0 24 0 0,0 0-20 0 0,0 0-90 0 0,0 0-42 0 0,0 0-6 0 0,0 0-22 0 0,0 0-88 0 0,0 0-40 0 0,0 0-8 0 0,0 0-17 0 0,0 0-61 0 0,3 0-27 0 0,5 2-72 0 0,-4 3 39 0 0,-3 11 192 0 0,-1-3-156 0 0,3-2-79 0 0,2-3-22 0 0,-4-6-72 0 0,0-1 0 0 0,-1 0-1 0 0,1 1 1 0 0,0-1 0 0 0,0 1-1 0 0,-1 0 1 0 0,1-1 0 0 0,-1 1-1 0 0,1-1 1 0 0,-1 1 0 0 0,1 0 0 0 0,-1-1-1 0 0,0 1 1 0 0,0 0-15 0 0,-1 10 77 0 0,1-9-56 0 0,0 0 1 0 0,0 0-1 0 0,0 0 0 0 0,0 1 1 0 0,0-1-1 0 0,0 0 0 0 0,1 0 1 0 0,0 0-1 0 0,-1 1 1 0 0,2-1-22 0 0,2 5 44 0 0,-3-7-34 0 0,0 1-1 0 0,0-1 0 0 0,0 1 1 0 0,0-1-1 0 0,0 1 0 0 0,-1-1 0 0 0,1 1 1 0 0,-1 0-1 0 0,1-1 0 0 0,-1 1 1 0 0,0-1-1 0 0,1 1 0 0 0,-1 0 0 0 0,0 0 1 0 0,0 0-10 0 0,-1 13 47 0 0,1-5 2 0 0,0-1-1 0 0,0 1 0 0 0,0-1 1 0 0,2 1-1 0 0,-1 1-48 0 0,5 4 80 0 0,-5-12-63 0 0,1 1 1 0 0,-1-1 0 0 0,0 0-1 0 0,0 1 1 0 0,-1-1 0 0 0,1 1-1 0 0,-1-1 1 0 0,0 1 0 0 0,0 0-18 0 0,0 8 49 0 0,-1 9 43 0 0,5-4 16 0 0,1-7-53 0 0,1 9 40 0 0,-4-1 26 0 0,-2 18 47 0 0,0 20 32 0 0,0-54-192 0 0,0 0 0 0 0,1 0 0 0 0,-1-1 1 0 0,0 1-1 0 0,1 0 0 0 0,-1 0 1 0 0,1-1-1 0 0,0 1 0 0 0,-1 0 1 0 0,1-1-1 0 0,0 1 0 0 0,0-1 1 0 0,0 1-9 0 0,0-1 8 0 0,0 1 0 0 0,0-1 0 0 0,0 1 1 0 0,0 0-1 0 0,-1-1 0 0 0,1 1 1 0 0,-1 0-1 0 0,1 0 0 0 0,-1-1 1 0 0,1 1-1 0 0,-1 0 0 0 0,0 0 1 0 0,0 0-9 0 0,0 2 29 0 0,0-2-41 0 0,0 1 41 0 0,0 6 54 0 0,0 7 78 0 0,0-9-142 0 0,0-4-48 0 0,0 0-33 0 0,-3-3-214 0 0,0 0 146 0 0,0 0-39 0 0,1 0-64 0 0,0 0-113 0 0,1 0-134 0 0,0 0-120 0 0,0 0 86 0 0,1 0-46 0 0,0 0-654 0 0,0 0-516 0 0,0 0-980 0 0</inkml:trace>
  <inkml:trace contextRef="#ctx0" brushRef="#br0" timeOffset="356.04">0 348 6216 0 0,'0'0'133'0'0,"0"0"23"0"0,0 0 15 0 0,0 0 51 0 0,0 0 152 0 0,0 0 66 0 0,0 0 9 0 0,0 0-6 0 0,3 0-51 0 0,-2 0-370 0 0,-1 0 0 0 0,1 0 1 0 0,0 1-1 0 0,-1-1 0 0 0,1 0 1 0 0,-1 0-1 0 0,1 0 0 0 0,0 1 1 0 0,-1-1-1 0 0,1 0 0 0 0,-1 1 1 0 0,1-1-1 0 0,-1 1 0 0 0,1-1 1 0 0,-1 1-1 0 0,1-1 0 0 0,-1 1 1 0 0,1-1-1 0 0,-1 1 0 0 0,0-1 1 0 0,1 1-23 0 0,-1-1 16 0 0,0 1 0 0 0,0-1 0 0 0,1 1 0 0 0,-1-1 0 0 0,0 0 0 0 0,1 1 0 0 0,-1-1 0 0 0,0 1 0 0 0,1-1 0 0 0,-1 0 0 0 0,1 1 0 0 0,-1-1 0 0 0,0 0 0 0 0,1 0 0 0 0,-1 1 0 0 0,1-1 1 0 0,-1 0-1 0 0,1 0 0 0 0,-1 0 0 0 0,1 1 0 0 0,-1-1 0 0 0,1 0 0 0 0,-1 0 0 0 0,1 0 0 0 0,-1 0 0 0 0,1 0 0 0 0,-1 0 0 0 0,1 0 0 0 0,0 0 0 0 0,-1 0 0 0 0,1 0 0 0 0,-1-1 0 0 0,1 1 0 0 0,-1 0 0 0 0,1 0 0 0 0,-1 0 0 0 0,0-1 0 0 0,1 1-16 0 0,7-5 162 0 0,2 0 59 0 0,3 2 50 0 0,0 4-15 0 0,8-1 151 0 0,-5-4-178 0 0,-5 0-131 0 0,7-3 65 0 0,1 5 44 0 0,10-3 37 0 0,-7-1-109 0 0,3-1-28 0 0,28-11 77 0 0,-30 10-142 0 0,40-10-19 0 0,-15 4 32 0 0,-28 10 23 0 0,-12 4-69 0 0,-3 0-41 0 0,-1 1-45 0 0,1-1-86 0 0,0 0-96 0 0,-1 0-147 0 0,0 0-119 0 0,-1 0 67 0 0,0-1-45 0 0,1 0-598 0 0,3-4-476 0 0,2-3-903 0 0</inkml:trace>
  <inkml:trace contextRef="#ctx0" brushRef="#br0" timeOffset="855.74">600 238 5696 0 0,'0'0'132'0'0,"0"0"17"0"0,0 0 10 0 0,0 2-26 0 0,2 34 720 0 0,0-28-444 0 0,2-1-37 0 0,1 3-50 0 0,-2 5 333 0 0,-1 1-109 0 0,3-8-313 0 0,1 2 98 0 0,-4 6 79 0 0,-1-12-327 0 0,-1 0 1 0 0,1 0-1 0 0,-1 0 1 0 0,1 0 0 0 0,0 0-1 0 0,0 0 1 0 0,1 0-1 0 0,-1-1 1 0 0,1 1 0 0 0,2 2-84 0 0,-1 1 160 0 0,-2 0-40 0 0,-1 0-15 0 0,-2 3 5 0 0,0 7 100 0 0,4-10-93 0 0,1 1 42 0 0,2 0-31 0 0,-4-6-103 0 0,0-1 0 0 0,0 0 0 0 0,-1 1 0 0 0,1-1 0 0 0,0 1 0 0 0,-1-1-1 0 0,1 1 1 0 0,0 0 0 0 0,-1-1 0 0 0,0 1 0 0 0,1 0 0 0 0,-1-1 0 0 0,0 1 0 0 0,0 0-25 0 0,0 7 141 0 0,0 24 302 0 0,0-24-263 0 0,0 0 66 0 0,0-6-61 0 0,0 0-29 0 0,0-2-81 0 0,0 0-37 0 0,0 2-33 0 0,0 6-56 0 0,0-7 82 0 0,0 1 49 0 0,0-1 47 0 0,0 0 64 0 0,0-1 75 0 0,0 1 87 0 0,0-4-348 0 0,0 0 0 0 0,1 0 0 0 0,-1 0 0 0 0,1 1 0 0 0,-1-1 0 0 0,1 0 0 0 0,0 0 0 0 0,0 1 1 0 0,0-1-1 0 0,0 1 0 0 0,0-1-5 0 0,0 0 5 0 0,0 1-1 0 0,0-1 1 0 0,0 0 0 0 0,-1 1 0 0 0,1-1 0 0 0,0 0 0 0 0,-1 0-1 0 0,1 1 1 0 0,-1-1 0 0 0,1 0 0 0 0,-1 0-5 0 0,2-4 53 0 0,3 2-43 0 0,-1 1-9 0 0,-1-1-1 0 0,1 1 1 0 0,-1-1 0 0 0,0-1 0 0 0,2 0-1 0 0,-1-6 0 0 0,-3 9 0 0 0,0 0 0 0 0,1-1 0 0 0,-1 1 0 0 0,0 0 0 0 0,0 0 0 0 0,1 0 0 0 0,0 0 0 0 0,-1 0 0 0 0,1 0 0 0 0,5-6 0 0 0,-4 5 0 0 0,1 0 0 0 0,-1-1 0 0 0,0 1 0 0 0,1 1 0 0 0,0-1 0 0 0,0 0 0 0 0,9-2 0 0 0,-5-8 0 0 0,-6 11 0 0 0,0 0 0 0 0,1 0 0 0 0,-1 1 0 0 0,1-1 0 0 0,0 1 0 0 0,0 0 0 0 0,-1 0 0 0 0,1 0 0 0 0,20-9-2 0 0,-5 3 7 0 0,23 5-68 0 0,-25 5 51 0 0,-1 10 12 0 0,-3-2-32 0 0,12 12-120 0 0,-14-6 69 0 0,-8-5 56 0 0,-2 2 19 0 0,0 21 178 0 0,0-22-168 0 0,0 4-36 0 0,0 2-74 0 0,0-9 69 0 0,0-8 91 0 0,0-2 48 0 0,-1 2-7 0 0,1 1-39 0 0,0 5-11 0 0,1-5-6 0 0,-1 10 96 0 0,0-10 10 0 0,0-3 1 0 0,0 0-68 0 0,0 0-52 0 0,0 0-38 0 0,0 0-56 0 0,0 0-93 0 0,0 0-18 0 0,0 1 57 0 0,0 1 4 0 0,0-2 43 0 0,0 0 34 0 0,1 6-29 0 0,-1-3-53 0 0,0-2 6 0 0,-1 0-48 0 0,1 0-55 0 0,0 0-64 0 0,2-1-351 0 0,12 0-3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35.2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7976 0 0,'0'0'174'0'0,"0"0"29"0"0,0 0 14 0 0,0 0 47 0 0,0 0 148 0 0,0 0 62 0 0,0 0 7 0 0,3 2-9 0 0,7 9-60 0 0,-7-8-27 0 0,-3-3-7 0 0,0 2-22 0 0,0 7-102 0 0,0 14 258 0 0,0-13-324 0 0,0 0-54 0 0,0-1-86 0 0,3 6 83 0 0,7-1 14 0 0,-7-11-36 0 0,-2 0-50 0 0,-2 6-26 0 0,1-6-2 0 0,3 27 133 0 0,5-5-73 0 0,-6-19-74 0 0,-1-2 6 0 0,0 0 1 0 0,-1 0-1 0 0,1 0 1 0 0,-1 0-1 0 0,0 0 1 0 0,0 0-1 0 0,0 0 1 0 0,-1 0-1 0 0,1 1-23 0 0,-1-2 21 0 0,1 0-1 0 0,-1 0 1 0 0,1 0-1 0 0,0 0 1 0 0,0 0-1 0 0,1 0 1 0 0,-1 0-1 0 0,0 0 1 0 0,1 0-1 0 0,0 0 0 0 0,0 0 1 0 0,0 1-21 0 0,10 9 111 0 0,-7-7 18 0 0,-4-1-76 0 0,1 0-13 0 0,6-1 30 0 0,-3 0-7 0 0,-2 1 4 0 0,-2 3 47 0 0,0 2-17 0 0,0-7-26 0 0,3-3-18 0 0,-3 0-51 0 0,1 0-1 0 0,0 0 1 0 0,-1 0 0 0 0,1 0 0 0 0,0 0 0 0 0,-1 0-1 0 0,1 0 1 0 0,0 1 0 0 0,-1-1 0 0 0,1 0-1 0 0,0 0 1 0 0,-1 1 0 0 0,1-1 0 0 0,0 0 0 0 0,-1 1-2 0 0,1-1 5 0 0,-1 1 0 0 0,0 0 0 0 0,0-1 0 0 0,1 1 0 0 0,-1-1 0 0 0,0 1 0 0 0,0 0 0 0 0,1-1 0 0 0,-1 1 0 0 0,0 0 0 0 0,0-1 0 0 0,0 1 0 0 0,0 0 0 0 0,0 0 1 0 0,0-1-6 0 0,0 0 1 0 0,0 0 0 0 0,0 0 0 0 0,0 1 0 0 0,0-1 0 0 0,0 0 0 0 0,0 0 0 0 0,0 0 1 0 0,0 0-1 0 0,0 0 0 0 0,0 0 0 0 0,0 0 0 0 0,0 0 0 0 0,0 0 0 0 0,0 0 0 0 0,0 1 0 0 0,0-1 1 0 0,0 0-1 0 0,0 0 0 0 0,0 0 0 0 0,0 0 0 0 0,0 0 0 0 0,0 0 0 0 0,0 0 0 0 0,0 0 1 0 0,0 0-1 0 0,0 0 0 0 0,0 0 0 0 0,0 1 0 0 0,0-1 0 0 0,0 0 0 0 0,0 0 0 0 0,0 0 1 0 0,0 0-1 0 0,0 0 0 0 0,1 0 0 0 0,-1 0 0 0 0,0 0 0 0 0,0 0 0 0 0,0 0 0 0 0,0 0 1 0 0,0 0-1 0 0,0 0 0 0 0,0 0 0 0 0,0 0 0 0 0,0 0 0 0 0,0 0 0 0 0,1 0 0 0 0,-1 0 1 0 0,0 0-1 0 0,0 0 0 0 0,0 0 0 0 0,0 0 0 0 0,0 0 0 0 0,0 0 0 0 0,0 0 0 0 0,0 0 1 0 0,0 0-2 0 0,11 0 27 0 0,4 0-35 0 0,1 0-97 0 0,-13 0 3 0 0,-3 0 23 0 0,0 0-21 0 0,1-3-222 0 0,0 0 64 0 0,0 1 52 0 0,-1 0 44 0 0,1 0-32 0 0,2-1-145 0 0,0 2 208 0 0,0 1-38 0 0,0 0-495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35.5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32 6880 0 0,'0'0'157'0'0,"0"0"23"0"0,-3-3 11 0 0,-3-3-65 0 0,1 1-8 0 0,3 3 43 0 0,2 2 140 0 0,0 0 258 0 0,0-3 17 0 0,0 3-544 0 0,0-1 1 0 0,0 0-1 0 0,0 1 0 0 0,0-1 1 0 0,0 1-1 0 0,0-1 0 0 0,-1 1 1 0 0,1-1-1 0 0,0 0 0 0 0,0 1 1 0 0,0-1-1 0 0,-1 1 0 0 0,1-1 1 0 0,0 1-1 0 0,-1-1 0 0 0,1 1 1 0 0,0-1-33 0 0,-4-1 230 0 0,-2 1-34 0 0,3 1 169 0 0,3 0-11 0 0,0 0-40 0 0,0 0-218 0 0,0 0-36 0 0,0 0 20 0 0,1 1-524 0 0,1-1 63 0 0,1 0-79 0 0,4-1-535 0 0,-5 1 611 0 0,-1 0-65 0 0,5 0-952 0 0,4 0-803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35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8640 0 0,'0'0'197'0'0,"0"0"24"0"0,0 0 17 0 0,0 0-84 0 0,0 0-23 0 0,0 0 39 0 0,0 0 135 0 0,0 0 249 0 0,0 0 20 0 0,0 0-29 0 0,0 0-128 0 0,0 0-53 0 0,0 0-10 0 0,0 0-30 0 0,0 0-119 0 0,0 0-56 0 0,0 0-11 0 0,0 1-68 0 0,0 1-56 0 0,0 2-45 0 0,0 3-73 0 0,0-5-128 0 0,0-2-21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36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8088 0 0,'0'0'234'0'0,"0"0"-55"0"0,0 0-7 0 0,0 0 63 0 0,0 0 199 0 0,0 0 370 0 0,0 0 27 0 0,0 0-31 0 0,0 0-463 0 0,0 0-37 0 0,0 0 260 0 0,0 0-14 0 0,0 0-18 0 0,0 0-67 0 0,0 0-28 0 0,0 0-7 0 0,0 0-184 0 0,0 0-118 0 0,0 0-37 0 0,0 0-60 0 0,0 0-70 0 0,0 0-70 0 0,0 0 22 0 0,0 0-86 0 0,0 0-161 0 0,0 0-12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38.6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5848 0 0,'0'0'168'0'0,"0"2"-3"0"0,1 7-105 0 0,0-4-9 0 0,4 3 103 0 0,1 2 157 0 0,-3 3 116 0 0,-3-7-221 0 0,5 8 613 0 0,-2-10-540 0 0,0 0-165 0 0,-2-2-106 0 0,0 0-40 0 0,4 29 702 0 0,0-23-512 0 0,1 2 69 0 0,-4 4 68 0 0,-2-8-167 0 0,1-1 40 0 0,2 12 483 0 0,-1-11-413 0 0,1 0-80 0 0,-1-4-124 0 0,0 1-37 0 0,1-1 317 0 0,-3 1-2 0 0,0-2-430 0 0,0 1 62 0 0,0-1 54 0 0,0 1 49 0 0,0 2 124 0 0,0 0 90 0 0,0 0 53 0 0,0 6 487 0 0,0-4-382 0 0,0-4-258 0 0,0 0-51 0 0,0 0-61 0 0,0 0-72 0 0,0 0 97 0 0,0-2-2 0 0,0 0 1 0 0,0 0 6 0 0,0 0 1 0 0,0 0 0 0 0,0 0 0 0 0,0-2 0 0 0,0-2-54 0 0,-1-14 173 0 0,-1 14-168 0 0,-4-1 26 0 0,5 5-53 0 0,1 0-1 0 0,-1-1 1 0 0,1 1 0 0 0,0 0 0 0 0,-1 0-1 0 0,1-1 1 0 0,-1 1 0 0 0,1 0 0 0 0,0-1-1 0 0,-1 1 1 0 0,1 0 0 0 0,0-1 0 0 0,-1 1-1 0 0,1-1 1 0 0,0 1 0 0 0,0-1 0 0 0,0 1-1 0 0,-1-1 1 0 0,1 1 0 0 0,0-1 0 0 0,0 1-1 0 0,0 0 1 0 0,0-1 0 0 0,0 1 0 0 0,0-1-1 0 0,0 1 1 0 0,0-1 0 0 0,0 1 0 0 0,0-1-1 0 0,0 1 1 0 0,0-1 0 0 0,0 0-4 0 0,0-96 479 0 0,0 64-388 0 0,0 21-86 0 0,0 10-5 0 0,0 1 0 0 0,0-1 0 0 0,1 0 0 0 0,-1 1 0 0 0,1-1 0 0 0,-1 1 0 0 0,1-1 0 0 0,-1 0 0 0 0,1 1 0 0 0,0-1 0 0 0,-1 1 0 0 0,1 0 0 0 0,0-1 0 0 0,0 1 0 0 0,4-7 0 0 0,11-24 0 0 0,-11 19 0 0 0,6 8 0 0 0,-6-6 0 0 0,8 6 0 0 0,3-8 0 0 0,0 0 0 0 0,0 10 0 0 0,5 3 0 0 0,-15 0 0 0 0,-2 3 0 0 0,12 10 0 0 0,13 16-2 0 0,1 1 14 0 0,-10-10 71 0 0,-17-16-55 0 0,1 0 0 0 0,-1 0 0 0 0,0 0 0 0 0,-1 1 0 0 0,3 3-28 0 0,1 4 27 0 0,-3-6-31 0 0,2 25 4 0 0,0-23-5 0 0,1 5 8 0 0,-4-7-46 0 0,-2 2-43 0 0,-1-5 47 0 0,1-2 32 0 0,5 6-43 0 0,4 11-43 0 0,2 6 115 0 0,-9-22 0 0 0,1 1-5 0 0,0-1 55 0 0,-3-2 13 0 0,0 0-15 0 0,0 0-1 0 0,0 0 16 0 0,0 0-13 0 0,0 0 6 0 0,0 0 2 0 0,0 0 0 0 0,0 0-3 0 0,0 0-5 0 0,0-2 13 0 0,-1-11 17 0 0,3-21 70 0 0,-2 32-167 0 0,1 0 0 0 0,-1-1 0 0 0,1 1 0 0 0,0 0 0 0 0,-1 0 0 0 0,1-1 0 0 0,1 1 0 0 0,-1 0 0 0 0,0 0 0 0 0,0 0 0 0 0,1 1 0 0 0,-1-1 0 0 0,1-1-5 0 0,0 2 4 0 0,-1 0 0 0 0,0 0 0 0 0,1 0 0 0 0,-1-1 0 0 0,0 1 0 0 0,0 0 0 0 0,0-1 0 0 0,0 1 0 0 0,0-1 0 0 0,-1 1 0 0 0,1-1 0 0 0,0 1 0 0 0,-1-1 0 0 0,1 0 0 0 0,-1 1 0 0 0,1-1 0 0 0,-1 0 0 0 0,0 0 0 0 0,0 1 0 0 0,0-1-4 0 0,0 0 5 0 0,0 1 0 0 0,0-1 0 0 0,1 1 0 0 0,-1-1 0 0 0,0 1 1 0 0,0-1-1 0 0,1 1 0 0 0,-1 0 0 0 0,1-1 0 0 0,0 1 0 0 0,-1-1-5 0 0,12-12 10 0 0,6-2-10 0 0,6 1-12 0 0,-16 1-36 0 0,21-1 36 0 0,2 9 2 0 0,-25 3-4 0 0,4-1-15 0 0,2 8 12 0 0,-10-3 11 0 0,-1 0 0 0 0,1-1 0 0 0,-1 1 0 0 0,1 0 0 0 0,0-1 0 0 0,0 1 0 0 0,-1-1 0 0 0,1 1 0 0 0,0-1 0 0 0,1 0 6 0 0,-2 0-5 0 0,1 0 0 0 0,-1 0 0 0 0,1 0 0 0 0,-1 0-1 0 0,0 1 1 0 0,1-1 0 0 0,-1 1 0 0 0,1-1 0 0 0,-1 0 0 0 0,0 1 0 0 0,1 0 0 0 0,-1-1 0 0 0,0 1 0 0 0,0 0 0 0 0,1 0 0 0 0,-1 0 5 0 0,7 7 3 0 0,-8-8-3 0 0,32 31-53 0 0,-29-27 52 0 0,1 1 0 0 0,-1-1-1 0 0,0 1 1 0 0,0-1 0 0 0,-1 1-1 0 0,1 0 1 0 0,-1 0 0 0 0,0 1 1 0 0,7 14-1 0 0,7 12 1 0 0,-6-16 0 0 0,-7-3-17 0 0,-3-5-99 0 0,0-3 84 0 0,0-2 7 0 0,0-1-57 0 0,0-2 20 0 0,0 0-22 0 0,0 0-57 0 0,0 0-143 0 0,3 6-260 0 0,0 0 347 0 0,-1-2-10 0 0,0 0-49 0 0,0 0-103 0 0,-1-1-94 0 0,0-2 99 0 0,-1 0-48 0 0,1 0-44 0 0,-1 0-37 0 0,0-1-139 0 0,1 1-38 0 0,-1-1-1449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39.9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9184 0 0,'0'0'208'0'0,"0"0"33"0"0,0 0 14 0 0,0 0 30 0 0,0 0 124 0 0,0 0 58 0 0,0 0 12 0 0,0 0-5 0 0,0 0-22 0 0,0 0-10 0 0,0 0-2 0 0,0 0-35 0 0,0 0-145 0 0,0 0-61 0 0,0 0-9 0 0,0 0-10 0 0,0 0-24 0 0,0 0-10 0 0,0 0-2 0 0,0 0-8 0 0,0 0-35 0 0,0 0-18 0 0,3 2-3 0 0,7 9 4 0 0,-7-9 17 0 0,-3 13 161 0 0,0-1-77 0 0,3-8-73 0 0,3 2-63 0 0,-1 8 111 0 0,-3 3 17 0 0,-2-4-98 0 0,0-13-73 0 0,2 24 118 0 0,-1-24-116 0 0,-1 0 0 0 0,1-1-1 0 0,0 1 1 0 0,-1-1 0 0 0,1 1-1 0 0,0-1 1 0 0,0 1 0 0 0,0-1-1 0 0,0 1 1 0 0,0-1-1 0 0,1 1-7 0 0,0 0 64 0 0,-2 17 0 0 0,0 25 11 0 0,1-42-71 0 0,-1 0 0 0 0,0 0 0 0 0,0 0 1 0 0,1-1-1 0 0,-1 1 0 0 0,1 0 0 0 0,-1 0 0 0 0,1-1 0 0 0,0 1 0 0 0,-1-1 0 0 0,1 1 0 0 0,0 0 0 0 0,0-1-4 0 0,0 1 5 0 0,0-1-1 0 0,0 1 0 0 0,0-1 0 0 0,0 1 0 0 0,0 0 0 0 0,-1-1 0 0 0,1 1 0 0 0,-1 0 0 0 0,1 0 0 0 0,-1-1 1 0 0,0 1-1 0 0,0 0 0 0 0,0 0-4 0 0,0 21 43 0 0,0-10 46 0 0,0-1 88 0 0,0-5-39 0 0,0 1 41 0 0,-1 5-46 0 0,-4-7-88 0 0,-1 7-31 0 0,3 0 10 0 0,2 8 36 0 0,1-11 8 0 0,0-7-4 0 0,0-1 6 0 0,0 9 20 0 0,0-8 6 0 0,0-3 0 0 0,0 2-16 0 0,0-1-317 0 0,0-1 75 0 0,0 0 68 0 0,0 1 58 0 0,0-1 87 0 0,0 1 102 0 0,0 1 588 0 0,0-2-626 0 0,0 1-46 0 0,0-1-59 0 0,0 1-75 0 0,0-1-92 0 0,0 1-104 0 0,0-1-72 0 0,0 1-105 0 0,0 0-116 0 0,0-1-126 0 0,0 1 290 0 0,0-1-36 0 0,0 0-36 0 0,0 1-38 0 0,0-1-39 0 0,0 0-40 0 0,0 1-42 0 0,0-1-43 0 0,0 0-1447 0 0,0 0-1190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44.9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381 1 6272 0 0,'0'0'141'0'0,"0"0"23"0"0,0 0 11 0 0,-3 0-29 0 0,-11 0-82 0 0,-1 0-58 0 0,12 0 53 0 0,1 0 53 0 0,-2 0 78 0 0,-1 0 96 0 0,-2 0 116 0 0,3 0-320 0 0,-2 0 56 0 0,0 0 36 0 0,3 0-79 0 0,0 0 0 0 0,0 0-1 0 0,0 1 1 0 0,0-1-1 0 0,0 1 1 0 0,1 0 0 0 0,-1 0-1 0 0,0 0 1 0 0,1 0 0 0 0,-1 1-95 0 0,-8 5 243 0 0,9-4-151 0 0,-1-1 0 0 0,0 1-1 0 0,-1-1 1 0 0,1 0 0 0 0,0 0 0 0 0,-1-1 0 0 0,-2 2-92 0 0,-8 2 237 0 0,3 0-91 0 0,1-1-57 0 0,-3 2 46 0 0,-8 1 162 0 0,-6 4 110 0 0,12-3-226 0 0,5-2-19 0 0,3 0-60 0 0,-10 12 66 0 0,9-9-57 0 0,-3 1 88 0 0,7-5-125 0 0,0-2-15 0 0,1 1 0 0 0,-1-1-1 0 0,1 1 1 0 0,-1 1 0 0 0,0 0-59 0 0,-1 6 121 0 0,4-9-96 0 0,0 0 1 0 0,0 1 0 0 0,0-1 0 0 0,0 0 0 0 0,-1 0 0 0 0,1 0 0 0 0,-1 0 0 0 0,1 0 0 0 0,-1 0-26 0 0,-3 3 77 0 0,1 1 0 0 0,0 0 0 0 0,0 0 0 0 0,1 0 0 0 0,0 0 0 0 0,0 1-77 0 0,0-2 50 0 0,2-2-25 0 0,0-1 0 0 0,0 0 0 0 0,1 0 0 0 0,-1 1-1 0 0,1-1 1 0 0,0 0 0 0 0,0 1 0 0 0,0-1 0 0 0,0 1 0 0 0,0-1 0 0 0,0 0 0 0 0,0 1 0 0 0,1-1 0 0 0,-1 0 0 0 0,1 1 0 0 0,0-1 0 0 0,0 0 0 0 0,0 0 0 0 0,0 2-25 0 0,1-3 16 0 0,1 1 0 0 0,-1 0 0 0 0,0-1 0 0 0,0 0 0 0 0,1 1 0 0 0,-1-1 0 0 0,1 0 0 0 0,-1 0 0 0 0,3 0-16 0 0,9 1 116 0 0,-12-2 6 0 0,-2 0 4 0 0,0 3 30 0 0,1-2-146 0 0,-1 0-1 0 0,0 0 0 0 0,0 0 1 0 0,0 0-1 0 0,0 0 0 0 0,0-1 1 0 0,1 1-1 0 0,-1 0 0 0 0,0 0 1 0 0,1 0-1 0 0,-1 0 0 0 0,1 0 1 0 0,-1-1-1 0 0,1 1 0 0 0,-1 0 1 0 0,1 0-1 0 0,0-1 0 0 0,-1 1 1 0 0,1 0-1 0 0,0-1 0 0 0,0 1 1 0 0,0 0-10 0 0,1 0 30 0 0,1 0 1 0 0,0 0-1 0 0,-1 1 1 0 0,1-1 0 0 0,0-1-1 0 0,0 1 1 0 0,-1 0 0 0 0,2-1-31 0 0,34 3 281 0 0,-16-4-138 0 0,-10 1-76 0 0,4 1 44 0 0,2-1-19 0 0,1-4-34 0 0,-14 3-63 0 0,17-7 47 0 0,-18 6-23 0 0,0 1 0 0 0,0-1 0 0 0,0 0 0 0 0,0-1 0 0 0,0 1 0 0 0,-1 0 1 0 0,3-4-20 0 0,-2 3 15 0 0,0 0 0 0 0,0 0 1 0 0,0 1-1 0 0,0-1 0 0 0,2 0-15 0 0,-3 1 8 0 0,0 1-1 0 0,0-1 1 0 0,0 1-1 0 0,-1-1 1 0 0,1 0-1 0 0,0 0 1 0 0,-1 0-1 0 0,0 0 1 0 0,0-1 0 0 0,1 1-1 0 0,-1-1 1 0 0,0 1-1 0 0,0-2-7 0 0,19-43 140 0 0,-11 28-116 0 0,-4-7 19 0 0,0 13-30 0 0,-5 12-10 0 0,0 0 1 0 0,-1-1 0 0 0,1 1-1 0 0,0-1 1 0 0,0 0 0 0 0,-1 1-1 0 0,1-1 1 0 0,-1 1 0 0 0,0-1-1 0 0,1 0 1 0 0,-1 1 0 0 0,0-1-1 0 0,0 0 1 0 0,0 0-4 0 0,1-9 3 0 0,1 1-1 0 0,1-1 1 0 0,0 1 0 0 0,1-2-3 0 0,-1-7 10 0 0,-3 19-10 0 0,-1-2 4 0 0,1 0 1 0 0,0 1-1 0 0,1-1 0 0 0,-1 0 0 0 0,0 0 1 0 0,0 1-1 0 0,1-1 0 0 0,-1 0 1 0 0,1 1-1 0 0,-1-1-4 0 0,14-23 9 0 0,-14 25-11 0 0,-1-4-5 0 0,1 2-49 0 0,0 2-22 0 0,0 0-2 0 0,0 2 2 0 0,0 0 72 0 0,0-1 0 0 0,0 1 0 0 0,0-1 0 0 0,-1 0 0 0 0,1 1 0 0 0,-1-1 0 0 0,1 1 0 0 0,-1-1 0 0 0,1 0 0 0 0,-1 0 0 0 0,0 1 0 0 0,0 0 6 0 0,-1 0-4 0 0,1 0 0 0 0,0-1-1 0 0,0 1 1 0 0,0 0 0 0 0,1 0 0 0 0,-1 0-1 0 0,0 0 1 0 0,1 0 0 0 0,-1 0 0 0 0,1 0 0 0 0,0 0-1 0 0,0 0 1 0 0,0 2 4 0 0,-1 1-3 0 0,0 1-1 0 0,0 0 1 0 0,0-1 0 0 0,0 1-1 0 0,-2 2 4 0 0,1-2-12 0 0,0-1 0 0 0,1 1 0 0 0,0-1 0 0 0,0 1 0 0 0,0 3 12 0 0,1 112-140 0 0,0-62 114 0 0,0 3 35 0 0,0-58-9 0 0,0 0 0 0 0,1 0 0 0 0,0 0 0 0 0,0 0 0 0 0,0 0 0 0 0,0 0 0 0 0,0-1 0 0 0,1 1 0 0 0,0 0 0 0 0,1 2 0 0 0,2 25 0 0 0,0-23 0 0 0,-4-6 0 0 0,0-1 0 0 0,0 1 0 0 0,0-1 0 0 0,0 1 0 0 0,-1-1 0 0 0,1 1 0 0 0,-1-1 0 0 0,1 1 0 0 0,-1-1 0 0 0,1 1 0 0 0,-1 0 0 0 0,0-1 0 0 0,0 1 0 0 0,0 0 0 0 0,-1 7 1 0 0,2 1 17 0 0,13 18 37 0 0,-11-21-38 0 0,2 1 14 0 0,2-7-73 0 0,-4-1-62 0 0,-3 0-47 0 0,0 0-213 0 0,0 0 271 0 0,0 0 2 0 0,0 0-16 0 0,0 0-40 0 0,0 0-13 0 0,0 0-40 0 0,0 0-46 0 0,0 0-51 0 0,0 0-56 0 0,0 0-51 0 0,0 0-45 0 0,0 0-41 0 0,0 0-142 0 0,0 0-39 0 0,0 0-173 0 0,0 0-465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38.9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1 300 7512 0 0,'7'0'81'0'0,"-3"0"150"0"0,-7 0-20 0 0,-3 0-165 0 0,4 0 56 0 0,4-2-25 0 0,9-11-41 0 0,-8 6-35 0 0,-1 3 48 0 0,0 1 48 0 0,2 1 49 0 0,3 2 51 0 0,-3 0-100 0 0,-1 0 59 0 0,1 0 88 0 0,5 0 400 0 0,-4-1-323 0 0,-1 0-184 0 0,-1 0-114 0 0,5-4 226 0 0,2 0 88 0 0,3 2 77 0 0,-1 1-54 0 0,-3-3-65 0 0,5-1 19 0 0,3 4-18 0 0,-4 2-59 0 0,-5-1-75 0 0,1-1 44 0 0,0-1 4 0 0,1 0-1 0 0,-1 0 0 0 0,5 1-209 0 0,23 0 470 0 0,-28 2-397 0 0,12 1 60 0 0,-4-5 13 0 0,-6-1-80 0 0,-9 4-50 0 0,1 0-1 0 0,0-1 1 0 0,1 1-1 0 0,-1 0 0 0 0,0 1 1 0 0,0-1-1 0 0,0 1 1 0 0,0-1-1 0 0,1 1 1 0 0,1 0-16 0 0,0 0-180 0 0,1 0 72 0 0,-1 0 62 0 0,0 0 52 0 0,2 0 51 0 0,-1 0 40 0 0,15 0 324 0 0,-11 0-276 0 0,-4 0-92 0 0,-1 0-36 0 0,1 0-38 0 0,-1 0-39 0 0,0 0-46 0 0,0 0-52 0 0,0 0-75 0 0,1 0-72 0 0,-1 0-80 0 0,1 0-86 0 0,-1 0-94 0 0,0 0-100 0 0,1 0-108 0 0,-1 0-115 0 0,1 0-917 0 0,4 0-1027 0 0</inkml:trace>
  <inkml:trace contextRef="#ctx0" brushRef="#br0" timeOffset="384.54">269 1 6120 0 0,'0'0'176'0'0,"-3"0"-4"0"0,-3 0-118 0 0,2 0 21 0 0,2 0 77 0 0,1 0 175 0 0,1 0 294 0 0,0 2 19 0 0,0 9-24 0 0,0-9-128 0 0,0-2-59 0 0,0 3-11 0 0,0 23 422 0 0,0-23-416 0 0,0-3 0 0 0,0 3-16 0 0,0 1-265 0 0,1 0-38 0 0,5 6 91 0 0,-2-2-45 0 0,-1-1 16 0 0,-2-1 40 0 0,0 2 82 0 0,2 4-30 0 0,7 2 24 0 0,-10-13-273 0 0,1-1 0 0 0,-1 0 0 0 0,0 0 0 0 0,0 0 0 0 0,0 1 0 0 0,1-1 1 0 0,-1 0-1 0 0,0 0 0 0 0,0 1 0 0 0,0-1 0 0 0,0 0 0 0 0,1 1 1 0 0,-1-1-1 0 0,0 0 0 0 0,0 1 0 0 0,0-1 0 0 0,0 0 0 0 0,0 1 0 0 0,0-1 1 0 0,0 0-1 0 0,0 1 0 0 0,0-1 0 0 0,0 0 0 0 0,0 0 0 0 0,0 1 1 0 0,0-1-11 0 0,0 3 36 0 0,0-1 1 0 0,0 1-1 0 0,0-1 1 0 0,0 1-1 0 0,1-1 1 0 0,-1 1 0 0 0,1 0-37 0 0,7 5 184 0 0,-8-8-176 0 0,1 1 0 0 0,-1-1 1 0 0,0 0-1 0 0,1 0 0 0 0,-1 1 0 0 0,0-1 1 0 0,1 1-1 0 0,-1-1 0 0 0,0 0 1 0 0,1 1-1 0 0,-1-1 0 0 0,0 1 0 0 0,1-1 1 0 0,-1 1-1 0 0,0-1 0 0 0,0 1 0 0 0,0-1 1 0 0,0 1-1 0 0,1-1 0 0 0,-1 1 0 0 0,0-1 1 0 0,0 1-1 0 0,0-1 0 0 0,0 1 0 0 0,0-1 1 0 0,0 1-1 0 0,0-1 0 0 0,0 1 1 0 0,-1-1-9 0 0,1 30 360 0 0,0-4-71 0 0,0 8-5 0 0,0 37 100 0 0,0-66-380 0 0,0 0-41 0 0,0-3-58 0 0,0-1-42 0 0,0-1-190 0 0,0 0 242 0 0,0 0-1 0 0,0 0-18 0 0,0 0-42 0 0,0 0-14 0 0,0 0-41 0 0,0 0-47 0 0,0 0-53 0 0,0 0-57 0 0,0 0-53 0 0,0 0-47 0 0,0 0-41 0 0,0 0-147 0 0,0 0-40 0 0,0 0-176 0 0,0 0-476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45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173 16 6120 0 0,'0'0'176'0'0,"0"0"-41"0"0,0 0-2 0 0,0 0 51 0 0,0 0 158 0 0,0 0 292 0 0,0 0 26 0 0,0 0-30 0 0,0-3-139 0 0,0-7-62 0 0,0 7-11 0 0,0 3-26 0 0,0 0-102 0 0,0 0-46 0 0,0 0-10 0 0,0 0-17 0 0,0 0-61 0 0,0 0-27 0 0,0 0-7 0 0,0 0-5 0 0,0 0-10 0 0,0 0-3 0 0,0 3 0 0 0,0-2-85 0 0,0 1 1 0 0,0-1 0 0 0,1 1-1 0 0,-1-1 1 0 0,1 1 0 0 0,-1-1-1 0 0,1 1 1 0 0,-1-1-1 0 0,1 0 1 0 0,0 1 0 0 0,0-1-1 0 0,-1 0 1 0 0,2 1-20 0 0,3 4 33 0 0,-1-1 64 0 0,-5 0-62 0 0,0 1-3 0 0,4-1 60 0 0,1 0-57 0 0,-1-1 1 0 0,0 1 0 0 0,0 0 0 0 0,0 1-1 0 0,0-1 1 0 0,1 5-36 0 0,5 10 123 0 0,0-4-21 0 0,-5-9-35 0 0,0 0 1 0 0,-1 0-1 0 0,3 6-67 0 0,-1 14 71 0 0,6-6-18 0 0,-6 5-26 0 0,6-5 53 0 0,-6 5 14 0 0,1-10-31 0 0,-5-13-49 0 0,0 0 1 0 0,0 1-1 0 0,0-1 0 0 0,0 0 1 0 0,0 1-1 0 0,-1-1 0 0 0,1 1 1 0 0,-1 1-15 0 0,2 13 82 0 0,4-1-23 0 0,0-2 9 0 0,-4 0 27 0 0,-2 5 16 0 0,0-17-90 0 0,1 1 1 0 0,-1-1-1 0 0,1 1 1 0 0,0-1-1 0 0,-1 1 1 0 0,2-1-1 0 0,-1 1 1 0 0,0-1-22 0 0,5 10 111 0 0,-5-11-76 0 0,0 0 1 0 0,0 1-1 0 0,-1-1 0 0 0,1 1 0 0 0,-1 0 0 0 0,0-1 0 0 0,1 1 0 0 0,-1 1-35 0 0,-2 22 195 0 0,2-16-123 0 0,-2 4 64 0 0,-5 1 14 0 0,1-5-20 0 0,5-2-16 0 0,-2-2 60 0 0,-7 8 7 0 0,7 1-25 0 0,1-2-11 0 0,-10 6 112 0 0,-20 12 165 0 0,12-13-246 0 0,12-9-118 0 0,-15 15 56 0 0,21-23-110 0 0,0 0 1 0 0,1 0 0 0 0,-1 1 0 0 0,0-1 0 0 0,0 0 0 0 0,1 0 0 0 0,-1-1 0 0 0,0 1 0 0 0,0 0 0 0 0,0-1 0 0 0,0 1 0 0 0,0-1 0 0 0,0 0-1 0 0,-1 1-4 0 0,-2-1 22 0 0,1 0-5 0 0,-5 0 27 0 0,-7 0 23 0 0,4 0-28 0 0,-7 0 4 0 0,-8 0 59 0 0,22-3-33 0 0,-13-7-29 0 0,7 4 0 0 0,-5-7-27 0 0,8 3-14 0 0,6 8 6 0 0,1 0 0 0 0,1 0 1 0 0,-1 0-1 0 0,0 0 0 0 0,0 0 0 0 0,1 0 1 0 0,-1 0-1 0 0,1 0 0 0 0,0 0 1 0 0,-1 0-1 0 0,1-1-5 0 0,0-7-9 0 0,-2 5-68 0 0,1 4 65 0 0,-10-13-64 0 0,11 14 69 0 0,0-1 1 0 0,0 0-1 0 0,-1 0 1 0 0,1 1 0 0 0,0-1-1 0 0,0 0 1 0 0,0 0-1 0 0,0 1 1 0 0,0-1-1 0 0,0 0 1 0 0,0 0 0 0 0,0 1-1 0 0,1-1 1 0 0,-1 0-1 0 0,0 1 1 0 0,0-1 0 0 0,1 0-1 0 0,-1 0 7 0 0,5-7-131 0 0,1-2-125 0 0,-4-6-102 0 0,-2 13 222 0 0,0-3 43 0 0,-1 2 25 0 0,1 1-10 0 0,0 1-21 0 0,0-1-41 0 0,0 1-14 0 0,0-1-41 0 0,0 1-45 0 0,0 0-51 0 0,0 0 6 0 0,0 0-42 0 0,1 0-45 0 0,-1 0-49 0 0,1 1-51 0 0,-1-1-55 0 0,1 0-57 0 0,0 0-61 0 0,3-4-1397 0 0,5-3-1154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46.1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8208 0 0,'0'0'234'0'0,"0"0"6"0"0,0 0-85 0 0,0 0-42 0 0,0 0 117 0 0,0 0 216 0 0,0 0 24 0 0,0 0-24 0 0,0 0-104 0 0,0 0-44 0 0,0 0-8 0 0,0 0-32 0 0,0 0-123 0 0,0 0-58 0 0,0 0-11 0 0,0 0 0 0 0,0 0-64 0 0,0 0-77 0 0,0 0-71 0 0,0 0-105 0 0,0 0-124 0 0,0 0-111 0 0,0 0 61 0 0,1 0-41 0 0,1 0-558 0 0,2 0-447 0 0,5 0-846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46.6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 1 7584 0 0,'0'0'222'0'0,"0"0"-62"0"0,0 0-14 0 0,0 0 47 0 0,0 0 160 0 0,0 0 295 0 0,0 0 22 0 0,0 0 15 0 0,0 0 56 0 0,0 0 26 0 0,0 0 8 0 0,0 0-322 0 0,0 0-186 0 0,0 0-48 0 0,0 0 46 0 0,0 0 112 0 0,-3 0-22 0 0,3 0-336 0 0,-1 0 1 0 0,1 0-1 0 0,-1 0 1 0 0,0 0-1 0 0,1 0 1 0 0,-1 0-1 0 0,1 0 1 0 0,-1 0-1 0 0,1 1 1 0 0,-1-1-1 0 0,0 0 1 0 0,1 0-1 0 0,-1 1 1 0 0,1-1-1 0 0,-1 0 1 0 0,1 1-1 0 0,-1-1-19 0 0,1 0 15 0 0,0 1 1 0 0,-1-1-1 0 0,1 1 0 0 0,0-1 0 0 0,-1 1 0 0 0,1-1 0 0 0,0 1 0 0 0,0 0 0 0 0,0-1 0 0 0,-1 1 0 0 0,1-1 0 0 0,0 1 0 0 0,0-1 0 0 0,0 1 0 0 0,0 0 0 0 0,0-1 1 0 0,0 1-16 0 0,0 2 218 0 0,-2-3-8 0 0,0 0-130 0 0,0 0-60 0 0,1 0-55 0 0,0 0-46 0 0,0 0-70 0 0,0 0-48 0 0,0 0-84 0 0,1 0-194 0 0,0 0-1 0 0,1 0 191 0 0,0 0 85 0 0,0 0 46 0 0,0 0 69 0 0,0 0 46 0 0,1 0 54 0 0,0 0 60 0 0,0 0-902 0 0,-2 0-3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47.0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7856 0 0,'0'0'174'0'0,"0"0"29"0"0,0 0 13 0 0,0 0 43 0 0,0 0 151 0 0,0 0 64 0 0,0 0 7 0 0,0 0-8 0 0,0 0-55 0 0,0 0-30 0 0,0 0-4 0 0,0 0-16 0 0,0 0-67 0 0,0 0-28 0 0,0 0-7 0 0,0 0-26 0 0,0 0-102 0 0,0 0-46 0 0,0 0-10 0 0,0 0 3 0 0,0 0 23 0 0,0 0 11 0 0,0 0 1 0 0,0 0-10 0 0,0 3-36 0 0,0 7-5 0 0,0-5 6 0 0,0 6-49 0 0,0-11-25 0 0,0 0 0 0 0,0 0-1 0 0,0 0 1 0 0,0 0 0 0 0,0 0 0 0 0,1 0-1 0 0,-1 1 1 0 0,0-1 0 0 0,0 0 0 0 0,0 0-1 0 0,0 0 1 0 0,0 0 0 0 0,0 0 0 0 0,0 0-1 0 0,0 0 1 0 0,-1 0 0 0 0,1 0 0 0 0,0 0-1 0 0,0 1 1 0 0,0-1 0 0 0,0 0 0 0 0,0 0-1 0 0,0 0 1 0 0,0 0 0 0 0,0 0 0 0 0,0 0-1 0 0,0 0 1 0 0,0 0 0 0 0,0 0 0 0 0,0 0-1 0 0,0 0 1 0 0,0 0 0 0 0,0 0 0 0 0,0 1-1 0 0,0-1 1 0 0,-1 0 0 0 0,1 0 0 0 0,0 0-1 0 0,0 0 1 0 0,0 0 0 0 0,0 0 0 0 0,0 0-1 0 0,0 0 1 0 0,0 0 0 0 0,0 0 0 0 0,0 0-1 0 0,0 0 1 0 0,-1 0 0 0 0,1 0 0 0 0,0 0-1 0 0,0 0 1 0 0,0 0 0 0 0,0 0 0 0 0,0 0-1 0 0,0 0 1 0 0,0 0 0 0 0,0 0-1 0 0,-11 0 21 0 0,11 0-20 0 0,0-1 0 0 0,0 1-1 0 0,0 0 1 0 0,0 0 0 0 0,0 0 0 0 0,0 0-1 0 0,0 0 1 0 0,-1 0 0 0 0,1 0 0 0 0,0 0-1 0 0,0 0 1 0 0,0 0 0 0 0,0 0 0 0 0,0 0-1 0 0,0 0 1 0 0,0 0 0 0 0,0 0 0 0 0,0 0-1 0 0,0 0 1 0 0,-1 0 0 0 0,1 1 0 0 0,0-1-1 0 0,0 0 1 0 0,0 0 0 0 0,0 0 0 0 0,0 0-1 0 0,0 0 1 0 0,0 0 0 0 0,0 0 0 0 0,0 0-1 0 0,0 0 1 0 0,0 0 0 0 0,0 0 0 0 0,0 0-1 0 0,0 0 1 0 0,-1 0 0 0 0,1 0 0 0 0,0 1-1 0 0,0-1 1 0 0,0 0 0 0 0,0 0 0 0 0,0 0-1 0 0,0 0 1 0 0,0 0 0 0 0,0 0 0 0 0,0 0-1 0 0,0 0 1 0 0,0 0 0 0 0,0 0 0 0 0,0 1-1 0 0,0-1 1 0 0,0 0 0 0 0,0 0 0 0 0,0 0-1 0 0,0 0 1 0 0,0 0 0 0 0,1 0-1 0 0,-1 5 5 0 0,0 1-33 0 0,0-4-141 0 0,0-2-44 0 0,0 0 93 0 0,0 0 38 0 0,0 0-38 0 0,0 0-14 0 0,0 0-37 0 0,0 0-43 0 0,0 0-48 0 0,0 0-51 0 0,0 0-49 0 0,0 0-41 0 0,0 0-38 0 0,0 0-130 0 0,0 0-37 0 0,0 0-1343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48.0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 7568 0 0,'0'0'166'0'0,"0"0"29"0"0,0 0 14 0 0,3 0-25 0 0,1 1-157 0 0,-4-1-28 0 0,7-4 22 0 0,11-6 50 0 0,-15 9-77 0 0,0 0 60 0 0,1 1 51 0 0,0-1 42 0 0,3 1 193 0 0,9 0 563 0 0,-10 1-632 0 0,-2-1-91 0 0,28 0 660 0 0,-1 0-84 0 0,-20-2-574 0 0,1-4-3 0 0,2 0-15 0 0,-1 4-15 0 0,11 2 33 0 0,-13-3-71 0 0,19-7-5 0 0,-3 7 24 0 0,-26 3-123 0 0,0 0 1 0 0,0 0-1 0 0,-1 0 0 0 0,1 0 1 0 0,0 0-1 0 0,-1 0 0 0 0,1 0 1 0 0,0 0-1 0 0,-1 0 0 0 0,1-1 1 0 0,0 1-1 0 0,-1 0 0 0 0,1-1 0 0 0,-1 1 1 0 0,1 0-1 0 0,0-1 0 0 0,-1 1 1 0 0,1 0-1 0 0,-1-1 0 0 0,1 1 1 0 0,-1-1-1 0 0,1 1 0 0 0,-1-1 1 0 0,0 1-1 0 0,1-1 0 0 0,-1 0-7 0 0,1 1 9 0 0,-1-1-1 0 0,0 1 0 0 0,1-1 1 0 0,-1 0-1 0 0,1 1 0 0 0,-1-1 1 0 0,1 1-1 0 0,-1 0 0 0 0,1-1 1 0 0,-1 1-1 0 0,1-1 0 0 0,0 1 0 0 0,-1 0 1 0 0,1 0-1 0 0,-1-1 0 0 0,1 1 1 0 0,0 0-1 0 0,-1 0 0 0 0,1 0 1 0 0,0-1-1 0 0,-1 1 0 0 0,1 0 1 0 0,0 0-1 0 0,-1 0 0 0 0,1 0 1 0 0,0 0-9 0 0,7 0 91 0 0,-1 0-65 0 0,1 0-58 0 0,1 0-49 0 0,0 0-69 0 0,1 0-45 0 0,15 0-511 0 0,-22 0 230 0 0,-3 0-17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48.3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6392 0 0,'0'0'141'0'0,"0"0"23"0"0,0 0 12 0 0,1 1-55 0 0,1 1-3 0 0,3 3 94 0 0,1 1 52 0 0,-4-4 318 0 0,1-2 24 0 0,13 0 106 0 0,10 0 280 0 0,-24 0-448 0 0,1 3-15 0 0,7 4-225 0 0,7-2 57 0 0,3-4 3 0 0,-5-1-55 0 0,-1 0 98 0 0,-5 0-264 0 0,-2-2-41 0 0,0 0-20 0 0,2-2-8 0 0,7-2 57 0 0,-9 5-49 0 0,1 0 36 0 0,4 1 17 0 0,-2 0-55 0 0,20 0 32 0 0,-18 0-61 0 0,-11 0-44 0 0,1 0 0 0 0,-1 0 0 0 0,1 0 0 0 0,0-1 0 0 0,-1 1 0 0 0,1 0 0 0 0,-1-1 0 0 0,1 0 1 0 0,-1 1-1 0 0,1-1 0 0 0,-1 0 0 0 0,1 0 0 0 0,0 0-7 0 0,0 0 3 0 0,-1 0-1 0 0,1 0 1 0 0,0 0 0 0 0,0 0 0 0 0,-1 0-1 0 0,1 1 1 0 0,0-1 0 0 0,0 1 0 0 0,0-1-1 0 0,0 1 1 0 0,0 0 0 0 0,0 0 0 0 0,2-1-3 0 0,4 2 0 0 0,-5 0 0 0 0,0-1 0 0 0,0 0 0 0 0,0 0 0 0 0,0 0 0 0 0,0 0 0 0 0,0 0 0 0 0,0-1 0 0 0,0 1 0 0 0,0-1 0 0 0,0 0 0 0 0,0 0 0 0 0,5-4-4 0 0,2-1-58 0 0,-4 4-14 0 0,2 2-41 0 0,2 0-69 0 0,0 0 47 0 0,14 0-159 0 0,-5 0-28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49.4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6392 0 0,'0'0'141'0'0,"0"0"23"0"0,0 0 12 0 0,0 3-24 0 0,0 3-120 0 0,0 1 55 0 0,0 1 71 0 0,0-3 86 0 0,0-5-234 0 0,0 0-1 0 0,-1 1 1 0 0,1-1-1 0 0,0 0 0 0 0,0 0 1 0 0,0 0-1 0 0,0 0 1 0 0,0 0-1 0 0,0 0 0 0 0,0 0 1 0 0,0 0-1 0 0,0 0 1 0 0,0 0-1 0 0,0 1 0 0 0,0-1 1 0 0,0 0-1 0 0,0 0 1 0 0,0 0-1 0 0,0 0 0 0 0,1 0 1 0 0,-1 0-1 0 0,0 0 1 0 0,0 0-1 0 0,0 0 1 0 0,0 0-1 0 0,0 0 0 0 0,0 1 1 0 0,0-1-1 0 0,0 0 1 0 0,0 0-1 0 0,0 0 0 0 0,0 0 1 0 0,0 0-1 0 0,0 0 1 0 0,0 0-1 0 0,0 0 0 0 0,1 0 1 0 0,-1 0-1 0 0,0 0 1 0 0,0 0-1 0 0,0 0 0 0 0,0 0 1 0 0,0 0-1 0 0,0 0 1 0 0,0 0-1 0 0,0 0 0 0 0,0 0 1 0 0,0 0-1 0 0,1 0 1 0 0,-1 0-1 0 0,0 0 0 0 0,0 0 1 0 0,0 0-1 0 0,0 0 1 0 0,0 0-1 0 0,0 0 0 0 0,0 0-9 0 0,1 0 22 0 0,-1 0-1 0 0,1 0 0 0 0,-1 0 0 0 0,0 0 0 0 0,1 0 0 0 0,-1 0 0 0 0,1 0 1 0 0,-1 0-1 0 0,1 0 0 0 0,-1 0 0 0 0,0 0 0 0 0,1 0 0 0 0,-1 0 0 0 0,1 1 0 0 0,-1-1 1 0 0,0 0-1 0 0,1 0 0 0 0,-1 0 0 0 0,1 1 0 0 0,-1-1 0 0 0,0 0 0 0 0,1 0 1 0 0,-1 1-1 0 0,0-1 0 0 0,0 0 0 0 0,1 1 0 0 0,-1-1 0 0 0,0 1 0 0 0,0-1 1 0 0,1 0-1 0 0,-1 1 0 0 0,0-1 0 0 0,0 0 0 0 0,0 1 0 0 0,0-1 0 0 0,0 1 0 0 0,1-1 1 0 0,-1 1-1 0 0,0-1 0 0 0,0 1 0 0 0,0-1 0 0 0,0 0 0 0 0,0 1 0 0 0,0-1 1 0 0,-1 1-1 0 0,1-1 0 0 0,0 1-21 0 0,1 7 286 0 0,2 2-46 0 0,-1-6-136 0 0,1 0-9 0 0,1 3 33 0 0,-1-1 40 0 0,-2 0 75 0 0,-1-2-73 0 0,0 0 37 0 0,0 0-71 0 0,0-2-72 0 0,0 0-1 0 0,0 1 0 0 0,0-1 1 0 0,0 0-1 0 0,0 1 1 0 0,0-1-1 0 0,1 0 0 0 0,0 1 1 0 0,0 1-64 0 0,4 4 169 0 0,0 2 69 0 0,-2 3 51 0 0,-3 16 311 0 0,0-29-595 0 0,0 0 0 0 0,0 0 0 0 0,0 0 0 0 0,0 0 0 0 0,0 1 0 0 0,0-1 0 0 0,0 0 0 0 0,0 0 0 0 0,0 0 0 0 0,0 0 0 0 0,0 0 0 0 0,0 0 0 0 0,0 0 0 0 0,0 0 0 0 0,0 0 0 0 0,0 0 1 0 0,0 1-1 0 0,0-1 0 0 0,0 0 0 0 0,0 0 0 0 0,0 0 0 0 0,0 0 0 0 0,0 0 0 0 0,0 0 0 0 0,0 0 0 0 0,0 0 0 0 0,0 0 0 0 0,0 0 0 0 0,0 0 0 0 0,0 0 0 0 0,0 1 0 0 0,0-1 0 0 0,1 0 0 0 0,-1 0 0 0 0,0 0 1 0 0,0 0-1 0 0,0 0 0 0 0,0 0 0 0 0,0 0 0 0 0,0 0 0 0 0,0 0 0 0 0,0 0 0 0 0,0 0 0 0 0,0 0 0 0 0,1 0 0 0 0,-1 0 0 0 0,0 0 0 0 0,0 0 0 0 0,0 0 0 0 0,0 0 0 0 0,0 0 0 0 0,0 0 0 0 0,0 0 0 0 0,0 0 1 0 0,0 0-1 0 0,0 0 0 0 0,1 0-5 0 0,6 1 156 0 0,-3 5 75 0 0,-2 2 72 0 0,-2 4 69 0 0,0-5-146 0 0,-1-4-170 0 0,1 1 40 0 0,-5 6 333 0 0,3-7-277 0 0,-1 1-73 0 0,2-3-80 0 0,0 0-34 0 0,-2 2 184 0 0,3-3-18 0 0,0 0-3 0 0,0 0-2 0 0,0 0-6 0 0,0 0-6 0 0,0 0-2 0 0,0 0-6 0 0,0 0-22 0 0,0 0-10 0 0,0 0-2 0 0,-3 0-12 0 0,3 0-59 0 0,-1 0 1 0 0,0 0 0 0 0,1 0-1 0 0,-1 0 1 0 0,0 0 0 0 0,0 0-1 0 0,1-1 1 0 0,-1 1 0 0 0,1 0-1 0 0,-1 0 1 0 0,0 0 0 0 0,1-1-1 0 0,-1 1 1 0 0,0 0 0 0 0,1-1-2 0 0,-1 0 5 0 0,1 1-1 0 0,0-1 1 0 0,-1 0 0 0 0,1 0 0 0 0,0 0-1 0 0,-1 1 1 0 0,1-1 0 0 0,0 0 0 0 0,0 0-1 0 0,0 0 1 0 0,0 0 0 0 0,0 1 0 0 0,0-1-1 0 0,0-1-3 0 0,-2-8 54 0 0,-4-1-34 0 0,5 10-21 0 0,1 0 1 0 0,-1 0 0 0 0,1 1-1 0 0,-1-1 1 0 0,1 0 0 0 0,-1 0-1 0 0,1 0 1 0 0,-1 0 0 0 0,1 0-1 0 0,0 0 1 0 0,-1 0 0 0 0,1 0 0 0 0,0 0-1 0 0,0 0 1 0 0,0 0 0 0 0,0 0-1 0 0,0 0 1 0 0,0 0 0 0 0,0 0-1 0 0,0 0 1 0 0,0 0 0 0 0,0 0-1 0 0,1-1 0 0 0,6-2 33 0 0,-7 4-32 0 0,0-1-1 0 0,1 1 1 0 0,-1 0 0 0 0,1 0 0 0 0,-1-1 0 0 0,1 1 0 0 0,-1 0 0 0 0,0-1-1 0 0,1 1 1 0 0,-1 0 0 0 0,0-1 0 0 0,1 1 0 0 0,-1-1 0 0 0,0 1 0 0 0,0 0 0 0 0,1-1-1 0 0,-1 1 1 0 0,0-1 0 0 0,0 1 0 0 0,0-1 0 0 0,0 1 0 0 0,0-1 0 0 0,1 1 0 0 0,-1-1-1 0 0,0 1 1 0 0,0-1 0 0 0,0 1 0 0 0,0-1 0 0 0,0 1 0 0 0,-1-1 0 0 0,1 1 0 0 0,0-1-1 0 0,0-5-1 0 0,0 4 1 0 0,0 0 0 0 0,-1 1 0 0 0,1-1 0 0 0,0 0 0 0 0,1 1 0 0 0,-1-1 0 0 0,0 0 0 0 0,0 1 0 0 0,1-1 0 0 0,-1 0 0 0 0,1 1 0 0 0,0-2 0 0 0,9-2 0 0 0,-4-8 0 0 0,7-3 0 0 0,0 0 0 0 0,-11 11 0 0 0,-2 4 0 0 0,1 1 0 0 0,-1-1 0 0 0,0 0 0 0 0,1 1 0 0 0,-1-1 0 0 0,0 1 0 0 0,1-1 0 0 0,-1 1 0 0 0,1-1 0 0 0,-1 0 0 0 0,0 1 0 0 0,1 0 0 0 0,-1-1 0 0 0,1 1 0 0 0,0-1 0 0 0,-1 1 0 0 0,1 0 0 0 0,-1-1 0 0 0,1 1 0 0 0,0 0 0 0 0,-1-1 0 0 0,1 1 0 0 0,4-2 0 0 0,24-14 0 0 0,-29 16 0 0 0,0 0 0 0 0,1 0 0 0 0,-1 0 0 0 0,0 0 0 0 0,0 0 0 0 0,0 0 0 0 0,0 0 0 0 0,0 0 0 0 0,0 0 0 0 0,0-1 0 0 0,0 1 0 0 0,0 0 0 0 0,1 0 0 0 0,-1 0 0 0 0,0 0 0 0 0,0 0 0 0 0,0 0 0 0 0,0 0 0 0 0,0 0 0 0 0,0 0 0 0 0,0 0 0 0 0,0 0 0 0 0,0-1 0 0 0,0 1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0,-1 0 0 0 0,1-1 0 0 0,0 1 0 0 0,0 0 0 0 0,16-6 0 0 0,-1 1 0 0 0,-2-1 0 0 0,-12 5 0 0 0,1 0 0 0 0,-1 0 0 0 0,0 0 0 0 0,1 1 0 0 0,-1-1 0 0 0,1 1 0 0 0,-1-1 0 0 0,1 1 0 0 0,0 0 0 0 0,-1-1 0 0 0,1 1 0 0 0,-1 0 0 0 0,1 0 0 0 0,14-1 4 0 0,-12 0-11 0 0,1 1-1 0 0,-1 0 1 0 0,1 0-1 0 0,-1 0 1 0 0,0 0-1 0 0,1 1 1 0 0,-1-1-1 0 0,0 1 1 0 0,4 2 7 0 0,8 7-1 0 0,0-7 1 0 0,-11-4 0 0 0,-3 2 0 0 0,22 12 0 0 0,8 3 0 0 0,-19-11 0 0 0,-8 5 0 0 0,6-3 1 0 0,-10-7-1 0 0,0 1 0 0 0,0-1 0 0 0,0 1 0 0 0,0-1 0 0 0,0 1 0 0 0,0-1 0 0 0,0 1 0 0 0,0 0 0 0 0,0-1 0 0 0,0 1 0 0 0,0 0 0 0 0,-1 0 0 0 0,1 0 0 0 0,0 0 0 0 0,0-1 0 0 0,-1 2-1 0 0,3 14 1 0 0,0-1 0 0 0,6 4 10 0 0,-8-18-11 0 0,0 0 1 0 0,-1-1-1 0 0,1 1 0 0 0,-1 0 0 0 0,0 0 1 0 0,1-1-1 0 0,-1 1 0 0 0,1 0 1 0 0,-1 0-1 0 0,0 0 0 0 0,0 0 1 0 0,0 0-1 0 0,1-1 0 0 0,-1 1 1 0 0,0 0-1 0 0,0 0 0 0 0,0 0 1 0 0,0 0-1 0 0,0 0 0 0 0,-1 0 1 0 0,0 7 38 0 0,1 8 46 0 0,0-18-78 0 0,0 1 0 0 0,0-1 0 0 0,1 1 0 0 0,-1-1 1 0 0,1 1-1 0 0,-1-1 0 0 0,1 1 0 0 0,-1 0 0 0 0,1-1 0 0 0,0 1 0 0 0,0 0 1 0 0,-1-1-1 0 0,2 0-6 0 0,3-3 5 0 0,-2-1 44 0 0,-3-4-39 0 0,0 10-5 0 0,1-14 47 0 0,-1 13-52 0 0,1-1 0 0 0,-1 1 0 0 0,1-1 0 0 0,0 1 0 0 0,0 0-1 0 0,-1-1 1 0 0,1 1 0 0 0,0 0 0 0 0,0-1 0 0 0,0 1 0 0 0,1 0-1 0 0,-1 0 1 0 0,0 0 0 0 0,1-1 3 0 0,22-23-3 0 0,-21 23 0 0 0,2 0 0 0 0,0-1 0 0 0,-5 3 0 0 0,1 0 0 0 0,0 0 0 0 0,-1-1 0 0 0,1 1 0 0 0,0 0 0 0 0,-1-1 0 0 0,1 1 0 0 0,-1-1 0 0 0,1 1 0 0 0,-1 0 0 0 0,1-1 0 0 0,-1 1 0 0 0,1-1 0 0 0,-1 0 0 0 0,1 1 0 0 0,-1-1 0 0 0,0 1 0 0 0,1-1 0 0 0,-1 0 0 0 0,0 1 0 0 0,1-1 0 0 0,-1 0 0 0 0,2-4 0 0 0,0 1 0 0 0,3 0 0 0 0,17-6 0 0 0,-14 5 0 0 0,-6 4 0 0 0,-1 0 0 0 0,0 0 0 0 0,1 0 0 0 0,-1 1 0 0 0,1-1 0 0 0,-1 0 0 0 0,1 1 0 0 0,0-1 0 0 0,-1 1 0 0 0,1-1 0 0 0,0 1 0 0 0,-1 0 0 0 0,1 0 0 0 0,0 0 0 0 0,-2 0 0 0 0,1 0 0 0 0,0 0 0 0 0,0 0 0 0 0,-1 0 0 0 0,1 0 0 0 0,0 0 0 0 0,-1-1 0 0 0,1 1-1 0 0,0 0 1 0 0,-1 0 0 0 0,1 0 0 0 0,-1-1 0 0 0,1 1 0 0 0,0 0 0 0 0,-1-1 0 0 0,1 1-1 0 0,-1 0 1 0 0,1-1 0 0 0,-1 1 0 0 0,1-1 0 0 0,-1 1 0 0 0,1-1 0 0 0,-1 1 0 0 0,1-1 0 0 0,-1 1-1 0 0,1-1 1 0 0,-1 0-2 0 0,0 1 1 0 0,1-1-1 0 0,-1 1 0 0 0,1-1 0 0 0,-1 1 0 0 0,1-1 0 0 0,-1 1 0 0 0,1-1 0 0 0,-1 1 0 0 0,1-1 0 0 0,-1 1 0 0 0,1 0 0 0 0,-1-1 0 0 0,1 1 0 0 0,0 0 0 0 0,-1 0 1 0 0,1-1-1 0 0,0 1 0 0 0,-1 0 0 0 0,1 0 0 0 0,0 0 0 0 0,-1 0 0 0 0,1 0 0 0 0,0 0 0 0 0,-1 0 0 0 0,1 0 2 0 0,5 1-7 0 0,-5-2 4 0 0,24-12 2 0 0,-9 10 1 0 0,-6 3-13 0 0,13 0-44 0 0,-9 3 63 0 0,18 13-6 0 0,-24-12 0 0 0,-7-3-4 0 0,0 0 0 0 0,1 0 1 0 0,-1 0-1 0 0,1 0 0 0 0,-1 0 0 0 0,1-1 1 0 0,-1 1-1 0 0,1-1 0 0 0,0 1 0 0 0,-1-1 0 0 0,1 0 1 0 0,0 1-1 0 0,-1-1 0 0 0,1 0 4 0 0,-1 0-1 0 0,0 0 1 0 0,0-1-1 0 0,0 1 0 0 0,-1 1 0 0 0,1-1 1 0 0,0 0-1 0 0,0 0 0 0 0,0 0 0 0 0,0 0 1 0 0,-1 1-1 0 0,1-1 0 0 0,0 0 0 0 0,0 1 0 0 0,0-1 1 0 0,4 11 0 0 0,6-6 0 0 0,-6 8 0 0 0,8 3 0 0 0,10 5 0 0 0,-21-18 0 0 0,8 20 0 0 0,0-7 0 0 0,-7 0 0 0 0,-3-5 107 0 0,0-2-61 0 0,0 4-64 0 0,0 0-105 0 0,0-8 97 0 0,0-1 52 0 0,0 0 78 0 0,0-1 75 0 0,0 1 101 0 0,0 1 119 0 0,0-3-150 0 0,0 1 36 0 0,0 0-353 0 0,0-3 0 0 0,0 0-69 0 0,0 0-119 0 0,0 0 2 0 0,0 0-35 0 0,0 2-768 0 0,0 9-51 0 0,0-8-10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8:57.3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1 301 8808 0 0,'0'0'197'0'0,"0"0"24"0"0,0 0 19 0 0,0 0 2 0 0,0 0-50 0 0,0 0-28 0 0,0 0-4 0 0,0 3 6 0 0,0 7 29 0 0,0-7 12 0 0,2 0 1 0 0,9 10-4 0 0,-6 0-18 0 0,2-9-70 0 0,-7-3-108 0 0,1-1-1 0 0,-1 0 1 0 0,1 0-1 0 0,-1 1 0 0 0,0-1 1 0 0,1 0-1 0 0,-1 0 1 0 0,1 1-1 0 0,-1-1 1 0 0,0 1-1 0 0,1-1 0 0 0,-1 0 1 0 0,0 1-1 0 0,0-1 1 0 0,1 1-1 0 0,-1-1 0 0 0,0 1 1 0 0,0-1-1 0 0,0 0 1 0 0,1 1-1 0 0,-1-1 0 0 0,0 1 1 0 0,0-1-1 0 0,0 1 1 0 0,0-1-1 0 0,0 1 1 0 0,0-1-1 0 0,0 1 0 0 0,0-1 1 0 0,0 1-1 0 0,0-1 1 0 0,-1 1-8 0 0,1 0 9 0 0,0 0 0 0 0,0-1 0 0 0,0 1 0 0 0,0 0 0 0 0,0-1 0 0 0,1 1 0 0 0,-1 0-1 0 0,0-1 1 0 0,0 1 0 0 0,0 0 0 0 0,0-1 0 0 0,1 1 0 0 0,-1 0 0 0 0,0-1 0 0 0,1 1 0 0 0,-1-1 0 0 0,1 1 0 0 0,-1-1 0 0 0,0 1 0 0 0,1 0 0 0 0,-1-1 0 0 0,1 0 0 0 0,-1 1 0 0 0,1-1 0 0 0,0 1 0 0 0,-1-1-9 0 0,1 0 7 0 0,-1 1-1 0 0,1-1 0 0 0,0 1 1 0 0,-1-1-1 0 0,1 1 1 0 0,-1-1-1 0 0,1 1 0 0 0,-1-1 1 0 0,0 1-1 0 0,1-1 1 0 0,-1 1-1 0 0,0-1 0 0 0,1 1 1 0 0,-1 0-1 0 0,0-1 1 0 0,1 1-1 0 0,-1 0 0 0 0,0-1 1 0 0,0 1-1 0 0,0 0 1 0 0,0-1-1 0 0,0 1 0 0 0,0 0 1 0 0,0-1-1 0 0,0 1 1 0 0,0 0-7 0 0,0 1 12 0 0,0-1 0 0 0,1 1 0 0 0,-1 0 0 0 0,0 0 0 0 0,1 0 0 0 0,-1-1 0 0 0,1 1 0 0 0,0 0 0 0 0,-1-1 0 0 0,1 1 0 0 0,0-1 0 0 0,0 1 0 0 0,0 0-12 0 0,0-1 10 0 0,0 1 1 0 0,0-1 0 0 0,0 1-1 0 0,0-1 1 0 0,-1 1 0 0 0,1 0-1 0 0,-1-1 1 0 0,1 1 0 0 0,-1 0-1 0 0,1 0 1 0 0,-1-1 0 0 0,0 1-1 0 0,0 0-10 0 0,0-1 5 0 0,0 0 0 0 0,0-1-1 0 0,0 1 1 0 0,0 0 0 0 0,0-1-1 0 0,0 1 1 0 0,0 0 0 0 0,0-1-1 0 0,1 1 1 0 0,-1 0 0 0 0,0-1-1 0 0,0 1 1 0 0,1 0 0 0 0,-1-1-1 0 0,0 1 1 0 0,1-1 0 0 0,-1 1 0 0 0,1-1-1 0 0,-1 1 1 0 0,0-1 0 0 0,1 1-1 0 0,-1-1 1 0 0,1 1 0 0 0,0-1-1 0 0,-1 1 1 0 0,1-1-5 0 0,-1 0 4 0 0,1 1 1 0 0,0-1-1 0 0,-1 1 1 0 0,1-1-1 0 0,-1 0 1 0 0,1 1-1 0 0,-1-1 1 0 0,1 1-1 0 0,-1 0 1 0 0,0-1-1 0 0,1 1 1 0 0,-1-1-1 0 0,0 1 1 0 0,1 0-1 0 0,-1-1 1 0 0,0 1-1 0 0,0-1 1 0 0,0 1-1 0 0,1 0 1 0 0,-1-1-1 0 0,0 1 1 0 0,0 0-1 0 0,0 0 1 0 0,0-1-1 0 0,0 1 1 0 0,0 0-5 0 0,-1 8 52 0 0,1 16 101 0 0,3-15-98 0 0,4-5-9 0 0,-7-5-43 0 0,1 0 0 0 0,-1 1 0 0 0,1-1 0 0 0,-1 0 0 0 0,1 0 0 0 0,-1 1 0 0 0,0-1 0 0 0,1 0 0 0 0,-1 1 0 0 0,0-1 0 0 0,1 0 0 0 0,-1 1 0 0 0,0-1 0 0 0,0 1 0 0 0,1-1 0 0 0,-1 1 0 0 0,0-1 0 0 0,0 1 0 0 0,0-1 0 0 0,1 0 0 0 0,-1 1 0 0 0,0-1 0 0 0,0 1 0 0 0,0-1 0 0 0,0 1 0 0 0,0-1 0 0 0,0 1 0 0 0,0-1 1 0 0,0 1-1 0 0,0-1 0 0 0,0 1 0 0 0,0 0-3 0 0,0 4 25 0 0,0 2 7 0 0,0 12 53 0 0,0 1-6 0 0,0-14-69 0 0,0-3-33 0 0,0-1-56 0 0,0-1-110 0 0,0-1-195 0 0,0 0-28 0 0,0 0-4 0 0</inkml:trace>
  <inkml:trace contextRef="#ctx0" brushRef="#br0" timeOffset="239.41">17 96 7136 0 0,'0'0'165'0'0,"0"0"22"0"0,0 0 6 0 0,0 0 22 0 0,0 0 69 0 0,0 0 32 0 0,0 0 4 0 0,0 0-42 0 0,0 0-209 0 0,2 0-50 0 0,11 0-73 0 0</inkml:trace>
  <inkml:trace contextRef="#ctx0" brushRef="#br0" timeOffset="716.45">458 96 7072 0 0,'0'0'202'0'0,"0"-3"1"0"0,1-5-133 0 0,1 3-16 0 0,2-1 78 0 0,3-1 152 0 0,-7 7-284 0 0,0 0 259 0 0,-1 0-58 0 0,0-1-50 0 0,1 1-43 0 0,-2-1-23 0 0,1 0-37 0 0,-3 0 19 0 0,2 0-12 0 0,2 1 51 0 0,0-1-71 0 0,-1 1 0 0 0,1-1 0 0 0,0 1-1 0 0,-1-1 1 0 0,1 0 0 0 0,0 1 0 0 0,0-1 0 0 0,0 0 0 0 0,-1 1-1 0 0,1-1 1 0 0,0 0 0 0 0,0 1 0 0 0,0-1 0 0 0,0 0 0 0 0,0 0-35 0 0,0-1 405 0 0,0 2-56 0 0,0-3-11 0 0,0-7-13 0 0,0 7-45 0 0,-2 3-21 0 0,-10-3-20 0 0,-3-7 34 0 0,13 7-17 0 0,-1 1 0 0 0,-7-9 0 0 0,8 9-128 0 0,0 1-35 0 0,-2 0 5 0 0,-4 2-55 0 0,8-1-17 0 0,-3 0 88 0 0,3 0-8 0 0,0 0-9 0 0,-5 0-29 0 0,-6 0-51 0 0,11 0-13 0 0,-1 0 1 0 0,0 0-1 0 0,0 0 0 0 0,0 0 0 0 0,0 0 0 0 0,1 0 1 0 0,-1 1-1 0 0,0-1 0 0 0,0 0 0 0 0,0 0 0 0 0,0 1 1 0 0,1-1-1 0 0,-1 0 0 0 0,-1 1-4 0 0,1 3 10 0 0,0-1-6 0 0,-15 6-3 0 0,15-9-1 0 0,0 1 0 0 0,0 0 0 0 0,0 0 0 0 0,0 0 0 0 0,0-1 0 0 0,0 1 0 0 0,0 0 0 0 0,0 0 0 0 0,0 0 0 0 0,0 0 0 0 0,1 0 0 0 0,-1 0 0 0 0,0 1 0 0 0,1-1 0 0 0,-1 0 0 0 0,1 0 0 0 0,-1 0 0 0 0,1 1 0 0 0,0-1 0 0 0,-1 0 0 0 0,1 1 0 0 0,0-1 0 0 0,0 0 0 0 0,0 0 0 0 0,0 2 0 0 0,-2 13 0 0 0,-13 18 0 0 0,15-18 0 0 0,1-3 0 0 0,-1-8-1 0 0,0-1 1 0 0,1 1 0 0 0,-1 0 0 0 0,1 0 0 0 0,1 2 0 0 0,4 5 2 0 0,-5-11-3 0 0,0 0 0 0 0,-1 0 0 0 0,1 0 1 0 0,-1 0-1 0 0,1 0 0 0 0,-1 0 0 0 0,1 0 1 0 0,-1 0-1 0 0,0 0 0 0 0,1 0 0 0 0,-1 0 0 0 0,0 0 1 0 0,0 0-1 0 0,0 1 0 0 0,0-1 0 0 0,0 0 1 0 0,0 1 0 0 0,0-1-5 0 0,0 1 1 0 0,1 0 0 0 0,-1-1 0 0 0,0 1-1 0 0,1 0 1 0 0,-1-1 0 0 0,1 1 0 0 0,-1-1-1 0 0,1 1 1 0 0,0-1 0 0 0,-1 1 0 0 0,1-1-1 0 0,0 1 1 0 0,0-1 4 0 0,4 7 0 0 0,-2-3 0 0 0,0 1 0 0 0,-1-1 0 0 0,0 0 0 0 0,0 1 0 0 0,0-1 0 0 0,-1 1 0 0 0,1-1 0 0 0,-1 1 0 0 0,-1 0 0 0 0,1 0 0 0 0,-1-4 0 0 0,0 0 0 0 0,0 0 0 0 0,0 0 0 0 0,1 0 0 0 0,-1-1 0 0 0,0 1 0 0 0,1 0 0 0 0,0 0 0 0 0,-1 0 0 0 0,1 0 0 0 0,0-1 0 0 0,0 1 0 0 0,1 1 0 0 0,-1-2 0 0 0,0 1 0 0 0,0-1 0 0 0,0 1 0 0 0,-1-1 0 0 0,1 1 0 0 0,-1-1 0 0 0,1 1 0 0 0,-1-1 0 0 0,1 1 0 0 0,-1 0 0 0 0,0-1 0 0 0,0 1 0 0 0,0 1 0 0 0,1-2 0 0 0,-1 1 0 0 0,0 0 0 0 0,0-1 0 0 0,0 1 0 0 0,1 0 0 0 0,-1-1 0 0 0,1 1 0 0 0,-1-1 0 0 0,1 1 0 0 0,0-1 0 0 0,-1 1 0 0 0,1-1 0 0 0,1 1 0 0 0,-1 0 0 0 0,0 0 0 0 0,0-1 0 0 0,0 1 0 0 0,0 0 0 0 0,-1 0 0 0 0,1 0 0 0 0,0-1 0 0 0,-1 1 0 0 0,1 0 0 0 0,-1 0 0 0 0,0 0 0 0 0,0 0 0 0 0,0 2 0 0 0,0 0 0 0 0,0 0 0 0 0,0-1 0 0 0,1 1 0 0 0,-1 0 0 0 0,2 3 0 0 0,4 6 0 0 0,-5-11 0 0 0,0-1 0 0 0,0 0 0 0 0,0 1 0 0 0,-1-1 0 0 0,1 1 0 0 0,-1-1 0 0 0,1 1 0 0 0,-1-1 0 0 0,0 1 0 0 0,1-1 0 0 0,-1 1 0 0 0,0 0 0 0 0,0-1 0 0 0,0 0 0 0 0,0 0 0 0 0,0-1 0 0 0,0 1 0 0 0,0 0 0 0 0,0-1 0 0 0,0 1 0 0 0,0 0 0 0 0,0-1 0 0 0,1 1 0 0 0,-1 0 0 0 0,0-1 0 0 0,0 1 0 0 0,1 0 0 0 0,-1-1 0 0 0,0 1 0 0 0,1-1 0 0 0,-1 1 0 0 0,1-1 0 0 0,-1 1 0 0 0,1-1 0 0 0,-1 1 0 0 0,1-1 0 0 0,-1 1 0 0 0,1-1 0 0 0,-1 1 0 0 0,1-1 0 0 0,0 0 0 0 0,-1 1 0 0 0,1-1 0 0 0,-1 1 0 0 0,1-1 0 0 0,-1 0 0 0 0,1 1 0 0 0,-1-1 0 0 0,1 1 0 0 0,-1 0 0 0 0,0-1 0 0 0,1 1 0 0 0,-1-1 0 0 0,0 1 0 0 0,1 0 0 0 0,-1-1 0 0 0,0 1 0 0 0,0-1 0 0 0,1 1 0 0 0,-1 0 0 0 0,0-1 0 0 0,0 1 0 0 0,0 0 0 0 0,0 0 0 0 0,0-1 0 0 0,0 1 0 0 0,0 0 0 0 0,2 15 0 0 0,3-8 7 0 0,0-2-32 0 0,-3 0 43 0 0,-1 0 43 0 0,0 2 59 0 0,1 5-109 0 0,9 0-1 0 0,-9-10 17 0 0,-2-3-102 0 0,0 0-49 0 0,0 0 49 0 0,0 0-56 0 0,0 0-69 0 0,0 0-111 0 0,0 0-132 0 0,0 0-117 0 0,0 0 76 0 0,0 0-44 0 0,0 0-622 0 0,0 0-491 0 0,0 0-930 0 0</inkml:trace>
  <inkml:trace contextRef="#ctx0" brushRef="#br0" timeOffset="1016.9">253 459 6504 0 0,'0'-3'27'0'0,"0"0"0"0"0,0-1 1 0 0,0 1-1 0 0,1 0 0 0 0,-1 0 0 0 0,1 0 0 0 0,0-1-27 0 0,-1 3 5 0 0,0 1 0 0 0,1 0 0 0 0,-1-1-1 0 0,0 1 1 0 0,0 0 0 0 0,1 0 0 0 0,-1-1-1 0 0,0 1 1 0 0,0 0 0 0 0,1 0 0 0 0,-1-1-1 0 0,0 1 1 0 0,1 0 0 0 0,-1 0 0 0 0,0 0-1 0 0,1 0 1 0 0,-1-1 0 0 0,1 1-1 0 0,-1 0 1 0 0,0 0 0 0 0,1 0 0 0 0,-1 0-1 0 0,0 0 1 0 0,1 0 0 0 0,-1 0 0 0 0,1 0-1 0 0,-1 0 1 0 0,0 0 0 0 0,1 0 0 0 0,-1 1-1 0 0,0-1 1 0 0,1 0 0 0 0,-1 0 0 0 0,1 0-1 0 0,-1 0 1 0 0,0 0 0 0 0,1 1-1 0 0,-1-1-4 0 0,8 5 32 0 0,-7-4-31 0 0,1 0-1 0 0,-1 0 1 0 0,1 0-1 0 0,-1-1 0 0 0,1 1 1 0 0,-1 0-1 0 0,1-1 1 0 0,-1 1-1 0 0,1-1 0 0 0,0 1 1 0 0,-1-1-1 0 0,1 0 0 0 0,0 0 1 0 0,0 0-1 0 0,3 0-17 0 0,1 1 72 0 0,2-1 81 0 0,-1 0 62 0 0,2 0 95 0 0,3-3 196 0 0,-4-1-222 0 0,-1 1-53 0 0,14-3 332 0 0,-11 6-281 0 0,-2-1-70 0 0,1 1 40 0 0,-1 0-23 0 0,-2-1-48 0 0,2-1-18 0 0,2-2 11 0 0,5-2 72 0 0,-1 4-45 0 0,-12 1-147 0 0,0 1 0 0 0,1 0 0 0 0,-1-1 0 0 0,0 0 0 0 0,0 1 0 0 0,1-1 0 0 0,-1 0 0 0 0,0 0-1 0 0,0 0 1 0 0,0 0 0 0 0,0-1 0 0 0,0 1 0 0 0,0-1 0 0 0,0 1 0 0 0,0-1-37 0 0,11-8 203 0 0,7 2 23 0 0,-2 2-45 0 0,-4-2-31 0 0,-7 4-169 0 0,0 0 43 0 0,16-6 188 0 0,-12 6-144 0 0,-5 2-58 0 0,1 0-33 0 0,0 0-48 0 0,0 1-56 0 0,0-1-68 0 0,1 0-76 0 0,-6 1 147 0 0,2 0-146 0 0,-1 0-47 0 0,0 0-40 0 0,0 0-36 0 0,1-1-118 0 0,0 1-36 0 0,7-5-1216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01.9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5848 0 0,'0'-13'168'0'0,"0"10"-39"0"0,0 3-4 0 0,0 0 48 0 0,0 0 146 0 0,0 0 272 0 0,0 0 17 0 0,2 0-11 0 0,2 0-407 0 0,-3 0-114 0 0,1 1 0 0 0,0-1 0 0 0,0 0 0 0 0,0 0-1 0 0,0 0 1 0 0,-1-1 0 0 0,1 1 0 0 0,0 0 0 0 0,0-1 0 0 0,0 1-1 0 0,0-2-75 0 0,3-4 320 0 0,-5 5-300 0 0,0 1 0 0 0,1 0 0 0 0,-1-1 1 0 0,0 1-1 0 0,0-1 0 0 0,1 1 0 0 0,-1 0 0 0 0,0-1 0 0 0,1 1 1 0 0,-1 0-1 0 0,1-1 0 0 0,-1 1 0 0 0,0 0 0 0 0,1-1 1 0 0,-1 1-1 0 0,1 0 0 0 0,-1 0 0 0 0,1 0 0 0 0,-1-1 0 0 0,1 1 1 0 0,-1 0-1 0 0,0 0 0 0 0,1 0 0 0 0,-1 0 0 0 0,1 0 1 0 0,-1 0-1 0 0,1 0 0 0 0,-1 0 0 0 0,1 0 0 0 0,-1 0 1 0 0,1 0-1 0 0,0 0-20 0 0,2 0 83 0 0,1 0 42 0 0,12 0 682 0 0,-12-1-629 0 0,-2 1-137 0 0,0-1-39 0 0,7-4 187 0 0,1-1 29 0 0,3 4-41 0 0,3 2-18 0 0,14 1 66 0 0,-13-5-172 0 0,-13 2-44 0 0,0 0 0 0 0,1 0 1 0 0,-1 0-1 0 0,0 1 0 0 0,1 0 0 0 0,-1 0 1 0 0,1 0-1 0 0,-1 0 0 0 0,1 1 0 0 0,0-1 0 0 0,-1 1 1 0 0,1 0-1 0 0,0 1-9 0 0,14-4 11 0 0,-17 2-28 0 0,1 0-32 0 0,0 0-35 0 0,-1 0-34 0 0,2-1-81 0 0,-1 1-59 0 0,1-1-59 0 0,0 1-63 0 0,0 0-63 0 0,1 0-66 0 0,0 0-67 0 0,0 1-69 0 0,2 0-922 0 0,2 0-887 0 0</inkml:trace>
  <inkml:trace contextRef="#ctx0" brushRef="#br0" timeOffset="285.08">79 222 7016 0 0,'-2'-26'176'0'0,"2"25"-168"0"0,0 0 0 0 0,0 1 0 0 0,0-1 0 0 0,0 0 0 0 0,0 1 0 0 0,0-1 0 0 0,0 0 0 0 0,-1 1-1 0 0,1-1 1 0 0,0 0 0 0 0,-1 1 0 0 0,1-1 0 0 0,0 0 0 0 0,-1 1 0 0 0,1-1 0 0 0,0 1 0 0 0,-1-1 0 0 0,1 1 0 0 0,-1-1 0 0 0,1 1 0 0 0,-1-1 0 0 0,0 1 0 0 0,1-1 0 0 0,-1 1 0 0 0,1 0 0 0 0,-1-1-1 0 0,0 1 1 0 0,0 0-8 0 0,-1 5 69 0 0,2-2-15 0 0,0-3-54 0 0,0 2 132 0 0,2 1 152 0 0,9 7 251 0 0,-9-8-228 0 0,0-1-81 0 0,0 0-70 0 0,0-1-55 0 0,0 0-33 0 0,2 0 6 0 0,-3-1 0 0 0,0 1 4 0 0,4-3 412 0 0,5-7-18 0 0,-8 8-210 0 0,0 1-70 0 0,0 0-59 0 0,0 1-47 0 0,0 0-28 0 0,3 1 3 0 0,-4-1 0 0 0,-1 0 5 0 0,8 0 297 0 0,-2-1-97 0 0,-2-1-119 0 0,-1 1-34 0 0,3-3 39 0 0,6-2 70 0 0,-7 5-108 0 0,1 1 45 0 0,5-2 19 0 0,2-5-7 0 0,-5 2-77 0 0,8-2 121 0 0,0 1-81 0 0,3-2-55 0 0,6-5-54 0 0,-23 11-21 0 0,1 1 1 0 0,-1-1-1 0 0,1 0 1 0 0,0 1-1 0 0,0 0 1 0 0,-1-1-1 0 0,1 1 0 0 0,0 0 1 0 0,0 1-1 0 0,0-1 1 0 0,0 0-1 0 0,0 1 1 0 0,0 0-1 0 0,1-1 1 0 0,0 1-5 0 0,18-2-22 0 0,-7-4-39 0 0,-4 1-11 0 0,-5 3 6 0 0,-2 2-48 0 0,-1-1-8 0 0,-1 1-53 0 0,1-1-63 0 0,0 0-72 0 0,-1 0 3 0 0,1 0-47 0 0,-1 0-43 0 0,1 0-38 0 0,1-1-129 0 0,-1 0-36 0 0,9-3-1331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12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5248 0 0,'0'0'152'0'0,"0"0"53"0"0,0 0 98 0 0,0 0 38 0 0,3 3 10 0 0,-1 0-257 0 0,2 0 49 0 0,7 8 358 0 0,-6-7-322 0 0,-2-1-77 0 0,0-1-81 0 0,2 0 71 0 0,-4-1-70 0 0,0-1 1 0 0,-1 0 0 0 0,1 0-1 0 0,0 1 1 0 0,-1-1 0 0 0,1 0-1 0 0,-1 1 1 0 0,1-1 0 0 0,-1 1-1 0 0,1-1 1 0 0,-1 1 0 0 0,1-1 0 0 0,-1 1-1 0 0,1-1 1 0 0,-1 1 0 0 0,1-1-1 0 0,-1 1 1 0 0,0 0 0 0 0,1-1-1 0 0,-1 1 1 0 0,0-1 0 0 0,0 1-23 0 0,3 4 86 0 0,-3-4-67 0 0,1 0 0 0 0,0 0 0 0 0,-1 0-1 0 0,1 0 1 0 0,0 0 0 0 0,0 0 0 0 0,0-1 0 0 0,0 1 0 0 0,0 0 0 0 0,-1-1-1 0 0,1 1 1 0 0,0-1 0 0 0,0 1 0 0 0,1-1 0 0 0,-1 1 0 0 0,0-1-19 0 0,10 7 253 0 0,-6 6 11 0 0,-2-9-180 0 0,1 0-1 0 0,-1 0 1 0 0,0 0 0 0 0,1 0 0 0 0,1 1-84 0 0,0-1 101 0 0,-3-1 86 0 0,-1-1-67 0 0,0 1-44 0 0,-1 1-38 0 0,0 0-7 0 0,1-2 29 0 0,12 15 201 0 0,0-2 21 0 0,-10 1-25 0 0,-3-15-227 0 0,0 1 1 0 0,0-1 0 0 0,0 1 0 0 0,1-1 0 0 0,-1 1-1 0 0,0 0 1 0 0,1-1 0 0 0,-1 0 0 0 0,1 1 0 0 0,0 0-31 0 0,8 10 224 0 0,-7-10-72 0 0,0 1-56 0 0,-1 0-35 0 0,-1 1-34 0 0,0 0-7 0 0,0-2 26 0 0,5 6 44 0 0,-4-7-71 0 0,0 1 0 0 0,0-1 1 0 0,0 1-1 0 0,0-1 0 0 0,-1 1 1 0 0,1-1-1 0 0,-1 1 0 0 0,1-1 1 0 0,-1 1-1 0 0,1 0 0 0 0,-1-1 1 0 0,0 1-1 0 0,0 0 0 0 0,0 0-19 0 0,0 11 135 0 0,0-11-20 0 0,0 1-3 0 0,0 4-39 0 0,0 0-12 0 0,0 5 50 0 0,0-12-110 0 0,0 0 1 0 0,0 0-1 0 0,0 1 0 0 0,0-1 0 0 0,0 0 1 0 0,0 0-1 0 0,0 0 0 0 0,0 0 1 0 0,0 0-1 0 0,0 0 0 0 0,0 0 1 0 0,0 0-1 0 0,0 0 0 0 0,0 0 1 0 0,0 1-1 0 0,0-1 0 0 0,0 0 1 0 0,0 0-1 0 0,0 0 0 0 0,0 0 0 0 0,0 0 1 0 0,0 0-1 0 0,0 0 0 0 0,1 0 1 0 0,-1 0-1 0 0,0 0 0 0 0,0 0 1 0 0,0 0-1 0 0,0 1 0 0 0,0-1 1 0 0,0 0-1 0 0,0 0 0 0 0,0 0 0 0 0,0 0 1 0 0,0 0-1 0 0,0 0 0 0 0,0 0 1 0 0,0 0-1 0 0,1 0 0 0 0,-1 0 1 0 0,0 0-1 0 0,0 0 0 0 0,0 0 1 0 0,0 0-1 0 0,0 0 0 0 0,0 0 0 0 0,0 0 1 0 0,0 0-1 0 0,0 0 0 0 0,0 0 1 0 0,1 0-1 0 0,-1 0 0 0 0,0 0 1 0 0,0 0-1 0 0,0 0 0 0 0,0 0 1 0 0,0 0-2 0 0,11 0 26 0 0,-9 0 2 0 0,-2 0-97 0 0,0 0-52 0 0,0 0-7 0 0</inkml:trace>
  <inkml:trace contextRef="#ctx0" brushRef="#br0" timeOffset="500.72">616 32 4632 0 0,'0'0'101'0'0,"-2"-3"22"0"0,-9-8 5 0 0,3 8-47 0 0,0 3-40 0 0,6 1-35 0 0,-14-1 30 0 0,3 0 65 0 0,1 0 56 0 0,2 0 46 0 0,-7 0 293 0 0,-16 0 803 0 0,23 0-967 0 0,-2 0-78 0 0,3 0-139 0 0,-1 0-55 0 0,0 1 90 0 0,4 5 22 0 0,4-2-63 0 0,-3-1 39 0 0,0-2-18 0 0,-2 0 33 0 0,4-1-110 0 0,-15 0 319 0 0,15 1-336 0 0,1 0-41 0 0,2 0 7 0 0,-1 0 0 0 0,1 0 0 0 0,0-1 0 0 0,-1 1 0 0 0,1 0-1 0 0,0 0 1 0 0,0 0 0 0 0,0-1 0 0 0,-1 1 0 0 0,1 0 0 0 0,0 0 0 0 0,0 0 0 0 0,0 0 0 0 0,1 0-2 0 0,0 26 0 0 0,-1-27 0 0 0,0 1 0 0 0,0-1 0 0 0,0 0 0 0 0,0 0 0 0 0,0 0 0 0 0,0 0 0 0 0,0 1 0 0 0,0-1 0 0 0,0 0 0 0 0,0 0 0 0 0,1 0 0 0 0,-1 0 0 0 0,0 1 0 0 0,0-1 0 0 0,0 0 0 0 0,0 0 0 0 0,0 0 0 0 0,0 0 0 0 0,1 0 0 0 0,-1 1 0 0 0,0-1 0 0 0,0 0 0 0 0,0 0 0 0 0,0 0 0 0 0,1 0 0 0 0,-1 0 0 0 0,0 0 0 0 0,0 0 0 0 0,0 0 0 0 0,0 0 0 0 0,1 0 0 0 0,-1 0 0 0 0,0 0 0 0 0,0 0 0 0 0,0 0 0 0 0,1 0 0 0 0,6 4 0 0 0,-3 2-3 0 0,-4-5 4 0 0,1-1-1 0 0,-1 0 1 0 0,0 1-1 0 0,0-1 1 0 0,1 1-1 0 0,-1-1 1 0 0,0 1-1 0 0,1-1 1 0 0,-1 0-1 0 0,0 1 1 0 0,1-1 0 0 0,-1 0-1 0 0,1 0 1 0 0,-1 1-1 0 0,0-1 1 0 0,1 0-1 0 0,-1 0 1 0 0,1 1-1 0 0,-1-1 1 0 0,1 0-1 0 0,-1 0 1 0 0,1 0 0 0 0,-1 0-1 0 0,1 0 1 0 0,-1 0-1 0 0,1 0 1 0 0,-1 0-1 0 0,1 0 1 0 0,-1 0-1 0 0,1 0 1 0 0,-1 0-1 0 0,1 0 0 0 0,1 0 8 0 0,-1 0 0 0 0,1 0-1 0 0,0 0 1 0 0,-1 1-1 0 0,1-1 1 0 0,0 1 0 0 0,-1-1-1 0 0,1 1 1 0 0,-1-1 0 0 0,1 1-1 0 0,-1 0 1 0 0,1 0-1 0 0,-1 0 1 0 0,1 0-8 0 0,6 4 31 0 0,12 4 50 0 0,-15-7-59 0 0,0 0 0 0 0,0 0 0 0 0,-1 0 0 0 0,1 1-1 0 0,0 0 1 0 0,-1 0 0 0 0,0 0 0 0 0,2 2-22 0 0,-5-3 7 0 0,1-1-1 0 0,0 1 1 0 0,0-1 0 0 0,0 0 0 0 0,0 1 0 0 0,0-1 0 0 0,0 0-1 0 0,0 0 1 0 0,1 0 0 0 0,-1-1 0 0 0,0 1 0 0 0,1-1 0 0 0,-1 1-1 0 0,0-1-6 0 0,11 3 22 0 0,8 8-11 0 0,6-6-25 0 0,-20-2-4 0 0,0 0 0 0 0,0 1 0 0 0,6 3 18 0 0,3 3-12 0 0,-6-6 12 0 0,-8-3 0 0 0,1 0 0 0 0,-1 0 0 0 0,0 1 0 0 0,0-1 0 0 0,0 0 0 0 0,0 1 0 0 0,0-1 0 0 0,0 1 0 0 0,0 0 0 0 0,7 5 23 0 0,4 1 75 0 0,-9-6-69 0 0,0 0-1 0 0,-1 0 0 0 0,1 0 1 0 0,-1 1-1 0 0,1-1 0 0 0,-1 1 1 0 0,0 0-29 0 0,8 8 104 0 0,-9-9 0 0 0,-2 1 0 0 0,1 1-87 0 0,-1 4 102 0 0,-1 14 293 0 0,0-17-322 0 0,0-2-48 0 0,-10 2 104 0 0,5 6-58 0 0,5-10-84 0 0,1 0 1 0 0,0 1-1 0 0,-1-1 0 0 0,1 0 1 0 0,-1 0-1 0 0,0 0 0 0 0,1-1 1 0 0,-1 1-1 0 0,0 0 1 0 0,1 0-1 0 0,-1 0 0 0 0,0 0 1 0 0,0-1-1 0 0,0 1 0 0 0,0 0 1 0 0,0 0-5 0 0,-5-1 22 0 0,-1 1 6 0 0,1 3 39 0 0,5-3-64 0 0,0 0 1 0 0,-1 0 0 0 0,1 0-1 0 0,-1 0 1 0 0,1 0-1 0 0,-1 0 1 0 0,0 0-1 0 0,1 0 1 0 0,-1-1-1 0 0,0 1 1 0 0,1-1-1 0 0,-1 1 1 0 0,-1-1-4 0 0,-31 2 72 0 0,28-2-62 0 0,2 0-10 0 0,-38 0 15 0 0,12 0-73 0 0,14-2-181 0 0,-2-5-22 0 0,7 3 99 0 0,6 2 43 0 0,1 1 4 0 0,2 1-15 0 0,-1-1-44 0 0,1 1-56 0 0,0-1-66 0 0,0 0 40 0 0,1 0-36 0 0,-2-2-380 0 0,-1 0-257 0 0,-2-3-598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45.2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8808 0 0,'0'0'197'0'0,"0"0"24"0"0,0 0 19 0 0,0 2-29 0 0,0 10-238 0 0,0 1 42 0 0,0 1 39 0 0,0 0 37 0 0,0 14 191 0 0,0-4 115 0 0,1-14-210 0 0,0-2-43 0 0,1-1-15 0 0,2 3 11 0 0,1 5 53 0 0,-2 16 173 0 0,-3-26-293 0 0,0-1 1 0 0,0 0-1 0 0,0 0 1 0 0,1 1 0 0 0,1 3-74 0 0,8 13 360 0 0,-5 5 4 0 0,-2-20-199 0 0,0 1 0 0 0,0-1 0 0 0,0 0 0 0 0,1-1 0 0 0,-1 1 0 0 0,1 0 0 0 0,1-1 0 0 0,3 5-165 0 0,13 11 512 0 0,-17-17-436 0 0,12 7 241 0 0,0-7-63 0 0,-3-1-73 0 0,0 3 63 0 0,-12-5-210 0 0,1 0 1 0 0,-1 0 0 0 0,0 0 0 0 0,1-1-1 0 0,-1 1 1 0 0,1-1 0 0 0,-1 1 0 0 0,1-1-1 0 0,-1 1 1 0 0,1-1 0 0 0,0 0 0 0 0,-1 0 0 0 0,1 0-35 0 0,10 1 247 0 0,-9-1-177 0 0,0 0 0 0 0,0 1 0 0 0,0-1 0 0 0,1-1-1 0 0,-1 1 1 0 0,0 0 0 0 0,0-1 0 0 0,0 1 0 0 0,1-1 0 0 0,-1 0-70 0 0,5-4 156 0 0,2-1 67 0 0,4 3 59 0 0,-3 3-56 0 0,-1-3-75 0 0,-8 2-121 0 0,0 0 0 0 0,0 0 1 0 0,1 0-1 0 0,-1 0 0 0 0,0 0 1 0 0,0 0-1 0 0,-1-1 0 0 0,1 1 1 0 0,1-1-31 0 0,5-12 218 0 0,5 9-39 0 0,-9 3-136 0 0,0-1-1 0 0,0 0 1 0 0,0 0 0 0 0,-1 0-1 0 0,1 0 1 0 0,-1 0-1 0 0,1-2-42 0 0,-2 3 16 0 0,0 0 0 0 0,-1 0 0 0 0,1 0 0 0 0,-1 0 0 0 0,1-1-1 0 0,-1 1 1 0 0,0 0 0 0 0,0-1 0 0 0,0 1 0 0 0,0-1 0 0 0,0 1-1 0 0,-1-1 1 0 0,1 0 0 0 0,-1 1-16 0 0,1-27 115 0 0,0 24-108 0 0,0 1-1 0 0,0 0 1 0 0,1 0 0 0 0,-1 0-1 0 0,1 0 1 0 0,0 0-1 0 0,0-1-6 0 0,-1 2 0 0 0,0 0 0 0 0,0 0 0 0 0,-1 0 0 0 0,1 0 0 0 0,-1 0 0 0 0,1 0 0 0 0,-1 0 0 0 0,0 0 0 0 0,-1 0 0 0 0,1 0 0 0 0,0 0 0 0 0,-1-6 0 0 0,1-1 0 0 0,1 8-2 0 0,-1 0 0 0 0,0 0 0 0 0,0 0 0 0 0,0 0 0 0 0,-1 0 1 0 0,1 0-1 0 0,0 0 0 0 0,-1 0 0 0 0,1 0 0 0 0,-1 0 0 0 0,0 0 2 0 0,-4-6-43 0 0,4 6 31 0 0,0 1 0 0 0,1 0 0 0 0,-1-1 0 0 0,0 1 0 0 0,0-1 0 0 0,1 1 0 0 0,-1-1 0 0 0,1 0 0 0 0,-1 1 0 0 0,1-1 0 0 0,0 0 0 0 0,-1 1 0 0 0,1-1 0 0 0,0 0 12 0 0,0-3-27 0 0,0-2-55 0 0,-1 0-69 0 0,1 0-49 0 0,1-2-88 0 0,2-3-197 0 0,0 7 272 0 0,-1 2-16 0 0,0 1 25 0 0,-1 0-62 0 0,0 0-74 0 0,0 0-88 0 0,0 1 41 0 0,0-1-52 0 0,-1 1-45 0 0,0-1-42 0 0,1 0-151 0 0,-1 1-42 0 0,0-2-185 0 0,0 0-505 0 0,0 2 1012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01.2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 0 7200 0 0,'0'28'153'0'0,"0"-20"-72"0"0,0 1 37 0 0,0-7 75 0 0,0-2-63 0 0,0 0-9 0 0,0 0 43 0 0,0 0 142 0 0,0 0 262 0 0,0 3 22 0 0,0-1-520 0 0,0 0 110 0 0,0-1 38 0 0,0 1 46 0 0,0 7 1177 0 0,1-6-1075 0 0,-1 0-107 0 0,0-2-161 0 0,1 0-90 0 0,-1 1-105 0 0,1-2-118 0 0,6 5 374 0 0,-7-5-150 0 0,0 0 0 0 0,1 1 0 0 0,-1-1-1 0 0,1 0 1 0 0,-1 0 0 0 0,0 1 0 0 0,1-1-1 0 0,-1 0 1 0 0,0 0 0 0 0,1 1-1 0 0,-1-1 1 0 0,0 0 0 0 0,0 1 0 0 0,1-1-1 0 0,-1 0 1 0 0,0 1 0 0 0,0-1 0 0 0,0 1-1 0 0,1-1 1 0 0,-1 0 0 0 0,0 1 0 0 0,0-1-1 0 0,0 1 1 0 0,0-1 0 0 0,0 0 0 0 0,0 1-1 0 0,0-1 1 0 0,0 1 0 0 0,0-1 0 0 0,0 1-1 0 0,0-1-8 0 0,3 5 194 0 0,1 0-119 0 0,-1-1-16 0 0,1-1-1 0 0,0 1 1 0 0,-1-1 0 0 0,2 1 0 0 0,1 0-59 0 0,4 0 86 0 0,-8-3-79 0 0,-1-1-1 0 0,0 0 1 0 0,0 1 0 0 0,0-1-1 0 0,0 1 1 0 0,0-1-1 0 0,0 1 1 0 0,0 0 0 0 0,0-1-1 0 0,0 1 1 0 0,0 0 0 0 0,0 0-1 0 0,0 0 1 0 0,-1 0-1 0 0,1-1 1 0 0,0 1 0 0 0,-1 0-1 0 0,1 1-6 0 0,4 8 56 0 0,-4-7-45 0 0,0-1 1 0 0,0 0-1 0 0,0 1 1 0 0,1-1-1 0 0,-1 0 0 0 0,1 0 1 0 0,-1 0-1 0 0,1 0 1 0 0,0 0-12 0 0,2 2 20 0 0,1 1-1 0 0,-1 1 1 0 0,0-1 0 0 0,-1 0 0 0 0,0 1-20 0 0,1 0 19 0 0,-1-1 0 0 0,1 1 0 0 0,0-1 0 0 0,1 0 1 0 0,-1 0-20 0 0,1 0 22 0 0,-1 0 0 0 0,0 0 1 0 0,0 0-1 0 0,-1 1 1 0 0,1-1-23 0 0,-1 1 28 0 0,1-1 1 0 0,0 1 0 0 0,0-1 0 0 0,0 0 0 0 0,0 0-29 0 0,23 26 164 0 0,-6-2-72 0 0,-16-21-62 0 0,1-2 1 0 0,0 1-1 0 0,1-1 1 0 0,-1 0-1 0 0,2 1-30 0 0,-3-3 29 0 0,0 0-1 0 0,0 1 1 0 0,-1-1-1 0 0,1 1 1 0 0,-1 0-1 0 0,0 0 1 0 0,2 5-29 0 0,2 3 69 0 0,2-2-18 0 0,1-1-7 0 0,-3 3 16 0 0,-8-12-56 0 0,1 0 0 0 0,0 0 0 0 0,0 0 0 0 0,-1 0 1 0 0,1 0-1 0 0,0-1 0 0 0,0 1 0 0 0,0 0 0 0 0,0-1 1 0 0,0 1-1 0 0,-1 0 0 0 0,1-1 0 0 0,1 1 0 0 0,-1-1 1 0 0,0 1-1 0 0,0-1-4 0 0,10 7 61 0 0,-4 4-1 0 0,-7-10-55 0 0,0 0-1 0 0,1 0 0 0 0,-1 0 0 0 0,1 0 0 0 0,-1 0 1 0 0,1 0-1 0 0,0 0 0 0 0,-1 0 0 0 0,1 0 0 0 0,0-1 1 0 0,0 1-1 0 0,0 0 0 0 0,-1 0 0 0 0,1-1 0 0 0,0 1 1 0 0,1 0-5 0 0,6 1 37 0 0,-8-2-36 0 0,1 0 0 0 0,-1 0 1 0 0,0 0-1 0 0,0 0 0 0 0,1 0 0 0 0,-1 1 0 0 0,0-1 0 0 0,0 0 1 0 0,0 0-1 0 0,1 0 0 0 0,-1 0 0 0 0,0 0 0 0 0,0 0 0 0 0,1 0 1 0 0,-1 0-1 0 0,0 1 0 0 0,0-1 0 0 0,0 0 0 0 0,0 0 0 0 0,1 0 0 0 0,-1 0 1 0 0,0 1-1 0 0,0-1 0 0 0,0 0 0 0 0,0 0 0 0 0,0 0 0 0 0,1 1 1 0 0,-1-1-1 0 0,0 0 0 0 0,0 0 0 0 0,0 0 0 0 0,0 1-1 0 0,1 7 46 0 0,-1 8 38 0 0,0-13-20 0 0,0-3 24 0 0,0 0-12 0 0,0 0-4 0 0,0 0-27 0 0,0 0-75 0 0,0 0-79 0 0,0 0-52 0 0,0 0-168 0 0,0 0-307 0 0,0 0-32 0 0</inkml:trace>
  <inkml:trace contextRef="#ctx0" brushRef="#br0" timeOffset="384.85">361 16 6448 0 0,'0'39'141'0'0,"0"-31"23"0"0,0-8 13 0 0,0 3-19 0 0,0-1-168 0 0,-1 0 49 0 0,1 1 41 0 0,-1-1 35 0 0,-1 4 183 0 0,-5 8 501 0 0,5-10-604 0 0,0 1-57 0 0,0-2-81 0 0,0 1-66 0 0,-8 9 317 0 0,7-10-118 0 0,2-1-70 0 0,0 1-44 0 0,1 1-40 0 0,0 0-8 0 0,0-2 32 0 0,-5 7 70 0 0,-4 6 116 0 0,1 0 3 0 0,3-7-114 0 0,5-6-109 0 0,-1-1 0 0 0,1 0 0 0 0,-1 1 1 0 0,1-1-1 0 0,0 1 0 0 0,0-1 1 0 0,-1 0-1 0 0,1 1 0 0 0,0-1 0 0 0,0 1-26 0 0,-2 17 234 0 0,-11 5-68 0 0,4-7-41 0 0,-1 5 56 0 0,-1 10 199 0 0,-6 12-380 0 0,1-15 108 0 0,-63 87 485 0 0,68-94-485 0 0,10-17-72 0 0,-1-1 1 0 0,0 0-1 0 0,0 1 0 0 0,0-1 1 0 0,-1 0-1 0 0,1 0 0 0 0,-1-1 1 0 0,-1 2-37 0 0,-23 25 225 0 0,24-26-201 0 0,1 0 0 0 0,-1-1-1 0 0,1 1 1 0 0,-1 1 0 0 0,1-1 0 0 0,0 3-24 0 0,-10 19 169 0 0,8-18-133 0 0,-1 5-7 0 0,-6-8 14 0 0,6 8-32 0 0,-1-6-14 0 0,2-3 19 0 0,1 1 41 0 0,0 5 12 0 0,1-6-70 0 0,-7-2-97 0 0,9-2-49 0 0,0 0 55 0 0,1 0 47 0 0,-1 0 39 0 0,1 0 79 0 0,2 0 243 0 0,-2 0-262 0 0,0 0-58 0 0,1 0-104 0 0,-2 1 2 0 0,1-2-42 0 0,0 1-61 0 0,-1 0-57 0 0,1 0-63 0 0,-1 0-68 0 0,1 0-75 0 0,-1 0-78 0 0,0 0-86 0 0,1 0-90 0 0,-1 0-897 0 0,0 0-924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03.2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 6592 0 0,'-26'13'149'0'0,"21"-11"23"0"0,5-2 11 0 0,-3 0-30 0 0,-7 0-58 0 0,8 1 9 0 0,1 1 120 0 0,1-2-205 0 0,0 1 0 0 0,0-1 0 0 0,0 1 0 0 0,0-1 0 0 0,0 1 0 0 0,0-1 0 0 0,0 1 0 0 0,0-1 0 0 0,0 1 0 0 0,0-1 0 0 0,-1 1 0 0 0,1-1 0 0 0,0 0 0 0 0,0 1 0 0 0,-1-1 0 0 0,1 1 0 0 0,0-1 0 0 0,0 0 0 0 0,-1 1 0 0 0,1-1 0 0 0,0 0 0 0 0,-1 1 0 0 0,1-1 0 0 0,-1 0 0 0 0,1 1 0 0 0,0-1 1 0 0,-1 0-1 0 0,1 0 0 0 0,-1 1 0 0 0,1-1-19 0 0,-17 1 575 0 0,12-1-440 0 0,3 0 188 0 0,-1 0-41 0 0,-1 0-177 0 0,2 0-58 0 0,-1 0 1 0 0,1 0-1 0 0,0 0 1 0 0,-1 0-1 0 0,1 0 1 0 0,0 0-1 0 0,-1 1 1 0 0,1 0-1 0 0,-2 0-47 0 0,-25 15 374 0 0,24-6-206 0 0,-2-5-53 0 0,-7 1-3 0 0,11-6-91 0 0,1 1-1 0 0,-1 0 1 0 0,1 0-1 0 0,0 0 1 0 0,0 1 0 0 0,-1-1-1 0 0,1 0 1 0 0,0 1-21 0 0,-3 11 104 0 0,3-10-90 0 0,0 0 1 0 0,-1 0-1 0 0,1 0 1 0 0,0-1-1 0 0,-1 1 1 0 0,1-1 0 0 0,-1 1-15 0 0,0-2 7 0 0,1 1 0 0 0,0-1 0 0 0,1 1 0 0 0,-1 0 0 0 0,0 0 0 0 0,0 0 0 0 0,1 0 0 0 0,-1 0 0 0 0,1 0 0 0 0,0 0 0 0 0,0 0 1 0 0,-1 1-1 0 0,1-1 0 0 0,1 0 0 0 0,-1 1 0 0 0,0-1 0 0 0,1 1 0 0 0,-1 1-7 0 0,1-2 1 0 0,-1 0 0 0 0,1 0 0 0 0,0 0-1 0 0,-1 0 1 0 0,1 0 0 0 0,-1 0 0 0 0,0 0 0 0 0,1 0 0 0 0,-1-1 0 0 0,0 1 0 0 0,0 0-1 0 0,-1 0 0 0 0,1 0 1 0 0,0-1 0 0 0,1 0 0 0 0,-1 1 0 0 0,0-1 0 0 0,1 1 0 0 0,-1-1 0 0 0,0 1 0 0 0,1 0 0 0 0,0-1 0 0 0,-1 1-1 0 0,1-1 1 0 0,0 1-1 0 0,-3 3 43 0 0,2-4-42 0 0,0 0 0 0 0,0 1 0 0 0,0-1 0 0 0,0 0-1 0 0,0 0 1 0 0,0 1 0 0 0,0-1 0 0 0,1 1 0 0 0,-1-1 0 0 0,0 0 0 0 0,1 1 0 0 0,-1-1 0 0 0,1 2-1 0 0,-2 34-2 0 0,2-17 3 0 0,0 27-1 0 0,0-16 0 0 0,0-30 0 0 0,0-1 0 0 0,0 1 0 0 0,0-1 0 0 0,0 1 0 0 0,0-1 0 0 0,0 1 0 0 0,0-1 0 0 0,0 1 0 0 0,0-1 0 0 0,0 1 0 0 0,0-1 0 0 0,0 1 0 0 0,0-1 0 0 0,0 1 0 0 0,1-1 0 0 0,-1 1 0 0 0,0-1 0 0 0,0 1 0 0 0,1-1 0 0 0,-1 0 0 0 0,0 1 0 0 0,0-1 0 0 0,1 1 0 0 0,-1-1 0 0 0,1 0 0 0 0,-1 1 0 0 0,0-1 0 0 0,1 0 0 0 0,-1 1 0 0 0,1-1 0 0 0,-1 0 0 0 0,1 0 0 0 0,5 5 0 0 0,-4-1 0 0 0,-1-1 0 0 0,15 6 0 0 0,-8-5 0 0 0,-7-3 0 0 0,1 0 0 0 0,-1 0 0 0 0,0 0 0 0 0,1 0 0 0 0,-1 0 0 0 0,1-1 0 0 0,0 1 0 0 0,-1-1 0 0 0,1 1 0 0 0,-1-1 0 0 0,1 0 0 0 0,0 1 0 0 0,-1-1 0 0 0,1 0 0 0 0,4 0 0 0 0,1 0 10 0 0,9 0 76 0 0,-8-3 16 0 0,2-1-52 0 0,16-6 125 0 0,-24 10-158 0 0,-1-1 1 0 0,1 0-1 0 0,0 0 1 0 0,-1 0-1 0 0,1 0 0 0 0,-1 0 1 0 0,0 0-1 0 0,1 0 0 0 0,-1 0 1 0 0,0-1-1 0 0,0 1 1 0 0,1-2-18 0 0,1-2 41 0 0,-3 5-32 0 0,0-1 0 0 0,0 0 1 0 0,1 1-1 0 0,-1-1 0 0 0,0 0 1 0 0,1 1-1 0 0,-1-1 0 0 0,1 1 1 0 0,-1-1-1 0 0,1 1 0 0 0,-1-1 1 0 0,1 1-1 0 0,-1-1 0 0 0,1 1 0 0 0,-1-1 1 0 0,1 1-1 0 0,-1 0 0 0 0,1-1 1 0 0,0 1-1 0 0,-1 0 0 0 0,1 0 1 0 0,0-1-10 0 0,4-1 34 0 0,1-2 24 0 0,0-1 0 0 0,-1 0 1 0 0,1 0-1 0 0,-1 0 0 0 0,3-4-58 0 0,0 0 83 0 0,-4 4 1 0 0,-3-1-48 0 0,-1 6-35 0 0,0-1-1 0 0,0 1 1 0 0,0 0 0 0 0,0-1 0 0 0,0 1-1 0 0,0-1 1 0 0,0 1 0 0 0,1 0-1 0 0,-1-1 1 0 0,0 1 0 0 0,0 0 0 0 0,0-1-1 0 0,0 1 1 0 0,0 0 0 0 0,1-1-1 0 0,-1 1 1 0 0,0 0 0 0 0,0-1 0 0 0,1 1-1 0 0,-1 0 1 0 0,0-1-1 0 0,9-5 10 0 0,-8 5-8 0 0,1 0 1 0 0,0 0-1 0 0,-1 0 1 0 0,0 0-1 0 0,1 0 1 0 0,-1 0 0 0 0,0-1-1 0 0,1 1 1 0 0,-1 0-3 0 0,-1 0 5 0 0,1 0-1 0 0,-1 0 1 0 0,1 0 0 0 0,-1 0 0 0 0,0 0 0 0 0,1 0 0 0 0,-1 0-1 0 0,0 0 1 0 0,0 0 0 0 0,1 0 0 0 0,-1 0 0 0 0,0-1-5 0 0,0 0 1 0 0,0 1 0 0 0,0-1 0 0 0,0 1 1 0 0,0-1-1 0 0,1 0 0 0 0,-1 1 0 0 0,0-1 0 0 0,1 1 1 0 0,-1 0-1 0 0,1-1 0 0 0,0 1 0 0 0,0-1 1 0 0,-1 1-1 0 0,1 0 0 0 0,0-1 0 0 0,0 1 1 0 0,0 0-1 0 0,0 0-1 0 0,2-2 8 0 0,0 1 0 0 0,1 0 0 0 0,-1-1 0 0 0,0 1 0 0 0,4-1-8 0 0,-4 2 5 0 0,-1 0 0 0 0,0 0 1 0 0,0 0-1 0 0,0-1 1 0 0,0 1-1 0 0,0 0 1 0 0,0-1-1 0 0,0 0 1 0 0,0 1-1 0 0,-1-1 1 0 0,1 0-1 0 0,-1 0 1 0 0,1 0-6 0 0,3-10 32 0 0,1 0 42 0 0,2 7-81 0 0,-4 4 7 0 0,-4 1 0 0 0,1 0 0 0 0,-1 0 0 0 0,0 0 0 0 0,0 0 0 0 0,0 0 0 0 0,0 0 0 0 0,0 1 0 0 0,0-1 0 0 0,0 0 0 0 0,1 0 0 0 0,-1 0 0 0 0,0 0 0 0 0,0 0 0 0 0,0 0 0 0 0,0-1 0 0 0,0 1 0 0 0,0 0 0 0 0,1 0 0 0 0,-1 0 0 0 0,0 0 0 0 0,0 0 0 0 0,0 0 0 0 0,0 0 0 0 0,0 0 0 0 0,0 0 0 0 0,0 0 0 0 0,0 0 0 0 0,1 0 0 0 0,-1 0 0 0 0,0 0 0 0 0,0 0 0 0 0,0-1 0 0 0,0 1 0 0 0,0 0 0 0 0,0 0 0 0 0,0 0 0 0 0,0 0 0 0 0,0 0 0 0 0,0 0 0 0 0,0 0 0 0 0,0-1 0 0 0,0 1 0 0 0,0 0 0 0 0,-6-16 0 0 0,1 1 0 0 0,-6-1 0 0 0,9 0 10 0 0,4-13 59 0 0,-2 29-68 0 0,0 0 0 0 0,0 0 0 0 0,0-1 0 0 0,0 1 1 0 0,1 0-1 0 0,-1 0 0 0 0,0 0 0 0 0,0-1 0 0 0,0 1 0 0 0,0 0 0 0 0,0 0 1 0 0,1 0-1 0 0,-1 0 0 0 0,0 0 0 0 0,0-1 0 0 0,0 1 0 0 0,0 0 0 0 0,1 0 1 0 0,-1 0-1 0 0,0 0 0 0 0,0 0 0 0 0,0 0 0 0 0,1 0 0 0 0,-1 0 0 0 0,0 0 1 0 0,0 0-1 0 0,1 0 0 0 0,-1 0 0 0 0,0 0 0 0 0,0 0 0 0 0,0 0 0 0 0,1 0 1 0 0,-1 0-1 0 0,0 0 0 0 0,0 0 0 0 0,1 0 0 0 0,-1 0 0 0 0,0 0-1 0 0,4 0 32 0 0,-1 0 38 0 0,-3 0-1 0 0,0 0 22 0 0,-3 0 2 0 0,-8 0-13 0 0,9 0-13 0 0,2 0-3 0 0,5 0-11 0 0,16 0-32 0 0,-16 0 33 0 0,-5 0 10 0 0,0 0 0 0 0,-2 0-11 0 0,-4 0-19 0 0,3 0 149 0 0,4 0-80 0 0,1 0-67 0 0,1 0-40 0 0,0 0-39 0 0,-1 0 97 0 0,1 3 15 0 0,7 8 22 0 0,-7-9 5 0 0,-3-2 0 0 0,0 0-2 0 0,0 0-4 0 0,3 0-2 0 0,4 0-28 0 0,-4 0 41 0 0,-8-1-80 0 0,4 0-34 0 0,6 7 42 0 0,2 6 66 0 0,-4-7-88 0 0,1 6-3 0 0,-9 5-4 0 0,5-16 0 0 0,0 1 0 0 0,0-1 0 0 0,1 1 0 0 0,-1 0 0 0 0,0-1 0 0 0,0 1 0 0 0,1-1 0 0 0,-1 1 0 0 0,0 0 0 0 0,1-1 0 0 0,-1 1 0 0 0,0-1 0 0 0,1 1 0 0 0,-1-1 0 0 0,1 0 0 0 0,-1 1 0 0 0,1-1 0 0 0,-1 1 0 0 0,1-1 0 0 0,-1 0 0 0 0,1 1 0 0 0,-1-1 0 0 0,1 0 0 0 0,-1 0 0 0 0,1 1 0 0 0,0-1 0 0 0,-1 0 0 0 0,1 0 0 0 0,-1 0 0 0 0,1 0 0 0 0,10 6 0 0 0,-10-3 0 0 0,0-1 0 0 0,-1 1 0 0 0,1 0 0 0 0,-1 0 0 0 0,1-1 0 0 0,-1 1 0 0 0,0 0 0 0 0,0 0 0 0 0,0 0 0 0 0,-1 0 0 0 0,1 0 0 0 0,-1 8 0 0 0,1 52 0 0 0,0-32 0 0 0,0-30 0 0 0,0 0 0 0 0,0 0 0 0 0,0 0 0 0 0,0 0 0 0 0,0-1 0 0 0,0 1 0 0 0,1 0 0 0 0,-1 0 0 0 0,0 0 0 0 0,0 0 0 0 0,1-1 0 0 0,-1 1 0 0 0,0 0 0 0 0,1 0 0 0 0,12 5 0 0 0,0 4 13 0 0,-10-7 54 0 0,0-1-1 0 0,7 9-39 0 0,-7-8 40 0 0,-3-3 13 0 0,0 0 0 0 0,-3 0-14 0 0,-7 0-42 0 0,7 0-22 0 0,3 0-62 0 0,0 0-87 0 0,0 0-156 0 0,0 0 160 0 0,0 0-40 0 0,0 0-66 0 0,0 0 81 0 0,0 0-34 0 0,0 0-36 0 0,0 0-35 0 0,0 0-365 0 0,0 0 92 0 0,1 0-48 0 0,1 0-696 0 0,2 0-544 0 0,5 0-1038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04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64 143 6016 0 0,'-7'22'51'0'0,"0"7"17"0"0,6-18-3 0 0,0 3 40 0 0,1-11 62 0 0,0-1-27 0 0,0-2-140 0 0,0 1 2 0 0,0 0 0 0 0,0-1-1 0 0,0 1 1 0 0,0 0 0 0 0,0-1 0 0 0,0 1 0 0 0,0 0 0 0 0,1-1 0 0 0,-1 1-1 0 0,0 0 1 0 0,0-1 0 0 0,1 1 0 0 0,-1-1 0 0 0,0 1 0 0 0,1 0-2 0 0,7 4 0 0 0,-12 1 17 0 0,0-2 44 0 0,4-4-61 0 0,-2 3 128 0 0,4 0 147 0 0,8 7 246 0 0,-10-10-258 0 0,0 1-60 0 0,-1-1-52 0 0,0 1-42 0 0,0-1-25 0 0,-1 1-37 0 0,-2 1 11 0 0,3-2-10 0 0,1 0 52 0 0,-4 7 207 0 0,-4 9 23 0 0,7-12-154 0 0,1-4-72 0 0,3 2-53 0 0,-1 0 11 0 0,-1-1 79 0 0,0-1 16 0 0,-1 0 67 0 0,-10 14 96 0 0,7-2-59 0 0,6-6 13 0 0,-2-5-237 0 0,0 0-11 0 0,0 0 1 0 0,0 0-1 0 0,0 0 1 0 0,0 0-1 0 0,0 0 0 0 0,0 1 1 0 0,0-1-1 0 0,-1 0 1 0 0,2 2-27 0 0,-1 4 168 0 0,0-2-37 0 0,-1 0 39 0 0,1 2-24 0 0,4 3 184 0 0,-3-6-212 0 0,1-1-44 0 0,-1-1-72 0 0,1 1 200 0 0,-3-3-2 0 0,2 3-4 0 0,13 7-6 0 0,-3-7-32 0 0,-10-3 10 0 0,-2 0-12 0 0,0 0-52 0 0,0 2-28 0 0,0 9-4 0 0,0-8-2 0 0,0-3-4 0 0,0 0-40 0 0,0 0-44 0 0,0 0-48 0 0,0 0-96 0 0,0 0-172 0 0,0 0-16 0 0</inkml:trace>
  <inkml:trace contextRef="#ctx0" brushRef="#br0" timeOffset="285.01">32 1 10192 0 0,'0'0'230'0'0,"-2"2"30"0"0,-9 9 19 0 0,9-9-30 0 0,2-2-81 0 0,0 0-33 0 0,0 0 141 0 0,0 0 259 0 0,0 0 29 0 0,-3 0-32 0 0,-1 0-364 0 0,-3 0 44 0 0,5 0 98 0 0,2 0-12 0 0,0 0-26 0 0,0 0-102 0 0,0 0-46 0 0,0 0-10 0 0,0 3-21 0 0,0 8-64 0 0,0-6 14 0 0,0-2-67 0 0,0 0-89 0 0,0 0-88 0 0,0-3 54 0 0,0 1-37 0 0,0 0-40 0 0,0 0-38 0 0,0-1-360 0 0,0 1 81 0 0,0-1-50 0 0,0 0-703 0 0,0 0-553 0 0,0 0-1052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08.8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0 159 8176 0 0,'14'0'182'0'0,"-12"0"29"0"0,1 0 13 0 0,10 0-32 0 0,-3 0-125 0 0,-7 0-9 0 0,-1 0 83 0 0,1-3 161 0 0,4-2-20 0 0,1 0 44 0 0,-2 3-70 0 0,0 1 39 0 0,-1-2 262 0 0,5-7-146 0 0,-7 7-175 0 0,-2 0-80 0 0,0 1-51 0 0,-1-1-50 0 0,-1 0-19 0 0,3 1 48 0 0,8-3 216 0 0,-4-8-118 0 0,4 0-48 0 0,-7 10-8 0 0,-3 3-12 0 0,0-3-36 0 0,0 0-55 0 0,-1 1-13 0 0,1 0 0 0 0,0 0-1 0 0,0 1 1 0 0,0-1 0 0 0,0 0-1 0 0,0 0 1 0 0,1 0 0 0 0,-1 1-1 0 0,1-1 1 0 0,-1 0 0 0 0,1-1-10 0 0,10-2 53 0 0,-11 5-52 0 0,0-1 0 0 0,0 1 0 0 0,1 0 0 0 0,-1-1-1 0 0,0 1 1 0 0,0 0 0 0 0,0-1 0 0 0,0 1 0 0 0,0 0 0 0 0,1-1 0 0 0,-1 1 0 0 0,0 0 0 0 0,0-1 0 0 0,0 1-1 0 0,0 0 1 0 0,0-1 0 0 0,0 1 0 0 0,0 0 0 0 0,0-1 0 0 0,0 1 0 0 0,0 0 0 0 0,-1-1 0 0 0,1 1 0 0 0,0 0 0 0 0,0-1-1 0 0,0 1 1 0 0,0 0 0 0 0,0-1 0 0 0,-1 1 0 0 0,1 0 0 0 0,0-1-1 0 0,-7-1 42 0 0,3 2 36 0 0,2 0-25 0 0,2-3 29 0 0,0 2-79 0 0,0 1 1 0 0,0-1-1 0 0,0 0 0 0 0,0 1 1 0 0,0-1-1 0 0,-1 0 1 0 0,1 1-1 0 0,0-1 1 0 0,0 0-1 0 0,0 1 1 0 0,-1-1-1 0 0,1 0 1 0 0,0 1-1 0 0,-1-1 1 0 0,1 0-4 0 0,-1 1-4 0 0,1 0 0 0 0,-1-1 0 0 0,1 1 1 0 0,-1 0-1 0 0,0 0 0 0 0,1-1 0 0 0,-1 1 1 0 0,0 0-1 0 0,1 0 0 0 0,-1 0 1 0 0,0 0-1 0 0,1 0 0 0 0,-1 0 0 0 0,0 0 1 0 0,1 0 3 0 0,0 0 0 0 0,-3 0-68 0 0,1-6 19 0 0,1 2 36 0 0,1 4 14 0 0,0 0 1 0 0,0-1 0 0 0,0 1 0 0 0,0 0 0 0 0,0 0 0 0 0,-1-1 0 0 0,1 1-1 0 0,0 0 1 0 0,0-1 0 0 0,0 1 0 0 0,0 0 0 0 0,0 0 0 0 0,0-1 0 0 0,-1 1 0 0 0,1 0-1 0 0,0 0 1 0 0,0-1 0 0 0,-1 1 0 0 0,1 0 0 0 0,0 0 0 0 0,0 0 0 0 0,-1-1-1 0 0,1 1 1 0 0,0 0 0 0 0,0 0 0 0 0,-1 0 0 0 0,1 0 0 0 0,0 0 0 0 0,0 0-1 0 0,-1 0 1 0 0,1-1 0 0 0,0 1 0 0 0,-1 0 0 0 0,1 0 0 0 0,0 0 0 0 0,-1 0 0 0 0,1 0-1 0 0,0 0 1 0 0,-1 1 0 0 0,1-1 0 0 0,0 0 0 0 0,0 0 0 0 0,-1 0 0 0 0,1 0-2 0 0,-3 0 68 0 0,0 3-34 0 0,-7 7-112 0 0,7-7-13 0 0,1-1 23 0 0,-2 3 56 0 0,1 0 0 0 0,0 0 0 0 0,0 0 1 0 0,0 0-1 0 0,0 0 0 0 0,0 5 12 0 0,-7 11-14 0 0,5-13 15 0 0,4-7-2 0 0,0 1 0 0 0,0-1 0 0 0,1 1 0 0 0,-1-1 0 0 0,0 1 0 0 0,1-1 0 0 0,-1 1 1 0 0,0-1-1 0 0,1 1 0 0 0,0 0 0 0 0,-1-1 0 0 0,1 1 0 0 0,0 0 0 0 0,0 0 1 0 0,0-1-3 0 0,0 1 0 0 0,0 0 0 0 0,-1 0 0 0 0,1-1 0 0 0,-1 1 0 0 0,1 0 0 0 0,-1 0 0 0 0,1-1 0 0 0,-1 1 0 0 0,0-1 0 0 0,0 1 0 0 0,0 0 0 0 0,0-1 3 0 0,0 1-2 0 0,0-1 0 0 0,0 1 1 0 0,0-1-1 0 0,1 1 1 0 0,-1 0-1 0 0,0-1 0 0 0,1 1 1 0 0,-1 0-1 0 0,1 0 0 0 0,0-1 1 0 0,-1 1-1 0 0,1 0 1 0 0,0 0 1 0 0,0 61 0 0 0,3-47 0 0 0,2-8-2 0 0,-4-7 3 0 0,0 1 0 0 0,0-1 0 0 0,-1 0-1 0 0,1 1 1 0 0,0-1 0 0 0,-1 1 0 0 0,1 0 0 0 0,0-1 0 0 0,-1 1 0 0 0,0-1 0 0 0,1 1-1 0 0,-1 0 1 0 0,0-1 0 0 0,0 1-1 0 0,3 14 59 0 0,-3-15-52 0 0,1 0 1 0 0,0 1-1 0 0,0-1 0 0 0,0 0 0 0 0,0 0 1 0 0,0 0-1 0 0,0 0 0 0 0,0 0 1 0 0,0-1-1 0 0,0 1 0 0 0,1 0 1 0 0,-1 0-1 0 0,0-1 0 0 0,1 1-7 0 0,-1-1 5 0 0,-1 0-1 0 0,1 1 1 0 0,0-1 0 0 0,-1 0-1 0 0,1 1 1 0 0,0-1-1 0 0,-1 0 1 0 0,1 1 0 0 0,-1-1-1 0 0,1 1 1 0 0,-1-1-1 0 0,1 1 1 0 0,-1-1 0 0 0,1 1-1 0 0,-1-1 1 0 0,1 1 0 0 0,-1 0-1 0 0,1-1 1 0 0,-1 1-1 0 0,0 0 1 0 0,1-1 0 0 0,-1 1-1 0 0,0 0 1 0 0,0-1-1 0 0,0 1 1 0 0,0 0 0 0 0,1 0-5 0 0,-1-1 1 0 0,-1 0 0 0 0,1 0 0 0 0,0 0 0 0 0,0 0 0 0 0,0 0 0 0 0,0 1 0 0 0,0-1 1 0 0,0 0-1 0 0,0 0 0 0 0,0 0 0 0 0,0 0 0 0 0,0 0 0 0 0,0 0 0 0 0,0 0 0 0 0,0 0 1 0 0,0 0-1 0 0,0 0 0 0 0,0 1 0 0 0,0-1 0 0 0,0 0 0 0 0,1 0 0 0 0,-1 0 0 0 0,0 0 1 0 0,0 0-1 0 0,0 0 0 0 0,0 0 0 0 0,0 0 0 0 0,0 0 0 0 0,0 0 0 0 0,0 0 0 0 0,0 0 1 0 0,0 0-1 0 0,0 1 0 0 0,0-1 0 0 0,0 0 0 0 0,0 0 0 0 0,0 0 0 0 0,1 0 0 0 0,-1 0 0 0 0,0 0 1 0 0,0 0-1 0 0,0 0 0 0 0,0 0 0 0 0,0 0 0 0 0,0 0 0 0 0,0 0 0 0 0,0 0 0 0 0,0 0 1 0 0,0 0-1 0 0,1 0 0 0 0,-1 0 0 0 0,0 0 0 0 0,0 0 0 0 0,0 0 0 0 0,0 0 0 0 0,0 0 1 0 0,0 0-2 0 0,8 0 43 0 0,13 0 47 0 0,-10 0-31 0 0,12 0 37 0 0,-20 0-89 0 0,0 0 1 0 0,0 0-1 0 0,0-1 1 0 0,0 1 0 0 0,-1 0-1 0 0,1-1 1 0 0,1 0-8 0 0,6-10 21 0 0,1 8-1 0 0,0-1 7 0 0,-4-7-39 0 0,-2 4 65 0 0,1-1-116 0 0,-2 5-18 0 0,0-1-38 0 0,0 1-40 0 0,0 0-42 0 0,0 0-46 0 0,0 1-48 0 0,1-1-51 0 0,-1 1-54 0 0,0 0-55 0 0,-1 0-60 0 0,1 1-62 0 0,-1-1-65 0 0,6 0-1051 0 0,1 2-964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09.3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66 7200 0 0,'0'0'165'0'0,"0"3"22"0"0,0 18 144 0 0,0-13-270 0 0,0 1-42 0 0,0-1 35 0 0,0 4 139 0 0,0-3 74 0 0,0 5 433 0 0,0-10-521 0 0,0 0-39 0 0,2 1 398 0 0,9 6-20 0 0,-11-11-271 0 0,-1 1-55 0 0,1-1-48 0 0,-1 1-42 0 0,-1-1-22 0 0,1 1-34 0 0,-3 1 15 0 0,3-2-10 0 0,0 0 50 0 0,1 0-90 0 0,0 1-1 0 0,0-1 1 0 0,-1 0 0 0 0,1 0 0 0 0,0 0 0 0 0,0 0 0 0 0,0 1 0 0 0,0-1 0 0 0,-1 0-1 0 0,1 0 1 0 0,0 0 0 0 0,0 1 0 0 0,0-1 0 0 0,0 0 0 0 0,0 0 0 0 0,0 1 0 0 0,0-1 0 0 0,0 0-1 0 0,0 0 1 0 0,-1 1 0 0 0,1-1 0 0 0,0 0 0 0 0,0 0 0 0 0,0 0 0 0 0,0 1 0 0 0,1-1-1 0 0,-1 0 1 0 0,0 0 0 0 0,0 1 0 0 0,0-1 0 0 0,0 0 0 0 0,0 0 0 0 0,0 1 0 0 0,0-1-1 0 0,0 0 1 0 0,0 0 0 0 0,1 0 0 0 0,-1 1 0 0 0,0-1 0 0 0,0 0 0 0 0,0 0 0 0 0,0 0 0 0 0,1 1-1 0 0,-1-1 1 0 0,0 0 0 0 0,0 0-11 0 0,11 3 456 0 0,-9-3-28 0 0,-2 0-4 0 0,0 0-181 0 0,0 0-112 0 0,0 0-41 0 0,0 0-12 0 0,0 0 2 0 0,0 5-14 0 0,0 0-65 0 0,0-2 58 0 0,0 0 71 0 0,-2 0-56 0 0,-9 7 0 0 0,9-7 12 0 0,2-3 2 0 0,0 0 0 0 0,0-3-3 0 0,0 2-75 0 0,0-1-1 0 0,0 0 1 0 0,1 0 0 0 0,-1 0 0 0 0,1 1 0 0 0,0-1-1 0 0,0 0 1 0 0,-1 1 0 0 0,1-1 0 0 0,0 1-1 0 0,0-1 1 0 0,0 1 0 0 0,1-1 0 0 0,-1 1 0 0 0,1-1-10 0 0,1-3 86 0 0,-2-3-57 0 0,0 3-12 0 0,9-9 8 0 0,-6 9 33 0 0,-3-2-46 0 0,0 1-2 0 0,12-10 41 0 0,0 1-35 0 0,-8 4-16 0 0,-4 9 1 0 0,0 0 0 0 0,0-1 0 0 0,0 1 0 0 0,0 0 1 0 0,1 0-1 0 0,-1 0 0 0 0,1 0 0 0 0,0 0 0 0 0,-1 0-1 0 0,7-6 22 0 0,-5 5-17 0 0,0 0 0 0 0,0-1 1 0 0,1 1-1 0 0,-1 1 0 0 0,1-1 1 0 0,0 0-6 0 0,9-2 0 0 0,-8-6 0 0 0,24-5 0 0 0,3 1 0 0 0,-28 13 0 0 0,0 1 0 0 0,1 1 0 0 0,-1-1 0 0 0,0 0 0 0 0,1 1 0 0 0,-1 0 0 0 0,0 0 0 0 0,1 0 0 0 0,3 1 0 0 0,8 0 0 0 0,-9-1 0 0 0,-5 0 0 0 0,0-1 0 0 0,1 1 0 0 0,-1 0 0 0 0,0 1 0 0 0,0-1 0 0 0,0 0 0 0 0,0 1 0 0 0,0-1 0 0 0,0 1 0 0 0,2 0 0 0 0,11 7-16 0 0,3 3 71 0 0,-15-9-37 0 0,0 0 1 0 0,0 0 0 0 0,-1 0 0 0 0,1 0-1 0 0,0 1 1 0 0,-1-1 0 0 0,0 1 0 0 0,1 0 0 0 0,0 1-19 0 0,13 28 154 0 0,-16-30-136 0 0,1 0 1 0 0,0-1-1 0 0,-1 1 0 0 0,0 0 0 0 0,1 0 1 0 0,-1 0-1 0 0,0 0 0 0 0,0 0 1 0 0,0 0-1 0 0,0 0 0 0 0,-1 1-18 0 0,1-1 21 0 0,0-1 0 0 0,0 1-1 0 0,0 0 1 0 0,0 0 0 0 0,0 0 0 0 0,0 0-1 0 0,1 0 1 0 0,-1 0 0 0 0,0 0 0 0 0,1-1 0 0 0,0 2-21 0 0,4 6 70 0 0,-5-9-67 0 0,0 0 0 0 0,0 0 0 0 0,0 0 0 0 0,1 0 0 0 0,-1 0 0 0 0,0 1-1 0 0,0-1 1 0 0,0 0 0 0 0,0 0 0 0 0,0 0 0 0 0,0 0 0 0 0,0 0 0 0 0,0 0 0 0 0,0 1 0 0 0,0-1 0 0 0,0 0-1 0 0,0 0 1 0 0,0 0 0 0 0,0 0 0 0 0,0 0 0 0 0,0 1 0 0 0,0-1 0 0 0,0 0 0 0 0,0 0 0 0 0,0 0 0 0 0,0 0-1 0 0,0 0 1 0 0,0 1 0 0 0,0-1 0 0 0,0 0 0 0 0,0 0 0 0 0,0 0 0 0 0,0 0 0 0 0,0 0 0 0 0,0 1 0 0 0,0-1-1 0 0,0 0 1 0 0,0 0 0 0 0,0 0 0 0 0,-1 0 0 0 0,1 0 0 0 0,0 0 0 0 0,0 0 0 0 0,0 0 0 0 0,0 1-1 0 0,0-1 1 0 0,0 0 0 0 0,0 0 0 0 0,-1 0 0 0 0,1 0 0 0 0,0 0-3 0 0,-4 4 52 0 0,4-4-46 0 0,-1 1 0 0 0,1-1 0 0 0,-1 1 0 0 0,1 0 0 0 0,-1-1 0 0 0,1 1 0 0 0,0 0 0 0 0,0-1 0 0 0,-1 1 0 0 0,1 0 0 0 0,0 0 0 0 0,0-1 0 0 0,0 1 0 0 0,0 0 0 0 0,0 0 0 0 0,0-1 0 0 0,0 1 0 0 0,0 0 0 0 0,0 0 0 0 0,0-1 0 0 0,0 1 0 0 0,0 0 0 0 0,1 0-6 0 0,-1 10 72 0 0,0 5 52 0 0,0 0-34 0 0,0-10-96 0 0,0-3-104 0 0,0-1-100 0 0,0-1 52 0 0,0 0-42 0 0,0 0-44 0 0,0 0-42 0 0,0-1-38 0 0,0 0-36 0 0,0 1-236 0 0,0-1-57 0 0,0 0-776 0 0,0 0-610 0 0,0 0-1160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07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300 79 6048 0 0,'-13'0'133'0'0,"10"0"23"0"0,1-3 11 0 0,-9-10-27 0 0,6 0-112 0 0,-2 8 21 0 0,3 2 93 0 0,2-5 100 0 0,2 6 229 0 0,-3 2 10 0 0,3 0-459 0 0,-1 0 1 0 0,1 0-1 0 0,-1 0 0 0 0,1 0 0 0 0,-1 0 1 0 0,1 0-1 0 0,-1 0 0 0 0,1 0 0 0 0,-1-1 1 0 0,1 1-1 0 0,-1 0 0 0 0,1 0 0 0 0,-1 0 1 0 0,1 0-1 0 0,-1-1 0 0 0,1 1 0 0 0,0 0 1 0 0,-1-1-1 0 0,1 1 0 0 0,-1 0 0 0 0,1-1 1 0 0,0 1-1 0 0,-1 0 0 0 0,1-1 0 0 0,0 1 1 0 0,0 0-1 0 0,-1-1 0 0 0,1 1 0 0 0,0-1 1 0 0,0 1-1 0 0,-1-1 0 0 0,1 1 0 0 0,0-1 1 0 0,0 1-1 0 0,0-1 0 0 0,0 1 0 0 0,0-1 1 0 0,0 1-1 0 0,0-1 0 0 0,0 1 0 0 0,0-1 1 0 0,0 1-23 0 0,0-3 446 0 0,0 3-4 0 0,0-1-245 0 0,1 0-44 0 0,-1-1 45 0 0,0-1-113 0 0,-1-3-25 0 0,1 6 35 0 0,0-3 237 0 0,0 3-4 0 0,0 0-7 0 0,0 0-29 0 0,0 0-17 0 0,0 0-3 0 0,0 0 0 0 0,0 0 0 0 0,0 0 0 0 0,0 0 0 0 0,0 0-18 0 0,0 3-71 0 0,0 1-123 0 0,0-2-34 0 0,-1 0 1 0 0,1 1-1 0 0,1-1 1 0 0,-1 1-1 0 0,0-1 1 0 0,0 0 0 0 0,1 0-1 0 0,-1 1 1 0 0,2 1-27 0 0,2 4 69 0 0,-3-7-52 0 0,0 0-1 0 0,0 1 1 0 0,0-1 0 0 0,0 1 0 0 0,0-1-1 0 0,-1 1 1 0 0,1-1 0 0 0,-1 1 0 0 0,1 0 0 0 0,-1-1-1 0 0,0 1 1 0 0,1 0 0 0 0,-1-1 0 0 0,0 1-17 0 0,0 2 45 0 0,0 0 1 0 0,0 0-1 0 0,0-1 1 0 0,1 1-1 0 0,0 0 1 0 0,0 0-1 0 0,0 0-45 0 0,8 10 155 0 0,-9-14-150 0 0,0 0 0 0 0,1 1-1 0 0,-1-1 1 0 0,0 0 0 0 0,0 0 0 0 0,0 1 0 0 0,1-1-1 0 0,-1 0 1 0 0,0 0 0 0 0,0 1 0 0 0,0-1 0 0 0,0 0 0 0 0,0 1-1 0 0,1-1 1 0 0,-1 0 0 0 0,0 1 0 0 0,0-1 0 0 0,0 0-1 0 0,0 1 1 0 0,0-1 0 0 0,0 0 0 0 0,0 0 0 0 0,0 1 0 0 0,0-1-1 0 0,0 0 1 0 0,0 1-5 0 0,0 3 27 0 0,0 0 0 0 0,1 0 0 0 0,0 0 0 0 0,0 0 0 0 0,0 0-1 0 0,2 4-26 0 0,8 18 182 0 0,-8-20-138 0 0,-2-5-30 0 0,0 1-1 0 0,0 0 1 0 0,0 0 0 0 0,0 0-1 0 0,0 0 1 0 0,0 0 0 0 0,-1 1-1 0 0,1-1 1 0 0,-1 0 0 0 0,1 0 0 0 0,-1 0-1 0 0,0 1 1 0 0,0-1 0 0 0,0 0-1 0 0,0 0 1 0 0,0 0 0 0 0,-1 1 0 0 0,0 0-14 0 0,-3 9 63 0 0,-4 9 43 0 0,8-20-97 0 0,0 0-1 0 0,0 0 1 0 0,0 0-1 0 0,0 0 0 0 0,0 0 1 0 0,0 0-1 0 0,0 0 0 0 0,0 0 1 0 0,0 0-1 0 0,1 0 0 0 0,-1 0 1 0 0,0 0-1 0 0,1 0-8 0 0,4 7 22 0 0,-4-6-17 0 0,0-1-1 0 0,0 0 1 0 0,0 1 0 0 0,-1-1-1 0 0,1 1 1 0 0,0-1 0 0 0,-1 1-1 0 0,1 0 1 0 0,-1-1 0 0 0,0 1-1 0 0,1 0 1 0 0,-1-1 0 0 0,0 1-1 0 0,0 0 1 0 0,0 1-5 0 0,0 43 97 0 0,0 69 225 0 0,0-77-267 0 0,-3-32 3 0 0,-7 4 7 0 0,10-10-64 0 0,0 0 0 0 0,0 0 0 0 0,0 0 0 0 0,-1 0 0 0 0,1 0 0 0 0,0 0 0 0 0,0 1 0 0 0,0-1 0 0 0,0 0 0 0 0,0 0 0 0 0,0 0 0 0 0,0 0 0 0 0,0 0 0 0 0,0 0 0 0 0,-1 0-1 0 0,1 0 1 0 0,0 0 0 0 0,0 1 0 0 0,0-1 0 0 0,0 0 0 0 0,0 0 0 0 0,0 0 0 0 0,0 0 0 0 0,0 0 0 0 0,0 0 0 0 0,0 0 0 0 0,0 1 0 0 0,0-1 0 0 0,0 0 0 0 0,0 0-1 0 0,0 0 1 0 0,0 0 0 0 0,0 0 0 0 0,0 0 0 0 0,0 1 0 0 0,0-1 0 0 0,0 0 0 0 0,0 0 0 0 0,0 0 0 0 0,0 0 0 0 0,0 0 0 0 0,0 0 0 0 0,1 0 0 0 0,-1 0 0 0 0,0 1 0 0 0,0-1-1 0 0,0 0 1 0 0,0 0 0 0 0,0 0 0 0 0,0 0 0 0 0,0 0 0 0 0,0 0 0 0 0,0 0 0 0 0,1 0 0 0 0,-1 0 0 0 0,0 0 0 0 0,0 0-1 0 0,10 14 10 0 0,-7-1-26 0 0,-3-11-23 0 0,0-2-44 0 0,0 0-57 0 0,0 0-40 0 0,0 0-225 0 0,0 0-13 0 0,0 0 154 0 0,0 0 54 0 0,0 0-45 0 0,0 0-184 0 0,0 0-345 0 0,0 0-16 0 0,0 0-6 0 0</inkml:trace>
  <inkml:trace contextRef="#ctx0" brushRef="#br0" timeOffset="374.18">0 331 7856 0 0,'0'0'174'0'0,"3"3"29"0"0,7 8 13 0 0,-4-9-31 0 0,28-2-117 0 0,-26 0-8 0 0,-6 0-8 0 0,-1 0 0 0 0,1 0 0 0 0,0 0-1 0 0,-1 0 1 0 0,1-1 0 0 0,0 1-1 0 0,-1 0 1 0 0,1-1 0 0 0,-1 1 0 0 0,1-1-1 0 0,0 0 1 0 0,-1 0 0 0 0,0 0 0 0 0,1 1-1 0 0,0-2-51 0 0,6-3 279 0 0,1 1 115 0 0,0 0-76 0 0,0 1-61 0 0,-1 1-46 0 0,23-10 431 0 0,-15 3-307 0 0,-15 8-297 0 0,2-1 25 0 0,0 0 0 0 0,0 0 0 0 0,0 0 0 0 0,0 1 0 0 0,0 0 0 0 0,2-1-63 0 0,5 0 187 0 0,3 1 73 0 0,-5 0-163 0 0,0 0 0 0 0,0 0 0 0 0,0-1 1 0 0,0 0-1 0 0,3-2-97 0 0,14-3 171 0 0,-10 1-82 0 0,-12 5-77 0 0,0 0 0 0 0,0-1 0 0 0,1 1 0 0 0,-1 1 0 0 0,0-1 0 0 0,0 0-1 0 0,0 1 1 0 0,1 0 0 0 0,2 0-12 0 0,2-1 11 0 0,0 0 0 0 0,0-1 0 0 0,0 1 0 0 0,0-2 0 0 0,8-2-11 0 0,-14 4-1 0 0,1 0 0 0 0,1 0 0 0 0,0 1 0 0 0,-1-1 1 0 0,1 1-1 0 0,-1-1 0 0 0,1 1 1 0 0,0 0-1 0 0,-1 1 0 0 0,3-1 1 0 0,3 1-20 0 0,-1-2-44 0 0,5-3-8 0 0,-10 2 0 0 0,0 0-17 0 0,0 1-41 0 0,0-1-48 0 0,1 1-58 0 0,1-1-194 0 0,0 2-113 0 0,0-1 75 0 0,-1 1-43 0 0,5 0-604 0 0,-8 0 1038 0 0,12 0-1554 0 0,6 0-926 0 0</inkml:trace>
  <inkml:trace contextRef="#ctx0" brushRef="#br0" timeOffset="789.77">726 253 5008 0 0,'0'0'144'0'0,"0"2"1"0"0,0 3-129 0 0,0 1 77 0 0,0-1 66 0 0,0 0 56 0 0,0 1 38 0 0,0-1 33 0 0,0 22 1188 0 0,0-18-1080 0 0,0-1-79 0 0,2 4-32 0 0,4 0 36 0 0,0 1-16 0 0,-4-2-48 0 0,-2-1-34 0 0,0 0-63 0 0,0 14 169 0 0,2-10-77 0 0,4 0-3 0 0,0-3-52 0 0,-4 0-25 0 0,-2 2 52 0 0,0 1-48 0 0,0 23 158 0 0,0-20-152 0 0,0-1 57 0 0,0 0 108 0 0,0-12-285 0 0,0 1 46 0 0,0 2 68 0 0,0 1 46 0 0,0 2 91 0 0,0 1 216 0 0,2-13-472 0 0,19-19 39 0 0,-15 15-84 0 0,4-6 48 0 0,-1-4-45 0 0,-8 13-12 0 0,1 0 0 0 0,0 0 0 0 0,-1 1 0 0 0,1-1 0 0 0,0 0 0 0 0,3-2-1 0 0,7-8 19 0 0,-8 8-13 0 0,1 0 0 0 0,-1 1-1 0 0,1 0 1 0 0,0-1 0 0 0,0 1 0 0 0,2 0-6 0 0,-2 1 1 0 0,-4 3 1 0 0,-1 0 0 0 0,1-1 0 0 0,0 1 0 0 0,-1 0 0 0 0,1 0 0 0 0,-1-1 0 0 0,1 1 0 0 0,0-1 0 0 0,-1 1 0 0 0,1-1 0 0 0,-1 1-1 0 0,1-1 1 0 0,-1 1 0 0 0,0-1 0 0 0,1 1 0 0 0,-1-1 0 0 0,1 1 0 0 0,-1-1 0 0 0,0 0 0 0 0,0 1 0 0 0,1-1 0 0 0,-1 0-2 0 0,2-4 9 0 0,0 3-8 0 0,0-1 0 0 0,-1 1-1 0 0,1-1 1 0 0,0 1 0 0 0,0 0 0 0 0,0 0 0 0 0,0 0-1 0 0,0 0 1 0 0,1 0 0 0 0,-1 1 0 0 0,1-1 0 0 0,-1 1 0 0 0,3-2-1 0 0,21-2 0 0 0,-15-1 0 0 0,-10 5 0 0 0,0 1 0 0 0,0-1 0 0 0,-1 1 0 0 0,1-1 0 0 0,0 1 0 0 0,0-1 0 0 0,-1 1 0 0 0,1-1 0 0 0,0 1 0 0 0,0 0 0 0 0,0-1 0 0 0,0 1 0 0 0,-1 0 0 0 0,1 0 0 0 0,0 0 0 0 0,0 0 0 0 0,0 0 0 0 0,0 0 0 0 0,0 0 0 0 0,0 0 0 0 0,0 0 0 0 0,0 0 0 0 0,-1 0 0 0 0,1 1 0 0 0,0-1 0 0 0,0 0 0 0 0,13 11 10 0 0,-9-7 37 0 0,2-3-40 0 0,-1-1-7 0 0,7 11-16 0 0,-9-6-54 0 0,-3 2 59 0 0,-1-1 12 0 0,6 2-1 0 0,0 1 0 0 0,-4 22 0 0 0,-3-24 0 0 0,1-5 0 0 0,0 0 0 0 0,0 0 0 0 0,0 0 0 0 0,0 0 0 0 0,0 1 0 0 0,1-1 0 0 0,-1 0 0 0 0,1 0 0 0 0,-1 0 0 0 0,1 1 0 0 0,10 10 10 0 0,-9-8 33 0 0,-2 9-32 0 0,0-1-23 0 0,0-13 11 0 0,0 0 0 0 0,0 0 0 0 0,0 0 0 0 0,0 0 0 0 0,0 0 1 0 0,0 0-1 0 0,0 0 0 0 0,0 1 0 0 0,0-1 0 0 0,0 0 0 0 0,0 0 0 0 0,0 0 1 0 0,0 0-1 0 0,0 0 0 0 0,0 0 0 0 0,0 0 0 0 0,0 0 0 0 0,0 0 1 0 0,0 0-1 0 0,0 0 0 0 0,0 1 0 0 0,0-1 0 0 0,0 0 0 0 0,0 0 1 0 0,1 0-1 0 0,-1 0 0 0 0,0 0 0 0 0,0 0 0 0 0,0 0 0 0 0,0 0 0 0 0,0 0 1 0 0,0 0-1 0 0,0 0 0 0 0,0 0 0 0 0,0 0 0 0 0,0 0 0 0 0,0 0 1 0 0,0 1-1 0 0,0-1 0 0 0,1 0 0 0 0,-1 0 0 0 0,0 0 0 0 0,0 0 1 0 0,0 0-1 0 0,0 0 0 0 0,0 0 0 0 0,0 0 0 0 0,0 0 0 0 0,0 0 0 0 0,0 0 1 0 0,0 0-1 0 0,1 0 0 0 0,-1 0 0 0 0,0 0 0 0 0,0 0 0 0 0,0-1 1 0 0,0 1 0 0 0,0 0-70 0 0,1 1 56 0 0,3-1 152 0 0,-2 0-129 0 0,-1 0-32 0 0,0 0-40 0 0,0 0-62 0 0,1 0-71 0 0,-2 0-82 0 0,1-1-96 0 0,-1 1-138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18.2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4376 0 0,'0'0'99'0'0,"0"0"11"0"0,0 0 10 0 0,0 0 39 0 0,0 0 134 0 0,0 0 57 0 0,0 0 15 0 0,0 0 0 0 0,0 0-10 0 0,0 0-3 0 0,0 0 0 0 0,0 0-7 0 0,0 0-29 0 0,0 0-17 0 0,0 0-3 0 0,0 0 4 0 0,0 0 17 0 0,0 0 10 0 0,0 0 1 0 0,0 0-12 0 0,0 2-50 0 0,0 47 426 0 0,0 66 1021 0 0,0-72-1147 0 0,0 8-32 0 0,0 4-105 0 0,0-37-381 0 0,0 19 245 0 0,0-19-250 0 0,0 6-66 0 0,0-22 128 0 0,0 0-59 0 0,0 0-57 0 0,0 1-59 0 0,0-1-58 0 0,0 2-58 0 0,0-1-59 0 0,0 0-57 0 0,0 1-59 0 0,0-1-58 0 0,0 0-58 0 0,0 0-59 0 0,0 0-58 0 0,0-1-57 0 0,0 0-60 0 0,0-1-57 0 0,0 2-815 0 0,0-3-891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18.8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17 5192 0 0,'-10'0'275'0'0,"-12"0"-222"0"0,17 0-26 0 0,1 1 47 0 0,0 2 105 0 0,2 0 56 0 0,-5 4 319 0 0,2-6-399 0 0,-2-1-35 0 0,-5 3 322 0 0,-2 7 69 0 0,11-7-24 0 0,1-3 1 0 0,-3 1-292 0 0,-6 3 324 0 0,6-1-271 0 0,2 0-154 0 0,0-1-101 0 0,1 1 264 0 0,2-3-25 0 0,0 3-96 0 0,-1-2-125 0 0,1 1 0 0 0,0 0 1 0 0,-1-1-1 0 0,1 1 0 0 0,-1 0 0 0 0,1-1 0 0 0,-1 1 0 0 0,0-1 0 0 0,0 1 0 0 0,0-1 0 0 0,-1 2-12 0 0,-3 5 41 0 0,0 6 25 0 0,-1-10-50 0 0,5-4-17 0 0,1 0 1 0 0,-1 1 0 0 0,1-1 0 0 0,-1 0 0 0 0,1 1 0 0 0,0-1 0 0 0,-1 0 0 0 0,1 0 0 0 0,0 1 0 0 0,-1-1 0 0 0,1 1 0 0 0,0-1 0 0 0,-1 0 0 0 0,1 1 0 0 0,0-1 0 0 0,0 1 0 0 0,-1-1-1 0 0,1 1 1 0 0,0-1 0 0 0,0 1 0 0 0,0-1 0 0 0,0 1 0 0 0,0-1 0 0 0,0 1 0 0 0,0-1 0 0 0,0 1 0 0 0,0-1 0 0 0,0 1 0 0 0,0-1 0 0 0,0 1 0 0 0,0-1 0 0 0,0 1 0 0 0,0 1 2 0 0,0 0 1 0 0,1-1-1 0 0,-1 1 1 0 0,0 0-1 0 0,1 0 0 0 0,-1-1 1 0 0,1 1-1 0 0,-1 0 1 0 0,1-1-1 0 0,0 1 1 0 0,0 0-1 0 0,0-1 1 0 0,0 1-3 0 0,0-1 2 0 0,0 1 1 0 0,0-1-1 0 0,0 1 1 0 0,-1-1-1 0 0,1 1 0 0 0,0 0 1 0 0,-1 0-1 0 0,1-1 1 0 0,-1 1-1 0 0,0 0 1 0 0,1 0-1 0 0,-1-1 1 0 0,0 1-3 0 0,0 2 0 0 0,0-1 0 0 0,1 0 0 0 0,-1 1 0 0 0,1-1 0 0 0,0 0 0 0 0,0 0 0 0 0,0 0 0 0 0,0 0 0 0 0,2 2 0 0 0,1 6 0 0 0,0 1 17 0 0,0-1 0 0 0,1 0 0 0 0,2 3-17 0 0,-6-12 2 0 0,14 18 26 0 0,-8-14 12 0 0,0 1 0 0 0,1-2-1 0 0,5 5-39 0 0,24 11 138 0 0,-19-14-79 0 0,-13-5-6 0 0,0-1-1 0 0,0-1 1 0 0,0 1-1 0 0,-1 0 1 0 0,1-1-1 0 0,0 0 1 0 0,0 0 0 0 0,3-1-53 0 0,14 0 196 0 0,-14 1-127 0 0,14 1 85 0 0,-8-5 33 0 0,-6-1-84 0 0,-6 4-79 0 0,-1 0-1 0 0,0 1 0 0 0,1-1 0 0 0,-1 0 0 0 0,1 0 0 0 0,0 1 0 0 0,-1-1 1 0 0,1 1-1 0 0,-1-1 0 0 0,1 1 0 0 0,0-1 0 0 0,-1 1 0 0 0,1 0 1 0 0,0 0-24 0 0,-1 0 14 0 0,0 0 1 0 0,0 0 0 0 0,0 0-1 0 0,0-1 1 0 0,0 1 0 0 0,0 0 0 0 0,-1-1-1 0 0,1 1 1 0 0,0 0 0 0 0,0-1 0 0 0,0 1-1 0 0,0-1 1 0 0,0 0 0 0 0,-1 1-1 0 0,1-1 1 0 0,0 1 0 0 0,0-1 0 0 0,-1 0-1 0 0,1 0 1 0 0,-1 0 0 0 0,1 1-1 0 0,-1-1 1 0 0,1 0 0 0 0,-1 0 0 0 0,1 0-1 0 0,-1 0 1 0 0,0 0-15 0 0,11-14 167 0 0,-9 12-142 0 0,0 1 1 0 0,0 0-1 0 0,-1 0 1 0 0,1-1-1 0 0,-1 1 1 0 0,0-1-1 0 0,0 1 1 0 0,0-1-1 0 0,0 0 1 0 0,0 1-1 0 0,0-1 1 0 0,-1 0-1 0 0,1 1 1 0 0,-1-2-26 0 0,1-20 150 0 0,-2 0-36 0 0,0 0-46 0 0,1 16-59 0 0,1 5 3 0 0,-1 0 0 0 0,0 0 0 0 0,0 0 0 0 0,0 0 0 0 0,0 1 0 0 0,0-1 1 0 0,-1 0-1 0 0,1 0 0 0 0,-1 0 0 0 0,0 1 0 0 0,0-1 0 0 0,0 0 0 0 0,0 1 0 0 0,0-1 0 0 0,-1 1 0 0 0,1-1 0 0 0,-1 1 0 0 0,0 0 1 0 0,-1-2-13 0 0,-34-34 172 0 0,11 13-126 0 0,17 16-40 0 0,-10-9 17 0 0,11 14-5 0 0,-6 1-11 0 0,5 0-7 0 0,-3-1 0 0 0,1-1 0 0 0,0 0 0 0 0,-6-5 0 0 0,14 9-45 0 0,0 0-86 0 0,0 1-84 0 0,0-1-80 0 0,0 1-79 0 0,0 0-74 0 0,0 0-71 0 0,0 1-70 0 0,-1-1-242 0 0,0 0-97 0 0,4 0-755 0 0,0 0-955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19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33 6648 0 0,'-13'0'149'0'0,"11"0"23"0"0,2 0 12 0 0,0 0-61 0 0,0 0-13 0 0,0 0 78 0 0,0 0 40 0 0,0-3 274 0 0,0-8 11 0 0,0 9-25 0 0,-3 2-128 0 0,-8 0-59 0 0,9 0-11 0 0,2 0-4 0 0,-3-3-6 0 0,-3-2-141 0 0,-10-2 130 0 0,10 7-149 0 0,-2-1 34 0 0,0 1 49 0 0,-2 0 61 0 0,1 0 21 0 0,9 0-276 0 0,-1 0-1 0 0,1 0 1 0 0,-1 0 0 0 0,1 0 0 0 0,-1 0 0 0 0,1 0 0 0 0,-1 0 0 0 0,1 0 0 0 0,-1 0 0 0 0,1 0 0 0 0,-1 1 0 0 0,1-1 0 0 0,-1 0 0 0 0,1 0-1 0 0,-1 0 1 0 0,1 1 0 0 0,0-1 0 0 0,-1 0 0 0 0,1 1 0 0 0,-1-1 0 0 0,1 0 0 0 0,0 1 0 0 0,-1-1 0 0 0,1 0 0 0 0,0 1 0 0 0,-1-1-1 0 0,1 1 1 0 0,0-1 0 0 0,0 0 0 0 0,0 1 0 0 0,-1-1 0 0 0,1 1 0 0 0,0-1 0 0 0,0 1 0 0 0,0-1 0 0 0,0 1 0 0 0,0-1 0 0 0,0 1 0 0 0,0-1-1 0 0,0 1 1 0 0,0-1 0 0 0,0 1-9 0 0,0-1 3 0 0,0 0 0 0 0,0 0 0 0 0,0 0 0 0 0,0 1 0 0 0,0-1 0 0 0,0 0 0 0 0,0 0 0 0 0,0 0 0 0 0,0 0 0 0 0,0 0 0 0 0,0 0 0 0 0,0 0 0 0 0,0 0 0 0 0,0 0 0 0 0,0 0 0 0 0,0 1 0 0 0,0-1 0 0 0,0 0 0 0 0,0 0 0 0 0,0 0 0 0 0,0 0 0 0 0,0 0 0 0 0,0 0 0 0 0,0 0 0 0 0,0 0 0 0 0,0 0-1 0 0,0 0 1 0 0,0 0 0 0 0,0 0 0 0 0,-1 1 0 0 0,1-1 0 0 0,0 0 0 0 0,0 0 0 0 0,0 0 0 0 0,0 0 0 0 0,0 0 0 0 0,0 0 0 0 0,0 0 0 0 0,0 0 0 0 0,0 0 0 0 0,0 0 0 0 0,0 0 0 0 0,0 0 0 0 0,-1 0 0 0 0,1 0 0 0 0,0 0 0 0 0,0 0 0 0 0,0 0 0 0 0,0 0 0 0 0,0 0 0 0 0,0 0 0 0 0,0 0 0 0 0,0 0 0 0 0,0 0 0 0 0,0 0 0 0 0,-1 0 0 0 0,1 0-3 0 0,0 0 7 0 0,-1 0 1 0 0,1 0-1 0 0,-1 0 1 0 0,1 0 0 0 0,-1 0-1 0 0,1 0 1 0 0,-1 0-1 0 0,1 0 1 0 0,-1 0-1 0 0,1 0 1 0 0,-1 0 0 0 0,1 0-1 0 0,-1 1 1 0 0,1-1-1 0 0,0 0 1 0 0,-1 0 0 0 0,1 1-1 0 0,-1-1 1 0 0,1 0-1 0 0,0 1 1 0 0,-1-1 0 0 0,1 0-1 0 0,0 1 1 0 0,-1-1-1 0 0,1 1 1 0 0,0-1-1 0 0,-1 0 1 0 0,1 1 0 0 0,0-1-1 0 0,0 1 1 0 0,0-1-1 0 0,-1 1 1 0 0,1-1 0 0 0,0 1-1 0 0,0-1 1 0 0,0 1-1 0 0,0-1 1 0 0,0 1-1 0 0,0-1 1 0 0,0 1 0 0 0,0-1-1 0 0,0 1-7 0 0,-2 4 71 0 0,-9 6-47 0 0,7-6 35 0 0,3 2-45 0 0,1-1 6 0 0,-11 7 112 0 0,9-10-21 0 0,0 0-41 0 0,2 0-25 0 0,0 1-24 0 0,-1 2 30 0 0,-9 11 62 0 0,6-12-76 0 0,3-2-45 0 0,3 19 10 0 0,-2-21-2 0 0,0-1 0 0 0,0 1 0 0 0,0 0 0 0 0,0-1 0 0 0,0 1 0 0 0,0 0 0 0 0,0-1 0 0 0,0 1 0 0 0,0 0 0 0 0,1-1 0 0 0,-1 1 0 0 0,0 0 0 0 0,0-1 0 0 0,1 1 0 0 0,-1 0 0 0 0,1-1 0 0 0,-1 1 0 0 0,0-1 0 0 0,1 1 0 0 0,-1-1 0 0 0,1 1 0 0 0,-1-1 0 0 0,1 1 0 0 0,-1-1 0 0 0,1 0 0 0 0,0 1 0 0 0,-1-1 0 0 0,1 0 0 0 0,-1 1 0 0 0,1-1 0 0 0,-1 1 0 0 0,1-1 0 0 0,-1 1 0 0 0,1-1 0 0 0,-1 1 0 0 0,1-1 0 0 0,-1 1 0 0 0,1-1 0 0 0,-1 1 0 0 0,0 0 0 0 0,0-1 0 0 0,1 1 0 0 0,-1 0 0 0 0,0-1 0 0 0,0 1 0 0 0,0 0 0 0 0,1-1 0 0 0,-1 1 0 0 0,0 0 0 0 0,0-1 0 0 0,0 1 0 0 0,0 0 0 0 0,0 0 0 0 0,2 14 0 0 0,9 1 0 0 0,-9-11 0 0 0,-2-4 0 0 0,1-1 0 0 0,-1 1 0 0 0,0 0 0 0 0,0-1 0 0 0,1 1 0 0 0,-1-1 0 0 0,1 1 0 0 0,-1 0 0 0 0,0-1 0 0 0,1 1 0 0 0,-1-1 0 0 0,1 1 0 0 0,-1-1 0 0 0,1 0 0 0 0,-1 1 0 0 0,1-1 0 0 0,0 1 0 0 0,-1-1 0 0 0,1 0 0 0 0,0 1 0 0 0,-1-1 0 0 0,1 0 0 0 0,4 2 0 0 0,-4-1 0 0 0,0 0 0 0 0,0 0 0 0 0,0-1 0 0 0,0 1 0 0 0,0 0 0 0 0,0 0 0 0 0,0 0 0 0 0,0 0 0 0 0,0 0 0 0 0,-1 0 0 0 0,1 0 0 0 0,0 0 1 0 0,-1 0-1 0 0,1 1 0 0 0,-1-1 0 0 0,0 0-1 0 0,1-1 0 0 0,-1 1 1 0 0,0 0-1 0 0,1 0 0 0 0,-1-1 1 0 0,1 1-1 0 0,-1 0 0 0 0,0-1 1 0 0,1 1-1 0 0,-1-1 0 0 0,1 1 1 0 0,0 0-1 0 0,-1-1 0 0 0,1 1 0 0 0,-1-1 1 0 0,1 1-1 0 0,0-1 0 0 0,0 0 1 0 0,-1 1-1 0 0,1-1 0 0 0,0 0 1 0 0,0 1-1 0 0,-1-1 0 0 0,1 0 1 0 0,0 0-1 0 0,0 0 0 0 0,-1 0 1 0 0,1 0-1 0 0,1 0 1 0 0,7 1-61 0 0,-7-1 52 0 0,0 0 0 0 0,0 0 0 0 0,0 1 0 0 0,0-1-1 0 0,0 1 1 0 0,0 0 0 0 0,0-1 0 0 0,1 2 9 0 0,5 2-62 0 0,-1 0-9 0 0,2 1-35 0 0,-5-3 67 0 0,7 3-20 0 0,-2-2-20 0 0,-1-1-48 0 0,2-1-81 0 0,9 2-194 0 0,10 10-12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23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7640 0 0,'0'0'224'0'0,"0"0"-62"0"0,0 0-18 0 0,0 0 44 0 0,0 0 151 0 0,0 0 278 0 0,0 0 21 0 0,0 0-267 0 0,0 0-162 0 0,0 0-51 0 0,0 0 12 0 0,0 0 47 0 0,0 0-22 0 0,0 0-90 0 0,0 0-62 0 0,1 0-38 0 0,1 3-38 0 0,11 10-39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45.7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405 65 8176 0 0,'-26'-13'182'0'0,"21"10"29"0"0,5 3 13 0 0,-3-3-32 0 0,3 3-192 0 0,-7-6 57 0 0,1 2 22 0 0,-1 1 98 0 0,1 1 145 0 0,0-9 324 0 0,2 8-305 0 0,-2-1-42 0 0,-2 1-38 0 0,2-1-34 0 0,1 2-55 0 0,-12-2 372 0 0,-14 5 138 0 0,19 0-344 0 0,7 1-80 0 0,1 1-176 0 0,0 0 0 0 0,-1 0 0 0 0,1 0 0 0 0,-1-1 1 0 0,1 1-1 0 0,-5 0-82 0 0,-13 8 233 0 0,12-5-156 0 0,0 2-38 0 0,3 0 4 0 0,4-5-23 0 0,0 0 0 0 0,0 1 0 0 0,-1-1 0 0 0,1-1 0 0 0,-1 1 0 0 0,0 0-20 0 0,1-2 6 0 0,1 1 1 0 0,-1-1-1 0 0,1 1 1 0 0,0-1-1 0 0,-1 1 1 0 0,1 0-1 0 0,0 0 1 0 0,0 0-1 0 0,0 0 1 0 0,1 1-1 0 0,-1-1 1 0 0,0 0-1 0 0,1 1-6 0 0,-17 20 43 0 0,13-18-20 0 0,1 0 1 0 0,0 0 0 0 0,0 0-1 0 0,0 1 1 0 0,1-1-24 0 0,0 1 24 0 0,-1 0 1 0 0,0-1-1 0 0,0 0 0 0 0,0 0 1 0 0,-1 0-25 0 0,2-2 12 0 0,0-1 1 0 0,1 1 0 0 0,-1 0 0 0 0,0 0 0 0 0,1 1 0 0 0,0-1-1 0 0,0 0 1 0 0,0 1 0 0 0,0 0 0 0 0,0-1 0 0 0,1 1 0 0 0,0 0 0 0 0,-1 0-14 0 0,1 12 67 0 0,1-13-54 0 0,-1 1 1 0 0,1-1 0 0 0,-1 0 0 0 0,1 0 0 0 0,-1 0 0 0 0,0 0 0 0 0,0 0 0 0 0,-1 2-13 0 0,-2 7 41 0 0,8-6-1 0 0,0-1-8 0 0,-3 7 7 0 0,-1-10-31 0 0,0 0 0 0 0,-1 0 0 0 0,1 0 0 0 0,1 0 0 0 0,-1 0 0 0 0,0 0 0 0 0,0 0 0 0 0,1 0 0 0 0,-1 0 0 0 0,1-1 0 0 0,0 1 1 0 0,-1 0-1 0 0,1 0-8 0 0,10 3 72 0 0,-6 6 9 0 0,24 5 182 0 0,-26-15-231 0 0,0 0 1 0 0,0-1-1 0 0,1 1 1 0 0,-1-1-1 0 0,0 1 1 0 0,0-1-1 0 0,0 0 1 0 0,1 0-1 0 0,-1-1 1 0 0,1 1-33 0 0,7-1 124 0 0,5 0 22 0 0,0-6-41 0 0,0 1-4 0 0,-1 5 37 0 0,-13 0-125 0 0,0 1-1 0 0,0 0 0 0 0,0 0 0 0 0,0-1 0 0 0,0 1 0 0 0,-1-1 0 0 0,1 0 0 0 0,0 1 0 0 0,0-1 0 0 0,-1 0 0 0 0,1 0 0 0 0,-1 0 0 0 0,1 0 0 0 0,0-1-12 0 0,21-21 120 0 0,-20 19-108 0 0,0 1-1 0 0,0-1 1 0 0,0 1-1 0 0,1 0 1 0 0,0 0-1 0 0,-1 0 1 0 0,3-1-12 0 0,11-7 56 0 0,-16 11-55 0 0,0-1 0 0 0,0 0 1 0 0,0 0-1 0 0,-1 0 0 0 0,1-1 0 0 0,0 1 1 0 0,-1 0-1 0 0,1 0 0 0 0,-1 0 0 0 0,1 0 1 0 0,-1-1-1 0 0,0 1 0 0 0,1-1-1 0 0,8-21 61 0 0,2 10-48 0 0,-10 11-11 0 0,1 1-1 0 0,0-1 0 0 0,-1 0 1 0 0,1 0-1 0 0,-1 0 0 0 0,1 0 1 0 0,-1 0-1 0 0,0 0 0 0 0,1-2-1 0 0,3-22 48 0 0,2 12-36 0 0,-7 13-12 0 0,1 0 0 0 0,0-1 0 0 0,0 1 0 0 0,-1-1 0 0 0,1 1 0 0 0,-1-1 0 0 0,1 1 0 0 0,-1-1 0 0 0,1 1 0 0 0,-1-1 0 0 0,0 1 0 0 0,0-1 0 0 0,0 0 0 0 0,3-13 0 0 0,7 2-22 0 0,-7 10-98 0 0,-3 3-51 0 0,0 0-12 0 0,0 0 1 0 0,0 0 4 0 0,0 0 3 0 0,3 3-1 0 0,7 7 16 0 0,-7-7 95 0 0,-2 1 34 0 0,-2 5 28 0 0,1-7-12 0 0,0 16-72 0 0,0-2 34 0 0,0 38-19 0 0,0-29 16 0 0,2 4 46 0 0,3-13 10 0 0,-3-10 0 0 0,0 1 0 0 0,-1-1 0 0 0,1 1 0 0 0,-2 0 0 0 0,1-1 0 0 0,0 3 0 0 0,1 6 0 0 0,11 1 0 0 0,0 0-14 0 0,-9-10-517 0 0,-2-2 71 0 0,0-1 58 0 0,-1 0 46 0 0,4-2-885 0 0,-3-1 629 0 0,-1 1 258 0 0,1-1-46 0 0,4 4-1364 0 0,3 5-998 0 0,-8-9 2482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23.4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9560 0 0,'0'0'216'0'0,"0"0"32"0"0,0 0 10 0 0,-1 0-107 0 0,-1 0-78 0 0,-2 0-37 0 0,-2 2-26 0 0,4 0 21 0 0,1-1 56 0 0,0 1 68 0 0,0 0 136 0 0,0 0 49 0 0,0 0-187 0 0,0-1-108 0 0,0-1-102 0 0,-1 1-85 0 0,0-1-102 0 0,-1 0-116 0 0,2 1 131 0 0,-1-1-33 0 0,2 0-1468 0 0,0 0-988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21.8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141 19 7136 0 0,'0'0'165'0'0,"0"0"22"0"0,0 0 6 0 0,-2 0-28 0 0,-1-1-155 0 0,-1 0 21 0 0,-1 1 71 0 0,0 0 109 0 0,1 0 76 0 0,2 1-99 0 0,0-1 34 0 0,0 1 37 0 0,0-1 39 0 0,1 1 42 0 0,-1 0 46 0 0,-8 10 35 0 0,8-10-219 0 0,0 1-55 0 0,0-2-45 0 0,0 1-36 0 0,-6-2 75 0 0,8 0-90 0 0,-3 1 268 0 0,1 0-114 0 0,-9 0-49 0 0,9 0-10 0 0,2 3-78 0 0,-1 1 12 0 0,-1 5-71 0 0,-11 7 55 0 0,0 0-8 0 0,10 0-45 0 0,4-11-11 0 0,-2-3 0 0 0,-12 22 0 0 0,12-22 0 0 0,1 0 0 0 0,-1 0 0 0 0,1-1 0 0 0,-1 1 0 0 0,1 0 0 0 0,0 0 0 0 0,0 0 0 0 0,0 0 0 0 0,0 0 0 0 0,0 0 0 0 0,0 1 0 0 0,0-1 0 0 0,1 0 0 0 0,-1-1 0 0 0,0 1 0 0 0,0 0 0 0 0,0 0 0 0 0,-1 0 0 0 0,1 0 0 0 0,0 0 0 0 0,-1 0 0 0 0,1 0 0 0 0,-1 0 0 0 0,-4 5 0 0 0,4-6 0 0 0,1 0 0 0 0,-1-1 0 0 0,0 1 0 0 0,1 0 0 0 0,-1 0 0 0 0,1-1 0 0 0,-1 1 0 0 0,1 0 0 0 0,-1 0 0 0 0,1 0 0 0 0,0 0 0 0 0,-1 0 0 0 0,1 0 0 0 0,0 0 0 0 0,0 0 0 0 0,0-1 0 0 0,0 1 0 0 0,-1 0 0 0 0,1 0 0 0 0,1 0 0 0 0,-1 0 0 0 0,0 0 0 0 0,0 0 0 0 0,0 0 0 0 0,0 0 0 0 0,1 0 0 0 0,-1 0 0 0 0,11 15 0 0 0,-9 0 0 0 0,-2-15 0 0 0,0 1 0 0 0,1 0 0 0 0,-1-1 0 0 0,0 1 0 0 0,1-1 0 0 0,-1 1 0 0 0,1 0 0 0 0,-1-1 0 0 0,1 1 0 0 0,0-1 0 0 0,0 1 0 0 0,-1-1 0 0 0,1 0 0 0 0,0 1 0 0 0,4 6 0 0 0,1 5 0 0 0,4-7 0 0 0,-5 7 0 0 0,9 2 0 0 0,-13-13 0 0 0,0-1 0 0 0,0 0 0 0 0,0 1 0 0 0,0-1 0 0 0,1 0 0 0 0,-1 0 0 0 0,1 0 0 0 0,-1 0 0 0 0,1 0 0 0 0,-1-1 0 0 0,1 1 0 0 0,-1 0 0 0 0,1-1 0 0 0,0 1 0 0 0,-1-1 0 0 0,1 1 0 0 0,0-1 0 0 0,-1 0 0 0 0,1 0 0 0 0,0 0 0 0 0,0 0 0 0 0,-1 0 1 0 0,1 1 0 0 0,0-1 0 0 0,-1 0-1 0 0,1 1 1 0 0,0-1 0 0 0,-1 1 0 0 0,1-1-1 0 0,-1 1 1 0 0,1 0 0 0 0,-1-1 0 0 0,1 1-1 0 0,-1 0 1 0 0,0 0 0 0 0,1 0-1 0 0,-1 0 1 0 0,0 1 0 0 0,1-1-1 0 0,6 3 100 0 0,1-7-67 0 0,-8 2-19 0 0,21-10 99 0 0,-7 4 20 0 0,-2 0 42 0 0,1 1 77 0 0,4-5 27 0 0,-5 8-147 0 0,3-1 17 0 0,0-7-36 0 0,-3-1-36 0 0,-8 7-47 0 0,-1 1 0 0 0,1-1 1 0 0,-1 1-1 0 0,1-1 0 0 0,-2 0 0 0 0,2-2-30 0 0,0-4 69 0 0,-5 9-61 0 0,1 1 0 0 0,-1 0 0 0 0,0 0 0 0 0,1 0 0 0 0,-1 0 0 0 0,1 0 0 0 0,0 0 0 0 0,-1 0-1 0 0,1 0 1 0 0,0 0 0 0 0,0 0 0 0 0,-1 0 0 0 0,1 0 0 0 0,0 1 0 0 0,0-1 0 0 0,0 0 0 0 0,0 1 0 0 0,1-1-8 0 0,-1 0 7 0 0,0 1 1 0 0,-1 0-1 0 0,1-1 1 0 0,0 1 0 0 0,0 0-1 0 0,0-1 1 0 0,0 1-1 0 0,-1-1 1 0 0,1 1 0 0 0,0-1-1 0 0,0 0 1 0 0,-1 1-1 0 0,1-1 1 0 0,0 0-1 0 0,-1 0 1 0 0,1 1 0 0 0,-1-1-1 0 0,1 0 1 0 0,-1 0-1 0 0,1 0 1 0 0,-1 1 0 0 0,0-1-1 0 0,1 0 1 0 0,-1 0-1 0 0,0 0 1 0 0,0 0 0 0 0,0 0-1 0 0,0 0 1 0 0,0 0-1 0 0,0 0 1 0 0,0 0 0 0 0,0 0-1 0 0,0 0 1 0 0,0 0-1 0 0,0 0 1 0 0,0 0-8 0 0,-1-6 21 0 0,1-24 109 0 0,-2 15-77 0 0,-11 0-42 0 0,-6 1-11 0 0,-4 1-12 0 0,12 9-68 0 0,6 0 62 0 0,3 1-14 0 0,-4-3-61 0 0,-5-1-50 0 0,9 7 121 0 0,1 0-1 0 0,0 1 1 0 0,-1-1 0 0 0,1 1-1 0 0,-1-1 1 0 0,0 1-1 0 0,1 0 1 0 0,-1-1 0 0 0,1 1-1 0 0,-2 0 23 0 0,1 0 14 0 0,0 0-34 0 0,0 0-33 0 0,0-1-34 0 0,1 1-35 0 0,-1-1-36 0 0,1 1-36 0 0,0-1-37 0 0,0 0-37 0 0,1 0-39 0 0,-1 0-39 0 0,1 0-39 0 0,0 0-41 0 0,-1-1-41 0 0,1 1-42 0 0,0-1-42 0 0,0 0-1157 0 0,0 1-968 0 0</inkml:trace>
  <inkml:trace contextRef="#ctx0" brushRef="#br0" timeOffset="637.05">488 50 5824 0 0,'0'0'166'0'0,"3"3"-6"0"0,8 10-126 0 0,-6-2 30 0 0,-3-6 35 0 0,1 0 47 0 0,-1-1 50 0 0,1 0 53 0 0,0-1 583 0 0,-3-1 31 0 0,1 4-485 0 0,0-1-82 0 0,2-1-63 0 0,-1 1-45 0 0,6 11 311 0 0,-7-7-225 0 0,-1-3-111 0 0,0-1 53 0 0,3 12 632 0 0,0-11-530 0 0,-2-3-192 0 0,1 0-32 0 0,0-1-40 0 0,0 1-46 0 0,-1-2 219 0 0,0 1-52 0 0,0 0-45 0 0,0-1-37 0 0,-1 3 17 0 0,-1 1-59 0 0,1-3-8 0 0,0-1 41 0 0,0 12 303 0 0,0-10-31 0 0,0-1-4 0 0,0 0-363 0 0,0 1 80 0 0,0 0 85 0 0,0 1 89 0 0,0 0 120 0 0,0 0 111 0 0,0 0 118 0 0,0-1 123 0 0,0-20-627 0 0,0 10-81 0 0,0 2-6 0 0,2-11-1 0 0,3 8 0 0 0,-4 7 0 0 0,0-1 0 0 0,0 1 0 0 0,0-1 0 0 0,0 1 0 0 0,-1-1 0 0 0,1 1 0 0 0,-1-1 0 0 0,1 1 0 0 0,-1-1 0 0 0,1 0 0 0 0,-1 1 0 0 0,0-1 0 0 0,0 0 0 0 0,0 0 0 0 0,3-13 0 0 0,10-1 0 0 0,-11 14 0 0 0,0 0 0 0 0,-1 0 0 0 0,1 0 0 0 0,-1 0 0 0 0,0 0 0 0 0,1 0 0 0 0,-1 0 0 0 0,0-1 0 0 0,0 1 0 0 0,4-9 0 0 0,8-4 0 0 0,18-17 0 0 0,-24 25 1 0 0,-5 5 0 0 0,-1 0 0 0 0,1 0-1 0 0,0 0 1 0 0,0 0-1 0 0,-1 0 1 0 0,1 1-1 0 0,0-1 1 0 0,1 1 0 0 0,-1 0-1 0 0,0-1 1 0 0,0 1-1 0 0,0 0 1 0 0,1 0-1 0 0,-1 0 1 0 0,1 1 0 0 0,-1-1-1 0 0,1 0 0 0 0,2-1 43 0 0,8-9-49 0 0,11-1-76 0 0,-16 9 70 0 0,-6 2 4 0 0,0 0 1 0 0,-1 0-1 0 0,1 1 1 0 0,0-1-1 0 0,0 1 1 0 0,0-1-1 0 0,0 1 1 0 0,0 0-1 0 0,0 0 1 0 0,0 0-1 0 0,0 0 1 0 0,0 0-1 0 0,0 1 1 0 0,0-1-1 0 0,1 1 8 0 0,23 10-32 0 0,-21-9 39 0 0,27 14-7 0 0,-19-11 0 0 0,-8 6 0 0 0,5-6 0 0 0,-4 5 0 0 0,4-4-10 0 0,4 18-45 0 0,-12-19 56 0 0,3 10-1 0 0,8 1 0 0 0,-6-11 0 0 0,-7-4 0 0 0,1-1 0 0 0,-1 1 0 0 0,1-1 0 0 0,-1 1 0 0 0,1-1 0 0 0,-1 1 0 0 0,1-1 0 0 0,-1 1 0 0 0,1 0 0 0 0,-1-1 0 0 0,1 1 0 0 0,-1-1 0 0 0,0 1 0 0 0,0 0 0 0 0,1 0 0 0 0,-1 0 0 0 0,2 30 0 0 0,-2-15 0 0 0,0 0 0 0 0,0 0 0 0 0,0 31 0 0 0,0-47-227 0 0,0 1 94 0 0,0-1 80 0 0,0 1 67 0 0,0 0 105 0 0,1 3 453 0 0,-1-3-477 0 0,0 0-34 0 0,0-1-44 0 0,0 1-42 0 0,0 0-51 0 0,0 0-57 0 0,0 0-93 0 0,0-1-91 0 0,0 1-102 0 0,0 0-112 0 0,0-1-122 0 0,0 0 277 0 0,0 0-34 0 0,-1 1-36 0 0,1-1-38 0 0,0 0-38 0 0,0 0-39 0 0,0 0-1458 0 0,0 0-1151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19.8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206 300 7800 0 0,'0'0'174'0'0,"0"0"29"0"0,0 0 13 0 0,0 0-73 0 0,0-3-18 0 0,-2-5 231 0 0,2 8-327 0 0,-1-1 1 0 0,1 1-1 0 0,0-1 1 0 0,-1 1-1 0 0,1 0 1 0 0,-1-1 0 0 0,1 1-1 0 0,0 0 1 0 0,-1 0-1 0 0,1-1 1 0 0,-1 1-1 0 0,1 0 1 0 0,-1 0-1 0 0,1 0 1 0 0,-1 0-1 0 0,1-1 1 0 0,-1 1-1 0 0,1 0 1 0 0,-1 0-1 0 0,0 0 1 0 0,1 0-1 0 0,-1 0-29 0 0,-2 0 566 0 0,1-2-36 0 0,-2-2-363 0 0,-3-3 40 0 0,6 6-60 0 0,-1 0-34 0 0,-2-1 31 0 0,0 2-74 0 0,-1 1-37 0 0,3 0 52 0 0,-11-1 199 0 0,10 0-18 0 0,0 0-8 0 0,-23 0 240 0 0,21 2-311 0 0,-6 9-26 0 0,8-9-54 0 0,1 0-37 0 0,-1-2-23 0 0,0 0-22 0 0,-1 1 25 0 0,-2 9 67 0 0,-4-4-11 0 0,5 4-2 0 0,-6-4-7 0 0,5 5-29 0 0,5-10-65 0 0,1 0 1 0 0,-1 0-1 0 0,1 0 1 0 0,-1 0-1 0 0,1 0 1 0 0,-1 0-1 0 0,1 0 1 0 0,-1 0-1 0 0,0 0 1 0 0,0-1-1 0 0,1 1 1 0 0,-1 0-1 0 0,0 0 1 0 0,0-1-1 0 0,0 1 1 0 0,0 0-4 0 0,-6 2 8 0 0,6-3-6 0 0,1 0 0 0 0,-1 0 0 0 0,1 0 0 0 0,-1 1 1 0 0,1-1-1 0 0,-1 0 0 0 0,1 0 0 0 0,-1 1 0 0 0,1-1 1 0 0,0 0-1 0 0,-1 1 0 0 0,1-1 0 0 0,0 0 0 0 0,-1 1 0 0 0,1-1 1 0 0,0 0-1 0 0,-1 1 0 0 0,1-1 0 0 0,0 1 0 0 0,-1-1 1 0 0,1 1-1 0 0,0-1 0 0 0,0 1 0 0 0,0-1 0 0 0,0 1 0 0 0,-1-1 1 0 0,1 1-1 0 0,0-1 0 0 0,0 1 0 0 0,0-1 0 0 0,0 1 0 0 0,0-1 1 0 0,0 1-1 0 0,0-1 0 0 0,0 1 0 0 0,1-1 0 0 0,-1 1 1 0 0,0-1-3 0 0,0 1 0 0 0,0 0 1 0 0,0-1 0 0 0,0 1 0 0 0,0 0-1 0 0,0-1 1 0 0,0 1 0 0 0,0 0 0 0 0,-1-1 0 0 0,1 1-1 0 0,0 0 1 0 0,0-1 0 0 0,0 1 0 0 0,-1 0 0 0 0,1-1-1 0 0,0 1 1 0 0,-1-1 0 0 0,1 1 0 0 0,-1-1-1 0 0,1 1 1 0 0,-1-1 0 0 0,1 1 0 0 0,-1-1 0 0 0,1 1-1 0 0,-1-1 1 0 0,1 1 0 0 0,-1-1-1 0 0,0 0 2 0 0,1 1 0 0 0,-1-1 0 0 0,1 1 0 0 0,-1-1-1 0 0,1 0 1 0 0,-1 1 0 0 0,1-1 0 0 0,-1 1 0 0 0,1 0 0 0 0,0-1 0 0 0,-1 1 0 0 0,1-1-1 0 0,0 1 1 0 0,-1 0 0 0 0,1-1 0 0 0,0 1 0 0 0,0-1 0 0 0,-1 1 0 0 0,1 0 0 0 0,0-1-1 0 0,0 1 1 0 0,0 0 0 0 0,0 0 0 0 0,0-1 0 0 0,0 1 0 0 0,0 0-2 0 0,0 93 11 0 0,0-87-11 0 0,0-4 0 0 0,-1-1 0 0 0,1 0 0 0 0,0 0 0 0 0,1 0 0 0 0,-1 0 0 0 0,0 1 0 0 0,1-1 0 0 0,-1 0 0 0 0,1 0 0 0 0,0 1 0 0 0,14 29 0 0 0,-1-17 0 0 0,1-2 0 0 0,1-10 0 0 0,23-5 24 0 0,-25-3 15 0 0,-4-1-30 0 0,3 1 1 0 0,-7-6 44 0 0,5 5-4 0 0,-10 5-48 0 0,0 1 0 0 0,0-1 0 0 0,0 1 0 0 0,0-1-1 0 0,0 1 1 0 0,0-1 0 0 0,0 1 0 0 0,0-1 0 0 0,0 0 0 0 0,0 0-1 0 0,-1 1 1 0 0,1-1 0 0 0,0 0 0 0 0,0 0 0 0 0,-1 0 0 0 0,1 0-2 0 0,4-12 74 0 0,6 7-15 0 0,5-23-48 0 0,-16 28-11 0 0,1 1 0 0 0,-1-1 0 0 0,1 0 0 0 0,-1 0 0 0 0,0-1 0 0 0,1 1 0 0 0,-1 0 0 0 0,0 0 0 0 0,0 0 0 0 0,1 0 0 0 0,-1 0 0 0 0,0 0 0 0 0,0 0 0 0 0,0 0 0 0 0,-1 0 0 0 0,1-1 0 0 0,-1-27 0 0 0,1 22 0 0 0,0 5 0 0 0,0 0 0 0 0,0 0 0 0 0,0-1 0 0 0,0 1 0 0 0,0 0 0 0 0,0 0 0 0 0,1 0 0 0 0,-1 0 0 0 0,1 0 0 0 0,0-1 0 0 0,9-13 0 0 0,-7 0 0 0 0,-3 0-15 0 0,0 3-33 0 0,0 19 78 0 0,-1-2-37 0 0,1-1-1 0 0,0 0 1 0 0,0 0 0 0 0,0 0 0 0 0,0 1 0 0 0,0-1 0 0 0,1 0 0 0 0,0 0 0 0 0,-1 0 0 0 0,2 1 7 0 0,4 1-43 0 0,-5-5 42 0 0,-1 0-1 0 0,0 0 1 0 0,1 0 0 0 0,-1 1 0 0 0,1-1 0 0 0,-1 0 0 0 0,0 1-1 0 0,1-1 1 0 0,-1 0 0 0 0,1 1 0 0 0,-1-1 0 0 0,0 1 0 0 0,0-1-1 0 0,1 0 1 0 0,-1 1 0 0 0,0-1 0 0 0,0 1 0 0 0,1-1 0 0 0,-1 1-1 0 0,0-1 1 0 0,0 1 0 0 0,0-1 0 0 0,0 1 0 0 0,0-1 0 0 0,0 1 0 0 0,0-1-1 0 0,0 1 1 0 0,0-1 0 0 0,0 1 0 0 0,0-1 0 0 0,0 1 0 0 0,0 0 1 0 0,0 30 0 0 0,0 1 0 0 0,2-17 0 0 0,9 1 0 0 0,-6-3 0 0 0,2-8 0 0 0,-7-5 0 0 0,1 0 0 0 0,-1 0 0 0 0,0 1 0 0 0,1-1 0 0 0,-1 0 0 0 0,1 1 0 0 0,-1-1 0 0 0,0 0 0 0 0,1 1 0 0 0,-1-1 0 0 0,0 0 0 0 0,1 1 0 0 0,-1-1 0 0 0,0 1 0 0 0,0-1 0 0 0,1 1 0 0 0,-1-1 0 0 0,0 0 0 0 0,0 1 0 0 0,0-1 0 0 0,1 1 0 0 0,-1-1 0 0 0,0 1 0 0 0,0-1 0 0 0,0 1 0 0 0,0-1 0 0 0,0 1 0 0 0,0-1 0 0 0,0 1 0 0 0,0-1 0 0 0,0 1 0 0 0,-1 0 0 0 0,1 0 0 0 0,0-1 0 0 0,0 1 0 0 0,0 0 0 0 0,0 0 0 0 0,0 0 0 0 0,0 0 0 0 0,0 0 0 0 0,1-1 0 0 0,-1 1 0 0 0,0 0 0 0 0,0 0 0 0 0,1 0 0 0 0,-1-1 0 0 0,1 2 0 0 0,4 0-11 0 0,5-1-123 0 0,-2 0 13 0 0,-5 0 83 0 0,-3-1-86 0 0,1 1 33 0 0,-1-1-2 0 0,1 1 89 0 0,-1-1 49 0 0,0 2 249 0 0,1-1-200 0 0,-1 0-85 0 0,0-1-52 0 0,0 1-40 0 0,0-1-29 0 0,0 1-40 0 0,0-1-46 0 0,0 1-48 0 0,0-1-54 0 0,0 1-58 0 0,0 0-61 0 0,0-1-66 0 0,0 1 94 0 0,0-1-39 0 0,0 1-39 0 0,0-1-41 0 0,0 0-1199 0 0,0 0-972 0 0</inkml:trace>
  <inkml:trace contextRef="#ctx0" brushRef="#br0" timeOffset="384.98">601 16 6968 0 0,'0'0'157'0'0,"0"0"23"0"0,0 0 11 0 0,0-2-31 0 0,0-5-108 0 0,0 3 29 0 0,0 2 84 0 0,0 1 189 0 0,0 1 318 0 0,0 0 28 0 0,0 0-38 0 0,0 0-447 0 0,0 0 61 0 0,0 0 144 0 0,0 0-17 0 0,0 0-25 0 0,0 0-88 0 0,0 0-40 0 0,2 3-8 0 0,8 11 7 0 0,-7-2-52 0 0,0-6 5 0 0,1-1-101 0 0,0 0-1 0 0,0 1 1 0 0,-1 0 0 0 0,1 2-101 0 0,3 6 90 0 0,-7-14-90 0 0,1 3 15 0 0,0-1 0 0 0,0 1 1 0 0,-1-1-1 0 0,1 1 0 0 0,-1-1 0 0 0,1 1 0 0 0,-1-1 1 0 0,0 3-16 0 0,-1 20 76 0 0,0-14-43 0 0,1-10-24 0 0,0 1 0 0 0,0 0 1 0 0,0-1-1 0 0,0 1 1 0 0,1 0-1 0 0,-1-1 0 0 0,1 1 1 0 0,-1 0-1 0 0,1-1 1 0 0,-1 1-1 0 0,1-1 0 0 0,0 1 1 0 0,0-1-1 0 0,0 1-9 0 0,5 11 65 0 0,-4 4 2 0 0,-3-14-50 0 0,1 1 1 0 0,1-1-1 0 0,-1 0 1 0 0,0 0-1 0 0,1 1 0 0 0,-1-1 1 0 0,1 0-1 0 0,0 1-17 0 0,4 6 41 0 0,2 9 26 0 0,-6-1 19 0 0,-1 2-32 0 0,0 0 87 0 0,0 49 521 0 0,0-54-556 0 0,0 1-37 0 0,0 16-142 0 0,0-17 58 0 0,0-15 15 0 0,0 1 0 0 0,0-1 0 0 0,0 1 0 0 0,0-1 0 0 0,0 1 0 0 0,0-1 0 0 0,0 1 0 0 0,0-1 0 0 0,0 1 0 0 0,0-1 0 0 0,0 1 0 0 0,0-1 0 0 0,1 1 0 0 0,-1-1 0 0 0,0 1 0 0 0,0-1 0 0 0,0 1 0 0 0,1-1 0 0 0,-1 0 0 0 0,0 1 0 0 0,0-1 0 0 0,1 1 0 0 0,-1-1 0 0 0,0 0 0 0 0,1 1 0 0 0,-1-1 0 0 0,1 0 0 0 0,-1 1 0 0 0,0-1 0 0 0,1 0 0 0 0,-1 0 0 0 0,1 1 0 0 0,6 3 10 0 0,-7-3-8 0 0,0-1-1 0 0,0 0 0 0 0,0 0 1 0 0,1 1-1 0 0,-1-1 0 0 0,0 0 1 0 0,0 1-1 0 0,0-1 1 0 0,0 0-1 0 0,0 1 0 0 0,0-1 1 0 0,1 0-1 0 0,-1 1 0 0 0,0-1 1 0 0,0 0-1 0 0,0 1 1 0 0,0-1-1 0 0,0 0 0 0 0,0 1 1 0 0,-1-1-1 0 0,1 0 0 0 0,0 1 1 0 0,0-1-1 0 0,0 0 1 0 0,0 1-1 0 0,0-1 0 0 0,0 0 1 0 0,-1 1-1 0 0,1-1 0 0 0,0 0 1 0 0,0 1-2 0 0,-7 4 10 0 0,6-5-9 0 0,1 0-1 0 0,0 0 0 0 0,-1 0 1 0 0,1 0-1 0 0,0 1 0 0 0,-1-1 1 0 0,1 0-1 0 0,0 1 0 0 0,-1-1 1 0 0,1 0-1 0 0,0 0 0 0 0,-1 1 1 0 0,1-1-1 0 0,0 0 1 0 0,0 1-1 0 0,-1-1 0 0 0,1 1 1 0 0,0-1-1 0 0,0 0 0 0 0,0 1 1 0 0,0-1-1 0 0,0 1 0 0 0,-1-1 1 0 0,1 0-1 0 0,0 1 0 0 0,0-1 1 0 0,0 1-1 0 0,0-1 0 0 0,0 0 1 0 0,0 1-1 0 0,0 0 0 0 0,0 1 20 0 0,0 1-129 0 0,0-3-1 0 0,0 1 34 0 0,0-1 7 0 0,0 1 80 0 0,0-1 46 0 0,0 2 231 0 0,0-1-223 0 0,0 0-68 0 0,0-1-34 0 0,0 1-39 0 0,0-1-45 0 0,0 1-31 0 0,0 0-47 0 0,0-1-49 0 0,0 1-55 0 0,0 0-60 0 0,0-1-63 0 0,0 1-69 0 0,0 0-72 0 0,0-1-690 0 0</inkml:trace>
  <inkml:trace contextRef="#ctx0" brushRef="#br0" timeOffset="1054.7">411 269 6768 0 0,'0'0'149'0'0,"0"0"23"0"0,3 0 12 0 0,10 0-25 0 0,2 0 106 0 0,13-2 686 0 0,-28 2-917 0 0,0 0-1 0 0,1-1 1 0 0,-1 1-1 0 0,0 0 0 0 0,1 0 1 0 0,-1-1-1 0 0,0 1 0 0 0,1 0 1 0 0,-1-1-1 0 0,0 1 0 0 0,0 0 1 0 0,1-1-1 0 0,-1 1 0 0 0,0-1 1 0 0,0 1-1 0 0,0 0 0 0 0,0-1 1 0 0,1 1-1 0 0,-1-1 1 0 0,0 1-1 0 0,0 0 0 0 0,0-1 1 0 0,0 1-1 0 0,0-1 0 0 0,0 1 1 0 0,0-1-1 0 0,0 1 0 0 0,0-1 1 0 0,0 1-1 0 0,-1-1-33 0 0,1 1 13 0 0,0 0 0 0 0,0 0 0 0 0,0 0 1 0 0,0 0-1 0 0,0 0 0 0 0,0 0 0 0 0,0 0 0 0 0,0 0 0 0 0,0 0 0 0 0,0 0 1 0 0,0-1-1 0 0,0 1 0 0 0,0 0 0 0 0,0 0 0 0 0,0 0 0 0 0,0 0 1 0 0,0 0-1 0 0,0 0 0 0 0,0 0 0 0 0,0 0 0 0 0,0 0 0 0 0,0 0 0 0 0,0-1 1 0 0,0 1-1 0 0,1 0 0 0 0,-1 0 0 0 0,0 0 0 0 0,0 0 0 0 0,0 0 0 0 0,0 0 1 0 0,0 0-1 0 0,0 0 0 0 0,0 0 0 0 0,0 0 0 0 0,0 0 0 0 0,0 0 0 0 0,0 0 1 0 0,0 0-1 0 0,0 0 0 0 0,1 0 0 0 0,-1 0 0 0 0,0 0 0 0 0,0 0 0 0 0,0 0 1 0 0,0 0-1 0 0,0 0 0 0 0,0 0 0 0 0,0 0 0 0 0,0 0 0 0 0,0 0 0 0 0,0 0 1 0 0,1 0-1 0 0,-1 0 0 0 0,0 0 0 0 0,0 0 0 0 0,0 0 0 0 0,0 0-13 0 0,9-2 462 0 0,-1-2-107 0 0,7-3 68 0 0,1 5-62 0 0,-2 2-49 0 0,-7-1-104 0 0,0-2 50 0 0,17-10 352 0 0,-9 5-263 0 0,-6 3-161 0 0,-2 2 4 0 0,2 2-53 0 0,9 2 27 0 0,-2-1-90 0 0,38 0 36 0 0,-19 0-73 0 0,-33 0-40 0 0,0 0 0 0 0,0 0 0 0 0,0 0 0 0 0,0 0 0 0 0,0-1 0 0 0,-1 1 1 0 0,1-1-1 0 0,0 1 0 0 0,0-1 0 0 0,0 0 0 0 0,-1 0 0 0 0,1 0 0 0 0,1-1 3 0 0,-1 1-8 0 0,-1 0-1 0 0,0 0 0 0 0,1 1 0 0 0,-1-1 0 0 0,1 0 0 0 0,-1 1 1 0 0,1-1-1 0 0,0 1 0 0 0,-1-1 0 0 0,1 1 0 0 0,-1 0 0 0 0,1 0 1 0 0,1 0 8 0 0,9 0-127 0 0,15 0-76 0 0,-19 0 112 0 0,0 0-38 0 0,2 0-76 0 0,0 0-82 0 0,1 0-102 0 0,0 0-119 0 0,-2 0 213 0 0,-2-1 5 0 0,-3 0-58 0 0,-2 1 127 0 0,0-1-36 0 0,-1 0-39 0 0,0 0-37 0 0,1-1-427 0 0,-1-2-277 0 0,-1-1-659 0 0</inkml:trace>
  <inkml:trace contextRef="#ctx0" brushRef="#br0" timeOffset="1302.08">1105 221 8576 0 0,'0'3'197'0'0,"0"3"34"0"0,0 0-55 0 0,0 1-49 0 0,0 0-40 0 0,0 8-4 0 0,0 23-80 0 0,0-25 83 0 0,0-11-17 0 0,0 0 0 0 0,0 0 0 0 0,-1 0 0 0 0,1 0-1 0 0,-1 0 1 0 0,1 0 0 0 0,-1-1 0 0 0,0 1 0 0 0,0 0 0 0 0,1 0-1 0 0,-1-1 1 0 0,-1 2-69 0 0,-3 6 407 0 0,3-4-167 0 0,2 1 34 0 0,2-1 346 0 0,5 2-307 0 0,-2 5 72 0 0,-4-4-163 0 0,0 1 62 0 0,-1-1-45 0 0,0 1 50 0 0,-1 0 24 0 0,1 2 55 0 0,-2-5-325 0 0,-3-1-38 0 0,-1 0-37 0 0,4-2-49 0 0,2-3-36 0 0,0 0-170 0 0,0 0-22 0 0</inkml:trace>
  <inkml:trace contextRef="#ctx0" brushRef="#br0" timeOffset="1470.78">979 79 5784 0 0,'13'0'132'0'0,"-10"0"17"0"0,-3 0 10 0 0,3 0-26 0 0,-3 0-131 0 0,1 0 0 0 0,0 0-1 0 0,-1 0 1 0 0,1 0 0 0 0,0 0 0 0 0,-1 0 0 0 0,1 0-1 0 0,0 0 1 0 0,-1-1 0 0 0,1 1 0 0 0,0 0-1 0 0,-1 0 1 0 0,1-1 0 0 0,0 1 0 0 0,-1 0-2 0 0,3-7 11 0 0,-3 3 28 0 0,0 4-39 0 0,0-2 83 0 0,2-1 92 0 0,-1 2-132 0 0,9-7 177 0 0,-6 6-143 0 0,3 0 136 0 0,-2 2-51 0 0,0 0 47 0 0,-1 0-191 0 0,5 0-60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25.9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9816 0 0,'0'0'222'0'0,"0"0"30"0"0,0 0 19 0 0,0 0 41 0 0,0 0 143 0 0,0 0 66 0 0,0 0 14 0 0,0 0-21 0 0,0 0-88 0 0,0 2-40 0 0,0 2-282 0 0,1-1 36 0 0,4 7 402 0 0,-2-5-352 0 0,-1-2-80 0 0,0 1-108 0 0,-1-4 10 0 0,-1 1-1 0 0,0-1 1 0 0,0 1-1 0 0,0-1 1 0 0,1 0-1 0 0,-1 1 1 0 0,0-1-1 0 0,0 1 1 0 0,0-1 0 0 0,0 0-1 0 0,0 1 1 0 0,0-1-1 0 0,1 1 1 0 0,-1-1-1 0 0,0 1 1 0 0,0-1-1 0 0,-1 0 1 0 0,1 1-1 0 0,0-1 1 0 0,0 1-1 0 0,0-1 1 0 0,0 1-1 0 0,0-1 1 0 0,0 0 0 0 0,0 1-1 0 0,-1-1 1 0 0,1 0-1 0 0,0 1 1 0 0,0-1-1 0 0,-1 1 1 0 0,1-1-1 0 0,0 0 1 0 0,0 1-1 0 0,-1-1 1 0 0,1 0-1 0 0,0 0 1 0 0,-1 1-1 0 0,1-1 1 0 0,-1 0-1 0 0,1 0 1 0 0,0 0 0 0 0,-1 1-1 0 0,1-1 1 0 0,-1 0-1 0 0,1 0 1 0 0,0 0-1 0 0,-1 0 1 0 0,1 0-1 0 0,-1 0 1 0 0,1 0-1 0 0,-1 0 1 0 0,1 0-1 0 0,0 0 1 0 0,-1 0-1 0 0,1 0 1 0 0,-1 0 0 0 0,1 0-12 0 0,-2 0 160 0 0,4 3-19 0 0,-1-2-119 0 0,0 0 0 0 0,0 1 1 0 0,1-1-1 0 0,-1 1 0 0 0,-1 0 1 0 0,1-1-1 0 0,0 1 0 0 0,0 0 1 0 0,-1 0-1 0 0,1 0 0 0 0,-1-1 1 0 0,1 1-1 0 0,-1 1-22 0 0,2 30 274 0 0,-2-30-250 0 0,0 21 136 0 0,0 0 89 0 0,0 55 798 0 0,0-63-848 0 0,0-1-33 0 0,0-14-156 0 0,0 1 0 0 0,0 0 0 0 0,1-1 0 0 0,-1 1-1 0 0,0 0 1 0 0,1-1 0 0 0,-1 1 0 0 0,1 0 0 0 0,0-1 0 0 0,-1 1-1 0 0,1-1 1 0 0,0 0 0 0 0,0 1 0 0 0,0-1 0 0 0,0 1 0 0 0,0-1 0 0 0,0 0-1 0 0,1 1-9 0 0,1 2 86 0 0,-2 0-44 0 0,-2 3-6 0 0,1-7-24 0 0,0 3 76 0 0,2 0-1 0 0,9 7-6 0 0,-9-7-1 0 0,-2 0 0 0 0,1-2-65 0 0,-1 1-1 0 0,0-1 0 0 0,0 1 0 0 0,1-1 0 0 0,-1 1 0 0 0,1-1 1 0 0,-1 0-1 0 0,1 1 0 0 0,0-1 0 0 0,-1 1 0 0 0,1-1 0 0 0,0 0 1 0 0,1 1-15 0 0,3 4 23 0 0,-3-4 41 0 0,-2-2 2 0 0,0 0 4 0 0,3 0 2 0 0,3 1-27 0 0,19-1 43 0 0,-14-3-66 0 0,-6-4 8 0 0,-5 7-29 0 0,0-1 1 0 0,0 1-1 0 0,0-1 0 0 0,1 1 0 0 0,-1 0 0 0 0,0-1 0 0 0,0 1 0 0 0,1 0 0 0 0,-1-1 0 0 0,0 1 0 0 0,1 0 0 0 0,-1 0 0 0 0,0-1 1 0 0,1 1-1 0 0,-1 0 0 0 0,0 0 0 0 0,1-1 0 0 0,-1 1 0 0 0,1 0 0 0 0,-1 0 0 0 0,0 0 0 0 0,1 0 0 0 0,-1 0 0 0 0,1 0 1 0 0,-1 0-1 0 0,0-1 0 0 0,1 1 0 0 0,-1 0 0 0 0,1 1 0 0 0,-1-1 0 0 0,1 0-1 0 0,4-3 43 0 0,8-7-33 0 0,0 4 1 0 0,-10 2 4 0 0,2-2 13 0 0,16 0-34 0 0,-15 0-38 0 0,-4 2 11 0 0,27-12-163 0 0,-21 14 70 0 0,0 2-32 0 0,8-3-199 0 0,-11-1 188 0 0,-2 1-51 0 0,0 1-81 0 0,-2 1 97 0 0,0 0-41 0 0,-1 1-44 0 0,1-1-43 0 0,0 1-39 0 0,-1-1-34 0 0,1 1-260 0 0,-1 0-58 0 0,1 0-46 0 0,0 0-33 0 0,3 0-1433 0 0,5 0-1264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26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7520 0 0,'0'0'217'0'0,"0"0"-52"0"0,0 0-3 0 0,0 0 61 0 0,0 0 191 0 0,0 0 353 0 0,0 0 29 0 0,0 0-22 0 0,0 0-104 0 0,0 0-44 0 0,0 0-8 0 0,0 0-20 0 0,0 0-74 0 0,0 0-38 0 0,0 0-6 0 0,0 0-26 0 0,0 0-106 0 0,0 0-48 0 0,0 3-11 0 0,0 7-17 0 0,0-7-66 0 0,0-3-29 0 0,0 0-8 0 0,0 0-9 0 0,0 0-34 0 0,0 0-20 0 0,0 0-2 0 0,0 0-6 0 0,0 3-38 0 0,0 7-63 0 0,0-7-64 0 0,0-3 2 0 0,0 0-85 0 0,0 0-97 0 0,0 0 71 0 0,0 0-43 0 0,0 0-45 0 0,0 0-43 0 0,0 0-39 0 0,0 0-35 0 0,0 0-249 0 0,0 1-60 0 0,0-1-45 0 0,0 1-34 0 0,0 4-1381 0 0,0 4-1224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25.2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 6648 0 0,'0'0'149'0'0,"0"0"23"0"0,0 0 12 0 0,3 0 44 0 0,1 0-109 0 0,5 0 150 0 0,-8 0-234 0 0,0 1-1 0 0,0-2 1 0 0,0 1-1 0 0,0 0 1 0 0,0 0-1 0 0,0 0 1 0 0,0 0 0 0 0,0 0-1 0 0,0-1 1 0 0,0 1-1 0 0,0-1 1 0 0,-1 1-1 0 0,1-1-34 0 0,4-5 306 0 0,-5 5-287 0 0,0 1 0 0 0,0 0 0 0 0,1-1 0 0 0,-1 1 0 0 0,0-1 0 0 0,1 1 0 0 0,-1 0 0 0 0,0-1 0 0 0,1 1 0 0 0,-1 0 1 0 0,0-1-1 0 0,1 1 0 0 0,-1 0 0 0 0,1-1 0 0 0,-1 1 0 0 0,1 0 0 0 0,-1 0 0 0 0,0 0 0 0 0,1-1 0 0 0,-1 1 0 0 0,1 0 1 0 0,-1 0-1 0 0,1 0 0 0 0,-1 0 0 0 0,1 0 0 0 0,-1 0 0 0 0,1 0 0 0 0,-1 0 0 0 0,1 0 0 0 0,-1 0 0 0 0,1 0 0 0 0,0 0-19 0 0,6 1 168 0 0,-5-1-121 0 0,0 0 0 0 0,0 0 1 0 0,1 0-1 0 0,-1 0 0 0 0,0 0 0 0 0,0-1 1 0 0,0 1-1 0 0,0-1 0 0 0,0 1 0 0 0,1-1-47 0 0,5-4 133 0 0,3 0 65 0 0,5-1 38 0 0,-11 4-189 0 0,20-6 188 0 0,-11 6-67 0 0,2 1 41 0 0,-3-2-45 0 0,-2-2-74 0 0,-10 4-81 0 0,1 0 0 0 0,-1 0-1 0 0,1 0 1 0 0,-1 0 0 0 0,1 1 0 0 0,0-1-1 0 0,0 1 1 0 0,-1-1 0 0 0,1 1-1 0 0,0-1 1 0 0,0 1 0 0 0,-1 0 0 0 0,1 0-9 0 0,2 0 55 0 0,0 0-116 0 0,0 0-121 0 0,0 0-126 0 0,-2 0 106 0 0,0 0-34 0 0,0 0-33 0 0,0 0-35 0 0,0 0-35 0 0,0 0-36 0 0,0 0-35 0 0,0 0-38 0 0,4 0-934 0 0,4 0-789 0 0</inkml:trace>
  <inkml:trace contextRef="#ctx0" brushRef="#br0" timeOffset="269.33">142 158 7688 0 0,'0'2'166'0'0,"1"-1"-156"0"0,-1-1 0 0 0,0 1-1 0 0,0-1 1 0 0,0 1 0 0 0,0-1-1 0 0,0 1 1 0 0,-1-1-1 0 0,1 1 1 0 0,0-1 0 0 0,0 1-1 0 0,0-1 1 0 0,0 1-1 0 0,0-1 1 0 0,-1 1 0 0 0,1-1-1 0 0,0 0 1 0 0,0 1 0 0 0,-1-1-1 0 0,1 1 1 0 0,0-1-1 0 0,-1 0 1 0 0,1 1 0 0 0,0-1-1 0 0,-1 0 1 0 0,1 1 0 0 0,-1-1-1 0 0,1 0 1 0 0,-1 0-1 0 0,1 1 1 0 0,0-1 0 0 0,-1 0-1 0 0,1 0 1 0 0,-1 0-1 0 0,1 0 1 0 0,-1 1 0 0 0,1-1-1 0 0,-1 0 1 0 0,1 0 0 0 0,-1 0-1 0 0,1 0 1 0 0,-1 0-1 0 0,0 0-9 0 0,-1 0 142 0 0,2 0-18 0 0,0 0 37 0 0,0 0 131 0 0,0 0 243 0 0,0 0 10 0 0,-3 0-13 0 0,-7 0-77 0 0,7 0-37 0 0,3 0-8 0 0,0 0-22 0 0,0 0-86 0 0,0 0-40 0 0,3 0-6 0 0,7 0-10 0 0,-7 0-38 0 0,-1 0-16 0 0,5 0-60 0 0,17 0 245 0 0,-16-1-305 0 0,-2-1-59 0 0,2-3 36 0 0,-7 4-39 0 0,1 0 0 0 0,-1 0 0 0 0,1 0 0 0 0,-1 1 0 0 0,1-1 1 0 0,-1 0-1 0 0,1 1 0 0 0,-1-1 0 0 0,1 1 0 0 0,0-1 0 0 0,-1 1 0 0 0,1 0 0 0 0,0 0 0 0 0,0 0-10 0 0,-1 0 2 0 0,1 0-1 0 0,-1-1 1 0 0,1 1-1 0 0,0 0 1 0 0,-1 0-1 0 0,1-1 1 0 0,-1 1 0 0 0,1-1-1 0 0,0 0 1 0 0,-1 1-1 0 0,0-1 1 0 0,1 0-1 0 0,0-1-1 0 0,0 1 4 0 0,-1 0 0 0 0,1 0 0 0 0,0 0 0 0 0,0 1 0 0 0,0-1 0 0 0,-1 0 0 0 0,1 1-1 0 0,0-1 1 0 0,0 1 0 0 0,0-1 0 0 0,0 1 0 0 0,0 0 0 0 0,2 0-4 0 0,5 1 8 0 0,-5-1-8 0 0,-1 0 1 0 0,1 0-1 0 0,0 0 0 0 0,-1 0 0 0 0,1 0 1 0 0,0-1-1 0 0,-1 1 0 0 0,1-1 1 0 0,1-1-1 0 0,4-1 121 0 0,-4 1-109 0 0,1 0-45 0 0,2-1-96 0 0,1 0-119 0 0,-4 1 24 0 0,0 0-60 0 0,0 1-66 0 0,0-1-70 0 0,0 0-77 0 0,-1 1-80 0 0,0-1-87 0 0,-1 1-93 0 0,6-1-1010 0 0,1 1-1000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30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253 1 8408 0 0,'0'29'408'0'0,"0"-29"-404"0"0,1 0 0 0 0,-1 0 0 0 0,0 0 0 0 0,0 0 0 0 0,0 0 0 0 0,0 0 0 0 0,0 0 0 0 0,0 0 0 0 0,0 0-1 0 0,0 0 1 0 0,0 1 0 0 0,0-1 0 0 0,0 0 0 0 0,0 0 0 0 0,0 0 0 0 0,0 0 0 0 0,0 0 0 0 0,0 0 0 0 0,0 0 0 0 0,0 0 0 0 0,-1 0 0 0 0,1 0 0 0 0,0 1 0 0 0,0-1 0 0 0,0 0 0 0 0,0 0 0 0 0,0 0 0 0 0,0 0 0 0 0,0 0 0 0 0,0 0 0 0 0,0 0 0 0 0,0 0 0 0 0,0 0 0 0 0,0 0 0 0 0,0 0 0 0 0,0 0 0 0 0,0 0 0 0 0,-1 0 0 0 0,1 0 0 0 0,0 0 0 0 0,0 0 0 0 0,0 0 0 0 0,0 0 0 0 0,0 0 0 0 0,0 0 0 0 0,0 0 0 0 0,0 0 0 0 0,0 0 0 0 0,0 0 0 0 0,-1 0 0 0 0,1 0 0 0 0,0 0-1 0 0,0 0 1 0 0,0 0 0 0 0,0 0 0 0 0,0 0 0 0 0,0 0-4 0 0,-10 0 101 0 0,2 0 66 0 0,2 0 41 0 0,-3 0 331 0 0,6 0-255 0 0,1 0-177 0 0,1 0-35 0 0,0 0-43 0 0,-1 0-50 0 0,-4 3 429 0 0,-4 7-100 0 0,10-9-298 0 0,0-1 0 0 0,-1 0 0 0 0,1 0 1 0 0,0 1-1 0 0,0-1 0 0 0,-1 0 0 0 0,1 0 1 0 0,0 0-1 0 0,-1 0 0 0 0,1 1 0 0 0,0-1 1 0 0,0 0-1 0 0,-1 0 0 0 0,1 0 1 0 0,0 0-1 0 0,-1 0 0 0 0,1 0 0 0 0,0 0 1 0 0,-1 0-1 0 0,1 0 0 0 0,0 0 0 0 0,-1 0 1 0 0,1 0-1 0 0,0 0 0 0 0,-1 0 0 0 0,1 0-10 0 0,-21 0 258 0 0,16 0-9 0 0,5 0-29 0 0,-5 3-17 0 0,1-1-160 0 0,-16 6 112 0 0,1-5 32 0 0,19-3-182 0 0,-1 0 0 0 0,1-1 0 0 0,-1 1 0 0 0,1 0 0 0 0,-1 0 0 0 0,1 0 0 0 0,-1 0 0 0 0,1 0 0 0 0,-1 0 0 0 0,1 0 0 0 0,0 1 0 0 0,-1-1 0 0 0,1 0 0 0 0,-1 0 0 0 0,1 0 0 0 0,-1 0 0 0 0,1 1 0 0 0,-1-1-1 0 0,1 0 1 0 0,-1 0 0 0 0,1 1 0 0 0,0-1 0 0 0,-1 0 0 0 0,1 1 0 0 0,0-1 0 0 0,-1 0 0 0 0,1 1 0 0 0,0-1 0 0 0,-1 1 0 0 0,1-1 0 0 0,0 1 0 0 0,-1-1-5 0 0,-3 7 62 0 0,2-6-45 0 0,0 1-1 0 0,0-1 1 0 0,-1 1-1 0 0,1-1 1 0 0,0 0-1 0 0,-1 0 1 0 0,1 0-1 0 0,-1-1-16 0 0,1 1 6 0 0,-1 0 0 0 0,1 0-1 0 0,-1 0 1 0 0,1 0 0 0 0,0 0-1 0 0,0 1 1 0 0,-1-1 0 0 0,1 1-6 0 0,-3 8 0 0 0,3-8 4 0 0,0-1 0 0 0,-1 1 0 0 0,1-1 0 0 0,0 0 0 0 0,-1 0 0 0 0,1 0 0 0 0,0 0 0 0 0,-1 0-4 0 0,0 0 4 0 0,1 0 0 0 0,-1-1 0 0 0,1 2 0 0 0,0-1 0 0 0,-1 0 0 0 0,1 0 0 0 0,0 1 0 0 0,0-1-4 0 0,1 0 0 0 0,1 0 0 0 0,-1 0 0 0 0,1 0 0 0 0,0-1 0 0 0,0 1 0 0 0,-1 0 0 0 0,1 0 0 0 0,0 0 0 0 0,0 0 0 0 0,0-1 0 0 0,0 1 0 0 0,0 0 0 0 0,0 0 0 0 0,0 1 0 0 0,0 29 0 0 0,0-15 0 0 0,0 0 0 0 0,0-15 0 0 0,0-1 0 0 0,0 1 0 0 0,0 0 0 0 0,0 0 0 0 0,0 0 0 0 0,0 0 0 0 0,0 0 0 0 0,0-1 0 0 0,1 1 0 0 0,-1 0 0 0 0,0 0 0 0 0,0 0 0 0 0,1-1 0 0 0,0 2 0 0 0,9 3-12 0 0,-5 6-36 0 0,6-6 36 0 0,-9-1 11 0 0,4 2-9 0 0,15 0-33 0 0,-13 1 32 0 0,-8-7 11 0 0,0 1 0 0 0,0-1 0 0 0,1 1 0 0 0,-1-1 0 0 0,0 1 0 0 0,1-1 0 0 0,-1 0 0 0 0,1 1 0 0 0,-1-1 0 0 0,0 0 0 0 0,1 0 0 0 0,-1 1 0 0 0,1-1 0 0 0,-1 0 0 0 0,1 0 0 0 0,-1 1 0 0 0,1-1 1 0 0,-1 0-1 0 0,1 0 0 0 0,-1 0 0 0 0,1 0 0 0 0,-1 0 0 0 0,1 0 0 0 0,-1 0 0 0 0,1 0 0 0 0,-1 0 0 0 0,1 0 0 0 0,-1 0 0 0 0,1 0 0 0 0,2 0-4 0 0,1 0 0 0 0,-1 1-1 0 0,0-1 1 0 0,0 1 0 0 0,1 0 0 0 0,-1 0 0 0 0,0 0 0 0 0,0 0 0 0 0,2 2 4 0 0,6 1-17 0 0,6 2 12 0 0,0 1 0 0 0,14 9 5 0 0,-15-8 0 0 0,0 5 0 0 0,-9-5 0 0 0,-4-5 3 0 0,0 0-1 0 0,1 1 1 0 0,-1-1-1 0 0,1-1 1 0 0,-1 1 0 0 0,1 0-3 0 0,1-1 16 0 0,-4-2-9 0 0,0 1-1 0 0,-1-1 0 0 0,1 0 0 0 0,0 1 0 0 0,-1-1 0 0 0,1 0 0 0 0,-1 1 0 0 0,1-1 0 0 0,-1 1 0 0 0,1-1 1 0 0,-1 0-1 0 0,1 1 0 0 0,-1 0 0 0 0,1-1 0 0 0,-1 1 0 0 0,1-1 0 0 0,-1 1 0 0 0,0-1 0 0 0,1 1 0 0 0,-1 0 1 0 0,0-1-1 0 0,0 1-6 0 0,3 4 25 0 0,7 8 71 0 0,-7-9 3 0 0,-2-1-39 0 0,-2 6 8 0 0,1-6-21 0 0,0-1-75 0 0,0-1 33 0 0,0 4 84 0 0,0 11 483 0 0,0-14-489 0 0,0 1-46 0 0,-3 2 147 0 0,-2 0-86 0 0,-10 11 229 0 0,11-13-280 0 0,2-1-59 0 0,-6 6 106 0 0,3-3-65 0 0,2-2-4 0 0,-2 0 35 0 0,-5-3-38 0 0,-1 0 27 0 0,10 0-53 0 0,-1 0 0 0 0,1 1 0 0 0,0-1 0 0 0,-1 0-1 0 0,1 0 1 0 0,0 0 0 0 0,-1-1 0 0 0,1 1 0 0 0,0 0 0 0 0,-1 0 0 0 0,1-1-1 0 0,0 1 1 0 0,0-1 0 0 0,-1 1 0 0 0,1-1 4 0 0,-4-6-36 0 0,2 3-93 0 0,-5 2-109 0 0,8 2 231 0 0,0 0 0 0 0,0 0 0 0 0,0 0-1 0 0,0 0 1 0 0,0 0 0 0 0,0 0 0 0 0,0 0-1 0 0,-1 0 1 0 0,1 0 0 0 0,0 0 0 0 0,0 0-1 0 0,0 0 1 0 0,0 0 0 0 0,0 0 0 0 0,0 0 0 0 0,0 0-1 0 0,0 0 1 0 0,0 0 0 0 0,0 0 0 0 0,-1 0-1 0 0,1 0 1 0 0,0 0 0 0 0,0 0 0 0 0,0 0 0 0 0,0 0-1 0 0,0 0 1 0 0,0 0 0 0 0,0 0 0 0 0,0 0-1 0 0,0 0 1 0 0,0-1 0 0 0,0 1 0 0 0,0 0-1 0 0,0 0 1 0 0,0 0 0 0 0,0 0 0 0 0,-1 0 0 0 0,1 0-1 0 0,0 0 1 0 0,0 0 0 0 0,0 0 0 0 0,0 0-1 0 0,0 0 1 0 0,0-1 0 0 0,0 1 0 0 0,0 0-1 0 0,0 0 1 0 0,0 0 0 0 0,0 0 0 0 0,0 0 0 0 0,0 0-1 0 0,0 0 1 0 0,0 0 0 0 0,0 0 0 0 0,0 0-1 0 0,0-1 1 0 0,1 1 7 0 0,-1-2-105 0 0,0 1 5 0 0,0-1-17 0 0,0 1-42 0 0,0-1-174 0 0,0 1 113 0 0,0 0-42 0 0,0 0-67 0 0,0 1-48 0 0,0-1-42 0 0,0 1-37 0 0,0-1-131 0 0,0 1-37 0 0,0 0-1374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31.3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63 143 7632 0 0,'0'0'166'0'0,"0"0"29"0"0,0 3 14 0 0,-1-3-196 0 0,1 1-1 0 0,0 0 0 0 0,0-1 0 0 0,1 1 1 0 0,-1 0-1 0 0,0 0 0 0 0,0-1 1 0 0,0 1-1 0 0,0 0 0 0 0,1-1 0 0 0,-1 1 1 0 0,0-1-1 0 0,0 1 0 0 0,1 0 0 0 0,-1-1-12 0 0,1 1 3 0 0,0-1 0 0 0,-1 0-1 0 0,1 1 1 0 0,0-1 0 0 0,0 0-1 0 0,0 1 1 0 0,0-1 0 0 0,-1 0-1 0 0,1 0 1 0 0,0 0 0 0 0,0 0-1 0 0,0 0 1 0 0,0 0 0 0 0,0 0-3 0 0,2 0-109 0 0,1 0 79 0 0,-1 0 68 0 0,1 0 58 0 0,0 0 67 0 0,1 0 46 0 0,8 0 607 0 0,-8 0-492 0 0,-3 0-165 0 0,0 0-33 0 0,3-3 480 0 0,8-7-106 0 0,1 4-48 0 0,-10 0-144 0 0,-4 5-290 0 0,1 1 0 0 0,-1-1 0 0 0,0 1 1 0 0,0 0-1 0 0,0-1 0 0 0,1 1 0 0 0,-1 0 0 0 0,0-1 0 0 0,1 1 0 0 0,-1 0 0 0 0,0-1 0 0 0,0 1 0 0 0,1 0 0 0 0,-1 0 0 0 0,1-1 0 0 0,-1 1 0 0 0,0 0 0 0 0,1 0 0 0 0,-1 0 1 0 0,0 0-1 0 0,1-1 0 0 0,-1 1 0 0 0,1 0 0 0 0,-1 0 0 0 0,1 0 0 0 0,-1 0 0 0 0,0 0 0 0 0,1 0 0 0 0,-1 0 0 0 0,1 0 0 0 0,-1 0-18 0 0,0 0 7 0 0,0 0-1 0 0,1 0 1 0 0,-1 0-1 0 0,0 0 1 0 0,0 0-1 0 0,0 1 1 0 0,0-1-1 0 0,0 0 1 0 0,0 0 0 0 0,0 0-1 0 0,0 0 1 0 0,0 0-1 0 0,0 0 1 0 0,1 0-1 0 0,-1 0 1 0 0,0-1-1 0 0,0 1 1 0 0,0 0-1 0 0,0 0 1 0 0,0 0-1 0 0,0 0 1 0 0,0 0-1 0 0,0 0 1 0 0,0 0-1 0 0,0 0 1 0 0,0 0-1 0 0,1 0 1 0 0,-1 0 0 0 0,0 0-1 0 0,0 0 1 0 0,0 0-1 0 0,0 0 1 0 0,0 0-1 0 0,0 0 1 0 0,0 0-1 0 0,0-1 1 0 0,0 1-1 0 0,0 0 1 0 0,0 0-1 0 0,0 0 1 0 0,0 0-1 0 0,0 0 1 0 0,0 0-1 0 0,0 0 1 0 0,0 0-1 0 0,0 0 1 0 0,0 0 0 0 0,0-1-1 0 0,0 1 1 0 0,0 0-1 0 0,0 0 1 0 0,0 0-1 0 0,0 0 1 0 0,0 0-1 0 0,0 0 1 0 0,0 0-1 0 0,0 0-6 0 0,0-1 17 0 0,0 1-1 0 0,0-1 1 0 0,0 1 0 0 0,0-1-1 0 0,0 1 1 0 0,0-1-1 0 0,0 1 1 0 0,0-1 0 0 0,0 1-1 0 0,0-1 1 0 0,0 1 0 0 0,1-1-1 0 0,-1 1 1 0 0,0-1-1 0 0,0 1 1 0 0,1 0 0 0 0,-1-1-1 0 0,0 1 1 0 0,0-1-1 0 0,1 1 1 0 0,-1 0 0 0 0,1-1-1 0 0,-1 1 1 0 0,0 0-1 0 0,1-1 1 0 0,-1 1 0 0 0,1 0-1 0 0,-1 0 1 0 0,0-1-1 0 0,1 1 1 0 0,-1 0 0 0 0,1 0-1 0 0,-1 0 1 0 0,1 0-1 0 0,-1 0 1 0 0,1-1 0 0 0,-1 1-1 0 0,1 0 1 0 0,-1 0-1 0 0,1 0 1 0 0,-1 0 0 0 0,1 1-17 0 0,4-4 326 0 0,6-8-71 0 0,-9 8-99 0 0,0 1-54 0 0,-2-1-33 0 0,0 0-32 0 0,0 1-13 0 0,1 0 31 0 0,6-3 92 0 0,-7 5-139 0 0,1 0-1 0 0,-1-1 1 0 0,1 1 0 0 0,-1 0-1 0 0,0 0 1 0 0,1-1-1 0 0,-1 1 1 0 0,0 0-1 0 0,1 0 1 0 0,-1-1 0 0 0,0 1-1 0 0,0 0 1 0 0,1-1-1 0 0,-1 1 1 0 0,0 0-1 0 0,0-1 1 0 0,1 1 0 0 0,-1-1-1 0 0,0 1 1 0 0,0 0-1 0 0,0-1 1 0 0,0 1 0 0 0,0-1-1 0 0,0 1 1 0 0,0 0-1 0 0,0-1 1 0 0,0 1-1 0 0,0-1 1 0 0,0 1 0 0 0,0-1-1 0 0,0 1-7 0 0,0-3 162 0 0,0 3-2 0 0,3-1-24 0 0,-1 1-59 0 0,5 1-19 0 0,-6-1-11 0 0,0 0-44 0 0,-1 0 0 0 0,0 0-1 0 0,0 0 1 0 0,0 0 0 0 0,0 0-1 0 0,0 0 1 0 0,0 0 0 0 0,0 0-1 0 0,0 0 1 0 0,0 0 0 0 0,0 0-1 0 0,0 0 1 0 0,1 0 0 0 0,-1 0 0 0 0,0 0-1 0 0,0 0 1 0 0,0 0 0 0 0,0 0-1 0 0,0 0 1 0 0,0 0 0 0 0,0 0-1 0 0,0 0 1 0 0,0 0 0 0 0,0 0-1 0 0,1 0 1 0 0,-1 0 0 0 0,0 0 0 0 0,0 0-1 0 0,0 0 1 0 0,0 0 0 0 0,0 0-1 0 0,0 0 1 0 0,0 0 0 0 0,0-1-1 0 0,0 1 1 0 0,0 0 0 0 0,0 0-1 0 0,0 0 1 0 0,0 0 0 0 0,0 0-1 0 0,0 0 1 0 0,0 0 0 0 0,0 0 0 0 0,0 0-1 0 0,0 0 1 0 0,0 0 0 0 0,0-1-1 0 0,0 1 1 0 0,0 0 0 0 0,0 0-1 0 0,0 0 1 0 0,0 0 0 0 0,0 0-1 0 0,0 0 1 0 0,0 0 0 0 0,0 0 0 0 0,0 0-3 0 0,0-2 15 0 0,0-2 43 0 0,0-12 231 0 0,0 11-219 0 0,0 3 57 0 0,0 2 1 0 0,0 0-5 0 0,0 0-22 0 0,0 0-6 0 0,-3-3-6 0 0,-7-8 2 0 0,7 9 12 0 0,3 2 7 0 0,-11-2 70 0 0,-3-5-59 0 0,3 2-47 0 0,3 3 15 0 0,5 2 31 0 0,3 0-2 0 0,-1 0-23 0 0,-2-1-44 0 0,-7 2-14 0 0,8-1-10 0 0,-7 0 55 0 0,-16 0 147 0 0,19 1-179 0 0,1 1-35 0 0,4 2 13 0 0,0-1-6 0 0,-15 5 86 0 0,-2 2-35 0 0,12-6-46 0 0,4-4-21 0 0,-3 0 8 0 0,4 0-14 0 0,1-1 0 0 0,-1 1 1 0 0,1 0-1 0 0,-1 0 0 0 0,1 0 1 0 0,-1 0-1 0 0,1 0 0 0 0,-1 0 1 0 0,1 0-1 0 0,-1 0 0 0 0,1 0 1 0 0,-1 1-1 0 0,1-1 0 0 0,-1 0 1 0 0,1 0-1 0 0,-1 0 0 0 0,1 0 1 0 0,-1 1-1 0 0,1-1 0 0 0,-1 0 1 0 0,1 1-1 0 0,0-1 0 0 0,-1 0 1 0 0,1 1-1 0 0,0-1 0 0 0,-1 0 1 0 0,1 1-1 0 0,0-1 0 0 0,-1 1 1 0 0,1-1-1 0 0,0 0 0 0 0,0 1 0 0 0,-5 6 0 0 0,-5-2 0 0 0,4 8 0 0 0,-4 3 0 0 0,7 0 0 0 0,3 31 0 0 0,1-38 0 0 0,-2 1 0 0 0,-12 18 0 0 0,13-27 0 0 0,-1 0 0 0 0,1 0 0 0 0,0 0 0 0 0,0 0 0 0 0,0 0 0 0 0,0 0 0 0 0,-1 0 0 0 0,1 0 0 0 0,1 0 0 0 0,-1 0 0 0 0,0 0 0 0 0,0 0 0 0 0,0 0 0 0 0,0 0 0 0 0,1 0 0 0 0,-1-1 0 0 0,0 1 0 0 0,1 0 0 0 0,-1 0 0 0 0,1 0 0 0 0,-1 0 0 0 0,1 0 0 0 0,-1-1 0 0 0,1 1 0 0 0,0 0 0 0 0,-1 0 0 0 0,1-1 0 0 0,4 7 0 0 0,-5-5 0 0 0,1-1 0 0 0,-1 1 0 0 0,1-1 0 0 0,-1 1 0 0 0,0 0 0 0 0,0 0 0 0 0,0-1 0 0 0,0 1 0 0 0,0 0 0 0 0,0-1 0 0 0,0-1 0 0 0,0 3 0 0 0,0 0 0 0 0,0 0 0 0 0,0 0 0 0 0,1 0 0 0 0,-1-1 0 0 0,1 1 0 0 0,0 1 0 0 0,6 4 0 0 0,-6-8 0 0 0,-1 0 0 0 0,0 1 0 0 0,1-1 0 0 0,-1 0 0 0 0,1 1 0 0 0,-1-1 0 0 0,0 0 0 0 0,1 1 0 0 0,-1-1 0 0 0,0 1 0 0 0,1-1 0 0 0,-1 0 0 0 0,0 1 0 0 0,0-1 0 0 0,0 1 0 0 0,1-1 0 0 0,-1 1 0 0 0,0-1 0 0 0,0 1 0 0 0,0-1 0 0 0,0 1 0 0 0,0-1 0 0 0,0 1 0 0 0,0-1 0 0 0,0 1 0 0 0,0-1 0 0 0,0 1 0 0 0,0-1 0 0 0,0 1 0 0 0,0 0 0 0 0,0-1 0 0 0,0 1 0 0 0,0-1 0 0 0,-1 1 0 0 0,1-1 0 0 0,0 1 0 0 0,0-1 0 0 0,1 1 0 0 0,-1-1 0 0 0,0 1 0 0 0,0-1 0 0 0,0 0 0 0 0,0 1 0 0 0,0-1 0 0 0,0 1 0 0 0,1-1 0 0 0,-1 1 0 0 0,0-1 0 0 0,0 1 0 0 0,1-1 0 0 0,-1 0 0 0 0,0 1 0 0 0,1-1 0 0 0,-1 1 0 0 0,0-1 0 0 0,1 0 0 0 0,-1 1 0 0 0,0-1 0 0 0,1 0 0 0 0,-1 0 0 0 0,1 1 0 0 0,0-1 0 0 0,5 4 0 0 0,1 8 1 0 0,-7-11-2 0 0,0 0 0 0 0,1 0 0 0 0,-1 0 0 0 0,1 0 0 0 0,-1 0 0 0 0,1 0 0 0 0,0 0 0 0 0,-1 0 0 0 0,1-1 0 0 0,0 1 0 0 0,0 0 0 0 0,-1 0 1 0 0,1 0-1 0 0,0-1 0 0 0,0 1 0 0 0,1 0 1 0 0,2 1-17 0 0,-3-2 14 0 0,0 1 1 0 0,-1-1-1 0 0,1 0 0 0 0,0 0 1 0 0,-1 1-1 0 0,1-1 0 0 0,-1 1 1 0 0,1-1-1 0 0,0 0 0 0 0,-1 1 1 0 0,1-1-1 0 0,-1 1 0 0 0,0-1 1 0 0,1 1-1 0 0,-1 0 0 0 0,1-1 1 0 0,-1 1-1 0 0,0-1 0 0 0,1 1 1 0 0,-1 0-1 0 0,0-1 0 0 0,1 1 3 0 0,1 4 2 0 0,8 8 9 0 0,-4-9 36 0 0,1-3-40 0 0,-1 0-8 0 0,25 14-9 0 0,-23-10-11 0 0,-6-4 19 0 0,-1 0-1 0 0,1 0 1 0 0,-1 0 0 0 0,1 0-1 0 0,-1-1 1 0 0,1 1 0 0 0,-1 0-1 0 0,1-1 1 0 0,-1 0 0 0 0,1 1-1 0 0,0-1 1 0 0,-1 0 0 0 0,1 0-1 0 0,0 0 3 0 0,11 0-14 0 0,34 0 40 0 0,-25 0-77 0 0,6 0-79 0 0,-24 0 96 0 0,-2 0-25 0 0,0 0-32 0 0,0 0-50 0 0,-1 0-24 0 0,1 0-51 0 0,0 0-60 0 0,-1 0-65 0 0,1 0-70 0 0,-1 0-67 0 0,1 0-58 0 0,-1 0-52 0 0,1 0-174 0 0,0 0-51 0 0,1 0-211 0 0,0 0-567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29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33 269 7800 0 0,'0'6'111'0'0,"0"-1"-71"0"0,0 9-107 0 0,0-7 90 0 0,0-2 47 0 0,0 1 58 0 0,0 1 89 0 0,0 1 100 0 0,0 1 117 0 0,0-3-169 0 0,0 0 37 0 0,2-6 243 0 0,9 0-28 0 0,-11 0-510 0 0,0 0 0 0 0,0 0-1 0 0,0 0 1 0 0,0 0 0 0 0,0 0-1 0 0,0 0 1 0 0,0 0 0 0 0,0 0-1 0 0,0 0 1 0 0,1 0 0 0 0,-1 0-1 0 0,0 0 1 0 0,0 0 0 0 0,0 0-1 0 0,0 0 1 0 0,0 0 0 0 0,0 0-1 0 0,0 0 1 0 0,0 0 0 0 0,0 0-1 0 0,0 0 1 0 0,1 0 0 0 0,-1 0-1 0 0,0 0 1 0 0,0-1 0 0 0,0 1-1 0 0,0 0 1 0 0,0 0 0 0 0,0 0-1 0 0,0 0 1 0 0,0 0 0 0 0,0 0-1 0 0,0 0 1 0 0,0 0 0 0 0,0 0-1 0 0,0 0 1 0 0,0 0 0 0 0,0 0-1 0 0,0 0 1 0 0,0-1 0 0 0,0 1-1 0 0,1 0 1 0 0,-1 0 0 0 0,0 0-1 0 0,0 0 1 0 0,0 0 0 0 0,0 0-1 0 0,0 0 1 0 0,0 0 0 0 0,0 0-1 0 0,0 0 1 0 0,-1-1 0 0 0,1 1-1 0 0,0 0 1 0 0,0 0 0 0 0,0 0-1 0 0,0 0-6 0 0,1-4 39 0 0,0 1 33 0 0,1 0 87 0 0,2 1 40 0 0,6 1 226 0 0,-3 1-193 0 0,-3 0-136 0 0,1-3 192 0 0,9-7 0 0 0,-1 4-16 0 0,-9 0-133 0 0,-4 5-131 0 0,1 1 0 0 0,-1 0-1 0 0,0-1 1 0 0,0 1-1 0 0,1-1 1 0 0,-1 1-1 0 0,0 0 1 0 0,1-1 0 0 0,-1 1-1 0 0,0-1 1 0 0,1 1-1 0 0,-1 0 1 0 0,1 0 0 0 0,-1-1-1 0 0,1 1 1 0 0,-1 0-1 0 0,0 0 1 0 0,1-1 0 0 0,-1 1-1 0 0,1 0 1 0 0,-1 0-1 0 0,1 0 1 0 0,-1 0 0 0 0,1 0-1 0 0,-1 0 1 0 0,1 0-1 0 0,-1 0 1 0 0,1 0-1 0 0,-1 0 1 0 0,1 0 0 0 0,-1 0-1 0 0,1 0-7 0 0,1 0 23 0 0,0 0 0 0 0,0 0 0 0 0,0-1 0 0 0,0 1 0 0 0,0-1 0 0 0,0 0-1 0 0,0 1 1 0 0,-1-1 0 0 0,1 0 0 0 0,0 0 0 0 0,0 0 0 0 0,-1 0 0 0 0,1-1 0 0 0,-1 1-1 0 0,1 0 1 0 0,0-1-23 0 0,7-8 129 0 0,-4 5-88 0 0,-1 0 62 0 0,-4-1-64 0 0,1 2-18 0 0,10-2 7 0 0,-6-4 25 0 0,1 5-36 0 0,-5 5-15 0 0,-1 0 0 0 0,1 0 0 0 0,-1-1 0 0 0,1 1 0 0 0,-1 0 0 0 0,0 0 0 0 0,1-1 0 0 0,-1 1 0 0 0,1 0 0 0 0,-1-1 0 0 0,0 1 0 0 0,0-1-1 0 0,1 1 1 0 0,-1 0 0 0 0,0-1 0 0 0,0 1 0 0 0,1-1 0 0 0,-1 1 0 0 0,0-1 0 0 0,0 1 0 0 0,0-1 0 0 0,0 1 0 0 0,0-1 0 0 0,1 1 0 0 0,-1-1 0 0 0,0 1 0 0 0,0-1 0 0 0,0 1 0 0 0,-1-1 0 0 0,1 1 0 0 0,0-1 0 0 0,0 0-2 0 0,0 1 1 0 0,0-1 0 0 0,0 0 0 0 0,0 0 0 0 0,0 0 0 0 0,0 0 0 0 0,0 0 0 0 0,0 1 0 0 0,0-1 0 0 0,1 0 0 0 0,-1 0 0 0 0,0 0 0 0 0,1 0 0 0 0,-1 1 0 0 0,1-2-1 0 0,9-3 10 0 0,-10 5-9 0 0,1 0 0 0 0,-1 0 0 0 0,0-1 0 0 0,0 1 0 0 0,0 0 0 0 0,1 0-1 0 0,-1 0 1 0 0,0 0 0 0 0,0-1 0 0 0,0 1 0 0 0,0 0 0 0 0,0 0 0 0 0,0-1 0 0 0,1 1 0 0 0,-1 0-1 0 0,0 0 1 0 0,0-1 0 0 0,0 1 0 0 0,0 0 0 0 0,0 0 0 0 0,0 0 0 0 0,0-1 0 0 0,0 1 0 0 0,0 0-1 0 0,0 0 1 0 0,0-1 0 0 0,0 1 0 0 0,0 0 0 0 0,0 0 0 0 0,0-1 0 0 0,0 1 0 0 0,-1 0-1 0 0,1 0 1 0 0,0-1 0 0 0,0 1 0 0 0,0 0 0 0 0,0 0 0 0 0,0 0 0 0 0,0-1 0 0 0,-1 1 0 0 0,1 0-1 0 0,0 0 1 0 0,0 0 0 0 0,0 0 0 0 0,-1-1 0 0 0,1 1-1 0 0,-10-3 23 0 0,8 3-1 0 0,4-3-1 0 0,2 0-14 0 0,-4 3-7 0 0,0 0 1 0 0,0 0-1 0 0,1 0 1 0 0,-1-1 0 0 0,0 1-1 0 0,0 0 1 0 0,0 0-1 0 0,1 0 1 0 0,-1 0-1 0 0,0-1 1 0 0,0 1-1 0 0,0 0 1 0 0,0 0 0 0 0,1 0-1 0 0,-1-1 1 0 0,0 1-1 0 0,0 0 1 0 0,0 0-1 0 0,0-1 1 0 0,0 1-1 0 0,0 0 1 0 0,0 0 0 0 0,0-1-1 0 0,0 1 1 0 0,1 0-1 0 0,-1 0 1 0 0,0-1-1 0 0,0 1 1 0 0,0 0 0 0 0,-1-1-1 0 0,1 0 6 0 0,-2-1 0 0 0,1 0 1 0 0,0 0-1 0 0,0 1 0 0 0,0-1 1 0 0,-1 0-1 0 0,1 1 1 0 0,-3-2-7 0 0,-2-1 0 0 0,1 0-3 0 0,3-9 70 0 0,2 13-67 0 0,0-1 3 0 0,0 1 1 0 0,0-1-1 0 0,0 0 1 0 0,0 0-1 0 0,0 1 1 0 0,0-1-1 0 0,0 0 1 0 0,0 1 0 0 0,0-1-1 0 0,-1 0 1 0 0,1 1-1 0 0,0-1 1 0 0,-1 1-1 0 0,1-1 1 0 0,0 0-4 0 0,-1 1 1 0 0,0 0-1 0 0,0-1 1 0 0,1 1 0 0 0,-1 0 0 0 0,0-1-1 0 0,0 1 1 0 0,0 0 0 0 0,0 0 0 0 0,1 0 0 0 0,-1 0-1 0 0,0 0 1 0 0,0 0 0 0 0,0 0 0 0 0,0 0-1 0 0,1 0 0 0 0,-32 0 0 0 0,20-1 6 0 0,11 1-4 0 0,0 0 0 0 0,0-1 0 0 0,0 1 0 0 0,0 0 0 0 0,0 0 1 0 0,0 0-1 0 0,0 0 0 0 0,0 1 0 0 0,0-1 0 0 0,0 0 0 0 0,0 0 0 0 0,0 1 0 0 0,0-1 0 0 0,0 0 0 0 0,0 1 0 0 0,0-1 0 0 0,0 1-2 0 0,-6 4 8 0 0,0 1-1 0 0,0 0 1 0 0,-5 6-8 0 0,-4 1 0 0 0,11-10 0 0 0,4-3 0 0 0,1 0 0 0 0,-1 1 0 0 0,1-1 0 0 0,-1 0 0 0 0,0 1 0 0 0,1-1 0 0 0,-1 0 0 0 0,1 1 0 0 0,-1-1 0 0 0,1 1 0 0 0,-1-1 0 0 0,1 1 0 0 0,-1-1 0 0 0,1 1 0 0 0,-1-1 0 0 0,1 1 0 0 0,0-1 0 0 0,-1 1 0 0 0,1 0 0 0 0,0-1 0 0 0,-1 1 0 0 0,1 0 0 0 0,-2 4 0 0 0,-25 42 0 0 0,26-45 0 0 0,1 1 0 0 0,-1-1 0 0 0,0 0 0 0 0,1 1 0 0 0,0-1 0 0 0,-1 0 0 0 0,1 1 0 0 0,0-1 0 0 0,0 1 0 0 0,0 1 0 0 0,-1 13 0 0 0,-9 4 0 0 0,9-17 0 0 0,0 0 0 0 0,0-1 0 0 0,1 1 0 0 0,0 0 0 0 0,0 3 0 0 0,0 46-72 0 0,0-49 72 0 0,0 0 0 0 0,0 0 0 0 0,1-1 0 0 0,-1 1 0 0 0,2 3 0 0 0,0 0 0 0 0,2 0 0 0 0,-1 0 0 0 0,5 6 0 0 0,1 3 0 0 0,-4 0 0 0 0,8 0 0 0 0,3-1 0 0 0,0-1 0 0 0,17 2 0 0 0,-3-1 0 0 0,-28-14 1 0 0,-1-1 0 0 0,1 1 1 0 0,-1 0-1 0 0,1-1 1 0 0,-1 1-1 0 0,0 0 0 0 0,1 0 1 0 0,-1 0-1 0 0,0 0 1 0 0,0 1-1 0 0,1-1 1 0 0,-1 0-1 0 0,0 0 0 0 0,0 2-1 0 0,-1-3 1 0 0,1 0 1 0 0,-1 0-1 0 0,0 1 0 0 0,1-1 0 0 0,-1 0 0 0 0,0 1 0 0 0,0-1 0 0 0,1 0 0 0 0,-1 0 0 0 0,0 0 0 0 0,1 1 0 0 0,-1-1 0 0 0,1 0 1 0 0,-1 0-1 0 0,0 0 0 0 0,1 0 0 0 0,-1 0 0 0 0,0 0 0 0 0,1 0 0 0 0,-1 0 0 0 0,1 0 0 0 0,-1 0 0 0 0,0 0 0 0 0,1 0 0 0 0,-1 0 0 0 0,1 0 1 0 0,-1 0-1 0 0,0 0 0 0 0,1 0 0 0 0,-1 0 0 0 0,1-1-1 0 0,30 1 11 0 0,-9 0-11 0 0,3 0-54 0 0,-19 0-85 0 0,0-1 51 0 0,6-5-66 0 0,-6 2 11 0 0,-3 3 25 0 0,1-1-42 0 0,1 1-135 0 0,1 1-110 0 0,-3 0-65 0 0,0 0-113 0 0,-1-1 83 0 0,1 1-41 0 0,2-2-635 0 0,1-2-495 0 0,3-5-944 0 0</inkml:trace>
  <inkml:trace contextRef="#ctx0" brushRef="#br0" timeOffset="369.95">427 32 5344 0 0,'0'-3'157'0'0,"0"3"-147"0"0,0-1 0 0 0,0 0 0 0 0,0 1 0 0 0,0-1-1 0 0,0 0 1 0 0,0 1 0 0 0,0-1 0 0 0,1 0 0 0 0,-1 1 0 0 0,0-1 0 0 0,0 0 0 0 0,1 1-1 0 0,-1-1 1 0 0,0 1 0 0 0,1-1-10 0 0,5-2 49 0 0,-2 3 26 0 0,-4 0-75 0 0,2 0 152 0 0,-1 0 176 0 0,-1 0 300 0 0,0 0 20 0 0,0 0-13 0 0,0 0-83 0 0,0 0-38 0 0,0 0-8 0 0,0 0-12 0 0,0-2-39 0 0,0-9-20 0 0,0 9-3 0 0,0 2-22 0 0,0 0-88 0 0,0 2-40 0 0,0 2-185 0 0,3 3 75 0 0,0-6-63 0 0,1 0 46 0 0,1-1 79 0 0,-2 3-23 0 0,1 2-103 0 0,0 1 0 0 0,0 0 1 0 0,-1-1-1 0 0,1 4-108 0 0,3 5 131 0 0,-7-14-130 0 0,6 31 274 0 0,-2-23-213 0 0,7 18 97 0 0,3 11-47 0 0,-1 0-17 0 0,-12-34-94 0 0,0 0 1 0 0,-1 1-1 0 0,1-1 1 0 0,-1 0 0 0 0,1 1-1 0 0,-1-1 1 0 0,0 0 0 0 0,-1 1-2 0 0,3 13 11 0 0,4-4 19 0 0,-5-12-28 0 0,0 1 0 0 0,0-1 0 0 0,0 1 0 0 0,-1-1 1 0 0,1 1-1 0 0,-1-1 0 0 0,1 1 0 0 0,-1 0 0 0 0,1-1 0 0 0,-1 1 0 0 0,0 0 0 0 0,0-1 0 0 0,0 1 1 0 0,0 0-3 0 0,1 4 6 0 0,-1-1 0 0 0,1 1 1 0 0,1 0-1 0 0,-1-1 1 0 0,2 4-7 0 0,-1-4 6 0 0,0 1 0 0 0,-1-1 1 0 0,0 1-1 0 0,0 0 1 0 0,0 3-7 0 0,-1-7 0 0 0,0 1 1 0 0,0-1-1 0 0,1 0 1 0 0,-1 1-1 0 0,0-1 1 0 0,1 0-1 0 0,0 1 1 0 0,0-1-1 0 0,-1 0 1 0 0,1 0-1 0 0,1 1 1 0 0,0 0-1 0 0,7 18 47 0 0,-4-10-39 0 0,-4-8-7 0 0,1 0-1 0 0,-1 0 0 0 0,0 0 0 0 0,0 0 1 0 0,0 1-1 0 0,-1-1 0 0 0,1 0 0 0 0,-1 0 1 0 0,0 3-1 0 0,1-3 4 0 0,-1 1 0 0 0,0-1 0 0 0,1 0 0 0 0,0 0 0 0 0,-1 1 0 0 0,1-1 0 0 0,1 0 0 0 0,-1 0 0 0 0,1 2-4 0 0,3 6 17 0 0,-5-10-17 0 0,0 0 1 0 0,0 0 0 0 0,0 0-1 0 0,1-1 1 0 0,-1 1-1 0 0,0 0 1 0 0,1 0-1 0 0,-1 0 1 0 0,0 0-1 0 0,1 0 1 0 0,0-1 0 0 0,-1 1-1 0 0,1 0 1 0 0,-1 0-1 0 0,1-1 1 0 0,0 1-1 0 0,-1 0 1 0 0,1-1 0 0 0,0 1-1 0 0,5 4 0 0 0,-5-4 0 0 0,-1-1 0 0 0,1 1 0 0 0,-1 0 0 0 0,0 0 0 0 0,0 0 0 0 0,1-1 0 0 0,-1 1 0 0 0,0 0 0 0 0,0 0 0 0 0,0 0 0 0 0,0 0 0 0 0,0-1 0 0 0,0 1 0 0 0,0 1 0 0 0,0 14 1 0 0,0-3-45 0 0,0-11-25 0 0,3-2-82 0 0,7 0-140 0 0,-8 0 155 0 0,-1 0-36 0 0,-1 0-63 0 0,0 0-114 0 0,0 0-132 0 0,0 0-119 0 0,0 0 85 0 0,0 0-44 0 0,0 0-654 0 0,0 0-512 0 0,0 0-976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33.9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0 6384 0 0,'0'0'184'0'0,"-3"0"-6"0"0,-3 0-122 0 0,2 0 22 0 0,1 0 78 0 0,3 0 178 0 0,0 0 297 0 0,-2 0-326 0 0,1 0-67 0 0,-1 0-57 0 0,1 0-51 0 0,-1 0 13 0 0,-2 0-20 0 0,4 0-66 0 0,-1 0 39 0 0,-2 0 407 0 0,3 0-58 0 0,0 0-11 0 0,-3 3-26 0 0,-7 8-100 0 0,7-9-42 0 0,3-2-8 0 0,0 3-13 0 0,0 7-46 0 0,0-7-27 0 0,0 2-4 0 0,0 16-2 0 0,0-20-160 0 0,0-1 1 0 0,0 0-1 0 0,0 1 0 0 0,0-1 0 0 0,0 0 0 0 0,0 1 0 0 0,0-1 1 0 0,0 0-1 0 0,0 1 0 0 0,0-1 0 0 0,0 0 0 0 0,0 0 0 0 0,0 1 0 0 0,1-1 1 0 0,-1 0-1 0 0,0 1 0 0 0,0-1 0 0 0,0 0 0 0 0,0 0 0 0 0,1 1 1 0 0,-1-1-1 0 0,0 0 0 0 0,0 0 0 0 0,0 1 0 0 0,1-1 0 0 0,-1 0-6 0 0,6 9 86 0 0,-1 7 91 0 0,-3 3 2 0 0,-2-5-91 0 0,0-11-75 0 0,4 27 118 0 0,3-6-58 0 0,-5-18-60 0 0,8 15 47 0 0,-3-5-30 0 0,-5 0 36 0 0,-3-7-37 0 0,1-5-17 0 0,-1 0-1 0 0,1-1 1 0 0,0 1-1 0 0,0 0 1 0 0,1-1 0 0 0,-1 1-1 0 0,1-1 1 0 0,0 1 0 0 0,0 1-12 0 0,26 69 192 0 0,-24-57-145 0 0,-3 3-28 0 0,-1-10-5 0 0,1 0 21 0 0,0-8-25 0 0,-1 0 0 0 0,1 0 1 0 0,0 0-1 0 0,1 0 0 0 0,-1 0 0 0 0,0 0 1 0 0,0 0-1 0 0,1 0 0 0 0,-1 0 0 0 0,1 0 1 0 0,0 0-11 0 0,4 6 37 0 0,-4-7-28 0 0,0 1 0 0 0,0-1 0 0 0,-1 1 0 0 0,1-1 0 0 0,0 1 0 0 0,0-1 0 0 0,-1 1 0 0 0,1 0 0 0 0,-1-1 0 0 0,0 1 0 0 0,1 0 0 0 0,-1-1 0 0 0,0 1 0 0 0,0 0 0 0 0,0 0-9 0 0,0 0 3 0 0,0 16 55 0 0,0-15-44 0 0,0-1-1 0 0,1 1 1 0 0,-1-1-1 0 0,0 1 1 0 0,1-1-1 0 0,-1 1 1 0 0,1-1-1 0 0,0 0 1 0 0,0 1-1 0 0,0-1 1 0 0,0 0-1 0 0,0 0 1 0 0,1 1-1 0 0,-1-1 1 0 0,1 0-14 0 0,1 2 76 0 0,-2-1-34 0 0,-2 6-10 0 0,1-6-6 0 0,0 12 60 0 0,0-1-4 0 0,0-12 4 0 0,0-2 29 0 0,0 0 12 0 0,0 3 1 0 0,0 7-42 0 0,0-7-160 0 0,0-3-25 0 0,0 0-17 0 0,0 0-111 0 0,0 0-49 0 0,0 0 205 0 0,0 0-4 0 0,0 0-20 0 0,0-1-38 0 0,0 1-15 0 0,0 0-39 0 0,0-1-46 0 0,0 0-50 0 0,0 0-55 0 0,0 0-50 0 0,0 0-45 0 0,0 0-40 0 0,0-1-139 0 0,0 1-38 0 0,0-1-168 0 0,0-2-451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46.0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8032 0 0,'0'0'233'0'0,"0"3"-9"0"0,1 3-185 0 0,5 8-26 0 0,-2-8 22 0 0,-1 1 64 0 0,-2-2 19 0 0,0 2 54 0 0,-1 8 273 0 0,0-2-129 0 0,0-1-53 0 0,1 0-60 0 0,1-1-62 0 0,2 5 70 0 0,-2-9-114 0 0,0-1 0 0 0,0 1 1 0 0,-1-1-1 0 0,0 1 0 0 0,-1 0 1 0 0,1 0-98 0 0,-2 19 319 0 0,1 16 163 0 0,3-16-207 0 0,8 6 17 0 0,-6 0-4 0 0,0-16-143 0 0,-3-10-71 0 0,0 1 1 0 0,-1 0-1 0 0,0-1 1 0 0,0 1-1 0 0,0 0 1 0 0,-1 0-75 0 0,0 8 147 0 0,0-7-55 0 0,0-1 0 0 0,0 1 1 0 0,0 0-1 0 0,1 0 0 0 0,1 1-92 0 0,3 7 154 0 0,-3-9-81 0 0,0 0-1 0 0,-1 0 0 0 0,0 0 0 0 0,0 0 1 0 0,0 2-73 0 0,0 9 188 0 0,1-4-39 0 0,2-1-36 0 0,0-2-35 0 0,-2-4-42 0 0,2 14 90 0 0,-4 8 10 0 0,-1-16-64 0 0,1-10-1 0 0,2 0 14 0 0,2 0-90 0 0,-1 0-97 0 0,-1-1-92 0 0,-1-1 49 0 0,0 0-38 0 0,0 0-41 0 0,-1 0-38 0 0,1-1-365 0 0,-1 1 80 0 0,1-1-54 0 0,-1 0-715 0 0,0 0-575 0 0,0 0-1086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34.4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1 4896 0 0,'0'0'108'0'0,"0"0"17"0"0,0 0 10 0 0,0 3 37 0 0,0-3-189 0 0,0 2 37 0 0,0 2 133 0 0,-1 12 589 0 0,0-13-619 0 0,0 0-44 0 0,-3 4 88 0 0,-5 12 249 0 0,8-18-399 0 0,1 0 0 0 0,0-1-1 0 0,0 1 1 0 0,-1 0-1 0 0,1 0 1 0 0,0-1 0 0 0,0 1-1 0 0,0 0 1 0 0,0 0 0 0 0,0 0-1 0 0,0-1 1 0 0,0 1 0 0 0,0 0-1 0 0,0 0 1 0 0,1-1 0 0 0,-1 1-1 0 0,0 0 1 0 0,0 0 0 0 0,1-1-1 0 0,-1 1 1 0 0,1 0 0 0 0,-1-1-1 0 0,0 1 1 0 0,1 0 0 0 0,-1-1-17 0 0,4 2 107 0 0,3 4 74 0 0,-6-3-147 0 0,-1 0 1 0 0,1 0-1 0 0,-1 0 1 0 0,0 0-1 0 0,0 0 1 0 0,0 0-1 0 0,0-1 1 0 0,0 1-1 0 0,-1 1-34 0 0,1 19 167 0 0,0-21-151 0 0,0 0 0 0 0,0 1 0 0 0,1-1 1 0 0,-1 0-1 0 0,0 0 0 0 0,1 0 0 0 0,0 0 0 0 0,0 2-16 0 0,4 4 46 0 0,-4-6-33 0 0,0-1 0 0 0,0 0-1 0 0,0 1 1 0 0,0-1 0 0 0,-1 1-1 0 0,1 0 1 0 0,0-1 0 0 0,-1 1-1 0 0,0 0 1 0 0,1-1 0 0 0,-1 3-13 0 0,3 1 96 0 0,9 13 34 0 0,-10-13-92 0 0,0-1 0 0 0,0-1 0 0 0,1 1 0 0 0,-1 0 0 0 0,4 3-38 0 0,5 4 122 0 0,15 15 253 0 0,-16-19-262 0 0,-3-4-21 0 0,-7-3-82 0 0,1 0 0 0 0,-1 1 0 0 0,1-1-1 0 0,-1 0 1 0 0,1 0 0 0 0,-1 0 0 0 0,0 0 0 0 0,1 1 0 0 0,-1-1-1 0 0,1 0 1 0 0,-1 0 0 0 0,0 1 0 0 0,1-1 0 0 0,-1 0-1 0 0,0 1 1 0 0,1-1 0 0 0,-1 0 0 0 0,0 1 0 0 0,0-1 0 0 0,1 1-1 0 0,-1-1 1 0 0,0 0 0 0 0,0 1 0 0 0,0-1 0 0 0,1 1-1 0 0,-1-1 1 0 0,0 1 0 0 0,0-1 0 0 0,0 1 0 0 0,0-1 0 0 0,0 1-1 0 0,0-1 1 0 0,0 0 0 0 0,0 1 0 0 0,0-1 0 0 0,0 1-10 0 0,0-1 4 0 0,0 0 0 0 0,0 0-1 0 0,0 0 1 0 0,0 0 0 0 0,0 0 0 0 0,0 1 0 0 0,0-1 0 0 0,0 0 0 0 0,0 0 0 0 0,0 0 0 0 0,0 0 0 0 0,0 0 0 0 0,0 0 0 0 0,0 0 0 0 0,0 0 0 0 0,0 0-1 0 0,0 0 1 0 0,0 1 0 0 0,0-1 0 0 0,0 0 0 0 0,0 0 0 0 0,0 0 0 0 0,0 0 0 0 0,0 0 0 0 0,0 0 0 0 0,0 0 0 0 0,0 0 0 0 0,0 0 0 0 0,0 0 0 0 0,0 0 0 0 0,0 0-1 0 0,0 0 1 0 0,1 1 0 0 0,-1-1 0 0 0,0 0 0 0 0,0 0 0 0 0,0 0 0 0 0,0 0 0 0 0,0 0 0 0 0,0 0 0 0 0,0 0 0 0 0,0 0 0 0 0,0 0 0 0 0,0 0 0 0 0,1 0-1 0 0,-1 0 1 0 0,0 0 0 0 0,0 0 0 0 0,0 0 0 0 0,0 0 0 0 0,0 0 0 0 0,0 0 0 0 0,0 0 0 0 0,0 0 0 0 0,0 0 0 0 0,0 0 0 0 0,1 0-4 0 0,5 0 89 0 0,3 0 63 0 0,22 0 523 0 0,-20 0-439 0 0,-5-3 21 0 0,-4 1-231 0 0,3-3 128 0 0,10-11 354 0 0,-11 10-405 0 0,1-7 161 0 0,2 9-92 0 0,-7 3-162 0 0,1 1 1 0 0,-1 0-1 0 0,1 0 1 0 0,-1-1 0 0 0,0 1-1 0 0,1 0 1 0 0,-1-1-1 0 0,1 1 1 0 0,-1 0 0 0 0,0-1-1 0 0,0 1 1 0 0,1-1-1 0 0,-1 1 1 0 0,0 0-1 0 0,1-1 1 0 0,-1 1 0 0 0,0-1-1 0 0,0 1 1 0 0,0-1-1 0 0,0 1 1 0 0,1-1-1 0 0,-1 1 1 0 0,0-1 0 0 0,0 1-1 0 0,0-1 1 0 0,0 1-1 0 0,0-1 1 0 0,0 1 0 0 0,0-1-1 0 0,0 1 1 0 0,0-1-1 0 0,-1 1-10 0 0,1-34 489 0 0,0 27-419 0 0,0 0-42 0 0,-3-8 54 0 0,-10-1 84 0 0,0 0-43 0 0,11 0-69 0 0,2 15-52 0 0,0 1 0 0 0,0-1 0 0 0,0 0 0 0 0,0 0 0 0 0,0 0 0 0 0,0 0 0 0 0,0 1 0 0 0,0-1 0 0 0,-1 0 0 0 0,1 0 0 0 0,0 0 0 0 0,0 0 0 0 0,-1 1 0 0 0,1-1 0 0 0,-1 0-2 0 0,-12-4 74 0 0,-3-8-28 0 0,15 11-45 0 0,-1 1 0 0 0,1 0 0 0 0,0-1 1 0 0,0 1-1 0 0,-1 0 0 0 0,1 0 0 0 0,-1 0 1 0 0,1 0-1 0 0,-1 0 0 0 0,1 1 0 0 0,-1-1 1 0 0,0 0-1 0 0,1 1 0 0 0,-1-1 1 0 0,0 1-1 0 0,0-1 0 0 0,1 1 0 0 0,-1 0 1 0 0,0 0-2 0 0,0 0 2 0 0,1 0 0 0 0,0 0 0 0 0,0 0 0 0 0,-1 0 0 0 0,1-1 0 0 0,0 1 0 0 0,-1 0 1 0 0,1-1-1 0 0,0 1 0 0 0,0 0 0 0 0,0-1 0 0 0,-1 0 0 0 0,1 1 0 0 0,0-1 1 0 0,0 0-1 0 0,0 1 0 0 0,0-1 0 0 0,0 0 0 0 0,0 0 0 0 0,0 0 0 0 0,0 0 1 0 0,0 0-1 0 0,1 0 0 0 0,-1 0 0 0 0,0-1-2 0 0,1 1 0 0 0,-1 0 1 0 0,1 0-1 0 0,-1 0 1 0 0,1 1-1 0 0,0-1 0 0 0,-1 0 1 0 0,0 0-1 0 0,1 1 1 0 0,-1-1-1 0 0,1 0 0 0 0,-1 0 1 0 0,0 1-1 0 0,1-1 1 0 0,-1 1-1 0 0,0-1 0 0 0,0 1 1 0 0,0-1-1 0 0,1 1 1 0 0,-1-1-1 0 0,0 1 0 0 0,0 0 1 0 0,0-1-1 0 0,0 1 1 0 0,0 0-1 0 0,0 0 0 0 0,0 0 0 0 0,-9-3 1 0 0,6 0-3 0 0,4 2 4 0 0,-2-1-2 0 0,-26-8-22 0 0,14 3-40 0 0,13 6 52 0 0,0 1-1 0 0,-1-1 0 0 0,1 0 0 0 0,0 1 1 0 0,-1-1-1 0 0,1 0 0 0 0,-1 1 1 0 0,0 0-1 0 0,1-1 0 0 0,-1 1 0 0 0,1 0 1 0 0,-1 0-1 0 0,1 0 11 0 0,-3 0-172 0 0,2 0 57 0 0,-1 0 47 0 0,0 0 41 0 0,-2 0 57 0 0,-6 0 169 0 0,8 0-192 0 0,-1 0-65 0 0,2 0-17 0 0,0 0-35 0 0,0 0-41 0 0,0 0-44 0 0,0 0-70 0 0,0 0-63 0 0,-1 0-69 0 0,1 0-75 0 0,-1 0-80 0 0,0 0-86 0 0,0 0-92 0 0,0 0-98 0 0,-3 0-748 0 0,-3 0-888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34.8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17 6336 0 0,'14'0'141'0'0,"-12"0"23"0"0,-2 0 11 0 0,-2-3-29 0 0,-5-3-102 0 0,0 2 18 0 0,6 3-68 0 0,0 0 38 0 0,-2 1 130 0 0,1-1 57 0 0,-1 1 55 0 0,-5-1 773 0 0,5 1-643 0 0,1 1-233 0 0,1-1-34 0 0,0 0-40 0 0,0 0-48 0 0,-1 0-75 0 0,2 0-38 0 0,0 0-38 0 0,-3 0 542 0 0,3 0-6 0 0,0 0-21 0 0,-3 0-80 0 0,-9 3-58 0 0,-2 7 32 0 0,11-7-41 0 0,3-1-90 0 0,0 0-160 0 0,0 0 0 0 0,-1 0 0 0 0,1-1-1 0 0,-1 1 1 0 0,1 0 0 0 0,-1 0 0 0 0,0-1 0 0 0,1 1-1 0 0,-1-1 1 0 0,0 1 0 0 0,0-1 0 0 0,0 1-1 0 0,-1-1 1 0 0,1 1 0 0 0,0-1 0 0 0,-1 1-16 0 0,-10 12 84 0 0,11-12-81 0 0,1-1 0 0 0,-1 0 1 0 0,0 1-1 0 0,1-1 0 0 0,-1 1 1 0 0,1-1-1 0 0,0 1 1 0 0,-1-1-1 0 0,1 1 0 0 0,0-1 1 0 0,0 2-4 0 0,0 8 5 0 0,1-7 1 0 0,-1-1 0 0 0,0 0-1 0 0,0 0 1 0 0,0 1 0 0 0,0-1 0 0 0,-1 0 0 0 0,1 0 0 0 0,-1 0 0 0 0,0 0 0 0 0,0 1-6 0 0,-4 4 0 0 0,4-7 1 0 0,0 1-1 0 0,0-1 1 0 0,1 1 0 0 0,-1-1-1 0 0,0 1 1 0 0,0-1 0 0 0,1 1-1 0 0,-1-1 1 0 0,1 1 0 0 0,0 0 0 0 0,-1-1-1 0 0,1 1 1 0 0,0 0 0 0 0,0-1-1 0 0,0 2 0 0 0,0 1 6 0 0,-1 0-1 0 0,1 0 0 0 0,-1 0 1 0 0,0 0-1 0 0,0 0 0 0 0,0 0 1 0 0,0-1-1 0 0,-1 1 0 0 0,0 0 1 0 0,-1 2-6 0 0,2-4 0 0 0,1-1 0 0 0,-1 1 0 0 0,1-1 0 0 0,-1 1 0 0 0,1-1 0 0 0,0 1 0 0 0,0 0 0 0 0,0-1 0 0 0,0 1 0 0 0,0 0 0 0 0,0-1 0 0 0,0 1 0 0 0,1 0 0 0 0,-1-1 0 0 0,0 1 0 0 0,1-1 0 0 0,0 1 0 0 0,-1 0 0 0 0,1-1 0 0 0,0 0 0 0 0,0 1 0 0 0,-1-1 0 0 0,1 1 0 0 0,1 0 0 0 0,2 5 0 0 0,12 25 12 0 0,-15-30-5 0 0,0 0 0 0 0,0 0 0 0 0,-1 1 0 0 0,1-1 0 0 0,-1 0 0 0 0,1 1 0 0 0,-1-1 0 0 0,0 1-7 0 0,0-2 2 0 0,0 0 0 0 0,0 0 0 0 0,0 0 0 0 0,0 0 1 0 0,0 0-1 0 0,0 0 0 0 0,1 0 0 0 0,-1 0 0 0 0,0 0 1 0 0,1 0-1 0 0,-1 0 0 0 0,1 0 0 0 0,-1 0 0 0 0,1 0 1 0 0,-1-1-1 0 0,1 1 0 0 0,-1 0 0 0 0,1 0 1 0 0,0 0-1 0 0,0-1 0 0 0,-1 1 0 0 0,1 0 0 0 0,0-1 1 0 0,0 1-1 0 0,0 0 0 0 0,1 0-2 0 0,8 3 10 0 0,-8-4-10 0 0,-1 1 0 0 0,0-1 0 0 0,0 1 0 0 0,0-1 0 0 0,0 1 0 0 0,0-1 0 0 0,0 1 0 0 0,0 0 0 0 0,0-1 0 0 0,0 1 0 0 0,0 0 0 0 0,0 0 0 0 0,0-1 1 0 0,-1 1-1 0 0,1 0 0 0 0,0 0 0 0 0,-1 0 0 0 0,2 1 0 0 0,3 11 10 0 0,5-8 33 0 0,-4 6-32 0 0,22 5-1 0 0,-12-14 33 0 0,-13-2-184 0 0,-1 0 56 0 0,0 0 47 0 0,1 0 41 0 0,1 0 89 0 0,4 0 277 0 0,-6 0-298 0 0,1 0-57 0 0,0 0-101 0 0,-2 0-9 0 0,1 0-42 0 0,-1 0-60 0 0,1 0-57 0 0,0 0-65 0 0,0 0-68 0 0,0 0-74 0 0,-1 0-80 0 0,1 0-86 0 0,1 0-91 0 0,-3 0-839 0 0,0 0-885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38.5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10944 0 0,'0'0'248'0'0,"0"0"34"0"0,0 0 20 0 0,0 0-38 0 0,0 0-199 0 0,-2-2-37 0 0,-5-5-7 0 0,3 3 21 0 0,2 2 42 0 0,1 1 100 0 0,1 1 170 0 0,0 0 20 0 0,0 0-40 0 0,0 0-251 0 0,0 0-6 0 0,0 0 3 0 0,0 0-14 0 0,0 0-73 0 0,0 0-84 0 0,0 0-83 0 0,0 0 43 0 0,0 0-33 0 0,0 0-37 0 0,0 0-35 0 0,0 1-328 0 0,0-1 72 0 0,0 0-47 0 0,0 2-640 0 0,0 2-505 0 0,0 5-958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38.8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9384 0 0,'0'13'208'0'0,"0"-10"33"0"0,0-3 16 0 0,0 0 34 0 0,0 0 92 0 0,0 0 38 0 0,0 0 10 0 0,0 0-39 0 0,0 0-285 0 0,0 0 11 0 0,0-3 38 0 0,0-5-60 0 0,0 5-35 0 0,0-2 45 0 0,0-8-30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39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5696 0 0,'0'0'132'0'0,"0"0"17"0"0,0 0 10 0 0,3 0-26 0 0,3 0-107 0 0,7 0-27 0 0,13 0 79 0 0,-14 0 210 0 0,-1 0 63 0 0,28 0 946 0 0,-22 0-817 0 0,-9-1-264 0 0,0 0-58 0 0,-1-1-24 0 0,1-2 1 0 0,1 0-6 0 0,-2 2-6 0 0,0 0 23 0 0,2 2 54 0 0,22 0 130 0 0,1 0-73 0 0,7 0-16 0 0,16 0 54 0 0,-39 0-279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39.4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8520 0 0,'0'0'190'0'0,"0"0"28"0"0,0 0 11 0 0,0 0 15 0 0,0 0-23 0 0,3 0-11 0 0,2 0-162 0 0,1 0 39 0 0,6 0 186 0 0,1 0 81 0 0,18 0 558 0 0,-21 0-674 0 0,0 0-49 0 0,1 0-49 0 0,-5 0-112 0 0,0 0-33 0 0,6-2 72 0 0,4-4-39 0 0,1 0-17 0 0,14 4 23 0 0,-27 2-30 0 0,1 0 0 0 0,-1 0 0 0 0,0 0 0 0 0,0-1 0 0 0,5-1-4 0 0,3-4 0 0 0,-11 5 0 0 0,1 0 0 0 0,-1 0 0 0 0,1 1 0 0 0,-1-1 0 0 0,1 0 0 0 0,0 1 0 0 0,-1-1 0 0 0,1 1 0 0 0,0 0 0 0 0,-1-1 0 0 0,1 1 0 0 0,0 0 0 0 0,-1 0 0 0 0,1 0 0 0 0,56 0-14 0 0,-39 0-52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39.9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365 64 6272 0 0,'0'-3'141'0'0,"1"-1"-84"0"0,-1 5-63 0 0,-1-3 38 0 0,-3-4 69 0 0,0-1 22 0 0,-1-4 55 0 0,0-2-92 0 0,-1 10 33 0 0,1 1 47 0 0,0-5 86 0 0,5 6-237 0 0,0 1 1 0 0,0 0 0 0 0,0-1 0 0 0,-1 1-1 0 0,1 0 1 0 0,0-1 0 0 0,0 1-1 0 0,-1 0 1 0 0,1-1 0 0 0,0 1 0 0 0,0 0-1 0 0,-1-1 1 0 0,1 1 0 0 0,-1 0-1 0 0,1 0 1 0 0,0 0 0 0 0,-1-1 0 0 0,1 1-1 0 0,0 0 1 0 0,-1 0 0 0 0,1 0-1 0 0,-1 0 1 0 0,1 0 0 0 0,0-1-1 0 0,-1 1 1 0 0,1 0 0 0 0,-1 0 0 0 0,1 0-1 0 0,-1 0 1 0 0,1 0 0 0 0,-1 1-16 0 0,-1-1 404 0 0,-1 0 117 0 0,-7 0-60 0 0,0 0-51 0 0,-1 0-45 0 0,1 0-40 0 0,-3 0 17 0 0,-1 0-44 0 0,-6 0 85 0 0,0 0-54 0 0,12 0-140 0 0,1 3-45 0 0,0 1-15 0 0,-2 4 5 0 0,-7 5 62 0 0,6-8-70 0 0,7-4-99 0 0,1 0 1 0 0,0 0-1 0 0,0 1 0 0 0,-1-1 1 0 0,1 0-1 0 0,0 1 1 0 0,0-1-1 0 0,0 1 0 0 0,0 0-27 0 0,-16 16 231 0 0,-10 9 123 0 0,11-6-152 0 0,10-10-174 0 0,4-5-26 0 0,-1 0-1 0 0,0 0 1 0 0,-1 0 0 0 0,-3 3-2 0 0,4-4-2 0 0,0 1 0 0 0,1-1 0 0 0,0 1 1 0 0,0-1-1 0 0,0 1 0 0 0,1 0 1 0 0,0 0-1 0 0,-1 4 2 0 0,1-4-13 0 0,-2 11-95 0 0,5 3-2 0 0,-1-10 60 0 0,-1 14-71 0 0,1-15 93 0 0,0 0-1 0 0,0 0 0 0 0,1 5 29 0 0,-1-12-4 0 0,1 0 0 0 0,-1 1 0 0 0,1-1 0 0 0,0 1 0 0 0,0-1 0 0 0,0 0 0 0 0,0 0 0 0 0,0 1 0 0 0,0-1 0 0 0,1 0 0 0 0,-1 0 0 0 0,1 0 0 0 0,-1 0 0 0 0,1-1 4 0 0,15 18-10 0 0,-12-13 10 0 0,1 0 0 0 0,0 0 0 0 0,0 0 0 0 0,0 0 0 0 0,1-1 0 0 0,3 2 0 0 0,-1-3-21 0 0,1 0 0 0 0,-1-1 0 0 0,6 2 21 0 0,3 0-1 0 0,-10-1 1 0 0,5 0 0 0 0,11-9-10 0 0,-18 4-4 0 0,1-1-1 0 0,-1 1 1 0 0,1 0 0 0 0,3 0 14 0 0,-3 1-3 0 0,0-1 1 0 0,-1 0-1 0 0,1 0 1 0 0,0 0-1 0 0,-1-1 1 0 0,1 0 2 0 0,9-3 2 0 0,-4 2 1 0 0,-8 3 5 0 0,0-1-1 0 0,0 0 1 0 0,-1 0 0 0 0,1-1 0 0 0,0 1 0 0 0,-1-1-1 0 0,1 0 1 0 0,-1 0 0 0 0,2-1-8 0 0,30-18 92 0 0,-10 7 5 0 0,-6 1 34 0 0,-9 8-79 0 0,3 0 38 0 0,-9 3-42 0 0,0 1 0 0 0,1-1 0 0 0,-1 0 1 0 0,0-1-1 0 0,0 1 0 0 0,0-1 1 0 0,0 1-1 0 0,0-2-48 0 0,9-8 180 0 0,11-11 166 0 0,-23 21-315 0 0,0 1-1 0 0,0-1 0 0 0,0 0 1 0 0,0 1-1 0 0,0-1 0 0 0,0 0 0 0 0,0 0 1 0 0,-1 0-1 0 0,1 0 0 0 0,0 0 1 0 0,-1 0-1 0 0,0 1 0 0 0,1-1 1 0 0,-1-1-31 0 0,0-12 136 0 0,-1-19 176 0 0,0 31-295 0 0,1 1 0 0 0,-1 0 0 0 0,1-1 0 0 0,-1 1 1 0 0,0 0-1 0 0,0 0 0 0 0,0 0 0 0 0,0 0 0 0 0,0 0 0 0 0,-1 0 0 0 0,1 0 0 0 0,-1 0 0 0 0,0 0-17 0 0,-24-25 198 0 0,3 2-85 0 0,-2 1-36 0 0,21 20-62 0 0,-1-1 0 0 0,-1 1 0 0 0,1 1-1 0 0,-1-1 1 0 0,0 1 0 0 0,1-1 0 0 0,-8-1-15 0 0,2 1 4 0 0,-1 0 1 0 0,1-1-1 0 0,-3-2-4 0 0,13 6 1 0 0,-16-12-26 0 0,4 2-61 0 0,12 10 73 0 0,0 1 0 0 0,-1-1 0 0 0,1 0 1 0 0,0 1-1 0 0,-1-1 0 0 0,1 1 0 0 0,0 0 0 0 0,-1 0 0 0 0,1-1 0 0 0,-1 1 0 0 0,1 0 0 0 0,-1 0 13 0 0,-1 0 23 0 0,0 0-112 0 0,0 0-94 0 0,-1 1-100 0 0,1-1-103 0 0,0-1-107 0 0,0 1-108 0 0,0-1-113 0 0,1 1-114 0 0,0-2-119 0 0,0-2-960 0 0,2-5-1083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37.5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32 6160 0 0,'0'0'133'0'0,"-3"0"23"0"0,2 0-129 0 0,-1 0 1 0 0,0-1-1 0 0,0 1 0 0 0,0-1 0 0 0,1 1 0 0 0,-1-1 0 0 0,0 0 1 0 0,1 1-1 0 0,-1-1 0 0 0,1 0 0 0 0,-2-1-27 0 0,-5-3 52 0 0,0 3-33 0 0,3 2 52 0 0,3 0 77 0 0,2 0 171 0 0,0 0 294 0 0,-3 0 25 0 0,-1-1-387 0 0,0 0-63 0 0,-1-1-24 0 0,-1-1 13 0 0,-2-2 50 0 0,2 3 8 0 0,-1 0 54 0 0,0 2 116 0 0,-6 1-45 0 0,1 1-106 0 0,-2 2-53 0 0,-3 2-18 0 0,11-4 28 0 0,1 0-60 0 0,-1-2-15 0 0,1 0-70 0 0,-3-1-10 0 0,2 3 18 0 0,-23 14 178 0 0,23-7-163 0 0,1 3-61 0 0,4-10-26 0 0,1 1 0 0 0,-1-1-1 0 0,0 1 1 0 0,0-1-1 0 0,-1 0 1 0 0,1 0 0 0 0,-1 1-1 0 0,1-1-1 0 0,-3 0 16 0 0,-3 4 11 0 0,2 15-16 0 0,-6-11-11 0 0,11-6 0 0 0,-1-1 0 0 0,0 0 0 0 0,1 0 0 0 0,0 0 0 0 0,0 0 0 0 0,0 1 0 0 0,0 0 0 0 0,0 43 0 0 0,0-45 0 0 0,0 0 0 0 0,0-1 0 0 0,0 1 0 0 0,1 0 0 0 0,-1 0 0 0 0,1-1 0 0 0,-1 1 0 0 0,1 0 0 0 0,0-1 0 0 0,0 1 0 0 0,0 0 0 0 0,0-1 0 0 0,0 1 0 0 0,0-1 0 0 0,0 1 0 0 0,0-1 0 0 0,-1 1 0 0 0,1 0 0 0 0,0-1 0 0 0,-1 1 0 0 0,1 0 0 0 0,-1-1 0 0 0,1 1 0 0 0,-1 0 0 0 0,0 0 0 0 0,0-1 0 0 0,1 1 0 0 0,-2 11 1 0 0,0-12-2 0 0,1 0 1 0 0,0 0-1 0 0,0 0 0 0 0,0 0 0 0 0,0 0 0 0 0,0 0 1 0 0,0 0-1 0 0,0 0 0 0 0,1 0 0 0 0,-1 0 0 0 0,0 0 1 0 0,0 0-1 0 0,1 0 0 0 0,-1 0 0 0 0,0-1 0 0 0,1 1 1 0 0,-1 0 0 0 0,6 7-18 0 0,0-1 1 0 0,0 0 0 0 0,6 5 17 0 0,-7-8-7 0 0,1 0-1 0 0,-1 1 1 0 0,1-1 0 0 0,0-1 0 0 0,0 0 0 0 0,0 1 0 0 0,1-2 0 0 0,-1 1 0 0 0,6 1 7 0 0,18 4 0 0 0,-22-6 0 0 0,0-1 0 0 0,0 0 0 0 0,0-1 0 0 0,0 0 0 0 0,0 0 0 0 0,0-1 0 0 0,1 0 0 0 0,2-1 0 0 0,10-8 0 0 0,8 4 0 0 0,-16 3 3 0 0,0-1 0 0 0,-1 0 0 0 0,1-1 0 0 0,-1-1 1 0 0,1 0-4 0 0,-10 4 6 0 0,1-1 17 0 0,0 1-1 0 0,-1-1 1 0 0,1 1 0 0 0,0 0 0 0 0,0 1 0 0 0,1-1 0 0 0,1 0-23 0 0,-4 2 8 0 0,0-1-1 0 0,-1 0 1 0 0,1 1-1 0 0,0-1 1 0 0,0 0-1 0 0,-1 0 1 0 0,1 0 0 0 0,-1 0-1 0 0,1 0 1 0 0,-1-1-1 0 0,2 0-7 0 0,2-5 70 0 0,1-3 56 0 0,7-6 95 0 0,-1 0 14 0 0,-8 1-24 0 0,-4-29 428 0 0,0 33-448 0 0,0 0 57 0 0,-4-1-131 0 0,-11-9 130 0 0,-3 3 15 0 0,7 11-118 0 0,-4 0 29 0 0,2 0-56 0 0,10 6-99 0 0,-4-2 3 0 0,0 0-30 0 0,3-3-38 0 0,4 5 43 0 0,0 1 1 0 0,-1-1-1 0 0,1 1 1 0 0,0 0-1 0 0,0-1 1 0 0,-1 1-1 0 0,1-1 1 0 0,0 1-1 0 0,-1 0 1 0 0,1-1-1 0 0,-1 1 0 0 0,1 0 1 0 0,0-1-1 0 0,-1 1 1 0 0,1 0-1 0 0,-1 0 1 0 0,1-1-1 0 0,-1 1 1 0 0,1 0-1 0 0,-1 0 1 0 0,1 0-1 0 0,-1 0 0 0 0,1 0 1 0 0,-1 0-1 0 0,1 0 1 0 0,-1 0-1 0 0,1 0 1 0 0,-1 0-1 0 0,1 0 1 0 0,-1 0-1 0 0,1 0 1 0 0,-1 0 3 0 0,-5 0-35 0 0,4 1 31 0 0,0-1 1 0 0,1 0-1 0 0,-1 0 0 0 0,0 0 0 0 0,1 0 0 0 0,-1 0 1 0 0,0-1-1 0 0,1 1 0 0 0,-1 0 0 0 0,1-1 0 0 0,-1 1 1 0 0,-1-2 3 0 0,-1-4 0 0 0,4 5-1 0 0,-1 1 1 0 0,1 0 0 0 0,0-1-1 0 0,0 1 1 0 0,-1-1 0 0 0,1 1-1 0 0,0 0 1 0 0,-1-1 0 0 0,1 1-1 0 0,0 0 1 0 0,-1-1 0 0 0,1 1-1 0 0,-1 0 1 0 0,1-1 0 0 0,-1 1-1 0 0,1 0 1 0 0,0 0 0 0 0,-1 0-1 0 0,1-1 1 0 0,-1 1 0 0 0,1 0-1 0 0,-1 0 1 0 0,1 0 0 0 0,-1 0-1 0 0,1 0 1 0 0,-1 0 0 0 0,1 0-1 0 0,-1 0 1 0 0,1 0 0 0 0,-1 0-1 0 0,1 0 1 0 0,-1 0 0 0 0,-2 0-142 0 0,0 0 110 0 0,1 0 73 0 0,-4 0 147 0 0,2 0-150 0 0,2 0-91 0 0,0 0-83 0 0,0 0-123 0 0,0 0 78 0 0,1 0-40 0 0,0 0-41 0 0,0 0-45 0 0,-1 0-48 0 0,1 0-51 0 0,1 0-272 0 0</inkml:trace>
  <inkml:trace contextRef="#ctx0" brushRef="#br0" timeOffset="738.3">506 95 6392 0 0,'0'0'141'0'0,"0"0"23"0"0,0 0 12 0 0,0 3-24 0 0,0 39 875 0 0,0-26-303 0 0,2-11-140 0 0,2-1-525 0 0,-1 1 80 0 0,-1 1 107 0 0,1 4 226 0 0,-2 1 34 0 0,-1-3-199 0 0,0-1-95 0 0,0 1-57 0 0,0-6-126 0 0,0 7 357 0 0,0-1-100 0 0,0 0-67 0 0,0 10 231 0 0,0-12-280 0 0,0-1 35 0 0,0 0 53 0 0,0 1 62 0 0,0-1 75 0 0,0 1 87 0 0,0-7-481 0 0,0 1 1 0 0,0 0 0 0 0,0-1 0 0 0,0 1 0 0 0,0-1-1 0 0,0 1 1 0 0,0 0 0 0 0,0-1 0 0 0,1 1 0 0 0,-1-1 0 0 0,0 1-1 0 0,0-1 1 0 0,0 1 0 0 0,0 0 0 0 0,0-1 0 0 0,1 1-1 0 0,-1 0 1 0 0,0-1 0 0 0,0 1 0 0 0,1 0 0 0 0,-1-1-1 0 0,0 1 1 0 0,1 0 0 0 0,-1-1 0 0 0,0 1 0 0 0,1 0 0 0 0,-1 0-1 0 0,0 0 1 0 0,1-1 0 0 0,-1 1 0 0 0,1 0-2 0 0,6-5 8 0 0,-2-5-8 0 0,5 4 10 0 0,4-18 45 0 0,-12 19-56 0 0,3-26 1 0 0,11 2 0 0 0,-12 27 0 0 0,3-4 0 0 0,-4-4 1 0 0,-3 9 1 0 0,0 0 0 0 0,0 0 0 0 0,0 0 1 0 0,1 0-1 0 0,-1 0 0 0 0,0 0 0 0 0,1 0 1 0 0,-1 1-1 0 0,1-1 0 0 0,-1 0 1 0 0,1 0-1 0 0,-1 0 0 0 0,1 1 0 0 0,0-1 1 0 0,-1 0-1 0 0,1 1 0 0 0,0-1 0 0 0,-1 1 1 0 0,1-1-1 0 0,0 0 0 0 0,0 1 0 0 0,0 0 1 0 0,-1-1-1 0 0,1 1 0 0 0,0-1 1 0 0,0 1-3 0 0,1-1 4 0 0,-1 0 0 0 0,1-1 0 0 0,-1 1 0 0 0,1-1 0 0 0,-1 1 0 0 0,1-1 0 0 0,-1 1 0 0 0,0-1 0 0 0,0 0 0 0 0,0 0 0 0 0,0 0 0 0 0,0 1 0 0 0,0-2-4 0 0,0 0 4 0 0,1 0 0 0 0,0-1 0 0 0,0 2 0 0 0,0-1 0 0 0,0 0 0 0 0,1-1-4 0 0,3-2-2 0 0,13-12-135 0 0,-13 14 108 0 0,9-4-36 0 0,-3 2 49 0 0,-7 4 17 0 0,1 1-2 0 0,1 0 8 0 0,-2-3 40 0 0,-5 4-47 0 0,1 0 1 0 0,-1-1-1 0 0,1 0 1 0 0,0 1 0 0 0,0-1-1 0 0,-1 0 1 0 0,1 1 0 0 0,0-1 0 0 0,0 1-1 0 0,0-1 1 0 0,0 1 0 0 0,-1 0-1 0 0,1-1 1 0 0,0 1 0 0 0,0 0 0 0 0,0 0-1 0 0,0 0 0 0 0,4 0 0 0 0,-2 2 0 0 0,0 0 0 0 0,-1 0 0 0 0,2-1 0 0 0,-1 0 0 0 0,0 1 0 0 0,0-1 0 0 0,0 0 0 0 0,1 0 0 0 0,-1 0 0 0 0,0 0 0 0 0,0 0 0 0 0,0 0 0 0 0,-1 1 0 0 0,1-1 0 0 0,-1 1 0 0 0,1 0 0 0 0,-1 0 0 0 0,4 8 0 0 0,-4-4 0 0 0,-1-5 0 0 0,-1 0 0 0 0,1 0 0 0 0,0 0 0 0 0,0 0 0 0 0,0 0 0 0 0,0 0 0 0 0,0 0 0 0 0,0 0 0 0 0,0 0 0 0 0,0 0 0 0 0,0 0 0 0 0,1 0 0 0 0,11 4 0 0 0,-7 8 0 0 0,-4-8 0 0 0,0-2 0 0 0,22 21 0 0 0,-10-8 0 0 0,-9-1 10 0 0,5-2 44 0 0,-6-7 2 0 0,-3 1-44 0 0,0-1 0 0 0,9 7 66 0 0,-7-10 10 0 0,-3-1-6 0 0,0 25 70 0 0,2-22-80 0 0,9 5 0 0 0,-8-7 4 0 0,-3-3 16 0 0,0 3-12 0 0,0 7-54 0 0,0-10-25 0 0,0 0 0 0 0,-1 0 0 0 0,1 0 0 0 0,0 1 0 0 0,0-1 0 0 0,0 0 0 0 0,0 0 0 0 0,0 0 0 0 0,0 0 0 0 0,0 0-1 0 0,0 0 1 0 0,0 0 0 0 0,0 0 0 0 0,0 0 0 0 0,0 0 0 0 0,0 1 0 0 0,0-1 0 0 0,0 0 0 0 0,0 0 0 0 0,1 0 0 0 0,-1 0 0 0 0,0 0 0 0 0,0 0 0 0 0,0 0 0 0 0,0 0 0 0 0,0 0-1 0 0,0 0 1 0 0,0 0 0 0 0,0 0 0 0 0,0 1 0 0 0,0-1 0 0 0,0 0 0 0 0,0 0 0 0 0,0 0 0 0 0,0 0 0 0 0,0 0 0 0 0,0 0 0 0 0,1 0 0 0 0,-1 0 0 0 0,0 0 0 0 0,0 0-1 0 0,0 0 1 0 0,0 0 0 0 0,0 0 0 0 0,0 0 0 0 0,0 0 0 0 0,0 0 0 0 0,0 0 0 0 0,0 0 0 0 0,1 0 0 0 0,-1 0 0 0 0,0 0 0 0 0,0 0 0 0 0,0 0 0 0 0,0 0 0 0 0,0 0 0 0 0,0 0-1 0 0,1 0 3 0 0,0 0 1 0 0,-1 0-1 0 0,1 0 1 0 0,0 0-1 0 0,-1 0 1 0 0,1 0-1 0 0,0 0 1 0 0,-1 0 0 0 0,1 1-1 0 0,0-1 1 0 0,-1 0-1 0 0,1 0 1 0 0,0 1-1 0 0,-1-1 1 0 0,1 0-4 0 0,4 11 29 0 0,-4-10-2 0 0,4 1-27 0 0,-3-2 29 0 0,1 0 48 0 0,-1 0 68 0 0,-2 2-72 0 0,0 0-10 0 0,-4 7-170 0 0,3-7 112 0 0,-1-1 38 0 0,1 0 37 0 0,-2-1 47 0 0,1-1 56 0 0,-1 0 65 0 0,4 5-130 0 0,-2 5-64 0 0,1-6 26 0 0,0-3-2 0 0,0 0-6 0 0,0 0 13 0 0,0 0-16 0 0,0 0 1 0 0,0 0 15 0 0,0 0-10 0 0,0 3 15 0 0,-2 5-22 0 0,2-7-66 0 0,0-1-1 0 0,-1 0 1 0 0,1 1 0 0 0,-1-1 0 0 0,1 0 0 0 0,0 1-1 0 0,-1-1 1 0 0,1 0 0 0 0,-1 1 0 0 0,1-1 0 0 0,-1 0-1 0 0,1 0 1 0 0,-1 0 0 0 0,1 1 0 0 0,-1-1-1 0 0,1 0 1 0 0,-1 0 0 0 0,1 0 0 0 0,-1 0 0 0 0,1 0-1 0 0,-1 0 1 0 0,0 0-2 0 0,-1 0 53 0 0,4 0 1 0 0,-1 0-120 0 0,0 0 81 0 0,3-1 110 0 0,-3 1-129 0 0,1 0-57 0 0,-1 0-49 0 0,0 0-67 0 0,0 0-78 0 0,0 1-91 0 0,-1-1-133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35.4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347 379 7344 0 0,'-26'0'216'0'0,"25"0"-208"0"0,1 0 0 0 0,0 0-1 0 0,-1 0 1 0 0,1 0 0 0 0,0 0 0 0 0,-1 0 0 0 0,1 0 0 0 0,0 0 0 0 0,-1 0 0 0 0,1 0 0 0 0,0 0 0 0 0,-1 0-1 0 0,1 0 1 0 0,0 0 0 0 0,-1-1 0 0 0,1 1 0 0 0,0 0 0 0 0,0 0 0 0 0,-1 0 0 0 0,1 0 0 0 0,0-1 0 0 0,0 1-1 0 0,-1 0 1 0 0,1 0 0 0 0,0 0 0 0 0,0-1-8 0 0,-3-3 31 0 0,-1 1-28 0 0,-4 0 25 0 0,-9-3 42 0 0,7 2 75 0 0,-4-2 166 0 0,12 5-92 0 0,-1 0-37 0 0,0-1 86 0 0,0 2-81 0 0,1 0-116 0 0,1 0-34 0 0,-1 0 37 0 0,1 0-16 0 0,0-1 37 0 0,-3-5 212 0 0,2 1-56 0 0,-2-2-14 0 0,-4-2 50 0 0,2 7-104 0 0,1 1 56 0 0,-3 0 158 0 0,-11 3 601 0 0,12-2-687 0 0,0 1-70 0 0,1-1-97 0 0,3-1-117 0 0,1 1-33 0 0,-3-1 228 0 0,1 1-77 0 0,-2 0-42 0 0,-2 0-17 0 0,2 1 36 0 0,0 1 18 0 0,3 1-111 0 0,-16 16 200 0 0,12-14-199 0 0,-3-1 17 0 0,8-3-45 0 0,1-1 0 0 0,0 0 0 0 0,0 1 0 0 0,0-1 0 0 0,0 1 0 0 0,0-1 0 0 0,0 1 0 0 0,0 0 0 0 0,0-1 0 0 0,0 1 1 0 0,0 0-1 0 0,0 0 0 0 0,0 0 0 0 0,1-1 0 0 0,-1 1 0 0 0,0 0 0 0 0,1 0 0 0 0,-2 1-2 0 0,0 3 13 0 0,2-4-11 0 0,0-1 1 0 0,-1 1 0 0 0,1 0-1 0 0,0-1 1 0 0,-1 1 0 0 0,1-1-1 0 0,0 1 1 0 0,-1 0 0 0 0,1-1-1 0 0,-1 1 1 0 0,1-1 0 0 0,-1 1-1 0 0,1-1 1 0 0,-1 0 0 0 0,1 1-1 0 0,-1-1 1 0 0,1 1 0 0 0,-1-1-1 0 0,0 0 1 0 0,1 1 0 0 0,-1-1-1 0 0,0 0-2 0 0,-4 2 3 0 0,3-1-3 0 0,0 0 0 0 0,0 1 0 0 0,0-1 0 0 0,1 0 0 0 0,-1 0 0 0 0,0 1 0 0 0,1-1 0 0 0,-1 1 0 0 0,1-1 0 0 0,-1 1 0 0 0,1 0 0 0 0,0 0 0 0 0,0 0 0 0 0,0-1 0 0 0,0 1 0 0 0,0 0 0 0 0,0 0 0 0 0,0 2 0 0 0,-1 2 0 0 0,1 1 0 0 0,0 0 0 0 0,1 0 0 0 0,-1 0 0 0 0,2 4 0 0 0,-2-9 0 0 0,1-1 0 0 0,0 1 0 0 0,-1 0 0 0 0,1 0 0 0 0,-1-1 0 0 0,1 1 0 0 0,-1 0 0 0 0,0-1 0 0 0,0 1 0 0 0,0-1 0 0 0,0 2 0 0 0,0-2 0 0 0,0-1 0 0 0,0 1 0 0 0,1 0 0 0 0,-1 0 0 0 0,1 0 0 0 0,-1 0 0 0 0,1 0 0 0 0,-1 0 0 0 0,1 0 0 0 0,0 0 0 0 0,-1 0 0 0 0,1 1 0 0 0,0-1 0 0 0,0 0 0 0 0,0 0 0 0 0,0 0 0 0 0,0 0 0 0 0,0 0 0 0 0,0 0 0 0 0,0 0 0 0 0,0 1 0 0 0,1-1 0 0 0,-1 0 0 0 0,0 0 0 0 0,5 7 0 0 0,-4-7 0 0 0,0 1 0 0 0,0-1 0 0 0,0 1 0 0 0,0-1 0 0 0,-1 1 0 0 0,1-1 0 0 0,0 1 0 0 0,-1-1 0 0 0,1 1 0 0 0,-1 0 0 0 0,0-1 0 0 0,0 1 0 0 0,0 0 0 0 0,1 0 0 0 0,1 13 0 0 0,9 1 0 0 0,-2 0-11 0 0,-5-14-14 0 0,1-1 1 0 0,10 5 11 0 0,-14-6 13 0 0,-1 0 0 0 0,0 0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 0 0 0 0,0-1 0 0 0,0 1 0 0 0,0 0 0 0 0,0 0 0 0 0,0 0 0 0 0,0 0 1 0 0,0 0-1 0 0,0 0 0 0 0,0 0 0 0 0,0 0 0 0 0,0 0 0 0 0,0 0 0 0 0,0 0 0 0 0,0-1 0 0 0,0 1 0 0 0,0 0 0 0 0,0 0 0 0 0,0 0 0 0 0,3-4 0 0 0,18-2 0 0 0,-15 0 0 0 0,-4 2 0 0 0,27-12 0 0 0,-22 13 0 0 0,-4 2 0 0 0,0-1 0 0 0,-1 1 0 0 0,1 0 0 0 0,0-1 0 0 0,-1 1 0 0 0,1-1 0 0 0,-1 0 0 0 0,1 0 0 0 0,-1 0 0 0 0,0 0 0 0 0,0 0 0 0 0,0-1 0 0 0,0 1 0 0 0,0-1 0 0 0,0 0 0 0 0,3-10 0 0 0,5 7 0 0 0,-4-7 0 0 0,-5 12 0 0 0,-1-1 0 0 0,1 1 0 0 0,0 0 0 0 0,0-1 0 0 0,0 1 0 0 0,1 0 0 0 0,-1 0 0 0 0,0 0 0 0 0,0 0 0 0 0,1-1 0 0 0,-1 1 0 0 0,0 1-1 0 0,0-1 1 0 0,0 0 0 0 0,1 0-1 0 0,-2 0 1 0 0,1-1 0 0 0,0 1-1 0 0,0 0 1 0 0,0 0-1 0 0,0 0 1 0 0,0-1 0 0 0,0-2 9 0 0,0 0-1 0 0,0 0 0 0 0,-1 1 1 0 0,1-1-1 0 0,-1 0 1 0 0,1 0-1 0 0,-1 0 1 0 0,0-1-9 0 0,3-10 50 0 0,7 1-26 0 0,-10 14-22 0 0,1-1 0 0 0,-1 1 0 0 0,0-1 0 0 0,1 1 1 0 0,-1-1-1 0 0,0 0 0 0 0,1 1 0 0 0,-1-1 0 0 0,0 0 0 0 0,0 1 0 0 0,0-1 0 0 0,1 0 0 0 0,-1 1 0 0 0,0-1 0 0 0,0 0 0 0 0,0 1 0 0 0,0-1 0 0 0,0 0 0 0 0,0 1 0 0 0,0-1 0 0 0,-1 0 0 0 0,1 1 0 0 0,0-1 1 0 0,0 0-3 0 0,-1-1 4 0 0,1-11 6 0 0,0 7 33 0 0,0 6-43 0 0,1 1 0 0 0,-1-1 0 0 0,0 0 0 0 0,0 0 1 0 0,0 0-1 0 0,0 0 0 0 0,0 0 0 0 0,0 0 0 0 0,0 0 0 0 0,0 0 1 0 0,0 0-1 0 0,0 0 0 0 0,0 0 0 0 0,0 0 0 0 0,0 0 0 0 0,0 0 0 0 0,1 0 1 0 0,-1 0-1 0 0,0 0 0 0 0,0 0 0 0 0,0 0 0 0 0,0 0 0 0 0,0 0 1 0 0,0 0-1 0 0,0-1 0 0 0,0 1 0 0 0,0 0 0 0 0,0 0 0 0 0,0 0 0 0 0,0 0 1 0 0,0 0-1 0 0,0 0 0 0 0,0 0 0 0 0,0 0 0 0 0,0 0 0 0 0,0 0 1 0 0,1 0-1 0 0,-1 0 0 0 0,0 0 0 0 0,0 0 0 0 0,0 0 0 0 0,0 0 0 0 0,0 0 1 0 0,0 0-1 0 0,0-1 0 0 0,0 1 0 0 0,0 0 0 0 0,0 0 0 0 0,0 0 1 0 0,0 0-1 0 0,0 0 0 0 0,0 0 0 0 0,0 0 0 0 0,0 0 0 0 0,0 0 0 0 0,0 0 1 0 0,0 0-1 0 0,0 0 0 0 0,0 0 0 0 0,0 0 0 0 0,-1-1 0 0 0,1 1 0 0 0,0 0 1 0 0,0 0-1 0 0,0 0 0 0 0,0 0 0 0 0,0 0 0 0 0,0 0 0 0 0,0 0 1 0 0,0 0-1 0 0,4 6 2 0 0,1 9-4 0 0,-10-5 2 0 0,2-4 0 0 0,2-2 0 0 0,0 0 0 0 0,0 0 0 0 0,0 1 0 0 0,1-1 0 0 0,-1 0 0 0 0,1 1 0 0 0,0-1 0 0 0,1 0 0 0 0,0 5 0 0 0,-1 7 0 0 0,0 0 0 0 0,-1-12 0 0 0,1 1 0 0 0,-1-1 0 0 0,1 0 0 0 0,0 1 0 0 0,1-1 0 0 0,-1 0 0 0 0,1 1 0 0 0,0-1 0 0 0,1 4 0 0 0,10 18 0 0 0,-11-16 0 0 0,2 1 0 0 0,7 5 0 0 0,-1 0 0 0 0,-6-15 0 0 0,1 0 0 0 0,9 26 53 0 0,-13-27-53 0 0,0 0 1 0 0,0 0-1 0 0,0 0 1 0 0,0 1-1 0 0,-1-1 0 0 0,1 0 1 0 0,0 0-1 0 0,0 0 1 0 0,0 0-1 0 0,0 0 0 0 0,-1 1 1 0 0,1-1-1 0 0,0 0 1 0 0,0 0-1 0 0,0 0 0 0 0,-1 0 1 0 0,1 0-1 0 0,0 0 1 0 0,0 0-1 0 0,-1 0 1 0 0,1 0-1 0 0,0 0 0 0 0,0 0 1 0 0,0 0-1 0 0,-1 0 1 0 0,1 0-1 0 0,0 0 0 0 0,8 0-43 0 0,-6 0-26 0 0,-1 0-82 0 0,1 3-140 0 0,2 1 142 0 0,-3-3 57 0 0,1 0-37 0 0,-1 0-13 0 0,0 1-36 0 0,0-1-43 0 0,0-1-46 0 0,-1 1-52 0 0,1 0-47 0 0,-1-1-42 0 0,1 0-37 0 0,-1 1-129 0 0,0-1-38 0 0,0 0-1348 0 0</inkml:trace>
  <inkml:trace contextRef="#ctx0" brushRef="#br0" timeOffset="385.22">552 32 7632 0 0,'13'0'166'0'0,"-13"0"-162"0"0,0 0-1 0 0,0 0 1 0 0,0 0-1 0 0,0 0 1 0 0,1 0-1 0 0,-1 0 0 0 0,0 0 1 0 0,0 0-1 0 0,0 0 1 0 0,0 0-1 0 0,0 0 0 0 0,0 0 1 0 0,0 0-1 0 0,0 0 1 0 0,0 0-1 0 0,0 0 0 0 0,1 0 1 0 0,-1 0-1 0 0,0 0 1 0 0,0 0-1 0 0,0 0 1 0 0,0 0-1 0 0,0 0 0 0 0,0 0 1 0 0,0 0-1 0 0,0 0 1 0 0,0 0-1 0 0,0 0 0 0 0,0 0 1 0 0,0 0-1 0 0,1 0 1 0 0,-1 0-1 0 0,0 0 1 0 0,0 0-1 0 0,0 1 0 0 0,0-1 1 0 0,0 0-1 0 0,0 0 1 0 0,0 0-1 0 0,0 0 0 0 0,0 0 1 0 0,0 0-1 0 0,0 0 1 0 0,0 0-1 0 0,0 0 1 0 0,0 0-1 0 0,0 1 0 0 0,0-1 1 0 0,0 0-1 0 0,0 0 1 0 0,0 0-1 0 0,0 0 0 0 0,0 0 1 0 0,0 0-1 0 0,0 0 1 0 0,0 0-1 0 0,0 0-3 0 0,0 11 209 0 0,0-11-204 0 0,0 0-1 0 0,0 0 0 0 0,0 0 1 0 0,0 0-1 0 0,0 0 0 0 0,0 0 1 0 0,0 1-1 0 0,0-1 0 0 0,0 0 0 0 0,0 0 1 0 0,0 0-1 0 0,0 0 0 0 0,0 0 1 0 0,0 0-1 0 0,0 0 0 0 0,0 0 1 0 0,0 0-1 0 0,0 0 0 0 0,0 1 0 0 0,0-1 1 0 0,0 0-1 0 0,0 0 0 0 0,0 0 1 0 0,0 0-1 0 0,0 0 0 0 0,0 0 1 0 0,-1 0-1 0 0,1 0 0 0 0,0 0 1 0 0,0 0-1 0 0,0 0 0 0 0,0 0 0 0 0,0 0 1 0 0,0 1-1 0 0,0-1 0 0 0,0 0 1 0 0,0 0-1 0 0,0 0 0 0 0,0 0 1 0 0,0 0-1 0 0,-1 0 0 0 0,1 0 0 0 0,0 0 1 0 0,0 0-1 0 0,0 0 0 0 0,0 0 1 0 0,0 0-1 0 0,0 0 0 0 0,0 0 1 0 0,0 0-1 0 0,0 0 0 0 0,0 0 1 0 0,-1 0-1 0 0,1 0 0 0 0,0 0 0 0 0,0 0 1 0 0,0 0-5 0 0,-5 0 183 0 0,-10 0 143 0 0,12 0-173 0 0,3 0 56 0 0,3 0 76 0 0,4 0 100 0 0,-7 0-73 0 0,0 0-31 0 0,3 5-7 0 0,10 16-17 0 0,-4-14-118 0 0,-4-3-26 0 0,-4 9-6 0 0,-1-5-49 0 0,-1 14 64 0 0,5-8 12 0 0,7 3-13 0 0,-10-15-109 0 0,1 0-1 0 0,-1 0 1 0 0,0 0-1 0 0,1 0 1 0 0,-1 0 0 0 0,0 0-1 0 0,0 0 1 0 0,-1 0-1 0 0,1 0 1 0 0,0 0 0 0 0,-1 1-1 0 0,1 0-11 0 0,-5 10 76 0 0,0-5-30 0 0,3-3-19 0 0,1 0 0 0 0,-1 0 1 0 0,1 0-1 0 0,0 0 0 0 0,1 0 0 0 0,-1 0 1 0 0,1 0-1 0 0,0 0 0 0 0,0 0 1 0 0,0 0-1 0 0,1 0 0 0 0,2 3-27 0 0,-3-2 17 0 0,0-3 1 0 0,0 0 1 0 0,0 0-1 0 0,0 0 1 0 0,-1 0-1 0 0,1 0 1 0 0,-1 0 0 0 0,0 0-19 0 0,0 0 14 0 0,-1 0-1 0 0,1 0 1 0 0,-1 0 0 0 0,0-1 0 0 0,0 1 0 0 0,0 0 0 0 0,0-1 0 0 0,-1 3-14 0 0,-5 12 87 0 0,6-14-72 0 0,1 0 1 0 0,0 0-1 0 0,0 1 0 0 0,0-1 1 0 0,0 0-1 0 0,1 0 1 0 0,-1 0-1 0 0,1 0 1 0 0,0 0-1 0 0,-1 0 1 0 0,1 0-1 0 0,2 3-15 0 0,-2-2 25 0 0,1 1 0 0 0,-1-1-1 0 0,0 0 1 0 0,0 1 0 0 0,0 4-25 0 0,1 20 146 0 0,-1-27-137 0 0,0-1 1 0 0,-1 1-1 0 0,1 0 1 0 0,0 0-1 0 0,0 0 1 0 0,0-1-1 0 0,1 1 1 0 0,-1 0 0 0 0,0-1-1 0 0,1 0 1 0 0,0 2-10 0 0,2 2 13 0 0,0 0 0 0 0,0 1 0 0 0,0 0 0 0 0,0 0 0 0 0,-1 0 0 0 0,0 1-13 0 0,0-1 2 0 0,8 15 10 0 0,-5-18 13 0 0,3 0-8 0 0,12 15-22 0 0,-19-16-31 0 0,-1-2-43 0 0,-1 0-23 0 0,0 0-98 0 0,2 0-179 0 0,2 0 201 0 0,-1 0-46 0 0,-1 0-82 0 0,-1 0 101 0 0,0 0-42 0 0,0 0-44 0 0,-1 0-41 0 0,1 0-437 0 0,-1 0-296 0 0,0 0-691 0 0</inkml:trace>
  <inkml:trace contextRef="#ctx0" brushRef="#br0" timeOffset="954.41">363 347 6880 0 0,'-14'0'157'0'0,"12"0"23"0"0,2 0 11 0 0,0 0 42 0 0,0 0-89 0 0,0 0 119 0 0,0 0 219 0 0,0 0 20 0 0,2 0-25 0 0,3 0-289 0 0,5 0-5 0 0,-5 0-65 0 0,0 0 76 0 0,-1 0 110 0 0,-1-2-10 0 0,10-9-39 0 0,0 6-20 0 0,-8-2-84 0 0,-5 7-141 0 0,0-1-1 0 0,0 1 1 0 0,1 0 0 0 0,-1-1-1 0 0,0 1 1 0 0,1-1 0 0 0,-1 1-1 0 0,0 0 1 0 0,1-1 0 0 0,-1 1 0 0 0,0 0-1 0 0,1-1 1 0 0,-1 1 0 0 0,1 0-1 0 0,-1 0 1 0 0,0-1 0 0 0,1 1-1 0 0,-1 0 1 0 0,1 0 0 0 0,-1 0-1 0 0,1 0 1 0 0,-1-1 0 0 0,1 1-1 0 0,-1 0 1 0 0,1 0 0 0 0,-1 0 0 0 0,1 0-1 0 0,-1 0 1 0 0,1 0 0 0 0,-1 0-1 0 0,1 1 1 0 0,0-1-10 0 0,10-2 165 0 0,-1-2-36 0 0,10-8 53 0 0,-1 1-23 0 0,-2 7 11 0 0,-4 4-65 0 0,5-1 18 0 0,-14-1-80 0 0,0 0 0 0 0,0 0-1 0 0,0 0 1 0 0,-1 0 0 0 0,3-2-43 0 0,-3 2 22 0 0,0 0 0 0 0,-1 0 0 0 0,1 1 1 0 0,0-1-1 0 0,0 1 0 0 0,1 0 1 0 0,-1-1-23 0 0,29-3 174 0 0,0-5-36 0 0,28-6 110 0 0,-43 12-160 0 0,3 4-56 0 0,-7 1-22 0 0,-10-1-4 0 0,29 2 34 0 0,-30-2-39 0 0,0 0 1 0 0,0 1-1 0 0,0-1 1 0 0,0 1-1 0 0,0 0 1 0 0,-1-1-1 0 0,1 1 1 0 0,0 0-1 0 0,0 0 1 0 0,-1 0 0 0 0,1 0-1 0 0,-1 0 1 0 0,2 1-2 0 0,-3-2 1 0 0,0 1 1 0 0,0-1 0 0 0,0 0 0 0 0,1 0 0 0 0,-1 1 0 0 0,0-1 0 0 0,0 0-1 0 0,1 0 1 0 0,-1 0 0 0 0,0 0 0 0 0,1 1 0 0 0,-1-1 0 0 0,0 0-1 0 0,0 0 1 0 0,1 0 0 0 0,-1 0 0 0 0,0 0 0 0 0,1 0 0 0 0,-1 0 0 0 0,0 0-1 0 0,1 0 1 0 0,-1 0 0 0 0,0 0 0 0 0,1 0 0 0 0,-1 0 0 0 0,0 0-2 0 0,21 0 22 0 0,-20 0-21 0 0,-1 0 0 0 0,0 0 0 0 0,0 0-1 0 0,0-1 1 0 0,0 1 0 0 0,0 0 0 0 0,0 0 0 0 0,0 0-1 0 0,1 0 1 0 0,-1 0 0 0 0,0 0 0 0 0,0 0 0 0 0,0 0-1 0 0,0 0 1 0 0,0 0 0 0 0,1 0 0 0 0,-1 0-1 0 0,0 0 1 0 0,0 0 0 0 0,0 0 0 0 0,0 0 0 0 0,0 0-1 0 0,0 0 1 0 0,1 0 0 0 0,-1 0 0 0 0,0 0 0 0 0,0 0-1 0 0,0 0 1 0 0,0 0 0 0 0,0 1 0 0 0,0-1 0 0 0,1 0-1 0 0,-1 0 1 0 0,0 0 0 0 0,0 0 0 0 0,0 0-1 0 0,0 0 1 0 0,0 0 0 0 0,0 0 0 0 0,0 1 0 0 0,0-1-1 0 0,0 0 1 0 0,0 0 0 0 0,1 0 0 0 0,-1 0 0 0 0,0 0-1 0 0,0 0 1 0 0,0 1 0 0 0,0-1 0 0 0,0 0 0 0 0,0 0-1 0 0,0 0 1 0 0,0 0 0 0 0,0 1-1 0 0,0 9 21 0 0,0-10-20 0 0,0 0 0 0 0,0 0-1 0 0,0 0 1 0 0,0 0 0 0 0,0 0 0 0 0,-1 1-1 0 0,1-1 1 0 0,0 0 0 0 0,0 0 0 0 0,0 0-1 0 0,0 0 1 0 0,0 0 0 0 0,0 0 0 0 0,0 0-1 0 0,0 0 1 0 0,1 0 0 0 0,-1 0 0 0 0,0 1-1 0 0,0-1 1 0 0,0 0 0 0 0,0 0 0 0 0,0 0-1 0 0,0 0 1 0 0,0 0 0 0 0,0 0 0 0 0,0 0-1 0 0,0 0 1 0 0,0 0 0 0 0,0 0 0 0 0,0 0-1 0 0,0 0 1 0 0,0 1 0 0 0,0-1 0 0 0,0 0-1 0 0,0 0 1 0 0,1 0 0 0 0,-1 0 0 0 0,0 0-1 0 0,0 0 1 0 0,0 0 0 0 0,0 0 0 0 0,0 0-1 0 0,0 0 1 0 0,0 0 0 0 0,0 0 0 0 0,0 0-1 0 0,0 0 1 0 0,1 0 0 0 0,-1 0 0 0 0,0 0-1 0 0,0 0 1 0 0,0 0 0 0 0,0 0 0 0 0,0 0-1 0 0,0 0 1 0 0,0 0 0 0 0,0 0-1 0 0,1 0 2 0 0,0 0 0 0 0,0 0 0 0 0,0 0 0 0 0,1 0 0 0 0,-1 0 0 0 0,0 0 0 0 0,0 0 0 0 0,0 1 0 0 0,0-1 0 0 0,0 0 0 0 0,0 1 0 0 0,-1-1 0 0 0,1 1 0 0 0,0-1 0 0 0,0 1 0 0 0,0-1 0 0 0,0 1 0 0 0,0 0 0 0 0,-1-1 1 0 0,1 1-1 0 0,0 0 0 0 0,-1 0 0 0 0,1 0 0 0 0,0-1 0 0 0,-1 1 0 0 0,1 0 0 0 0,-1 1-2 0 0,2 1 4 0 0,-1 1-1 0 0,-1-1 1 0 0,1 1 0 0 0,0-1 0 0 0,-1 1 0 0 0,0-1-1 0 0,0 1 1 0 0,0 1-4 0 0,3 11 43 0 0,7 0-32 0 0,-7-1-1 0 0,-4-6 14 0 0,2 1 1 0 0,12 19-20 0 0,-8-14-17 0 0,6-1-54 0 0,-9-11-65 0 0,0 0 47 0 0,-3 6-45 0 0,1-6 47 0 0,0 2-49 0 0,3 3-69 0 0,-2-7 109 0 0,1 0-38 0 0,1 0-151 0 0,-1-1 86 0 0,0 0-43 0 0,-1 0-213 0 0,0 0-106 0 0,-1 0 82 0 0,0 1-40 0 0,0 0-600 0 0,0 4-467 0 0,0 4-892 0 0</inkml:trace>
  <inkml:trace contextRef="#ctx0" brushRef="#br0" timeOffset="1586.04">836 16 6824 0 0,'0'0'149'0'0,"0"0"23"0"0,0 0 13 0 0,3 0 17 0 0,-3 0-192 0 0,1 0 1 0 0,-1 0-1 0 0,1 0 1 0 0,-1 0 0 0 0,1 0-1 0 0,-1 0 1 0 0,0 0-1 0 0,1 0 1 0 0,-1 0-1 0 0,1 0 1 0 0,-1-1 0 0 0,1 1-1 0 0,-1 0 1 0 0,1 0-1 0 0,-1 0 1 0 0,1-1-1 0 0,-1 1 1 0 0,0 0 0 0 0,1-1-1 0 0,-1 1 1 0 0,1 0-1 0 0,-1-1 1 0 0,0 1-1 0 0,1 0 1 0 0,-1-1 0 0 0,0 1-1 0 0,0-1 1 0 0,1 1-1 0 0,-1 0 1 0 0,0-1-1 0 0,0 1 1 0 0,0-1 0 0 0,0 1-1 0 0,1-1 1 0 0,-1 1-1 0 0,0-1 1 0 0,0 1-1 0 0,0-1 1 0 0,0 1 0 0 0,0-1-1 0 0,0 1 1 0 0,0-1-11 0 0,0-2 224 0 0,6 3 9 0 0,-5 0-187 0 0,1 0-47 0 0,-1 0-47 0 0,0 0-56 0 0,1 0-64 0 0,0 0-77 0 0,-2 0-151 0 0,0 0-111 0 0,0 0-208 0 0,0 0-476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57.5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31 5904 0 0,'0'-3'24'0'0,"0"0"0"0"0,0 0 0 0 0,0-1 1 0 0,-1 1-1 0 0,1 0 0 0 0,-1 0 0 0 0,0-1-24 0 0,1 4 4 0 0,0-1 0 0 0,0 1 0 0 0,0 0 0 0 0,0 0 0 0 0,0-1-1 0 0,-1 1 1 0 0,1 0 0 0 0,0 0 0 0 0,0-1 0 0 0,0 1 0 0 0,-1 0 0 0 0,1 0 0 0 0,0 0-1 0 0,0 0 1 0 0,-1-1 0 0 0,1 1 0 0 0,0 0 0 0 0,0 0 0 0 0,-1 0 0 0 0,1 0 0 0 0,0 0-1 0 0,0 0 1 0 0,-1 0 0 0 0,1 0 0 0 0,0-1 0 0 0,-1 1 0 0 0,1 0 0 0 0,0 0 0 0 0,0 0 0 0 0,-1 1-1 0 0,1-1 1 0 0,0 0 0 0 0,0 0 0 0 0,-1 0 0 0 0,1 0 0 0 0,0 0 0 0 0,-1 0 0 0 0,1 0-1 0 0,0 0 1 0 0,0 0 0 0 0,-1 1 0 0 0,1-1 0 0 0,0 0 0 0 0,0 0-4 0 0,-3 7 55 0 0,3-3 24 0 0,0-2 82 0 0,0-2 185 0 0,0 0 314 0 0,0 0 20 0 0,0 0-28 0 0,0 0-143 0 0,0 3-58 0 0,0 7-16 0 0,0-7-27 0 0,0-3-100 0 0,0 0-42 0 0,0 0-8 0 0,0 0-5 0 0,0 0-12 0 0,3 3-7 0 0,2 2-111 0 0,10 10 307 0 0,-11-11-360 0 0,-2-2-73 0 0,0 1 105 0 0,0 0-38 0 0,-1-1-22 0 0,-1 3-22 0 0,0 0 28 0 0,13 11 119 0 0,-3-5-74 0 0,-6-3-92 0 0,1 18 26 0 0,11 8 65 0 0,-4-6-9 0 0,-10-20-64 0 0,-1 1 3 0 0,6 7 25 0 0,-2 2 4 0 0,-3 3 43 0 0,-2-18-84 0 0,0 0 1 0 0,0 0-1 0 0,1 0 1 0 0,0 0-1 0 0,-1-1 0 0 0,1 1 1 0 0,1 1-11 0 0,6 14 79 0 0,-7-14-51 0 0,0 0 1 0 0,0 1-1 0 0,0-1 1 0 0,-1 0 0 0 0,0 1-1 0 0,1-1 1 0 0,-2 1-1 0 0,1-1 1 0 0,-1 4-29 0 0,0 8 95 0 0,1-15-90 0 0,0 0 0 0 0,0-1 0 0 0,0 1 0 0 0,0 0 0 0 0,0-1 0 0 0,0 1 0 0 0,0 0 0 0 0,0-1 0 0 0,0 1 0 0 0,0 0 0 0 0,-1-1 1 0 0,1 1-1 0 0,0-1 0 0 0,-1 1 0 0 0,1 0 0 0 0,0-1 0 0 0,-1 1 0 0 0,1-1 0 0 0,-1 1 0 0 0,1-1 0 0 0,-1 1 0 0 0,1-1 1 0 0,-1 1-1 0 0,1-1 0 0 0,-1 1 0 0 0,0-1-5 0 0,1 0 5 0 0,-1 1 0 0 0,1-1 0 0 0,-1 0 0 0 0,1 1 0 0 0,-1-1 0 0 0,1 1 0 0 0,-1-1 0 0 0,1 1-1 0 0,-1-1 1 0 0,1 1 0 0 0,0 0 0 0 0,-1-1 0 0 0,1 1 0 0 0,0-1 0 0 0,-1 1 0 0 0,1 0 0 0 0,0-1 0 0 0,0 1 0 0 0,0 0 0 0 0,0-1 0 0 0,0 1 0 0 0,-1 0 0 0 0,1 0 0 0 0,0-1 0 0 0,0 1 0 0 0,1 0-5 0 0,-1 15 121 0 0,0 2 50 0 0,0-8-92 0 0,0-10-78 0 0,0 1 0 0 0,0-1 0 0 0,0 0 0 0 0,0 0 0 0 0,0 0 1 0 0,0 0-1 0 0,0 0 0 0 0,0 0 0 0 0,0 0 0 0 0,0 0 0 0 0,0 0 1 0 0,0 0-1 0 0,0 1 0 0 0,0-1 0 0 0,0 0 0 0 0,0 0 0 0 0,0 0 1 0 0,0 0-1 0 0,0 0 0 0 0,0 0 0 0 0,0 0 0 0 0,0 0 0 0 0,0 0 1 0 0,-1 0-1 0 0,1 0 0 0 0,0 1 0 0 0,0-1 0 0 0,0 0 0 0 0,0 0 1 0 0,0 0-1 0 0,0 0 0 0 0,0 0 0 0 0,0 0 0 0 0,0 0 0 0 0,0 0 1 0 0,0 0-1 0 0,0 0 0 0 0,0 0 0 0 0,-1 0 0 0 0,1 0 1 0 0,0 0-1 0 0,0 0 0 0 0,0 0 0 0 0,0 0 0 0 0,0 0 0 0 0,0 0 1 0 0,0 0-1 0 0,0 0 0 0 0,0 0 0 0 0,0 0 0 0 0,-1 0 0 0 0,1 0 1 0 0,0 0-1 0 0,0 0 0 0 0,0 0 0 0 0,0 0 0 0 0,0 0-1 0 0,-11 0 27 0 0,9 0 40 0 0,2 0 15 0 0,0 0 13 0 0,-3 0 8 0 0,-7 0 1 0 0,10 0-103 0 0,-1 0 1 0 0,1 0 0 0 0,0 0 0 0 0,0 0 0 0 0,0 0 0 0 0,0 0 0 0 0,0 0 0 0 0,0 0 0 0 0,0 0 0 0 0,0 0 0 0 0,0 0 0 0 0,0 0-1 0 0,0 0 1 0 0,-1 0 0 0 0,1 0 0 0 0,0 0 0 0 0,0 0 0 0 0,0 0 0 0 0,0 0 0 0 0,0 0 0 0 0,0 0 0 0 0,0 0 0 0 0,0 0 0 0 0,0 0-1 0 0,0 0 1 0 0,0 0 0 0 0,-1 0 0 0 0,1 0 0 0 0,0 0 0 0 0,0 0 0 0 0,0 0 0 0 0,0-1 0 0 0,0 1 0 0 0,0 0 0 0 0,0 0 0 0 0,0 0-1 0 0,0 0 1 0 0,0 0 0 0 0,0 0 0 0 0,0 0 0 0 0,0 0 0 0 0,0 0 0 0 0,0 0 0 0 0,0 0 0 0 0,0-1 0 0 0,0 1 0 0 0,0 0 0 0 0,0 0 0 0 0,0 0-1 0 0,0 0 1 0 0,0 0 0 0 0,0 0 0 0 0,0 0 0 0 0,0 0 0 0 0,0 0 0 0 0,0 0 0 0 0,0-1-2 0 0,0-1 55 0 0,0 1-84 0 0,0-3 86 0 0,0-4 106 0 0,0 2-27 0 0,0-2 45 0 0,-1-9-181 0 0,1 12 2 0 0,-1 0-1 0 0,1 0 1 0 0,0-1-1 0 0,1 1 1 0 0,-1 0 0 0 0,1 0-1 0 0,0-1 1 0 0,1 0-2 0 0,2-5 21 0 0,-2 8-14 0 0,-1 0-1 0 0,0 0 0 0 0,0 0 0 0 0,0 0 0 0 0,0 0 1 0 0,0-1-1 0 0,-1 1 0 0 0,0 0 0 0 0,1-3-6 0 0,-1 4 4 0 0,0 1 0 0 0,0-1 0 0 0,0 1 0 0 0,1-1-1 0 0,-1 1 1 0 0,1-1 0 0 0,-1 1 0 0 0,1-1 0 0 0,-1 1 0 0 0,1-1 0 0 0,0 1-1 0 0,0-1 1 0 0,0 1-4 0 0,5-12 4 0 0,-5-4-2 0 0,-1 15 3 0 0,0-1 0 0 0,0 1 0 0 0,0 0 0 0 0,0-1 0 0 0,0 1 0 0 0,1-1 1 0 0,-1 1-1 0 0,1 0 0 0 0,0-1 0 0 0,0-1-5 0 0,1 1 6 0 0,0-1 1 0 0,0 1-1 0 0,-1-1 0 0 0,1 0 1 0 0,-1 0-1 0 0,0 0 1 0 0,0 0-1 0 0,-1 0 0 0 0,1 1 1 0 0,-1-5-7 0 0,0 7 3 0 0,0-1 1 0 0,1 0-1 0 0,-1 0 1 0 0,0 0-1 0 0,1 0 1 0 0,-1 0 0 0 0,1 0-1 0 0,-1 0 1 0 0,1 0-1 0 0,0 1 1 0 0,0-1-1 0 0,0 0 1 0 0,1-1-4 0 0,-1 2 2 0 0,0-1 0 0 0,-1 1 0 0 0,1 0 1 0 0,0-1-1 0 0,-1 1 0 0 0,1-1 0 0 0,0 0 0 0 0,-1 1 1 0 0,0-1-1 0 0,1 1 0 0 0,-1-1 0 0 0,0 0 1 0 0,0 0-4 0 0,3-14 1 0 0,10 0 0 0 0,18-16 0 0 0,-15 19 0 0 0,-3 8 0 0 0,-8-2 0 0 0,-5 7 0 0 0,0 0 0 0 0,0-1 0 0 0,1 1 0 0 0,-1-1 0 0 0,0 1 0 0 0,1-1 0 0 0,-1 1 0 0 0,0 0 0 0 0,1-1 0 0 0,-1 1 0 0 0,0 0 0 0 0,1-1 0 0 0,-1 1 0 0 0,1 0 0 0 0,-1 0 0 0 0,1-1 0 0 0,-1 1 0 0 0,0 0 0 0 0,1 0 0 0 0,-1 0 0 0 0,1 0 0 0 0,-1 0 0 0 0,1-1 0 0 0,-1 1 0 0 0,1 0 0 0 0,-1 0 0 0 0,1 0 0 0 0,-1 0 0 0 0,1 0 0 0 0,-1 1 0 0 0,1-1 0 0 0,0 0 0 0 0,5 0 0 0 0,-4 0 0 0 0,-1 0 0 0 0,1 1 0 0 0,0-1 0 0 0,-1 0 0 0 0,1 0 0 0 0,0-1 0 0 0,-1 1 0 0 0,1 0 0 0 0,0-1 0 0 0,-1 1 0 0 0,1-1 0 0 0,1 0 0 0 0,0-6 0 0 0,-3 7 0 0 0,0 0 0 0 0,0 0 0 0 0,0-1 0 0 0,0 1 0 0 0,0 0 0 0 0,0 0 0 0 0,0 0 0 0 0,0 0 0 0 0,0-1 0 0 0,0 1 0 0 0,0 0 0 0 0,0 0 0 0 0,1 0 0 0 0,-1-1 0 0 0,0 1 0 0 0,0 0 0 0 0,0 0 0 0 0,0 0 0 0 0,0 0 0 0 0,0 0 0 0 0,0 0 0 0 0,1-1 0 0 0,-1 1 0 0 0,0 0 0 0 0,0 0 0 0 0,0 0 0 0 0,0 0 0 0 0,1 0 0 0 0,-1 0 0 0 0,0 0 0 0 0,0 0 0 0 0,0 0 0 0 0,0 0 0 0 0,1 0 0 0 0,-1 0 0 0 0,0 0 0 0 0,27-2 1 0 0,-24 2-197 0 0,0 0 74 0 0,0 0 65 0 0,-1 0 52 0 0,4 0 113 0 0,6 0 356 0 0,-8 0-376 0 0,-1 0-75 0 0,-1 0-53 0 0,1 0-42 0 0,-1 0-49 0 0,0 0-54 0 0,0 0-80 0 0,1 0-77 0 0,-1 0-84 0 0,1 0-91 0 0,0 0-98 0 0,-1 0-107 0 0,1 0-113 0 0,0 0-120 0 0,1 0-1004 0 0,5 0-1116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46.5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97 8784 0 0,'0'0'197'0'0,"0"0"24"0"0,0-3 19 0 0,-3-8-95 0 0,-3 2-60 0 0,1 0-61 0 0,0-4-24 0 0,-5 8 0 0 0,7-1 10 0 0,0 1 64 0 0,-2 3 94 0 0,0-1 92 0 0,0-8 286 0 0,-1 8-200 0 0,-2-2-51 0 0,-2 1-50 0 0,2 1-51 0 0,-7-1-19 0 0,-31 3 312 0 0,28 2-354 0 0,3 0-60 0 0,1-1-66 0 0,7 0 2 0 0,5-1-9 0 0,0 1 0 0 0,0 0 0 0 0,0 0 0 0 0,-1 0 1 0 0,1 1-1 0 0,0-1 0 0 0,0 0 0 0 0,0 1 0 0 0,0-1 1 0 0,-1 2-1 0 0,-5 2 0 0 0,6-3 0 0 0,1 0 0 0 0,0 0 0 0 0,-1 0 0 0 0,1 0 0 0 0,-1 0 0 0 0,0-1 0 0 0,1 1 0 0 0,-1-1 0 0 0,1 1 0 0 0,-1-1 0 0 0,0 0 0 0 0,1 0 0 0 0,-1 1 0 0 0,0-1 0 0 0,2 0 0 0 0,-1-1 0 0 0,1 1 0 0 0,-1 0 0 0 0,1 0 0 0 0,-1 0 0 0 0,1 0 0 0 0,-1 0 0 0 0,1 0 0 0 0,-1 0 0 0 0,1 0 0 0 0,-1 0 0 0 0,1 1 0 0 0,-1-1 0 0 0,1 0 0 0 0,-1 0 0 0 0,1 0 0 0 0,-1 1 0 0 0,1-1 0 0 0,0 0 0 0 0,-1 0 0 0 0,1 1 0 0 0,-1-1 0 0 0,1 0 0 0 0,0 1 0 0 0,-1-1 0 0 0,1 0 0 0 0,0 1 0 0 0,-1-1 0 0 0,1 1 0 0 0,0-1 0 0 0,0 0 0 0 0,-1 1 0 0 0,-3 6 0 0 0,-7-2 0 0 0,11-4 0 0 0,-1 0 0 0 0,1-1 0 0 0,0 1 0 0 0,-1 0 0 0 0,1 0 0 0 0,0 0 0 0 0,0-1 0 0 0,0 1 0 0 0,-1 0 0 0 0,1 0 0 0 0,0 0 0 0 0,0 0 0 0 0,0 0 0 0 0,1 0 0 0 0,-1 8-9 0 0,1-8-4 0 0,-1 1 0 0 0,1-1-1 0 0,-1 0 1 0 0,1 1-1 0 0,-1-1 1 0 0,1 0-1 0 0,0 1 1 0 0,-1-1-1 0 0,1 0 1 0 0,0 0-1 0 0,0 0 1 0 0,0 0 13 0 0,5 6-36 0 0,-6-7 36 0 0,8 7-74 0 0,-5-3 27 0 0,0-1 0 0 0,0 0 0 0 0,1 0 0 0 0,-1 0 0 0 0,1 0 0 0 0,0 0 47 0 0,10 5-167 0 0,0 1 52 0 0,5 3 16 0 0,10-2-9 0 0,-8 14 39 0 0,-17-21 57 0 0,0 0 0 0 0,0 0 0 0 0,1 0 0 0 0,-1 0 0 0 0,1-1 0 0 0,1 1 12 0 0,23 14-46 0 0,2 9 36 0 0,-2-5 10 0 0,-8 5-11 0 0,6-5-32 0 0,7 24 33 0 0,-33-43 7 0 0,1 0 1 0 0,-1-1 0 0 0,1 1-1 0 0,-1 0 1 0 0,0 0 0 0 0,0 0-1 0 0,0 1 1 0 0,0-1 0 0 0,0 0-1 0 0,0 0 1 0 0,0 0 0 0 0,-1 1 0 0 0,1-1-1 0 0,-1 1 3 0 0,3 10-21 0 0,3-1 9 0 0,-5-10 12 0 0,0-1 0 0 0,0 1 0 0 0,0-1 0 0 0,-1 1 0 0 0,1-1 1 0 0,-1 1-1 0 0,1-1 0 0 0,-1 1 0 0 0,1 0 0 0 0,-1-1 0 0 0,0 1 0 0 0,0 0 1 0 0,0 0-1 0 0,0-1 0 0 0,0 34-54 0 0,0-27 24 0 0,-3 1 46 0 0,-2 4 59 0 0,4-11-57 0 0,0 0 0 0 0,-1 0 0 0 0,1 0-1 0 0,0 0 1 0 0,-1 0 0 0 0,0 0 0 0 0,1 0-1 0 0,-1 0 1 0 0,0-1 0 0 0,0 1 0 0 0,0-1 0 0 0,0 0-1 0 0,0 1-17 0 0,-30 14 435 0 0,18-12-225 0 0,0-4-78 0 0,-3 1 1 0 0,4 5-31 0 0,12-5-90 0 0,0 0 0 0 0,-1 0 0 0 0,1 0 0 0 0,-1-1 0 0 0,1 1 0 0 0,-1-1 0 0 0,1 1 0 0 0,-1-1 0 0 0,1 0 0 0 0,-1 1 0 0 0,0-1 0 0 0,1 0 0 0 0,-1 0-12 0 0,-31 0 178 0 0,19 0-146 0 0,8-1-82 0 0,1 0-102 0 0,2-2-108 0 0,1 0-114 0 0,0 0-118 0 0,-1 1-124 0 0,1 1 259 0 0,0 0-32 0 0,-1 0-34 0 0,-1 1-35 0 0,-2 0-1110 0 0,-3 0-893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00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7136 0 0,'0'0'208'0'0,"0"3"-10"0"0,0 1-147 0 0,0 21-60 0 0,0-21 56 0 0,0 0 80 0 0,0 3 143 0 0,0 7 456 0 0,2-9-96 0 0,9 9 17 0 0,-8 1-162 0 0,-4-14-458 0 0,1-1 1 0 0,0 1 0 0 0,0 0 0 0 0,0-1-1 0 0,1 1 1 0 0,-1 0 0 0 0,0-1-1 0 0,0 1 1 0 0,0 0 0 0 0,0-1 0 0 0,1 1-1 0 0,-1 0 1 0 0,0-1 0 0 0,1 1 0 0 0,-1-1-1 0 0,0 1 1 0 0,1 0 0 0 0,-1-1-1 0 0,1 1 1 0 0,-1-1 0 0 0,1 1 0 0 0,-1-1-1 0 0,1 1 1 0 0,-1-1 0 0 0,1 0-1 0 0,-1 1-27 0 0,1-1 27 0 0,0 0 0 0 0,-1 1 0 0 0,1-1 0 0 0,-1 1 0 0 0,1-1 0 0 0,-1 1-1 0 0,1-1 1 0 0,-1 1 0 0 0,1-1 0 0 0,-1 1 0 0 0,0-1 0 0 0,1 1-1 0 0,-1 0 1 0 0,0-1 0 0 0,0 1 0 0 0,1 0 0 0 0,-1-1 0 0 0,0 1-1 0 0,0 0 1 0 0,0-1 0 0 0,0 1 0 0 0,0 0 0 0 0,0-1 0 0 0,0 1-1 0 0,0 0 1 0 0,0 0-27 0 0,5 22 786 0 0,-3-18-610 0 0,2 3 35 0 0,-3-5-159 0 0,0-1-45 0 0,-1-1-13 0 0,3 4 380 0 0,-3-3-106 0 0,2 7-112 0 0,4 4 16 0 0,0-1-11 0 0,-4-3-20 0 0,-2-7 24 0 0,0 1-18 0 0,0 2-99 0 0,1 11 142 0 0,-1-15-185 0 0,1-1 0 0 0,-1 1 1 0 0,0-1-1 0 0,0 1 0 0 0,1-1 1 0 0,-1 0-1 0 0,0 1 1 0 0,0-1-1 0 0,1 0 0 0 0,-1 1 1 0 0,0-1-1 0 0,1 0 0 0 0,-1 1 1 0 0,1-1-1 0 0,-1 0 0 0 0,0 0 1 0 0,1 1-1 0 0,-1-1 0 0 0,1 0 1 0 0,-1 0-1 0 0,1 0 0 0 0,-1 0 1 0 0,1 1-1 0 0,-1-1 0 0 0,0 0 1 0 0,1 0-1 0 0,-1 0 1 0 0,1 0-1 0 0,-1 0 0 0 0,1 0-5 0 0,2 0 106 0 0,-3 0-2 0 0,0 5-42 0 0,-1-2 42 0 0,1 0 311 0 0,0-5-239 0 0,1-1-86 0 0,0 1-102 0 0,0 0-74 0 0,3 1 103 0 0,-1 0 2 0 0,6-15 12 0 0,2 3-21 0 0,-8 6 41 0 0,-3-2-52 0 0,-1 6 5 0 0,1-7-6 0 0,0-14 18 0 0,3 14 23 0 0,7 4-28 0 0,-4-4-11 0 0,4 5-15 0 0,-3-6-40 0 0,-7 9 54 0 0,0 1 0 0 0,1 0 0 0 0,-1 0 0 0 0,1 0-1 0 0,-1 0 1 0 0,1 0 0 0 0,0 0 0 0 0,-1 1 0 0 0,1-1 0 0 0,0 0-1 0 0,0 0 1 0 0,0 0 0 0 0,-1 1 0 0 0,1-1 0 0 0,0 0 0 0 0,1 0 1 0 0,8-3 0 0 0,-8 3 0 0 0,-1 1 0 0 0,0 0 0 0 0,0-1 0 0 0,0 1 0 0 0,0-1 0 0 0,0 1 0 0 0,0-1 0 0 0,0 0 0 0 0,0 1 0 0 0,0-1 0 0 0,0 0 0 0 0,0 0 0 0 0,0 0 0 0 0,-1 1 0 0 0,1-1 0 0 0,0 0 0 0 0,-1 0 0 0 0,1-1 0 0 0,3-5-1 0 0,-4 7 1 0 0,0-1 0 0 0,0 1-1 0 0,0-1 1 0 0,0 1 0 0 0,1-1-1 0 0,-1 1 1 0 0,0-1 0 0 0,0 1 0 0 0,1-1-1 0 0,-1 1 1 0 0,0 0 0 0 0,1-1 0 0 0,-1 1-1 0 0,0-1 1 0 0,1 1 0 0 0,-1 0 0 0 0,1 0-1 0 0,-1-1 1 0 0,0 1 0 0 0,1 0-1 0 0,-1 0 1 0 0,1-1 0 0 0,-1 1 0 0 0,1 0-1 0 0,-1 0 1 0 0,1 0 0 0 0,-1 0 0 0 0,1 0-1 0 0,-1 0 1 0 0,1 0 0 0 0,-1 0-1 0 0,1 0 1 0 0,-1 0 0 0 0,1 0 0 0 0,-1 0-1 0 0,1 0 1 0 0,-1 0 0 0 0,1 0 0 0 0,15-2-43 0 0,-1-12 33 0 0,9-10 10 0 0,-21 22 0 0 0,2-1 0 0 0,11 1-11 0 0,5 2-40 0 0,10 0-5 0 0,11 0 46 0 0,-40 0 9 0 0,0 0 1 0 0,0 0 0 0 0,0 1 0 0 0,0-1 0 0 0,0 1 0 0 0,0-1 0 0 0,0 1 0 0 0,0 0 0 0 0,0 0 0 0 0,-1 0-1 0 0,1 0 1 0 0,0 0 0 0 0,0 0 1 0 0,-1 0 1 0 0,1 0-1 0 0,-1 0 0 0 0,0-1 0 0 0,1 1 0 0 0,-1 0 0 0 0,1-1 0 0 0,0 1 0 0 0,-1-1 0 0 0,1 0 0 0 0,-1 0 1 0 0,1 1-2 0 0,-2-1 0 0 0,0 0 1 0 0,0 0 0 0 0,0-1 0 0 0,1 1 0 0 0,-1 0 0 0 0,0 0-1 0 0,0 0 1 0 0,0 0 0 0 0,0 0 0 0 0,0 0 0 0 0,0 0 0 0 0,0 0-1 0 0,0 0 1 0 0,0 0 0 0 0,0 0 0 0 0,1 0 0 0 0,-1 0 0 0 0,0 0 0 0 0,0 1-1 0 0,0-1 1 0 0,0 0 0 0 0,0 0 0 0 0,0 0 0 0 0,0 0 0 0 0,0 0-1 0 0,0 0 1 0 0,0 0 0 0 0,0 0 0 0 0,0 0 0 0 0,1 0 0 0 0,-1 0-1 0 0,0 0 1 0 0,0 0 0 0 0,0 0 0 0 0,0 0 0 0 0,0 0 0 0 0,0 1 0 0 0,0-1-1 0 0,0 0 1 0 0,0 0 0 0 0,0 0 0 0 0,0 0 0 0 0,0 0 0 0 0,0 0-1 0 0,0 0 1 0 0,0 0 0 0 0,0 0 0 0 0,0 0 0 0 0,0 1 0 0 0,0-1-1 0 0,0 0 1 0 0,0 0 0 0 0,0 0 0 0 0,0 0 0 0 0,0 0 0 0 0,0 0-1 0 0,0 0 1 0 0,0 1-1 0 0,0 0 1 0 0,0 0-1 0 0,0 0 1 0 0,1-1-1 0 0,-1 1 1 0 0,0 0-1 0 0,1 0 1 0 0,-1-1-1 0 0,0 1 1 0 0,1 0-1 0 0,-1 0 1 0 0,1-1-1 0 0,-1 1 1 0 0,1-1-1 0 0,-1 1 1 0 0,1 0-1 0 0,0-1 1 0 0,-1 1 0 0 0,1-1-1 0 0,0 1 1 0 0,0-1-1 0 0,-1 0 1 0 0,1 1-1 0 0,0-1 1 0 0,0 0-1 0 0,0 1 0 0 0,0 0 0 0 0,0-1 0 0 0,0 1 0 0 0,0 0-1 0 0,0-1 1 0 0,1 1 0 0 0,-2 0 0 0 0,1 0 0 0 0,0 0 0 0 0,0 0 0 0 0,0 0 0 0 0,0 0 0 0 0,0 0 0 0 0,-1 0 0 0 0,1 0 0 0 0,-1 0 0 0 0,1 0 0 0 0,-1 1 0 0 0,1-1 0 0 0,-1 0 0 0 0,1 0 0 0 0,-1 1 0 0 0,0-1 0 0 0,0 0 0 0 0,0 1 0 0 0,0 0 0 0 0,0 0 2 0 0,1 0 0 0 0,-1-1 1 0 0,0 1-1 0 0,0 0 0 0 0,1 0 1 0 0,-1-1-1 0 0,1 1 1 0 0,0 0-1 0 0,-1-1 0 0 0,1 1 1 0 0,0-1-1 0 0,0 1 1 0 0,0 0-3 0 0,0-1 3 0 0,0 1 0 0 0,0-1 1 0 0,0 1-1 0 0,0-1 0 0 0,-1 1 1 0 0,1 0-1 0 0,-1-1 0 0 0,1 1 1 0 0,-1 0-1 0 0,1 0 0 0 0,-1 0 1 0 0,0-1-1 0 0,0 1-3 0 0,0 0 4 0 0,0 0 0 0 0,0-1 0 0 0,1 1 0 0 0,-1 0 0 0 0,0-1 0 0 0,1 1 0 0 0,0-1 0 0 0,-1 1 0 0 0,1-1 0 0 0,0 1 0 0 0,-1-1-1 0 0,1 1 1 0 0,0-1 0 0 0,0 1-4 0 0,4 6 15 0 0,-2 8 63 0 0,-1-5-20 0 0,4 1-25 0 0,-5-10-28 0 0,0-1 0 0 0,0 1 0 0 0,-1-1 0 0 0,1 1 0 0 0,0 0 0 0 0,0-1 0 0 0,-1 1 0 0 0,0 0 0 0 0,1 0 0 0 0,-1-1 0 0 0,0 1 0 0 0,1 0 0 0 0,-1 0-5 0 0,1 7 29 0 0,6 6 205 0 0,-4-11-193 0 0,-1-1-36 0 0,-2-2 0 0 0,0-1-1 0 0,1 0 0 0 0,-1 1 0 0 0,0-1 0 0 0,0 0 0 0 0,0 1 0 0 0,0-1 1 0 0,1 1-1 0 0,-1-1 0 0 0,0 0 0 0 0,0 1 0 0 0,0-1 0 0 0,0 1 0 0 0,0-1 0 0 0,0 0 1 0 0,0 1-1 0 0,0-1 0 0 0,0 1 0 0 0,0-1 0 0 0,0 0 0 0 0,0 1 0 0 0,0-1 0 0 0,0 1 1 0 0,-1-1-1 0 0,1 0 0 0 0,0 1 0 0 0,0-1 0 0 0,0 0 0 0 0,-1 1 0 0 0,1-1 0 0 0,0 0 1 0 0,0 1-1 0 0,-1-1 0 0 0,1 0 0 0 0,0 0 0 0 0,0 1 0 0 0,-1-1 0 0 0,1 0 1 0 0,0 0-1 0 0,-1 1 0 0 0,1-1 0 0 0,0 0 0 0 0,-1 0 0 0 0,1 0-4 0 0,-4 4 97 0 0,12 6 74 0 0,-6-7 11 0 0,-4 0 2 0 0,-4 4-74 0 0,5-5-86 0 0,0 0 0 0 0,0 0 0 0 0,0 0 0 0 0,1 0 0 0 0,-1 0 1 0 0,1 0-1 0 0,-1 0 0 0 0,1 1-24 0 0,-1 5 102 0 0,1 2 57 0 0,0-1 73 0 0,0-4-101 0 0,0-3-35 0 0,0-2-7 0 0,0 0-2 0 0,0 0-6 0 0,0 0-3 0 0,0 0-46 0 0,0 0-39 0 0,0 0-35 0 0,0 0-67 0 0,0 0-117 0 0,0 0-20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19:58.0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1 426 7368 0 0,'13'40'165'0'0,"-10"-33"22"0"0,-1-4 10 0 0,11 8-16 0 0,1-5-135 0 0,1 1-54 0 0,-12-11 22 0 0,0 0 52 0 0,-2 3-39 0 0,0 0 34 0 0,3 0 139 0 0,10 1 712 0 0,-11 0-765 0 0,-1 0-50 0 0,-1 0-69 0 0,4-2 496 0 0,6-9-83 0 0,-8 9-142 0 0,-1 0-109 0 0,1 2-68 0 0,1-1-63 0 0,0 1-13 0 0,-2 0 49 0 0,11-10 214 0 0,-1-2-49 0 0,-8 7-153 0 0,-1 3 72 0 0,-1 0-62 0 0,1 2-38 0 0,0 0-37 0 0,0 0-14 0 0,-1-1 35 0 0,3-12 165 0 0,6 0-83 0 0,-8 7-11 0 0,-2-1-86 0 0,0 2-11 0 0,9-9 60 0 0,-6 8-4 0 0,-5-4-76 0 0,1 8-3 0 0,0-3-25 0 0,0-2 47 0 0,0-10 132 0 0,0 14-86 0 0,-7 3 22 0 0,1-2-62 0 0,4-5-20 0 0,1-2 50 0 0,1 9-70 0 0,0-1 0 0 0,0 1 1 0 0,0-1-1 0 0,0 1 1 0 0,0-1-1 0 0,0 1 1 0 0,0 0-1 0 0,0-1 0 0 0,0 1 1 0 0,0-1-1 0 0,0 1 1 0 0,0 0-1 0 0,0-1 1 0 0,-1 1-1 0 0,1-1 0 0 0,0 1 1 0 0,0 0-1 0 0,-1-1 1 0 0,1 1-1 0 0,0 0 1 0 0,0-1-1 0 0,-1 1 0 0 0,1 0 1 0 0,0 0-1 0 0,-1-1 1 0 0,1 1-1 0 0,0 0 1 0 0,-1 0-1 0 0,1-1 0 0 0,-1 1 1 0 0,1 0-3 0 0,-7-5 5 0 0,7 5-5 0 0,-1-1 1 0 0,1 0 0 0 0,0 1-1 0 0,-1-1 1 0 0,1 1 0 0 0,0-1 0 0 0,0 0-1 0 0,0 1 1 0 0,0-1 0 0 0,-1 0-1 0 0,1 0 1 0 0,0 1 0 0 0,0-1 0 0 0,0 0-1 0 0,0 1 0 0 0,0 0 1 0 0,0 0 0 0 0,1-1-1 0 0,-1 1 1 0 0,0 0 0 0 0,0 0 0 0 0,0 0-1 0 0,0 0 1 0 0,0 0 0 0 0,0 0 0 0 0,0 0-1 0 0,0 0 1 0 0,0 0 0 0 0,0 0 0 0 0,0-1-1 0 0,0 1 1 0 0,0 0 0 0 0,0 0 0 0 0,0 0-1 0 0,0 0 1 0 0,-1 0 0 0 0,1 0 0 0 0,0 0-1 0 0,0 0 1 0 0,0 0 0 0 0,0 0 0 0 0,0 0-1 0 0,0-1 1 0 0,0 1 0 0 0,0 0 0 0 0,0 0-1 0 0,0 0 1 0 0,0 0 0 0 0,0 0 0 0 0,0 0-1 0 0,0 0 1 0 0,0 0 0 0 0,-1 0 0 0 0,1 0-1 0 0,0 0 1 0 0,0 0 0 0 0,0 0 0 0 0,0 0-1 0 0,0 0 1 0 0,0 0 0 0 0,0 0 0 0 0,0 0-1 0 0,0 0 1 0 0,0 0 0 0 0,-1 0 0 0 0,1 0-1 0 0,0 0 1 0 0,0 0 0 0 0,0 0 0 0 0,0 0-1 0 0,0 0 1 0 0,0 0 0 0 0,0 0-1 0 0,0 0 0 0 0,-1 0 1 0 0,0 0-1 0 0,1 0 1 0 0,-1 0 0 0 0,0 0-1 0 0,1 0 1 0 0,-1 0 0 0 0,0 0 0 0 0,1 1-1 0 0,-1-1 1 0 0,0 0 0 0 0,1 0-1 0 0,-1 1 1 0 0,0-1 0 0 0,1 0 0 0 0,-1 1-1 0 0,-4 9 0 0 0,-6-5 0 0 0,6 9 0 0 0,-5-1-15 0 0,6-7-54 0 0,4 4 68 0 0,1-5-2 0 0,0 3 3 0 0,-1-5 0 0 0,0 0 0 0 0,1 0 0 0 0,-1 0 0 0 0,0 0 0 0 0,0 0 0 0 0,-1 0 0 0 0,1 0 0 0 0,-1 0 0 0 0,0 0 0 0 0,1 0 0 0 0,-2 1 0 0 0,-24 43 0 0 0,25-43-7 0 0,0 0 1 0 0,0 0-1 0 0,1 0 1 0 0,-1 0-1 0 0,1 0 1 0 0,0 0-1 0 0,0 0 1 0 0,0 0-1 0 0,0 0 1 0 0,1 2 6 0 0,2 8 1 0 0,4 0-1 0 0,-7-13 0 0 0,1 0 0 0 0,0 1 0 0 0,0-1 0 0 0,-1 0 0 0 0,1 1 0 0 0,0-1 0 0 0,-1 1 0 0 0,0 0 0 0 0,1-1 0 0 0,-1 1 0 0 0,0-1 0 0 0,0 1 0 0 0,0-1 0 0 0,0 7 0 0 0,0-6 0 0 0,0 0 0 0 0,0 0 0 0 0,0 0 0 0 0,0 0 0 0 0,0 1 0 0 0,0-1 0 0 0,1 0 0 0 0,-1 0 0 0 0,1 0 0 0 0,0 1 0 0 0,4 5 0 0 0,-4-7 0 0 0,0 1 0 0 0,0-1 0 0 0,-1 1 0 0 0,1-1 0 0 0,0 1 0 0 0,0-1 0 0 0,-1 1 0 0 0,1-1 0 0 0,-1 1 0 0 0,0 0 0 0 0,1-1 0 0 0,-1 1 0 0 0,0 0 0 0 0,0 0 0 0 0,0-1-1 0 0,0 1 0 0 0,1 0 1 0 0,-1 0-1 0 0,0-1 0 0 0,1 1 1 0 0,-1 0-1 0 0,1-1 1 0 0,0 1-1 0 0,-1 0 0 0 0,1-1 1 0 0,0 1-1 0 0,0-1 0 0 0,0 1 1 0 0,0-1-1 0 0,0 1 0 0 0,1-1 1 0 0,-1 0-1 0 0,0 0 1 0 0,1 1 0 0 0,11 14-42 0 0,3 15 32 0 0,-14-26 10 0 0,-2-4 0 0 0,1 0 0 0 0,-1-1 0 0 0,0 1 0 0 0,0 0 0 0 0,1-1 0 0 0,-1 1 0 0 0,1-1 0 0 0,-1 1 0 0 0,0 0 0 0 0,1-1 0 0 0,-1 1 0 0 0,1-1 0 0 0,-1 0 0 0 0,1 1 0 0 0,0-1 0 0 0,-1 1 0 0 0,1-1 0 0 0,-1 0 0 0 0,1 1 0 0 0,0-1 0 0 0,-1 0 0 0 0,1 0 0 0 0,4 3 0 0 0,3 2 0 0 0,-6-4 0 0 0,-1 0 0 0 0,0 0 0 0 0,1-1 0 0 0,-1 1 0 0 0,1 0 0 0 0,-1 0 0 0 0,1-1 0 0 0,0 1 0 0 0,-1-1 0 0 0,1 0 0 0 0,-1 1 0 0 0,1-1 0 0 0,0 0 0 0 0,0 0 0 0 0,-1 0 0 0 0,1 0 0 0 0,0 0 0 0 0,-1 1 0 0 0,1-1 0 0 0,0 0 0 0 0,-1 1 0 0 0,1-1 0 0 0,-1 1 0 0 0,1 0 0 0 0,-1 0 0 0 0,1-1 0 0 0,-1 1 0 0 0,1 0 0 0 0,-1 0 0 0 0,7 4 0 0 0,8-2 0 0 0,0-2 20 0 0,-11-1-7 0 0,-1 1 0 0 0,0-1 0 0 0,1 0 1 0 0,-1 0-1 0 0,0-1 0 0 0,1 1 0 0 0,-1-1 0 0 0,0 0 0 0 0,4-1-13 0 0,39-24 126 0 0,-15 21-46 0 0,-16-9-80 0 0,-7 6-10 0 0,-2 3-23 0 0,-1 3-45 0 0,1-1-72 0 0,-2-7-182 0 0,-2 8 181 0 0,0 1-45 0 0,-1 0 52 0 0,0 1-39 0 0,-1-1-48 0 0,1 0-53 0 0,0 0-26 0 0,-1 0-45 0 0,1 0-39 0 0,-1 0-36 0 0,1-1-124 0 0,0 1-35 0 0,4-5-1299 0 0</inkml:trace>
  <inkml:trace contextRef="#ctx0" brushRef="#br0" timeOffset="353.52">553 0 7080 0 0,'0'26'157'0'0,"0"-20"23"0"0,0-6 13 0 0,0 0-60 0 0,0 0-15 0 0,0 0 39 0 0,0 0 129 0 0,0 0 236 0 0,0 0 20 0 0,0 0-30 0 0,0 0-135 0 0,0 0-60 0 0,0 0-11 0 0,0 0-13 0 0,0 0-45 0 0,3 2-21 0 0,5 10-32 0 0,-3 3 44 0 0,-3-10-84 0 0,0-4-138 0 0,-1 0-1 0 0,0 1 1 0 0,0-1 0 0 0,0 1 0 0 0,0-1-1 0 0,0 1 1 0 0,0-1 0 0 0,0 1-1 0 0,0 0 1 0 0,-1-1 0 0 0,1 1-1 0 0,-1 0 1 0 0,1 0 0 0 0,-1-1 0 0 0,1 2-17 0 0,1 5 114 0 0,3 6-58 0 0,6 14 62 0 0,-6-20-80 0 0,-4-7-30 0 0,0 1 1 0 0,0-1-1 0 0,0 1 1 0 0,-1-1-1 0 0,1 1 1 0 0,0-1-1 0 0,-1 1 1 0 0,1-1-1 0 0,-1 1 1 0 0,0 0-1 0 0,1-1 1 0 0,-1 1-1 0 0,0 0 1 0 0,0 0-9 0 0,3 19 58 0 0,-1-18-54 0 0,-1 0 0 0 0,1 1 0 0 0,0-1 0 0 0,0 0 0 0 0,0 0 0 0 0,0 0-4 0 0,11 17 75 0 0,-12-18-65 0 0,0 0 1 0 0,-1 1-1 0 0,1-1 0 0 0,0 0 0 0 0,-1 1 0 0 0,0-1 0 0 0,0 1 0 0 0,1-1 0 0 0,-1 1 0 0 0,-1 1-10 0 0,2 15 49 0 0,26 57 189 0 0,-26-72-225 0 0,0-1 0 0 0,-1 1 0 0 0,1-1 0 0 0,-1 1-1 0 0,1 0 1 0 0,-1-1 0 0 0,0 1 0 0 0,0-1 0 0 0,-1 3-13 0 0,0 6 30 0 0,1 0-2 0 0,-1-9-17 0 0,1 0-1 0 0,0 0 0 0 0,-1 0 1 0 0,2-1-1 0 0,-1 1 0 0 0,0 0 1 0 0,0 0-1 0 0,1 0 1 0 0,0 0-1 0 0,0 0 0 0 0,0 1-10 0 0,1-1 13 0 0,0 1 1 0 0,-1 0-1 0 0,1-1 0 0 0,-1 1 0 0 0,0 0 0 0 0,0 0 0 0 0,0 0 1 0 0,0 0-1 0 0,-1 1-13 0 0,1 19 75 0 0,1-13-33 0 0,4 1-22 0 0,-5-10-19 0 0,0-1 0 0 0,0 1 0 0 0,0 0 0 0 0,-1-1 0 0 0,1 1 0 0 0,0 0 0 0 0,-1-1 0 0 0,1 1 0 0 0,-1 0 0 0 0,0 0 0 0 0,1-1 1 0 0,-1 1-1 0 0,0 0-1 0 0,0 1 8 0 0,1 30 72 0 0,0-31-77 0 0,-1 0 1 0 0,0 0-1 0 0,1-1 1 0 0,0 1-1 0 0,-1 0 1 0 0,1 0 0 0 0,0-1-1 0 0,0 1 1 0 0,0 0-1 0 0,0-1 1 0 0,0 1 0 0 0,0-1-1 0 0,1 2-3 0 0,1 2 43 0 0,-1 8-32 0 0,9 0-22 0 0,-9-10-29 0 0,-2-3-25 0 0,0 0-46 0 0,0 0-112 0 0,0 0-202 0 0,0 0 229 0 0,0 0 91 0 0,0 0-32 0 0,0 0-8 0 0,0 0-34 0 0,0 0-38 0 0,0 0-43 0 0,0 0-45 0 0,0 0-44 0 0,0 0-38 0 0,0 0-33 0 0,0 0-121 0 0,0 0-33 0 0,0 0-1264 0 0</inkml:trace>
  <inkml:trace contextRef="#ctx0" brushRef="#br0" timeOffset="675.1">490 331 8032 0 0,'0'19'223'0'0,"0"7"170"0"0,3-21-207 0 0,10 6-91 0 0,-13-11-73 0 0,1 1 0 0 0,0-1 1 0 0,-1 0-1 0 0,1 0 0 0 0,0 0 0 0 0,0 1 1 0 0,-1-1-1 0 0,1 0 0 0 0,0 0 0 0 0,0 0 0 0 0,-1 0 1 0 0,1 0-1 0 0,0 0 0 0 0,0 0 0 0 0,-1 0 1 0 0,1-1-23 0 0,11-5 425 0 0,0 1 9 0 0,2 2 84 0 0,-11 3-401 0 0,2 0 49 0 0,5 0 280 0 0,-6-1-322 0 0,-1 0-43 0 0,1 0-75 0 0,20-12 319 0 0,2 1-101 0 0,-1-1-75 0 0,0 2-62 0 0,-2 2-50 0 0,27-9 66 0 0,0-1-57 0 0,-40 16-65 0 0,10-3-36 0 0,-5 0-52 0 0,-9 2 32 0 0,-3 2 4 0 0,-1 0-42 0 0,2 1-53 0 0,-1-1-65 0 0,0 1-8 0 0,1 1-45 0 0,-1-1-40 0 0,0 1-34 0 0,4-2-437 0 0,-1 1-77 0 0,3-3-615 0 0,1-5-842 0 0</inkml:trace>
  <inkml:trace contextRef="#ctx0" brushRef="#br0" timeOffset="1132.6">1011 268 7256 0 0,'0'1'2'0'0,"12"12"140"0"0,-12-12-135 0 0,0-1 0 0 0,1 1-1 0 0,-1-1 1 0 0,0 0 0 0 0,1 1-1 0 0,-1-1 1 0 0,0 1 0 0 0,0-1-1 0 0,0 1 1 0 0,1-1 0 0 0,-1 1 0 0 0,0-1-1 0 0,0 1 1 0 0,0-1 0 0 0,0 1-1 0 0,0-1 1 0 0,0 1 0 0 0,0-1-1 0 0,0 1 1 0 0,0-1 0 0 0,0 1 0 0 0,0-1-1 0 0,0 1 1 0 0,-1-1 0 0 0,1 0-1 0 0,0 1 1 0 0,0-1 0 0 0,0 1-1 0 0,-1-1 1 0 0,1 1 0 0 0,0-1-7 0 0,-7 3 146 0 0,6-3-141 0 0,1 0-1 0 0,0 0 1 0 0,0 0 0 0 0,0 0 0 0 0,0 1 0 0 0,-1-1-1 0 0,1 0 1 0 0,0 0 0 0 0,0 0 0 0 0,0 0 0 0 0,-1 0-1 0 0,1 0 1 0 0,0 0 0 0 0,0 0 0 0 0,0 0 0 0 0,0 0 0 0 0,0 0-1 0 0,-1 1 1 0 0,1-1 0 0 0,0 0 0 0 0,0 0 0 0 0,0 0-1 0 0,0 0 1 0 0,0 0 0 0 0,0 1 0 0 0,-1-1 0 0 0,1 0-1 0 0,0 0 1 0 0,0 0 0 0 0,0 0 0 0 0,0 1 0 0 0,0-1-1 0 0,0 0 1 0 0,0 0 0 0 0,0 0 0 0 0,0 1-5 0 0,-1 8 58 0 0,1 8-35 0 0,0-7-4 0 0,0-2 35 0 0,0 4 137 0 0,0 11 716 0 0,0-18-757 0 0,0 1-50 0 0,1 5 122 0 0,5 1 15 0 0,1 1-10 0 0,-6-2-22 0 0,2 4 64 0 0,7-1 38 0 0,-7-11-96 0 0,-2-1-77 0 0,0 1-48 0 0,-1 1-43 0 0,0 0-9 0 0,1-2 34 0 0,4 6 69 0 0,-4-6-109 0 0,0-1-1 0 0,-1 0 0 0 0,1 1 0 0 0,0-1 0 0 0,0 1 1 0 0,-1-1-1 0 0,1 1 0 0 0,-1 0 0 0 0,1-1 0 0 0,-1 1 1 0 0,0-1-1 0 0,1 1 0 0 0,-1 0 0 0 0,0 0-27 0 0,0-2 10 0 0,0 1-1 0 0,-1-1 1 0 0,1 1 0 0 0,0-1-1 0 0,0 1 1 0 0,0-1-1 0 0,0 1 1 0 0,0-1 0 0 0,0 1-1 0 0,0-1 1 0 0,0 1-1 0 0,0-1 1 0 0,1 1 0 0 0,-1-1-1 0 0,0 1 1 0 0,0-1-1 0 0,0 1 1 0 0,1-1 0 0 0,-1 1-1 0 0,0-1 1 0 0,0 1-1 0 0,1-1 1 0 0,-1 0 0 0 0,0 1-1 0 0,1-1 1 0 0,-1 1-1 0 0,1-1 1 0 0,-1 0 0 0 0,0 1-1 0 0,1-1 1 0 0,-1 0-1 0 0,1 0 1 0 0,-1 1 0 0 0,1-1-1 0 0,-1 0 1 0 0,1 0-1 0 0,-1 0 1 0 0,1 0-1 0 0,-1 0 1 0 0,1 1 0 0 0,-1-1-1 0 0,1 0 1 0 0,-1 0-1 0 0,1 0 1 0 0,-1 0 0 0 0,1-1-10 0 0,-1 1 3 0 0,0 0 1 0 0,0 0 0 0 0,0 0 0 0 0,0 0-1 0 0,1 0 1 0 0,-1 0 0 0 0,0 0 0 0 0,0 0-1 0 0,0 0 1 0 0,0 0 0 0 0,0 0 0 0 0,0 0-1 0 0,0 0 1 0 0,0 0 0 0 0,0 0 0 0 0,0 0-1 0 0,1 0 1 0 0,-1 0 0 0 0,0 0-1 0 0,0 0 1 0 0,0 0 0 0 0,0 0 0 0 0,0 1-1 0 0,0-1 1 0 0,0 0 0 0 0,0 0 0 0 0,0 0-1 0 0,0 0 1 0 0,0 0 0 0 0,0 0 0 0 0,0 0-1 0 0,1 0 1 0 0,-1 0 0 0 0,0 0 0 0 0,0 0-1 0 0,0 0 1 0 0,0 0 0 0 0,0 0 0 0 0,0 1-1 0 0,0-1 1 0 0,0 0 0 0 0,0 0 0 0 0,0 0-1 0 0,0 0 1 0 0,0 0 0 0 0,0 0 0 0 0,0 0-1 0 0,0 0 1 0 0,0 0 0 0 0,0 0 0 0 0,0 1-1 0 0,0-1 1 0 0,0 0 0 0 0,0 0-1 0 0,0 0 1 0 0,0 0 0 0 0,0 0-4 0 0,3 12 189 0 0,7 2 25 0 0,-8-11-14 0 0,-2-3-2 0 0,3 3-4 0 0,8 7-2 0 0,-9-7 0 0 0,-2-3 1 0 0,3 0 6 0 0,-2 0-189 0 0,2 0 38 0 0,2 0 73 0 0,13 0 356 0 0,-11 0-308 0 0,-2-1-86 0 0,-2-1-95 0 0,2-8 97 0 0,6 4-10 0 0,-6-7-3 0 0,8-3 19 0 0,-1 0-25 0 0,-8 1-67 0 0,-3 4 42 0 0,5-1-30 0 0,1-1 36 0 0,-5-1 66 0 0,2-15-5 0 0,4 4-86 0 0,-7 21-24 0 0,-1 3 2 0 0,1-1 0 0 0,-1 0 0 0 0,1 1 0 0 0,-1-1 0 0 0,0 0 0 0 0,1 0 0 0 0,-1 1 0 0 0,0-1 0 0 0,0 0 0 0 0,0 0 0 0 0,-1 0 0 0 0,2-12 0 0 0,12-17 0 0 0,-11 16 0 0 0,-2 14 0 0 0,0 0 0 0 0,0 0 0 0 0,0 0 0 0 0,0 0 0 0 0,0 0 0 0 0,0 1 0 0 0,0-1 0 0 0,1 0 0 0 0,-1 0 0 0 0,0 0 0 0 0,0 0 0 0 0,1 1 0 0 0,-1-1 0 0 0,1-1 0 0 0,-1 2-1 0 0,1 0 0 0 0,0-1 0 0 0,-1 1 0 0 0,1 0 0 0 0,0 0 0 0 0,-1-1 0 0 0,1 1 0 0 0,0 0 0 0 0,-1 0 0 0 0,1 0 0 0 0,0 0 0 0 0,-1 0 0 0 0,1 0 0 0 0,0 0 0 0 0,-1 0 1 0 0,3 0-69 0 0,-3 0 1 0 0,3 0 14 0 0,-3 0 54 0 0,0 0 0 0 0,1 0-1 0 0,-1 0 1 0 0,1 0 0 0 0,-1 0 0 0 0,0 0 0 0 0,1 0-1 0 0,-1 0 1 0 0,1 0 0 0 0,-1 0 0 0 0,1 0-1 0 0,-1 0 1 0 0,0 0 0 0 0,1 0 0 0 0,-1 0 0 0 0,1 1-1 0 0,-1-1 1 0 0,0 0 0 0 0,1 0 0 0 0,-1 0-1 0 0,0 1 1 0 0,1-1 0 0 0,-1 0 0 0 0,0 1-1 0 0,0-1 1 0 0,1 0 0 0 0,-1 0 0 0 0,0 1 0 0 0,0-1-1 0 0,1 1 1 0 0,-1-1 0 0 0,0 0 0 0 0,0 1-1 0 0,0-1 1 0 0,0 0 0 0 0,0 1 0 0 0,1-1-1 0 0,-1 1 1 0 0,0-1 0 0 0,0 1 0 0 0,0-1 0 0 0,0 0-1 0 0,0 1 1 0 0,0-1 0 0 0,0 1 0 0 0,0-1-1 0 0,-1 0 1 0 0,1 1 0 0 0,0 0 0 0 0,0-1 0 0 0,0 1 0 0 0,0 0 0 0 0,0 0 0 0 0,0 0 0 0 0,0 0 0 0 0,0-1 0 0 0,0 1 0 0 0,0 0 0 0 0,0 0 0 0 0,1 0 0 0 0,-1 0 0 0 0,0-1 0 0 0,0 1 0 0 0,1 0 0 0 0,-1 0 0 0 0,1-1 0 0 0,-1 1 0 0 0,1 0 1 0 0,-1 0-1 0 0,7 3 0 0 0,-2 0 0 0 0,-3 9 0 0 0,-2-11-1 0 0,-1 1 0 0 0,1 1 1 0 0,0-1-1 0 0,0 1 0 0 0,0-1 1 0 0,0 1-1 0 0,1-1 0 0 0,0 1 1 0 0,-1-1-1 0 0,1 0 0 0 0,1 1 1 0 0,-1-1-1 0 0,0 0 0 0 0,1 0 1 0 0,-1 1-1 0 0,3 1 1 0 0,-1 0-47 0 0,-2 2 36 0 0,0-1 0 0 0,4 2-21 0 0,-4-7 29 0 0,0 1-1 0 0,0-1 1 0 0,-1 1-1 0 0,1-1 1 0 0,0 1-1 0 0,0-1 1 0 0,-1 1-1 0 0,1-1 1 0 0,-1 1-1 0 0,0 0 1 0 0,1-1-1 0 0,-1 1 1 0 0,0 0 0 0 0,0 0 3 0 0,3 13 0 0 0,10 1 0 0 0,0-3 10 0 0,-10-10 48 0 0,-3 0-12 0 0,2 5-121 0 0,-2-7 65 0 0,0-1 1 0 0,1 0-1 0 0,-1 1 1 0 0,0-1-1 0 0,1 0 1 0 0,-1 1-1 0 0,1-1 1 0 0,-1 0 0 0 0,1 0-1 0 0,-1 1 1 0 0,1-1-1 0 0,-1 0 1 0 0,1 0-1 0 0,-1 0 1 0 0,1 1-1 0 0,-1-1 1 0 0,1 0-1 0 0,-1 0 1 0 0,1 0-1 0 0,-1 0 1 0 0,1 0-1 0 0,0 0 10 0 0,1 0-98 0 0,-2 0-59 0 0,0 0-74 0 0,0 0 70 0 0,0 0-34 0 0,0 0-39 0 0,0 0-36 0 0,0 0-365 0 0,0 0 87 0 0,0 0-49 0 0,0 0-703 0 0,0 0-555 0 0,0 0-1054 0 0</inkml:trace>
  <inkml:trace contextRef="#ctx0" brushRef="#br0" timeOffset="1534.28">1500 268 7632 0 0,'0'3'166'0'0,"0"-3"-157"0"0,-1 1-1 0 0,1-1 0 0 0,0 1 1 0 0,0-1-1 0 0,0 0 0 0 0,1 1 0 0 0,-1-1 1 0 0,0 1-1 0 0,0-1 0 0 0,0 1 1 0 0,0-1-1 0 0,0 0 0 0 0,0 1 0 0 0,0-1 1 0 0,1 0-1 0 0,-1 1 0 0 0,0-1 1 0 0,0 1-1 0 0,1-1 0 0 0,-1 0 0 0 0,0 1 1 0 0,0-1-1 0 0,1 0 0 0 0,-1 0 1 0 0,0 1-1 0 0,1-1 0 0 0,-1 0 0 0 0,1 0 1 0 0,-1 1-1 0 0,0-1 0 0 0,1 0-8 0 0,6 5 147 0 0,-7-5-133 0 0,1 1-1 0 0,-1 0 0 0 0,0 0 0 0 0,1 0 0 0 0,-1-1 0 0 0,0 1 0 0 0,0 0 1 0 0,0 0-1 0 0,1 0 0 0 0,-1 0 0 0 0,0-1 0 0 0,0 1 0 0 0,0 0 0 0 0,-1 1-13 0 0,4 10-51 0 0,3-1 91 0 0,3-1 93 0 0,0 0 92 0 0,2 0 154 0 0,-4 0 126 0 0,-4-5-335 0 0,-3-4-127 0 0,0-1-1 0 0,0 1 1 0 0,0-1-1 0 0,1 1 1 0 0,-1 0-1 0 0,1-1 1 0 0,-1 1-1 0 0,0-1 1 0 0,1 1-1 0 0,-1-1 1 0 0,1 1-1 0 0,-1-1 1 0 0,1 1-1 0 0,-1-1 1 0 0,1 1-1 0 0,-1-1 1 0 0,1 0-1 0 0,0 1 1 0 0,-1-1 0 0 0,1 0-1 0 0,0 1 1 0 0,0-1-43 0 0,4 2 165 0 0,1 3 115 0 0,5 12 285 0 0,-8-11-342 0 0,0 0 54 0 0,2 1 72 0 0,1 0 90 0 0,7 3-50 0 0,-9-8-279 0 0,-1-1-34 0 0,4 3 132 0 0,-6 1 3 0 0,0-1-49 0 0,-1 1 49 0 0,0-3-171 0 0,0-1 0 0 0,0 1 0 0 0,0-1 0 0 0,1 1 0 0 0,-1-1 0 0 0,1 1 1 0 0,-1-1-1 0 0,1 1 0 0 0,0-1 0 0 0,0 0 0 0 0,-1 1 0 0 0,1-1 1 0 0,1 1-41 0 0,0 1 60 0 0,1 0-54 0 0,-3-2 140 0 0,-2-1-76 0 0,-7 1-42 0 0,9-1-2 0 0,-2 0 62 0 0,2 0-6 0 0,2 3-5 0 0,9 7-5 0 0,-9-7 13 0 0,-2-3-15 0 0,0 0-1 0 0,0 0 16 0 0,0-3-10 0 0,0 3-72 0 0,1-1-1 0 0,-1 1 1 0 0,0 0 0 0 0,0-1 0 0 0,0 1-1 0 0,-1-1 1 0 0,1 1 0 0 0,0 0 0 0 0,0-1-1 0 0,0 1 1 0 0,0-1 0 0 0,0 1 0 0 0,0 0-1 0 0,0-1 1 0 0,-1 1 0 0 0,1-1 0 0 0,0 1-1 0 0,0 0 1 0 0,-1-1 0 0 0,1 1 0 0 0,0 0-1 0 0,0-1 1 0 0,-1 1 0 0 0,1 0 0 0 0,0 0-1 0 0,-1-1 1 0 0,1 1 0 0 0,-1 0 0 0 0,1 0-1 0 0,0 0 1 0 0,-1-1-3 0 0,-6-3 22 0 0,7 3-18 0 0,-1 0 1 0 0,1 0-1 0 0,0 0 1 0 0,-1 1-1 0 0,1-1 1 0 0,0 0 0 0 0,0 0-1 0 0,0 0 1 0 0,0 0-1 0 0,-1 1 1 0 0,1-1-1 0 0,0 0 1 0 0,0 0 0 0 0,1-1-5 0 0,-1-45 16 0 0,2 31-16 0 0,30-47 0 0 0,-19 47-12 0 0,10-8-51 0 0,-20 22 69 0 0,2-1-9 0 0,9 1-8 0 0,-14 2 10 0 0,0 0 0 0 0,0 0 1 0 0,0 0-1 0 0,0 0 0 0 0,0 0 0 0 0,0 0 1 0 0,0 0-1 0 0,0 0 0 0 0,0 0 0 0 0,1 0 1 0 0,-1 0-1 0 0,0 0 0 0 0,0 0 0 0 0,0 0 1 0 0,0 0-1 0 0,0 0 0 0 0,0 0 0 0 0,0 0 1 0 0,0 0-1 0 0,0 0 0 0 0,0 0 0 0 0,1 0 1 0 0,-1 0-1 0 0,0 0 0 0 0,0 0 0 0 0,0 0 1 0 0,0 0-1 0 0,0 0 0 0 0,0-1 0 0 0,0 1 1 0 0,0 0-1 0 0,0 0 0 0 0,0 0 0 0 0,0 0 1 0 0,0 0-1 0 0,0 0 0 0 0,0 0 0 0 0,0 0 1 0 0,0 0-1 0 0,0 0 0 0 0,0 0 0 0 0,0 0 1 0 0,0-1-1 0 0,0 1 0 0 0,1 0 0 0 0,-1 0 1 0 0,0 0-1 0 0,0 0 0 0 0,-1 0 0 0 0,1 0 1 0 0,0 0-1 0 0,0 0 0 0 0,0 0 0 0 0,0 0 1 0 0,0-1-1 0 0,0 1 0 0 0,0 0 1 0 0,1-5-77 0 0,5-2 119 0 0,-4 5-62 0 0,0 1-39 0 0,0-1-50 0 0,-1 0-65 0 0,0 0 16 0 0,0 0-37 0 0,-1-1-43 0 0,0 0-46 0 0,0 3 48 0 0,0 0-36 0 0,0 0-367 0 0,0 0 88 0 0,0 0-50 0 0,0 0-706 0 0,0 0-558 0 0,0 0-1058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03.3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1 7200 0 0,'-13'13'165'0'0,"13"-13"-162"0"0,0 0 1 0 0,0 0-1 0 0,0 0 0 0 0,0 0 0 0 0,-1 0 1 0 0,1 0-1 0 0,0 1 0 0 0,0-1 1 0 0,0 0-1 0 0,0 0 0 0 0,0 0 0 0 0,0 0 1 0 0,0 0-1 0 0,0 0 0 0 0,0 0 1 0 0,0 0-1 0 0,-1 0 0 0 0,1 1 0 0 0,0-1 1 0 0,0 0-1 0 0,0 0 0 0 0,0 0 0 0 0,0 0 1 0 0,0 0-1 0 0,0 0 0 0 0,0 0 1 0 0,0 1-1 0 0,0-1 0 0 0,0 0 0 0 0,0 0 1 0 0,0 0-1 0 0,0 0 0 0 0,0 0 0 0 0,0 0 1 0 0,0 1-1 0 0,0-1 0 0 0,0 0 1 0 0,0 0-1 0 0,0 0 0 0 0,0 0 0 0 0,1 0 1 0 0,-1 0-1 0 0,0 0 0 0 0,0 0 0 0 0,0 1 1 0 0,0-1-1 0 0,0 0 0 0 0,0 0 1 0 0,0 0-1 0 0,0 0 0 0 0,0 0 0 0 0,0 0 1 0 0,1 0-1 0 0,-1 0 0 0 0,0 0 0 0 0,0 0 1 0 0,0 0-4 0 0,3 3 56 0 0,-1-1-24 0 0,1 5 44 0 0,0 0 3 0 0,2 3 36 0 0,0-2-84 0 0,1 5-25 0 0,-4-2 55 0 0,-2-5 43 0 0,3 1 118 0 0,1-3-39 0 0,-4-4-174 0 0,0 0 0 0 0,0 0 0 0 0,0 0 0 0 0,0 0 1 0 0,0 0-1 0 0,1 0 0 0 0,-1 0 0 0 0,0 0 0 0 0,0 0 0 0 0,0 1 0 0 0,0-1 0 0 0,0 0 0 0 0,0 0 1 0 0,0 0-1 0 0,1 0 0 0 0,-1 0 0 0 0,0 0 0 0 0,0 1 0 0 0,0-1 0 0 0,0 0 0 0 0,0 0 1 0 0,0 0-1 0 0,0 0 0 0 0,0 0 0 0 0,0 0 0 0 0,0 1 0 0 0,0-1 0 0 0,0 0 0 0 0,0 0 1 0 0,0 0-1 0 0,0 0 0 0 0,0 1 0 0 0,0-1 0 0 0,0 0 0 0 0,0 0 0 0 0,0 0 0 0 0,0 0 1 0 0,0 0-1 0 0,0 1 0 0 0,0-1 0 0 0,0 0 0 0 0,0 0 0 0 0,-1 0 0 0 0,1 0 0 0 0,0 0 1 0 0,0 0-1 0 0,0 0 0 0 0,0 1 0 0 0,0-1 0 0 0,0 0 0 0 0,0 0-9 0 0,-5 8 202 0 0,3-2-20 0 0,2-1-34 0 0,7 11 172 0 0,-1-4-95 0 0,-4-3-30 0 0,0 4 63 0 0,4-3-54 0 0,-1-2-64 0 0,0 3 47 0 0,0-2-42 0 0,1 3 27 0 0,-3-3-23 0 0,-2 1-41 0 0,-5 16 105 0 0,-3-12-76 0 0,6-13-118 0 0,0 1 0 0 0,0-1-1 0 0,1 1 1 0 0,-1 0 0 0 0,0-1-1 0 0,1 1 1 0 0,-1 0 0 0 0,1-1-1 0 0,0 1 1 0 0,-1 0 0 0 0,1 0-1 0 0,0-1 1 0 0,0 1 0 0 0,0 0 0 0 0,0 0-1 0 0,0-1 1 0 0,1 1 0 0 0,-1 0-1 0 0,1-1 1 0 0,-1 1 0 0 0,1 1-19 0 0,2 5 38 0 0,4 15 133 0 0,-4 9 100 0 0,-3-23-216 0 0,-1 12 61 0 0,5-6 17 0 0,2-2-26 0 0,-5-10-83 0 0,1 1 1 0 0,-1-1-1 0 0,-1 0 0 0 0,1 0 1 0 0,0 1-1 0 0,-1-1 1 0 0,1 1-25 0 0,-1 19 178 0 0,0-16-109 0 0,0-5-49 0 0,-1 0-1 0 0,1 1 0 0 0,0-1 0 0 0,1 0 1 0 0,-1 0-1 0 0,0 0 0 0 0,1 0 1 0 0,-1 1-1 0 0,1-1 0 0 0,0 1-19 0 0,-1-2 5 0 0,1-1 2 0 0,0 1-1 0 0,-1 0 1 0 0,1 0-1 0 0,-1 0 1 0 0,1 0-1 0 0,-1-1 0 0 0,0 1 1 0 0,1 0-1 0 0,-1 0 1 0 0,0 0-1 0 0,0 0 0 0 0,1 0 1 0 0,-1 0-1 0 0,0 0 1 0 0,0 0-1 0 0,0 0 1 0 0,0 0-1 0 0,0 0 0 0 0,0 0 1 0 0,-1 0-1 0 0,1 0 1 0 0,0 0-1 0 0,0 0 1 0 0,-1-1-1 0 0,1 1 0 0 0,0 0 1 0 0,-1 0-1 0 0,1 0 1 0 0,-1 0-1 0 0,0 0 1 0 0,0 0-7 0 0,1 0 5 0 0,-3 5 46 0 0,2 6-1 0 0,2 0 20 0 0,-1 8 83 0 0,0-16-148 0 0,0 15 108 0 0,0-11-90 0 0,0-1-51 0 0,0-3-68 0 0,0-2-5 0 0,0-1-50 0 0,0-1-69 0 0,0 0-115 0 0,0 0 116 0 0,0 0-32 0 0,0 0-341 0 0,1 0 82 0 0,-1 0-45 0 0,2 0-654 0 0,2 0-513 0 0,5 0-978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03.7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110 1 7632 0 0,'0'26'166'0'0,"0"-21"29"0"0,0-5 14 0 0,0 3-25 0 0,-1 1-180 0 0,0 0 39 0 0,-5 0 145 0 0,0-3 36 0 0,-4-1 190 0 0,5 0-225 0 0,2 0 356 0 0,1 2-26 0 0,-9 9-134 0 0,8-8-58 0 0,3-3-9 0 0,0 0-31 0 0,-2 0-114 0 0,-10 3-56 0 0,-3 7 4 0 0,11-5-4 0 0,4 1-78 0 0,-1-1-23 0 0,-5-1-2 0 0,5-4-12 0 0,1 0-1 0 0,-1 1 1 0 0,1-1-1 0 0,0 0 1 0 0,-1 0 0 0 0,1 1-1 0 0,-1-1 1 0 0,1 0-1 0 0,0 1 1 0 0,-1-1 0 0 0,1 1-1 0 0,0-1 1 0 0,-1 0-1 0 0,1 1 1 0 0,0-1-1 0 0,0 1 1 0 0,-1-1 0 0 0,1 1-1 0 0,0-1 1 0 0,0 1-1 0 0,0-1 1 0 0,0 1 0 0 0,0-1-1 0 0,0 1 1 0 0,0-1-1 0 0,0 1 1 0 0,0-1 0 0 0,0 1-1 0 0,0-1 1 0 0,0 1-1 0 0,0-1 1 0 0,0 1-2 0 0,0 31 11 0 0,0-30-11 0 0,0 1 0 0 0,-1-1 0 0 0,1 1 0 0 0,-1 0 0 0 0,0-1 0 0 0,1 1 0 0 0,-1-1 0 0 0,0 1 0 0 0,-1-1 0 0 0,1 1 0 0 0,0-2 0 0 0,0 1 0 0 0,0-1 0 0 0,1 1 0 0 0,-1-1 0 0 0,0 1 0 0 0,1-1 0 0 0,0 1 0 0 0,-1 0 0 0 0,1-1 0 0 0,0 1 0 0 0,0 0 0 0 0,-1-1 0 0 0,1 1 0 0 0,1 0 0 0 0,-1-1 0 0 0,0 1 0 0 0,0 0 0 0 0,1 1 0 0 0,5 10 0 0 0,-5-11 0 0 0,0-1 0 0 0,0 0 0 0 0,0 1 0 0 0,-1-1 0 0 0,1 1 0 0 0,-1-1 0 0 0,1 1 0 0 0,-1-1 0 0 0,1 1 0 0 0,-1-1 0 0 0,0 1 0 0 0,0 0 0 0 0,0-1 0 0 0,0 6 0 0 0,1 0 0 0 0,0 0 0 0 0,0 0 0 0 0,1 0 0 0 0,0-1 0 0 0,0 1 0 0 0,0 0 0 0 0,0-1 0 0 0,-1-3-4 0 0,0 1 0 0 0,1-1 0 0 0,-1 0 1 0 0,1 1-1 0 0,-1-1 0 0 0,1 0 0 0 0,0 0 0 0 0,0 0 1 0 0,0 0-1 0 0,1-1 0 0 0,-1 1 0 0 0,1 0 1 0 0,1 1 3 0 0,5 4-11 0 0,4 5-1 0 0,3 1 12 0 0,16 1 0 0 0,-32-14 0 0 0,1-1 0 0 0,0 0 0 0 0,-1 0 0 0 0,1 1 0 0 0,0-1 0 0 0,-1 0 0 0 0,1 0 0 0 0,0 0 0 0 0,0 0 0 0 0,-1 0 0 0 0,1 0 0 0 0,0 0 0 0 0,-1 0 0 0 0,1 0 0 0 0,0 0 0 0 0,0 0 0 0 0,-1 0 0 0 0,1-1 0 0 0,0 1 0 0 0,-1 0 0 0 0,1-1 0 0 0,15-12 0 0 0,-10 7 8 0 0,-1 2 31 0 0,-1-1-1 0 0,1 1 1 0 0,-1-1-1 0 0,1-2-38 0 0,0-7 110 0 0,2 10-34 0 0,-2 1 4 0 0,-4-2 21 0 0,-1-4 75 0 0,2-4-35 0 0,4-1-35 0 0,0-3-13 0 0,-4 1 27 0 0,-2 9-66 0 0,0 5-37 0 0,0 0 0 0 0,0-1 0 0 0,0 1 1 0 0,0 0-1 0 0,0 0 0 0 0,0 0 1 0 0,1 0-1 0 0,-1 0 0 0 0,1-1 1 0 0,0 0-18 0 0,3-4 51 0 0,-3 5-43 0 0,0 1 1 0 0,0 0-1 0 0,0-1 0 0 0,0 1 0 0 0,0-1 0 0 0,-1 1 0 0 0,1-1 1 0 0,-1 1-1 0 0,1-1 0 0 0,-1 1 0 0 0,1-1 0 0 0,-1 0 1 0 0,0 1-1 0 0,0-1 0 0 0,0 0 0 0 0,0 1 0 0 0,0-1 0 0 0,0 1 1 0 0,0-1-1 0 0,0 0 0 0 0,-1 1 0 0 0,1-1 0 0 0,-1 0 1 0 0,0 0-9 0 0,-9-14 64 0 0,7 1 2 0 0,3 13-57 0 0,-2-24 69 0 0,2 25-75 0 0,0 0 0 0 0,-1 0 0 0 0,1 0 0 0 0,-1 0 0 0 0,1 0 0 0 0,-1 0 0 0 0,1 0 0 0 0,-1 0 0 0 0,1 0 0 0 0,-1 0 0 0 0,0 1 0 0 0,0-1 0 0 0,1 0 0 0 0,-1 0 0 0 0,0 1 0 0 0,0-1 0 0 0,0 0 0 0 0,0 1 0 0 0,-1-1-3 0 0,-11-4 14 0 0,8-6-14 0 0,-24-5 28 0 0,27 15-96 0 0,-1 0 41 0 0,-9 0 64 0 0,9 1-100 0 0,-1 0-99 0 0,2 0 26 0 0,0 1-42 0 0,0-1-48 0 0,1 0-53 0 0,1 0-180 0 0,0-1-118 0 0,0 1 80 0 0,0 0-44 0 0,0-2-637 0 0,0-2-499 0 0,0-5-952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06.3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48 8176 0 0,'0'0'182'0'0,"0"0"29"0"0,-2 0 13 0 0,1 0-211 0 0,0 0 0 0 0,1 0-1 0 0,-1 0 1 0 0,0 0 0 0 0,0 0 0 0 0,1 0 0 0 0,-1-1-1 0 0,0 1 1 0 0,1 0 0 0 0,-1 0 0 0 0,0 0 0 0 0,1-1-1 0 0,-1 1 1 0 0,1 0 0 0 0,-1-1-13 0 0,-4-9 39 0 0,4 9-41 0 0,0 1 1 0 0,1 0 0 0 0,-1-1-1 0 0,0 1 1 0 0,0 0 0 0 0,0-1-1 0 0,0 1 1 0 0,1 0 0 0 0,-1 0-1 0 0,0 0 1 0 0,0 0-1 0 0,0 0 1 0 0,0 0 0 0 0,0 0 1 0 0,-7 0 19 0 0,3-3 57 0 0,2 1 44 0 0,1-2-9 0 0,1 1 19 0 0,-1 1 23 0 0,0 1-11 0 0,-1 1 46 0 0,-1-1 56 0 0,-1 1 64 0 0,2 0-129 0 0,-10 1 198 0 0,3-4-75 0 0,8 0-191 0 0,0-1-7 0 0,0 1-7 0 0,0 1-1 0 0,-2 1 102 0 0,0 1-53 0 0,-1 0 39 0 0,-2 1-31 0 0,2 5 1 0 0,1-2-36 0 0,1-1-7 0 0,-1-2 13 0 0,-2-1 37 0 0,4 3-53 0 0,-12 7-38 0 0,10-7-54 0 0,3-3-12 0 0,0 0 0 0 0,1 1 0 0 0,-1-1 0 0 0,0 0 1 0 0,1 1-1 0 0,-1-1 0 0 0,1 0 0 0 0,-1 1 0 0 0,0-1 0 0 0,1 1 0 0 0,-1-1 0 0 0,1 1 0 0 0,-1-1 0 0 0,1 1 0 0 0,0-1 0 0 0,-1 1 0 0 0,1-1 0 0 0,0 1 0 0 0,-1 0 1 0 0,1-1-1 0 0,0 1 0 0 0,-1 0-4 0 0,-1 4 11 0 0,-5 8-2 0 0,4-8-9 0 0,0 1 0 0 0,0 0 0 0 0,1-1 1 0 0,-1 1-1 0 0,1 0 0 0 0,0 0 0 0 0,1 0 0 0 0,0 1 1 0 0,-1 3-1 0 0,2 132-72 0 0,0-139 72 0 0,0 1 0 0 0,1-1 0 0 0,-1 0 0 0 0,0 0 0 0 0,1 0 0 0 0,0 1 0 0 0,0-1 0 0 0,0 0 0 0 0,0 0 0 0 0,2 2 0 0 0,1 5 0 0 0,0 2 0 0 0,1 0 0 0 0,0-1 0 0 0,1 3 0 0 0,-5-13 0 0 0,0 2 0 0 0,1-1 0 0 0,-1 0 0 0 0,1 0 0 0 0,-1 0 0 0 0,1 0 0 0 0,-1-1 0 0 0,1 1 0 0 0,0 0 0 0 0,0-1 0 0 0,0 1 0 0 0,0-1 0 0 0,0 0 0 0 0,0 1 0 0 0,1-1 0 0 0,-1 0 0 0 0,0 0 0 0 0,0 0 0 0 0,1-1 0 0 0,-1 1 0 0 0,2 0 0 0 0,7 0 0 0 0,-1 0 0 0 0,0-1 0 0 0,1 1 0 0 0,5-2 0 0 0,8 0 0 0 0,-21 1 9 0 0,0 0-1 0 0,0 0 1 0 0,0-1 0 0 0,-1 1 0 0 0,1-1 0 0 0,0 0 0 0 0,0 1 0 0 0,0-2-9 0 0,0 1 35 0 0,1-1-1 0 0,-1 0 0 0 0,1-1 1 0 0,-1 1-1 0 0,0-1 0 0 0,0 1 1 0 0,1-2-35 0 0,8-7 88 0 0,4-1-39 0 0,-9 7-36 0 0,9-7 8 0 0,-7-3 21 0 0,-4 7-32 0 0,-4 7-9 0 0,0-1 0 0 0,0 1 0 0 0,-1-1 1 0 0,1 1-1 0 0,0-1 0 0 0,0 1 1 0 0,-1-1-1 0 0,1 1 0 0 0,-1-1 1 0 0,0 0-1 0 0,1 1 0 0 0,-1-1 1 0 0,0 0-1 0 0,0 1-1 0 0,1-2 15 0 0,-1 0 1 0 0,1 1-1 0 0,-1-1 0 0 0,1 1 0 0 0,0-1 1 0 0,0 1-1 0 0,1 0 0 0 0,0-2-15 0 0,6-16 77 0 0,-8 19-74 0 0,0 1 1 0 0,1-1-1 0 0,-1 0 0 0 0,0 0 1 0 0,0 1-1 0 0,0-1 0 0 0,0 0 1 0 0,0 0-1 0 0,0 1 0 0 0,0-1 1 0 0,-1 0-1 0 0,1 1 0 0 0,0-1 1 0 0,0 0-1 0 0,0 0 0 0 0,-1 1 1 0 0,1-1-1 0 0,0 0 1 0 0,-1 1-1 0 0,1-1 0 0 0,0 1 1 0 0,-1-1-1 0 0,0 0-3 0 0,-9-4 11 0 0,-6-24-26 0 0,11 19-44 0 0,1 1-57 0 0,-5-4-120 0 0,4 9 197 0 0,2-2-77 0 0,-1 1-76 0 0,1-1-74 0 0,0-1-71 0 0,1 1-71 0 0,0 0-69 0 0,0 1-67 0 0,0 1 96 0 0,1 1-36 0 0,0 0-35 0 0,0 0-35 0 0,-1-1-1024 0 0,1 3-890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06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81 6216 0 0,'-1'16'143'0'0,"1"-12"-90"0"0,-1 1-1 0 0,1-1 1 0 0,0 0-1 0 0,0 1 1 0 0,1-1-1 0 0,-1 0 1 0 0,1 1-1 0 0,0-1 1 0 0,1 4-53 0 0,11 8 32 0 0,-11-15-35 0 0,0 1 0 0 0,-1 0 0 0 0,1 0 0 0 0,-1 0 0 0 0,1 0 0 0 0,-1 0 0 0 0,1 1 3 0 0,0 4 33 0 0,-1 1 51 0 0,-1-6-21 0 0,0 0 0 0 0,0-1-1 0 0,0 1 1 0 0,1 0 0 0 0,-1-1 0 0 0,1 1 0 0 0,-1-1 0 0 0,1 1 0 0 0,-1-1 0 0 0,1 1 0 0 0,0-1-1 0 0,0 1 1 0 0,0-1 0 0 0,0 1 0 0 0,0-1 0 0 0,0 0 0 0 0,0 0 0 0 0,1 1-63 0 0,-1 0 327 0 0,0-1-75 0 0,0 1-64 0 0,0 0-54 0 0,-1 0-31 0 0,0 0-46 0 0,-1 3 17 0 0,1-4-12 0 0,0 1 59 0 0,0 1-65 0 0,0 0 41 0 0,0 4 195 0 0,0 18 983 0 0,0-21-1059 0 0,0 1-61 0 0,0-5-136 0 0,0 1 1 0 0,0-1-1 0 0,0 1 1 0 0,0-1 0 0 0,0 1-1 0 0,0-1 1 0 0,0 1-1 0 0,0-1 1 0 0,0 1-1 0 0,0-1 1 0 0,0 1-1 0 0,0 0 1 0 0,0-1-1 0 0,0 1 1 0 0,-1-1-1 0 0,1 0 1 0 0,0 1-1 0 0,0-1 1 0 0,0 1-1 0 0,-1-1 1 0 0,1 1-1 0 0,0-1 1 0 0,-1 1-1 0 0,1-1 1 0 0,0 0-1 0 0,-1 1 1 0 0,1-1-1 0 0,-1 0 1 0 0,1 1-1 0 0,0-1 1 0 0,-1 0-1 0 0,1 0 1 0 0,-1 1-1 0 0,1-1 1 0 0,-1 0-1 0 0,1 0 1 0 0,-1 0-1 0 0,1 1 1 0 0,-1-1-1 0 0,1 0 1 0 0,-1 0-1 0 0,1 0 1 0 0,-1 0-1 0 0,1 0 1 0 0,-1 0-1 0 0,0 0-19 0 0,1 0 8 0 0,0 0-1 0 0,0 0 1 0 0,0-1 0 0 0,0 1-1 0 0,0 0 1 0 0,0 0 0 0 0,0 0-1 0 0,0 0 1 0 0,0 0-1 0 0,-1 0 1 0 0,1 0 0 0 0,0 0-1 0 0,0 0 1 0 0,0 0-1 0 0,0 0 1 0 0,0 0 0 0 0,0 0-1 0 0,0 0 1 0 0,0 1-1 0 0,0-1 1 0 0,0 0 0 0 0,0 0-1 0 0,-1 0 1 0 0,1 0-1 0 0,0 0 1 0 0,0 0 0 0 0,0 0-1 0 0,0 0 1 0 0,0 0-1 0 0,0 0 1 0 0,0 0 0 0 0,0 0-1 0 0,0 0 1 0 0,0 0-1 0 0,0 0 1 0 0,0 0 0 0 0,0 1-1 0 0,0-1 1 0 0,0 0-1 0 0,0 0 1 0 0,0 0 0 0 0,0 0-1 0 0,0 0 1 0 0,0 0-1 0 0,0 0 1 0 0,0 0 0 0 0,0 0-1 0 0,0 0 1 0 0,0 1-1 0 0,0-1 1 0 0,0 0 0 0 0,0 0-1 0 0,0 0 1 0 0,0 0-1 0 0,0 0 1 0 0,0 0 0 0 0,0 0-8 0 0,0 11 409 0 0,0-9-94 0 0,0-2-41 0 0,0 0-8 0 0,0 0-12 0 0,-3 0-39 0 0,-7 0-20 0 0,7 0-3 0 0,3 0-2 0 0,-3 0-6 0 0,-1 1-115 0 0,4-1-66 0 0,0 0 0 0 0,0 0 0 0 0,0 0 0 0 0,-1 0 1 0 0,1 0-1 0 0,0 0 0 0 0,0 0 0 0 0,0 0 1 0 0,-1 0-1 0 0,1 0 0 0 0,0 0 0 0 0,0 0 0 0 0,-1 0 1 0 0,1 0-1 0 0,0 0 0 0 0,0 0 0 0 0,0 0 0 0 0,-1 0 1 0 0,1 0-1 0 0,0 0 0 0 0,0 0 0 0 0,0-1 1 0 0,-1 1-1 0 0,1 0 0 0 0,0 0 0 0 0,0 0 0 0 0,0 0 1 0 0,0 0-1 0 0,-1-1 0 0 0,1 1 0 0 0,0 0 0 0 0,0 0 1 0 0,0 0-1 0 0,0 0 0 0 0,0-1 0 0 0,0 1 1 0 0,0 0-1 0 0,-1 0-3 0 0,0-10 109 0 0,0-9 91 0 0,1-14-170 0 0,0-45-20 0 0,2 63 29 0 0,5-4-25 0 0,-3 9-13 0 0,-3 6-2 0 0,1 0 1 0 0,-1 1-1 0 0,1-1 1 0 0,-1 1 0 0 0,1-1-1 0 0,0 1 1 0 0,1 0-1 0 0,-1 0 1 0 0,0 0 0 0 0,1 0-1 0 0,0 0 1 0 0,2-2 0 0 0,1 0-6 0 0,7-11-37 0 0,-11 11 39 0 0,-2 4 2 0 0,1 1-1 0 0,-1-1 1 0 0,0 0 0 0 0,0 1 0 0 0,1-1 0 0 0,-1 1 0 0 0,0-1 0 0 0,1 1 0 0 0,-1-1-1 0 0,1 0 1 0 0,-1 1 0 0 0,1-1 0 0 0,-1 1 0 0 0,1 0 0 0 0,-1-1 0 0 0,1 1-1 0 0,0-1 1 0 0,-1 1 0 0 0,1 0 0 0 0,-1 0 0 0 0,1-1 0 0 0,0 1 2 0 0,4-2-13 0 0,27-25-11 0 0,-8 15-43 0 0,-17 9 68 0 0,-4 2-8 0 0,0 0 1 0 0,-1 0 0 0 0,1 1-1 0 0,0-1 1 0 0,0 1 0 0 0,0 0-1 0 0,-1 0 1 0 0,1 0 0 0 0,0 0-1 0 0,0 1 1 0 0,0-1 0 0 0,0 1-1 0 0,-1-1 1 0 0,1 1 0 0 0,0 0-1 0 0,-1 0 1 0 0,1 0 0 0 0,-1 1-1 0 0,1-1 1 0 0,1 2 6 0 0,0-1-7 0 0,9 3-3 0 0,-7 6 10 0 0,23 5-11 0 0,-18-12-20 0 0,-10-3 30 0 0,0-1-1 0 0,0 0 1 0 0,0 1 0 0 0,0-1 0 0 0,0 1-1 0 0,0-1 1 0 0,0 1 0 0 0,0 0 0 0 0,0-1 0 0 0,0 1-1 0 0,0 0 1 0 0,0 0 0 0 0,0-1 0 0 0,-1 1-1 0 0,1 0 1 0 0,0 0 0 0 0,0 0 0 0 0,0 1 1 0 0,3 8-1 0 0,-3-7 0 0 0,0-1 0 0 0,0 0 0 0 0,1 0 0 0 0,-1 1 0 0 0,0-1-1 0 0,1 0 1 0 0,-1 0 0 0 0,1 0 0 0 0,0 0 1 0 0,11 11-28 0 0,-9-8 119 0 0,-3 2-42 0 0,-1-1-5 0 0,2-1-7 0 0,1-2-11 0 0,5 4 27 0 0,8 10 64 0 0,-14-16-116 0 0,-1 0 0 0 0,0 0 0 0 0,0 0 0 0 0,1 1 1 0 0,-1-1-1 0 0,0 0 0 0 0,0 1 0 0 0,0-1 0 0 0,-1 1 0 0 0,1-1 0 0 0,0 1 0 0 0,0-1 0 0 0,-1 1 0 0 0,1 0 0 0 0,-1-1 0 0 0,0 1 0 0 0,1 0 0 0 0,-1-1 0 0 0,0 1 1 0 0,0 0-2 0 0,0 0 0 0 0,0 0 0 0 0,0-1 0 0 0,1 1 0 0 0,-1-1 0 0 0,0 1 0 0 0,1 0 0 0 0,-1-1 0 0 0,1 1 0 0 0,0-1 0 0 0,0 1 0 0 0,-1-1 0 0 0,1 1 0 0 0,0-1 0 0 0,0 1 0 0 0,4 6 0 0 0,-2 8 0 0 0,-3 31 0 0 0,0 3 0 0 0,0-35-13 0 0,0-7-33 0 0,0-3-50 0 0,0-4-113 0 0,0-1 11 0 0,1 1 44 0 0,-1 2-49 0 0,0 0 94 0 0,-1 3 54 0 0,1-5 11 0 0,0 1-45 0 0,0 13-351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07.7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0 6480 0 0,'0'0'141'0'0,"0"3"23"0"0,0 7 13 0 0,0-7 45 0 0,0-3 135 0 0,-3 0 56 0 0,-3 0-287 0 0,0 0 39 0 0,-6 0 260 0 0,-1 0 78 0 0,-17 0 773 0 0,20 0-919 0 0,1 0-43 0 0,-2 0-16 0 0,0 0-108 0 0,0 2 84 0 0,6 4-98 0 0,2-2-86 0 0,2-3-84 0 0,0-1 1 0 0,1 1-1 0 0,-1-1 0 0 0,0 0 0 0 0,1 1 0 0 0,-1-1 0 0 0,0 0 0 0 0,0 0 0 0 0,1 0 0 0 0,-1 1 0 0 0,0-1 0 0 0,0 0 0 0 0,1 0 1 0 0,-1 0-1 0 0,0 0-6 0 0,-26 2 147 0 0,26-1-142 0 0,-1-1-1 0 0,0 1 1 0 0,1 0 0 0 0,-1-1 0 0 0,1 1 0 0 0,-1 0-1 0 0,1 0 1 0 0,-1 0 0 0 0,1 0 0 0 0,0 0 0 0 0,-1 1-5 0 0,-4 2 70 0 0,-1-4-56 0 0,1 1-2 0 0,-25 15 84 0 0,15-3-16 0 0,9-5-35 0 0,-5 4-2 0 0,0-3-35 0 0,-2-4-8 0 0,9 6 0 0 0,1-10 0 0 0,1 1 0 0 0,-6 13 0 0 0,-1 1 0 0 0,7 0 0 0 0,3-15 0 0 0,0-1 0 0 0,0 1 0 0 0,0 0 0 0 0,0 0 0 0 0,0 0 0 0 0,0 0 0 0 0,0 0 0 0 0,1-1 0 0 0,-1 1 0 0 0,0 0 0 0 0,0 0 0 0 0,1 0 0 0 0,-1-1 0 0 0,1 2 0 0 0,9 3 0 0 0,-4 6-12 0 0,7-6-36 0 0,34 21-18 0 0,-15-21 56 0 0,-19 6 2 0 0,-11-9 3 0 0,-1 0 0 0 0,1 0 0 0 0,0-1 0 0 0,0 1 0 0 0,0-1-1 0 0,0 0 1 0 0,0 1 0 0 0,0-1 0 0 0,2 1 5 0 0,9 1-9 0 0,-11-3 9 0 0,0 1 0 0 0,1-1 0 0 0,-1 1 0 0 0,0 0 0 0 0,1-1-1 0 0,-1 1 1 0 0,0 0 0 0 0,0 0 0 0 0,0 1 0 0 0,0-1 0 0 0,0 0 0 0 0,0 1 0 0 0,0-1 0 0 0,0 1 0 0 0,5 6-1 0 0,-4-5-7 0 0,0 1-1 0 0,0-1 0 0 0,1 0 0 0 0,-1 0 0 0 0,1-1 0 0 0,0 1 9 0 0,1-1-6 0 0,-4-1 6 0 0,-1-1 0 0 0,1 0 0 0 0,0 0 0 0 0,-1 1-1 0 0,1-1 1 0 0,-1 0 0 0 0,1 1 0 0 0,0-1 0 0 0,-1 1-1 0 0,1-1 1 0 0,-1 1 0 0 0,1-1 0 0 0,-1 1 0 0 0,0-1 0 0 0,1 1-1 0 0,-1-1 1 0 0,1 1 0 0 0,-1 0 0 0 0,0-1 0 0 0,1 1-1 0 0,-1 0 1 0 0,0 0 0 0 0,2 3 0 0 0,3 4 0 0 0,-4-6 1 0 0,0-1 0 0 0,0 0-1 0 0,0 1 1 0 0,0-1 0 0 0,0 1 0 0 0,-1 0-1 0 0,1-1 1 0 0,-1 1 0 0 0,1-1 0 0 0,-1 1 0 0 0,0 0-1 0 0,1-1 1 0 0,-1 1 0 0 0,0 0 0 0 0,0 1-1 0 0,-1-1 6 0 0,1 1 1 0 0,1 0 0 0 0,-1 0 0 0 0,0 0 0 0 0,1 0 0 0 0,-1-1 0 0 0,1 2-7 0 0,10 7 12 0 0,-11-9-13 0 0,1 0 0 0 0,-1 0 0 0 0,0 0 1 0 0,0 0-1 0 0,0 0 0 0 0,0 0 0 0 0,0 1 1 0 0,0-1-1 0 0,0 0 0 0 0,-1 0 0 0 0,1 0 1 0 0,-1 0-1 0 0,0 0 0 0 0,1 0 0 0 0,-1 0 1 0 0,-1 1 0 0 0,-10 19 34 0 0,5-12 29 0 0,-1-2 44 0 0,4-4-69 0 0,0 0-6 0 0,0-1 1 0 0,1 1-1 0 0,-1 0 0 0 0,1 0 1 0 0,-1 2-33 0 0,-1 4 90 0 0,4-7-67 0 0,0-1 0 0 0,0 0 0 0 0,0 0 0 0 0,0 1-1 0 0,-1-1 1 0 0,1 0 0 0 0,-1 0 0 0 0,0 0 0 0 0,1 0-23 0 0,-5 3 44 0 0,-12 13 262 0 0,10-13-240 0 0,-3 1 3 0 0,-7 4 46 0 0,12-6-34 0 0,-4-5-67 0 0,10 1-5 0 0,-8 0 67 0 0,1 0-56 0 0,4 0 56 0 0,3-3-12 0 0,0 3-64 0 0,0-1 1 0 0,0 0 0 0 0,0 0 0 0 0,0 1 0 0 0,0-1-1 0 0,0 0 1 0 0,0 1 0 0 0,0-1 0 0 0,1 0 0 0 0,-1 1-1 0 0,0-1 1 0 0,0 1 0 0 0,1-1 0 0 0,-1 0 0 0 0,1 1-1 0 0,-1-1-1 0 0,1 1 0 0 0,-1 0 0 0 0,1-1 1 0 0,0 1-1 0 0,-1 0 0 0 0,1 0 1 0 0,0-1-1 0 0,-1 1 0 0 0,1 0 0 0 0,0 0 1 0 0,-1 0-1 0 0,1 0 0 0 0,0 0 1 0 0,-1 0-1 0 0,1 0 1 0 0,-1 0-1 0 0,0 0 0 0 0,0 0 1 0 0,0 0-1 0 0,0 0 0 0 0,0 0 0 0 0,1 0 1 0 0,-1 0-1 0 0,0 0 0 0 0,0 0 0 0 0,0 0 1 0 0,0 0-1 0 0,0 0 0 0 0,0 0 0 0 0,0 0 1 0 0,0 0-1 0 0,0 0 0 0 0,0 0 0 0 0,1 0 1 0 0,-1 0-1 0 0,0 0 0 0 0,0 0 0 0 0,0 0 1 0 0,0 0-1 0 0,0 0 0 0 0,0 0 0 0 0,0 0 1 0 0,0 0-1 0 0,0 0 0 0 0,0 0 0 0 0,0 0 1 0 0,0 0-1 0 0,1 0 0 0 0,-1-1 0 0 0,0 1 1 0 0,0 0-1 0 0,0 0 0 0 0,0 0 0 0 0,0 0 1 0 0,0 0-1 0 0,0 0 0 0 0,0 0 0 0 0,0 0 1 0 0,0 0-1 0 0,0 0 0 0 0,0 0 0 0 0,0-1 1 0 0,0 1-1 0 0,0 0 0 0 0,0 0 0 0 0,0 0 1 0 0,0 0-1 0 0,0 0 0 0 0,0 0 0 0 0,0 0 1 0 0,0 0-1 0 0,0 0 0 0 0,0-1 1 0 0,-1-5-5 0 0,3-10-42 0 0,-2 16 46 0 0,1-1 0 0 0,-1 1 1 0 0,0-1-1 0 0,1 1 0 0 0,-1 0 0 0 0,1-1 0 0 0,-1 1 0 0 0,0-1 1 0 0,1 1-1 0 0,-1 0 0 0 0,1-1 0 0 0,0 1 0 0 0,-1 0 0 0 0,1-1 1 0 0,-1 1-1 0 0,1 0 0 0 0,-1 0 0 0 0,1 0 0 0 0,-1 0 0 0 0,1-1 1 0 0,0 1-1 0 0,-1 0 0 0 0,1 0 0 0 0,-1 0 0 0 0,1 0 0 0 0,0 0 1 0 0,-1 1 0 0 0,6 0-20 0 0,-6-1 8 0 0,26-15-20 0 0,-13 13 21 0 0,-13 2 10 0 0,0 0 0 0 0,0 0 1 0 0,0 0-1 0 0,1 0 0 0 0,-1 0 0 0 0,0 0 1 0 0,0 0-1 0 0,0 0 0 0 0,0 0 0 0 0,0 0 1 0 0,0 0-1 0 0,0 0 0 0 0,0 0 0 0 0,0 0 1 0 0,0 0-1 0 0,1 0 0 0 0,-1 0 0 0 0,0 0 1 0 0,0 0-1 0 0,0 0 0 0 0,0 0 0 0 0,0 0 1 0 0,0 0-1 0 0,0 0 0 0 0,0 0 0 0 0,0 0 1 0 0,0 0-1 0 0,0 0 0 0 0,0 0 0 0 0,1 0 1 0 0,-1 0-1 0 0,0 0 0 0 0,0 0 0 0 0,0 0 1 0 0,0 1-1 0 0,0-1 0 0 0,0 0 0 0 0,0 0 1 0 0,0 0-1 0 0,0 0 0 0 0,0 0 0 0 0,0 0 1 0 0,0 0-1 0 0,0 0 0 0 0,0 0 0 0 0,0 0 1 0 0,0 1-1 0 0,0-1 0 0 0,0 0 0 0 0,0 0 1 0 0,0 0-1 0 0,0 0 0 0 0,0 0 0 0 0,0 0 1 0 0,0 0-1 0 0,0 0 0 0 0,0 0 1 0 0,0 1 0 0 0,0-1-1 0 0,0 1 1 0 0,0-1 0 0 0,0 1-1 0 0,0-1 1 0 0,0 0-1 0 0,0 1 1 0 0,0-1 0 0 0,0 1-1 0 0,0-1 1 0 0,0 0-1 0 0,0 1 1 0 0,0-1-1 0 0,1 1 1 0 0,-1-1 0 0 0,0 0-1 0 0,0 1 1 0 0,1-1-1 0 0,-1 0 1 0 0,0 1 0 0 0,0-1-1 0 0,1 0 1 0 0,-1 1-1 0 0,0-1 1 0 0,1 0 0 0 0,-1 0-1 0 0,0 1 1 0 0,1-1-1 0 0,-1 0 1 0 0,0 0-1 0 0,1 0 1 0 0,6 5 3 0 0,-2 6-3 0 0,2-7-9 0 0,-7-4 7 0 0,1 1 1 0 0,-1-1 0 0 0,0 0-1 0 0,1 0 1 0 0,-1 1-1 0 0,1-1 1 0 0,-1 0 0 0 0,0 1-1 0 0,1-1 1 0 0,-1 0 0 0 0,0 1-1 0 0,1-1 1 0 0,-1 1-1 0 0,0-1 1 0 0,1 0 0 0 0,-1 1-1 0 0,0-1 1 0 0,0 1-1 0 0,0-1 1 0 0,0 1 0 0 0,1-1-1 0 0,-1 1 1 0 0,0-1-1 0 0,0 1 1 0 0,0-1 0 0 0,0 1-1 0 0,0-1 1 0 0,0 1-1 0 0,0-1 1 0 0,0 1 0 0 0,0-1-1 0 0,-1 1 2 0 0,1 33-10 0 0,0-5 10 0 0,0 50 0 0 0,0-76 0 0 0,0-1 0 0 0,0 1 0 0 0,0-1 0 0 0,-1 1 0 0 0,1-1 0 0 0,-1 1 0 0 0,0-1 0 0 0,1 1 0 0 0,-1-1 0 0 0,0 0 0 0 0,-2 3 0 0 0,2-3 0 0 0,0 0 0 0 0,0 1 0 0 0,0-1 0 0 0,0 0 0 0 0,1 1 0 0 0,-1-1 0 0 0,0 1 0 0 0,1-1 0 0 0,0 1 0 0 0,0 0 0 0 0,0 1 0 0 0,-1 16 0 0 0,0-12 0 0 0,1 1 0 0 0,0-1 0 0 0,1 0 0 0 0,0 1 0 0 0,1 5 0 0 0,5 0 0 0 0,-7-13 0 0 0,1 0 0 0 0,0 1 0 0 0,0-1 0 0 0,-1 1 0 0 0,1-1 0 0 0,0 1 0 0 0,-1-1 0 0 0,0 1 0 0 0,1-1 0 0 0,-1 1 0 0 0,0-1 0 0 0,0 1 0 0 0,0 0 0 0 0,0 6 0 0 0,0-3 1 0 0,0-1 1 0 0,0 1-1 0 0,0 0 1 0 0,1-1 0 0 0,0 1-1 0 0,0 2-1 0 0,0-5 7 0 0,0 0 0 0 0,0 0 0 0 0,0 0-1 0 0,0 0 1 0 0,0-1 0 0 0,0 1 0 0 0,1 0-1 0 0,-1 0 1 0 0,2 1-7 0 0,-1-2 5 0 0,-1 0-1 0 0,0 0 1 0 0,0 1-1 0 0,1-1 1 0 0,-1 1-1 0 0,0-1 1 0 0,0 1-1 0 0,0-1 0 0 0,0 1 1 0 0,-1 0-1 0 0,1-1 1 0 0,0 1-1 0 0,-1 0 1 0 0,1 0-1 0 0,-1-1 1 0 0,1 1-1 0 0,-1 1-4 0 0,2 2 43 0 0,12 5-32 0 0,-1-4-11 0 0,-8 1 18 0 0,-5-7-14 0 0,0 0 0 0 0,0 1 0 0 0,0-1 0 0 0,0 0-1 0 0,1 1 1 0 0,-1-1 0 0 0,0 0 0 0 0,0 1 0 0 0,1-1 0 0 0,-1 0 0 0 0,0 1 0 0 0,1-1 0 0 0,-1 0 0 0 0,0 0 0 0 0,1 1 0 0 0,-1-1 0 0 0,1 0 0 0 0,-1 0-1 0 0,0 0 1 0 0,1 1 0 0 0,-1-1 0 0 0,1 0 0 0 0,-1 0 0 0 0,0 0 0 0 0,1 0 0 0 0,-1 0 0 0 0,1 0 0 0 0,-1 0 0 0 0,0 0 0 0 0,1 0 0 0 0,0 0-4 0 0,-1 0 2 0 0,0 0 0 0 0,0 0 0 0 0,0 0 0 0 0,0 0 0 0 0,0 0 0 0 0,0 0 1 0 0,0 0-1 0 0,0 0 0 0 0,0 0 0 0 0,0 0 0 0 0,1 0 0 0 0,-1 0 1 0 0,0 0-1 0 0,0 0 0 0 0,0 0 0 0 0,0 0 0 0 0,0 0 0 0 0,0 0 0 0 0,0 0 1 0 0,0 0-1 0 0,0 0 0 0 0,0 0 0 0 0,0 0 0 0 0,1 0 0 0 0,-1 0 1 0 0,0 0-1 0 0,0 0 0 0 0,0 0 0 0 0,0 0 0 0 0,0 0 0 0 0,0 0 0 0 0,0 0 1 0 0,0 0-1 0 0,0 1 0 0 0,0-1 0 0 0,0 0 0 0 0,0 0 0 0 0,0 0 1 0 0,0 0-1 0 0,0 0 0 0 0,0 0 0 0 0,0 0 0 0 0,0 0 0 0 0,0 0 0 0 0,0 0 1 0 0,0 0-1 0 0,0 1 0 0 0,0-1 0 0 0,0 0 0 0 0,0 0 0 0 0,0 0 0 0 0,0 0 1 0 0,0 0-1 0 0,0 0 0 0 0,0 0 0 0 0,0 0 0 0 0,0 0-2 0 0,0 11 114 0 0,0-8 16 0 0,3-3 78 0 0,0 0-136 0 0,1 0 60 0 0,1 0 63 0 0,9 0 318 0 0,-9 0-359 0 0,1 0 1 0 0,-3 0-129 0 0,-1 0-43 0 0,-2 0 21 0 0,0 0 0 0 0,0 0 1 0 0,0 0-1 0 0,0 0 0 0 0,0 0 1 0 0,0 0-1 0 0,1 0 0 0 0,-1 0 1 0 0,0 0-1 0 0,0 0 0 0 0,0 0 1 0 0,0 0-1 0 0,0 0 0 0 0,0 0 1 0 0,0 0-1 0 0,0 0 0 0 0,0 0 1 0 0,0 0-1 0 0,1 0 1 0 0,-1 0-1 0 0,0 0 0 0 0,0 0 1 0 0,0 0-1 0 0,0 0 0 0 0,0-1 1 0 0,0 1-1 0 0,0 0 0 0 0,0 0 1 0 0,0 0-1 0 0,0 0 0 0 0,0 0 1 0 0,0 0-1 0 0,0 0 0 0 0,0 0 1 0 0,1 0-1 0 0,-1 0 0 0 0,0 0 1 0 0,0 0-1 0 0,0 0 1 0 0,0-1-1 0 0,0 1 0 0 0,0 0 1 0 0,0 0-1 0 0,0 0 0 0 0,0 0 1 0 0,0 0-1 0 0,0 0 0 0 0,0 0 1 0 0,0 0-1 0 0,0 0 0 0 0,0 0 1 0 0,0-1-1 0 0,0 1 0 0 0,0 0 1 0 0,0 0-1 0 0,0 0 0 0 0,0 0-3 0 0,0-1 63 0 0,0-3-32 0 0,0 1 32 0 0,0 1 80 0 0,0 1-29 0 0,0-1 33 0 0,2 2-53 0 0,7-2-32 0 0,-9 1-61 0 0,1 1 0 0 0,-1 0 0 0 0,0-1-1 0 0,1 1 1 0 0,-1 0 0 0 0,0-1 0 0 0,1 1 0 0 0,-1-1-1 0 0,0 1 1 0 0,0-1 0 0 0,1 1 0 0 0,-1-1 0 0 0,0 1-1 0 0,0-1 1 0 0,0 1 0 0 0,0-1 0 0 0,0 1 0 0 0,0-1-1 0 0,0 1 1 0 0,0-1 0 0 0,0 1 0 0 0,0-1-2 0 0,0-1-18 0 0,0 1-97 0 0,0 1-101 0 0,0 0 54 0 0,0 0-42 0 0,0 0-45 0 0,0 0-43 0 0,0 0-40 0 0,0 0-35 0 0,0 0-241 0 0,0 0-59 0 0,0 0-790 0 0,0 0-621 0 0,0 0-1178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04.1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173 311 8176 0 0,'0'39'182'0'0,"0"-31"29"0"0,-3-8 13 0 0,-7 3-92 0 0,0 2-55 0 0,1 0-55 0 0,-7 5 11 0 0,12-4 71 0 0,2-4 59 0 0,-7-1 66 0 0,-4-1 340 0 0,10 0 21 0 0,3 0-29 0 0,-3 0-129 0 0,-9 3-83 0 0,-2 7 37 0 0,11-8-53 0 0,3 1-112 0 0,0-3-213 0 0,1 1-1 0 0,-1-1 0 0 0,0 1 1 0 0,0-1-1 0 0,0 1 0 0 0,0-1 1 0 0,0 1-1 0 0,0-1 0 0 0,-1 1 1 0 0,1-1-1 0 0,0 0 0 0 0,0 1 1 0 0,0-1-1 0 0,0 1 0 0 0,0-1 1 0 0,-1 0-1 0 0,1 1 0 0 0,0-1 1 0 0,0 1-1 0 0,-1-1 0 0 0,1 0 0 0 0,0 1 1 0 0,-1-1-1 0 0,1 0 0 0 0,0 0 1 0 0,-1 1-1 0 0,1-1 0 0 0,0 0 1 0 0,-1 0-1 0 0,1 1 0 0 0,-1-1 1 0 0,1 0-8 0 0,-4 1 96 0 0,-1-1 52 0 0,2 3-73 0 0,3-3-75 0 0,-1 1 3 0 0,-1 0 0 0 0,1 1 0 0 0,0-1 0 0 0,0 0 0 0 0,0 1 0 0 0,0-1 0 0 0,0 1 0 0 0,1 0 1 0 0,-2 1-4 0 0,-3 23 64 0 0,-1-13-45 0 0,5-12-19 0 0,0 1-1 0 0,0-1 1 0 0,1 1 0 0 0,-1-1 0 0 0,0 1-1 0 0,1-1 1 0 0,-1 1 0 0 0,1-1 0 0 0,0 1-1 0 0,-1-1 1 0 0,1 1 0 0 0,0-1 0 0 0,0 1 0 0 0,0 5 0 0 0,1-5 0 0 0,-1 0 0 0 0,0 1 0 0 0,0-1 0 0 0,0 0 0 0 0,-1 0 0 0 0,1 0 0 0 0,0 0 0 0 0,-1 1 0 0 0,0-1 0 0 0,0 1 0 0 0,-2 2 0 0 0,2-3 0 0 0,0 0 0 0 0,0 0 0 0 0,0-1 0 0 0,0 1 0 0 0,1 0 0 0 0,-1 0 0 0 0,0 0 0 0 0,1 0 0 0 0,-1 0 0 0 0,1 0 0 0 0,0 0 0 0 0,0 0 0 0 0,-1 0 0 0 0,1 0 0 0 0,1 0 0 0 0,-1 0 0 0 0,0 0 0 0 0,0 0 0 0 0,1 0 0 0 0,2 5 9 0 0,0 1 1 0 0,0-2-1 0 0,5 7-9 0 0,1 3 25 0 0,-4-5-15 0 0,-4-9-10 0 0,0 0 0 0 0,0 1 0 0 0,0-1 0 0 0,1 0 0 0 0,-1 0 0 0 0,0 0 0 0 0,1 0 1 0 0,0 0-1 0 0,0 0 0 0 0,5 5 0 0 0,-4-3 0 0 0,0-1 0 0 0,0 0 0 0 0,1 0 0 0 0,-1 0 0 0 0,1 0 0 0 0,0 0 0 0 0,7 2-1 0 0,-9-5 0 0 0,0 1-1 0 0,0 1 0 0 0,1-1 0 0 0,-1 0 1 0 0,0 1-1 0 0,0-1 0 0 0,0 1 0 0 0,0-1 1 0 0,0 1 1 0 0,-1 0-5 0 0,0-1-2 0 0,1 0 0 0 0,-1 1 0 0 0,1-1 0 0 0,-1 0 0 0 0,1 0 0 0 0,-1 0 0 0 0,1 0 0 0 0,0 0 0 0 0,0 1 7 0 0,15 0-12 0 0,-13-2 13 0 0,0 1 0 0 0,0-1 1 0 0,0 1-1 0 0,0 0 0 0 0,0 0 1 0 0,-1 0-1 0 0,1 0 0 0 0,0 1 1 0 0,-1 0-1 0 0,4 1-1 0 0,-6-2 4 0 0,0-1-1 0 0,0 1 1 0 0,0-1 0 0 0,1 1-1 0 0,-1-1 1 0 0,0 0 0 0 0,0 0-1 0 0,1 0 1 0 0,-1 1 0 0 0,0-1-1 0 0,2 0-3 0 0,-1-1-8 0 0,0 1-1 0 0,0-1 1 0 0,0 0 0 0 0,0 1-1 0 0,0-1 1 0 0,1 0-1 0 0,-1 0 1 0 0,1-1 8 0 0,11-4-68 0 0,-11 5 1 0 0,6 0 27 0 0,-5 1-16 0 0,0 1-39 0 0,-1-1-67 0 0,0-1-85 0 0,1 1-104 0 0,0 0-120 0 0,-3-1 183 0 0,1 1-36 0 0,0-1-41 0 0,0 1-41 0 0,-1-1-44 0 0,1 0-46 0 0,5-3-1132 0 0,2-5-924 0 0</inkml:trace>
  <inkml:trace contextRef="#ctx0" brushRef="#br0" timeOffset="538.59">630 374 6384 0 0,'0'-26'184'0'0,"0"25"-181"0"0,1 1 0 0 0,-1 0 1 0 0,0 0-1 0 0,0 0 0 0 0,0 0 1 0 0,0 0-1 0 0,0 0 0 0 0,0 0 1 0 0,0-1-1 0 0,0 1 0 0 0,0 0 1 0 0,0 0-1 0 0,0 0 0 0 0,0 0 0 0 0,0 0 1 0 0,0-1-1 0 0,0 1 0 0 0,0 0 1 0 0,0 0-1 0 0,0 0 0 0 0,0 0 1 0 0,0 0-1 0 0,0 0 0 0 0,0-1 1 0 0,0 1-1 0 0,0 0 0 0 0,0 0 0 0 0,0 0 1 0 0,0 0-1 0 0,0 0 0 0 0,0 0 1 0 0,-1-1-1 0 0,1 1 0 0 0,0 0 1 0 0,0 0-1 0 0,0 0 0 0 0,0 0 1 0 0,0 0-1 0 0,0 0 0 0 0,0 0 0 0 0,0 0 1 0 0,-1 0-1 0 0,1 0 0 0 0,0-1 1 0 0,0 1-1 0 0,0 0 0 0 0,0 0 1 0 0,0 0-1 0 0,0 0 0 0 0,-1 0 1 0 0,1 0-1 0 0,0 0 0 0 0,0 0 0 0 0,0 0-3 0 0,-13 3 38 0 0,4 2-29 0 0,4-2 41 0 0,0 0 55 0 0,0-2 74 0 0,0 0 90 0 0,2-1 392 0 0,3 0 19 0 0,0 0-23 0 0,0 0-122 0 0,-3 0-58 0 0,2 0-434 0 0,-1 0 42 0 0,-1 1 185 0 0,-1 0 87 0 0,-2 3 572 0 0,4-3-685 0 0,0 0-48 0 0,0 0-62 0 0,1 1-85 0 0,-1-1-102 0 0,1 0-121 0 0,-2 2 365 0 0,3-1-30 0 0,-4 13 13 0 0,4-13-164 0 0,-1-1 0 0 0,0 0 0 0 0,1 0 1 0 0,-1-1-1 0 0,0 1 0 0 0,0 0 0 0 0,0 0 0 0 0,0 0 1 0 0,0 0-1 0 0,0-1 0 0 0,0 1 0 0 0,0 0-10 0 0,-6 2 50 0 0,6-3-47 0 0,1 0 1 0 0,-1 0-1 0 0,1 0 1 0 0,-1 1-1 0 0,1-1 1 0 0,-1 0 0 0 0,1 0-1 0 0,0 1 1 0 0,-1-1-1 0 0,1 0 1 0 0,-1 1 0 0 0,1-1-1 0 0,0 0 1 0 0,-1 1-1 0 0,1-1 1 0 0,0 0-1 0 0,-1 1 1 0 0,1-1 0 0 0,0 1-1 0 0,-1-1 1 0 0,1 1-1 0 0,0-1 1 0 0,0 1-1 0 0,0-1 1 0 0,0 1 0 0 0,0-1-1 0 0,-1 1 1 0 0,1-1-1 0 0,0 1 1 0 0,0-1 0 0 0,0 1-1 0 0,0-1 1 0 0,0 1-1 0 0,0-1 1 0 0,0 1-1 0 0,1-1 1 0 0,-1 1 0 0 0,0-1-4 0 0,0 1 5 0 0,0 0 0 0 0,0 0 0 0 0,0-1 0 0 0,0 1 0 0 0,-1 0 0 0 0,1 0 0 0 0,0 0 0 0 0,0-1 1 0 0,-1 1-1 0 0,1 0 0 0 0,0-1 0 0 0,-1 1 0 0 0,1 0 0 0 0,-1 0 0 0 0,1-1 0 0 0,0 1 0 0 0,-1-1 1 0 0,0 1-1 0 0,1 0 0 0 0,-1-1 0 0 0,1 1 0 0 0,-1-1 0 0 0,0 0 0 0 0,1 1 0 0 0,-1-1 0 0 0,0 1 1 0 0,0-1-1 0 0,1 0 0 0 0,-2 1-5 0 0,1-1 4 0 0,0 1 0 0 0,0-1 1 0 0,0 1-1 0 0,0-1 1 0 0,0 1-1 0 0,0 0 0 0 0,0 0 1 0 0,0 0-1 0 0,0 0 0 0 0,0-1 1 0 0,0 1-1 0 0,0 0 0 0 0,0 0 1 0 0,1 1-1 0 0,-1-1-4 0 0,-2 15 29 0 0,1-1 43 0 0,-3-7-35 0 0,4-6-34 0 0,0-1-1 0 0,0 1 0 0 0,0-1 1 0 0,0 0-1 0 0,1 1 0 0 0,-1 0 1 0 0,1-1-1 0 0,-1 1 0 0 0,1-1 0 0 0,-1 1 1 0 0,1 0-1 0 0,0-1 0 0 0,0 1 1 0 0,0 0-3 0 0,0 93-88 0 0,0-94 88 0 0,0 1 0 0 0,0 0 0 0 0,0-1 0 0 0,1 1 0 0 0,-1-1 0 0 0,0 1 0 0 0,1 0 0 0 0,0-1 0 0 0,-1 1 0 0 0,1-1 0 0 0,0 1 0 0 0,0-1 0 0 0,0 0 0 0 0,0 1 0 0 0,4 6 0 0 0,-3 8 0 0 0,-2-16 0 0 0,0 1 0 0 0,0-1 0 0 0,0 1 0 0 0,0-1 0 0 0,0 1 0 0 0,0-1 0 0 0,0 1 0 0 0,0-1 0 0 0,0 1 0 0 0,0-1 0 0 0,0 1 0 0 0,0-1 0 0 0,0 1 0 0 0,1-1 0 0 0,-1 1 0 0 0,0-1 0 0 0,0 1 0 0 0,0-1 0 0 0,1 0 0 0 0,-1 1 0 0 0,0-1 0 0 0,1 1 0 0 0,-1-1 0 0 0,0 0 0 0 0,1 1 0 0 0,-1-1 0 0 0,0 0 0 0 0,1 1 0 0 0,-1-1 0 0 0,1 0 0 0 0,-1 0 0 0 0,1 1 0 0 0,5 3 0 0 0,0 9 0 0 0,4 1-11 0 0,-3-11-40 0 0,2-3 52 0 0,-6-1-4 0 0,10 1 19 0 0,-11 0 62 0 0,1-2 10 0 0,18-12 35 0 0,-18 12-105 0 0,0 1 0 0 0,1-1 0 0 0,-1 0 0 0 0,0 0-1 0 0,-1 0 1 0 0,1 0 0 0 0,0-1 0 0 0,-1 1 0 0 0,1-1 0 0 0,-1 1 0 0 0,0-1 0 0 0,2-2-18 0 0,-2 0 23 0 0,-1 4-17 0 0,-1 1 0 0 0,0-1-1 0 0,0 0 1 0 0,1 1 0 0 0,-1-1 0 0 0,0 0-1 0 0,1 1 1 0 0,-1-1 0 0 0,1 1 0 0 0,-1-1 0 0 0,1 1-1 0 0,-1-1 1 0 0,1 1 0 0 0,-1-1 0 0 0,1 1-1 0 0,-1 0 1 0 0,1-1 0 0 0,-1 1 0 0 0,1 0 0 0 0,0-1-1 0 0,-1 1 1 0 0,1 0-6 0 0,4-3 22 0 0,0 0-6 0 0,-1 0 1 0 0,0-1 0 0 0,-1 1 0 0 0,1-1 0 0 0,-1 0 0 0 0,1-1-1 0 0,-1 1 1 0 0,0 0 0 0 0,-1-1 0 0 0,1 0 0 0 0,-1 0 0 0 0,1-1-17 0 0,-1 1 26 0 0,3-8 38 0 0,2 8-23 0 0,-7 5-38 0 0,1 0 0 0 0,-1 0-1 0 0,1-1 1 0 0,-1 1 0 0 0,0 0-1 0 0,1 0 1 0 0,-1-1 0 0 0,1 1 0 0 0,-1 0-1 0 0,0-1 1 0 0,1 1 0 0 0,-1-1-1 0 0,0 1 1 0 0,0 0 0 0 0,1-1-1 0 0,-1 1 1 0 0,0-1 0 0 0,0 1 0 0 0,0-1-1 0 0,1 1 1 0 0,-1-1 0 0 0,0 1-1 0 0,0-1 1 0 0,0 1 0 0 0,0-1-1 0 0,0 1 1 0 0,0-1 0 0 0,0 1-1 0 0,0-1 1 0 0,0 1 0 0 0,0-1 0 0 0,-1 0-3 0 0,1-18 57 0 0,0-25-50 0 0,1 44-7 0 0,-1-1 0 0 0,0 0 0 0 0,0 1 0 0 0,0-1 0 0 0,-1 0 0 0 0,1 1 0 0 0,0-1 0 0 0,0 0 0 0 0,0 1 0 0 0,0-1 0 0 0,-1 0 0 0 0,1 1 0 0 0,0-1 0 0 0,-1 0 0 0 0,1 1 0 0 0,0-1 0 0 0,-1 1 0 0 0,1-1 0 0 0,-1 1 0 0 0,1-1 0 0 0,-1 1 0 0 0,1-1 0 0 0,-1 1 0 0 0,1-1 0 0 0,-1 1 0 0 0,1 0 0 0 0,-1-1 0 0 0,0 1 0 0 0,1-1 0 0 0,-1 1 0 0 0,1 0 0 0 0,-1-1 0 0 0,1 1 0 0 0,-1-1 0 0 0,1 1 0 0 0,-1-1 0 0 0,1 0 0 0 0,0 1 0 0 0,-1-1 0 0 0,1 1 0 0 0,0-1 0 0 0,0 0 0 0 0,-1 1 0 0 0,1-1 0 0 0,0 0 0 0 0,0 1 0 0 0,0-1 0 0 0,0 0 0 0 0,0 1 0 0 0,0-1 0 0 0,0 0 0 0 0,0 1 0 0 0,0-1 0 0 0,0-2 0 0 0,0 3 0 0 0,0-1 0 0 0,0 0 0 0 0,0 0 0 0 0,0 1 0 0 0,0-1 0 0 0,0 0 0 0 0,0 0 0 0 0,0 1 0 0 0,0-1 0 0 0,1 0 0 0 0,-1 1 0 0 0,0-1 0 0 0,0 0 0 0 0,1 1 0 0 0,-1-1 0 0 0,1 0 0 0 0,-1 1 0 0 0,0-1 0 0 0,1 1 0 0 0,-1-1 0 0 0,1 1 0 0 0,0-1 0 0 0,-1 1 0 0 0,1-1 0 0 0,-1 1 0 0 0,1-1 0 0 0,0 1 0 0 0,8-9 0 0 0,-8 8-1 0 0,-1 1 0 0 0,1 0 0 0 0,-1-1 0 0 0,1 1 0 0 0,0 0 0 0 0,-1 0 0 0 0,1 0 0 0 0,0-1 0 0 0,-1 1 0 0 0,1 0 0 0 0,0 0 0 0 0,-1 0 0 0 0,1 0 0 0 0,0 0 0 0 0,0 0 1 0 0,-1 0 0 0 0,5 0-59 0 0,-4 0 58 0 0,-1 0 0 0 0,1 0 0 0 0,0 0 0 0 0,-1 0 0 0 0,1 0 0 0 0,0 0 0 0 0,-1 1 0 0 0,1-1 0 0 0,0 0 0 0 0,-1 0 0 0 0,1 0 0 0 0,0 1 1 0 0,-1-1-1 0 0,1 0 0 0 0,-1 1 1 0 0,1-1-1 0 0,-1 0 0 0 0,0 0 1 0 0,0 1-1 0 0,0-1 1 0 0,1 0-1 0 0,-1 0 1 0 0,0 1-1 0 0,0-1 1 0 0,0 0-1 0 0,0 0 1 0 0,0 1-1 0 0,0-1 0 0 0,1 0 1 0 0,-1 0-1 0 0,0 1 1 0 0,0-1-1 0 0,0 0 1 0 0,0 0-1 0 0,0 1 1 0 0,0-1-1 0 0,0 0 1 0 0,0 1-1 0 0,0-1 0 0 0,0 0 1 0 0,0 0-1 0 0,0 1 1 0 0,0-1-1 0 0,-1 0 1 0 0,1 1-1 0 0,0-1 1 0 0,0 0-1 0 0,0 0 1 0 0,0 1-1 0 0,0-1 0 0 0,-1 0 1 0 0,1 0-1 0 0,0 0 1 0 0,0 1-1 0 0,0-1 1 0 0,-1 0-1 0 0,1 0 1 0 0,0 0-1 0 0,0 0 1 0 0,0 1-1 0 0,-1-1 0 0 0,1 0 1 0 0,0 0-1 0 0,0 0 1 0 0,-1 0-1 0 0,1 0 1 0 0,0 0-1 0 0,-1 0 1 0 0,1 0 0 0 0,-1 1-1 0 0,1-1 0 0 0,-1 0 0 0 0,1 0 0 0 0,0 0 0 0 0,-1 1 0 0 0,1-1 0 0 0,-1 0 0 0 0,1 1 1 0 0,-1-1-1 0 0,1 0 0 0 0,0 1 0 0 0,-1-1 0 0 0,1 1 0 0 0,0-1 0 0 0,-1 0 0 0 0,1 1 0 0 0,0-1 0 0 0,0 1 1 0 0,-1-1-1 0 0,1 1 0 0 0,0-1 0 0 0,0 1 0 0 0,0-1 0 0 0,0 1 0 0 0,0-1 0 0 0,-1 1 0 0 0,1-1 0 0 0,0 1 1 0 0,0-1-1 0 0,0 1 0 0 0,0-1 0 0 0,1 1 0 0 0,-1 0 0 0 0,0-1 0 0 0,0 1 0 0 0,0-1 0 0 0,0 1 0 0 0,0-1 1 0 0,1 1 0 0 0,4 7-1 0 0,-4-7 1 0 0,0 1-1 0 0,0-1 0 0 0,-1 0 0 0 0,1 1 1 0 0,0-1-1 0 0,-1 1 0 0 0,1 0 0 0 0,0-1 1 0 0,-1 1-1 0 0,0-1 0 0 0,1 1 0 0 0,-1 0 1 0 0,0-1-1 0 0,0 1 1 0 0,0 7-26 0 0,0-6 24 0 0,-1 0 0 0 0,1-1 0 0 0,0 1 0 0 0,0 0 0 0 0,0 0 0 0 0,1 0 0 0 0,-1-1 0 0 0,1 1 0 0 0,-1 0 0 0 0,1 0 0 0 0,0-1 0 0 0,0 1 0 0 0,0 0 0 0 0,1-1 0 0 0,-1 1 0 0 0,0-1 0 0 0,1 0 0 0 0,0 1 0 0 0,1 0 2 0 0,10 13-43 0 0,18 47 97 0 0,-28-50-54 0 0,-4-12 0 0 0,1 0 0 0 0,0 0 0 0 0,0-1 0 0 0,0 1 0 0 0,0 0 0 0 0,0-1 0 0 0,0 1 0 0 0,1 0 0 0 0,-1-1 0 0 0,0 1 0 0 0,0 0 0 0 0,0-1 0 0 0,1 1 0 0 0,-1 0 0 0 0,0-1 0 0 0,1 1 0 0 0,-1-1 0 0 0,0 1 0 0 0,1 0 0 0 0,-1-1 0 0 0,1 1 0 0 0,-1-1 0 0 0,1 1 0 0 0,-1-1 0 0 0,7 2-21 0 0,-2-1-55 0 0,-2-1-4 0 0,0 1-34 0 0,0 0-40 0 0,0-1-48 0 0,-1 1-11 0 0,0 0-36 0 0,2 2-342 0 0,-1-2 77 0 0,-1 1-49 0 0,1 1-667 0 0,-1-1-527 0 0,-2-1-999 0 0</inkml:trace>
  <inkml:trace contextRef="#ctx0" brushRef="#br0" timeOffset="901.16">1119 11 6056 0 0,'0'-1'71'0'0,"0"0"-54"0"0,0-6-80 0 0,0 6 89 0 0,0 1 93 0 0,0 1-12 0 0,0 1 40 0 0,0 1 44 0 0,0 1 50 0 0,0-4 265 0 0,-2 3 20 0 0,-2 1-428 0 0,1 0 48 0 0,1 2 79 0 0,-1 4 173 0 0,2 9 267 0 0,1-11-486 0 0,0-1-38 0 0,0-5-112 0 0,-1 10 199 0 0,1-9-167 0 0,-1 0 0 0 0,1 0 0 0 0,0 1 0 0 0,0-1 0 0 0,1 0 0 0 0,-1 0 1 0 0,1 1-1 0 0,-1-1 0 0 0,1 0 0 0 0,0 0-61 0 0,6 12 210 0 0,-6-11-161 0 0,1-1-1 0 0,-1 1 1 0 0,-1-1 0 0 0,1 1 0 0 0,0 0 0 0 0,-1-1 0 0 0,0 4-49 0 0,0 10 208 0 0,0-6-44 0 0,0 1-39 0 0,-1-6-66 0 0,1 1 0 0 0,0 0 0 0 0,0-1 0 0 0,1 1 0 0 0,-1-1 0 0 0,2 1 0 0 0,-1 0-59 0 0,3 1 83 0 0,0 5 52 0 0,-9 11 49 0 0,4-18-123 0 0,-1 1 0 0 0,1-1 0 0 0,0 1 0 0 0,0 3-61 0 0,2-2 58 0 0,0-1 1 0 0,0 0 0 0 0,0 0 0 0 0,1 0 0 0 0,0 0 0 0 0,2 6-59 0 0,-2-8 35 0 0,-1 12 132 0 0,-8 3-34 0 0,2-7-51 0 0,2 4 24 0 0,3 27 227 0 0,0-29-234 0 0,-1 5 85 0 0,1-16-156 0 0,-1 0 0 0 0,1 0 0 0 0,0 0 0 0 0,0 0 0 0 0,0 0 0 0 0,1 0 0 0 0,0 0 0 0 0,-1 0 0 0 0,1 0 0 0 0,1 2-28 0 0,3 2 42 0 0,-4-7-35 0 0,0 1 1 0 0,0-1 0 0 0,0 0 0 0 0,-1 1 0 0 0,1-1 0 0 0,0 1 0 0 0,-1 0-1 0 0,1-1 1 0 0,-1 1 0 0 0,0-1 0 0 0,1 1 0 0 0,-1 0 0 0 0,0-1 0 0 0,0 1-8 0 0,0 27 128 0 0,0-26-62 0 0,0-3 12 0 0,0 0-40 0 0,0 0-42 0 0,0 0-53 0 0,0 0-43 0 0,0 0-145 0 0,0 0 180 0 0,0 0-5 0 0,0 0-20 0 0,0 0-37 0 0,0 0-16 0 0,0 0-38 0 0,0 0-44 0 0,0 0-49 0 0,0 0-54 0 0,0 0-49 0 0,0 0-45 0 0,0 0-38 0 0,0 0-135 0 0,0 0-39 0 0,0 0-163 0 0,0 0-439 0 0</inkml:trace>
  <inkml:trace contextRef="#ctx0" brushRef="#br0" timeOffset="1586.34">946 342 7312 0 0,'0'13'165'0'0,"0"-10"22"0"0,0-3 9 0 0,0 3-20 0 0,0 7-84 0 0,0-8-1 0 0,0-1 102 0 0,0-1 164 0 0,2 0 10 0 0,-1 0-364 0 0,5 0 154 0 0,1 0 66 0 0,1-1 103 0 0,3 0 204 0 0,-1-1-61 0 0,-4-1-251 0 0,-1 0-125 0 0,-1 0-104 0 0,-2 1 209 0 0,0 1-53 0 0,0 0-44 0 0,0 1-36 0 0,6 1 78 0 0,-8-1-91 0 0,7 0 208 0 0,0 0-59 0 0,-2 0-53 0 0,0 0-42 0 0,3 0 13 0 0,4 0-25 0 0,-7 0-30 0 0,2 0 51 0 0,0 0 74 0 0,-2-3 113 0 0,-3 2-271 0 0,-1 0 0 0 0,0 0 0 0 0,0 0 0 0 0,1 0 0 0 0,-1 0 0 0 0,1 0 0 0 0,-1 1-1 0 0,1-1 1 0 0,-1 0 0 0 0,1 1 0 0 0,1-1-31 0 0,26-2 406 0 0,-26 3-374 0 0,0 0 0 0 0,0 0 1 0 0,0-1-1 0 0,0 1 1 0 0,0-1-1 0 0,0 0 1 0 0,3-1-33 0 0,12-6 113 0 0,-16 7-98 0 0,0 0 0 0 0,1 1 1 0 0,-1-1-1 0 0,1 1 1 0 0,0-1-1 0 0,-1 1 1 0 0,1 0-1 0 0,1 0-15 0 0,22 1 73 0 0,-16 0-53 0 0,-8-1-20 0 0,0-1 1 0 0,0 1 0 0 0,0 0 0 0 0,0 0 0 0 0,0-1 0 0 0,-1 1 0 0 0,1-1 0 0 0,0 1 0 0 0,0-1 0 0 0,0 0 0 0 0,-1 0 0 0 0,1 0 0 0 0,1-1-1 0 0,-1 1 0 0 0,-1 0 1 0 0,0 0 0 0 0,1 1 0 0 0,-1-1 0 0 0,1 0-1 0 0,-1 1 1 0 0,1-1 0 0 0,0 1 0 0 0,-1 0 0 0 0,1-1 0 0 0,-1 1-1 0 0,1 0 1 0 0,1 0-1 0 0,11 0 32 0 0,-8 1-17 0 0,0-1 0 0 0,-1 0 0 0 0,1 0-1 0 0,0 0 1 0 0,0-1 0 0 0,-1 0 0 0 0,4-1-15 0 0,-1-3 21 0 0,-7 4-18 0 0,1 0 1 0 0,-1 0-1 0 0,1 1 0 0 0,-1-1 0 0 0,1 0 0 0 0,-1 0 0 0 0,1 1 0 0 0,-1-1 0 0 0,1 1 0 0 0,0 0 0 0 0,-1-1 0 0 0,1 1 0 0 0,0 0 0 0 0,0 0-3 0 0,3 1 13 0 0,-3-2-4 0 0,22-12 33 0 0,-8 10 1 0 0,-15 3-42 0 0,0 0-1 0 0,-1 0 1 0 0,1 0 0 0 0,0 0 0 0 0,0 0-1 0 0,0 0 1 0 0,0 0 0 0 0,0 0 0 0 0,-1 0-1 0 0,1-1 1 0 0,0 1 0 0 0,0 0 0 0 0,0-1 0 0 0,0 1-1 0 0,4-11-16 0 0,6 6-59 0 0,-9 2 16 0 0,0-1 57 0 0,0 1 5 0 0,0 1-64 0 0,0 2-23 0 0,0-1-46 0 0,2 1-57 0 0,1 0-66 0 0,5 0-7 0 0,-7 0-50 0 0,-3 0-18 0 0,3 2-6 0 0,7 9 20 0 0,-7-8 166 0 0,-2-1 52 0 0,0 1 33 0 0,-2 0 35 0 0,1 0 13 0 0,1-1-32 0 0,0-2 36 0 0,0 0-1 0 0,-1 1 1 0 0,1-1 0 0 0,-1 0 0 0 0,1 0-1 0 0,0 1 1 0 0,-1-1 0 0 0,1 0-1 0 0,0 0 1 0 0,-1 0 0 0 0,1 0-1 0 0,0 0 1 0 0,0 0 0 0 0,-1 0 0 0 0,1 0 11 0 0,-1 0-3 0 0,0 0 0 0 0,0 0 0 0 0,0 0 1 0 0,0 0-1 0 0,0 0 0 0 0,1 0 1 0 0,-1 0-1 0 0,0 0 0 0 0,0 0 0 0 0,0 0 1 0 0,0 0-1 0 0,0 0 0 0 0,0 0 1 0 0,0 0-1 0 0,0 0 0 0 0,0 0 0 0 0,0 0 1 0 0,1 0-1 0 0,-1 0 0 0 0,0 0 1 0 0,0 0-1 0 0,0 0 0 0 0,0 0 0 0 0,0 0 1 0 0,0 0-1 0 0,0 0 0 0 0,0 0 1 0 0,0 1-1 0 0,0-1 0 0 0,0 0 1 0 0,0 0-1 0 0,0 0 0 0 0,1 0 0 0 0,-1 0 1 0 0,0 0-1 0 0,0 0 0 0 0,0 0 1 0 0,0 0-1 0 0,0 0 0 0 0,0 0 0 0 0,0 0 1 0 0,0 1-1 0 0,0-1 0 0 0,0 0 1 0 0,0 0-1 0 0,0 0 0 0 0,0 0 0 0 0,0 0 1 0 0,0 0-1 0 0,0 0 0 0 0,0 0 1 0 0,0 0-1 0 0,0 0 0 0 0,0 1 0 0 0,0-1 1 0 0,0 0-1 0 0,0 0 3 0 0,0 20-128 0 0,0 1 37 0 0,0 46-58 0 0,0-66 144 0 0,0 1 1 0 0,0 0-1 0 0,1 0 1 0 0,-1-1-1 0 0,1 1 1 0 0,0 0-1 0 0,-1-1 0 0 0,1 1 1 0 0,0 0-1 0 0,0-1 1 0 0,1 2 4 0 0,-2-2 0 0 0,1-1 0 0 0,0 1 1 0 0,-1 0-1 0 0,1 0 0 0 0,-1 0 1 0 0,1 0-1 0 0,-1 0 0 0 0,1 0 1 0 0,-1 0-1 0 0,0 0 0 0 0,1 0 1 0 0,-1 0-1 0 0,0 1 0 0 0,0-1 0 0 0,0 0 1 0 0,0 0-1 0 0,0 0 0 0 0,0 0 1 0 0,0 0-1 0 0,0 0 0 0 0,0 0 1 0 0,0 1-1 0 0,-1-1 0 0 0,1 0 0 0 0,-1 0 3 0 0,1 0-1 0 0,-1 0 1 0 0,0-1-1 0 0,1 1 1 0 0,-1 0-1 0 0,1 0 0 0 0,0 0 1 0 0,-1 0-1 0 0,1 0 1 0 0,0 0-1 0 0,-1-1 0 0 0,1 1 1 0 0,0 0-1 0 0,0 0 1 0 0,0 0-1 0 0,0 0 1 0 0,0 0-1 0 0,0 0 0 0 0,0 0 1 0 0,0 0-1 0 0,0 0 1 0 0,0 0-1 0 0,1 0 0 0 0,-1 0 1 0 0,0 0-1 0 0,1 0 1 0 0,-1 0-1 0 0,0-1 0 0 0,1 1 1 0 0,-1 0-1 0 0,1 0 1 0 0,0 0-3 0 0,0 1 2 0 0,1 6 87 0 0,-2 7 147 0 0,0 0-9 0 0,3-6-163 0 0,8 4 110 0 0,-9-9-3 0 0,-1 0-88 0 0,-2 4-11 0 0,1-8-46 0 0,0 2 135 0 0,0 2-82 0 0,0-2-36 0 0,0 6 2 0 0,0-6 19 0 0,-2 1-11 0 0,1-3-52 0 0,0 1-1 0 0,0 0 1 0 0,1 0 0 0 0,-1-1-1 0 0,0 1 1 0 0,1 0 0 0 0,-1 0 0 0 0,1 0-1 0 0,-1-1 1 0 0,1 1 0 0 0,0 0-1 0 0,-1 0 1 0 0,1 0 0 0 0,0 0 0 0 0,0 0-1 0 0,1 5-28 0 0,2-3-71 0 0,-1-1-75 0 0,0 0-112 0 0,-1-1-133 0 0,0 0-118 0 0,-1-1 70 0 0,0 1-44 0 0,0-1-607 0 0,0 0-482 0 0,0 0-913 0 0</inkml:trace>
  <inkml:trace contextRef="#ctx0" brushRef="#br0" timeOffset="1886.55">1466 185 6568 0 0,'0'0'190'0'0,"-2"-3"-10"0"0,-9-10-142 0 0,9 7 11 0 0,2 0 82 0 0,-1 1 34 0 0,2-5 283 0 0,-1 8-280 0 0,0-1 343 0 0,0 1-31 0 0,2-7-195 0 0,-2 9-270 0 0,0-1 1 0 0,1 1 0 0 0,-1-1-1 0 0,1 1 1 0 0,-1 0 0 0 0,0-1 0 0 0,1 1-1 0 0,-1 0 1 0 0,1 0 0 0 0,-1-1-1 0 0,1 1 1 0 0,-1 0 0 0 0,1 0 0 0 0,-1 0-1 0 0,1 0 1 0 0,-1 0 0 0 0,1-1-1 0 0,-1 1 1 0 0,1 0 0 0 0,-1 0 0 0 0,1 0-1 0 0,0 0-15 0 0,1 0 274 0 0,-2-4-64 0 0,0-1-101 0 0,0 0-72 0 0,0-6-59 0 0,0 8 50 0 0,0 0 26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09.6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7256 0 0,'0'0'165'0'0,"0"0"22"0"0,0 3 7 0 0,1 14-34 0 0,0-7-102 0 0,5-1-69 0 0,-4-5 20 0 0,1 0 42 0 0,2 7 160 0 0,6 7 286 0 0,-11-18-481 0 0,0 1-1 0 0,1-1 1 0 0,-1 0 0 0 0,0 0-1 0 0,0 1 1 0 0,0-1 0 0 0,1 0-1 0 0,-1 0 1 0 0,0 1-1 0 0,0-1 1 0 0,0 0 0 0 0,0 1-1 0 0,0-1 1 0 0,1 0 0 0 0,-1 0-1 0 0,0 1 1 0 0,0-1 0 0 0,0 0-1 0 0,0 1 1 0 0,0-1 0 0 0,0 0-1 0 0,0 1 1 0 0,0-1-1 0 0,0 0 1 0 0,0 1 0 0 0,0-1-16 0 0,-1 6 127 0 0,0 15 157 0 0,5-6-53 0 0,4 3-32 0 0,-7-15-168 0 0,0 0-1 0 0,0 0 1 0 0,0 0 0 0 0,-1 0-1 0 0,1 0 1 0 0,-1 1 0 0 0,0 1-31 0 0,2 13 178 0 0,4-2-53 0 0,0 0 4 0 0,-4 2 55 0 0,-1-10-109 0 0,-1-1 1 0 0,2 1-1 0 0,-1-1 1 0 0,3 6-76 0 0,-2-5 80 0 0,0 0 1 0 0,-1 1-1 0 0,1-1 1 0 0,-1 8-81 0 0,-1-10 51 0 0,1-1 0 0 0,0 0 0 0 0,0 1 0 0 0,0-1 0 0 0,0 0 0 0 0,2 2-51 0 0,3 16 206 0 0,-4-6-96 0 0,-2-6-52 0 0,-1 0 39 0 0,1 42 421 0 0,3-36-391 0 0,4-4 1 0 0,-6-11-109 0 0,-1-1 1 0 0,1 0 0 0 0,0 1 0 0 0,0-1 0 0 0,-1 1 0 0 0,1-1 0 0 0,-1 1-1 0 0,1-1 1 0 0,-1 1 0 0 0,0 0 0 0 0,0-1 0 0 0,0 1 0 0 0,0-1-20 0 0,0 17 188 0 0,0 19 70 0 0,0-25-131 0 0,0 3 68 0 0,-2-8-119 0 0,-2 2-41 0 0,-3 6-15 0 0,6-15-18 0 0,1 1-1 0 0,0-1 1 0 0,0 1 0 0 0,0-1 0 0 0,0 1-1 0 0,0-1 1 0 0,0 0 0 0 0,-1 1 0 0 0,1-1-1 0 0,0 1 1 0 0,0-1 0 0 0,0 1 0 0 0,0-1-1 0 0,1 1 1 0 0,-1-1 0 0 0,0 0 0 0 0,0 1-1 0 0,0-1 1 0 0,0 1 0 0 0,0-1 0 0 0,1 1-1 0 0,-1-1 1 0 0,0 0 0 0 0,0 1-2 0 0,5 2 10 0 0,3 2-9 0 0,-8-5-1 0 0,0 0 0 0 0,0 1 1 0 0,0-1-1 0 0,0 0 0 0 0,0 0 1 0 0,0 0-1 0 0,0 1 0 0 0,0-1 0 0 0,1 0 1 0 0,-1 0-1 0 0,0 1 0 0 0,0-1 1 0 0,0 0-1 0 0,0 0 0 0 0,0 1 1 0 0,-1-1-1 0 0,1 0 0 0 0,0 0 0 0 0,0 1 1 0 0,0-1-1 0 0,0 0 0 0 0,0 0 1 0 0,0 0-1 0 0,0 1 0 0 0,0-1 1 0 0,0 0-1 0 0,-1 0 0 0 0,1 0 0 0 0,0 1 1 0 0,0-1-1 0 0,0 0 0 0 0,0 0 1 0 0,-1 0-1 0 0,1 0 0 0 0,0 1 0 0 0,-8 4 43 0 0,12 1-44 0 0,0-2-39 0 0,-4-4 40 0 0,2 3-113 0 0,-2-3-52 0 0,3 0-239 0 0,10 0-38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10.0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0 6768 0 0,'0'0'149'0'0,"0"0"23"0"0,0 0 12 0 0,-2 3-25 0 0,-9 7-75 0 0,9-7 107 0 0,1 0-73 0 0,0-1-45 0 0,3 1-37 0 0,-1 0 11 0 0,-1-1 46 0 0,-1 0 50 0 0,-2 1 80 0 0,-7 11 91 0 0,4-2-138 0 0,0-2-60 0 0,2-1-37 0 0,4-9-78 0 0,-1 2 28 0 0,0 1 0 0 0,0-1 0 0 0,1 1 0 0 0,-1-1 1 0 0,1 1-1 0 0,-1 0 0 0 0,1-1 0 0 0,0 2-29 0 0,1 22 133 0 0,0-16-100 0 0,-1 33 146 0 0,0-4-105 0 0,3-18-29 0 0,-1-17-42 0 0,-1-1 1 0 0,1 0-1 0 0,0 0 0 0 0,0 0 0 0 0,0 0 0 0 0,0 0-3 0 0,11 17 43 0 0,-8-10-32 0 0,-4-7-11 0 0,0-1 0 0 0,0 0 0 0 0,0 1 0 0 0,0-1 0 0 0,1 0 0 0 0,-1 0 0 0 0,1 0 0 0 0,0 0 0 0 0,-1 0 0 0 0,18 13 20 0 0,4-1 81 0 0,-17-12 26 0 0,-4-2 1 0 0,12 0 18 0 0,1 0 51 0 0,33 0 524 0 0,-47 0-691 0 0,1 0 0 0 0,0 0 0 0 0,0 0 0 0 0,-1-1 0 0 0,1 1 0 0 0,0-1 0 0 0,0 1 0 0 0,-1-1 0 0 0,2 0-30 0 0,13-11 338 0 0,-11 6-160 0 0,0-1 1 0 0,0 1-1 0 0,-1-1 0 0 0,0 0-178 0 0,5-8 269 0 0,1 3-75 0 0,-8 9-43 0 0,0-1-72 0 0,-2 0-48 0 0,-1-1-32 0 0,1 3 34 0 0,0-6 6 0 0,0 6-28 0 0,0 0 1 0 0,0 0 0 0 0,0 0-1 0 0,0 0 1 0 0,0-1-1 0 0,-1 1 1 0 0,1 0-1 0 0,0 0 1 0 0,-1 0 0 0 0,0-1-12 0 0,-4-5 34 0 0,4 7-31 0 0,0-1 1 0 0,0 1-1 0 0,0-1 1 0 0,1 1-1 0 0,-1-1 0 0 0,0 1 1 0 0,1-1-1 0 0,-1 1 1 0 0,1-1-1 0 0,-1 0 1 0 0,1 1-1 0 0,0-1 1 0 0,0 0-1 0 0,0 0-3 0 0,0 1 3 0 0,0-1 1 0 0,-1 1-1 0 0,1-1 0 0 0,0 1 0 0 0,0 0 1 0 0,-1-1-1 0 0,1 1 0 0 0,-1-1 0 0 0,1 1 0 0 0,-1 0 1 0 0,0-1-1 0 0,0 1 0 0 0,1 0 0 0 0,-1 0 0 0 0,0-1 1 0 0,0 1-1 0 0,0 0 0 0 0,0 0 0 0 0,0 0 0 0 0,-1 0 1 0 0,1 0-1 0 0,0 0 0 0 0,0 1 0 0 0,-1-1 1 0 0,1 0-1 0 0,0 1 0 0 0,-1-1 0 0 0,1 1 0 0 0,-1-1-3 0 0,-1 0 4 0 0,0-1 0 0 0,0 0 0 0 0,0 1 1 0 0,0-1-1 0 0,0 0 0 0 0,-1-2-4 0 0,-3-4 0 0 0,4 5 0 0 0,0 0 0 0 0,0 0 0 0 0,-1 0 0 0 0,1 0 0 0 0,-1 0 0 0 0,0 0 0 0 0,-7-1-9 0 0,1-1-42 0 0,2-4-33 0 0,6 4 39 0 0,1 4 32 0 0,1 1 1 0 0,0-1 0 0 0,0 0-1 0 0,-1 1 1 0 0,1-1 0 0 0,0 0-1 0 0,-1 1 1 0 0,1-1 0 0 0,-1 1-1 0 0,1-1 1 0 0,-1 1-1 0 0,1-1 1 0 0,-1 1 0 0 0,1-1-1 0 0,-1 1 1 0 0,1 0 0 0 0,-1-1-1 0 0,0 1 1 0 0,1 0 0 0 0,-1-1-1 0 0,0 1 1 0 0,0 0 12 0 0,-3-3-51 0 0,-12-10-170 0 0,0 0-108 0 0,12 11 215 0 0,1 1 41 0 0,-2-2-81 0 0,3 2 66 0 0,1 0-43 0 0,1-1-22 0 0,-1 1-50 0 0,1-1-57 0 0,0-1-66 0 0,0 3 44 0 0,0-1-40 0 0,0 0-424 0 0,0 1-286 0 0,0 0-670 0 0</inkml:trace>
  <inkml:trace contextRef="#ctx0" brushRef="#br0" timeOffset="353.15">570 32 6880 0 0,'0'0'157'0'0,"0"0"23"0"0,0 0 11 0 0,-1 0-66 0 0,-1 0-12 0 0,1 0-171 0 0,0 0 60 0 0,-1 0 53 0 0,0 0 47 0 0,-1 0 156 0 0,-2 0 84 0 0,-9 0 975 0 0,11 0-1065 0 0,0 0-34 0 0,1 0-42 0 0,-1 0-58 0 0,2 0-69 0 0,-1 0-80 0 0,0 0 393 0 0,2 0-18 0 0,-3 0-67 0 0,0 0-189 0 0,1-1-51 0 0,0 1-1 0 0,0 0 1 0 0,0 0-1 0 0,1 0 1 0 0,-1 0 0 0 0,0 0-1 0 0,0 1 1 0 0,0-1-1 0 0,0 1 1 0 0,1-1 0 0 0,-2 1-37 0 0,-2 10 220 0 0,-6-6-84 0 0,-3 20 25 0 0,12-21-134 0 0,-8 16 47 0 0,4-8-60 0 0,6-11-13 0 0,-1 1 1 0 0,1 0 0 0 0,-1 0-1 0 0,1 0 1 0 0,0 0 0 0 0,-1 0-1 0 0,1-1 1 0 0,0 1 0 0 0,0 0 0 0 0,0 0-1 0 0,1 1-1 0 0,-1-1 3 0 0,0 0 1 0 0,0 0-1 0 0,0 0 0 0 0,0 0 0 0 0,0 0 0 0 0,0 0 0 0 0,0-1 0 0 0,-1 1 1 0 0,1 0-1 0 0,-1 0 0 0 0,0 1-3 0 0,-1 1 1 0 0,0-1-1 0 0,0 1 1 0 0,0 0-1 0 0,1 0 1 0 0,0 0 0 0 0,-1 0-1 0 0,1 1 1 0 0,1-1-1 0 0,-1 0 1 0 0,1 0-1 0 0,-1 1 1 0 0,1-1 0 0 0,0 0-1 0 0,1 1 1 0 0,-1-1-1 0 0,1 0 1 0 0,0 0 0 0 0,1 3-1 0 0,0-1 0 0 0,0 1 0 0 0,0 0 0 0 0,0-1 0 0 0,0 1 0 0 0,-1 0 0 0 0,0 0 0 0 0,-1 0 0 0 0,1 0 0 0 0,-1-5 0 0 0,0-1 0 0 0,0 1 0 0 0,0 0 0 0 0,1-1 0 0 0,-1 1 0 0 0,1-1 0 0 0,-1 1 0 0 0,1 0 0 0 0,0-1 0 0 0,-1 1 0 0 0,1-1 0 0 0,0 0 0 0 0,0 1 0 0 0,0-1 0 0 0,4 7 0 0 0,0 3 0 0 0,-4-9 0 0 0,0 0 0 0 0,0 1 0 0 0,0-1 0 0 0,0 0 0 0 0,1 0 0 0 0,-1 0 0 0 0,1 0 0 0 0,-1 0 0 0 0,1 0 0 0 0,11 11-8 0 0,-9-8-6 0 0,0 0 1 0 0,1-1 0 0 0,0 1-1 0 0,-1-1 1 0 0,2 0 0 0 0,1 1 13 0 0,-4-4 13 0 0,0 1-80 0 0,0-1-75 0 0,0 1-69 0 0,0-1-63 0 0,0 1-58 0 0,-1-1-52 0 0,1 0-45 0 0,1 1-374 0 0,0 0-86 0 0,3 1-618 0 0,2-3-860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46.8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 8520 0 0,'0'0'190'0'0,"0"0"28"0"0,0 0 11 0 0,3 0-21 0 0,-2 0-243 0 0,2 0 62 0 0,1 0 51 0 0,10 1 327 0 0,-10 1-269 0 0,1 8 152 0 0,6-5 9 0 0,-6 6 39 0 0,6-6 16 0 0,-6 8 7 0 0,6 0-53 0 0,-9-11-260 0 0,0 0 0 0 0,-1 0 0 0 0,1-1 0 0 0,-1 1 0 0 0,1 0 0 0 0,-1 0 0 0 0,0 0 0 0 0,0 0 0 0 0,1 2-46 0 0,2 9 173 0 0,0 3 70 0 0,7 0 61 0 0,0-3-39 0 0,1 6-10 0 0,1-1-21 0 0,-2-5-4 0 0,4 5 67 0 0,-12-14-238 0 0,-1 0 1 0 0,1 0 0 0 0,-1 1 0 0 0,0-1 0 0 0,0 2-60 0 0,2 6 143 0 0,0-3-46 0 0,1-2-27 0 0,2 1-10 0 0,2 3 36 0 0,1 10 122 0 0,11 6-22 0 0,-10-6-83 0 0,4-5-61 0 0,-10-11-26 0 0,1 0-1 0 0,-1 1 1 0 0,0 0 0 0 0,1 3-26 0 0,3 5 46 0 0,6 7-37 0 0,0-4 36 0 0,12 10 76 0 0,-26-26-116 0 0,0 0 1 0 0,1 1-1 0 0,-1-1 1 0 0,1 0-1 0 0,-1 0 1 0 0,1 0-1 0 0,-1 0 1 0 0,1-1-1 0 0,0 1 1 0 0,-1 0-1 0 0,1-1 1 0 0,0 1-1 0 0,0-1 1 0 0,-1 1 0 0 0,2-1-6 0 0,0 0 37 0 0,-3 0-68 0 0,2 0-63 0 0,-1 0-107 0 0,0 0 71 0 0,0 0 63 0 0,0 0 51 0 0,1 0 98 0 0,3 0 322 0 0,-3 0-329 0 0,0 0-70 0 0,-1 0-46 0 0,0 0-41 0 0,0 0-45 0 0,1 0-52 0 0,-1 0-76 0 0,0 0-73 0 0,1 0-79 0 0,-1 0-87 0 0,1 0-93 0 0,-1 0-101 0 0,1 0-107 0 0,0 0-114 0 0,2 0-978 0 0,5 0-1070 0 0</inkml:trace>
  <inkml:trace contextRef="#ctx0" brushRef="#br0" timeOffset="322.74">522 48 6216 0 0,'0'0'133'0'0,"0"0"23"0"0,0 0 15 0 0,-3 3-15 0 0,-21 19-123 0 0,15-17-33 0 0,-3-1 79 0 0,8-2 11 0 0,-3 2 58 0 0,0-1 46 0 0,1 1 43 0 0,1-1 40 0 0,3 1-70 0 0,-4 3 144 0 0,-6-3-40 0 0,10-4-255 0 0,-1 0 1 0 0,1 1-1 0 0,0 0 0 0 0,-1 0 1 0 0,1 0-1 0 0,0 0 1 0 0,0 0-1 0 0,0 0 0 0 0,0 0 1 0 0,0 1-1 0 0,0-1 1 0 0,-2 2-57 0 0,-5 5 216 0 0,-5 0 180 0 0,-1 0-9 0 0,6 0-188 0 0,-13 16 285 0 0,-12 10 157 0 0,9-13-292 0 0,0-4-167 0 0,-8 10 40 0 0,18-14-87 0 0,2-4-53 0 0,-7 6-6 0 0,8 2-23 0 0,10-14-42 0 0,1 0 1 0 0,-1 0-1 0 0,0 0 0 0 0,-1-1 0 0 0,1 1 1 0 0,0-1-1 0 0,-1 1 0 0 0,1-1 1 0 0,-3 2-12 0 0,-40 25 88 0 0,40-27-69 0 0,4-2-16 0 0,1 1 0 0 0,-1-1 0 0 0,0 0 0 0 0,1 0 1 0 0,-1 1-1 0 0,1-1 0 0 0,-1 0 0 0 0,0 1 0 0 0,1-1 1 0 0,-1 1-1 0 0,1-1 0 0 0,-1 1 0 0 0,1-1 0 0 0,-1 1 0 0 0,1-1 1 0 0,0 1-1 0 0,-1 0 0 0 0,1-1 0 0 0,0 1 0 0 0,-1-1 1 0 0,1 1-1 0 0,0 0-3 0 0,-3 4 7 0 0,3-3-1 0 0,-1 0 1 0 0,0 0 0 0 0,0-1-1 0 0,-1 1 1 0 0,1 0 0 0 0,0-1-1 0 0,0 1 1 0 0,-1-1 0 0 0,1 1-1 0 0,-2 0-6 0 0,-25 24 78 0 0,22-23-19 0 0,-3-4-48 0 0,9 1-4 0 0,-2 0-16 0 0,1 0-77 0 0,1 0-78 0 0,0 0-116 0 0,0 0 89 0 0,0 0-34 0 0,0 0-313 0 0,0 0 68 0 0,0 0-46 0 0,0 0-616 0 0,0 0-491 0 0,0 0-932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14.4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 5760 0 0,'0'0'166'0'0,"0"3"-6"0"0,0 10-126 0 0,3 2-34 0 0,2-6 6 0 0,-2-5 32 0 0,-1 2 45 0 0,0 0 60 0 0,-1 1 75 0 0,1 4 147 0 0,4 2 63 0 0,0-1 0 0 0,-4-1-65 0 0,-1 0-63 0 0,6 2 13 0 0,-1 0-21 0 0,-4-2-29 0 0,-2 2 25 0 0,0 24 280 0 0,0-29-419 0 0,0 0 34 0 0,0 0 17 0 0,0-1 42 0 0,0 1 51 0 0,0 0 57 0 0,0-2-158 0 0,3-2-35 0 0,1-2-39 0 0,2-1-44 0 0,-4-1 38 0 0,-2 0-14 0 0,0 0-4 0 0,0 0-6 0 0,0 0-6 0 0,-2 0-2 0 0,-9 0 25 0 0,9 0 107 0 0,2 0 48 0 0,0-3 11 0 0,0-5-67 0 0,0-1-54 0 0,0-1-45 0 0,0 1-38 0 0,0-8-17 0 0,0-22-50 0 0,0 38 0 0 0,0-1 0 0 0,0 1 0 0 0,0-1 0 0 0,1 1 0 0 0,-1-1 0 0 0,0 0 0 0 0,1 1 0 0 0,-1-1 0 0 0,1 1 0 0 0,0 0 0 0 0,0-1 0 0 0,-1 1 0 0 0,1-1 0 0 0,6-11 0 0 0,-2-13-15 0 0,-3 20 6 0 0,0 1 0 0 0,1-1-1 0 0,-1 1 1 0 0,1 0 0 0 0,0 0 0 0 0,0 0 0 0 0,1 0 0 0 0,3-3 9 0 0,-2 4-1 0 0,0 0 1 0 0,1 0 0 0 0,0 0 0 0 0,-1 1 0 0 0,1 0-1 0 0,0 0 1 0 0,1 0 0 0 0,-1 1 0 0 0,0 0 0 0 0,4 0 0 0 0,32-14 12 0 0,-34 11 8 0 0,-6 4-18 0 0,-1 0-1 0 0,0 0 1 0 0,1 0-1 0 0,-1 1 1 0 0,1-1-1 0 0,0 0 1 0 0,-1 1-1 0 0,1-1 1 0 0,-1 1-1 0 0,1 0 1 0 0,0-1-1 0 0,-1 1 1 0 0,1 0-1 0 0,0 0 1 0 0,1 0-2 0 0,7-1-22 0 0,21 0-18 0 0,-12 6-31 0 0,-1 3 54 0 0,0 1 40 0 0,9 5 43 0 0,-22-10-17 0 0,1 0 0 0 0,-1 0 0 0 0,0 0 0 0 0,-1 0 0 0 0,1 1 0 0 0,-1 0 0 0 0,0 0 0 0 0,3 5-49 0 0,-2 0 94 0 0,-4-8-70 0 0,0 1 0 0 0,0-1 1 0 0,0 0-1 0 0,0 0 0 0 0,1 0 1 0 0,-1 1-1 0 0,1-2 1 0 0,-1 1-1 0 0,1 0-24 0 0,4 4 33 0 0,0-1 41 0 0,20 22 397 0 0,-19-17-340 0 0,4 11 86 0 0,-6-11-128 0 0,-5-8-65 0 0,1 1 1 0 0,0-1-1 0 0,-1 0 1 0 0,0 1-1 0 0,1-1 1 0 0,-1 0-1 0 0,0 1 1 0 0,0-1 0 0 0,0 2-25 0 0,-1 0 41 0 0,4 1 65 0 0,1-1-83 0 0,-3-3-15 0 0,0-1-1 0 0,-1 1 0 0 0,1 0 0 0 0,-1-1 0 0 0,1 1 0 0 0,-1-1 1 0 0,1 1-1 0 0,-1 0 0 0 0,1-1 0 0 0,-1 1 0 0 0,0 0 0 0 0,1-1 0 0 0,-1 1 1 0 0,0 0-1 0 0,0 0 0 0 0,1 0 0 0 0,-1-1 0 0 0,0 1 0 0 0,0 0-7 0 0,1 47 226 0 0,-1-40-201 0 0,0 0-143 0 0,0 0 16 0 0,0-7 58 0 0,0 0-18 0 0,0-1-24 0 0,0 0-45 0 0,0 0-19 0 0,0 0-44 0 0,0 0-51 0 0,0 0-57 0 0,0 0-62 0 0,0 0-56 0 0,0 0-51 0 0,0 0-45 0 0,0 0-152 0 0,0 0-44 0 0,0 0-185 0 0,0 0-495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14.9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8520 0 0,'0'0'190'0'0,"0"0"28"0"0,0 0 11 0 0,0 0-70 0 0,0 0-19 0 0,0 0 40 0 0,0 0 146 0 0,0 0 274 0 0,-3 3 22 0 0,-7 7-38 0 0,7-8-359 0 0,3-1-36 0 0,0-1 147 0 0,0 0-14 0 0,0 5-41 0 0,0-1-81 0 0,0 4 10 0 0,0 5 9 0 0,0-7-87 0 0,0 1 73 0 0,0 0 106 0 0,2 1-158 0 0,3 3 4 0 0,2 3-4 0 0,-5-3-14 0 0,0 0-7 0 0,4-6-52 0 0,-6-4-78 0 0,1-1 0 0 0,-1 0 1 0 0,1 1-1 0 0,0-1 0 0 0,-1 1 1 0 0,1-1-1 0 0,-1 1 0 0 0,0-1 0 0 0,1 1 1 0 0,-1-1-1 0 0,1 1 0 0 0,-1 0 1 0 0,0-1-1 0 0,0 1 0 0 0,1-1 1 0 0,-1 1-1 0 0,0 0 0 0 0,0-1 0 0 0,0 1 1 0 0,1 0-1 0 0,-1-1 0 0 0,0 1 1 0 0,0 0-1 0 0,0-1 0 0 0,0 1 1 0 0,0 0-3 0 0,0 13 55 0 0,0 51-20 0 0,0-42 24 0 0,0-20-66 0 0,0 16-34 0 0,0-17-52 0 0,0-2-46 0 0,0 0-213 0 0,0 0 261 0 0,0 0 3 0 0,0 0-15 0 0,0 0-38 0 0,0 0-12 0 0,0 0-38 0 0,0 0-44 0 0,0 0-48 0 0,0 0-53 0 0,0 0-49 0 0,0 0-43 0 0,0 0-38 0 0,0 0-135 0 0,0 0-39 0 0,0 0-1408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15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 17 5192 0 0,'-10'0'275'0'0,"-12"0"-222"0"0,13-1-29 0 0,2-1 65 0 0,4 0 54 0 0,-2-1-26 0 0,2 0-18 0 0,0 2 11 0 0,0 0 32 0 0,0 0 62 0 0,0 0 26 0 0,0 0 63 0 0,-1 1 73 0 0,0 0 82 0 0,0 0-193 0 0,-2 0 42 0 0,-24 0 1268 0 0,21 0-1161 0 0,0 0-102 0 0,4 3 103 0 0,4-2-353 0 0,-1 1 44 0 0,-6 4 60 0 0,5-5-69 0 0,-1 0 16 0 0,0 0 40 0 0,0-1 48 0 0,-1 1 58 0 0,-13-1 44 0 0,12 0-230 0 0,3 0-47 0 0,3 0-14 0 0,0 0-1 0 0,0 0 0 0 0,0 0 1 0 0,0 0-1 0 0,0-1 0 0 0,0 1 0 0 0,0 0 1 0 0,0 0-1 0 0,0 0 0 0 0,-1 0 1 0 0,1 0-1 0 0,0 0 0 0 0,0 0 1 0 0,0 0-1 0 0,0 0 0 0 0,0 0 1 0 0,0 1-1 0 0,0-1 0 0 0,0 0 0 0 0,0 0 1 0 0,0 0-1 0 0,-1 0 0 0 0,1 0 1 0 0,0 0-1 0 0,0 0 0 0 0,0 0 1 0 0,0 0-1 0 0,0 0 0 0 0,0 0 1 0 0,0 0-1 0 0,0 0 0 0 0,0 0 0 0 0,0 0 1 0 0,0 0-1 0 0,0 0 0 0 0,0 1 1 0 0,0-1-1 0 0,0 0 0 0 0,0 0 1 0 0,0 0-1 0 0,0 0 0 0 0,0 0 1 0 0,0 0-1 0 0,-1 0 0 0 0,1 0 1 0 0,0 0-1 0 0,0 0 0 0 0,0 1 0 0 0,0-1 1 0 0,1 0-1 0 0,-1 0 0 0 0,0 0 1 0 0,0 0-1 0 0,0 0 0 0 0,0 0 1 0 0,0 0-1 0 0,0 0-1 0 0,0 4 12 0 0,0-2-12 0 0,0-1 0 0 0,0 1 0 0 0,0 0 1 0 0,0 0-1 0 0,0 0 0 0 0,0 0 1 0 0,0-1-1 0 0,-1 1 0 0 0,1 0 0 0 0,-1 0 1 0 0,0 1-1 0 0,-9 2 0 0 0,9-4 3 0 0,0 1 0 0 0,1 0 0 0 0,-1-1 0 0 0,1 1 1 0 0,0-1-1 0 0,-1 1 0 0 0,1 0 0 0 0,0-1 1 0 0,0 1-1 0 0,0 0 0 0 0,0-1 0 0 0,1 2-3 0 0,-1 4 15 0 0,0-6-14 0 0,0-1-1 0 0,0 1 1 0 0,0 0 0 0 0,0 0 0 0 0,0 0 0 0 0,0 0-1 0 0,0 0 1 0 0,0-1 0 0 0,1 1 0 0 0,-1 0-1 0 0,0 0 1 0 0,0 0 0 0 0,1-1 0 0 0,0 2-1 0 0,10 4 10 0 0,-10-5-8 0 0,0-1 1 0 0,0 1 0 0 0,0-1 0 0 0,0 1-1 0 0,0-1 1 0 0,0 1 0 0 0,0-1-1 0 0,0 1 1 0 0,0 0 0 0 0,-1 0-1 0 0,1-1 1 0 0,0 1 0 0 0,0 0 0 0 0,-1 0-1 0 0,1 0 1 0 0,0 0-3 0 0,7 16 14 0 0,2 6-65 0 0,1 0-3 0 0,-3-7 60 0 0,-7-14-6 0 0,0 0 0 0 0,1-1 0 0 0,-1 1 0 0 0,0-1 0 0 0,1 0 0 0 0,0 1 0 0 0,-1-1 0 0 0,1 0 0 0 0,0 0 0 0 0,-1 0 0 0 0,1 0 0 0 0,0 0 0 0 0,1 0 0 0 0,0 1 0 0 0,0-1 0 0 0,0 1 0 0 0,0 0 0 0 0,0 0 0 0 0,0 0 0 0 0,0 1 0 0 0,13 10 0 0 0,-3-8 0 0 0,-7 6 0 0 0,22 4 0 0 0,4 1 0 0 0,-19-10 0 0 0,-12-6 0 0 0,-1 1 1 0 0,0-1 0 0 0,1 1-1 0 0,-1 0 1 0 0,0-1 0 0 0,0 1 0 0 0,0 0-1 0 0,1-1 1 0 0,-1 1 0 0 0,0 0-1 0 0,0-1 1 0 0,0 1 0 0 0,0 0 0 0 0,0-1-1 0 0,0 1 0 0 0,0-1 0 0 0,2 5 43 0 0,9 6-14 0 0,-11-11-27 0 0,0 0-1 0 0,0 0 1 0 0,0 0 0 0 0,1 0-1 0 0,-1 0 1 0 0,0 0-1 0 0,0 0 1 0 0,0 0 0 0 0,0 0-1 0 0,0 0 1 0 0,0 1-1 0 0,0-1 1 0 0,0 0 0 0 0,0 0-1 0 0,0 0 1 0 0,1 0-1 0 0,-1 0 1 0 0,0 0 0 0 0,0 0-1 0 0,0 0 1 0 0,0 1-1 0 0,0-1 1 0 0,0 0-1 0 0,0 0 1 0 0,0 0 0 0 0,0 0-1 0 0,0 0 1 0 0,0 0-1 0 0,0 0 1 0 0,0 1 0 0 0,0-1-1 0 0,0 0 1 0 0,0 0-1 0 0,0 0 1 0 0,0 0 0 0 0,0 0-1 0 0,0 0 1 0 0,0 1-1 0 0,0-1 1 0 0,0 0 0 0 0,0 0-1 0 0,-1 0 1 0 0,1 0-1 0 0,0 0 1 0 0,0 0-1 0 0,0 0 1 0 0,0 0 0 0 0,0 0-1 0 0,0 1 1 0 0,0-1-1 0 0,0 0 1 0 0,0 0 0 0 0,0 0-1 0 0,-1 0 1 0 0,1 0-1 0 0,0 0 1 0 0,0 0-2 0 0,-1 1 12 0 0,-1 1 0 0 0,1-1 0 0 0,0 0 0 0 0,-1 0 0 0 0,1 0 1 0 0,-1 0-1 0 0,1 0 0 0 0,-1 0 0 0 0,0 0 0 0 0,0-1-12 0 0,-4 2 58 0 0,0-2 34 0 0,6 3-35 0 0,0-3-55 0 0,0 1-1 0 0,0 0 1 0 0,0-1 0 0 0,-1 1 0 0 0,1 0 0 0 0,0-1-1 0 0,0 1 1 0 0,-1-1 0 0 0,1 1 0 0 0,0-1-1 0 0,-1 1 1 0 0,1 0 0 0 0,0-1 0 0 0,-1 1 0 0 0,1-1-1 0 0,-1 0 1 0 0,1 1 0 0 0,-1-1 0 0 0,1 1-1 0 0,-1-1 1 0 0,1 0 0 0 0,-1 1 0 0 0,1-1 0 0 0,-1 0-1 0 0,0 0 1 0 0,1 1 0 0 0,-1-1 0 0 0,0 0-1 0 0,1 0 1 0 0,-1 0 0 0 0,1 0 0 0 0,-1 0-1 0 0,0 0 1 0 0,1 0 0 0 0,-1 0 0 0 0,0 0-2 0 0,-8 3 37 0 0,-2 7 22 0 0,-10-5-48 0 0,17-2-11 0 0,4-2 0 0 0,-2 1 0 0 0,-26 8 0 0 0,15-3 0 0 0,11-7 0 0 0,1 1 0 0 0,0 0 0 0 0,-1 0 0 0 0,1-1 0 0 0,-1 1 0 0 0,1 0 0 0 0,-1-1 0 0 0,1 0 0 0 0,-1 1 0 0 0,1-1 0 0 0,-1 0 0 0 0,0 0 0 0 0,1 0 0 0 0,-3 0-52 0 0,0 0-105 0 0,0 0-111 0 0,0 0-117 0 0,0 0-122 0 0,0 0-127 0 0,2 0 268 0 0,0 0-34 0 0,0 0-35 0 0,0 0-35 0 0,-4 0-1137 0 0,-4 0-912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15.7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8720 0 0,'0'0'197'0'0,"0"0"24"0"0,0 0 19 0 0,0 0 14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11.0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206 364 7312 0 0,'0'0'165'0'0,"0"0"22"0"0,0 0 9 0 0,-3 0-20 0 0,-10-3-140 0 0,4-4-21 0 0,5 3 40 0 0,2 3 129 0 0,1 0-40 0 0,-3 0 45 0 0,0 0-83 0 0,-1 2-31 0 0,4 0-27 0 0,0-1 33 0 0,-2 0 26 0 0,-2 0-4 0 0,3 0 14 0 0,0 0-23 0 0,1 0 36 0 0,0 0 42 0 0,-1 0 46 0 0,2 2 172 0 0,0-1-373 0 0,0-1-1 0 0,0 1 1 0 0,0-1 0 0 0,0 1 0 0 0,0-1 0 0 0,0 1 0 0 0,0-1 0 0 0,0 1-1 0 0,0-1 1 0 0,0 1 0 0 0,-1-1 0 0 0,1 1 0 0 0,0-1 0 0 0,0 1 0 0 0,0-1-1 0 0,-1 0 1 0 0,1 1 0 0 0,0-1 0 0 0,-1 1 0 0 0,1-1 0 0 0,0 0 0 0 0,-1 1-1 0 0,1-1 1 0 0,0 0 0 0 0,-1 1 0 0 0,1-1 0 0 0,-1 0 0 0 0,1 0 0 0 0,-1 1-1 0 0,1-1 1 0 0,0 0 0 0 0,-1 0 0 0 0,1 0 0 0 0,-1 0 0 0 0,1 1 0 0 0,-1-1-1 0 0,1 0 1 0 0,-1 0 0 0 0,1 0 0 0 0,-1 0 0 0 0,1 0 0 0 0,-1 0-17 0 0,-2 0 330 0 0,0 0-88 0 0,-6 0-105 0 0,0 3-48 0 0,7-2-68 0 0,-1 0 1 0 0,1 0-1 0 0,0 0 0 0 0,-1 0 0 0 0,1 1 0 0 0,0-1 0 0 0,0 1 1 0 0,-1 0-22 0 0,-5 11 174 0 0,-2-7-72 0 0,3 5-48 0 0,7-10-52 0 0,-1 0 0 0 0,1 0 0 0 0,-1 0 0 0 0,1 0 0 0 0,-1 0-1 0 0,1 0 1 0 0,-1 0 0 0 0,0 0 0 0 0,1 0 0 0 0,-1 0 0 0 0,0-1-1 0 0,0 1 1 0 0,0 0 0 0 0,0 0 0 0 0,1-1 0 0 0,-2 1-2 0 0,-8 4 46 0 0,9-5-45 0 0,0 0 1 0 0,0 0-1 0 0,0 1 0 0 0,0-1 1 0 0,0 1-1 0 0,0-1 1 0 0,0 1-1 0 0,0-1 0 0 0,0 1 1 0 0,0 0-1 0 0,0 0 0 0 0,0-1 1 0 0,0 1-1 0 0,0 0 0 0 0,1 0 1 0 0,-1 0-1 0 0,0 0 0 0 0,1 0 1 0 0,-1 0-1 0 0,0 0 0 0 0,1 0 1 0 0,-1 0-1 0 0,1 0 0 0 0,0 0 1 0 0,-1 0-1 0 0,1 0 0 0 0,0 0 1 0 0,0 1-1 0 0,0-1 0 0 0,-1 0 1 0 0,1 0-1 0 0,0 0 0 0 0,1 1-1 0 0,-1 10 35 0 0,1-9-33 0 0,-1 0 0 0 0,0 1 0 0 0,0-1 0 0 0,0 0-1 0 0,0 0 1 0 0,-1 0 0 0 0,1 1 0 0 0,-1-1 0 0 0,0 0 0 0 0,0 1-2 0 0,-6 5 0 0 0,7-8 0 0 0,-1-1 0 0 0,1 1 0 0 0,-1 0 0 0 0,0-1 0 0 0,1 1 0 0 0,-1 0 0 0 0,1 0 0 0 0,0 0 0 0 0,-1-1 0 0 0,1 1 0 0 0,0 0 0 0 0,-1 0 0 0 0,1 0 0 0 0,0 0 0 0 0,0 0 0 0 0,0 0 0 0 0,0-1 0 0 0,0 2 0 0 0,0 2 0 0 0,1 0 0 0 0,0 0 0 0 0,1 1 0 0 0,-1-1 0 0 0,1 0 0 0 0,-1 0 0 0 0,1 0 0 0 0,1 1 0 0 0,-2 6 0 0 0,0-1 0 0 0,0-9 0 0 0,0 1 0 0 0,0-1 0 0 0,0 0 0 0 0,0 0 0 0 0,1 0 0 0 0,-1 0 0 0 0,0 0 0 0 0,0 0 0 0 0,1 0 0 0 0,-1-1 0 0 0,0 1 0 0 0,1 0 0 0 0,6 5 0 0 0,2-1 0 0 0,20-3 0 0 0,-18-1 0 0 0,-9-1 1 0 0,0 0 0 0 0,0 0 0 0 0,0 0 0 0 0,1 0 0 0 0,-1 0 0 0 0,0 0 0 0 0,0-1 0 0 0,0 0 0 0 0,0 0 0 0 0,1 0-1 0 0,2-1 18 0 0,0-1-12 0 0,0 0 0 0 0,0-1 0 0 0,0 0 0 0 0,0 0 0 0 0,0 0 0 0 0,-1-1-6 0 0,-1 2 7 0 0,0 0-1 0 0,0 0 1 0 0,0 1 0 0 0,0-1 0 0 0,2 0-7 0 0,18-12 37 0 0,-13 0-44 0 0,-9 10 5 0 0,-1 4 4 0 0,-1 1 0 0 0,0-1 0 0 0,0 1 0 0 0,1-1 0 0 0,-1 0 0 0 0,0 1 0 0 0,1-1 0 0 0,-1 1 0 0 0,1-1 0 0 0,-1 1-1 0 0,1-1 1 0 0,-1 1 0 0 0,1-1 0 0 0,-1 1 0 0 0,1-1 0 0 0,-1 1 0 0 0,1 0 0 0 0,-1-1 0 0 0,1 1 0 0 0,0 0 0 0 0,-1-1 0 0 0,1 1-2 0 0,4-2 12 0 0,-2-1-11 0 0,0 0 0 0 0,0 0 0 0 0,-1 0 0 0 0,1 0 0 0 0,-1 0 0 0 0,0 0 0 0 0,0-1 0 0 0,0 1 0 0 0,-1-1 0 0 0,2-2-1 0 0,0-1 1 0 0,13-25-1 0 0,-14 29 0 0 0,-1-3 0 0 0,-1-16 0 0 0,0-10 0 0 0,0 19-11 0 0,0 11-45 0 0,0 2-19 0 0,0 2 19 0 0,0 106-82 0 0,0-106 138 0 0,0-1 0 0 0,0 1 0 0 0,0 0 0 0 0,1-1 0 0 0,-1 1 0 0 0,1 0 0 0 0,-1-1 0 0 0,1 1 0 0 0,-1-1 0 0 0,1 1 0 0 0,0-1 0 0 0,0 1 0 0 0,0-1 0 0 0,0 0 0 0 0,4 8 0 0 0,-3 6 0 0 0,-3-6 0 0 0,2 1 0 0 0,13 19 0 0 0,-9-16 0 0 0,-1-12 0 0 0,-1 1 0 0 0,6 13 0 0 0,1-2-14 0 0,-8-11-30 0 0,-1-1-63 0 0,-1-1-67 0 0,0 0-103 0 0,0 0-122 0 0,0 0-107 0 0,0 0 68 0 0,0 1-40 0 0,0 1-564 0 0,0 2-442 0 0,0 5-841 0 0</inkml:trace>
  <inkml:trace contextRef="#ctx0" brushRef="#br0" timeOffset="384.36">648 1 6592 0 0,'0'0'149'0'0,"0"0"23"0"0,0 0 11 0 0,2 2-30 0 0,5 8-79 0 0,-3-2 25 0 0,0-2 56 0 0,0 2 96 0 0,-1-4-80 0 0,0 0 35 0 0,0 0 38 0 0,1 0 43 0 0,4 8 115 0 0,-4 3-55 0 0,-3 22 234 0 0,-1-22-403 0 0,1-5-104 0 0,1 0 41 0 0,11 24 340 0 0,-4-11-188 0 0,-5-8-160 0 0,12 45 391 0 0,-13-43-292 0 0,-2-4-75 0 0,0 7 29 0 0,5-5-35 0 0,0 3 50 0 0,-5-1 44 0 0,3 5 11 0 0,5 1 58 0 0,-5-12-109 0 0,-3 2-36 0 0,-2 13 59 0 0,0-16-124 0 0,1 16 148 0 0,0-2-45 0 0,0-8-100 0 0,0 0-41 0 0,0-16-35 0 0,0 1 1 0 0,0 0 0 0 0,0 0-1 0 0,0 0 1 0 0,0 0 0 0 0,0 0 0 0 0,0-1-1 0 0,0 1 1 0 0,-1 0 0 0 0,1 0-1 0 0,0 0 1 0 0,-1 0 0 0 0,1-1 0 0 0,-1 2-6 0 0,-9 3 80 0 0,7 0-73 0 0,3 1-48 0 0,0-6 41 0 0,0 2-107 0 0,0-2-50 0 0,0 0-228 0 0,0 0-28 0 0</inkml:trace>
  <inkml:trace contextRef="#ctx0" brushRef="#br0" timeOffset="900.42">727 364 6056 0 0,'0'0'176'0'0,"0"0"-43"0"0,0 0-9 0 0,0 0 43 0 0,0 0 139 0 0,2 0 262 0 0,0 0-537 0 0,0 0 92 0 0,3 0 152 0 0,0 0 96 0 0,18 0 1100 0 0,-18 0-1184 0 0,0 0-35 0 0,-1-1-43 0 0,0 1-63 0 0,-1-1-74 0 0,0 0-87 0 0,5-4 157 0 0,2-1 58 0 0,3 4 43 0 0,-4 1-113 0 0,-2 0-36 0 0,0-1-16 0 0,1-2-2 0 0,8-2 71 0 0,-7 4-56 0 0,1 2 36 0 0,-4-1-61 0 0,0 1 0 0 0,0-2 0 0 0,0 1 0 0 0,0 0 0 0 0,3-3-66 0 0,-4 3 44 0 0,0-1 0 0 0,0 1 0 0 0,1 0 0 0 0,-1 0 0 0 0,4 0-44 0 0,8 0 143 0 0,-2-1-52 0 0,8-5-23 0 0,-15 4-70 0 0,-5 2 8 0 0,1 0-1 0 0,-1 0 0 0 0,1 1 0 0 0,0-1 1 0 0,-1 1-1 0 0,1 0 0 0 0,0 0 1 0 0,-1 0-1 0 0,2 1-5 0 0,5-1 6 0 0,-8 0-5 0 0,-1 0 1 0 0,1 0-1 0 0,0 0 1 0 0,0 0 0 0 0,-1-1-1 0 0,1 1 1 0 0,-1 0-1 0 0,1-1 1 0 0,0 0 0 0 0,-1 1-1 0 0,1-1 1 0 0,-1 0-1 0 0,1 0 1 0 0,-1 0 0 0 0,1 0-2 0 0,-1 0 1 0 0,0 0 1 0 0,0 1 0 0 0,0-1 0 0 0,0 0 0 0 0,0 1-1 0 0,0-1 1 0 0,0 1 0 0 0,0 0 0 0 0,0-1 0 0 0,0 1 0 0 0,1 0-1 0 0,-1-1 1 0 0,0 1 0 0 0,0 0 0 0 0,0 0-2 0 0,3 1-1 0 0,0-1 0 0 0,0 1 1 0 0,0 0-1 0 0,0 0 0 0 0,0 1 0 0 0,0-1 1 0 0,0 1-1 0 0,3 2 1 0 0,-4-3 69 0 0,0 0-56 0 0,1 0-49 0 0,0-1-40 0 0,4 0-133 0 0,8 0-385 0 0,-12 0 459 0 0,-2-1 50 0 0,4 4-191 0 0,4 8-51 0 0,-7-9-22 0 0,-1 1-3 0 0,11 10-15 0 0,1 0-53 0 0,-12-10 109 0 0,0 0 106 0 0,-2-1 65 0 0,0 1 62 0 0,0 0 24 0 0,1-1-59 0 0,9 3-366 0 0,-3 6-66 0 0,0 3 85 0 0,-5-10 278 0 0,-1-2 99 0 0,-1 0-1 0 0,1 0 0 0 0,-1-1 0 0 0,1 1 1 0 0,-1 0-1 0 0,0 0 0 0 0,0 0 0 0 0,0 0 1 0 0,0 0-1 0 0,0 0 0 0 0,0 1 84 0 0,-1 9-420 0 0,4-1 81 0 0,2-2 142 0 0,1 1-73 0 0,-3 3-61 0 0,-3-4 117 0 0,0 1 95 0 0,0-1 85 0 0,0 0 73 0 0,0 2 90 0 0,0 1 73 0 0,0 1 111 0 0,0 9 236 0 0,-3-8-57 0 0,-8 1 87 0 0,9-13-50 0 0,2-2-60 0 0,0 3-21 0 0,0 7-6 0 0,0-7-28 0 0,0-3-104 0 0,0 0-44 0 0,0 3-8 0 0,0 7-25 0 0,0-10-231 0 0,0 0 1 0 0,0 0-1 0 0,0 0 1 0 0,0 1-1 0 0,0-1 0 0 0,0 0 1 0 0,0 0-1 0 0,0 0 1 0 0,0 0-1 0 0,0 0 1 0 0,0 0-1 0 0,0 0 0 0 0,0 0 1 0 0,0 0-1 0 0,0 0 1 0 0,0 1-1 0 0,0-1 0 0 0,0 0 1 0 0,0 0-1 0 0,0 0 1 0 0,0 0-1 0 0,0 0 0 0 0,0 0 1 0 0,0 0-1 0 0,0 0 1 0 0,0 0-1 0 0,0 0 0 0 0,-1 0 1 0 0,1 0-1 0 0,0 1 1 0 0,0-1-1 0 0,0 0 1 0 0,0 0-1 0 0,0 0 0 0 0,0 0 1 0 0,0 0-1 0 0,0 0 1 0 0,0 0-1 0 0,0 0 0 0 0,0 0 1 0 0,0 0-1 0 0,-1 0 1 0 0,1 0-1 0 0,0 0 0 0 0,0 0 1 0 0,0 0-1 0 0,0 0 1 0 0,0 0-1 0 0,0 0 0 0 0,0 0 1 0 0,0 0-1 0 0,0 0 1 0 0,0 0-1 0 0,-1 0 1 0 0,1 0-1 0 0,0 0 0 0 0,0 0-2 0 0,-10 0 92 0 0,8 0-84 0 0,1 0-70 0 0,1 0-63 0 0,0 0-92 0 0,0 0-107 0 0,0 0-97 0 0,0-1 53 0 0,0 1-35 0 0,0-2-482 0 0,0-2-381 0 0,0-5-725 0 0</inkml:trace>
  <inkml:trace contextRef="#ctx0" brushRef="#br0" timeOffset="1083.48">1089 111 6448 0 0,'-2'0'141'0'0,"-3"0"-124"0"0,2-2 35 0 0,-1-4 127 0 0,3-10 308 0 0,1 11-375 0 0,0 3 221 0 0,0 2 10 0 0,0 0-25 0 0,0 0-106 0 0,2-3-48 0 0,9-8-10 0 0,-7 9-42 0 0,0 1-68 0 0,3 2-49 0 0,-6-1 16 0 0,1 0 43 0 0</inkml:trace>
  <inkml:trace contextRef="#ctx0" brushRef="#br0" timeOffset="1626.27">1689 253 7456 0 0,'0'0'166'0'0,"0"0"29"0"0,0 0 12 0 0,-3 0-34 0 0,-1 0-106 0 0,1 0-75 0 0,-2 0-66 0 0,-2 0 114 0 0,2 0 28 0 0,-1 0 40 0 0,-1 0 50 0 0,-3 0 56 0 0,2 0 172 0 0,-15-1 461 0 0,9 5-336 0 0,-2 5-179 0 0,0 0-72 0 0,-2-1-56 0 0,6-5-103 0 0,11-3-90 0 0,-1 0 1 0 0,0 0 0 0 0,1 0-1 0 0,-1 0 1 0 0,1 1-1 0 0,-1-1 1 0 0,1 1 0 0 0,-1-1-1 0 0,1 1 1 0 0,0 0-1 0 0,-1-1 1 0 0,1 1 0 0 0,0 0-1 0 0,-1 0 1 0 0,1 0-1 0 0,0 0 1 0 0,0 0 0 0 0,0 0-1 0 0,0 0 1 0 0,0 0-1 0 0,-1 1-11 0 0,-2 9 86 0 0,3-9-78 0 0,1-1 0 0 0,0 0 0 0 0,-1 0 0 0 0,1 0 1 0 0,-1 0-1 0 0,1 0 0 0 0,-1 0 0 0 0,0 0 1 0 0,1 0-1 0 0,-1 0 0 0 0,0 0 0 0 0,0 0 1 0 0,0-1-1 0 0,0 1 0 0 0,1 0 0 0 0,-1 0 0 0 0,0-1 1 0 0,-1 1-9 0 0,-3 2 30 0 0,4-3-24 0 0,1 0 0 0 0,-1 0 0 0 0,0 1 0 0 0,1-1 0 0 0,-1 0-1 0 0,1 1 1 0 0,-1-1 0 0 0,0 1 0 0 0,1-1 0 0 0,-1 0 0 0 0,1 1 0 0 0,-1-1-1 0 0,1 1 1 0 0,-1 0 0 0 0,1-1 0 0 0,0 1 0 0 0,-1-1 0 0 0,1 1 0 0 0,0 0-1 0 0,-1-1 1 0 0,1 1 0 0 0,0 0-6 0 0,-3 4 17 0 0,-10 11 34 0 0,1 0-19 0 0,9-1 29 0 0,2-13-59 0 0,1 1-1 0 0,0-1 1 0 0,-1 0 0 0 0,1 0 0 0 0,-1 0 0 0 0,0 0 0 0 0,0 0 0 0 0,0 0 0 0 0,0 0 0 0 0,-1 2-2 0 0,-6 14-10 0 0,8-17 6 0 0,0 0 0 0 0,0 0 0 0 0,0 1 0 0 0,0-1 0 0 0,0 0 0 0 0,0 1 0 0 0,0-1 0 0 0,0 0 0 0 0,0 1 0 0 0,1-1 0 0 0,-1 0 0 0 0,1 0 0 0 0,-1 1 0 0 0,1-1 0 0 0,-1 0 4 0 0,5 7-14 0 0,-4-6 14 0 0,0-1 0 0 0,0 0 0 0 0,0 1 0 0 0,0-1 0 0 0,-1 1 0 0 0,1-1 0 0 0,0 1 0 0 0,-1 0 0 0 0,1-1 0 0 0,-1 1 0 0 0,0 0 0 0 0,0-1 1 0 0,0 1-1 0 0,1 0 0 0 0,-2-1 0 0 0,1 0 0 0 0,0 0 0 0 0,0 0 0 0 0,0 1 0 0 0,1-1 0 0 0,-1 0 0 0 0,0 0 0 0 0,0 0 0 0 0,1 0 0 0 0,-1 0 0 0 0,0 0 0 0 0,1 1 0 0 0,-1-1 0 0 0,1 0 0 0 0,0 0 0 0 0,-1 0 0 0 0,1-1 0 0 0,0 1 0 0 0,-1 0 0 0 0,1 0 0 0 0,0 0 0 0 0,0 0 0 0 0,0-1 0 0 0,0 1 0 0 0,0 0 0 0 0,0-1 0 0 0,0 1 0 0 0,0-1 0 0 0,0 1 0 0 0,0-1 0 0 0,0 1 0 0 0,0-1 0 0 0,1 0 0 0 0,8 5 0 0 0,10 8 16 0 0,-18-12-13 0 0,0 1 0 0 0,0 0 0 0 0,1-1 0 0 0,-1 1 0 0 0,1-1 0 0 0,-1 0 0 0 0,1 0 0 0 0,-1 0 0 0 0,1 0 0 0 0,0 0 0 0 0,-1 0 0 0 0,1-1 0 0 0,0 0 0 0 0,0 1 0 0 0,-1-1 0 0 0,1 0-3 0 0,-1 0 0 0 0,-1 0 0 0 0,1 0 0 0 0,0 0 0 0 0,-1 1 0 0 0,1-1 0 0 0,-1 1 0 0 0,1-1 0 0 0,-1 1 0 0 0,1-1 0 0 0,-1 1 0 0 0,0 0 0 0 0,1 0 0 0 0,-1 0 0 0 0,12 5 0 0 0,-9-5-3 0 0,-1 0 0 0 0,1 0 0 0 0,-1-1 0 0 0,1 0 0 0 0,-1 1 0 0 0,4-1 3 0 0,24-5 43 0 0,-11 0 46 0 0,-1-1 0 0 0,1-1-89 0 0,-1 0 78 0 0,-7 3 14 0 0,-1-1 0 0 0,1 0-1 0 0,1-1-91 0 0,-11 5 12 0 0,2-2 10 0 0,0 0 0 0 0,0 0 0 0 0,0 0 1 0 0,0 0-1 0 0,-1 0 0 0 0,1-1 1 0 0,-1 0-23 0 0,-1 2 12 0 0,0 0 0 0 0,0 0 0 0 0,-1 0 0 0 0,1 0 0 0 0,-1 0 0 0 0,0-1 0 0 0,1 1 0 0 0,-1 0 0 0 0,0-1 0 0 0,-1 1 0 0 0,1-1 0 0 0,0 1 0 0 0,-1-1-12 0 0,3-2 60 0 0,-1 3-54 0 0,-1 0 1 0 0,1 0 0 0 0,-1-1 0 0 0,0 1 0 0 0,1 0 0 0 0,-1 0 0 0 0,0-1 0 0 0,0 1 0 0 0,-1 0-1 0 0,1-1-6 0 0,0 0 9 0 0,-1 1 0 0 0,1 0 0 0 0,-1 0 0 0 0,0 0 1 0 0,0 0-1 0 0,0-1 0 0 0,0 1 0 0 0,0 0 0 0 0,0 0 0 0 0,-1 0 0 0 0,1 0 0 0 0,-1 0 0 0 0,1-1 0 0 0,-1 1 0 0 0,0-1-9 0 0,-13-13 10 0 0,-1 3-2 0 0,10 11-38 0 0,-1-2-77 0 0,1-3-114 0 0,2 2 150 0 0,0 0 15 0 0,1 3-24 0 0,0 0-30 0 0,0 1-53 0 0,0 0-22 0 0,0 0-51 0 0,0 0-59 0 0,-1 0-66 0 0,1 0-84 0 0,-1 0-84 0 0,0 0-90 0 0,0-1-99 0 0,-3-2-817 0 0,-3-5-866 0 0</inkml:trace>
  <inkml:trace contextRef="#ctx0" brushRef="#br0" timeOffset="2532.73">569 411 6160 0 0,'0'0'133'0'0,"0"0"23"0"0,0 0 13 0 0,0 0 41 0 0,0 0 119 0 0,0-3 50 0 0,0 1-298 0 0,0-1 43 0 0,0-8 408 0 0,0 7-335 0 0,0 0-73 0 0,0 3-105 0 0,0 0-35 0 0,0-2 289 0 0,2 3-7 0 0,9 0-14 0 0,-8 0-50 0 0,-3 0-18 0 0,0 0-6 0 0,0 0-21 0 0,-3 0-85 0 0,-4 0-59 0 0,-2 0 38 0 0,9 0-50 0 0,-1 0 1 0 0,0 0-1 0 0,0 0 1 0 0,1 0-1 0 0,-1 0 1 0 0,0 1-1 0 0,1-1 0 0 0,-1 0 1 0 0,0 0-1 0 0,1 0 1 0 0,-1 1-1 0 0,1-1 1 0 0,-1 0-1 0 0,0 1 0 0 0,1-1-1 0 0,-6 10 54 0 0,6-9-51 0 0,-1-1 1 0 0,0 1 0 0 0,0-1 0 0 0,1 0 0 0 0,-1 1 0 0 0,0-1-1 0 0,0 0 1 0 0,0 0 0 0 0,0 0 0 0 0,1 0 0 0 0,-1 0-1 0 0,0 0 1 0 0,0 0 0 0 0,-1 0-4 0 0,-27 0 95 0 0,27 0-27 0 0,2 0-4 0 0,0 0 0 0 0,0 0 0 0 0,0 0 0 0 0,0 0 0 0 0,0 0 0 0 0,2 0 0 0 0,12 0 0 0 0,4-1 25 0 0,-6-1-40 0 0,0-4 13 0 0,-4 1 42 0 0,-2 4-6 0 0,3 0 44 0 0,4-1-33 0 0,5-4-77 0 0,-7 1-29 0 0,26-11 50 0 0,-11 11-72 0 0,-5-5-138 0 0,8 4-75 0 0,-19 3 145 0 0,-4 1-9 0 0,2-1-103 0 0,-4 2 53 0 0,0 0-37 0 0,2 0-194 0 0,1 0-93 0 0,-3 0 68 0 0,1 0-35 0 0,4 0-511 0 0,4-4-401 0 0,6-4-762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21.2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8840 0 0,'16'13'197'0'0,"-9"-10"-107"0"0,-7-3-80 0 0,1 0 1 0 0,-1 0-1 0 0,0 0 0 0 0,1 0 0 0 0,-1 1 1 0 0,1-1-1 0 0,-1 0 0 0 0,1 0 1 0 0,-1 0-1 0 0,0 1 0 0 0,1-1 1 0 0,-1 0-1 0 0,0 1 0 0 0,1-1 1 0 0,-1 0-1 0 0,0 1 0 0 0,1-1 1 0 0,-1 0-1 0 0,0 1 0 0 0,1-1 1 0 0,-1 1-1 0 0,0-1 0 0 0,0 0 1 0 0,0 1-1 0 0,0-1 0 0 0,1 1 1 0 0,-1-1-1 0 0,0 1 0 0 0,0-1 0 0 0,0 1 1 0 0,0-1-1 0 0,0 1 0 0 0,0-1 1 0 0,0 0-1 0 0,0 1 0 0 0,0-1-10 0 0,-3 6 211 0 0,3-6-209 0 0,-9 11 49 0 0,8-10-51 0 0,1-1 0 0 0,0 0-1 0 0,-1 1 1 0 0,1-1 0 0 0,0 1-1 0 0,0-1 1 0 0,-1 1 0 0 0,1-1-1 0 0,0 1 1 0 0,0-1-1 0 0,0 1 1 0 0,0-1 0 0 0,0 1-1 0 0,0-1 1 0 0,-1 1 0 0 0,1-1-1 0 0,0 1 1 0 0,0-1 0 0 0,1 1-1 0 0,-1-1 1 0 0,0 1 0 0 0,0-1-1 0 0,0 1 1 0 0,0-1-1 0 0,0 1 1 0 0,0-1 0 0 0,1 1-1 0 0,-1-1 1 0 0,0 0 0 0 0,1 1 0 0 0,4 3-14 0 0,-4-4 15 0 0,-1 0-1 0 0,1 0 0 0 0,-1 0 1 0 0,0 0-1 0 0,1 0 1 0 0,-1 1-1 0 0,1-1 0 0 0,-1 0 1 0 0,0 0-1 0 0,1 1 0 0 0,-1-1 1 0 0,0 0-1 0 0,1 1 0 0 0,-1-1 1 0 0,0 0-1 0 0,0 1 0 0 0,1-1 1 0 0,-1 0-1 0 0,0 1 1 0 0,0-1-1 0 0,-2 9 92 0 0,-2-2 49 0 0,-2 0 161 0 0,5-7-292 0 0,1 0 0 0 0,0 0 0 0 0,0 0 0 0 0,0 0 0 0 0,0 0 0 0 0,0 0 0 0 0,0 0 0 0 0,0 0-1 0 0,0 0 1 0 0,-1 0 0 0 0,1 0 0 0 0,0 0 0 0 0,0 1 0 0 0,0-1 0 0 0,0 0 0 0 0,0 0 0 0 0,0 0 0 0 0,0 0 0 0 0,0 0 0 0 0,0 0 0 0 0,0 0 0 0 0,0 0 0 0 0,0 1 0 0 0,0-1 0 0 0,0 0-1 0 0,0 0 1 0 0,0 0 0 0 0,0 0 0 0 0,0 0 0 0 0,0 0 0 0 0,0 1 0 0 0,0-1 0 0 0,0 0 0 0 0,0 0 0 0 0,0 0 0 0 0,0 0 0 0 0,0 0 0 0 0,0 0 0 0 0,0 0 0 0 0,0 1 0 0 0,0-1 0 0 0,0 0-1 0 0,0 0 1 0 0,0 0 0 0 0,0 0 0 0 0,0 0 0 0 0,0 0 0 0 0,1 0 0 0 0,-1 0 0 0 0,0 0 0 0 0,0 1 0 0 0,0-1 0 0 0,0 0 0 0 0,0 0 0 0 0,0 0 0 0 0,0 0 0 0 0,1 0-10 0 0,3 5 190 0 0,-1 0 38 0 0,-2-2-94 0 0,0 0 1 0 0,0 0-1 0 0,0 0 1 0 0,0 1-1 0 0,-1-1 0 0 0,0 0 1 0 0,1 0-1 0 0,-1 0 1 0 0,0 1-135 0 0,0-4 8 0 0,0 0-1 0 0,0 0 1 0 0,0 0 0 0 0,0 0 0 0 0,0 0 0 0 0,0 0 0 0 0,0 1 0 0 0,0-1 0 0 0,0 0 0 0 0,0 0 0 0 0,0 0-1 0 0,0 0 1 0 0,0 0 0 0 0,0 0 0 0 0,0 0 0 0 0,0 0 0 0 0,0 0 0 0 0,0 0 0 0 0,0 1 0 0 0,0-1 0 0 0,0 0 0 0 0,0 0-1 0 0,0 0 1 0 0,0 0 0 0 0,0 0 0 0 0,0 0 0 0 0,0 0 0 0 0,-1 0 0 0 0,1 0 0 0 0,0 0 0 0 0,0 0 0 0 0,0 0 0 0 0,0 0-1 0 0,0 1 1 0 0,0-1 0 0 0,0 0 0 0 0,0 0 0 0 0,0 0 0 0 0,0 0 0 0 0,0 0 0 0 0,0 0 0 0 0,-1 0 0 0 0,1 0-1 0 0,0 0 1 0 0,0 0 0 0 0,0 0 0 0 0,0 0 0 0 0,0 0 0 0 0,0 0 0 0 0,0 0 0 0 0,0 0 0 0 0,0 0 0 0 0,0 0 0 0 0,-1 0-1 0 0,1 0 1 0 0,0 0 0 0 0,0 0-8 0 0,0 0 92 0 0,-5 0 2 0 0,2 0-16 0 0,2 1 0 0 0,0-1 37 0 0,0 1 43 0 0,2-1 53 0 0,3 4-126 0 0,-1 5-17 0 0,-8 7 5 0 0,5-15-68 0 0,1 0 0 0 0,-1 0 0 0 0,0 0 0 0 0,1 0 0 0 0,-1 0 0 0 0,1 0 0 0 0,-1-1 0 0 0,1 1 0 0 0,-1 0 0 0 0,1 0 0 0 0,-1 0 0 0 0,1-1 0 0 0,0 1 0 0 0,-1 0 0 0 0,1-1-5 0 0,2 3 67 0 0,-3-3-3 0 0,0 0-32 0 0,0 0-136 0 0,0 0-66 0 0,-3 0-12 0 0,-10 0-2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21.4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7112 0 0,'0'0'157'0'0,"-3"0"23"0"0,-7 0 13 0 0,7 0-2 0 0,3 0-60 0 0,0 0-31 0 0,0 0-4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21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7376 0 0,'0'0'216'0'0,"0"2"-11"0"0,0 2-171 0 0,0-3-33 0 0,-1 1 0 0 0,1 0-1 0 0,0 0 1 0 0,0 0 0 0 0,1 0 0 0 0,-1-1 0 0 0,0 1-1 0 0,0 0 1 0 0,1 0 0 0 0,-1 0 0 0 0,2 0-1 0 0,4 3 47 0 0,-1-1 105 0 0,-3 6 113 0 0,0 3 153 0 0,4-3-74 0 0,-1-2-98 0 0,-2-1-9 0 0,0 0-44 0 0,2 5 89 0 0,-1-2-113 0 0,-1 15 132 0 0,-2-15-150 0 0,0-3-38 0 0,2 4 30 0 0,6 8 65 0 0,-8-10-86 0 0,0 3 63 0 0,0-5-86 0 0,-1 1 0 0 0,1-1 0 0 0,1 0 0 0 0,1 4-99 0 0,-1-2 125 0 0,0 0 0 0 0,0 0 0 0 0,-1 0 0 0 0,1 5-125 0 0,-2 0 242 0 0,0-1-57 0 0,0 41 428 0 0,0-48-530 0 0,1 0 1 0 0,0 0-1 0 0,0 0 1 0 0,0-1-1 0 0,1 1 1 0 0,0 0-84 0 0,3 12 214 0 0,-2-1-49 0 0,-6-2 29 0 0,-1-5-36 0 0,-3 2-10 0 0,5-3-112 0 0,1 3 64 0 0,1 3 77 0 0,0 7 135 0 0,1-6-77 0 0,-4-11-51 0 0,-7 6 0 0 0,7-9-11 0 0,3-2-45 0 0,0 0-21 0 0,-3 3-4 0 0,2-2-90 0 0,0 0 0 0 0,-1 1 0 0 0,1-1-1 0 0,0 0 1 0 0,-1 0 0 0 0,0 0-1 0 0,1 0 1 0 0,-1-1 0 0 0,1 1 0 0 0,-1 0-1 0 0,0-1 1 0 0,0 1 0 0 0,1-1-1 0 0,-1 1 1 0 0,-1-1-13 0 0,3 0 2 0 0,0 0-1 0 0,0 0 0 0 0,0 0 1 0 0,0 0-1 0 0,0 0 1 0 0,0 0-1 0 0,-1 0 1 0 0,1 0-1 0 0,0 0 0 0 0,0 0 1 0 0,0 0-1 0 0,0 0 1 0 0,0 0-1 0 0,0 0 1 0 0,0 0-1 0 0,0 0 0 0 0,0 0 1 0 0,0 0-1 0 0,-1 0 1 0 0,1 0-1 0 0,0 0 1 0 0,0 0-1 0 0,0 0 0 0 0,0 0 1 0 0,0 0-1 0 0,0 0 1 0 0,0 0-1 0 0,0 0 1 0 0,0 0-1 0 0,0 0 0 0 0,0 0 1 0 0,0 0-1 0 0,0-1 1 0 0,0 1-1 0 0,-1 0 1 0 0,1 0-1 0 0,0 0 0 0 0,0 0 1 0 0,0 0-1 0 0,0 0 1 0 0,0 0-1 0 0,0 0 1 0 0,0 0-1 0 0,0 0 0 0 0,0 0 1 0 0,0-1-1 0 0,0 1 1 0 0,0 0-1 0 0,0 0 1 0 0,0 0-1 0 0,0 0 0 0 0,0 0 1 0 0,0 0-1 0 0,0 0 1 0 0,0 0-1 0 0,0 0 1 0 0,0-1-3 0 0,-1-8 80 0 0,-6-3 136 0 0,2 5-111 0 0,4 5-62 0 0,1 0 0 0 0,-1 0 0 0 0,0-1 0 0 0,1 1 0 0 0,-1 0-1 0 0,1 0 1 0 0,0 0 0 0 0,0 0 0 0 0,0 0 0 0 0,0-1-42 0 0,1-14 235 0 0,0 7-134 0 0,-1 0-37 0 0,0 0-45 0 0,-3-1-55 0 0,0 2 35 0 0,1 5-1 0 0,1 1 0 0 0,0 0 1 0 0,0-1-1 0 0,0 1 0 0 0,0-1 0 0 0,0 1 0 0 0,1-1 0 0 0,-1 0 1 0 0,1 1-1 0 0,0-1 0 0 0,0 0 0 0 0,1 1 0 0 0,0-2 2 0 0,10-21-108 0 0,-9 22 80 0 0,-1 1-1 0 0,1-1 1 0 0,0 1 0 0 0,-1-1-1 0 0,0 0 1 0 0,0 1 0 0 0,0-1 0 0 0,0 0-1 0 0,-1-1 29 0 0,-4-22-221 0 0,2 21 168 0 0,1-1 0 0 0,-1 1 0 0 0,2 0 0 0 0,-1-1 0 0 0,1 1 53 0 0,1-7-59 0 0,0 0 1 0 0,1 0-1 0 0,1 0 0 0 0,2-8 59 0 0,-4 17-11 0 0,1-27-83 0 0,-2 27 74 0 0,0 0 1 0 0,0 0-1 0 0,1-1 0 0 0,-1 1 0 0 0,2-4 20 0 0,9-13-103 0 0,-8 8 54 0 0,-3 11 37 0 0,1-1 1 0 0,-1 1 0 0 0,1 0-1 0 0,-1-1 1 0 0,1 1 0 0 0,0 0 0 0 0,0 0-1 0 0,0 0 1 0 0,1 0 0 0 0,-1 0-1 0 0,0 0 1 0 0,1 0 0 0 0,-1 0 0 0 0,1 0 11 0 0,1-1-22 0 0,-1 0 0 0 0,0 0 1 0 0,1 0-1 0 0,-1 0 1 0 0,0-1-1 0 0,0 0 22 0 0,0 0-9 0 0,-1 1 0 0 0,1-1-1 0 0,1 1 1 0 0,-1 0 0 0 0,0 0-1 0 0,2-1 10 0 0,0 0-26 0 0,17-15-63 0 0,-12 14 22 0 0,3 2-86 0 0,-4 3 32 0 0,1-1-37 0 0,14 2-12 0 0,-1 3 68 0 0,-20-4 98 0 0,0 1-1 0 0,0 0 0 0 0,0 0 0 0 0,0 0 0 0 0,-1 0 1 0 0,1 0-1 0 0,0 0 0 0 0,0 1 0 0 0,-1-1 1 0 0,1 1-1 0 0,0-1 0 0 0,-1 1 0 0 0,1-1 0 0 0,-1 1 1 0 0,0 0-1 0 0,0 0 0 0 0,0 0 0 0 0,1 1 5 0 0,0 1-7 0 0,0 0 0 0 0,-1 0 0 0 0,1 1 0 0 0,-1-1 0 0 0,0 0 0 0 0,0 2 7 0 0,0-1-8 0 0,0-1 1 0 0,1 1 0 0 0,-1-1 0 0 0,1 0 0 0 0,-1 0 0 0 0,2 2 7 0 0,7 15-77 0 0,-6-8 41 0 0,-4 3 35 0 0,-1-3 8 0 0,1-11-3 0 0,0-1 0 0 0,0 1 0 0 0,-1 0 0 0 0,1-1 0 0 0,0 1 0 0 0,-1 0 0 0 0,1-1 0 0 0,-1 1 0 0 0,0-1 0 0 0,1 1 0 0 0,-1-1-1 0 0,0 1 1 0 0,0-1 0 0 0,0 1-4 0 0,-4 6 15 0 0,3-3 2 0 0,1-5-12 0 0,1 1 0 0 0,0 0 1 0 0,0-1-1 0 0,-1 1 0 0 0,1-1 1 0 0,0 1-1 0 0,-1 0 0 0 0,1-1 0 0 0,-1 1 1 0 0,1-1-1 0 0,-1 1 0 0 0,1-1 1 0 0,-1 1-1 0 0,1-1 0 0 0,-1 0 1 0 0,1 1-1 0 0,-1-1 0 0 0,0 1 0 0 0,1-1 1 0 0,-1 0-1 0 0,1 0 0 0 0,-1 1-5 0 0,-4 1 19 0 0,-4 4 30 0 0,-9 12 155 0 0,16-16-175 0 0,1-1-23 0 0,1-1 0 0 0,0 0-1 0 0,0 0 1 0 0,0 1 0 0 0,-1-1 0 0 0,1 0-1 0 0,0 0 1 0 0,-1 0 0 0 0,1 0 0 0 0,0 1-1 0 0,0-1 1 0 0,-1 0 0 0 0,1 0 0 0 0,0 0-1 0 0,-1 0 1 0 0,1 0 0 0 0,0 0 0 0 0,-1 0-1 0 0,1 0 1 0 0,0 0 0 0 0,-1 0 0 0 0,1 0-1 0 0,0 0 1 0 0,-1 0 0 0 0,1 0 0 0 0,0 0-6 0 0,-16 0 104 0 0,6 0-40 0 0,-6 0 46 0 0,0 1-103 0 0,11-1-18 0 0,1 1 0 0 0,-1-1 0 0 0,1 0 0 0 0,0 0 0 0 0,-1 0 0 0 0,1-1 0 0 0,0 0 0 0 0,-1 1 0 0 0,-2-3 11 0 0,-1-1-9 0 0,6 2 8 0 0,1 2 0 0 0,-1-1 0 0 0,1 0 0 0 0,-1 0 0 0 0,1 0 0 0 0,-1 1 0 0 0,1-1 0 0 0,-1 1 0 0 0,1-1 0 0 0,-1 1 0 0 0,0 0 0 0 0,1-1 0 0 0,-1 1 1 0 0,0 0 0 0 0,-11-2-85 0 0,3-4-104 0 0,1 1-8 0 0,6 3 62 0 0,0 1 47 0 0,-3-2-101 0 0,5 2 82 0 0,0 0-53 0 0,0-1-26 0 0,1 1-60 0 0,0-1-68 0 0,0-1-81 0 0,0 3 55 0 0,0-1-47 0 0,0 1-44 0 0,0-1-36 0 0,0 1-135 0 0,0 0-38 0 0,0 0-1406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22.2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1 12008 0 0,'0'0'266'0'0,"0"0"44"0"0,0 0 15 0 0,0 0-129 0 0,0 0-93 0 0,0 0 18 0 0,0 0-9 0 0,0 0 15 0 0,0 0 1 0 0,0 0 0 0 0,0 2 0 0 0,0 138 1336 0 0,0-83-950 0 0,0-19-216 0 0,0-6-106 0 0,0-2-70 0 0,-1-23-97 0 0,0 0 0 0 0,0-1 0 0 0,0 1 0 0 0,-1-1 0 0 0,0 2-25 0 0,0-4 14 0 0,1 0-1 0 0,0-1 0 0 0,0 1 1 0 0,0 0-1 0 0,1 0 0 0 0,-1 0 1 0 0,1 0-1 0 0,0 0 0 0 0,0-1 1 0 0,0 1-1 0 0,1 0 0 0 0,0 1-13 0 0,4 11 54 0 0,-3-13-43 0 0,-1 1 0 0 0,0-1-1 0 0,0 0 1 0 0,0 1 0 0 0,0-1 0 0 0,-1 0 0 0 0,0 1-1 0 0,1 1-10 0 0,-1 14 69 0 0,0 1-21 0 0,-3 4-21 0 0,3-23-24 0 0,0-1-1 0 0,0 1 1 0 0,-1 0-1 0 0,1 0 0 0 0,0-1 1 0 0,-1 1-1 0 0,1 0 1 0 0,0-1-1 0 0,-1 1 0 0 0,1 0 1 0 0,-1-1-1 0 0,1 1 1 0 0,-1-1-1 0 0,1 1 0 0 0,-1-1 1 0 0,0 1-3 0 0,1-1 1 0 0,-1 1 0 0 0,1-1 0 0 0,0 0 0 0 0,-1 1 0 0 0,1-1 0 0 0,0 0 1 0 0,-1 1-1 0 0,1-1 0 0 0,0 0 0 0 0,0 1 0 0 0,0-1 0 0 0,-1 1 0 0 0,1-1 0 0 0,0 0 1 0 0,0 1-1 0 0,0-1 0 0 0,0 1 0 0 0,0-1 0 0 0,0 1 0 0 0,0-1 0 0 0,0 1 0 0 0,0-1-1 0 0,-2 15 65 0 0,2 13 66 0 0,0-25-115 0 0,0-3-65 0 0,0 0-37 0 0,0 0-136 0 0,0 0 101 0 0,-1 0-58 0 0,1 0-81 0 0,-1 0 81 0 0,0 0-38 0 0,0 0-42 0 0,1 0-39 0 0,-3 0-402 0 0,2 0 98 0 0,-1 0-54 0 0,-1 0-772 0 0,1 0-605 0 0,1 0-1152 0 0</inkml:trace>
  <inkml:trace contextRef="#ctx0" brushRef="#br0" timeOffset="347.94">1 316 7248 0 0,'0'0'209'0'0,"0"0"-54"0"0,0 0-15 0 0,0 0 40 0 0,0 0 144 0 0,0 0 262 0 0,0 0 20 0 0,0 0-12 0 0,0 0-55 0 0,0 0-24 0 0,0 3-3 0 0,0-3-489 0 0,0 1 0 0 0,0-1 1 0 0,0 1-1 0 0,0-1 0 0 0,0 1 1 0 0,0-1-1 0 0,0 1 1 0 0,0-1-1 0 0,0 1 0 0 0,1-1 1 0 0,-1 0-1 0 0,0 1 0 0 0,0-1 1 0 0,0 1-1 0 0,1-1 1 0 0,-1 0-1 0 0,0 1 0 0 0,0-1 1 0 0,1 1-1 0 0,-1-1 0 0 0,0 0 1 0 0,1 1-1 0 0,-1-1 1 0 0,0 0-1 0 0,1 0 0 0 0,-1 1 1 0 0,1-1-1 0 0,-1 0 0 0 0,0 0 1 0 0,1 1-24 0 0,17 0 754 0 0,-11-1-553 0 0,4-2 203 0 0,1-4 55 0 0,1 0-48 0 0,-2 4-91 0 0,6 3 145 0 0,0 0-24 0 0,-5-1-185 0 0,-2-2-86 0 0,0 0-55 0 0,-3-1-75 0 0,17-4 124 0 0,8 3 73 0 0,-23 5-204 0 0,-7 0-28 0 0,1-1 0 0 0,0 0 0 0 0,0 0 1 0 0,0 0-1 0 0,0 0 0 0 0,0 0 0 0 0,0-1 0 0 0,0 1 0 0 0,0-1 0 0 0,0 0 0 0 0,1 0-5 0 0,19-9 52 0 0,-17 9-50 0 0,1 0-1 0 0,0 0 1 0 0,-1 0 0 0 0,1 1-1 0 0,2 1-1 0 0,-5-1 0 0 0,-1-1 0 0 0,1 1 0 0 0,-1-1 0 0 0,0 0 0 0 0,1 0 0 0 0,-1 0 0 0 0,0 0 0 0 0,2-1 0 0 0,11-3 0 0 0,1 1-22 0 0,-8 2-30 0 0,-2-1-35 0 0,-2 0-35 0 0,5-2-168 0 0,5 3-90 0 0,14 2-130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20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348 126 7024 0 0,'0'0'157'0'0,"0"0"23"0"0,0 0 12 0 0,-3 0-27 0 0,-4-1-110 0 0,2-4-93 0 0,2 1 65 0 0,1 2 30 0 0,-1 1 41 0 0,-2-1 112 0 0,-2 2 112 0 0,-69 0 1517 0 0,65-2-1589 0 0,-1-4 37 0 0,-1 0 21 0 0,-1 4-33 0 0,5 1-140 0 0,-12 1 154 0 0,6 3 5 0 0,7 3-177 0 0,-4 0 15 0 0,5-5-43 0 0,-2 0 47 0 0,-12-1-16 0 0,20-1-119 0 0,1 1 1 0 0,0 0-1 0 0,0 0 1 0 0,0 0 0 0 0,0 0-1 0 0,0 0 1 0 0,0 0-1 0 0,0 0 1 0 0,-1 0-1 0 0,1 0 1 0 0,0 0 0 0 0,0 0-1 0 0,0 0 1 0 0,0 0-1 0 0,0 0 1 0 0,-1 0-1 0 0,1 0 1 0 0,0 0 0 0 0,0 0-1 0 0,0 0 1 0 0,0 0-1 0 0,0 0 1 0 0,0 0 0 0 0,-1 0-1 0 0,1 0 1 0 0,0 0-1 0 0,0 0 1 0 0,0 0-1 0 0,0 0 1 0 0,0 0 0 0 0,0 0-1 0 0,-1 0 1 0 0,1 1-1 0 0,0-1 1 0 0,0 0-1 0 0,0 0 1 0 0,0 0 0 0 0,0 0-1 0 0,0 0 1 0 0,0 0-1 0 0,0 0 1 0 0,0 0 0 0 0,0 1-1 0 0,0-1 1 0 0,-1 0-1 0 0,1 0 1 0 0,0 0-1 0 0,0 0 1 0 0,0 0 0 0 0,0 1-1 0 0,0-1 1 0 0,0 0-1 0 0,0 0 1 0 0,0 0-2 0 0,0 1 3 0 0,0-1 0 0 0,0 1-1 0 0,0-1 1 0 0,0 1 0 0 0,0-1 0 0 0,0 1 0 0 0,0-1 0 0 0,0 1 0 0 0,0-1-1 0 0,0 1 1 0 0,0-1 0 0 0,0 1 0 0 0,-1-1 0 0 0,1 1 0 0 0,0-1-1 0 0,0 1 1 0 0,-1-1 0 0 0,1 1 0 0 0,0-1 0 0 0,-1 0 0 0 0,1 1-1 0 0,-1-1 1 0 0,1 0 0 0 0,0 1 0 0 0,-1-1 0 0 0,1 0 0 0 0,-1 1-1 0 0,1-1 1 0 0,-1 0 0 0 0,1 0 0 0 0,-1 0 0 0 0,1 1 0 0 0,-1-1 0 0 0,1 0-1 0 0,-1 0 1 0 0,1 0 0 0 0,-1 0 0 0 0,1 0 0 0 0,-1 0 0 0 0,1 0-1 0 0,-1 0 1 0 0,1 0 0 0 0,-1 0 0 0 0,1 0 0 0 0,-1 0 0 0 0,1-1-3 0 0,-1 1 3 0 0,0 0 1 0 0,0 0 0 0 0,0 0 0 0 0,0 0 0 0 0,0 0-1 0 0,1 0 1 0 0,-1 1 0 0 0,0-1 0 0 0,0 0 0 0 0,0 0 0 0 0,0 0-1 0 0,1 1 1 0 0,-1-1 0 0 0,-1 1-4 0 0,0 3-3 0 0,2 15-63 0 0,0-13 58 0 0,2 10 8 0 0,2-11-9 0 0,-1 0 1 0 0,1 0-1 0 0,0-1 1 0 0,0 1-1 0 0,1-1 1 0 0,-1 0-1 0 0,5 3 9 0 0,-4-3-12 0 0,0 0 0 0 0,-1 0 0 0 0,1 0 0 0 0,-1 1 0 0 0,0 0 0 0 0,0 0 0 0 0,2 4 12 0 0,-1 1-20 0 0,-4-8 11 0 0,0 1 1 0 0,0-1-1 0 0,0 0 1 0 0,0 0-1 0 0,1 0 1 0 0,-1 0-1 0 0,1 0 1 0 0,0 0 0 0 0,-1 0 8 0 0,13 10-17 0 0,4 6 28 0 0,-5-1 32 0 0,-8-5-31 0 0,1-1-12 0 0,4 1 52 0 0,1 1-31 0 0,-9 0 33 0 0,-2-12-45 0 0,0 1 1 0 0,0 0-1 0 0,0-1 1 0 0,0 1-1 0 0,0-1 1 0 0,0 1-1 0 0,-1-1 1 0 0,1 1-1 0 0,-1-1 1 0 0,1 1-1 0 0,-1-1 1 0 0,1 1-1 0 0,-1-1 1 0 0,0 0-1 0 0,0 1 1 0 0,0-1-1 0 0,0 0 1 0 0,0 0-1 0 0,0 0 1 0 0,-1 1-10 0 0,1-1 16 0 0,-4 3 142 0 0,-1-3-92 0 0,1 0-16 0 0,1 5 36 0 0,4-5-82 0 0,0-1 0 0 0,-1 1 1 0 0,1-1-1 0 0,0 0 0 0 0,-1 1 0 0 0,1-1 1 0 0,0 1-1 0 0,-1-1 0 0 0,1 0 0 0 0,0 1 0 0 0,-1-1 1 0 0,1 0-1 0 0,0 1 0 0 0,-1-1 0 0 0,1 0 0 0 0,-1 0 1 0 0,1 0-1 0 0,-1 1 0 0 0,1-1 0 0 0,-1 0 1 0 0,1 0-1 0 0,-1 0 0 0 0,1 0 0 0 0,-1 0 0 0 0,1 0 1 0 0,-1 0-1 0 0,1 0 0 0 0,-1 0 0 0 0,1 0 0 0 0,-1 0 1 0 0,1 0-1 0 0,-1 0-4 0 0,-16 0 142 0 0,2 0-79 0 0,-32 0-39 0 0,46 0-20 0 0,1 0-1 0 0,-1 0 1 0 0,0 0 0 0 0,1 0-1 0 0,-1 0 1 0 0,0 0-1 0 0,1 0 1 0 0,-1-1-1 0 0,0 1 1 0 0,1 0 0 0 0,-1 0-1 0 0,0 0 1 0 0,1-1-1 0 0,-1 1 1 0 0,1 0-1 0 0,-1-1 1 0 0,0 1 0 0 0,1-1-1 0 0,-1 1 1 0 0,1-1-1 0 0,-1 1 1 0 0,1-1 0 0 0,0 1-1 0 0,-1-1 1 0 0,1 1-1 0 0,-1-1-3 0 0,1 0 5 0 0,0 1 0 0 0,-1-1-1 0 0,1 1 1 0 0,-1-1-1 0 0,1 1 1 0 0,-1-1 0 0 0,1 1-1 0 0,-1-1 1 0 0,1 1 0 0 0,-1 0-1 0 0,1-1 1 0 0,-1 1-1 0 0,0 0 1 0 0,1-1 0 0 0,-1 1-1 0 0,0 0 1 0 0,1 0 0 0 0,-1-1-1 0 0,0 1 1 0 0,1 0-1 0 0,-1 0 1 0 0,0 0 0 0 0,1 0-1 0 0,-1 0 1 0 0,0 0 0 0 0,1 0-5 0 0,-16-3 80 0 0,0-10-30 0 0,3 0-114 0 0,7 9-29 0 0,1 4 43 0 0,0-1-33 0 0,4 0 13 0 0,1 0 34 0 0,-1-1 10 0 0,0 0-17 0 0,1 0-71 0 0,0-1-104 0 0,0 1-3 0 0,0-1-71 0 0,0-10-312 0 0</inkml:trace>
  <inkml:trace contextRef="#ctx0" brushRef="#br0" timeOffset="384.86">647 0 7248 0 0,'0'0'209'0'0,"3"0"-5"0"0,7 0-84 0 0,-8 0 5 0 0,-1 0 143 0 0,-2 0-80 0 0,0 0-36 0 0,-1 0 63 0 0,1 0-109 0 0,0 0-49 0 0,-2 0 22 0 0,1 0 16 0 0,1 0-6 0 0,0 0 35 0 0,0 0 42 0 0,-1 0 49 0 0,2 0 110 0 0,0 0-62 0 0,-2 0-9 0 0,-6 0-104 0 0,0 0-45 0 0,-12 0 118 0 0,11 0-89 0 0,3 0-18 0 0,-1 0 39 0 0,2 3 172 0 0,-10 6-4 0 0,12-8-242 0 0,-1 0 0 0 0,0 0-1 0 0,0-1 1 0 0,1 1-1 0 0,-1-1 1 0 0,0 0 0 0 0,0 0-81 0 0,-3 0 122 0 0,1 2 12 0 0,4 1-49 0 0,1 2 35 0 0,1 3 128 0 0,0-7-238 0 0,0 0-1 0 0,0-1 1 0 0,-1 1 0 0 0,1 0 0 0 0,0 0 0 0 0,0-1-1 0 0,-1 1 1 0 0,1 0 0 0 0,0-1 0 0 0,-1 1-1 0 0,1-1 1 0 0,-1 1 0 0 0,1 0 0 0 0,-1-1-1 0 0,1 1 1 0 0,-1-1 0 0 0,1 1 0 0 0,-1-1 0 0 0,0 0-1 0 0,1 1 1 0 0,-1-1 0 0 0,0 0 0 0 0,1 1-1 0 0,-1-1 1 0 0,0 0 0 0 0,0 1-10 0 0,-8 4 101 0 0,9-5-98 0 0,-1 1 0 0 0,1-1 1 0 0,-1 0-1 0 0,1 1 0 0 0,0-1 1 0 0,0 1-1 0 0,-1-1 1 0 0,1 1-1 0 0,0-1 0 0 0,0 1 1 0 0,-1-1-1 0 0,1 1 0 0 0,0-1 1 0 0,0 0-1 0 0,0 1 0 0 0,0 0 1 0 0,0-1-1 0 0,0 1 1 0 0,0-1-4 0 0,2 11 29 0 0,-1-9-31 0 0,-6 3-1 0 0,4-4 3 0 0,-2 4 3 0 0,0 0-1 0 0,0 0 1 0 0,1 0 0 0 0,-1 0 0 0 0,1 1-3 0 0,2-2 15 0 0,-1 0 1 0 0,1 0-1 0 0,-1 0 0 0 0,1 0 0 0 0,0 1 0 0 0,1 2-15 0 0,0-3 19 0 0,-1 0 0 0 0,0 0-1 0 0,0 0 1 0 0,0 0-1 0 0,0 0 1 0 0,-1 0 0 0 0,0 0-1 0 0,1 0 1 0 0,-1 0 0 0 0,-1 0-19 0 0,-2 3 9 0 0,3-6-7 0 0,0 0 0 0 0,0-1 0 0 0,1 1 0 0 0,-1 0 1 0 0,1 0-1 0 0,-1-1 0 0 0,1 1 0 0 0,-1 0 0 0 0,1 0 0 0 0,0 0 0 0 0,-1 0 0 0 0,1 0 0 0 0,0 0 0 0 0,-1 0 0 0 0,1 0 0 0 0,0-1 0 0 0,0 1 0 0 0,0 0 0 0 0,0 0 0 0 0,0 0 1 0 0,0 0-1 0 0,0 0 0 0 0,0 0 0 0 0,1 0 0 0 0,-1 0 0 0 0,0 0 0 0 0,1 0-2 0 0,4 7 14 0 0,-1-2-19 0 0,-2 0 30 0 0,-1 1 33 0 0,0 3 46 0 0,-1-7-86 0 0,0-2-10 0 0,-1 0-1 0 0,1 0 1 0 0,0 0 0 0 0,1 1 0 0 0,-1-1-1 0 0,0 0 1 0 0,0 0 0 0 0,0 0 0 0 0,1 0-1 0 0,-1 0 1 0 0,0 0 0 0 0,1 0 0 0 0,-1 0 0 0 0,1 0-8 0 0,12 9 128 0 0,2 3-11 0 0,1 0-53 0 0,16 3 20 0 0,-14-12-34 0 0,0-5 37 0 0,-10 0-21 0 0,17 1 197 0 0,-2 0-92 0 0,2 0-55 0 0,15 0-28 0 0,-38 0-87 0 0,0 0 0 0 0,-1 0 0 0 0,1 0 0 0 0,0-1 0 0 0,-1 1 0 0 0,1 0 0 0 0,-1-1 0 0 0,1 0 0 0 0,0 1-1 0 0,-1-1 1 0 0,1 0 0 0 0,-1 0 0 0 0,0 0 0 0 0,1 0-1 0 0,6-4 1 0 0,11-4-37 0 0,-7 3-27 0 0,-7 3 44 0 0,2-1-96 0 0,-3-3-109 0 0,-1 2 111 0 0,-2 4-94 0 0,0-1 66 0 0,-1 1 58 0 0,1-1 49 0 0,1 0 73 0 0,3-4 243 0 0,-3 4-245 0 0,0 0-68 0 0,-1 1-31 0 0,1 0-38 0 0,-1 0-44 0 0,0 0-49 0 0,1-1-65 0 0,-1 1-65 0 0,0 0-70 0 0,1-1-77 0 0,0 1-83 0 0,-1-1-88 0 0,1 1-95 0 0,-1-1-101 0 0,3-1-595 0 0,6-7-1558 0 0</inkml:trace>
  <inkml:trace contextRef="#ctx0" brushRef="#br0" timeOffset="764.08">994 16 7344 0 0,'-11'2'196'0'0,"14"4"4"0"0,3 2-132 0 0,-4 7-68 0 0,-1-6 40 0 0,-1-1 67 0 0,2 2 121 0 0,-1-8-172 0 0,-1 0-1 0 0,1-1 1 0 0,-1 1 0 0 0,1-1-1 0 0,0 1 1 0 0,0-1-1 0 0,0 1 1 0 0,0-1-1 0 0,0 0 1 0 0,0 1-1 0 0,1-1-55 0 0,-1 1 290 0 0,0 0-77 0 0,0 0-62 0 0,-1 0-52 0 0,0 1-30 0 0,-2 2 1 0 0,1-3-11 0 0,1-1 36 0 0,-5 5 121 0 0,-2 8 193 0 0,8 0-68 0 0,10 9 133 0 0,-9-12-20 0 0,-2-6-365 0 0,0 1 61 0 0,0 3 67 0 0,0 14 350 0 0,0-15-392 0 0,0 2 11 0 0,0-6-143 0 0,0-1-44 0 0,0-2 14 0 0,0-1 0 0 0,0 0 0 0 0,0 1 1 0 0,0-1-1 0 0,0 0 0 0 0,0 1 0 0 0,0-1 0 0 0,0 0 1 0 0,0 1-1 0 0,0-1 0 0 0,0 0 0 0 0,0 0 1 0 0,0 1-1 0 0,0-1 0 0 0,1 0 0 0 0,-1 1 1 0 0,0-1-1 0 0,0 0 0 0 0,0 0 0 0 0,0 1 0 0 0,1-1 1 0 0,-1 0-1 0 0,0 0 0 0 0,0 1 0 0 0,0-1 1 0 0,1 0-14 0 0,9 14 366 0 0,-7-2-44 0 0,-3-9 10 0 0,0-3-51 0 0,0 3-22 0 0,0 0-190 0 0,1 1 49 0 0,3 6 407 0 0,-1-7-339 0 0,0 0-91 0 0,-2-1-99 0 0,0-1-41 0 0,2 2 253 0 0,-3-3-8 0 0,0 0-33 0 0,0 0-8 0 0,0 0-6 0 0,-3 0-10 0 0,-7 0-40 0 0,7 0-21 0 0,3 0-2 0 0,-3 0-2 0 0,3 0-75 0 0,-1 0 0 0 0,1 0 0 0 0,-1 0 0 0 0,1 0 0 0 0,-1 0 0 0 0,1 0 0 0 0,-1 0 0 0 0,1 0 0 0 0,-1 0-1 0 0,1-1 1 0 0,-1 1 0 0 0,1 0 0 0 0,-1 0 0 0 0,1 0 0 0 0,-1-1 0 0 0,1 1 0 0 0,-1 0 0 0 0,1 0 0 0 0,0-1 0 0 0,-1 1 0 0 0,1 0 0 0 0,-1-1 0 0 0,1 1 0 0 0,0-1 0 0 0,-1 1 0 0 0,1 0 0 0 0,0-1 0 0 0,0 1 0 0 0,-1-1 0 0 0,1 1 0 0 0,0-1 0 0 0,0 1 0 0 0,0-1 0 0 0,0 1 0 0 0,-1-1 0 0 0,1 1 0 0 0,0-1 0 0 0,0 1 0 0 0,0-1 0 0 0,0 1 0 0 0,0-1-1 0 0,0 1 1 0 0,0-1 0 0 0,0 1 0 0 0,1-1 0 0 0,-1 1 0 0 0,0-1 0 0 0,0 1-3 0 0,6-17 84 0 0,-1 6-62 0 0,-3 7-28 0 0,-1 3 14 0 0,0-1-1 0 0,-1 0 0 0 0,1 0 1 0 0,-1 0-1 0 0,0 0 0 0 0,0 0 0 0 0,0 0 1 0 0,0 0-1 0 0,0 1 0 0 0,0-1 1 0 0,0-1-8 0 0,0 1 7 0 0,-1 0 0 0 0,1 0 0 0 0,0 0 1 0 0,0 0-1 0 0,1 0 0 0 0,-1 0 0 0 0,0 0 1 0 0,0 1-1 0 0,1-1 0 0 0,0 0 0 0 0,0-1-7 0 0,3-5 14 0 0,-3 7-14 0 0,0-1 1 0 0,0 1-1 0 0,0-1 0 0 0,0 1 0 0 0,0-1 0 0 0,-1 1 0 0 0,1-1 0 0 0,-1 1 1 0 0,1-1-1 0 0,-1 0 0 0 0,0 1 0 0 0,0-1 0 0 0,1 0 0 0 0,-1 0 0 0 0,0-13 11 0 0,2-1 32 0 0,14-16-33 0 0,-10 24-21 0 0,12-10-73 0 0,-16 15 89 0 0,5 0-57 0 0,2 3 54 0 0,-6 1-6 0 0,-1-1 2 0 0,-1 0-1 0 0,1-1 0 0 0,0 1 0 0 0,0 0 0 0 0,-1-1 0 0 0,1 1 0 0 0,0-1 0 0 0,0 0 1 0 0,-1 1-1 0 0,1-1 0 0 0,-1 0 0 0 0,1 0 0 0 0,-1 0 3 0 0,10-5-71 0 0,2 4-65 0 0,-4 1 12 0 0,6-7-270 0 0,-11 6 325 0 0,0 0 42 0 0,0 0-223 0 0,0 1 101 0 0,12-1-79 0 0,-12 2 148 0 0,0 1-38 0 0,-1-1-55 0 0,1 0-66 0 0,0 0-78 0 0,0 0-93 0 0,-2 1 107 0 0,0-1-42 0 0,0 0-45 0 0,0 0-49 0 0,0 0-52 0 0,0 0-54 0 0,0 0-57 0 0,0 0-62 0 0,4 0-1208 0 0,4 0-1054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43.2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237 442 7512 0 0,'0'0'166'0'0,"-3"0"29"0"0,2 0-172 0 0,-6-1 139 0 0,-3-9 4 0 0,2 2-94 0 0,3-2-72 0 0,-1 7 10 0 0,1 1 60 0 0,3-1 56 0 0,0-1-9 0 0,0 1 22 0 0,0 1 25 0 0,0 2-12 0 0,0-1 49 0 0,-2 1 60 0 0,-1 0 68 0 0,-1-1 35 0 0,1 1-34 0 0,-2 0 69 0 0,0 0-60 0 0,1 1-55 0 0,0 0-55 0 0,0 1-52 0 0,0 2-49 0 0,-1 0-48 0 0,0 3-46 0 0,-2 1 14 0 0,3-3-12 0 0,1 0-1 0 0,0 0 1 0 0,0 1 0 0 0,0 0 0 0 0,-2 4-36 0 0,2 0 65 0 0,4-8-51 0 0,0 1 0 0 0,0-1 0 0 0,0 0 0 0 0,0 0 0 0 0,-1 0 0 0 0,1 0 0 0 0,-1 0 0 0 0,0 0 1 0 0,0 0-15 0 0,0 1 17 0 0,-1-1 1 0 0,1 1 0 0 0,-1 0 0 0 0,1 0 0 0 0,0 0 0 0 0,0 0 0 0 0,0 1-1 0 0,0-1 1 0 0,0 0 0 0 0,1 1 0 0 0,-1 0-18 0 0,-2 9 75 0 0,-1 2 38 0 0,3-8-81 0 0,-4 12 91 0 0,4-13-74 0 0,1 0 0 0 0,0 0 0 0 0,1 0 0 0 0,-1 0 0 0 0,1 1-49 0 0,0 21 102 0 0,0 5 72 0 0,4-17-68 0 0,-2-13-75 0 0,-1-1 0 0 0,1 0 0 0 0,-1 1 0 0 0,1-1 0 0 0,0 0 0 0 0,0 0 0 0 0,0 0 0 0 0,0 0 0 0 0,0 0-31 0 0,8 4 84 0 0,1-1 9 0 0,7 6 77 0 0,-15-8-53 0 0,0-2-51 0 0,7-2-15 0 0,-8 1-9 0 0,10 0 78 0 0,-9 1-83 0 0,0-1 0 0 0,0 0 1 0 0,1 0-1 0 0,-1 0 0 0 0,0 0 0 0 0,0-1 0 0 0,0 1 0 0 0,1-1 0 0 0,-1 0 1 0 0,0 0-38 0 0,22-11 211 0 0,13-8 10 0 0,-34 18-203 0 0,-1 0 0 0 0,0-1 0 0 0,1 1 0 0 0,-1-1 0 0 0,-1 0 0 0 0,3-3-18 0 0,-2 3 8 0 0,0 0 1 0 0,-1 0 0 0 0,1 1-1 0 0,1-1 1 0 0,-1 0 0 0 0,3-1-9 0 0,11-6 78 0 0,-16 9-74 0 0,-1 0-1 0 0,1 0 1 0 0,0 0 0 0 0,0 0-1 0 0,-1 0 1 0 0,1 0-1 0 0,0-1 1 0 0,-1 1 0 0 0,1 0-1 0 0,-1 0 1 0 0,0 0-1 0 0,1-1 1 0 0,-1 1-4 0 0,9-23 29 0 0,4 8 12 0 0,-12 15-38 0 0,1 0 1 0 0,-1 0-1 0 0,0-1 1 0 0,0 1-1 0 0,1 0 1 0 0,-1-1-1 0 0,0 1 1 0 0,0-1-1 0 0,-1 1 1 0 0,1-1-1 0 0,0 0 1 0 0,0 1-1 0 0,-1-1 0 0 0,1 0 1 0 0,-1 1-1 0 0,0-1 1 0 0,1 0-1 0 0,-1 0 1 0 0,0 0-4 0 0,0 0 1 0 0,0 1-1 0 0,0-1 1 0 0,1 0 0 0 0,-1 1 0 0 0,0-1-1 0 0,1 1 1 0 0,-1-1 0 0 0,1 0 0 0 0,0 1-1 0 0,-1-1 1 0 0,1 1 0 0 0,0 0-1 0 0,0-1 1 0 0,0 1-1 0 0,4-7 1 0 0,0-8-1 0 0,6 3-16 0 0,-3 5-84 0 0,-4 3 67 0 0,0 2 7 0 0,-2 0-54 0 0,-2 3-27 0 0,0 0-11 0 0,0 3-2 0 0,0-2 106 0 0,1 1 0 0 0,-1 0 0 0 0,0-1 1 0 0,1 1-1 0 0,-1-1 0 0 0,1 1 1 0 0,-1-1-1 0 0,1 1 0 0 0,0-1 0 0 0,0 1 1 0 0,-1-1-1 0 0,1 1 14 0 0,1-1-14 0 0,-1 1 1 0 0,0 0-1 0 0,0-1 1 0 0,-1 1-1 0 0,1 0 0 0 0,0 0 1 0 0,-1 0-1 0 0,1 0 0 0 0,-1 0 1 0 0,1 0-1 0 0,-1 0 1 0 0,0 1 13 0 0,0 17-112 0 0,0 4 33 0 0,0-22 76 0 0,0 0-1 0 0,0-1 1 0 0,0 1-1 0 0,1 0 1 0 0,-1-1 0 0 0,0 1-1 0 0,1 0 1 0 0,-1-1 0 0 0,1 1-1 0 0,-1-1 1 0 0,1 1 0 0 0,0-1-1 0 0,0 1 1 0 0,0-1 3 0 0,5 12-30 0 0,-1 13 7 0 0,2-12-6 0 0,-6-13 27 0 0,0 0 0 0 0,-1 1 1 0 0,1-1-1 0 0,0 1 0 0 0,-1-1 0 0 0,1 1 0 0 0,-1-1 0 0 0,1 1 0 0 0,-1-1 0 0 0,0 1 0 0 0,0-1 0 0 0,1 1 1 0 0,-1 0 1 0 0,0-1 0 0 0,0 1 0 0 0,0 0 0 0 0,0-1 0 0 0,1 1 0 0 0,-1-1 0 0 0,0 1 0 0 0,1 0 0 0 0,0-1 0 0 0,-1 1 0 0 0,1-1 0 0 0,0 1 0 0 0,0-1 0 0 0,0 0 0 0 0,0 1 0 0 0,4 6 0 0 0,0 3 1 0 0,1 1-1 0 0,4-1 52 0 0,-6-6-35 0 0,8 7-21 0 0,-2-5-61 0 0,-2-3-49 0 0,2-3-69 0 0,6-1-73 0 0</inkml:trace>
  <inkml:trace contextRef="#ctx0" brushRef="#br0" timeOffset="315.61">789 0 8656 0 0,'0'0'250'0'0,"0"0"4"0"0,0 0-189 0 0,0 3-37 0 0,0 14-22 0 0,0 1 39 0 0,0 20 138 0 0,0 8 160 0 0,0 21 283 0 0,0-59-527 0 0,1 0 0 0 0,0 0 0 0 0,1 0 0 0 0,-1-1 1 0 0,2 2-100 0 0,2 14 296 0 0,-2 1 41 0 0,-2 1-14 0 0,5 4 2 0 0,-1-11-134 0 0,-3-4-35 0 0,-1-1 3 0 0,0 1 39 0 0,0 9 53 0 0,5 14 211 0 0,1 1 0 0 0,-6-15-220 0 0,-1-4-41 0 0,0-12-100 0 0,-1 0 1 0 0,2 1-1 0 0,-1-1 1 0 0,1 0-1 0 0,1 4-101 0 0,3 5 166 0 0,-3-9-88 0 0,-1-1 0 0 0,1 1 0 0 0,-1 0 0 0 0,0-1 0 0 0,0 1 0 0 0,-1 0-78 0 0,0 18 168 0 0,0 10 22 0 0,2-16-63 0 0,4-2-30 0 0,-4-15-88 0 0,-1 0 1 0 0,0 0 0 0 0,-1 0 0 0 0,1 1 0 0 0,0-1 0 0 0,0 0 0 0 0,-1 1 0 0 0,0-1 0 0 0,1 0 0 0 0,-1 1 0 0 0,0-1 0 0 0,0 1-10 0 0,0 19 54 0 0,0 19 59 0 0,0-28-90 0 0,0-10 11 0 0,0-3-92 0 0,0 0 32 0 0,0 0-24 0 0,0 0-28 0 0,0 0-45 0 0,0 0-22 0 0,0 0-46 0 0,0 0-52 0 0,0 0-59 0 0,0 0-63 0 0,0 0-59 0 0,0 0-53 0 0,0 0-45 0 0,0 0-156 0 0,0 0-45 0 0,0 0-189 0 0,0 0-504 0 0</inkml:trace>
  <inkml:trace contextRef="#ctx0" brushRef="#br0" timeOffset="600.19">647 568 11496 0 0,'0'0'333'0'0,"0"0"0"0"0,0 0-248 0 0,0-3-50 0 0,0 3-34 0 0,0 0-1 0 0,0-1 1 0 0,0 1-1 0 0,0-1 1 0 0,0 1-1 0 0,0 0 1 0 0,0-1-1 0 0,0 1 1 0 0,0-1-1 0 0,0 1 0 0 0,0-1 1 0 0,1 1-1 0 0,-1 0 1 0 0,0-1-1 0 0,0 1 1 0 0,0 0-1 0 0,1-1 1 0 0,-1 1-1 0 0,0-1 1 0 0,0 1-1 0 0,1 0 1 0 0,-1 0-1 0 0,0-1 1 0 0,1 1-1 0 0,-1 0 1 0 0,0 0-1 0 0,1-1 0 0 0,-1 1 1 0 0,0 0-1 0 0,1 0 1 0 0,-1-1-1 0 0,7-3 55 0 0,-4-2 64 0 0,-1 1 50 0 0,12 0 209 0 0,-1-6 20 0 0,-13 11-383 0 0,0 0 0 0 0,0 0 0 0 0,1-1 0 0 0,-1 1 0 0 0,0 0 0 0 0,0 0 0 0 0,1 0 0 0 0,-1-1 0 0 0,0 1 0 0 0,0 0 0 0 0,1 0 0 0 0,-1 0 0 0 0,0 0 0 0 0,1 0 0 0 0,-1 0 0 0 0,0 0 0 0 0,1 0 0 0 0,-1 0 0 0 0,0-1 0 0 0,1 1 0 0 0,-1 0 0 0 0,0 1 0 0 0,1-1 0 0 0,-1 0 0 0 0,0 0 0 0 0,1 0-15 0 0,13-2 229 0 0,29-10 376 0 0,-30 7-432 0 0,-12 5-170 0 0,20-10 329 0 0,8 5 16 0 0,-15 1-194 0 0,22-4 262 0 0,-22 7-228 0 0,3 0 51 0 0,-8 1-292 0 0,-1 0 48 0 0,3-2 52 0 0,12-3 118 0 0,-10 2-170 0 0,-7 1-52 0 0,1 1-48 0 0,0 0-58 0 0,1 0-66 0 0,0 1-74 0 0,0 0-85 0 0,-5 0 23 0 0,0 0-59 0 0,0 0-53 0 0,0 0-45 0 0,1 0-156 0 0,0 0-45 0 0,1 0-189 0 0,1 0-504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18.8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442 285 5584 0 0,'0'0'165'0'0,"0"-3"-10"0"0,0 2-153 0 0,0 1 0 0 0,0-1 0 0 0,0 0 0 0 0,0 1 0 0 0,0-1 1 0 0,0 0-1 0 0,0 0 0 0 0,0 1 0 0 0,-1-1 0 0 0,1 0 0 0 0,0 1 0 0 0,0-1 1 0 0,-1 1-1 0 0,1-1 0 0 0,-1 0-2 0 0,-4-1 14 0 0,0-1 85 0 0,2 0 61 0 0,1-1 49 0 0,0 1 68 0 0,2 3-245 0 0,0 0 0 0 0,-1-1 0 0 0,1 1 0 0 0,0 0 0 0 0,-1 0 1 0 0,1-1-1 0 0,0 1 0 0 0,-1 0 0 0 0,1 0 0 0 0,-1 0 1 0 0,1-1-1 0 0,0 1 0 0 0,-1 0 0 0 0,1 0 0 0 0,-1 0 0 0 0,1 0 1 0 0,-1 0-1 0 0,1 0 0 0 0,0 0 0 0 0,-1 0 0 0 0,1 0 0 0 0,-1 0-32 0 0,1 0 14 0 0,0 0 0 0 0,0 0 0 0 0,0 0 0 0 0,0 0 0 0 0,0 0 1 0 0,0 0-1 0 0,0 0 0 0 0,-1 0 0 0 0,1 0 0 0 0,0 0 0 0 0,0 0 0 0 0,0 0 0 0 0,0 0 0 0 0,0 0 0 0 0,0 0 0 0 0,0 0 0 0 0,0 0 0 0 0,0 0 0 0 0,0 0 0 0 0,-1 0 0 0 0,1 0 0 0 0,0 0 0 0 0,0 0 0 0 0,0 0 0 0 0,0 0 0 0 0,0 0 0 0 0,0 0 0 0 0,0 0 0 0 0,0 0 0 0 0,0 0 0 0 0,0 0 0 0 0,0-1 0 0 0,0 1 0 0 0,0 0 0 0 0,0 0 0 0 0,0 0 0 0 0,-1 0 0 0 0,1 0 0 0 0,0 0 0 0 0,0 0 0 0 0,0 0 0 0 0,0 0 0 0 0,0 0 0 0 0,0 0 0 0 0,0-1 0 0 0,0 1 0 0 0,0 0 0 0 0,0 0 0 0 0,0 0 0 0 0,0 0 0 0 0,0 0 0 0 0,0 0 0 0 0,0 0 0 0 0,0 0 0 0 0,0 0 0 0 0,0 0 0 0 0,1-1-14 0 0,-3-6 517 0 0,-3 3-49 0 0,-2 0-29 0 0,3-3-26 0 0,3 6-389 0 0,1 1 1 0 0,0 0-1 0 0,0-1 0 0 0,0 1 1 0 0,-1 0-1 0 0,1-1 0 0 0,0 1 0 0 0,0 0 1 0 0,-1-1-1 0 0,1 1 0 0 0,0 0 1 0 0,-1-1-1 0 0,1 1 0 0 0,0 0 1 0 0,-1 0-1 0 0,1-1 0 0 0,0 1 1 0 0,-1 0-1 0 0,1 0 0 0 0,-1 0 1 0 0,1 0-1 0 0,0 0 0 0 0,-1-1 0 0 0,1 1 1 0 0,-1 0-1 0 0,1 0 0 0 0,0 0 1 0 0,-1 0-1 0 0,1 0 0 0 0,-1 0 1 0 0,1 0-25 0 0,-6-2 538 0 0,5 0-479 0 0,-1 1 0 0 0,0-1 1 0 0,1 1-1 0 0,-1 0 0 0 0,0 0 0 0 0,0 0 0 0 0,0 0 0 0 0,-1-1-59 0 0,-6 1 226 0 0,4-2 73 0 0,4 2-267 0 0,-1 0 0 0 0,1 0 0 0 0,-1 0 0 0 0,1 0 1 0 0,-1 0-1 0 0,1 0 0 0 0,-1 0 0 0 0,1 1 0 0 0,-1-1 1 0 0,-1 0-33 0 0,-11-1 178 0 0,2 1-64 0 0,0 1-41 0 0,10 0-66 0 0,-8 0 89 0 0,8 0-72 0 0,0 1 0 0 0,0-1 0 0 0,0 0 0 0 0,0 0-1 0 0,0-1 1 0 0,0 1 0 0 0,0 0 0 0 0,0-1 0 0 0,0 1 0 0 0,0-1 0 0 0,0 0-24 0 0,-6-4 65 0 0,7 4-54 0 0,-1 0 1 0 0,1 1-1 0 0,-1-1 0 0 0,1 0 1 0 0,-1 0-1 0 0,1 1 0 0 0,-1-1 0 0 0,0 1 1 0 0,1-1-1 0 0,-1 1 0 0 0,0-1 1 0 0,1 1-1 0 0,-1 0 0 0 0,0 0 1 0 0,0 0-12 0 0,-2 0 19 0 0,0 1 0 0 0,0-1 0 0 0,0 1 0 0 0,0 0 0 0 0,0 0 0 0 0,0 0 0 0 0,0 1 0 0 0,1-1 0 0 0,-1 1 0 0 0,-2 1-19 0 0,2-1 14 0 0,-1-1-1 0 0,1-1 1 0 0,0 1-1 0 0,0 0 1 0 0,-1-1 0 0 0,1 0-1 0 0,-1 0 1 0 0,1 0-1 0 0,-4-1-13 0 0,-8 0 50 0 0,0 1-23 0 0,15 0-22 0 0,0 0-1 0 0,0 0 1 0 0,1 0 0 0 0,-1 0 0 0 0,0 0-1 0 0,0 0 1 0 0,0 0 0 0 0,0 0 0 0 0,1 0 0 0 0,-1 1-1 0 0,0-1 1 0 0,0 0 0 0 0,0 1 0 0 0,0 0-5 0 0,-4 12 66 0 0,-11 18-52 0 0,13-26-14 0 0,-2 6 0 0 0,10 0 0 0 0,-2-6 0 0 0,-1 11 0 0 0,-2-15 0 0 0,1 0 0 0 0,-1 1-1 0 0,0-1 1 0 0,0 0 0 0 0,0 0 0 0 0,1 1 0 0 0,-1-1 0 0 0,1 0 0 0 0,-1 0 0 0 0,1 1 0 0 0,-1-1 0 0 0,1 0 0 0 0,0 0 0 0 0,-1 0 0 0 0,1 0 0 0 0,0 0 0 0 0,1 1 0 0 0,19 13 2 0 0,-19-14-3 0 0,1 0-1 0 0,0 1 1 0 0,-1-1 0 0 0,1 1-1 0 0,-1 0 1 0 0,0 0 0 0 0,0 0-1 0 0,1 0 1 0 0,-1 0 0 0 0,0 0-1 0 0,-1 1 1 0 0,2 1 1 0 0,0 0-18 0 0,0 1-1 0 0,0-1 1 0 0,1 0-1 0 0,-1 0 1 0 0,1 0 0 0 0,0 0-1 0 0,0-1 1 0 0,0 0 0 0 0,2 2 18 0 0,22 18-36 0 0,-16-12 36 0 0,1 0 0 0 0,1-1 0 0 0,7 5 0 0 0,-16-11 0 0 0,0 0 0 0 0,0 0 0 0 0,-1 0 0 0 0,3 3 0 0 0,-5-3 0 0 0,1-2 0 0 0,0 1 0 0 0,0 0 0 0 0,0 0 0 0 0,0-1 0 0 0,0 0 0 0 0,1 1 0 0 0,7 1 0 0 0,-10-3 0 0 0,0-1 0 0 0,0 0 0 0 0,1 1 0 0 0,-1-1 0 0 0,0 1 0 0 0,0-1 0 0 0,0 1 0 0 0,0 0 0 0 0,0-1 0 0 0,0 1 0 0 0,-1 0 0 0 0,1 0 0 0 0,0 0 0 0 0,0 0 0 0 0,0 0 0 0 0,-1-1 0 0 0,1 1 0 0 0,0 1 0 0 0,4 14 0 0 0,6-3 16 0 0,-7-8 77 0 0,-6 1-60 0 0,1-1 9 0 0,5 0 70 0 0,3 4-16 0 0,-7-9-93 0 0,0 1 0 0 0,0-1 1 0 0,0 0-1 0 0,0 0 0 0 0,0 0 1 0 0,0 1-1 0 0,0-1 0 0 0,0 0 1 0 0,0 0-1 0 0,0 0 0 0 0,0 1 1 0 0,0-1-1 0 0,-1 0 1 0 0,1 0-1 0 0,0 0 0 0 0,0 0 1 0 0,0 1-1 0 0,0-1 0 0 0,0 0 1 0 0,0 0-1 0 0,-1 0 0 0 0,1 0 1 0 0,0 0-1 0 0,0 0 1 0 0,0 1-1 0 0,0-1 0 0 0,-1 0 1 0 0,1 0-1 0 0,0 0 0 0 0,0 0 1 0 0,0 0-1 0 0,-1 0 0 0 0,1 0 1 0 0,0 0-1 0 0,0 0 1 0 0,0 0-1 0 0,-1 0 0 0 0,1 0 1 0 0,0 0-1 0 0,0 0 0 0 0,0 0 1 0 0,-1 0-1 0 0,1 0 0 0 0,0 0 1 0 0,0 0-1 0 0,0 0 1 0 0,-1 0-1 0 0,1-1-3 0 0,0 1 3 0 0,0 0-1 0 0,0 0 1 0 0,0 0 0 0 0,0 0 0 0 0,0 0 0 0 0,0 0-1 0 0,-1 0 1 0 0,1 0 0 0 0,0 0 0 0 0,0 0 0 0 0,0 0-1 0 0,0 0 1 0 0,0 0 0 0 0,0 0 0 0 0,0 0-1 0 0,0 0 1 0 0,0 0 0 0 0,0 0 0 0 0,-1 0 0 0 0,1 0-1 0 0,0 0 1 0 0,0 0 0 0 0,0 0 0 0 0,0 0-1 0 0,0 0 1 0 0,0 1 0 0 0,0-1 0 0 0,0 0 0 0 0,0 0-1 0 0,0 0 1 0 0,0 0 0 0 0,0 0 0 0 0,0 0 0 0 0,-1 0-1 0 0,1 0 1 0 0,0 0 0 0 0,0 0 0 0 0,0 0-1 0 0,0 0 1 0 0,0 0 0 0 0,0 1 0 0 0,0-1 0 0 0,0 0-1 0 0,0 0 1 0 0,0 0 0 0 0,0 0 0 0 0,0 0-1 0 0,0 0 1 0 0,0 0 0 0 0,0 0 0 0 0,0 0 0 0 0,0 0-1 0 0,0 1 1 0 0,0-1 0 0 0,0 0 0 0 0,0 0 0 0 0,0 0-3 0 0,0 1 24 0 0,0 1 0 0 0,0-1 0 0 0,0 1 0 0 0,0-1 0 0 0,0 1 0 0 0,-1-1 0 0 0,1 1 0 0 0,-1-1 0 0 0,1 0 0 0 0,-1 1-24 0 0,1-1 13 0 0,-1 0 0 0 0,1-1 0 0 0,-1 1-1 0 0,1 0 1 0 0,-1-1 0 0 0,1 1 0 0 0,-1-1 0 0 0,0 1 0 0 0,1-1 0 0 0,-1 1 0 0 0,0-1 0 0 0,1 1 0 0 0,-1-1 0 0 0,0 1-13 0 0,-13 1 134 0 0,-1-2-35 0 0,11 0-83 0 0,1 0 1 0 0,-1 0-1 0 0,1 0 1 0 0,0 0-1 0 0,-1 0 1 0 0,1 1-1 0 0,0-1 0 0 0,-1 1 1 0 0,1 0-1 0 0,0 1-16 0 0,-20 7 45 0 0,1-5-36 0 0,20-4-6 0 0,0 0 0 0 0,0 0 0 0 0,1-1 0 0 0,-1 1 0 0 0,0 0 0 0 0,0-1 0 0 0,1 1 0 0 0,-1-1 0 0 0,0 1 0 0 0,0-1 0 0 0,1 0 0 0 0,-1 0 0 0 0,1 0 0 0 0,-1 0-3 0 0,0 0 5 0 0,1 0-1 0 0,-1 0 0 0 0,0 0 1 0 0,1 0-1 0 0,-1 1 0 0 0,0-1 1 0 0,1 0-1 0 0,-1 1 1 0 0,0 0-1 0 0,0-1 0 0 0,0 1 1 0 0,1 0-1 0 0,-1 0 1 0 0,-1 0-5 0 0,-9 1 32 0 0,-17-1 14 0 0,7-4-44 0 0,12 0-5 0 0,-9-3-23 0 0,3 5-59 0 0,8 1 93 0 0,2-1-74 0 0,-2-3-86 0 0,-1-3-148 0 0,0 0 17 0 0,2 3 156 0 0,0 2-2 0 0,0-1-165 0 0,5-7-88 0 0,2 9 386 0 0,0 0-38 0 0,0 1-35 0 0,0-1-34 0 0,0-1-132 0 0,0 1-73 0 0,0-1-64 0 0,0 0-54 0 0,0 0-142 0 0,1 0-45 0 0,1-5-1328 0 0,2 2 390 0 0,5-4-866 0 0</inkml:trace>
  <inkml:trace contextRef="#ctx0" brushRef="#br0" timeOffset="300.28">537 253 7800 0 0,'0'0'174'0'0,"0"0"29"0"0,0 3 13 0 0,2 7-88 0 0,4 0-54 0 0,-1-1-53 0 0,-3-4-33 0 0,-1-4 7 0 0,3 6 26 0 0,5 11 44 0 0,-6-6 185 0 0,-4 0 75 0 0,1-10-261 0 0,0 0 1 0 0,0 0-1 0 0,0-1 0 0 0,0 1 1 0 0,0 0-1 0 0,0 0 0 0 0,0 0 1 0 0,1 0-1 0 0,-1 0 0 0 0,1 0 1 0 0,0 0-65 0 0,4 7 226 0 0,1 1 74 0 0,-4 3 43 0 0,-2-6-164 0 0,0-5-120 0 0,-1 0 0 0 0,1 1 0 0 0,0-1 0 0 0,1 0 1 0 0,-1 0-1 0 0,0 0 0 0 0,1 0 0 0 0,-1 0 0 0 0,1 1 1 0 0,0 0-60 0 0,4 5 193 0 0,0 2 50 0 0,-2 0 38 0 0,-1-4 42 0 0,9 8 18 0 0,-8-2-48 0 0,-3-12-288 0 0,0 0 1 0 0,0 0-1 0 0,-1 0 0 0 0,1 0 0 0 0,0 1 0 0 0,0-1 0 0 0,0 0 0 0 0,0 0 1 0 0,0 0-1 0 0,0 0 0 0 0,0 0 0 0 0,0 0 0 0 0,0 0 0 0 0,0 0 0 0 0,0 0 1 0 0,0 0-1 0 0,0 1 0 0 0,0-1 0 0 0,1 0 0 0 0,-1 0 0 0 0,0 0 0 0 0,0 0 1 0 0,0 0-1 0 0,0 0 0 0 0,0 0 0 0 0,0 0 0 0 0,0 0 0 0 0,0 0 1 0 0,0 0-1 0 0,0 0 0 0 0,0 0 0 0 0,0 1 0 0 0,0-1 0 0 0,0 0 0 0 0,0 0 1 0 0,0 0-1 0 0,1 0 0 0 0,-1 0 0 0 0,0 0 0 0 0,0 0 0 0 0,0 0 0 0 0,0 0 1 0 0,0 0-1 0 0,0 0 0 0 0,0 0 0 0 0,0 0 0 0 0,0 0 0 0 0,0 0 0 0 0,1 0 1 0 0,-1 0-1 0 0,0 0 0 0 0,0 0 0 0 0,0 0 0 0 0,0 0 0 0 0,0 0 0 0 0,0 0 1 0 0,0 0-6 0 0,1 0 16 0 0,-1 0 1 0 0,1 0 0 0 0,0 0 0 0 0,-1 0 0 0 0,1 0-1 0 0,-1 0 1 0 0,1 0 0 0 0,-1 0 0 0 0,1 1 0 0 0,0-1 0 0 0,-1 0-1 0 0,1 0 1 0 0,-1 1 0 0 0,1-1 0 0 0,-1 0 0 0 0,0 1-1 0 0,1-1 1 0 0,-1 1 0 0 0,1-1 0 0 0,-1 0 0 0 0,0 1 0 0 0,1-1-1 0 0,-1 1 1 0 0,1 0-17 0 0,-1 0 18 0 0,0-1-1 0 0,1 1 0 0 0,-1-1 1 0 0,1 1-1 0 0,-1-1 1 0 0,1 1-1 0 0,0-1 0 0 0,-1 1 1 0 0,1-1-1 0 0,-1 1 1 0 0,1-1-1 0 0,0 1 0 0 0,-1-1 1 0 0,1 0-1 0 0,0 0 1 0 0,-1 1-1 0 0,1-1 0 0 0,0 0 1 0 0,0 0-1 0 0,-1 0 1 0 0,1 0-1 0 0,0 0 0 0 0,0 1 1 0 0,-1-1-1 0 0,1-1-17 0 0,13 1 220 0 0,17 0 431 0 0,-22 0-508 0 0,-2 0-67 0 0,-2-2 124 0 0,6-7-26 0 0,4 5 40 0 0,-10 1-78 0 0,28-29 162 0 0,-19 17-203 0 0,-3 4-94 0 0,-7 4 70 0 0,-5-2-67 0 0,1 7 6 0 0,0-30 62 0 0,0 25-48 0 0,0 5-21 0 0,1 0 1 0 0,-1 0 0 0 0,0 0-1 0 0,-1-1 1 0 0,1 1 0 0 0,0 0-1 0 0,-1 0 1 0 0,1 0 0 0 0,-1 0-1 0 0,0-1-3 0 0,-11-20 21 0 0,3 6-87 0 0,4 7-27 0 0,-1 0-48 0 0,1 0-59 0 0,0 1-66 0 0,4 5 150 0 0,0 1 4 0 0,0 1-14 0 0,1 0-44 0 0,-1 1-55 0 0,0 0-64 0 0,0 0-30 0 0,0 0-54 0 0,-1 1-48 0 0,1-1-42 0 0,-2 0-565 0 0,0-1-96 0 0,1-2-779 0 0,2-5-1074 0 0</inkml:trace>
  <inkml:trace contextRef="#ctx0" brushRef="#br0" timeOffset="847.85">931 1 6952 0 0,'0'0'201'0'0,"0"2"-4"0"0,1 6-126 0 0,1-5-12 0 0,3-1 129 0 0,0 1 73 0 0,1 8 316 0 0,4-6 21 0 0,-7-1-294 0 0,1 2-59 0 0,3 8 121 0 0,-5-9-237 0 0,3 26 715 0 0,0-23-645 0 0,1 2 66 0 0,-4 4 35 0 0,-1-5-131 0 0,0-2-46 0 0,1 0-21 0 0,2 1 0 0 0,0 1-1 0 0,-2-2-1 0 0,0 0 20 0 0,-2 2 47 0 0,0 0-14 0 0,2-2-42 0 0,0-1-17 0 0,2 3-2 0 0,0-1-1 0 0,-2 0 0 0 0,-1 0 21 0 0,0 3 44 0 0,-2 3 8 0 0,1 24 257 0 0,1-26-307 0 0,1-3-37 0 0,5 4 75 0 0,-6-11-129 0 0,0-1 1 0 0,-1 1-1 0 0,1-1 0 0 0,0 0 0 0 0,-1 1 1 0 0,1-1-1 0 0,-1 1 0 0 0,1 0 0 0 0,-1-1 0 0 0,0 1 1 0 0,0-1-1 0 0,1 1 0 0 0,-1-1-23 0 0,0 16 191 0 0,0 0-49 0 0,0 7 31 0 0,0-18-23 0 0,0-4-34 0 0,1 1-61 0 0,-1 9-44 0 0,0-7 40 0 0,0-2 14 0 0,-1-1 36 0 0,1 0 43 0 0,0 0 51 0 0,-3-2-115 0 0,-8 0-48 0 0,9 0 48 0 0,2-7 3 0 0,-1-1-62 0 0,1 7-22 0 0,0 1 1 0 0,0-1-1 0 0,0 0 0 0 0,0 0 1 0 0,0 0-1 0 0,1 0 1 0 0,-1 0-1 0 0,0 0 0 0 0,0 0 1 0 0,1 0-1 0 0,-1 0 1 0 0,0 0-1 0 0,1 1 0 0 0,-1-2 1 0 0,11-3 11 0 0,3-20 44 0 0,-12 21-57 0 0,-1 2 3 0 0,0 0-1 0 0,-1-1 0 0 0,1 1 0 0 0,-1 0 0 0 0,1 0 0 0 0,-1-1 0 0 0,0 1 0 0 0,1-1 0 0 0,-1 2-1 0 0,-1 0 0 0 0,2 0 1 0 0,-1 0-1 0 0,0 0 0 0 0,0 0 0 0 0,0 0 1 0 0,0 0-1 0 0,1 0 0 0 0,-1 0 0 0 0,0 0 0 0 0,1 0 1 0 0,-1 0-1 0 0,1 0 0 0 0,-1 0 0 0 0,1 0 0 0 0,-1 1 1 0 0,1-1-1 0 0,0 0 0 0 0,-1 0 0 0 0,1 0 0 0 0,0 1 1 0 0,0-1-1 0 0,0 0 0 0 0,-1 1 0 0 0,1-1 0 0 0,1 0 1 0 0,9-4-65 0 0,7-5-48 0 0,-12 6 25 0 0,1 3 59 0 0,-2 0 12 0 0,4-4 7 0 0,-8 4 5 0 0,0 0 0 0 0,1 1 0 0 0,-1-1 0 0 0,1 0 0 0 0,-1 0 1 0 0,1 1-1 0 0,-1-1 0 0 0,1 1 0 0 0,0-1 0 0 0,-1 1 0 0 0,1 0 1 0 0,-1-1-1 0 0,1 1 0 0 0,0 0 5 0 0,14 0-27 0 0,0 3-26 0 0,-8 2 42 0 0,-7-4 11 0 0,0 0 1 0 0,1-1 0 0 0,-1 1-1 0 0,1 0 1 0 0,-1 0-1 0 0,1-1 1 0 0,-1 1 0 0 0,1-1-1 0 0,0 1 1 0 0,-1-1-1 0 0,1 0 1 0 0,0 1 0 0 0,-1-1-1 0 0,1 0 0 0 0,10 1 41 0 0,-4 2-52 0 0,0 3-45 0 0,2 5-36 0 0,15 15-88 0 0,-9-13 169 0 0,-14-12 11 0 0,-1 0 0 0 0,1 0 0 0 0,-1 0 0 0 0,1 0 1 0 0,-1 0-1 0 0,0 0 0 0 0,1 0 0 0 0,-1 0 0 0 0,0 0 0 0 0,1 2 0 0 0,-2-3 2 0 0,0 0-1 0 0,1 1 1 0 0,-1-1-1 0 0,0 1 1 0 0,0-1-1 0 0,1 1 1 0 0,-1-1 0 0 0,0 0-1 0 0,0 1 1 0 0,0-1-1 0 0,0 1 1 0 0,0-1-1 0 0,0 1 1 0 0,0-1-1 0 0,0 1 1 0 0,0-1 0 0 0,0 1-1 0 0,0-1 1 0 0,0 1-1 0 0,0-1 1 0 0,-1 1-2 0 0,1 0 4 0 0,-1 0 1 0 0,0 1 0 0 0,0-1-1 0 0,0 0 1 0 0,1 0-1 0 0,-1 0 1 0 0,0 0 0 0 0,-1 0-1 0 0,1-1 1 0 0,0 1-1 0 0,0 0 1 0 0,-1 0-5 0 0,1 0-6 0 0,0 0 4 0 0,1 0 1 0 0,-1-1 0 0 0,1 1 0 0 0,0 0 0 0 0,0 0 0 0 0,-1 0 0 0 0,1 0-1 0 0,0-1 1 0 0,0 1 0 0 0,0 0 0 0 0,0 0 0 0 0,0 0 0 0 0,0 0 0 0 0,0 0 1 0 0,0 0-6 0 0,0 0 1 0 0,0 0 0 0 0,0 0-1 0 0,-1 0 1 0 0,1 0 0 0 0,0 0 0 0 0,-1 0-1 0 0,1 0 1 0 0,-1 0 0 0 0,1 0 0 0 0,0-1-1 0 0,-1 1 1 0 0,0 0 0 0 0,1 0 0 0 0,-1 0-1 0 0,0-1 1 0 0,1 1 0 0 0,-1 0 0 0 0,0-1-1 0 0,0 1 1 0 0,1-1 0 0 0,-1 1 0 0 0,0-1-1 0 0,0 1 1 0 0,0-1 0 0 0,0 1 0 0 0,0-1 5 0 0,-15 11-10 0 0,11-7 10 0 0,0 1 0 0 0,-1-1 0 0 0,0-1 0 0 0,0 1 0 0 0,0-1 0 0 0,-1 0 0 0 0,1 0 0 0 0,-25 2 0 0 0,23 0-1 0 0,6-4-2 0 0,1 0-1 0 0,0 0 1 0 0,-1 0-1 0 0,1-1 1 0 0,-1 1-1 0 0,0 0 0 0 0,1-1 1 0 0,-1 1-1 0 0,1-1 1 0 0,-1 1-1 0 0,0-1 1 0 0,1 0-1 0 0,-1 0 1 0 0,0 0-1 0 0,-1 0 4 0 0,-50 0 78 0 0,34 0-104 0 0,-1 0-59 0 0,4 0-46 0 0,-1 0-67 0 0,1 0-78 0 0,0 0-91 0 0,4-3 78 0 0,-3-7-43 0 0,12 8 43 0 0,0 1 105 0 0,-1 0 49 0 0,0 2 25 0 0,3-1 33 0 0,1 0 9 0 0,-3 0-512 0 0,3 0-17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16.8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6016 0 0,'0'0'133'0'0,"0"0"23"0"0,0 0 11 0 0,-2 2-27 0 0,-6 9-112 0 0,16-6-28 0 0,-6-1-10 0 0,-1 2 82 0 0,-1 6 152 0 0,0 0 93 0 0,-1-1 50 0 0,1-4-127 0 0,0-5-161 0 0,0 0 0 0 0,0 0 0 0 0,0 0-1 0 0,0 1 1 0 0,0-1 0 0 0,0 0 0 0 0,1 0 0 0 0,-1 0 0 0 0,1 0-1 0 0,0 1-78 0 0,4 5 202 0 0,1 5 102 0 0,-4-2-66 0 0,0 1 12 0 0,3-3-46 0 0,1 4 28 0 0,-1 16 165 0 0,1-14-193 0 0,-2-5-57 0 0,-2-2-10 0 0,-1-1 15 0 0,0 3 47 0 0,1 12 114 0 0,4 0-73 0 0,-1-6-103 0 0,0 13 107 0 0,1-13-81 0 0,-5-13-126 0 0,0 0 0 0 0,1 1 0 0 0,-1-1 0 0 0,-1 0 0 0 0,1 1 0 0 0,0-1 0 0 0,-1 1 0 0 0,0 1-37 0 0,0 9 135 0 0,1-3-39 0 0,-1-7-65 0 0,0-1-1 0 0,1 0 0 0 0,-1 0 1 0 0,1 0-1 0 0,0 0 0 0 0,0 0 1 0 0,1 2-31 0 0,4 8 131 0 0,-3 3 43 0 0,0 0-39 0 0,1-8-79 0 0,-3-7-44 0 0,0 1 0 0 0,0-1 1 0 0,0 1-1 0 0,0-1 0 0 0,0 1 0 0 0,-1-1 0 0 0,1 1 0 0 0,-1-1 1 0 0,1 1-1 0 0,-1 0 0 0 0,0-1 0 0 0,1 1 0 0 0,-1 0 1 0 0,0-1-13 0 0,0 1 15 0 0,0 0 0 0 0,0-1 0 0 0,0 1 0 0 0,0-1 0 0 0,1 1 0 0 0,-1-1 0 0 0,1 1 0 0 0,-1-1 0 0 0,1 1 0 0 0,-1-1 0 0 0,1 0 0 0 0,0 1 0 0 0,0-1 0 0 0,0 0 0 0 0,0 1-15 0 0,4 3 23 0 0,-2-2 41 0 0,-3-3 1 0 0,0 0-42 0 0,0 0-61 0 0,0 0-72 0 0,0 0-150 0 0,0 0-263 0 0,0 0-26 0 0</inkml:trace>
  <inkml:trace contextRef="#ctx0" brushRef="#br0" timeOffset="615.76">1 285 5848 0 0,'0'0'168'0'0,"0"0"-38"0"0,0 0 1 0 0,0 0 52 0 0,0 0 159 0 0,0 0 292 0 0,0 0 26 0 0,0 0-273 0 0,0 0-161 0 0,0-1-43 0 0,0-1 35 0 0,2-6 47 0 0,5 1-36 0 0,3 2-35 0 0,2 0-34 0 0,4-2 4 0 0,-11 5-130 0 0,2-1 8 0 0,-1 0-1 0 0,0-1 1 0 0,0 0 0 0 0,0 1 0 0 0,-1-2-1 0 0,1 0-41 0 0,-3 2 14 0 0,0 1 0 0 0,0-1 0 0 0,0 0 0 0 0,0 1 0 0 0,1-1 0 0 0,-1 1 0 0 0,1 0-1 0 0,0 0 1 0 0,-1 1 0 0 0,1-1 0 0 0,0 1 0 0 0,0 0 0 0 0,2-1-14 0 0,9-3 61 0 0,6-3-8 0 0,28-22 6 0 0,-40 24-38 0 0,-4 3-13 0 0,1 0-1 0 0,-1 1 1 0 0,1 0-1 0 0,0 0 1 0 0,-1 0-1 0 0,7 0-7 0 0,-7 1 5 0 0,1-1 0 0 0,0 1 0 0 0,0-1 0 0 0,0 0 0 0 0,-1-1 0 0 0,5-2-5 0 0,-2 0 0 0 0,23-14 5 0 0,-1 9-37 0 0,-20 7-11 0 0,9-3-64 0 0,-4-1-36 0 0,-7 2 65 0 0,5-1-54 0 0,-2 4 11 0 0,0 0-42 0 0,0-3 23 0 0,-4 1 46 0 0,0 1-60 0 0,-1 2 0 0 0,2 0-54 0 0,-5 1 153 0 0,0 1 45 0 0,-1-1-31 0 0,0 0-38 0 0,1-1-60 0 0,-3 4 65 0 0,0-3 74 0 0,0 0-1 0 0,0 1-1 0 0,0 0 0 0 0,0 0 1 0 0,0-1-1 0 0,0 1 0 0 0,0 0 1 0 0,0-1-1 0 0,1 1 0 0 0,-1 0 1 0 0,0-1-1 0 0,0 1 0 0 0,1-1 0 0 0,-1 1 1 0 0,0 0-1 0 0,1-1 2 0 0,5 5-28 0 0,0 0 6 0 0,-5 4 35 0 0,-1 14 88 0 0,0 1 54 0 0,0 89 798 0 0,0-105-874 0 0,2 0-1 0 0,-1 0 1 0 0,1 0 0 0 0,0 0 0 0 0,3 8-79 0 0,-4-14 21 0 0,2 7 118 0 0,-2-1-35 0 0,-3 9 91 0 0,1-7-87 0 0,1-3-6 0 0,1 1 15 0 0,2 1 38 0 0,-1-3-92 0 0,6 19 234 0 0,-5 5 117 0 0,-1-19-259 0 0,4 1 16 0 0,0 1 26 0 0,-4-2 3 0 0,-2 1 20 0 0,0 13 272 0 0,0-25-478 0 0,0 1 0 0 0,-1-1 0 0 0,1 1 0 0 0,0-1 0 0 0,0 1 0 0 0,0-1 0 0 0,-1 1 0 0 0,1-1 0 0 0,0 1 0 0 0,0-1 0 0 0,-1 0 0 0 0,1 1 0 0 0,0-1 0 0 0,-1 1 0 0 0,1-1 0 0 0,0 0 0 0 0,-1 1 0 0 0,1-1 0 0 0,-1 0 0 0 0,1 1 0 0 0,-1-1 0 0 0,1 0 0 0 0,-1 0 0 0 0,1 1-1 0 0,-1-1 1 0 0,1 0 0 0 0,-1 0 0 0 0,1 0 0 0 0,-1 0 0 0 0,1 0 0 0 0,-1 0 0 0 0,1 0 0 0 0,-1 0-14 0 0,-2 0 266 0 0,3 0-2 0 0,0 0-7 0 0,0 0-29 0 0,0 0-17 0 0,0 0-3 0 0,0 0-14 0 0,0 0-54 0 0,0 0-20 0 0,0 0-6 0 0,0 0-10 0 0,0-11 8 0 0,0-15-60 0 0,3 16 0 0 0,10-6-26 0 0,-11 14-18 0 0,0-1-1 0 0,0 0 1 0 0,0 0 0 0 0,0 0-1 0 0,0 0 1 0 0,0-1-8 0 0,-2 2 1 0 0,1 0-1 0 0,0 0 1 0 0,0 0-1 0 0,0 1 1 0 0,0-1-1 0 0,0 0 1 0 0,1 1 0 0 0,-1-1-1 0 0,0 1 1 0 0,1-1-1 0 0,0 1 1 0 0,-1-1 0 0 0,2 1-1 0 0,10-5 0 0 0,-8-4 0 0 0,24-6 0 0 0,-13 13 0 0 0,-12 3-3 0 0,19 3-43 0 0,-20-2 37 0 0,-1 0-1 0 0,0 0 1 0 0,1 1 0 0 0,-1-1-1 0 0,0 1 1 0 0,0-1-1 0 0,0 1 1 0 0,0 0-1 0 0,1 1 10 0 0,13 6-29 0 0,-14-8 25 0 0,0 0 0 0 0,0 0 0 0 0,1 1 1 0 0,-1-1-1 0 0,0 0 0 0 0,0 1 0 0 0,0-1 1 0 0,-1 1-1 0 0,1-1 0 0 0,0 1 0 0 0,0 0 1 0 0,0 1 3 0 0,3 10 0 0 0,6-8 0 0 0,-11-4 0 0 0,0 0 0 0 0,1-1 0 0 0,-1 1 0 0 0,0 0 0 0 0,1 0 0 0 0,-1 0 0 0 0,0 0 0 0 0,0-1 0 0 0,0 1 0 0 0,0 0 0 0 0,0 0 0 0 0,0 0 0 0 0,0 0 0 0 0,0 0 0 0 0,0 15-18 0 0,0-3-55 0 0,3-7 4 0 0,7 4 5 0 0,-7-8 10 0 0,-3-1-28 0 0,0 0-132 0 0,0 1 46 0 0,0-1 38 0 0,0 0 32 0 0,0 1-30 0 0,0 2-18 0 0,0-2 26 0 0,0 0-476 0 0</inkml:trace>
  <inkml:trace contextRef="#ctx0" brushRef="#br0" timeOffset="1054.02">963 442 7688 0 0,'0'0'166'0'0,"0"0"29"0"0,3 0 14 0 0,1 0-44 0 0,20 0-108 0 0,-22 0-59 0 0,0 0 1 0 0,-1 0-1 0 0,1 0 0 0 0,-1 0 1 0 0,1-1-1 0 0,-1 1 1 0 0,1-1-1 0 0,-1 1 0 0 0,1-1 1 0 0,-1 1-1 0 0,0-1 1 0 0,2-1 1 0 0,2-1 30 0 0,-2-1 47 0 0,-1 3 151 0 0,0 0-49 0 0,-1 0-44 0 0,1 0-36 0 0,2 1 34 0 0,1 1-41 0 0,-3-1-32 0 0,-1 1 40 0 0,19-5 866 0 0,-11 1-596 0 0,-5 1-211 0 0,-1 0-45 0 0,0 1-58 0 0,-1 0-67 0 0,-1 0-3 0 0,4-1 302 0 0,-1 1-98 0 0,-1 0-60 0 0,0 1-59 0 0,0 0-25 0 0,0-1 59 0 0,25-13 532 0 0,5-2 22 0 0,-16 7-375 0 0,0 1-44 0 0,-16 7-222 0 0,1-1 1 0 0,-1 1 0 0 0,1 0 0 0 0,-1-1 0 0 0,0 1 0 0 0,1-1 0 0 0,-1 0 0 0 0,0 1 0 0 0,0-1 0 0 0,0 0 0 0 0,0 0 0 0 0,-1 1-1 0 0,1-1 1 0 0,0-1-19 0 0,-1 2 11 0 0,1-1 1 0 0,0 1-1 0 0,-1 0 0 0 0,1 0 0 0 0,0-1 0 0 0,0 1 0 0 0,0 0 0 0 0,0 0 0 0 0,0 0 0 0 0,0 0 0 0 0,0 0 0 0 0,0 0 0 0 0,0 0 1 0 0,1 0-12 0 0,9-4 27 0 0,-10 5-23 0 0,0-1-1 0 0,0 1 1 0 0,1 0-1 0 0,-1-1 1 0 0,0 1-1 0 0,0-1 1 0 0,0 0-1 0 0,0 1 1 0 0,0-1-1 0 0,0 0 1 0 0,-1 1-1 0 0,1-1 1 0 0,0 0-1 0 0,0 0 1 0 0,0 0-1 0 0,-1 0 1 0 0,1 0-1 0 0,0-1-3 0 0,4-11 24 0 0,6 8 19 0 0,-6-6-22 0 0,6 6 33 0 0,-11 4-51 0 0,0 1 1 0 0,1-1 0 0 0,-1 0 0 0 0,0 0 0 0 0,1 0-1 0 0,-1 1 1 0 0,0-1 0 0 0,0 0 0 0 0,0 0 0 0 0,0 0-1 0 0,0 0 1 0 0,0 0 0 0 0,0 1 0 0 0,0-2-4 0 0,0 1 1 0 0,0 0-1 0 0,0 0 1 0 0,0 1 0 0 0,0-1 0 0 0,0 0-1 0 0,0 0 1 0 0,0 0 0 0 0,0 0 0 0 0,0 0 0 0 0,-1 1-1 0 0,1-1 1 0 0,0 0 0 0 0,-1 0 0 0 0,1 0-1 0 0,-11-4 0 0 0,6-6 0 0 0,-8 6 0 0 0,-12-9 0 0 0,23 14 0 0 0,-3 1 0 0 0,3-1 0 0 0,1 0 0 0 0,-1 0 0 0 0,0 0 0 0 0,0 1 0 0 0,0-1 0 0 0,1 1 0 0 0,-1-1 0 0 0,0 1 0 0 0,1 0 0 0 0,-1 0 0 0 0,1-1 0 0 0,-1 1 0 0 0,0 1 0 0 0,1-1 0 0 0,-1 0 0 0 0,1-1 0 0 0,-1 1 0 0 0,1 0 0 0 0,-1 0 0 0 0,0-1 0 0 0,1 1 0 0 0,-1-1 0 0 0,0 1 0 0 0,0-1 0 0 0,1 0 0 0 0,-1 0 0 0 0,0 0 0 0 0,0 1 0 0 0,0-1 0 0 0,1 0 0 0 0,-1 0 0 0 0,0 0 0 0 0,1 1 0 0 0,-1-1 0 0 0,1 1 0 0 0,-1 0 0 0 0,1-1 0 0 0,-1 1 0 0 0,1 0 0 0 0,-1 0 0 0 0,1 0 0 0 0,-1 0 0 0 0,-6 4 0 0 0,-2-1 0 0 0,8-3 0 0 0,-1 0 0 0 0,1 0 0 0 0,0 1 0 0 0,0-1 0 0 0,0 0 0 0 0,-1 1 0 0 0,2-1 0 0 0,-1 1 0 0 0,0 0 0 0 0,-6 5-1 0 0,5-4-1 0 0,-1 1 0 0 0,1-1 0 0 0,0 0 0 0 0,0 1 0 0 0,0-1 1 0 0,1 2 1 0 0,-3 5-34 0 0,4-8 31 0 0,0 1 0 0 0,0-1 0 0 0,0 0 0 0 0,-1 0 0 0 0,1 0 0 0 0,-1 0 0 0 0,1 0 0 0 0,-1 0 1 0 0,0 0 2 0 0,-1 1-1 0 0,0 1 1 0 0,0 0 0 0 0,1-1 0 0 0,-1 1 0 0 0,1 0 0 0 0,0 0 0 0 0,0 0 0 0 0,0 1 0 0 0,1-1 0 0 0,-1 0 0 0 0,1 1 0 0 0,0-1 0 0 0,0 2 0 0 0,-1 8 2 0 0,1 1 1 0 0,0 0 0 0 0,2 6-3 0 0,-1-5 9 0 0,2-10 71 0 0,9 7 16 0 0,-9-8-71 0 0,-1-5-18 0 0,-1 1-1 0 0,0 0 0 0 0,0-1 1 0 0,1 1-1 0 0,-1 0 1 0 0,0-1-1 0 0,1 1 0 0 0,-1-1 1 0 0,1 1-1 0 0,-1-1 1 0 0,1 1-1 0 0,-1-1 0 0 0,1 1 1 0 0,-1-1-1 0 0,1 1 0 0 0,-1-1 1 0 0,1 0-1 0 0,-1 1 1 0 0,1-1-1 0 0,0 0 0 0 0,-1 1 1 0 0,1-1-7 0 0,4 2 26 0 0,8 5 46 0 0,25 10 131 0 0,-35-15-192 0 0,1-1 1 0 0,-1-1 0 0 0,0 1-1 0 0,1 0 1 0 0,-1-1 0 0 0,3 0-12 0 0,41 0 113 0 0,-31 0-99 0 0,-13 0 0 0 0,0 0 1 0 0,0 0 0 0 0,1-1-1 0 0,-1 1 1 0 0,0-1 0 0 0,0 0 0 0 0,0 0-1 0 0,0 0 1 0 0,0 0 0 0 0,3-1-15 0 0,4-3 46 0 0,8-1 54 0 0,-2 2-16 0 0,18-7 29 0 0,-28 9-199 0 0,0 0 33 0 0,27-7-76 0 0,-21 5-9 0 0,-6 3 24 0 0,0-1-38 0 0,0 0-44 0 0,-1 1-52 0 0,0-1-56 0 0,0 1-64 0 0,-3 0 22 0 0,0 0-52 0 0,0 1-46 0 0,0 0-40 0 0,0-1-141 0 0,0 1-40 0 0,1 0-171 0 0,0 0-460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23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 0 9096 0 0,'0'0'200'0'0,"0"0"33"0"0,0 0 16 0 0,0 0 37 0 0,0 0 102 0 0,0 0 41 0 0,0 0 10 0 0,0 0-185 0 0,0 0-115 0 0,0 0-39 0 0,0 3-4 0 0,0-1-78 0 0,0 5 57 0 0,0-5-48 0 0,0 0-1 0 0,0 0 1 0 0,0 0 0 0 0,0 0 0 0 0,0 0 0 0 0,-1 0 0 0 0,1 0 0 0 0,-1 0 0 0 0,0 0-27 0 0,-4 5 138 0 0,0-1 42 0 0,3-4 20 0 0,1-1-47 0 0,1 1-38 0 0,-1 0-33 0 0,1 2 18 0 0,1 1-47 0 0,-1-4-12 0 0,0 0 38 0 0,-1 7 108 0 0,0-2-48 0 0,-5 4 28 0 0,1-2-103 0 0,-5 12 58 0 0,4-9-74 0 0,1 21 145 0 0,-21 15 194 0 0,22-33-226 0 0,4 22 358 0 0,1-25-369 0 0,-1-9 64 0 0,0-2 2 0 0,3 3-26 0 0,7 8-100 0 0,-6-5-31 0 0,-5 3-48 0 0,1-9-4 0 0,0 3 62 0 0,0-3-2 0 0,2 0-116 0 0,0 0 115 0 0,-1 0-57 0 0,1 0-54 0 0,0 0-54 0 0,0 0-51 0 0,0 0-49 0 0,0 0-48 0 0,0 0-46 0 0,0 0-44 0 0,0 0-42 0 0,0 0-40 0 0,-1 0-40 0 0,1 0-36 0 0,-1 0-35 0 0,1 0-628 0 0,0 0-794 0 0,-2 0-1109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23.8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8208 0 0,'0'0'234'0'0,"0"0"6"0"0,0 0-80 0 0,0 0-39 0 0,0 0 126 0 0,0 0 227 0 0,0 0 26 0 0,0 0-11 0 0,0 0-62 0 0,0 0-31 0 0,0 0-4 0 0,0 0-168 0 0,0 0-104 0 0,0 0-41 0 0,0 0-12 0 0,0 0-20 0 0,0 0-126 0 0,0 0-19 0 0,0 0 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24.4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255 442 7688 0 0,'0'0'166'0'0,"-3"0"29"0"0,-7 0 14 0 0,9 0-205 0 0,1 0-1 0 0,0 0 0 0 0,0 0 0 0 0,0 0 1 0 0,0 0-1 0 0,0 0 0 0 0,0 0 0 0 0,0 0 0 0 0,0 0 1 0 0,0 0-1 0 0,0 0 0 0 0,-1 0 0 0 0,1 0 1 0 0,0 0-1 0 0,0 0 0 0 0,0 0 0 0 0,0 0 1 0 0,0 0-1 0 0,0 0 0 0 0,0 0 0 0 0,0 0 0 0 0,0 0 1 0 0,0 0-1 0 0,0 0 0 0 0,-1 0 0 0 0,1 0 1 0 0,0 0-1 0 0,0 0 0 0 0,0 0 0 0 0,0 0 0 0 0,0 0 1 0 0,0-1-1 0 0,0 1 0 0 0,0 0 0 0 0,0 0 1 0 0,0 0-1 0 0,0 0 0 0 0,0 0 0 0 0,0 0 1 0 0,0 0-1 0 0,0 0 0 0 0,0 0 0 0 0,0 0 0 0 0,0 0 1 0 0,0-1-1 0 0,0 1 0 0 0,0 0 0 0 0,0 0 1 0 0,0 0-1 0 0,0 0 0 0 0,0 0 0 0 0,0 0 1 0 0,0 0-1 0 0,0 0 0 0 0,0 0 0 0 0,0 0 0 0 0,0-1-3 0 0,0 1 3 0 0,0-1-1 0 0,0 0 1 0 0,0 1-1 0 0,0-1 1 0 0,0 0-1 0 0,0 1 1 0 0,0-1-1 0 0,-1 0 1 0 0,1 1-1 0 0,0-1 1 0 0,0 0-1 0 0,-1 1 1 0 0,1-1-1 0 0,0 0 1 0 0,-1 1-3 0 0,0-1 6 0 0,-1 1-1 0 0,0-1 1 0 0,0 0 0 0 0,1 1 0 0 0,-1 0 0 0 0,0-1-1 0 0,0 1 1 0 0,0 0 0 0 0,0 0 0 0 0,-1 0-6 0 0,1 0 17 0 0,1 0 1 0 0,-1 0-1 0 0,0 0 0 0 0,0 0 1 0 0,0 1-1 0 0,1-1 1 0 0,-1 1-1 0 0,0-1 0 0 0,0 1 1 0 0,-1 0-18 0 0,-1 5 151 0 0,4-5-141 0 0,-1-1 0 0 0,1 1-1 0 0,0-1 1 0 0,0 1 0 0 0,-1-1 0 0 0,1 0-1 0 0,0 1 1 0 0,-1-1 0 0 0,1 0 0 0 0,0 1 0 0 0,-1-1-1 0 0,1 0 1 0 0,-1 1 0 0 0,1-1 0 0 0,0 0-1 0 0,-1 0 1 0 0,1 1 0 0 0,-1-1 0 0 0,1 0-1 0 0,-1 0 1 0 0,1 0 0 0 0,-1 0 0 0 0,1 0 0 0 0,-1 0-1 0 0,1 0 1 0 0,-1 1 0 0 0,1-1 0 0 0,-1-1-1 0 0,1 1 1 0 0,-1 0 0 0 0,1 0 0 0 0,-1 0-10 0 0,-6 0 109 0 0,-9 0 264 0 0,11 1-298 0 0,1 1-64 0 0,-4 2 76 0 0,-6 3 37 0 0,4-1-8 0 0,1 0 30 0 0,0 2 69 0 0,-4 3-31 0 0,8-9-135 0 0,5-2-37 0 0,-1 1-1 0 0,0-1 1 0 0,1 0-1 0 0,-1 0 0 0 0,0 1 1 0 0,1-1-1 0 0,-1 1 1 0 0,1-1-1 0 0,-1 0 0 0 0,1 1 1 0 0,-1-1-1 0 0,1 1 1 0 0,-1-1-1 0 0,1 1 0 0 0,-1-1 1 0 0,1 1-1 0 0,0 0 1 0 0,-1-1-1 0 0,1 1 1 0 0,0 0-1 0 0,-1-1 0 0 0,1 1-11 0 0,-2 4 42 0 0,-25 27 264 0 0,19-15-148 0 0,1-3-74 0 0,-9 18 58 0 0,15-28-114 0 0,0 0 1 0 0,0 0-1 0 0,0 1 1 0 0,1-1 0 0 0,-1 1-1 0 0,1-1 1 0 0,0 0-1 0 0,0 1 1 0 0,1 3-29 0 0,0 8 103 0 0,-1-6-54 0 0,0 27-2 0 0,4-22-11 0 0,6 0 53 0 0,14 9 120 0 0,-17-17-159 0 0,-4-5 33 0 0,1-1-37 0 0,5-1-11 0 0,-7-1-7 0 0,13 2 63 0 0,-8-1-27 0 0,0 0 0 0 0,0 0 1 0 0,1-1-1 0 0,-1 0 0 0 0,3 0-64 0 0,6-6 189 0 0,5-2 106 0 0,-16 7-256 0 0,-1 0 1 0 0,1 0-1 0 0,0-1 1 0 0,-1 0-1 0 0,0 0 1 0 0,1 0-1 0 0,-1 0 1 0 0,0 0 0 0 0,0-2-40 0 0,-2 3 11 0 0,-1 1 0 0 0,1 0 0 0 0,0-1 1 0 0,0 1-1 0 0,-1 0 0 0 0,1 0 1 0 0,0 0-1 0 0,1 0-11 0 0,15-9 82 0 0,2-7-17 0 0,5-9 90 0 0,-10 11-7 0 0,-2-2 17 0 0,-3-12 37 0 0,1-4 39 0 0,0 15-89 0 0,-6-8-15 0 0,2 11-82 0 0,-6 14-51 0 0,-1-1 0 0 0,1 1 0 0 0,0-1 0 0 0,0 0 0 0 0,-1 1 0 0 0,1-1 0 0 0,-1 0 0 0 0,1 1 0 0 0,-1-1 0 0 0,0 0 0 0 0,0 1 0 0 0,1-1 0 0 0,-1 0 0 0 0,0 0 0 0 0,-1 1 0 0 0,1-1 0 0 0,0 0 0 0 0,0 0 0 0 0,-1 1 0 0 0,1-1 0 0 0,-1-1-4 0 0,-3-7 9 0 0,-8-25-6 0 0,8 28-5 0 0,3 4 0 0 0,0-1 0 0 0,-1 1 0 0 0,0-1 0 0 0,0 1 0 0 0,0 0 0 0 0,0-1 0 0 0,-1 1 0 0 0,1 0 0 0 0,-1 0 0 0 0,-2-1 2 0 0,0 1-22 0 0,4 3 13 0 0,1 0-1 0 0,-1-1 1 0 0,0 1-1 0 0,1 0 1 0 0,-1-1-1 0 0,0 1 1 0 0,1 0-1 0 0,-1-1 1 0 0,1 1-1 0 0,-1-1 1 0 0,1 1-1 0 0,-1-1 1 0 0,1 1-1 0 0,-1-1 0 0 0,1 1 1 0 0,0-1-1 0 0,-1 1 1 0 0,1-1-1 0 0,0 0 1 0 0,-1 1-1 0 0,1-1 1 0 0,0 0 9 0 0,-3-4-46 0 0,-1-2-65 0 0,-7 0 19 0 0,5 4 29 0 0,0 0-52 0 0,-1-1-74 0 0,1 0-99 0 0,2 1 99 0 0,1 0-33 0 0,1 1 135 0 0,0 0 1 0 0,0 1-13 0 0,0 0-34 0 0,-1-1-182 0 0,2 1 104 0 0,-1 0-41 0 0,0 0 7 0 0,1 1-35 0 0,-1-1-36 0 0,1 1-39 0 0,-1-1-42 0 0,1 1-44 0 0,-1 0-47 0 0,1 0-49 0 0,-1 0-1095 0 0,1 0-918 0 0</inkml:trace>
  <inkml:trace contextRef="#ctx0" brushRef="#br0" timeOffset="431.78">838 142 8960 0 0,'-6'-6'114'0'0,"3"4"-63"0"0,0-1 0 0 0,1 1-1 0 0,0 0 1 0 0,0-1 0 0 0,0 1-1 0 0,0-1 1 0 0,0 0 0 0 0,0 0-51 0 0,6 0 70 0 0,0 1-47 0 0,-2 1-12 0 0,-1-6-15 0 0,-1-14 85 0 0,0 18-95 0 0,0 0 62 0 0,0-1 53 0 0,0 0 44 0 0,0-3 230 0 0,0-5 337 0 0,0 7-434 0 0,0 2-46 0 0,0-1-78 0 0,0 2 14 0 0,0 2 44 0 0,-3-3 98 0 0,-7-7-12 0 0,8 8-133 0 0,0 1-43 0 0,-2 0 16 0 0,-4 2-22 0 0,8-1-73 0 0,-3 0 245 0 0,0-3 0 0 0,2 2-258 0 0,0 0 1 0 0,-1 0 0 0 0,1 0-1 0 0,0-1 1 0 0,-1 1 0 0 0,1 1-1 0 0,-1-1 1 0 0,0 0 0 0 0,1 0-1 0 0,-1 0 1 0 0,0 1 0 0 0,0-1-1 0 0,1 1 1 0 0,-1 0 0 0 0,-1-1-31 0 0,1 1 154 0 0,-1 0-8 0 0,-10 3-13 0 0,12-2-126 0 0,-1-1 1 0 0,1 1-1 0 0,0 0 0 0 0,0 0 1 0 0,0 0-1 0 0,0 0 0 0 0,0 0 1 0 0,0 0-1 0 0,0 0 0 0 0,1 0 1 0 0,-1 0-1 0 0,0 1-7 0 0,-5 11 56 0 0,-4-8-45 0 0,5 9-11 0 0,-22 33 0 0 0,26-43 6 0 0,0 0 1 0 0,0 0 0 0 0,0 0-1 0 0,1 0 1 0 0,0 0 0 0 0,-1 0-1 0 0,1 0 1 0 0,1 0 0 0 0,-1 0-1 0 0,1 1-6 0 0,0 16-2 0 0,-1-13 1 0 0,1 14-20 0 0,-5-8-31 0 0,-1-6 40 0 0,4-6 12 0 0,0-1 0 0 0,0 0-1 0 0,0 1 1 0 0,1-1 0 0 0,-1 1 0 0 0,0 0 0 0 0,1-1 0 0 0,-1 1-1 0 0,1-1 1 0 0,0 1 0 0 0,-1 0 0 0 0,1-1 0 0 0,0 1 0 0 0,0 0 0 0 0,0 1 0 0 0,0 94 12 0 0,0-48 48 0 0,0 1 49 0 0,0 16 128 0 0,0-33-71 0 0,0 0 34 0 0,-2-22-105 0 0,-4 1-21 0 0,0 1 43 0 0,4 1 61 0 0,2 12 12 0 0,0-23-117 0 0,0-3 0 0 0,-3 3-14 0 0,-10 10-47 0 0,0 0-44 0 0,11-11-37 0 0,2-1-33 0 0,0-1-154 0 0,0 0 124 0 0,0 0-48 0 0,0 0-73 0 0,0 0 81 0 0,0 0-35 0 0,0 0-40 0 0,0 0-35 0 0,0 0-380 0 0,0 0 94 0 0,0 0-50 0 0,0 0-725 0 0,0 0-570 0 0,0 0-1082 0 0</inkml:trace>
  <inkml:trace contextRef="#ctx0" brushRef="#br0" timeOffset="885.7">460 584 6952 0 0,'0'0'201'0'0,"0"0"-49"0"0,0 0-11 0 0,0 0 48 0 0,0 0 156 0 0,0 0 293 0 0,0 0 24 0 0,0 0-25 0 0,0 0-112 0 0,2 0-49 0 0,25 0 451 0 0,-22-3-478 0 0,2-2-247 0 0,0 1 43 0 0,-3 3-122 0 0,0 0 0 0 0,-1 0 1 0 0,1 1-1 0 0,0-1 0 0 0,0 1 0 0 0,-1 0 1 0 0,2 0-124 0 0,6-1 259 0 0,0-5 20 0 0,3-1 8 0 0,0 5-28 0 0,-10 2-201 0 0,0 0 0 0 0,0-1 0 0 0,0 1 0 0 0,-1-1 0 0 0,1 0 0 0 0,0-1 0 0 0,0 1 0 0 0,0-1 0 0 0,-1 1 0 0 0,3-3-58 0 0,6 1 151 0 0,4 2-13 0 0,1 0-15 0 0,9-12 114 0 0,-13 6-165 0 0,1 1-40 0 0,12 0-5 0 0,1-7 52 0 0,-25 11-73 0 0,1 0 0 0 0,0 0 0 0 0,0 1 0 0 0,0-1 0 0 0,0 1-1 0 0,0 0 1 0 0,0 0 0 0 0,0 0 0 0 0,0 0 0 0 0,1 0 0 0 0,2 1-6 0 0,-3 0-21 0 0,4 0 3 0 0,11-1 54 0 0,-10 0-47 0 0,-1-1-61 0 0,-1 0-94 0 0,-3 1 37 0 0,0-1-36 0 0,0 0-39 0 0,-1-1-44 0 0,-1 3 8 0 0,-1-1-38 0 0,1 0-378 0 0,0 1 90 0 0,0 0-53 0 0,0 0-728 0 0,4 0-575 0 0,4 0-1092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27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1 153 5728 0 0,'0'0'166'0'0,"2"0"-6"0"0,9 0-184 0 0,0 0 104 0 0,0 0 103 0 0,1 0 100 0 0,0 0 98 0 0,0 0 95 0 0,1 0 92 0 0,0 0 89 0 0,-6 0-477 0 0,-1-1-48 0 0,1-1-20 0 0,1-2-2 0 0,1 0-1 0 0,-2 1-3 0 0,1 2 24 0 0,1 1 51 0 0,-2 0-37 0 0,-5 0-99 0 0,0 0 0 0 0,0 0-1 0 0,0 0 1 0 0,0 0 0 0 0,1 0 0 0 0,-1 0 0 0 0,0-1 0 0 0,0 1 0 0 0,0-1-1 0 0,1 0-44 0 0,5-4 136 0 0,2-1 53 0 0,4 4 49 0 0,-14 2-226 0 0,1 0 0 0 0,-1 0 0 0 0,1 0 0 0 0,-1 0 0 0 0,1 0 1 0 0,-1 0-1 0 0,1 0 0 0 0,-1 0 0 0 0,1 0 0 0 0,-1 0 0 0 0,1 0 0 0 0,-1 0 0 0 0,1 0 0 0 0,-1 0 0 0 0,1-1 0 0 0,-1 1 1 0 0,0 0-1 0 0,1 0 0 0 0,-1 0 0 0 0,1-1 0 0 0,-1 1 0 0 0,1 0 0 0 0,-1-1 0 0 0,0 1 0 0 0,1 0 0 0 0,-1-1 0 0 0,0 1 1 0 0,1-1-1 0 0,-1 1 0 0 0,0 0 0 0 0,0-1 0 0 0,1 0-12 0 0,3-5 188 0 0,9 0 100 0 0,0-4-15 0 0,-10 7-127 0 0,0 2-50 0 0,-1 0-33 0 0,1 2-31 0 0,0-1-13 0 0,-1-1 30 0 0,3-10 137 0 0,6 6-33 0 0,-9 3-141 0 0,-1-2 6 0 0,-1-4-40 0 0,0-7-35 0 0,0-1 69 0 0,0 15-8 0 0,0 1 1 0 0,0-1-1 0 0,0 0 1 0 0,0 0-1 0 0,0 0 1 0 0,0 0 0 0 0,-1 0-1 0 0,1 1 1 0 0,0-1-1 0 0,0 0 1 0 0,-1 0-1 0 0,1 0 1 0 0,0 1 0 0 0,-1-2-5 0 0,0 2 5 0 0,0-1 0 0 0,1 1 1 0 0,-1 0-1 0 0,0-1 1 0 0,0 1-1 0 0,0 0 1 0 0,1 0-1 0 0,-1-1 0 0 0,0 1 1 0 0,0 0-1 0 0,0 0 1 0 0,0 0-1 0 0,0 0 1 0 0,0 0-6 0 0,-15-2 1 0 0,11-1-20 0 0,-6-2-31 0 0,0 9 7 0 0,0 1 14 0 0,-1-4-21 0 0,10 0 50 0 0,0-1-1 0 0,1 0 0 0 0,-1 1 1 0 0,0-1-1 0 0,0 1 1 0 0,1 0-1 0 0,-1-1 0 0 0,0 1 1 0 0,1 0-1 0 0,-1 0 0 0 0,1 0 1 0 0,-1 0-1 0 0,1 0 1 0 0,-1 1-1 0 0,1-1 0 0 0,0 0 1 0 0,-1 1 0 0 0,-29 30 0 0 0,17-16 10 0 0,12-12 3 0 0,2-3-10 0 0,0 0-1 0 0,-1-1 0 0 0,1 1 0 0 0,0 0 1 0 0,-1-1-1 0 0,1 1 0 0 0,0-1 0 0 0,-1 1 1 0 0,1 0-1 0 0,-1-1 0 0 0,1 1 0 0 0,-1-1 1 0 0,1 1-1 0 0,-1-1 0 0 0,1 0 0 0 0,-1 1 0 0 0,1-1 1 0 0,-1 0-1 0 0,0 1 0 0 0,1-1 0 0 0,-1 0 1 0 0,0 1-3 0 0,-4 1 8 0 0,3 0 6 0 0,0-1 1 0 0,0 1 0 0 0,0 0-1 0 0,0 0 1 0 0,0 0-1 0 0,1 0 1 0 0,-1 0-1 0 0,1 1 1 0 0,-1-1-1 0 0,1 0 1 0 0,0 1-1 0 0,0-1 1 0 0,0 1-1 0 0,0 1-14 0 0,-1 1 34 0 0,0 0-1 0 0,1 1 0 0 0,0-1 0 0 0,0 1 0 0 0,-1 4-33 0 0,2 34 535 0 0,0-32-419 0 0,0 0-76 0 0,3 4-16 0 0,10 0 45 0 0,-12-15-59 0 0,1 1 0 0 0,-1-1-1 0 0,0 0 1 0 0,1 0-1 0 0,-1 1 1 0 0,1-1 0 0 0,-1 0-1 0 0,1 0 1 0 0,-1-1 0 0 0,1 1-1 0 0,0 0 1 0 0,0 0 0 0 0,-1-1-1 0 0,1 1 1 0 0,0-1 0 0 0,0 0-1 0 0,0 1-9 0 0,3 1 66 0 0,-3-1-61 0 0,-1 1 0 0 0,1-1 0 0 0,-1 0 1 0 0,1 0-1 0 0,-1 0 0 0 0,1-1 0 0 0,0 1 1 0 0,-1 0-1 0 0,1-1 0 0 0,0 1 0 0 0,0 0-5 0 0,5 0 2 0 0,0 0-1 0 0,0-1 1 0 0,-1 1-1 0 0,4-2-1 0 0,-9 1 1 0 0,2 0 39 0 0,0 0-34 0 0,-1 0-34 0 0,0 0-36 0 0,1 0-37 0 0,-1 0-37 0 0,0 0-37 0 0,0 0-40 0 0,0 0-39 0 0,0 0-40 0 0,0 0-42 0 0,0 0-41 0 0,-1 0-43 0 0,1 0-43 0 0,0 0-45 0 0,0 0-44 0 0,5 0-1163 0 0,2 0-987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29.4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49 7568 0 0,'0'0'166'0'0,"0"0"29"0"0,0 3 14 0 0,0 0-140 0 0,0 10 45 0 0,-3-3-75 0 0,-3-6-39 0 0,5-3 0 0 0,1-1 0 0 0,-1 0 0 0 0,1 0 0 0 0,0 1 0 0 0,-1-1 0 0 0,1 0 0 0 0,-1 0 0 0 0,1 1 0 0 0,0-1 0 0 0,-1 1 0 0 0,1-1 0 0 0,0 0 0 0 0,-1 1 0 0 0,1-1 0 0 0,0 1 0 0 0,0-1 0 0 0,-1 1 0 0 0,1-1 0 0 0,0 0 0 0 0,0 1 0 0 0,0-1 0 0 0,0 1 0 0 0,0-1 0 0 0,0 1 0 0 0,0-1 0 0 0,0 1 0 0 0,0-1 0 0 0,0 1 0 0 0,0-1 0 0 0,0 1 0 0 0,0-1 0 0 0,0 1 0 0 0,0 7 27 0 0,0 0 53 0 0,0 0 46 0 0,0 0 40 0 0,0 5 190 0 0,0 0 73 0 0,0 31 1160 0 0,0-26-981 0 0,0-8-350 0 0,0-1-49 0 0,0 1-57 0 0,0-1-67 0 0,3 6 284 0 0,7-1 49 0 0,-8-12-233 0 0,-1-1-42 0 0,0 3 36 0 0,-1 0-94 0 0,-1 1-52 0 0,1-4 0 0 0,0 0 34 0 0,0 13 256 0 0,0-12-3 0 0,0-2-27 0 0,0 0-112 0 0,0 0-47 0 0,0 0-8 0 0,0 0 8 0 0,0 0 47 0 0,0 0 19 0 0,0 0 7 0 0,0 0-2 0 0,0 0-10 0 0,0 0-4 0 0,0 0 1 0 0,0 0-17 0 0,0-2-74 0 0,0-22 17 0 0,0 8-59 0 0,0-21-8 0 0,0 36-47 0 0,0-1 0 0 0,0 0 0 0 0,1 0 0 0 0,-1 0 0 0 0,0 1-1 0 0,1-1 1 0 0,0 0 0 0 0,-1 1 0 0 0,1-1 0 0 0,0 0-1 0 0,0 1 1 0 0,0-1 0 0 0,0 1-4 0 0,0-1 8 0 0,0 1-1 0 0,0-1 1 0 0,-1 1 0 0 0,1-1-1 0 0,0 0 1 0 0,0 1 0 0 0,-1-1-1 0 0,1 0 1 0 0,-1 0 0 0 0,0 1-1 0 0,0-1 1 0 0,1 0 0 0 0,-1 0-8 0 0,0 0 4 0 0,0 1 0 0 0,0-1 0 0 0,0 0 1 0 0,1 1-1 0 0,-1-1 0 0 0,1 0 0 0 0,-1 1 1 0 0,1-1-1 0 0,-1 1 0 0 0,1-1 0 0 0,0 1 0 0 0,0-1 1 0 0,0 1-1 0 0,0 0-4 0 0,4-8 31 0 0,0-4-15 0 0,6 8-16 0 0,-6-8-13 0 0,10-7-44 0 0,-11 16 55 0 0,0 0 0 0 0,0 0 0 0 0,0 0 0 0 0,1 1 0 0 0,4-3 2 0 0,-5 4 0 0 0,-3 2 0 0 0,0-1 0 0 0,-1 1 0 0 0,1 0 0 0 0,0-1 0 0 0,-1 1 0 0 0,1 0 0 0 0,-1-1 0 0 0,1 1 0 0 0,0 0 0 0 0,-1-1 0 0 0,1 1 0 0 0,-1-1 0 0 0,1 1 0 0 0,-1-1 0 0 0,0 0 0 0 0,1 1 0 0 0,-1-1 0 0 0,0 1 0 0 0,1-1 0 0 0,-1 0 0 0 0,0 1 0 0 0,1-1 0 0 0,1-4 0 0 0,1 2-6 0 0,-1 0-1 0 0,1 0 1 0 0,0 1-1 0 0,0 0 0 0 0,1-1 1 0 0,-1 1-1 0 0,0 0 1 0 0,1 0-1 0 0,-1 1 0 0 0,4-2 7 0 0,0 0 2 0 0,7-1-25 0 0,0 4-44 0 0,2-1-59 0 0,-2-6-15 0 0,-13 6 118 0 0,0 0 1 0 0,1 1 0 0 0,-1-1-1 0 0,1 0 1 0 0,-1 1 0 0 0,1-1-1 0 0,-1 1 1 0 0,1-1 0 0 0,-1 1-1 0 0,1 0 1 0 0,-1 0 0 0 0,1-1-1 0 0,0 1 23 0 0,2 0-46 0 0,1-1-94 0 0,-2 0-51 0 0,6-3-467 0 0,-6 2 405 0 0,0-1 55 0 0,-1 2 151 0 0,0 0 43 0 0,2 0-246 0 0,1-1-58 0 0,0 2-51 0 0,-1-1-46 0 0,1 1-42 0 0,0 0-37 0 0,3 1-575 0 0,1 0-425 0 0,-1-1-283 0 0,2 0-988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30.1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80 9040 0 0,'0'0'200'0'0,"0"0"33"0"0,0 0 15 0 0,0 3-36 0 0,1 5-175 0 0,5 4-30 0 0,-4-9-7 0 0,-1-1 1 0 0,0 0-1 0 0,0 0 0 0 0,0 1 0 0 0,0-1 0 0 0,0 1 0 0 0,-1-1 1 0 0,1 1-1 0 0,-1-1 7 0 0,0-1 0 0 0,0 0 0 0 0,0 1 0 0 0,0-1 0 0 0,0 0 0 0 0,0 1-1 0 0,-1-1 1 0 0,1 0 0 0 0,0 1 0 0 0,-1-1 0 0 0,1 0 0 0 0,-1 1-7 0 0,-3 4 147 0 0,-1 4 128 0 0,0 0 81 0 0,5-9-324 0 0,0-1 1 0 0,0 1-1 0 0,-1 0 1 0 0,1 0-1 0 0,0-1 0 0 0,0 1 1 0 0,0 0-1 0 0,0 0 0 0 0,0-1 1 0 0,0 1-1 0 0,0 0 0 0 0,0 0 1 0 0,0-1-1 0 0,0 1 0 0 0,0 0 1 0 0,1 0-1 0 0,-1-1 1 0 0,0 1-1 0 0,1 0 0 0 0,-1 0 1 0 0,0-1-1 0 0,1 1 0 0 0,-1-1 1 0 0,1 1-1 0 0,-1 0-32 0 0,4 1 215 0 0,3 4 118 0 0,-6-3-266 0 0,0 2 36 0 0,-1 1 55 0 0,0 5 125 0 0,0 10 257 0 0,1-15-408 0 0,1-1-43 0 0,3 4 51 0 0,1 3 87 0 0,-4-1-43 0 0,-2-10-46 0 0,0 0-80 0 0,0 1-87 0 0,0 1-139 0 0,0-2 136 0 0,0 0 71 0 0,0 0 108 0 0,0 0 103 0 0,0 0-75 0 0,0 0 37 0 0,0-1 41 0 0,0 1 44 0 0,0 0 46 0 0,0 0 50 0 0,0-1-287 0 0,0 0-18 0 0,0 0-7 0 0,0 0 2 0 0,0-6 7 0 0,0-4-71 0 0,3-6 45 0 0,0 11-52 0 0,2-6 4 0 0,-11-4 32 0 0,19-20-36 0 0,-8 25-12 0 0,-4 7 0 0 0,1 0 0 0 0,-1 0 0 0 0,0 0 0 0 0,0-1 0 0 0,0 1 0 0 0,-1 0 0 0 0,1 0 0 0 0,-1-1 0 0 0,1-1 0 0 0,-1 3 0 0 0,0 0 0 0 0,0 1 0 0 0,0-1 0 0 0,1 0 0 0 0,-1 1 0 0 0,1-1 0 0 0,-1 1 0 0 0,1-1 0 0 0,-1 1 0 0 0,1-1 0 0 0,0 1 0 0 0,0-1 0 0 0,0 1 0 0 0,0-1 0 0 0,4-6 0 0 0,0-2 0 0 0,-5 8 0 0 0,1-1 0 0 0,1 1 0 0 0,-1 0 0 0 0,0 0 0 0 0,1 0 0 0 0,-1-1 0 0 0,1 2 0 0 0,-1-1 0 0 0,1 0 0 0 0,1-2 0 0 0,0 1 0 0 0,0-1 0 0 0,-1 0 0 0 0,0 0 0 0 0,2-2 0 0 0,-2 2 0 0 0,0 0 1 0 0,0 0 0 0 0,1 0 0 0 0,0 0 0 0 0,2-2-1 0 0,-3 4-4 0 0,-1 1 1 0 0,1 0 0 0 0,-1 0-1 0 0,1 0 1 0 0,-1 0 0 0 0,1 0-1 0 0,0 0 1 0 0,-1 1 0 0 0,1-1-1 0 0,0 0 1 0 0,0 1 0 0 0,0-1-1 0 0,-1 1 1 0 0,1 0 0 0 0,0 0-1 0 0,0 0 1 0 0,1 0 3 0 0,-2-1-3 0 0,1 1 0 0 0,-1 0-1 0 0,1-1 1 0 0,-1 1 0 0 0,1-1-1 0 0,-1 1 1 0 0,1-1 0 0 0,-1 0 0 0 0,0 1-1 0 0,1-1 1 0 0,0-1 3 0 0,-1 1-2 0 0,0 1-1 0 0,0-1 1 0 0,0 0-1 0 0,0 0 1 0 0,0 1 0 0 0,0-1-1 0 0,1 1 1 0 0,-1-1-1 0 0,0 1 1 0 0,0-1-1 0 0,1 1 1 0 0,-1 0 0 0 0,0-1-1 0 0,0 1 1 0 0,1 0-1 0 0,-1 0 1 0 0,0 0 0 0 0,1 0-1 0 0,-1 0 1 0 0,0 1-1 0 0,1-1 1 0 0,-1 0-1 0 0,0 0 1 0 0,0 1 0 0 0,1-1-1 0 0,-1 1 1 0 0,0-1-1 0 0,0 1 1 0 0,0 0 0 0 0,0-1-1 0 0,0 1 1 0 0,0 0-1 0 0,0 0 1 0 0,0 0-1 0 0,0 0 1 0 0,0 0 0 0 0,0 0-1 0 0,0 0 3 0 0,0-1-1 0 0,-1 1 1 0 0,1-1-1 0 0,0 1 0 0 0,0-1 0 0 0,0 0 1 0 0,-1 0-1 0 0,1 1 0 0 0,0-1 0 0 0,0 0 1 0 0,0 0-1 0 0,0 0 0 0 0,0 0 1 0 0,-1 0-1 0 0,1 0 0 0 0,0 0 1 0 0,15 2 0 0 0,-15-1 0 0 0,0 0 0 0 0,0-1-1 0 0,0 1 1 0 0,0 0-1 0 0,0 0 1 0 0,0 0 0 0 0,0 0-1 0 0,0 0 1 0 0,0 0-1 0 0,0 0 1 0 0,-1 0-1 0 0,1 0 1 0 0,0 0 0 0 0,-1 0-1 0 0,1 0 1 0 0,-1 1-1 0 0,0-1 1 0 0,1 0-1 0 0,-1 0 1 0 0,0 1 0 0 0,1-1-1 0 0,-1 0 1 0 0,0 0-1 0 0,0 1 1 0 0,0 0 0 0 0,2 14-43 0 0,3-8 34 0 0,-4-7 9 0 0,0 1 0 0 0,0-1 0 0 0,0 1 0 0 0,0-1-1 0 0,-1 1 1 0 0,1-1 0 0 0,0 1 0 0 0,-1-1 0 0 0,0 1 0 0 0,1 0 0 0 0,-1-1 0 0 0,0 1 0 0 0,0 0-1 0 0,0-1 2 0 0,1 1-1 0 0,-1 0 0 0 0,0-1 0 0 0,0 1 0 0 0,0 0 0 0 0,1-1 0 0 0,-1 1 0 0 0,1 0 0 0 0,0-1 0 0 0,-1 1 0 0 0,1-1 0 0 0,0 1 0 0 0,0-1 0 0 0,0 0 0 0 0,0 1-1 0 0,4 6 1 0 0,10 24-10 0 0,-14-32 7 0 0,0 1 0 0 0,-1 0 0 0 0,0 0 0 0 0,1 0 0 0 0,-1 0 0 0 0,1 1 0 0 0,-1-1 0 0 0,0 0 0 0 0,0 0 0 0 0,0 0 0 0 0,0 0 0 0 0,1 0 0 0 0,-1 0 0 0 0,-1 0 0 0 0,1 0 0 0 0,0 1 3 0 0,-1 27-6 0 0,1-24 7 0 0,0-4-1 0 0,0 0 0 0 0,0-1 0 0 0,0 1 0 0 0,0 0 0 0 0,0 0 0 0 0,0-1-1 0 0,0 1 1 0 0,0 0 0 0 0,0 0 0 0 0,1-1 0 0 0,-1 1 0 0 0,0 0 0 0 0,0-1 0 0 0,1 2 0 0 0,15 15 5 0 0,-5-6 1 0 0,-8-9 51 0 0,-3-2 29 0 0,0-2-8 0 0,-1-6-65 0 0,1-15 4 0 0,3 9 23 0 0,10-2-30 0 0,-1 2-1 0 0,-11 13-5 0 0,-1 0 0 0 0,1-1 0 0 0,-1 1 0 0 0,1-1 0 0 0,-1 1 0 0 0,0 0 0 0 0,1-1 1 0 0,-1 1-1 0 0,0-1 0 0 0,0 1 0 0 0,0-1-4 0 0,0-1 0 0 0,1 1 1 0 0,-1-1 0 0 0,1 1-1 0 0,0 0 1 0 0,0 0-1 0 0,0-1 1 0 0,0 1-1 0 0,0 0 1 0 0,0 0 0 0 0,0 0-1 0 0,1 0 1 0 0,-1 0-1 0 0,1 0 1 0 0,-1 0-1 0 0,1 1 1 0 0,0-1 0 0 0,0 0-1 0 0,0 1 1 0 0,0-1-1 0 0,1 0 0 0 0,-1 0 0 0 0,1-1 0 0 0,-1 0 0 0 0,1 1 0 0 0,-1-1 0 0 0,0 0-1 0 0,1-2 1 0 0,-1 1 0 0 0,-1 2 0 0 0,0-1 0 0 0,0 1 0 0 0,0-1 0 0 0,0 1 0 0 0,0 0 0 0 0,1-1 0 0 0,0 1 0 0 0,-1 0 0 0 0,1 0 0 0 0,0 0 0 0 0,0 0 0 0 0,0 0 0 0 0,0 0 0 0 0,0 1 0 0 0,0-1 0 0 0,0 1 0 0 0,3-2 0 0 0,24-7 0 0 0,-27 8 0 0 0,0 0 0 0 0,0 1 0 0 0,-1-1 0 0 0,1 0 0 0 0,-1 0 0 0 0,1 0 0 0 0,-1 0 0 0 0,1-1 0 0 0,1-3 0 0 0,10-9-7 0 0,-11 12-3 0 0,0 1 0 0 0,0 0 0 0 0,1 0 0 0 0,-1 0 1 0 0,1 0-1 0 0,2-1 10 0 0,8 0-26 0 0,10 3-35 0 0,6 0 65 0 0,-18 0-17 0 0,-11 0 13 0 0,1 0-3 0 0,0 0 0 0 0,0 0 0 0 0,0 0 0 0 0,0 0 0 0 0,0 0 0 0 0,1 0-1 0 0,-1 0 1 0 0,0 0 0 0 0,0 0 0 0 0,0 1 0 0 0,0-1 0 0 0,0 1 0 0 0,0-1 0 0 0,0 1 3 0 0,-1-1-2 0 0,1 1 1 0 0,-1 0-1 0 0,1 0 0 0 0,-1-1 1 0 0,0 1-1 0 0,0 0 0 0 0,1 0 0 0 0,-1 0 1 0 0,0 0-1 0 0,0-1 0 0 0,0 1 0 0 0,0 0 1 0 0,0 0-1 0 0,0 0 0 0 0,0 0 2 0 0,2 15-45 0 0,0-13 44 0 0,0 0-1 0 0,0 0 1 0 0,1-1-1 0 0,-1 1 0 0 0,1 0 1 0 0,0-1-1 0 0,0 2 2 0 0,0-2-2 0 0,1 1 1 0 0,-2 0-1 0 0,1 0 0 0 0,0 0 1 0 0,2 4 1 0 0,-4-6-5 0 0,-1 1 0 0 0,1-1 0 0 0,0 1 1 0 0,-1-1-1 0 0,1 1 0 0 0,-1-1 0 0 0,0 1 1 0 0,1-1-1 0 0,-1 1 0 0 0,0-1 0 0 0,0 2 5 0 0,0-2 0 0 0,0 0-1 0 0,1 1 1 0 0,-1-1-1 0 0,0 1 0 0 0,1-1 1 0 0,-1 0-1 0 0,1 1 0 0 0,0-1 1 0 0,-1 0-1 0 0,1 0 1 0 0,0 0-1 0 0,0 1 0 0 0,0-1 1 0 0,0 0-1 0 0,0 0 0 0 0,0 0 1 0 0,0 0-1 0 0,0-1 1 0 0,0 1-1 0 0,0 0 0 0 0,1 0 1 0 0,-1 0 0 0 0,0-1 0 0 0,0 1 0 0 0,0-1 0 0 0,0 1 0 0 0,0 0 1 0 0,0-1-1 0 0,0 1 0 0 0,-1 0 0 0 0,1 0 0 0 0,0-1 0 0 0,0 1 0 0 0,-1 0 0 0 0,1 0 0 0 0,-1 0 0 0 0,1 0 0 0 0,0 0 0 0 0,-1 0 0 0 0,0 0 0 0 0,1 0 0 0 0,-1 0 0 0 0,0 0 0 0 0,1 1 0 0 0,-1-1 0 0 0,0 0 0 0 0,0 0 0 0 0,0 0 0 0 0,0 0 0 0 0,0 0 0 0 0,0 0 0 0 0,-1 1 0 0 0,1-1 0 0 0,0 0 0 0 0,0 0 0 0 0,-1 0 0 0 0,1 0 0 0 0,-1 0 0 0 0,1 0 1 0 0,-1 1-1 0 0,-2 3-1 0 0,-2 6 1 0 0,10-1 0 0 0,-2-5 0 0 0,-1 11 0 0 0,-2-15 0 0 0,0 0 0 0 0,0 0 0 0 0,0 0 0 0 0,0-1 0 0 0,0 1 0 0 0,0 0 0 0 0,1 0 0 0 0,-1 0 0 0 0,0 0 0 0 0,0-1 0 0 0,1 1 0 0 0,-1 0 0 0 0,0 0 0 0 0,1 0 0 0 0,7 2 0 0 0,-16-3-30 0 0,6 0-37 0 0,1 0-33 0 0,1 3-154 0 0,0-1 183 0 0,0-1-6 0 0,0 1-22 0 0,0-1-41 0 0,0 0-17 0 0,0 0-42 0 0,0 0-48 0 0,0 0-55 0 0,0 0-59 0 0,0-1-54 0 0,0 1-48 0 0,0-1-43 0 0,0 0-148 0 0,0 1-41 0 0,0-1-181 0 0,0 0-482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30.9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365 1 6240 0 0,'0'0'182'0'0,"0"0"58"0"0,0 0 136 0 0,-3 0 59 0 0,1 0-349 0 0,0 0 36 0 0,-3 0 203 0 0,-19 0 1034 0 0,19 0-1106 0 0,0 0-47 0 0,1 0-59 0 0,0 0-79 0 0,2 0-94 0 0,0 0-111 0 0,-3 0 450 0 0,2 0-22 0 0,-26 0 269 0 0,-2 0-106 0 0,30 0-445 0 0,1 0-1 0 0,-1 0 1 0 0,1 0-1 0 0,-1 0 1 0 0,1 0-1 0 0,-1 0 1 0 0,1 0-1 0 0,-1 0 1 0 0,0 0-1 0 0,1 0 1 0 0,-1 0-1 0 0,1 0 1 0 0,0 0-1 0 0,-1 1 1 0 0,1-1-1 0 0,-1 0 1 0 0,1 0-1 0 0,-1 1 1 0 0,1-1-1 0 0,-1 0 1 0 0,1 1-1 0 0,0-1 1 0 0,-1 0-1 0 0,1 1 1 0 0,0-1-1 0 0,-1 0 1 0 0,1 1-1 0 0,0-1 1 0 0,-1 1-9 0 0,-6 6 165 0 0,-8-6-50 0 0,-1 0 1 0 0,4 2 3 0 0,-19 24 209 0 0,21-23-241 0 0,7-3-71 0 0,1 0 0 0 0,0 1 0 0 0,-1-1 1 0 0,1 0-1 0 0,0 0 0 0 0,0 1 0 0 0,0 0 0 0 0,0-1 0 0 0,0 1-16 0 0,-11 10 86 0 0,8-7-50 0 0,1-1 0 0 0,-1 1 1 0 0,1-1-1 0 0,-1 1 0 0 0,2 0 1 0 0,-2 2-37 0 0,0 4 65 0 0,4-9-51 0 0,0 0 0 0 0,0 1 0 0 0,0-1 0 0 0,-1 0 0 0 0,1 0 0 0 0,-1 0 0 0 0,1 0 0 0 0,-1 0 1 0 0,0 0-15 0 0,0 1 22 0 0,-1 0 0 0 0,1 0 1 0 0,0 0-1 0 0,0 1 1 0 0,0-1-1 0 0,0 2-22 0 0,0-2 19 0 0,0 1 0 0 0,0-1 0 0 0,0 0 0 0 0,0 0 0 0 0,-1 0 0 0 0,0 1-19 0 0,1-2 13 0 0,0 1 0 0 0,0-1 0 0 0,1 0 1 0 0,-1 1-1 0 0,1-1 0 0 0,0 1 1 0 0,0-1-1 0 0,0 1 0 0 0,0 0 1 0 0,0 0-1 0 0,0-1 0 0 0,1 1 1 0 0,-1 0-1 0 0,1 0 0 0 0,0 0 0 0 0,0-1 1 0 0,0 1-1 0 0,0 0 0 0 0,1 2-13 0 0,-1 3 36 0 0,0-6-28 0 0,0 0 0 0 0,0-1 0 0 0,1 1 0 0 0,-1 0 0 0 0,0-1 0 0 0,1 1 0 0 0,-1 0 0 0 0,1-1 0 0 0,0 1 0 0 0,-1-1 0 0 0,1 1 0 0 0,0-1 0 0 0,0 1 0 0 0,0-1 0 0 0,0 0 0 0 0,0 0 0 0 0,0 1 0 0 0,1-1-8 0 0,1 2 72 0 0,-1 0 0 0 0,9 7 0 0 0,-6-6 16 0 0,2-3-53 0 0,-1-1-6 0 0,1 5 5 0 0,-6-4-29 0 0,-1-1 0 0 0,1 1-1 0 0,0 0 1 0 0,0-1-1 0 0,-1 1 1 0 0,1-1 0 0 0,0 1-1 0 0,0-1 1 0 0,0 1 0 0 0,0-1-1 0 0,0 0 1 0 0,0 1 0 0 0,-1-1-1 0 0,1 0 1 0 0,0 0 0 0 0,0 0-1 0 0,0 0 1 0 0,0 0-1 0 0,0 0 1 0 0,0 0 0 0 0,0 0-1 0 0,0 0 1 0 0,0 0 0 0 0,0 0-1 0 0,0 0 1 0 0,0-1 0 0 0,0 1-5 0 0,21-10 86 0 0,1 7-39 0 0,-22 3-43 0 0,1 0 1 0 0,0 0-1 0 0,0-1 0 0 0,0 1 1 0 0,-1 0-1 0 0,1-1 0 0 0,0 1 1 0 0,0-1-1 0 0,-1 1 1 0 0,1-1-1 0 0,0 0 0 0 0,-1 0 1 0 0,1 0-1 0 0,0 0-4 0 0,-1 0 7 0 0,1 0 0 0 0,-1 0 0 0 0,1 0 0 0 0,0 0 0 0 0,-1 1 0 0 0,1-1 0 0 0,0 1 1 0 0,0-1-1 0 0,-1 1 0 0 0,1-1 0 0 0,0 1 0 0 0,0 0 0 0 0,0 0 0 0 0,0 0-7 0 0,4 0 2 0 0,0-1 0 0 0,-1 0 0 0 0,1 0 0 0 0,0-1 1 0 0,-1 1-1 0 0,1-1 0 0 0,-1 0 0 0 0,0-1 0 0 0,0 0 0 0 0,1 1-2 0 0,12-9 43 0 0,-5 8-34 0 0,-11 3-9 0 0,1-1 0 0 0,-1 1 0 0 0,0-1 0 0 0,0 0 1 0 0,1 0-1 0 0,-1 0 0 0 0,0 0 0 0 0,0 0 0 0 0,0 0 0 0 0,0 0 0 0 0,0-1 0 0 0,0 1 0 0 0,0 0 1 0 0,0-1-1 0 0,13-14 0 0 0,-1 0 10 0 0,-9-15 44 0 0,26-33-54 0 0,-27 59 0 0 0,0 0 0 0 0,0 0 0 0 0,0 0 0 0 0,1 0 0 0 0,-1 1 0 0 0,3-2 0 0 0,6-6 0 0 0,-4 5 2 0 0,-2 5 38 0 0,0 3 36 0 0,-1 4 39 0 0,-3-2 124 0 0,-6-6 1 0 0,-2-1-139 0 0,0-2-24 0 0,2 4-81 0 0,3 1-72 0 0,3 1-121 0 0,7 0-24 0 0,-7 0 23 0 0,-1 0 108 0 0,9 0 23 0 0,-11 0 66 0 0,0 0 0 0 0,0 0 0 0 0,0 0-1 0 0,0 0 1 0 0,0 0 0 0 0,0 0 0 0 0,0 0 0 0 0,1 0 0 0 0,-1 0 0 0 0,0 0 0 0 0,0 0-1 0 0,0 0 1 0 0,0 0 0 0 0,0 0 0 0 0,0 0 0 0 0,0 0 0 0 0,0 0 0 0 0,0 0 0 0 0,0 0-1 0 0,1 0 1 0 0,-1 0 0 0 0,0 0 0 0 0,0 0 0 0 0,0 0 0 0 0,0 0 0 0 0,0 1 0 0 0,0-1-1 0 0,0 0 1 0 0,0 0 0 0 0,0 0 0 0 0,0 0 0 0 0,0 0 0 0 0,0 0 0 0 0,0 0 0 0 0,0 0-1 0 0,0 0 1 0 0,1 0 0 0 0,-1 0 0 0 0,0 0 0 0 0,0 1 0 0 0,0-1 0 0 0,0 0 0 0 0,0 0-1 0 0,0 0 1 0 0,0 0 0 0 0,0 0 0 0 0,0 0 0 0 0,0 0 0 0 0,0 0 0 0 0,0 0 0 0 0,0 0-1 0 0,0 1 1 0 0,0-1 0 0 0,0 0 0 0 0,0 0 0 0 0,0 0 0 0 0,-1 0 1 0 0,1 2-1 0 0,0 1 0 0 0,0-1 0 0 0,0 1 0 0 0,0-1 0 0 0,0 1 1 0 0,1-1-1 0 0,-1 0 0 0 0,1 1 0 0 0,-1-1 0 0 0,1 1 0 0 0,0-1 0 0 0,0 0 0 0 0,0 0 1 0 0,0 1-1 0 0,0-1 0 0 0,1 0 1 0 0,-1-1 0 0 0,-1 0 0 0 0,1 0 0 0 0,0 0 0 0 0,-1 0 0 0 0,1 0 0 0 0,-1 1 0 0 0,1-1 0 0 0,-1 0 0 0 0,0 0 0 0 0,1 0 0 0 0,-1 0 0 0 0,0 1 0 0 0,0-1 0 0 0,0 0 1 0 0,0 0-1 0 0,0 1 0 0 0,0 0 0 0 0,0 0 0 0 0,0 0 0 0 0,-1 0 0 0 0,1-1 0 0 0,-1 1 0 0 0,1 0 0 0 0,-1-1 0 0 0,0 1 0 0 0,0 0 0 0 0,0 0 0 0 0,-3 10 0 0 0,8-2 2 0 0,-4-9 0 0 0,1 0 1 0 0,0-1-1 0 0,-1 1 0 0 0,1 0 0 0 0,-1 0 0 0 0,1 0 1 0 0,-1 0-1 0 0,0 0 0 0 0,1 0 0 0 0,-1 0 0 0 0,0 0 1 0 0,0 0-1 0 0,0 0 0 0 0,0 0 0 0 0,0 0 0 0 0,0 0 1 0 0,0 1-1 0 0,0-1 0 0 0,0 0 0 0 0,0 0 0 0 0,-1 0 1 0 0,1 0-1 0 0,0 0-2 0 0,-13 24 6 0 0,1-4 22 0 0,5-4 69 0 0,3-6-48 0 0,-3 7 35 0 0,5-2 23 0 0,2-14-94 0 0,0 0 1 0 0,-1-1-1 0 0,1 1 1 0 0,0 0-1 0 0,-1 0 1 0 0,1-1-1 0 0,-1 1 1 0 0,1 0-1 0 0,-1-1 1 0 0,0 1-1 0 0,0 0 1 0 0,0-1-1 0 0,0 1-13 0 0,0-1 13 0 0,0 1 0 0 0,0-1 0 0 0,0 1 0 0 0,1-1 0 0 0,-1 1 0 0 0,0 0 0 0 0,1 0 0 0 0,-1-1 0 0 0,1 1 0 0 0,0 0 0 0 0,-1 0 0 0 0,1-1 0 0 0,0 1-13 0 0,1 10 87 0 0,-1-9-67 0 0,0 0 1 0 0,1 1 0 0 0,-1-1 0 0 0,-1 0-1 0 0,1 0 1 0 0,0 1 0 0 0,-1-1 0 0 0,0 0-1 0 0,1 0 1 0 0,-1 1-21 0 0,-5 4 35 0 0,0 4 15 0 0,4 2 64 0 0,2-7-54 0 0,0-4-14 0 0,0 0 35 0 0,3-3 15 0 0,13 3-17 0 0,7 7-85 0 0,-17-7-119 0 0,-6-3-74 0 0,0 0 89 0 0,0 0-58 0 0,0 0-77 0 0,0 0 75 0 0,0 0-36 0 0,0 0-39 0 0,0 0-38 0 0,0 0-382 0 0,0 0 93 0 0,0 0-52 0 0,0 0-735 0 0,0 0-578 0 0,0 0-1100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31.2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0 9792 0 0,'0'0'222'0'0,"0"0"30"0"0,0 0 18 0 0,0 1-117 0 0,-2 1-80 0 0,-2 2-37 0 0,-3 5-26 0 0,2 4-10 0 0,-2-8-14 0 0,2 0 24 0 0,4 4 70 0 0,0-4 57 0 0,0 0 51 0 0,-1 1 85 0 0,-3 2 178 0 0,2-1-63 0 0,1-2-175 0 0,1-1-80 0 0,0 0-51 0 0,1-1 119 0 0,0 0-36 0 0,0 2 76 0 0,1 0-84 0 0,-2 8 70 0 0,-2-8-63 0 0,-1 4 12 0 0,-2 1 67 0 0,3 3 48 0 0,3-12-271 0 0,0-1-1 0 0,0 1 1 0 0,0 0-1 0 0,0-1 1 0 0,0 1-1 0 0,0 0 1 0 0,0-1-1 0 0,0 1 0 0 0,0 0 1 0 0,0-1-1 0 0,-1 1 1 0 0,1 0-1 0 0,0-1 1 0 0,-1 1-1 0 0,1 0 1 0 0,0-1-1 0 0,-1 1 1 0 0,1-1-1 0 0,-1 1 1 0 0,1-1-1 0 0,-1 1 1 0 0,1-1-1 0 0,-1 1 0 0 0,1-1 1 0 0,-1 0-1 0 0,0 1-19 0 0,1-1 19 0 0,-1 0 0 0 0,1 1 0 0 0,-1-1 0 0 0,1 1 0 0 0,-1-1 0 0 0,1 1 0 0 0,-1-1 0 0 0,1 1 0 0 0,-1-1 0 0 0,1 1 0 0 0,0-1 0 0 0,-1 1 0 0 0,1 0 0 0 0,0-1 0 0 0,-1 1 0 0 0,1 0 0 0 0,0-1 0 0 0,0 1 0 0 0,0 0 0 0 0,0-1 0 0 0,-1 1 0 0 0,1 0 0 0 0,0-1 0 0 0,0 1 0 0 0,0 0 0 0 0,1 0-19 0 0,-1 3 57 0 0,0 2 90 0 0,0 0 54 0 0,0 8 330 0 0,0-6-284 0 0,0-4-171 0 0,0-2-74 0 0,0 1 162 0 0,0-1-4 0 0,0 9-8 0 0,0-11-149 0 0,-1 0-1 0 0,1 0 0 0 0,0 0 0 0 0,0 0 0 0 0,0 0 0 0 0,0 1 0 0 0,0-1 0 0 0,0 0 0 0 0,0 0 0 0 0,0 0 0 0 0,0 0 0 0 0,0 0 0 0 0,0 0 0 0 0,0 0 0 0 0,0 0 0 0 0,0 0 0 0 0,0 0 1 0 0,0 1-1 0 0,0-1 0 0 0,0 0 0 0 0,1 0 0 0 0,-1 0 0 0 0,0 0 0 0 0,0 0 0 0 0,0 0 0 0 0,0 0 0 0 0,0 0 0 0 0,0 0 0 0 0,0 0 0 0 0,0 0 0 0 0,0 0 0 0 0,0 1 0 0 0,0-1 0 0 0,0 0 1 0 0,0 0-1 0 0,0 0 0 0 0,0 0 0 0 0,1 0 0 0 0,-1 0 0 0 0,0 0 0 0 0,0 0 0 0 0,0 0 0 0 0,0 0 0 0 0,0 0 0 0 0,0 0 0 0 0,0 0 0 0 0,0 0 0 0 0,0 0 0 0 0,0 0 0 0 0,1 0 0 0 0,-1 0 1 0 0,0 0-1 0 0,0 0 0 0 0,0 0 0 0 0,0 0 0 0 0,0 0 0 0 0,0 0-2 0 0,11 0 98 0 0,-9 0-2 0 0,4 2-16 0 0,15 9-49 0 0,-16-9 41 0 0,-2-2-4 0 0,4 0-81 0 0,-1-2-81 0 0,0-2-101 0 0,1-3-236 0 0,-5 5-428 0 0,-1 2 493 0 0,-1-1 200 0 0,0 1-37 0 0,0 0-1 0 0,1-1-38 0 0,-1 1-43 0 0,1-1-47 0 0,0 0-53 0 0,0 0-48 0 0,0 0-43 0 0,0 0-37 0 0,1-1-144 0 0,0 0-38 0 0,3-3-1518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42.1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0 8232 0 0,'0'0'182'0'0,"0"0"29"0"0,0 3 14 0 0,0 1-48 0 0,0 21-116 0 0,0-11 4 0 0,0 0 113 0 0,0-2 40 0 0,0 0 45 0 0,0 28 723 0 0,0-24-601 0 0,0 0-79 0 0,0-8-200 0 0,0-1-39 0 0,0 3 111 0 0,2-3-42 0 0,0 1-14 0 0,2 2 10 0 0,1 5 58 0 0,0 14 207 0 0,1-14-122 0 0,-1-2-38 0 0,-3 9 66 0 0,-2-9-137 0 0,-1 7 109 0 0,5-3-23 0 0,15 47 319 0 0,-12-36-359 0 0,-5-17-129 0 0,-1 0 0 0 0,0 0 0 0 0,-1 0 0 0 0,-1 6-83 0 0,1-2 64 0 0,1 11 54 0 0,-1-22-106 0 0,0 0 0 0 0,1 0 1 0 0,0-1-1 0 0,0 1 0 0 0,0 0 1 0 0,0-1-1 0 0,1 1 1 0 0,0-1-1 0 0,1 4-12 0 0,-2-4 9 0 0,0 0 1 0 0,0-1-1 0 0,-1 1 1 0 0,1 0 0 0 0,-1 0-1 0 0,0 0 1 0 0,0 0-1 0 0,0 0 1 0 0,0 0-1 0 0,-1 2-9 0 0,1 11 22 0 0,0-12-16 0 0,-1 0-1 0 0,1 0 0 0 0,-1 0 1 0 0,0 0-1 0 0,0 0 0 0 0,0 0 1 0 0,-1-1-1 0 0,1 1 0 0 0,-1 0 1 0 0,-1 2-6 0 0,0-2 10 0 0,3 1-25 0 0,0 2 65 0 0,0 6 70 0 0,0-13-119 0 0,0 0 0 0 0,0 0 1 0 0,0 0-1 0 0,0 0 0 0 0,0 0 1 0 0,0 0-1 0 0,0 0 0 0 0,0 0 1 0 0,0 0-1 0 0,0 1 0 0 0,0-1 1 0 0,0 0-1 0 0,0 0 0 0 0,0 0 0 0 0,0 0 1 0 0,0 0-1 0 0,0 0 0 0 0,0 0 1 0 0,0 0-1 0 0,0 0 0 0 0,0 0 1 0 0,0 1-1 0 0,0-1 0 0 0,0 0 1 0 0,0 0-1 0 0,0 0 0 0 0,0 0 1 0 0,0 0-1 0 0,0 0 0 0 0,0 0 0 0 0,0 0 1 0 0,-1 0-1 0 0,1 0 0 0 0,0 0 1 0 0,0 0-1 0 0,0 0 0 0 0,0 0 1 0 0,0 0-1 0 0,0 0 0 0 0,0 0 1 0 0,0 0-1 0 0,0 0 0 0 0,0 1 0 0 0,0-1 1 0 0,-1 0-1 0 0,1 0 0 0 0,0 0 1 0 0,0 0-1 0 0,0 0 0 0 0,0 0 1 0 0,0-1-1 0 0,0 1 0 0 0,0 0 1 0 0,0 0-1 0 0,0 0 0 0 0,0 0 0 0 0,-1 0 0 0 0,-1 1-13 0 0,-4 1 67 0 0,4 0-63 0 0,1-1-53 0 0,-1 1-71 0 0,1 0-50 0 0,0-1-78 0 0,0 0-90 0 0,-1 1-103 0 0,1-1-117 0 0,0-1 238 0 0,0 0-33 0 0,0 1-36 0 0,0-1-37 0 0,-1 0-38 0 0,1 0-41 0 0,-1 0-1433 0 0,1 0-1110 0 0</inkml:trace>
  <inkml:trace contextRef="#ctx0" brushRef="#br0" timeOffset="684.7">0 363 7568 0 0,'0'0'166'0'0,"0"0"29"0"0,0 0 14 0 0,0 0 42 0 0,0 0 126 0 0,3 0 58 0 0,9 1-4 0 0,-7-1-274 0 0,-1 1 0 0 0,1-1 1 0 0,0 0-1 0 0,0 0 0 0 0,0 0 1 0 0,-1-1-1 0 0,1 0 0 0 0,0 0 1 0 0,0 0-158 0 0,7-5 293 0 0,-1 2-43 0 0,-1 1-42 0 0,2 2-41 0 0,0 1-11 0 0,-2-2-46 0 0,-1-2-24 0 0,2-4-5 0 0,3-1 15 0 0,-2 4 17 0 0,10-1 24 0 0,-15 4-79 0 0,1 0-1 0 0,-1 0 1 0 0,0-1 0 0 0,3-1-58 0 0,5-4 92 0 0,-8 4-43 0 0,0 1-1 0 0,0-1 1 0 0,0 1-1 0 0,1 1 1 0 0,-1-1 0 0 0,1 1-49 0 0,12-1 88 0 0,-13 2-57 0 0,0 0 1 0 0,1-1-1 0 0,-1 1 0 0 0,0-2 0 0 0,0 1 1 0 0,6-3-32 0 0,-4 1 30 0 0,1 0 1 0 0,-1 0 0 0 0,1 1-1 0 0,3 0-30 0 0,22-4 13 0 0,-12 2-73 0 0,-1 0-73 0 0,0-1-93 0 0,-2-3-110 0 0,-14 5 220 0 0,7-3-118 0 0,0 5-14 0 0,0-1-42 0 0,-5 0 56 0 0,0 0-47 0 0,17-12-750 0 0,-16 7 651 0 0,-1 2 36 0 0,-1 2 18 0 0,-1 1-36 0 0,11-7-594 0 0,-13 6 676 0 0,-1 0 42 0 0,-1-1 1 0 0,2-2-325 0 0,-1 5 328 0 0,1 0 34 0 0,1-1 77 0 0,8-7-319 0 0,-10 7 152 0 0,-2 0 99 0 0,0 1 64 0 0,-1-1 65 0 0,-1 0 36 0 0,3 1-55 0 0,2 0 7 0 0,2 1 18 0 0,-3 1 13 0 0,-3 0 70 0 0,0 0 54 0 0,0 0 96 0 0,0 0 14 0 0,-1 2-30 0 0,1 0-77 0 0,0 2-53 0 0,1 2-13 0 0,-1-4 22 0 0,0 15 81 0 0,0-14-95 0 0,0 1 1 0 0,1 0-1 0 0,-1-1 1 0 0,1 1-1 0 0,0 0 0 0 0,0-1 1 0 0,1 3-27 0 0,5 9 132 0 0,-3-1 102 0 0,-5 8 12 0 0,1-11-113 0 0,-1 2 8 0 0,0 8 115 0 0,3-13-130 0 0,0 0 34 0 0,24 84 804 0 0,-23-78-783 0 0,-2 0 1 0 0,0 0 0 0 0,-1 0-1 0 0,0 0 1 0 0,-1 0-182 0 0,0 8 237 0 0,2-11-37 0 0,0-3-46 0 0,1 1-16 0 0,2 0 13 0 0,1 6 62 0 0,-3-7-102 0 0,-1 1 41 0 0,-1 35 750 0 0,0-36-745 0 0,0-1-40 0 0,0 0 166 0 0,0-1-80 0 0,0 4 11 0 0,0 6-1 0 0,0-10-91 0 0,0 0 68 0 0,0 0 99 0 0,0 0 80 0 0,0-3-138 0 0,0-1 35 0 0,0 1 39 0 0,0 0 40 0 0,0 0 44 0 0,0-1 48 0 0,0 1-173 0 0,0-3-32 0 0,0 0-10 0 0,0-3-5 0 0,0-3-76 0 0,-1-8 54 0 0,1 4-92 0 0,1 2-48 0 0,2 2-37 0 0,7-13 56 0 0,-5-7-60 0 0,6 5-14 0 0,-5 0 0 0 0,-5 13 0 0 0,1 1 0 0 0,0-1 0 0 0,1 1 0 0 0,1-3 0 0 0,3-6 4 0 0,0-2-50 0 0,-5 10 4 0 0,1 0 1 0 0,1 0 0 0 0,0 0-1 0 0,1-2 42 0 0,-1 4-39 0 0,1-1-1 0 0,1 1 0 0 0,-1 0 1 0 0,1 1-1 0 0,0-1 40 0 0,3-2-75 0 0,0 0-36 0 0,4-3 31 0 0,-12 10 79 0 0,0 1-1 0 0,1-1 1 0 0,-1 1-1 0 0,0-1 0 0 0,1 1 1 0 0,-1 0-1 0 0,0 0 0 0 0,1-1 1 0 0,-1 1-1 0 0,1 0 0 0 0,-1 0 1 0 0,0 0-1 0 0,1 0 1 0 0,-1 1-1 0 0,1-1 0 0 0,-1 0 1 0 0,0 1-1 0 0,1-1 0 0 0,-1 1 1 0 0,0-1-1 0 0,1 1 0 0 0,0 0 2 0 0,2 2-20 0 0,0 0 0 0 0,0 0 0 0 0,-1 0 0 0 0,1 0 0 0 0,2 4 20 0 0,0-1-40 0 0,-3-3 17 0 0,0 1-1 0 0,0-1 0 0 0,-1 1 1 0 0,1-1-1 0 0,-1 1 0 0 0,0 0 1 0 0,0 0 23 0 0,10 28-96 0 0,1 2 94 0 0,-12-32-2 0 0,0 1 0 0 0,-1 0 1 0 0,1 0-1 0 0,-1 0 1 0 0,1 0-1 0 0,-1 0 1 0 0,0 0-1 0 0,0 0 1 0 0,0 0-1 0 0,-1 0 1 0 0,1 1 3 0 0,-1 4-15 0 0,1 105 5 0 0,0-111 9 0 0,0 0 1 0 0,1-1 0 0 0,-1 1 0 0 0,0-1-1 0 0,0 1 1 0 0,1-1 0 0 0,-1 1 0 0 0,1-1 0 0 0,-1 1-1 0 0,1-1 1 0 0,0 0 0 0 0,0 2 0 0 0,3 1-35 0 0,-1 0-50 0 0,-1-2-29 0 0,-1-1-36 0 0,-1-1-229 0 0,0 0-510 0 0,3 3-58 0 0,10 10-11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31.6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9384 0 0,'0'0'208'0'0,"0"-2"33"0"0,0-1-175 0 0,0 2-30 0 0,0-3 35 0 0,0-2 82 0 0,0 0-33 0 0,0-1 37 0 0,0 5-34 0 0,0 2 140 0 0,0 0 228 0 0,0 0 12 0 0,0 0-34 0 0,0 0-145 0 0,0 0-61 0 0,0 0-9 0 0,0 0-32 0 0,0 0-114 0 0,0 0-108 0 0,0 0-85 0 0,0 0-80 0 0,0 0 39 0 0,0 0-32 0 0,0 0-36 0 0,0 0-33 0 0,0 0-319 0 0,0 0 70 0 0,0 0-46 0 0,0 0-622 0 0,0 0-494 0 0,0 0-937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28.2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0 10304 0 0,'0'0'233'0'0,"0"0"39"0"0,0 0 15 0 0,0 0-3 0 0,0 0-16 0 0,0 0-4 0 0,0 0 0 0 0,0 3-4 0 0,0 1-170 0 0,0 14 452 0 0,1-14-479 0 0,0-1-50 0 0,4 5 98 0 0,-4-7-89 0 0,0 1 0 0 0,0-1 0 0 0,0 0 0 0 0,0 1 0 0 0,-1-1 1 0 0,1 1-1 0 0,-1 0 0 0 0,1-1 0 0 0,-1 1 0 0 0,1-1 0 0 0,-1 1 1 0 0,0 0-1 0 0,0-1 0 0 0,0 1-22 0 0,0 22 254 0 0,0 29 193 0 0,0-36-265 0 0,0 2 58 0 0,0-13-183 0 0,-1-1 0 0 0,0 0 1 0 0,0 0-1 0 0,0 0 0 0 0,-2 5-57 0 0,1-5 53 0 0,0 1-1 0 0,1 0 0 0 0,0-1 0 0 0,0 1 0 0 0,0 0 1 0 0,1 1-53 0 0,0 52 451 0 0,0 1-54 0 0,0-1-64 0 0,0-1-73 0 0,0-56-257 0 0,0 0 1 0 0,0-1 0 0 0,0 1 0 0 0,0-1-1 0 0,1 1 1 0 0,-1 0 0 0 0,1-1-1 0 0,-1 1 1 0 0,1-1 0 0 0,0 1-1 0 0,0-1 1 0 0,-1 1 0 0 0,2 0-4 0 0,4 9 39 0 0,-4 5 35 0 0,-2-15-188 0 0,0 0 65 0 0,0 0 51 0 0,0 0 39 0 0,0 7 296 0 0,0-5-315 0 0,0-1-53 0 0,0 0-37 0 0,0 0-141 0 0,0 0 53 0 0,0-1-40 0 0,0 0-42 0 0,0 1-46 0 0,0-1-49 0 0,0 0-52 0 0,0-1-364 0 0</inkml:trace>
  <inkml:trace contextRef="#ctx0" brushRef="#br0" timeOffset="284.75">1 253 9312 0 0,'0'0'268'0'0,"3"0"4"0"0,0 0-178 0 0,23 0-80 0 0,-19-1 5 0 0,-1-1 35 0 0,4-3 126 0 0,-8 4-146 0 0,-1 0 1 0 0,1 0-1 0 0,-1 0 0 0 0,1 0 0 0 0,0 1 0 0 0,-1-1 0 0 0,1 1 0 0 0,0-1 1 0 0,0 1-1 0 0,-1-1 0 0 0,1 1 0 0 0,0 0 0 0 0,0 0-34 0 0,6-1 194 0 0,0 0-49 0 0,0-1-17 0 0,2-3 12 0 0,1 1 17 0 0,-1 0 33 0 0,-3 2-53 0 0,1 0-23 0 0,1-1 0 0 0,0 1-1 0 0,-2 0 1 0 0,1-1 22 0 0,2 0 53 0 0,19-8 165 0 0,0 6-56 0 0,-14-1-111 0 0,-11 5-144 0 0,-1 0 0 0 0,0-1 1 0 0,0 1-1 0 0,1 1 0 0 0,-1-1 0 0 0,1 0 0 0 0,-1 1 0 0 0,2 0-43 0 0,17-3 115 0 0,-10-2-32 0 0,1-1-34 0 0,8 4-32 0 0,-16 2-70 0 0,0 0-110 0 0,0 0-115 0 0,1 0-122 0 0,-1 0-128 0 0,-2 0 214 0 0,0 0-34 0 0,0 0-35 0 0,0 0-36 0 0,1 0-36 0 0,-1 0-38 0 0,3 0-1197 0 0,4 0-970 0 0</inkml:trace>
  <inkml:trace contextRef="#ctx0" brushRef="#br0" timeOffset="784.84">537 253 5960 0 0,'2'8'68'0'0,"-2"-7"-59"0"0,0-1 0 0 0,0 1-1 0 0,0-1 1 0 0,1 0 0 0 0,-1 1 0 0 0,0-1-1 0 0,0 1 1 0 0,1-1 0 0 0,-1 0 0 0 0,0 1-1 0 0,1-1 1 0 0,-1 0 0 0 0,0 0 0 0 0,1 1-1 0 0,-1-1 1 0 0,0 0 0 0 0,1 0 0 0 0,-1 1-1 0 0,1-1 1 0 0,-1 0-9 0 0,4 1 51 0 0,0-1-1 0 0,0 1 1 0 0,0-1 0 0 0,-1 0-1 0 0,1 0 1 0 0,1-1-51 0 0,22 0 69 0 0,-18 1-53 0 0,-4 0 42 0 0,2 0 377 0 0,-1 0-78 0 0,-1 1-68 0 0,0-1-62 0 0,-1 0-53 0 0,0 0-44 0 0,2 1 26 0 0,10 5 45 0 0,-12-4-108 0 0,1 0 50 0 0,-2 0-32 0 0,3 0 43 0 0,-1-1 44 0 0,13-5 552 0 0,-12 1-483 0 0,0 0-96 0 0,-4 1-139 0 0,0 0-44 0 0,1-1 332 0 0,-1 3-6 0 0,6 1-110 0 0,7-1-4 0 0,-13 1-176 0 0,1-1 0 0 0,-1-1 1 0 0,0 1-1 0 0,0 0 0 0 0,1-1 1 0 0,-1 1-1 0 0,0-1 0 0 0,2 0-24 0 0,4-4 59 0 0,-7 4-46 0 0,1 0-1 0 0,-1 0 1 0 0,1 0-1 0 0,-1 1 1 0 0,1-1-1 0 0,-1 0 1 0 0,1 1 0 0 0,-1-1-1 0 0,1 1 1 0 0,0-1-1 0 0,-1 1 1 0 0,1 0-1 0 0,0 0 1 0 0,0 0-13 0 0,-1 0 7 0 0,0-1-1 0 0,0 1 1 0 0,0 0 0 0 0,0 0-1 0 0,0-1 1 0 0,0 1-1 0 0,0-1 1 0 0,0 1 0 0 0,0-1-1 0 0,0 1 1 0 0,0-1 0 0 0,-1 1-1 0 0,1-1 1 0 0,0 0 0 0 0,0 1-1 0 0,0-1 1 0 0,-1 0-1 0 0,1 0 1 0 0,0 0 0 0 0,-1 0-1 0 0,1 1 1 0 0,-1-1 0 0 0,1 0-1 0 0,-1 0 1 0 0,0 0 0 0 0,1-1-7 0 0,7-9 58 0 0,-6 8 18 0 0,-2 0 16 0 0,1 1-56 0 0,-1-1 1 0 0,1 0-1 0 0,0 1 1 0 0,0-1 0 0 0,0 0-1 0 0,1 1 1 0 0,0-2-37 0 0,0 0 30 0 0,-3 4-26 0 0,1 0-1 0 0,0-1 1 0 0,0 1-1 0 0,0 0 0 0 0,-1 0 1 0 0,1 0-1 0 0,0-1 1 0 0,-1 1-1 0 0,1 0 1 0 0,0 0-1 0 0,0 0 1 0 0,-1 0-1 0 0,1 0 0 0 0,0 0 1 0 0,-1-1-1 0 0,1 1 1 0 0,0 0-1 0 0,-1 0 1 0 0,1 0-1 0 0,0 0 0 0 0,-1 0 1 0 0,1 0-1 0 0,0 0 1 0 0,-1 0-1 0 0,1 0 1 0 0,0 1-4 0 0,0-1 0 0 0,0 0 1 0 0,0 0 1 0 0,0 0-1 0 0,-1 0 1 0 0,1 0-1 0 0,0 0 1 0 0,0 0-1 0 0,0 0 1 0 0,0 0 0 0 0,0 0-1 0 0,0 0 1 0 0,0 0-1 0 0,0 0 1 0 0,0 0-1 0 0,0 0 1 0 0,-1 0-1 0 0,1 0 1 0 0,0 0-1 0 0,0 0 1 0 0,0 0-1 0 0,0 0 1 0 0,0 0 0 0 0,0 0-1 0 0,0 0 1 0 0,0-1-1 0 0,0 1 1 0 0,0 0-1 0 0,0 0 1 0 0,0 0-1 0 0,-1 0 1 0 0,1 0-1 0 0,0 0 1 0 0,0 0 0 0 0,0 0-1 0 0,0 0 1 0 0,0 0-1 0 0,0 0 1 0 0,0 0-1 0 0,0 0 1 0 0,0-1-1 0 0,0 1 1 0 0,0 0-1 0 0,0 0 1 0 0,0 0 0 0 0,0 0-1 0 0,0 0 1 0 0,0 0-1 0 0,0 0 1 0 0,0 0-1 0 0,0 0 1 0 0,0 0-1 0 0,0-1 1 0 0,0 1-1 0 0,0 0 1 0 0,0 0 0 0 0,0 0-1 0 0,0 0 1 0 0,0 0-2 0 0,0-11 88 0 0,0 9 4 0 0,0-1 17 0 0,0 3-104 0 0,0-1 0 0 0,0 1 0 0 0,0-1 0 0 0,0 1 0 0 0,0 0 0 0 0,0-1 0 0 0,0 1 0 0 0,0-1 0 0 0,0 1 0 0 0,0 0 0 0 0,0-1 0 0 0,0 1 0 0 0,-1-1 0 0 0,1 1 0 0 0,0 0 0 0 0,0-1 0 0 0,0 1 0 0 0,-1 0 0 0 0,1-1 0 0 0,0 1 0 0 0,0 0 0 0 0,-1-1 0 0 0,1 1 0 0 0,0 0 0 0 0,-1-1 0 0 0,1 1 0 0 0,0 0 0 0 0,-1 0 0 0 0,1 0 0 0 0,-1-1 0 0 0,1 1-5 0 0,-7-5 84 0 0,2-1-8 0 0,5 5-74 0 0,0 1 0 0 0,0-1-1 0 0,0 1 1 0 0,-1 0 0 0 0,1-1 0 0 0,0 1 0 0 0,0 0-1 0 0,-1-1 1 0 0,1 1 0 0 0,0 0 0 0 0,-1-1 0 0 0,1 1-1 0 0,0 0 1 0 0,-1 0 0 0 0,1-1 0 0 0,0 1-1 0 0,-1 0 1 0 0,1 0 0 0 0,-1 0 0 0 0,1 0 0 0 0,0-1-1 0 0,-1 1 1 0 0,1 0 0 0 0,-1 0 0 0 0,1 0 0 0 0,0 0-1 0 0,-1 0 1 0 0,1 0 0 0 0,-1 0 0 0 0,1 0 0 0 0,-1 0-2 0 0,-4-2 48 0 0,-6-9-26 0 0,11 11-20 0 0,-1-1 0 0 0,1 1 0 0 0,-1-1 0 0 0,1 1 1 0 0,-1 0-1 0 0,0-1 0 0 0,1 1 0 0 0,-1 0 0 0 0,1 0 0 0 0,-1 0 0 0 0,0-1 0 0 0,1 1 0 0 0,-1 0 0 0 0,0 0 0 0 0,1 0 0 0 0,-1 0 0 0 0,0 0 0 0 0,1 0 0 0 0,-1 0 0 0 0,0 0 0 0 0,1 0 0 0 0,-1 1 1 0 0,0-1-1 0 0,1 0-2 0 0,-3 0 4 0 0,-13 0 6 0 0,-2 0 63 0 0,4 0-36 0 0,1 2-26 0 0,4 4 23 0 0,1 1 43 0 0,5-3-31 0 0,-5 4 0 0 0,-18 17 170 0 0,15-13-190 0 0,8-9-26 0 0,1 0 0 0 0,-1 0 0 0 0,1 1 0 0 0,0-1 0 0 0,0 1 0 0 0,0 0 0 0 0,0 0 0 0 0,1-1 0 0 0,0 1 0 0 0,0 0 0 0 0,-1 3 0 0 0,-9 25 0 0 0,6-23 0 0 0,4-8 4 0 0,0 0 0 0 0,0 1-1 0 0,0-1 1 0 0,0 1 0 0 0,1-1 0 0 0,-1 1-1 0 0,0-1 1 0 0,1 1 0 0 0,0-1 0 0 0,-1 1 0 0 0,1 0-1 0 0,0-1 1 0 0,0 1 0 0 0,-1 0-4 0 0,1 5 9 0 0,0-5-3 0 0,0 0 1 0 0,0 1 0 0 0,0-1-1 0 0,0 0 1 0 0,0 0-1 0 0,1 0 1 0 0,-1 0-1 0 0,0 0 1 0 0,1 1 0 0 0,0 0-7 0 0,1 1 18 0 0,3 5 31 0 0,-1 0-1 0 0,2-1 1 0 0,1 4-49 0 0,-5-10 5 0 0,-1 0-1 0 0,1 0 1 0 0,0 0 0 0 0,0 0 0 0 0,0 0 0 0 0,0-1 0 0 0,1 1 0 0 0,-1-1 0 0 0,1 1-5 0 0,2 0 19 0 0,-5-1-16 0 0,1-1 0 0 0,0 0 0 0 0,-1 0 0 0 0,1 1 1 0 0,0-1-1 0 0,-1 0 0 0 0,1 1 0 0 0,-1-1 0 0 0,1 1 0 0 0,-1-1 1 0 0,1 1-1 0 0,-1-1 0 0 0,1 1 0 0 0,-1-1 0 0 0,1 1 1 0 0,-1-1-1 0 0,0 1 0 0 0,1 0 0 0 0,-1-1 0 0 0,0 1 1 0 0,1-1-1 0 0,-1 2-3 0 0,2 2 7 0 0,-1-2-1 0 0,0-1 1 0 0,1 1 0 0 0,-1-1-1 0 0,0 1 1 0 0,0-1 0 0 0,1 0 0 0 0,-1 0-1 0 0,1 0 1 0 0,-1 0 0 0 0,2 1-7 0 0,19 9 16 0 0,-15-8-19 0 0,-4-2 3 0 0,0 0 0 0 0,-1 0 0 0 0,1-1 0 0 0,0 1 0 0 0,0-1 0 0 0,0 0 0 0 0,0 1 0 0 0,0-1 0 0 0,0-1 0 0 0,2 1 0 0 0,11-1 0 0 0,-8 1 1 0 0,2 0 2 0 0,6 0 46 0 0,-9 0-34 0 0,4 1-32 0 0,3 0-47 0 0,0-2-57 0 0,-2-3-69 0 0,-4-1 66 0 0,4-1-79 0 0,-3 4-17 0 0,-7 2 32 0 0,1-2-157 0 0,1-3 98 0 0,0 1 36 0 0,-1 1 1 0 0,1-1-1 0 0,0 1 0 0 0,0-1 1 0 0,2 0 210 0 0,10 2-664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26.6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1 7688 0 0,'0'0'166'0'0,"0"0"29"0"0,0 0 14 0 0,3 3-25 0 0,7 7-128 0 0,-7-6 33 0 0,-2 0-46 0 0,-2 4-7 0 0,1-8-24 0 0,0 3 70 0 0,0-1 22 0 0,1 7 47 0 0,5 1-24 0 0,-2-2 1 0 0,-1-2 20 0 0,-2 1 36 0 0,0 1 70 0 0,-1-5-151 0 0,-1-1-56 0 0,1 0 0 0 0,0-1 1 0 0,0 1-1 0 0,0 0 1 0 0,0 0-1 0 0,1 0 0 0 0,-1 0 1 0 0,0-1-1 0 0,1 1 0 0 0,-1 0 1 0 0,1 1-48 0 0,6 1 208 0 0,-7-4-194 0 0,1 1 0 0 0,-1-1 0 0 0,1 0-1 0 0,-1 0 1 0 0,1 1 0 0 0,-1-1 0 0 0,0 0-1 0 0,1 1 1 0 0,-1-1 0 0 0,0 0 0 0 0,1 1 0 0 0,-1-1-1 0 0,0 1 1 0 0,1-1 0 0 0,-1 1 0 0 0,0-1-1 0 0,0 0 1 0 0,0 1 0 0 0,1-1 0 0 0,-1 1 0 0 0,0-1-1 0 0,0 1 1 0 0,0-1 0 0 0,0 1 0 0 0,0-1-1 0 0,0 1 1 0 0,0-1 0 0 0,0 1 0 0 0,0-1-1 0 0,0 1 1 0 0,0-1 0 0 0,0 1-14 0 0,0 24 597 0 0,1 1 10 0 0,-1-8-269 0 0,-2-6-135 0 0,0-1-97 0 0,-4 5 104 0 0,5-13-162 0 0,0 0 0 0 0,-1 1 0 0 0,1-1 1 0 0,1 0-1 0 0,-1 1 0 0 0,0-1 0 0 0,1 1 1 0 0,0 1-49 0 0,-1 10 210 0 0,1-1-65 0 0,-3 2-15 0 0,-6 17 89 0 0,5-12 6 0 0,4-2-63 0 0,0-6-82 0 0,-2-2-39 0 0,-8 10 67 0 0,5 5-4 0 0,-1-10-33 0 0,5-13-57 0 0,-1 0 0 0 0,1 0-1 0 0,0 1 1 0 0,0-1 0 0 0,1 0 0 0 0,-1 1 0 0 0,1-1 0 0 0,-1 2-14 0 0,2 5 38 0 0,-1-8-28 0 0,0 0 0 0 0,0 0 0 0 0,0 0-1 0 0,0 0 1 0 0,0 0 0 0 0,0 0 0 0 0,-1 0-1 0 0,1 0 1 0 0,-1 0 0 0 0,1 0 0 0 0,-1 0-10 0 0,-4 7 35 0 0,4-8-32 0 0,0 0-1 0 0,0 1 1 0 0,0-1-1 0 0,1 1 1 0 0,-1-1 0 0 0,0 1-1 0 0,1-1 1 0 0,-1 1-1 0 0,1-1 1 0 0,-1 1 0 0 0,1 0-1 0 0,0-1 1 0 0,0 1 0 0 0,0 0-3 0 0,0 0 4 0 0,0-1 1 0 0,-1 1-1 0 0,1 0 1 0 0,0-1 0 0 0,-1 1-1 0 0,1-1 1 0 0,0 1 0 0 0,-1-1-1 0 0,0 1 1 0 0,1-1-1 0 0,-1 1 1 0 0,0-1 0 0 0,-1 2-5 0 0,1-2 9 0 0,0 1 0 0 0,0 0 1 0 0,0-1-1 0 0,1 1 0 0 0,-1 0 1 0 0,0 0-1 0 0,1 0 0 0 0,-1-1 1 0 0,1 1-1 0 0,-1 0 0 0 0,1 0 1 0 0,0 0-1 0 0,0 2-9 0 0,0-4 4 0 0,0 1 1 0 0,0-1 0 0 0,0 1-1 0 0,0-1 1 0 0,0 1 0 0 0,0-1-1 0 0,0 1 1 0 0,0-1 0 0 0,0 1-1 0 0,0-1 1 0 0,-1 1-1 0 0,1-1 1 0 0,0 1 0 0 0,0-1-1 0 0,0 1 1 0 0,-1-1 0 0 0,1 0-1 0 0,0 1 1 0 0,-1-1 0 0 0,1 1-1 0 0,0-1 1 0 0,-1 0-1 0 0,1 1 1 0 0,0-1 0 0 0,-1 0-1 0 0,1 0 1 0 0,-1 1 0 0 0,1-1-1 0 0,-1 0 1 0 0,1 0 0 0 0,0 1-1 0 0,-1-1 1 0 0,1 0-1 0 0,-1 0 1 0 0,1 0 0 0 0,-1 0-1 0 0,1 0 1 0 0,-1 0 0 0 0,1 0-1 0 0,-1 0 1 0 0,1 0 0 0 0,-1 0-5 0 0,1 0 1 0 0,0 0 0 0 0,0 0 1 0 0,-1 0-1 0 0,1 0 1 0 0,0 0-1 0 0,0 0 0 0 0,0 0 1 0 0,0 0-1 0 0,0 0 1 0 0,0 0-1 0 0,0 0 0 0 0,0 0 1 0 0,0 0-1 0 0,0 0 1 0 0,-1 0-1 0 0,1 0 0 0 0,0 0 1 0 0,0 0-1 0 0,0 0 1 0 0,0 0-1 0 0,0 0 0 0 0,0 0 1 0 0,0 0-1 0 0,0 0 1 0 0,0 0-1 0 0,0 0 0 0 0,0 0 1 0 0,-1 0-1 0 0,1 0 1 0 0,0 1-1 0 0,0-1 0 0 0,0 0 1 0 0,0 0-1 0 0,0 0 1 0 0,0 0-1 0 0,0 0 0 0 0,0 0 1 0 0,0 0-1 0 0,0 0 1 0 0,0 0-1 0 0,0 0 0 0 0,0 0 1 0 0,0 0-1 0 0,0 1 1 0 0,0-1-1 0 0,0 0 0 0 0,0 0 1 0 0,0 0-1 0 0,0 0 1 0 0,0 0-1 0 0,0 0 0 0 0,0 0 1 0 0,0 0-1 0 0,0 0 1 0 0,0 0-1 0 0,0 1 1 0 0,0-1-2 0 0,0 10 2 0 0,0-7-36 0 0,0-3-42 0 0,0 0-28 0 0,0 0-100 0 0,0 0-183 0 0,0 0 214 0 0,0 0-24 0 0,-1 0-60 0 0,0 0-113 0 0,-1 0-134 0 0,-1 0-120 0 0,2 0 92 0 0,-1 0-45 0 0,-1 0-673 0 0,1 0-526 0 0,1 0-1001 0 0</inkml:trace>
  <inkml:trace contextRef="#ctx0" brushRef="#br0" timeOffset="300">0 380 8208 0 0,'0'0'234'0'0,"0"0"6"0"0,0 0-176 0 0,0 2-37 0 0,0-1-27 0 0,1-1 0 0 0,-1 1 0 0 0,0-1-1 0 0,0 1 1 0 0,0-1 0 0 0,0 1 0 0 0,0-1 0 0 0,0 0-1 0 0,0 1 1 0 0,1-1 0 0 0,-1 1 0 0 0,0-1 0 0 0,0 1 0 0 0,1-1-1 0 0,-1 0 1 0 0,0 1 0 0 0,1-1 0 0 0,-1 0 0 0 0,0 1 0 0 0,1-1-1 0 0,-1 0 1 0 0,0 0 0 0 0,1 1 0 0 0,-1-1 0 0 0,15 4 92 0 0,1-3 32 0 0,9-2 112 0 0,-8 0-25 0 0,-6 1-84 0 0,-3 0-40 0 0,14 0 92 0 0,-10 0-62 0 0,1 0 29 0 0,9-2 17 0 0,0-4-46 0 0,-5 1-57 0 0,14 0 40 0 0,1-5-4 0 0,-1 4-16 0 0,1-4-52 0 0,-20 7-11 0 0,-8 2-11 0 0,-1 0 0 0 0,1 0 0 0 0,0 0 0 0 0,0 0 0 0 0,-1-1 0 0 0,1 1 0 0 0,-1-1-1 0 0,1 0 1 0 0,1-2-6 0 0,0 1 9 0 0,1 1-1 0 0,-1 0 1 0 0,1-1-1 0 0,0 2 1 0 0,-1-1-1 0 0,6 0-8 0 0,-5 0-2 0 0,0 1 0 0 0,0-1 0 0 0,0 0-1 0 0,0 0 1 0 0,-1 0 0 0 0,5-3 2 0 0,-7 3 4 0 0,3-2-41 0 0,-3 2-26 0 0,-1 1-43 0 0,1-1-119 0 0,1 0-117 0 0,-1 1-49 0 0,1 0-111 0 0,-2 0 205 0 0,0 0-33 0 0,0 0-34 0 0,1 0-37 0 0,8-3-901 0 0,7-5-742 0 0</inkml:trace>
  <inkml:trace contextRef="#ctx0" brushRef="#br0" timeOffset="738.59">679 1 6176 0 0,'-13'0'177'0'0,"13"0"-174"0"0,0 0 0 0 0,-1 0 0 0 0,1 0 1 0 0,0 0-1 0 0,0 0 0 0 0,0 0 0 0 0,0 0 0 0 0,0 0 0 0 0,0 0 0 0 0,0 0 0 0 0,0 0 0 0 0,0 0 1 0 0,0 0-1 0 0,-1 0 0 0 0,1 0 0 0 0,0 0 0 0 0,0 0 0 0 0,0 0 0 0 0,0 0 0 0 0,0 0 0 0 0,0 0 1 0 0,0 0-1 0 0,0 0 0 0 0,0 0 0 0 0,0 0 0 0 0,0 0 0 0 0,0 0 0 0 0,-1 0 0 0 0,1 0 0 0 0,0 0 1 0 0,0 1-1 0 0,0-1 0 0 0,0 0 0 0 0,0 0 0 0 0,0 0 0 0 0,0 0 0 0 0,0 0 0 0 0,0 0 0 0 0,0 0 1 0 0,0 0-1 0 0,0 0 0 0 0,0 0 0 0 0,0 0 0 0 0,0 1 0 0 0,0-1 0 0 0,0 0 0 0 0,0 0 0 0 0,0 0 1 0 0,0 0-1 0 0,0 0 0 0 0,0 0 0 0 0,0 0 0 0 0,0 0 0 0 0,0 0 0 0 0,0 0 0 0 0,0 1 0 0 0,0-1-3 0 0,0 5 17 0 0,1 2 70 0 0,-1 0 47 0 0,1 1 40 0 0,-1-5-62 0 0,0 0-1 0 0,0 0 0 0 0,0 1 0 0 0,0-1 1 0 0,-1 0-1 0 0,0 1 0 0 0,1-1 1 0 0,-1 0-1 0 0,-1 1-111 0 0,-2 4 229 0 0,3-6-185 0 0,0-1 0 0 0,0 0 0 0 0,0 1 0 0 0,0-1 0 0 0,0 1 0 0 0,1-1 0 0 0,-1 1 0 0 0,1 0 0 0 0,-1-1 0 0 0,1 1 0 0 0,0-1 0 0 0,0 1 0 0 0,-1 0 0 0 0,1 0-44 0 0,0 20 472 0 0,0 0-94 0 0,0 5-11 0 0,0 9 99 0 0,0-25-298 0 0,-1-3-48 0 0,-2 0-21 0 0,-1 1 1 0 0,0-1-1 0 0,2-2 0 0 0,1 1 21 0 0,1 2 43 0 0,0 18 271 0 0,0 16 148 0 0,0-25-309 0 0,0 5 126 0 0,-3-10-101 0 0,-2-3-70 0 0,4-8-200 0 0,0-1 0 0 0,0 1 1 0 0,0-1-1 0 0,0 1 0 0 0,1 0 0 0 0,-1-1 0 0 0,0 1 0 0 0,1 0 0 0 0,0 0 0 0 0,-1-1 0 0 0,1 1 0 0 0,0 0 1 0 0,0 0-29 0 0,-3 13 159 0 0,-7-1 14 0 0,7-11-21 0 0,3-3-35 0 0,0 0-18 0 0,0 0-3 0 0,0 0 13 0 0,0 0 56 0 0,0 0 25 0 0,0 0 2 0 0,0 0-10 0 0,0 0-38 0 0,0 0-14 0 0,0 0-2 0 0,3 0-8 0 0,10-3-35 0 0,-12 2-80 0 0,1-1 0 0 0,0 1 0 0 0,-1 0 0 0 0,1-1 0 0 0,-1 1 0 0 0,0-1 0 0 0,1 0 0 0 0,-1 1 0 0 0,0-1 0 0 0,0 0 0 0 0,0 0 0 0 0,0 0 0 0 0,0 0-5 0 0,0-2 1 0 0,1 1-1 0 0,-1 0 0 0 0,1 0 0 0 0,0 1 0 0 0,0-1 0 0 0,1-1 0 0 0,0 1 0 0 0,0-1 0 0 0,0 0 0 0 0,-1 0 0 0 0,1 0 0 0 0,-1 0 0 0 0,0-1 0 0 0,-1 1 0 0 0,1-2 1 0 0,9-16-1 0 0,-3 10 0 0 0,2 1 0 0 0,-1 1 0 0 0,1 0 0 0 0,8-6 0 0 0,6-7 0 0 0,-10 12-12 0 0,-13 10 6 0 0,0 0 1 0 0,1 1-1 0 0,-1-1 1 0 0,0 1-1 0 0,1-1 0 0 0,-1 1 1 0 0,1 0-1 0 0,-1 0 0 0 0,1 0 1 0 0,-1-1-1 0 0,1 1 6 0 0,14-2-25 0 0,-11-1 11 0 0,6-2-25 0 0,-7 6 26 0 0,1 1 0 0 0,-1 0 0 0 0,1 0 0 0 0,-1 0 1 0 0,3 2 12 0 0,-2 9 0 0 0,8 15-1 0 0,-12-20-2 0 0,1 1-4 0 0,4 4-22 0 0,-5-12 27 0 0,0 1-1 0 0,0-1 0 0 0,-1 1 0 0 0,1-1 1 0 0,0 1-1 0 0,-1-1 0 0 0,1 1 1 0 0,-1-1-1 0 0,0 1 0 0 0,1-1 0 0 0,-1 1 1 0 0,0-1-1 0 0,0 1 3 0 0,-1 11-35 0 0,1-9 34 0 0,0 0 0 0 0,0-1 0 0 0,0 1 0 0 0,0 0 0 0 0,1 0 0 0 0,-1 0 0 0 0,1 0 0 0 0,1 2 1 0 0,2 5 18 0 0,-2-5-15 0 0,0 0 1 0 0,-1 0-1 0 0,1-1 1 0 0,-1 1 0 0 0,0 0-1 0 0,-1 0 1 0 0,0 0-1 0 0,0 0 1 0 0,0 0 0 0 0,0 0-4 0 0,0 39-14 0 0,0-42-52 0 0,0-3-14 0 0,0 0 18 0 0,0 0-74 0 0,0 0-84 0 0,0 0 62 0 0,0 0-37 0 0,0 0-40 0 0,0 0-39 0 0,0 0-374 0 0,0 0 86 0 0,0 0-51 0 0,0 0-727 0 0,0 0-574 0 0,0 0-1089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34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127 222 5784 0 0,'-13'13'132'0'0,"11"-12"-24"0"0,-1 0-43 0 0,0 0-29 0 0,-1-1-23 0 0,3 0 37 0 0,4 0 40 0 0,4 0 74 0 0,-4 0-96 0 0,2 0-28 0 0,-3 0 37 0 0,1 0 101 0 0,-2 0-40 0 0,1 0 39 0 0,-2 0 208 0 0,0 0 18 0 0,0 0 51 0 0,3 0 24 0 0,7 0 2 0 0,-7 0-12 0 0,-1-3-51 0 0,12-7 4 0 0,-1 7-55 0 0,-11 3 12 0 0,1 0-56 0 0,6-1-159 0 0,-1-1-40 0 0,10-9 108 0 0,-3 1-66 0 0,-2 5 7 0 0,6 2-11 0 0,-17 4-143 0 0,0-1 0 0 0,0 0 0 0 0,-1 0 0 0 0,1 0 1 0 0,0 0-1 0 0,0-1 0 0 0,-1 1 0 0 0,1 0 0 0 0,0-1 1 0 0,-1 1-1 0 0,1-1 0 0 0,0 0 0 0 0,-1 1 1 0 0,1-1-1 0 0,-1 0 0 0 0,1 0 0 0 0,-1 0 0 0 0,0 0 1 0 0,1 0-1 0 0,-1 0 0 0 0,0 0 0 0 0,1-1 0 0 0,-1 1 1 0 0,0-1-19 0 0,8-9 155 0 0,-1 7-101 0 0,0 1-32 0 0,-6 3-20 0 0,0 0 1 0 0,0-1-1 0 0,-1 0 1 0 0,1 1-1 0 0,0-1 1 0 0,0 0-1 0 0,-1 0 1 0 0,1 0-1 0 0,0 0 1 0 0,-1 0-1 0 0,1 0 1 0 0,-1 0-3 0 0,3-6 64 0 0,-5-2-60 0 0,1 6 5 0 0,0 2-7 0 0,0 1 0 0 0,0-1 0 0 0,0 0 0 0 0,0 1 0 0 0,0-1 0 0 0,0 0 0 0 0,0 1 0 0 0,0-1 0 0 0,0 0 0 0 0,1 1 0 0 0,-1-1-1 0 0,0 0 1 0 0,0 1 0 0 0,1-1 0 0 0,-1 1 0 0 0,0-1 0 0 0,1 0 0 0 0,-1 1 0 0 0,1-1 0 0 0,-1 1 0 0 0,1-1 0 0 0,-1 1 0 0 0,1 0 0 0 0,-1-1 0 0 0,1 1-1 0 0,0-1-1 0 0,-1 1 1 0 0,1 0-1 0 0,-1-1 0 0 0,1 1 0 0 0,-1-1 0 0 0,1 1 0 0 0,-1-1 0 0 0,1 1 0 0 0,-1-1 1 0 0,1 1-1 0 0,-1-1 0 0 0,0 1 0 0 0,1-1 0 0 0,-1 0 0 0 0,0 1 0 0 0,1-1 0 0 0,-1 0 1 0 0,0 1-1 0 0,0-1 0 0 0,0 0 0 0 0,1 1 0 0 0,-1-1 0 0 0,0 0 0 0 0,0 1 0 0 0,0-1 0 0 0,0 0 1 0 0,0 1-1 0 0,1-10 7 0 0,6-5 98 0 0,-2 8-92 0 0,-5 7-13 0 0,0-1 1 0 0,0 1-1 0 0,1-1 1 0 0,-1 1-1 0 0,0-1 0 0 0,0 1 1 0 0,0-1-1 0 0,0 1 1 0 0,1-1-1 0 0,-1 1 0 0 0,0-1 1 0 0,0 1-1 0 0,0-1 1 0 0,0 1-1 0 0,0-1 0 0 0,0 1 1 0 0,-1-1-1 0 0,1 1 1 0 0,0-1-1 0 0,0 1 1 0 0,0-1-1 0 0,0 1 0 0 0,0-1 1 0 0,-1 1-1 0 0,1-1 1 0 0,0 1-1 0 0,-11-5 0 0 0,11 4 0 0 0,-1 0 1 0 0,1 1 0 0 0,0-1-1 0 0,0 1 1 0 0,-1-1 0 0 0,1 0 0 0 0,0 1-1 0 0,0-1 1 0 0,0 0 0 0 0,0 1-1 0 0,-1-1 1 0 0,1 0 0 0 0,0 0 0 0 0,0 1-1 0 0,1-1 0 0 0,-1 1 0 0 0,0-5 43 0 0,0-6-22 0 0,-3 6 22 0 0,-10-5-32 0 0,-3 7-1 0 0,-63 3 44 0 0,77 0-54 0 0,-1 0 0 0 0,1 0 0 0 0,-1 0 0 0 0,1 1 0 0 0,0-1 0 0 0,-1 1 0 0 0,1-1 0 0 0,0 1 0 0 0,-1 0 0 0 0,1 0 0 0 0,0 0 0 0 0,-1 0 0 0 0,1 1 0 0 0,0-1 0 0 0,-1 0 0 0 0,0 0 0 0 0,1 0 0 0 0,-1 0 0 0 0,0-1 0 0 0,1 1 0 0 0,-1-1 0 0 0,0 1 0 0 0,0-1 0 0 0,1 0 0 0 0,-2 0 0 0 0,0 0 0 0 0,3-1 0 0 0,0 1 0 0 0,0 0 0 0 0,0 0 0 0 0,0 0 0 0 0,0 0 0 0 0,0 0 0 0 0,0 0 0 0 0,0 0 0 0 0,0 1 0 0 0,0-1 0 0 0,0 0 0 0 0,0 0 0 0 0,0 1 0 0 0,0-1 0 0 0,0 1 0 0 0,1-1 0 0 0,-1 1 0 0 0,0-1 0 0 0,0 1 0 0 0,0-1 0 0 0,0 1 0 0 0,1 0 0 0 0,-1-1 0 0 0,0 1 0 0 0,1 0 0 0 0,-1 0 0 0 0,1-1 0 0 0,-1 1 0 0 0,1 0 0 0 0,-1 0 0 0 0,1 0 0 0 0,-1 0 0 0 0,1 0 0 0 0,-1 1 0 0 0,-1 0 0 0 0,1-1 0 0 0,0 1 0 0 0,-1-1 0 0 0,1 1 0 0 0,-1-1 0 0 0,0 0 0 0 0,1 0 0 0 0,-1 1 0 0 0,0-1 0 0 0,0-1 0 0 0,0 1 0 0 0,-1 0 0 0 0,0 1 0 0 0,0-1 0 0 0,0 1 0 0 0,0 0 0 0 0,0 0 0 0 0,1 0 0 0 0,-2 1 0 0 0,3-2 0 0 0,-1 0 0 0 0,1 0 0 0 0,0 1 0 0 0,0-1 0 0 0,0 0 0 0 0,0 1 0 0 0,0-1 0 0 0,0 0 0 0 0,0 1 0 0 0,0 0 0 0 0,0-1 0 0 0,1 1 0 0 0,-1-1 0 0 0,1 1 0 0 0,-1 0 0 0 0,1-1 0 0 0,0 1 0 0 0,0 0 0 0 0,-1 0 0 0 0,1 0 0 0 0,-1 2 0 0 0,0 0 0 0 0,0 1 0 0 0,0-1 0 0 0,-1 0 0 0 0,0 0 0 0 0,0 0 0 0 0,0 0 0 0 0,0 0 0 0 0,-1 0 0 0 0,0 0 0 0 0,-2 2 0 0 0,-1 3 0 0 0,-6 12-3 0 0,9-16 5 0 0,1-1 1 0 0,0 0-1 0 0,-1 0 0 0 0,0 0 0 0 0,0-1 0 0 0,-1 2-2 0 0,-7 7 39 0 0,-2 5 62 0 0,12-15-85 0 0,0 0-1 0 0,0 1 1 0 0,0-1-1 0 0,0 1 1 0 0,0 0-1 0 0,1-1 1 0 0,-1 1-1 0 0,1-1 1 0 0,0 1-1 0 0,0 0 1 0 0,0 0-16 0 0,0 25 167 0 0,0 29 97 0 0,-1-55-257 0 0,1 0 1 0 0,0 1-1 0 0,0-1 1 0 0,1 1-1 0 0,-1-1 1 0 0,0 0-1 0 0,1 1 1 0 0,0-1-1 0 0,-1 0 1 0 0,1 1-1 0 0,0-1 1 0 0,0 0-1 0 0,0 0 1 0 0,0 0-1 0 0,1 0 1 0 0,-1 0-1 0 0,1 0 1 0 0,-1 0-1 0 0,1 0-7 0 0,0-1 4 0 0,-1 0 0 0 0,0 1 0 0 0,1-1 0 0 0,-1 0 1 0 0,0 1-1 0 0,0-1 0 0 0,0 0 0 0 0,0 1 0 0 0,0-1 0 0 0,-1 1 0 0 0,1-1 0 0 0,0 1 0 0 0,-1 0 0 0 0,1-1 0 0 0,-1 1 0 0 0,1 0 0 0 0,-1-1 0 0 0,0 1 0 0 0,0 0 1 0 0,0 0-5 0 0,0-1 4 0 0,0 0 1 0 0,0 0-1 0 0,0 0 1 0 0,0 0 0 0 0,0 0-1 0 0,1 0 1 0 0,-1 0 0 0 0,0 0-1 0 0,0 0 1 0 0,1 0 0 0 0,-1 0-1 0 0,0 0 1 0 0,1-1 0 0 0,-1 1-1 0 0,1 0 1 0 0,0 0 0 0 0,-1 0-1 0 0,1 0 1 0 0,-1-1 0 0 0,2 2-5 0 0,0-1 4 0 0,0 0 0 0 0,0 0 0 0 0,0 0 1 0 0,0 0-1 0 0,0-1 0 0 0,0 1 0 0 0,0-1 1 0 0,1 1-5 0 0,18 6 33 0 0,-6 6 26 0 0,-13-12-54 0 0,-1 1 0 0 0,1 0 0 0 0,0-1 0 0 0,-1 1 1 0 0,1-1-1 0 0,0 0 0 0 0,0 0 0 0 0,1 1-5 0 0,15 1 60 0 0,10-3-31 0 0,1 0 38 0 0,13 0 46 0 0,11 0-48 0 0,-48-3-154 0 0,-2 1 1 0 0,-1 0 36 0 0,3 0 24 0 0,7-3 45 0 0,-9 4-47 0 0,1 0-43 0 0,0 0-63 0 0,0 0-79 0 0,0 0-95 0 0,0-1-111 0 0,-2 2 163 0 0,-1-1-33 0 0,1 0-37 0 0,0 0-38 0 0,0 0-40 0 0,-1 0-42 0 0,1-1-45 0 0,-1 1-46 0 0,1-1-1281 0 0,-1 1-1032 0 0</inkml:trace>
  <inkml:trace contextRef="#ctx0" brushRef="#br0" timeOffset="631.6">789 174 6056 0 0,'0'0'176'0'0,"3"0"-4"0"0,-1 0-145 0 0,-3 0-16 0 0,-13-3-20 0 0,9-1 31 0 0,5 4-19 0 0,0 0 0 0 0,0 0 0 0 0,0 0 0 0 0,0-1 0 0 0,0 1 0 0 0,0 0 0 0 0,0 0 0 0 0,0-1 0 0 0,0 1 0 0 0,0 0 0 0 0,0 0 0 0 0,0-1 0 0 0,0 1 0 0 0,0 0 0 0 0,0 0 0 0 0,0-1 0 0 0,1 1 0 0 0,-1 0 0 0 0,0 0 0 0 0,0 0 0 0 0,0-1 0 0 0,0 1 0 0 0,1 0 0 0 0,-1 0 0 0 0,0 0 0 0 0,0-1 0 0 0,0 1-3 0 0,1 0 73 0 0,0-1-34 0 0,2 0-14 0 0,-2 1 12 0 0,1 0 92 0 0,-1 0-4 0 0,0 0 51 0 0,-1 0 58 0 0,1 0 66 0 0,-6-1-37 0 0,2 0 31 0 0,-6-3 462 0 0,7 3-553 0 0,0-1-35 0 0,0 1-62 0 0,0 0-41 0 0,0-1-48 0 0,0 1-57 0 0,-1 0 146 0 0,0 0 33 0 0,-4 1 147 0 0,-9-1 454 0 0,11 1-548 0 0,1 1-39 0 0,0-1-49 0 0,1 0-77 0 0,1 0 326 0 0,-1 0-7 0 0,-1 0-204 0 0,0 0-43 0 0,-11 0 108 0 0,7 0-84 0 0,1 0 83 0 0,4 0-59 0 0,-1 0 37 0 0,2 2-63 0 0,-16 9 4 0 0,7-6-55 0 0,10-4-63 0 0,-1 0 1 0 0,1-1-1 0 0,0 1 1 0 0,0 0-1 0 0,0 0 1 0 0,0 0-1 0 0,0 0 1 0 0,0 0 0 0 0,0 0-1 0 0,0 0 1 0 0,1 0-1 0 0,-1 1-7 0 0,-6 11 53 0 0,2-2-37 0 0,1-3-15 0 0,-1 5 9 0 0,-2-8 18 0 0,7-5-26 0 0,-1 1-1 0 0,0 0 0 0 0,0-1 1 0 0,1 1-1 0 0,-1 0 0 0 0,0-1 1 0 0,1 1-1 0 0,-1 0 0 0 0,1 0 1 0 0,-1 0-1 0 0,1-1 0 0 0,0 1 1 0 0,-1 0-1 0 0,1 0 0 0 0,0 0 1 0 0,-1 0-1 0 0,1 0 0 0 0,0 0 1 0 0,0 0-2 0 0,-3 9 0 0 0,-10 25 0 0 0,8-27 0 0 0,4-7 0 0 0,0 1 0 0 0,0-1 0 0 0,0 1 0 0 0,1-1 0 0 0,-1 1 0 0 0,0-1 0 0 0,1 1 0 0 0,-1-1 0 0 0,1 1 0 0 0,0 0 0 0 0,-1-1 0 0 0,1 1 0 0 0,0 0 0 0 0,0-1 0 0 0,0 11 0 0 0,1-9 0 0 0,-1 1 0 0 0,0-1 0 0 0,0 0 0 0 0,0 0 0 0 0,0 0 0 0 0,-1 1 0 0 0,1-1 0 0 0,-1 0 0 0 0,0 0 0 0 0,0 1 0 0 0,1-3 0 0 0,-1 0 0 0 0,0-1 0 0 0,1 1 0 0 0,-1 0 0 0 0,1 0 0 0 0,-1 0 0 0 0,1 0 0 0 0,0-1 0 0 0,-1 1 0 0 0,1 0 0 0 0,0 0 0 0 0,0 0 0 0 0,-1 0 0 0 0,1 0 0 0 0,0 0 0 0 0,0 0 0 0 0,0 0 0 0 0,0 0 0 0 0,0 0 0 0 0,0 0 0 0 0,1 0 0 0 0,-1 0 0 0 0,0 0 0 0 0,0 0 0 0 0,1 0 0 0 0,-1 0 0 0 0,0-1 0 0 0,1 1 0 0 0,-1 0 0 0 0,1 0 0 0 0,-1 0 0 0 0,2 0 0 0 0,-2 0 0 0 0,5 12 0 0 0,6-7 0 0 0,-6 4 0 0 0,-4-9 0 0 0,0-1 0 0 0,0 1 0 0 0,0-1 0 0 0,0 0 0 0 0,0 1 0 0 0,0-1 0 0 0,0 0 0 0 0,0 0 0 0 0,0 0 0 0 0,0 0 0 0 0,0 0 0 0 0,0 0 0 0 0,0 0 0 0 0,1 0 0 0 0,5-1 0 0 0,2 1 0 0 0,20 14 0 0 0,-26-13 0 0 0,0 0 1 0 0,0 0 0 0 0,0-1 0 0 0,0 1 0 0 0,0-1 0 0 0,0 0 0 0 0,0 0-1 0 0,0 0 1 0 0,0 0 0 0 0,0-1 0 0 0,0 1 0 0 0,0-1 0 0 0,1 0 0 0 0,0 0-1 0 0,9-10 69 0 0,-7 5 42 0 0,0 1-38 0 0,7-8 22 0 0,-6 6-23 0 0,-5 4 1 0 0,-1-1-37 0 0,-1-5-41 0 0,-1 7 13 0 0,1 0-8 0 0,0 1 0 0 0,0 0 0 0 0,0-1 0 0 0,1 1 0 0 0,-1 0 0 0 0,0-1 0 0 0,0 1 0 0 0,1 0 0 0 0,-1 0 0 0 0,1 0 0 0 0,-1-1 0 0 0,1 1 0 0 0,-1 0 0 0 0,1 0 0 0 0,0 0 0 0 0,-1 0 0 0 0,1 0 0 0 0,0 0 0 0 0,0 0 0 0 0,0 0 0 0 0,0 0 0 0 0,0 0 0 0 0,0 1 0 0 0,0-1 0 0 0,1 0 0 0 0,3-2 0 0 0,-4 3 0 0 0,-1 0 0 0 0,1-1 0 0 0,0 1 0 0 0,-1 0 0 0 0,1 0 0 0 0,0-1 0 0 0,-1 1 0 0 0,1-1 0 0 0,-1 1 0 0 0,1-1 0 0 0,-1 1 0 0 0,1-1 0 0 0,-1 1 0 0 0,1-1 0 0 0,-1 1 0 0 0,0-1 0 0 0,1 1 0 0 0,-1-1 0 0 0,0 0 0 0 0,1 1 0 0 0,-1-1 0 0 0,0 0 0 0 0,3-4 0 0 0,1-3 0 0 0,2-2 21 0 0,-3-3 35 0 0,-3 12-51 0 0,0 0-1 0 0,0-1 1 0 0,0 1-1 0 0,0 0 1 0 0,0 0 0 0 0,1 0-1 0 0,-1 0 1 0 0,0 0 0 0 0,1 0-1 0 0,-1 0 1 0 0,1 1 0 0 0,-1-1-1 0 0,1 0 1 0 0,-1 0-1 0 0,1 0-4 0 0,1-1 7 0 0,-1 1-1 0 0,1 0 0 0 0,-1-1 0 0 0,1 1 0 0 0,0 0 0 0 0,-1 0 0 0 0,1 0 0 0 0,0 0 1 0 0,1 0-7 0 0,0 0 15 0 0,-3 1-13 0 0,0 0 0 0 0,1 0 1 0 0,-1 0-1 0 0,0 0 0 0 0,0 0 0 0 0,1 0 1 0 0,-1-1-1 0 0,0 1 0 0 0,0 0 0 0 0,0 0 1 0 0,1 0-1 0 0,-1 0 0 0 0,0 0 0 0 0,0 0 1 0 0,0 0-1 0 0,1-1 0 0 0,-1 1 0 0 0,0 0 1 0 0,0 0-1 0 0,0 0 0 0 0,0 0 0 0 0,0-1 1 0 0,1 1-1 0 0,-1 0 0 0 0,0 0 0 0 0,0 0 1 0 0,0-1-1 0 0,0 1 0 0 0,0 0 0 0 0,0 0 1 0 0,0 0-1 0 0,0-1 0 0 0,0 1 0 0 0,0 0 1 0 0,0-1-3 0 0,0 0 8 0 0,1-1 1 0 0,-1 1 0 0 0,0-1 0 0 0,1 1 0 0 0,-1-1 0 0 0,1 1 0 0 0,-1 0-1 0 0,1-1 1 0 0,-1 1 0 0 0,1 0 0 0 0,0-1 0 0 0,0 1 0 0 0,1-1-9 0 0,13-15 50 0 0,-10 12-42 0 0,-1-1 56 0 0,-5-3-59 0 0,1 6 6 0 0,0-10 54 0 0,0 10 9 0 0,0 3-2 0 0,0 0 0 0 0,-3 0 2 0 0,-7 0 12 0 0,7 0 2 0 0,0 0 0 0 0,-7 0-3 0 0,7 0-10 0 0,3 0-3 0 0,0 0 0 0 0,3 5-12 0 0,-1-2-53 0 0,-1-1-7 0 0,0 0 1 0 0,0-1 0 0 0,0 1 0 0 0,0 0 0 0 0,0-1 0 0 0,0 1-1 0 0,-1 0 1 0 0,1 0 0 0 0,-1 0 0 0 0,1 0 0 0 0,-1-1 0 0 0,0 1 0 0 0,1 0-1 0 0,-1 0 1 0 0,0 0 0 0 0,0 0 0 0 0,0 0 0 0 0,-1 0 0 0 0,1 0 0 0 0,-1 1-1 0 0,-1 1 13 0 0,1-3-12 0 0,1 0 1 0 0,0-1-1 0 0,-1 1 0 0 0,1-1 1 0 0,-1 1-1 0 0,1 0 1 0 0,0-1-1 0 0,0 1 1 0 0,-1 0-1 0 0,1 0 0 0 0,0-1 1 0 0,0 1-1 0 0,0 0 1 0 0,0 0-1 0 0,0-1 1 0 0,0 1-1 0 0,0 0 1 0 0,0 0-1 0 0,0-1 0 0 0,0 1 1 0 0,0 0-1 0 0,0 0 1 0 0,1-1-1 0 0,-1 1 1 0 0,0 0-1 0 0,0-1 0 0 0,1 1 1 0 0,-1 0-1 0 0,1-1 1 0 0,-1 1-1 0 0,0 0 1 0 0,1-1-1 0 0,-1 1 1 0 0,1-1-1 0 0,0 1 0 0 0,-1-1 1 0 0,1 1-1 0 0,-1-1 1 0 0,1 0-1 0 0,0 1-1 0 0,1 1 5 0 0,0 1 0 0 0,-1-1 0 0 0,1 0 0 0 0,-1 1 0 0 0,1 0 0 0 0,-1-1 0 0 0,0 1 0 0 0,0 0 0 0 0,0-1 0 0 0,0 1 0 0 0,-1 0 0 0 0,1 0 0 0 0,-1 0 0 0 0,1 0 0 0 0,-1 0 0 0 0,0 0 0 0 0,0 0 0 0 0,-1-1 0 0 0,1 2-5 0 0,0 4 12 0 0,0-4-7 0 0,0-1 0 0 0,0 1-1 0 0,1-1 1 0 0,0 1 0 0 0,-1-1 0 0 0,1 1 0 0 0,1-1 0 0 0,-1 0-1 0 0,0 1-4 0 0,5 11 52 0 0,-1 11 16 0 0,1-10-23 0 0,-5-15-41 0 0,0 1 1 0 0,0-1 0 0 0,0 1-1 0 0,-1 0 1 0 0,1-1 0 0 0,-1 1-1 0 0,1-1 1 0 0,-1 1 0 0 0,0 0-1 0 0,0-1 1 0 0,0 1 0 0 0,0 0-1 0 0,0-1 1 0 0,0 1 0 0 0,0 0-1 0 0,0-1 1 0 0,-1 1 0 0 0,1 1-5 0 0,-7 12 49 0 0,7-13-44 0 0,-1-1 1 0 0,0 1-1 0 0,0-1 0 0 0,1 1 0 0 0,-1-1 0 0 0,1 1 1 0 0,-1 0-1 0 0,1-1 0 0 0,0 1 0 0 0,0 0 0 0 0,0-1 0 0 0,0 1 1 0 0,0 0-1 0 0,0-1 0 0 0,0 1 0 0 0,0 0 0 0 0,0-1 0 0 0,1 2-4 0 0,6 10 46 0 0,-6-11-40 0 0,-1-1 1 0 0,1 0-1 0 0,0 1 1 0 0,0-1-1 0 0,-1 1 0 0 0,1-1 1 0 0,-1 1-1 0 0,0-1 1 0 0,1 1-1 0 0,-1-1 1 0 0,0 1-1 0 0,0 0 0 0 0,0-1-7 0 0,0 11 56 0 0,-1-9-40 0 0,1 0 0 0 0,0 1 0 0 0,0-1 0 0 0,0 0 0 0 0,0 0 0 0 0,1 1 0 0 0,-1-1 0 0 0,1 0 0 0 0,0 0 0 0 0,0 1-16 0 0,1-1 13 0 0,0 1-5 0 0,0-1-1 0 0,0 0 0 0 0,0 1 1 0 0,0-1-1 0 0,1 0 1 0 0,0 0-1 0 0,0 0 0 0 0,2 2-7 0 0,0 1 0 0 0,-5-5 1 0 0,0-1-1 0 0,0 1 1 0 0,1-1-1 0 0,-1 1 0 0 0,0-1 1 0 0,1 0-1 0 0,-1 1 0 0 0,0-1 1 0 0,1 0-1 0 0,-1 1 0 0 0,0-1 1 0 0,1 0-1 0 0,-1 1 0 0 0,1-1 1 0 0,-1 0-1 0 0,0 0 0 0 0,1 1 1 0 0,-1-1-1 0 0,1 0 0 0 0,-1 0 1 0 0,1 0-1 0 0,-1 0 0 0 0,1 0 1 0 0,-1 0-1 0 0,1 0 0 0 0,-1 0 1 0 0,1 0-1 0 0,-1 0 0 0 0,1 0 1 0 0,-1 0-1 0 0,1 0 0 0 0,0 0 0 0 0,0 0 3 0 0,-1 0 0 0 0,1 0 0 0 0,0 0 0 0 0,0 0 0 0 0,0 0 0 0 0,0 0 0 0 0,0 0 1 0 0,-1 0-1 0 0,1 1 0 0 0,0-1 0 0 0,0 0 0 0 0,0 0 0 0 0,-1 1 0 0 0,2 0-3 0 0,-2-1 0 0 0,1 1-1 0 0,-1-1 1 0 0,0 1 0 0 0,0 0 0 0 0,1-1 0 0 0,-1 1 0 0 0,0 0-1 0 0,0-1 1 0 0,0 1 0 0 0,0 0 0 0 0,1-1 0 0 0,-1 1 0 0 0,0 0-1 0 0,0-1 1 0 0,-1 1 0 0 0,1-1 0 0 0,0 3-76 0 0,0-3-53 0 0,0 0-20 0 0,0 0 45 0 0,0 0 1 0 0,0 0-47 0 0,0-3-136 0 0,1-2 44 0 0,4-6-184 0 0,-3 7 215 0 0,1 1-111 0 0,-2 1 112 0 0,1 1-39 0 0,-1-1-272 0 0,0 2-115 0 0,-1-1 96 0 0,0 0-43 0 0,0 0-676 0 0,0-4-524 0 0,0-4-1000 0 0</inkml:trace>
  <inkml:trace contextRef="#ctx0" brushRef="#br0" timeOffset="947.76">1121 174 7920 0 0,'0'0'174'0'0,"0"0"29"0"0,0 0 13 0 0,0 0 43 0 0,0 0 151 0 0,0 3 64 0 0,0-1-372 0 0,0 1 53 0 0,0 8 494 0 0,0-6-414 0 0,0-2-96 0 0,0-1-124 0 0,0-2-45 0 0,2 6 299 0 0,0-5-240 0 0,-1 0 0 0 0,0 0 0 0 0,0 1-1 0 0,0-1 1 0 0,0 0 0 0 0,0 1 0 0 0,-1-1-1 0 0,1 1 1 0 0,0-1 0 0 0,-1 1 0 0 0,1 1-29 0 0,0 2 103 0 0,0 2 39 0 0,-1 1 53 0 0,1 1 66 0 0,2 3-34 0 0,9 3 29 0 0,1 3 13 0 0,-3 1 62 0 0,-4-7-150 0 0,-3-7-112 0 0,-3-4-53 0 0,0-1 0 0 0,0 1 0 0 0,1 0 1 0 0,-1-1-1 0 0,0 1 0 0 0,1 0 0 0 0,-1-1 0 0 0,0 1 1 0 0,1-1-1 0 0,-1 1 0 0 0,1-1 0 0 0,-1 1 1 0 0,1-1-1 0 0,-1 1 0 0 0,1-1 0 0 0,0 0 1 0 0,-1 1-1 0 0,1-1 0 0 0,-1 0 0 0 0,1 1 0 0 0,0-1 1 0 0,0 0-17 0 0,4 3 62 0 0,-2-2 4 0 0,-1 2 0 0 0,1-1 0 0 0,0 0 0 0 0,-1 0 0 0 0,1 1 0 0 0,0 1-66 0 0,0-1 92 0 0,1 1 1 0 0,0-1-1 0 0,-1 1 1 0 0,1-1-1 0 0,3 1-92 0 0,-6-3 22 0 0,1 0 1 0 0,0 0-1 0 0,0 0 0 0 0,-1-1 1 0 0,1 1-1 0 0,0-1 0 0 0,0 1 1 0 0,-1-1-1 0 0,1 0 0 0 0,0 0 1 0 0,0 0-23 0 0,-1 0 7 0 0,0 0 1 0 0,-1 0-1 0 0,1 0 1 0 0,-1 0-1 0 0,1 1 1 0 0,-1-1-1 0 0,1 0 1 0 0,0 0-1 0 0,-1 0 1 0 0,1 1-1 0 0,-1-1 1 0 0,1 0-1 0 0,-1 0 1 0 0,1 1-1 0 0,-1-1 1 0 0,1 0 0 0 0,-1 1-1 0 0,0-1 1 0 0,1 1-1 0 0,-1-1 1 0 0,1 1-1 0 0,-1-1 1 0 0,0 1-1 0 0,1-1-7 0 0,-1 1 8 0 0,1 0 1 0 0,-1-1-1 0 0,1 1 0 0 0,-1 0 0 0 0,1-1 0 0 0,-1 1 0 0 0,1-1 0 0 0,-1 1 0 0 0,1-1 1 0 0,-1 0-1 0 0,1 1 0 0 0,0-1 0 0 0,-1 0 0 0 0,1 1 0 0 0,0-1 0 0 0,0 0 0 0 0,-1 1 1 0 0,1-1-1 0 0,0 0 0 0 0,-1 0 0 0 0,1 0 0 0 0,0 0 0 0 0,0 0 0 0 0,-1 0 1 0 0,1 0-9 0 0,28 0 266 0 0,-29 0-263 0 0,0 0 1 0 0,0 0-1 0 0,1 0 0 0 0,-1 0 0 0 0,0 0 0 0 0,0 0 0 0 0,0 0 1 0 0,0 0-1 0 0,0 0 0 0 0,0 0 0 0 0,0 0 0 0 0,0 0 1 0 0,0 0-1 0 0,0 0 0 0 0,1 0 0 0 0,-1 0 0 0 0,0 0 0 0 0,0 0 1 0 0,0 0-1 0 0,0 0 0 0 0,0 0 0 0 0,0 0 0 0 0,0 0 1 0 0,0 0-1 0 0,0 0 0 0 0,0 0 0 0 0,0 0 0 0 0,1 0 0 0 0,-1 0 1 0 0,0 0-1 0 0,0 0 0 0 0,0 0 0 0 0,0-1 0 0 0,0 1 1 0 0,0 0-1 0 0,0 0 0 0 0,0 0 0 0 0,0 0 0 0 0,0 0 0 0 0,0 0 1 0 0,0 0-1 0 0,0 0 0 0 0,0 0 0 0 0,0 0 0 0 0,0-1 1 0 0,0 1-1 0 0,0 0 0 0 0,0 0 0 0 0,0 0 0 0 0,0 0 0 0 0,0 0 1 0 0,0 0-1 0 0,0 0 0 0 0,0 0 0 0 0,0 0 0 0 0,0 0 1 0 0,0-1-4 0 0,1-5 127 0 0,0 5-105 0 0,0 0-1 0 0,0 0 1 0 0,-1 0 0 0 0,1 0-1 0 0,0 1 1 0 0,0-1 0 0 0,0 0-1 0 0,0 0 1 0 0,0 1-1 0 0,0-1 1 0 0,1 0-22 0 0,8-5 147 0 0,1-3 57 0 0,2-2-97 0 0,0 6-3 0 0,-7-5-17 0 0,7 4-58 0 0,-12 6-24 0 0,0-1 0 0 0,0 0 0 0 0,0 0 0 0 0,0 0 0 0 0,1 1 0 0 0,-1-1 0 0 0,-1 0 0 0 0,1 0-1 0 0,0-1 1 0 0,0 1 0 0 0,0 0 0 0 0,0-1-5 0 0,1-13 53 0 0,-2 14-52 0 0,0 0 0 0 0,0 0-1 0 0,0 0 1 0 0,0 0 0 0 0,0 1 0 0 0,0-1 0 0 0,1 0 0 0 0,-1 0-1 0 0,0 0 1 0 0,0 0 0 0 0,0 1 0 0 0,1-1 0 0 0,-1 0 0 0 0,1 0-1 0 0,-1 0 0 0 0,4-2 1 0 0,-1-2 24 0 0,-12-5 9 0 0,9 10-34 0 0,-14-16 12 0 0,12 1-12 0 0,2 14 0 0 0,0 0 0 0 0,0 0 0 0 0,0 0 0 0 0,0 0 0 0 0,0 0 0 0 0,0 1 0 0 0,0-1 0 0 0,0 0 0 0 0,-1 0 0 0 0,1 0 0 0 0,0 0 0 0 0,-1 1 0 0 0,1-1 0 0 0,0 0 0 0 0,-1 0 0 0 0,-9-4-20 0 0,7 1-35 0 0,1 0-1 0 0,0-1 0 0 0,0 1 1 0 0,0 0-1 0 0,-1-4 56 0 0,8-2-117 0 0,0-2-33 0 0,-7 2-5 0 0,-2 4 14 0 0,-2-1-117 0 0,6 7 258 0 0,0 0-9 0 0,0 0 1 0 0,0 0 0 0 0,-1 0-1 0 0,1 0 1 0 0,0 0 0 0 0,0 0-1 0 0,0 0 1 0 0,0 0 0 0 0,0 0-1 0 0,0 0 1 0 0,0 0 0 0 0,0-1-1 0 0,-1 1 1 0 0,1 0 0 0 0,0 0-1 0 0,0 0 1 0 0,0 0 0 0 0,0 0-1 0 0,0 0 1 0 0,0 0 0 0 0,0 0-1 0 0,0-1 1 0 0,0 1 0 0 0,0 0-1 0 0,0 0 1 0 0,0 0 0 0 0,0 0-1 0 0,0 0 1 0 0,0 0 0 0 0,0-1-1 0 0,0 1 1 0 0,0 0 0 0 0,0 0-1 0 0,0 0 1 0 0,0 0 0 0 0,0 0-1 0 0,0 0 1 0 0,0 0 0 0 0,0-1-1 0 0,0 1 1 0 0,0 0 0 0 0,0 0-1 0 0,0 0 1 0 0,0 0 0 0 0,1 0-1 0 0,-1 0 1 0 0,0 0 0 0 0,0 0-1 0 0,0 0 1 0 0,0-1 0 0 0,0 1 0 0 0,0 0-1 0 0,0 0 1 0 0,0 0 0 0 0,1 0-1 0 0,-1 0 1 0 0,0 0 8 0 0,1-1-22 0 0,0-1-33 0 0,1 1-34 0 0,0-1-34 0 0,-1 1-36 0 0,1-1-34 0 0,0 0-38 0 0,0 0-36 0 0,0 0-38 0 0,0 0-39 0 0,0 0-38 0 0,0 0-41 0 0,0 0-40 0 0,0 0-40 0 0,0 0-43 0 0,0 0-42 0 0,4-4-1122 0 0,0 0-62 0 0,-2 2 574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36.3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0 7024 0 0,'0'0'157'0'0,"0"0"23"0"0,0 0 12 0 0,-3 0-27 0 0,-3 0-115 0 0,2 0 18 0 0,2 0 68 0 0,1 0 157 0 0,-2 0 260 0 0,2 0-508 0 0,0 0 41 0 0,-3 0 189 0 0,-2 0 147 0 0,-8 0 695 0 0,9 0-789 0 0,1 0-139 0 0,1 0-72 0 0,1 0-88 0 0,0 0-105 0 0,0 0 323 0 0,-1 0-30 0 0,-8 0-7 0 0,9 0-25 0 0,-1 3-89 0 0,-10 7-20 0 0,-3-4-20 0 0,1 7-45 0 0,1 3-11 0 0,12-1 0 0 0,2-13 0 0 0,0 0 0 0 0,-1 0 0 0 0,1 0 0 0 0,0-1 0 0 0,-1 1 0 0 0,1 0 0 0 0,-1-1 0 0 0,0 1 0 0 0,1 0 0 0 0,-1-1 0 0 0,0 1 0 0 0,0-1 0 0 0,0 1 0 0 0,0 0 0 0 0,0-1 0 0 0,0 1 0 0 0,0-1 0 0 0,0 1 0 0 0,1 0 0 0 0,-1-1 0 0 0,1 1 0 0 0,-1 0 0 0 0,1-1 0 0 0,-1 1 0 0 0,1 0 0 0 0,0 0 0 0 0,0 0 0 0 0,0 92 0 0 0,3-78 0 0 0,-3-15 0 0 0,1 1 0 0 0,0-1 0 0 0,0 0 0 0 0,-1 0 0 0 0,1 0 0 0 0,0 0 0 0 0,0 0 0 0 0,0 0 0 0 0,0 0 0 0 0,1-1 0 0 0,-1 1 0 0 0,1 0 0 0 0,-1 0-1 0 0,0-1 1 0 0,0 1 0 0 0,0-1-1 0 0,0 1 1 0 0,0-1 0 0 0,0 1 0 0 0,0-1-1 0 0,0 0 1 0 0,0 0 0 0 0,0 0-1 0 0,0 0 1 0 0,0 0 0 0 0,0 0-1 0 0,0 0 1 0 0,1 0 0 0 0,-1 0 0 0 0,10-1 20 0 0,7 1 35 0 0,-16 0-50 0 0,-1 0 0 0 0,1 0 0 0 0,0-1-1 0 0,-1 1 1 0 0,1 0 0 0 0,0-1 0 0 0,-1 1 0 0 0,1-1-1 0 0,-1 0 1 0 0,1 0 0 0 0,-1 1 0 0 0,1-1 0 0 0,-1 0-1 0 0,1 0-4 0 0,6-4 16 0 0,3 0 43 0 0,1-1 16 0 0,-1-4 46 0 0,5 0-54 0 0,-14 9-65 0 0,0 0 0 0 0,1 0 0 0 0,-1 0 0 0 0,0 0 0 0 0,0-1 0 0 0,0 1 0 0 0,0-1 0 0 0,0 1 1 0 0,-1-1-1 0 0,1 0 0 0 0,0 1 0 0 0,0-2-2 0 0,3-10 48 0 0,6 7-36 0 0,-6-7-2 0 0,5-2 33 0 0,-7-1-22 0 0,-3 15-18 0 0,0 0 0 0 0,0 0 0 0 0,0 0 0 0 0,0 0 1 0 0,0 1-1 0 0,0-1 0 0 0,0 0 0 0 0,0 0 0 0 0,1 0 0 0 0,-1 0 0 0 0,0 1 0 0 0,1-1 0 0 0,-1 0 0 0 0,1 0-3 0 0,9-5 11 0 0,-9 6-11 0 0,-1-1 1 0 0,0 1 0 0 0,1-1-1 0 0,-1 0 1 0 0,0 1 0 0 0,0-1 0 0 0,0 0-1 0 0,1 1 1 0 0,-1-1 0 0 0,0 0-1 0 0,0 1 1 0 0,0-1 0 0 0,0 0 0 0 0,0 1-1 0 0,0-1 0 0 0,0 1 0 0 0,0-2 22 0 0,-3 4-1 0 0,-7 11-10 0 0,7 3-11 0 0,3-9 0 0 0,0-5 0 0 0,-1 0 0 0 0,1 0 0 0 0,0 0 0 0 0,1 1 0 0 0,-1-1 0 0 0,0 0 0 0 0,1 0 0 0 0,-1 0 0 0 0,1 0 0 0 0,0 1 0 0 0,4 5 0 0 0,-4-6 0 0 0,0-1 0 0 0,-1 1 0 0 0,1-1 0 0 0,0 0 0 0 0,0 1 0 0 0,-1 0 0 0 0,1-1 0 0 0,-1 1 0 0 0,1-1 0 0 0,-1 1 0 0 0,0 0 0 0 0,1-1 0 0 0,-1 1 0 0 0,0 0 0 0 0,2 14 0 0 0,9-1 0 0 0,-6-1 0 0 0,6-9 0 0 0,-11-4-129 0 0,1-1 39 0 0,0 2 10 0 0,0-1 122 0 0,0 1 184 0 0,0 0-32 0 0,-1-1-93 0 0,1 0-51 0 0,-1-1-47 0 0,1 1-44 0 0,0-1-48 0 0,-1 0-54 0 0,1 1-63 0 0,0-1-18 0 0,0 0-53 0 0,0 1-57 0 0,0-1-60 0 0,0 0-66 0 0,0 0-69 0 0,1 0-74 0 0,-1 0-77 0 0,-1 0-920 0 0,0 0-905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36.7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9672 0 0,'0'0'216'0'0,"0"0"32"0"0,0 0 13 0 0,0 0-104 0 0,-2 2-79 0 0,-9 12 34 0 0,10-12-66 0 0,0 1 51 0 0,1 0 44 0 0,-1 0 37 0 0,0 4 248 0 0,1 12 685 0 0,1-13-821 0 0,-1 0-59 0 0,0-2-109 0 0,0-1-54 0 0,0 1-63 0 0,0-1-72 0 0,0 4 235 0 0,0 5 61 0 0,3 0-73 0 0,2-4-79 0 0,-4-7-62 0 0,0 1 0 0 0,0-1 0 0 0,0 1 0 0 0,-1-1 0 0 0,1 1 0 0 0,0-1 0 0 0,-1 1 0 0 0,1 0 0 0 0,-1-1 0 0 0,1 1 0 0 0,-1 0 0 0 0,0-1 0 0 0,0 1 1 0 0,0 0-1 0 0,0 0-15 0 0,0 7 53 0 0,-1 13 74 0 0,5-8 54 0 0,2-1-24 0 0,-5-10-120 0 0,0 0 0 0 0,0 0 0 0 0,0 0 0 0 0,0 0-1 0 0,0 0 1 0 0,-1 0 0 0 0,0 3-37 0 0,1 5 113 0 0,-1 4 43 0 0,1-7-74 0 0,0 0-1 0 0,0 0 1 0 0,1 0 0 0 0,0 0-1 0 0,3 7-81 0 0,-4-12 19 0 0,3 14 159 0 0,-5 3-23 0 0,1-10-80 0 0,0 9 101 0 0,0-2-39 0 0,0 10 29 0 0,1-14-56 0 0,4-3-44 0 0,1 2 21 0 0,-3 0 17 0 0,-3 7 69 0 0,0-3-98 0 0,0-1-20 0 0,0-1-57 0 0,0-12-67 0 0,0-2-52 0 0,0 0-21 0 0,0 0 23 0 0,0 0-59 0 0,0 0-129 0 0,0 0 8 0 0,0 0-36 0 0,0 0-889 0 0,0 0-57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38.9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96 8520 0 0,'0'0'190'0'0,"0"0"28"0"0,0 0 11 0 0,3 2-21 0 0,2 3-160 0 0,0 1 29 0 0,-1-3 163 0 0,-1 0-41 0 0,2 3 99 0 0,1 0-75 0 0,6 4 140 0 0,-7-7-168 0 0,5 2 177 0 0,-2-1-77 0 0,5 6 40 0 0,-2-1-59 0 0,6 1 8 0 0,4 5 60 0 0,-14-8-191 0 0,0 2 38 0 0,-3-4-96 0 0,0 0 0 0 0,0 1-1 0 0,0-1 1 0 0,1-1 0 0 0,0 1-1 0 0,0-1 1 0 0,0 0 0 0 0,4 2-95 0 0,6 5 297 0 0,-2 2-47 0 0,-1-1-45 0 0,-1 0-47 0 0,1 1-12 0 0,20 15 388 0 0,-18-17-320 0 0,1-2-50 0 0,-13-7-140 0 0,32 27 503 0 0,-23-25-354 0 0,-1 2 9 0 0,1 2-43 0 0,5 5 19 0 0,-11-10-123 0 0,-5-3-27 0 0,1 0 0 0 0,-1 0-1 0 0,1 1 1 0 0,0-1 0 0 0,-1 0 0 0 0,1 1 0 0 0,0-1-1 0 0,-1 0 1 0 0,1 1 0 0 0,-1-1 0 0 0,1 1-1 0 0,-1-1 1 0 0,1 1 0 0 0,-1-1 0 0 0,0 1 0 0 0,1 0-1 0 0,-1-1 1 0 0,0 1 0 0 0,1-1 0 0 0,-1 1 0 0 0,0 0-1 0 0,1 0-7 0 0,1 4 30 0 0,-1-4-23 0 0,-1 0 0 0 0,1 0 0 0 0,0 0 0 0 0,-1 0 0 0 0,1 0 0 0 0,0 0 0 0 0,0-1 0 0 0,0 1 0 0 0,0 0 0 0 0,0 0 0 0 0,0-1 0 0 0,0 1-7 0 0,14 3 43 0 0,-12-4 29 0 0,0 3-4 0 0,7 8-44 0 0,-7-9-8 0 0,-3-2-37 0 0,-4 0-138 0 0,1 1 40 0 0,-4 4-294 0 0,5-3 160 0 0,1 0 22 0 0,0-1-72 0 0,-1 0-88 0 0,1 1-101 0 0,-1-1-116 0 0,1-1 256 0 0,0 0-34 0 0,-1 1-36 0 0,1-1-38 0 0,-1 0-40 0 0,0 0-42 0 0,-4 0-1484 0 0,-4 0-1146 0 0</inkml:trace>
  <inkml:trace contextRef="#ctx0" brushRef="#br0" timeOffset="284.77">426 1 8808 0 0,'0'3'197'0'0,"0"-1"-141"0"0,0 1-14 0 0,0-1 8 0 0,0 1 64 0 0,0 2 85 0 0,-2 8 12 0 0,-3-4-165 0 0,4-8-46 0 0,0 0-1 0 0,0 1 1 0 0,0-1 0 0 0,0 1 0 0 0,1-1 0 0 0,-1 1-1 0 0,0-1 1 0 0,1 1 0 0 0,-1-1 0 0 0,1 1-1 0 0,0 0 1 0 0,0-1 0 0 0,-1 1 0 0 0,1 0 0 0 0,-2 12 49 0 0,-10 0 150 0 0,11-12-170 0 0,-1 0 1 0 0,0-1 0 0 0,1 1-1 0 0,0 0 1 0 0,-1 0-1 0 0,1 0 1 0 0,0 0 0 0 0,0 0-1 0 0,0 0 1 0 0,-1 1-30 0 0,-1 10 129 0 0,-2 2 55 0 0,-5 4 55 0 0,8-15-194 0 0,0-1 1 0 0,1 1 0 0 0,-1 0-1 0 0,1-1 1 0 0,0 1 0 0 0,0 0-1 0 0,0 0-45 0 0,-9 27 329 0 0,-11-2 7 0 0,10-8 8 0 0,-10 5 32 0 0,11-5 9 0 0,-5-5-140 0 0,2-3-36 0 0,6-4-65 0 0,0 0 39 0 0,0 3-15 0 0,-6 8 144 0 0,1-7-30 0 0,1 0-4 0 0,-1 6 9 0 0,-1-1-55 0 0,2-5-49 0 0,5-7-145 0 0,2-2 58 0 0,-33 34 455 0 0,21-25-486 0 0,7-11-69 0 0,5-2-54 0 0,2 0-66 0 0,1 0-143 0 0,1 0-245 0 0,0 0 279 0 0,0 0 112 0 0,1 0-38 0 0,-1 0-9 0 0,0 0-37 0 0,1 0-44 0 0,0 0-48 0 0,0 0-52 0 0,0 0-49 0 0,0 0-43 0 0,0 0-38 0 0,1 0-137 0 0,-1 0-38 0 0,5 0-1438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37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0 8576 0 0,'0'0'197'0'0,"0"0"24"0"0,0 0 17 0 0,0 0 14 0 0,0 3 49 0 0,0 23 346 0 0,0-23-321 0 0,0-1-4 0 0,0 11 6 0 0,0 1-49 0 0,0 0-46 0 0,0 0-38 0 0,0 3-4 0 0,0 1-39 0 0,0 32 178 0 0,0-42-270 0 0,-1-1 0 0 0,0 1 0 0 0,0 0 0 0 0,-1-1-1 0 0,-1 2-59 0 0,1-1 63 0 0,0-1-1 0 0,1 1 1 0 0,0 0-1 0 0,0-1 1 0 0,1 2-63 0 0,1 28 236 0 0,0-24-126 0 0,-1 1-1 0 0,0 0 1 0 0,-1 0-1 0 0,0 0 1 0 0,-2 7-110 0 0,-2-5 99 0 0,-1 6 58 0 0,4 0 35 0 0,2-7 25 0 0,0-3-46 0 0,0 43 413 0 0,-1-44-473 0 0,-4-3-2 0 0,-2 5 17 0 0,5-1-32 0 0,1 7 40 0 0,1-6-59 0 0,0-5-11 0 0,0 0-72 0 0,0-6-56 0 0,0-2-56 0 0,0 0-21 0 0,-1 0 39 0 0,-1 0-8 0 0,-2 0-61 0 0,0-1-39 0 0,3 0 191 0 0,1 1 0 0 0,0 0 0 0 0,0 0 0 0 0,-1-1-1 0 0,1 1 1 0 0,0 0 0 0 0,-1-1 0 0 0,1 1 0 0 0,0 0 0 0 0,0-1 0 0 0,0 1 0 0 0,-1 0 0 0 0,1-1 0 0 0,0 1-1 0 0,0 0 1 0 0,0-1 0 0 0,0 1 0 0 0,0-1 0 0 0,0 1 0 0 0,-1 0 0 0 0,1-1 0 0 0,0 1 0 0 0,0-1 0 0 0,0 1 0 0 0,0 0-1 0 0,1-1 1 0 0,-1 1 0 0 0,0 0 0 0 0,0-1 0 0 0,0 1 0 0 0,0-1 0 0 0,0 1 0 0 0,0 0 0 0 0,1-1 0 0 0,-1 1 0 0 0,0 0-1 0 0,0-1 1 0 0,0 1 0 0 0,1 0 19 0 0,12-16-646 0 0</inkml:trace>
  <inkml:trace contextRef="#ctx0" brushRef="#br0" timeOffset="321.96">1 221 7976 0 0,'0'0'174'0'0,"0"0"29"0"0,0 0 14 0 0,3 0-26 0 0,5 0-213 0 0,-1 0 69 0 0,-1 0 58 0 0,-1 0 49 0 0,1 0 100 0 0,7 0 581 0 0,-8 0-518 0 0,-1 0-105 0 0,2 0-99 0 0,2-1 233 0 0,-1-1-53 0 0,0-2 5 0 0,0-2 82 0 0,-5 5-81 0 0,-1-1-69 0 0,1 2-59 0 0,0-1-49 0 0,0 1-28 0 0,0 0-41 0 0,3 1 20 0 0,-4-1-12 0 0,0 0 55 0 0,6 0 120 0 0,-2-2-35 0 0,4-2 116 0 0,5-3-21 0 0,-3 5-140 0 0,1 3 72 0 0,7-1 149 0 0,2-4 68 0 0,-7 0-332 0 0,-6 1-44 0 0,0 1 0 0 0,1 1 0 0 0,6-1-69 0 0,7 1 128 0 0,-6-1-47 0 0,0-4-48 0 0,-1 0-24 0 0,1 4 33 0 0,-4 3-33 0 0,10-1 7 0 0,-9-4 23 0 0,-5 0-30 0 0,-6 2-9 0 0,-1 2 0 0 0,1-1 0 0 0,-1 0 0 0 0,1 0 1 0 0,-1 0-1 0 0,1 1 0 0 0,-1-1 0 0 0,1 1 0 0 0,-1-1 0 0 0,1 1 0 0 0,0 0 0 0 0,-1-1 0 0 0,1 1 1 0 0,0 0-1 0 0,3 0 101 0 0,0 0-71 0 0,-2 0-47 0 0,1 0-53 0 0,-1 0-37 0 0,0 0-52 0 0,0 0-61 0 0,0 0-68 0 0,-1 0-10 0 0,1 0-56 0 0,-1 0-61 0 0,0 0-65 0 0,0 0-70 0 0,0 0-75 0 0,-1 0-78 0 0,1 0-82 0 0,0 0-1112 0 0,-2 0-1074 0 0</inkml:trace>
  <inkml:trace contextRef="#ctx0" brushRef="#br0" timeOffset="822.43">774 126 6880 0 0,'0'0'157'0'0,"0"0"23"0"0,0 0 11 0 0,-3 3-31 0 0,-6 6-51 0 0,3-3-53 0 0,0 1-9 0 0,5-7 2 0 0,0 2 57 0 0,-2 1 82 0 0,-2 2 106 0 0,-8 5 145 0 0,6-7-255 0 0,0 1 135 0 0,5 5-42 0 0,-1-4 47 0 0,-1-1-199 0 0,0 0-24 0 0,0-1 0 0 0,1 1 0 0 0,-1 0-1 0 0,1 0 1 0 0,-1 2-101 0 0,-1 7 265 0 0,-6-7-17 0 0,4 4-17 0 0,1 4-59 0 0,3-10-115 0 0,-1 6 33 0 0,-7 12 40 0 0,10-20-119 0 0,0 0 1 0 0,0 1-1 0 0,1-1 0 0 0,-1 0 0 0 0,1 1 0 0 0,-1-1 1 0 0,1 1-1 0 0,0-1 0 0 0,0 0 0 0 0,1 3-11 0 0,-3 12 36 0 0,-4-4-20 0 0,5-12-12 0 0,0 1 0 0 0,0-1 0 0 0,1 0 0 0 0,-1 1 0 0 0,1-1 0 0 0,-1 1 0 0 0,1-1 0 0 0,-1 1-1 0 0,1-1 1 0 0,0 1 0 0 0,-1 0 0 0 0,1-1 0 0 0,0 1-4 0 0,1 5 11 0 0,-1 0 1 0 0,1 0-1 0 0,0 0 1 0 0,1-1-1 0 0,0 1 1 0 0,0 0-1 0 0,0-1-11 0 0,0 0-5 0 0,1 13 5 0 0,-3-18 0 0 0,0 0 0 0 0,0 1 0 0 0,0-1 0 0 0,0 1 0 0 0,0-1 0 0 0,1 0 0 0 0,-1 1 0 0 0,0-1 0 0 0,1 0 0 0 0,0 2 0 0 0,2 3 0 0 0,-2-2 0 0 0,1 0 0 0 0,0-1 0 0 0,-1 1 0 0 0,1-1 0 0 0,1 0 0 0 0,-1 0 0 0 0,0 1 0 0 0,1-2 0 0 0,-1 1 0 0 0,4 2 0 0 0,24 10 0 0 0,3 2 53 0 0,-31-16-46 0 0,1 0-1 0 0,0-1 1 0 0,0 1 0 0 0,0-1-1 0 0,0 1 1 0 0,0-1 0 0 0,0 0-1 0 0,0 0 1 0 0,0 0 0 0 0,2-1-7 0 0,11 0 8 0 0,-8 2-8 0 0,-5-1 0 0 0,0 1 0 0 0,0-1 0 0 0,0 0 0 0 0,0 0 0 0 0,0 0 0 0 0,0 0 0 0 0,0-1 0 0 0,0 1 0 0 0,0-1 0 0 0,0 0 0 0 0,0 0 0 0 0,5-4 0 0 0,-6 4 2 0 0,-1 0-1 0 0,0 0 0 0 0,1 0 0 0 0,-1 0 1 0 0,1 1-1 0 0,0-1 0 0 0,-1 1 1 0 0,1-1-1 0 0,-1 1 0 0 0,1-1 0 0 0,0 1 1 0 0,-1 0-1 0 0,1 0 0 0 0,0 0 1 0 0,1 0-2 0 0,2-1 26 0 0,0 0 0 0 0,0 0-1 0 0,0 0 1 0 0,0-1 0 0 0,0 1 0 0 0,0-1 0 0 0,0 0 0 0 0,0-1 0 0 0,-1 1 0 0 0,1-1 0 0 0,-1 0 0 0 0,1 0 0 0 0,3-4-26 0 0,-1-6 183 0 0,7 8 29 0 0,-9 1-130 0 0,0 0 0 0 0,0 0 0 0 0,0 0 0 0 0,0-1 0 0 0,-1 1 1 0 0,0-1-1 0 0,0 0 0 0 0,3-5-82 0 0,-2 0 161 0 0,1-4 26 0 0,-1 1-7 0 0,0 3-28 0 0,-4 9-143 0 0,-1 0-1 0 0,1 0 1 0 0,0 0 0 0 0,-1 0 0 0 0,1 1-1 0 0,-1-1 1 0 0,1 0 0 0 0,-1 0-1 0 0,0 0 1 0 0,0 0 0 0 0,1 0 0 0 0,-1 0-1 0 0,0 0 1 0 0,0 0 0 0 0,0 0-1 0 0,0 0 1 0 0,0 0 0 0 0,0 0 0 0 0,0 0-1 0 0,0 0 1 0 0,0 0 0 0 0,0 1 0 0 0,-1-1-1 0 0,1 0 1 0 0,0 0 0 0 0,-1 0-1 0 0,1 0 1 0 0,0 0 0 0 0,-1 0 0 0 0,1 0-1 0 0,-1 1 1 0 0,0-2-9 0 0,0 1 6 0 0,-4-30 229 0 0,3 26-209 0 0,-3-4 34 0 0,1 0 0 0 0,-1 1 0 0 0,-3-3-60 0 0,6 8 9 0 0,1 1 1 0 0,-1 0-1 0 0,0 0 1 0 0,0 0-1 0 0,0 1 0 0 0,0-1 1 0 0,0 0-1 0 0,-1 1 1 0 0,0-1-10 0 0,-31-16 12 0 0,13 8-8 0 0,-3 1 45 0 0,23 9-48 0 0,0-1 0 0 0,0 0 0 0 0,0 0-1 0 0,0 0 1 0 0,0 0 0 0 0,0 0 0 0 0,0 0 0 0 0,0 0 0 0 0,0 0 0 0 0,0 0 0 0 0,0 0 0 0 0,0-1-1 0 0,1 1 0 0 0,-1 0 1 0 0,0-1-1 0 0,0 1 1 0 0,0 0-1 0 0,1 0 1 0 0,-1 0-1 0 0,0 0 1 0 0,0 0-1 0 0,-1 0 1 0 0,1 0-1 0 0,0 0 1 0 0,0 1-1 0 0,0-1 1 0 0,-1 0-1 0 0,1 1 1 0 0,0-1-1 0 0,-1 1 1 0 0,1-1-1 0 0,0 1 1 0 0,-1 0-1 0 0,0-1 0 0 0,0 1-4 0 0,0-1-1 0 0,0 1 0 0 0,1-1 1 0 0,-1 0-1 0 0,0 1 0 0 0,0-1 1 0 0,1 0-1 0 0,-1 0 0 0 0,1 0 1 0 0,-1 0-1 0 0,1 0 0 0 0,-1-1 5 0 0,-1 0-165 0 0,0 0 53 0 0,1 2 33 0 0,-1 0 28 0 0,0 0 10 0 0,1-1-27 0 0,1-1 65 0 0,-1 0-57 0 0,2 1-57 0 0,-1-1-59 0 0,0 1-70 0 0,0 0-67 0 0,0 0-67 0 0,0 0-71 0 0,-1 0-70 0 0,0 0-74 0 0,-1 1-74 0 0,0 0-77 0 0,-4 0-991 0 0,-2 0-983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41.7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8176 0 0,'0'2'79'0'0,"0"3"-124"0"0,0-4 67 0 0,0 1 36 0 0,0-1 36 0 0,0 1 47 0 0,0 0 57 0 0,0 1 64 0 0,2 10-223 0 0,5-4-30 0 0,-3-5 26 0 0,-2-2 36 0 0,-2-1 79 0 0,0 1 121 0 0,3 9-51 0 0,2-2-51 0 0,-4-7-140 0 0,0 0-1 0 0,0-1 1 0 0,0 1 0 0 0,-1 0 0 0 0,1 0 0 0 0,0 0-1 0 0,-1-1 1 0 0,1 1 0 0 0,-1 0 0 0 0,1 0 0 0 0,-1 0-1 0 0,0 1-28 0 0,0-2 11 0 0,0 0-1 0 0,0-1 1 0 0,0 1-1 0 0,0 0 1 0 0,0-1-1 0 0,0 1 1 0 0,0 0-1 0 0,0-1 1 0 0,1 1-1 0 0,-1 0 1 0 0,0-1-1 0 0,0 1 1 0 0,1 0-1 0 0,-1-1 1 0 0,0 1-1 0 0,1-1 1 0 0,-1 1-1 0 0,1-1 1 0 0,-1 1-1 0 0,1-1 1 0 0,-1 1-1 0 0,1-1 1 0 0,-1 1-1 0 0,1-1 1 0 0,-1 1-1 0 0,1-1-10 0 0,0 0 10 0 0,-1 1 1 0 0,1-1-1 0 0,-1 1 0 0 0,1-1 1 0 0,-1 0-1 0 0,1 1 0 0 0,-1-1 1 0 0,1 1-1 0 0,-1 0 0 0 0,0-1 1 0 0,1 1-1 0 0,-1-1 0 0 0,0 1 1 0 0,1 0-1 0 0,-1-1 0 0 0,0 1 1 0 0,0-1-1 0 0,1 1 0 0 0,-1 0 1 0 0,0-1-1 0 0,0 1 0 0 0,0 0 1 0 0,0 0-1 0 0,0-1 0 0 0,0 1 1 0 0,0 0-11 0 0,2 10 138 0 0,4 1 23 0 0,0 1 5 0 0,-4-2-19 0 0,-2 5 50 0 0,0 17 130 0 0,0-19-125 0 0,0-8-172 0 0,0-5-18 0 0,-4 6 19 0 0,-6 11 47 0 0,10-17-71 0 0,-1 1 1 0 0,1 0-1 0 0,0-1 1 0 0,-1 1-1 0 0,1 0 1 0 0,0-1-1 0 0,0 1 1 0 0,0 0-1 0 0,0-1 1 0 0,0 1-8 0 0,0 2 5 0 0,0 0 0 0 0,0 0 1 0 0,-1 0-1 0 0,1 0 0 0 0,-2 2-5 0 0,-4 8 29 0 0,5-13-28 0 0,0 0 0 0 0,0 1 0 0 0,1-1-1 0 0,-1 1 1 0 0,0-1 0 0 0,1 1-1 0 0,-1-1 1 0 0,1 1 0 0 0,0-1 0 0 0,-1 1-1 0 0,1-1 1 0 0,0 1 0 0 0,0 0-1 0 0,0 2-67 0 0,-1-1 38 0 0,1-2 30 0 0,-1 0 0 0 0,1-1 0 0 0,0 1 1 0 0,-1 0-1 0 0,1-1 0 0 0,-1 1 1 0 0,1-1-1 0 0,-1 1 0 0 0,1-1 0 0 0,-1 1 1 0 0,1-1-1 0 0,-1 1 0 0 0,1-1 1 0 0,-1 1-2 0 0,-2 1-70 0 0,1 1-101 0 0,1-2 36 0 0,0 1-41 0 0,0 0-44 0 0,1 1-50 0 0,0-3-3 0 0,0 1-43 0 0,0-1-37 0 0,0 1-34 0 0,0-1-114 0 0,0 0-33 0 0,0 0-1183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43.4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285 159 7072 0 0,'0'0'202'0'0,"-3"0"1"0"0,-5-1-132 0 0,3-1-14 0 0,-1-2 82 0 0,-1-3 159 0 0,5 6 22 0 0,0 0-86 0 0,0 0-71 0 0,0 1-57 0 0,0-1-34 0 0,-3 2 11 0 0,4 0-2 0 0,1-1 3 0 0,-3 0 199 0 0,-1 0-49 0 0,1-1-44 0 0,-1 1-38 0 0,-4 0 76 0 0,1 0-116 0 0,-6 1 77 0 0,10 0-99 0 0,1 0 39 0 0,-3 6 75 0 0,5-7-194 0 0,0 1 1 0 0,0-1-1 0 0,-1 1 1 0 0,1-1 0 0 0,0 1-1 0 0,-1-1 1 0 0,1 0-1 0 0,0 1 1 0 0,-1-1-1 0 0,1 0 1 0 0,0 1-1 0 0,-1-1 1 0 0,1 0-1 0 0,-1 1 1 0 0,1-1-1 0 0,-1 0 1 0 0,1 0 0 0 0,0 0-1 0 0,-1 1 1 0 0,1-1-1 0 0,-1 0 1 0 0,1 0-1 0 0,-1 0 1 0 0,1 0-1 0 0,-1 0 1 0 0,1 0-1 0 0,-1 0 1 0 0,1 0-1 0 0,-1 0 1 0 0,1 0-1 0 0,-1 0 1 0 0,0 0-11 0 0,-12 2 177 0 0,3 4-40 0 0,2-1-40 0 0,-5 1 62 0 0,2-2-71 0 0,-13 7 39 0 0,23-10-119 0 0,-1 0 0 0 0,0 1 0 0 0,1-1 0 0 0,-1 0 0 0 0,1 1 0 0 0,0 0 0 0 0,0-1 0 0 0,-1 1-1 0 0,1 0 1 0 0,0 0 0 0 0,0-1 0 0 0,0 1 0 0 0,0 1-8 0 0,0 0 7 0 0,-1 0 0 0 0,1 0 0 0 0,-1 0 0 0 0,0 0 1 0 0,0 0-1 0 0,-1 0-7 0 0,-5 5 0 0 0,5-5 0 0 0,-1 0 0 0 0,1 0 0 0 0,0 1 0 0 0,0-1 0 0 0,1 1 0 0 0,-1 0 0 0 0,0 1 0 0 0,0 0 0 0 0,1 0 0 0 0,0 1 0 0 0,0-1 0 0 0,0 1 0 0 0,1-1 0 0 0,0 1 0 0 0,0 0 0 0 0,0 0 0 0 0,0-1 0 0 0,2-2-1 0 0,-1 0 1 0 0,-1-1 0 0 0,1 1 0 0 0,0 0-1 0 0,-1-1 1 0 0,1 1 0 0 0,-1-1-1 0 0,0 1 1 0 0,1-1 0 0 0,-1 1 0 0 0,-1-1-1 0 0,1 2 1 0 0,-1-2 2 0 0,1 0-1 0 0,0 1 0 0 0,0-1 1 0 0,0 1-1 0 0,1-1 1 0 0,-1 1-1 0 0,0-1 0 0 0,1 1 1 0 0,0 0-1 0 0,0-1 1 0 0,0 1-1 0 0,0 1-1 0 0,0 4 16 0 0,1 0-1 0 0,1 0 1 0 0,0 0 0 0 0,0 0-1 0 0,3 7-15 0 0,-4-12 2 0 0,0 0 6 0 0,0 0 0 0 0,-1 0-1 0 0,1 1 1 0 0,-1-1 0 0 0,1 0 0 0 0,-1 0 0 0 0,0 1 0 0 0,0 0-8 0 0,1 13-8 0 0,2-9-20 0 0,1 0 1 0 0,0 0 0 0 0,0 0 0 0 0,1 0 0 0 0,2 2 27 0 0,-5-7-11 0 0,2 3 1 0 0,-2-3 10 0 0,-1-1-1 0 0,0-1 1 0 0,1 1-1 0 0,-1 0 1 0 0,1 0-1 0 0,-1 0 0 0 0,1-1 1 0 0,0 1-1 0 0,0-1 1 0 0,-1 1-1 0 0,1-1 1 0 0,0 0-1 0 0,1 0 1 0 0,1 1 0 0 0,27 24 0 0 0,-20-20 6 0 0,7 4 80 0 0,-11-6 12 0 0,2-5-72 0 0,-4 1-4 0 0,4-1 10 0 0,0-1 1 0 0,-1 0-1 0 0,1-1 0 0 0,-1 1 0 0 0,1-2 0 0 0,3-1-32 0 0,13-5 114 0 0,-22 9-77 0 0,0 0 16 0 0,-1 1 0 0 0,1-1 0 0 0,-1 0 1 0 0,1 0-1 0 0,-1 0 0 0 0,0 0 1 0 0,0 0-1 0 0,1-1 0 0 0,-1 1 0 0 0,0-1 1 0 0,0 0-1 0 0,-1 1 0 0 0,2-1-53 0 0,12-12 430 0 0,-8 11-254 0 0,-6 3-153 0 0,0 0-1 0 0,-1-1 0 0 0,1 1 0 0 0,0 0 1 0 0,-1-1-1 0 0,1 1 0 0 0,-1-1 0 0 0,1 1 1 0 0,-1-1-1 0 0,1 1 0 0 0,-1-1 0 0 0,1 1 1 0 0,-1-1-1 0 0,1 1 0 0 0,-1-1 1 0 0,0 0-1 0 0,1 1 0 0 0,-1-1 0 0 0,0 0 1 0 0,0 1-1 0 0,1-1 0 0 0,-1 0 0 0 0,0 1 1 0 0,0-1-1 0 0,0 0 0 0 0,0 0 0 0 0,0 0-22 0 0,1-1 28 0 0,2-8 117 0 0,0-1-12 0 0,0 3-12 0 0,0 0 17 0 0,1 1 48 0 0,4-11 143 0 0,-7 15-281 0 0,0-1 1 0 0,0 1-1 0 0,0 0 1 0 0,-1-1 0 0 0,0 1-1 0 0,1 0 1 0 0,-1-4-49 0 0,0-4 107 0 0,0-1 35 0 0,0-55 637 0 0,0 48-617 0 0,0 5-95 0 0,-2-3 74 0 0,-4-1-30 0 0,1 3-43 0 0,2 3-31 0 0,2 8-31 0 0,0 0 0 0 0,0 0 1 0 0,0 1-1 0 0,0-1 1 0 0,-1 0-1 0 0,0 1 1 0 0,1-1-1 0 0,-1 1 1 0 0,-2-2-7 0 0,-15-30 59 0 0,9 9-52 0 0,8 14-7 0 0,1 9 0 0 0,0-1 0 0 0,0 0 0 0 0,0 0 0 0 0,-1 1 0 0 0,1-1 0 0 0,-1 0 0 0 0,0 1 0 0 0,0-1 0 0 0,-1-1 0 0 0,-4-6-2 0 0,-6-9 3 0 0,1 7-58 0 0,0-4-255 0 0,9 10 138 0 0,-1 1-36 0 0,1 0-85 0 0,-1 0-109 0 0,1 3 153 0 0,1 0-36 0 0,0 2 18 0 0,1-1-35 0 0,-3-1-403 0 0,2 1 104 0 0,0-1-50 0 0,-3-1-761 0 0,0-2-252 0 0,-1 1-59 0 0,1 0-30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39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1 7136 0 0,'0'0'208'0'0,"0"2"37"0"0,-3 10 12 0 0,-8 2 49 0 0,9-10-57 0 0,1-1-110 0 0,0 1-70 0 0,2 1-36 0 0,0-2 49 0 0,-2 21 338 0 0,0-14-183 0 0,1 0 0 0 0,0 0-1 0 0,1 0 1 0 0,0 0 0 0 0,1 8-237 0 0,4-2 400 0 0,-1-4-63 0 0,-2 7 102 0 0,-3-9-162 0 0,1-3-73 0 0,1 1-32 0 0,2 2-6 0 0,2 5 49 0 0,-5-9-112 0 0,-1-1 0 0 0,1 1 0 0 0,-1-1-1 0 0,0 5-102 0 0,0-5 101 0 0,0 1-1 0 0,1-1 1 0 0,-1 1 0 0 0,2 3-101 0 0,3 8 198 0 0,-3-11-109 0 0,-1 0 0 0 0,1 1 0 0 0,-1 0 1 0 0,0-1-1 0 0,0 1 0 0 0,-1 3-89 0 0,2 13 173 0 0,4 15 137 0 0,0-1-3 0 0,-4-14-141 0 0,-2 75 654 0 0,0-68-584 0 0,0 0-48 0 0,2-16-76 0 0,4-1 11 0 0,-5-12-108 0 0,0 1 0 0 0,0-1 1 0 0,0 1-1 0 0,-1-1 1 0 0,1 1-1 0 0,0-1 0 0 0,-1 1 1 0 0,1-1-1 0 0,-1 1 0 0 0,0 0 1 0 0,0-1-1 0 0,1 1 1 0 0,-1 1-17 0 0,0 10 103 0 0,0-10-20 0 0,0-3-2 0 0,0 5 0 0 0,0 16 0 0 0,0-16-25 0 0,0-5-107 0 0,0 0-48 0 0,0 0 65 0 0,0 0-21 0 0,0 0-28 0 0,0 0-47 0 0,0 0-21 0 0,0 0-47 0 0,0 0-54 0 0,0 0-59 0 0,0 0-66 0 0,0 0-59 0 0,0 0-53 0 0,0 0-47 0 0,0 0-160 0 0,0 0-46 0 0,0 0-193 0 0,0 0-518 0 0</inkml:trace>
  <inkml:trace contextRef="#ctx0" brushRef="#br0" timeOffset="253.59">1 332 9760 0 0,'0'0'222'0'0,"0"0"30"0"0,0 0 18 0 0,1 0-117 0 0,1 0-80 0 0,3 0-175 0 0,1 0 64 0 0,0 0 56 0 0,1 1 51 0 0,6-1 152 0 0,0 0 99 0 0,29-1 972 0 0,-35 0-1048 0 0,-1-1-38 0 0,6-4 257 0 0,-2 1-89 0 0,5 3-47 0 0,-7 2-200 0 0,0-1 1 0 0,0-1-1 0 0,0 1 1 0 0,4-3-128 0 0,-4 2 115 0 0,0 0 0 0 0,0 1 0 0 0,0-1 0 0 0,5 1-115 0 0,-3 1 117 0 0,-2-1-33 0 0,8-6 47 0 0,0 1-20 0 0,2 5 56 0 0,-9 1-104 0 0,13 1 37 0 0,-8-5-103 0 0,-1-2-80 0 0,-10 4 63 0 0,1 1 1 0 0,-1 0 0 0 0,0 0-1 0 0,1 1 1 0 0,-1-1-1 0 0,0 1 1 0 0,1-1 19 0 0,6 1-74 0 0,3 0-36 0 0,-2 0-111 0 0,-2 0 40 0 0,16 0-256 0 0,-23 0 389 0 0,-1 0 0 0 0,1 0 0 0 0,0 0 0 0 0,-1 0 0 0 0,1-1 0 0 0,0 1 0 0 0,-1 0 0 0 0,1-1 0 0 0,0 1 0 0 0,-1-1 48 0 0,15-12-486 0 0</inkml:trace>
  <inkml:trace contextRef="#ctx0" brushRef="#br0" timeOffset="684.9">616 474 7976 0 0,'0'0'174'0'0,"3"0"29"0"0,3 0-53 0 0,0 0-38 0 0,6 0 23 0 0,2 0-88 0 0,21 0-67 0 0,-22 0 69 0 0,-4 0 40 0 0,1 0 60 0 0,-1 0 75 0 0,0 0 89 0 0,5-3 44 0 0,-4-2-75 0 0,-2 0-98 0 0,2 0 36 0 0,4-2 2 0 0,-6 3-114 0 0,23-1 348 0 0,-22 0-390 0 0,-8 4-60 0 0,0 0 0 0 0,1 0-1 0 0,-1 0 1 0 0,1 0 0 0 0,0 0 0 0 0,-1 1 0 0 0,1-1-1 0 0,-1 1 1 0 0,1-1 0 0 0,0 1 0 0 0,1 0-6 0 0,2-3 64 0 0,8-8-35 0 0,-6 8-5 0 0,-6 3-23 0 0,-1 0 1 0 0,0 0-1 0 0,1 0 1 0 0,-1 0-1 0 0,1 0 1 0 0,-1-1-1 0 0,1 1 1 0 0,-1 0-1 0 0,0 0 1 0 0,1-1-1 0 0,-1 1 1 0 0,1 0-1 0 0,-1 0 1 0 0,0-1-1 0 0,1 1 1 0 0,-1 0-1 0 0,0-1 1 0 0,1 1-1 0 0,-1-1 1 0 0,0 1-1 0 0,0 0 1 0 0,0-1-1 0 0,1 1 0 0 0,-1-1 1 0 0,0 1-1 0 0,0-1 1 0 0,0 1-1 0 0,0-1 1 0 0,0 1-1 0 0,0 0 1 0 0,0-1-1 0 0,0 1 1 0 0,0-1-1 0 0,0 1 1 0 0,0-1-1 0 0,0 1-1 0 0,3-6 43 0 0,7-4-22 0 0,-6 3 31 0 0,-5-2-54 0 0,1 6 6 0 0,1-2-5 0 0,-1 5-9 0 0,-3-6 35 0 0,-2-2 27 0 0,-1-4 39 0 0,1 1-32 0 0,-1-1-26 0 0,-4 1 26 0 0,-3-2-37 0 0,-3-1 21 0 0,-16-1-32 0 0,17 12-11 0 0,-49 3-88 0 0,63 0 88 0 0,-1 0 0 0 0,1 0 0 0 0,-1 1 0 0 0,1-1 0 0 0,-1 0 0 0 0,0 1 0 0 0,1-1 0 0 0,0 1 0 0 0,-1-1 0 0 0,1 1 0 0 0,-1 0 0 0 0,1 0 0 0 0,0 0 0 0 0,-13 5 0 0 0,1-3 2 0 0,11-2-3 0 0,0-1-1 0 0,-1 1 1 0 0,1-1 0 0 0,0 1 0 0 0,0 0 0 0 0,-1 0 0 0 0,1 0 0 0 0,0 0 0 0 0,0 0 0 0 0,0 0 0 0 0,0 1-1 0 0,0-1 1 0 0,1 1 0 0 0,-1 0 1 0 0,-12 11-39 0 0,-36 37-68 0 0,40-38 112 0 0,9-9 3 0 0,0 0 1 0 0,0-1-1 0 0,1 1 1 0 0,-1 0-1 0 0,0 0 1 0 0,1 0-1 0 0,0 0 1 0 0,-1 0-1 0 0,1-1 1 0 0,0 1-1 0 0,1 1-8 0 0,-1-2 10 0 0,0-1-1 0 0,-1 1 0 0 0,1-1 1 0 0,0 1-1 0 0,-1-1 1 0 0,1 1-1 0 0,-1-1 0 0 0,1 1 1 0 0,-1-1-1 0 0,1 1 0 0 0,-1-1 1 0 0,0 1-1 0 0,0-1-9 0 0,-5 12 58 0 0,4-7-29 0 0,1 0-1 0 0,0 0 1 0 0,1-1-1 0 0,-1 7-28 0 0,2 2 82 0 0,3-2 48 0 0,4 6 37 0 0,-7-15-139 0 0,0 0 0 0 0,0 0 0 0 0,-1 0 0 0 0,1 0 0 0 0,-1 0 1 0 0,1 0-1 0 0,-1 2-28 0 0,3 13 170 0 0,-2-16-150 0 0,0 0 0 0 0,1 0 0 0 0,-1 0 0 0 0,0 0 0 0 0,1-1 0 0 0,-1 1 0 0 0,1 0 0 0 0,0 0-20 0 0,11 13 134 0 0,-10-8-77 0 0,-3-7-51 0 0,0 1 0 0 0,0-1-1 0 0,0 1 1 0 0,0-1 0 0 0,0 1 0 0 0,1-1 0 0 0,-1 0 0 0 0,0 1 0 0 0,0-1 0 0 0,1 1 0 0 0,-1-1 0 0 0,0 0 0 0 0,0 1 0 0 0,1-1 0 0 0,-1 0 0 0 0,0 1 0 0 0,1-1 0 0 0,-1 0 0 0 0,1 1 0 0 0,-1-1 0 0 0,0 0 0 0 0,1 0 0 0 0,-1 0 0 0 0,1 1 0 0 0,-1-1 0 0 0,1 0 0 0 0,-1 0 0 0 0,1 0 0 0 0,-1 0 0 0 0,1 0 0 0 0,-1 0 0 0 0,0 0 0 0 0,1 0 0 0 0,-1 0 0 0 0,1 0 0 0 0,-1 0-6 0 0,6 3 136 0 0,-2 1-85 0 0,-2-2-26 0 0,0 1-1 0 0,0-1 1 0 0,1 1-1 0 0,-1-1 1 0 0,1 0-1 0 0,-1 0 1 0 0,1 0-1 0 0,0-1 1 0 0,2 2-25 0 0,12-2 82 0 0,-15-1-69 0 0,1 0 1 0 0,-1 0 0 0 0,1 0 0 0 0,-1 0 0 0 0,0 0 0 0 0,1 1 0 0 0,-1-1 0 0 0,0 1 0 0 0,1 0 0 0 0,1 0-14 0 0,2 2 25 0 0,-4-1-18 0 0,0-1-1 0 0,0 0 1 0 0,0 0 0 0 0,0 0 0 0 0,0-1-1 0 0,0 1 1 0 0,0 0 0 0 0,0-1 0 0 0,0 1 0 0 0,0-1-1 0 0,1 0 1 0 0,-1 0 0 0 0,0 0 0 0 0,0 0-1 0 0,0 0 1 0 0,1 0 0 0 0,-1 0 0 0 0,1-1-7 0 0,12-5 35 0 0,-12 5-25 0 0,0 0 0 0 0,1 0 0 0 0,-1 0 0 0 0,0 0 0 0 0,0 0 0 0 0,0 0 0 0 0,1 1 0 0 0,-1 0 0 0 0,3 0-10 0 0,12-1 11 0 0,-12 1 10 0 0,0-1-1 0 0,0 0 1 0 0,0 0-1 0 0,0 0 1 0 0,0-1-1 0 0,1 0-20 0 0,6-5-2 0 0,-9 4-34 0 0,0 1 0 0 0,0 0 1 0 0,0 0-1 0 0,0 1 0 0 0,0-1 1 0 0,4 0 35 0 0,9-4-160 0 0,0-6-45 0 0,-2-3-25 0 0</inkml:trace>
  <inkml:trace contextRef="#ctx0" brushRef="#br0" timeOffset="1016.48">1026 237 8496 0 0,'0'0'190'0'0,"0"0"28"0"0,0 3 10 0 0,0 1-146 0 0,0 8 38 0 0,3 1-78 0 0,10 10-66 0 0,-6-10 48 0 0,-1-2 70 0 0,-3-3 111 0 0,-3 0 70 0 0,3 8 352 0 0,1-8-335 0 0,1 2 149 0 0,1 6 97 0 0,-3-6-307 0 0,1 1-24 0 0,-1-2-25 0 0,0-2 24 0 0,0 1 70 0 0,2 1-11 0 0,-2 0-35 0 0,0 1 11 0 0,-1 4 79 0 0,-2-14-300 0 0,0 0 0 0 0,0 1 0 0 0,0-1 0 0 0,0 0 0 0 0,0 1 1 0 0,0-1-1 0 0,0 0 0 0 0,0 0 0 0 0,0 1 0 0 0,0-1 0 0 0,0 0 0 0 0,0 1 0 0 0,0-1 0 0 0,1 0 0 0 0,-1 1 0 0 0,0-1 0 0 0,0 0 0 0 0,0 1 0 0 0,0-1 0 0 0,1 0 0 0 0,-1 0 0 0 0,0 1 0 0 0,0-1 0 0 0,0 0 1 0 0,1 0-1 0 0,-1 0-20 0 0,5 7 286 0 0,2 9 204 0 0,-6-9-259 0 0,-1 0 91 0 0,0-3-116 0 0,0 1 36 0 0,0-1 42 0 0,0 0 45 0 0,0 3 215 0 0,0 1-74 0 0,0-4-95 0 0,0-3-85 0 0,0-2-76 0 0,0-2-64 0 0,0-2-55 0 0,0-2-46 0 0,0 0-35 0 0,0-25-106 0 0,0 21 84 0 0,0 6 53 0 0,0 2 61 0 0,-2-23-36 0 0,-6-3-33 0 0,5 21-21 0 0,2 5-11 0 0,0-1-1 0 0,0 1 1 0 0,1-1 0 0 0,-1 1 0 0 0,1-1 0 0 0,0 0 0 0 0,0 1 0 0 0,0-1 0 0 0,1-1-5 0 0,-1-8 6 0 0,2-4-29 0 0,5-7-73 0 0,-6 19 62 0 0,1 0 0 0 0,-1 0 1 0 0,0 0-1 0 0,0 0 0 0 0,0-5 34 0 0,-1 8-13 0 0,0 1-1 0 0,0-1 0 0 0,1 0 0 0 0,-1 0 0 0 0,0 0 0 0 0,1 1 1 0 0,-1-1-1 0 0,1 0 0 0 0,0 0 0 0 0,-1 1 0 0 0,1-1 0 0 0,0 1 1 0 0,0-1-1 0 0,0 0 0 0 0,0 1 0 0 0,0 0 0 0 0,1-1 0 0 0,-1 1 1 0 0,0 0-1 0 0,1-1 14 0 0,11-14-156 0 0,-10 9 78 0 0,-1 3 35 0 0,0 1-1 0 0,0-1 1 0 0,0 0-1 0 0,1 1 1 0 0,-1-1-1 0 0,1 1 1 0 0,0-1 43 0 0,9-4-155 0 0,-7 5 57 0 0,1 0 27 0 0,-4 1 5 0 0,-1 0-101 0 0,0 0 28 0 0,0 0-45 0 0,0 0-31 0 0,1-1-50 0 0,-2 2-5 0 0,1-1-42 0 0,1 0-38 0 0,-1 1-34 0 0,1-1-248 0 0,0 0-56 0 0,3-1-811 0 0,1 1-636 0 0,4 1-1212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45.8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0 9168 0 0,'-13'0'266'0'0,"10"0"1"0"0,0 3-106 0 0,-1 1-40 0 0,-2 2 108 0 0,3-3 225 0 0,3-3 24 0 0,0 11 201 0 0,0 1-83 0 0,0-1-77 0 0,0 0-70 0 0,0 0-65 0 0,0 0-58 0 0,0 0-52 0 0,0 0-46 0 0,0 3-6 0 0,0-1-47 0 0,0 9 44 0 0,0 30 185 0 0,0-35-237 0 0,0-1 55 0 0,0-12-208 0 0,0 0 1 0 0,0 0 0 0 0,0 0 0 0 0,-1 0 0 0 0,0 3-15 0 0,-10 11 59 0 0,10-16-213 0 0,0-1 90 0 0,1 0 71 0 0,-1-1 52 0 0,1 2 306 0 0,0-1-316 0 0,0 1-100 0 0,0-1-43 0 0,0 1-56 0 0,0 1-64 0 0,0-1-73 0 0,0 2-81 0 0,0 0-88 0 0,0 0-96 0 0,0 1-105 0 0,0 8-301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46.2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347 17 7976 0 0,'0'0'174'0'0,"-3"0"29"0"0,2-1-181 0 0,-1 1-1 0 0,1 0 1 0 0,-1 0 0 0 0,0-1 0 0 0,1 1-1 0 0,-1-1 1 0 0,1 0 0 0 0,-1 1-1 0 0,1-1 1 0 0,0 0 0 0 0,-1 0-1 0 0,1 0-21 0 0,-13-5 150 0 0,3 4-113 0 0,-2 2 29 0 0,1 0 114 0 0,1 0 40 0 0,0 0 47 0 0,-23 0 737 0 0,19 0-609 0 0,0 0-77 0 0,7 0-205 0 0,1 0-39 0 0,-5 1 230 0 0,0 6 41 0 0,-1-1-16 0 0,2-4-52 0 0,3-2-128 0 0,1 3-36 0 0,-7 7 123 0 0,10-7-32 0 0,0-2-106 0 0,-3-3-27 0 0,7 2-44 0 0,-3 0 92 0 0,0 0-30 0 0,-7 0-7 0 0,10 0-81 0 0,0 0 0 0 0,0 0 0 0 0,-1 0 0 0 0,1 0 0 0 0,0 0 1 0 0,0 0-1 0 0,0 0 0 0 0,0 0 0 0 0,0 0 0 0 0,0 0 0 0 0,0 0 1 0 0,0 0-1 0 0,0 0 0 0 0,0 0 0 0 0,-1 0 0 0 0,1 0 0 0 0,0 0 1 0 0,0 0-1 0 0,0 0 0 0 0,0 0 0 0 0,0 0 0 0 0,0 0 0 0 0,0 0 1 0 0,0 0-1 0 0,0 0 0 0 0,0 1 0 0 0,0-1 0 0 0,-1 0 1 0 0,1 0-1 0 0,0 0 0 0 0,0 0 0 0 0,0 0 0 0 0,0 0 0 0 0,0 0 1 0 0,0 0-1 0 0,0 0 0 0 0,0 0 0 0 0,0 0 0 0 0,0 0 0 0 0,0 0 1 0 0,0 1-1 0 0,0-1 0 0 0,0 0 0 0 0,0 0 0 0 0,0 0 0 0 0,0 0 1 0 0,0 0-1 0 0,0 0 0 0 0,0 0 0 0 0,0 0 0 0 0,0 0 0 0 0,0 1 1 0 0,0-1-1 0 0,0 0 0 0 0,0 0 0 0 0,0 0 0 0 0,0 0-1 0 0,-1 4 10 0 0,1-4-9 0 0,14 25 2 0 0,-8-9-18 0 0,7-1-54 0 0,0 1 11 0 0,-11-11 52 0 0,-2-4 6 0 0,1-1 0 0 0,-1 1 0 0 0,0 0 0 0 0,1-1-1 0 0,-1 1 1 0 0,0 0 0 0 0,1-1 0 0 0,-1 1 0 0 0,0-1-1 0 0,1 1 1 0 0,-1-1 0 0 0,1 1 0 0 0,-1-1 0 0 0,1 1-1 0 0,0-1 1 0 0,-1 0 0 0 0,1 1 0 0 0,-1-1 0 0 0,1 0-1 0 0,0 1 1 0 0,-1-1 0 0 0,1 0 0 0 0,4 3 0 0 0,1 0-10 0 0,-1 1 0 0 0,0 0 1 0 0,0 0-1 0 0,-1 1 1 0 0,1 0-1 0 0,0 1 10 0 0,8 7-6 0 0,-11-10 5 0 0,0 0 0 0 0,1 0 1 0 0,-1 0-1 0 0,0 0 1 0 0,0 1-1 0 0,0 0 1 0 0,-1 0-8 0 0,1-1 0 0 0,0 1-1 0 0,1-1 1 0 0,-1 0 0 0 0,1 1-1 0 0,0 0 9 0 0,10 11-10 0 0,-10-10 10 0 0,-3-4 0 0 0,0 0 0 0 0,0-1 0 0 0,1 1 0 0 0,-1 0 0 0 0,0-1 0 0 0,1 1 0 0 0,-1-1 0 0 0,0 1 0 0 0,1-1 0 0 0,-1 1 0 0 0,1-1 0 0 0,-1 1 0 0 0,1-1 0 0 0,-1 1 0 0 0,1-1 0 0 0,0 1 0 0 0,-1-1 0 0 0,1 0 0 0 0,-1 1 0 0 0,1-1 0 0 0,0 0 0 0 0,0 0 0 0 0,4 3 0 0 0,-2-2 0 0 0,-3-1 0 0 0,1 1 0 0 0,-1-1 0 0 0,1 0 0 0 0,0 0 0 0 0,-1 1 0 0 0,1-1 0 0 0,-1 1 0 0 0,1-1 0 0 0,-1 0 0 0 0,1 1 0 0 0,-1-1 0 0 0,1 1 0 0 0,-1-1 0 0 0,0 1 0 0 0,1-1 0 0 0,-1 1 0 0 0,1 0 0 0 0,-1-1 0 0 0,0 1 0 0 0,0 0 0 0 0,2 3 0 0 0,-2 1 0 0 0,1 0 0 0 0,-1 0 0 0 0,1 0 0 0 0,-2 5 0 0 0,2-10 0 0 0,-1 1-1 0 0,0-1 1 0 0,0 0 0 0 0,0 1 0 0 0,0-1 0 0 0,0 1 0 0 0,0-1 0 0 0,0 1 0 0 0,0-1 0 0 0,0 1 0 0 0,0-1 0 0 0,0 1 0 0 0,-1-1 0 0 0,1 1 0 0 0,0-1 0 0 0,0 1 0 0 0,0-1 0 0 0,-1 1 0 0 0,1-1 0 0 0,0 1 0 0 0,0-1 0 0 0,-1 0 0 0 0,1 1-1 0 0,0-1 1 0 0,-1 0 0 0 0,1 1 0 0 0,-1-1 0 0 0,1 0 0 0 0,0 1 0 0 0,-1-1 0 0 0,1 0 0 0 0,-1 1 0 0 0,-6 3 12 0 0,2 9 31 0 0,4-11-41 0 0,0-1 0 0 0,0 1 0 0 0,-1-1 0 0 0,1 1 1 0 0,0-1-1 0 0,-1 1 0 0 0,1-1 0 0 0,-1 0 0 0 0,1 0 0 0 0,-2 1-2 0 0,0 0 10 0 0,-1 0-1 0 0,0 0 0 0 0,0 0 1 0 0,0 0-1 0 0,1-1 0 0 0,-4 1-9 0 0,-19 3 64 0 0,16 6-50 0 0,5-10-19 0 0,1 0 0 0 0,-1 0 0 0 0,1-1 0 0 0,-1 1 0 0 0,1-1 0 0 0,-4 0 5 0 0,-40-1-103 0 0,28 0-4 0 0,-1-1-201 0 0,-8-11-32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46.4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4232 0 0,'0'0'91'0'0,"0"0"11"0"0,0 0 12 0 0,0 3-10 0 0,0-2-103 0 0,0-1 0 0 0,0 1 1 0 0,0 0-1 0 0,0-1 1 0 0,0 1-1 0 0,0 0 0 0 0,0-1 1 0 0,-1 1-1 0 0,1 0 1 0 0,0-1-1 0 0,0 1 1 0 0,-1 0-1 0 0,1-1 0 0 0,0 1 1 0 0,-1 0-2 0 0,1-1 0 0 0,-1 0 0 0 0,0 1 0 0 0,0-1 0 0 0,0 0 0 0 0,1 1 0 0 0,-1-1 0 0 0,0 0 0 0 0,0 0 0 0 0,0 0 0 0 0,0 0 0 0 0,0 0 0 0 0,1 0 0 0 0,-1 0 0 0 0,-1 0 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47.0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9872 0 0,'0'0'222'0'0,"0"0"30"0"0,0 0 20 0 0,0 0-112 0 0,0 2-82 0 0,2 9-32 0 0,3-2-32 0 0,-4-7-15 0 0,0-1 0 0 0,0 1 0 0 0,0 0 0 0 0,0 0 0 0 0,0 0 0 0 0,-1-1 0 0 0,1 1 0 0 0,-1 0 0 0 0,1 0 0 0 0,-1 0 0 0 0,0 0 0 0 0,1 1 1 0 0,-1 3 25 0 0,2-1 44 0 0,3-1 99 0 0,1 0 51 0 0,-5-4-179 0 0,1 1 0 0 0,-1-1 0 0 0,0 1 0 0 0,0-1 0 0 0,0 1 0 0 0,0 0 0 0 0,0 0 0 0 0,0 0 0 0 0,0-1 0 0 0,0 1 0 0 0,0 0 0 0 0,-1 0 0 0 0,1 0 0 0 0,0 0 0 0 0,-1 1-40 0 0,6 29 1135 0 0,0-20-830 0 0,0-2-101 0 0,4 6 65 0 0,-7-8-128 0 0,0 3 71 0 0,-2 1 89 0 0,-1 2 53 0 0,2-1-103 0 0,1 1-50 0 0,3 4-24 0 0,-4-11-122 0 0,0 12 205 0 0,-2-17-235 0 0,0 1 0 0 0,0-1 0 0 0,0 1 0 0 0,0-1 0 0 0,1 1 0 0 0,-1-1 0 0 0,0 0 0 0 0,1 1 0 0 0,-1-1 0 0 0,1 1-25 0 0,4 6 89 0 0,2 4 21 0 0,-6-6-32 0 0,-1 2 40 0 0,0 34 162 0 0,0-39-200 0 0,0-3 0 0 0,0 0 0 0 0,0 0-1 0 0,0 0-6 0 0,0 0-1 0 0,0 0 0 0 0,0-3-1 0 0,0-23 10 0 0,3 21-6 0 0,13-15-10 0 0,-14 18-65 0 0,0-1 0 0 0,-1 0 1 0 0,0 0-1 0 0,1 0 1 0 0,-1 0-1 0 0,0 0 0 0 0,0 0 1 0 0,-1 0-1 0 0,1 0 1 0 0,-1 0-1 0 0,1 0 0 0 0,-1-3 0 0 0,0 4 0 0 0,0-1 0 0 0,0 1 0 0 0,0-1 0 0 0,1 1 0 0 0,-1 0 0 0 0,1-1 0 0 0,0 1 0 0 0,-1 0 0 0 0,1-1 0 0 0,0 1 0 0 0,0 0 0 0 0,1 0 0 0 0,-1 0 0 0 0,0 0 0 0 0,1 0 0 0 0,0-1 0 0 0,0 0 0 0 0,0 0 0 0 0,0 0 0 0 0,0-1 0 0 0,0 1 0 0 0,0 0 0 0 0,1-5 0 0 0,2-13 0 0 0,-3 14 0 0 0,0-1 0 0 0,0 1 0 0 0,1 0 0 0 0,1-3 0 0 0,1 1-1 0 0,1 0 0 0 0,0 0 0 0 0,0 1 0 0 0,1-1 0 0 0,5-4 1 0 0,9-9-61 0 0,-18 20 58 0 0,0-1-1 0 0,0 1 1 0 0,0 0 0 0 0,1 0 0 0 0,-1 0 0 0 0,2-1 3 0 0,-2 2-9 0 0,1-1 0 0 0,-1 0 0 0 0,0 0 0 0 0,1-1 0 0 0,-1 1-1 0 0,1-1 10 0 0,-4 2 0 0 0,14-11-12 0 0,-14 12 12 0 0,0 0 0 0 0,1-1 0 0 0,-1 1 0 0 0,1 0 0 0 0,-1 0 0 0 0,1-1 0 0 0,-1 1 0 0 0,0 0 0 0 0,1 0 0 0 0,-1 0 0 0 0,1-1 0 0 0,-1 1 0 0 0,1 0 0 0 0,-1 0 0 0 0,1 0 0 0 0,-1 0 0 0 0,1 0 0 0 0,-1 0 0 0 0,1 0 0 0 0,-1 0 0 0 0,1 0 0 0 0,-1 0 0 0 0,1 1 0 0 0,-1-1 0 0 0,1 0 0 0 0,-1 0 0 0 0,1 0 0 0 0,-1 1 0 0 0,0-1 0 0 0,1 0 0 0 0,-1 0 0 0 0,3 4 0 0 0,2 3-13 0 0,6-4-12 0 0,-10-3 23 0 0,0 0 1 0 0,0 1-1 0 0,-1-1 0 0 0,1 0 1 0 0,0 0-1 0 0,0 1 1 0 0,0-1-1 0 0,0 1 1 0 0,0-1-1 0 0,-1 0 0 0 0,1 1 1 0 0,0 0-1 0 0,0-1 1 0 0,-1 1-1 0 0,1-1 0 0 0,0 1 1 0 0,-1 0-1 0 0,1 0 1 0 0,-1-1-1 0 0,1 1 0 0 0,-1 0 1 0 0,1 0-1 0 0,-1 0 1 0 0,1 0-1 0 0,-1-1 0 0 0,0 1 2 0 0,27 31-53 0 0,4 31 42 0 0,-30-61 11 0 0,-1 0 0 0 0,1 0 0 0 0,-1 0 0 0 0,1 0 0 0 0,-1 0 0 0 0,0 0 0 0 0,1 0 0 0 0,-1 0 0 0 0,-1 0 0 0 0,1 0 0 0 0,0 0 0 0 0,0 8 0 0 0,0-6 0 0 0,0 0 0 0 0,1 0 0 0 0,0 0 0 0 0,0 0 0 0 0,0 0 0 0 0,0 0 0 0 0,0-1 0 0 0,1 1 0 0 0,-1 0 0 0 0,3 2 0 0 0,-3-4 0 0 0,-1 0 0 0 0,1 0 0 0 0,-1 0 0 0 0,1 0 0 0 0,-1-1 0 0 0,0 1 0 0 0,0 0 0 0 0,0 0 0 0 0,0 1 0 0 0,0-1 0 0 0,0 0 0 0 0,0 8 0 0 0,3 13-10 0 0,7-1-46 0 0,-8-6 32 0 0,-1-9-5 0 0,1 1-41 0 0,-1-5 0 0 0,2 2-16 0 0,3 6-55 0 0,-4-8 62 0 0,1 1-78 0 0,1-1-93 0 0,-2-2 81 0 0,-1 0-35 0 0,1 0-37 0 0,0-1-43 0 0,-1 0 29 0 0,0 0-37 0 0,-1 0-388 0 0,1 0 98 0 0,-1 1-50 0 0,0 0-740 0 0,0 4-579 0 0,0 4-1102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49.2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8208 0 0,'0'0'234'0'0,"0"0"6"0"0,0 0-176 0 0,0 3-37 0 0,0-2-97 0 0,0 0 34 0 0,0 2 60 0 0,0 1 125 0 0,0 1 97 0 0,0 0 56 0 0,0 7 464 0 0,1-8-561 0 0,-1-1-35 0 0,1 1-27 0 0,0-2-83 0 0,4 7 210 0 0,1 1 129 0 0,-5-4-160 0 0,0 1 33 0 0,1 5 177 0 0,3-3-82 0 0,1 4 6 0 0,-3 10 27 0 0,-3-12-184 0 0,0 0 57 0 0,2 2 73 0 0,4-3-73 0 0,-1-2-92 0 0,-4-6-142 0 0,4 8 172 0 0,5 14 201 0 0,-5-10-184 0 0,-4-11-194 0 0,0 0 0 0 0,0 0 0 0 0,1-1 0 0 0,-1 1 0 0 0,1 0 0 0 0,-1-1 0 0 0,1 1 0 0 0,0-1-34 0 0,8 5 174 0 0,-10-7-165 0 0,1 1 0 0 0,-1-1 0 0 0,1 0 0 0 0,-1 1 0 0 0,0-1 0 0 0,1 0 0 0 0,-1 0 0 0 0,1 1 0 0 0,-1-1 0 0 0,0 1 0 0 0,0-1 0 0 0,1 0 0 0 0,-1 1 0 0 0,0-1 0 0 0,0 1 1 0 0,1-1-1 0 0,-1 1 0 0 0,0-1 0 0 0,0 0 0 0 0,0 1 0 0 0,0-1 0 0 0,0 1 0 0 0,1-1 0 0 0,-1 1 0 0 0,0-1 0 0 0,0 1 0 0 0,0-1 0 0 0,0 1 0 0 0,-1-1 0 0 0,1 1 0 0 0,0-1 1 0 0,0 1-10 0 0,0 1 22 0 0,0-1 1 0 0,0 1 0 0 0,1-1-1 0 0,-1 1 1 0 0,1-1 0 0 0,-1 1 0 0 0,1-1-1 0 0,-1 1 1 0 0,1-1 0 0 0,0 1 0 0 0,-1-1-1 0 0,1 0 1 0 0,0 1 0 0 0,0-1 0 0 0,0 0-1 0 0,0 0 1 0 0,0 0 0 0 0,1 0 0 0 0,-1 0-1 0 0,0 0 1 0 0,0 0 0 0 0,1 0 0 0 0,-1 0-1 0 0,1 0 1 0 0,-1-1 0 0 0,0 1 0 0 0,1-1-1 0 0,0 1-22 0 0,16 10 291 0 0,-15-9-115 0 0,-1 0-64 0 0,1-2-39 0 0,1 0-36 0 0,0 0-7 0 0,-2 1 29 0 0,5 4 57 0 0,4 1 79 0 0,-10-5-181 0 0,-1-1 0 0 0,1 0 0 0 0,0 0 0 0 0,-1 0 0 0 0,1 0 0 0 0,0 0-1 0 0,0 1 1 0 0,-1-1 0 0 0,1-1 0 0 0,0 1 0 0 0,-1 0 0 0 0,1 0 0 0 0,0 0 0 0 0,0 0 0 0 0,-1 0 0 0 0,1-1 0 0 0,0 1-1 0 0,0 0-13 0 0,7-5 138 0 0,-7 4-107 0 0,0 0-1 0 0,1 0 0 0 0,-1 0 0 0 0,1 0 1 0 0,-1 1-1 0 0,1-1 0 0 0,-1 0 0 0 0,1 1 1 0 0,0-1-1 0 0,-1 1 0 0 0,1 0 0 0 0,0 0 1 0 0,-1-1-1 0 0,1 1-30 0 0,4 0 88 0 0,8-5 243 0 0,-9 2-216 0 0,-2 0-62 0 0,1 1-50 0 0,8-6 178 0 0,-11 7-169 0 0,-1 0 0 0 0,1 0 0 0 0,-1-1 0 0 0,1 1 0 0 0,-1 0 0 0 0,0 0 0 0 0,1 0 0 0 0,-1 0 1 0 0,0-1-1 0 0,0 1 0 0 0,0 0 0 0 0,0 0 0 0 0,0 0 0 0 0,0-1 0 0 0,0 1-12 0 0,0-6 30 0 0,-1 7-26 0 0,1-1 0 0 0,0 1 0 0 0,0-1 0 0 0,0 1 0 0 0,0-1 0 0 0,0 1 0 0 0,0-1 0 0 0,0 1 0 0 0,0-1-1 0 0,1 0 1 0 0,-1 1 0 0 0,0 0 0 0 0,0-1 0 0 0,0 1 0 0 0,0-1 0 0 0,1 1 0 0 0,-1-1 0 0 0,0 1 0 0 0,0-1 0 0 0,1 1-1 0 0,-1 0 1 0 0,0-1 0 0 0,1 1 0 0 0,-1-1 0 0 0,1 1 0 0 0,-1 0 0 0 0,0-1 0 0 0,1 1 0 0 0,-1 0-4 0 0,8-8 62 0 0,-7 5-58 0 0,-1 0 0 0 0,1 1 0 0 0,0-1 0 0 0,-1 0 0 0 0,0 0 0 0 0,0 0 0 0 0,1 0 0 0 0,-2-2-4 0 0,-2-9 38 0 0,-2 6-29 0 0,4 7-10 0 0,0-1 0 0 0,0 1 1 0 0,0-1-1 0 0,0 1 0 0 0,1-1 1 0 0,-1 1-1 0 0,0-1 1 0 0,1 1-1 0 0,0-1 0 0 0,-1 0 1 0 0,1 1-1 0 0,0-1 0 0 0,0 0 1 0 0,0 0 0 0 0,0-42-184 0 0,0 42 170 0 0,0 0-1 0 0,-1 1 1 0 0,1-1 0 0 0,0 0 0 0 0,0 1 0 0 0,-1-1 0 0 0,1 0 0 0 0,-1 1 0 0 0,1-1-1 0 0,-1 1 1 0 0,0-1 0 0 0,1 1 0 0 0,-1-1 0 0 0,0 0 14 0 0,-6-10-128 0 0,5-1-30 0 0,-1 0-37 0 0,-3 0-69 0 0,1 4-11 0 0,3-6-65 0 0,2 4 147 0 0,0 0-64 0 0,0 0-59 0 0,0-1-53 0 0,0 0-48 0 0,0 0-43 0 0,0-11-569 0 0,0 7 127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49.6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10680 0 0,'0'0'241'0'0,"0"3"38"0"0,0 5-57 0 0,0 0-58 0 0,0 1-49 0 0,0 1-39 0 0,0 1-23 0 0,0 21 4 0 0,0-18-7 0 0,0-13 3 0 0,0 1 0 0 0,0 0 0 0 0,0 0 0 0 0,1 0 0 0 0,-1-1 0 0 0,1 1 0 0 0,-1 0 0 0 0,1-1 0 0 0,0 1 0 0 0,0 0 0 0 0,-1-1 0 0 0,1 1 0 0 0,1-1-53 0 0,3 10 390 0 0,-3-5-156 0 0,-2 1 36 0 0,0 18 665 0 0,0 10 394 0 0,3-29-795 0 0,8 4-74 0 0,-9-7-39 0 0,-2-3-5 0 0,0 3-21 0 0,0 7-90 0 0,0-7-38 0 0,0-3-10 0 0,0 0-17 0 0,0 0-69 0 0,0 0-38 0 0,0 0-5 0 0,-2-3-21 0 0,-9-10-74 0 0,10 11-21 0 0,1 0-1 0 0,-1 0 0 0 0,1 0 0 0 0,-1 0 0 0 0,1 0 0 0 0,0 0 1 0 0,0 0-1 0 0,0 0 0 0 0,0 0 0 0 0,0-2-11 0 0,0 1 13 0 0,1 0 0 0 0,-2 0 1 0 0,1 0-1 0 0,0 0 0 0 0,0 0 0 0 0,-1 0 0 0 0,0-2-13 0 0,-3-3 12 0 0,3 7-12 0 0,0-1 0 0 0,0 1 0 0 0,0-1 1 0 0,0 0-1 0 0,1 1 0 0 0,-1-1 0 0 0,0 0 1 0 0,1 0-1 0 0,0 0 0 0 0,-1 1 0 0 0,1-1 1 0 0,0 0-1 0 0,0 0 0 0 0,0 0 0 0 0,0 0 1 0 0,0 0-1 0 0,0 0 0 0 0,0 1 0 0 0,1-3 0 0 0,4-4 0 0 0,-4 7 0 0 0,0-1 0 0 0,0 1 0 0 0,0 0 0 0 0,0-1 0 0 0,-1 1 0 0 0,1-1 0 0 0,-1 0 0 0 0,1 1 0 0 0,-1-1 0 0 0,1 1 0 0 0,-1-1 0 0 0,0 0 0 0 0,0 1 0 0 0,0-1 0 0 0,0 0-3 0 0,1 0-1 0 0,-1 1 1 0 0,0-1-1 0 0,0 0 0 0 0,1 1 1 0 0,-1-1-1 0 0,1 1 1 0 0,-1-1-1 0 0,1 0 0 0 0,0 1 1 0 0,0 0-1 0 0,0-1 1 0 0,0 1-1 0 0,0-1 4 0 0,4-6-42 0 0,-2 1 5 0 0,-2 4 22 0 0,0 1 1 0 0,0-1 0 0 0,1 0-1 0 0,-1 0 1 0 0,1 1 0 0 0,0-1-1 0 0,0 1 1 0 0,0 0-1 0 0,0-1 1 0 0,0 1 0 0 0,0 0-1 0 0,0 0 1 0 0,1 0-1 0 0,-1 1 1 0 0,2-2 14 0 0,27-12-223 0 0,-28 14 204 0 0,0 0-1 0 0,1 0 0 0 0,-1 1 0 0 0,0-1 0 0 0,0 1 0 0 0,0 0 1 0 0,1 0-1 0 0,-1 0 0 0 0,0 0 0 0 0,1 0 20 0 0,8 1-50 0 0,-11-1 44 0 0,1 0-1 0 0,0 0 0 0 0,-1 1 0 0 0,1-1 0 0 0,0 0 0 0 0,-1 1 1 0 0,1-1-1 0 0,-1 1 0 0 0,1 0 0 0 0,-1 0 0 0 0,1-1 0 0 0,-1 1 1 0 0,1 0-1 0 0,-1 0 7 0 0,7 4-22 0 0,1-1 19 0 0,1 0-1 0 0,0 0 1 0 0,5 0 3 0 0,2 1-1 0 0,-13-3 1 0 0,0 1 0 0 0,0-1 0 0 0,-1 1 0 0 0,1-1 0 0 0,-1 1 0 0 0,1 0 0 0 0,-1 1 0 0 0,0-1 0 0 0,0 0 0 0 0,0 2 0 0 0,9 7 0 0 0,1 4 0 0 0,-12-14 0 0 0,0 0 0 0 0,1 1 0 0 0,-1-1 0 0 0,1 0 0 0 0,0 0 0 0 0,-1 0 0 0 0,1 0 0 0 0,0 0 0 0 0,1 0 0 0 0,9 11 0 0 0,-5 5 0 0 0,-7-16 0 0 0,1 0 0 0 0,0 1 0 0 0,0-1 0 0 0,-1 0 0 0 0,1 0 0 0 0,0 0 0 0 0,1 0 0 0 0,-1 0 0 0 0,0 0 0 0 0,1 0 0 0 0,-1 0 0 0 0,1 0 0 0 0,0 0 0 0 0,1 1 0 0 0,-1 1 0 0 0,0-1 0 0 0,0 0 0 0 0,0 1 0 0 0,0 0 0 0 0,0 0 0 0 0,0-1 0 0 0,0 1 0 0 0,0-1 0 0 0,0 0 0 0 0,1 0 0 0 0,0 1 0 0 0,5 3 0 0 0,-5-4 0 0 0,1 0 0 0 0,-1 1 0 0 0,0-1 0 0 0,0 1 0 0 0,-1-1 0 0 0,1 1 0 0 0,2 7-3 0 0,-4-9-4 0 0,0 0 1 0 0,0 1-1 0 0,0-1 0 0 0,1 0 0 0 0,-1 0 1 0 0,0 0-1 0 0,1 0 0 0 0,0 0 0 0 0,0 0 7 0 0,13 14-64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50.2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286 490 9040 0 0,'-2'0'266'0'0,"-2"1"-7"0"0,-1-4-176 0 0,-15-8-51 0 0,9 6-4 0 0,1 0 78 0 0,2-1 88 0 0,6 5-16 0 0,0 0-40 0 0,-1-1 39 0 0,-1 2-86 0 0,-1 1-41 0 0,3-1-11 0 0,1 0 32 0 0,-5 1 89 0 0,-6 3 277 0 0,6 0-231 0 0,2-1-139 0 0,1-1-73 0 0,-17 7 307 0 0,-7 3-47 0 0,25-11-238 0 0,-1 1 0 0 0,1-1 1 0 0,-1 1-1 0 0,1 0 1 0 0,0 0-1 0 0,-1 0 0 0 0,1 0 1 0 0,0 0-1 0 0,0 0 0 0 0,0 1 1 0 0,1-1-1 0 0,-1 1 1 0 0,1 0-17 0 0,-7 10 84 0 0,-3-3-25 0 0,1 1 0 0 0,2 2 27 0 0,5-10-62 0 0,1 1 0 0 0,0-1 1 0 0,-1 0-1 0 0,0 0 0 0 0,0 0 0 0 0,-2 2-24 0 0,2-3 34 0 0,0 1-1 0 0,0 0 0 0 0,0 0 0 0 0,0 0 1 0 0,1 0-1 0 0,-2 3-33 0 0,-7 15 214 0 0,6-10-109 0 0,1 6 68 0 0,4 13 21 0 0,1-14-81 0 0,-1-10-69 0 0,0-4-33 0 0,0 0 0 0 0,-1-1 0 0 0,1 1 0 0 0,0 0-1 0 0,1-1 1 0 0,-1 1 0 0 0,0 0 0 0 0,0-1 0 0 0,1 1 0 0 0,-1-1-1 0 0,1 1 1 0 0,0 1-11 0 0,6 2 46 0 0,-7-5-43 0 0,0 0 0 0 0,1 0-1 0 0,-1 0 1 0 0,1 0 0 0 0,-1 1-1 0 0,0-1 1 0 0,1 0 0 0 0,-1 1-1 0 0,0-1 1 0 0,1 0 0 0 0,-1 0-1 0 0,0 1 1 0 0,0-1 0 0 0,1 0 0 0 0,-1 1-1 0 0,0-1 1 0 0,0 1 0 0 0,0-1-1 0 0,1 0 1 0 0,-1 1 0 0 0,0-1-1 0 0,0 1 1 0 0,0-1 0 0 0,0 0-1 0 0,0 1 1 0 0,0-1 0 0 0,0 1-1 0 0,0-1 1 0 0,0 0 0 0 0,0 1 0 0 0,0 0-3 0 0,3 4 68 0 0,-1-3-43 0 0,5 3 8 0 0,-3 1 81 0 0,-1-5 2 0 0,7-2-52 0 0,10 2 182 0 0,-7 0-146 0 0,-1-1-33 0 0,-10 0-60 0 0,0 0-1 0 0,0-1 1 0 0,1 1 0 0 0,-1 0 0 0 0,0-1 0 0 0,0 0 0 0 0,0 1 0 0 0,2-2-7 0 0,4-3-1 0 0,-7 4 0 0 0,0 1 0 0 0,1-1 0 0 0,-1 0 0 0 0,1 0 1 0 0,-1 0-1 0 0,1 1 0 0 0,-1-1 0 0 0,1 1 0 0 0,0-1 0 0 0,-1 1 0 0 0,1 0 0 0 0,0-1 0 0 0,-1 1 0 0 0,1 0 1 0 0,0 0-1 0 0,0 0-1 0 0,-1 0 0 0 0,1 0 1 0 0,0-1-1 0 0,-1 1 0 0 0,1 0 1 0 0,-1-1-1 0 0,1 1 1 0 0,-1-1-1 0 0,1 0 0 0 0,-1 0 1 0 0,1 1-1 0 0,-1-1 0 0 0,1 0 1 0 0,-1 0-1 0 0,0 0 1 0 0,1 0-1 0 0,-1-1 2 0 0,2-2-5 0 0,0 0-1 0 0,0 0 1 0 0,0 0 0 0 0,0 0 0 0 0,-1-2 5 0 0,1 2-3 0 0,-1 0 1 0 0,1-1 0 0 0,0 1 0 0 0,0 1 0 0 0,0-2 2 0 0,10-6 0 0 0,-10 8 0 0 0,1 0 0 0 0,-1 0 0 0 0,0 0 0 0 0,0 0 0 0 0,0-1 0 0 0,0 0 0 0 0,0 1 0 0 0,-1-1 0 0 0,1 0 0 0 0,-1-1 0 0 0,0-12 0 0 0,-3 13 0 0 0,1 1 0 0 0,0 0 0 0 0,1-1 0 0 0,-1 1 0 0 0,1 0 0 0 0,-1 0 0 0 0,1-1 0 0 0,0 1 0 0 0,4-8 0 0 0,-4 8 0 0 0,1 0 0 0 0,-1 0 0 0 0,0 0 0 0 0,0 0 0 0 0,0 0 0 0 0,-1 0 0 0 0,1 0 0 0 0,-1-1 0 0 0,0 1 0 0 0,0-3 0 0 0,0-117 0 0 0,0 117 0 0 0,0-1 0 0 0,-1 1 1 0 0,0 0-1 0 0,-1-1 0 0 0,-1-3 0 0 0,-3-14-12 0 0,4-3-23 0 0,0 0 0 0 0,2 0 0 0 0,1-8 35 0 0,0-1-12 0 0,-2 27 12 0 0,0 1 0 0 0,0-1 0 0 0,0 1 0 0 0,-1-1 0 0 0,-1-1 0 0 0,1 3 0 0 0,0 0 0 0 0,1 0 0 0 0,0 0 0 0 0,0 0 0 0 0,1 0 0 0 0,0 4 0 0 0,0 0 0 0 0,0 1 0 0 0,0-1 0 0 0,-1 0 0 0 0,1 1 0 0 0,-1-1 0 0 0,0 0 0 0 0,0 1 0 0 0,0-1 0 0 0,0 0 0 0 0,0 1 0 0 0,0-1 0 0 0,-1 1 0 0 0,1 0 0 0 0,0-1 0 0 0,0 1 0 0 0,1 0 0 0 0,-1 0 0 0 0,0-1 0 0 0,1 1 0 0 0,0-1 0 0 0,-1 1 0 0 0,1 0 0 0 0,0-1 0 0 0,0 0 0 0 0,0-28-12 0 0,0 18-51 0 0,0 10-18 0 0,0 6 23 0 0,0 44 48 0 0,-1-38 10 0 0,1-6 0 0 0,0-1 0 0 0,-1 1 0 0 0,1 0 0 0 0,0 0 0 0 0,1 0 0 0 0,-1 0 0 0 0,0 0 0 0 0,1 0 0 0 0,0 0 0 0 0,0 0 0 0 0,0 1 0 0 0,1 0 0 0 0,0 0 0 0 0,0 0 0 0 0,-1 0 0 0 0,1 1 0 0 0,-1-1 0 0 0,0 1 0 0 0,0-1 0 0 0,0 1 0 0 0,-1 0 0 0 0,0-1 0 0 0,0 1 0 0 0,0 0 0 0 0,0 0 0 0 0,0-2 0 0 0,0 0 0 0 0,1 1 0 0 0,-1-1 0 0 0,1 0 0 0 0,0 0 0 0 0,0 1 0 0 0,0-1 0 0 0,0 0 0 0 0,2 2 0 0 0,1 5 0 0 0,12 32 80 0 0,-6-16 40 0 0,1 9 104 0 0,-6-12-134 0 0,2 10 91 0 0,-4-23-61 0 0,0 0 1 0 0,0 0-1 0 0,5 9-120 0 0,-3-8 129 0 0,-1 1 0 0 0,0 0 0 0 0,0 0 1 0 0,0 6-130 0 0,2 5 232 0 0,1 2 92 0 0,-3-14-204 0 0,3 7 87 0 0,-5-10-98 0 0,-2 3 33 0 0,0 0-87 0 0,0 0 37 0 0,0 11 169 0 0,0 7 147 0 0,0-9-172 0 0,0-2-102 0 0,0 0-88 0 0,0-2-95 0 0,0 1-97 0 0,0 1-114 0 0,0-8 83 0 0,0-1-35 0 0,0-9 194 0 0,0 0 0 0 0,0 1 0 0 0,0-1 0 0 0,0 0 0 0 0,0 0-1 0 0,0 0 1 0 0,0 0 0 0 0,0 0 0 0 0,0 0 0 0 0,0 0 0 0 0,0 0-1 0 0,0 0 1 0 0,0 0 0 0 0,0 1 0 0 0,0-1 0 0 0,0 0-1 0 0,0 0 1 0 0,0 0 0 0 0,0 0 0 0 0,0 0 0 0 0,0 0 0 0 0,0 0-1 0 0,0 0 1 0 0,0 0 0 0 0,0 0 0 0 0,0 0 0 0 0,0 1 0 0 0,0-1-1 0 0,0 0 1 0 0,0 0 0 0 0,0 0 0 0 0,0 0 0 0 0,-1 0 0 0 0,1 0-1 0 0,0 0 1 0 0,0 0 0 0 0,0 0 0 0 0,0 0 0 0 0,0 0-1 0 0,0 0 1 0 0,0 0 0 0 0,0 0 0 0 0,0 0 0 0 0,0 0 0 0 0,0 0-1 0 0,-1 0 1 0 0,1 0 0 0 0,0 0 0 0 0,0 0 0 0 0,0 0 0 0 0,0 0-1 0 0,0 0 1 0 0,0 0 0 0 0,0 0 0 0 0,0 0 0 0 0,0 0-1 0 0,-1 0 19 0 0,-12 0-1075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50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11688 0 0,'0'0'264'0'0,"0"0"34"0"0,0 0 22 0 0,0 0-130 0 0,0 0-92 0 0,0 0 26 0 0,0 0 15 0 0,0 0 21 0 0,0 0 7 0 0,0 0-1 0 0,0 0-4 0 0,0 0-2 0 0,0 0 0 0 0,0 0-15 0 0,0 0-54 0 0,0 0-83 0 0,0 0-30 0 0,0 0-30 0 0,0 0-39 0 0,0 0-24 0 0,0 0-40 0 0,0 0-48 0 0,0 0-51 0 0,0 0-58 0 0,0 0-52 0 0,0 0-47 0 0,0 0-41 0 0,0 0-136 0 0,0 0-41 0 0,0 0-165 0 0,0 0-440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48.4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742 112 9560 0 0,'0'0'216'0'0,"0"0"32"0"0,-2-3 10 0 0,-5-3-107 0 0,1 1-78 0 0,-1 3-35 0 0,0-1-30 0 0,2-7-8 0 0,-1 7 19 0 0,-1 0 68 0 0,6 3-128 0 0,-1-1 40 0 0,-1-2 105 0 0,0 0 110 0 0,0 0 77 0 0,-9-8 696 0 0,8 8-734 0 0,0 1-94 0 0,-2-1 146 0 0,-1-1 191 0 0,5-5-113 0 0,2 9-376 0 0,0 0 0 0 0,0 0 1 0 0,0 0-1 0 0,0 0 1 0 0,0 0-1 0 0,0 0 0 0 0,0 0 1 0 0,0 0-1 0 0,0 0 0 0 0,0-1 1 0 0,0 1-1 0 0,0 0 1 0 0,0 0-1 0 0,0 0 0 0 0,0 0 1 0 0,0 0-1 0 0,0 0 1 0 0,0 0-1 0 0,0 0 0 0 0,0 0 1 0 0,0 0-1 0 0,0-1 1 0 0,0 1-1 0 0,0 0 0 0 0,-1 0 1 0 0,1 0-1 0 0,0 0 1 0 0,0 0-1 0 0,0 0 0 0 0,0 0 1 0 0,0 0-1 0 0,0 0 0 0 0,0 0 1 0 0,0 0-1 0 0,0 0 1 0 0,0 0-1 0 0,0 0 0 0 0,0 0 1 0 0,0 0-1 0 0,-1 0 1 0 0,1 0-1 0 0,0-1 0 0 0,0 1 1 0 0,0 0-1 0 0,0 0 1 0 0,0 0-1 0 0,0 0 0 0 0,0 0 1 0 0,0 0-1 0 0,0 0 1 0 0,0 0-1 0 0,-1 1 0 0 0,1-1 1 0 0,0 0-1 0 0,0 0 0 0 0,0 0 1 0 0,0 0-8 0 0,-8-2 247 0 0,1-1-39 0 0,-4-5 126 0 0,8 5-95 0 0,0 2-89 0 0,0 0-56 0 0,-1 1-52 0 0,1 0-10 0 0,0-1 41 0 0,-5-4 68 0 0,7 4-110 0 0,0 0 0 0 0,-1 1 0 0 0,1-1 0 0 0,-1 0 0 0 0,1 0 0 0 0,-1 1 0 0 0,1-1 0 0 0,-1 1 0 0 0,0-1 0 0 0,1 1 0 0 0,-1 0 0 0 0,0-1 0 0 0,1 1 1 0 0,-1 0-32 0 0,-23 0 319 0 0,2 0-81 0 0,-1 0-88 0 0,-2 0-94 0 0,24 0-49 0 0,-1 0 0 0 0,0 0 0 0 0,0 0 0 0 0,0 1 0 0 0,0-1 0 0 0,1 1-1 0 0,-2 0-6 0 0,-7 9 12 0 0,0-7-12 0 0,9-3 0 0 0,1 0 0 0 0,-1 1 0 0 0,1-1 0 0 0,-1 0 0 0 0,1 1 0 0 0,0-1 0 0 0,-1 1 0 0 0,1-1 0 0 0,-1 1 0 0 0,1 0 0 0 0,0-1 0 0 0,-1 1 0 0 0,1 0 0 0 0,0 0 0 0 0,0 0 0 0 0,0 0 0 0 0,0 0 0 0 0,0 0 0 0 0,0 0 0 0 0,-1 2 0 0 0,-3 10 0 0 0,-2-9 0 0 0,7-4 0 0 0,-1 1 0 0 0,1-1 0 0 0,-1 0 0 0 0,1 0 0 0 0,-1 1 0 0 0,1-1 0 0 0,0 0 0 0 0,-1 1 0 0 0,1-1 0 0 0,0 0 0 0 0,-1 1 0 0 0,1-1 0 0 0,0 1 0 0 0,-1-1 0 0 0,1 1 0 0 0,0-1 0 0 0,0 0 0 0 0,0 1 0 0 0,-1-1 0 0 0,1 1 0 0 0,0-1 0 0 0,0 1 0 0 0,0-1 0 0 0,0 1 0 0 0,0-1 0 0 0,0 1 0 0 0,0-1 0 0 0,0 1 0 0 0,0-1 0 0 0,0 1 0 0 0,0-1 0 0 0,0 1 0 0 0,0 1 0 0 0,0 0 0 0 0,0-1 0 0 0,0 1 0 0 0,-1 0 0 0 0,1-1 0 0 0,0 1 0 0 0,-1 0 0 0 0,0-1 0 0 0,1 1 0 0 0,-1 0 0 0 0,0-1 0 0 0,0 0 0 0 0,0 1 0 0 0,0-1 0 0 0,0 1 0 0 0,0-1 0 0 0,0 0 0 0 0,0 0 0 0 0,-1 1 0 0 0,1-1 0 0 0,-12 15 0 0 0,12-13 0 0 0,0 0 0 0 0,0 0 0 0 0,0 0 0 0 0,1 0 0 0 0,0 0 0 0 0,-1 1 0 0 0,1-1 0 0 0,1 0 0 0 0,-1 0 0 0 0,0 1 0 0 0,1 8 0 0 0,-1-10 0 0 0,0-1 0 0 0,0 1 0 0 0,1-1 0 0 0,-1 1 0 0 0,1 0 0 0 0,-1-1 0 0 0,1 1 0 0 0,-1-1 0 0 0,1 1 0 0 0,0 0 0 0 0,0-1 0 0 0,0 1 0 0 0,-1-1 0 0 0,1 0 0 0 0,0 1 0 0 0,-1-1 0 0 0,0 1 0 0 0,1-1 0 0 0,-1 0 0 0 0,0 1 0 0 0,0 0 0 0 0,-4 14 0 0 0,3-13 0 0 0,0 0 0 0 0,0 0 0 0 0,0 0 0 0 0,0 1 0 0 0,1-1 0 0 0,-1 0 0 0 0,1 0 0 0 0,0 3 0 0 0,0-6 0 0 0,0 4 0 0 0,0 0 0 0 0,0 0 0 0 0,-1 0 0 0 0,1 0 0 0 0,-2 3 0 0 0,0 0 0 0 0,1-6 0 0 0,1 0 0 0 0,-1 0 0 0 0,1 0 0 0 0,0 0 0 0 0,0 0 0 0 0,-1-1 0 0 0,1 1 0 0 0,0 0 0 0 0,0 0 0 0 0,0 0 0 0 0,0 0 0 0 0,0 0 0 0 0,0 0 0 0 0,0 0 0 0 0,0 0 0 0 0,0 0 0 0 0,1 0 0 0 0,-1 0 0 0 0,0 0 0 0 0,1 0 0 0 0,-1 0 0 0 0,1 0 0 0 0,1 7 0 0 0,-1-7 0 0 0,-1 1 0 0 0,0-1 0 0 0,1 1 0 0 0,-1-1 0 0 0,0 1 0 0 0,0-1 0 0 0,0 1 0 0 0,0-1 0 0 0,0 1 0 0 0,-1 0 0 0 0,1-1 0 0 0,0 1 0 0 0,-1-1 0 0 0,1 1 0 0 0,-1-1 0 0 0,1 1 0 0 0,-1-1 0 0 0,0 0 0 0 0,0 1 0 0 0,-1 1 0 0 0,1 0 0 0 0,0-1 0 0 0,0 1 0 0 0,0 0 0 0 0,0 0 0 0 0,1-1 0 0 0,-1 1 0 0 0,1 0 0 0 0,-1 0 0 0 0,1 2 0 0 0,0-1 0 0 0,1 0 0 0 0,-1 0 0 0 0,1 0 0 0 0,0-1 0 0 0,0 1 0 0 0,0 0 0 0 0,1 0 0 0 0,-1 0 0 0 0,1-1 0 0 0,1 3 0 0 0,-2-2 0 0 0,1 0 0 0 0,-2 0 0 0 0,1 0 0 0 0,0 0 0 0 0,-1 0 0 0 0,0 0 0 0 0,0 0 0 0 0,0 0 0 0 0,0 0 0 0 0,-1 2 0 0 0,0 14 54 0 0,1-16-48 0 0,0-2 2 0 0,0 1-1 0 0,0-1 0 0 0,0 0 0 0 0,0 1 0 0 0,0-1 0 0 0,0 0 0 0 0,-1 1 0 0 0,0-1 0 0 0,0 2-7 0 0,-12 12 12 0 0,8-11-90 0 0,-6 6 95 0 0,7-7-75 0 0,1-1-80 0 0,1-1-27 0 0,0 0-67 0 0,0 0-78 0 0,0 0-88 0 0,2-2 142 0 0,0 0-38 0 0,-1 0-396 0 0,1 0 95 0 0,0 0-51 0 0,-2 0-761 0 0,-2 0-596 0 0,-5 0-1135 0 0</inkml:trace>
  <inkml:trace contextRef="#ctx0" brushRef="#br0" timeOffset="535.99">1 222 8176 0 0,'0'0'182'0'0,"2"0"29"0"0,7 0 17 0 0,0-2-81 0 0,4 0-42 0 0,0-2-95 0 0,15-2-70 0 0,-18 5 80 0 0,0 0 47 0 0,6 2 64 0 0,-9-1-14 0 0,1 0 0 0 0,0 0 0 0 0,0-1-1 0 0,-1 0 1 0 0,3 0-117 0 0,-7 0 45 0 0,34-8 380 0 0,-1 5-90 0 0,-11 3-80 0 0,7-5 12 0 0,-8 0-91 0 0,21 1 160 0 0,-8-5-38 0 0,-16 7-210 0 0,0 0-34 0 0,2-2-8 0 0,-12 3-26 0 0,-1 0 0 0 0,1 0-1 0 0,0 1 1 0 0,2 0-20 0 0,2 2 10 0 0,6-1 14 0 0,-5-3 26 0 0,-11 1-46 0 0,2-1 9 0 0,0 1 0 0 0,0 0 0 0 0,0 1 0 0 0,0-1-1 0 0,1 1 1 0 0,5 0-13 0 0,18 1-86 0 0,-15 0-1 0 0,0 0-41 0 0,4 0-123 0 0,1 0-112 0 0,-3 0-40 0 0,0 0-106 0 0,0 0-118 0 0,-9 0 265 0 0,0 0-34 0 0,-5 1 135 0 0,1 0 67 0 0,-1 1 27 0 0,3 2-15 0 0,0 0-40 0 0,-1-2-6 0 0,0 0-48 0 0,0-2-104 0 0,-6 1 159 0 0,0 1 130 0 0,-1 4 81 0 0,-5-1 98 0 0,0 0 2 0 0,0 8 67 0 0,4-10-106 0 0,-1 1 52 0 0,-7 8 354 0 0,6-8-281 0 0,0 0-46 0 0,2-2-83 0 0,1 0-40 0 0,-4 9 228 0 0,1-3-43 0 0,-5 5 35 0 0,1-4-50 0 0,6-7-150 0 0,1 0 0 0 0,0 0 0 0 0,1 0 0 0 0,-1 0 0 0 0,0 0 0 0 0,0 0 0 0 0,1 0 0 0 0,-1 0 0 0 0,1 0-1 0 0,0 0 1 0 0,0 0 0 0 0,0 2-27 0 0,0 10 188 0 0,0-2 19 0 0,-2 0 31 0 0,-3-3-38 0 0,-1 4 21 0 0,0 13 115 0 0,3-17-223 0 0,3-8-95 0 0,0 0 0 0 0,-1 0 1 0 0,1-1-1 0 0,0 1 0 0 0,-1 0 1 0 0,1 0-1 0 0,0 0 0 0 0,0 0 1 0 0,0 0-1 0 0,0 0 0 0 0,0 0 1 0 0,0 0-1 0 0,0 0 0 0 0,0 0 1 0 0,0 0-1 0 0,0 0 0 0 0,0-1 1 0 0,1 1-1 0 0,-1 0 1 0 0,0 0-1 0 0,1 0 0 0 0,-1 0 1 0 0,1 0-1 0 0,-1 0 0 0 0,1-1 1 0 0,-1 1-1 0 0,1 0-18 0 0,-1 0 5 0 0,2 10 183 0 0,-9 1 23 0 0,0 1-2 0 0,9-2-24 0 0,-1-10-167 0 0,-1 0 1 0 0,1 0-1 0 0,0 0 0 0 0,0 0 0 0 0,0 0 0 0 0,-1 0 0 0 0,1 0 1 0 0,0 0-1 0 0,0-1 0 0 0,0 1 0 0 0,1 0 0 0 0,-1-1 0 0 0,0 1 1 0 0,0-1-1 0 0,0 1-18 0 0,5 2 125 0 0,-1 2 65 0 0,-3-1-9 0 0,-1 2 56 0 0,1-6 32 0 0,8 2-48 0 0,2 4-25 0 0,-1 0 2 0 0,-2-3 27 0 0,1-4 63 0 0,-5 0-101 0 0,2 0 34 0 0,3-4-75 0 0,0 1-13 0 0,-2 1-14 0 0,1 2 14 0 0,1 0 43 0 0,-7 2-132 0 0,0-2 1 0 0,0 1 0 0 0,0 0 0 0 0,0 0 0 0 0,0-1 0 0 0,1 0 0 0 0,1 0-45 0 0,-3 0 31 0 0,0 0 0 0 0,0 0 0 0 0,0 0 1 0 0,0-1-1 0 0,0 1 0 0 0,-1 0 0 0 0,1-1 1 0 0,1 0-32 0 0,0-1 69 0 0,1 0 0 0 0,0 0 0 0 0,0 1 0 0 0,0-1 0 0 0,0 1 0 0 0,0 0 0 0 0,1 1 1 0 0,0-1-70 0 0,8-3 121 0 0,-3-1-62 0 0,2-3 82 0 0,-9 6-76 0 0,-1 1 0 0 0,0-1 0 0 0,1 0 0 0 0,-1 1 0 0 0,-1-1 1 0 0,1 0-1 0 0,0-1-65 0 0,3-6 101 0 0,-2 5-79 0 0,2-4 40 0 0,-5 9-59 0 0,0 0-1 0 0,0 0 1 0 0,0 0 0 0 0,0 0 0 0 0,1 0-1 0 0,-1 0 1 0 0,0-1 0 0 0,0 1 0 0 0,0 0-1 0 0,0 0 1 0 0,0 0 0 0 0,0 0 0 0 0,0 0-1 0 0,0 0 1 0 0,0-1 0 0 0,0 1 0 0 0,0 0-1 0 0,0 0 1 0 0,0 0 0 0 0,0 0-1 0 0,0 0 1 0 0,0-1 0 0 0,0 1 0 0 0,0 0-1 0 0,0 0 1 0 0,0 0 0 0 0,0 0 0 0 0,0-1-1 0 0,0 1 1 0 0,0 0 0 0 0,0 0 0 0 0,0 0-1 0 0,0 0 1 0 0,0 0 0 0 0,0 0 0 0 0,0-1-1 0 0,0 1 1 0 0,0 0 0 0 0,-1 0 0 0 0,1 0-1 0 0,0 0 1 0 0,0 0 0 0 0,0 0 0 0 0,0 0-1 0 0,0 0 1 0 0,0-1 0 0 0,0 1 0 0 0,-1 0-1 0 0,1 0 1 0 0,0 0 0 0 0,0 0-3 0 0,-4-4 56 0 0,-1-9 51 0 0,-22-18-19 0 0,24 23-80 0 0,1 4 4 0 0,0 0 0 0 0,0 1 0 0 0,0-1 0 0 0,-1 0 0 0 0,-1-1-12 0 0,-14-11-13 0 0,-17-4-115 0 0,10 5 21 0 0,6 3-6 0 0,-11-4-166 0 0,2 0-57 0 0,-10-4-419 0 0,26 14 442 0 0,1 1-94 0 0,6 2 157 0 0,0-1-37 0 0,1 1-41 0 0,0 0-46 0 0,3 2 127 0 0,1 0-33 0 0,-1 1-369 0 0,1-1 96 0 0,-1 1-45 0 0,1 0-697 0 0,0 0-542 0 0,0 0-1036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47.4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126 316 9216 0 0,'0'0'208'0'0,"0"0"33"0"0,0 0 14 0 0,-2 2-6 0 0,-1 1-221 0 0,-2 2 99 0 0,-10 11 275 0 0,11-11-320 0 0,-3 11 123 0 0,1 1-54 0 0,-2 2-26 0 0,-5 6 2 0 0,11-22-98 0 0,0 1 0 0 0,0 0 0 0 0,0 0 0 0 0,0 1 0 0 0,1-1 0 0 0,-2 4-29 0 0,3-5 16 0 0,-1 0-1 0 0,0-1 0 0 0,0 1 1 0 0,0 0-1 0 0,0-1 1 0 0,-1 1-1 0 0,1-1 1 0 0,-1 1-1 0 0,1-1 1 0 0,-1 0-1 0 0,0 1 1 0 0,0-1-16 0 0,-8 10 79 0 0,9-10-69 0 0,0 0 0 0 0,0 0 0 0 0,1 0 1 0 0,-1 0-1 0 0,0 0 0 0 0,1 0 0 0 0,-1 0 0 0 0,1 1 1 0 0,0-1-1 0 0,0 0 0 0 0,-1 0 0 0 0,2 0-10 0 0,-1 10 77 0 0,0 0 29 0 0,-2 0 13 0 0,-5 1 16 0 0,2-1-4 0 0,3-4-11 0 0,2-5 97 0 0,3-3 21 0 0,0 0-175 0 0,0 1 85 0 0,1 0 52 0 0,3 3 332 0 0,-3-2-273 0 0,-2 0-181 0 0,0-1-42 0 0,0 0-52 0 0,0 0-60 0 0,11 2 321 0 0,-11-3-10 0 0,1 0-3 0 0,7-3-45 0 0,0-2-42 0 0,-9 4-123 0 0,1 0 0 0 0,0 0 0 0 0,0 0 0 0 0,-1 0 0 0 0,1 1 0 0 0,0-1 0 0 0,0 0 0 0 0,0 1 1 0 0,0 0-1 0 0,0-1 0 0 0,0 1 0 0 0,1 0-22 0 0,-3 0 5 0 0,1 0 0 0 0,-1 0 0 0 0,1 0 0 0 0,-1 0 0 0 0,1 0 0 0 0,-1 0 0 0 0,1 0 0 0 0,-1 0 0 0 0,1 0 0 0 0,-1 0 0 0 0,1 0 0 0 0,-1 0 0 0 0,1 0 0 0 0,-1 0 0 0 0,1-1 0 0 0,-1 1 1 0 0,0 0-1 0 0,1 0 0 0 0,-1-1 0 0 0,1 1 0 0 0,-1 0 0 0 0,1 0 0 0 0,-1-1 0 0 0,0 1 0 0 0,1-1 0 0 0,-1 1 0 0 0,0 0 0 0 0,1-1 0 0 0,-1 1 0 0 0,0-1 0 0 0,0 1 0 0 0,1-1-5 0 0,3-5 74 0 0,9 0 19 0 0,0-4-60 0 0,-9 4 31 0 0,-3-1-51 0 0,0 1-3 0 0,8-10 43 0 0,-6 12-51 0 0,0 0 1 0 0,-1 0 0 0 0,0 0 0 0 0,0 0-1 0 0,0-1 1 0 0,0 1 0 0 0,-1 0-1 0 0,0-1 1 0 0,1-1-3 0 0,-5 1 43 0 0,2 3-46 0 0,-1 1-1 0 0,1-1 1 0 0,0 0 0 0 0,0 1 0 0 0,0-1-1 0 0,0 0 1 0 0,0 0 0 0 0,0 0 0 0 0,1 0 0 0 0,-1 0-1 0 0,1 0 1 0 0,-1 0 0 0 0,1-1 3 0 0,-2-14-76 0 0,3-1-82 0 0,-1 3-51 0 0,-2 4-381 0 0,-4-1-372 0 0,1 4 363 0 0,2-8-682 0 0</inkml:trace>
  <inkml:trace contextRef="#ctx0" brushRef="#br0" timeOffset="290.55">568 0 8952 0 0,'0'0'200'0'0,"0"0"33"0"0,0 3 15 0 0,0 36 534 0 0,0 13 611 0 0,0-31-819 0 0,0 2 39 0 0,0-10-329 0 0,0 0-39 0 0,0 1-48 0 0,0 0-52 0 0,0-6 15 0 0,1-1-1 0 0,0 1 1 0 0,1-1-1 0 0,1 6-159 0 0,0-5 167 0 0,-1 0 0 0 0,-1 1 0 0 0,0-1 0 0 0,1 8-167 0 0,0 5 248 0 0,4 7 76 0 0,-4-21-196 0 0,0 1 0 0 0,-1-1 0 0 0,0 1 0 0 0,1 5-128 0 0,-2-3 162 0 0,1-3-42 0 0,1 1-20 0 0,2 2-3 0 0,2 5 29 0 0,-4 2 11 0 0,-1 27 300 0 0,-2-29-323 0 0,3 0-6 0 0,3-5-42 0 0,1 2-7 0 0,-4-8-42 0 0,-2 0 1 0 0,1 0-1 0 0,0-1 0 0 0,-1 1 1 0 0,0 0-1 0 0,1 0 0 0 0,-2 0 1 0 0,1 3-18 0 0,-1 32 49 0 0,1-26-28 0 0,0-11-122 0 0,0-2-56 0 0,0 0 60 0 0,0 0-72 0 0,0 0-90 0 0,0 0 78 0 0,0 0-41 0 0,0 0-44 0 0,0 0-42 0 0,0 0-38 0 0,0 0-34 0 0,0 0-247 0 0,0 0-57 0 0,0 0-806 0 0,0 0-638 0 0,0 0-1208 0 0</inkml:trace>
  <inkml:trace contextRef="#ctx0" brushRef="#br0" timeOffset="562.8">331 332 9416 0 0,'0'0'208'0'0,"0"0"33"0"0,0 0 16 0 0,3 0 23 0 0,1 0-148 0 0,1 0 48 0 0,27 0 827 0 0,-20-1-766 0 0,-7 0-167 0 0,0 0-41 0 0,0-1 17 0 0,2 0 33 0 0,0 0-1 0 0,0 0 1 0 0,0 0 0 0 0,0 1 0 0 0,0 0 0 0 0,7 0-83 0 0,4 1 153 0 0,7 0 11 0 0,8-3 21 0 0,4-7 41 0 0,5 4-2 0 0,-19 1-124 0 0,5 0-7 0 0,2 2-62 0 0,-18 3 4 0 0,16-3 140 0 0,-18 2-155 0 0,-3-1-49 0 0,1 1-57 0 0,0-1-69 0 0,-1 1-83 0 0,-1-1-44 0 0,0 1-81 0 0,-2 0 59 0 0,0 1-49 0 0,-1-1-45 0 0,1 1-38 0 0,0 0-131 0 0,0 0-38 0 0,1-1-159 0 0,1 1-422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38.1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411 1 7312 0 0,'0'0'165'0'0,"0"0"22"0"0,0 0 9 0 0,0 0 40 0 0,0 0 105 0 0,0 0 47 0 0,0 0 11 0 0,0 0-34 0 0,0 2-144 0 0,-3 11-68 0 0,-7 1 4 0 0,9-14-151 0 0,1 0 0 0 0,0 0 0 0 0,0 1 0 0 0,-1-1 0 0 0,1 0 0 0 0,0 0 0 0 0,0 1 0 0 0,0-1 0 0 0,0 0 0 0 0,-1 0 0 0 0,1 1 0 0 0,0-1 0 0 0,0 0 0 0 0,0 1 0 0 0,0-1 1 0 0,0 0-1 0 0,0 1 0 0 0,0-1 0 0 0,0 0 0 0 0,0 1 0 0 0,0-1 0 0 0,0 0 0 0 0,0 1 0 0 0,0-1 0 0 0,0 0 0 0 0,0 1-6 0 0,0 10 88 0 0,0 3 65 0 0,0 6 94 0 0,0 8 193 0 0,2-13-222 0 0,3 2-32 0 0,1-1-43 0 0,-4-9-64 0 0,-1 0-1 0 0,0 0 1 0 0,-1 0 0 0 0,0 0 0 0 0,0 0 0 0 0,0 4-79 0 0,-1 3 137 0 0,1 3 37 0 0,-1-3-87 0 0,1 21 102 0 0,3-11-25 0 0,2-7-56 0 0,-3-11-64 0 0,0 1 1 0 0,-1-1 0 0 0,1 1-1 0 0,-1 0 1 0 0,-1 0 0 0 0,0-1-45 0 0,0 212 906 0 0,0-146-654 0 0,0 1-50 0 0,1-72-199 0 0,-1 0 0 0 0,0 0-1 0 0,0-1 1 0 0,-1 1 0 0 0,1 0 0 0 0,0 0 0 0 0,0-1 0 0 0,0 1 0 0 0,0 0 0 0 0,-1-1 0 0 0,1 1 0 0 0,0 0 0 0 0,-1-1 0 0 0,1 1 0 0 0,0 0 0 0 0,-1-1 0 0 0,1 1 0 0 0,-1-1 0 0 0,1 1 0 0 0,-1-1 0 0 0,1 1 0 0 0,-1-1 0 0 0,0 1 0 0 0,1-1 0 0 0,-1 1-3 0 0,0-1 5 0 0,1 0-1 0 0,-1 1 1 0 0,1-1-1 0 0,-1 0 1 0 0,1 1-1 0 0,0-1 1 0 0,-1 1-1 0 0,1-1 1 0 0,-1 1 0 0 0,1-1-1 0 0,0 0 1 0 0,-1 1-1 0 0,1-1 1 0 0,0 1-1 0 0,0 0 1 0 0,0-1 0 0 0,-1 1-1 0 0,1-1 1 0 0,0 1-1 0 0,0-1 1 0 0,0 1-1 0 0,0 0 1 0 0,0-1 0 0 0,0 1-5 0 0,0 2 72 0 0,0-3 0 0 0,0 0-39 0 0,0 0-67 0 0,0 0-60 0 0,0 0-102 0 0,0 0-17 0 0</inkml:trace>
  <inkml:trace contextRef="#ctx0" brushRef="#br0" timeOffset="334.53">1 443 5384 0 0,'0'0'116'0'0,"0"0"17"0"0,0 0 12 0 0,2 0-14 0 0,3 0-115 0 0,-1 1 110 0 0,8 6 493 0 0,-8-4-469 0 0,0-1-104 0 0,7-1 348 0 0,4-7 48 0 0,-3-1-99 0 0,-3 6-54 0 0,2 1 11 0 0,1 0-69 0 0,10-3 152 0 0,-1-8 37 0 0,-9 8-280 0 0,-4 0-31 0 0,0 1 0 0 0,-1-1 1 0 0,8-4-110 0 0,-6 4 57 0 0,0 0 0 0 0,0 0 0 0 0,0 1 0 0 0,1-1-57 0 0,27-6 168 0 0,-15 0-96 0 0,-6 2-34 0 0,-8 2-10 0 0,1 0-1 0 0,0 1 0 0 0,0 1 1 0 0,3-1-28 0 0,6-1 44 0 0,5 0 61 0 0,-1-4 46 0 0,-6 1-30 0 0,29-15 258 0 0,-36 17-281 0 0,-1 3-55 0 0,0 0-51 0 0,-1 1-47 0 0,2-1-66 0 0,-1 0-53 0 0,0-2-45 0 0,1-2-37 0 0,6-9-300 0 0</inkml:trace>
  <inkml:trace contextRef="#ctx0" brushRef="#br0" timeOffset="669.56">726 111 6768 0 0,'0'0'149'0'0,"0"0"23"0"0,0 0 12 0 0,0 3-25 0 0,0 5-134 0 0,-1 5 1 0 0,2-3 53 0 0,0-3 61 0 0,1 0 94 0 0,7 9 310 0 0,4 12 296 0 0,-4-9-367 0 0,-6-11-319 0 0,0-1-34 0 0,0 1-40 0 0,-1 0-45 0 0,3 24 287 0 0,0-16-162 0 0,-3-9-89 0 0,0-1-1 0 0,-1 1 0 0 0,0 0 1 0 0,0-1-1 0 0,0 1 0 0 0,-1 0-70 0 0,0-4 34 0 0,0 0 0 0 0,0 0 1 0 0,1 1-1 0 0,-1-1 0 0 0,1 0 0 0 0,-1 0 0 0 0,1 0 0 0 0,1 1-34 0 0,9 17 233 0 0,1 5 3 0 0,1 22 167 0 0,-9-30-242 0 0,-2 2 18 0 0,-2-7-31 0 0,3 4 82 0 0,0-10-168 0 0,1 4 56 0 0,-1 2 39 0 0,0 1 46 0 0,-3 4 52 0 0,0-5-137 0 0,0 2 60 0 0,0 5 90 0 0,0 6 184 0 0,0-24-202 0 0,0-2 13 0 0,0 3 8 0 0,0-2-211 0 0,0 3 0 0 0,0-2 5 0 0,0 1 61 0 0,0 0 91 0 0,-2-3-28 0 0,-9 0-28 0 0,9 0-8 0 0,1-13 91 0 0,0-8-66 0 0,1 17-158 0 0,0-1 0 0 0,1 1 0 0 0,-1-1 0 0 0,1 1 0 0 0,0-1 0 0 0,0 0-20 0 0,0 3 1 0 0,7-25 27 0 0,-4-2 44 0 0,0 7-17 0 0,4 2-36 0 0,17-17-28 0 0,-14 22 13 0 0,-1 1 13 0 0,0 2-34 0 0,25-21-153 0 0,-11 10 43 0 0,-23 22 123 0 0,1-1-1 0 0,-1 1 1 0 0,1 0-1 0 0,0-1 1 0 0,0 1-1 0 0,0 0 1 0 0,-1 0 0 0 0,1 0-1 0 0,0 0 1 0 0,0 1-1 0 0,0-1 1 0 0,2 0 4 0 0,25-1-90 0 0,-20 2 58 0 0,-8 0 25 0 0,1 1 0 0 0,-1-1-1 0 0,1 0 1 0 0,-1 0-1 0 0,1 1 1 0 0,-1-1-1 0 0,0 0 1 0 0,1 1 0 0 0,-1 0-1 0 0,1-1 1 0 0,-1 1-1 0 0,0 0 1 0 0,0 0-1 0 0,1-1 1 0 0,-1 1-1 0 0,0 0 1 0 0,0 0 0 0 0,0 1-1 0 0,0-1 1 0 0,0 0-1 0 0,0 0 1 0 0,0 0-1 0 0,-1 1 1 0 0,1-1-1 0 0,0 0 1 0 0,-1 1 0 0 0,1-1-1 0 0,-1 0 1 0 0,1 1 7 0 0,0 1-15 0 0,1 0-1 0 0,0 0 1 0 0,0 0 0 0 0,0 0 0 0 0,0 0 0 0 0,1 1 15 0 0,2 1-3 0 0,-1 1 0 0 0,0-1 0 0 0,-1 1 1 0 0,1 0-1 0 0,-1 1 0 0 0,0 0 3 0 0,0-2-7 0 0,2 27-46 0 0,0-24 53 0 0,-4-7 0 0 0,0 0 0 0 0,0 1 0 0 0,0-1 0 0 0,0 1 0 0 0,-1-1 0 0 0,1 1 0 0 0,-1-1 0 0 0,1 1 0 0 0,-1 0 0 0 0,1-1 0 0 0,-1 1 0 0 0,0 0 0 0 0,0-1 0 0 0,0 1 0 0 0,0 0 0 0 0,1 0 0 0 0,-1 0 0 0 0,0-1 0 0 0,1 1 0 0 0,-1 0 0 0 0,1 0 0 0 0,-1-1 0 0 0,1 1 0 0 0,0 0 0 0 0,-1-1 0 0 0,1 1 0 0 0,0-1 0 0 0,0 1 0 0 0,0-1 0 0 0,0 1 0 0 0,0-1 0 0 0,0 1 0 0 0,0 0 0 0 0,-1-1 0 0 0,1 1 0 0 0,0 0 0 0 0,-1-1 0 0 0,0 1 0 0 0,1 0 0 0 0,-1 0 0 0 0,0 0 0 0 0,0 0 0 0 0,0 45-16 0 0,0-40-27 0 0,0-1-61 0 0,0-4-43 0 0,0-1-149 0 0,0 1-270 0 0,0 11-30 0 0</inkml:trace>
  <inkml:trace contextRef="#ctx0" brushRef="#br0" timeOffset="1201.59">1389 521 5344 0 0,'0'0'157'0'0,"0"0"-39"0"0,0 0 0 0 0,0 0 49 0 0,0 0 149 0 0,2 0 273 0 0,1 0-508 0 0,0 1 66 0 0,1-1 37 0 0,0 0 35 0 0,11 0 589 0 0,-9-1-487 0 0,-1 0-58 0 0,-2 0-97 0 0,-1-2-4 0 0,0-1-17 0 0,-1 1-9 0 0,1 1 8 0 0,0 2-13 0 0,1-1 44 0 0,1 1 52 0 0,1 0 63 0 0,-5 0-262 0 0,1 0 0 0 0,-1 0 1 0 0,1 0-1 0 0,-1-1 0 0 0,1 1 1 0 0,0 0-1 0 0,-1 0 0 0 0,1 0 0 0 0,-1 0 1 0 0,1-1-1 0 0,-1 1 0 0 0,1 0 1 0 0,-1 0-1 0 0,1-1 0 0 0,-1 1 1 0 0,1-1-1 0 0,-1 1 0 0 0,1 0 1 0 0,-1-1-1 0 0,0 1 0 0 0,1-1 0 0 0,-1 1 1 0 0,0-1-1 0 0,1 0-28 0 0,-1 1 30 0 0,1-1-1 0 0,-1 1 0 0 0,1-1 1 0 0,-1 0-1 0 0,1 1 1 0 0,-1-1-1 0 0,1 1 1 0 0,-1-1-1 0 0,1 1 1 0 0,0 0-1 0 0,-1-1 1 0 0,1 1-1 0 0,0-1 1 0 0,-1 1-1 0 0,1 0 0 0 0,0 0 1 0 0,-1-1-1 0 0,1 1 1 0 0,0 0-1 0 0,0 0 1 0 0,-1 0-1 0 0,1 0 1 0 0,0 0-1 0 0,0 0 1 0 0,0 0-30 0 0,8-1 215 0 0,0-1-70 0 0,0-1-32 0 0,2-2 13 0 0,-7 3-55 0 0,1-1 142 0 0,-2 2-74 0 0,1 0-45 0 0,-1 1-45 0 0,1 0-20 0 0,0-1 41 0 0,6-2 24 0 0,10-3 53 0 0,-5 0 26 0 0,-7 1-84 0 0,-7 4-71 0 0,1 0 0 0 0,-1 0 0 0 0,1 0-1 0 0,-1 0 1 0 0,1 1 0 0 0,-1-1 0 0 0,1 0 0 0 0,-1 1 0 0 0,1 0 0 0 0,0-1-1 0 0,-1 1 1 0 0,1 0 0 0 0,0 0 0 0 0,-1 0-18 0 0,15-2 30 0 0,3-5-31 0 0,-9 2 3 0 0,9 0-2 0 0,-4-8 0 0 0,1 0 0 0 0,-9 10 0 0 0,-6 3 1 0 0,-1 0-1 0 0,1-1 0 0 0,-1 1 1 0 0,1 0-1 0 0,-1 0 0 0 0,0 0 1 0 0,1-1-1 0 0,-1 1 0 0 0,1 0 1 0 0,-1-1-1 0 0,1 1 1 0 0,-1 0-1 0 0,0-1 0 0 0,1 1 1 0 0,-1 0-1 0 0,0-1 0 0 0,1 1 1 0 0,-1-1-1 0 0,0 1 1 0 0,0-1-1 0 0,1 1 0 0 0,-1 0 1 0 0,0-1-1 0 0,0 1 0 0 0,0-1 1 0 0,0 1-1 0 0,0-1 1 0 0,0 1-1 0 0,1-1 0 0 0,-1 0 1 0 0,0 1-1 0 0,0-1 0 0 0,-1 1 1 0 0,1-1-1 0 0,0 1 1 0 0,0-1-1 0 0,0 1 0 0 0,0-1 0 0 0,0-12 70 0 0,0 13-69 0 0,0 0 0 0 0,0 0 0 0 0,0 0 0 0 0,0 0 1 0 0,0 0-1 0 0,0 0 0 0 0,0 0 0 0 0,0 0 0 0 0,0-1 1 0 0,0 1-1 0 0,0 0 0 0 0,0 0 0 0 0,0 0 0 0 0,0 0 0 0 0,0 0 1 0 0,0 0-1 0 0,0 0 0 0 0,0 0 0 0 0,0 0 0 0 0,0 0 1 0 0,0 0-1 0 0,0-1 0 0 0,0 1 0 0 0,0 0 0 0 0,0 0 1 0 0,0 0-1 0 0,0 0 0 0 0,0 0 0 0 0,0 0 0 0 0,0 0 1 0 0,0 0-1 0 0,0 0 0 0 0,1 0 0 0 0,-1 0 0 0 0,0 0 1 0 0,0 0-1 0 0,0 0 0 0 0,0 0 0 0 0,0 0 0 0 0,0 0 1 0 0,0-1-1 0 0,0 1 0 0 0,0 0 0 0 0,0 0 0 0 0,1 0 0 0 0,-1 0 1 0 0,0 0-1 0 0,0 0 0 0 0,0 0 0 0 0,0 0 0 0 0,0 0 1 0 0,0 0-1 0 0,0 1 0 0 0,0-1 0 0 0,0 0 0 0 0,0 0 1 0 0,1 0-2 0 0,9 0 64 0 0,-10 0-63 0 0,0 0-1 0 0,0 0 1 0 0,0 0 0 0 0,0 0 0 0 0,1 0 0 0 0,-1 0 0 0 0,0 0 0 0 0,0 0 0 0 0,0 0 0 0 0,0 0 0 0 0,0 0 0 0 0,0 0 0 0 0,0 0 0 0 0,0 0 0 0 0,0 0 0 0 0,0 0-1 0 0,1 0 1 0 0,-1 0 0 0 0,0 0 0 0 0,0 0 0 0 0,0 0 0 0 0,0 0 0 0 0,0 0 0 0 0,0 0 0 0 0,0 0 0 0 0,0-1 0 0 0,0 1 0 0 0,0 0 0 0 0,0 0 0 0 0,0 0 0 0 0,1 0 0 0 0,-1 0-1 0 0,0 0 1 0 0,0 0 0 0 0,0 0 0 0 0,0 0 0 0 0,0 0 0 0 0,0 0 0 0 0,0 0 0 0 0,0 0 0 0 0,0-1 0 0 0,0 1 0 0 0,0 0 0 0 0,0 0 0 0 0,0 0 0 0 0,0 0 0 0 0,0 0-1 0 0,0 0 1 0 0,0 0 0 0 0,0 0 0 0 0,0 0 0 0 0,0 0 0 0 0,0-1 0 0 0,0 1 0 0 0,0 0 0 0 0,0 0 0 0 0,0 0-1 0 0,0-1 1 0 0,0 1-1 0 0,0-1 1 0 0,0 0 0 0 0,0 1-1 0 0,0-1 1 0 0,-1 0 0 0 0,1 1 0 0 0,0-1-1 0 0,0 0 1 0 0,0 1 0 0 0,-1-1-1 0 0,1 0 1 0 0,0 1 0 0 0,-1-1 0 0 0,1 1-1 0 0,-13-6 0 0 0,-3-7 0 0 0,11 7 4 0 0,5 5-5 0 0,-1 1 1 0 0,1-1-1 0 0,-1 1 1 0 0,1-1-1 0 0,-1 1 0 0 0,1-1 1 0 0,-1 1-1 0 0,0-1 1 0 0,1 1-1 0 0,-1-1 1 0 0,0 1-1 0 0,1 0 1 0 0,-1-1-1 0 0,0 1 1 0 0,1 0-1 0 0,-1 0 1 0 0,-31-3 58 0 0,30 3-57 0 0,0 0 0 0 0,0 0 0 0 0,-1-1 0 0 0,1 1 0 0 0,0-1 0 0 0,0 1 0 0 0,0-1 0 0 0,0 0 0 0 0,1 0 1 0 0,-1 0-1 0 0,-1-1-1 0 0,1 1 0 0 0,0 0-1 0 0,1 0 1 0 0,-1 0 0 0 0,0 1 0 0 0,1-1 0 0 0,-1 0 0 0 0,0 1 0 0 0,0-1 0 0 0,1 1 0 0 0,-1 0 0 0 0,0-1 0 0 0,0 1 0 0 0,0 0 0 0 0,0 0 0 0 0,0 0 0 0 0,0 1 0 0 0,1-1 0 0 0,-1 0 0 0 0,0 1 0 0 0,0-1 0 0 0,-1 1 0 0 0,-23 10 0 0 0,7-9 0 0 0,4 1 0 0 0,-1 10-12 0 0,12-10-2 0 0,0 0 1 0 0,0 0 0 0 0,0 0 0 0 0,0-1-1 0 0,-2 2 14 0 0,3-3-5 0 0,0 1-1 0 0,0-1 0 0 0,0 1 1 0 0,1 0-1 0 0,-1 0 0 0 0,1 0 1 0 0,-1 0-1 0 0,1 0 0 0 0,0 0 1 0 0,0 1-1 0 0,0-1 0 0 0,0 1 1 0 0,-1 0 5 0 0,-1 8-45 0 0,3-9 41 0 0,0 0 0 0 0,0 1 0 0 0,-1-1 0 0 0,1 0 0 0 0,0 0 0 0 0,-1 0 0 0 0,1 0 0 0 0,-1 0 1 0 0,0 0 3 0 0,-1 0 0 0 0,0 1 0 0 0,1-1 0 0 0,-1 1 0 0 0,1 0 0 0 0,0-1 0 0 0,0 1 0 0 0,0 0 0 0 0,0 0 0 0 0,0 1 0 0 0,1-1 0 0 0,-1 0 0 0 0,1 1 0 0 0,0-1 0 0 0,0 0 0 0 0,0 1 0 0 0,0-1 0 0 0,1 1 0 0 0,0 0 0 0 0,-1 0 0 0 0,1-2 0 0 0,0-1 0 0 0,0 1 0 0 0,0-1 0 0 0,0 1 0 0 0,-1 0 0 0 0,1-1 0 0 0,-1 1 0 0 0,1-1 0 0 0,-1 1 0 0 0,0-1 0 0 0,0 0 0 0 0,1 1 0 0 0,-1-1 0 0 0,-6 12 10 0 0,5-1 30 0 0,1-1 0 0 0,0 0-1 0 0,0 1 1 0 0,1-1 0 0 0,2 10-40 0 0,-1 9 57 0 0,-1-28-52 0 0,0 0 0 0 0,0-1 0 0 0,0 1 0 0 0,1 0 0 0 0,-1 0 0 0 0,1-1 0 0 0,0 1-1 0 0,-1 0 1 0 0,1-1 0 0 0,0 1 0 0 0,0-1 0 0 0,0 1 0 0 0,0-1 0 0 0,0 1 0 0 0,0-1 0 0 0,0 0 0 0 0,1 1-1 0 0,-1-1 1 0 0,1 0-5 0 0,11 15 89 0 0,-9-6-31 0 0,-3-8-48 0 0,-1 0 0 0 0,1 0 0 0 0,0 1 0 0 0,0-1 0 0 0,1 0 0 0 0,-1 0 0 0 0,0 0 0 0 0,1-1 1 0 0,-1 1-1 0 0,1 0 0 0 0,-1 0 0 0 0,1-1 0 0 0,0 1 0 0 0,0-1 0 0 0,0 1 0 0 0,0-1 0 0 0,0 0 0 0 0,0 0 0 0 0,0 0 1 0 0,0 0-11 0 0,25 4 57 0 0,-16 0-50 0 0,4 4 49 0 0,11 4 52 0 0,-8-12-67 0 0,-15-1-30 0 0,0 0 0 0 0,1 0-1 0 0,-1 0 1 0 0,0 1 0 0 0,0-1 0 0 0,1 1 0 0 0,-1 0 0 0 0,1 0-11 0 0,6 3 25 0 0,-7-2-15 0 0,0-1-1 0 0,0 0 0 0 0,0 0 0 0 0,0 0 0 0 0,0 0 0 0 0,0 0 0 0 0,1-1 1 0 0,-1 1-1 0 0,0-1 0 0 0,3 0-9 0 0,1 0-66 0 0,0 0 57 0 0,18 0 155 0 0,-14 0-115 0 0,-4 0-52 0 0,0 0-44 0 0,-1 0-64 0 0,1 0-74 0 0,-1 0-88 0 0,0 0-101 0 0,-3 0 60 0 0,-1 0-54 0 0,0 0-49 0 0,0 0-43 0 0,0 0-142 0 0,0 0-42 0 0,0 0-173 0 0,2 0-463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45.2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16 8576 0 0,'0'0'197'0'0,"0"0"24"0"0,0 0 17 0 0,0 0 31 0 0,0 0 124 0 0,0 3 58 0 0,0-2-429 0 0,0 1 75 0 0,0 1 55 0 0,0 9 512 0 0,1-8-410 0 0,0-2-141 0 0,0 0-40 0 0,10 4 352 0 0,-10-5-395 0 0,0-1-1 0 0,0 1 0 0 0,0-1 1 0 0,0 1-1 0 0,0-1 1 0 0,0 1-1 0 0,0-1 0 0 0,0 1 1 0 0,0 0-1 0 0,-1 0 1 0 0,1-1-1 0 0,0 1 0 0 0,0 0 1 0 0,-1 0-1 0 0,1 0 1 0 0,0 0-30 0 0,4 31 920 0 0,1-22-647 0 0,1 0-51 0 0,6 14 227 0 0,-8-12-141 0 0,0-2-73 0 0,0-1-58 0 0,0-1-44 0 0,7 17 188 0 0,-11-22-274 0 0,6 15 305 0 0,3-5-100 0 0,0 0-94 0 0,-4 5-4 0 0,1 1-21 0 0,2-6-12 0 0,-1-6-40 0 0,-5-4-48 0 0,0 0 0 0 0,1 1 0 0 0,-1-1-1 0 0,-1 1 1 0 0,1-1 0 0 0,0 1-33 0 0,6 16 126 0 0,4 7 16 0 0,-1-10-120 0 0,12 6-22 0 0,-21-20 0 0 0,-1 2 0 0 0,1 8-13 0 0,-3-10-38 0 0,0-3-35 0 0,0 0-61 0 0,0 0-153 0 0,0 0-274 0 0,0 0-30 0 0,0 0-4 0 0</inkml:trace>
  <inkml:trace contextRef="#ctx0" brushRef="#br0" timeOffset="262.11">411 0 8928 0 0,'0'0'200'0'0,"0"0"33"0"0,0 0 14 0 0,0 0 33 0 0,-3 3 134 0 0,-2 3-195 0 0,-2 6 206 0 0,-2 5 84 0 0,1-8-264 0 0,6-6-186 0 0,-1 0 0 0 0,1 1 1 0 0,0-1-1 0 0,0 0 0 0 0,0 1 1 0 0,-1 0-60 0 0,2 0 41 0 0,-1-1 0 0 0,0 0 1 0 0,0 1-1 0 0,-1-1 0 0 0,1 0 1 0 0,-1 1-42 0 0,-10 9 128 0 0,-8 18 75 0 0,7-9-38 0 0,3-1-39 0 0,8-16-91 0 0,1 1 0 0 0,-1-1 0 0 0,0 0 0 0 0,-1 0 0 0 0,1 0 0 0 0,-2 0-35 0 0,-21 16 168 0 0,5 6 0 0 0,-5-6 0 0 0,4 5 1 0 0,2-10-31 0 0,-4 2 75 0 0,16-10-128 0 0,3-4-21 0 0,1 1 0 0 0,-1 0 0 0 0,1 0 0 0 0,-2 2-64 0 0,2 0 35 0 0,-8 9 51 0 0,-3-7 12 0 0,-17 7 78 0 0,16-3-160 0 0,15-12-108 0 0,1 0 40 0 0,-2 0 45 0 0,1 0 74 0 0,-2 2 145 0 0,2-2-187 0 0,0 0-76 0 0,0 0-104 0 0,0 0 30 0 0,1-1-36 0 0,-1 1-118 0 0,0 0-80 0 0,0 0-88 0 0,0 1-96 0 0,1-2-570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44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1 286 9152 0 0,'0'0'208'0'0,"0"0"33"0"0,0 3 14 0 0,0 10-42 0 0,0-4-305 0 0,0 0 74 0 0,0-3 65 0 0,0 0 56 0 0,0-1 64 0 0,0 0 44 0 0,0 6 603 0 0,0-6-492 0 0,0-2-161 0 0,0 1-33 0 0,0 4 171 0 0,0-1-80 0 0,0 3 22 0 0,0 10 132 0 0,0-12-185 0 0,0 2 90 0 0,1 0 8 0 0,2-2-45 0 0,6 3 148 0 0,-9-11-374 0 0,1 1 1 0 0,-1-1-1 0 0,0 0 0 0 0,0 0 0 0 0,0 1 1 0 0,1-1-1 0 0,-1 0 0 0 0,0 0 0 0 0,0 1 1 0 0,0-1-1 0 0,0 0 0 0 0,1 0 0 0 0,-1 1 0 0 0,0-1 1 0 0,0 0-1 0 0,0 1 0 0 0,0-1 0 0 0,0 0 1 0 0,0 1-1 0 0,0-1 0 0 0,0 0 0 0 0,0 1 1 0 0,0-1-1 0 0,0 0 0 0 0,0 1 0 0 0,0-1-15 0 0,0 1-11 0 0,0 1 35 0 0,-1 3 71 0 0,1 0 54 0 0,1 17 470 0 0,1-15-413 0 0,3 0-104 0 0,-4-7-94 0 0,-1 1 1 0 0,1 0 0 0 0,0 0 0 0 0,-1-1 0 0 0,1 1 0 0 0,-1 0 0 0 0,1 0 0 0 0,-1 0 0 0 0,1 0 0 0 0,-1-1 0 0 0,0 1-1 0 0,1 0 1 0 0,-1 0 0 0 0,0 0 0 0 0,0 0 0 0 0,0 0 0 0 0,0 0 0 0 0,0 0 0 0 0,0 0 0 0 0,0 0 0 0 0,0 0 0 0 0,0 0 0 0 0,0 0-1 0 0,0 0 1 0 0,0 0 0 0 0,-1 0 0 0 0,1 0-9 0 0,-11 12 130 0 0,12-13-47 0 0,0 1-42 0 0,6 2-40 0 0,-5-2 12 0 0,-2 0-10 0 0,1 0 0 0 0,-1-1 0 0 0,0 1 0 0 0,1 0 0 0 0,-1 0 0 0 0,0 0 1 0 0,0-1-1 0 0,0 1 0 0 0,1 0 0 0 0,-1 0 0 0 0,0 0 0 0 0,0 0 0 0 0,0 0 0 0 0,-1 0-3 0 0,1 0-190 0 0,0-1 60 0 0,0 1 55 0 0,0 0 46 0 0,0 0 69 0 0,0-1 82 0 0,0 3 467 0 0,0-3-497 0 0,0 1-38 0 0,0 0-47 0 0,0-1-61 0 0,0 1-72 0 0,0-1-84 0 0,0 1-58 0 0,0-1-84 0 0,0 1-93 0 0,0 0-100 0 0,0 0-109 0 0,0-1-117 0 0,0 1-126 0 0,0 0 399 0 0,0-1-34 0 0,0 0-1423 0 0,0 0-1111 0 0</inkml:trace>
  <inkml:trace contextRef="#ctx0" brushRef="#br0" timeOffset="246.69">17 113 8288 0 0,'0'0'190'0'0,"0"0"28"0"0,0 0 7 0 0,-3 0-33 0 0,-7 0-100 0 0,7 0-6 0 0,3 0 99 0 0,0 0 155 0 0,0 0 4 0 0,0 0-148 0 0,0 0-95 0 0,0 0-66 0 0,0 0-91 0 0,0 0-71 0 0,0 0-93 0 0,0 0-109 0 0,0 0-96 0 0,0 0 54 0 0,0 0-37 0 0,0 0-484 0 0,0 0-387 0 0,0 0-730 0 0</inkml:trace>
  <inkml:trace contextRef="#ctx0" brushRef="#br0" timeOffset="562.66">522 81 6624 0 0,'0'-2'192'0'0,"0"-10"129"0"0,0-1 267 0 0,0 4 172 0 0,0 5-345 0 0,-1 2-184 0 0,0 1-168 0 0,0-1-41 0 0,-6-2 500 0 0,3 0-97 0 0,2-3-68 0 0,2 4 145 0 0,0 3-12 0 0,-3-3-40 0 0,-2-2-286 0 0,0 0-33 0 0,1 2 65 0 0,1 2-89 0 0,-1 1-55 0 0,-1 1-30 0 0,2-1 40 0 0,-31 0 779 0 0,21 0-515 0 0,-2 0-52 0 0,8 0-187 0 0,0 0-41 0 0,2 3 52 0 0,4-2-85 0 0,0 0-3 0 0,0 0-1 0 0,-1 0 1 0 0,1 0-1 0 0,0 0 1 0 0,0 0-1 0 0,0 0 1 0 0,-1 0-1 0 0,1-1 1 0 0,-2 1-10 0 0,-4 1 64 0 0,-3-1 53 0 0,10-1-114 0 0,-1 0 1 0 0,1 0 0 0 0,-1 0-1 0 0,1 0 1 0 0,0 0 0 0 0,-1 0-1 0 0,1 0 1 0 0,-1 0 0 0 0,1 0-1 0 0,0 0 1 0 0,-1 0 0 0 0,1 1 0 0 0,-1-1-1 0 0,1 0 1 0 0,0 0 0 0 0,-1 0-1 0 0,1 1 1 0 0,0-1 0 0 0,-1 0-1 0 0,1 0 1 0 0,0 1 0 0 0,-1-1-1 0 0,1 0 1 0 0,0 1 0 0 0,-1-1-1 0 0,1 0 1 0 0,0 1 0 0 0,0-1 0 0 0,0 0-1 0 0,-1 1 1 0 0,1-1-4 0 0,-5 7 47 0 0,-1-3-32 0 0,1 0-18 0 0,3 9 66 0 0,2-9-55 0 0,1-3-8 0 0,-1 1 0 0 0,0 0 1 0 0,0 0-1 0 0,0 0 0 0 0,0 0 1 0 0,-1-1-1 0 0,1 1 0 0 0,0 0 1 0 0,-1 0-1 0 0,1 0 1 0 0,-1 1-1 0 0,-6 1 0 0 0,7-4 0 0 0,-1 0 0 0 0,1 1 0 0 0,-1-1 0 0 0,1 0 0 0 0,-1 0 0 0 0,1 1 0 0 0,0-1 0 0 0,-1 0 0 0 0,1 1 0 0 0,0-1 0 0 0,-1 1 0 0 0,1-1 0 0 0,0 0 0 0 0,0 1 0 0 0,-1-1 0 0 0,1 1 0 0 0,0-1 0 0 0,0 1 0 0 0,-1-1 0 0 0,1 1 0 0 0,0-1 0 0 0,0 1 0 0 0,0-1 0 0 0,0 1 0 0 0,0-1 0 0 0,0 1 0 0 0,0-1 0 0 0,0 1 0 0 0,0-1 0 0 0,0 1 0 0 0,0-1 0 0 0,0 1 0 0 0,0 78 0 0 0,0-77 0 0 0,0 1 0 0 0,1-1 0 0 0,-1 1 0 0 0,0 0 0 0 0,1-1 0 0 0,0 1 0 0 0,-1-1 0 0 0,1 0 0 0 0,0 1 0 0 0,0-1 0 0 0,1 2 0 0 0,0-1 0 0 0,-1-1 0 0 0,0 0 0 0 0,0 1 0 0 0,0-1 0 0 0,-1 1 0 0 0,1-1 0 0 0,-1 1 0 0 0,1-1 0 0 0,-1 1 0 0 0,0-1 0 0 0,0 3 0 0 0,0-3 0 0 0,0 1 0 0 0,0 0 0 0 0,1-1 0 0 0,-1 1 0 0 0,1-1 0 0 0,-1 1 0 0 0,1-1 0 0 0,0 1 0 0 0,0-1 0 0 0,0 0 0 0 0,1 2 0 0 0,-1-1 0 0 0,0-1 0 0 0,1 0 0 0 0,-2 1 0 0 0,1-1 0 0 0,0 1 0 0 0,0-1 0 0 0,-1 1 0 0 0,1-1 0 0 0,-1 1 0 0 0,0-1 0 0 0,0 3 0 0 0,0-2 0 0 0,0-1 0 0 0,0 1 0 0 0,1-1 0 0 0,-1 1 0 0 0,0-1 0 0 0,1 1 0 0 0,0-1 0 0 0,0 1 0 0 0,0-1 0 0 0,0 0 0 0 0,1 2 0 0 0,-1-2 0 0 0,0 1 0 0 0,0-1 0 0 0,0 1 0 0 0,0-1 0 0 0,0 0 0 0 0,-1 1 0 0 0,1 0 0 0 0,-1-1 0 0 0,1 1 0 0 0,-1-1 0 0 0,0 3 0 0 0,0-2-1 0 0,0-1 1 0 0,0 1 0 0 0,0-1 0 0 0,1 1 0 0 0,-1-1 0 0 0,1 1 0 0 0,0-1 0 0 0,-1 1 0 0 0,1-1 0 0 0,0 1 0 0 0,2 1 0 0 0,-2-2 1 0 0,0 0 0 0 0,0 1 0 0 0,0-1 0 0 0,0 0 0 0 0,0 1 0 0 0,-1-1 0 0 0,1 1 0 0 0,-1-1 0 0 0,0 1 0 0 0,1 0 0 0 0,-1 1-1 0 0,0-2 4 0 0,0 0 0 0 0,0 0 1 0 0,0-1-1 0 0,1 1 0 0 0,-1 0 0 0 0,1 0 0 0 0,-1-1 0 0 0,1 1 0 0 0,0 0 0 0 0,-1-1 0 0 0,1 1 0 0 0,0-1 1 0 0,0 1-5 0 0,0-1 4 0 0,0 1 0 0 0,0-1 0 0 0,0 1 0 0 0,0 0 0 0 0,0-1 0 0 0,-1 1 0 0 0,1 0 0 0 0,-1-1 0 0 0,1 1 1 0 0,-1 0-1 0 0,0 0 0 0 0,0 0 0 0 0,0 0-4 0 0,3 13 0 0 0,7-2-68 0 0,-7-10-44 0 0,-2 0 44 0 0,-1 1 22 0 0,-1 2-5 0 0,1-6 29 0 0,0 2-23 0 0,0-2-13 0 0,0 1-22 0 0,0-1-40 0 0,0 0-16 0 0,0 0-40 0 0,0 0-45 0 0,0 0-51 0 0,0 0-54 0 0,0 0-52 0 0,0 0-44 0 0,0 0-40 0 0,0 0-137 0 0,0 0-38 0 0,0 0-167 0 0,0 0-442 0 0</inkml:trace>
  <inkml:trace contextRef="#ctx0" brushRef="#br0" timeOffset="816.7">174 428 6536 0 0,'0'0'141'0'0,"0"0"23"0"0,0 0 13 0 0,3 0-19 0 0,4 0-156 0 0,0 1 59 0 0,16-2 210 0 0,-15-1-189 0 0,16-11 70 0 0,15-6 16 0 0,-21 11-118 0 0,-15 7-48 0 0,0 0 0 0 0,0 0 0 0 0,0 0 0 0 0,0 1 0 0 0,0-1 0 0 0,0 1 0 0 0,3 0-2 0 0,-4 0 0 0 0,1 0 0 0 0,-1 0 0 0 0,1 0 0 0 0,0-1 0 0 0,-1 1-1 0 0,1-1 1 0 0,-1 1 0 0 0,1-1 0 0 0,-1 0 0 0 0,1 0 0 0 0,-1 0 0 0 0,2-1 0 0 0,-2 1 5 0 0,0 0-1 0 0,1 0 1 0 0,-1 0-1 0 0,1 0 1 0 0,-1 0-1 0 0,1 0 1 0 0,-1 1-1 0 0,1-1 1 0 0,0 1-1 0 0,-1 0 1 0 0,1 0-1 0 0,1 0-4 0 0,4-1 2 0 0,0 0 0 0 0,0 0 1 0 0,0-1-1 0 0,0 0 0 0 0,7-3-2 0 0,-12 4 0 0 0,15-2 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0:42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1 6392 0 0,'0'0'141'0'0,"-2"0"23"0"0,-5 0-45 0 0,-1 0-32 0 0,-6 0 66 0 0,12 0-153 0 0,1 0 0 0 0,-1 0 0 0 0,1 0 0 0 0,-1 0 0 0 0,1 1 1 0 0,-1-1-1 0 0,1 1 0 0 0,-1-1 0 0 0,1 1 0 0 0,-1 0 0 0 0,1-1 0 0 0,-2 2 0 0 0,-5 5 75 0 0,6-6 123 0 0,1 0-43 0 0,-3 1 49 0 0,0-2-89 0 0,-1-1-33 0 0,4 1-29 0 0,0 0 34 0 0,-6 0 124 0 0,-6 5 627 0 0,8-2-551 0 0,2 0-168 0 0,1-2-109 0 0,0 0-41 0 0,-9 4 297 0 0,3-1-68 0 0,-2 2 54 0 0,7-3-18 0 0,1-2-89 0 0,-1 0-59 0 0,-1-1-60 0 0,0 0-13 0 0,2 1 45 0 0,-1 1-17 0 0,-1 0 0 0 0,1 0-1 0 0,1 1 1 0 0,-1-1-1 0 0,0 1 1 0 0,0 0-1 0 0,1 0 1 0 0,0 0 0 0 0,-2 3-41 0 0,1-1 48 0 0,3-5-39 0 0,0 1 0 0 0,0 0 0 0 0,-1-1 0 0 0,1 1 0 0 0,0-1 0 0 0,-1 1 0 0 0,1 0 0 0 0,0-1 0 0 0,-1 1 0 0 0,1-1 0 0 0,-1 1 0 0 0,1-1 0 0 0,-1 1 0 0 0,1-1 0 0 0,-1 0 0 0 0,0 1 0 0 0,1-1 0 0 0,-1 1 0 0 0,1-1 0 0 0,-1 0 0 0 0,0 0 0 0 0,0 1-9 0 0,-4 1 24 0 0,4-1-17 0 0,0 0-1 0 0,0 0 0 0 0,0 0 0 0 0,-1 0 1 0 0,1 0-1 0 0,0 0 0 0 0,0 1 1 0 0,1-1-1 0 0,-1 0 0 0 0,0 0 1 0 0,0 1-1 0 0,1-1 0 0 0,-1 1 0 0 0,1-1 1 0 0,-1 1-1 0 0,1-1 0 0 0,-1 1 1 0 0,1-1-1 0 0,0 1 0 0 0,0-1 0 0 0,0 2-6 0 0,-3 9 38 0 0,-3 1 10 0 0,5-11-44 0 0,0-1-1 0 0,0 0 1 0 0,0 1 0 0 0,1-1-1 0 0,-1 1 1 0 0,1-1 0 0 0,-1 1-1 0 0,1-1 1 0 0,-1 1 0 0 0,1 0-1 0 0,0-1 1 0 0,0 1 0 0 0,0-1-4 0 0,0 55 136 0 0,0-17-96 0 0,0-38-40 0 0,0 1 0 0 0,0-1 0 0 0,0 1 0 0 0,0-1 0 0 0,0 1 0 0 0,0-1 0 0 0,0 1 0 0 0,1-1 0 0 0,-1 1 0 0 0,1-1 0 0 0,-1 1 0 0 0,1-1 0 0 0,0 0 0 0 0,-1 1 0 0 0,1-1 0 0 0,0 1 0 0 0,11 20 0 0 0,-1-9 10 0 0,-11-12-8 0 0,1-1 0 0 0,-1 1 0 0 0,1-1 0 0 0,-1 1 0 0 0,1-1 0 0 0,-1 0 0 0 0,1 0 1 0 0,-1 1-1 0 0,1-1 0 0 0,-1 0 0 0 0,1 0 0 0 0,0 1 0 0 0,-1-1 0 0 0,1 0 0 0 0,-1 0 0 0 0,1 0 0 0 0,0 0 0 0 0,-1 0 0 0 0,1 0 0 0 0,-1 0 0 0 0,1 0-2 0 0,5 1 11 0 0,41 25 42 0 0,-45-25-50 0 0,-1-1 0 0 0,1 1-1 0 0,-1-1 1 0 0,1 1 0 0 0,0-1 0 0 0,-1 0 0 0 0,1 0-1 0 0,-1 0 1 0 0,1 0 0 0 0,-1 0 0 0 0,1 0 0 0 0,0 0-1 0 0,-1 0 1 0 0,1 0 0 0 0,-1-1 0 0 0,1 1 0 0 0,-1-1 0 0 0,1 1-1 0 0,-1-1 1 0 0,1 0 0 0 0,-1 1 0 0 0,0-1 0 0 0,1 0-1 0 0,0-1-2 0 0,-1 1 9 0 0,1 0 0 0 0,0 0-1 0 0,0 0 1 0 0,1 0-1 0 0,-1 0 1 0 0,0 1 0 0 0,0-1-1 0 0,0 1 1 0 0,0-1-1 0 0,3 1-8 0 0,-4 0 16 0 0,1 0 0 0 0,0-1 0 0 0,-1 1-1 0 0,1 0 1 0 0,0-1 0 0 0,-1 1 0 0 0,1-1 0 0 0,-1 1-1 0 0,1-1 1 0 0,-1 0 0 0 0,1 1 0 0 0,-1-1 0 0 0,1 0-1 0 0,-1 0-15 0 0,7-4 78 0 0,5-1 89 0 0,-7-4-6 0 0,5 3-32 0 0,-10 7-121 0 0,0 0 0 0 0,0-1 0 0 0,0 1 1 0 0,0-1-1 0 0,0 1 0 0 0,0-1 1 0 0,0 0-1 0 0,0 1 0 0 0,0-1 1 0 0,-1 0-1 0 0,1 0 0 0 0,0 1 0 0 0,0-1 1 0 0,-1 0-1 0 0,1 0 0 0 0,0 0-8 0 0,4-10 83 0 0,-4 9-67 0 0,0 0 1 0 0,0-1 0 0 0,0 1 0 0 0,0 0-1 0 0,1 0 1 0 0,-1 0 0 0 0,1 0 0 0 0,-1 0 0 0 0,1 0-17 0 0,11-11 78 0 0,-9 7 0 0 0,-3-1-49 0 0,0 1-6 0 0,2 1-3 0 0,2-5 13 0 0,-10-2-20 0 0,4 10-13 0 0,0 1 0 0 0,1-1-1 0 0,-1 0 1 0 0,0 1 0 0 0,1-1 0 0 0,-1 0-1 0 0,1 1 1 0 0,0-1 0 0 0,-1 0 0 0 0,1-1 0 0 0,0-28-16 0 0,0 29 9 0 0,0 0 1 0 0,0 1 0 0 0,-1-1 0 0 0,1 0-1 0 0,0 1 1 0 0,-1-1 0 0 0,1 0 0 0 0,-1 1 0 0 0,0-1-1 0 0,1 1 1 0 0,-1-1 0 0 0,0 1 0 0 0,0 0-1 0 0,0-1 7 0 0,-4-6-47 0 0,2 1-52 0 0,1 1-77 0 0,-1 4 64 0 0,-1-1 6 0 0,0 1-40 0 0,3-1-40 0 0,0 0-66 0 0,1 0 83 0 0,-1 0-33 0 0,1 0-224 0 0,0 0-101 0 0,0 1 77 0 0,0 0-39 0 0,-2-1-568 0 0,-2 1-446 0 0,-5 2-846 0 0</inkml:trace>
  <inkml:trace contextRef="#ctx0" brushRef="#br0" timeOffset="632.09">427 111 6968 0 0,'0'0'157'0'0,"0"0"23"0"0,0 0 11 0 0,0 0 43 0 0,0 0-87 0 0,0 0 121 0 0,0 0 228 0 0,0 3 15 0 0,0-2-476 0 0,0 1 54 0 0,0 3 149 0 0,0 7 439 0 0,0-8-525 0 0,0-2-65 0 0,0 1 283 0 0,0-3-10 0 0,2 2-32 0 0,9 13 11 0 0,-8-3-46 0 0,-3-10-7 0 0,0-2-106 0 0,0 0-48 0 0,0 0-10 0 0,2 0-1 0 0,6 0-35 0 0,-6 0-22 0 0,1 0 49 0 0,-3 3 23 0 0,1 0-100 0 0,-1 1 61 0 0,5 6 392 0 0,-2-6-322 0 0,-1 0-103 0 0,0-2-85 0 0,-2 0-43 0 0,2 1 15 0 0,-2 1 84 0 0,1-1 50 0 0,-1 8 266 0 0,0-7-227 0 0,0 0-62 0 0,0-2 76 0 0,3 1 12 0 0,7 8 2 0 0,-7-7-4 0 0,-2-1-77 0 0,-2 5-13 0 0,1-8-37 0 0,0 3 103 0 0,0-3-10 0 0,0 3-21 0 0,0 0-39 0 0,0 4 21 0 0,0-4 31 0 0,0-1-2 0 0,0 9 0 0 0,0-8-6 0 0,0-3-22 0 0,0 0-11 0 0,0 0-1 0 0,0 2 3 0 0,0 5-1 0 0,0 17 211 0 0,0-17-229 0 0,0-3-50 0 0,0-1 74 0 0,0-3 0 0 0,0 0 2 0 0,0 0 4 0 0,0 0 2 0 0,0 0 0 0 0,0 0 3 0 0,0 0 10 0 0,0 0 3 0 0,0 0 0 0 0,0-3-2 0 0,0-4 62 0 0,1-2-59 0 0,0-5-34 0 0,-1 12-63 0 0,0-1 1 0 0,0 0 0 0 0,0 1-1 0 0,0-1 1 0 0,-1 0 0 0 0,1 0-1 0 0,-1 1 1 0 0,1-1 0 0 0,-1 1-1 0 0,-1-2 0 0 0,2 3 0 0 0,-1 0 0 0 0,0 0 0 0 0,1 0 0 0 0,-1 0 0 0 0,1 1 0 0 0,-1-1 0 0 0,1 0 0 0 0,0 0 0 0 0,-1 0 0 0 0,1 0 0 0 0,0 0 0 0 0,0 0 0 0 0,-1 0 0 0 0,1 0 0 0 0,0 0 0 0 0,0 0 0 0 0,0 0 0 0 0,0 0 0 0 0,0 1 0 0 0,0-1 0 0 0,1 0 0 0 0,-1 0 0 0 0,0 0 0 0 0,0 0 0 0 0,1 0 0 0 0,-1 0 0 0 0,1 0 0 0 0,-1 0 0 0 0,0 0 0 0 0,1 1 0 0 0,0-1 0 0 0,0-1 0 0 0,-1 1 0 0 0,6-12 0 0 0,7 5 0 0 0,-12 7 0 0 0,0-1 0 0 0,0 1 0 0 0,0-1 0 0 0,0 1 0 0 0,0-1 0 0 0,0 0 0 0 0,0 0 0 0 0,-1 1 0 0 0,1-1 0 0 0,-1 0 0 0 0,1 0 0 0 0,7-20 0 0 0,3 6 0 0 0,-10 14 0 0 0,0-1 0 0 0,0 1 0 0 0,1 0 0 0 0,-1 0 0 0 0,1 0 0 0 0,0-1 0 0 0,0 2 0 0 0,-1-1 0 0 0,1 0 0 0 0,1 0 0 0 0,-1 0 0 0 0,0 0 0 0 0,0 0 0 0 0,0 0 0 0 0,0 0 0 0 0,-1 0 0 0 0,1 0 0 0 0,-1 0 0 0 0,1-1 0 0 0,-1 1 0 0 0,0-1 0 0 0,0 1 1 0 0,0 0-1 0 0,0 1 1 0 0,1-1-1 0 0,-1 0 1 0 0,0 1-1 0 0,1-1 1 0 0,-1 0-1 0 0,1 1 1 0 0,1-1-1 0 0,0 0-6 0 0,0 0 1 0 0,0 0 0 0 0,0 1 0 0 0,1-1 0 0 0,-1 1 0 0 0,1 0 0 0 0,0 0 5 0 0,-1 0-4 0 0,0 0 0 0 0,0 0 0 0 0,0 0 0 0 0,0-1 0 0 0,1 1 0 0 0,-2-1 0 0 0,1 0 0 0 0,0 1 0 0 0,0-1-1 0 0,2-2 5 0 0,-4 2 0 0 0,0 1-1 0 0,0 0 1 0 0,0 0-1 0 0,1-1 1 0 0,-1 1-1 0 0,0 0 1 0 0,1 0-1 0 0,-1 0 1 0 0,1 1-1 0 0,-1-1 1 0 0,1 0-1 0 0,-1 0 1 0 0,1 1-1 0 0,0-1 0 0 0,-1 1 1 0 0,1 0-1 0 0,0-1 1 0 0,-1 1-1 0 0,1 0 1 0 0,0 0 0 0 0,1 0-5 0 0,-1 0 0 0 0,1 0 0 0 0,-1-1 0 0 0,1 1 0 0 0,0-1 0 0 0,-1 1 0 0 0,0-1 1 0 0,1 0-1 0 0,-1 0 0 0 0,1 0 0 0 0,1-1 5 0 0,-2 1 0 0 0,0 0 0 0 0,1 0 0 0 0,-1 0 0 0 0,1 0 0 0 0,-1 0 0 0 0,0 0 0 0 0,1 1 0 0 0,0 0 0 0 0,-1-1 0 0 0,1 1 0 0 0,1 0 0 0 0,44 0 0 0 0,-33 0 0 0 0,-1 0-40 0 0,-12 0-162 0 0,-2 0-53 0 0,0 0 127 0 0,0 0-59 0 0,0 0-83 0 0,0 0 84 0 0,0 0-39 0 0,0 0-43 0 0,0 0-40 0 0,0 0-37 0 0,0 0-34 0 0,1 0-244 0 0,-1 0-55 0 0,2 0-797 0 0,2 0-625 0 0,5 0-1190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1:57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6624 0 0,'0'0'192'0'0,"0"-3"-7"0"0,0 3-129 0 0,0-1-34 0 0,0 0-36 0 0,0-2-78 0 0,0 2 104 0 0,0 0 44 0 0,0 0 42 0 0,0-1 56 0 0,0 1 65 0 0,0-1 77 0 0,3 2-39 0 0,-1 0-267 0 0,-1 0 82 0 0,1 1 73 0 0,0-1 61 0 0,-1 0 108 0 0,1 1 54 0 0,3 1 878 0 0,-3 0-657 0 0,0-1-330 0 0,-1 0-36 0 0,1 0 9 0 0,0 1-94 0 0,0 0-108 0 0,-1 0-89 0 0,1 0-99 0 0,1 0-110 0 0,2 3 322 0 0,11 11 160 0 0,-11-11-162 0 0,-1 1 63 0 0,-4 1-72 0 0,1-2-9 0 0,12 11 101 0 0,0 1 31 0 0,-10-2-99 0 0,-3-8-27 0 0,0-5-26 0 0,-1 0 1 0 0,1 0-1 0 0,0 0 1 0 0,0 1-1 0 0,1-1 0 0 0,-1 0 1 0 0,0 0-1 0 0,1 0 0 0 0,0 0 1 0 0,0 1-15 0 0,3 5 45 0 0,-2-6-36 0 0,-2-1 1 0 0,1 0 0 0 0,0 1 0 0 0,0-1 0 0 0,0 1-1 0 0,-1-1 1 0 0,1 1 0 0 0,-1 0 0 0 0,1-1 0 0 0,-1 1-1 0 0,0 0 1 0 0,1-1 0 0 0,-1 1 0 0 0,0 0 0 0 0,0 0-10 0 0,0 2 19 0 0,0 0 0 0 0,1 0 1 0 0,0 0-1 0 0,0 0 0 0 0,0 0 1 0 0,0 0-1 0 0,0 0 0 0 0,1-1 1 0 0,0 1-1 0 0,1 2-19 0 0,-2-4 14 0 0,-1 0 0 0 0,1 0 0 0 0,-1 0 0 0 0,1 0 0 0 0,-1 0-1 0 0,0 0 1 0 0,0 0 0 0 0,0 0 0 0 0,0 0 0 0 0,0 0 0 0 0,0 0-14 0 0,0 8 54 0 0,2 8 12 0 0,15 29 156 0 0,-8-22-134 0 0,-3 12 130 0 0,-3-27-163 0 0,3 9 46 0 0,1-4 29 0 0,3 4-10 0 0,-5 7-96 0 0,11 11-24 0 0,-8-18 5 0 0,0-4 54 0 0,18 27 77 0 0,-21-32-88 0 0,-4-7-38 0 0,0-1-1 0 0,0 0 1 0 0,0 1 0 0 0,0-1 0 0 0,1 0-1 0 0,-1 0 1 0 0,1 0 0 0 0,0 0 0 0 0,0 0-10 0 0,11 13 64 0 0,-11-10-48 0 0,-2-4-12 0 0,1 0 0 0 0,-1-1 0 0 0,0 1 0 0 0,0 0 1 0 0,1-1-1 0 0,-1 1 0 0 0,0-1 0 0 0,1 1 0 0 0,-1-1 0 0 0,1 1 0 0 0,-1-1 0 0 0,1 1 0 0 0,-1-1 0 0 0,1 1 0 0 0,-1-1 0 0 0,1 1 0 0 0,0-1 0 0 0,-1 0 0 0 0,1 1 1 0 0,-1-1-1 0 0,1 0 0 0 0,0 0-4 0 0,4 3 11 0 0,12 10 18 0 0,-16-11-24 0 0,1-1-1 0 0,-1 0 1 0 0,0 0-1 0 0,0 1 0 0 0,1-1 1 0 0,-1 0-1 0 0,1 0 0 0 0,-1 0 1 0 0,1-1-1 0 0,-1 1 1 0 0,1 0-1 0 0,-1 0 0 0 0,1-1 1 0 0,0 1-1 0 0,-1-1 1 0 0,1 0-1 0 0,1 1-4 0 0,2 1 53 0 0,-4 0-49 0 0,1-1 0 0 0,-1 0-1 0 0,1 0 1 0 0,-1 0 0 0 0,1 0 0 0 0,-1 0-1 0 0,1 0 1 0 0,-1-1 0 0 0,1 1-1 0 0,0 0 1 0 0,-1-1 0 0 0,1 0 0 0 0,1 1-4 0 0,11 0 45 0 0,3 0 63 0 0,-10-2-48 0 0,-5 1-43 0 0,1 1 11 0 0,0-1-1 0 0,-1 0 0 0 0,1-1 1 0 0,0 1-1 0 0,0 0 0 0 0,-1-1 0 0 0,1 1 1 0 0,0-1-1 0 0,0 0-27 0 0,6-5 122 0 0,1-3 45 0 0,4-1-15 0 0,-1 4-14 0 0,-8-4-54 0 0,6 3-32 0 0,-10 7-50 0 0,0 0 0 0 0,0-1 0 0 0,0 1 0 0 0,0-1-1 0 0,0 1 1 0 0,0-1 0 0 0,0 0 0 0 0,0 1 0 0 0,0-1 0 0 0,0 0-1 0 0,0 0 1 0 0,-1 0 0 0 0,1 1 0 0 0,0-1 0 0 0,0 0 0 0 0,-1-1-2 0 0,6-11 64 0 0,0 9-49 0 0,-5 4-16 0 0,-1-1 1 0 0,0 1 0 0 0,1 0-1 0 0,-1 0 1 0 0,1-1 0 0 0,-1 1-1 0 0,0 0 1 0 0,1-1 0 0 0,-1 1-1 0 0,1 0 1 0 0,-1-1 0 0 0,0 1-1 0 0,0-1 1 0 0,1 1 0 0 0,-1 0-1 0 0,0-1 1 0 0,0 1-1 0 0,1-1 1 0 0,-1 1 0 0 0,0-1-1 0 0,0 1 1 0 0,0-1 0 0 0,0 1-1 0 0,0-1 1 0 0,0 1 0 0 0,0-1-1 0 0,0 1 1 0 0,0-1 0 0 0,0 1-1 0 0,0-1 1 0 0,0 1 0 0 0,0-1 0 0 0,2-15-48 0 0,12 0 36 0 0,-9 11 12 0 0,-3 3 0 0 0,-1 1 0 0 0,0 0 0 0 0,0-1 0 0 0,1 0 0 0 0,-1 1 0 0 0,0-1 0 0 0,0 0 0 0 0,-1 1 0 0 0,1-1 0 0 0,0-1 0 0 0,10-20 0 0 0,-8 7 15 0 0,0 0 36 0 0,2 8-39 0 0,-4 7-11 0 0,0 0 0 0 0,-1-1 0 0 0,1 1-1 0 0,0-1 1 0 0,0 1 0 0 0,-1-1 0 0 0,1 1 0 0 0,-1-1 0 0 0,1 0 0 0 0,-1 1 0 0 0,0-1-1 0 0,1 0 1 0 0,-1 1 0 0 0,0-1-1 0 0,0-25 52 0 0,0-7-50 0 0,0 32-7 0 0,0 1 1 0 0,0-1 0 0 0,0 0 0 0 0,1 0 0 0 0,-1 0 0 0 0,1 0 0 0 0,-1 1 0 0 0,1-1 0 0 0,0 0-1 0 0,0 0 1 0 0,0-1 4 0 0,3-8-78 0 0,-8-1-6 0 0,3 11 73 0 0,0-1 0 0 0,1 1 0 0 0,-1-1 0 0 0,0 0 0 0 0,1 1-1 0 0,-1-1 1 0 0,1 0 0 0 0,-1 0 0 0 0,1 1 0 0 0,0-2 11 0 0,0-29-20 0 0,0 1 36 0 0,-4 9-7 0 0,0 12-41 0 0,-1-3-82 0 0,3 5 15 0 0,1-3-33 0 0,1-34-299 0 0,0 37 374 0 0,0 1 36 0 0,0 6 20 0 0,0 1 1 0 0,1-1 0 0 0,-1 1 0 0 0,0-1 0 0 0,0 0 0 0 0,0 1 0 0 0,0-1 0 0 0,0 1 0 0 0,0-1 0 0 0,0 0-1 0 0,-1 1 1 0 0,1-1 0 0 0,0 1 0 0 0,0-1 0 0 0,0 0 0 0 0,-1 1 0 0 0,1-1 0 0 0,0 1 0 0 0,0-1 0 0 0,-1 1 0 0 0,1-1-1 0 0,-1 1 1 0 0,1-1 0 0 0,0 1 0 0 0,-1-1 0 0 0,1 1 0 0 0,-1 0 0 0 0,1-1 0 0 0,-1 1 0 0 0,-6-8 16 0 0,6 7-12 0 0,1-1-1 0 0,0 1 1 0 0,-1-1 0 0 0,1 1 0 0 0,0-1 0 0 0,0 0 0 0 0,0 1-1 0 0,0-1 1 0 0,0 1 0 0 0,0-1 0 0 0,1 1 0 0 0,-1-1-1 0 0,0 0 1 0 0,1 1-4 0 0,0-2 2 0 0,0 0 0 0 0,0 1-1 0 0,-1-1 1 0 0,1 0 0 0 0,-1 0-1 0 0,0 1 1 0 0,1-1 0 0 0,-1-1-2 0 0,-5-6 0 0 0,5 10 0 0 0,-1-1 0 0 0,1 1 0 0 0,0 0 0 0 0,0-1 0 0 0,-1 1 0 0 0,1 0 0 0 0,0-1 0 0 0,0 1 0 0 0,0-1 0 0 0,-1 1 0 0 0,1 0 0 0 0,0-1 0 0 0,0 1 0 0 0,0-1 0 0 0,0 1 0 0 0,0-1 0 0 0,0 1 0 0 0,0 0 0 0 0,0-1 0 0 0,0 1 0 0 0,0-1 0 0 0,0 1 0 0 0,0-1 0 0 0,0 1 0 0 0,0 0 0 0 0,1-1 0 0 0,-1 1 0 0 0,0-1 0 0 0,0 1 0 0 0,0 0 0 0 0,1-1 0 0 0,-1 1 0 0 0,0 0 0 0 0,0-1 0 0 0,1 1 0 0 0,2-6 0 0 0,2-4 0 0 0,-10 0 0 0 0,2 4 0 0 0,0-7-14 0 0,3 10-51 0 0,0 3-7 0 0,3 0 17 0 0,0 0 46 0 0,1 0 5 0 0,5 0-47 0 0,4 3 41 0 0,-12-2 8 0 0,0-1 1 0 0,0 1 0 0 0,0 0 0 0 0,1 0 0 0 0,-1 0 0 0 0,0 0 0 0 0,0 0 0 0 0,-1 0 0 0 0,1 0-1 0 0,0 0 1 0 0,0 0 0 0 0,0 1 1 0 0,4 14-53 0 0,8 0 40 0 0,-11-15 13 0 0,0 1 0 0 0,-1 0 0 0 0,1 0 0 0 0,-1 0 0 0 0,0 0 0 0 0,0 0 0 0 0,0 0 0 0 0,0 0 0 0 0,0 0 0 0 0,0 0 0 0 0,0 0 0 0 0,-1 1 0 0 0,1-1 0 0 0,-1 0 0 0 0,1 1 0 0 0,-1-1 0 0 0,0 0 0 0 0,0 1 0 0 0,0-1 0 0 0,0 0 0 0 0,-1 1 0 0 0,1-1 0 0 0,0 0 0 0 0,1-1 0 0 0,-1 1 0 0 0,0 0 0 0 0,1 0 0 0 0,-1-1 0 0 0,1 1 0 0 0,0 0 0 0 0,-1-1 0 0 0,1 1 0 0 0,0 0 0 0 0,0-1 0 0 0,0 1 0 0 0,0-1 0 0 0,0 1 0 0 0,0-1 0 0 0,0 1 0 0 0,0-1 0 0 0,-1 1 0 0 0,1 0 0 0 0,-1 0 0 0 0,1-1 0 0 0,-1 1 0 0 0,0 0 0 0 0,1 0 0 0 0,-1-1 0 0 0,0 1 0 0 0,0 0 0 0 0,0 0 0 0 0,0-1 0 0 0,0 1 0 0 0,1-1 0 0 0,-1 1 0 0 0,1 0 0 0 0,-1-1 0 0 0,1 1 0 0 0,-1-1 0 0 0,1 1 0 0 0,0-1 0 0 0,0 1 0 0 0,0 0 0 0 0,0 0 0 0 0,0-1 0 0 0,0 1 0 0 0,0 0 0 0 0,0-1 0 0 0,0 1 0 0 0,0 0 0 0 0,-1 0 0 0 0,1 0 0 0 0,-1 0 0 0 0,0 0 0 0 0,1 0 0 0 0,-1 0 0 0 0,0 1 0 0 0,0 3 0 0 0,1 0 0 0 0,0-1 0 0 0,0 1 0 0 0,1-1 0 0 0,1 4 0 0 0,-2-4 0 0 0,1 1 0 0 0,0-1 0 0 0,-1 1 0 0 0,0 0 0 0 0,-1 3 0 0 0,0 0 11 0 0,1 0 0 0 0,-1 0 0 0 0,2 0 1 0 0,-1 0-1 0 0,1-1 0 0 0,0 1 0 0 0,4 8-11 0 0,-3 0 51 0 0,-3 3-25 0 0,-1-7-8 0 0,1 62 291 0 0,0-18-68 0 0,0-19-53 0 0,0-6-2 0 0,0 0 37 0 0,3-16-90 0 0,3-5-32 0 0,-5-10-90 0 0,-1 1-1 0 0,1-1 1 0 0,0 1 0 0 0,0-1 0 0 0,-1 1 0 0 0,1-1-1 0 0,-1 1 1 0 0,1-1 0 0 0,-1 1 0 0 0,1 0 0 0 0,-1-1-1 0 0,0 1 1 0 0,0 1-11 0 0,0 25 82 0 0,0-9 8 0 0,0-4 17 0 0,0-1 39 0 0,0-11-10 0 0,3-1-22 0 0,7 9-104 0 0,-9-11-12 0 0,-1 0-1 0 0,0 1 0 0 0,0-1 0 0 0,1 0 1 0 0,-1 0-1 0 0,0 1 0 0 0,0-1 0 0 0,1 1 1 0 0,-1-1-1 0 0,0 0 0 0 0,0 1 0 0 0,0-1 0 0 0,1 0 1 0 0,-1 1-1 0 0,0-1 0 0 0,0 1 0 0 0,0-1 1 0 0,0 0-1 0 0,0 1 0 0 0,0-1 0 0 0,0 1 3 0 0,-1 3-9 0 0,-1-1 44 0 0,4 0 60 0 0,-1 1 35 0 0,-1 2-92 0 0,-1 3-101 0 0,1-5-95 0 0,0 2-138 0 0,0-3-256 0 0,0-3 419 0 0,0 0 16 0 0,0 0-13 0 0,0 0-40 0 0,0 0-9 0 0,0 0-40 0 0,0 0-47 0 0,0 0-51 0 0,0 0-55 0 0,0 0-53 0 0,0 0-45 0 0,0 0-40 0 0,0 0-148 0 0,0 0-39 0 0,0 0-178 0 0,0 0-480 0 0</inkml:trace>
  <inkml:trace contextRef="#ctx0" brushRef="#br0" timeOffset="665.32">1373 347 5152 0 0,'0'0'116'0'0,"0"0"17"0"0,0-2 10 0 0,0-9 37 0 0,0 9-20 0 0,0-1-34 0 0,0 0 43 0 0,0 1-76 0 0,0-2 5 0 0,0 2-11 0 0,-3-3 328 0 0,-7-5-10 0 0,7 7-45 0 0,0 0-21 0 0,-7-7-3 0 0,7 7-108 0 0,1 2-86 0 0,-1 1-53 0 0,0 1-48 0 0,1 1-1 0 0,-1-3 47 0 0,1 0 53 0 0,-1-1 85 0 0,-8-9 103 0 0,9 9-106 0 0,-1 0-84 0 0,0 2-55 0 0,-1 0-54 0 0,0 0-13 0 0,2-1 42 0 0,-6-4 39 0 0,7 4-76 0 0,-1 0 0 0 0,1 0 0 0 0,-1 0 0 0 0,1 1 0 0 0,-1-1 0 0 0,1 0-1 0 0,-1 1 1 0 0,1-1 0 0 0,-1 1 0 0 0,0-1 0 0 0,1 1 0 0 0,-1 0 0 0 0,0 0 0 0 0,0 0-21 0 0,2 0 7 0 0,-1 0 1 0 0,1 0-1 0 0,-1 0 1 0 0,1 0-1 0 0,-1 0 1 0 0,1 0 0 0 0,-1 0-1 0 0,1 0 1 0 0,-1 0-1 0 0,1 0 1 0 0,-1 0-1 0 0,1-1 1 0 0,-1 1 0 0 0,1 0-1 0 0,-1 0 1 0 0,1 0-1 0 0,0-1 1 0 0,-1 1-1 0 0,1 0 1 0 0,-1 0-1 0 0,1-1 1 0 0,-1 1 0 0 0,1 0-1 0 0,0-1 1 0 0,-1 1-1 0 0,1-1 1 0 0,0 1-1 0 0,0-1 1 0 0,-1 1-8 0 0,-7-7 139 0 0,2 5-87 0 0,-4 0 45 0 0,-53 2 582 0 0,49 1-556 0 0,2-1-52 0 0,5 0-32 0 0,5-1-34 0 0,0 1 0 0 0,0 0 0 0 0,0 0-1 0 0,-1 0 1 0 0,1 1 0 0 0,0-1 0 0 0,0 0 0 0 0,0 1 0 0 0,0 0 0 0 0,-1 0-5 0 0,-5 3 23 0 0,6-3-19 0 0,1 0-1 0 0,-1 0 1 0 0,1 0-1 0 0,0 0 1 0 0,-1 0-1 0 0,0-1 1 0 0,1 1-1 0 0,-1-1 0 0 0,1 1 1 0 0,-1-1-1 0 0,0 0 1 0 0,1 1-1 0 0,-1-1 1 0 0,0 0-4 0 0,-7-1 28 0 0,0 1-5 0 0,-20 14 39 0 0,13-12-51 0 0,15-2-11 0 0,1 0 0 0 0,-1 0 0 0 0,0 0 0 0 0,0 0 0 0 0,0 0 0 0 0,0 0 0 0 0,0 0 0 0 0,1 1 0 0 0,-1-1 0 0 0,0 0 0 0 0,0 0 0 0 0,0 1 0 0 0,1-1 0 0 0,-1 1 0 0 0,0-1 0 0 0,-4 11 0 0 0,-6-6 0 0 0,6 5 0 0 0,-6-4 0 0 0,11-6 0 0 0,-1 1 0 0 0,1 0 0 0 0,0 0 0 0 0,0 0 0 0 0,-1-1 0 0 0,1 1 0 0 0,0 0 0 0 0,0 0 0 0 0,0 0 0 0 0,0 0 0 0 0,-1-1 0 0 0,1 1 0 0 0,1 0 0 0 0,-1 1 0 0 0,0 29 0 0 0,2-15 0 0 0,-1-15 0 0 0,0 0 0 0 0,-1 0 0 0 0,1 0 0 0 0,0 0 0 0 0,-1 0 0 0 0,1-1 0 0 0,0 1 0 0 0,0 0 0 0 0,0-1 0 0 0,0 1 0 0 0,0 0 0 0 0,0-1 0 0 0,0 1 0 0 0,0-1 0 0 0,0 1 0 0 0,1-1 0 0 0,9 7 0 0 0,-6 3 0 0 0,24 6 0 0 0,-20-12 0 0 0,1 0 0 0 0,-1-1 0 0 0,6 2 0 0 0,2 0 0 0 0,-15-4 2 0 0,1 0 0 0 0,-1 0 0 0 0,0 0 0 0 0,0 1 0 0 0,0-1 0 0 0,0 1 1 0 0,-1-1-1 0 0,1 1 0 0 0,1 1-2 0 0,10 8 41 0 0,22 2 7 0 0,-25-10-31 0 0,8 3 2 0 0,-14-5-9 0 0,0 0 0 0 0,0 0-1 0 0,-1 1 1 0 0,1-1 0 0 0,0 1-1 0 0,2 2-9 0 0,21 11 88 0 0,-3-5 260 0 0,20 5-348 0 0,-28-10 60 0 0,-15-5-51 0 0,0 0 0 0 0,0 1 0 0 0,0-1-1 0 0,0 0 1 0 0,0 0 0 0 0,-1 1 0 0 0,1-1-1 0 0,0 0 1 0 0,0 1 0 0 0,0-1 0 0 0,0 1 0 0 0,-1-1-1 0 0,1 1 1 0 0,0 0 0 0 0,0-1 0 0 0,-1 1-1 0 0,1 0 1 0 0,-1-1 0 0 0,1 1-9 0 0,7 8 95 0 0,13 7 41 0 0,-13-3-4 0 0,5-7-18 0 0,0 4-8 0 0,-9-4 14 0 0,-4-1-69 0 0,1 0-6 0 0,6 0 53 0 0,-7-5-91 0 0,1 0-1 0 0,-1 0 1 0 0,0 0 0 0 0,1 1-1 0 0,-1-1 1 0 0,1 0 0 0 0,-1 0-1 0 0,0 1 1 0 0,0-1-1 0 0,1 0 1 0 0,-1 1 0 0 0,0-1-1 0 0,1 0 1 0 0,-1 1 0 0 0,0-1-1 0 0,0 0 1 0 0,0 1-1 0 0,1-1 1 0 0,-1 1 0 0 0,0-1-1 0 0,0 0 1 0 0,0 1 0 0 0,0-1-1 0 0,0 1 1 0 0,0-1-1 0 0,0 0 1 0 0,0 1 0 0 0,0-1-1 0 0,0 1 1 0 0,0-1 0 0 0,0 1-7 0 0,0 1 160 0 0,0 1-10 0 0,0 3-80 0 0,1-2-47 0 0,-1-1 1 0 0,0 0 0 0 0,0 0-1 0 0,0 0 1 0 0,0 1-1 0 0,0-1 1 0 0,-1 0-1 0 0,1 0 1 0 0,-1 0 0 0 0,0 1-24 0 0,-6 1 74 0 0,2-2 32 0 0,3 5 39 0 0,0-3 106 0 0,-1-2-177 0 0,1-1-31 0 0,-5 1 58 0 0,0 0 0 0 0,-3 2 49 0 0,6-3-121 0 0,-7 3-26 0 0,-3 4-66 0 0,12-6 52 0 0,-4 4 8 0 0,-20-2 3 0 0,-6 6 17 0 0,16-8 17 0 0,-37-2 207 0 0,30-2-192 0 0,5 1-85 0 0,2 0-92 0 0,10 0 96 0 0,-7 0-66 0 0,3-3-57 0 0,8 0 73 0 0,0-1 14 0 0,0 1 3 0 0,0 2-10 0 0,-2-1-91 0 0,0 2 39 0 0,-1 0-34 0 0,0-1-63 0 0,-3-6-180 0 0,6 4 208 0 0,-1 1-72 0 0,-1 0-103 0 0,2 1 138 0 0,0 1-35 0 0,0 0-212 0 0,2 0-105 0 0,-1 0 88 0 0,1 0-40 0 0,0 0-622 0 0,0 0-483 0 0,0 0-922 0 0</inkml:trace>
  <inkml:trace contextRef="#ctx0" brushRef="#br0" timeOffset="1182.08">1641 458 7856 0 0,'3'0'174'0'0,"23"0"245"0"0,-21-3-234 0 0,8-7-147 0 0,3 7-38 0 0,-9 3 32 0 0,0 0 56 0 0,3 0 97 0 0,14 0 311 0 0,-24 0-472 0 0,1 0 1 0 0,0 0-1 0 0,-1 0 0 0 0,1 0 0 0 0,0 0 0 0 0,-1 0 1 0 0,1 0-1 0 0,0 0 0 0 0,-1-1 0 0 0,1 1 1 0 0,0 0-1 0 0,-1 0 0 0 0,1-1 0 0 0,-1 1 1 0 0,1 0-1 0 0,0-1 0 0 0,-1 1 0 0 0,1 0 1 0 0,-1-1-1 0 0,1 1 0 0 0,-1-1 0 0 0,1 1 0 0 0,-1-1 1 0 0,0 0-1 0 0,1 1 0 0 0,-1-1-24 0 0,5-4 280 0 0,6 2-59 0 0,5 4 64 0 0,14 0 160 0 0,-13-5-190 0 0,-4-7-60 0 0,-9 9-29 0 0,-1 0-74 0 0,1 2-47 0 0,1 1-26 0 0,-2 0 29 0 0,13-1 82 0 0,-12 1-100 0 0,1-1-1 0 0,-1 1 1 0 0,0-1 0 0 0,1 0-1 0 0,-1-1 1 0 0,0 1-1 0 0,1-1 1 0 0,-1 0-1 0 0,4-1-29 0 0,5-9 82 0 0,-9 8-12 0 0,-1 1-35 0 0,-2 4-31 0 0,1 1-12 0 0,1-4 34 0 0,6-4 77 0 0,-3-1-10 0 0,3-3 36 0 0,-8 8-82 0 0,1-1-20 0 0,0 0 1 0 0,1-1 37 0 0,0 0 48 0 0,2-1 75 0 0,1-3-58 0 0,-2 0-84 0 0,-1 3-54 0 0,-3 1 7 0 0,0-5-74 0 0,0 0-1 0 0,0-3-32 0 0,0 7 113 0 0,0 4-3 0 0,0-1-1 0 0,0 1 0 0 0,0-1 0 0 0,0 1 0 0 0,0-1 0 0 0,0 1 0 0 0,0-1 0 0 0,0 1 0 0 0,0-1 1 0 0,0 1-1 0 0,0-1 0 0 0,-1 1 0 0 0,1-1 0 0 0,0 1 0 0 0,0-1 0 0 0,-1 1 0 0 0,1-1 1 0 0,0 1-1 0 0,0-1 0 0 0,-1 1 0 0 0,1-1 0 0 0,0 1 0 0 0,-1 0-1 0 0,-27-16 45 0 0,18 10-43 0 0,-27-15 60 0 0,33 20-57 0 0,-1 0 1 0 0,1 0 0 0 0,0 1 0 0 0,-1-1 0 0 0,1 1 0 0 0,0 0 0 0 0,-1 0-1 0 0,1 0 1 0 0,-4 1-6 0 0,-8 0 12 0 0,0-2-12 0 0,11 0 0 0 0,1 1 0 0 0,0 0 0 0 0,-1 0 0 0 0,1 0 0 0 0,-1 0 0 0 0,1 1 0 0 0,0-1 0 0 0,-1 1 0 0 0,-2 1 0 0 0,-9 12 0 0 0,8-7 0 0 0,5-3 0 0 0,0-1 0 0 0,0 0 0 0 0,0 0 0 0 0,-1 0 0 0 0,0 0 0 0 0,0-1 0 0 0,-6 3 0 0 0,8-4 0 0 0,-1 0 0 0 0,1 0 0 0 0,0 0 0 0 0,0 1 0 0 0,0-1 0 0 0,0 1 0 0 0,0-1 0 0 0,0 1 0 0 0,0 0 0 0 0,-46 45 0 0 0,47-45-1 0 0,-1 0 1 0 0,1 0 0 0 0,-1-1 0 0 0,1 1 0 0 0,0 0 0 0 0,0 1 0 0 0,0-1 0 0 0,0 0 0 0 0,0 0 0 0 0,0 0 0 0 0,1 1 0 0 0,-1-1-1 0 0,1 0 1 0 0,-1 1 0 0 0,-2 10 18 0 0,-10 12 87 0 0,6-12-60 0 0,1 1-43 0 0,5-9-8 0 0,0-1 0 0 0,0 1 0 0 0,1-1 0 0 0,0 1 0 0 0,0-1 0 0 0,0 3 6 0 0,0 4-44 0 0,0-9 42 0 0,0-1 0 0 0,0 1 0 0 0,-1 0 1 0 0,1-1-1 0 0,-1 1 0 0 0,1 0 1 0 0,-1-1-1 0 0,1 1 0 0 0,-1-1 1 0 0,0 1 1 0 0,0 0 0 0 0,0-1 0 0 0,0 0 0 0 0,1 1 0 0 0,-1-1 0 0 0,1 0 0 0 0,0 1 0 0 0,-1-1 0 0 0,1 1 0 0 0,0-1 1 0 0,0 1-1 0 0,4 24 13 0 0,2 6 64 0 0,-6-30-69 0 0,0 0 0 0 0,0-1-1 0 0,0 1 1 0 0,1 0-1 0 0,-1-1 1 0 0,0 1 0 0 0,1 0-1 0 0,-1-1 1 0 0,1 1 0 0 0,0-1-1 0 0,-1 1 1 0 0,1-1 0 0 0,0 1-1 0 0,0-1-7 0 0,5 12 59 0 0,-3 0-13 0 0,-2-11-36 0 0,-1 1 1 0 0,1-1-1 0 0,-1 0 0 0 0,1 0 1 0 0,0 1-1 0 0,0-1 1 0 0,0 0-1 0 0,0 0 0 0 0,0 0 1 0 0,0 0-1 0 0,1 0 1 0 0,-1 0-1 0 0,1 0 1 0 0,0 0-11 0 0,10 9 136 0 0,1 0 0 0 0,1-1 1 0 0,7 5-137 0 0,4 5 220 0 0,-22-17-185 0 0,0-1 0 0 0,0 1 0 0 0,1 0 0 0 0,-1-1 0 0 0,1 0 0 0 0,-1 0 0 0 0,1 0-1 0 0,0 0 1 0 0,0 0 0 0 0,2 0-35 0 0,20 4 208 0 0,4 1 35 0 0,-18-4-127 0 0,1 2 33 0 0,-8-4-121 0 0,15 6 51 0 0,-14-6-66 0 0,0 1 1 0 0,-1-2 0 0 0,1 1-1 0 0,0 0 1 0 0,1-1-14 0 0,35 0 47 0 0,55 0 261 0 0,-80 2-260 0 0,1 4-69 0 0,-3-1-28 0 0,-11-4-107 0 0,0 0 110 0 0,0 0 82 0 0,8 0 139 0 0,-7-1-172 0 0,-1 1-63 0 0,0-1-83 0 0,0-1-52 0 0,-1 1-82 0 0,1 0-95 0 0,0-1-105 0 0,-1 1-117 0 0,-1-1 249 0 0,0 1-34 0 0,0 0-34 0 0,-1-1-38 0 0,1 1-37 0 0,0-1-40 0 0,8-3-1427 0 0,9-5-1110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14.0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255 437 6536 0 0,'0'0'141'0'0,"0"0"23"0"0,0-2 13 0 0,0 1-166 0 0,0 0-1 0 0,0 1 1 0 0,0-1-1 0 0,0 0 1 0 0,0 1-1 0 0,0-1 1 0 0,0 0-1 0 0,0 1 1 0 0,-1-1-1 0 0,1 0 1 0 0,0 1-1 0 0,0-1 1 0 0,-1 0-1 0 0,1 1 1 0 0,0-1-11 0 0,-1 1 2 0 0,0-1 0 0 0,0 1 1 0 0,0 0-1 0 0,1-1 0 0 0,-1 1 0 0 0,0 0 1 0 0,0 0-1 0 0,0 0 0 0 0,0-1 1 0 0,1 1-1 0 0,-1 0 0 0 0,0 0 0 0 0,0 0 1 0 0,-1 1-3 0 0,1-1 0 0 0,-1-1 0 0 0,1 1 0 0 0,-1 0 0 0 0,1 0 0 0 0,-1-1 0 0 0,1 1 1 0 0,-1 0-1 0 0,1-1 0 0 0,-1 0 0 0 0,1 1 0 0 0,-1-1 0 0 0,0 0 0 0 0,-7-7 61 0 0,7 7 121 0 0,0 0-45 0 0,-2 0 29 0 0,2 1-115 0 0,-5 3 68 0 0,6-3-51 0 0,-7 5 141 0 0,-2 1 69 0 0,-1-3 44 0 0,6-1-15 0 0,-1 3-177 0 0,-7 2 108 0 0,-3 2 42 0 0,6-1-139 0 0,-3 5 23 0 0,6-7-76 0 0,1 0 1 0 0,0 0-1 0 0,0 1 1 0 0,-3 5-89 0 0,5-6 37 0 0,0-1-1 0 0,0 0 1 0 0,0 0 0 0 0,-1 0 0 0 0,0-1 0 0 0,0 1 0 0 0,0-1-1 0 0,-4 2-36 0 0,-2 5 97 0 0,10-9-85 0 0,0-1-1 0 0,0 1 1 0 0,0 0-1 0 0,0 0 1 0 0,0 1-1 0 0,0-1 1 0 0,1 0-1 0 0,-1 0 1 0 0,1 1-12 0 0,-1 4 41 0 0,1 1 0 0 0,0 0 0 0 0,0 0 0 0 0,1 2-41 0 0,0 14 149 0 0,-1 21 84 0 0,0 2 44 0 0,0-45-264 0 0,0-1 1 0 0,0 1-1 0 0,0 0 0 0 0,1-1 0 0 0,-1 1 0 0 0,1 0 0 0 0,-1-1 0 0 0,1 1 0 0 0,0-1 0 0 0,-1 1 1 0 0,1-1-1 0 0,0 1 0 0 0,0-1 0 0 0,0 1-13 0 0,4 6 58 0 0,0 7 42 0 0,8 1-80 0 0,-12-15-21 0 0,3 3 3 0 0,0 0 0 0 0,1 0 0 0 0,-1 0 1 0 0,1 0-1 0 0,0-1-2 0 0,-2-1 9 0 0,0-1 1 0 0,0 0 0 0 0,-1 0 0 0 0,1 0-1 0 0,0-1 1 0 0,0 1 0 0 0,0-1 0 0 0,0 1-1 0 0,0-1 1 0 0,0 0 0 0 0,0 0-10 0 0,14 1 33 0 0,-13-1-8 0 0,0 1 0 0 0,1-1 0 0 0,-1 0 0 0 0,0 0 0 0 0,1-1 0 0 0,-1 1 0 0 0,0-1 1 0 0,1 0-1 0 0,3-1-25 0 0,-3-1 23 0 0,21-11 84 0 0,-10 2-93 0 0,15-19-14 0 0,-20 15-14 0 0,-6 0-40 0 0,-2 3-1 0 0,13-24-136 0 0,-12 26 149 0 0,-2 6 18 0 0,0-1 1 0 0,0 1 0 0 0,-1 0 0 0 0,0-1 0 0 0,1-4 23 0 0,-2 6-18 0 0,0 1 0 0 0,0 0 0 0 0,0 0 0 0 0,-1-1 0 0 0,1 1 0 0 0,-1 0 0 0 0,0 0 0 0 0,0-2 18 0 0,-1 0-18 0 0,-5-20-99 0 0,3-5-82 0 0,4 12 59 0 0,0-7-24 0 0,-3-9-38 0 0,-2 11 46 0 0,0-5-4 0 0,2 1 46 0 0,1-1-8 0 0,-5-5-9 0 0,3 15 62 0 0,-3-13-53 0 0,4 15 85 0 0,0 0 0 0 0,0 0-1 0 0,1-16 38 0 0,2 10-26 0 0,1 14 16 0 0,-1-1-1 0 0,0 1 1 0 0,-1 0-1 0 0,1 0 1 0 0,-3-8 10 0 0,-3 1 0 0 0,5 12 0 0 0,0-1 0 0 0,0 1 0 0 0,0 0 0 0 0,0-1 0 0 0,0 1 0 0 0,1 0 0 0 0,-1-1 0 0 0,1-1 0 0 0,0 0 1 0 0,-2-29 64 0 0,2 32-59 0 0,0 0 1 0 0,-1 0 0 0 0,1 1-1 0 0,-1-1 1 0 0,0 0-1 0 0,1 0 1 0 0,-1 1 0 0 0,0-1-1 0 0,0 1 1 0 0,0-1-1 0 0,0 1 1 0 0,0-1 0 0 0,-1 0-7 0 0,1 1 92 0 0,0 0-34 0 0,1-2-26 0 0,-1-4-202 0 0,1 6 162 0 0,0 0 33 0 0,0 2 44 0 0,0 0 55 0 0,0 0 66 0 0,0 2 77 0 0,0 0 87 0 0,0 2 98 0 0,0 1-452 0 0,0-1 0 0 0,0 1 0 0 0,1 0-1 0 0,0 0 1 0 0,1 2 0 0 0,1 3 40 0 0,3 1 36 0 0,2 9 61 0 0,-1 6-29 0 0,-1 2-9 0 0,5-8-3 0 0,-6 8 0 0 0,0-13-48 0 0,-3-9-24 0 0,0-1 0 0 0,-1 1 0 0 0,0-1 0 0 0,0 1 0 0 0,0 0 0 0 0,-1 0-24 0 0,0 11 54 0 0,0-5-8 0 0,0 0 0 0 0,1-1 0 0 0,1 8-46 0 0,4 4 73 0 0,-1-4 56 0 0,-3 2 75 0 0,-2-14-71 0 0,1 0 0 0 0,1 1 0 0 0,-1-1 0 0 0,3 8-133 0 0,-2-9 121 0 0,0 0-1 0 0,-1 1 1 0 0,1-1 0 0 0,-1 7-121 0 0,-1-7 73 0 0,0 3 34 0 0,0-2-39 0 0,0 14 68 0 0,0-8-31 0 0,0-7-47 0 0,0 1-45 0 0,0 1 50 0 0,0 1 38 0 0,0 7 130 0 0,0 23 383 0 0,0-29-471 0 0,0-1-48 0 0,0-7-21 0 0,0-3-8 0 0,0 3-13 0 0,0 7-58 0 0,0-8-33 0 0,0-1-32 0 0,0-1-165 0 0,0 0-22 0 0,0 0 1 0 0,0 0 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17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96 7688 0 0,'0'0'166'0'0,"0"0"29"0"0,0 0 14 0 0,0 2-25 0 0,1 3-178 0 0,0-2 42 0 0,4 2 155 0 0,0-1 68 0 0,-4-4-238 0 0,-1 1-1 0 0,0 0 0 0 0,1-1 1 0 0,-1 1-1 0 0,1 0 0 0 0,-1-1 1 0 0,0 1-1 0 0,0 0 1 0 0,1 0-1 0 0,-1-1 0 0 0,0 1 1 0 0,0 0-1 0 0,0 0 0 0 0,0 0 1 0 0,0 0-33 0 0,-1 19 671 0 0,1-2-127 0 0,0 0-91 0 0,1-7-226 0 0,2-2-74 0 0,3 7 253 0 0,-1-7-134 0 0,-1 3 43 0 0,-2-6-243 0 0,4 10 203 0 0,-5-12-167 0 0,1 1 1 0 0,0-1-1 0 0,0 0 1 0 0,0 1-1 0 0,1-1 1 0 0,-1 0-1 0 0,1 0 1 0 0,1 1-109 0 0,-1-2 82 0 0,-1 0 0 0 0,1 0 0 0 0,-1 0 0 0 0,0 0 1 0 0,0 1-1 0 0,0 0-82 0 0,5 8 187 0 0,2 0-59 0 0,17 15 180 0 0,-7-9-166 0 0,-1 0-64 0 0,-13-13-49 0 0,1-1 0 0 0,0 0 1 0 0,-1-1-1 0 0,2 1 1 0 0,-1-1-1 0 0,1 0-29 0 0,-2 0 24 0 0,-1-2-2 0 0,1 0 0 0 0,-1 0 0 0 0,0 0 0 0 0,1-1 0 0 0,-1 1 0 0 0,0-1 0 0 0,1 0 1 0 0,-1-1-1 0 0,4 0-22 0 0,8 1 1 0 0,-14 0-173 0 0,-1 0 54 0 0,1 0 56 0 0,-1 0 48 0 0,0 0 41 0 0,1 0 107 0 0,2 0 177 0 0,-2 0-202 0 0,-1 0-44 0 0,1 0-72 0 0,-1 0-40 0 0,0 0-39 0 0,0 0-43 0 0,1 0-49 0 0,-1 0-71 0 0,1 0-68 0 0,-1 0-72 0 0,1 0-80 0 0,0 0-86 0 0,0 0-91 0 0,0 0-97 0 0,0 0-104 0 0,7 0-1003 0 0,8 0-1054 0 0</inkml:trace>
  <inkml:trace contextRef="#ctx0" brushRef="#br0" timeOffset="300.24">442 1 5792 0 0,'0'0'166'0'0,"3"2"-6"0"0,7 12-126 0 0,-7-5-18 0 0,-3-5 41 0 0,0 3 457 0 0,-1-1-98 0 0,1 0-83 0 0,-1-1-67 0 0,1 4 79 0 0,1 11 277 0 0,0-13-367 0 0,1 1 81 0 0,3 3-74 0 0,-1-1-26 0 0,-1-2-24 0 0,-2 0 26 0 0,-1 2 75 0 0,0 44 836 0 0,0-34-802 0 0,0 0-36 0 0,0-4-84 0 0,0-1-38 0 0,0 0-41 0 0,0-2-48 0 0,-1 18 226 0 0,-6 6 16 0 0,1-2-72 0 0,5-9-60 0 0,-2 13 72 0 0,1-26-155 0 0,-1-1 0 0 0,0 1 1 0 0,-2 4-128 0 0,-1 3 240 0 0,2 0 1 0 0,-2 12-241 0 0,0 3 224 0 0,-4 0-35 0 0,6-22-107 0 0,1-1-1 0 0,0 0 1 0 0,1 1-1 0 0,0 0 1 0 0,1-1 0 0 0,1 6-82 0 0,-3 13 202 0 0,-2-6-53 0 0,-1 0-28 0 0,1 20 110 0 0,0-22-87 0 0,-1 5 27 0 0,4 0-39 0 0,2-26-122 0 0,-1 39 157 0 0,0-35-144 0 0,1 0 0 0 0,-1 0 0 0 0,-1 0 0 0 0,1 0 0 0 0,-1 0 0 0 0,0-1 0 0 0,0 1 0 0 0,-2 1-23 0 0,1 0 29 0 0,0 0 0 0 0,1 0 0 0 0,0 1 0 0 0,0 2-29 0 0,-4 11 52 0 0,-5 0 2 0 0,6 6-28 0 0,-1-15 15 0 0,5-10-38 0 0,0-1 0 0 0,0 1 0 0 0,0-1-1 0 0,1 1 1 0 0,-1-1 0 0 0,1 1 0 0 0,-1-1 0 0 0,1 1-1 0 0,-1 0 1 0 0,1-1 0 0 0,0 1 0 0 0,0 0 0 0 0,0 0-1 0 0,0-1-2 0 0,0 3-47 0 0,0 0 40 0 0,-2 9 101 0 0,1-8-80 0 0,-2 1-91 0 0,1-3-25 0 0,0 1-55 0 0,-1-1-65 0 0,0 0-74 0 0,2-1 33 0 0,-1-1-44 0 0,0 1-41 0 0,1 0-37 0 0,-1 0-252 0 0,0 0-61 0 0,0 1-48 0 0,1-1-35 0 0,-1 4-1406 0 0,1 4-1252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16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6880 0 0,'0'0'157'0'0,"0"0"23"0"0,0 3 11 0 0,0-2-180 0 0,0 1 1 0 0,0 0-1 0 0,1-1 1 0 0,-1 1-1 0 0,1-1 1 0 0,-1 1 0 0 0,1-1-1 0 0,-1 1 1 0 0,1-1-1 0 0,0 1 1 0 0,0-1-1 0 0,0 0-11 0 0,0 1 5 0 0,0 0-1 0 0,0-1 1 0 0,0 1-1 0 0,0 0 1 0 0,0 0-1 0 0,-1 0 0 0 0,1 0 1 0 0,-1 0-1 0 0,1 0 1 0 0,-1 0-1 0 0,0 0 1 0 0,0 0-5 0 0,0 0-2 0 0,1-1 0 0 0,-1 1 0 0 0,0-1 0 0 0,0 1-1 0 0,0-1 1 0 0,1 1 0 0 0,-1-1 0 0 0,1 0 0 0 0,-1 1 0 0 0,1-1 0 0 0,0 1 2 0 0,3 4 16 0 0,1 2 81 0 0,10 24 983 0 0,-9-1 178 0 0,-2-23-1003 0 0,2 5 179 0 0,-1 0-81 0 0,0-2-147 0 0,-1-1-21 0 0,-1-2-22 0 0,-2 0 15 0 0,0 0 54 0 0,0 1-34 0 0,4-4 49 0 0,2-1-64 0 0,-1 7 79 0 0,1 3-60 0 0,-5-10-123 0 0,0 1-34 0 0,-2-1 58 0 0,1 1 35 0 0,-1 6 196 0 0,3-4-199 0 0,7 6 95 0 0,-7-10-71 0 0,-3-3-30 0 0,0 0-7 0 0,0 0-4 0 0,0 4-6 0 0,0 1-41 0 0,0 15 84 0 0,0-18-33 0 0,0-2 46 0 0,0 0 22 0 0,-3 0 2 0 0,-3 0-89 0 0,2 0-66 0 0,2 0-44 0 0,1 0-50 0 0,1-2-43 0 0,-2-6 37 0 0,-3 3 34 0 0,4 5 29 0 0,1-1 0 0 0,-1 1 1 0 0,0-1-1 0 0,1 1 0 0 0,-1-1 1 0 0,1 1-1 0 0,-1-1 0 0 0,1 1 0 0 0,-1-1 1 0 0,1 0-1 0 0,0 1 0 0 0,-1-1 1 0 0,1 1-1 0 0,0-1 0 0 0,-1 0 1 0 0,1 0-1 0 0,0 1 0 0 0,0-1 1 0 0,0 0-1 0 0,-1 1 0 0 0,1-1 1 0 0,0 0-1 0 0,0 0 0 0 0,0 1 1 0 0,0-1-1 0 0,0-11 38 0 0,0-10 7 0 0,3 8 22 0 0,2 6-32 0 0,-4 7-31 0 0,0-1-1 0 0,0 1 1 0 0,0 0 0 0 0,-1-1-1 0 0,1 1 1 0 0,0-1-1 0 0,-1 0 1 0 0,1 1 0 0 0,-1-1-1 0 0,0 1 1 0 0,1-1-1 0 0,-1 0 1 0 0,0 1 0 0 0,0-1-4 0 0,0 0 8 0 0,1-1 0 0 0,-1 1 1 0 0,0 0-1 0 0,1 0 0 0 0,-1 0 1 0 0,1 0-1 0 0,0-1 1 0 0,0 1-1 0 0,0 0-8 0 0,18-28 1 0 0,-12 21 3 0 0,22-25-4 0 0,-27 30-5 0 0,0 0-1 0 0,1 1 1 0 0,0-1 0 0 0,0 1 0 0 0,0-1 0 0 0,0 1 0 0 0,1 0 0 0 0,-1 0 0 0 0,1 1 0 0 0,0-1 0 0 0,0 0 5 0 0,12-6-4 0 0,1 0 0 0 0,3 0 4 0 0,2-1 12 0 0,-4 6 36 0 0,0 5-41 0 0,-10-1-17 0 0,3 0-23 0 0,-9 0 24 0 0,0-1-1 0 0,0 1 1 0 0,0 0-1 0 0,0 1 1 0 0,0-1-1 0 0,0 0 1 0 0,-1 0-1 0 0,1 1 1 0 0,0-1-1 0 0,0 1 1 0 0,1 0 9 0 0,3 2-30 0 0,12 6-1 0 0,-16-8 31 0 0,0 0-1 0 0,0 0 1 0 0,0 0 0 0 0,-1 0-1 0 0,1 1 1 0 0,0-1 0 0 0,-1 1-1 0 0,1-1 1 0 0,-1 1 0 0 0,1 0 0 0 0,-1 0 0 0 0,4 9 0 0 0,-5-10 0 0 0,1 0 0 0 0,-1 0 0 0 0,0 0 0 0 0,1 0 0 0 0,-1 0 0 0 0,1 0 0 0 0,0 0 0 0 0,-1 0 0 0 0,1 0 0 0 0,0 0 0 0 0,-1 0 0 0 0,1 0 0 0 0,0 0 0 0 0,0 0 0 0 0,0-1 0 0 0,0 1 0 0 0,0 0 0 0 0,1 0 0 0 0,-1-1 0 0 0,1 1 0 0 0,-1-1 0 0 0,0 1 0 0 0,1-1 0 0 0,-1 1 0 0 0,0 0 0 0 0,1 0 0 0 0,-1 0 0 0 0,0 0 0 0 0,0 0 0 0 0,0 0 0 0 0,0 0 0 0 0,0 0 0 0 0,0 0 0 0 0,0 0 0 0 0,0 0 0 0 0,0 1 0 0 0,0-1 0 0 0,-1 0 0 0 0,1 1 0 0 0,-1-1 0 0 0,1 1 0 0 0,-1-1 0 0 0,1 1 0 0 0,8 22 0 0 0,17 7 0 0 0,-10 1 10 0 0,-15-30-5 0 0,-1-1 0 0 0,1 1 0 0 0,-1 0-1 0 0,1 0 1 0 0,-1 0 0 0 0,0 0 0 0 0,0 0 0 0 0,0-1 0 0 0,0 1-1 0 0,0 0 1 0 0,0 1-5 0 0,-1-1 5 0 0,1 0 0 0 0,0 0 0 0 0,0 0 0 0 0,0 0 0 0 0,0 0 0 0 0,0 0-1 0 0,1 0 1 0 0,-1-1 0 0 0,1 1 0 0 0,-1 0 0 0 0,1 1-5 0 0,4 5 9 0 0,-4-7-5 0 0,0 1 0 0 0,0-1 0 0 0,0 1 0 0 0,-1-1 0 0 0,1 1 0 0 0,0-1 0 0 0,-1 1 0 0 0,1-1-1 0 0,-1 1 1 0 0,1 0 0 0 0,-1-1 0 0 0,0 1 0 0 0,0 0 0 0 0,0 0-4 0 0,0 29 11 0 0,0-30-11 0 0,0-1 0 0 0,0 1 0 0 0,0-1 0 0 0,0 1 1 0 0,0-1-1 0 0,0 1 0 0 0,0-1 0 0 0,0 1 1 0 0,0-1-1 0 0,0 1 0 0 0,0-1 0 0 0,0 1 1 0 0,0-1-1 0 0,0 1 0 0 0,0-1 0 0 0,1 1 0 0 0,-1-1 1 0 0,0 1-1 0 0,0-1 0 0 0,1 1 0 0 0,-1-1 1 0 0,0 0-1 0 0,0 1 0 0 0,1-1 0 0 0,-1 1 1 0 0,1-1-1 0 0,-1 0 0 0 0,0 1 0 0 0,1-1 0 0 0,-1 0 1 0 0,1 1-1 0 0,-1-1 0 0 0,1 0 0 0 0,-1 0 1 0 0,1 0-1 0 0,-1 1 0 0 0,1-1 0 0 0,-1 0 1 0 0,1 0-1 0 0,-1 0 0 0 0,1 0 0 0 0,-1 0 0 0 0,1 0 1 0 0,-1 0-1 0 0,1 0 0 0 0,-1 0 0 0 0,1 0 1 0 0,-1 0 0 0 0,0 0-1 0 0,0 0 1 0 0,0 0 0 0 0,0 0 0 0 0,0 0-1 0 0,0 0 1 0 0,0 0 0 0 0,0 0 0 0 0,0 0-1 0 0,0 0 1 0 0,1 0 0 0 0,-1 0 0 0 0,0 0-1 0 0,0 0 1 0 0,0 0 0 0 0,0 0 0 0 0,0 0-1 0 0,0 0 1 0 0,0 0 0 0 0,0 0 0 0 0,0 0-1 0 0,0 0 1 0 0,0 0 0 0 0,1 0 0 0 0,-1 0-1 0 0,0 0 1 0 0,0 0 0 0 0,0 0 0 0 0,0 0-1 0 0,0 0 1 0 0,0 0 0 0 0,0 1 0 0 0,0-1-1 0 0,0 0 1 0 0,0 0 0 0 0,0 0 0 0 0,0 0-1 0 0,0 0 1 0 0,0 0 0 0 0,0 0 0 0 0,0 0-1 0 0,0 0 1 0 0,0 0 0 0 0,0 1 0 0 0,0-1-1 0 0,0 0 1 0 0,0 0 0 0 0,0 0 0 0 0,0 0-1 0 0,0 0 1 0 0,0 0 0 0 0,0 0 0 0 0,0 0-1 0 0,0 0 1 0 0,0 0 0 0 0,0 1-1 0 0,1 4-36 0 0,5 2 113 0 0,-3-5-105 0 0,0 1-101 0 0,-2 0 11 0 0,0-1-42 0 0,0 1-49 0 0,-1 0-53 0 0,2-3-248 0 0,12 0-8 0 0</inkml:trace>
  <inkml:trace contextRef="#ctx0" brushRef="#br0" timeOffset="531.05">1010 126 6648 0 0,'0'0'149'0'0,"0"0"23"0"0,0-2 12 0 0,-1-6-81 0 0,-4 5-39 0 0,-2-2-40 0 0,2-6-24 0 0,-2 9 16 0 0,1 2 41 0 0,1 0 23 0 0,1-1 63 0 0,0 0 70 0 0,-4-3 346 0 0,6 2-390 0 0,-1-1 6 0 0,1 2-142 0 0,1 0-46 0 0,1 0 21 0 0,0 1 0 0 0,0 0 1 0 0,0 0-1 0 0,0 0 1 0 0,0 0-1 0 0,0 0 0 0 0,-1 0 1 0 0,1 0-1 0 0,0 0 0 0 0,0-1 1 0 0,0 1-1 0 0,0 0 1 0 0,0 0-1 0 0,0 0 0 0 0,0 0 1 0 0,0 0-1 0 0,0 0 0 0 0,-1 0 1 0 0,1 0-1 0 0,0 0 1 0 0,0 0-1 0 0,0 0 0 0 0,0 0 1 0 0,0 0-1 0 0,0 0 0 0 0,0 0 1 0 0,-1 0-1 0 0,1 0 1 0 0,0 0-1 0 0,0 0 0 0 0,0 0 1 0 0,0 0-1 0 0,0 0 0 0 0,0 0 1 0 0,0 0-1 0 0,-1 0 1 0 0,1 0-1 0 0,0 0 0 0 0,0 0 1 0 0,0 0-1 0 0,0 0 0 0 0,0 0 1 0 0,0 0-1 0 0,0 0 1 0 0,-1 0-1 0 0,1 0 0 0 0,0 0 1 0 0,0 1-1 0 0,0-1 0 0 0,0 0 1 0 0,0 0-1 0 0,0 0 1 0 0,0 0-1 0 0,0 0 0 0 0,0 0 1 0 0,0 0-1 0 0,0 1-8 0 0,-5 3 70 0 0,-1-1 96 0 0,3-2-52 0 0,1 0 0 0 0,-1 0 0 0 0,0 0-1 0 0,0-1 1 0 0,0 1 0 0 0,0-1 0 0 0,0 0-114 0 0,-2 1 141 0 0,-1-1-38 0 0,5 0-89 0 0,0 0-1 0 0,1 0 1 0 0,-1 0-1 0 0,0 0 1 0 0,1 0-1 0 0,-1 0 1 0 0,0 0-1 0 0,0 1 1 0 0,1-1-1 0 0,-1 0 1 0 0,0 0-1 0 0,1 1 1 0 0,-1-1-1 0 0,0 1 1 0 0,1-1-1 0 0,-1 0 1 0 0,1 1-14 0 0,-6 8 196 0 0,5-7-180 0 0,1-1-1 0 0,-1 0 1 0 0,0 0 0 0 0,1 0 0 0 0,-1 0-1 0 0,0 0 1 0 0,0 0 0 0 0,0 0-1 0 0,1 0 1 0 0,-1 0 0 0 0,0 0 0 0 0,0 0-1 0 0,0-1 1 0 0,0 1 0 0 0,-1 0-16 0 0,-3 1 57 0 0,-2 2 72 0 0,3 3-43 0 0,2-2-66 0 0,-9 8 30 0 0,9-11-46 0 0,0 0 0 0 0,1-1 0 0 0,-1 1-1 0 0,1 0 1 0 0,-1 0 0 0 0,1 0-1 0 0,0 0 1 0 0,0 0 0 0 0,-1 2-4 0 0,-4 23 86 0 0,0-12 18 0 0,-3 6 66 0 0,6-10-113 0 0,-4 8 44 0 0,1-4 26 0 0,-5 3 4 0 0,6 9-3 0 0,-1-14-44 0 0,5-12-72 0 0,0 1-1 0 0,0-1 1 0 0,0 0-1 0 0,1 1 1 0 0,-1-1-1 0 0,1 1 1 0 0,-1-1 0 0 0,1 1-1 0 0,0 0 1 0 0,-1-1-1 0 0,1 1 1 0 0,0-1-1 0 0,0 1-11 0 0,-1 10 27 0 0,1-9-18 0 0,0 0-1 0 0,0 0 1 0 0,0 1-1 0 0,0-1 1 0 0,0 0-1 0 0,0 0 1 0 0,1 0-1 0 0,0 1 1 0 0,-1-1-1 0 0,2 0-8 0 0,3 5 29 0 0,-1-1-9 0 0,-2-1 41 0 0,-1-1 42 0 0,0 1 67 0 0,1-6 5 0 0,7 1-58 0 0,2 5 14 0 0,3 1 8 0 0,-3-5-14 0 0,17-2 171 0 0,-9 0-147 0 0,-18 0-145 0 0,-1 0 0 0 0,1 0 0 0 0,-1 0 0 0 0,1 0 1 0 0,-1 0-1 0 0,1 0 0 0 0,-1 0 0 0 0,1 0 0 0 0,-1 0 0 0 0,1 0 0 0 0,-1 0 0 0 0,1 0 1 0 0,-1 0-1 0 0,1-1 0 0 0,-1 1 0 0 0,1 0 0 0 0,-1 0 0 0 0,1 0 0 0 0,-1-1 0 0 0,0 1 1 0 0,1 0-1 0 0,-1-1 0 0 0,1 1 0 0 0,-1 0 0 0 0,0-1 0 0 0,1 1 0 0 0,-1 0 0 0 0,0-1 1 0 0,0 1-1 0 0,1-1 0 0 0,-1 1 0 0 0,0-1-4 0 0,5-6 63 0 0,8 2 34 0 0,18-21 110 0 0,-20 21-137 0 0,-9 4-56 0 0,0 0 1 0 0,1 0 0 0 0,-1 0-1 0 0,0 0 1 0 0,0-1-1 0 0,0 1 1 0 0,0-1-1 0 0,0 0 1 0 0,0 0-15 0 0,16-15 56 0 0,11-10 25 0 0,-15 8-59 0 0,-3-5-55 0 0,9-32-156 0 0,-15 39 155 0 0,0 7-3 0 0,2-9-24 0 0,-6 3-17 0 0,0 15 66 0 0,-1-1 1 0 0,0 0-1 0 0,0 0 1 0 0,1 0-1 0 0,-1 1 1 0 0,1-1 0 0 0,-1 0-1 0 0,1 1 1 0 0,0-1-1 0 0,-1 0 1 0 0,1 1 0 0 0,0-1-1 0 0,0 1 12 0 0,0-1-14 0 0,0 1-1 0 0,0-1 1 0 0,0 1-1 0 0,0-1 1 0 0,0 0 0 0 0,-1 1-1 0 0,1-1 1 0 0,-1 0-1 0 0,0 0 1 0 0,1 1-1 0 0,-1-1 1 0 0,0 0 0 0 0,0 0 14 0 0,0 1-10 0 0,0 0 1 0 0,0 1 0 0 0,0-1 0 0 0,0 0 0 0 0,0 0 0 0 0,0 0 0 0 0,0 0-1 0 0,1 0 1 0 0,-1 1 0 0 0,0-1 0 0 0,0 0 0 0 0,1 0 0 0 0,-1 0 0 0 0,1 0 9 0 0,-1 1-8 0 0,1-1 0 0 0,0 1 0 0 0,-1 0 0 0 0,1-1 0 0 0,0 1 0 0 0,-1 0 0 0 0,1 0 0 0 0,0 0 0 0 0,-1-1 0 0 0,1 1 1 0 0,0 0-1 0 0,-1 0 0 0 0,1 0 0 0 0,0 0 0 0 0,-1 0 8 0 0,3 0-80 0 0,-3 0 8 0 0,3 0-19 0 0,-3 0 89 0 0,0 0 1 0 0,1 0-1 0 0,-1 0 0 0 0,1 0 0 0 0,-1 0 0 0 0,0 0 1 0 0,1 0-1 0 0,-1 0 0 0 0,1 0 0 0 0,-1 0 0 0 0,0 0 1 0 0,1 0-1 0 0,-1 0 0 0 0,1 0 0 0 0,-1 0 0 0 0,0 0 1 0 0,1 0-1 0 0,-1 1 0 0 0,1-1 0 0 0,-1 0 0 0 0,0 0 1 0 0,1 0-1 0 0,-1 1 0 0 0,0-1 0 0 0,1 0 0 0 0,-1 1 1 0 0,0-1-1 0 0,0 0 0 0 0,1 1 0 0 0,-1-1 0 0 0,0 0 1 0 0,0 1-1 0 0,0-1 0 0 0,1 0 0 0 0,-1 1 2 0 0,-6 13-48 0 0,5-13 44 0 0,1 0 1 0 0,-1 0-1 0 0,0 0 1 0 0,0 1-1 0 0,1-1 1 0 0,-1 0-1 0 0,1 0 0 0 0,-1 1 1 0 0,1-1-1 0 0,0 0 1 0 0,-1 1-1 0 0,1-1 1 0 0,0 1-1 0 0,0-1 0 0 0,0 0 1 0 0,0 1-1 0 0,0-1 1 0 0,0 0-1 0 0,0 1 1 0 0,1 0 3 0 0,4 6-32 0 0,-4-7 28 0 0,-1 0-1 0 0,1 1 1 0 0,0-1 0 0 0,0 1-1 0 0,0-1 1 0 0,-1 1 0 0 0,1-1-1 0 0,-1 1 1 0 0,1 0 0 0 0,-1-1 0 0 0,0 1-1 0 0,1 0 1 0 0,-1-1 0 0 0,0 1 4 0 0,0 5-24 0 0,-1-5 21 0 0,1 1-1 0 0,0-1 0 0 0,0 0 1 0 0,0 0-1 0 0,1 0 0 0 0,-1 0 1 0 0,0 1-1 0 0,1-1 0 0 0,-1 0 1 0 0,1 1 3 0 0,10 15 0 0 0,-6 8 0 0 0,-2-18 0 0 0,0-1 0 0 0,1-1 0 0 0,3 7 0 0 0,3 3 0 0 0,-6-5 0 0 0,-3-9 0 0 0,0 0 0 0 0,0 1 0 0 0,1-1 0 0 0,-1 0 0 0 0,0 0 0 0 0,1 0 0 0 0,-1 0 0 0 0,1 0 0 0 0,0 0 0 0 0,11 14 0 0 0,-9-4 5 0 0,1-3 16 0 0,20 17 33 0 0,-12-13 22 0 0,-10-10-2 0 0,-3-3-8 0 0,1 0-40 0 0,1 0-42 0 0,2 0-43 0 0,5-1-102 0 0,7 4-143 0 0,-1 11-22 0 0</inkml:trace>
  <inkml:trace contextRef="#ctx0" brushRef="#br0" timeOffset="885.44">1484 95 6880 0 0,'0'2'157'0'0,"0"1"-102"0"0,0-2-50 0 0,0 3 53 0 0,0 3 86 0 0,0-1-28 0 0,0 2 37 0 0,-1-1-123 0 0,1-4-30 0 0,0-1 1 0 0,0 0-1 0 0,0 0 0 0 0,0 0 0 0 0,0 0 0 0 0,1 0 0 0 0,-1 1 0 0 0,1-1 1 0 0,-1 0-1 0 0,1 1 0 0 0,5 8 37 0 0,-2 0 80 0 0,-1 0 84 0 0,-3 1 90 0 0,1-5-17 0 0,0-1-35 0 0,6 8 361 0 0,-1-2-38 0 0,-5-1-85 0 0,0-5-243 0 0,0-1-37 0 0,4 4 119 0 0,1 5 9 0 0,-5 1-50 0 0,-1-6-126 0 0,1 0 39 0 0,3 0 158 0 0,2-5-88 0 0,-5-4-244 0 0,-1 1 1 0 0,1-1 0 0 0,-1 0 0 0 0,0 0-1 0 0,1 1 1 0 0,-1-1 0 0 0,1 0 0 0 0,-1 1 0 0 0,0-1-1 0 0,1 0 1 0 0,-1 1 0 0 0,0-1 0 0 0,0 1-1 0 0,1-1 1 0 0,-1 0 0 0 0,0 1 0 0 0,0-1-1 0 0,1 1 1 0 0,-1-1 0 0 0,0 1 0 0 0,0-1 0 0 0,0 1-1 0 0,0-1 1 0 0,0 1 0 0 0,0-1 0 0 0,0 1-1 0 0,0-1 1 0 0,0 1 0 0 0,0-1 0 0 0,0 1-1 0 0,0-1 1 0 0,0 1-15 0 0,0 6 145 0 0,-1-6-101 0 0,1 1 0 0 0,0 0-1 0 0,0-1 1 0 0,0 1 0 0 0,0 0-1 0 0,0-1 1 0 0,1 1 0 0 0,-1-1 0 0 0,0 1-1 0 0,1 0 1 0 0,-1-1 0 0 0,1 2-44 0 0,1-2 208 0 0,-1 1-109 0 0,1-1-87 0 0,0 0-115 0 0,0 0-14 0 0,0 0 144 0 0,-1 0 116 0 0,-1 0-17 0 0,0-1 41 0 0,1 1 8 0 0,-1-1 36 0 0,0 1 37 0 0,0 0 42 0 0,0 0 43 0 0,0 0 46 0 0,1 0 50 0 0,-1 0 51 0 0,0-27-223 0 0,0 16-216 0 0,0 4-43 0 0,2 1 66 0 0,-1 3-60 0 0,1 1-1 0 0,-1 0 0 0 0,0-1 0 0 0,0 1 0 0 0,0-1 0 0 0,0 1 0 0 0,0-1 0 0 0,-1 1 0 0 0,2-2-3 0 0,-1-1 12 0 0,-1 0 0 0 0,1 0 0 0 0,-1 0-1 0 0,0 0 1 0 0,0-3-12 0 0,0 7 0 0 0,0-1 9 0 0,0-1 0 0 0,0 0 0 0 0,1 1 0 0 0,-1-1 0 0 0,0 0 0 0 0,0 1 0 0 0,1-1 0 0 0,-1 0 0 0 0,1 1-1 0 0,0-1 1 0 0,-1 1 0 0 0,1-1 0 0 0,0 1 0 0 0,0-1 0 0 0,1 0-9 0 0,2-6 59 0 0,1-2 28 0 0,-4 8-67 0 0,0-1 0 0 0,0 1-1 0 0,1 0 1 0 0,-1 0 0 0 0,0 0-1 0 0,1 0 1 0 0,-1 0 0 0 0,1 0-1 0 0,0 0-19 0 0,5-8 82 0 0,-1-2-80 0 0,0 1-55 0 0,-5 10 41 0 0,0 0 0 0 0,0 0 1 0 0,-1 0-1 0 0,1 0 0 0 0,0 0 0 0 0,0 0 1 0 0,0 0-1 0 0,0 0 0 0 0,0 0 1 0 0,0 0-1 0 0,1 0 12 0 0,9-4-100 0 0,-1 0-7 0 0,1-3 38 0 0,-10 6 65 0 0,0 1 0 0 0,0 0 0 0 0,1-1 0 0 0,-1 1 0 0 0,0 0 0 0 0,1 0 0 0 0,-1 0 0 0 0,0 0 0 0 0,1 0 0 0 0,0 1 1 0 0,-1-1-1 0 0,1 0 0 0 0,-1 1 0 0 0,1-1 0 0 0,0 1 0 0 0,-1 0 0 0 0,1-1 0 0 0,0 1 0 0 0,-1 0 0 0 0,2 0 4 0 0,-2 0-1 0 0,1 0 0 0 0,-1 0 1 0 0,1-1-1 0 0,-1 1 0 0 0,1 0 0 0 0,0-1 0 0 0,-1 1 0 0 0,1-1 0 0 0,-1 0 0 0 0,0 1 1 0 0,1-1-1 0 0,-1 0 0 0 0,1 0 1 0 0,11-5-13 0 0,13 0-40 0 0,-13 0 37 0 0,-11 5 12 0 0,-1 0 0 0 0,0 1 0 0 0,1-1 0 0 0,-1 0 0 0 0,1 1 0 0 0,-1-1 0 0 0,1 1 1 0 0,-1-1-1 0 0,1 1 0 0 0,-1 0 0 0 0,1-1 0 0 0,0 1 0 0 0,-1 0 4 0 0,4 0 26 0 0,0 0-69 0 0,-1 0-63 0 0,1 0-53 0 0,1 0-91 0 0,-1 0-52 0 0,3 0-109 0 0,4 0-254 0 0,17 0-371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15.2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6648 0 0,'0'0'149'0'0,"0"0"23"0"0,0 0 12 0 0,0 2-25 0 0,-1 22-126 0 0,2-11-29 0 0,2-8 44 0 0,3 0 111 0 0,-5-5-145 0 0,-1 0 0 0 0,1 0 0 0 0,-1 1 1 0 0,0-1-1 0 0,1 0 0 0 0,-1 1 0 0 0,1-1 0 0 0,-1 0 0 0 0,0 1 0 0 0,1-1 1 0 0,-1 0-1 0 0,0 1 0 0 0,1-1 0 0 0,-1 1 0 0 0,0-1 0 0 0,0 1 1 0 0,1-1-1 0 0,-1 0 0 0 0,0 1 0 0 0,0-1 0 0 0,0 1 0 0 0,0-1 1 0 0,0 1-1 0 0,0-1 0 0 0,0 1 0 0 0,0-1 0 0 0,0 1 0 0 0,0-1 1 0 0,0 1-1 0 0,0-1 0 0 0,0 1 0 0 0,0 0-14 0 0,0 0 40 0 0,0 1-1 0 0,0 0 1 0 0,0-1 0 0 0,1 1 0 0 0,-1-1-1 0 0,0 1 1 0 0,1-1 0 0 0,-1 1-1 0 0,1-1 1 0 0,0 2-40 0 0,8 8 294 0 0,-9-11-283 0 0,1 0 0 0 0,-1 0 0 0 0,0 1 0 0 0,0-1 0 0 0,0 0 0 0 0,1 0 1 0 0,-1 1-1 0 0,0-1 0 0 0,0 0 0 0 0,0 0 0 0 0,0 1 0 0 0,1-1 0 0 0,-1 0 1 0 0,0 1-1 0 0,0-1 0 0 0,0 0 0 0 0,0 1 0 0 0,0-1 0 0 0,0 0 0 0 0,0 1 0 0 0,0-1 1 0 0,0 0-1 0 0,0 1 0 0 0,0-1 0 0 0,0 0 0 0 0,0 1-11 0 0,0 2 41 0 0,0-1-1 0 0,0 1 1 0 0,1 0-1 0 0,0 0 1 0 0,-1 0 0 0 0,1 0-1 0 0,1 1-40 0 0,6 14 247 0 0,-8-17-220 0 0,1 0 1 0 0,-1 1 0 0 0,1-1-1 0 0,-1 0 1 0 0,0 1 0 0 0,1-1-1 0 0,-1 1 1 0 0,0-1-1 0 0,0 0 1 0 0,0 2-28 0 0,2 15 285 0 0,3-5-147 0 0,3 11 179 0 0,1 0-2 0 0,-5-12-182 0 0,4 11 141 0 0,-2-1-66 0 0,10 39 256 0 0,-14-53-402 0 0,1 23 142 0 0,-4-26-155 0 0,2 1 0 0 0,-1 0 0 0 0,1-1 0 0 0,0 5-49 0 0,6 17 168 0 0,6 24 96 0 0,-7-22-152 0 0,-3-6-21 0 0,-4 11 98 0 0,1 0 20 0 0,4-14-106 0 0,1-5-14 0 0,-3-11-68 0 0,-1-1 0 0 0,0 0-1 0 0,0 1 1 0 0,0-1 0 0 0,0 0 0 0 0,-1 1 0 0 0,1-1 0 0 0,-1 2-21 0 0,0 31 243 0 0,0-9-110 0 0,0-19-10 0 0,1-2-78 0 0,1-3-49 0 0,2 4-67 0 0,-2-4 63 0 0,0 2 66 0 0,0-2 33 0 0,-1 2 56 0 0,0-1 24 0 0,-1 2 52 0 0,1 0 56 0 0,-1 1 64 0 0,0-7-340 0 0,0 0 0 0 0,0-1 0 0 0,0 1 0 0 0,0-1 0 0 0,0 1 0 0 0,0 0 0 0 0,0-1 0 0 0,0 1 0 0 0,0-1 0 0 0,0 1-1 0 0,0-1 1 0 0,0 1 0 0 0,1 0 0 0 0,-1-1 0 0 0,0 1 0 0 0,0 0 0 0 0,0-1 0 0 0,1 1 0 0 0,-1 0 0 0 0,0-1 0 0 0,0 1 0 0 0,1 0 0 0 0,-1-1 0 0 0,0 1 0 0 0,1 0 0 0 0,-1 0 0 0 0,1 0 0 0 0,-1-1-3 0 0,8-7 64 0 0,-7-7-19 0 0,-1 13-37 0 0,0 0 0 0 0,0-1 0 0 0,0 1-1 0 0,0 0 1 0 0,0 0 0 0 0,1-1 0 0 0,-1 1 0 0 0,1 0 0 0 0,-1 0 0 0 0,1 0 0 0 0,0-1-8 0 0,10-10 11 0 0,-9 11-9 0 0,0 0-1 0 0,-1 1 0 0 0,1-1 1 0 0,-1 0-1 0 0,1 0 0 0 0,-1 0 1 0 0,0 0-1 0 0,1 0 1 0 0,-1-2-2 0 0,5-23 48 0 0,4 6-36 0 0,-5 1-8 0 0,-4 15 3 0 0,0 1 0 0 0,1-1 0 0 0,-1 1 0 0 0,1-1 0 0 0,-1 1 0 0 0,1-1 0 0 0,2 0-7 0 0,59-90 11 0 0,-59 89-11 0 0,0 1 0 0 0,0-1 0 0 0,1 1 0 0 0,-1 0 0 0 0,1 0 0 0 0,1 1 0 0 0,-1 0 0 0 0,5-3 0 0 0,-4 4-12 0 0,-1 0 1 0 0,1 0 0 0 0,0 1 0 0 0,0 0 0 0 0,0 0-1 0 0,4 0 12 0 0,27 0-4 0 0,-33 2 4 0 0,0-1 0 0 0,1 0 0 0 0,-1 0 0 0 0,1 0 0 0 0,3-2 0 0 0,-5 2 0 0 0,0 0 0 0 0,0 0 0 0 0,0 0 0 0 0,0 0 0 0 0,0 0 0 0 0,0 1 0 0 0,0-1 0 0 0,0 1 0 0 0,1 0 0 0 0,-1 0 0 0 0,0 0 0 0 0,3 1 0 0 0,7 5 0 0 0,-12-5-1 0 0,1 0 0 0 0,-1 0 0 0 0,1 0 0 0 0,-1-1 0 0 0,1 1 0 0 0,-1-1 0 0 0,1 1 0 0 0,0-1 0 0 0,-1 1 0 0 0,1-1 0 0 0,0 0 0 0 0,-1 0 0 0 0,1 0 0 0 0,0 0 1 0 0,2 0-10 0 0,0 1 0 0 0,0-1 1 0 0,0 1-1 0 0,0-1 0 0 0,0 1 0 0 0,2 1 10 0 0,22 12-5 0 0,-16-5 26 0 0,0 1-1 0 0,-1 0 1 0 0,4 5-21 0 0,-3 1-30 0 0,1 11-150 0 0,-4-7 56 0 0,-4-12 108 0 0,-4-6 16 0 0,0-1 0 0 0,0 1 0 0 0,-1-1-1 0 0,1 1 1 0 0,0-1 0 0 0,0 1 0 0 0,-1-1 0 0 0,1 1-1 0 0,-1-1 1 0 0,0 1 0 0 0,1 0 0 0 0,-1-1 0 0 0,0 1 0 0 0,0 0 0 0 0,0 13 0 0 0,1-8 4 0 0,-1 0 1 0 0,0 0-1 0 0,-1 0 0 0 0,0 0 0 0 0,-1 3-4 0 0,-4 5 70 0 0,-5 4 86 0 0,2-3-62 0 0,6-9-85 0 0,-4 7-44 0 0,6-12 22 0 0,-1 0 0 0 0,1 0 0 0 0,0 0 0 0 0,-1 0 0 0 0,1 0-1 0 0,-1 0 1 0 0,0-1 0 0 0,1 1 0 0 0,-1-1 0 0 0,0 1 0 0 0,0-1 0 0 0,0 0 0 0 0,-1 1 13 0 0,-7 3-56 0 0,7-4 52 0 0,1 0 0 0 0,0 0 1 0 0,0 0-1 0 0,-1 0 0 0 0,1 1 1 0 0,0-1-1 0 0,0 1 0 0 0,0 0 1 0 0,0-1 3 0 0,-1 2 5 0 0,0 0 0 0 0,0-1 1 0 0,-1 0-1 0 0,1 1 1 0 0,-1-2-1 0 0,0 1 0 0 0,0 0 1 0 0,1-1-1 0 0,-1 1 1 0 0,0-1-1 0 0,-3 0-5 0 0,-25 11 17 0 0,9-3 33 0 0,-2-5-40 0 0,14-5-10 0 0,8 1 5 0 0,0-1 0 0 0,0 1-1 0 0,0 0 1 0 0,0 0 0 0 0,0 0 0 0 0,0 1 0 0 0,0-1-1 0 0,0 1 1 0 0,1-1 0 0 0,-1 1 0 0 0,-1 0-5 0 0,-4 4 9 0 0,7-4-9 0 0,-1 0 0 0 0,1 0 0 0 0,-1 0 0 0 0,1 0 0 0 0,-1 0 1 0 0,1-1-1 0 0,-1 1 0 0 0,1-1 0 0 0,-1 1 0 0 0,0-1 0 0 0,1 0 0 0 0,-1 0 0 0 0,0 1 0 0 0,0-1 1 0 0,0 0-1 0 0,-122 0 0 0 0,91 0-19 0 0,21 0-80 0 0,7-3-73 0 0,-5-8-20 0 0,7 8-29 0 0,2 1 75 0 0,1-2 24 0 0,1-1-2 0 0,-1 4 46 0 0,0 1 16 0 0,0-6-537 0 0,0-7-15 0 0</inkml:trace>
  <inkml:trace contextRef="#ctx0" brushRef="#br0" timeOffset="353.41">916 616 9760 0 0,'0'0'222'0'0,"0"0"30"0"0,0 0 18 0 0,0 1-117 0 0,0 1-80 0 0,0 17-28 0 0,0-1-28 0 0,0-11 44 0 0,3 4 237 0 0,3-5 83 0 0,-6-6-351 0 0,1 0 0 0 0,-1 1 0 0 0,1-1 0 0 0,-1 0 1 0 0,1 1-1 0 0,-1-1 0 0 0,0 1 0 0 0,1-1 0 0 0,-1 1 0 0 0,1-1 1 0 0,-1 0-1 0 0,0 1 0 0 0,0-1 0 0 0,1 1 0 0 0,-1 0 0 0 0,0-1 0 0 0,0 1 1 0 0,1-1-1 0 0,-1 1 0 0 0,0-1 0 0 0,0 1 0 0 0,0 0 0 0 0,0-1 1 0 0,0 1-31 0 0,-3 4 477 0 0,1-1-487 0 0,-1-1 80 0 0,1 1 81 0 0,-2 10 433 0 0,3-7-373 0 0,0 0-101 0 0,1-1-111 0 0,-2 10 1 0 0,-9-3-16 0 0,8-10-64 0 0,3-3 3 0 0,0 0 8 0 0,0 0-37 0 0,0 0-17 0 0,0 0-38 0 0,0 0-43 0 0,0 0-48 0 0,0 0-53 0 0,0 0-48 0 0,0 0-42 0 0,0 0-39 0 0,0 0-128 0 0,0 0-37 0 0,0 0-1329 0 0</inkml:trace>
  <inkml:trace contextRef="#ctx0" brushRef="#br0" timeOffset="569.51">822 316 8264 0 0,'0'0'182'0'0,"0"0"29"0"0,0 0 14 0 0,2 0-27 0 0,3 0-165 0 0,1 0-44 0 0,2 0-105 0 0,2 0 50 0 0,6 0-30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13.0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1 7200 0 0,'0'0'165'0'0,"-2"0"22"0"0,-10 0-14 0 0,2 0-53 0 0,-10 0-17 0 0,-14 0-62 0 0,23 2 122 0 0,6 4 42 0 0,4-6-189 0 0,1 1 1 0 0,0-1 0 0 0,-1 1 0 0 0,1-1-1 0 0,-1 1 1 0 0,1-1 0 0 0,-1 1-1 0 0,1-1 1 0 0,-1 1 0 0 0,1-1 0 0 0,-1 0-1 0 0,0 1 1 0 0,1-1 0 0 0,-1 0 0 0 0,1 1-1 0 0,-1-1 1 0 0,0 0 0 0 0,1 0 0 0 0,-1 0-1 0 0,0 0 1 0 0,1 1 0 0 0,-1-1 0 0 0,0 0-1 0 0,1 0 1 0 0,-1 0 0 0 0,0 0-17 0 0,-1 0 40 0 0,1 0 0 0 0,-1 0 0 0 0,1 0 0 0 0,-1 0 0 0 0,1 1 0 0 0,-1-1 0 0 0,1 1 0 0 0,-1-1 0 0 0,1 1 0 0 0,0-1 0 0 0,-1 2-40 0 0,-4 1 149 0 0,2 0-101 0 0,0-1-53 0 0,-7 3 124 0 0,-1 1 7 0 0,8-2-43 0 0,-3 2 43 0 0,-10 4 31 0 0,15-9-135 0 0,-1 0 1 0 0,1 0 0 0 0,0 1-1 0 0,0-1 1 0 0,0 0-1 0 0,0 1 1 0 0,0-1 0 0 0,1 1-1 0 0,-3 1-22 0 0,4-2 7 0 0,-1 1 1 0 0,0-1-1 0 0,1 0 1 0 0,-1 0-1 0 0,1 0 0 0 0,-1 1 1 0 0,1-1-1 0 0,-1 0 0 0 0,1 0 1 0 0,0 1-1 0 0,0-1 0 0 0,0 0 1 0 0,0 1-1 0 0,0-1-7 0 0,0 1 7 0 0,-1 0 0 0 0,1-1-1 0 0,0 1 1 0 0,0-1 0 0 0,-1 1 0 0 0,1-1 0 0 0,-1 1 0 0 0,1-1-1 0 0,-1 1 1 0 0,0-1 0 0 0,1 1 0 0 0,-1-1 0 0 0,0 0-7 0 0,-6 13 42 0 0,2 12 27 0 0,-1-13-11 0 0,5-12-48 0 0,0 1 0 0 0,0-1 0 0 0,1 1-1 0 0,-1-1 1 0 0,0 1 0 0 0,1-1 0 0 0,-1 1 0 0 0,1-1 0 0 0,0 1 0 0 0,-1-1 0 0 0,1 1 0 0 0,0-1 0 0 0,0 1-10 0 0,-2 14 81 0 0,-4-1-20 0 0,0 1-11 0 0,4 3 14 0 0,2-9-39 0 0,-2 16 43 0 0,2-24-56 0 0,0 1 1 0 0,1 0 0 0 0,-1-1-1 0 0,0 1 1 0 0,1-1 0 0 0,0 1 0 0 0,-1-1-1 0 0,2 2-12 0 0,24 44 238 0 0,-23-33-153 0 0,-4-14-77 0 0,1 0 1 0 0,0 0-1 0 0,0 0 0 0 0,0-1 0 0 0,0 1 0 0 0,1 0 0 0 0,-1 0 1 0 0,0 0-1 0 0,0 0 0 0 0,0-1 0 0 0,1 1 0 0 0,-1 0 0 0 0,0 0 0 0 0,1 0 1 0 0,-1 0-9 0 0,11 4 129 0 0,-6 5 6 0 0,20 4 91 0 0,-21-12-188 0 0,3 0 46 0 0,22 0 229 0 0,-16-3-205 0 0,1 1-53 0 0,-13 0-52 0 0,-1 0 0 0 0,1 0 1 0 0,-1 0-1 0 0,1 0 1 0 0,-1 0-1 0 0,1 0 0 0 0,-1 0 1 0 0,1 0-1 0 0,-1 0 1 0 0,1 0-1 0 0,-1 0 0 0 0,1 0 1 0 0,-1 0-1 0 0,1-1 1 0 0,-1 1-1 0 0,1 0 0 0 0,-1 0 1 0 0,0 0-1 0 0,1-1 1 0 0,-1 1-1 0 0,1 0 0 0 0,-1-1 1 0 0,0 1-1 0 0,1 0 1 0 0,-1-1-1 0 0,0 1 0 0 0,1 0 1 0 0,-1-1-1 0 0,0 1 1 0 0,1-1-1 0 0,-1 1 0 0 0,0-1-3 0 0,5-5 73 0 0,8 0 118 0 0,18-20 277 0 0,-20 21-314 0 0,0 1-77 0 0,-4-5-82 0 0,-2-2-36 0 0,-4 9 29 0 0,0 0 0 0 0,0-1 1 0 0,0 1-1 0 0,1 0 0 0 0,-1 0 1 0 0,1 0-1 0 0,-1 0 0 0 0,1 0 1 0 0,0 0 11 0 0,-1 1-7 0 0,1-1 1 0 0,-1 0-1 0 0,0 1 1 0 0,1-1-1 0 0,-1 0 1 0 0,0 0-1 0 0,0 0 1 0 0,0 0 0 0 0,0 0-1 0 0,-1 0 1 0 0,1 0 6 0 0,1-21 9 0 0,-2 22 0 0 0,0-1 0 0 0,1 0 0 0 0,-1 1 0 0 0,0-1 0 0 0,0 0 0 0 0,1 1 0 0 0,-1-1 0 0 0,1 0 0 0 0,-1 1 0 0 0,1-1 0 0 0,0 1 0 0 0,-1-1 0 0 0,1 1 0 0 0,0-1-9 0 0,6-10 54 0 0,-3-16 14 0 0,-5-23-54 0 0,0 22-14 0 0,1-17-41 0 0,0 27-12 0 0,0-8-36 0 0,0 24 17 0 0,0 3-8 0 0,0 0 8 0 0,3 3 17 0 0,4 7 40 0 0,-5-7 5 0 0,-1 0-1 0 0,0 0 1 0 0,-1 1 0 0 0,1-1 0 0 0,0 0 0 0 0,-1 1 0 0 0,0-1 0 0 0,0 0 0 0 0,0 2 10 0 0,2 11-58 0 0,5 3 35 0 0,-3-9 13 0 0,6 12-18 0 0,-9-20 26 0 0,0 0-1 0 0,0 0 1 0 0,0 0 0 0 0,0 0-1 0 0,0 1 1 0 0,0-1 0 0 0,-1 0 0 0 0,1 0-1 0 0,-1 1 1 0 0,0-1 0 0 0,1 2 2 0 0,-1-1-4 0 0,0 1 0 0 0,0-1 0 0 0,1 0 1 0 0,0 0-1 0 0,-1 1 0 0 0,1-1 1 0 0,1 0-1 0 0,-1 0 0 0 0,1 2 4 0 0,3 6-20 0 0,5 11 9 0 0,-9-20 10 0 0,0 0 0 0 0,0 0-1 0 0,0 0 1 0 0,0 0 0 0 0,0 0-1 0 0,-1 0 1 0 0,1 1 0 0 0,-1-1 0 0 0,1 0-1 0 0,-1 1 1 0 0,0 1 1 0 0,0-3-5 0 0,0 1-1 0 0,0 0 1 0 0,1-1 0 0 0,-1 1-1 0 0,0 0 1 0 0,1-1 0 0 0,0 1-1 0 0,-1-1 1 0 0,1 1 0 0 0,0-1-1 0 0,-1 1 1 0 0,1-1 0 0 0,0 1-1 0 0,0-1 6 0 0,4 7-12 0 0,1 8-41 0 0,7 0 40 0 0,0-3 27 0 0,-9-8 3 0 0,-5-1 104 0 0,0-2-93 0 0,2-1-84 0 0,1 1-18 0 0,1 0-38 0 0,1 0-44 0 0,2 1-49 0 0,-3-1-205 0 0,0 0-117 0 0,-1 0 69 0 0,0 0-44 0 0,1 1-597 0 0,-1-1-478 0 0,-1-2-907 0 0</inkml:trace>
  <inkml:trace contextRef="#ctx0" brushRef="#br0" timeOffset="431.67">618 64 6832 0 0,'0'0'200'0'0,"0"2"-8"0"0,1 7-150 0 0,6 3-38 0 0,-2-4-10 0 0,-1 2 50 0 0,1 0 76 0 0,0 4 137 0 0,-3-10-158 0 0,0 0 0 0 0,0 0 0 0 0,0-1 0 0 0,1 1 0 0 0,-1-1 0 0 0,1 0 0 0 0,1 2-99 0 0,7 8 520 0 0,-7-5-212 0 0,-3 2 48 0 0,0 0-3 0 0,3-1-68 0 0,-2-6-150 0 0,0 0 0 0 0,1 0 0 0 0,-1 0 0 0 0,1 0 0 0 0,3 2-135 0 0,0 1 237 0 0,-5-5-50 0 0,0 1-35 0 0,0 0 58 0 0,0 1-85 0 0,-1 1-84 0 0,0 0-18 0 0,1-2 65 0 0,0 1-47 0 0,10 16 340 0 0,-11-18-359 0 0,1-1 0 0 0,-1 1 0 0 0,1 0 0 0 0,-1-1 0 0 0,1 1 0 0 0,0 0 0 0 0,-1-1 0 0 0,1 1 1 0 0,-1-1-1 0 0,1 1 0 0 0,0-1 0 0 0,0 1 0 0 0,-1-1 0 0 0,1 0 0 0 0,0 1 0 0 0,0-1 0 0 0,-1 0 0 0 0,1 0 0 0 0,0 1 0 0 0,0-1-22 0 0,2 0 212 0 0,-3 0-27 0 0,0 0-7 0 0,0 3-6 0 0,0-1-112 0 0,-1 0-35 0 0,0 1-8 0 0,2 0 22 0 0,0-1 38 0 0,1 1 61 0 0,9 8 38 0 0,-8-9-14 0 0,-3-2-56 0 0,0 0-30 0 0,0 0-4 0 0,0 0 4 0 0,0 0 17 0 0,0 0 10 0 0,0 0 1 0 0,-3-2-7 0 0,2 0-90 0 0,-1 1 1 0 0,1-1-1 0 0,0 0 0 0 0,0 0 1 0 0,0 1-1 0 0,0-1 0 0 0,0 0 1 0 0,1 0-1 0 0,-1 0 0 0 0,1 0 1 0 0,-1 0-1 0 0,1 0 0 0 0,-1 0-7 0 0,0-30 74 0 0,1 29-70 0 0,0 1-1 0 0,0 0 1 0 0,0-1-1 0 0,1 1 1 0 0,-1-1-1 0 0,1 1 1 0 0,0 0-1 0 0,-1 0 0 0 0,1-1 1 0 0,0 1-1 0 0,0 0 1 0 0,2-2-4 0 0,6-17 12 0 0,-6 11-12 0 0,10-24 0 0 0,-3 15 0 0 0,-7 7 0 0 0,-3 10 0 0 0,0 0 0 0 0,1 1 0 0 0,-1-1 0 0 0,0 0 0 0 0,1 0 0 0 0,-1 1 0 0 0,1-1 0 0 0,0 1 0 0 0,-1-1 0 0 0,1 0 0 0 0,0 1 0 0 0,0-1 0 0 0,0 1 0 0 0,0 0 0 0 0,0-1 0 0 0,1 1 0 0 0,-1 0 0 0 0,0 0 0 0 0,0 0 0 0 0,1 0 0 0 0,-1-1 0 0 0,21-7 0 0 0,1 0 0 0 0,-10 2-6 0 0,-7 4-3 0 0,-1 0 1 0 0,1 0-1 0 0,0 0 1 0 0,-1 1-1 0 0,1 0 1 0 0,1 0-1 0 0,-1 1 0 0 0,0 0 1 0 0,4-1 8 0 0,-8 2-4 0 0,0 0 0 0 0,0 0 0 0 0,0 1 0 0 0,0-1 0 0 0,0 0 0 0 0,0 1 0 0 0,0-1 0 0 0,0 1 1 0 0,-1 0-1 0 0,1 0 0 0 0,0-1 0 0 0,0 1 0 0 0,1 1 4 0 0,-2-1-1 0 0,0 0-1 0 0,1 0 1 0 0,-1 0 0 0 0,1 0 0 0 0,-1-1 0 0 0,1 1-1 0 0,-1-1 1 0 0,1 1 0 0 0,0-1 0 0 0,-1 0 0 0 0,1 1-1 0 0,-1-1 1 0 0,2 0 1 0 0,17 2-57 0 0,-5 3 44 0 0,-10-2 14 0 0,0 1 0 0 0,-1 0 0 0 0,1 0-1 0 0,-1 0 1 0 0,1 1-1 0 0,-5-5 0 0 0,3 3 0 0 0,0 0 0 0 0,-1 0 0 0 0,0 1 0 0 0,0-1 0 0 0,0 0 0 0 0,0 2 0 0 0,0-2 0 0 0,0 1 0 0 0,0-1 0 0 0,0 1 0 0 0,0-1 0 0 0,1 0 0 0 0,0 1 0 0 0,5 4 0 0 0,-6-7 0 0 0,0 0 0 0 0,0 1 0 0 0,0-1 0 0 0,-1 1 0 0 0,1 0 0 0 0,-1-1 0 0 0,1 1 0 0 0,-1 0 0 0 0,0 0 0 0 0,0 0 0 0 0,0 0 0 0 0,0 0 0 0 0,0 0 0 0 0,0 1 0 0 0,0-1 0 0 0,-1 0 0 0 0,1 0 0 0 0,-1 1 0 0 0,1 0 0 0 0,-1-2 0 0 0,0 0 0 0 0,0-1 0 0 0,0 1 0 0 0,0 0 0 0 0,0 0 0 0 0,0 0 0 0 0,0-1 0 0 0,1 1 0 0 0,-1 0 0 0 0,0 0 0 0 0,1-1 0 0 0,-1 1 0 0 0,1 0 0 0 0,-1-1 0 0 0,0 1 0 0 0,1 0 0 0 0,0-1 0 0 0,-1 1 0 0 0,1-1 0 0 0,-1 1 0 0 0,1-1 0 0 0,0 1 0 0 0,-1-1 0 0 0,1 1 0 0 0,0-1 0 0 0,-1 0 0 0 0,1 1 0 0 0,0-1 0 0 0,0 0 0 0 0,0 1 0 0 0,1-1 0 0 0,-1 1 0 0 0,0 0 0 0 0,0-1 0 0 0,0 1 0 0 0,0 0 0 0 0,0 0 0 0 0,0 0 0 0 0,0-1 0 0 0,0 1 0 0 0,0 0 0 0 0,-1 0 0 0 0,1 0 0 0 0,0 0 0 0 0,0 1 0 0 0,1 13 0 0 0,1 1 0 0 0,13 16 0 0 0,-15-29-46 0 0,3 2 78 0 0,0 2 27 0 0,-3-4-82 0 0,0-1-38 0 0,0 0-28 0 0,-1 0-41 0 0,1 0-48 0 0,-1 1-53 0 0,0-3 11 0 0,0 1-36 0 0,0 0-354 0 0,0-1 80 0 0,0 0-51 0 0,0 0-687 0 0,0 0-546 0 0,0 0-1032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09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7080 0 0,'0'0'157'0'0,"0"0"23"0"0,3 0 13 0 0,3 0-104 0 0,-5-3-33 0 0,-8-7 74 0 0,5 7-18 0 0,1 3 128 0 0,4 0 205 0 0,-2 0-426 0 0,1 0 90 0 0,0 1 79 0 0,0-1 65 0 0,-1 1 45 0 0,1-1 38 0 0,5 4 1371 0 0,-5-3-1264 0 0,0 1-102 0 0,-1-2-222 0 0,0 1-36 0 0,0-1-41 0 0,0 1-44 0 0,0 0-48 0 0,0-1-53 0 0,0 1-57 0 0,0-1-60 0 0,0 0 233 0 0,-1 1-1 0 0,1-1 1 0 0,0 0-1 0 0,0 1 1 0 0,0-1-1 0 0,0 0 1 0 0,0 1-1 0 0,-1 0 1 0 0,1-1-1 0 0,0 1 1 0 0,0-1 0 0 0,-1 1-1 0 0,1 0 1 0 0,-1-1-1 0 0,1 1 1 0 0,0 0-1 0 0,-1 0 1 0 0,1 0-1 0 0,-1-1 1 0 0,0 1 0 0 0,1 0-1 0 0,-1 0 1 0 0,0 0-1 0 0,1 0 1 0 0,-1 0-1 0 0,0 0 1 0 0,0 0-1 0 0,0 0 1 0 0,0 0 0 0 0,0-1-1 0 0,0 1 1 0 0,0 0-1 0 0,0 0 1 0 0,0 0-1 0 0,0 0 1 0 0,-1 1-13 0 0,1 4 55 0 0,2 5 63 0 0,4 2 16 0 0,1-1-1 0 0,-6 0-14 0 0,1 3 21 0 0,4 0-43 0 0,0 2-11 0 0,-4 1 39 0 0,-2-10-76 0 0,1-1 1 0 0,0 1-1 0 0,1-1 0 0 0,1 6-49 0 0,0-5 55 0 0,-1 0 0 0 0,-1 1-1 0 0,0-1 1 0 0,1 8-55 0 0,-2-10 34 0 0,1-1 1 0 0,-1 0 0 0 0,1 1 0 0 0,1-1 0 0 0,-1 0 0 0 0,1 2-35 0 0,0-2 37 0 0,0 0 0 0 0,-1 1 0 0 0,0-1 0 0 0,0 1 0 0 0,0 0 1 0 0,0 1-38 0 0,-1 2 55 0 0,1-1 1 0 0,0 0 0 0 0,1 0-1 0 0,2 8-55 0 0,-2-9 53 0 0,0 1-1 0 0,-1-1 0 0 0,0 0 1 0 0,0 7-53 0 0,1 5 129 0 0,5-3-39 0 0,-1-1-2 0 0,-5 1 37 0 0,0 7 43 0 0,-1-19-145 0 0,0-1 0 0 0,1 0 0 0 0,0 1 1 0 0,0-1-1 0 0,0 0 0 0 0,0 1 0 0 0,0-1-23 0 0,5 10 102 0 0,-5-10-75 0 0,0-1 1 0 0,-1 1-1 0 0,1 0 1 0 0,-1 0 0 0 0,0-1-1 0 0,0 1 1 0 0,0 0-1 0 0,0 0 1 0 0,0-1 0 0 0,-1 2-28 0 0,1-2 19 0 0,-1 0 0 0 0,1-1 0 0 0,0 1 1 0 0,0 0-1 0 0,0 0 0 0 0,0-1 0 0 0,0 1 1 0 0,0 0-1 0 0,0 0 0 0 0,1-1 0 0 0,-1 1 1 0 0,1 0-1 0 0,-1 0 0 0 0,1-1 0 0 0,0 1 1 0 0,-1 0-20 0 0,7 2 99 0 0,-7-4-93 0 0,1 0 0 0 0,-1 1 1 0 0,1-1-1 0 0,-1 0 1 0 0,1 0-1 0 0,-1 1 0 0 0,0-1 1 0 0,1 0-1 0 0,-1 1 1 0 0,0-1-1 0 0,1 1 0 0 0,-1-1 1 0 0,0 0-1 0 0,1 1 1 0 0,-1-1-1 0 0,0 1 0 0 0,0-1 1 0 0,0 1-1 0 0,1-1 1 0 0,-1 1-1 0 0,0-1 0 0 0,0 1 1 0 0,0-1-1 0 0,0 1 1 0 0,0-1-1 0 0,0 1 0 0 0,0-1 1 0 0,0 1-1 0 0,0-1 1 0 0,0 1-1 0 0,0-1 0 0 0,0 1-5 0 0,0 12 141 0 0,0-10-39 0 0,0-3-21 0 0,0 2-2 0 0,0 11 0 0 0,0 1 0 0 0,0-12-28 0 0,0-2-78 0 0,0 0-66 0 0,0 0-39 0 0,0 0-132 0 0,0-2-238 0 0,0 0 380 0 0,0 0 11 0 0,0 1-14 0 0,0-1-40 0 0,0 1-11 0 0,0 0-40 0 0,0 0-47 0 0,0 0-52 0 0,0 0-56 0 0,0 1-52 0 0,0-1-47 0 0,0 1-40 0 0,0 0-148 0 0,0 0-39 0 0,0 0-179 0 0,0-1-480 0 0</inkml:trace>
  <inkml:trace contextRef="#ctx0" brushRef="#br0" timeOffset="300.47">394 332 7744 0 0,'0'3'174'0'0,"0"-3"-165"0"0,0 1 0 0 0,0-1-1 0 0,0 0 1 0 0,0 1 0 0 0,0-1-1 0 0,0 1 1 0 0,0-1-1 0 0,1 1 1 0 0,-1-1 0 0 0,0 0-1 0 0,0 1 1 0 0,0-1 0 0 0,0 1-1 0 0,0-1 1 0 0,1 0-1 0 0,-1 1 1 0 0,0-1 0 0 0,0 0-1 0 0,0 1 1 0 0,1-1-1 0 0,-1 0 1 0 0,0 1 0 0 0,1-1-1 0 0,-1 0 1 0 0,0 1 0 0 0,1-1-1 0 0,-1 0 1 0 0,0 0-1 0 0,1 0 1 0 0,-1 1 0 0 0,1-1-9 0 0,6 5 150 0 0,-2 8 30 0 0,5 7-148 0 0,0-3-23 0 0,-7-14 18 0 0,0 4 45 0 0,-1 1 154 0 0,-1 0 80 0 0,1 8 390 0 0,3-8-350 0 0,1 2 146 0 0,-3 3 102 0 0,-3-5-275 0 0,3-1-52 0 0,0 0 5 0 0,4 0 88 0 0,-7-7-337 0 0,0 1-1 0 0,0-1 1 0 0,1 0-1 0 0,-1 0 1 0 0,0 0-1 0 0,0 1 1 0 0,0-1-1 0 0,1 0 1 0 0,-1 1-1 0 0,0-1 1 0 0,0 0-1 0 0,0 0 1 0 0,0 1-1 0 0,0-1 1 0 0,0 0-1 0 0,1 1 1 0 0,-1-1-1 0 0,0 0 1 0 0,0 1 0 0 0,0-1-1 0 0,0 0 1 0 0,0 1-1 0 0,0-1 1 0 0,0 0-1 0 0,-1 1 1 0 0,1-1-23 0 0,0 13 334 0 0,0-5-156 0 0,1-4-62 0 0,1 0-23 0 0,5 5-39 0 0,-6-8-51 0 0,0 0 1 0 0,-1 0-1 0 0,1 1 0 0 0,0-1 1 0 0,-1 0-1 0 0,1 1 0 0 0,-1-1 1 0 0,0 1-1 0 0,1-1 0 0 0,-1 0 1 0 0,0 2-4 0 0,3 2 48 0 0,7 9-20 0 0,-7 1 52 0 0,-3 1 0 0 0,0-10-269 0 0,0-1 64 0 0,0-1 54 0 0,0 0 44 0 0,-1 0 35 0 0,1 4 113 0 0,0-6-99 0 0,0 1-78 0 0,-1-2-21 0 0,1 0-39 0 0,0 0-48 0 0,0-1-52 0 0,1 1-60 0 0,-1 0-66 0 0,0 0 75 0 0,0-1-34 0 0,0 1-36 0 0,0 0-38 0 0,0 0-39 0 0,0 0-41 0 0,1-1-43 0 0,-1 1-46 0 0,0-1-1049 0 0,0 0-899 0 0</inkml:trace>
  <inkml:trace contextRef="#ctx0" brushRef="#br0" timeOffset="785.43">710 316 7568 0 0,'0'0'166'0'0,"3"0"29"0"0,7 0 14 0 0,-10 0-205 0 0,0 0-1 0 0,0 0 0 0 0,0 0 0 0 0,1 0 1 0 0,-1 0-1 0 0,0 0 0 0 0,0 0 0 0 0,0 0 0 0 0,0 0 1 0 0,0 0-1 0 0,0 0 0 0 0,0 0 0 0 0,0 0 1 0 0,0 0-1 0 0,0 0 0 0 0,1 0 0 0 0,-1 0 1 0 0,0 0-1 0 0,0 0 0 0 0,0 0 0 0 0,0 0 0 0 0,0 0 1 0 0,0 0-1 0 0,0 0 0 0 0,0 1 0 0 0,0-1 1 0 0,0 0-1 0 0,0 0 0 0 0,0 0 0 0 0,1 0 0 0 0,-1 0 1 0 0,0 0-1 0 0,0 0 0 0 0,0 0 0 0 0,0 0 1 0 0,0 0-1 0 0,0 0 0 0 0,0 0 0 0 0,0 0 1 0 0,0 1-1 0 0,0-1 0 0 0,0 0 0 0 0,0 0 0 0 0,0 0 1 0 0,0 0-1 0 0,0 0 0 0 0,0 0 0 0 0,0 0 1 0 0,0 0-1 0 0,0 0 0 0 0,0 0 0 0 0,0 1 1 0 0,0-1-1 0 0,0 0 0 0 0,0 0 0 0 0,0 0 0 0 0,0 0-3 0 0,0 5 32 0 0,0-4-32 0 0,1-1 1 0 0,-1 0-1 0 0,0 1 1 0 0,0-1-1 0 0,0 0 1 0 0,0 1-1 0 0,1-1 1 0 0,-1 1-1 0 0,0-1 1 0 0,0 0-1 0 0,0 0 1 0 0,1 1-1 0 0,-1-1 1 0 0,0 0-1 0 0,1 1 1 0 0,-1-1 0 0 0,0 0-1 0 0,1 0 1 0 0,-1 1-1 0 0,0-1 1 0 0,1 0-1 0 0,6 1 64 0 0,-5-1 49 0 0,-1 0 129 0 0,-1 0 215 0 0,0 0 14 0 0,2 0-15 0 0,7 2-179 0 0,-8-2-251 0 0,1 0 0 0 0,-1 1 1 0 0,0-1-1 0 0,0 1 1 0 0,0-1-1 0 0,0 1 0 0 0,0 0 1 0 0,0-1-1 0 0,-1 1 1 0 0,1 0-1 0 0,0 0 0 0 0,0 0 1 0 0,0 0-1 0 0,-1-1 0 0 0,1 1 1 0 0,0 0-1 0 0,-1 0 1 0 0,1 0-1 0 0,-1 1 0 0 0,1 0-26 0 0,1 11 292 0 0,-2-13-273 0 0,0 1 0 0 0,0 0 0 0 0,0 0 0 0 0,0-1 0 0 0,0 1 1 0 0,0 0-1 0 0,1 0 0 0 0,-1-1 0 0 0,0 1 0 0 0,0 0 0 0 0,1-1 0 0 0,-1 1 1 0 0,0 0-1 0 0,1-1 0 0 0,-1 1 0 0 0,1 0-19 0 0,7 4 247 0 0,2 0-65 0 0,-3 7-39 0 0,-6 5 10 0 0,0-1 15 0 0,2-4 10 0 0,2-3-45 0 0,3 5 116 0 0,1 1 1 0 0,-4-6-115 0 0,-1 5 77 0 0,-6 3-59 0 0,0 1-19 0 0,7-4 47 0 0,-5-14-180 0 0,18 34 431 0 0,-10-23-308 0 0,-5-8-29 0 0,-2-1-34 0 0,0 5-4 0 0,-1-1-11 0 0,5 2 21 0 0,0-1-23 0 0,-3-2 19 0 0,-1 1 31 0 0,0 0 54 0 0,1-4-4 0 0,9 9 0 0 0,-9-9 0 0 0,-2 2-24 0 0,0-2-51 0 0,0 6 30 0 0,0-6 34 0 0,0-2-45 0 0,0 0-21 0 0,0 0-3 0 0,0 0 1 0 0,0 0 5 0 0,0 0 2 0 0,0 0 0 0 0,0 0 4 0 0,0-2 0 0 0,0-2-65 0 0,0 1 0 0 0,0 1-1 0 0,0 0 1 0 0,0-1 0 0 0,0 1-1 0 0,0 0 1 0 0,1-1 0 0 0,-1 1-1 0 0,1 0 1 0 0,0-2-11 0 0,4-4 35 0 0,-4 6-31 0 0,0 1-1 0 0,0 0 1 0 0,0-1 0 0 0,-1 1-1 0 0,1-1 1 0 0,0 0-1 0 0,-1 1 1 0 0,1-1 0 0 0,-1 1-1 0 0,0-1 1 0 0,1 0-1 0 0,-1 1 1 0 0,0-1-1 0 0,0 0-3 0 0,2-15 72 0 0,4 3-34 0 0,-1-2-14 0 0,-2 4-16 0 0,-2 8-8 0 0,0 0 0 0 0,0 0 1 0 0,0 1-1 0 0,0-1 0 0 0,1 0 1 0 0,-1 1-1 0 0,1-1 0 0 0,0 1 0 0 0,2-2 0 0 0,-2 1 2 0 0,-1 1 0 0 0,1-1 0 0 0,-1 1 0 0 0,1-1 0 0 0,-1 0-1 0 0,0 0 1 0 0,0 0-2 0 0,9-27 41 0 0,-6 24-38 0 0,2 0 0 0 0,-1 0 0 0 0,1 0 0 0 0,5-5-3 0 0,12-14-19 0 0,-20 23 10 0 0,-1 0 0 0 0,0 0-1 0 0,0-1 1 0 0,0 1 0 0 0,0 0-1 0 0,1-4 10 0 0,-2 2-9 0 0,0 3 9 0 0,-1 1-1 0 0,0 0 1 0 0,0 0-1 0 0,1 0 1 0 0,-1 0-1 0 0,1 0 1 0 0,-1 1-1 0 0,1-1 1 0 0,-1 0-1 0 0,1 0 1 0 0,0 0-1 0 0,0 0 1 0 0,22-15 0 0 0,-7 3-14 0 0,-9 9-57 0 0,2 5 65 0 0,-7-1-8 0 0,25 3-108 0 0,-25-3 118 0 0,0 1 1 0 0,-1 0-1 0 0,1 0 1 0 0,0 0-1 0 0,0 0 1 0 0,0 0-1 0 0,-1 0 0 0 0,1 1 1 0 0,0-1-1 0 0,-1 0 1 0 0,1 1 3 0 0,14 11-43 0 0,-14-11 39 0 0,1-1-1 0 0,-1 1 1 0 0,0-1 0 0 0,1 1-1 0 0,-1 0 1 0 0,0 0 0 0 0,0 0-1 0 0,0 0 1 0 0,0 0-1 0 0,0 0 1 0 0,0 0 0 0 0,-1 1-1 0 0,1-1 5 0 0,16 21-31 0 0,-7-8-12 0 0,-11-14 40 0 0,1 1 1 0 0,-1 0-1 0 0,1 0 1 0 0,-1-1-1 0 0,0 1 1 0 0,1 0-1 0 0,-1 0 1 0 0,0-1-1 0 0,0 3 3 0 0,-1 0-9 0 0,2 0-1 0 0,-1-1 0 0 0,0 1 1 0 0,1 0-1 0 0,0 0 0 0 0,0 0 1 0 0,0 1 9 0 0,10 14-13 0 0,-8-15 13 0 0,0 0 0 0 0,-1 1 0 0 0,1-1 0 0 0,-1 1-1 0 0,1 1 1 0 0,-2 12 0 0 0,-1-15 0 0 0,0 0 0 0 0,0 1 0 0 0,0-1 0 0 0,1 0 0 0 0,-1 1 0 0 0,1-1 0 0 0,0 0 0 0 0,0 1 0 0 0,10 15 0 0 0,-9-16 0 0 0,0 0 0 0 0,0 0 0 0 0,0 0 0 0 0,0 0 0 0 0,-1 0 0 0 0,0 0 0 0 0,1 0 0 0 0,-1 0 0 0 0,0 1 0 0 0,0-1 0 0 0,-1 0 0 0 0,1 1 0 0 0,-1 3 0 0 0,-1-5 0 0 0,1 1 0 0 0,0-1 0 0 0,0 0 0 0 0,0 0 0 0 0,0 0 0 0 0,1 0 0 0 0,-1 0 0 0 0,1 1 0 0 0,-1-1 0 0 0,1 1 1 0 0,1 1-3 0 0,12 21 70 0 0,-3-20-55 0 0,-11-4-13 0 0,0-1 0 0 0,1 1 0 0 0,-1 0 0 0 0,0 0 0 0 0,1 0 0 0 0,-1-1 0 0 0,0 1 0 0 0,0 0 0 0 0,0 0 0 0 0,0 0 0 0 0,1 0 0 0 0,-1 0 0 0 0,-1-1 0 0 0,1 2 0 0 0,0-1 1 0 0,0-1 0 0 0,0 0 0 0 0,0 1 0 0 0,0-1-1 0 0,0 1 1 0 0,0-1 0 0 0,0 1 0 0 0,0-1-1 0 0,0 1 1 0 0,0-1 0 0 0,0 1 0 0 0,0-1 0 0 0,0 1-1 0 0,1-1 1 0 0,-1 1 0 0 0,0-1 0 0 0,0 1-1 0 0,0-1 1 0 0,1 1 0 0 0,-1-1 0 0 0,0 0 0 0 0,1 1-1 0 0,-1-1 1 0 0,0 1 0 0 0,1-1 0 0 0,-1 0-1 0 0,0 1 1 0 0,1-1 0 0 0,-1 0 0 0 0,1 0-1 0 0,-1 1 1 0 0,1-1-1 0 0,5 4 29 0 0,-5-3-28 0 0,-1 0 1 0 0,0-1-1 0 0,1 1 1 0 0,-1-1-1 0 0,0 1 1 0 0,0 0-1 0 0,1-1 1 0 0,-1 1-1 0 0,0 0 1 0 0,0-1-1 0 0,0 1 1 0 0,0 0-1 0 0,0 0 1 0 0,0-1-1 0 0,0 1-1 0 0,0-1 0 0 0,0 2 20 0 0,0-1-40 0 0,0-1-49 0 0,0 0-103 0 0,0 0-185 0 0,0 0 265 0 0,0 0 1 0 0,0 0-18 0 0,0 0-42 0 0,0 0-13 0 0,0 0-42 0 0,0 0-48 0 0,0 0-54 0 0,0 0-57 0 0,0 0-54 0 0,0 0-47 0 0,0 0-43 0 0,0 0-147 0 0,0 0-42 0 0,0 0-179 0 0,0 0-483 0 0</inkml:trace>
  <inkml:trace contextRef="#ctx0" brushRef="#br0" timeOffset="2687.75">268 64 7800 0 0,'0'0'174'0'0,"0"0"29"0"0,0 0 13 0 0,0 0 16 0 0,0 0 40 0 0,0 0 16 0 0,3-3 7 0 0,7-7-33 0 0,-4 7-138 0 0,-3 3-128 0 0,0 0-93 0 0,-1 0-88 0 0,-1 0 46 0 0,0 0-36 0 0,0 0-38 0 0,-1 0-37 0 0,1 0-343 0 0,0 0-242 0 0,-1 0-556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36.9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176 365 7312 0 0,'0'0'165'0'0,"0"0"22"0"0,0 0 9 0 0,-3 0-20 0 0,-3-1-145 0 0,1-4-26 0 0,1-2-5 0 0,-3 4 13 0 0,0 3 34 0 0,-5 0 183 0 0,-5 0 233 0 0,15 0-64 0 0,-1 0-35 0 0,0 0-276 0 0,-7 0 38 0 0,9 0-115 0 0,0 0 0 0 0,0 0-1 0 0,0 0 1 0 0,0 0 0 0 0,0 0 0 0 0,0 0 0 0 0,0 1-1 0 0,0-1 1 0 0,1 0 0 0 0,-1 1 0 0 0,0-1 0 0 0,0 0-1 0 0,0 1-10 0 0,-4 9 130 0 0,-6-3-6 0 0,10-7-115 0 0,-1 1 0 0 0,1-1 0 0 0,0 1 1 0 0,0-1-1 0 0,0 1 0 0 0,0-1 0 0 0,0 1 1 0 0,1 0-1 0 0,-1-1 0 0 0,0 1 0 0 0,0 0 1 0 0,0 0-1 0 0,1 0 0 0 0,-1 0 0 0 0,0 0 1 0 0,0 0-10 0 0,1 5 50 0 0,0-2-28 0 0,-1-1 21 0 0,-1-1 24 0 0,0 1 39 0 0,-5 8-16 0 0,2 7-37 0 0,1-5-39 0 0,-22 40 106 0 0,25-47-112 0 0,-1 1 0 0 0,2 0 0 0 0,-1-1-1 0 0,1 1 1 0 0,0-1 0 0 0,0 1 0 0 0,1 0-8 0 0,-1 16 30 0 0,0-21-23 0 0,1 0 1 0 0,-1-1-1 0 0,0 1 0 0 0,0-1 0 0 0,1 1 0 0 0,-1 0 0 0 0,1-1 0 0 0,-1 1 0 0 0,1-1 0 0 0,0 1 1 0 0,0-1-1 0 0,0 1 0 0 0,0-1 0 0 0,0 1-7 0 0,4 6 42 0 0,10 23 134 0 0,-9-18-84 0 0,4-7 17 0 0,-2 7 10 0 0,-7-12-110 0 0,1 0 0 0 0,-1 0 0 0 0,1 0 0 0 0,0 0 0 0 0,-1 0 0 0 0,1 0 0 0 0,0 0 0 0 0,-1-1 0 0 0,1 1 0 0 0,0-1 0 0 0,0 1-9 0 0,20 7 145 0 0,-14-3-79 0 0,-7-4-50 0 0,1 0 0 0 0,-1 0 0 0 0,1 0 0 0 0,-1 0 0 0 0,1-1 0 0 0,-1 1 1 0 0,1-1-1 0 0,-1 1 0 0 0,1-1 0 0 0,0 1 0 0 0,-1-1 0 0 0,1 0 0 0 0,0 0 1 0 0,0 0-17 0 0,26 0 207 0 0,38 0 186 0 0,-62 0-370 0 0,-1 0 0 0 0,0 0 1 0 0,0-1-1 0 0,1 0 0 0 0,-1 0 1 0 0,0 0-1 0 0,0 0 1 0 0,0 0-1 0 0,2-1-23 0 0,6-3 79 0 0,1 1 57 0 0,13-6 157 0 0,-14 4-140 0 0,-9 5-130 0 0,30-25 275 0 0,-26 23-239 0 0,-5 3-53 0 0,-1 0-1 0 0,1-1 1 0 0,-1 1 0 0 0,1 0-1 0 0,-1 0 1 0 0,1 0 0 0 0,-1-1-1 0 0,1 1 1 0 0,-1 0-1 0 0,1 0 1 0 0,-1-1 0 0 0,0 1-1 0 0,1-1 1 0 0,-1 1 0 0 0,0 0-1 0 0,1-1 1 0 0,-1 1-1 0 0,0-1 1 0 0,0 1 0 0 0,1 0-1 0 0,-1-1 1 0 0,0 1 0 0 0,0-1-1 0 0,0 1 1 0 0,1-1-1 0 0,-1 1 1 0 0,0-1 0 0 0,0 1-1 0 0,0-1 1 0 0,0 1 0 0 0,0-1-1 0 0,0 1 1 0 0,0-1-1 0 0,0 1 1 0 0,0-1 0 0 0,0 1-1 0 0,-1-1 1 0 0,1 1-6 0 0,0-2 18 0 0,1 0 0 0 0,-1 0-1 0 0,0 0 1 0 0,1 1 0 0 0,-1-1 0 0 0,1 0 0 0 0,-1 1 0 0 0,1-1-1 0 0,0 0 1 0 0,1 0-18 0 0,2-10 109 0 0,-8 0-1 0 0,3 11-91 0 0,0-1 0 0 0,0 0 0 0 0,0 1 0 0 0,1-1 0 0 0,-1 0 0 0 0,1 1 0 0 0,-1-1 0 0 0,1 0 0 0 0,0 0 0 0 0,-1-1-17 0 0,-1-24 144 0 0,1 23-133 0 0,0 0 1 0 0,0 0-1 0 0,0 1 0 0 0,-1-1 0 0 0,1 0 1 0 0,-1 1-1 0 0,0-1 0 0 0,0 1 0 0 0,-1-1 1 0 0,1 1-1 0 0,-1 0 0 0 0,1 0 0 0 0,-1 0 1 0 0,0 1-12 0 0,-9-18-8 0 0,11 19 4 0 0,0-1 0 0 0,1 0 0 0 0,-1 0 0 0 0,0 1 0 0 0,0-1 0 0 0,0 1-1 0 0,0-1 1 0 0,0 1 0 0 0,0-1 0 0 0,-1 1 0 0 0,1 0 0 0 0,0 0 0 0 0,-1-1 0 0 0,1 1-1 0 0,-1 0 1 0 0,1 0 0 0 0,-2 0 4 0 0,-10-2-39 0 0,5 1-18 0 0,0-1-38 0 0,0-1-49 0 0,0-3-58 0 0,7 6 95 0 0,0 0 44 0 0,-1 0 31 0 0,1 0 48 0 0,-1-1 39 0 0,1 1-61 0 0,0 0-63 0 0,-1-1-87 0 0,1 1-57 0 0,-1-1-92 0 0,0 0-108 0 0,-1-1-122 0 0,3 2 213 0 0,-1 0-44 0 0,-1 0-40 0 0,1 0-34 0 0,0-1-127 0 0,-1 0-34 0 0,-4-3-1322 0 0</inkml:trace>
  <inkml:trace contextRef="#ctx0" brushRef="#br0" timeOffset="438.44">854 97 8808 0 0,'-13'-16'197'0'0,"8"3"24"0"0,-6 8 19 0 0,6-6-29 0 0,-3 6-162 0 0,-9-4-52 0 0,13 7 0 0 0,-5-2 33 0 0,1 0 53 0 0,-3-2 68 0 0,-4-1 134 0 0,-5-3 103 0 0,17 9-272 0 0,0 0 1 0 0,1 0-1 0 0,-1 1 1 0 0,0-1-1 0 0,0 1 0 0 0,0-1 1 0 0,0 1-1 0 0,0 0 0 0 0,-1 0-116 0 0,-6 1 295 0 0,0 0-80 0 0,4-1-124 0 0,2 0-76 0 0,1 0 171 0 0,0 0-56 0 0,2 0-117 0 0,-1 1 0 0 0,0-1 0 0 0,0 1 0 0 0,1-1 0 0 0,-1 1 0 0 0,0-1 0 0 0,0 1 0 0 0,1 0 0 0 0,-1 0 0 0 0,1 0 0 0 0,-1 0 0 0 0,1 0 0 0 0,-1 0 1 0 0,1 0-1 0 0,-1 1-13 0 0,-3 2 82 0 0,-1-3-64 0 0,1 0-12 0 0,5-1-3 0 0,0 1 0 0 0,-1 0 0 0 0,1 0 0 0 0,0 0 0 0 0,-1-1 0 0 0,1 1 0 0 0,0 0 0 0 0,0 0 0 0 0,0 0 0 0 0,0 0 0 0 0,-1-1 0 0 0,1 1 0 0 0,1 0 0 0 0,-1 1-3 0 0,0-1 0 0 0,0 0 1 0 0,0-1 0 0 0,0 1 0 0 0,0 0 0 0 0,0 0 0 0 0,0 0 0 0 0,0 0-1 0 0,-1-1 1 0 0,1 1 0 0 0,0 0 0 0 0,0 0 0 0 0,-1 0 0 0 0,1 0 0 0 0,-1 0-1 0 0,-5 3 0 0 0,5-3 0 0 0,1-1 0 0 0,-1 0 0 0 0,1 0 0 0 0,-1 1 0 0 0,1-1 0 0 0,0 0 0 0 0,-1 1 0 0 0,1-1 0 0 0,-1 0 0 0 0,1 1 0 0 0,0-1 0 0 0,0 0 0 0 0,-1 1 0 0 0,1-1 0 0 0,0 1 0 0 0,0-1 0 0 0,-1 1 0 0 0,1-1 0 0 0,0 1 0 0 0,0-1 0 0 0,0 0 0 0 0,0 1 0 0 0,0-1 0 0 0,-1 1 0 0 0,1-1 0 0 0,0 1 0 0 0,0-1 0 0 0,0 1 0 0 0,1-1 0 0 0,-1 1 0 0 0,0-1 0 0 0,0 1 0 0 0,0 1 0 0 0,0 0 0 0 0,0 0 0 0 0,-1-1 0 0 0,1 1 0 0 0,-1 0 0 0 0,1 0 0 0 0,-1-1 0 0 0,1 1 0 0 0,-1 0 0 0 0,0-1 0 0 0,0 1 0 0 0,0-1 0 0 0,0 1 0 0 0,0-1 0 0 0,0 1 0 0 0,0 0 0 0 0,0-1 0 0 0,1 1 0 0 0,-1-1 0 0 0,0 1 0 0 0,1 0 0 0 0,-1 0 0 0 0,1-1 0 0 0,0 1 0 0 0,-1 0 0 0 0,1 0 0 0 0,0 0 0 0 0,0 140-18 0 0,1-135-5 0 0,-1 1 0 0 0,1 0 0 0 0,1 0 0 0 0,0-1-1 0 0,0 2 24 0 0,3 14-5 0 0,-2 1 86 0 0,-3-17-43 0 0,1 0-1 0 0,0 0 1 0 0,0-1-1 0 0,1 1 1 0 0,-1-1-1 0 0,1 1-37 0 0,3 9 81 0 0,0 13 67 0 0,6-8-51 0 0,-5 1-39 0 0,-5-15-36 0 0,1 1 0 0 0,0-1 1 0 0,1 0-1 0 0,1 3-22 0 0,-1-4 18 0 0,-1 0-1 0 0,0 0 1 0 0,0 0 0 0 0,0 3-18 0 0,-1-5 7 0 0,-1-1 0 0 0,1 1-1 0 0,0 0 1 0 0,1-1 0 0 0,-1 1-1 0 0,1 0 1 0 0,-1-1 0 0 0,1 0 0 0 0,0 1-1 0 0,0-1 1 0 0,1 0 0 0 0,0 1-7 0 0,-2-3 7 0 0,1 1 1 0 0,0 0-1 0 0,-1 0 1 0 0,0 0-1 0 0,1 0 1 0 0,-1 0 0 0 0,0 0-1 0 0,0 1 1 0 0,0-1-1 0 0,-1 0 1 0 0,1 0 0 0 0,0 1-1 0 0,-1-1 1 0 0,0 0-1 0 0,1 1 1 0 0,-1-1-1 0 0,0 1 1 0 0,0-1 0 0 0,0 1-8 0 0,0 0 8 0 0,0-1 0 0 0,0 0 0 0 0,1 1 0 0 0,-1-1 0 0 0,1 0 0 0 0,-1 0 0 0 0,1 0 0 0 0,0 0 0 0 0,0 0-1 0 0,0 0 1 0 0,0 0 0 0 0,1 0 0 0 0,-1 0 0 0 0,0 0 0 0 0,1 0 0 0 0,-1-1 0 0 0,1 1 0 0 0,0 0 0 0 0,-1-1 0 0 0,2 1-8 0 0,4 4 33 0 0,-4-1 40 0 0,-4 0-47 0 0,0 0 3 0 0,5 1 51 0 0,6 4-8 0 0,-7-7-43 0 0,-3-3-70 0 0,0 0-67 0 0,0 0-119 0 0,0 0-18 0 0</inkml:trace>
  <inkml:trace contextRef="#ctx0" brushRef="#br0" timeOffset="700.8">491 507 8088 0 0,'0'0'234'0'0,"3"-3"64"0"0,7-5 82 0 0,2 1-60 0 0,30-8 513 0 0,-20 7-333 0 0,-11 4-196 0 0,0-1 51 0 0,3-1 33 0 0,0 1-100 0 0,0 1-78 0 0,0 0-58 0 0,27-8 103 0 0,-36 10-195 0 0,1 0-71 0 0,1 0-98 0 0,-1 0-108 0 0,1 0-121 0 0,-4 1 120 0 0,1 1-33 0 0,-1-1-37 0 0,1 0-36 0 0,0 1-39 0 0,0 0-40 0 0,0-1-41 0 0,0 1-43 0 0,8 0-1051 0 0,7 0-880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10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0 205 7568 0 0,'0'0'166'0'0,"0"0"29"0"0,0 0 14 0 0,3 0-25 0 0,-2 0-177 0 0,12 0 26 0 0,-9 0-34 0 0,1 0 1 0 0,-1-1-1 0 0,0 0 0 0 0,0 1 1 0 0,0-1-1 0 0,1-1 1 0 0,2-1 28 0 0,0-2 36 0 0,-5 3 84 0 0,4 1 170 0 0,15 1 288 0 0,-11-2 24 0 0,11-9-40 0 0,-14 7-321 0 0,-3 1-75 0 0,0 1-59 0 0,-1-1-45 0 0,-3 3-76 0 0,1-1 0 0 0,-1 0-1 0 0,1 1 1 0 0,0-1 0 0 0,-1 1-1 0 0,1 0 1 0 0,0-1 0 0 0,0 1 0 0 0,-1 0-1 0 0,1-1 1 0 0,0 1 0 0 0,0 0-1 0 0,-1 0 1 0 0,1-1 0 0 0,0 1-14 0 0,4 0 73 0 0,1 0 34 0 0,-3 0-65 0 0,-1 0 0 0 0,1 0 0 0 0,0-1 1 0 0,0 1-1 0 0,0 0 0 0 0,-1-1 1 0 0,2 0-43 0 0,4-6 166 0 0,-8 6-160 0 0,1 1 0 0 0,-1-1 0 0 0,0 1 0 0 0,1 0 0 0 0,-1-1 0 0 0,0 1 0 0 0,1-1 0 0 0,-1 1 1 0 0,0 0-1 0 0,1 0 0 0 0,-1-1 0 0 0,1 1 0 0 0,-1 0 0 0 0,1 0 0 0 0,-1-1 0 0 0,1 1 0 0 0,-1 0 0 0 0,1 0 0 0 0,-1 0 1 0 0,1 0-1 0 0,-1 0 0 0 0,1 0 0 0 0,-1-1 0 0 0,1 1 0 0 0,-1 1 0 0 0,1-1 0 0 0,-1 0 0 0 0,1 0 0 0 0,-1 0-6 0 0,17 0 117 0 0,-4-1-39 0 0,-9 0-59 0 0,0 0 0 0 0,0 0 0 0 0,0-1 0 0 0,0 1-1 0 0,0-1 1 0 0,0 0 0 0 0,1 0-19 0 0,-3 1 6 0 0,0 0-1 0 0,0 1 1 0 0,0-1-1 0 0,0 1 1 0 0,0 0-1 0 0,-1 0 1 0 0,1 0 0 0 0,0-1-1 0 0,0 2 1 0 0,0-1-1 0 0,1 0-5 0 0,-1 0 4 0 0,0 1 1 0 0,0-1-1 0 0,0 0 0 0 0,0 0 0 0 0,0-1 0 0 0,-1 1 0 0 0,1 0 0 0 0,0 0 0 0 0,0-1 0 0 0,0 0 1 0 0,1 0-5 0 0,28-14 0 0 0,-15 4 0 0 0,-15 11 0 0 0,14-8 37 0 0,-15 7-34 0 0,0 1-1 0 0,0 0 0 0 0,1 0 0 0 0,-1 0 0 0 0,0 0 0 0 0,0 0 0 0 0,0 0 0 0 0,0 0 0 0 0,0-1 0 0 0,0 1 0 0 0,0 0 0 0 0,0 0 0 0 0,0 0 0 0 0,0 0 0 0 0,1 0 0 0 0,-1-1 0 0 0,0 1 0 0 0,0 0 0 0 0,0 0 0 0 0,0 0 0 0 0,0 0 0 0 0,0 0 0 0 0,0-1 0 0 0,0 1 0 0 0,0 0 0 0 0,0 0 0 0 0,0 0 0 0 0,0 0 0 0 0,-1-1 0 0 0,1 1 0 0 0,0 0 0 0 0,0 0 0 0 0,0 0 0 0 0,0 0-2 0 0,-1-8 35 0 0,-1-16-24 0 0,2 24-11 0 0,0 0 0 0 0,0-1 0 0 0,0 1 0 0 0,0 0 0 0 0,0 0 0 0 0,0 0 0 0 0,0 0 0 0 0,0-1 0 0 0,0 1 0 0 0,0 0 0 0 0,-1 0 0 0 0,1 0 0 0 0,0 0 0 0 0,0-1 0 0 0,0 1 0 0 0,0 0 0 0 0,0 0 0 0 0,-1 0 0 0 0,1 0 0 0 0,0 0 0 0 0,0 0 0 0 0,0-1 0 0 0,0 1 0 0 0,-1 0 0 0 0,1 0-1 0 0,0 0 1 0 0,0 0 0 0 0,0 0 0 0 0,-1 0 0 0 0,1 0 0 0 0,0 0 0 0 0,0 0 0 0 0,-7-3 1 0 0,1-8-1 0 0,-7 6-11 0 0,-11-8-39 0 0,11 5 45 0 0,3 2-4 0 0,9 6 6 0 0,1 0 1 0 0,-1 0-1 0 0,0-1 1 0 0,1 1-1 0 0,-1 0 1 0 0,0 0-1 0 0,0 0 1 0 0,1 0-1 0 0,-1 0 1 0 0,0 0-1 0 0,1 0 0 0 0,-1 0 1 0 0,0 0-1 0 0,0 0 1 0 0,1 0-1 0 0,-1 0 1 0 0,0 0-1 0 0,1 0 1 0 0,-1 1-1 0 0,0-1 1 0 0,0 0 2 0 0,-7 5-31 0 0,7-4 28 0 0,-1 0 0 0 0,1 0 0 0 0,0 0 0 0 0,-1 0-1 0 0,1-1 1 0 0,-1 1 0 0 0,0 0 0 0 0,1-1 0 0 0,-1 1 0 0 0,1-1-1 0 0,-1 0 1 0 0,0 0 0 0 0,1 1 0 0 0,-1-1 3 0 0,0 0-3 0 0,1 0 1 0 0,0 0-1 0 0,-1 0 1 0 0,1 0-1 0 0,0 0 1 0 0,0 0-1 0 0,-1 1 0 0 0,1-1 1 0 0,0 0-1 0 0,0 1 1 0 0,-1-1-1 0 0,1 1 1 0 0,0 0-1 0 0,0-1 1 0 0,0 1-1 0 0,0 0 0 0 0,0 0 1 0 0,0-1-1 0 0,0 1 1 0 0,0 0-1 0 0,0 0 1 0 0,0 0-1 0 0,1 0 1 0 0,-1 0-1 0 0,0 1 3 0 0,-2 3-13 0 0,3-4 11 0 0,0 0 0 0 0,0-1 0 0 0,-1 1 0 0 0,1 0 0 0 0,0-1 0 0 0,-1 1-1 0 0,1-1 1 0 0,0 1 0 0 0,-1-1 0 0 0,1 1 0 0 0,-1-1 0 0 0,1 1 0 0 0,-1-1-1 0 0,1 1 1 0 0,-1-1 0 0 0,0 1 0 0 0,1-1 0 0 0,-1 0 0 0 0,1 1 0 0 0,-1-1 0 0 0,0 0-1 0 0,0 0 3 0 0,-4 3-4 0 0,3-2-1 0 0,-1 1 1 0 0,1 0-1 0 0,-1 0 1 0 0,1 0-1 0 0,-1 0 0 0 0,1 0 1 0 0,0 0-1 0 0,0 1 1 0 0,0-1-1 0 0,1 1 1 0 0,-1-1-1 0 0,0 2 5 0 0,-16 36 1 0 0,1-4 14 0 0,12-28 6 0 0,4-7-13 0 0,-1 1-1 0 0,1-1 0 0 0,1 0 0 0 0,-1 1 1 0 0,0-1-1 0 0,0 1 0 0 0,0-1 0 0 0,1 1 1 0 0,-1-1-1 0 0,1 1 0 0 0,-1-1 1 0 0,1 1-1 0 0,0 0 0 0 0,0-1 0 0 0,0 1 1 0 0,-1 0-8 0 0,1 0 7 0 0,0-1 1 0 0,0 1-1 0 0,0 0 1 0 0,0-1-1 0 0,-1 1 1 0 0,1-1 0 0 0,-1 1-1 0 0,1-1 1 0 0,-1 1-1 0 0,0-1 1 0 0,1 0 0 0 0,-1 1-1 0 0,0-1-7 0 0,-6 12 62 0 0,4 13 35 0 0,3 5 69 0 0,1-11 5 0 0,-1-19-154 0 0,0 1 1 0 0,0 0-1 0 0,0-1 0 0 0,1 1 0 0 0,-1 0 0 0 0,1-1 1 0 0,-1 1-1 0 0,1-1 0 0 0,-1 1 0 0 0,1-1 0 0 0,0 1 0 0 0,0-1 1 0 0,0 1-1 0 0,0-1-17 0 0,4 7 77 0 0,-3-3-32 0 0,2 2 41 0 0,3-3-55 0 0,-2-1-33 0 0,-3-2 2 0 0,-1 0 0 0 0,0 0 0 0 0,1 0 0 0 0,-1 0 0 0 0,0 0 0 0 0,0 1 0 0 0,0-1 0 0 0,0 0 0 0 0,0 1 0 0 0,0-1 0 0 0,0 1 0 0 0,-1-1 0 0 0,1 1 0 0 0,0 1 0 0 0,0-2 0 0 0,-1 1 0 0 0,1-1 0 0 0,0 1 0 0 0,-1-1 0 0 0,1 1 0 0 0,0-1 0 0 0,0 1 0 0 0,0-1 0 0 0,0 0 0 0 0,1 0 0 0 0,-1 1 0 0 0,0-1 0 0 0,0 0 0 0 0,2 1 0 0 0,31 10 0 0 0,-23-9 0 0 0,-8-2 0 0 0,0 0 0 0 0,1 0 0 0 0,0 0 0 0 0,-1-1 0 0 0,1 0 0 0 0,-1 1 0 0 0,1-1 0 0 0,0-1 0 0 0,1 1 0 0 0,7-1 0 0 0,-7 1-84 0 0,0 0 35 0 0,5 0 30 0 0,0 0 73 0 0,12 0 141 0 0,-15 0-171 0 0,0 0-40 0 0,1 0-63 0 0,-1 0-82 0 0,1 0-100 0 0,-1 0-116 0 0,-3 0 138 0 0,0 0-35 0 0,0 0-38 0 0,0 0-41 0 0,-1 0-42 0 0,1 0-45 0 0,0 0-46 0 0,0 0-50 0 0,4 0-502 0 0,-1 0-36 0 0,9 0-1134 0 0</inkml:trace>
  <inkml:trace contextRef="#ctx0" brushRef="#br0" timeOffset="500.54">868 110 7800 0 0,'0'0'174'0'0,"0"0"29"0"0,0-2 13 0 0,0 1-211 0 0,0 1-1 0 0,0-1 1 0 0,0 1 0 0 0,0-1 0 0 0,0 1-1 0 0,0-1 1 0 0,0 1 0 0 0,0-1-1 0 0,0 1 1 0 0,0-1 0 0 0,0 1 0 0 0,-1 0-1 0 0,1-1 1 0 0,0 1 0 0 0,0-1-1 0 0,-1 1 1 0 0,1-1 0 0 0,0 1-1 0 0,0 0 1 0 0,-1-1 0 0 0,1 1 0 0 0,0 0-1 0 0,-1-1-4 0 0,-8 0 73 0 0,8 1-71 0 0,1 0 1 0 0,-1 1-1 0 0,0-1 0 0 0,0 0 0 0 0,0-1 0 0 0,0 1 0 0 0,1 0 1 0 0,-1 0-1 0 0,0 0 0 0 0,0 0 0 0 0,0-1 0 0 0,0 1 1 0 0,1 0-1 0 0,-1-1 0 0 0,0 1 0 0 0,0 0 0 0 0,1-1 1 0 0,-1 1-1 0 0,0-1-2 0 0,-3-6-14 0 0,-1 2 25 0 0,-4 4 68 0 0,4 1 40 0 0,-1 0 103 0 0,0 0 62 0 0,-8 0 450 0 0,10 0-538 0 0,1 0-33 0 0,-1 0-29 0 0,1 0-85 0 0,0 0 352 0 0,1 2-45 0 0,-16 9 71 0 0,1-1-99 0 0,4 1-147 0 0,10-6-136 0 0,-1-1 0 0 0,1 1-1 0 0,0 0 1 0 0,1 0 0 0 0,-1 1-1 0 0,-1 4-44 0 0,-5 10 150 0 0,4-12-96 0 0,-2 5 39 0 0,6-2 1 0 0,-1 2 56 0 0,-5 6 24 0 0,5-16-130 0 0,1 1 1 0 0,-1-1 0 0 0,1 1 0 0 0,0 0 0 0 0,1-1 0 0 0,-1 3-45 0 0,0-4 25 0 0,1 0 0 0 0,0-1 1 0 0,1 1-1 0 0,-1-1 0 0 0,0 1 0 0 0,0 0 1 0 0,1-1-1 0 0,-1 1 0 0 0,1-1 0 0 0,-1 1 1 0 0,2 0-26 0 0,8 14 40 0 0,-7-1-40 0 0,-3-13 2 0 0,0 0 0 0 0,0-1 1 0 0,0 1-1 0 0,1 0 1 0 0,-1-1-1 0 0,1 1 1 0 0,-1-1-1 0 0,1 1 1 0 0,-1 0-1 0 0,1-1 0 0 0,0 1 1 0 0,0-1-1 0 0,0 0 1 0 0,0 1-3 0 0,4 6 31 0 0,-3-3-13 0 0,-2-4-13 0 0,1-1 0 0 0,-1 1 0 0 0,0-1 1 0 0,1 1-1 0 0,-1 0 0 0 0,0-1 0 0 0,1 1 0 0 0,-1-1 0 0 0,0 1 0 0 0,1-1 0 0 0,-1 1 0 0 0,1-1 0 0 0,-1 1 0 0 0,1-1 0 0 0,0 1 0 0 0,-1-1 0 0 0,1 0 0 0 0,-1 1 0 0 0,1-1 0 0 0,0 0 0 0 0,-1 1 0 0 0,1-1-5 0 0,4 2 22 0 0,3 3 20 0 0,5 2 26 0 0,-7-6-5 0 0,1-1 36 0 0,19 0 57 0 0,40 0 41 0 0,-64 0-187 0 0,0 0 0 0 0,0 0 0 0 0,0 0 0 0 0,-1-1 0 0 0,1 1 0 0 0,0-1 0 0 0,-1 1 0 0 0,1-1 0 0 0,0 0 0 0 0,-1 1 0 0 0,1-1 0 0 0,-1 0 0 0 0,1 0-10 0 0,0 0 11 0 0,-1 0-1 0 0,1 0 0 0 0,-1 0 0 0 0,1 0 0 0 0,0 0 0 0 0,-1 1 1 0 0,1-1-1 0 0,0 1 0 0 0,-1-1 0 0 0,1 1 0 0 0,0 0 0 0 0,0 0 1 0 0,0 0-11 0 0,13-3 69 0 0,-13 2-67 0 0,0 0 1 0 0,0-1 0 0 0,0 1 0 0 0,0-1-1 0 0,0 1 1 0 0,-1-1 0 0 0,2-1-3 0 0,29-29 0 0 0,-19 17 16 0 0,-10-1 64 0 0,-3 4-3 0 0,0-1-74 0 0,1-2-61 0 0,-2-20-153 0 0,0 26 175 0 0,-1 1 37 0 0,-6-6-23 0 0,8 13 19 0 0,-1 1 1 0 0,1-1-1 0 0,-1 0 0 0 0,1 1 0 0 0,-1-1 0 0 0,1 0 0 0 0,-1 0 1 0 0,1 0-1 0 0,0 0 0 0 0,-1 1 0 0 0,1-1 0 0 0,0 0 0 0 0,0 0 1 0 0,0 0-1 0 0,0 0 0 0 0,0 0 0 0 0,0 0 3 0 0,1-4-17 0 0,0 1 0 0 0,0-1 0 0 0,0 1 0 0 0,1-1 0 0 0,0 1 1 0 0,0 0-1 0 0,1-2 17 0 0,0-3-54 0 0,-3 4-14 0 0,0 3 20 0 0,0 2-42 0 0,0 3 10 0 0,-1 22 14 0 0,1 35 22 0 0,3-40-1 0 0,3-7 30 0 0,-5-12 11 0 0,0 1 0 0 0,0-1 1 0 0,0 1-1 0 0,0-1 0 0 0,-1 1 1 0 0,1-1-1 0 0,-1 1 0 0 0,1 0 1 0 0,-1-1-1 0 0,0 1 0 0 0,0 0 1 0 0,0-1-1 0 0,0 1 0 0 0,0 0 4 0 0,0 7-10 0 0,-1-6 10 0 0,1-1 0 0 0,0 1 0 0 0,0 0 0 0 0,0 0 0 0 0,0 0 0 0 0,0 0 0 0 0,1 0 0 0 0,-1 0 0 0 0,1 0 0 0 0,0 0 0 0 0,0 1 0 0 0,31 59 0 0 0,-30-60 0 0 0,0 0 0 0 0,1 1 0 0 0,-1-1 0 0 0,1 0 0 0 0,0 0 0 0 0,3 1 0 0 0,-3-1 0 0 0,0 0 0 0 0,0 0 0 0 0,-1 0 0 0 0,1 0 0 0 0,0 0 0 0 0,1 3 0 0 0,0 5 0 0 0,-3-10 0 0 0,-1 0 0 0 0,0 0 0 0 0,1 0 0 0 0,-1 1 0 0 0,1-1 0 0 0,-1 0 0 0 0,1 0 0 0 0,0 0 0 0 0,-1 0 0 0 0,1 0 0 0 0,0-1 0 0 0,0 1 0 0 0,0 0 0 0 0,-1 0 0 0 0,1 0 0 0 0,0-1 0 0 0,0 1 0 0 0,1 0 0 0 0,11 4 10 0 0,-8 2 13 0 0,-5-7-22 0 0,0 1 0 0 0,0-1 0 0 0,1 1 0 0 0,-1-1 0 0 0,0 0 0 0 0,0 1 0 0 0,1-1 0 0 0,-1 0 0 0 0,0 1 0 0 0,1-1 0 0 0,-1 0-1 0 0,1 1 1 0 0,-1-1 0 0 0,0 0 0 0 0,1 1 0 0 0,-1-1 0 0 0,1 0 0 0 0,-1 0 0 0 0,1 0 0 0 0,-1 0 0 0 0,1 1 0 0 0,-1-1 0 0 0,1 0 0 0 0,-1 0 0 0 0,1 0 0 0 0,-1 0 0 0 0,1 0 0 0 0,-1 0 0 0 0,1 0 0 0 0,-1 0 0 0 0,1 0 0 0 0,0-1-1 0 0,4 1-55 0 0,1 0-111 0 0,0 0-119 0 0,0 0-123 0 0,-3 0 155 0 0,0 0-34 0 0,0 0-33 0 0,0 0-35 0 0,0 0-36 0 0,-1 0-35 0 0,0 0-38 0 0,0 0-38 0 0,0 0-1219 0 0,-1 0-982 0 0</inkml:trace>
  <inkml:trace contextRef="#ctx0" brushRef="#br0" timeOffset="916.8">1389 110 7248 0 0,'0'0'209'0'0,"0"3"-5"0"0,1 4-167 0 0,4-3-31 0 0,2 1-6 0 0,-5 0 14 0 0,1 0 84 0 0,-1-3 7 0 0,1-1 35 0 0,3 1 187 0 0,-3 3 44 0 0,0 1-41 0 0,4 8 242 0 0,-5-10-345 0 0,1 2 68 0 0,-1 0-43 0 0,2 2 123 0 0,3 1 49 0 0,-5-7-152 0 0,-1 0-63 0 0,-1-1-54 0 0,1 1-44 0 0,-1 0-26 0 0,0 0-38 0 0,-1 3 17 0 0,1-3-10 0 0,0-1 51 0 0,0 6 138 0 0,2-1-37 0 0,4 4 124 0 0,-1-2-112 0 0,1 5 160 0 0,0-2-81 0 0,-2-3-97 0 0,-3-6-172 0 0,-1 1 38 0 0,1 0 54 0 0,-1 2 110 0 0,1 6 217 0 0,-1-7-344 0 0,2-1-43 0 0,0 0 18 0 0,1 1-39 0 0,0-2 5 0 0,-1 0 63 0 0,-1 0 17 0 0,1 1 56 0 0,-1 0-26 0 0,-1-1-71 0 0,0 1-44 0 0,-1 1-28 0 0,1-3 34 0 0,0 2 93 0 0,0-3 1 0 0,-3 3 17 0 0,-7 7 4 0 0,7-7 0 0 0,3-3-2 0 0,0 0-12 0 0,0 0-2 0 0,0 0 0 0 0,-2 0-9 0 0,1-1-127 0 0,0 1 0 0 0,0 0-1 0 0,0-1 1 0 0,0 1 0 0 0,0-1 0 0 0,0 1 0 0 0,0-1-1 0 0,0 1 1 0 0,0-1 0 0 0,0 0 0 0 0,0 1-1 0 0,1-1 1 0 0,-1 0 0 0 0,0 0 0 0 0,1 1 0 0 0,-1-1-1 0 0,0 0 1 0 0,1 0 0 0 0,-1 0 0 0 0,1 0-1 0 0,-1 0 1 0 0,1 0 0 0 0,0 0-8 0 0,-9-11 62 0 0,6 5 9 0 0,3-2-68 0 0,1 6 9 0 0,-1 2-7 0 0,-1-1 1 0 0,1 0 0 0 0,-1 0-1 0 0,1 1 1 0 0,-1-1 0 0 0,1 0-1 0 0,-1 1 1 0 0,0-1 0 0 0,0 0-1 0 0,0 1 1 0 0,0-2-6 0 0,0 3 3 0 0,0-1 0 0 0,1 0 0 0 0,-1 0 0 0 0,0 0 0 0 0,1 0 0 0 0,-1 0 0 0 0,1 0 0 0 0,-1 0 0 0 0,1 0 0 0 0,0 0 0 0 0,0 0 0 0 0,-1 0 0 0 0,1-1 0 0 0,0 1 0 0 0,0 0-1 0 0,0 0 1 0 0,0 0 0 0 0,0 0 0 0 0,0 0 0 0 0,0 0 0 0 0,1 0 0 0 0,-1-1 0 0 0,0 1 0 0 0,1 0-3 0 0,9-17 13 0 0,-5-9-1 0 0,7 2 42 0 0,3 0-47 0 0,-13 23-8 0 0,5-9 1 0 0,-6 7 0 0 0,1 1 0 0 0,0 0 0 0 0,0 0 0 0 0,0 0 0 0 0,0 0 0 0 0,1 0 0 0 0,-1 1 0 0 0,1-1 0 0 0,0 1 0 0 0,-1-1 0 0 0,1 1 0 0 0,11-7 7 0 0,47-30-32 0 0,-51 33 16 0 0,0 1 0 0 0,1 0-1 0 0,0 1 1 0 0,0 0 0 0 0,1 0 9 0 0,17-1 0 0 0,-8-6 0 0 0,8 6 0 0 0,-13 0 0 0 0,-9 3 0 0 0,-1 0 0 0 0,1 1 0 0 0,-1 0 0 0 0,1 0 0 0 0,0 0 0 0 0,0 1 0 0 0,5-1 0 0 0,-8 0 0 0 0,0 1 0 0 0,-1 0 0 0 0,1 0 0 0 0,-1 0 0 0 0,1 1 0 0 0,0-1 0 0 0,-1 1 0 0 0,1 0 0 0 0,1 0 0 0 0,5 4 0 0 0,-7-4 0 0 0,0 1 0 0 0,0-1 0 0 0,0 0 0 0 0,0 0 0 0 0,0 0 0 0 0,1-1 0 0 0,-1 1 0 0 0,0-1 0 0 0,0 0 0 0 0,3 0 0 0 0,9 0 3 0 0,-6-1-14 0 0,1 1 0 0 0,0 1 0 0 0,-1-1-1 0 0,1 1 1 0 0,1 1 11 0 0,2 4-10 0 0,-12-5 10 0 0,1 0 0 0 0,-1 0 0 0 0,0 0 0 0 0,1-1 0 0 0,-1 1 0 0 0,1-1 0 0 0,-1 1 0 0 0,1-1 0 0 0,-1 1 0 0 0,1-1 0 0 0,0 0-1 0 0,-1 0 1 0 0,1 0 0 0 0,0 0 0 0 0,-1 0 0 0 0,1 1 0 0 0,0-1 0 0 0,0 0 0 0 0,0 1 0 0 0,-1-1 0 0 0,1 1 0 0 0,0 0 0 0 0,-1-1 0 0 0,1 1 0 0 0,-1 0-1 0 0,1 0 1 0 0,0 0 0 0 0,8 4-32 0 0,3-2-65 0 0,0-3-45 0 0,-11 0 55 0 0,-1 0-77 0 0,-1 0-91 0 0,0 0 75 0 0,0 0-42 0 0,0 0-43 0 0,0 0-43 0 0,0 0-39 0 0,0 0-34 0 0,0 0-249 0 0,0 1-57 0 0,0 0-45 0 0,0 0-33 0 0,0 3-1372 0 0,0 5-1214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07.5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1 6160 0 0,'0'0'133'0'0,"0"0"23"0"0,0 0 13 0 0,0 0-50 0 0,0 0-6 0 0,0 0 44 0 0,0 0 134 0 0,0 0 253 0 0,0 0 22 0 0,0 0-24 0 0,0 0-106 0 0,0 0-48 0 0,0 0-10 0 0,0 0-12 0 0,0 0-39 0 0,0 0-20 0 0,0 0-3 0 0,0 0-40 0 0,0 0-150 0 0,0 0 5 0 0,0 2 17 0 0,0 28 237 0 0,0-2 83 0 0,2-14-258 0 0,0-8-130 0 0,3 1-8 0 0,0 5 12 0 0,-3-1 21 0 0,-2 5 90 0 0,0-2-35 0 0,0 15 62 0 0,0-4-88 0 0,0 30 94 0 0,2-37-118 0 0,4-1-11 0 0,-1-2-23 0 0,-4-7-23 0 0,0-1 1 0 0,0 0-1 0 0,-1 0 0 0 0,0 1 1 0 0,0 3-42 0 0,-1 13 129 0 0,4-1 42 0 0,1-8-62 0 0,4 20 193 0 0,-7-21-165 0 0,0 4 36 0 0,-2-6-139 0 0,1-4-32 0 0,0 0 0 0 0,0 0 0 0 0,1 0 1 0 0,1 8-3 0 0,4-1 0 0 0,-5-12 1 0 0,0 0 1 0 0,0 0 0 0 0,0 0 0 0 0,0 1 0 0 0,0-1 0 0 0,-1 0 0 0 0,1 0 0 0 0,-1 1 0 0 0,0 2-2 0 0,0 4 26 0 0,-1-7-10 0 0,1 1-1 0 0,0 0 1 0 0,0-1-1 0 0,0 1 0 0 0,0 0 1 0 0,1-1-1 0 0,0 1 1 0 0,-1-1-1 0 0,2 2-15 0 0,0 1 14 0 0,5 19 61 0 0,-3 5 62 0 0,-4-8-11 0 0,0 31 87 0 0,0-36-89 0 0,0-15-54 0 0,0 1 15 0 0,0 23-4 0 0,0-26-80 0 0,0 1 0 0 0,0-1 0 0 0,0 0 0 0 0,0 0 0 0 0,0 0 0 0 0,0 0-1 0 0,0 0 1 0 0,0 0 0 0 0,0 0 0 0 0,0 0 0 0 0,0 0 0 0 0,0 0-1 0 0,0 1 1 0 0,0-1 0 0 0,0 0 0 0 0,0 0 0 0 0,0 0 0 0 0,0 0-1 0 0,0 0 1 0 0,0 0 0 0 0,0 0 0 0 0,0 0 0 0 0,0 0 0 0 0,0 0 0 0 0,0 0-1 0 0,0 1 1 0 0,0-1 0 0 0,0 0 0 0 0,0 0 0 0 0,0 0 0 0 0,0 0-1 0 0,0 0 1 0 0,-1 0 0 0 0,1 0 0 0 0,0 0 0 0 0,0 0 0 0 0,0 0-1 0 0,0 0 1 0 0,0 0 0 0 0,0 0 0 0 0,0 0 0 0 0,0 0 0 0 0,0 0 0 0 0,0 0-1 0 0,-1 0 1 0 0,1 0 0 0 0,0 0 0 0 0,0 0 0 0 0,0 0 0 0 0,0 0-1 0 0,0 0 1 0 0,0 0 0 0 0,0 0 0 0 0,0 0 0 0 0,0 0 0 0 0,0 0-1 0 0,-1 0 0 0 0,1 0 0 0 0,0 0 1 0 0,-1 0 0 0 0,0 0 0 0 0,1 0 0 0 0,-1 0-1 0 0,0 0 1 0 0,1 0 0 0 0,-1 0 0 0 0,0 1 0 0 0,1-1-1 0 0,-1 0 1 0 0,0 0 0 0 0,1 1 0 0 0,-1-1 0 0 0,1 0-1 0 0,-1 1 0 0 0,1-1-2 0 0,-1 1 0 0 0,1-1-1 0 0,0 1 1 0 0,-1 0-1 0 0,1-1 1 0 0,0 1 0 0 0,0 0-1 0 0,0-1 1 0 0,-1 1-1 0 0,1 0 1 0 0,0-1 0 0 0,0 1-1 0 0,0 0 1 0 0,0-1 0 0 0,0 1 1 0 0,0-1 1 0 0,0 2-58 0 0,0-1-72 0 0,0-1-128 0 0,0 0-19 0 0,0 0 94 0 0,0 0 18 0 0,0 0-58 0 0,0 0-188 0 0,-2-3-347 0 0,-9-7-30 0 0,9 7-4 0 0</inkml:trace>
  <inkml:trace contextRef="#ctx0" brushRef="#br0" timeOffset="353.09">1 411 7568 0 0,'0'0'166'0'0,"0"0"29"0"0,0 0 14 0 0,2-3-25 0 0,1 0-157 0 0,-1 2-28 0 0,5-2 21 0 0,10-6 58 0 0,-9 5 99 0 0,-3 1-18 0 0,0 0 36 0 0,9 0 294 0 0,-1 1 15 0 0,-3-4-102 0 0,-2 1-132 0 0,3 0 79 0 0,2 0 21 0 0,0-1-20 0 0,-2 1-37 0 0,-2 1-95 0 0,0 0-38 0 0,1 1-4 0 0,6 1 40 0 0,-5 2-43 0 0,-3-2-45 0 0,-1 0-21 0 0,2-2 2 0 0,-1 0-7 0 0,-1 2-6 0 0,1 1 16 0 0,3 0 43 0 0,6-1-50 0 0,10-4-21 0 0,-11 1-47 0 0,16 0 29 0 0,-16 0-35 0 0,-9 3-26 0 0,-1 0 1 0 0,1 1-1 0 0,0 0 1 0 0,-1 0-1 0 0,1 0 1 0 0,0 1-6 0 0,18 0 0 0 0,-16 1 0 0 0,1 0 0 0 0,-1-1 0 0 0,0-1 0 0 0,0 0 0 0 0,0 0 0 0 0,3-1 0 0 0,3-4-1 0 0,-12 5 0 0 0,1 0 0 0 0,-1 0-1 0 0,0 0 1 0 0,1 0-1 0 0,-1 0 1 0 0,1 1-1 0 0,0-1 1 0 0,-1 1-1 0 0,1 0 2 0 0,3-1-17 0 0,0 1-1 0 0,1-1 1 0 0,-1-1-1 0 0,0 1 1 0 0,0-1-1 0 0,5-3 18 0 0,-7 4-24 0 0,6-2-111 0 0,-3 3-45 0 0,10-3-220 0 0,11-10-6 0 0</inkml:trace>
  <inkml:trace contextRef="#ctx0" brushRef="#br0" timeOffset="854.68">711 143 4800 0 0,'0'0'136'0'0,"0"2"3"0"0,0 5-90 0 0,0-3 32 0 0,0-2 84 0 0,0-2 190 0 0,2 3 322 0 0,0-2-598 0 0,-1 1 33 0 0,3 2 240 0 0,7 7 632 0 0,-7-7-708 0 0,-3-2-169 0 0,1 0-37 0 0,-1 0-42 0 0,0-1-50 0 0,1 4 172 0 0,-2-4-113 0 0,0-1-1 0 0,1 1 1 0 0,-1 0-1 0 0,0-1 1 0 0,1 1-1 0 0,-1-1 1 0 0,0 1-1 0 0,1-1 1 0 0,-1 1-1 0 0,1 0 1 0 0,-1-1-1 0 0,1 0 1 0 0,-1 1-1 0 0,1-1 1 0 0,-1 1-1 0 0,1-1 1 0 0,0 1-1 0 0,-1-1 1 0 0,1 0 0 0 0,-1 0-1 0 0,1 1 1 0 0,0-1-37 0 0,4 2 146 0 0,-4-1-108 0 0,0 0-1 0 0,0 0 1 0 0,0-1 0 0 0,1 1 0 0 0,-1 0 0 0 0,-1 0-1 0 0,1 0 1 0 0,0 0 0 0 0,0 0 0 0 0,0 0 0 0 0,0 0-1 0 0,-1 0 1 0 0,1 1 0 0 0,-1-1 0 0 0,1 0 0 0 0,-1 0-1 0 0,1 1 1 0 0,-1-1 0 0 0,0 0 0 0 0,1 1 0 0 0,-1-1-38 0 0,2 7 162 0 0,9 11 131 0 0,-2-6-80 0 0,-2 2 61 0 0,-2 14 90 0 0,-1-14-226 0 0,5 10 127 0 0,0-1-19 0 0,-5-9-139 0 0,2 17 121 0 0,4-1-18 0 0,-5 1-8 0 0,6-1-2 0 0,-6-2 1 0 0,1-14-62 0 0,-5-11-108 0 0,0-1-1 0 0,1 0 1 0 0,-1 1 0 0 0,-1-1-1 0 0,1 1 1 0 0,0-1-1 0 0,-1 1 1 0 0,0-1 0 0 0,0 1-31 0 0,1 2 54 0 0,-1 0 0 0 0,1 0 0 0 0,0 0 0 0 0,1-1 0 0 0,-1 1 1 0 0,2 0-55 0 0,-2-1 58 0 0,1 0 0 0 0,-1 0 0 0 0,0 0 0 0 0,0 0 1 0 0,0 5-59 0 0,-1 20 359 0 0,0 0-68 0 0,0 19 94 0 0,0-26-196 0 0,0-23-185 0 0,0 1 0 0 0,0-1 0 0 0,0 1 0 0 0,0-1 0 0 0,0 1 0 0 0,0-1 1 0 0,0 1-1 0 0,0-1 0 0 0,0 1 0 0 0,0-1 0 0 0,-1 1 0 0 0,1-1 1 0 0,0 1-1 0 0,0-1 0 0 0,0 1 0 0 0,-1-1 0 0 0,1 0 0 0 0,0 1 1 0 0,-1-1-1 0 0,1 1 0 0 0,0-1 0 0 0,-1 0 0 0 0,1 1 0 0 0,0-1 0 0 0,-1 0 1 0 0,1 0-1 0 0,-1 1 0 0 0,1-1 0 0 0,0 0 0 0 0,-1 0 0 0 0,1 1 1 0 0,-1-1-1 0 0,1 0 0 0 0,-1 0 0 0 0,1 0 0 0 0,-1 0 0 0 0,1 0 1 0 0,-1 0-1 0 0,1 0 0 0 0,-1 0 0 0 0,1 0 0 0 0,-1 0-4 0 0,-2 0 82 0 0,3 0-2 0 0,-2 3 0 0 0,-9 7-3 0 0,11-10-76 0 0,0 0 0 0 0,0 1 0 0 0,0-1 0 0 0,0 0 0 0 0,0 0 0 0 0,0 0 0 0 0,0 0 0 0 0,0 0 0 0 0,0 0 0 0 0,-1 0 0 0 0,1 0 0 0 0,0 0 0 0 0,0 1 0 0 0,0-1 0 0 0,0 0 0 0 0,0 0 0 0 0,0 0 0 0 0,0 0 0 0 0,0 0-1 0 0,-1 0 1 0 0,1 0 0 0 0,0 0 0 0 0,0 0 0 0 0,0 0 0 0 0,0 0 0 0 0,0 0 0 0 0,0 0 0 0 0,0 0 0 0 0,-1 0 0 0 0,1 0 0 0 0,0 0 0 0 0,0 0 0 0 0,0 0 0 0 0,0 0 0 0 0,0 0 0 0 0,0 0 0 0 0,-1 0 0 0 0,1 0 0 0 0,0 0 0 0 0,0 0 0 0 0,0 0 0 0 0,0 0 0 0 0,0 0 0 0 0,0 0 0 0 0,0-1 0 0 0,0 1 0 0 0,-1 0 0 0 0,1 0 0 0 0,0 0 0 0 0,0 0 0 0 0,0 0 0 0 0,0 0 0 0 0,0 0 0 0 0,0 0 0 0 0,0 0 0 0 0,0-1 0 0 0,0 1-1 0 0,-4-3 12 0 0,3 2-11 0 0,1 1-1 0 0,-1 0 1 0 0,1-1 0 0 0,-1 1 0 0 0,1-1-1 0 0,-1 1 1 0 0,1 0 0 0 0,0-1-1 0 0,-1 1 1 0 0,1-1 0 0 0,0 0-1 0 0,-1 1 1 0 0,1-1 0 0 0,0 1-1 0 0,0-1 1 0 0,-1 1 0 0 0,1-1-1 0 0,-2-11 45 0 0,2-9 59 0 0,-1 14-69 0 0,1 5-29 0 0,0 0-1 0 0,0 0 1 0 0,0 0-1 0 0,0 0 1 0 0,0-1-1 0 0,1 1 1 0 0,-1 0 0 0 0,1 0-1 0 0,-1 0 1 0 0,1-1-6 0 0,4-5 25 0 0,-4 7-22 0 0,0-1 0 0 0,0 1-1 0 0,0-1 1 0 0,0 1 0 0 0,-1-1 0 0 0,1 1-1 0 0,0-1 1 0 0,-1 1 0 0 0,0-1 0 0 0,1 0-1 0 0,-1 1 1 0 0,0-1 0 0 0,0 0 0 0 0,1 1-1 0 0,-2-2-1 0 0,2-3-1 0 0,-1 1 0 0 0,1 0 0 0 0,0 0 0 0 0,1 0 0 0 0,-1 0 0 0 0,1 0 0 0 0,0 0 0 0 0,0 0 0 0 0,0 0 0 0 0,1 0 0 0 0,-1 1 0 0 0,1-1 0 0 0,1 1 0 0 0,2-4-1 0 0,-2 5 1 0 0,-1-1 0 0 0,1 0 0 0 0,-1 0 0 0 0,0-1 0 0 0,-1 1 0 0 0,1-1 0 0 0,-1 1 0 0 0,1-1 0 0 0,-1-1 0 0 0,0 1 0 0 0,0 0 0 0 0,0 0 0 0 0,1 0 0 0 0,-1 1 0 0 0,1-1 0 0 0,0 1 0 0 0,1 0 0 0 0,-1 0 0 0 0,1 0 0 0 0,0 0 0 0 0,3-2 0 0 0,4-5 0 0 0,-7 8 0 0 0,0-1-1 0 0,1 1 1 0 0,-1 0-1 0 0,1 0 1 0 0,0 1-1 0 0,-1-1 0 0 0,1 1 1 0 0,2 0 0 0 0,13-7-55 0 0,-13 4 45 0 0,-7 5 10 0 0,1-1 0 0 0,0 0-1 0 0,0 1 1 0 0,-1-1 0 0 0,1 1 0 0 0,0-1 0 0 0,0 1 0 0 0,0-1 0 0 0,0 1 0 0 0,-1-1 0 0 0,1 1 0 0 0,0 0 0 0 0,0-1 0 0 0,0 1-1 0 0,0 0 1 0 0,0 0 0 0 0,0 0 0 0 0,0 0 0 0 0,0 0 0 0 0,0 0 0 0 0,0 0 0 0 0,0 0 0 0 0,0 0 0 0 0,0 0 0 0 0,0 1 0 0 0,0-1-1 0 0,0 0 1 0 0,7 5 0 0 0,-7-4-4 0 0,0 0 0 0 0,1 0 1 0 0,-1 0-1 0 0,1 0 0 0 0,-1-1 0 0 0,1 1 1 0 0,-1 0-1 0 0,1-1 0 0 0,0 0 0 0 0,-1 1 0 0 0,1-1 1 0 0,0 0-1 0 0,-1 0 0 0 0,1 1 4 0 0,0-1 0 0 0,-1 0-1 0 0,1 0 1 0 0,0 0-1 0 0,-1 0 1 0 0,1 1-1 0 0,0-1 1 0 0,-1 1-1 0 0,1-1 1 0 0,-1 1-1 0 0,1-1 1 0 0,-1 1-1 0 0,1 0 1 0 0,-1 0 0 0 0,1 0-1 0 0,-1 0 1 0 0,0 0-1 0 0,0 0 1 0 0,1 0 0 0 0,1 3-7 0 0,0 0 0 0 0,0 1 0 0 0,0-1 1 0 0,-1 0-1 0 0,1 1 7 0 0,0 0-6 0 0,-1-1-1 0 0,1 0 1 0 0,-1 0-1 0 0,1 0 1 0 0,1 1 6 0 0,-1-3-5 0 0,0 0 0 0 0,-1 1 0 0 0,1-1 0 0 0,-1 1 1 0 0,0 0-1 0 0,0 0 0 0 0,0 0 0 0 0,0 0 1 0 0,0 0-1 0 0,-1 0 0 0 0,1 1 0 0 0,-1-1 0 0 0,0 1 1 0 0,0-1-1 0 0,0 1 0 0 0,0-1 0 0 0,-1 1 1 0 0,1-1-1 0 0,-1 2 5 0 0,0-3-5 0 0,0 1 0 0 0,0-1 0 0 0,0 1 0 0 0,1 0 0 0 0,-1-1 0 0 0,1 1 1 0 0,0-1-1 0 0,-1 0 0 0 0,1 1 0 0 0,0-1 0 0 0,2 2 5 0 0,-2-1 0 0 0,0-1 0 0 0,0 0 0 0 0,0 1 0 0 0,0-1 0 0 0,0 0 0 0 0,-1 1 0 0 0,1-1 0 0 0,-1 1 0 0 0,0 0 0 0 0,1-1 1 0 0,-1 3-1 0 0,0 45 0 0 0,0-6 0 0 0,-1-38 0 0 0,1-5-2 0 0,14 24 14 0 0,-12-9 31 0 0,1 0-22 0 0,10-1 22 0 0,-12-13-239 0 0,0-1 76 0 0,1 0 66 0 0,-1 0 56 0 0,0 0 52 0 0,0 1 42 0 0,2 2 330 0 0,-2-2-281 0 0,0-1-95 0 0,0 0-36 0 0,-1 0-40 0 0,1 0-43 0 0,-1 0-48 0 0,0 0-55 0 0,1 1-78 0 0,-1-1-78 0 0,0 0-84 0 0,0 1-91 0 0,1-1-100 0 0,-1 1-106 0 0,0-1-114 0 0,0 1-121 0 0,0-2-1022 0 0,0 0-1118 0 0</inkml:trace>
  <inkml:trace contextRef="#ctx0" brushRef="#br0" timeOffset="1302.24">1452 726 7856 0 0,'3'0'174'0'0,"1"1"-72"0"0,5 0-16 0 0,-2-1 5 0 0,0-1 37 0 0,0-2 69 0 0,17-10-159 0 0,-6-1-38 0 0,-11 12 8 0 0,-1-1 78 0 0,-4-1 55 0 0,4-2 202 0 0,6 2 3 0 0,3 0 61 0 0,0-7 103 0 0,-6 3-169 0 0,0 1-90 0 0,2 0-33 0 0,5 0 17 0 0,-6 4-31 0 0,-3 0-50 0 0,12-10 233 0 0,-11 4-162 0 0,0 1 33 0 0,-3 3-197 0 0,-2 1-16 0 0,1 1 0 0 0,-1-1 0 0 0,1 1 0 0 0,0-1 0 0 0,2 0-45 0 0,5-1 84 0 0,-9 5-76 0 0,0-1-1 0 0,1-1 0 0 0,-1 1 0 0 0,0 0 0 0 0,0-1 0 0 0,0 1 1 0 0,0-1-1 0 0,0 1 0 0 0,0-1-7 0 0,3-3 17 0 0,1 1 1 0 0,0 0-1 0 0,-1 0 0 0 0,2 1 1 0 0,-1 0-1 0 0,1 0-17 0 0,-2 0 16 0 0,8 0 7 0 0,-7 1 25 0 0,4-9-26 0 0,-7 9 32 0 0,-6-1-1 0 0,2 2-51 0 0,-1-1-1 0 0,1 1 1 0 0,-1 0-1 0 0,1 0 1 0 0,-1 0-1 0 0,0 0 1 0 0,0 0 0 0 0,1 1-1 0 0,-1-1 1 0 0,0 1-1 0 0,0-1 1 0 0,-1 0-2 0 0,-6 0 39 0 0,-1 1 48 0 0,7 0 43 0 0,1 0-2 0 0,-10 0-24 0 0,-21 0-80 0 0,2 0-24 0 0,30 0-1 0 0,1-1 1 0 0,0 1 0 0 0,-1 0 0 0 0,1 0 0 0 0,-1 0 0 0 0,1 0 0 0 0,0 0 0 0 0,-1 0-1 0 0,1 0 1 0 0,-1 0 0 0 0,1 0 0 0 0,0 0 0 0 0,-1 0 0 0 0,1 0 0 0 0,-1 0 0 0 0,1 0-1 0 0,0 0 1 0 0,-1 1 0 0 0,1-1 0 0 0,0 0 0 0 0,-1 0 0 0 0,1 0 0 0 0,0 0 0 0 0,-1 1-1 0 0,1-1 1 0 0,0 0 0 0 0,-1 0 0 0 0,1 1 0 0 0,0-1 0 0 0,0 0 0 0 0,-1 1 0 0 0,-5 6 13 0 0,-8 1 31 0 0,1 3-23 0 0,10-8-16 0 0,1-1 0 0 0,-1 2-1 0 0,1-1 1 0 0,0 0 0 0 0,0 0-1 0 0,0 1 1 0 0,1 0-5 0 0,0-3 1 0 0,0 1 1 0 0,1 0-1 0 0,-1-1 1 0 0,0 1-1 0 0,0-1 1 0 0,0 1-1 0 0,0-1 1 0 0,0 0-1 0 0,0 1 1 0 0,-1-1-1 0 0,1 0 1 0 0,0 0-1 0 0,-1 0 1 0 0,0 1-2 0 0,1-2 0 0 0,0 0 0 0 0,0 1 0 0 0,0-1 0 0 0,0 1 0 0 0,0-1 0 0 0,1 0 0 0 0,-1 1 0 0 0,0-1 0 0 0,0 1 0 0 0,1 0 0 0 0,-1-1 0 0 0,0 1 0 0 0,0 0 0 0 0,1-1 0 0 0,-1 1 0 0 0,1 0 0 0 0,-1 0 0 0 0,1 0 0 0 0,-1-1 0 0 0,1 1 0 0 0,0 0 0 0 0,-1 0 0 0 0,1 0 0 0 0,0 0 0 0 0,-1 0 0 0 0,1 0 0 0 0,0 0 0 0 0,0 0 0 0 0,0-1 0 0 0,0 1 0 0 0,0 0 0 0 0,0 0 0 0 0,0 0 0 0 0,0 0 0 0 0,1 0 0 0 0,-1 0 0 0 0,0 6 0 0 0,0-5 2 0 0,0 0 0 0 0,0 0 1 0 0,-1-1-1 0 0,1 1 1 0 0,-1 0-1 0 0,1 0 1 0 0,-1-1-1 0 0,1 1 1 0 0,-1 0-1 0 0,0-1 1 0 0,0 1-1 0 0,0-1 1 0 0,0 1-3 0 0,0-1 2 0 0,0 1 0 0 0,0-1 1 0 0,0 1-1 0 0,1 0 1 0 0,-1-1-1 0 0,0 1 1 0 0,1 0-1 0 0,-1-1 1 0 0,1 1-1 0 0,0 0 1 0 0,-1 0-1 0 0,1 0 1 0 0,0-1-3 0 0,0 11 0 0 0,-1-9 0 0 0,1 1 0 0 0,0-1 0 0 0,0 0 0 0 0,0 0 0 0 0,0 1 0 0 0,1-1 0 0 0,-1 0 0 0 0,1 0 0 0 0,0 0 0 0 0,0 1 0 0 0,4 4 0 0 0,-4-7 4 0 0,0 1 0 0 0,0-1-1 0 0,-1 0 1 0 0,1 1 0 0 0,0 0 0 0 0,-1-1-1 0 0,1 1 1 0 0,-1-1 0 0 0,1 1 0 0 0,-1-1 0 0 0,1 1-1 0 0,-1 0 1 0 0,0-1 0 0 0,0 1-4 0 0,0-1 2 0 0,0 0 0 0 0,0 0 0 0 0,0 0 0 0 0,0-1 0 0 0,0 1-1 0 0,1 0 1 0 0,-1 0 0 0 0,0-1 0 0 0,0 1 0 0 0,1 0 0 0 0,-1 0 0 0 0,0-1 0 0 0,1 1 0 0 0,-1 0 0 0 0,1-1 0 0 0,-1 1 0 0 0,1 0 0 0 0,-1-1 0 0 0,1 1-1 0 0,0-1 1 0 0,-1 1 0 0 0,1-1 0 0 0,0 1 0 0 0,-1-1 0 0 0,1 0 0 0 0,0 1 0 0 0,-1-1 0 0 0,1 0 0 0 0,1 1-2 0 0,-1-1 2 0 0,0 1 0 0 0,0-1 1 0 0,0 1-1 0 0,0 0 0 0 0,0-1 1 0 0,0 1-1 0 0,0 0 0 0 0,0 0 1 0 0,0 0-1 0 0,0 0 0 0 0,0 0 1 0 0,0 0-1 0 0,-1 0 0 0 0,1 0 1 0 0,0 0-3 0 0,4 10 46 0 0,-5-10-43 0 0,0 0-1 0 0,1 0 1 0 0,-1 0 0 0 0,0 0-1 0 0,1 1 1 0 0,0-1 0 0 0,-1 0-1 0 0,1 0 1 0 0,0-1 0 0 0,-1 1-1 0 0,1 0 1 0 0,0 0 0 0 0,0 0 0 0 0,0 0-1 0 0,0-1 1 0 0,0 1 0 0 0,0 0-1 0 0,0 0-2 0 0,62 30 172 0 0,-59-29-148 0 0,0-1 0 0 0,0 0 0 0 0,0-1 0 0 0,0 1 0 0 0,0-1 0 0 0,0 0 0 0 0,0 1-1 0 0,0-2 1 0 0,0 1 0 0 0,1-1-24 0 0,-1 1 17 0 0,0 0 0 0 0,0 0 0 0 0,0 0 0 0 0,0 0-1 0 0,0 0 1 0 0,4 2-17 0 0,7 3 50 0 0,-12-3-39 0 0,0-1-1 0 0,1 0 1 0 0,-1 0 0 0 0,1 0-1 0 0,-1 0 1 0 0,1-1-1 0 0,-1 1 1 0 0,1-1 0 0 0,0 0-11 0 0,21 1 60 0 0,18-1-8 0 0,-19-4-122 0 0,-18 2 4 0 0,3-1 42 0 0,-2 0 14 0 0,-3 1-28 0 0,0 1-32 0 0,0 0-48 0 0,-1 1-26 0 0,1-1-50 0 0,0 1-56 0 0,1 0-65 0 0,-2 0-20 0 0,0 0-52 0 0,0 0-48 0 0,0 0-41 0 0,1 0-141 0 0,0 0-40 0 0,0 0-171 0 0,3 0-458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21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9848 0 0,'0'0'222'0'0,"0"0"30"0"0,0 3 19 0 0,-1 0-117 0 0,1-2-113 0 0,3 4 22 0 0,8 15-42 0 0,-2-3-49 0 0,-6-10 53 0 0,1 0 90 0 0,-2 1 127 0 0,-2 0 84 0 0,3 8 414 0 0,2-8-375 0 0,0 2 154 0 0,-2 3 102 0 0,-1-1-177 0 0,1-6-179 0 0,0 0-37 0 0,2 2 52 0 0,1 5 213 0 0,0-2-107 0 0,-2-4-151 0 0,-2 3-3 0 0,-1 4 45 0 0,1-6-125 0 0,3 0-20 0 0,-4-7-104 0 0,0 1-1 0 0,0-1 1 0 0,0 1-1 0 0,-1-1 1 0 0,1 1-1 0 0,0-1 1 0 0,-1 1-1 0 0,1-1 1 0 0,-1 1-1 0 0,1 0 1 0 0,-1-1-1 0 0,0 1 1 0 0,0 0-1 0 0,0 0-27 0 0,2 9 93 0 0,5 1-28 0 0,-3-4-34 0 0,-1 5 35 0 0,-3 0 6 0 0,0 1-71 0 0,0-7 38 0 0,3-7-117 0 0,0 0 8 0 0,0 0-81 0 0,-1 0-94 0 0,-1 0 70 0 0,0 0-41 0 0,0 0-45 0 0,-1 0-42 0 0,1 1-38 0 0,-1-1-36 0 0,1 0-245 0 0,-1 0-58 0 0,0 1-45 0 0,0 0-34 0 0,0 3-1360 0 0,0 5-1208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22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10424 0 0,'0'0'233'0'0,"2"2"39"0"0,5 7-76 0 0,-6-8-167 0 0,0 1-1 0 0,0-1 0 0 0,-1 0 1 0 0,1 1-1 0 0,-1-1 1 0 0,1 1-1 0 0,-1-1 1 0 0,1 1-1 0 0,-1-1 0 0 0,0 1 1 0 0,0-1-1 0 0,0 2-28 0 0,2 10 81 0 0,5 2-59 0 0,3 7-23 0 0,-6-11 13 0 0,1-1 13 0 0,-3-2 80 0 0,-1 0 79 0 0,0 0 115 0 0,-1-1 8 0 0,2-2-42 0 0,4 11 412 0 0,0-4-192 0 0,-2-2-84 0 0,-1-3-221 0 0,2 10 102 0 0,-3-11-153 0 0,-1 0 44 0 0,0 0 16 0 0,0 1 50 0 0,-1 0 60 0 0,0 0 70 0 0,0 3-95 0 0,0 6 94 0 0,3-10-71 0 0,8 4-10 0 0,-9-7-40 0 0,-2-3-21 0 0,0 0-2 0 0,0 0-12 0 0,0 0-52 0 0,0 0-28 0 0,0 0-4 0 0,0 0-5 0 0,0 0-22 0 0,0 0-6 0 0,0 0-6 0 0,0 0-5 0 0,0-3-26 0 0,0-10 15 0 0,1-3-5 0 0,-1 14-65 0 0,1 1-1 0 0,-1-1 1 0 0,1 1-1 0 0,0-1 0 0 0,0 1 1 0 0,0 0-1 0 0,0-1 1 0 0,0 1-1 0 0,0 0 1 0 0,0 0-1 0 0,0 0 0 0 0,1-1-2 0 0,-1 0 3 0 0,0 0 0 0 0,0 0 0 0 0,-1 0-1 0 0,1 0 1 0 0,-1 0 0 0 0,1 0-1 0 0,-1 0 1 0 0,0 0 0 0 0,0 0-1 0 0,0 0 1 0 0,0 0 0 0 0,0-1-3 0 0,1-12 27 0 0,1 10-24 0 0,0 0-1 0 0,0 0 1 0 0,1 0-1 0 0,0 0 1 0 0,2-1-3 0 0,7-13-1 0 0,14-29 24 0 0,3 4-82 0 0,4 2-72 0 0,5 2-62 0 0,-37 39 188 0 0,1-1-1 0 0,0 1 0 0 0,0-1 0 0 0,0 1 0 0 0,0 0 0 0 0,0 0 1 0 0,0-1-1 0 0,0 2 0 0 0,1-1 0 0 0,-1 0 0 0 0,0 0 0 0 0,1 1 1 0 0,-1-1-1 0 0,1 1 6 0 0,9-3-15 0 0,1-3-25 0 0,-12 5 36 0 0,1 0 0 0 0,-1 0 0 0 0,1 0 0 0 0,-1 1 1 0 0,1-1-1 0 0,0 0 0 0 0,-1 1 0 0 0,1-1 0 0 0,0 1 0 0 0,-1 0 0 0 0,1 0 1 0 0,0 0-1 0 0,-1 0 0 0 0,1 0 4 0 0,4 0-12 0 0,-1 1 0 0 0,0-1 0 0 0,0 1 0 0 0,0 1 0 0 0,0-1 0 0 0,0 1 0 0 0,0 0 1 0 0,0 0-1 0 0,0 0 0 0 0,0 1 0 0 0,-1 0 0 0 0,1 0 0 0 0,-1 0 0 0 0,4 3 12 0 0,10 9-51 0 0,6-1 22 0 0,-14-6-24 0 0,14 13 39 0 0,-22-20 14 0 0,0 0 0 0 0,-1 1 0 0 0,1-1 0 0 0,0 0 0 0 0,0 1 0 0 0,-1 0 0 0 0,1-1 0 0 0,0 2 0 0 0,-1-2 0 0 0,-1 0 0 0 0,0 0 0 0 0,1 0 0 0 0,-1 0 0 0 0,0 0 0 0 0,0 0 0 0 0,0 1 0 0 0,1-1 0 0 0,-1 0 0 0 0,0 0 0 0 0,-1 0 0 0 0,1 0 0 0 0,0 5 0 0 0,0-4 0 0 0,0 0 0 0 0,0-1 0 0 0,0 1 0 0 0,0 0 0 0 0,1-1 0 0 0,-1 1 0 0 0,0 0 0 0 0,1-1 0 0 0,-1 1 0 0 0,1 0 0 0 0,10 11 0 0 0,-9-12 0 0 0,-1 1 0 0 0,1 0 0 0 0,0 0 0 0 0,-1 0 0 0 0,1 0 0 0 0,-1 0 0 0 0,0 0 0 0 0,0 0 0 0 0,1 2 0 0 0,3 22 0 0 0,6-8 0 0 0,-8-4 11 0 0,-1-9 32 0 0,9 13-36 0 0,-1 6-60 0 0,-5-11-29 0 0,-2-8-102 0 0,-2-5-231 0 0,0 0 38 0 0,1 0-203 0 0,-1 0 82 0 0,1 0 131 0 0,-1 0 31 0 0,2 1-675 0 0,-2-1 544 0 0,1 1-80 0 0,0 0-104 0 0,4 3-1551 0 0,4 5-1250 0 0,-10-9 3438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22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32 6688 0 0,'-26'0'197'0'0,"26"0"-194"0"0,0 0 1 0 0,0-1-1 0 0,0 1 1 0 0,-1 0-1 0 0,1 0 0 0 0,0 0 1 0 0,0 0-1 0 0,0 0 0 0 0,0 0 1 0 0,0 0-1 0 0,0 0 0 0 0,-1 0 1 0 0,1 0-1 0 0,0 0 0 0 0,0 0 1 0 0,0 0-1 0 0,0 0 1 0 0,0 0-1 0 0,-1 0 0 0 0,1 0 1 0 0,0 0-1 0 0,0 0 0 0 0,0 0 1 0 0,0 0-1 0 0,0 0 0 0 0,0 0 1 0 0,-1 0-1 0 0,1 0 1 0 0,0 0-1 0 0,0 0 0 0 0,0 0 1 0 0,0 1-1 0 0,0-1 0 0 0,0 0 1 0 0,0 0-1 0 0,-1 0 0 0 0,1 0 1 0 0,0 0-1 0 0,0 0 0 0 0,0 0 1 0 0,0 1-1 0 0,0-1 1 0 0,0 0-1 0 0,0 0 0 0 0,0 0 1 0 0,0 0-1 0 0,0 0 0 0 0,0 0 1 0 0,0 1-1 0 0,0-1 0 0 0,0 0 1 0 0,0 0-1 0 0,0 0 0 0 0,0 0-3 0 0,-3 13 38 0 0,1-8-10 0 0,-1 0 53 0 0,0 0 44 0 0,0 0 36 0 0,-3 4 234 0 0,-10 13 645 0 0,10-16-772 0 0,0 1-61 0 0,-6 4 398 0 0,1 1-60 0 0,-13 12 438 0 0,15-11-533 0 0,5-4-177 0 0,1 0-35 0 0,-3 10 207 0 0,-4-6-112 0 0,9-11-268 0 0,-1-1 1 0 0,0 1-1 0 0,1 0 0 0 0,-1 0 1 0 0,1 0-1 0 0,-1 0 0 0 0,0 2-65 0 0,0 11 390 0 0,-1-5-84 0 0,-2 1-97 0 0,-2 5 53 0 0,9-9-41 0 0,4-2-42 0 0,-5-5-168 0 0,-1 0 0 0 0,0 0 0 0 0,1 1 0 0 0,-1-1 1 0 0,1 0-1 0 0,-1 1 0 0 0,0-1 0 0 0,1 0 0 0 0,-1 1 0 0 0,0-1 1 0 0,1 0-1 0 0,-1 1 0 0 0,0-1 0 0 0,1 1 0 0 0,-1-1 0 0 0,0 0 1 0 0,0 1-1 0 0,0-1 0 0 0,1 1 0 0 0,-1-1 0 0 0,0 1 1 0 0,0-1-1 0 0,0 1 0 0 0,0-1 0 0 0,0 1 0 0 0,0-1 0 0 0,0 1 1 0 0,0-1-1 0 0,0 1 0 0 0,0-1 0 0 0,0 1 0 0 0,0 0-11 0 0,0 12 223 0 0,0-11-20 0 0,6-1-27 0 0,-1 0-46 0 0,1 2 0 0 0,0 0-53 0 0,7 4 42 0 0,-2-6 32 0 0,-4-1-63 0 0,-5 1-59 0 0,0-1-1 0 0,1 0 1 0 0,-1 0 0 0 0,0 0-1 0 0,0 0 1 0 0,0-1-1 0 0,0 1 1 0 0,0-1-1 0 0,1 1 1 0 0,0-1-29 0 0,15-7 127 0 0,-16 6-110 0 0,1 2-1 0 0,0-1 1 0 0,0 0-1 0 0,0 0 0 0 0,0 1 1 0 0,0 0-1 0 0,1-1-16 0 0,-4 2 4 0 0,0-1 0 0 0,1 0 0 0 0,-1 0 0 0 0,0 0 0 0 0,1 0 0 0 0,-1 0 0 0 0,0 0 0 0 0,1 0 0 0 0,-1 0 0 0 0,0 0 0 0 0,0 0 0 0 0,1-1 0 0 0,-1 1 0 0 0,0 0 0 0 0,1 0 0 0 0,-1 0 0 0 0,0 0 0 0 0,1 0 0 0 0,-1-1 0 0 0,0 1 0 0 0,0 0 0 0 0,1 0 0 0 0,-1 0 0 0 0,0-1 0 0 0,0 1 0 0 0,1 0-4 0 0,3-4 43 0 0,0 0-28 0 0,-1 1 0 0 0,1-1 1 0 0,-1 0-1 0 0,1 0 0 0 0,0-2-15 0 0,1-5 44 0 0,6-7-1 0 0,-6 10 10 0 0,1-6-40 0 0,-2 3 18 0 0,1 1 1 0 0,0 0-1 0 0,4-5-31 0 0,-7 12 5 0 0,0 0 0 0 0,-1 1 0 0 0,1-1 0 0 0,-1 0 0 0 0,1 0 1 0 0,-1 0-1 0 0,0 0 0 0 0,0 0 0 0 0,0-1 0 0 0,-1 1 0 0 0,1 0 0 0 0,-1 0 0 0 0,1-3-5 0 0,-1 2 0 0 0,0 1 0 0 0,1-1 0 0 0,-1 1 0 0 0,1-1 0 0 0,0 1 0 0 0,0-1 0 0 0,0 1 0 0 0,1 0 0 0 0,-1-1 0 0 0,1 1 0 0 0,0 0 0 0 0,-1 0 0 0 0,2 0 0 0 0,-1 0 0 0 0,0 0 0 0 0,0 1 0 0 0,1-1 0 0 0,0 1 0 0 0,0-1 0 0 0,0-1 0 0 0,-1 1 0 0 0,1-1 0 0 0,-1 1 0 0 0,0-1 0 0 0,0 0 0 0 0,0 0 0 0 0,0 0 0 0 0,-1-1 0 0 0,0 2 0 0 0,1 0 0 0 0,-1 0 0 0 0,0 1 0 0 0,1-1 0 0 0,-1 0 0 0 0,1 0 0 0 0,1 0 0 0 0,10-5-21 0 0,-8-2-79 0 0,8 4 7 0 0,0-4 11 0 0,-10 7-2 0 0,-3 3-9 0 0,0 3 17 0 0,0 1 42 0 0,0-2 26 0 0,-1 0 1 0 0,1 1-1 0 0,1-1 0 0 0,-1 1 0 0 0,0-1 0 0 0,0 0 1 0 0,1 1-1 0 0,-1-1 0 0 0,2 2 8 0 0,6 14-48 0 0,-7-15 43 0 0,0 0 1 0 0,0 0-1 0 0,-1 0 1 0 0,1 0-1 0 0,-1 0 1 0 0,1 0-1 0 0,-1 2 5 0 0,0-3-5 0 0,0 0-1 0 0,-1 0 1 0 0,1 0 0 0 0,0-1-1 0 0,-1 1 1 0 0,1 0 0 0 0,-1 0-1 0 0,1-1 1 0 0,-1 1 0 0 0,0 0-1 0 0,0 0 6 0 0,0-1-2 0 0,1 1 0 0 0,-1-1 0 0 0,0 0 1 0 0,1 0-1 0 0,0 0 0 0 0,-1 1 0 0 0,1-1 0 0 0,0 0 0 0 0,-1 0 0 0 0,1 1 0 0 0,0-1 2 0 0,1 5-9 0 0,0-1-1 0 0,0 0 1 0 0,0 1-1 0 0,1-1 1 0 0,0 0-1 0 0,0 0 0 0 0,1 3 10 0 0,0-4-5 0 0,-1 0-1 0 0,-1 0 1 0 0,1 1-1 0 0,0-1 1 0 0,-1 0-1 0 0,0 1 1 0 0,0-1-1 0 0,0 1 1 0 0,-1-1-1 0 0,0 1 1 0 0,0 0-1 0 0,0-1 0 0 0,0 5 6 0 0,-1-6 0 0 0,2 0 0 0 0,-1 0 0 0 0,0 0 0 0 0,1 0 0 0 0,-1 0 0 0 0,1 0 0 0 0,0 0 0 0 0,0 0 0 0 0,0 0 0 0 0,0 0 0 0 0,1-1 0 0 0,-1 1 0 0 0,1 0 0 0 0,-1-1 0 0 0,2 2 0 0 0,0 2 0 0 0,0 0 0 0 0,-1 1 0 0 0,0-1 0 0 0,0 1 0 0 0,0-1 0 0 0,-1 1 0 0 0,0 0 0 0 0,-1-1 0 0 0,1 1 0 0 0,-1 0 0 0 0,-1 6 0 0 0,1-9 0 0 0,0 0 0 0 0,1 0 0 0 0,-1 0 0 0 0,1 0 0 0 0,0 0 0 0 0,0 0 0 0 0,0 0 0 0 0,0 0 0 0 0,1 0 0 0 0,-1-1 0 0 0,1 1 0 0 0,2 2 0 0 0,-2-1 0 0 0,1-1 0 0 0,-1 1 0 0 0,0 0 0 0 0,0 0 0 0 0,-1-1 0 0 0,1 4 0 0 0,1 31 27 0 0,-1-16 99 0 0,6 6-18 0 0,-7-24-77 0 0,1 0-1 0 0,-1 0 0 0 0,1 1 1 0 0,-1-1-1 0 0,0 6-30 0 0,-2 3 89 0 0,-3 1 35 0 0,-6 6 21 0 0,8-17-105 0 0,0 0-1 0 0,0 0 1 0 0,0 0 0 0 0,0 1-1 0 0,1-1 1 0 0,0 1-1 0 0,-1 2-39 0 0,7 12 224 0 0,-12-1-1 0 0,1 8-6 0 0,1-13-78 0 0,4-9-60 0 0,-2 1 0 0 0,1-1 0 0 0,0 0 0 0 0,-1 0 0 0 0,-3 4-79 0 0,-1-2 106 0 0,-3-2 15 0 0,8-3-97 0 0,-1 0 0 0 0,1 0 0 0 0,0 1 0 0 0,0-1 0 0 0,0 0 0 0 0,0 1 0 0 0,0-1-1 0 0,0 1 1 0 0,0 0-24 0 0,0 0 17 0 0,1-1-1 0 0,-1 0 1 0 0,0 1-1 0 0,1-1 1 0 0,-1 0-1 0 0,0 0 1 0 0,0 0-1 0 0,0 0 1 0 0,0 0-1 0 0,0 0 1 0 0,0-1-17 0 0,-21 3 125 0 0,21-3-117 0 0,1 0 1 0 0,-1 0-1 0 0,0 0 0 0 0,1 0 1 0 0,-1 1-1 0 0,0-1 0 0 0,1 0 1 0 0,-1 1-1 0 0,0 0 0 0 0,1-1 1 0 0,-1 1-1 0 0,1 0 0 0 0,-1 0 1 0 0,1 0-9 0 0,-12 5 30 0 0,8-5-22 0 0,-1 0 0 0 0,0 0 1 0 0,0-1-1 0 0,1 0 1 0 0,-1 0-1 0 0,0 0 0 0 0,0-1 1 0 0,1 0-1 0 0,-1 0 1 0 0,0 0-1 0 0,1-1 0 0 0,-1 0-8 0 0,-18-4 14 0 0,1 4-38 0 0,9 1-25 0 0,10 0 39 0 0,1 0 0 0 0,0 0 0 0 0,-1 0 0 0 0,1 0 0 0 0,0 0 0 0 0,-1-2 10 0 0,-10-3-103 0 0,5 3-83 0 0,1-1 43 0 0,-32-10-344 0 0,32 11 352 0 0,0 0-36 0 0,0 0-49 0 0,-1 0-56 0 0,0-1-69 0 0,0 1-78 0 0,0-1-88 0 0,0 1-98 0 0,4 1 176 0 0,1 1-56 0 0,0-1-50 0 0,0 0-43 0 0,-2 0-166 0 0,1 1-43 0 0,-2-2-200 0 0,-3 0-541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22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13040 0 0,'0'0'297'0'0,"0"0"39"0"0,0 0 19 0 0,0 0-145 0 0,0 0-99 0 0,0 0-79 0 0,0 0-46 0 0,0 0-33 0 0,0 0-43 0 0,0 0-25 0 0,0 0-41 0 0,0 0-47 0 0,0 0-53 0 0,0 0-57 0 0,0 0-52 0 0,0 0-47 0 0,0 0-40 0 0,0 0-137 0 0,0 0-40 0 0,0 0-165 0 0,0 0-440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23.6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32 7200 0 0,'0'0'165'0'0,"0"0"22"0"0,-3 0 6 0 0,-13-1-47 0 0,3-1-18 0 0,12 2-117 0 0,0 0 0 0 0,1-1 0 0 0,-1 1 1 0 0,0 0-1 0 0,1-1 0 0 0,-1 1 0 0 0,0 0 0 0 0,1-1 0 0 0,-1 1 0 0 0,1-1 0 0 0,-1 1 0 0 0,1-1 0 0 0,-1 1 0 0 0,1-1 0 0 0,-1 0-11 0 0,-2-2 124 0 0,0 0 264 0 0,3 3 11 0 0,-2 0-11 0 0,-24 0 270 0 0,23 0-344 0 0,0 0-17 0 0,1 0-265 0 0,-3 0 100 0 0,-11 1 284 0 0,10 1-333 0 0,3 0-38 0 0,1 0-1 0 0,-1 1 1 0 0,0-1 0 0 0,1 1 0 0 0,-1 0 0 0 0,1 0 0 0 0,0 0 0 0 0,0 0 0 0 0,0 0-1 0 0,-1 2-44 0 0,-6 10 125 0 0,-2-2-42 0 0,2-4-1 0 0,-1 0-38 0 0,-22 23-15 0 0,20-16 13 0 0,1 0-36 0 0,0 2 40 0 0,4-6 28 0 0,1 0-1 0 0,0 0 0 0 0,-3 12-73 0 0,-2 3 11 0 0,7-3 45 0 0,5 11 129 0 0,0-15-104 0 0,1-15-3 0 0,0-4-68 0 0,-1 0 1 0 0,0 1 0 0 0,1-1-1 0 0,-1 0 1 0 0,1 0 0 0 0,-1 0-1 0 0,1 0 1 0 0,0-1 0 0 0,-1 1-1 0 0,1 0 1 0 0,0-1 0 0 0,0 1-1 0 0,-1-1 1 0 0,1 1 0 0 0,1-1-11 0 0,2 3 93 0 0,-1 0-85 0 0,2 1 66 0 0,-5-3-38 0 0,1 0 1 0 0,0-1-1 0 0,0 1 1 0 0,-1 0-1 0 0,1-1 0 0 0,0 1 1 0 0,0-1-1 0 0,0 1 1 0 0,0-1-1 0 0,-1 0 0 0 0,1 0 1 0 0,1 0-37 0 0,8-3 145 0 0,-3-2-68 0 0,-7 4-61 0 0,0 0 1 0 0,1 0-1 0 0,-1 1 1 0 0,1-1-1 0 0,-1 0 0 0 0,1 0 1 0 0,-1 1-1 0 0,1-1 0 0 0,0 1 1 0 0,-1 0-1 0 0,1-1 0 0 0,0 1 1 0 0,-1 0-1 0 0,1 0 1 0 0,1 0-17 0 0,1 0 32 0 0,0-1 1 0 0,0 1-1 0 0,1-1 1 0 0,-1 0 0 0 0,0 0-1 0 0,0 0 1 0 0,0-1 0 0 0,2-1-33 0 0,18-5 69 0 0,-21 7-63 0 0,0 0-1 0 0,-1-1 0 0 0,1 1 1 0 0,0 0-1 0 0,-1-1 0 0 0,1 0 1 0 0,-1 0-1 0 0,1 0-5 0 0,7-13 11 0 0,-7 13-11 0 0,-1 0 0 0 0,1 0 0 0 0,0 1 0 0 0,0-1 0 0 0,-1 1 0 0 0,1 0 0 0 0,2-1 0 0 0,-1 1 7 0 0,0-1 1 0 0,0 1-1 0 0,0-1 1 0 0,-1 0-1 0 0,1-1 1 0 0,0 1-1 0 0,-1-1 1 0 0,1 0-8 0 0,12-10 12 0 0,-15 13-11 0 0,1-1 1 0 0,-1 1 0 0 0,0-1 0 0 0,1 0 0 0 0,-1 1 0 0 0,1-1 0 0 0,-1 0 0 0 0,0 0 0 0 0,0 0 0 0 0,0 0 0 0 0,0 0 0 0 0,0 0 0 0 0,1 0 0 0 0,-2 0-1 0 0,1-1 1 0 0,0 1 0 0 0,0 0 0 0 0,0 0 0 0 0,-1-1 0 0 0,1 1 0 0 0,0-1 0 0 0,-1 1 0 0 0,1 0 0 0 0,-1-2-2 0 0,9-20 18 0 0,-4 15-18 0 0,-4 7 1 0 0,0-1-1 0 0,0 1 1 0 0,0 0 0 0 0,-1-1-1 0 0,1 0 1 0 0,0 1 0 0 0,-1-1-1 0 0,1 1 1 0 0,-1-1 0 0 0,0 0-1 0 0,1 1 1 0 0,-1-1 0 0 0,0 0 0 0 0,0 1-1 0 0,0-2 0 0 0,0-2 9 0 0,1 1 0 0 0,0-1-1 0 0,0 1 1 0 0,0-1 0 0 0,1-1-9 0 0,0-1 2 0 0,0 0 0 0 0,0 0 0 0 0,0 0 0 0 0,-1-1 0 0 0,0-1-2 0 0,-1 6 2 0 0,0 1 1 0 0,0-1 0 0 0,0 0 0 0 0,1 0-1 0 0,-1 1 1 0 0,1-1 0 0 0,-1 0 0 0 0,1 1-1 0 0,0-1 1 0 0,0 1 0 0 0,1-1 0 0 0,-1 0-3 0 0,0 1 2 0 0,0 0 1 0 0,0 0-1 0 0,0-1 1 0 0,0 1 0 0 0,0 0-1 0 0,-1-1 1 0 0,1 1-1 0 0,-1 0 1 0 0,0-1-1 0 0,1 1 1 0 0,-1-1 0 0 0,0 0-3 0 0,0-41-12 0 0,0 41-47 0 0,0 3-9 0 0,0 3 4 0 0,0 23 37 0 0,0 40-98 0 0,0-48 120 0 0,15 56-59 0 0,-15-64 64 0 0,0-8 0 0 0,0 0 0 0 0,0 0 0 0 0,0 0 0 0 0,0 0 0 0 0,0 0 0 0 0,0 0 0 0 0,1 0 0 0 0,-1 0 0 0 0,1 0 0 0 0,-1 0 0 0 0,1 0 0 0 0,10 16 12 0 0,-10-13-3 0 0,-1-1 0 0 0,1 0 1 0 0,-1 0-1 0 0,0 0 1 0 0,0 4-10 0 0,0-8 1 0 0,0 4 0 0 0,0-1 1 0 0,0 0 0 0 0,0 0-1 0 0,1 0 1 0 0,-1 0 0 0 0,1 1 0 0 0,0 0-2 0 0,6 1 0 0 0,-4-2 0 0 0,13 25 0 0 0,-15-26 0 0 0,-1 1 0 0 0,1-1 0 0 0,-1 0 0 0 0,1 0 0 0 0,-1 0 0 0 0,0 0 0 0 0,0 0 0 0 0,0 0 0 0 0,0 0 0 0 0,-1 1 0 0 0,1-2 0 0 0,0 0 0 0 0,0 1 0 0 0,0-1 0 0 0,0 0 0 0 0,0 1 0 0 0,0-1 0 0 0,0 0 0 0 0,0 0 0 0 0,0 1 0 0 0,0-1 0 0 0,1 0 0 0 0,-1 0 0 0 0,1 1 0 0 0,-1-1 0 0 0,1 0 0 0 0,-1 0 0 0 0,3 1-56 0 0,1 0 94 0 0,0-1 39 0 0,-3 2-95 0 0,0 0-50 0 0,-1 2-62 0 0,0 2-73 0 0,1 2-88 0 0,-1-9 77 0 0,0 1-36 0 0,0 0-345 0 0,0 0 78 0 0,0-1-48 0 0,2 2-669 0 0,2 2-523 0 0,5 5-996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23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10136 0 0,'0'0'230'0'0,"0"0"30"0"0,0 0 19 0 0,0 0-118 0 0,2 0-83 0 0,-1 0-76 0 0,-1 0 0 0 0,1 0 0 0 0,-1 0-1 0 0,1 0 1 0 0,-1 1 0 0 0,1-1 0 0 0,-1 0 0 0 0,1 0 0 0 0,-1 0 0 0 0,1 0 0 0 0,-1 1 0 0 0,0-1 0 0 0,1 0 0 0 0,-1 0 0 0 0,1 1 0 0 0,-1-1 0 0 0,0 0 0 0 0,1 1 0 0 0,-1-1 0 0 0,0 0 0 0 0,1 1 0 0 0,-1-1 0 0 0,0 1 0 0 0,0-1-2 0 0,6 15 12 0 0,0 1 28 0 0,1-5 31 0 0,-3-6-36 0 0,0 0 1 0 0,-1 0-1 0 0,0 1 0 0 0,0-1 0 0 0,0 1 0 0 0,-1 0 0 0 0,0 0 1 0 0,2 5-36 0 0,-3-6 30 0 0,5 10 173 0 0,-2-2-40 0 0,21 41 429 0 0,-21-45-420 0 0,0 1 0 0 0,-1 0 1 0 0,2 10-173 0 0,2 13 288 0 0,-2-10-109 0 0,3 5 186 0 0,-3-9-156 0 0,0-1-35 0 0,9 32 310 0 0,-13-31-298 0 0,-1-4-24 0 0,4-1 80 0 0,3 1-71 0 0,-6-12-140 0 0,1 0 1 0 0,-1 1-1 0 0,-1-1 1 0 0,1 0 0 0 0,0 1-1 0 0,-1-1 1 0 0,0 1-1 0 0,0 1-31 0 0,0 13 155 0 0,1-14-125 0 0,-1 0 0 0 0,1 0 1 0 0,-1 0-1 0 0,1 0 1 0 0,0 0-1 0 0,0 0 0 0 0,1 0 1 0 0,-1-1-1 0 0,1 1 1 0 0,2 2-31 0 0,-3-2 33 0 0,0 0 0 0 0,0 0 1 0 0,-1 0-1 0 0,1 0 0 0 0,-1 0 1 0 0,0 0-1 0 0,1 0 1 0 0,-2 0-1 0 0,1 0 0 0 0,-1 2-33 0 0,0 14 94 0 0,1-18-84 0 0,1-1 0 0 0,-1 1 0 0 0,0 0 0 0 0,1 0 0 0 0,0-1 0 0 0,-1 1 0 0 0,1 0-1 0 0,0-1 1 0 0,0 1 0 0 0,0-1 0 0 0,0 1 0 0 0,0-1 0 0 0,0 1 0 0 0,0-1-1 0 0,1 1-9 0 0,-2-2 2 0 0,1 0-1 0 0,-1 0 0 0 0,0 0 1 0 0,0 0-1 0 0,0 0 0 0 0,0 1 0 0 0,0-1 1 0 0,0 0-1 0 0,0 0 0 0 0,0 0 0 0 0,1 0 1 0 0,-1 0-1 0 0,0 0 0 0 0,0 0 0 0 0,0 0 1 0 0,0 0-1 0 0,0 0 0 0 0,0 1 0 0 0,0-1 1 0 0,0 0-1 0 0,0 0 0 0 0,0 0 1 0 0,0 0-1 0 0,0 0 0 0 0,0 0 0 0 0,0 1 1 0 0,0-1-1 0 0,0 0 0 0 0,0 0 0 0 0,0 0 1 0 0,0 0-1 0 0,0 0 0 0 0,0 0 0 0 0,0 0 1 0 0,0 1-1 0 0,0-1 0 0 0,0 0 1 0 0,0 0-1 0 0,0 0 0 0 0,0 0 0 0 0,0 0 1 0 0,0 0-1 0 0,0 0 0 0 0,0 1 0 0 0,0-1 1 0 0,0 0-1 0 0,-1 0 0 0 0,1 0 0 0 0,0 0 1 0 0,0 0-1 0 0,0 0 0 0 0,0 0 0 0 0,0 0 1 0 0,0 0-1 0 0,0 0 0 0 0,0 0 1 0 0,-1 0-3 0 0,-9 11 73 0 0,6-4-82 0 0,5 2-84 0 0,-1-7 45 0 0,0-1-148 0 0,0 0 59 0 0,0-1 54 0 0,0 1 46 0 0,0 0 62 0 0,0 0 81 0 0,0 1 424 0 0,0-1-450 0 0,0-1-36 0 0,0 1-47 0 0,0-1-60 0 0,0 1-71 0 0,0-1-84 0 0,0 1-54 0 0,0 0-85 0 0,0-1-90 0 0,0 1-99 0 0,0 0-108 0 0,0-1-116 0 0,0 1-123 0 0,0 0 398 0 0,0-1-33 0 0,0 0-1445 0 0,0 0-1116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24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347 64 6016 0 0,'0'0'133'0'0,"0"0"23"0"0,0 0 11 0 0,-3-3-27 0 0,-4-3-99 0 0,1 2 14 0 0,-2 2 101 0 0,0 1 53 0 0,-7-1 216 0 0,2-9 37 0 0,11 10-246 0 0,0 0-50 0 0,1 0-44 0 0,-1 0-37 0 0,-2 1 11 0 0,-1 1-63 0 0,3-1 2 0 0,1 0 41 0 0,-3 0 26 0 0,-4 0 61 0 0,7 0-120 0 0,-1 0-1 0 0,0 1 0 0 0,0-1 0 0 0,1 0 1 0 0,-1 0-1 0 0,0 1 0 0 0,0-1 0 0 0,1 1 1 0 0,-1-1-1 0 0,1 1 0 0 0,-1 0 0 0 0,0 0 1 0 0,1 0-43 0 0,-6 4 205 0 0,-1 2 62 0 0,-13 7 76 0 0,-3 2 1 0 0,11-1-207 0 0,9-5-47 0 0,3-8-71 0 0,0 1 0 0 0,0-1 0 0 0,-1 0-1 0 0,1 0 1 0 0,0 0 0 0 0,-1 0 0 0 0,1 0 0 0 0,-1 0 0 0 0,0 0-19 0 0,0 1 30 0 0,0-1 0 0 0,0 1 1 0 0,0 0-1 0 0,0-1 1 0 0,0 1-1 0 0,-1 3-30 0 0,-4 7 155 0 0,2-6-38 0 0,-2 1 37 0 0,-4 3 6 0 0,9-8-20 0 0,1 0-62 0 0,1 6-16 0 0,1-6-14 0 0,-1 26 286 0 0,0-29-331 0 0,0 0 0 0 0,0 0 0 0 0,0 0 0 0 0,0 0-1 0 0,0 0 1 0 0,-1 1 0 0 0,1-1 0 0 0,0 0 0 0 0,0 0-1 0 0,0 0 1 0 0,0 0 0 0 0,0 0 0 0 0,0 0 0 0 0,0 0-1 0 0,0 0 1 0 0,1 0 0 0 0,-1 0 0 0 0,0 1 0 0 0,0-1-1 0 0,0 0 1 0 0,0 0 0 0 0,0 0 0 0 0,0 0 0 0 0,0 0-1 0 0,0 0 1 0 0,0 0 0 0 0,0 0 0 0 0,0 0 0 0 0,0 0-1 0 0,0 0 1 0 0,0 0 0 0 0,0 0 0 0 0,0 0 0 0 0,0 1 0 0 0,0-1-1 0 0,1 0 1 0 0,-1 0 0 0 0,0 0 0 0 0,0 0 0 0 0,0 0-1 0 0,0 0 1 0 0,0 0 0 0 0,0 0 0 0 0,0 0 0 0 0,0 0-1 0 0,0 0 1 0 0,0 0 0 0 0,1 0 0 0 0,-1 0 0 0 0,0 0-1 0 0,0 0 1 0 0,0 0 0 0 0,0 0 0 0 0,0 0 0 0 0,0 0-1 0 0,0 0 1 0 0,0 0-3 0 0,1 0 7 0 0,-1-1-1 0 0,1 1 1 0 0,-1 0-1 0 0,0 0 0 0 0,1 0 1 0 0,-1 0-1 0 0,1 1 1 0 0,-1-1-1 0 0,1 0 1 0 0,-1 0-1 0 0,0 0 0 0 0,1 0 1 0 0,-1 0-1 0 0,1 0 1 0 0,-1 1-1 0 0,0-1 1 0 0,1 0-1 0 0,-1 0 1 0 0,0 1-1 0 0,1-1 0 0 0,-1 0 1 0 0,0 0-1 0 0,1 1 1 0 0,-1-1-1 0 0,0 0 1 0 0,0 1-1 0 0,0-1 0 0 0,1 1 1 0 0,-1-1-1 0 0,0 0 1 0 0,0 1-7 0 0,5 6 106 0 0,24 9 256 0 0,-19-13-65 0 0,1-2-83 0 0,-1-2-66 0 0,1-1-51 0 0,1-1-28 0 0,8-6 38 0 0,-10 3 33 0 0,-5 1-86 0 0,1 0-26 0 0,9 0 6 0 0,1-8 38 0 0,0 0-4 0 0,-9 10-57 0 0,-7 2-11 0 0,1 1 0 0 0,-1 0 0 0 0,1 0 0 0 0,-1 0 0 0 0,1 0 0 0 0,-1-1 0 0 0,1 1 0 0 0,-1 0 0 0 0,1 0 0 0 0,-1-1 0 0 0,0 1 1 0 0,1 0-1 0 0,-1-1 0 0 0,0 1 0 0 0,1-1 0 0 0,-1 1 0 0 0,0 0 0 0 0,1-1 0 0 0,-1 1 0 0 0,0-1 0 0 0,0 1 0 0 0,1-1 0 0 0,-1 1 0 0 0,0-1 1 0 0,0 1-1 0 0,0-1 0 0 0,0 1 0 0 0,0-1 0 0 0,0 1 0 0 0,0-1 0 0 0,0 1 0 0 0,0-1 0 0 0,0 1 0 0 0,0-1 0 0 0,0 1 0 0 0,0-1 0 0 0,0 1 1 0 0,0-1-1 0 0,0-2 4 0 0,0 0 1 0 0,1-1 0 0 0,-1 1-1 0 0,1 0 1 0 0,0-1 0 0 0,0 1-1 0 0,0 0 1 0 0,0 0 0 0 0,1 0-1 0 0,-1 0 1 0 0,1 0-5 0 0,0-1 13 0 0,2-9 53 0 0,-5-3-26 0 0,1 8 8 0 0,-1 1-14 0 0,1 5-31 0 0,0 0 1 0 0,0 0-1 0 0,0 0 1 0 0,0-1 0 0 0,0 1-1 0 0,1 0 1 0 0,-1 0-1 0 0,1 0 1 0 0,-1 0 0 0 0,1-1-4 0 0,4-5-1 0 0,-4 6 0 0 0,0 1 0 0 0,0 0 0 0 0,0-1 0 0 0,-1 1 0 0 0,1-1 0 0 0,0 1 0 0 0,-1-1 0 0 0,1 0 0 0 0,-1 1 0 0 0,1-1 0 0 0,-1 0 0 0 0,0 1 0 0 0,0-1 0 0 0,0 0 1 0 0,0-3-17 0 0,0 3 2 0 0,13-22-26 0 0,-3 8 40 0 0,-6 15-5 0 0,-2 2-1 0 0,1-1-67 0 0,-3 0-42 0 0,0 3 9 0 0,0 3 37 0 0,-1 18-81 0 0,5-10 105 0 0,-2-10 39 0 0,0 0 0 0 0,0 1-1 0 0,-1-1 1 0 0,1 0 0 0 0,-1 1 0 0 0,0-1-1 0 0,0 1 1 0 0,0-1 0 0 0,-1 1-1 0 0,0-1 1 0 0,1 1 0 0 0,-2 0 0 0 0,1 3 7 0 0,0 0 0 0 0,2 0 0 0 0,-1 0 0 0 0,1 0 0 0 0,0 0 0 0 0,2 3 0 0 0,3 14 0 0 0,4 7-14 0 0,-6-1-39 0 0,-1-14 41 0 0,-1-11 12 0 0,-2 1 0 0 0,1-1-1 0 0,-1 1 1 0 0,0 0 0 0 0,0 0 0 0 0,-1-1 0 0 0,0 10 0 0 0,-1-9 0 0 0,1 1 0 0 0,0 0 0 0 0,1 0 0 0 0,0-1 0 0 0,1 3 0 0 0,2 5-3 0 0,-2-7 11 0 0,0-1-1 0 0,0 1 1 0 0,0 6-8 0 0,-2-11 10 0 0,1 1 1 0 0,-2-1-1 0 0,1 1 0 0 0,0-1 1 0 0,-1 1-1 0 0,0 1-10 0 0,-3 10 43 0 0,-3 20 71 0 0,5-3 41 0 0,0-14-52 0 0,-9 13 177 0 0,9-27-226 0 0,0 0 0 0 0,-1 0 1 0 0,1 0-1 0 0,-1 0 0 0 0,0 0 1 0 0,0 0-55 0 0,-13 8 185 0 0,-7 0 86 0 0,2-2-38 0 0,2 0-57 0 0,4-6-66 0 0,-6-5-16 0 0,12 1-51 0 0,-9 0 71 0 0,0 0-44 0 0,-57 0 74 0 0,72 0-142 0 0,0-1 0 0 0,0 1-1 0 0,-1 0 1 0 0,1-1-1 0 0,0 0 1 0 0,0 1-1 0 0,0-1 1 0 0,0 0-1 0 0,0-1 1 0 0,-2 0-2 0 0,-6-3 0 0 0,-21-9-22 0 0,19 7-38 0 0,2-1-34 0 0,4 3 22 0 0,2 2-18 0 0,-7-6-29 0 0,9 6 58 0 0,-1-1-33 0 0,0 0-124 0 0,1 2 62 0 0,1-1-36 0 0,0 1-71 0 0,0-1-58 0 0,0 1-63 0 0,0-1-71 0 0,0 1-76 0 0,0-1-82 0 0,1 1-89 0 0,0 0-96 0 0,-1-4-1135 0 0,1-4-1096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25.0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0 7368 0 0,'29'0'352'0'0,"-27"0"-155"0"0,-7 0-16 0 0,-29 0-135 0 0,26 0-54 0 0,-3 1 28 0 0,1 1 37 0 0,7 0-9 0 0,-1-1 1 0 0,1 1 0 0 0,0 0 0 0 0,0 0 0 0 0,0 0 0 0 0,0 0-49 0 0,-17 11 255 0 0,19-12-222 0 0,-1-1 1 0 0,1 1-1 0 0,0-1 1 0 0,-1 0-1 0 0,1 1 1 0 0,0-1-1 0 0,-1 0 0 0 0,1 0 1 0 0,-1 0-1 0 0,0 0-33 0 0,-16 2 325 0 0,-1 7-89 0 0,1 4 71 0 0,3 5 75 0 0,4 5 78 0 0,9-18-408 0 0,0-1-1 0 0,0 1 1 0 0,0-1-1 0 0,-1 0 1 0 0,1 0 0 0 0,-2 2-52 0 0,-8 7 171 0 0,0 1 19 0 0,12-13-169 0 0,-1 1 0 0 0,0-1 1 0 0,1 0-1 0 0,-1 1 0 0 0,1-1 0 0 0,0 1 0 0 0,-1-1 0 0 0,1 1 1 0 0,0-1-1 0 0,0 1 0 0 0,0 0-21 0 0,-1 13 137 0 0,-5 0-45 0 0,-1 2-10 0 0,5 1 42 0 0,2-15-104 0 0,0 0 0 0 0,0 0 0 0 0,0 0 0 0 0,1 0 0 0 0,-1-1 0 0 0,1 1 0 0 0,0 1-20 0 0,9 7 157 0 0,-9-9-133 0 0,0 0 0 0 0,-1 1-1 0 0,1-1 1 0 0,-1 1 0 0 0,0 0 0 0 0,0-1 0 0 0,0 2-24 0 0,0-4 0 0 0,3 10 168 0 0,-2-7-139 0 0,13 21 142 0 0,-13-23-150 0 0,0 1 0 0 0,0-1 1 0 0,0 0-1 0 0,1 1 0 0 0,-1-1 1 0 0,0 0-1 0 0,1 0 0 0 0,-1 0 1 0 0,2 1-22 0 0,7 2 151 0 0,-8-3-117 0 0,1 0 0 0 0,-1 0 0 0 0,0 1 0 0 0,0-1-1 0 0,0 0 1 0 0,0 1 0 0 0,0-1 0 0 0,0 1 0 0 0,0 0-34 0 0,1 1 62 0 0,1-1 0 0 0,-1 1 0 0 0,1-1 0 0 0,0 1 0 0 0,0-1 0 0 0,0-1 0 0 0,3 2-62 0 0,5 2 119 0 0,-2-2-32 0 0,-4-1-55 0 0,10 2 149 0 0,5-5-22 0 0,-8 1-79 0 0,47 0 204 0 0,-43-2-178 0 0,1-4-20 0 0,-3 0-28 0 0,-2 4-14 0 0,-10 1-34 0 0,-1 1 0 0 0,0 0 0 0 0,1-1 1 0 0,-1 1-1 0 0,0-1 0 0 0,0 0 0 0 0,1 0 0 0 0,-1 0 0 0 0,0 0 0 0 0,0 0 1 0 0,0-1-1 0 0,0 1 0 0 0,-1 0 0 0 0,1-1 0 0 0,0 0-10 0 0,21-16 104 0 0,-20 16-94 0 0,-1 1 0 0 0,0-1-1 0 0,1 0 1 0 0,-1 1 0 0 0,0-1 0 0 0,0 0-1 0 0,0-1 1 0 0,0 1 0 0 0,-1 0 0 0 0,1-1-1 0 0,0 1 1 0 0,-1 0 0 0 0,0-1-10 0 0,12-14 30 0 0,-11 16-23 0 0,-1 0 0 0 0,0 0-1 0 0,1 0 1 0 0,-1-1 0 0 0,0 1 0 0 0,0-1 0 0 0,0 1 0 0 0,0-1-1 0 0,0 1 1 0 0,-1-1 0 0 0,1 1 0 0 0,0-1 0 0 0,-1 0 0 0 0,1 1-1 0 0,-1-1 1 0 0,1 0 0 0 0,-1 0 0 0 0,0 1 0 0 0,0-2-7 0 0,1-13 33 0 0,0 12-19 0 0,-1 0-1 0 0,0-1 1 0 0,0 1 0 0 0,0-1 0 0 0,0 1 0 0 0,-1 0 0 0 0,1-1-1 0 0,-1 1 1 0 0,-1-4-14 0 0,-11-12 15 0 0,-1-4-30 0 0,6 5-4 0 0,-3 3-110 0 0,-4-2-135 0 0,-11-7-254 0 0,5 5 78 0 0,8 4 28 0 0,10 12 251 0 0,0-3-39 0 0,1 6 76 0 0,1 0 21 0 0,0 0-35 0 0,-1 0-42 0 0,0 1-50 0 0,0-2-32 0 0,-1 1-54 0 0,2 0 1 0 0,-1 0-44 0 0,1 0-40 0 0,-1 0-34 0 0,0-1-126 0 0,0 1-33 0 0,-4-5-1305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10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364 269 5528 0 0,'0'0'124'0'0,"-2"0"17"0"0,-6 0 121 0 0,-13 0-213 0 0,5 0 2 0 0,3 0 89 0 0,4 0 30 0 0,1 0 36 0 0,-13 0 564 0 0,13 0-471 0 0,-1 0-63 0 0,-2 0-106 0 0,0 1 56 0 0,-2 6 13 0 0,1-1 0 0 0,1-5-17 0 0,7-1-97 0 0,0 0 0 0 0,0 1 0 0 0,1-1 0 0 0,-1 1 1 0 0,0-1-1 0 0,0 1 0 0 0,0 0-85 0 0,-10 9 316 0 0,6-5-24 0 0,-13 5-86 0 0,14-6-76 0 0,1 1-38 0 0,1-1-19 0 0,-1 3-11 0 0,-1 1 2 0 0,1-4 14 0 0,1-2-21 0 0,5-1-41 0 0,-1-1 0 0 0,0 0 1 0 0,1 0-1 0 0,-1 1 0 0 0,1-1 0 0 0,-1 0 1 0 0,0 1-1 0 0,1-1 0 0 0,-1 1 0 0 0,1-1 1 0 0,-1 1-1 0 0,1-1 0 0 0,-1 1 0 0 0,1-1 1 0 0,-1 1-1 0 0,1-1 0 0 0,0 1 0 0 0,-1-1 1 0 0,1 1-1 0 0,0 0 0 0 0,0-1 0 0 0,-1 1-16 0 0,-1 4 69 0 0,-14 24 400 0 0,10-24-429 0 0,5-4-39 0 0,0-1-1 0 0,1 1 0 0 0,-1-1 0 0 0,0 1 0 0 0,1 0 0 0 0,-1 0 0 0 0,0-1 0 0 0,1 1 0 0 0,-1 0 1 0 0,1 0-1 0 0,-1 0 0 0 0,1-1 0 0 0,0 1 0 0 0,-1 0 0 0 0,1 0 0 0 0,0 0 0 0 0,0 0 1 0 0,-1 0-1 0 0,1 0 0 0 0,-10 28 0 0 0,5-3 0 0 0,-6-15 0 0 0,10-5 0 0 0,0 0 0 0 0,0 0 0 0 0,1 0 0 0 0,0 0 0 0 0,0 0 0 0 0,0 1 0 0 0,0 8 0 0 0,0-13 0 0 0,1-1 0 0 0,-1 1 0 0 0,0 0 0 0 0,0 0 0 0 0,1-1 0 0 0,-1 1 0 0 0,1 0 0 0 0,0 0 0 0 0,0-1 0 0 0,-1 1 0 0 0,1-1 0 0 0,0 1 0 0 0,0 0 0 0 0,0-1 0 0 0,0 1 0 0 0,0-1 0 0 0,0 1 0 0 0,0-1 0 0 0,-1 1 0 0 0,1 0 0 0 0,0-1 0 0 0,-1 1 0 0 0,0 0 0 0 0,1 0 0 0 0,-1-1 0 0 0,0 1 0 0 0,0 0 0 0 0,0 0 0 0 0,0 0 0 0 0,1-1 0 0 0,-1 1 0 0 0,0 0 0 0 0,1-1 0 0 0,-1 1 0 0 0,1 0 0 0 0,-1-1 0 0 0,1 1 0 0 0,0-1 0 0 0,-1 1 0 0 0,1-1 0 0 0,0 1 0 0 0,0-1 0 0 0,0 1 0 0 0,1-1 0 0 0,-1 0 0 0 0,0 0 0 0 0,0 0 0 0 0,1 1 0 0 0,21 22 40 0 0,-20-21-21 0 0,2-1-5 0 0,-3-2-10 0 0,-1 1 0 0 0,1-1 1 0 0,-1 1-1 0 0,1-1 0 0 0,0 0 0 0 0,-1 1 1 0 0,1-1-1 0 0,-1 0 0 0 0,1 0 0 0 0,-1 0 1 0 0,1 0-1 0 0,0 0 0 0 0,-1-1 0 0 0,1 1 0 0 0,-1 0 1 0 0,1-1-1 0 0,-1 1 0 0 0,1-1 0 0 0,-1 1 1 0 0,1-1-1 0 0,-1 0 0 0 0,0 0 0 0 0,1 0 1 0 0,0 0-5 0 0,9-5 53 0 0,3 3 35 0 0,-13 4-76 0 0,1-2 0 0 0,-1 1 0 0 0,1 0 0 0 0,-1 0 0 0 0,1 0 1 0 0,-1-1-1 0 0,1 1 0 0 0,-1-1 0 0 0,0 1 0 0 0,1-1 0 0 0,0 0-12 0 0,12-11 93 0 0,4-3-13 0 0,55-32-9 0 0,-59 36-68 0 0,-1 0-1 0 0,-1 0 1 0 0,0-1-1 0 0,7-9-2 0 0,8-8 1 0 0,-25 28-1 0 0,-1 0 0 0 0,0 0 0 0 0,1-1 0 0 0,-1 1 0 0 0,0 0 0 0 0,0-1 0 0 0,0 1 0 0 0,0-1 0 0 0,0 1 0 0 0,-1-1 0 0 0,1 1 0 0 0,0-1 0 0 0,-1 1 0 0 0,1-1 0 0 0,-1 0 0 0 0,1 1 0 0 0,-1-1 0 0 0,0 0 0 0 0,0 0 0 0 0,0 0 0 0 0,0 2 0 0 0,0-1 0 0 0,0 0 0 0 0,0 1 0 0 0,0-1 0 0 0,0 0 0 0 0,0 1 0 0 0,0-1 0 0 0,1 0 0 0 0,-1 1 0 0 0,0-1 0 0 0,0 0 0 0 0,1 1 0 0 0,-1-1 0 0 0,0 0 0 0 0,1 1 0 0 0,-1-1 0 0 0,0 1 0 0 0,1-1 0 0 0,-1 1 0 0 0,1-1 0 0 0,-1 1 0 0 0,1-1 0 0 0,-1 1 0 0 0,1-1 0 0 0,-1 1 0 0 0,1 0 0 0 0,0-1 0 0 0,-1 1 0 0 0,1 0 0 0 0,-1-1 0 0 0,1 1 0 0 0,-1-1 0 0 0,1 1 0 0 0,-1-1 0 0 0,1 1 0 0 0,-1-1 0 0 0,1 1 0 0 0,-1-1 0 0 0,0 0 0 0 0,1 1 0 0 0,-1-1 0 0 0,0 0 0 0 0,0 1 0 0 0,1-1 0 0 0,-1 0 0 0 0,0 1 0 0 0,0-1 0 0 0,0 0 0 0 0,0 1 0 0 0,0-1 0 0 0,0 0 0 0 0,0 1 0 0 0,0-1 0 0 0,0-31 0 0 0,0 31 2 0 0,0-1 0 0 0,0 0 1 0 0,-1 1-1 0 0,1-1 0 0 0,0 0 1 0 0,-1 1-1 0 0,1-1 0 0 0,-1 1 0 0 0,0-1 1 0 0,1 1-1 0 0,-1-1 0 0 0,0 1 1 0 0,0-1-1 0 0,0 1-2 0 0,-4-7 21 0 0,2-8-10 0 0,3 3-22 0 0,0 10-45 0 0,0 3-19 0 0,0 3 19 0 0,0 10 46 0 0,3 3 10 0 0,13 15 0 0 0,-3-15 0 0 0,-7-9-3 0 0,0 0 1 0 0,0 0 0 0 0,-1 1-1 0 0,1-1 1 0 0,-2 1 2 0 0,10 14-42 0 0,17 29 39 0 0,-2 1-1 0 0,-3 2 1 0 0,14 41 3 0 0,-36-84 0 0 0,-1 1 0 0 0,0-1 0 0 0,0 0 0 0 0,-2 2 0 0 0,2 0 0 0 0,-1 1 0 0 0,2-1 0 0 0,0 0 0 0 0,1 2 0 0 0,-2-4 0 0 0,0-1 0 0 0,0 1 0 0 0,0 3 0 0 0,3 17 0 0 0,-1-15 0 0 0,-3-9 0 0 0,0-1 0 0 0,-1 1 0 0 0,1-1 0 0 0,-2 1 0 0 0,1 0 0 0 0,-1 0 0 0 0,0 64 14 0 0,0-36 47 0 0,0 1 46 0 0,0-26-73 0 0,-2 0 0 0 0,1 0 0 0 0,-2-1 0 0 0,1 1 0 0 0,-1 0-1 0 0,-3 5-33 0 0,-5 21 87 0 0,8-24-65 0 0,2-8-12 0 0,0 0 1 0 0,0 0 0 0 0,0-1-1 0 0,0 1 1 0 0,-1 0-1 0 0,0-1 1 0 0,1 1-1 0 0,-1-1 1 0 0,-2 2-11 0 0,-1 3 6 0 0,-15 20 38 0 0,16-22-26 0 0,-1 0 0 0 0,0 0 0 0 0,0-1-1 0 0,-1 0 1 0 0,0 0 0 0 0,-4 2-18 0 0,4-2 8 0 0,-2 0-4 0 0,0 0-1 0 0,0 0 0 0 0,0-1 0 0 0,-1 0 0 0 0,-7 3-3 0 0,11-6 8 0 0,0 1 3 0 0,1 0-1 0 0,-1 0 1 0 0,0-1-1 0 0,0 0 1 0 0,0 0-1 0 0,0 0 0 0 0,0 0 1 0 0,0-1-1 0 0,0 0 1 0 0,0 0-1 0 0,0-1 1 0 0,-4 0-11 0 0,6 0 4 0 0,1 0 1 0 0,0 0 0 0 0,0 0 0 0 0,0-1-1 0 0,0 1 1 0 0,0-1 0 0 0,0 1-1 0 0,1-1 1 0 0,-2-1-5 0 0,-11-8 40 0 0,5 7-123 0 0,-5-1 80 0 0,-2 0 8 0 0,11 2-44 0 0,1 1-37 0 0,1-1-23 0 0,0-1-37 0 0,0 0-45 0 0,0 0-49 0 0,2 1-194 0 0,0-1-112 0 0,0 2 72 0 0,1 0-42 0 0,-2-3-596 0 0,-3-1-471 0 0,-3-4-894 0 0,8 10 2467 0 0</inkml:trace>
  <inkml:trace contextRef="#ctx0" brushRef="#br0" timeOffset="499.41">1058 348 6392 0 0,'-2'0'141'0'0,"-3"0"-57"0"0,-11 0 263 0 0,12 0-286 0 0,0 0-61 0 0,-12 0-113 0 0,3 0 115 0 0,2 0 97 0 0,2 0 77 0 0,0 0 110 0 0,-15 0 677 0 0,11 0-611 0 0,10 0-302 0 0,-2 0 88 0 0,-11 0 514 0 0,14 0-548 0 0,-1 0-38 0 0,-2 2 223 0 0,-6 9-129 0 0,6-8-49 0 0,0-4-69 0 0,0 0-12 0 0,-1 5 59 0 0,-4 6-64 0 0,6-4 20 0 0,4-1-33 0 0,-1 0-5 0 0,-6-1 23 0 0,2 0-13 0 0,4 9 70 0 0,0 7-57 0 0,0-9-13 0 0,1 0-1 0 0,0 0 0 0 0,1 0 0 0 0,0 0 1 0 0,1 4-17 0 0,1-7 0 0 0,1 0 0 0 0,0 0 0 0 0,0 0 0 0 0,1-1 0 0 0,2 4 0 0 0,-5-9 0 0 0,4 7 0 0 0,19 28 0 0 0,-22-34 0 0 0,0 1 0 0 0,0-1 0 0 0,1 0 0 0 0,-1 0 0 0 0,0 0 0 0 0,1 0 0 0 0,0 0 0 0 0,1 0 0 0 0,58 28 0 0 0,-61-30 0 0 0,0-1 0 0 0,0 1 0 0 0,0-1 0 0 0,0 0 0 0 0,-1 0 0 0 0,1 0 0 0 0,0 0 0 0 0,0 0 0 0 0,0-1 0 0 0,0 1 0 0 0,0 0 0 0 0,-1-1 0 0 0,1 1 0 0 0,0-1 1 0 0,0 0-1 0 0,-1 0 0 0 0,1 0 0 0 0,0 1 0 0 0,0-2 0 0 0,6-2 31 0 0,10 1 132 0 0,-16 4-138 0 0,-1-1-1 0 0,0 0 1 0 0,1-1 0 0 0,-1 1-1 0 0,1 0 1 0 0,-1 0-1 0 0,0-1 1 0 0,1 1-1 0 0,-1-1 1 0 0,1 1-25 0 0,8-5 144 0 0,-1-1 0 0 0,0 0 0 0 0,8-6-144 0 0,-8 5 57 0 0,0-2-35 0 0,-1 2-24 0 0,-5 4 4 0 0,1-1 0 0 0,-1 1 0 0 0,0 0 0 0 0,0-1 0 0 0,-1 0 0 0 0,1 0-2 0 0,29-74 155 0 0,-31 75-148 0 0,-1 1-1 0 0,1 0 1 0 0,0 0 0 0 0,-1 0-1 0 0,1 0 1 0 0,-1-1 0 0 0,0 1-1 0 0,1 0 1 0 0,-1 0 0 0 0,0-1 0 0 0,-1 1-1 0 0,1 0 1 0 0,0 0 0 0 0,-1-1-1 0 0,0-1-6 0 0,-1-3 13 0 0,-1-1 0 0 0,0 1 0 0 0,-4-6-13 0 0,4 7 2 0 0,-2-1 6 0 0,0 0 0 0 0,0 1-1 0 0,-1-1 1 0 0,1 1 0 0 0,-1 1 0 0 0,-4-3-8 0 0,-8-9 7 0 0,16 15-7 0 0,0 0 1 0 0,0 1-1 0 0,0-1 1 0 0,-1 1 0 0 0,1-1-1 0 0,0 1 1 0 0,0 0 0 0 0,-1 0-1 0 0,1 0 1 0 0,0 0-1 0 0,-1 1 1 0 0,1-1 0 0 0,-1 1-1 0 0,0-1-3 0 0,1 1-1 0 0,-1-1 1 0 0,1 0 0 0 0,0 0 0 0 0,-1 0 0 0 0,1 0 0 0 0,0 0 0 0 0,0 0 0 0 0,-1-1 0 0 0,1 1 0 0 0,0-1 0 0 0,0 1 0 0 0,0-1 3 0 0,-2-2-56 0 0,0 1 0 0 0,-1 0 0 0 0,1 0 0 0 0,-1 0 1 0 0,0 0-1 0 0,0 1 0 0 0,0 0 0 0 0,0 0 0 0 0,-6-1 56 0 0,-9-1-180 0 0,15 5 47 0 0,-1 1-114 0 0,-15 9-205 0 0,13-9-17 0 0,-5-2-3 0 0</inkml:trace>
  <inkml:trace contextRef="#ctx0" brushRef="#br0" timeOffset="1231.11">1784 316 4328 0 0,'0'0'125'0'0,"0"0"-25"0"0,-3 0 11 0 0,-1 0 10 0 0,-1 0 50 0 0,0 0 42 0 0,0 0 36 0 0,-8 0 405 0 0,-19 0 1029 0 0,21 0-1163 0 0,3 0-195 0 0,0 0-85 0 0,1 0-103 0 0,3 0-113 0 0,1 0-33 0 0,-2 3 305 0 0,4-2-262 0 0,-1 0 1 0 0,1 0-1 0 0,0 0 0 0 0,-1 1 1 0 0,1-1-1 0 0,-1-1 1 0 0,0 1-1 0 0,1 0 0 0 0,-1 0 1 0 0,0 0-1 0 0,1-1 1 0 0,-1 1-1 0 0,0-1 0 0 0,0 0 1 0 0,0 1-35 0 0,-3 1 204 0 0,-6 9-4 0 0,8-9-79 0 0,0 0-45 0 0,1-2-29 0 0,-1 0-34 0 0,0 0-15 0 0,1 1 31 0 0,-3 10 28 0 0,-6-6-30 0 0,6 5 37 0 0,1-8-52 0 0,1-1-8 0 0,-6 15 49 0 0,5-8-43 0 0,3-7-5 0 0,0 1 0 0 0,0-1 1 0 0,0 1-1 0 0,0-1 0 0 0,0 1 1 0 0,1-1-1 0 0,-1 1 0 0 0,1-1 0 0 0,-1 1 1 0 0,1 0-1 0 0,0-1 0 0 0,-1 1 1 0 0,1 0-1 0 0,0-1-5 0 0,0 2 10 0 0,0-1-1 0 0,-1 0 1 0 0,1 0-1 0 0,-1 1 1 0 0,0-1 0 0 0,0 0-1 0 0,1 0 1 0 0,-1 0 0 0 0,-1 0-1 0 0,1 1-9 0 0,0-1 13 0 0,0-1-1 0 0,0 1 1 0 0,0 0-1 0 0,0 0 1 0 0,1 0 0 0 0,-1-1-1 0 0,0 1 1 0 0,1 0-1 0 0,-1 2-12 0 0,1 4 97 0 0,0-3-73 0 0,0-2-3 0 0,3 2 32 0 0,10 8-42 0 0,8 10-11 0 0,-17-21 0 0 0,19 7 0 0 0,-15-4 9 0 0,2 1 30 0 0,3-3 38 0 0,-6-3-11 0 0,-5 0-42 0 0,1 0 0 0 0,-1 0 0 0 0,0 0 0 0 0,0 0 0 0 0,0 0 0 0 0,0 0 0 0 0,0-1 0 0 0,1 1 1 0 0,-1-1-1 0 0,1 0-24 0 0,5-4 74 0 0,4-1 1 0 0,-1 4-90 0 0,-9 2 2 0 0,0 0-1 0 0,-1-1 1 0 0,1 1-1 0 0,0 0 1 0 0,-1-1-1 0 0,1 1 1 0 0,-1-1-1 0 0,1 1 1 0 0,-1-1-1 0 0,1 0 1 0 0,-1 1-1 0 0,1-1 1 0 0,-1 0-1 0 0,1 0 14 0 0,6-4-56 0 0,12-4-48 0 0,-15 7 93 0 0,0 0-1 0 0,0 0 1 0 0,0-1-1 0 0,-1 0 1 0 0,1 0-1 0 0,-1 0 1 0 0,1 0-1 0 0,0-1 12 0 0,-2 1-14 0 0,-1 1 0 0 0,1 0 0 0 0,0 0 1 0 0,0 1-1 0 0,0-1 0 0 0,1 0 14 0 0,-2 1-13 0 0,0 0 1 0 0,0 1-1 0 0,0-1 1 0 0,0-1-1 0 0,-1 1 1 0 0,1 0 0 0 0,0 0-1 0 0,-1-1 1 0 0,1 1-1 0 0,-1 0 1 0 0,0-1-1 0 0,1 0 1 0 0,0 0 12 0 0,3-11-96 0 0,5 8 16 0 0,6-24-16 0 0,-13 16 44 0 0,-3-10-99 0 0,0 9 50 0 0,0 3 37 0 0,0 9 0 0 0,0 2-6 0 0,0 0-20 0 0,0 0-1 0 0,2 2 32 0 0,9 11 49 0 0,-8-1 10 0 0,-2-3 0 0 0,11 18 0 0 0,3 4 60 0 0,-9 1 32 0 0,-4-28-83 0 0,6 13 34 0 0,-2-9 35 0 0,0-4-16 0 0,-5-4-58 0 0,-1 1-1 0 0,0-1 1 0 0,1 0-1 0 0,-1 0 1 0 0,1 1-1 0 0,-1-1 1 0 0,0 0-1 0 0,1 1 1 0 0,-1-1-1 0 0,0 0 1 0 0,1 1-1 0 0,-1-1 1 0 0,0 1-1 0 0,1-1 1 0 0,-1 0-1 0 0,0 1 1 0 0,0-1-1 0 0,0 1 0 0 0,1-1 1 0 0,-1 1-1 0 0,0-1 1 0 0,0 1-1 0 0,0-1 1 0 0,0 1-1 0 0,0-1 1 0 0,0 1-1 0 0,0-1 1 0 0,0 1-1 0 0,0-1 1 0 0,0 1-1 0 0,0-1 1 0 0,0 1-4 0 0,3 14 62 0 0,7-1-34 0 0,-6-8 23 0 0,-5-3-51 0 0,1-3 0 0 0,-1 0 0 0 0,1 0 0 0 0,0 0 1 0 0,0 0-1 0 0,0 0 0 0 0,0 0 0 0 0,0 0 0 0 0,0 0 0 0 0,-1 1 0 0 0,1-1 0 0 0,0 0 0 0 0,0 0 0 0 0,0 0 0 0 0,0 0 1 0 0,0 0-1 0 0,0 0 0 0 0,0 1 0 0 0,0-1 0 0 0,0 0 0 0 0,0 0 0 0 0,0 0 0 0 0,0 0 0 0 0,0 0 0 0 0,0 1 0 0 0,0-1 0 0 0,0 0 1 0 0,0 0-1 0 0,0 0 0 0 0,0 0 0 0 0,0 1 0 0 0,0-1 0 0 0,0 0 0 0 0,0 0 0 0 0,0 0 0 0 0,0 0 0 0 0,0 0 0 0 0,0 1 0 0 0,0-1 0 0 0,4 6 40 0 0,7 6 48 0 0,-9-10-51 0 0,-2-2-106 0 0</inkml:trace>
  <inkml:trace contextRef="#ctx0" brushRef="#br0" timeOffset="1564.63">2100 0 7688 0 0,'0'0'166'0'0,"0"0"29"0"0,0 0 14 0 0,0 0 19 0 0,0 0 31 0 0,0 3 12 0 0,0-3-260 0 0,0 1 1 0 0,-1-1-1 0 0,1 1 0 0 0,0-1 1 0 0,1 1-1 0 0,-1-1 1 0 0,0 0-1 0 0,0 1 1 0 0,0-1-1 0 0,0 1 0 0 0,0-1 1 0 0,0 0-1 0 0,0 1 1 0 0,1-1-1 0 0,-1 1 1 0 0,0-1-1 0 0,0 0 0 0 0,0 1 1 0 0,1-1-1 0 0,-1 0 1 0 0,0 1-1 0 0,1-1 1 0 0,-1 0-1 0 0,0 1 0 0 0,1-1 1 0 0,-1 0-1 0 0,0 0 1 0 0,1 0-1 0 0,-1 1 1 0 0,0-1-1 0 0,1 0-11 0 0,6 5 180 0 0,-2 3-2 0 0,4 9 10 0 0,-7-13-128 0 0,3 27 349 0 0,7-10-150 0 0,2 3-14 0 0,-5-3 69 0 0,-2-5-115 0 0,-2 13-5 0 0,0-11-98 0 0,12 28 217 0 0,-10-34-242 0 0,-2-4 0 0 0,-1-1 0 0 0,1 1 0 0 0,-2 1 0 0 0,1-1-71 0 0,4 18 112 0 0,-8-25-107 0 0,5 17 78 0 0,-2-8 2 0 0,1-1 16 0 0,0 0 37 0 0,-1-1 16 0 0,0-1-38 0 0,3 13 102 0 0,-2-10-94 0 0,-1 0 16 0 0,-1-2-40 0 0,1 1-7 0 0,-1-2-49 0 0,3 9 5 0 0,1 2 35 0 0,-3-8-55 0 0,9 25 76 0 0,30 44-21 0 0,-40-74-114 0 0,-1-1-76 0 0,-1-2-79 0 0,0-1 49 0 0,0 0-34 0 0,0-1 170 0 0,0 1-206 0 0,0-1-35 0 0,0 1-333 0 0,0 0 74 0 0,0-1-47 0 0,0 2-653 0 0,0 2-522 0 0,0 5-989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36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316 111 7632 0 0,'-14'-13'166'0'0,"12"10"29"0"0,2 3 14 0 0,0-3-25 0 0,0 3-181 0 0,0-1-1 0 0,0 0 1 0 0,0 1-1 0 0,0-1 1 0 0,0 0-1 0 0,0 1 1 0 0,-1-1-1 0 0,1 0 1 0 0,0 1-1 0 0,0-1 1 0 0,0 0-1 0 0,-1 1 1 0 0,1-1-1 0 0,0 0 1 0 0,-1 1-3 0 0,-5-3 14 0 0,2 3 36 0 0,4 0-50 0 0,-3 0 104 0 0,0-2 117 0 0,-23-25 607 0 0,23 25-533 0 0,1 0-100 0 0,-1 2-62 0 0,0 0-60 0 0,0 0-22 0 0,1-1 57 0 0,-4-10 302 0 0,6 10-382 0 0,-1 0 1 0 0,1 0-1 0 0,-1 0 0 0 0,1 0 1 0 0,-1 0-1 0 0,1 0 0 0 0,-1 0 1 0 0,0 0-1 0 0,0 0 1 0 0,1 0-1 0 0,-1 0 0 0 0,0 1 1 0 0,0-1-1 0 0,0 0 0 0 0,0 1 1 0 0,0-1-29 0 0,-3-1 86 0 0,1 1 57 0 0,-1 1 81 0 0,-3 0 156 0 0,2 0-63 0 0,3-1-162 0 0,0 1-79 0 0,0-2-64 0 0,-2-4 303 0 0,0 1 0 0 0,-1 4-104 0 0,-3 0 71 0 0,-23 1-67 0 0,17 0-173 0 0,14 0-40 0 0,-1 0 1 0 0,0 0 0 0 0,1 0-1 0 0,-1 0 1 0 0,0 0-1 0 0,1 0 1 0 0,-1 1-1 0 0,0-1 1 0 0,1 0 0 0 0,-1 0-1 0 0,0 0 1 0 0,1 1-1 0 0,-1-1 1 0 0,0 0-1 0 0,1 1 1 0 0,-1-1 0 0 0,1 0-1 0 0,-1 1 1 0 0,1-1-1 0 0,-1 1 1 0 0,1-1-1 0 0,-1 1 1 0 0,1-1-1 0 0,-1 1 1 0 0,1-1 0 0 0,0 1-3 0 0,-1 0 2 0 0,1-1 1 0 0,-1 1-1 0 0,1-1 1 0 0,0 1-1 0 0,-1 0 1 0 0,1-1 0 0 0,-1 0-1 0 0,1 1 1 0 0,-1-1-1 0 0,0 1 1 0 0,1-1-1 0 0,-1 0 1 0 0,1 1-1 0 0,-1-1 1 0 0,0 0 0 0 0,1 0-1 0 0,-1 1 1 0 0,0-1-1 0 0,1 0 1 0 0,-1 0-1 0 0,0 0 1 0 0,1 0 0 0 0,-1 0-1 0 0,0 0 1 0 0,1 0-1 0 0,-1 0-2 0 0,0 0 1 0 0,1 0-1 0 0,-1 0 0 0 0,1 0 1 0 0,-1 0-1 0 0,1 0 1 0 0,-1 0-1 0 0,1 0 1 0 0,-1 0-1 0 0,1 0 0 0 0,-1 0 1 0 0,1 0-1 0 0,-1 0 1 0 0,1 0-1 0 0,-1 0 0 0 0,1 1 1 0 0,-1-1-1 0 0,1 0 1 0 0,0 0-1 0 0,-1 0 1 0 0,1 1-1 0 0,-1-1 0 0 0,1 0 1 0 0,0 1-1 0 0,-1-1 1 0 0,1 0-1 0 0,0 1 0 0 0,-1-1 1 0 0,1 1-1 0 0,0-1 1 0 0,-1 0-1 0 0,1 1 1 0 0,0 0-1 0 0,-5 5 0 0 0,-6 1 0 0 0,10-7 0 0 0,0 0 0 0 0,0 1 0 0 0,0-1 0 0 0,0 1 0 0 0,0 0 0 0 0,0-1 0 0 0,0 1 0 0 0,0-1 0 0 0,0 1 0 0 0,1 0 0 0 0,-1 0 0 0 0,0 0 0 0 0,0-1 0 0 0,1 1 0 0 0,-1 0 0 0 0,0 1 0 0 0,-6 13 4 0 0,-12 29-94 0 0,14-27 77 0 0,4-14 7 0 0,0 0-1 0 0,0 1 1 0 0,0-1-1 0 0,1 0 1 0 0,0 0 0 0 0,0 1-1 0 0,0-1 1 0 0,0 1 6 0 0,-2 13-13 0 0,-3-1-7 0 0,3-13 16 0 0,1 0 0 0 0,0 1-1 0 0,0-1 1 0 0,0 0 0 0 0,0 1 0 0 0,1-1 0 0 0,-1 1 0 0 0,1 1 4 0 0,0 3 0 0 0,0 1 0 0 0,1-1 0 0 0,0 1 0 0 0,0-1 0 0 0,2 4 0 0 0,-2-8 0 0 0,1 0 0 0 0,-1 0 0 0 0,1 0 0 0 0,0 0 0 0 0,0-1 0 0 0,0 1 0 0 0,1-1 0 0 0,-1 1 0 0 0,1-1 0 0 0,3 3 0 0 0,-4-3 2 0 0,1 0 1 0 0,-1 0-1 0 0,0 0 1 0 0,0 0-1 0 0,0 1 1 0 0,0 1-3 0 0,0-2 8 0 0,0 0 1 0 0,0 1 0 0 0,0-1-1 0 0,0 0 1 0 0,1 0-1 0 0,0 1-8 0 0,6 6 66 0 0,16 15 129 0 0,-23-24-180 0 0,0 0 0 0 0,-1 1 1 0 0,1-1-1 0 0,0 0 0 0 0,0 0 0 0 0,0 0 0 0 0,0 0 0 0 0,0 0 0 0 0,0-1 0 0 0,0 1 0 0 0,0-1 0 0 0,0 1 0 0 0,0-1 0 0 0,0 1-15 0 0,7-1 110 0 0,20 0 318 0 0,-22-3-275 0 0,-2-8 130 0 0,8 6 5 0 0,-8 2-213 0 0,3-5 105 0 0,3-2 36 0 0,-3 5-153 0 0,-7 5-55 0 0,0-1-1 0 0,0 1 1 0 0,0 0 0 0 0,-1-1-1 0 0,1 1 1 0 0,0-1-1 0 0,0 1 1 0 0,0-1 0 0 0,-1 1-1 0 0,1-1 1 0 0,0 0-1 0 0,0 1 1 0 0,-1-1 0 0 0,1 0-1 0 0,-1 1 1 0 0,1-1-1 0 0,-1 0 1 0 0,1 0 0 0 0,-1 0-1 0 0,1 1 1 0 0,-1-1-1 0 0,1 0 1 0 0,-1 0 0 0 0,0 0-1 0 0,0 0 1 0 0,0 0-1 0 0,1 0 1 0 0,-1 0 0 0 0,0 0-1 0 0,0 0 1 0 0,0 0-1 0 0,0 0 1 0 0,0 1 0 0 0,-1-1-1 0 0,1 0 1 0 0,0-1-8 0 0,0-4 30 0 0,0 4-20 0 0,0 0 0 0 0,0 1 0 0 0,0-1 0 0 0,1 0-1 0 0,-1 1 1 0 0,1-1 0 0 0,-1 0 0 0 0,1 1 0 0 0,-1-1 0 0 0,1 1 0 0 0,0-1-1 0 0,0 1 1 0 0,0 0 0 0 0,0-1 0 0 0,0 1 0 0 0,0 0 0 0 0,0-1-1 0 0,1 1-9 0 0,2-6 86 0 0,-5-2-89 0 0,1 6 8 0 0,1-19 30 0 0,-1-13 8 0 0,-4 11-49 0 0,2 18-25 0 0,-4-14 100 0 0,3 10-85 0 0,2 4-34 0 0,0 0-40 0 0,1 0-50 0 0,0-1-59 0 0,0-8-397 0 0,0-1-38 0 0</inkml:trace>
  <inkml:trace contextRef="#ctx0" brushRef="#br0" timeOffset="421.57">458 190 7136 0 0,'0'0'208'0'0,"2"2"-10"0"0,9 11-156 0 0,-7-5-19 0 0,0 0 43 0 0,3 7 154 0 0,9 18 391 0 0,-15-31-524 0 0,0 0 0 0 0,-1 0 0 0 0,1 1 0 0 0,-1-1 0 0 0,0 0 0 0 0,0 1 0 0 0,1-1 0 0 0,-2 0 0 0 0,1 2-87 0 0,0 0 189 0 0,3 2 319 0 0,2 0-240 0 0,10 21 665 0 0,-9-16-597 0 0,-6-11-331 0 0,1 3 124 0 0,-1 0-68 0 0,0 1 19 0 0,0-2-13 0 0,0-1 34 0 0,1 1 13 0 0,0-1 34 0 0,0 0 38 0 0,0 1 42 0 0,3 2-34 0 0,2 7 199 0 0,-4-3-100 0 0,-2-4-82 0 0,1 2 47 0 0,-1-1 60 0 0,0 2 71 0 0,3-7 59 0 0,7 0-27 0 0,-7 0-112 0 0,-3 0-47 0 0,0 0-8 0 0,0 0-14 0 0,0 0-41 0 0,0 0-21 0 0,0 0-2 0 0,0 0-2 0 0,0 0-13 0 0,0 0-8 0 0,0 0-1 0 0,0-5-44 0 0,-1 3-65 0 0,1 1-38 0 0,5-7-1 0 0,4-8 66 0 0,-8 13-61 0 0,0 0-1 0 0,0 1 1 0 0,-1-1 0 0 0,1 0-1 0 0,-1 0 1 0 0,0 0 0 0 0,0 0 0 0 0,0 0-1 0 0,0 0 1 0 0,0-2-9 0 0,-1-11 46 0 0,1-45 48 0 0,0 48-95 0 0,0-34 1 0 0,2 31-19 0 0,4 5-50 0 0,-5 9 54 0 0,0 1 0 0 0,0 0-1 0 0,0-1 1 0 0,-1 1 0 0 0,1-1 0 0 0,0 1-1 0 0,-1-1 1 0 0,0 0 0 0 0,1 1 0 0 0,-1-1-1 0 0,0 1 1 0 0,1-1 0 0 0,-1-1 15 0 0,3-18-136 0 0,-2 19 125 0 0,0 0 0 0 0,0-1 0 0 0,0 1 1 0 0,0 0-1 0 0,0 0 0 0 0,0 0 0 0 0,1 0 0 0 0,-1 1 0 0 0,1-2 11 0 0,12-5-78 0 0,-9-2 12 0 0,2 5 22 0 0,-7 5 41 0 0,0 0 0 0 0,1-1 1 0 0,-1 1-1 0 0,1 0 0 0 0,-1 0 0 0 0,0-1 1 0 0,1 1-1 0 0,-1 0 0 0 0,0 0 1 0 0,0-1-1 0 0,1 1 0 0 0,-1 0 0 0 0,0-1 1 0 0,1 1-1 0 0,-1 0 0 0 0,0-1 0 0 0,0 1 1 0 0,0-1-1 0 0,0 1 0 0 0,1 0 0 0 0,-1-1 1 0 0,0 1-1 0 0,0-1 0 0 0,0 1 1 0 0,0 0-1 0 0,0-1 0 0 0,0 1 0 0 0,0-1 1 0 0,0 1-1 0 0,0-1 0 0 0,0 1 3 0 0,0-2-35 0 0,3 4-1 0 0,-2-1 28 0 0,0 0 0 0 0,0 0 0 0 0,0 0 0 0 0,1 1 0 0 0,-1-2 0 0 0,1 1 0 0 0,-1 0 0 0 0,0 0 0 0 0,1 0 0 0 0,0-1 0 0 0,-1 1 0 0 0,1-1 0 0 0,-1 1 0 0 0,1-1 0 0 0,0 1 0 0 0,-1-1 0 0 0,1 0 0 0 0,0 0 8 0 0,0 0-6 0 0,0 0 0 0 0,0 1 0 0 0,0-1-1 0 0,0 1 1 0 0,0-1 0 0 0,0 1-1 0 0,0-1 1 0 0,0 1 0 0 0,0 0-1 0 0,-1 0 1 0 0,1 0 0 0 0,0 0-1 0 0,-1 0 1 0 0,1 1 6 0 0,22 22-87 0 0,-12-12 33 0 0,-9-8 46 0 0,-1 0 0 0 0,1 0-1 0 0,0 0 1 0 0,-1 0 0 0 0,0 0-1 0 0,0 0 1 0 0,0 0 0 0 0,0 2 8 0 0,8 17-9 0 0,-8-20 9 0 0,1 1 0 0 0,-1-1 0 0 0,-1 1 0 0 0,1 0 0 0 0,-1 0 0 0 0,1 0 0 0 0,-1 0 0 0 0,0 0 0 0 0,3 9 0 0 0,6 8 0 0 0,-5 5 0 0 0,2-13 0 0 0,-7-12 0 0 0,1 1 0 0 0,0-1 0 0 0,0 1 0 0 0,0-1 0 0 0,-1 1 0 0 0,1 0 0 0 0,-1-1 0 0 0,1 1 0 0 0,-1 0 0 0 0,0-1 0 0 0,0 1 0 0 0,0 0 0 0 0,1-1 0 0 0,-2 1 0 0 0,2 2 0 0 0,-1 0 0 0 0,1 0 0 0 0,-1 0 0 0 0,1 0 0 0 0,0 0 0 0 0,1 0 0 0 0,-1-1 0 0 0,1 1 0 0 0,-1 0 0 0 0,3 2 0 0 0,-4-4 0 0 0,1 0 0 0 0,-1 0 0 0 0,1-1 0 0 0,-1 1 0 0 0,1 0 0 0 0,-1 0 0 0 0,0 0 0 0 0,0 0 0 0 0,0 0 0 0 0,0 0 0 0 0,-1 1 0 0 0,1-1 1 0 0,0 0 0 0 0,0 0 0 0 0,0 0 0 0 0,0-1 0 0 0,0 1 0 0 0,0 0 0 0 0,0 0 0 0 0,1 0 0 0 0,-1 0 0 0 0,1 0 0 0 0,0 0-1 0 0,4 6 21 0 0,-4-6-18 0 0,0-1 0 0 0,0 0 0 0 0,-1 1 1 0 0,1-1-1 0 0,0 1 0 0 0,0 0 0 0 0,-1-1 0 0 0,1 1 0 0 0,-1-1 0 0 0,0 1 0 0 0,1 0 0 0 0,-1-1 0 0 0,0 1 0 0 0,0 0-3 0 0,3 14 24 0 0,-2-14-77 0 0,0 0 33 0 0,9 9 66 0 0,-6-7-92 0 0,-1-1-82 0 0,0-1-30 0 0,-1 0-68 0 0,0-1-79 0 0,1 1-89 0 0,-2-2 19 0 0,1 1-60 0 0,-1-1-54 0 0,1 1-46 0 0,0-1-160 0 0,0 0-46 0 0,0 0-193 0 0,1 0-516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25.5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0 143 9152 0 0,'0'0'208'0'0,"3"0"33"0"0,-1 0-201 0 0,-1 0-1 0 0,1 1 1 0 0,0-1 0 0 0,0 1 0 0 0,-1-1-1 0 0,1 1 1 0 0,0 0 0 0 0,-1-1 0 0 0,1 1-1 0 0,-1 0 1 0 0,2 1-40 0 0,1 1 54 0 0,0-1-34 0 0,1 0-10 0 0,-1 0 39 0 0,-1 0 40 0 0,-1 1 45 0 0,0 1 44 0 0,0 1-17 0 0,-1-3-162 0 0,1 0 88 0 0,2 2 169 0 0,0 1 103 0 0,3 3 343 0 0,-4-5-433 0 0,0 1-33 0 0,-1 0-99 0 0,3 6 221 0 0,-1-1-84 0 0,6 3 57 0 0,-7-8-189 0 0,1 1 1 0 0,-1-1-1 0 0,0 0 1 0 0,0 1-1 0 0,-1 0 1 0 0,1 0-1 0 0,-1 0 1 0 0,0 1-143 0 0,7 14 463 0 0,-4-12-291 0 0,1 2 72 0 0,-4 4 38 0 0,0-3-94 0 0,5 3-3 0 0,-1-3-33 0 0,-5-2-16 0 0,-4-4 58 0 0,-7 9-17 0 0,7-2-29 0 0,3-9 5 0 0,0-3-7 0 0,0 0-29 0 0,0 0-12 0 0,0 0-1 0 0,0 2-1 0 0,0 9-6 0 0,0-8-1 0 0,0-3 0 0 0,0 0 3 0 0,0-3 10 0 0,0 2-104 0 0,1-4 56 0 0,-3-12 161 0 0,1 14-182 0 0,-5-1 4 0 0,5 4-42 0 0,1 0 0 0 0,0 0-1 0 0,-1 0 1 0 0,1 0 0 0 0,0-1-1 0 0,-1 1 1 0 0,1 0 0 0 0,0 0-1 0 0,-1 0 1 0 0,1 0 0 0 0,0-1-1 0 0,-1 1 1 0 0,1 0 0 0 0,0-1-1 0 0,0 1 1 0 0,-1 0 0 0 0,1 0-1 0 0,0-1 1 0 0,0 1 0 0 0,-1 0-1 0 0,1-1 1 0 0,0 1 0 0 0,0 0-1 0 0,0-1 1 0 0,0 1 0 0 0,0-1-1 0 0,0 1 1 0 0,0 0 0 0 0,0-1-1 0 0,-1 1 1 0 0,1 0 0 0 0,0-1-1 0 0,0 1 1 0 0,1-1 0 0 0,-1 1-1 0 0,0 0 1 0 0,0-1 0 0 0,0 1-1 0 0,0 0 1 0 0,0-1 0 0 0,0 1-1 0 0,0-1 1 0 0,1 1-1 0 0,-1 0 1 0 0,0-1 0 0 0,0 1-1 0 0,0 0 1 0 0,1 0 0 0 0,-1-1-2 0 0,4-4 7 0 0,-3 4-5 0 0,-1 1 1 0 0,1-1-1 0 0,-1 1 0 0 0,1-1 1 0 0,0 0-1 0 0,-1 1 0 0 0,1-1 1 0 0,-1 1-1 0 0,0-1 0 0 0,1 0 1 0 0,-1 0-1 0 0,0 1 0 0 0,1-1 1 0 0,-1 0-1 0 0,0 1 0 0 0,0-1 0 0 0,1 0 1 0 0,-1 0-1 0 0,0 0 0 0 0,0 1 1 0 0,0-1-1 0 0,0 0 0 0 0,0 0 1 0 0,0 0-1 0 0,0 1 0 0 0,-1-1 1 0 0,1 0-1 0 0,0 0 0 0 0,0 1 1 0 0,-1-1-1 0 0,1 0 0 0 0,0 0 0 0 0,-1 1 1 0 0,1-1-1 0 0,0 0 0 0 0,-1 1-2 0 0,-5-4 12 0 0,-9-7-7 0 0,15 10-5 0 0,-1 1 0 0 0,1-1 0 0 0,0 1 0 0 0,-1-1-1 0 0,1 1 1 0 0,0-1 0 0 0,-1 1 0 0 0,1-1 0 0 0,0 1 0 0 0,0-1 0 0 0,-1 1 0 0 0,1-1 0 0 0,0 0 0 0 0,0 1 0 0 0,0-1 0 0 0,0 1 0 0 0,0-1 0 0 0,0 0 0 0 0,0 1 0 0 0,0-1 0 0 0,0 1 0 0 0,0-1 0 0 0,0 0 0 0 0,0 1 0 0 0,0-1 0 0 0,1 1 0 0 0,-1-1 0 0 0,0 0 0 0 0,13-15 0 0 0,-12 15 1 0 0,-1 1 0 0 0,1-1 0 0 0,0 1 0 0 0,-1-1 0 0 0,1 1 0 0 0,-1-1 1 0 0,1 1-1 0 0,-1-1 0 0 0,1 1 0 0 0,-1-1 0 0 0,1 0 0 0 0,-1 1 0 0 0,1-1 0 0 0,-1 0 1 0 0,0 1-1 0 0,0-1 0 0 0,1 0 0 0 0,-1 1 0 0 0,0-1 0 0 0,0 0 0 0 0,0 0 0 0 0,0 1 1 0 0,0-1-1 0 0,0 0 0 0 0,0 0 0 0 0,0 1 0 0 0,0-1 0 0 0,0 0 0 0 0,0 0 0 0 0,0 1 1 0 0,0-1-1 0 0,-1 0 0 0 0,1 0 0 0 0,0 1 0 0 0,-1-1 0 0 0,1 0 0 0 0,0 1 1 0 0,-1-1-1 0 0,1 0 0 0 0,-1 1 0 0 0,1-1 0 0 0,-1 1 0 0 0,1-1 0 0 0,-1 1 0 0 0,1-1 1 0 0,-1 1-1 0 0,0-1 0 0 0,0 1-1 0 0,0-2 0 0 0,-1 0 1 0 0,1 0-1 0 0,-1 0 1 0 0,1 0 0 0 0,0 0-1 0 0,0 0 1 0 0,0 0-1 0 0,0 0 1 0 0,0 0-1 0 0,0-1 1 0 0,0 1-1 0 0,1 0 1 0 0,-1-1 0 0 0,1 1-1 0 0,0 0 1 0 0,-1-1-1 0 0,1 1 1 0 0,0-1-1 0 0,1 0 0 0 0,-1 1 1 0 0,0 0 0 0 0,0 1-1 0 0,0-1 1 0 0,0 0 0 0 0,1 0-1 0 0,-1 0 1 0 0,1 1 0 0 0,-1-1-1 0 0,1 0 1 0 0,0 1 0 0 0,0-1-1 0 0,0 0 1 0 0,0 1-1 0 0,0-1 1 0 0,0 1 0 0 0,0 0-1 0 0,0-1 1 0 0,0 1 0 0 0,1 0-1 0 0,0-1 0 0 0,11-14 41 0 0,-9 6-31 0 0,-3 8-10 0 0,0-1 0 0 0,0 1 0 0 0,1-1 0 0 0,-1 1 0 0 0,1 0 0 0 0,-1 0 0 0 0,1 0 0 0 0,0 0 0 0 0,2-2 0 0 0,28-28-32 0 0,-19 19-32 0 0,2-3-52 0 0,-2 1 32 0 0,-4 3 1 0 0,8 6 10 0 0,-16 5 64 0 0,1 1 0 0 0,0-1 0 0 0,0 1 0 0 0,0-1 0 0 0,-1 0 1 0 0,1 0-1 0 0,0 1 0 0 0,-1-1 0 0 0,1-1 0 0 0,0 1 1 0 0,-1 0-1 0 0,1 0 9 0 0,3-3-98 0 0,3 3 62 0 0,0 1 8 0 0,2-5-6 0 0,8-2-21 0 0,-2 5-50 0 0,-14 2 73 0 0,0 0-1 0 0,0 0 1 0 0,-1 0 0 0 0,1-1 0 0 0,0 1-1 0 0,0-1 1 0 0,-1 1 0 0 0,1-1 0 0 0,0 0 0 0 0,-1 0-1 0 0,1 1 1 0 0,-1-1 0 0 0,1-1 32 0 0,11-4-276 0 0,-2 5 37 0 0,0 1-34 0 0,-4 0 108 0 0,8 0-155 0 0,-7 0 45 0 0,-3 0 105 0 0,0 0-38 0 0,0 0-48 0 0,2 0-54 0 0,9 0-560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27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9792 0 0,'11'4'57'0'0,"20"8"111"0"0,-21-5-67 0 0,1 2 47 0 0,-8-6-102 0 0,0 0 0 0 0,0 0 0 0 0,0 1-1 0 0,-1-1 1 0 0,1 1 0 0 0,-1 0 0 0 0,1 0-1 0 0,-1-1 1 0 0,-1 2 0 0 0,2 0-46 0 0,-1 7 61 0 0,-1 1-38 0 0,-1-3 15 0 0,0 1 70 0 0,0 0 64 0 0,0-1 55 0 0,0 9 259 0 0,0 0 100 0 0,0 42 1586 0 0,0-48-1737 0 0,0 0-39 0 0,0 0-44 0 0,0 0-65 0 0,0 0-79 0 0,0-1-91 0 0,2-1 239 0 0,4 2 21 0 0,0-1-21 0 0,-4-1-38 0 0,-2 5 97 0 0,0-8-253 0 0,0-3-33 0 0,-3 1 101 0 0,-7 4-7 0 0,7-7-22 0 0,3 0-94 0 0,0-1-48 0 0,0 6 7 0 0,0-6 30 0 0,0-4 4 0 0,0-3 75 0 0,0 0-43 0 0,0-3 29 0 0,0 0-105 0 0,0-15-83 0 0,0 11 70 0 0,0 10-39 0 0,0 0 0 0 0,1-1 0 0 0,-1 1 0 0 0,1 0 0 0 0,-1 0 0 0 0,1-1 0 0 0,0 1 0 0 0,0 0 0 0 0,0 0 0 0 0,0 0 0 0 0,1-2-4 0 0,8-18 20 0 0,-7 14-20 0 0,2 1 0 0 0,-1-1 0 0 0,1 1 0 0 0,0-1 0 0 0,4-3 0 0 0,-1 1 0 0 0,-1 0 0 0 0,0-1 0 0 0,0-1 0 0 0,-3 5-10 0 0,0 0-1 0 0,0 0 0 0 0,1 0 0 0 0,0 0 1 0 0,2-1 10 0 0,4-5-63 0 0,3-1-44 0 0,-2 3 2 0 0,0-2 8 0 0,-1 1-92 0 0,1 1 1 0 0,8-8 188 0 0,-17 17-31 0 0,0 0-1 0 0,1-1 1 0 0,-1 1 0 0 0,0 0 0 0 0,1 1 0 0 0,-1-1 0 0 0,1 0-1 0 0,-1 1 1 0 0,1 0 0 0 0,0 0 0 0 0,0 0 0 0 0,-1 0-1 0 0,5 1 32 0 0,4 0-103 0 0,-3 0 38 0 0,17 0-45 0 0,-10 0 20 0 0,0 2-6 0 0,-1 11 0 0 0,-12-10 82 0 0,0-1-1 0 0,-1 0 0 0 0,1 0 0 0 0,0-1 1 0 0,0 1-1 0 0,2 0 15 0 0,-3-1-7 0 0,-1-1 0 0 0,1 1 1 0 0,0 0-1 0 0,0 0 0 0 0,0 1 0 0 0,-1-1 1 0 0,1 0-1 0 0,0 0 0 0 0,-1 1 1 0 0,0-1-1 0 0,1 1 0 0 0,-1-1 0 0 0,1 2 7 0 0,7 20-17 0 0,0-1 18 0 0,5-7-8 0 0,-12-13 1 0 0,-1-1 1 0 0,1 1 0 0 0,-1 0 0 0 0,1 0 0 0 0,-1-1-1 0 0,1 1 1 0 0,-1 0 0 0 0,0 0 0 0 0,0 1-1 0 0,0-1 6 0 0,5 19-5 0 0,-6-17 16 0 0,1 1 0 0 0,1 0 0 0 0,-1-1 0 0 0,1 1 0 0 0,0-1 0 0 0,0 1 0 0 0,1 0-11 0 0,-1-1 13 0 0,0-1 0 0 0,0 1 0 0 0,0 0 0 0 0,0 0 0 0 0,-1-1 0 0 0,0 1 0 0 0,0 0-1 0 0,1 1-12 0 0,1 8 39 0 0,4 0 31 0 0,-7-12-57 0 0,1 1 0 0 0,0-1 0 0 0,0 0 0 0 0,-1 1 0 0 0,1-1 0 0 0,0 1 0 0 0,-1-1 0 0 0,0 1 0 0 0,1-1 0 0 0,-1 1-1 0 0,0 0 1 0 0,0-1 0 0 0,0 1-13 0 0,2 14 121 0 0,4-2-63 0 0,-2-5-14 0 0,-2-1 22 0 0,0 0 24 0 0,-2 3 43 0 0,0 14 94 0 0,0-8-103 0 0,0-15-35 0 0,0-2-1 0 0,0 0 0 0 0,0 0 0 0 0,0 0 0 0 0,0 0 0 0 0,0 0-4 0 0,0 0-10 0 0,0 0 11 0 0,0 0-80 0 0,-1 1 0 0 0,1-1 0 0 0,0 0 0 0 0,-1 0 0 0 0,1 0 0 0 0,0 0-1 0 0,-1 1 1 0 0,1-1 0 0 0,0 0 0 0 0,-1 0 0 0 0,1 0 0 0 0,-1 0 0 0 0,1 0 0 0 0,0 0 0 0 0,-1 0 0 0 0,1 0 0 0 0,-1 0-1 0 0,1 0 1 0 0,0-1 0 0 0,-1 1 0 0 0,1 0 0 0 0,0 0 0 0 0,-1 0 0 0 0,1 0 0 0 0,0 0 0 0 0,-1-1 0 0 0,1 1 0 0 0,0 0-1 0 0,-1 0 1 0 0,1-1 0 0 0,0 1-5 0 0,-1-1 9 0 0,0 0 1 0 0,1 0-1 0 0,-1 0 0 0 0,1 0 0 0 0,-1 0 0 0 0,1 0 0 0 0,0 0 0 0 0,-1 0 0 0 0,1-1 1 0 0,0 1-1 0 0,-1-1-9 0 0,1-1 15 0 0,0 0 1 0 0,0 0-1 0 0,0 1 0 0 0,0-1 1 0 0,0 0-1 0 0,1 0 1 0 0,-1 0-1 0 0,1 0 0 0 0,0 0 1 0 0,0 0-16 0 0,4-5 12 0 0,-4 7-12 0 0,0-1 0 0 0,0 1 1 0 0,-1-1-1 0 0,1 1 0 0 0,0-1 0 0 0,0 1 0 0 0,-1-1 0 0 0,1 1 0 0 0,-1-1 1 0 0,0 0-1 0 0,1 1 0 0 0,-1-1 0 0 0,0 0 0 0 0,0 1 0 0 0,0-2 0 0 0,0 0 0 0 0,0 1 0 0 0,0 0 0 0 0,0-1 0 0 0,0 1 0 0 0,0-1 0 0 0,1 1 0 0 0,-1 0 0 0 0,1-1 0 0 0,0 1 0 0 0,0 0 0 0 0,-1 0 0 0 0,1-1 0 0 0,1 1 0 0 0,-1 0 0 0 0,0 0 0 0 0,0 0 0 0 0,1 0 0 0 0,-1 1 0 0 0,2-2 0 0 0,5-6 0 0 0,0-1 0 0 0,-1 0 0 0 0,0 0 0 0 0,3-6 0 0 0,16-24 0 0 0,0 9 0 0 0,-21 24 0 0 0,0 0 1 0 0,1 0-1 0 0,0 1 0 0 0,0 0 0 0 0,1 0 0 0 0,0 0 0 0 0,19-12-26 0 0,-17 12-28 0 0,-1 1 0 0 0,1 1 0 0 0,0-1 0 0 0,0 2-1 0 0,8-3 55 0 0,12 1-144 0 0,-14-1 48 0 0,1 0 23 0 0,0 4 38 0 0,31 2-74 0 0,-44 0 103 0 0,-1 1-1 0 0,0-1 1 0 0,0 0-1 0 0,0 1 1 0 0,1-1-1 0 0,-1 1 1 0 0,0-1-1 0 0,0 1 1 0 0,0 0-1 0 0,0 0 1 0 0,0 0-1 0 0,0 0 1 0 0,0 1-1 0 0,0-1 1 0 0,-1 0-1 0 0,1 1 1 0 0,1 1 6 0 0,2 2-29 0 0,-1 1 1 0 0,1 0 0 0 0,-1 0-1 0 0,2 5 29 0 0,-3-6-20 0 0,1 1-1 0 0,-1-1 1 0 0,1 0 0 0 0,2 2 20 0 0,-5-5-1 0 0,1 0 0 0 0,-1 0 0 0 0,1 0 0 0 0,-1 0-1 0 0,0 0 1 0 0,0 0 0 0 0,0 0 0 0 0,0 0 0 0 0,0 0 0 0 0,0 0 0 0 0,0 1 0 0 0,-1-1 0 0 0,1 0 0 0 0,-1 1 1 0 0,3 10-11 0 0,8 8-37 0 0,-6 8 36 0 0,-1-14 12 0 0,-1-8 0 0 0,-2-1 0 0 0,1 0 0 0 0,-1 1 0 0 0,0-1 0 0 0,0 1 0 0 0,-1 5 0 0 0,1-7 0 0 0,-1 1 0 0 0,1-1 0 0 0,1 1 0 0 0,-1-1 0 0 0,2 4 0 0 0,-1-4 0 0 0,-1 1 0 0 0,1 0 0 0 0,-1-1 0 0 0,0 1 0 0 0,0 3 0 0 0,-1 7 0 0 0,0 4 17 0 0,0 10 38 0 0,0-26-55 0 0,0 16-11 0 0,0-19-25 0 0,0 3-67 0 0,0-3-37 0 0,0 0-45 0 0,0 0-280 0 0,1-2-24 0 0,1 1 97 0 0,-1 0 85 0 0,0 0 69 0 0,0 0 72 0 0,0 0 34 0 0,2 0-331 0 0,-2 0 308 0 0,0 0-48 0 0,-1 1-64 0 0,1-1-79 0 0,0 0-73 0 0,-1 0-49 0 0,1 0-45 0 0,-1 0-39 0 0,0 0-153 0 0,1 0-39 0 0,-1 0-185 0 0,0 0-506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27.9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411 143 8928 0 0,'0'0'200'0'0,"-3"-2"33"0"0,-7-12 14 0 0,7-1-41 0 0,3 11-298 0 0,-1 0 37 0 0,-1-2 46 0 0,-1-1 116 0 0,-1 1 95 0 0,0 2 14 0 0,-1-1 38 0 0,-9-8 622 0 0,2 3-186 0 0,5 2-326 0 0,2 2-159 0 0,3 3-145 0 0,1 0-32 0 0,-2-4 167 0 0,2 6-177 0 0,1 1 0 0 0,0-1 0 0 0,0 1 0 0 0,0-1 0 0 0,0 1 0 0 0,-1 0 0 0 0,1-1 0 0 0,0 1 0 0 0,-1-1-1 0 0,1 1 1 0 0,0-1 0 0 0,-1 1 0 0 0,1 0 0 0 0,0-1 0 0 0,-1 1 0 0 0,1 0 0 0 0,-1-1 0 0 0,1 1 0 0 0,0 0-1 0 0,-1 0 1 0 0,1-1 0 0 0,-1 1 0 0 0,1 0 0 0 0,-1 0 0 0 0,1 0 0 0 0,-1 0 0 0 0,1 0 0 0 0,-1-1 0 0 0,1 1-1 0 0,-1 0 1 0 0,1 0 0 0 0,-1 0 0 0 0,1 0 0 0 0,-1 1 0 0 0,1-1 0 0 0,-1 0 0 0 0,1 0 0 0 0,-1 0-18 0 0,-10-2 296 0 0,-2-4-6 0 0,1 0-51 0 0,1 4-34 0 0,-5 2 87 0 0,0 0-50 0 0,-7 0 45 0 0,-1 0-58 0 0,19 0-184 0 0,3 0-14 0 0,-23 13 55 0 0,12-7-43 0 0,8 4-32 0 0,1-8-11 0 0,1-1 0 0 0,-6 15 0 0 0,4-8 0 0 0,4-7 0 0 0,0 0 0 0 0,0 1 0 0 0,1-1 0 0 0,-1 1 0 0 0,0-1 0 0 0,1 1 0 0 0,-1-1 0 0 0,1 1 0 0 0,-1 0 0 0 0,1-1 0 0 0,-1 1 0 0 0,1 0 0 0 0,0-1 0 0 0,0 1 0 0 0,3 17 0 0 0,7 9 0 0 0,-7-14 0 0 0,-3-12 0 0 0,1 0 0 0 0,-1 1 0 0 0,0-1 0 0 0,1 0 0 0 0,0 1 0 0 0,0-1 0 0 0,0 0 0 0 0,0 0 0 0 0,0 0 0 0 0,0 0 0 0 0,0 0 0 0 0,1 0 0 0 0,-1 0 0 0 0,1 0 0 0 0,0 0 0 0 0,1 2 2 0 0,0 0 1 0 0,0 0 0 0 0,-1 0 0 0 0,1 1 0 0 0,-1-1 0 0 0,0 1 0 0 0,0-1 0 0 0,1 4-3 0 0,5 13 30 0 0,-4-13-27 0 0,-1 1 1 0 0,0-1-1 0 0,-1 1 1 0 0,0 1-4 0 0,0-4 8 0 0,-1 1 0 0 0,1-1 1 0 0,0 0-1 0 0,1 1 0 0 0,-1-1 1 0 0,4 4-9 0 0,-4-8 1 0 0,-1 1-1 0 0,1-1 1 0 0,0 1 0 0 0,-1 0-1 0 0,0 0 1 0 0,1-1 0 0 0,-1 1-1 0 0,0 0 1 0 0,0 0 0 0 0,-1 0-1 0 0,1 0 1 0 0,-1 0 0 0 0,0 0-1 0 0,1 1 1 0 0,-1-1 0 0 0,-1 1-1 0 0,1-1 5 0 0,1 1 0 0 0,-1-1 1 0 0,0 0-1 0 0,1 1 0 0 0,0-1 1 0 0,-1 0-1 0 0,2 3-5 0 0,7 12 136 0 0,-8-16-110 0 0,-1 1 1 0 0,1-1-1 0 0,0 0 0 0 0,-1 1 1 0 0,0-1-1 0 0,1 0 0 0 0,-1 1 1 0 0,0-1-1 0 0,0 0 0 0 0,0 1 1 0 0,0-1-1 0 0,-1 0 1 0 0,1 1-1 0 0,-1-1 0 0 0,1 0 1 0 0,-2 2-27 0 0,1-1 41 0 0,0-1 0 0 0,1 0 0 0 0,-2 0 0 0 0,1 0 0 0 0,0 0 0 0 0,0 0 0 0 0,-1 0 0 0 0,0 1-41 0 0,0 0 222 0 0,0-1-80 0 0,2 1-51 0 0,0 1-44 0 0,0 0-9 0 0,-1-2 34 0 0,-10 11 240 0 0,9-10-83 0 0,-1-2-83 0 0,0 0-53 0 0,-1-1-47 0 0,0 0-9 0 0,2 1 36 0 0,-6 3 77 0 0,7-3-118 0 0,-1 0 0 0 0,1 0 0 0 0,-1 0 0 0 0,1 0 0 0 0,-1 0 0 0 0,1-1 0 0 0,-1 1 0 0 0,1-1 1 0 0,-1 1-1 0 0,0-1 0 0 0,1 0 0 0 0,-1 0 0 0 0,0 1 0 0 0,0-1-32 0 0,-9 0 146 0 0,7 1-118 0 0,1-1 1 0 0,0 0 0 0 0,0 0 0 0 0,0 0 0 0 0,-1 0-1 0 0,1-1 1 0 0,0 1 0 0 0,0-1 0 0 0,0 0-1 0 0,-1 0-28 0 0,-4-4 57 0 0,7 4-51 0 0,-1 0-1 0 0,1 0 1 0 0,-1 0-1 0 0,1 1 1 0 0,-1-1 0 0 0,1 0-1 0 0,-1 1 1 0 0,1-1-1 0 0,-1 1 1 0 0,0 0-1 0 0,1-1 1 0 0,-1 1 0 0 0,0 0-1 0 0,1 0-5 0 0,-1 0 6 0 0,0 0 1 0 0,0-1-1 0 0,0 1 1 0 0,0-1-1 0 0,0 1 0 0 0,0-1 1 0 0,0 1-1 0 0,0-1 1 0 0,0 0-1 0 0,1 0 0 0 0,-1 0 1 0 0,0-1-7 0 0,0 1 3 0 0,1 1 1 0 0,-1-1 0 0 0,1 0 0 0 0,-1 0 0 0 0,1 1 0 0 0,-1-1 0 0 0,1 1-1 0 0,-1-1 1 0 0,1 1 0 0 0,-1-1 0 0 0,1 1 0 0 0,-1 0-4 0 0,-3-3-80 0 0,-9-7-59 0 0,-1 7-12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25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1 489 8032 0 0,'0'0'182'0'0,"0"3"29"0"0,0 18 167 0 0,0-13-309 0 0,0 0-42 0 0,0 0 51 0 0,0-1 46 0 0,0-1 40 0 0,0 3 186 0 0,0-1 73 0 0,0 12 1151 0 0,0-11-967 0 0,0-5-347 0 0,0 2-47 0 0,0 0-55 0 0,0 0-66 0 0,-1-5-66 0 0,1-1 0 0 0,0 1-1 0 0,0-1 1 0 0,1 1 0 0 0,-1 0 0 0 0,0-1-1 0 0,0 1 1 0 0,0-1 0 0 0,0 1 0 0 0,0-1-1 0 0,1 1 1 0 0,-1 0 0 0 0,0-1-1 0 0,1 1 1 0 0,-1-1 0 0 0,0 1 0 0 0,1-1-26 0 0,3 2 168 0 0,2-1-35 0 0,-4-1 104 0 0,-2 1-340 0 0,0 0 48 0 0,0 0 42 0 0,0 0 36 0 0,0 0 95 0 0,0 1 428 0 0,0-1-372 0 0,0 0-129 0 0,0-1-102 0 0,0 1-19 0 0,0-1-37 0 0,0 1-39 0 0,0-1-43 0 0,0 0-47 0 0,0 1-51 0 0,0 0-53 0 0,0-1-58 0 0,0 1-60 0 0,0-1-65 0 0,0 1-68 0 0,0 0-71 0 0,0-1-1085 0 0,0 0-1003 0 0</inkml:trace>
  <inkml:trace contextRef="#ctx0" brushRef="#br0" timeOffset="200.44">64 142 7632 0 0,'0'0'166'0'0,"0"-2"29"0"0,0-9 14 0 0,0 11-205 0 0,0 0-1 0 0,0 0 0 0 0,0 0 0 0 0,0 0 1 0 0,0 0-1 0 0,0-1 0 0 0,0 1 0 0 0,0 0 0 0 0,0 0 1 0 0,0 0-1 0 0,0 0 0 0 0,0 0 0 0 0,0 0 1 0 0,0 0-1 0 0,0 0 0 0 0,0 0 0 0 0,0 0 1 0 0,0-1-1 0 0,0 1 0 0 0,0 0 0 0 0,0 0 0 0 0,0 0 1 0 0,0 0-1 0 0,0 0 0 0 0,-1 0 0 0 0,1 0 1 0 0,0 0-1 0 0,0 0 0 0 0,0 0 0 0 0,0 0 0 0 0,0 0 1 0 0,0 0-1 0 0,0-1 0 0 0,0 1 0 0 0,0 0 1 0 0,0 0-1 0 0,0 0 0 0 0,0 0 0 0 0,0 0 1 0 0,-1 0-1 0 0,1 0 0 0 0,0 0 0 0 0,0 0 0 0 0,0 0 1 0 0,0 0-1 0 0,0 0 0 0 0,0 0 0 0 0,0 0 1 0 0,0 0-1 0 0,0 0 0 0 0,0 0 0 0 0,-1 0 1 0 0,1 0-1 0 0,0 0 0 0 0,0 0 0 0 0,0 0 0 0 0,0 0-3 0 0,-11 0 74 0 0,9 0 106 0 0,2 0 36 0 0,0 0 0 0 0,2-2-128 0 0,2-1 8 0 0,0-1-51 0 0,-4 3-45 0 0,1 1 0 0 0,0-1 0 0 0,-1 1 1 0 0,1-1-1 0 0,0 1 0 0 0,0-1 0 0 0,0 1 0 0 0,-1 0 0 0 0,1-1 0 0 0,0 1 1 0 0,0 0-1 0 0,0 0 0 0 0,0-1 0 0 0,0 1 0 0 0,0 0 0 0 0,0 0 0 0 0,6 2 38 0 0,9 11-27 0 0</inkml:trace>
  <inkml:trace contextRef="#ctx0" brushRef="#br0" timeOffset="469.37">616 0 9384 0 0,'0'0'208'0'0,"0"0"33"0"0,0 0 16 0 0,0 1-106 0 0,2 1-78 0 0,6 6-18 0 0,-8-6-55 0 0,1-1-1 0 0,0 0 0 0 0,0 1 0 0 0,-1-1 0 0 0,1 1 1 0 0,-1-1-1 0 0,1 1 0 0 0,-1-1 0 0 0,0 1 0 0 0,0-1 0 0 0,0 1 1 0 0,1 1 0 0 0,-1 4 25 0 0,2-1 43 0 0,3 4 158 0 0,-4-8-184 0 0,0-1 0 0 0,0 1 0 0 0,0 0 0 0 0,0-1 0 0 0,0 1 0 0 0,-1 0 0 0 0,1-1 0 0 0,-1 1 0 0 0,1 0 0 0 0,-1 0 0 0 0,0-1 0 0 0,0 1 0 0 0,0 0-42 0 0,1 7 224 0 0,0-2-58 0 0,1 0-24 0 0,2 1 0 0 0,0 1-5 0 0,-2-2-8 0 0,0 1 25 0 0,-2 3 60 0 0,0 163 1961 0 0,0-101-1301 0 0,1-61-691 0 0,1-2-39 0 0,4 7 61 0 0,-5-14-172 0 0,0 0-1 0 0,0 0 1 0 0,0 0-1 0 0,0 0 1 0 0,0 0 0 0 0,-1 0-1 0 0,0 0 1 0 0,1 0-33 0 0,-4 10 148 0 0,-3 0 45 0 0,1-4-21 0 0,3 3 35 0 0,2 5 43 0 0,0 25 228 0 0,0-22-190 0 0,2-9-114 0 0,2-1-45 0 0,8 10 30 0 0,-1-1-82 0 0,-11-18-75 0 0,1 0 1 0 0,-1-1-1 0 0,0 1 1 0 0,0-1-1 0 0,1 1 0 0 0,-1 0 1 0 0,0-1-1 0 0,0 1 1 0 0,0 0-1 0 0,0-1 0 0 0,0 1 1 0 0,0 0-1 0 0,0-1 0 0 0,0 1 1 0 0,0 0-1 0 0,0-1 1 0 0,0 1-1 0 0,-1-1 0 0 0,1 1 1 0 0,0 0-1 0 0,0-1 1 0 0,-1 1-1 0 0,1-1 0 0 0,0 1-2 0 0,-1-1 2 0 0,1 1 0 0 0,-1-1 0 0 0,1 0-1 0 0,-1 1 1 0 0,0-1 0 0 0,1 0 0 0 0,-1 0-1 0 0,1 0 1 0 0,-1 1 0 0 0,1-1 0 0 0,-1 0-1 0 0,0 0 1 0 0,1 0 0 0 0,-1 0 0 0 0,0 0-1 0 0,1 0-1 0 0,-2 0 32 0 0,4 2 0 0 0,8 9-4 0 0,-6-4 29 0 0,-8 2-43 0 0,4-9-14 0 0,-10 5 43 0 0,4 5-33 0 0,6-9-9 0 0,-1-1 0 0 0,0 1 0 0 0,1-1-1 0 0,-1 0 1 0 0,1 0 0 0 0,-1 1-1 0 0,0-1 1 0 0,1 0 0 0 0,-1 0 0 0 0,0 0-1 0 0,1 0 1 0 0,-1 0 0 0 0,0 0-1 0 0,0 0 1 0 0,1 0-1 0 0,-14 0-7 0 0,4 0-55 0 0,5 0 15 0 0,0 0-161 0 0,4 0 92 0 0,1 0-71 0 0,0 0 65 0 0,-1 0-33 0 0,1 0-38 0 0,-1 0-42 0 0,1 0 235 0 0,-1 0-281 0 0,0 0-43 0 0,0 0-40 0 0,0 0-36 0 0,-1 1-258 0 0,-1-1-60 0 0,1 1-47 0 0,0 0-34 0 0,-5 3-1432 0 0,-2 5-1267 0 0</inkml:trace>
  <inkml:trace contextRef="#ctx0" brushRef="#br0" timeOffset="769.43">332 410 10656 0 0,'16'0'242'0'0,"-3"0"36"0"0,-11 0 11 0 0,1 0-33 0 0,8 0-341 0 0,1 0 92 0 0,0 0 82 0 0,1 0 72 0 0,2 0 110 0 0,0 0 70 0 0,4 0 134 0 0,8 0 306 0 0,-20 0-591 0 0,0-1-47 0 0,0-1-21 0 0,3-2 2 0 0,6-2 54 0 0,-11 5-90 0 0,1 0 0 0 0,-1 1 0 0 0,1-1 0 0 0,4 1-88 0 0,24-2 306 0 0,19-9-103 0 0,33-4-6 0 0,-70 13-150 0 0,0 1 0 0 0,13 0-47 0 0,15-1-10 0 0,-4-8-86 0 0,-30 9 75 0 0,-3 0-31 0 0,0 1-41 0 0,-1 0-66 0 0,0 0-35 0 0,0 0-68 0 0,-1 0-79 0 0,1 0-89 0 0,-1 0-100 0 0,0-1-109 0 0,0 0-121 0 0,-2 0 331 0 0,-1 1-33 0 0,7-5-1412 0 0,1-4-1068 0 0</inkml:trace>
  <inkml:trace contextRef="#ctx0" brushRef="#br0" timeOffset="1169.86">1200 95 6448 0 0,'-9'0'81'0'0,"3"4"130"0"0,4 7 16 0 0,3 4-117 0 0,-1 5-67 0 0,0-4-19 0 0,0-3 64 0 0,0-8-56 0 0,-1 0 40 0 0,1 5 177 0 0,-1 2 135 0 0,1 1 95 0 0,0-2 8 0 0,4 14 719 0 0,1-14-923 0 0,-1-1-44 0 0,-1-2-31 0 0,-2 0 25 0 0,0 3 77 0 0,-2-2-78 0 0,0 3 15 0 0,1-3-40 0 0,2-1 13 0 0,0 1 57 0 0,-1-7-230 0 0,2 6 139 0 0,-1 0 0 0 0,0 0 0 0 0,0 0 0 0 0,0 0 0 0 0,-1 8-186 0 0,0-6 237 0 0,0-2-60 0 0,2 0-22 0 0,1 3 12 0 0,0-1 12 0 0,1 2 87 0 0,0-3-69 0 0,2 7 136 0 0,-5 0-34 0 0,-2-14-433 0 0,0 2 76 0 0,0 0 69 0 0,0 2 60 0 0,0 1 84 0 0,0 1 61 0 0,0 1 105 0 0,0 5 241 0 0,0-1 238 0 0,0-10-348 0 0,0-5-235 0 0,0-2-71 0 0,0-4-85 0 0,0-4-100 0 0,0 12 40 0 0,0-1 0 0 0,0 1 0 0 0,0-1 0 0 0,-1 1 1 0 0,1-1-1 0 0,1 1 0 0 0,-1-1 0 0 0,0 1 0 0 0,0-1 0 0 0,0 1 1 0 0,0-1-1 0 0,0 1 0 0 0,0-1 0 0 0,0 1 0 0 0,1-1 0 0 0,-1 1 1 0 0,0-1-1 0 0,0 1 0 0 0,1 0 0 0 0,-1-1 0 0 0,0 1 0 0 0,1-1 1 0 0,-1 1-1 0 0,0 0 0 0 0,1-1 0 0 0,-1 1 0 0 0,1 0 0 0 0,-1-1 0 0 0,1 1-1 0 0,6-8 44 0 0,-2-15-17 0 0,11-14 39 0 0,-8 20-74 0 0,25-29 51 0 0,-14 19-83 0 0,-16 24 23 0 0,0 0-1 0 0,0 0 0 0 0,0 0 1 0 0,0 0-1 0 0,0 1 1 0 0,1-1-1 0 0,-1 1 1 0 0,1 0-1 0 0,0 0 1 0 0,-1 0-1 0 0,1 0 1 0 0,0 1-1 0 0,0-1 1 0 0,0 1-1 0 0,2 0 18 0 0,0-1-33 0 0,-1 0 0 0 0,1 0 0 0 0,-1 0 0 0 0,1-1 0 0 0,1-1 33 0 0,1-2-50 0 0,-7 5 37 0 0,0 0 0 0 0,1 0 0 0 0,-1 0 0 0 0,0 1 0 0 0,1-1 0 0 0,-1 0 0 0 0,1 0 0 0 0,-1 1 0 0 0,1-1 0 0 0,0 1 0 0 0,-1-1 0 0 0,1 1 0 0 0,-1 0 0 0 0,1 0 0 0 0,0 0 0 0 0,-1 0 0 0 0,2 0 13 0 0,42 0-202 0 0,-16 0 124 0 0,-27 0 72 0 0,-1 0 0 0 0,1 0-1 0 0,0 0 1 0 0,-1 0-1 0 0,1 0 1 0 0,0 1-1 0 0,-1-1 1 0 0,1 1 0 0 0,0-1-1 0 0,-1 1 1 0 0,1 0-1 0 0,-1 0 1 0 0,1-1 0 0 0,-1 1-1 0 0,1 1 7 0 0,6 3-21 0 0,-1-2 12 0 0,-3-1 1 0 0,-1-1 1 0 0,0 1 0 0 0,0 0 0 0 0,0-1-1 0 0,0 1 1 0 0,0 1 0 0 0,0-1 0 0 0,-1 0-1 0 0,1 1 1 0 0,-1-1 0 0 0,0 1-1 0 0,1 0 1 0 0,0 3 7 0 0,8 16-44 0 0,-10-17 41 0 0,1-1 0 0 0,0 0 0 0 0,0 1 1 0 0,0-1-1 0 0,1 0 0 0 0,-1 0 0 0 0,1-1 0 0 0,1 2 3 0 0,-2-3-1 0 0,-1 0-1 0 0,1 0 1 0 0,-1-1-1 0 0,0 1 1 0 0,1 0-1 0 0,-1 1 1 0 0,0-1-1 0 0,0 0 0 0 0,-1 0 1 0 0,1 0-1 0 0,0 1 1 0 0,-1-1-1 0 0,1 0 1 0 0,-1 1 1 0 0,3 10 43 0 0,0-6 65 0 0,1 0 42 0 0,3 5 244 0 0,-4-7-203 0 0,-1-1-1 0 0,1 0 1 0 0,-1 0-1 0 0,0 1 1 0 0,0 0-191 0 0,-1 8 340 0 0,-1-5-368 0 0,0-1-32 0 0,0 22-368 0 0,0-27 375 0 0,0 0-1 0 0,0 0 1 0 0,1 0-1 0 0,-1 0 1 0 0,0 0-1 0 0,1-1 1 0 0,-1 1 0 0 0,1 0-1 0 0,0 1 54 0 0,3 3-185 0 0,1-1 47 0 0,-5-4 123 0 0,3 1-60 0 0,-3 1 33 0 0,0 0-179 0 0,0 0 69 0 0,0 0 63 0 0,0-1 54 0 0,0 1 77 0 0,0 0 96 0 0,0 1 535 0 0,0-3-568 0 0,0-1-41 0 0,0 0-55 0 0,0 0-70 0 0,0 1-82 0 0,0-1-96 0 0,0 0-67 0 0,0 1-96 0 0,0-1-106 0 0,0 1-115 0 0,0-1-125 0 0,0 1 324 0 0,0-1-34 0 0,0 1-36 0 0,0 0-38 0 0,0-1-37 0 0,0 1-40 0 0,0-1-1438 0 0,0 0-1158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18.5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474 458 5584 0 0,'0'0'124'0'0,"0"2"17"0"0,0 9 11 0 0,0-9-45 0 0,0-1 2 0 0,0-1 48 0 0,0 0 143 0 0,0 0 259 0 0,0 0 17 0 0,2 2 0 0 0,9 9-25 0 0,-9-10-246 0 0,0 0-81 0 0,0 0-69 0 0,0 0-55 0 0,0-1-33 0 0,3-1 8 0 0,-4 0 0 0 0,-1 1 4 0 0,4 0 181 0 0,-1 0-37 0 0,3-1 131 0 0,1-2-65 0 0,-4 1-141 0 0,1 0-37 0 0,3-2 60 0 0,-2 2-29 0 0,0 1 24 0 0,1 1 66 0 0,-1 0-63 0 0,8 0 322 0 0,-7-1-308 0 0,-2 0-95 0 0,-1 0-51 0 0,5-4 54 0 0,-6 4-72 0 0,-1 0 0 0 0,0 0 0 0 0,1 0 0 0 0,-1 1 0 0 0,1-1 0 0 0,-1 0-1 0 0,1 1 1 0 0,0-1 0 0 0,-1 1 0 0 0,1-1 0 0 0,0 1 0 0 0,-1 0 0 0 0,1 0 0 0 0,0 0-19 0 0,14-3 86 0 0,-1-7-7 0 0,-2 7 9 0 0,-12 3-87 0 0,-1 0 1 0 0,0 0-1 0 0,0 0 0 0 0,0 0 1 0 0,0 0-1 0 0,0 0 1 0 0,0 0-1 0 0,0 0 0 0 0,0 0 1 0 0,0 0-1 0 0,0 0 0 0 0,1 0 1 0 0,-1 0-1 0 0,0 0 1 0 0,0 0-1 0 0,0 0 0 0 0,0 0 1 0 0,0 0-1 0 0,0 0 1 0 0,0 0-1 0 0,0 0 0 0 0,0 0 1 0 0,0 0-1 0 0,0 0 0 0 0,1 0 1 0 0,-1 0-1 0 0,0 0 1 0 0,0 0-1 0 0,0 0 0 0 0,0 0 1 0 0,0-1-1 0 0,0 1 0 0 0,0 0 1 0 0,0 0-1 0 0,0 0 1 0 0,0 0-1 0 0,0 0 0 0 0,0 0 1 0 0,0 0-1 0 0,0 0 0 0 0,0 0 1 0 0,0 0-1 0 0,0 0 1 0 0,0-1-1 0 0,0 1 0 0 0,0 0 1 0 0,0 0-1 0 0,0 0 1 0 0,0 0-1 0 0,0 0 0 0 0,0 0 1 0 0,0 0-1 0 0,0 0 0 0 0,0 0 1 0 0,0 0-1 0 0,0-1 1 0 0,0 1-2 0 0,0-1 1 0 0,1-1 0 0 0,-1 1-1 0 0,0-1 1 0 0,0 0 0 0 0,0 1 0 0 0,-1-1 0 0 0,1 1 0 0 0,0-1 0 0 0,-1 1 0 0 0,1-1 0 0 0,-1 0 0 0 0,1 1 0 0 0,-1 0 0 0 0,0-1 0 0 0,1 1 0 0 0,-1-1 0 0 0,-1 0-1 0 0,2 2 0 0 0,-1 0 0 0 0,0-1 0 0 0,1 1 0 0 0,-1 0 0 0 0,0 0 0 0 0,0-1 0 0 0,1 1 0 0 0,-1 0 0 0 0,0 0 0 0 0,0 0 0 0 0,0 0 0 0 0,1 0 0 0 0,-1 0 0 0 0,0 0 0 0 0,0 1 0 0 0,1-1 0 0 0,-1 0 0 0 0,0 0 0 0 0,0 1 0 0 0,0-1 0 0 0,0 0 0 0 0,0 1 0 0 0,0-1 0 0 0,0 0 0 0 0,0 0 0 0 0,1 0 0 0 0,-1 1 0 0 0,0-1 0 0 0,0 0 0 0 0,0 0 0 0 0,0 0 0 0 0,0-1 0 0 0,0 1 0 0 0,0 0 0 0 0,0 0 0 0 0,0 0 0 0 0,0-1 0 0 0,0 1 0 0 0,1-1 0 0 0,-1 1 0 0 0,0 0 0 0 0,0-1 0 0 0,0 1 0 0 0,0-1 0 0 0,-4-12 0 0 0,4 11 0 0 0,1 1 0 0 0,-1 0 0 0 0,0 0 0 0 0,0 0 0 0 0,0 0 0 0 0,0 0 0 0 0,0 0 0 0 0,0 0 0 0 0,0 0 0 0 0,0 0 0 0 0,0 1 0 0 0,-1-2 0 0 0,-12-1 6 0 0,-9 3-71 0 0,13 1 41 0 0,-6 1-19 0 0,12 1 36 0 0,-10 4 21 0 0,3-1 55 0 0,6 7 13 0 0,0-5-49 0 0,-6 3-78 0 0,0 2-57 0 0,7-3 23 0 0,3-7 63 0 0,0-1 1 0 0,0 0-1 0 0,-1 0 1 0 0,1 1-1 0 0,0-1 1 0 0,-1 0-1 0 0,1 0 1 0 0,-1 0 0 0 0,0 0 15 0 0,1-1-1 0 0,-1 0 0 0 0,1 0 0 0 0,0 0 0 0 0,0 0 0 0 0,0 1 0 0 0,0-1 0 0 0,0 1 0 0 0,0-1 0 0 0,0 1 0 0 0,0-1 0 0 0,0 1 0 0 0,1-1 0 0 0,-1 1 0 0 0,1 0 0 0 0,-1-1 0 0 0,1 1 0 0 0,0 0 0 0 0,-1-1 0 0 0,1 1 0 0 0,0 0 1 0 0,0-1-1 0 0,1-1 0 0 0,-1 1 0 0 0,0-1 0 0 0,0 1 0 0 0,0-1 0 0 0,0 1-1 0 0,0-1 1 0 0,0 1 0 0 0,0-1 0 0 0,0 1 0 0 0,0-1 0 0 0,0 1 0 0 0,0-1 0 0 0,-1 1 0 0 0,1-1 0 0 0,0 1 0 0 0,0-1 0 0 0,0 1 0 0 0,-1-1 0 0 0,1 1 0 0 0,0-1 0 0 0,-1 0 0 0 0,1 1 0 0 0,0-1 0 0 0,-1 1 0 0 0,1-1 0 0 0,0 0 0 0 0,-1 1 0 0 0,1-1 0 0 0,-1 0 0 0 0,1 0 0 0 0,-1 1 0 0 0,1-1 0 0 0,-1 0 0 0 0,1 0 0 0 0,0 0 0 0 0,-1 1 0 0 0,1-1 0 0 0,-1 0 0 0 0,0 0 0 0 0,1 0 0 0 0,-1 0 0 0 0,1 0 0 0 0,-1 0 0 0 0,1 0 0 0 0,-1 0 1 0 0,1 0 1 0 0,0 0 0 0 0,0 0 0 0 0,0 0 0 0 0,0 0 0 0 0,0 0 0 0 0,0 0 0 0 0,-1 0 0 0 0,1 0 0 0 0,0 0 0 0 0,0 0 1 0 0,0 0-1 0 0,0 0 0 0 0,0 0 0 0 0,0 0 0 0 0,0 0 0 0 0,0 0 0 0 0,0 0 0 0 0,0 0 0 0 0,-1 0 0 0 0,1 0 0 0 0,0 0 0 0 0,0 0 0 0 0,0 0 0 0 0,0 0 0 0 0,0 0 0 0 0,0 0 0 0 0,0 0 0 0 0,0 0 0 0 0,0 0 1 0 0,0 0-1 0 0,0 0 0 0 0,0 0 0 0 0,0 0 0 0 0,0 1 0 0 0,-1-1 0 0 0,1 0 0 0 0,0 0 0 0 0,0 0 0 0 0,0 0 0 0 0,0 0 0 0 0,0 0 0 0 0,0 0 0 0 0,0 0 0 0 0,0 0 0 0 0,0 0 0 0 0,0 0 0 0 0,0 1 0 0 0,0-1 1 0 0,0 0-1 0 0,0 0 0 0 0,0 0 0 0 0,0 0 0 0 0,0 0 0 0 0,0 0 0 0 0,0 0 0 0 0,0 0 0 0 0,0 0-1 0 0,0 32 247 0 0,0-9-179 0 0,0-4-116 0 0,0-10-22 0 0,0 0-35 0 0,4 7 23 0 0,0-9 55 0 0,2 4 57 0 0,-4 5 112 0 0,-2-14-135 0 0,0-1 0 0 0,1 1 0 0 0,-1-1 1 0 0,0 0-1 0 0,1 0 0 0 0,-1 1 1 0 0,0-1-1 0 0,1 0 0 0 0,0 1 1 0 0,0 0-8 0 0,1 1 27 0 0,0-1 1 0 0,0 1 0 0 0,0 0 0 0 0,0-1-1 0 0,1 1 1 0 0,-1-1 0 0 0,1 1-28 0 0,21 12 162 0 0,-10-9-146 0 0,9 3 28 0 0,-20-7-22 0 0,1-1 0 0 0,0 1 0 0 0,0-1 0 0 0,0 0 0 0 0,0 0 0 0 0,0 0 0 0 0,0-1 0 0 0,0 1 1 0 0,3-1-23 0 0,25 1 109 0 0,9 0-27 0 0,-36-1-75 0 0,1 0 1 0 0,-1-1 0 0 0,0 0-1 0 0,1 0 1 0 0,2-1-8 0 0,13-8 53 0 0,8 4-26 0 0,3-4 0 0 0,-16 7-73 0 0,-1 1-35 0 0,17-9-115 0 0,-23 9 117 0 0,-4 2-35 0 0,-1-1-19 0 0,0 0-57 0 0,0 1-72 0 0,-1-1-83 0 0,-1 0 25 0 0,0 0-50 0 0,0 0-44 0 0,0 0-38 0 0,0-1-132 0 0,0 0-39 0 0,4-3-1376 0 0</inkml:trace>
  <inkml:trace contextRef="#ctx0" brushRef="#br0" timeOffset="753.6">348 395 7080 0 0,'0'0'157'0'0,"0"0"23"0"0,0 0 13 0 0,0-3-22 0 0,0 2-169 0 0,0 1 1 0 0,0-1-1 0 0,0 0 0 0 0,0 1 1 0 0,0-1-1 0 0,0 0 0 0 0,0 1 1 0 0,0-1-1 0 0,0 0 0 0 0,1 1 1 0 0,-1-1-1 0 0,0 0 0 0 0,0 1 0 0 0,1-1 1 0 0,-1 0-3 0 0,5-1 8 0 0,1-1 50 0 0,-4 1 3 0 0,-2-1 47 0 0,0-1 66 0 0,-3-1 133 0 0,0 0-9 0 0,0 2-139 0 0,1 1-69 0 0,1 1-52 0 0,0 0-51 0 0,0-1 245 0 0,-1 0-65 0 0,2 0-55 0 0,-1 0-43 0 0,1 0-28 0 0,1-3-21 0 0,0 4 20 0 0,-1 1 11 0 0,0 0-47 0 0,0 0 1 0 0,0 0 0 0 0,0 0-1 0 0,0 0 1 0 0,0 0 0 0 0,0 0-1 0 0,0 0 1 0 0,0-1 0 0 0,0 1-1 0 0,0 0 1 0 0,0 0 0 0 0,0 0 0 0 0,0 0-1 0 0,0 0 1 0 0,0 0 0 0 0,0 0-1 0 0,0 0 1 0 0,0 0 0 0 0,0 0-1 0 0,0-1 1 0 0,0 1 0 0 0,0 0-1 0 0,0 0 1 0 0,-1 0 0 0 0,1 0-1 0 0,0 0 1 0 0,0 0 0 0 0,0 0-1 0 0,0 0 1 0 0,0 0 0 0 0,0 0-1 0 0,0 0 1 0 0,0 0 0 0 0,0 0-1 0 0,0 0 1 0 0,0-1 0 0 0,0 1-1 0 0,0 0 1 0 0,0 0 0 0 0,-1 0 0 0 0,1 0-1 0 0,0 0 1 0 0,0 0 0 0 0,0 0-1 0 0,0 0 1 0 0,0 0 0 0 0,0 0-1 0 0,0 0 1 0 0,0 0 0 0 0,0 0-1 0 0,0 0 1 0 0,-1 0 0 0 0,1 0-1 0 0,0 0 1 0 0,0 0 0 0 0,0 0-1 0 0,0 1-4 0 0,-12-4 241 0 0,-2-8 28 0 0,10 9-67 0 0,1 1-91 0 0,-1 0-56 0 0,-1 2-29 0 0,2 0 40 0 0,-12-1 171 0 0,-1 0-61 0 0,-8 0-5 0 0,3 0-75 0 0,16 2-43 0 0,0 2-51 0 0,0-1 1 0 0,0 0-1 0 0,0 0 0 0 0,0 0 0 0 0,0 0 1 0 0,-5 1-3 0 0,-11 5 50 0 0,5 4-39 0 0,3 3 2 0 0,10-2 91 0 0,2 5-84 0 0,3 0-69 0 0,0-8-51 0 0,3-2 98 0 0,0 0 0 0 0,1 0 0 0 0,-1-1 0 0 0,2 1 0 0 0,-1-2 0 0 0,5 5 2 0 0,10 10 36 0 0,-10-11 26 0 0,0 2 0 0 0,-1-1 0 0 0,1 4-62 0 0,1 5 26 0 0,-9-16-26 0 0,1 4 0 0 0,1 0 0 0 0,0 0 0 0 0,0-1 0 0 0,1 1 0 0 0,0 0 0 0 0,10 9 0 0 0,-14-11 0 0 0,-1 2 0 0 0,6 16 0 0 0,-7-25 0 0 0,0 0 0 0 0,0 0 0 0 0,0 0 0 0 0,0 1 0 0 0,0-1 0 0 0,0 0 0 0 0,0 0 0 0 0,0 0 0 0 0,0 0 0 0 0,0 1 0 0 0,0-1 0 0 0,0 0 0 0 0,0 0 0 0 0,0 0 0 0 0,0 1 0 0 0,0-1 0 0 0,-1 0 0 0 0,1 0 0 0 0,0 0 0 0 0,0 0 0 0 0,0 1 0 0 0,0-1 0 0 0,0 0 0 0 0,0 0 0 0 0,0 0 0 0 0,-1 0 0 0 0,1 0 0 0 0,0 0 0 0 0,0 1 0 0 0,0-1 0 0 0,0 0 0 0 0,0 0 0 0 0,-1 0 0 0 0,1 0 0 0 0,-4 4 0 0 0,-1 9 0 0 0,-6-8 0 0 0,5 6 17 0 0,5-9-13 0 0,1-1 1 0 0,-1 0 0 0 0,1 0-1 0 0,-1 0 1 0 0,1 0-1 0 0,-1 0 1 0 0,1 0 0 0 0,-1-1-1 0 0,0 1 1 0 0,0 0-1 0 0,1 0 1 0 0,-1 0 0 0 0,0-1-1 0 0,0 1 1 0 0,0 0-1 0 0,0 0-4 0 0,-10 4 47 0 0,-2 2-23 0 0,5-4-12 0 0,6-2-6 0 0,1 0 0 0 0,-1-1 0 0 0,0 1 0 0 0,0-1 0 0 0,0 0 0 0 0,0 0 0 0 0,0 1 0 0 0,0-1 0 0 0,0 0 0 0 0,0-1-1 0 0,0 1-5 0 0,0 0 8 0 0,0 0-1 0 0,0-1 1 0 0,0 1-1 0 0,0 1 0 0 0,0-1 1 0 0,0 0-1 0 0,0 0 0 0 0,0 1 1 0 0,0-1-1 0 0,1 1 1 0 0,-2 0-8 0 0,-5 4 37 0 0,7-4-29 0 0,-1 0 0 0 0,1-1 1 0 0,-1 1-1 0 0,1 0 0 0 0,-1 0 0 0 0,1-1 0 0 0,-1 1 0 0 0,0-1 1 0 0,1 1-1 0 0,-1-1 0 0 0,0 0 0 0 0,1 1 0 0 0,-1-1 0 0 0,0 0 1 0 0,0 0-9 0 0,-2 0 14 0 0,0-1 1 0 0,0 1 0 0 0,0-1-1 0 0,0 0 1 0 0,0 0 0 0 0,0 0-1 0 0,0-1 1 0 0,1 1 0 0 0,-1-1-1 0 0,-2-1-14 0 0,4 2 2 0 0,-1 0-1 0 0,1 0 0 0 0,0 1 1 0 0,-1-1-1 0 0,1 1 1 0 0,0-1-1 0 0,-1 1 0 0 0,1 0 1 0 0,0 0-1 0 0,-3 1-1 0 0,-12-3 0 0 0,3-4 1 0 0,4 1-8 0 0,3 3-27 0 0,4 2-53 0 0,0-2-37 0 0,-10-9-172 0 0,9 9 200 0 0,2 2-9 0 0,0-1-21 0 0,0 1-51 0 0,0-1-64 0 0,1 0-75 0 0,0 0 39 0 0,1 0-40 0 0,-1-1-420 0 0,1-2-285 0 0,0-1-665 0 0</inkml:trace>
  <inkml:trace contextRef="#ctx0" brushRef="#br0" timeOffset="1638.63">1420 332 5784 0 0,'-26'0'132'0'0,"21"0"17"0"0,5 0 10 0 0,0-3-26 0 0,0-8-54 0 0,0 9 5 0 0,-3 2 96 0 0,0 0-84 0 0,-1 0 0 0 0,1-1 0 0 0,-1 1 0 0 0,1-1 0 0 0,-1 1 0 0 0,1-1 1 0 0,0 0-97 0 0,-5-3 186 0 0,1-1-40 0 0,5 3 2 0 0,0 1-40 0 0,-2 0 12 0 0,-3 2-30 0 0,6-1-53 0 0,-7 0 160 0 0,2 0-83 0 0,0 0-56 0 0,-5 0 20 0 0,3 0 41 0 0,2 0 16 0 0,-1 0 68 0 0,2 0-117 0 0,2 0-44 0 0,0-1 0 0 0,0 2 0 0 0,0-1 0 0 0,0 0 0 0 0,0 0 0 0 0,0 1 0 0 0,0 0 0 0 0,0 0-42 0 0,-26 9 170 0 0,17-8-109 0 0,11-1-51 0 0,0-1-1 0 0,0 0 0 0 0,0 0 0 0 0,0 0 0 0 0,0 0 0 0 0,0 1 0 0 0,0-1 1 0 0,0 0-1 0 0,0 1 0 0 0,0-1 0 0 0,0 1 0 0 0,0-1 0 0 0,0 1-9 0 0,-7 11 132 0 0,7-11-123 0 0,1 0 0 0 0,-1 0-1 0 0,0 0 1 0 0,0 0 0 0 0,0 0 0 0 0,0 0 0 0 0,0 0 0 0 0,0 0 0 0 0,0 0 0 0 0,0-1 0 0 0,0 1 0 0 0,0 0 0 0 0,0-1-1 0 0,0 1 1 0 0,-1-1 0 0 0,1 1 0 0 0,0-1 0 0 0,0 1 0 0 0,-1-1 0 0 0,1 0 0 0 0,-1 0-9 0 0,-5 3 18 0 0,1-1-11 0 0,1 0 1 0 0,0 1-1 0 0,0 0 0 0 0,0 0 1 0 0,-1 0-8 0 0,4-1 4 0 0,-1 0 1 0 0,1-1 0 0 0,0 1-1 0 0,0 0 1 0 0,-1 1 0 0 0,2-1-1 0 0,-1 0 1 0 0,0 0 0 0 0,0 1-1 0 0,1-1 1 0 0,-1 1 0 0 0,1 0-1 0 0,0-1-4 0 0,-3 11 29 0 0,4-10-24 0 0,0-1-1 0 0,-1 0 0 0 0,1 0 1 0 0,-1 1-1 0 0,0-1 0 0 0,0 0 1 0 0,0 0-1 0 0,0 0 0 0 0,0 0 0 0 0,0 0 1 0 0,-1 0-1 0 0,1 0 0 0 0,-1 0 1 0 0,0 0-5 0 0,-8 9 53 0 0,-1 1 1 0 0,1 0 0 0 0,-2 5-54 0 0,-6 10 112 0 0,16-25-99 0 0,0 3 2 0 0,0-1 0 0 0,0 0-1 0 0,0 1 1 0 0,1-1 0 0 0,-1 1-1 0 0,1 0 1 0 0,0 1-15 0 0,-4 14 45 0 0,-6 1-31 0 0,6 8-14 0 0,1-13 4 0 0,2-10 8 0 0,0 1 0 0 0,0-1 0 0 0,1 1 0 0 0,0 0 0 0 0,0-1 0 0 0,1 2-12 0 0,0 10 91 0 0,0 12 30 0 0,0-15-32 0 0,0-14-82 0 0,0 0 0 0 0,0 0 0 0 0,0-1 0 0 0,0 1 0 0 0,0 0 0 0 0,0 0 0 0 0,0-1 0 0 0,1 1 1 0 0,-1 0-1 0 0,0 0 0 0 0,0-1 0 0 0,1 1 0 0 0,-1 0 0 0 0,0-1 0 0 0,1 1 0 0 0,-1-1 0 0 0,1 1 0 0 0,-1 0 0 0 0,1-1 0 0 0,-1 1 0 0 0,1-1 0 0 0,-1 1 0 0 0,1-1 0 0 0,0 0 0 0 0,-1 1-7 0 0,1-1 7 0 0,-1 1 0 0 0,1-1-1 0 0,-1 0 1 0 0,1 1-1 0 0,-1-1 1 0 0,1 0 0 0 0,-1 1-1 0 0,1-1 1 0 0,-1 1-1 0 0,0-1 1 0 0,1 1 0 0 0,-1-1-1 0 0,0 1 1 0 0,0-1-1 0 0,1 1 1 0 0,-1-1 0 0 0,0 1-1 0 0,0-1 1 0 0,0 1-1 0 0,0 0 1 0 0,1-1-1 0 0,-1 1 1 0 0,0-1 0 0 0,0 1-7 0 0,0-1 2 0 0,0 1 0 0 0,0-1 0 0 0,0 0 1 0 0,-1 0-1 0 0,1 0 0 0 0,0 0 0 0 0,0 0 1 0 0,0 0-1 0 0,0 0 0 0 0,0 0 0 0 0,0 0 1 0 0,0 0-1 0 0,0 1 0 0 0,0-1 0 0 0,0 0 1 0 0,0 0-1 0 0,0 0 0 0 0,1 0 0 0 0,-1 0 1 0 0,0 0-1 0 0,0 0 0 0 0,0 0 0 0 0,0 0 1 0 0,0 0-1 0 0,0 0 0 0 0,0 1 0 0 0,0-1 1 0 0,0 0-1 0 0,0 0 0 0 0,0 0 0 0 0,0 0 0 0 0,0 0 1 0 0,0 0-1 0 0,0 0 0 0 0,0 0 0 0 0,0 0 1 0 0,1 0-1 0 0,-1 0 0 0 0,0 0 0 0 0,0 0 1 0 0,0 0-1 0 0,0 0 0 0 0,0 0 0 0 0,0 0 1 0 0,0 0-1 0 0,0 0 0 0 0,0 0 0 0 0,0 0 1 0 0,1 0-1 0 0,-1 0 0 0 0,0 0 0 0 0,0 0 1 0 0,0 0-1 0 0,0 0 0 0 0,0 0 0 0 0,0 0 1 0 0,0 0-3 0 0,12 0 159 0 0,1 0 41 0 0,54 0 945 0 0,-57-1-945 0 0,-2-3-35 0 0,5-7 67 0 0,-5 4-151 0 0,1 1-39 0 0,-2 3-30 0 0,-5 2-6 0 0,1 0 1 0 0,0-1-1 0 0,0 1 0 0 0,-1-1 1 0 0,1 1-1 0 0,-1-1 1 0 0,1 0-1 0 0,-1 0 0 0 0,0 0 1 0 0,1 0-1 0 0,-1 0 0 0 0,0-1 1 0 0,-1 1-1 0 0,1-1 1 0 0,0 0-7 0 0,3-7 33 0 0,-4 7-29 0 0,0 1 0 0 0,0 0 1 0 0,0-1-1 0 0,1 1 0 0 0,-1 0 0 0 0,1 0 0 0 0,-1 0 0 0 0,1 0 0 0 0,0 0-4 0 0,2-2 11 0 0,0 0-1 0 0,0-1 0 0 0,0 0 0 0 0,0 0 1 0 0,0 0-11 0 0,-3 2 1 0 0,0 1 0 0 0,0-1 0 0 0,0 1 0 0 0,0-1 0 0 0,-1 1 1 0 0,1-1-1 0 0,0 1 0 0 0,-1-1 0 0 0,0 0 0 0 0,0 1 0 0 0,0-2-1 0 0,0 0 6 0 0,1 1 0 0 0,-1 0 0 0 0,0-1 0 0 0,1 1 0 0 0,0 0 0 0 0,0-1 0 0 0,0 1 0 0 0,1-2-6 0 0,1-2 1 0 0,1 1 1 0 0,0 0 0 0 0,0 0-1 0 0,1 0 1 0 0,0-1-2 0 0,0 2-1 0 0,-1 0 1 0 0,-1 0 0 0 0,1-1 0 0 0,-1 1-1 0 0,1-1 1 0 0,-2 0 0 0 0,2-2 0 0 0,0-10 0 0 0,-4 15 0 0 0,1 0 0 0 0,-1 0 0 0 0,1 0 0 0 0,0 0 0 0 0,0 0 0 0 0,0 0 0 0 0,0 1 0 0 0,1-1 0 0 0,-1 0 0 0 0,1 1 0 0 0,-1-1 0 0 0,1 1 0 0 0,1-2 0 0 0,20-17 0 0 0,-15 3 0 0 0,-8 16 0 0 0,1 0 0 0 0,0-1 0 0 0,-1 1 0 0 0,1 0 0 0 0,0 0 0 0 0,0 0 0 0 0,0 0 0 0 0,1 0 0 0 0,-1 0 0 0 0,0 0 0 0 0,1 0 0 0 0,-1 1 0 0 0,15-18-20 0 0,-3-4-74 0 0,-7 12-2 0 0,0 6 59 0 0,-2 0 12 0 0,-1-9-46 0 0,-3 12 6 0 0,0 2-6 0 0,0 0-20 0 0,0 19-10 0 0,0 25-10 0 0,0-43 110 0 0,0 1 1 0 0,0 0-1 0 0,0-1 0 0 0,1 1 0 0 0,-1-1 0 0 0,1 1 0 0 0,-1-1 0 0 0,1 1 0 0 0,-1-1 1 0 0,1 1-1 0 0,0-1 0 0 0,0 0 0 0 0,0 1 1 0 0,5 11-10 0 0,-5-7 0 0 0,0-1 1 0 0,-1 1-1 0 0,1-1 0 0 0,-1 1 1 0 0,0 3 9 0 0,-1-4-1 0 0,1 1 0 0 0,0 0 0 0 0,1-1 0 0 0,0 1 0 0 0,0 3 1 0 0,5 6-4 0 0,-5-12-2 0 0,1 1-1 0 0,-1-1 1 0 0,0 0 0 0 0,0 1 0 0 0,-1-1 0 0 0,1 1-1 0 0,-1-1 1 0 0,0 2 6 0 0,0 5-11 0 0,0-7 11 0 0,0 0 0 0 0,0 0 0 0 0,0-1 0 0 0,0 1 0 0 0,0 0 1 0 0,1-1-1 0 0,0 1 0 0 0,0 2 0 0 0,10 24 0 0 0,-10-20 0 0 0,0 1 0 0 0,0 0 0 0 0,-1 0 0 0 0,0 10 0 0 0,-1 0 0 0 0,1-20 0 0 0,0 1 0 0 0,0 0 0 0 0,0 0 0 0 0,0 0 0 0 0,0 0 0 0 0,0 0 0 0 0,0-1 0 0 0,1 1 0 0 0,-1 0 0 0 0,0 0 0 0 0,0 0 0 0 0,1 0 0 0 0,-1-1 0 0 0,1 2 0 0 0,7 3 0 0 0,-16 6 10 0 0,10-10-48 0 0,6 0-71 0 0,-8-1 78 0 0,3 0-236 0 0,0 0-18 0 0,10 0-3 0 0</inkml:trace>
  <inkml:trace contextRef="#ctx0" brushRef="#br0" timeOffset="2053.99">1704 347 9184 0 0,'-7'1'123'0'0,"3"1"193"0"0,7 3 14 0 0,1-1-181 0 0,0 0-107 0 0,10 12-42 0 0,-12-11-5 0 0,3 3-13 0 0,1-5 74 0 0,-1-1 8 0 0,3 3 94 0 0,-1 2 79 0 0,-1 1 124 0 0,3 7 263 0 0,0 1 68 0 0,-1-6-320 0 0,0-3-136 0 0,2 3 13 0 0,1 4 83 0 0,-4 0 2 0 0,-1-2-81 0 0,-3-6-156 0 0,0 9 139 0 0,-4-13-215 0 0,1-1 0 0 0,0 1 0 0 0,1-1-1 0 0,-1 1 1 0 0,0-1 0 0 0,0 1 0 0 0,1-1 0 0 0,-1 0-1 0 0,1 1 1 0 0,-1-1-21 0 0,14 17 206 0 0,-13-17-188 0 0,0 0 1 0 0,1 0 0 0 0,-1 0 0 0 0,0 1 0 0 0,0-1 0 0 0,0 0 0 0 0,0 1 0 0 0,0-1 0 0 0,0 1 0 0 0,0-1-1 0 0,-1 1 1 0 0,1 0 0 0 0,0-1 0 0 0,-1 1 0 0 0,0 0 0 0 0,1-1 0 0 0,-1 2-19 0 0,3 2 131 0 0,23 22 119 0 0,-23-23-152 0 0,-2 0-51 0 0,-2 3-10 0 0,1-7-23 0 0,0 3 76 0 0,2-3-5 0 0,0 0-43 0 0,2 0-75 0 0,-3 0 51 0 0,1 0 71 0 0,-1 0 28 0 0,0 0 58 0 0,-2 0-174 0 0,1 0 0 0 0,0 0 0 0 0,-1 0 0 0 0,1 0 0 0 0,-1 0 0 0 0,1 0 0 0 0,-1 0 1 0 0,1 0-1 0 0,0 0 0 0 0,-1 0 0 0 0,1 0 0 0 0,-1 0 0 0 0,1-1 0 0 0,0 1 0 0 0,-1 0 0 0 0,1 0 0 0 0,0 0 0 0 0,-1-1 1 0 0,1 1-1 0 0,0 0 0 0 0,-1-1 0 0 0,1 1 0 0 0,0 0 0 0 0,-1 0 0 0 0,1-1 0 0 0,0 1 0 0 0,0-1 0 0 0,-1 1 0 0 0,1 0 1 0 0,0-1-1 0 0,0 1-1 0 0,-5-7 30 0 0,-5 2-9 0 0,4-9 32 0 0,-4 2 0 0 0,8 11-47 0 0,1 0 0 0 0,0 0-1 0 0,0 0 1 0 0,0-1 0 0 0,0 1 0 0 0,0 0 0 0 0,0 0-1 0 0,0-1 1 0 0,0 1 0 0 0,1 0 0 0 0,-1-1 0 0 0,1 1-1 0 0,-1-2-5 0 0,5-11 57 0 0,3-5 6 0 0,-7 18-62 0 0,0 0-1 0 0,0 0 1 0 0,0 0 0 0 0,-1-1 0 0 0,1 1 0 0 0,0 0-1 0 0,0 0 1 0 0,-1 0 0 0 0,1 0 0 0 0,-1-1-1 0 0,0 1 0 0 0,-3-6 0 0 0,3 6 0 0 0,0 0 0 0 0,1 0 0 0 0,-1 0 0 0 0,0 0 0 0 0,1 1 0 0 0,-1-1 0 0 0,1 0 0 0 0,-1 0 0 0 0,1 0 0 0 0,-1 0 0 0 0,1-1 0 0 0,0 1 0 0 0,0 0 0 0 0,-1 0 0 0 0,1 0 0 0 0,0 0 0 0 0,0 0 0 0 0,0 0 0 0 0,0 0 0 0 0,0 0 0 0 0,1 0 0 0 0,-1 0 0 0 0,0-1 0 0 0,0 1 0 0 0,1-1 0 0 0,2-8 0 0 0,10-24 0 0 0,-11 29 0 0 0,0 0 0 0 0,0 0 0 0 0,1 0 0 0 0,-1 1 0 0 0,1-1 0 0 0,0 1 0 0 0,0 0 0 0 0,1 0 0 0 0,-1 0 0 0 0,1 0 0 0 0,0 0 0 0 0,0 1 0 0 0,1-2 0 0 0,6 0 0 0 0,-9 5 0 0 0,0-1 0 0 0,1-1 0 0 0,-1 1 0 0 0,0 0 0 0 0,0-1 0 0 0,0 1 0 0 0,0-1 1 0 0,0 1-1 0 0,0-1-1 0 0,16-14 1 0 0,-15 14 0 0 0,0 0 0 0 0,-1 1 0 0 0,1-1 0 0 0,0 1 0 0 0,0-1 0 0 0,0 1 0 0 0,0 0 0 0 0,0 0 0 0 0,1 0 0 0 0,-1 1 0 0 0,0-1 0 0 0,0 1 0 0 0,3-1 0 0 0,-3 1 0 0 0,-1 0 0 0 0,1 0 0 0 0,-1 0 0 0 0,1-1 0 0 0,-1 1 0 0 0,1-1 0 0 0,-1 0 0 0 0,1 1 0 0 0,-1-1 0 0 0,1 0 0 0 0,1-2 0 0 0,-2 2 0 0 0,0 0 0 0 0,1 0 0 0 0,-1 0 0 0 0,0 0 0 0 0,1 1 0 0 0,-1-1 0 0 0,1 0 0 0 0,-1 1 0 0 0,1 0 0 0 0,0 0 0 0 0,1 0 0 0 0,72 0 0 0 0,-71-1 1 0 0,-1 1-1 0 0,1-1 0 0 0,-1 1 0 0 0,0-1 0 0 0,1-1 1 0 0,-1 1-1 0 0,0 0 0 0 0,1-1 0 0 0,-3 1-2 0 0,0 0 1 0 0,0 0-1 0 0,0 0 0 0 0,0 0 1 0 0,1 1-1 0 0,-1-1 0 0 0,0 1 1 0 0,1 0-1 0 0,-1-1 0 0 0,0 1 1 0 0,0 0-1 0 0,1 1 0 0 0,-1-1 1 0 0,0 0-1 0 0,1 0 0 0 0,0 1 2 0 0,13 5-80 0 0,-13-5 60 0 0,0 1-1 0 0,1-1 0 0 0,-1 0 1 0 0,0 0-1 0 0,1-1 0 0 0,-1 1 1 0 0,1-1-1 0 0,1 1 21 0 0,1-1-74 0 0,0 0-123 0 0,0 0-111 0 0,-1 0-95 0 0,0 0-187 0 0,0 0-94 0 0,1 0-225 0 0,5 0-549 0 0,1 0-517 0 0,7 0-1124 0 0</inkml:trace>
  <inkml:trace contextRef="#ctx0" brushRef="#br0" timeOffset="2400.95">2824 395 7136 0 0,'0'0'208'0'0,"0"-3"-10"0"0,1 2-195 0 0,-1 1 0 0 0,0-1 0 0 0,0 0-1 0 0,-1 1 1 0 0,1-1 0 0 0,0 0 0 0 0,0 1-1 0 0,0-1 1 0 0,0 0 0 0 0,-1 1 0 0 0,1-1 0 0 0,0 0-1 0 0,0 1 1 0 0,-1-1 0 0 0,1 0-3 0 0,-5-1 8 0 0,-1-1 50 0 0,5 1 17 0 0,1-1-57 0 0,1 0 40 0 0,-2 1 69 0 0,0-1 66 0 0,-2 0 103 0 0,-7-7 143 0 0,7 7-15 0 0,0 3-68 0 0,-39 0 589 0 0,37 3-722 0 0,-14 9 26 0 0,3-3-61 0 0,6-1-93 0 0,-1 1-7 0 0,-6 1 2 0 0,-5 5 13 0 0,12-2 0 0 0,1 1 2 0 0,-6-3-26 0 0,12-9-67 0 0,1 0 0 0 0,-1 0 0 0 0,0 0 0 0 0,1 0 0 0 0,-1 0 0 0 0,1 0 0 0 0,0 1 0 0 0,0-1 0 0 0,0 1 0 0 0,0 0-12 0 0,-8 19 66 0 0,7-12-22 0 0,-3 3 34 0 0,2-5-11 0 0,-2 2 45 0 0,3 3 41 0 0,3 19 197 0 0,0-16-219 0 0,0-1-36 0 0,0-14-91 0 0,0-1 0 0 0,0 1 0 0 0,0-1 0 0 0,0 1 0 0 0,0-1 0 0 0,0 1 0 0 0,0-1 0 0 0,0 1 0 0 0,0-1 0 0 0,0 1 0 0 0,0-1 0 0 0,0 1 0 0 0,0-1 0 0 0,1 1 0 0 0,-1-1 0 0 0,0 1 0 0 0,0-1 1 0 0,0 1-1 0 0,1-1 0 0 0,-1 1 0 0 0,0-1 0 0 0,1 0 0 0 0,-1 1 0 0 0,0-1 0 0 0,1 0 0 0 0,-1 1 0 0 0,0-1 0 0 0,1 0 0 0 0,-1 1 0 0 0,1-1 0 0 0,-1 0 0 0 0,1 0-4 0 0,5 5 68 0 0,1 6 48 0 0,-7-10-108 0 0,1 0 1 0 0,-1 0-1 0 0,1 0 1 0 0,-1 0-1 0 0,1 0 0 0 0,-1 0 1 0 0,1 0-1 0 0,0 0 1 0 0,-1 0-1 0 0,1 0 0 0 0,0 0 1 0 0,0-1-1 0 0,0 1 1 0 0,0 0-1 0 0,0-1 1 0 0,0 1-9 0 0,6 3 60 0 0,6 2 47 0 0,-2 0-40 0 0,-8-5-65 0 0,0 0 0 0 0,0 0 0 0 0,0-1 0 0 0,-1 1-1 0 0,1-1 1 0 0,0 0 0 0 0,0 0 0 0 0,0 0 0 0 0,0 0 0 0 0,0 0 0 0 0,1-1-2 0 0,8 1 1 0 0,11 0-1 0 0,-11 1 0 0 0,1-1 0 0 0,0 0 0 0 0,0-1 0 0 0,7-2 0 0 0,-3-2-2 0 0,10-1-1 0 0,-8 4-60 0 0,-4 2-79 0 0,5 0-114 0 0,6-3-201 0 0,-24 2 404 0 0,0 1 1 0 0,0-1-1 0 0,-1 0 1 0 0,1-1-1 0 0,0 1 1 0 0,-1 0-1 0 0,1 0 1 0 0,-1-1-1 0 0,1 1 1 0 0,-1-1 52 0 0</inkml:trace>
  <inkml:trace contextRef="#ctx0" brushRef="#br0" timeOffset="2901.79">3108 0 7256 0 0,'0'0'165'0'0,"0"0"22"0"0,0 3 7 0 0,0 5-67 0 0,0 2-63 0 0,-1 2-41 0 0,1 18-33 0 0,4-11 86 0 0,-1-10 45 0 0,1 2 51 0 0,3 6 167 0 0,5 27 537 0 0,-10-31-655 0 0,-1 1-54 0 0,1 10 197 0 0,5 9 29 0 0,-3-14-184 0 0,1 4 163 0 0,-1 0-67 0 0,1-1-57 0 0,-1-1-42 0 0,17 77 604 0 0,-13-62-413 0 0,-6-27-275 0 0,-1 0 0 0 0,0 1 0 0 0,-1-1 0 0 0,0 0 0 0 0,-1 9-122 0 0,0-9 117 0 0,1 0-1 0 0,0 0 0 0 0,0 0 1 0 0,1 0-1 0 0,2 8-116 0 0,2-1 135 0 0,1 1 42 0 0,-4 0 37 0 0,-3-8-121 0 0,1 13 103 0 0,4-8 17 0 0,0-6-109 0 0,-3-6-83 0 0,0-1 0 0 0,0 0 1 0 0,0 1-1 0 0,0-1 0 0 0,0 1 0 0 0,-1-1 0 0 0,1 1 0 0 0,-1 0 0 0 0,1-1 1 0 0,-1 1-1 0 0,0-1 0 0 0,0 1 0 0 0,1 0 0 0 0,-1 0-21 0 0,0 0 108 0 0,0 0-33 0 0,0 5-1 0 0,0 15-83 0 0,0-18 39 0 0,0-1 34 0 0,0-1 47 0 0,0-1 54 0 0,0-1 68 0 0,0-2 75 0 0,0-2 89 0 0,0-2 96 0 0,0 4-489 0 0,0 1-1 0 0,0-1 0 0 0,0 0 1 0 0,1 0-1 0 0,-1 1 0 0 0,1-1 0 0 0,-1 0 1 0 0,1 1-1 0 0,0-1 0 0 0,0 0 1 0 0,-1 1-1 0 0,1-1 0 0 0,1 1-3 0 0,-1-1 5 0 0,0 1 0 0 0,-1-1-1 0 0,1 0 1 0 0,0 1 0 0 0,0-1-1 0 0,-1 0 1 0 0,1 1 0 0 0,-1-1 0 0 0,1 0-1 0 0,-1 0 1 0 0,0 1 0 0 0,0-1-1 0 0,0 0-4 0 0,2-14 58 0 0,5-2-37 0 0,-2 7-20 0 0,5-18-2 0 0,15-27 1 0 0,-12 29-36 0 0,1 1-49 0 0,-5 7-14 0 0,1 0-41 0 0,-6 11 91 0 0,10-16-140 0 0,2 9 15 0 0,14-6-68 0 0,1-6-95 0 0,-30 26 318 0 0,1-1 0 0 0,-1 1-1 0 0,1 0 1 0 0,0 0 0 0 0,0-1-1 0 0,-1 1 1 0 0,1 0 0 0 0,0 0-1 0 0,0 1 1 0 0,0-1 0 0 0,0 0-1 0 0,1 0 20 0 0,28 0-194 0 0,-21 1 120 0 0,-8 0 71 0 0,-1 0-1 0 0,1 0 1 0 0,-1 1-1 0 0,1-1 1 0 0,-1 0-1 0 0,0 1 1 0 0,1-1-1 0 0,-1 1 1 0 0,0 0-1 0 0,1 0 0 0 0,-1-1 1 0 0,0 1-1 0 0,0 0 1 0 0,0 0-1 0 0,0 0 1 0 0,0 0-1 0 0,0 0 1 0 0,0 0-1 0 0,0 0 0 0 0,0 1 1 0 0,0-1-1 0 0,0 0 1 0 0,-1 0-1 0 0,1 1 1 0 0,-1-1-1 0 0,1 0 1 0 0,-1 2 3 0 0,2 0-11 0 0,0 0 1 0 0,0 0-1 0 0,0 1 1 0 0,0-1-1 0 0,0 0 1 0 0,1 0 10 0 0,2 2-3 0 0,-1 1 0 0 0,0 0 0 0 0,0-1 1 0 0,-1 2-1 0 0,0-1 0 0 0,0 1 3 0 0,0-2-7 0 0,4 10-32 0 0,-1 5 25 0 0,-3-10 14 0 0,-2-7 4 0 0,0 1 0 0 0,0 0 0 0 0,-1-1 0 0 0,1 1 0 0 0,-1-1 1 0 0,0 1-1 0 0,0 0 0 0 0,0-1 0 0 0,-1 3-4 0 0,1 3 16 0 0,-1-7-13 0 0,1 0 1 0 0,1-1 0 0 0,-1 1-1 0 0,0 0 1 0 0,0-1 0 0 0,1 1-1 0 0,-1 0 1 0 0,1-1 0 0 0,-1 1-1 0 0,1-1 1 0 0,0 1-1 0 0,0-1 1 0 0,-1 1 0 0 0,1 0-4 0 0,6 10 54 0 0,-6 5 1 0 0,-1-15-43 0 0,0 1-1 0 0,-1-1 0 0 0,2 0 1 0 0,-1 1-1 0 0,0-1 1 0 0,0 1-1 0 0,1-1 1 0 0,0 0-1 0 0,-1 1 1 0 0,2 1-12 0 0,3 4 38 0 0,-4-7-30 0 0,0 1 0 0 0,0-1 0 0 0,-1 0 0 0 0,1 1 0 0 0,0 0 1 0 0,0-1-1 0 0,-1 1 0 0 0,1-1 0 0 0,-1 1 0 0 0,0-1 0 0 0,1 1 0 0 0,-1 0 0 0 0,0-1 1 0 0,0 1-9 0 0,0 9 51 0 0,-1-9-37 0 0,1 1 1 0 0,0 0 0 0 0,0 0 0 0 0,0 0 0 0 0,0-1 0 0 0,0 1 0 0 0,0 0 0 0 0,1 0-1 0 0,0 0 1 0 0,-1-1 0 0 0,2 2-15 0 0,-2-4 5 0 0,1 1 0 0 0,-1-1-1 0 0,1 0 1 0 0,0 1 0 0 0,-1-1-1 0 0,1 0 1 0 0,0 0 0 0 0,-1 0 0 0 0,1 1-1 0 0,0-1 1 0 0,-1 0 0 0 0,1 0-1 0 0,0 0 1 0 0,0 0 0 0 0,-1 0-5 0 0,0 0 0 0 0,0 0 1 0 0,0 0 1 0 0,0 0-1 0 0,1 0 1 0 0,-1 0-1 0 0,0 0 1 0 0,0 0-1 0 0,0-1 1 0 0,0 1-1 0 0,0 0 1 0 0,0 0-1 0 0,0 0 1 0 0,0 0-1 0 0,0 0 1 0 0,0 0-1 0 0,1 1 1 0 0,-1-1-1 0 0,0 0 1 0 0,0 0-1 0 0,0 0 1 0 0,0 0-1 0 0,0 0 1 0 0,0 0-1 0 0,0 0 1 0 0,0 0-1 0 0,0 0 1 0 0,0 0-1 0 0,0 0 1 0 0,0 0-1 0 0,1 0 1 0 0,-1 0-1 0 0,0 0 1 0 0,0 0-1 0 0,0 0 1 0 0,0 0-1 0 0,0 0 1 0 0,0 1-1 0 0,0-1 1 0 0,0 0-1 0 0,0 0 1 0 0,0 0-1 0 0,0 0 1 0 0,0 0-1 0 0,0 0 1 0 0,0 0-1 0 0,0 0 1 0 0,0 0-1 0 0,0 0 1 0 0,0 1-1 0 0,0-1 1 0 0,0 0-1 0 0,0 0 1 0 0,0 0-1 0 0,0 0 1 0 0,0 0-1 0 0,0 0 1 0 0,0 0-1 0 0,0 0-1 0 0,0 11 71 0 0,0-4-87 0 0,3 2 61 0 0,-1-8-98 0 0,0 0-87 0 0,-1-1 29 0 0,1 0-33 0 0,-1 0-37 0 0,1 0-40 0 0,-1 0-30 0 0,-1 0-41 0 0,1 0-37 0 0,-1 0-34 0 0,0 0-236 0 0,1 0-57 0 0,-1 0-776 0 0,0 0-614 0 0,0 0-1166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32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15 284 7640 0 0,'0'0'224'0'0,"3"0"-12"0"0,5 0-171 0 0,-5 1-41 0 0,1-1 1 0 0,0 0-1 0 0,-1 0 0 0 0,1 0 1 0 0,-1 0-1 0 0,1-1 0 0 0,-1 1 0 0 0,1-1 1 0 0,1-1-1 0 0,6-3 43 0 0,0 1 90 0 0,0 1 96 0 0,0 2 100 0 0,-10 1-295 0 0,0 1 0 0 0,-1-1-1 0 0,1 0 1 0 0,-1 0 0 0 0,1 0 0 0 0,0 0-1 0 0,-1 0 1 0 0,1 0 0 0 0,-1 0-1 0 0,1 0 1 0 0,0 0 0 0 0,-1 0-1 0 0,1-1 1 0 0,-1 1 0 0 0,1 0 0 0 0,0 0-1 0 0,-1-1 1 0 0,1 1 0 0 0,-1 0-1 0 0,1-1 1 0 0,-1 1 0 0 0,1 0-1 0 0,-1-1 1 0 0,1 1 0 0 0,-1-1 0 0 0,0 1-1 0 0,1 0 1 0 0,-1-1 0 0 0,1 0-34 0 0,6-6 648 0 0,14 2 148 0 0,-15-2-377 0 0,-4 3-193 0 0,6-1 233 0 0,1 1-178 0 0,-1 0-34 0 0,-4 2-77 0 0,6-3 207 0 0,-1 1-93 0 0,4-6 19 0 0,-7 4-202 0 0,1-1 73 0 0,0 0 66 0 0,11-11 381 0 0,-7 6-321 0 0,-10 11-282 0 0,1 0-3 0 0,-1 0 0 0 0,0 0 0 0 0,0 0 1 0 0,0 0-1 0 0,0-1 0 0 0,-1 1 0 0 0,1 0 0 0 0,0-1 0 0 0,0 0-15 0 0,1-6 84 0 0,-1-1 53 0 0,-1-12 47 0 0,0 15-145 0 0,-3 1 53 0 0,0 2-67 0 0,-15-16 202 0 0,13 12-197 0 0,2 2-8 0 0,3 5-19 0 0,0-1-1 0 0,0 0 1 0 0,-1 1-1 0 0,1-1 1 0 0,0 0-1 0 0,-1 1 1 0 0,1-1-1 0 0,-1 1 1 0 0,1-1-1 0 0,0 1 1 0 0,-1-1-1 0 0,1 1 1 0 0,-1-1-1 0 0,1 1 1 0 0,-1-1-1 0 0,0 1 1 0 0,1 0-1 0 0,-1-1 1 0 0,1 1-1 0 0,-1 0 1 0 0,0 0-1 0 0,0-1-2 0 0,-4-1 9 0 0,4 1-4 0 0,0 0 1 0 0,0 1-1 0 0,0-1 1 0 0,0 0-1 0 0,0 0 1 0 0,0 0-1 0 0,0 0 1 0 0,1 0-1 0 0,-1 0 1 0 0,0 0-1 0 0,0 0 1 0 0,1 0-1 0 0,-1 0 1 0 0,1 0-1 0 0,-1 0-5 0 0,-7-10 58 0 0,-2 8-55 0 0,3 3-2 0 0,6 0 0 0 0,-1 1 0 0 0,0-1-1 0 0,1 0 1 0 0,-1 0 0 0 0,0 0 0 0 0,1-1 0 0 0,-1 1 0 0 0,0 0 0 0 0,1-1-1 0 0,-1 1 1 0 0,1-1 0 0 0,-2 0-1 0 0,-2-9 43 0 0,4 9-43 0 0,1 1 1 0 0,-1 0-1 0 0,1 0 0 0 0,-1 0 1 0 0,1-1-1 0 0,-1 1 1 0 0,1 0-1 0 0,-1 0 1 0 0,1 0-1 0 0,-1 0 0 0 0,1 0 1 0 0,-1 0-1 0 0,1 0 1 0 0,-1 0-1 0 0,1 0 0 0 0,-1 0 1 0 0,1 0-1 0 0,-1 0 1 0 0,1 0-1 0 0,-1 0 0 0 0,1 1 1 0 0,-1-1-1 0 0,1 0 1 0 0,-1 0-1 0 0,1 0 0 0 0,-1 1 0 0 0,-7 3-5 0 0,-16 9 13 0 0,6 1-70 0 0,14-10 52 0 0,0 0 8 0 0,1-1-1 0 0,-1 1 0 0 0,1 0 1 0 0,-1 0-1 0 0,0 2 3 0 0,0 4-28 0 0,-10 14 2 0 0,4-2 26 0 0,1 1 0 0 0,-1-4 0 0 0,5 7 0 0 0,-1-11 0 0 0,4-11 0 0 0,1-1 0 0 0,0 0 0 0 0,0 0 0 0 0,0 1 0 0 0,1-1 0 0 0,-1 1 1 0 0,1-1-1 0 0,-1 2-1 0 0,1-2 8 0 0,0 0-1 0 0,0 0 0 0 0,-1 0 0 0 0,1 0 0 0 0,-1-1 0 0 0,0 1 1 0 0,0 0-1 0 0,0 0 0 0 0,0-1 0 0 0,-1 2-6 0 0,1-2 5 0 0,0-1 0 0 0,0 0 1 0 0,1 1-1 0 0,-1-1 0 0 0,1 1 0 0 0,-1-1 0 0 0,1 1 1 0 0,-1-1-1 0 0,1 1 0 0 0,0-1 0 0 0,0 1 0 0 0,0-1 0 0 0,0 1 1 0 0,0 0-1 0 0,0-1 0 0 0,0 1 0 0 0,0-1 0 0 0,1 1 0 0 0,-1 0-5 0 0,6 15 55 0 0,-4-14-37 0 0,-1 0-1 0 0,0 0 1 0 0,0 0-1 0 0,0 1 1 0 0,-1-1-1 0 0,1 1 1 0 0,-1 1-18 0 0,3 5 110 0 0,-2-7-89 0 0,13 21 82 0 0,-13-23-90 0 0,0 1 0 0 0,0-1 0 0 0,1 1-1 0 0,-1-1 1 0 0,0 0 0 0 0,1 0 0 0 0,-1 0-1 0 0,1 1 1 0 0,0-1-13 0 0,8 4 123 0 0,-7-4-91 0 0,-1 0 0 0 0,0 0-1 0 0,0 0 1 0 0,1 0 0 0 0,-1 1 0 0 0,0-1 0 0 0,0 1 0 0 0,0-1-1 0 0,0 1-31 0 0,3 4 76 0 0,-2-3-14 0 0,1 1 1 0 0,-1-1 0 0 0,0 0-1 0 0,1-1 1 0 0,1 2-63 0 0,17 5 267 0 0,-11-4-180 0 0,7 2 58 0 0,-2-5 39 0 0,0 0 6 0 0,-4 4-74 0 0,-10-5-107 0 0,-1 0 0 0 0,1-1 1 0 0,-1 1-1 0 0,1 0 0 0 0,-1-1 0 0 0,1 1 0 0 0,0-1 0 0 0,-1 1 1 0 0,1-1-1 0 0,0 0 0 0 0,-1 0 0 0 0,1 0 0 0 0,0 0 0 0 0,-1 0 1 0 0,1 0-1 0 0,0 0 0 0 0,-1 0 0 0 0,3-1-9 0 0,9-6 80 0 0,-12 6-68 0 0,1 1 0 0 0,-1-1 0 0 0,0 0-1 0 0,1 0 1 0 0,-1 1 0 0 0,1-1 0 0 0,-1 1 0 0 0,1 0-1 0 0,-1-1 1 0 0,1 1 0 0 0,0 0 0 0 0,-1 0-1 0 0,1 0-11 0 0,13 0 67 0 0,15 0 11 0 0,-12 0-15 0 0,-2-2-33 0 0,2-5-95 0 0,-7 2-2 0 0,-7 4-66 0 0,0 0 66 0 0,-1 0 47 0 0,5-3 43 0 0,-5 3-42 0 0,1 0-92 0 0,-2 0 3 0 0,0 0-45 0 0,0 0-79 0 0,0 0-73 0 0,0 0-84 0 0,0 0-94 0 0,0 0-104 0 0,1 0-113 0 0,-1 0-124 0 0,0 0 363 0 0,-1 0-34 0 0,1 0-158 0 0,4-3-1670 0 0,3-5-1318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31.5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270 537 7200 0 0,'0'0'165'0'0,"0"0"22"0"0,0 0 6 0 0,-2-3-28 0 0,-9-10-131 0 0,8 7-42 0 0,-2-2 6 0 0,-3 7 92 0 0,6 0 40 0 0,-1-1 148 0 0,-8-11 244 0 0,11 12-476 0 0,0 0-1 0 0,-1 0 1 0 0,1 0 0 0 0,0 0-1 0 0,-1 0 1 0 0,1 0-1 0 0,-1 1 1 0 0,0-1-1 0 0,1 0 1 0 0,-1 0-1 0 0,0 0 1 0 0,1 1-1 0 0,-1-1 1 0 0,0 0-1 0 0,0 1 1 0 0,0-1 0 0 0,0 1-1 0 0,1-1 1 0 0,-1 1-46 0 0,-14-1 524 0 0,8 1-384 0 0,2 0 155 0 0,-1 0-43 0 0,0 0 12 0 0,0 0-56 0 0,0 0-47 0 0,1 1-39 0 0,-4 1 28 0 0,7-2-124 0 0,0 1 1 0 0,0 0-1 0 0,0 0 0 0 0,0 0 1 0 0,0 1-1 0 0,1-1 0 0 0,-1 0 1 0 0,0 1-1 0 0,-1 1-26 0 0,-13 10 179 0 0,11-11-132 0 0,5-1-36 0 0,-1-1 0 0 0,1 0 1 0 0,-1 0-1 0 0,0 1 0 0 0,1-1 0 0 0,-1 0 0 0 0,1 1 0 0 0,-1-1 1 0 0,0 1-1 0 0,1-1 0 0 0,-1 1 0 0 0,1-1 0 0 0,-1 1 1 0 0,1-1-1 0 0,0 1 0 0 0,-1-1 0 0 0,1 1 0 0 0,0-1 0 0 0,-1 1 1 0 0,1 0-1 0 0,0-1 0 0 0,-1 1-11 0 0,-1 4 43 0 0,1-4-33 0 0,1 0 1 0 0,-1 0-1 0 0,0 0 1 0 0,1 0-1 0 0,-1 0 1 0 0,0 0-1 0 0,0-1 1 0 0,0 1-1 0 0,0 0 1 0 0,0-1-1 0 0,0 1 1 0 0,0-1-1 0 0,0 1 1 0 0,0-1-1 0 0,0 1 1 0 0,0-1-11 0 0,-10 7 152 0 0,4 3-5 0 0,0 4-45 0 0,5-9-66 0 0,-4 7 51 0 0,3-1-33 0 0,-6 10 32 0 0,-9 13 88 0 0,7-5-84 0 0,9-25-69 0 0,2 0 1 0 0,-1 0 0 0 0,0 0 0 0 0,1 0-1 0 0,-1 4-21 0 0,2 16 72 0 0,0-12-44 0 0,-1-11-22 0 0,0 1 0 0 0,0 0 0 0 0,0-1 1 0 0,0 1-1 0 0,1 0 0 0 0,-1-1 1 0 0,1 1-1 0 0,-1 0 0 0 0,1-1 1 0 0,-1 1-1 0 0,1-1 0 0 0,0 1 1 0 0,0-1-1 0 0,0 1-6 0 0,5 10 40 0 0,-3 10 4 0 0,-3-11 7 0 0,0 4 94 0 0,0-13-134 0 0,0-1 0 0 0,1 1 0 0 0,-1 0 0 0 0,1 0 1 0 0,-1 0-1 0 0,1-1 0 0 0,0 1 0 0 0,-1 0 1 0 0,1-1-1 0 0,0 1 0 0 0,0-1 0 0 0,0 1 1 0 0,1 0-12 0 0,-1 0 6 0 0,1-1 1 0 0,-1 1 0 0 0,1 0 0 0 0,0-1 0 0 0,-1 1 0 0 0,1-1 0 0 0,0 0 0 0 0,0 1 0 0 0,0-1 0 0 0,0 0 0 0 0,0 0 0 0 0,1 0-7 0 0,21 4 27 0 0,-17 2 28 0 0,-7-6-51 0 0,1-1-1 0 0,-1 1 0 0 0,1-1 0 0 0,-1 1 1 0 0,0-1-1 0 0,1 0 0 0 0,-1 1 1 0 0,1-1-1 0 0,-1 0 0 0 0,1 1 0 0 0,-1-1 1 0 0,1 0-1 0 0,-1 1 0 0 0,1-1 0 0 0,0 0 1 0 0,-1 0-1 0 0,1 0 0 0 0,-1 1 1 0 0,1-1-1 0 0,0 0 0 0 0,-1 0 0 0 0,1 0 1 0 0,-1 0-1 0 0,1 0 0 0 0,0 0 0 0 0,-1 0 1 0 0,1 0-1 0 0,-1-1 0 0 0,1 1-3 0 0,12 0 37 0 0,3 0 43 0 0,42 0 293 0 0,-40 0-259 0 0,3-2 66 0 0,-1-6-41 0 0,-16 5-92 0 0,2 0 66 0 0,-2 0-42 0 0,-1 1-27 0 0,0-1-31 0 0,-1 0-14 0 0,1 1 29 0 0,8-3 19 0 0,-9 5-38 0 0,0-1 0 0 0,0-1 1 0 0,1 1-1 0 0,-1 0 1 0 0,0 0-1 0 0,0-1 1 0 0,0 0-1 0 0,0 1 1 0 0,0-1-10 0 0,9-9 40 0 0,-7 7-38 0 0,0 1 0 0 0,0-1 1 0 0,-1 0-1 0 0,1 0 0 0 0,-1 0 0 0 0,0-1 0 0 0,0 1 0 0 0,0-1 0 0 0,-1 1 0 0 0,0-1 1 0 0,2-4-3 0 0,-1-1 0 0 0,9-25 10 0 0,-9 31-2 0 0,-1 0 1 0 0,0 0-1 0 0,-1 0 0 0 0,1-1 0 0 0,-1 1 0 0 0,0 0 1 0 0,0-1-1 0 0,0 0 0 0 0,-1 1 0 0 0,0-1 0 0 0,0 1 1 0 0,0-1-1 0 0,0-3-8 0 0,-1-16 10 0 0,0 11-10 0 0,1 0 0 0 0,0 1 0 0 0,0-1 0 0 0,2 0 1 0 0,0-4-1 0 0,4 1 0 0 0,-5 13 0 0 0,1-1 0 0 0,-1 1 0 0 0,0 0 0 0 0,0-1 0 0 0,-1 1 0 0 0,1 0 0 0 0,-1-1 0 0 0,0-1 0 0 0,0-29 0 0 0,0 25-82 0 0,-1 24 75 0 0,2 13-3 0 0,2-15-51 0 0,2-5 27 0 0,-4-6 26 0 0,0-1 1 0 0,0 0 0 0 0,0 1-1 0 0,-1-1 1 0 0,1 1 0 0 0,0-1-1 0 0,-1 1 1 0 0,1 0 0 0 0,-1-1-1 0 0,1 1 1 0 0,-1 0 0 0 0,0-1-1 0 0,0 1 1 0 0,0 0 0 0 0,0 1 7 0 0,0 70-170 0 0,2-54 114 0 0,5-1 43 0 0,-3-8 12 0 0,12 38 1 0 0,-11-11 0 0 0,-2-27 0 0 0,10 24 0 0 0,0-18 0 0 0,-10-12 1 0 0,0-1 1 0 0,0 1 0 0 0,-1 0 0 0 0,1 0-1 0 0,0 3-1 0 0,9 12 82 0 0,-8-14-20 0 0,-3 2-54 0 0,-1-1-8 0 0,11 10 0 0 0,-8-9-1 0 0,-1-3-37 0 0,0-1-41 0 0,2-2-43 0 0,1 0-46 0 0,-3-1-308 0 0,-2 0-32 0 0,0 0-4 0 0</inkml:trace>
  <inkml:trace contextRef="#ctx0" brushRef="#br0" timeOffset="316.1">933 1 8696 0 0,'0'0'197'0'0,"0"0"24"0"0,0 0 18 0 0,2 0 4 0 0,-1 0-231 0 0,0 0 0 0 0,0 0 0 0 0,-1 1 0 0 0,1-1 0 0 0,0 0 0 0 0,-1 0 0 0 0,1 1 1 0 0,0-1-1 0 0,-1 1 0 0 0,1-1 0 0 0,-1 1 0 0 0,1-1 0 0 0,-1 1 0 0 0,1-1 0 0 0,-1 1 0 0 0,1-1 0 0 0,-1 1 1 0 0,1-1-1 0 0,-1 1 0 0 0,0 0 0 0 0,1-1 0 0 0,-1 1 0 0 0,0 0 0 0 0,0-1 0 0 0,1 1 0 0 0,-1 0 0 0 0,0 0 1 0 0,0-1-1 0 0,0 1 0 0 0,0 0 0 0 0,0-1 0 0 0,0 1 0 0 0,0 0-12 0 0,0 39 459 0 0,0-19-203 0 0,-1-6-50 0 0,1 10 55 0 0,3-2-90 0 0,2-7-41 0 0,-3-9-58 0 0,0-1-1 0 0,-1 1 0 0 0,0-1 0 0 0,0 1 0 0 0,0 0 0 0 0,-1 0-71 0 0,0 8 143 0 0,0-7-52 0 0,0 0-1 0 0,0-1 1 0 0,0 1-1 0 0,1 0 1 0 0,1 1-91 0 0,-1-5 35 0 0,7 33 305 0 0,-4-2-56 0 0,-4-13-81 0 0,0 3 7 0 0,3 7 38 0 0,2-9-70 0 0,0 0-18 0 0,-2 10 41 0 0,-3-25-123 0 0,1 0 1 0 0,0 0 0 0 0,0 0-1 0 0,1 0 1 0 0,1 3-79 0 0,-1-4 71 0 0,0 1 1 0 0,-1-1-1 0 0,0 0 1 0 0,0 0-1 0 0,0 3-71 0 0,-1 51 466 0 0,1-43-271 0 0,6-1-73 0 0,-1-2-36 0 0,-5 0 39 0 0,-1 8 69 0 0,0-8-99 0 0,0-2-47 0 0,0 0-37 0 0,1-12-7 0 0,-1 1 0 0 0,0 0 0 0 0,0-1 0 0 0,0 1 0 0 0,1-1 0 0 0,-1 1 1 0 0,1 0-1 0 0,-1-1 0 0 0,1 1 0 0 0,0-1 0 0 0,0 1 0 0 0,0-1 0 0 0,-1 1 1 0 0,1-1-1 0 0,1 0 0 0 0,-1 1 0 0 0,0-1 0 0 0,1 0-4 0 0,1 5 67 0 0,-4 4-52 0 0,1-10-7 0 0,0 8 26 0 0,0-4-63 0 0,0 0-22 0 0,0-1-129 0 0,0-3 127 0 0,0 0-14 0 0,0 0-24 0 0,0 0-43 0 0,0 0-19 0 0,0 0-45 0 0,0 0-49 0 0,0 0-58 0 0,0 0-60 0 0,0 0-57 0 0,0 0-50 0 0,0 0-44 0 0,0 0-153 0 0,0 0-44 0 0,0 0-184 0 0,0 0-495 0 0</inkml:trace>
  <inkml:trace contextRef="#ctx0" brushRef="#br0" timeOffset="615.91">696 474 9504 0 0,'3'0'216'0'0,"7"0"32"0"0,-7 0 9 0 0,-2 0-109 0 0,1 0-77 0 0,10-3-18 0 0,4-10-62 0 0,-5 4 29 0 0,-3 2 52 0 0,7 0 139 0 0,-9 5-88 0 0,0 0-2 0 0,-1 1 36 0 0,1-2 45 0 0,1 0 54 0 0,4-3 124 0 0,0 2-56 0 0,0 2-49 0 0,3 1-42 0 0,-10 1-143 0 0,1 0 1 0 0,-1 0-1 0 0,0-1 0 0 0,0 1 0 0 0,4-2-90 0 0,16-8 391 0 0,5 8-102 0 0,-22 2-180 0 0,1 0 0 0 0,0 0 0 0 0,-1-1 0 0 0,7-2-109 0 0,3-1 114 0 0,-11 2-78 0 0,1 0 0 0 0,-1 0 0 0 0,1 1 0 0 0,0 0 0 0 0,-1 1 1 0 0,1-1-37 0 0,0 1-98 0 0,-1 0 43 0 0,7 0 53 0 0,-1 0 96 0 0,22 0 351 0 0,-20 0-319 0 0,-5 0-108 0 0,0 0-70 0 0,0 0-84 0 0,0 0-102 0 0,-3 0-3 0 0,0 0-65 0 0,1 0-73 0 0,-1 0-77 0 0,1 0-85 0 0,0 0-89 0 0,-1 0-95 0 0,1 0-102 0 0,5 0-974 0 0,7 0-1027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30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7568 0 0,'0'0'166'0'0,"0"0"29"0"0,0 3 14 0 0,0 11-40 0 0,0-3-101 0 0,0-2-66 0 0,0 4-56 0 0,0-9 69 0 0,0 0 37 0 0,0 0 50 0 0,0 1 63 0 0,0 0 75 0 0,0 2 89 0 0,2 5 12 0 0,3-3-61 0 0,1 4 27 0 0,-4-6-196 0 0,-1 1 40 0 0,0 35 741 0 0,-2-33-720 0 0,1-1-44 0 0,0 6 109 0 0,-1-6-58 0 0,1 0-1 0 0,1 0 0 0 0,0 1 0 0 0,1 3-178 0 0,2 6 198 0 0,3 14 176 0 0,-5-6-32 0 0,-2 91 684 0 0,0-4 99 0 0,0 8 106 0 0,0 24 117 0 0,0-144-1292 0 0,0-2-9 0 0,0 0-119 0 0,0 0-26 0 0,0 0 2 0 0,0 0 23 0 0,0 0-35 0 0,0 0-40 0 0,0 0-38 0 0,0 0-145 0 0,0 0-44 0 0,3-2-1001 0 0,10-11-58 0 0</inkml:trace>
  <inkml:trace contextRef="#ctx0" brushRef="#br0" timeOffset="416.62">363 253 6992 0 0,'0'0'157'0'0,"0"0"23"0"0,0 0 12 0 0,-2 2-27 0 0,-15 15-152 0 0,9-6 33 0 0,8-10-31 0 0,-1 0-1 0 0,1 0 0 0 0,-1 0 1 0 0,1 0-1 0 0,0 0 0 0 0,-1 0 0 0 0,1 0 1 0 0,0 0-1 0 0,0 0 0 0 0,0 0 1 0 0,0 0-1 0 0,0 0 0 0 0,0 0-14 0 0,-4 20 293 0 0,-7-2-107 0 0,4-7-66 0 0,0 1 63 0 0,4-4-6 0 0,2 2 57 0 0,1-4-83 0 0,-1 1 1 0 0,-1 0 0 0 0,1 0 0 0 0,-3 5-152 0 0,2-5 155 0 0,0 0 0 0 0,1 0-1 0 0,-1 0 1 0 0,1 5-155 0 0,1 1 264 0 0,-1-1-68 0 0,1 1-33 0 0,2 14 148 0 0,0-18-171 0 0,8 11 174 0 0,-7-8-220 0 0,0 0-32 0 0,0-5-23 0 0,1 0 0 0 0,0 0 0 0 0,0 0-1 0 0,1 0 1 0 0,2 2-39 0 0,-5-7 5 0 0,2 4 2 0 0,8 8 14 0 0,3-6 42 0 0,-3-3-49 0 0,0 1 49 0 0,0 1 51 0 0,0-2 52 0 0,-10-5-114 0 0,0-1 1 0 0,1 1-1 0 0,-1 0 0 0 0,1-1 1 0 0,0 1-1 0 0,-1-1 0 0 0,1 0 0 0 0,1 0-52 0 0,22-1 298 0 0,-16 0-186 0 0,6-1 133 0 0,-6-4-46 0 0,-2 1-60 0 0,8-3 172 0 0,-1 0-95 0 0,1-2-51 0 0,19-18 124 0 0,-22 16-142 0 0,-3-1-22 0 0,-2-7 0 0 0,-7 16-94 0 0,0-1-1 0 0,0 1 0 0 0,1 0 0 0 0,0 0 0 0 0,0 0 1 0 0,2-3-31 0 0,-2 3 21 0 0,0 1 1 0 0,0-1 0 0 0,0 1 0 0 0,-1-1 0 0 0,1 0-1 0 0,-1 1 1 0 0,0-1 0 0 0,-1 0 0 0 0,1-2-22 0 0,1-40 192 0 0,-2 36-164 0 0,0 2 0 0 0,0 0 0 0 0,-1 0 0 0 0,0 0 0 0 0,0 0 0 0 0,-2-5-28 0 0,-7-8 4 0 0,-34-45 67 0 0,27 40-69 0 0,15 24-3 0 0,-3-6 0 0 0,-1 2 1 0 0,0-1 0 0 0,0 0 0 0 0,-5-3 0 0 0,-2-2-15 0 0,8 8-18 0 0,1 1 0 0 0,-1 0 0 0 0,0 0 0 0 0,0 0 0 0 0,0 1 0 0 0,0 0 0 0 0,-1 0 0 0 0,1 0 33 0 0,-8-3-64 0 0,3 2-99 0 0,8 3-33 0 0,1 0 67 0 0,-1 0 59 0 0,0 0 48 0 0,-2 0 84 0 0,-6 0 262 0 0,6 0-279 0 0,0 0-73 0 0,2 0-33 0 0,0 0-40 0 0,-1 0-47 0 0,1 0-50 0 0,-1 0-78 0 0,0 0-71 0 0,0 0-80 0 0,1 0-85 0 0,-1 0-92 0 0,0 0-100 0 0,0 0-106 0 0,0 0-112 0 0,-1 0-844 0 0,-5 0-997 0 0</inkml:trace>
  <inkml:trace contextRef="#ctx0" brushRef="#br0" timeOffset="770.09">1136 268 8352 0 0,'0'0'190'0'0,"0"0"28"0"0,0 0 7 0 0,0-2-33 0 0,1-1-155 0 0,-1 0-27 0 0,-17-7-18 0 0,13 8 56 0 0,0-1 82 0 0,-1-1 173 0 0,-8 0 297 0 0,5 4-368 0 0,8 0-191 0 0,-1 0 1 0 0,1 0-1 0 0,-1 0 0 0 0,0 0 1 0 0,1 0-1 0 0,-1-1 0 0 0,1 1 1 0 0,-1 0-1 0 0,1 0 0 0 0,-1 0 1 0 0,1-1-1 0 0,-1 1 1 0 0,1 0-1 0 0,-1-1 0 0 0,1 1 1 0 0,-1 0-1 0 0,1-1 0 0 0,-1 1 1 0 0,1 0-1 0 0,-1-1 0 0 0,1 1 1 0 0,0-1-1 0 0,-1 1 0 0 0,1-1-41 0 0,-6-5 510 0 0,-5 3-101 0 0,7 3-217 0 0,0 0-105 0 0,-4 0 60 0 0,5 0-65 0 0,1 0 41 0 0,-1 0 31 0 0,1 0 53 0 0,-1 0 61 0 0,1 0 72 0 0,-1 3-134 0 0,-1 1-130 0 0,1 0-17 0 0,-1 0 0 0 0,0-1-1 0 0,0 1 1 0 0,0-1 0 0 0,-2 1-59 0 0,-1-1 51 0 0,7-3-47 0 0,-1 1 1 0 0,0-1-1 0 0,1 0 1 0 0,-1 1-1 0 0,1-1 0 0 0,-1 1 1 0 0,0-1-1 0 0,1 1 1 0 0,-1-1-1 0 0,1 1 1 0 0,-1-1-1 0 0,1 1 1 0 0,0-1-1 0 0,-1 1 0 0 0,1-1 1 0 0,-1 1-1 0 0,1 0 1 0 0,0-1-1 0 0,0 1 1 0 0,-1 0-1 0 0,1-1 0 0 0,0 1 1 0 0,0 0-1 0 0,0 0 1 0 0,0-1-1 0 0,0 1 1 0 0,0 0-5 0 0,-1 1 5 0 0,-1 2 7 0 0,0 1 1 0 0,0-1 0 0 0,0 0 0 0 0,0 0-1 0 0,-2 2-12 0 0,-11 12 91 0 0,13-16-67 0 0,1-1-1 0 0,-1 1 0 0 0,1 0 1 0 0,0 0-1 0 0,-1 0 0 0 0,1 0 1 0 0,0 0-1 0 0,0 0 1 0 0,0 1-1 0 0,1-1 0 0 0,-1 0 1 0 0,1 1-1 0 0,-1-1 1 0 0,1 1-24 0 0,-3 9 119 0 0,-8 10 136 0 0,5-1-71 0 0,1-2-79 0 0,-2 1-46 0 0,2-11-36 0 0,-4 12 30 0 0,7-1 11 0 0,2 15-7 0 0,0 19-50 0 0,0-51-7 0 0,0-1 0 0 0,0 1 0 0 0,0-1 0 0 0,0 1 0 0 0,1-1 0 0 0,-1 1 0 0 0,1-1 0 0 0,0 1 0 0 0,0-1 0 0 0,0 1 0 0 0,0-1 0 0 0,0 0 0 0 0,0 0 0 0 0,0 0 0 0 0,1 1 0 0 0,-1-1 0 0 0,1 0 0 0 0,0 0 0 0 0,0 1 0 0 0,0 0 0 0 0,0 0 0 0 0,0 1 0 0 0,0-1 0 0 0,-1 0 0 0 0,1 2 0 0 0,1 7 0 0 0,-2-9 0 0 0,0 0 0 0 0,0 0 0 0 0,0 0 0 0 0,0 0 0 0 0,0 0 0 0 0,0-1 0 0 0,1 1 0 0 0,0 0 0 0 0,-1-1 0 0 0,1 1 0 0 0,0-1 0 0 0,0 1 0 0 0,0-1 0 0 0,1 0 0 0 0,-1 0 0 0 0,0 0 0 0 0,1 0 0 0 0,1 0 0 0 0,32 24 4 0 0,-12-4 58 0 0,-22-21-61 0 0,0 1 0 0 0,-1-1 0 0 0,1 1 0 0 0,0-1-1 0 0,0 0 1 0 0,0 0 0 0 0,0 0 0 0 0,1 0 0 0 0,-1 0 0 0 0,0 0 0 0 0,0 0-1 0 0,1-1 1 0 0,-1 1 0 0 0,0-1 0 0 0,1 0-1 0 0,10 3 1 0 0,-9-2-153 0 0,0 0 66 0 0,-1 0 55 0 0,1 0 45 0 0,1 0 78 0 0,7 2 229 0 0,-8-2-258 0 0,-1 0-45 0 0,0-1-41 0 0,0 1-37 0 0,0-1-43 0 0,-1 0-49 0 0,2 1-80 0 0,-1-1-76 0 0,1 0-84 0 0,0 1-90 0 0,0-1-101 0 0,0 0-106 0 0,0 0-116 0 0,1 0-124 0 0,5 0-1042 0 0,9 0-1115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29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458 1 7920 0 0,'0'0'174'0'0,"0"3"29"0"0,2 0 69 0 0,-6 2-154 0 0,-7 15-69 0 0,9-10-25 0 0,2-4 62 0 0,0-6-86 0 0,-1 7 181 0 0,-1-3 38 0 0,-3 1 301 0 0,4-5-476 0 0,1 1 0 0 0,-1-1 0 0 0,1 1 0 0 0,-1-1 1 0 0,1 1-1 0 0,-1-1 0 0 0,1 1 0 0 0,-1-1 0 0 0,1 1 0 0 0,-1-1 0 0 0,1 1 0 0 0,0-1 0 0 0,-1 1 0 0 0,1 0 0 0 0,0-1 0 0 0,0 1 0 0 0,-1 0 0 0 0,1-1 0 0 0,0 1 0 0 0,0 0 0 0 0,0-1 0 0 0,0 1 1 0 0,0 0-1 0 0,0-1 0 0 0,0 1 0 0 0,0 0-44 0 0,0 4 468 0 0,0 0-66 0 0,0 1-61 0 0,0-1-55 0 0,1 1-29 0 0,-1 0-50 0 0,0 6 95 0 0,0-7-187 0 0,0-1 0 0 0,0 1 0 0 0,-1-1 0 0 0,0 1 0 0 0,-1 3-115 0 0,-4 5 224 0 0,5-12-197 0 0,0 0 1 0 0,0 1-1 0 0,1-1 1 0 0,-1 1-1 0 0,0 0 1 0 0,1-1-1 0 0,-1 1 0 0 0,1-1 1 0 0,0 1-1 0 0,-1 0 1 0 0,1 0-1 0 0,0-1 1 0 0,0 1-1 0 0,0 0-27 0 0,0 19 169 0 0,0 0 43 0 0,0 30 346 0 0,0-36-417 0 0,0-2-35 0 0,0 34 317 0 0,0-1-106 0 0,0 100 459 0 0,0-114-572 0 0,0-1 43 0 0,0-25-196 0 0,1 0 0 0 0,-1 0 0 0 0,1-1-1 0 0,1 1 1 0 0,-1 1-51 0 0,6 13 133 0 0,-6-15-109 0 0,3 12 14 0 0,-4 3-40 0 0,-1-10 3 0 0,1-8-1 0 0,0 0 0 0 0,0-1 0 0 0,0 1 0 0 0,1 0 0 0 0,-1 0 0 0 0,0 0 0 0 0,1-1 0 0 0,-1 1 0 0 0,1 0 0 0 0,0-1 0 0 0,0 1 0 0 0,-1 0 0 0 0,1-1 0 0 0,1 1 0 0 0,-1 0 0 0 0,0-1 0 0 0,0 1 0 0 0,0 0 0 0 0,-1-1 0 0 0,1 1 0 0 0,0 0 0 0 0,-1-1 0 0 0,1 1 0 0 0,-1 0 0 0 0,0 0 0 0 0,1-1 0 0 0,-1 1 0 0 0,0 0 0 0 0,0 1 0 0 0,0 41 16 0 0,0-43-224 0 0,0 0 58 0 0,0 0 53 0 0,0-1 47 0 0,0 1 44 0 0,0 0 51 0 0,0 1 97 0 0,0 0 61 0 0,0 2 403 0 0,0-2-468 0 0,0 0-72 0 0,0-1-84 0 0,0 0-80 0 0,0 1-94 0 0,0-1-109 0 0,0 0-42 0 0,0 1-93 0 0,0-1-101 0 0,0 0-109 0 0,0 0-117 0 0,0 0-125 0 0,0 0 395 0 0,0 0-35 0 0,0-1-34 0 0,0 1-37 0 0,0-1-1458 0 0,0 0-1162 0 0</inkml:trace>
  <inkml:trace contextRef="#ctx0" brushRef="#br0" timeOffset="569.55">1 443 7568 0 0,'0'0'166'0'0,"3"-3"29"0"0,7-7 14 0 0,-3 5-92 0 0,-1 5-43 0 0,0-1-43 0 0,11-8-1 0 0,5-3 87 0 0,4 2 92 0 0,-10 2 8 0 0,11-8 224 0 0,-7 2-128 0 0,-6 7-166 0 0,14-6 95 0 0,-15 7-115 0 0,0 2 0 0 0,0 0 0 0 0,0 0 0 0 0,4 1-127 0 0,0-1 97 0 0,48-9 161 0 0,-26 1-167 0 0,-28 8-72 0 0,0 1 0 0 0,1 0-1 0 0,-1 0 1 0 0,1 1-1 0 0,-1 1 1 0 0,1 0 0 0 0,0 1-1 0 0,0 0 1 0 0,1 1-19 0 0,14-1 10 0 0,-20 0-10 0 0,-1-1 0 0 0,0 0 0 0 0,0 0 0 0 0,0-1 0 0 0,0 1 0 0 0,1-2 0 0 0,-2 1 0 0 0,0 1 0 0 0,-1 0 0 0 0,1 0 0 0 0,0 0 0 0 0,0 1 0 0 0,1-1 0 0 0,16 1-46 0 0,-1 0-73 0 0,48 0-457 0 0,-36 0 405 0 0,-29 1 127 0 0,0-1 0 0 0,0 0 0 0 0,0 1 1 0 0,0 0-1 0 0,0 0 0 0 0,-1 0 1 0 0,1 1-1 0 0,0-1 0 0 0,-1 1 0 0 0,4 1 44 0 0,-2-2-61 0 0,0-1 36 0 0,-3 1-26 0 0,1 0-27 0 0,0 2-45 0 0,10 7-32 0 0,-2-4 62 0 0,-6-2 54 0 0,-4 0 41 0 0,-2-2-8 0 0,1 1 95 0 0,0-3 58 0 0,0 2 12 0 0,1 10-14 0 0,-1-7-110 0 0,1 0-1 0 0,-1 0 1 0 0,0-1-1 0 0,0 1 1 0 0,-1 0-1 0 0,1 0 1 0 0,-1-1-1 0 0,0 1 1 0 0,-1 1-35 0 0,-3 2 47 0 0,0 2 51 0 0,2 3 79 0 0,3-11-152 0 0,0 0 0 0 0,0-1 0 0 0,0 1 0 0 0,-1-1 0 0 0,1 1-1 0 0,-1-1 1 0 0,1 1 0 0 0,-1-1 0 0 0,1 1 0 0 0,-1-1 0 0 0,0 1-1 0 0,0-1 1 0 0,0 0-25 0 0,-5 13 163 0 0,5 2-13 0 0,0 1-1 0 0,-2-6-8 0 0,-5 7 37 0 0,6-15-150 0 0,2 0 0 0 0,-1 0 1 0 0,0 0-1 0 0,0 0 0 0 0,1 0 0 0 0,0 1 1 0 0,0 1-29 0 0,-3 10 136 0 0,-1-6-39 0 0,-3 4-12 0 0,6-7-45 0 0,0 1 0 0 0,0 0 1 0 0,1 0-1 0 0,0 0 0 0 0,1 5-40 0 0,-1 0 57 0 0,0-11-45 0 0,0 1 0 0 0,0 0 1 0 0,0-1-1 0 0,0 1 0 0 0,1 0 1 0 0,-1-1-1 0 0,0 1 1 0 0,1 0-1 0 0,0-1 0 0 0,-1 1 1 0 0,1-1-1 0 0,0 1 0 0 0,0-1 1 0 0,0 1-13 0 0,5 10 73 0 0,-3 2-15 0 0,-2-12-43 0 0,-1 1 1 0 0,1-1-1 0 0,-1 0 0 0 0,1 1 0 0 0,0-1 0 0 0,0 0 1 0 0,0 0-1 0 0,0 1 0 0 0,1-1 0 0 0,-1 0 1 0 0,2 1-16 0 0,5 8 124 0 0,-3-2-75 0 0,0 0-16 0 0,8-1 57 0 0,-6 3-7 0 0,-7-10-77 0 0,1 1 1 0 0,-1-1 0 0 0,0 0-1 0 0,1 0 1 0 0,0 0-1 0 0,-1 0 1 0 0,1-1-1 0 0,0 1 1 0 0,-1 0-1 0 0,1 0 1 0 0,0 0-1 0 0,0 0 1 0 0,0-1 0 0 0,-1 1-1 0 0,1 0 1 0 0,1 0-7 0 0,6 1 100 0 0,15-1 201 0 0,-16-1-229 0 0,-1-1-53 0 0,0 1 23 0 0,12 0 166 0 0,-15 0-149 0 0,0 0 0 0 0,0-1-1 0 0,0 1 1 0 0,0-1-1 0 0,0 1 1 0 0,0-1-1 0 0,-1 0 1 0 0,1 0 0 0 0,0 0-1 0 0,0-1-58 0 0,10-6 156 0 0,-3 3-62 0 0,2 0 42 0 0,-7 3-74 0 0,-1 1 0 0 0,0-1 0 0 0,1 0 0 0 0,-1-1 0 0 0,0 1 0 0 0,0-1 0 0 0,0 1 0 0 0,0-2-62 0 0,13-11 238 0 0,14-16 62 0 0,-30 30-283 0 0,1-1-1 0 0,0 0 1 0 0,-1 0-1 0 0,0 0 1 0 0,0 0-1 0 0,1 0 1 0 0,-1 0-1 0 0,0-1 1 0 0,-1 1-1 0 0,1 0 1 0 0,0 0-1 0 0,-1-1 1 0 0,1 1 0 0 0,-1-2-17 0 0,0-21 118 0 0,0-11-7 0 0,0 18-36 0 0,0 13-60 0 0,-2 0 1 0 0,1 0 0 0 0,0 0 0 0 0,-1 0 0 0 0,0 0-1 0 0,0 0 1 0 0,0 1 0 0 0,-1-1 0 0 0,0 1 0 0 0,0-1-1 0 0,0 1 1 0 0,0 0 0 0 0,-1 0 0 0 0,-1-1-16 0 0,-26-26 86 0 0,4 9-74 0 0,-10-4-16 0 0,0 1-1 0 0,-1 3 0 0 0,-8-3 5 0 0,24 13-51 0 0,3 0-31 0 0,-6 2-50 0 0,19 8 96 0 0,-11-3 2 0 0,4 1-51 0 0,2 3-94 0 0,4 0 37 0 0,1 1-44 0 0,-23 0-882 0 0,26 0 518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34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66 8088 0 0,'0'0'182'0'0,"0"0"29"0"0,0 0 12 0 0,0 3-37 0 0,-1 14-159 0 0,0-4 59 0 0,1 0 117 0 0,0-11-158 0 0,0 0-1 0 0,0-1 1 0 0,0 1 0 0 0,1-1-1 0 0,-1 1 1 0 0,1 0-1 0 0,-1-1 1 0 0,1 1 0 0 0,0 0-45 0 0,5 11 246 0 0,-4-10-189 0 0,-1 0-1 0 0,0 0 0 0 0,0 0 1 0 0,-1 0-1 0 0,1 0 1 0 0,-1 1-1 0 0,1 1-56 0 0,-1 6 162 0 0,0 4 59 0 0,0 0-45 0 0,0 29 426 0 0,3-29-420 0 0,2 0 34 0 0,0-3-30 0 0,-2 11 52 0 0,-3 10 197 0 0,0 46 746 0 0,0-49-831 0 0,0-30-339 0 0,0 1-1 0 0,0 0 1 0 0,0-1-1 0 0,0 1 1 0 0,0 0-1 0 0,0-1 1 0 0,0 1-1 0 0,0 0 1 0 0,1-1-1 0 0,-1 1 1 0 0,0 0-1 0 0,0-1 1 0 0,1 1-1 0 0,-1-1 1 0 0,0 1-1 0 0,1 0 1 0 0,-1-1-1 0 0,1 1 1 0 0,-1-1-1 0 0,1 1 1 0 0,-1-1-1 0 0,1 1 1 0 0,-1-1-1 0 0,1 1 1 0 0,-1-1-1 0 0,1 0-10 0 0,0 1 10 0 0,-1-1 1 0 0,1 0-1 0 0,-1 1 0 0 0,1-1 0 0 0,-1 1 1 0 0,1-1-1 0 0,-1 1 0 0 0,1-1 0 0 0,-1 1 0 0 0,0-1 1 0 0,1 1-1 0 0,-1 0 0 0 0,0-1 0 0 0,1 1 1 0 0,-1 0-1 0 0,0-1 0 0 0,0 1 0 0 0,1-1 0 0 0,-1 1 1 0 0,0 0-1 0 0,0 0 0 0 0,0-1 0 0 0,0 1 0 0 0,0 0 1 0 0,0-1-1 0 0,0 1-10 0 0,0 2-39 0 0,0 1 83 0 0,0 0 75 0 0,0 0 69 0 0,0 0 64 0 0,0 0 57 0 0,0 0 51 0 0,0 1 44 0 0,-3-5-325 0 0,-7 0-7 0 0,10 0-71 0 0,0 0 1 0 0,-1 0-1 0 0,1 0 1 0 0,0 0-1 0 0,0 0 1 0 0,0 0-1 0 0,0 0 1 0 0,0 0-1 0 0,0 0 1 0 0,0 0-1 0 0,0 0 1 0 0,0 0-1 0 0,0 0 1 0 0,-1 0-1 0 0,1 0 1 0 0,0 0-1 0 0,0 0 1 0 0,0 0-1 0 0,0 0 1 0 0,0 0-1 0 0,0 0 1 0 0,0 0-1 0 0,0 0 1 0 0,0 0-1 0 0,0 0 1 0 0,0-1-1 0 0,-1 1 1 0 0,1 0-1 0 0,0 0 1 0 0,0 0-1 0 0,0 0 1 0 0,0 0-1 0 0,0 0 1 0 0,0 0-1 0 0,0 0 1 0 0,0 0-1 0 0,0 0 1 0 0,0 0-1 0 0,0 0 1 0 0,0-1-1 0 0,0 1 1 0 0,0 0-1 0 0,0 0 1 0 0,0 0-1 0 0,0 0 1 0 0,0 0-1 0 0,0 0 1 0 0,0 0-1 0 0,0 0 1 0 0,0 0-1 0 0,0 0 1 0 0,0-1-1 0 0,0 1 1 0 0,0 0-1 0 0,0 0 1 0 0,0 0-1 0 0,0 0-1 0 0,0-30 128 0 0,0-1-37 0 0,0-8-19 0 0,0-13-10 0 0,0 48-60 0 0,0 1-1 0 0,0 0 0 0 0,1-1 1 0 0,-1 1-1 0 0,1 0 0 0 0,0 0 1 0 0,0 0-1 0 0,0 0 0 0 0,2-3-1 0 0,2-9 0 0 0,0-17 0 0 0,6 0 0 0 0,-8 21 0 0 0,-3 7 0 0 0,1 0 0 0 0,0 0 0 0 0,1 0 0 0 0,-1 1 0 0 0,0-1 0 0 0,1 0 0 0 0,0 1 0 0 0,0 0 0 0 0,1-3 0 0 0,5-5 0 0 0,1-1 0 0 0,-1 0 0 0 0,-1-1 0 0 0,6-12 0 0 0,-12 22-4 0 0,0 0 0 0 0,0-1-1 0 0,0 1 1 0 0,0 0-1 0 0,1 0 1 0 0,-1 0-1 0 0,1 1 1 0 0,0-1-1 0 0,0 0 1 0 0,0 1 0 0 0,0-1-1 0 0,0 1 1 0 0,0-1-1 0 0,1 1 1 0 0,-1 0-1 0 0,1 0 1 0 0,0 0-1 0 0,1 0 5 0 0,20-14-64 0 0,-14 0 48 0 0,8 2 21 0 0,38-16-74 0 0,-52 28 68 0 0,0 1 0 0 0,0 0 0 0 0,1 1 0 0 0,-1-1 0 0 0,0 1-1 0 0,1 0 1 0 0,-1 0 0 0 0,1 0 0 0 0,3 1 1 0 0,8 0-50 0 0,-13-1 46 0 0,-1 0-1 0 0,1 0 0 0 0,0 1 0 0 0,0-1 0 0 0,-1 1 1 0 0,1 0-1 0 0,0 0 0 0 0,-1 0 0 0 0,1 0 0 0 0,-1 0 0 0 0,1 0 1 0 0,-1 1-1 0 0,1-1 0 0 0,-1 1 0 0 0,0-1 0 0 0,0 1 5 0 0,18 11-14 0 0,-16-11 14 0 0,-1 0 0 0 0,1 1 0 0 0,-1-1 0 0 0,0 1 0 0 0,0 0 0 0 0,0 0 0 0 0,0 0 0 0 0,0 0 0 0 0,-1 1 1 0 0,1 0-1 0 0,23 41-12 0 0,-7-12-70 0 0,-5-6-8 0 0,-3 13 10 0 0,-7-25 57 0 0,-2 16 12 0 0,-2-25 11 0 0,0-1 0 0 0,1 1 0 0 0,-1 0 1 0 0,2 3-1 0 0,2 5 5 0 0,3 22-8 0 0,-5-22 32 0 0,-2 4 34 0 0,1-10-30 0 0,0 0-1 0 0,0 0 1 0 0,1 0-1 0 0,0 0 0 0 0,3 7-32 0 0,-4-13 7 0 0,1 5 27 0 0,-1-1-1 0 0,0 1 0 0 0,0-1 0 0 0,-1 1 0 0 0,0 0 1 0 0,0-1-1 0 0,0 1 0 0 0,-1 0-33 0 0,0 15 137 0 0,1-18-87 0 0,0 0 55 0 0,0 9 393 0 0,0-8-328 0 0,0-4-115 0 0,0 1-46 0 0,0 0 177 0 0,0-2-90 0 0,0 1-26 0 0,0 1-42 0 0,0 9-7 0 0,0-9 32 0 0,0-2-14 0 0,0 0-97 0 0,0 0-81 0 0,0 0-116 0 0,0 0-280 0 0,0 0-506 0 0,0 0 611 0 0,0 0 244 0 0,0 0-34 0 0,0 0 2 0 0,0 0-36 0 0,0 0-40 0 0,0 0-46 0 0,0 0-50 0 0,0 0-46 0 0,0 0-41 0 0,0 0-36 0 0,0 0-142 0 0,0 0-35 0 0,0 0-1505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34.0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205 300 5824 0 0,'-5'1'154'0'0,"5"-1"-88"0"0,-8-5 47 0 0,-10-4-86 0 0,14 7 10 0 0,0 1 68 0 0,0 0 58 0 0,-1 1 48 0 0,-3-1 254 0 0,-13 2 758 0 0,16 0-961 0 0,0-1-35 0 0,0 0-48 0 0,0 0-57 0 0,2 0 0 0 0,-2 0 61 0 0,1 0-40 0 0,2 0-96 0 0,0 1 0 0 0,1-1 0 0 0,-1 0 0 0 0,0 0 0 0 0,0 1 0 0 0,1-1 0 0 0,-1 1 0 0 0,1 0 0 0 0,-1-1 0 0 0,0 1 0 0 0,0 0-47 0 0,-4 4 240 0 0,-2 3 102 0 0,3-4-194 0 0,0 0 15 0 0,-7 11 374 0 0,8-8-331 0 0,2 0-65 0 0,1 0-60 0 0,-1 4 10 0 0,-4 1-44 0 0,0 2-34 0 0,4-1 24 0 0,2-7-35 0 0,-1 0 1 0 0,0-1-1 0 0,0 1 0 0 0,-1-1 0 0 0,-1 4-2 0 0,1-4 0 0 0,1 1 0 0 0,-1-1 0 0 0,1 1 0 0 0,0 0 0 0 0,0 3 0 0 0,1 59 0 0 0,1-62 0 0 0,0 0 0 0 0,0 0 0 0 0,0-1 0 0 0,0 1 0 0 0,2 3 0 0 0,-1-4 0 0 0,0 0 0 0 0,-1 1 0 0 0,0-1 0 0 0,0 1 0 0 0,0 3 0 0 0,1 20 0 0 0,-1-27 0 0 0,0 0 0 0 0,-1 0 0 0 0,1-1 0 0 0,0 1 0 0 0,0 0 0 0 0,0 0 0 0 0,1-1 0 0 0,-1 1 0 0 0,0-1 0 0 0,1 1 0 0 0,0 0 0 0 0,0 0-1 0 0,0 1 0 0 0,0 0 1 0 0,0-1-1 0 0,0 1 0 0 0,0 0 1 0 0,1 3 0 0 0,6 10 11 0 0,1-4 35 0 0,-2-6-19 0 0,1-1-1 0 0,0 1 1 0 0,0-2 0 0 0,1 1-27 0 0,-10-5 0 0 0,19 4 70 0 0,12-5-64 0 0,-21 1-14 0 0,-3 0-48 0 0,4 0 87 0 0,-7 0-66 0 0,-1 0-59 0 0,0 0-22 0 0,0 0-50 0 0,0 0-57 0 0,0 0-66 0 0,-1 0 15 0 0,1 0-44 0 0,0 0-38 0 0,0 0-34 0 0,0 0-116 0 0,1 0-34 0 0,7 0-1196 0 0</inkml:trace>
  <inkml:trace contextRef="#ctx0" brushRef="#br0" timeOffset="515.47">552 316 5520 0 0,'0'-3'158'0'0,"1"-10"-23"0"0,0 7-85 0 0,-2 3-54 0 0,-5-5 20 0 0,-2-7 65 0 0,7 13 11 0 0,0-3-47 0 0,1 3 31 0 0,0 0 98 0 0,0 1-34 0 0,0 0 44 0 0,0-1 191 0 0,-3 2 263 0 0,-3-1-322 0 0,0-1-71 0 0,-1-2-22 0 0,0-2 18 0 0,4 3 115 0 0,3 3-17 0 0,-3 0-11 0 0,-9 3-51 0 0,-2 7 28 0 0,12-7-23 0 0,2-3-22 0 0,-3 2-86 0 0,-3 4-105 0 0,-6 7 39 0 0,6-2-29 0 0,-2 4 47 0 0,2-2-88 0 0,-12 24 52 0 0,17-33-86 0 0,0-1 0 0 0,0 1 0 0 0,1-1 0 0 0,-1 1 0 0 0,1-1 0 0 0,-1 2-4 0 0,1 108 117 0 0,1-111-113 0 0,-1 0 0 0 0,0-1 1 0 0,0 1-1 0 0,0 0 0 0 0,1-1 0 0 0,-1 1 1 0 0,1-1-1 0 0,0 1 0 0 0,-1-1 0 0 0,1 1 0 0 0,0-1 1 0 0,0 1-1 0 0,0-1 0 0 0,0 1-4 0 0,4 6 32 0 0,0 5 0 0 0,5-8 45 0 0,-5 2-22 0 0,-5-7-52 0 0,0 1 0 0 0,0-1 1 0 0,1 1-1 0 0,-1-1 1 0 0,0 0-1 0 0,1 1 0 0 0,-1-1 1 0 0,0 1-1 0 0,1-1 0 0 0,-1 0 1 0 0,0 1-1 0 0,1-1 1 0 0,-1 0-1 0 0,1 0 0 0 0,-1 1 1 0 0,1-1-1 0 0,-1 0 0 0 0,0 0 1 0 0,1 0-1 0 0,-1 1 1 0 0,1-1-1 0 0,-1 0 0 0 0,1 0 1 0 0,-1 0-1 0 0,1 0 0 0 0,-1 0 1 0 0,1 0-1 0 0,-1 0 1 0 0,1 0-1 0 0,-1 0 0 0 0,1 0 1 0 0,0-1-4 0 0,-1 1 4 0 0,1 0 1 0 0,0 0 0 0 0,0 0-1 0 0,-1 0 1 0 0,1 0 0 0 0,0 1-1 0 0,-1-1 1 0 0,1 0 0 0 0,0 0-1 0 0,-1 0 1 0 0,1 0 0 0 0,0 1-1 0 0,-1-1 1 0 0,1 0 0 0 0,-1 1 0 0 0,1-1-1 0 0,-1 1 1 0 0,1-1 0 0 0,-1 0-1 0 0,1 1 1 0 0,-1-1 0 0 0,1 1-1 0 0,-1-1 1 0 0,1 1 0 0 0,-1 0-1 0 0,1-1-4 0 0,-1 1 7 0 0,0-1-1 0 0,1 1 1 0 0,-1 0-1 0 0,1-1 0 0 0,-1 1 1 0 0,1-1-1 0 0,-1 1 0 0 0,1-1 1 0 0,-1 0-1 0 0,1 1 1 0 0,-1-1-1 0 0,1 0 0 0 0,-1 1 1 0 0,1-1-1 0 0,0 0 1 0 0,-1 1-1 0 0,1-1 0 0 0,0 0 1 0 0,-1 0-1 0 0,1 0 1 0 0,0 0-1 0 0,-1 0 0 0 0,1 0 1 0 0,0 0-1 0 0,0 0 1 0 0,-1 0-7 0 0,7 0 61 0 0,11 0 236 0 0,-11-2-255 0 0,1-3 23 0 0,-7 4-50 0 0,1 0-1 0 0,-1 0 1 0 0,1 0 0 0 0,-1 0 0 0 0,1 1 0 0 0,-1-1-1 0 0,1 0 1 0 0,-1 1 0 0 0,1-1 0 0 0,0 1-1 0 0,-1 0 1 0 0,1 0 0 0 0,0-1 0 0 0,-1 1-15 0 0,0 1 5 0 0,-1-1 1 0 0,1 0 0 0 0,-1 0 0 0 0,1 0-1 0 0,-1 0 1 0 0,1 0 0 0 0,-1 0-1 0 0,1 0 1 0 0,-1 0 0 0 0,1 0 0 0 0,-1 0-1 0 0,1-1 1 0 0,-1 1 0 0 0,1 0-1 0 0,-1 0 1 0 0,1 0 0 0 0,-1 0 0 0 0,1-1-1 0 0,-1 1 1 0 0,0 0 0 0 0,1-1 0 0 0,-1 1-1 0 0,1 0 1 0 0,-1-1 0 0 0,0 1-1 0 0,1 0 1 0 0,-1-1 0 0 0,0 1 0 0 0,1 0-1 0 0,-1-1 1 0 0,0 1 0 0 0,0-1-6 0 0,5-6 85 0 0,8 2 29 0 0,-2-2-47 0 0,8-11 74 0 0,-5-3-33 0 0,-11 7-100 0 0,-3 13-6 0 0,0 0 0 0 0,0 0 0 0 0,0 1 0 0 0,0-1 0 0 0,0 0 1 0 0,0 1-1 0 0,1-1 0 0 0,-1 0 0 0 0,0 1 0 0 0,0-1 0 0 0,0 0 0 0 0,1 1 0 0 0,-1-1 0 0 0,0 1 0 0 0,1-1 0 0 0,-1 0 0 0 0,0 1 0 0 0,1-1 0 0 0,-1 1 0 0 0,1-1 0 0 0,-1 1 0 0 0,1-1 0 0 0,-1 1 0 0 0,1 0 0 0 0,-1-1 0 0 0,1 1-2 0 0,0-1 3 0 0,-1 1 0 0 0,1 0 0 0 0,-1-1 1 0 0,1 1-1 0 0,0-1 0 0 0,-1 1 0 0 0,0-1 0 0 0,1 1 0 0 0,-1-1 0 0 0,1 1 0 0 0,-1-1 0 0 0,0 0 0 0 0,1 1 0 0 0,-1-1 0 0 0,0 1 0 0 0,0-1 0 0 0,1 0 0 0 0,-1 1 0 0 0,0-1 0 0 0,0 0 0 0 0,0 1 0 0 0,0-1 0 0 0,0 0 0 0 0,0 0 0 0 0,0 1 0 0 0,0-1-3 0 0,0-46 198 0 0,0 31-171 0 0,0 0-34 0 0,0 14 7 0 0,0 1 0 0 0,0-1 0 0 0,-1 0 0 0 0,1 1 0 0 0,0-1 0 0 0,-1 1 0 0 0,1-1 0 0 0,-1 0 0 0 0,0 1 0 0 0,1-1 0 0 0,-1 1 0 0 0,0 0 0 0 0,0-1 0 0 0,0 1 0 0 0,-4-7 0 0 0,2-8 13 0 0,3 3 24 0 0,0 10-99 0 0,0 6-2 0 0,0 12 53 0 0,0 29-53 0 0,3-30 63 0 0,3-1-4 0 0,-1-3-25 0 0,-3 1-37 0 0,-2-4 25 0 0,0-4 29 0 0,-1-1 0 0 0,1 0 0 0 0,0 0 0 0 0,1 0 1 0 0,-1 0-1 0 0,0 1 0 0 0,1-1 0 0 0,-1 0 0 0 0,1 0 1 0 0,0 1 12 0 0,4 5-37 0 0,-4-7 34 0 0,0 1 0 0 0,-1-1 0 0 0,1 0 0 0 0,0 1 0 0 0,0 0 1 0 0,-1-1-1 0 0,1 1 0 0 0,-1-1 0 0 0,1 1 0 0 0,-1 0 0 0 0,1-1 0 0 0,-1 1 0 0 0,0 0 0 0 0,0-1 1 0 0,0 2 2 0 0,0 0 0 0 0,0-1 0 0 0,0 0 0 0 0,0 1 0 0 0,0-1 0 0 0,0 1 0 0 0,1-1 0 0 0,-1 0 0 0 0,1 1 0 0 0,0-1 0 0 0,-1 0 0 0 0,1 0 0 0 0,0 0 0 0 0,0 1 0 0 0,1-1 0 0 0,-1 0 0 0 0,0 0 0 0 0,1 0 0 0 0,-1-1 0 0 0,2 2 0 0 0,10 13 0 0 0,-8-6 0 0 0,-4-8 0 0 0,0 1 0 0 0,0-1 0 0 0,0 0 0 0 0,0 0 0 0 0,1 0 0 0 0,-1 0 0 0 0,1 0 0 0 0,-1 0 0 0 0,1 0 0 0 0,11 14 0 0 0,-7 0 0 0 0,4-3 13 0 0,-7-8 51 0 0,-3-3-58 0 0,0 0-30 0 0,0-1-27 0 0,0 1-38 0 0,0-1-21 0 0,0 0-39 0 0,0 0-44 0 0,0 0-50 0 0,0-1-54 0 0,0 1-49 0 0,0-1-44 0 0,0 1-38 0 0,0-1-130 0 0,0 0-38 0 0,0 0-156 0 0,0 0-417 0 0</inkml:trace>
  <inkml:trace contextRef="#ctx0" brushRef="#br0" timeOffset="868.94">1042 0 6296 0 0,'0'0'184'0'0,"0"0"48"0"0,0 3 74 0 0,0 24 291 0 0,0 44 998 0 0,0-49-1163 0 0,0 0-74 0 0,1-9-172 0 0,5 9 158 0 0,1 1 35 0 0,-6-8-184 0 0,0-5-30 0 0,0-2-38 0 0,1-1-13 0 0,2 3 10 0 0,1 5 50 0 0,-1 15 158 0 0,-4 1-59 0 0,0-6-89 0 0,2-3-39 0 0,8 12 137 0 0,-5-2-10 0 0,0-15-146 0 0,-3-11-59 0 0,0 1 1 0 0,0 0-1 0 0,-1 0 1 0 0,0 0 0 0 0,0 2-68 0 0,0 9 185 0 0,5-1-35 0 0,0-2-49 0 0,-6-13-93 0 0,2 6 63 0 0,0 1 0 0 0,1-1 0 0 0,0 0 0 0 0,3 5-71 0 0,-3 1 108 0 0,-2 0-39 0 0,0 2 7 0 0,5-2 0 0 0,-5-13-65 0 0,0 0 0 0 0,0 1 0 0 0,-1-1 0 0 0,1 1 0 0 0,0-1 0 0 0,-1 1 0 0 0,1-1 0 0 0,-1 1 0 0 0,0-1 0 0 0,1 1 0 0 0,-1-1 0 0 0,0 1 0 0 0,0 0-11 0 0,0-1 11 0 0,0 1 0 0 0,0 0 0 0 0,0-1 1 0 0,1 1-1 0 0,-1-1 0 0 0,1 1 0 0 0,-1-1 1 0 0,1 1-1 0 0,-1 0 0 0 0,1-1 0 0 0,0 0 1 0 0,0 1-1 0 0,0 0-11 0 0,6 12 84 0 0,-5 0 11 0 0,-2-14-263 0 0,0 1 53 0 0,0 0 48 0 0,0 0 43 0 0,0 0 61 0 0,0 1 73 0 0,0 3 424 0 0,0-3-396 0 0,0 0-128 0 0,0-1-52 0 0,0 0-64 0 0,0 1-74 0 0,0-1-52 0 0,0 0-73 0 0,0 0-82 0 0,0 1-89 0 0,0-1-96 0 0,0 0-103 0 0,0 0-111 0 0,0 0-117 0 0,0-1-952 0 0,0 0-1054 0 0</inkml:trace>
  <inkml:trace contextRef="#ctx0" brushRef="#br0" timeOffset="1184.4">789 379 5520 0 0,'0'0'158'0'0,"0"0"-33"0"0,0 0 6 0 0,0 0 61 0 0,0 0 176 0 0,0 0 323 0 0,3-3 21 0 0,0 0-487 0 0,9-9 608 0 0,-7 7-537 0 0,-1 1-143 0 0,-3 3-130 0 0,0 0-45 0 0,0 0 66 0 0,2-2 128 0 0,0 0-33 0 0,1-1 58 0 0,1 1-76 0 0,5-1 97 0 0,-6 4-114 0 0,0 0 42 0 0,10-3 230 0 0,-4-3-74 0 0,-2 1-86 0 0,12-4 367 0 0,6-4 216 0 0,-7 1-301 0 0,-1 4-214 0 0,2 3-66 0 0,0 0-82 0 0,-5-1-52 0 0,-11 5-69 0 0,-1 0 0 0 0,0-1-1 0 0,1 1 1 0 0,-1 1 0 0 0,1-1 0 0 0,-1 0 0 0 0,1 1 0 0 0,-1 0 0 0 0,1 0-15 0 0,2-1 20 0 0,-1 1 0 0 0,1-1 0 0 0,-1 0 1 0 0,1 0-1 0 0,-1-1 0 0 0,2 0-20 0 0,-2 0 9 0 0,0 0 0 0 0,1 1 0 0 0,-1 0 0 0 0,0 0-1 0 0,1 0 1 0 0,1 1-9 0 0,0 0 13 0 0,-1 1 0 0 0,1 0 0 0 0,-1 0 0 0 0,4 2-13 0 0,15 1 22 0 0,-4-9-22 0 0,-5 9 122 0 0,-11-2-137 0 0,2 1-103 0 0,-3-3 6 0 0,1 1-43 0 0,0-1-49 0 0,0 1-53 0 0,-3-1 41 0 0,1 0-34 0 0,2 0-340 0 0,0 0 80 0 0,-1 0-47 0 0,3 0-657 0 0,2 0-519 0 0,1 0-986 0 0</inkml:trace>
  <inkml:trace contextRef="#ctx0" brushRef="#br0" timeOffset="1446.84">1499 332 6896 0 0,'-13'26'200'0'0,"10"-21"-60"0"0,2-1-65 0 0,1 0-46 0 0,0 0-48 0 0,1 2 26 0 0,-1 2 33 0 0,-1 1-57 0 0,0 13-45 0 0,1-14 74 0 0,0-1 37 0 0,1 0 28 0 0,0-1 40 0 0,0 0 46 0 0,1 0 54 0 0,0 0-108 0 0,2 6 178 0 0,-1 1 116 0 0,0 1 113 0 0,-2 2 110 0 0,-1 7-23 0 0,0 1-86 0 0,0 0-78 0 0,0-3-71 0 0,0-21-364 0 0,0 0 0 0 0,0 0 0 0 0,0 0 0 0 0,0 0 0 0 0,0 0 0 0 0,0 0 0 0 0,0 1 0 0 0,0-1 0 0 0,0 0 0 0 0,0 0 0 0 0,0 0 0 0 0,0 0 1 0 0,0 0-1 0 0,0 0 0 0 0,0 0 0 0 0,0 0 0 0 0,0 0 0 0 0,0 0 0 0 0,0 1 0 0 0,0-1 0 0 0,0 0 0 0 0,0 0 0 0 0,0 0 0 0 0,0 0 0 0 0,0 0 0 0 0,0 0 1 0 0,0 0-1 0 0,0 0 0 0 0,0 0 0 0 0,0 0 0 0 0,1 0 0 0 0,-1 0 0 0 0,0 0 0 0 0,0 0 0 0 0,0 1 0 0 0,0-1 0 0 0,0 0 0 0 0,0 0 0 0 0,0 0 0 0 0,0 0 1 0 0,0 0-1 0 0,0 0 0 0 0,0 0 0 0 0,1 0 0 0 0,-1 0 0 0 0,0 0 0 0 0,0 0 0 0 0,0 0 0 0 0,0 0 0 0 0,0 0 0 0 0,0 0 0 0 0,0 0 0 0 0,0 0 0 0 0,0 0 0 0 0,0 0 1 0 0,1 0-1 0 0,-1 0-4 0 0,0-1 12 0 0,1 1 1 0 0,-1 0 0 0 0,1 1-1 0 0,0-1 1 0 0,-1 0-1 0 0,1 0 1 0 0,-1 0 0 0 0,1 0-1 0 0,-1 0 1 0 0,1 0 0 0 0,0 1-1 0 0,-1-1 1 0 0,1 0-1 0 0,-1 1 1 0 0,1-1 0 0 0,-1 0-1 0 0,1 1-12 0 0,-1-1 9 0 0,0 1 0 0 0,1-1 0 0 0,-1 1 0 0 0,0-1 0 0 0,1 1-1 0 0,-1-1 1 0 0,0 1 0 0 0,0-1 0 0 0,0 1 0 0 0,1-1 0 0 0,-1 1 0 0 0,0 0 0 0 0,0-1-1 0 0,0 1 1 0 0,0-1 0 0 0,0 1 0 0 0,0 0-9 0 0,0 1 121 0 0,7-1 19 0 0,-3 0-84 0 0,-1 2-52 0 0,-1 5-57 0 0,-2-5-54 0 0,0-3-11 0 0</inkml:trace>
  <inkml:trace contextRef="#ctx0" brushRef="#br0" timeOffset="1631.86">1389 126 7632 0 0,'0'0'166'0'0,"0"0"29"0"0,0 0 14 0 0,0-2-25 0 0,0-9-94 0 0,0 9-6 0 0,0 2 94 0 0,0 0 149 0 0,0 0 8 0 0,0 0-146 0 0,2 0-98 0 0,6 0-424 0 0,-2 0 43 0 0,0 0-131 0 0,-1 0-475 0 0,-4 0 577 0 0,2 0-52 0 0,3 0-806 0 0,4 0-672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35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9728 0 0,'0'0'222'0'0,"0"0"30"0"0,0 0 18 0 0,1 0-117 0 0,3-2-80 0 0,20-9 51 0 0,-9 8 191 0 0,4 4 269 0 0,-15-1-470 0 0,-1 0-1 0 0,0 1 1 0 0,1-2 0 0 0,-1 1 0 0 0,0 0 0 0 0,1 0 0 0 0,-1-1 0 0 0,0 0 0 0 0,1 0-114 0 0,2-1 89 0 0,6-2 108 0 0,1 1 60 0 0,1 0 73 0 0,2 2 83 0 0,-4-1-122 0 0,-3-3-108 0 0,4-1-48 0 0,-8 4-91 0 0,5 1 2 0 0,-5 1 3 0 0,1 0 20 0 0,2 0 34 0 0,-1 0-127 0 0,0 0 41 0 0,20 0 153 0 0,-15 0-123 0 0,4 0-82 0 0,-3 0-111 0 0,-6 0 22 0 0,-1 0-41 0 0,1 0-44 0 0,-1 0-49 0 0,1 0-54 0 0,-1 0-57 0 0,-4 0 43 0 0,-1 0-51 0 0,1 0-45 0 0,0 0-40 0 0,-1 0-136 0 0,1 0-40 0 0,1 0-165 0 0,0 0-443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35.3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8840 0 0,'0'0'197'0'0,"0"0"24"0"0,0 0 19 0 0,0 0-76 0 0,0 0-18 0 0,0 0 47 0 0,0 0 160 0 0,0 0 295 0 0,0 0 22 0 0,0 0-4 0 0,3 0-20 0 0,0 0-501 0 0,0 0 54 0 0,0 0 43 0 0,1 1 34 0 0,17 0 1308 0 0,-16-1-1275 0 0,-1-1-37 0 0,1 1-27 0 0,-1-1-76 0 0,0 0-92 0 0,0-1-108 0 0,5-3 287 0 0,-8 4-206 0 0,0 0-1 0 0,1 1 1 0 0,-1-1 0 0 0,1 0-1 0 0,-1 0 1 0 0,1 1-1 0 0,0-1 1 0 0,-1 1 0 0 0,1-1-1 0 0,0 1 1 0 0,1-1-50 0 0,2-1 260 0 0,-3 0-231 0 0,-1 1-1 0 0,0 0 1 0 0,1 0 0 0 0,-1 0 0 0 0,1 0 0 0 0,-1 0 0 0 0,1 0-1 0 0,0 1 1 0 0,-1-1 0 0 0,1 1 0 0 0,0-1 0 0 0,-1 1-1 0 0,2-1-28 0 0,11 0 166 0 0,3 1-63 0 0,-10 0-88 0 0,3 0 31 0 0,11 0-1 0 0,-17 0-223 0 0,0 0 72 0 0,0 0 61 0 0,0 0 50 0 0,4 0 114 0 0,10 0 320 0 0,-12 0-375 0 0,-1 0-82 0 0,-1 0-44 0 0,-1 0-46 0 0,0 0-52 0 0,1 0-57 0 0,-1 0-86 0 0,1 0-81 0 0,-1 0-88 0 0,1 0-95 0 0,-1 0-103 0 0,1 0-110 0 0,-1 0-118 0 0,1 0-125 0 0,2 0-1138 0 0,4 0-1228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39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0 349 6160 0 0,'0'0'133'0'0,"0"0"23"0"0,0 0 13 0 0,0-3-18 0 0,1 0-24 0 0,-1 0-107 0 0,2 1-64 0 0,2-1-117 0 0,-2 1 134 0 0,0 1 70 0 0,-1-1 98 0 0,0 0-24 0 0,0 1 36 0 0,0-1 113 0 0,-1-1 80 0 0,1 0 87 0 0,-1-1 98 0 0,1-2-326 0 0,1 0-40 0 0,8-8 213 0 0,-8 11-125 0 0,0 0-92 0 0,-1 0-59 0 0,-1-1-54 0 0,0 0-13 0 0,0 2 40 0 0,2-1-3 0 0,1-2-4 0 0,2-2 18 0 0,-3 2 19 0 0,-1-1 45 0 0,-1-2 81 0 0,2-1-82 0 0,4-2 19 0 0,0-2 8 0 0,-4 1-21 0 0,1-1 20 0 0,3 3-35 0 0,-2 2-47 0 0,1-3 22 0 0,-4 9-91 0 0,0 0-1 0 0,0-1 1 0 0,0 1-1 0 0,1 0 1 0 0,-1 0-1 0 0,1 0 0 0 0,-1 0 1 0 0,1 0-1 0 0,0 0-23 0 0,11-11 177 0 0,18-20 164 0 0,-21 24-267 0 0,-1 4-40 0 0,15-7 101 0 0,-8 7-67 0 0,10 3-23 0 0,-13 2-21 0 0,3 3-24 0 0,12 13 0 0 0,-22-6 0 0 0,7-5 0 0 0,3 9 0 0 0,-1 4 0 0 0,1 6 10 0 0,-3-16 33 0 0,3 21-48 0 0,-11-19-40 0 0,-4-8 39 0 0,0 1 1 0 0,0-1-1 0 0,0 0 1 0 0,1 0-1 0 0,-1 0 1 0 0,0 0-1 0 0,1 0 0 0 0,0 0 1 0 0,0 0 5 0 0,-1-1-6 0 0,0 1 0 0 0,1-1 0 0 0,-1 1 0 0 0,0-1 0 0 0,1 1 0 0 0,-1 0 0 0 0,0 0 0 0 0,0-1 1 0 0,-1 1-1 0 0,1 0 0 0 0,0 1 6 0 0,1 26-62 0 0,-1-20 54 0 0,-1-6 8 0 0,1 0 0 0 0,-1 0 0 0 0,0 0-1 0 0,0 0 1 0 0,0 0 0 0 0,-1-1 0 0 0,1 1-1 0 0,-1 0 1 0 0,1 0 0 0 0,-1 0 0 0 0,0 1 0 0 0,-10 14 0 0 0,6 8 0 0 0,-6-5 0 0 0,6 8 0 0 0,-21 50 0 0 0,23-67 0 0 0,2-8 0 0 0,1 0 0 0 0,-1 0 0 0 0,-1-1 0 0 0,1 1 0 0 0,-1 0 0 0 0,1-1 0 0 0,-1 1 0 0 0,0-1 0 0 0,-2 2 0 0 0,1 2 0 0 0,-1 0 0 0 0,1 0 0 0 0,1 0 0 0 0,-1 2 0 0 0,0-2 0 0 0,1 0 0 0 0,-1 1 0 0 0,-1-1 0 0 0,0 1 0 0 0,-13 16 0 0 0,12-18 2 0 0,0 1-1 0 0,0 0 0 0 0,1 1 1 0 0,0-1-1 0 0,1 1 1 0 0,-1 0-1 0 0,1 1-1 0 0,1-4 6 0 0,0 0 0 0 0,0-1 0 0 0,-1 1 0 0 0,0-1 0 0 0,0 1 0 0 0,0-1 0 0 0,0 0 0 0 0,0 0 0 0 0,-2 1-6 0 0,2-2 5 0 0,1 0 0 0 0,0 0 0 0 0,-1 0 0 0 0,1 1 0 0 0,0-1 0 0 0,0 2-5 0 0,0-2 7 0 0,1 1 0 0 0,-1-1 1 0 0,-1 0-1 0 0,1 0 1 0 0,0 0-1 0 0,-2 1-7 0 0,-9 12 43 0 0,8-3-20 0 0,-5-8 25 0 0,4 8-20 0 0,-7 3 57 0 0,7-10-32 0 0,2-3-7 0 0,1 1-1 0 0,0-1 1 0 0,0 0 0 0 0,0 1 0 0 0,0 0-1 0 0,0 1-45 0 0,0 8 64 0 0,0-8-7 0 0,-8 6-30 0 0,7-6 59 0 0,4 0-54 0 0,-1 0-17 0 0,1-4-14 0 0,-1-1 1 0 0,0 0-1 0 0,1 1 1 0 0,-1-1-1 0 0,0 0 0 0 0,1 0 1 0 0,-1 1-1 0 0,0-1 1 0 0,1 0-1 0 0,-1 0 1 0 0,0 0-1 0 0,1 0 0 0 0,-1 0 1 0 0,0 0-1 0 0,1 0-1 0 0,0 0 0 0 0,-3 0 54 0 0,3 3 10 0 0,0-3-63 0 0,0 1 1 0 0,0-1 0 0 0,0 1 0 0 0,0-1-1 0 0,0 1 1 0 0,0-1 0 0 0,0 1 0 0 0,0-1 0 0 0,0 1-1 0 0,0-1 1 0 0,-1 0 0 0 0,1 1 0 0 0,0-1-1 0 0,0 1 1 0 0,0-1 0 0 0,-1 1 0 0 0,1-1 0 0 0,0 1-1 0 0,0-1 1 0 0,-1 0 0 0 0,1 1 0 0 0,-1-1-1 0 0,1 0 1 0 0,0 1 0 0 0,-1-1 0 0 0,1 0 0 0 0,-1 0-1 0 0,1 1 1 0 0,0-1 0 0 0,-1 0 0 0 0,1 0-1 0 0,-1 0 1 0 0,1 1 0 0 0,-1-1 0 0 0,1 0 0 0 0,-1 0-1 0 0,1 0 1 0 0,-1 0 0 0 0,1 0 0 0 0,-1 0-1 0 0,1 0 1 0 0,-1 0-2 0 0,1 0 1 0 0,0 0 0 0 0,0 0 0 0 0,0 0 0 0 0,-1 0 0 0 0,1 0 0 0 0,0 0 0 0 0,0 0 0 0 0,0 0 0 0 0,0 0 0 0 0,0 0 0 0 0,0 0 0 0 0,0 0 0 0 0,0 0 0 0 0,0 0 0 0 0,0 0 0 0 0,-1 0 0 0 0,1 0-1 0 0,0 0 1 0 0,0 0 0 0 0,0 0 0 0 0,0 0 0 0 0,0 0 0 0 0,0 0 0 0 0,0 0 0 0 0,0 0 0 0 0,0 0 0 0 0,0 0 0 0 0,0 0 0 0 0,0 0 0 0 0,-1 0 0 0 0,1 0 0 0 0,0 0 0 0 0,0 0 0 0 0,0 0 0 0 0,0 1 0 0 0,0-1 0 0 0,0 0 0 0 0,0 0 0 0 0,0 0 0 0 0,0 0 0 0 0,0 0 0 0 0,0 0-1 0 0,0 0 1 0 0,0 0 0 0 0,0 0 0 0 0,0 0 0 0 0,0 1 0 0 0,0-1 0 0 0,0 0 0 0 0,0 0 0 0 0,0 0 0 0 0,0 0 0 0 0,0 0 0 0 0,0 0 0 0 0,0 0 0 0 0,0 0 0 0 0,0 0-1 0 0,0 11 71 0 0,0-8 5 0 0,-2-3 16 0 0,-9 0-2 0 0,8 0-20 0 0,3 0 2 0 0,0 0 26 0 0,0 0-14 0 0,0 0-10 0 0,0 0-4 0 0,0 0 1 0 0,0 0 14 0 0,3 2-26 0 0,8 9-38 0 0,-6-9 22 0 0,5-2-8 0 0,-5 0 15 0 0,18 0 343 0 0,-14 0-298 0 0,5 0-40 0 0,1 0-48 0 0,80 0-7 0 0,-93 0-3 0 0,-1 1 0 0 0,1-1 0 0 0,0 0 0 0 0,0 0 1 0 0,-1 1-1 0 0,1-1 0 0 0,0 1 0 0 0,0 0 1 0 0,-1-1-1 0 0,1 1 0 0 0,-1 0 0 0 0,1 0 1 0 0,-1 0 2 0 0,1 0-3 0 0,-1 0 0 0 0,1 0 0 0 0,0 0 0 0 0,-1 0 1 0 0,1-1-1 0 0,0 1 0 0 0,-1-1 0 0 0,1 1 1 0 0,0-1-1 0 0,0 1 0 0 0,-1-1 0 0 0,1 0 1 0 0,0 0 2 0 0,24 0 6 0 0,24 0 167 0 0,-34 3-136 0 0,-3 3-7 0 0,-4-1-63 0 0,6-3-103 0 0,-12-2-21 0 0,1 0 98 0 0,-1 0 68 0 0,7 0 89 0 0,-4 0-113 0 0,-2 0-67 0 0,0 0-76 0 0,-1 0-47 0 0,1 0-77 0 0,-1 0-88 0 0,0 0-99 0 0,1 0-111 0 0,-1 0-119 0 0,-1 0 300 0 0,-1 0-34 0 0,1 0-35 0 0,-1 0-38 0 0,6 0-1360 0 0,2 0-1058 0 0</inkml:trace>
  <inkml:trace contextRef="#ctx0" brushRef="#br0" timeOffset="1132.04">694 333 6448 0 0,'0'-10'128'0'0,"0"7"-39"0"0,0-2 64 0 0,3-8-115 0 0,6-5-10 0 0,-5 11 58 0 0,-3 6 94 0 0,-2-5 131 0 0,1 5-272 0 0,0 1-1 0 0,0-1 0 0 0,0 0 1 0 0,0 1-1 0 0,0-1 1 0 0,0 0-1 0 0,0 1 1 0 0,0-1-1 0 0,1 0 1 0 0,-1 1-1 0 0,0-1 1 0 0,0 0-1 0 0,1 1 1 0 0,-1-1-1 0 0,0 1 1 0 0,1-1-1 0 0,-1 1 0 0 0,1-1 1 0 0,-1 0-1 0 0,1 1 1 0 0,-1-1-1 0 0,1 1 1 0 0,-1 0-1 0 0,1-1 1 0 0,-1 1-1 0 0,1-1-38 0 0,0 1 39 0 0,-1 0-1 0 0,1-1 1 0 0,-1 1-1 0 0,1-1 1 0 0,-1 1 0 0 0,1-1-1 0 0,-1 1 1 0 0,1-1-1 0 0,-1 1 1 0 0,0-1-1 0 0,1 1 1 0 0,-1-1-1 0 0,0 0 1 0 0,1 1 0 0 0,-1-1-1 0 0,0 1 1 0 0,0-1-1 0 0,1 0 1 0 0,-1 1-1 0 0,0-1 1 0 0,0 0-1 0 0,0 1 1 0 0,0-1 0 0 0,0 0-1 0 0,0 0 1 0 0,0 1-39 0 0,2-12 397 0 0,1 6-162 0 0,0 0-35 0 0,2-2 46 0 0,0-5 260 0 0,6 8-29 0 0,-6-8-112 0 0,21-19 257 0 0,-21 22-419 0 0,-1 1-40 0 0,6-4 28 0 0,3 0 96 0 0,5-7 91 0 0,-5 7-163 0 0,-3 5-96 0 0,-1 2-85 0 0,4-1 109 0 0,0 1-54 0 0,24-13 35 0 0,-35 19-121 0 0,-1-1-1 0 0,1 1 0 0 0,-1-1 1 0 0,1 1-1 0 0,0 0 1 0 0,0 0-1 0 0,-1 0 0 0 0,1 0 1 0 0,0 0-1 0 0,-1 0-2 0 0,3 0 12 0 0,0 0 0 0 0,0 0-1 0 0,0-1 1 0 0,0 1 0 0 0,3-2-12 0 0,5-4 54 0 0,7-2-8 0 0,-19 8-43 0 0,1 0 0 0 0,0 0 0 0 0,-1-1 0 0 0,1 1 0 0 0,0 0 0 0 0,-1 0 0 0 0,1 0 0 0 0,0 0 0 0 0,0 0 0 0 0,-1 0 1 0 0,1 0-1 0 0,0 1 0 0 0,-1-1 0 0 0,1 0 0 0 0,0 0 0 0 0,-1 1 0 0 0,1-1 0 0 0,0 0 0 0 0,-1 0 0 0 0,1 1 0 0 0,-1-1 0 0 0,1 1 1 0 0,0 0-4 0 0,3 5 15 0 0,-3-5-16 0 0,-1-1 1 0 0,0 0-1 0 0,0 1 1 0 0,1-1-1 0 0,-1 1 1 0 0,0-1 0 0 0,1 0-1 0 0,-1 1 1 0 0,0-1-1 0 0,1 1 1 0 0,-1-1-1 0 0,0 0 1 0 0,1 0-1 0 0,-1 1 1 0 0,1-1-1 0 0,-1 0 1 0 0,1 0-1 0 0,-1 1 1 0 0,1-1-1 0 0,-1 0 1 0 0,1 0-1 0 0,-1 0 1 0 0,1 0-1 0 0,-1 0 1 0 0,1 0-1 0 0,-1 0 1 0 0,1 0-1 0 0,-1 0 1 0 0,0 0 0 0 0,1 0-1 0 0,-1 0 1 0 0,1 0 0 0 0,1 0-6 0 0,0 0 0 0 0,-1 0 0 0 0,1 0 0 0 0,0 1 1 0 0,-1-1-1 0 0,1 1 0 0 0,-1-1 0 0 0,1 1 0 0 0,0-1 1 0 0,-1 1-1 0 0,1 0 0 0 0,-1 0 0 0 0,0 0 1 0 0,1 0 5 0 0,6 4-11 0 0,8 0-37 0 0,-1 8 36 0 0,-10-7 12 0 0,-1-1 0 0 0,0 1 0 0 0,0 0 0 0 0,-1 0 0 0 0,0 0 0 0 0,1 1 0 0 0,-2-1 0 0 0,4 7 0 0 0,-3-11 0 0 0,4 4 0 0 0,-2 15 0 0 0,6-11 0 0 0,-10 5 0 0 0,-1-13 0 0 0,0 0 0 0 0,0 1 0 0 0,0-1 0 0 0,0 0 0 0 0,0 1 0 0 0,1-1 0 0 0,-1 0 0 0 0,1 0 0 0 0,-1 0 0 0 0,1 1 0 0 0,0-1 0 0 0,4 6 0 0 0,-4-6 0 0 0,0-1 0 0 0,0 0 0 0 0,0 1 0 0 0,0-1 0 0 0,-1 1 0 0 0,1 0 0 0 0,-1-1 0 0 0,1 1 0 0 0,-1-1 0 0 0,1 1 0 0 0,-1 0 0 0 0,0-1 0 0 0,0 1 0 0 0,0 0 0 0 0,1 27 0 0 0,0-17 0 0 0,0 0 0 0 0,-2-1 0 0 0,1 1 0 0 0,-1 0 0 0 0,-2 8 0 0 0,-3-8 0 0 0,5-10 0 0 0,0-1 0 0 0,0 1 0 0 0,0-1 0 0 0,0 1 0 0 0,1-1 0 0 0,-1 1 0 0 0,1-1 0 0 0,-1 1 0 0 0,1 0 0 0 0,0-1 0 0 0,0 1 0 0 0,0 0 0 0 0,0-1 0 0 0,0 1 0 0 0,0 1 0 0 0,0-1 0 0 0,0 1 0 0 0,0-1 0 0 0,0 0 0 0 0,-1 1 0 0 0,1-1 0 0 0,-1 1 0 0 0,1-1 0 0 0,-1 0 0 0 0,0 0 0 0 0,0 1 0 0 0,0-1 0 0 0,0 0 0 0 0,0 0 0 0 0,0 0 0 0 0,-1 0 0 0 0,1 0 0 0 0,-1 0 0 0 0,0 0 0 0 0,0 0 0 0 0,1 0 0 0 0,-1 0 0 0 0,1-1 0 0 0,0 1 0 0 0,-1 0 0 0 0,1 1 0 0 0,0-1 0 0 0,0 0 0 0 0,0 0 0 0 0,1 0 0 0 0,-1 1 0 0 0,0-1 0 0 0,1 0 0 0 0,0 1 0 0 0,-4 10 0 0 0,-11 24 0 0 0,11-30 0 0 0,1 0 0 0 0,-1 0 0 0 0,-1 0 0 0 0,0 1 0 0 0,0-1 0 0 0,1 0 0 0 0,-1 0 0 0 0,2 0 0 0 0,-1 2 0 0 0,-28 70 0 0 0,15-43 33 0 0,2-3 22 0 0,10-7 9 0 0,-8 0-45 0 0,2-7-29 0 0,10-17 2 0 0,0 0 0 0 0,1 0-1 0 0,-1 0 1 0 0,0 0-1 0 0,1 1 1 0 0,0-1 0 0 0,-1 0-1 0 0,1 2 9 0 0,-2 11-14 0 0,-11 1 14 0 0,-1 0 0 0 0,12 0 0 0 0,2-15 0 0 0,0-1 0 0 0,0 1 0 0 0,0 0 0 0 0,0 0 0 0 0,0 0 0 0 0,0 0 0 0 0,0 0 0 0 0,-1-1 0 0 0,1 1 0 0 0,0 0 0 0 0,0 0 0 0 0,-1 0 0 0 0,1-1 0 0 0,-1 2 0 0 0,-9 3 0 0 0,9 0-2 0 0,0 0 14 0 0,-3 1 44 0 0,-6 7-42 0 0,5 0-14 0 0,-6-8 0 0 0,6 6 0 0 0,-6-6 0 0 0,11-4 0 0 0,-1 0 0 0 0,1-1 0 0 0,0 1 0 0 0,-1 0 0 0 0,1 0 0 0 0,0 0 0 0 0,0 0 0 0 0,0-1 0 0 0,0 1 0 0 0,-1 0 0 0 0,1 0 0 0 0,0 0 0 0 0,0 0 0 0 0,1 0 0 0 0,-1 0 0 0 0,0 0 0 0 0,0 0 0 0 0,0 0 0 0 0,0 0 0 0 0,0-1 0 0 0,0 1 0 0 0,-1 0 0 0 0,1 0 0 0 0,0 0 0 0 0,0 0 0 0 0,-1-1 0 0 0,1 1 0 0 0,0 0 0 0 0,-1 0 0 0 0,-10 5 0 0 0,11-6 0 0 0,0 1 1 0 0,-1 0 0 0 0,1-1 0 0 0,0 1 0 0 0,0-1-1 0 0,-1 1 1 0 0,1 0 0 0 0,0-1 0 0 0,0 1 0 0 0,0 0-1 0 0,0-1 1 0 0,0 1 0 0 0,0 0 0 0 0,0 0 0 0 0,0-1-1 0 0,0 0 0 0 0,0 3 60 0 0,0-3 13 0 0,0 0 7 0 0,0 0 8 0 0,0 0 3 0 0,0 0-15 0 0,0 0 8 0 0,0 0 50 0 0,0 0 24 0 0,0 0 2 0 0,2 0-27 0 0,23 0-94 0 0,18 0 79 0 0,13 0 24 0 0,-49 0-109 0 0,-5-1-22 0 0,0 1 0 0 0,1 0 0 0 0,-1 0 0 0 0,0 0 0 0 0,0 1 0 0 0,0-1 0 0 0,0 0 0 0 0,0 1 0 0 0,1-1 1 0 0,0 2-12 0 0,0-1 14 0 0,1 1 1 0 0,0 0 0 0 0,-1 0 0 0 0,1-1 0 0 0,0 0 0 0 0,0 0 0 0 0,0 0 0 0 0,0-1-1 0 0,1 1-13 0 0,19 0 104 0 0,-17-1-60 0 0,-5 0-31 0 0,0 0 1 0 0,0 0 0 0 0,0 0 0 0 0,1 0 0 0 0,-1 0-1 0 0,0 0 1 0 0,0-1 0 0 0,0 1 0 0 0,0-1-1 0 0,1 0-14 0 0,10-5 63 0 0,-9 4-45 0 0,1 1 0 0 0,0 0 0 0 0,-1 0 0 0 0,1 0 0 0 0,0 0 0 0 0,0 1 0 0 0,-1-1 0 0 0,1 1-1 0 0,3 1-17 0 0,15-1 82 0 0,3 0 75 0 0,23 0 42 0 0,-23 0-163 0 0,-23 0 88 0 0,-3 0 14 0 0,0 0-2 0 0,0 0-34 0 0,0 5-179 0 0,0 3-5 0 0,0-5-45 0 0,2-6 21 0 0,9-7 98 0 0,-9 7 46 0 0,1 0-83 0 0,8-7-16 0 0,-9 8-15 0 0,-2 1-88 0 0,0 1-150 0 0,0 0-6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43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 1 9728 0 0,'-7'0'72'0'0,"0"0"-35"0"0,1 0 42 0 0,-4 0 92 0 0,2 0-36 0 0,-2 0 40 0 0,-3 0-138 0 0,11 0 98 0 0,2 0 33 0 0,-3 0 7 0 0,-1 0-148 0 0,2 0-114 0 0,1 1-104 0 0,0 0 42 0 0,1-1-41 0 0,0 1-44 0 0,1 0-41 0 0,0 2-382 0 0,2 0-273 0 0,3 3-624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46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11688 0 0,'0'0'264'0'0,"3"0"34"0"0,-2 0-104 0 0,0 0-54 0 0,0 0-49 0 0,0 0-43 0 0,0 0-45 0 0,0 1-75 0 0,2 0-333 0 0,-2 0 327 0 0,0 0 98 0 0,-1 0 56 0 0,1 0 64 0 0,-1 0 75 0 0,0-1 50 0 0,1 1 75 0 0,-1 0 84 0 0,0 1 89 0 0,0-1 99 0 0,0 0 105 0 0,0 0 112 0 0,0 1 120 0 0,0-2-1208 0 0,0 0-45 0 0,0 0-41 0 0,0 0-37 0 0,1-1-254 0 0,-1 1-61 0 0,1-1-49 0 0,0 0-35 0 0,3-3-1408 0 0,5-5-1255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45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1 900 9040 0 0,'0'0'266'0'0,"0"0"1"0"0,0-1-199 0 0,0-1-40 0 0,1-4-14 0 0,1 2 61 0 0,2 2 69 0 0,2 1 79 0 0,-3 1 277 0 0,-1-3 20 0 0,9-7 7 0 0,-8 7 1 0 0,-1 0 0 0 0,9-7 0 0 0,-10 9-320 0 0,0-1-38 0 0,0-1 70 0 0,0 0-89 0 0,-1-1-81 0 0,0 1-18 0 0,1 1 65 0 0,1-3 24 0 0,6-11 298 0 0,-2 8-67 0 0,0 3-62 0 0,-5 5-289 0 0,-1 0 0 0 0,1 0 1 0 0,-1-1-1 0 0,0 1 0 0 0,1 0 1 0 0,-1-1-1 0 0,1 1 1 0 0,-1 0-1 0 0,0-1 0 0 0,1 1 1 0 0,-1 0-1 0 0,0-1 1 0 0,1 1-1 0 0,-1-1 0 0 0,0 1 1 0 0,0-1-1 0 0,0 1 1 0 0,1 0-1 0 0,-1-1 0 0 0,0 1 1 0 0,0-1-1 0 0,0 1 1 0 0,0-1-1 0 0,0 1 0 0 0,0-1 1 0 0,0 1-1 0 0,0-1 1 0 0,0 1-1 0 0,0-1 0 0 0,0 1 1 0 0,0-1-1 0 0,0 0-21 0 0,0-5 169 0 0,0 4-111 0 0,-1 1 0 0 0,1 0-1 0 0,0 0 1 0 0,0 0 0 0 0,0-1 0 0 0,1 1-1 0 0,-1 0 1 0 0,0 0 0 0 0,0 0-1 0 0,1-1 1 0 0,-1 1 0 0 0,0 0 0 0 0,1 0-1 0 0,-1 0 1 0 0,1-1-58 0 0,12-6 522 0 0,-12 7-495 0 0,0 1 0 0 0,0-1 0 0 0,0 0 1 0 0,0 0-1 0 0,0 0 0 0 0,0 0 0 0 0,0 0 0 0 0,0 0 0 0 0,0 0 0 0 0,0-1-27 0 0,9-15 219 0 0,0-2-45 0 0,-1 2-61 0 0,8-31 368 0 0,-14 39-403 0 0,0-6 110 0 0,-2 3-61 0 0,-1 11-110 0 0,0-1 0 0 0,0 0 0 0 0,0 0 0 0 0,0 0 0 0 0,0 0 1 0 0,1 0-1 0 0,-1 0 0 0 0,0 0 0 0 0,1 1 0 0 0,0-1 0 0 0,0-1-17 0 0,10-12 105 0 0,0 0 10 0 0,-4-7 66 0 0,1-6-45 0 0,23-49 241 0 0,-20 52-297 0 0,-1-1-41 0 0,6-13 21 0 0,-13 33-58 0 0,0 1 0 0 0,-1-1-1 0 0,1 0 1 0 0,-1 0 0 0 0,-1 0-1 0 0,1 0 1 0 0,0-3-2 0 0,-1 4 0 0 0,3-10 11 0 0,0 0 0 0 0,1 1-1 0 0,1 0 1 0 0,1 0 0 0 0,0 0-1 0 0,4-5-10 0 0,-8 14 0 0 0,0 1 0 0 0,-1-1 0 0 0,0 1 0 0 0,0-1 0 0 0,0 0 0 0 0,0-2 0 0 0,0 3 0 0 0,-1-1 0 0 0,1 0 0 0 0,0 0 0 0 0,0 1 0 0 0,1-1 0 0 0,1-1 0 0 0,25-38 0 0 0,-24 30 0 0 0,6 9 0 0 0,4-24 0 0 0,-12 16-12 0 0,-3 13 12 0 0,0 0-1 0 0,0 0 0 0 0,0 0 0 0 0,0 0 0 0 0,0 0 0 0 0,0-1 0 0 0,0 1 1 0 0,0 0-1 0 0,0 0 0 0 0,0 0 0 0 0,0 0 0 0 0,0 0 0 0 0,0 0 1 0 0,0 0-1 0 0,0 0 0 0 0,0 0 0 0 0,0 0 0 0 0,0-1 0 0 0,0 1 1 0 0,0 0-1 0 0,0 0 0 0 0,0 0 0 0 0,0 0 0 0 0,0 0 0 0 0,0 0 0 0 0,0 0 1 0 0,0 0-1 0 0,0 0 0 0 0,0 0 0 0 0,0 0 0 0 0,0 0 0 0 0,0 0 1 0 0,1-1-1 0 0,-1 1 0 0 0,0 0 0 0 0,0 0 0 0 0,0 0 0 0 0,0 0 1 0 0,0 0-1 0 0,0 0 0 0 0,0 0 0 0 0,0 0 0 0 0,0 0 0 0 0,0 0 0 0 0,1 0 1 0 0,-1 0-1 0 0,0 0 0 0 0,0 0 0 0 0,0 0 0 0 0,0 0 0 0 0,0 0 1 0 0,0 0-1 0 0,0 0 0 0 0,0 0 0 0 0,0 0 0 0 0,0 0 0 0 0,1 0 1 0 0,2 0-9 0 0,2 0 0 0 0,15 0-59 0 0,-4 3 25 0 0,0 10 32 0 0,-15-12 11 0 0,1 0 0 0 0,-1 1 0 0 0,0-1 0 0 0,0 0 0 0 0,0 0 0 0 0,0 1 0 0 0,0-1 0 0 0,0 1 0 0 0,0-1 0 0 0,0 1 0 0 0,0-1 0 0 0,-1 1 0 0 0,1 0 0 0 0,-1-1 0 0 0,1 1 0 0 0,-1 0 0 0 0,0-1 0 0 0,1 1 0 0 0,-1 0 0 0 0,0 0 0 0 0,0 1-6 0 0,0 0 0 0 0,1 1 0 0 0,-1-1 0 0 0,1 0 0 0 0,0 0 0 0 0,0 1 0 0 0,0-1 0 0 0,0 0 0 0 0,2 2 6 0 0,1 5-26 0 0,12 38-76 0 0,-15-45 99 0 0,0 0 1 0 0,-1 1 0 0 0,1-1 0 0 0,-1 0-1 0 0,1 1 1 0 0,-1-1 0 0 0,0 0-1 0 0,0 1 3 0 0,1 16 1 0 0,10 11-1 0 0,-6 1 0 0 0,-1-16 0 0 0,-2-9 0 0 0,0-1 0 0 0,0 1 0 0 0,-1 0 0 0 0,0-1 0 0 0,0 1 0 0 0,-1 0 0 0 0,0 1 0 0 0,1-1 0 0 0,0 1 0 0 0,1 0 0 0 0,-1-1 0 0 0,2 1 0 0 0,-1 0 0 0 0,0 0 0 0 0,-1 0 0 0 0,0 0 0 0 0,0-1 0 0 0,0 3 0 0 0,-1-3 0 0 0,1 1 0 0 0,0 0 0 0 0,0 0 0 0 0,1-1 0 0 0,1 2 0 0 0,-1-2 0 0 0,0 1 0 0 0,-1 0 0 0 0,0-1 0 0 0,0 1 0 0 0,-1 1 0 0 0,1-2 0 0 0,0 0 0 0 0,0 0 0 0 0,0 0 0 0 0,1 0 0 0 0,0 0 0 0 0,0 0 0 0 0,1 0 0 0 0,0 0 0 0 0,0 0 0 0 0,0-1 0 0 0,-1 1 0 0 0,0 0 0 0 0,0 0 0 0 0,-1 0 0 0 0,1 0 0 0 0,-2 0 0 0 0,1 1 0 0 0,-1-4 0 0 0,0 0 0 0 0,1-1 0 0 0,-1 1 0 0 0,1-1 0 0 0,0 1 0 0 0,0-1 0 0 0,0 0 0 0 0,0 1 0 0 0,1-1 0 0 0,3 12 0 0 0,0 12 0 0 0,6-6 16 0 0,-6 5 48 0 0,2-13-43 0 0,-6-11-15 0 0,-1-1-1 0 0,1 0 1 0 0,0 1 0 0 0,0-1 0 0 0,-1 1 0 0 0,1-1-1 0 0,-1 1 1 0 0,0-1 0 0 0,1 1 0 0 0,-1-1 0 0 0,0 1 0 0 0,0 0-1 0 0,0-1-5 0 0,0 1 4 0 0,1 0 1 0 0,-1 0-1 0 0,0-1 0 0 0,0 1 0 0 0,1 0 0 0 0,-1 0 0 0 0,1-1 0 0 0,0 1 0 0 0,-1 0 0 0 0,1-1 1 0 0,0 1-1 0 0,0-1 0 0 0,0 1-4 0 0,0-1 2 0 0,0 1 1 0 0,0-1 0 0 0,0 1-1 0 0,0 0 1 0 0,-1-1 0 0 0,1 1-1 0 0,0 0 1 0 0,-1-1 0 0 0,0 1-1 0 0,1 0 1 0 0,-1 0 0 0 0,0 0-1 0 0,0 0-2 0 0,0 11 12 0 0,0-11 52 0 0,0-2 28 0 0,0 0 0 0 0,0 0-49 0 0,0 0-79 0 0,0 0-33 0 0,0 0-115 0 0,0 0-22 0 0,0 0 47 0 0,0 0-50 0 0,0 0-134 0 0,0-1 14 0 0,0 0-39 0 0,0-12-966 0 0,0-3-59 0 0</inkml:trace>
  <inkml:trace contextRef="#ctx0" brushRef="#br0" timeOffset="400.72">269 521 8776 0 0,'0'0'257'0'0,"0"0"-2"0"0,0 0-97 0 0,0 0-43 0 0,0 0 120 0 0,3-3 219 0 0,1-1-237 0 0,3-3 153 0 0,-5 5-229 0 0,0 0 1 0 0,0 0-1 0 0,1 0 0 0 0,-1 0 0 0 0,1 1 1 0 0,-1-1-1 0 0,1 1-141 0 0,4-2 245 0 0,1 2-68 0 0,3 0 194 0 0,1-5 49 0 0,1-1-26 0 0,-2 6-69 0 0,-3 0-117 0 0,-2 0-49 0 0,2-1-15 0 0,1-2 10 0 0,7-1 71 0 0,-14 4-204 0 0,6-1 146 0 0,0 0 0 0 0,1-1 0 0 0,-1 0 0 0 0,4-2-167 0 0,0 1 159 0 0,5 4-14 0 0,2-1-18 0 0,-5-3-37 0 0,16-3 18 0 0,7 4-98 0 0,-30 3-11 0 0,-1-1 0 0 0,0 0 1 0 0,0 0-1 0 0,0 0 1 0 0,3-2 0 0 0,7-2-39 0 0,-14 4 27 0 0,15-2-209 0 0,4 3-44 0 0,-9 1 114 0 0,20-1-230 0 0,-1 0-3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44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1 8376 0 0,'0'0'190'0'0,"0"0"28"0"0,0 0 8 0 0,3 0-28 0 0,-3 0-198 0 0,1 0 1 0 0,-1 0 0 0 0,1 0-1 0 0,-1 0 1 0 0,1 0-1 0 0,-1 0 1 0 0,1 0 0 0 0,-1 0-1 0 0,0 0 1 0 0,1 1 0 0 0,-1-1-1 0 0,1 0 1 0 0,-1 0-1 0 0,1 0 1 0 0,-1 1 0 0 0,1-1-1 0 0,-1 0 1 0 0,0 1 0 0 0,1-1-1 0 0,-1 0 1 0 0,0 1-1 0 0,1-1 1 0 0,-1 0 0 0 0,0 1-1 0 0,1-1 1 0 0,-1 1-1 0 0,0-1 1 0 0,0 1 0 0 0,1-1-1 0 0,-1 1 1 0 0,0-1 0 0 0,0 1-1 0 0,1 9 43 0 0,-1 2 70 0 0,0-3 17 0 0,0-1 56 0 0,0 1 66 0 0,2 0 76 0 0,0-3-233 0 0,2 5 148 0 0,0 2 89 0 0,-2 1 77 0 0,-1 2 69 0 0,-1 4 107 0 0,0-5-194 0 0,0 1-56 0 0,1-2-79 0 0,1-3-102 0 0,4 5 115 0 0,-2-4-49 0 0,-1 8 61 0 0,-3 10 155 0 0,0-1-58 0 0,0 0-53 0 0,0 0-44 0 0,0 11 50 0 0,0 0-55 0 0,0 89 493 0 0,0-71-382 0 0,1-53-321 0 0,-1 1 0 0 0,1-1 0 0 0,1 1 0 0 0,-1 0 0 0 0,2 2-66 0 0,3 15 166 0 0,-4-9-123 0 0,-2-12-35 0 0,0 0 0 0 0,0 0 0 0 0,0 0 0 0 0,1 0 0 0 0,-1 0 0 0 0,1 0 0 0 0,-1 0 0 0 0,1-1 0 0 0,0 1 1 0 0,-1 0-1 0 0,1 0 0 0 0,0-1 0 0 0,1 2-8 0 0,-1-1 7 0 0,0-1 1 0 0,0 1-1 0 0,0-1 1 0 0,0 1-1 0 0,-1-1 1 0 0,1 1-1 0 0,-1-1 1 0 0,1 1 0 0 0,-1-1-1 0 0,0 1 1 0 0,1 0-1 0 0,-1-1 1 0 0,0 2-8 0 0,-1 0 15 0 0,1-1 1 0 0,0 1 0 0 0,0-1 0 0 0,0 0-1 0 0,1 1 1 0 0,-1-1 0 0 0,0 1-1 0 0,1-1 1 0 0,0 1 0 0 0,0-1 0 0 0,-1 0-1 0 0,1 0 1 0 0,0 1 0 0 0,1-1-1 0 0,-1 0 1 0 0,0 0 0 0 0,1 0-1 0 0,0 1-15 0 0,1-1 96 0 0,-1 1-16 0 0,12 7-43 0 0,1-7 36 0 0,-14-3-68 0 0,0 0 0 0 0,-1 0 0 0 0,1 1 1 0 0,0-1-1 0 0,0 0 0 0 0,0 0 0 0 0,-1 0 0 0 0,1 1 1 0 0,0-1-1 0 0,-1 0 0 0 0,1 1 0 0 0,0-1 0 0 0,-1 1 0 0 0,1-1 1 0 0,0 1-1 0 0,-1-1 0 0 0,1 1 0 0 0,-1-1 0 0 0,1 1 1 0 0,-1 0-1 0 0,1-1 0 0 0,-1 1-5 0 0,1-1 3 0 0,-1 1 1 0 0,0-1-1 0 0,0 1 0 0 0,1-1 0 0 0,-1 0 1 0 0,0 1-1 0 0,1-1 0 0 0,-1 0 1 0 0,0 1-1 0 0,1-1 0 0 0,-1 0 1 0 0,0 1-1 0 0,1-1 0 0 0,-1 0 0 0 0,1 0 1 0 0,-1 1-1 0 0,1-1 0 0 0,-1 0 1 0 0,0 0-1 0 0,1 0 0 0 0,-1 0 0 0 0,1 0 1 0 0,-1 0-1 0 0,1 0 0 0 0,-1 0 1 0 0,1 0-1 0 0,-1 0 0 0 0,1 0 1 0 0,-1 0-1 0 0,1 0 0 0 0,-1 0 0 0 0,1 0 1 0 0,-1 0-1 0 0,1 0 0 0 0,-1-1 1 0 0,0 1-1 0 0,1 0 0 0 0,-1 0 0 0 0,1-1-3 0 0,12-9 78 0 0,-6 6 11 0 0,2 5-66 0 0,-7-1-5 0 0,6-1 43 0 0,-1-1-48 0 0,8-7-98 0 0,8-15-301 0 0,-15 16 223 0 0,-4 3-194 0 0,0 0 47 0 0,6-9-558 0 0,-7 8 470 0 0,1 0-87 0 0,-3 3 198 0 0,0 0-36 0 0,1-1-202 0 0,0 0-99 0 0,-1 2 232 0 0,0 0-48 0 0,-1 1-41 0 0,0-1-36 0 0,1 0-145 0 0,-1 0-35 0 0,0-3-1520 0 0</inkml:trace>
  <inkml:trace contextRef="#ctx0" brushRef="#br0" timeOffset="300.42">16 395 9328 0 0,'0'0'208'0'0,"0"0"33"0"0,0 0 15 0 0,-1 0-108 0 0,-1 0-77 0 0,-5 0 2 0 0,4 0-13 0 0,1 0 85 0 0,1 0 165 0 0,1 0 268 0 0,3 0 20 0 0,-2 0-513 0 0,1 0 1 0 0,-1 0 0 0 0,0-1 0 0 0,1 1 0 0 0,-1 0 0 0 0,0-1-1 0 0,0 1 1 0 0,1-1 0 0 0,-1 1 0 0 0,1-2-86 0 0,1 0 156 0 0,0 1-32 0 0,1-2-29 0 0,0 1-107 0 0,10-2 246 0 0,0 4-88 0 0,5-1 7 0 0,44-25 235 0 0,-31 20-210 0 0,-1-4-21 0 0,1 5-85 0 0,2-6-48 0 0,-14 8-1 0 0,13-4 14 0 0,-7-1-73 0 0,9-3-129 0 0,-23 9 27 0 0,0 1 1 0 0,0-1 0 0 0,9 2 137 0 0,-4 0-176 0 0,-11 0 76 0 0,-1-1-35 0 0,0 1-12 0 0,0-1-36 0 0,0 1-40 0 0,-1-1-47 0 0,1 0-49 0 0,0 0-46 0 0,-1 0-41 0 0,1 0-36 0 0,1-1-129 0 0,0 1-35 0 0,11-5-1335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44.1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62 7616 0 0,'0'0'222'0'0,"-3"-2"62"0"0,0-2-140 0 0,-1 1 18 0 0,1-1 33 0 0,-16-11 839 0 0,13 13-786 0 0,-1 1-87 0 0,2-2 282 0 0,4 2-394 0 0,0 0 0 0 0,-1 0-1 0 0,1 0 1 0 0,0 0 0 0 0,-1 0 0 0 0,1 0-1 0 0,-1 0 1 0 0,1 1 0 0 0,-1-1 0 0 0,1 0 0 0 0,-2 0-49 0 0,-10-1 361 0 0,6 2-131 0 0,-2 0 42 0 0,7 0-259 0 0,1-1 0 0 0,-1 1 1 0 0,1 0-1 0 0,-1-1 0 0 0,1 0 0 0 0,-1 1 1 0 0,1-1-1 0 0,-1 0 0 0 0,1 1 0 0 0,-1-2-13 0 0,1 1 7 0 0,0 0-1 0 0,0 1 0 0 0,0-1 0 0 0,0 0 1 0 0,0 1-1 0 0,0-1 0 0 0,0 1 0 0 0,-1-1 1 0 0,1 1-1 0 0,0-1 0 0 0,0 1 0 0 0,0 0 1 0 0,-1 0-1 0 0,1 0 0 0 0,0-1 0 0 0,0 1 1 0 0,0 0-1 0 0,-1 1 0 0 0,1-1 0 0 0,0 0 0 0 0,0 0 1 0 0,-1 0-1 0 0,1 1-6 0 0,-26 10 58 0 0,18-9-35 0 0,-2 1-17 0 0,-21 12-6 0 0,3 1 0 0 0,24-3 0 0 0,-9 16 4 0 0,14-20 22 0 0,1 1-3 0 0,-1-9-22 0 0,-1-1-1 0 0,1 1 1 0 0,0 0 0 0 0,0 0 0 0 0,0 0-1 0 0,0 0 1 0 0,1 0 0 0 0,-1 0 0 0 0,0 0-1 0 0,0 0 1 0 0,1 0 0 0 0,-1-1 0 0 0,0 1-1 0 0,1 0 1 0 0,-1 0 0 0 0,1 0-1 0 0,-1 0 0 0 0,3 3-3 0 0,0 1 0 0 0,-1 0 0 0 0,0 0 0 0 0,0 0 0 0 0,1 5 3 0 0,-2-9-4 0 0,-1 1 0 0 0,1 0 0 0 0,0 0 1 0 0,-1 0-1 0 0,1-1 0 0 0,0 1 0 0 0,0 0 0 0 0,1-1 0 0 0,-1 1 0 0 0,0-1 0 0 0,0 1 0 0 0,1-1 0 0 0,-1 1 0 0 0,1-1 0 0 0,-1 0 0 0 0,1 0 0 0 0,-1 0 0 0 0,1 0 0 0 0,0 0 1 0 0,0 0-1 0 0,1 0 4 0 0,14 12-65 0 0,-1 4 48 0 0,-11-12 17 0 0,0 1 1 0 0,1-1-1 0 0,-1 0 1 0 0,7 5-1 0 0,-1-3 0 0 0,-5-4 0 0 0,0 1 0 0 0,0 0 0 0 0,0 1 0 0 0,3 3 0 0 0,-4-3 0 0 0,0-1 0 0 0,0 0 0 0 0,1 0 0 0 0,-1-1 0 0 0,1 1 0 0 0,0-1 0 0 0,-1 1 0 0 0,1 0 0 0 0,-1 0 0 0 0,0 0 0 0 0,0 0 0 0 0,-1 1-10 0 0,1-1 0 0 0,1 0 1 0 0,-1 0-1 0 0,0 0 0 0 0,1-1 10 0 0,0 0-28 0 0,-1 1-1 0 0,1 0 1 0 0,-1 0-1 0 0,0 0 1 0 0,0 1 28 0 0,7 6-70 0 0,11 11-26 0 0,-14-5 85 0 0,-3 9 11 0 0,7-5 0 0 0,0 3 18 0 0,-13-24-16 0 0,0 0 0 0 0,0 0 1 0 0,1 0-1 0 0,-1 0 0 0 0,0 1 0 0 0,0-1 0 0 0,0 0 0 0 0,0 0 0 0 0,0 0 0 0 0,0 0 0 0 0,1 1 0 0 0,-1-1 0 0 0,0 0 0 0 0,0 0 0 0 0,0 0 1 0 0,0 1-1 0 0,0-1 0 0 0,0 0 0 0 0,0 0 0 0 0,0 0 0 0 0,0 1 0 0 0,0-1 0 0 0,0 0 0 0 0,0 0 0 0 0,0 0 0 0 0,0 1 0 0 0,0-1 0 0 0,0 0 1 0 0,0 0-1 0 0,0 0 0 0 0,0 1 0 0 0,-1-1 0 0 0,1 0 0 0 0,0 0 0 0 0,0 0 0 0 0,0 1 0 0 0,0-1 0 0 0,0 0 0 0 0,0 0 0 0 0,-1 0 0 0 0,1 0 1 0 0,0 0-1 0 0,0 1-2 0 0,-14 19 135 0 0,2 4 53 0 0,12-24-186 0 0,-3 5 40 0 0,3-4-31 0 0,0 0 0 0 0,0-1 0 0 0,-1 1 0 0 0,1-1-1 0 0,0 1 1 0 0,-1 0 0 0 0,1-1 0 0 0,-1 1 0 0 0,1-1 0 0 0,-1 1 0 0 0,1-1 0 0 0,-1 1 0 0 0,1-1-1 0 0,-1 1 1 0 0,1-1 0 0 0,-1 1 0 0 0,1-1 0 0 0,-1 0 0 0 0,0 0 0 0 0,1 1 0 0 0,-1-1-1 0 0,0 0-10 0 0,-4 3 46 0 0,-26 23 250 0 0,-8-7 5 0 0,27-12-245 0 0,0-1-45 0 0,9-5-11 0 0,0-1 0 0 0,0 1 0 0 0,0 0 0 0 0,0-1 0 0 0,0 1 0 0 0,0-1 0 0 0,0 0 0 0 0,0 0 0 0 0,0 0 0 0 0,0-1 0 0 0,0 1 0 0 0,-6-1 0 0 0,5 1-129 0 0,0 0 49 0 0,0 0 41 0 0,1 0 34 0 0,-4 0 67 0 0,-9 0 193 0 0,11 0-224 0 0,1 0-57 0 0,-2 0-103 0 0,4 0 14 0 0,-1 0-39 0 0,0 0-58 0 0,0 0-55 0 0,0 0-58 0 0,0 0-65 0 0,0 0-70 0 0,0 0-73 0 0,0 0-80 0 0,0 0-84 0 0,-3 0-875 0 0,-3 0-894 0 0</inkml:trace>
  <inkml:trace contextRef="#ctx0" brushRef="#br0" timeOffset="436.92">491 346 7368 0 0,'2'0'165'0'0,"0"0"-143"0"0,-1 0 0 0 0,1 1 0 0 0,-1-1-1 0 0,1 0 1 0 0,-1 1 0 0 0,0-1 0 0 0,1 1 0 0 0,-1-1 0 0 0,0 1-1 0 0,1 0 1 0 0,-1-1 0 0 0,1 2-22 0 0,0-1 23 0 0,0 0 1 0 0,-1 0-1 0 0,1 0 0 0 0,0 0 1 0 0,0 0-1 0 0,0 0 0 0 0,0-1 1 0 0,0 1-1 0 0,0-1 0 0 0,0 1 1 0 0,0-1-1 0 0,1 0 0 0 0,0 0-23 0 0,13 0 40 0 0,32 0-44 0 0,-34 0 39 0 0,-3 0 45 0 0,-1 0 228 0 0,-1-2-82 0 0,-2 0-29 0 0,2-2 32 0 0,-1 0 27 0 0,-1 2-3 0 0,0 1 37 0 0,2 0 94 0 0,-2 1-27 0 0,-1-2-61 0 0,0-1-50 0 0,-2 0-37 0 0,4-2 76 0 0,1 1 52 0 0,0 0-37 0 0,4-3 149 0 0,-7 4-182 0 0,0 0 0 0 0,1-1-1 0 0,-1 0 1 0 0,1-1-267 0 0,7-8 516 0 0,-11 10-347 0 0,-1 2-57 0 0,0 1-39 0 0,1 1-41 0 0,2 0-20 0 0,-2-2 26 0 0,0-1 38 0 0,7-9-2 0 0,-6 5-8 0 0,-5-4-56 0 0,1 10-4 0 0,0 0-5 0 0,0 0 0 0 0,0 0-1 0 0,0 0 1 0 0,0 0 0 0 0,0 0 0 0 0,0 0-1 0 0,0 0 1 0 0,0-1 0 0 0,0 1 0 0 0,0 0-1 0 0,0 0 1 0 0,0 0 0 0 0,0 0 0 0 0,0 0-1 0 0,0 0 1 0 0,0 0 0 0 0,0 0 0 0 0,0 0-1 0 0,0 0 1 0 0,0 0 0 0 0,0-1 0 0 0,0 1-1 0 0,0 0 1 0 0,0 0 0 0 0,0 0 0 0 0,0 0-1 0 0,0 0 1 0 0,0 0 0 0 0,0 0 0 0 0,0 0-1 0 0,0 0 1 0 0,0 0 0 0 0,0 0 0 0 0,1 0-1 0 0,-1 0 1 0 0,0 0 0 0 0,0 0 0 0 0,0-1-1 0 0,0 1 1 0 0,0 0 0 0 0,0 0 0 0 0,0 0-1 0 0,0 0 1 0 0,0 0 0 0 0,0 0 0 0 0,0 0-1 0 0,1 0 1 0 0,-1 0 0 0 0,0 0 0 0 0,0 0-1 0 0,0 0 1 0 0,0 0 0 0 0,0 0 0 0 0,0 0-1 0 0,0 0 1 0 0,0 1 0 0 0,0-1-1 0 0,1 0 1 0 0,0 0 1 0 0,0 0-1 0 0,-1 0 1 0 0,1 0-1 0 0,0-1 0 0 0,-1 1 1 0 0,1 0-1 0 0,0 0 1 0 0,-1 0-1 0 0,1 0 1 0 0,0-1-1 0 0,-1 1 0 0 0,1 0 1 0 0,-1-1-1 0 0,1 1-1 0 0,4-11 43 0 0,6 6-32 0 0,-11 5-13 0 0,0-1 1 0 0,1 0 0 0 0,-1 1 0 0 0,0-1-1 0 0,1 0 1 0 0,-1 1 0 0 0,0-1 0 0 0,0 0-1 0 0,0 1 1 0 0,0-1 0 0 0,0 0 0 0 0,0 1-1 0 0,0-1 1 0 0,0 0 0 0 0,0 1 1 0 0,0-3-89 0 0,0 3-2 0 0,0-3 23 0 0,0-4 59 0 0,0 1 89 0 0,-2 6-12 0 0,-20-2-20 0 0,5-4-78 0 0,12 5-17 0 0,4 8 32 0 0,-2-2-33 0 0,-10 5 36 0 0,8-9 9 0 0,1 1 6 0 0,0 3-29 0 0,-1 6-35 0 0,-8 5-6 0 0,11-15 66 0 0,1 0 0 0 0,0 1 0 0 0,0-1 1 0 0,-1 0-1 0 0,1 1 0 0 0,0-1 1 0 0,0 1-1 0 0,0-1 0 0 0,1 1 0 0 0,-1-1 1 0 0,0 1-1 0 0,0 0 0 0 0,1-1 0 0 0,-1 1 1 0 0,1 0-1 0 0,0-1 0 0 0,-1 1 0 0 0,1 0 1 0 0,0 0 0 0 0,0 0 0 0 0,0-1 0 0 0,0 1 0 0 0,-1-1 0 0 0,1 1 0 0 0,0 0 0 0 0,-1-1 0 0 0,1 1 0 0 0,-1-1 0 0 0,0 1 0 0 0,1-1 0 0 0,-1 0 0 0 0,0 1 0 0 0,0-1 0 0 0,-5 12 0 0 0,4-1 0 0 0,1 0 0 0 0,0 0 0 0 0,1 0 0 0 0,1 11 0 0 0,-1-4 0 0 0,0-13-2 0 0,0 1 0 0 0,0 0 1 0 0,1 0-1 0 0,0-1 0 0 0,0 3 2 0 0,9 14-51 0 0,-9-21 49 0 0,-1-1 1 0 0,1 0-1 0 0,-1 1 1 0 0,1-1-1 0 0,-1 1 1 0 0,0-1-1 0 0,0 0 1 0 0,0 1-1 0 0,0-1 1 0 0,0 1 1 0 0,3 17 3 0 0,0-9-6 0 0,9 24 22 0 0,4-5 127 0 0,-3-23-67 0 0,19 20 96 0 0,-19-21-81 0 0,-9 2-17 0 0,-3-7-71 0 0,-1 1-1 0 0,0-1 1 0 0,0 0-1 0 0,1 1 0 0 0,-1-1 1 0 0,0 1-1 0 0,1-1 1 0 0,-1 0-1 0 0,0 1 1 0 0,1-1-1 0 0,-1 0 0 0 0,0 1 1 0 0,1-1-1 0 0,-1 0 1 0 0,1 0-1 0 0,-1 1 0 0 0,1-1 1 0 0,-1 0-1 0 0,1 0 1 0 0,-1 0-1 0 0,1 0 1 0 0,-1 1-1 0 0,0-1 0 0 0,1 0 1 0 0,-1 0-1 0 0,1 0 1 0 0,-1 0-1 0 0,1 0 1 0 0,-1 0-1 0 0,1 0 0 0 0,-1-1 1 0 0,1 1-6 0 0,16 1 146 0 0,8 0 33 0 0,-23-1-161 0 0,0 0 0 0 0,1 0 0 0 0,-1-1 1 0 0,0 1-1 0 0,1-1 0 0 0,-1 1 0 0 0,0-1 1 0 0,1 0-19 0 0,6-4 45 0 0,-8 4-35 0 0,0 0-1 0 0,1 0 0 0 0,-1 0 0 0 0,1 0 1 0 0,-1 1-1 0 0,1-1 0 0 0,-1 0 1 0 0,1 1-1 0 0,0-1 0 0 0,-1 1 1 0 0,1 0-1 0 0,-1 0 0 0 0,1 0 1 0 0,0-1-10 0 0,4 1-40 0 0,-1-1 33 0 0,8-7 70 0 0,-9 3-69 0 0,1 1-57 0 0,0 0-82 0 0,0 0-106 0 0,-2 3 77 0 0,1 0-35 0 0,-1 0-93 0 0,0 0-59 0 0,1 0-51 0 0,-1 1-46 0 0,1-1-47 0 0,-1 1-33 0 0,3-2-612 0 0,3-2-793 0 0,1-5-1108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42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5456 0 0,'0'0'158'0'0,"0"2"-4"0"0,0 4-127 0 0,6-1-20 0 0,-3-3 21 0 0,1 1 38 0 0,-1 2 139 0 0,-1 1 83 0 0,5-2 128 0 0,-7-4-388 0 0,1 0 0 0 0,-1 1 0 0 0,1-1 0 0 0,-1 0 0 0 0,0 0 0 0 0,1 1 0 0 0,-1-1 1 0 0,1 0-1 0 0,-1 1 0 0 0,0-1 0 0 0,0 1 0 0 0,1-1 0 0 0,-1 0 0 0 0,0 1 0 0 0,1-1 0 0 0,-1 1 0 0 0,0-1 0 0 0,0 1 1 0 0,0-1-1 0 0,0 1 0 0 0,1-1 0 0 0,-1 1 0 0 0,0-1 0 0 0,0 1 0 0 0,0-1 0 0 0,0 1 0 0 0,0-1 0 0 0,0 1 0 0 0,0-1 1 0 0,0 1-1 0 0,0-1 0 0 0,-1 1-28 0 0,2 7 333 0 0,1-1-60 0 0,2-1-6 0 0,3 2 56 0 0,-6-6-76 0 0,0-1-56 0 0,0 1-49 0 0,-1 0-42 0 0,0 0-22 0 0,0 0-35 0 0,0 3 15 0 0,-1-4-8 0 0,1 0 45 0 0,2 10 237 0 0,4 1 17 0 0,0 1-10 0 0,-4 1-41 0 0,-1-5-183 0 0,0 0 35 0 0,16 38 697 0 0,-11-34-658 0 0,-2-1-88 0 0,0 0 108 0 0,1-1-42 0 0,0 5 41 0 0,-1 8 6 0 0,-2-11-57 0 0,5 1 20 0 0,-6-13-155 0 0,-1 1-1 0 0,1-1 0 0 0,0 1 1 0 0,0-1-1 0 0,-1 1 1 0 0,1-1-1 0 0,-1 1 0 0 0,1-1 1 0 0,-1 1-1 0 0,1 0 0 0 0,-1-1 1 0 0,0 1-1 0 0,0 1-21 0 0,0 8 75 0 0,-1-7-64 0 0,1-1-1 0 0,0 0 1 0 0,0 0 0 0 0,0 0-1 0 0,0 1 1 0 0,0-1 0 0 0,1 0-1 0 0,0 0 1 0 0,0 0 0 0 0,0 1-11 0 0,4 4 13 0 0,1 1-10 0 0,-4 21-3 0 0,-1-22-6 0 0,1-3-63 0 0,2-3-72 0 0,2-1-75 0 0,-3-1-282 0 0,-3 0-20 0 0</inkml:trace>
  <inkml:trace contextRef="#ctx0" brushRef="#br0" timeOffset="483.37">364 111 6056 0 0,'0'0'176'0'0,"0"3"-4"0"0,0 2-142 0 0,6 1-22 0 0,-3-4 18 0 0,1 0 38 0 0,12 27 1022 0 0,-16-27-1020 0 0,1-1-1 0 0,-1 0 1 0 0,0 1-1 0 0,1-1 0 0 0,-1 0 1 0 0,0 1-1 0 0,0-1 0 0 0,1 1 1 0 0,-1-1-1 0 0,-1 1-65 0 0,4 17 593 0 0,1-9-380 0 0,1 1-41 0 0,-3-4-26 0 0,0 1 17 0 0,-2 0 52 0 0,2 3 80 0 0,4 2 36 0 0,0-1 10 0 0,-4 0-26 0 0,-2-6 34 0 0,0 3 60 0 0,0-1-92 0 0,0-1-74 0 0,1 0-55 0 0,0-5-145 0 0,-1 0 0 0 0,1 0 0 0 0,-1-1 0 0 0,1 1 0 0 0,-1 0 0 0 0,1-1-1 0 0,0 1 1 0 0,0-1 0 0 0,0 1 0 0 0,0-1 0 0 0,0 1 0 0 0,0-1 0 0 0,1 1-43 0 0,1 1 352 0 0,-3-3-35 0 0,0 2-146 0 0,0 9-67 0 0,0-9-10 0 0,0-2 1 0 0,0 0 21 0 0,0 0 11 0 0,0 0 1 0 0,0 0 0 0 0,0 0 1 0 0,0 0 6 0 0,0 0 1 0 0,-3 0-10 0 0,3 1-123 0 0,-1-1 0 0 0,1 0-1 0 0,-1 0 1 0 0,1 0 0 0 0,-1 0 0 0 0,1 0-1 0 0,0 0 1 0 0,-1-1 0 0 0,1 1 0 0 0,-1 0-1 0 0,1 0 1 0 0,0 0 0 0 0,-1 0 0 0 0,1 0-1 0 0,-1-1 1 0 0,1 1 0 0 0,0 0-1 0 0,-1 0 1 0 0,1-1 0 0 0,0 1 0 0 0,-1 0-1 0 0,1 0 1 0 0,0-1 0 0 0,-1 1 0 0 0,1 0-1 0 0,0-1 1 0 0,0 1 0 0 0,0 0 0 0 0,-1-1-1 0 0,1 1 1 0 0,0-1-3 0 0,-5-6 15 0 0,-1 3 14 0 0,5 4-28 0 0,1-1 0 0 0,-1 1 0 0 0,1 0 0 0 0,-1 0 0 0 0,1-1 0 0 0,0 1 1 0 0,-1 0-1 0 0,1-1 0 0 0,0 1 0 0 0,-1 0 0 0 0,1-1 0 0 0,0 1 0 0 0,-1-1 0 0 0,1 1 0 0 0,0 0 0 0 0,0-1 1 0 0,-1 1-1 0 0,1-1 0 0 0,0 1 0 0 0,0-1 0 0 0,0 1 0 0 0,0-1 0 0 0,0 1 0 0 0,0-1 0 0 0,0 1 1 0 0,0-1-1 0 0,0 1 0 0 0,0-1 0 0 0,0 1 0 0 0,0-1 0 0 0,0 1 0 0 0,0-1-1 0 0,0-19 46 0 0,0-22-13 0 0,3 28 10 0 0,3 1 7 0 0,-5 12-41 0 0,0-1 0 0 0,-1 1-1 0 0,1-1 1 0 0,0 1 0 0 0,0-1-1 0 0,-1 0 1 0 0,1 1 0 0 0,-1-1-1 0 0,0 1 1 0 0,1-1 0 0 0,-1 0-1 0 0,0 0 1 0 0,0 1 0 0 0,0-1-9 0 0,0-1-1 0 0,0 1 9 0 0,0 0 1 0 0,0-1 0 0 0,0 1 0 0 0,0 0-1 0 0,0 0 1 0 0,1 0 0 0 0,-1 0 0 0 0,1 0-1 0 0,-1 0 1 0 0,1 0 0 0 0,0 0-1 0 0,0 0 1 0 0,0-1-9 0 0,4-4-27 0 0,2 0-49 0 0,-3 2 2 0 0,0 2 7 0 0,0-1 0 0 0,0 1 0 0 0,-1-1 0 0 0,0 0 0 0 0,1-2 67 0 0,-1 1-61 0 0,1-2-55 0 0,3 3 74 0 0,-2 1 45 0 0,3-3-3 0 0,1 1 0 0 0,21 3 0 0 0,-18 1 0 0 0,10 1-15 0 0,-8 4-34 0 0,-6 0 2 0 0,0 0 0 0 0,0 1 0 0 0,-1 1 1 0 0,7 5 46 0 0,5 9-64 0 0,-17-17 63 0 0,0 0 0 0 0,0 0 0 0 0,-1 1 0 0 0,1-1 0 0 0,0 1 1 0 0,-1-1 0 0 0,2 5 0 0 0,0-1 0 0 0,0 0 0 0 0,1 0 0 0 0,2 3 0 0 0,6 14 0 0 0,4 24 0 0 0,0-11 0 0 0,-11-11 0 0 0,2-13 0 0 0,-7-12 0 0 0,1 1 0 0 0,0-1 0 0 0,0 1 0 0 0,-1-1 0 0 0,1 0 0 0 0,0 1 0 0 0,-1 0 0 0 0,0-1 0 0 0,1 1 0 0 0,-1-1 0 0 0,0 1 0 0 0,0-1 0 0 0,0 1 0 0 0,0 32 25 0 0,0-11 33 0 0,0-5 35 0 0,0-1 57 0 0,0-14-76 0 0,0-3-4 0 0,0 0-4 0 0,0 2-2 0 0,0 0-11 0 0,0-1-38 0 0,0 1-39 0 0,0-1-39 0 0,-1 0-42 0 0,1 0-41 0 0,-1 0-42 0 0,0 0-43 0 0,0 0-44 0 0,0 0-45 0 0,0-1-46 0 0,0 1-45 0 0,0-1-48 0 0,-1 0-48 0 0,1 0-49 0 0,-1 0-49 0 0,0 0-1266 0 0,2 0-1070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54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5792 0 0,'0'0'166'0'0,"0"0"-41"0"0,0 0-4 0 0,0 0 43 0 0,0 0 141 0 0,0 0 255 0 0,0 0 16 0 0,0 0-5 0 0,0 0-51 0 0,3 3-28 0 0,8 7-4 0 0,-9-7-7 0 0,-2-3-26 0 0,3 0-9 0 0,5-2-143 0 0,3-3-12 0 0,-3 1-94 0 0,-2 1-27 0 0,0 2 18 0 0,2 0 55 0 0,18 1 172 0 0,-10 0-172 0 0,-13 0-53 0 0,-1 0-4 0 0,8 0-59 0 0,1 0-80 0 0,1 0-65 0 0,-2 0-48 0 0,-8 0-16 0 0,-2 0-6 0 0,3-3-35 0 0,0 0 46 0 0,7-3 52 0 0,-6 4-71 0 0,-2 1 0 0 0,0 1-41 0 0,1-1-47 0 0,-1 1-53 0 0,-1 0-196 0 0,0 0-115 0 0,-1 0 76 0 0,1 0-43 0 0,-1 0-608 0 0,0 0-477 0 0,0 0-910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33.2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5672 0 0,'0'0'165'0'0,"-2"-3"-10"0"0,-4-2-112 0 0,1 0 66 0 0,3 3 86 0 0,1 1 227 0 0,1 1 387 0 0,0 0 30 0 0,0 0-347 0 0,0 0-208 0 0,0 0-60 0 0,0 0 33 0 0,0 0 97 0 0,0 0-30 0 0,0 0-20 0 0,0 0-70 0 0,0 0-36 0 0,0 0-6 0 0,0 0 0 0 0,0 3 0 0 0,0 9 52 0 0,0 1-36 0 0,0 12 117 0 0,0 3-64 0 0,0 41 218 0 0,0-42-254 0 0,1-20-172 0 0,0 0 0 0 0,0 1-1 0 0,0-1 1 0 0,3 7-53 0 0,-2-6 56 0 0,0 0-1 0 0,0 0 1 0 0,-1 0 0 0 0,0 9-56 0 0,-1-2 70 0 0,0-7-28 0 0,-1-1 0 0 0,2 1 0 0 0,-1 0 0 0 0,1-1 0 0 0,1 3-42 0 0,2 6 68 0 0,-1-9-34 0 0,-2-1 0 0 0,1 1 0 0 0,-1-1 0 0 0,0 1 0 0 0,0 0 0 0 0,-1 0-34 0 0,0 1 39 0 0,1-1 1 0 0,0 1 0 0 0,1 0 0 0 0,-1-1-1 0 0,2 2-39 0 0,-1-2 39 0 0,0 1 0 0 0,-1 0-1 0 0,0 0 1 0 0,0-1 0 0 0,0 2-39 0 0,-2 4 52 0 0,1 8 44 0 0,3-5 10 0 0,8 13 14 0 0,-11-27-114 0 0,2 6 49 0 0,1 1 0 0 0,-1-1 0 0 0,1 0 0 0 0,3 5-55 0 0,-2 1 93 0 0,-6 3-26 0 0,1 0-9 0 0,5-2 20 0 0,1-7-37 0 0,-4-7-32 0 0,0 1-1 0 0,0-1 1 0 0,0 0 0 0 0,-1 1-1 0 0,1-1 1 0 0,0 1-1 0 0,-1 0 1 0 0,1-1-1 0 0,-1 1 1 0 0,0-1-1 0 0,1 1 1 0 0,-1 0-1 0 0,0-1 1 0 0,0 1-9 0 0,0 5 12 0 0,0-4-10 0 0,0-1-1 0 0,-1 0 0 0 0,1 0 1 0 0,1 0-1 0 0,-1 0 1 0 0,0 0-1 0 0,1 1 1 0 0,-1-1-1 0 0,1 0 1 0 0,0 1-2 0 0,4 5 29 0 0,1 4-2 0 0,-5-6 28 0 0,0 2 43 0 0,-1-8-95 0 0,0 1 1 0 0,0-1 0 0 0,0 1-1 0 0,0-1 1 0 0,0 1-1 0 0,0-1 1 0 0,0 1-1 0 0,0-1 1 0 0,0 0-1 0 0,0 1 1 0 0,0-1 0 0 0,0 1-1 0 0,0-1 1 0 0,1 1-1 0 0,-1-1 1 0 0,0 0-1 0 0,0 1 1 0 0,0-1 0 0 0,1 1-1 0 0,-1-1 1 0 0,0 0-1 0 0,1 1 1 0 0,-1-1-1 0 0,0 0 1 0 0,1 0 0 0 0,-1 1-1 0 0,0-1 1 0 0,1 0-1 0 0,-1 0 1 0 0,0 1-1 0 0,1-1 1 0 0,-1 0-4 0 0,10 1 110 0 0,-10 2-62 0 0,0 2-92 0 0,0 0-40 0 0,0-2-129 0 0,0-3 101 0 0,0 0-55 0 0,0 0-76 0 0,0 0 75 0 0,0 0-36 0 0,0 0-39 0 0,0 0-36 0 0,0 0-379 0 0,0 0 92 0 0,0 0-50 0 0,0 0-726 0 0,0 0-569 0 0,0 0-1084 0 0</inkml:trace>
  <inkml:trace contextRef="#ctx0" brushRef="#br0" timeOffset="400.32">363 332 4896 0 0,'13'-13'108'0'0,"-10"10"17"0"0,-3 3 10 0 0,-3 3-22 0 0,0 0-127 0 0,-3 0 61 0 0,1 0 48 0 0,-2 1 38 0 0,-14 9 525 0 0,19-11-177 0 0,2 1-21 0 0,0 13-55 0 0,1-1-121 0 0,-1 1-51 0 0,-1-1-57 0 0,-2-3-65 0 0,-3 0 19 0 0,5-10-113 0 0,0-1-1 0 0,0 1 1 0 0,1-1-1 0 0,-1 1 0 0 0,0-1 1 0 0,1 1-1 0 0,-1-1 1 0 0,1 1-1 0 0,0 0 1 0 0,-1-1-1 0 0,1 1 1 0 0,0 0-1 0 0,0 0 0 0 0,0-1-16 0 0,0 57 303 0 0,2-40-188 0 0,4-1-22 0 0,-1-2-26 0 0,-2 2 10 0 0,-3 28 174 0 0,0-30-181 0 0,3 8 64 0 0,-2-20-119 0 0,0 0 1 0 0,1 0-1 0 0,-1 0 0 0 0,1 0 0 0 0,0-1 0 0 0,0 1 0 0 0,0 0-15 0 0,11 16 119 0 0,-11-14-90 0 0,-2-4-22 0 0,1 0 0 0 0,-1-1 0 0 0,0 1 0 0 0,0-1 0 0 0,1 1 0 0 0,-1 0 0 0 0,1-1 0 0 0,-1 1 0 0 0,0-1 0 0 0,1 1 0 0 0,-1-1 0 0 0,1 1 0 0 0,-1-1 0 0 0,1 1 0 0 0,-1-1 0 0 0,1 0 0 0 0,0 1 0 0 0,-1-1 0 0 0,1 0 0 0 0,0 1 0 0 0,-1-1 0 0 0,1 0-7 0 0,4 3 28 0 0,11 10 75 0 0,0 0 31 0 0,15 3 430 0 0,-29-15-513 0 0,0-1 0 0 0,0 1 0 0 0,0 0 0 0 0,-1-1 0 0 0,1 1 0 0 0,0-1 1 0 0,0 0-1 0 0,2 0-51 0 0,15-2 325 0 0,-12 0-148 0 0,0-1-1 0 0,1 0 1 0 0,5-4-177 0 0,-7 4 111 0 0,3-5 37 0 0,-6 1-18 0 0,0 1 15 0 0,0 1 44 0 0,9-2 180 0 0,-11 7-343 0 0,0-1 0 0 0,0 1 0 0 0,0 0 1 0 0,0-1-1 0 0,0 0 0 0 0,0 1 0 0 0,0-1 0 0 0,0 0 0 0 0,-1 1 1 0 0,1-1-1 0 0,0 0 0 0 0,0 0 0 0 0,0 0 0 0 0,-1 1 0 0 0,1-1 1 0 0,0-1-27 0 0,2-4 185 0 0,0-1-48 0 0,3-4 27 0 0,-2 4-108 0 0,-1-8 37 0 0,-3-6-20 0 0,-1 12-39 0 0,1-10 56 0 0,1-1-37 0 0,-4-4-26 0 0,-8 3 47 0 0,8 8-39 0 0,3 11-32 0 0,-1-1 1 0 0,1 1-1 0 0,-1 0 0 0 0,0-1 0 0 0,0 1 0 0 0,0 0 1 0 0,0 0-1 0 0,0 0 0 0 0,0 0 0 0 0,0 0 1 0 0,-1 0-1 0 0,1 0 0 0 0,-1 0 0 0 0,1 0-3 0 0,-2-1 6 0 0,1 1-1 0 0,0-1 0 0 0,0 0 1 0 0,0 0-1 0 0,1 0 0 0 0,-1-1 1 0 0,1 1-1 0 0,0 0 0 0 0,0-1 1 0 0,0 1-1 0 0,0 0 0 0 0,0-3-5 0 0,0 2 7 0 0,0 0-1 0 0,0 0 0 0 0,0 0 0 0 0,-1 0 0 0 0,1 0 0 0 0,-1 0 0 0 0,-1-1-6 0 0,-28-32-5 0 0,23 26-32 0 0,1-1 34 0 0,2 4-30 0 0,-2 0-37 0 0,-1 0-57 0 0,-13-13-130 0 0,7 7 94 0 0,7 7 26 0 0,5 5 0 0 0,2 1-117 0 0,0 1-216 0 0,0 0 260 0 0,-1 0 102 0 0,1 0-33 0 0,0 0-8 0 0,-1 0-32 0 0,1 0-39 0 0,-1 0-42 0 0,0 0-46 0 0,0 0-43 0 0,0 0-38 0 0,0 0-33 0 0,-1 0-121 0 0,0 0-34 0 0,-3 0-1266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54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7688 0 0,'0'0'166'0'0,"0"0"29"0"0,0 0 14 0 0,0 0-59 0 0,0 0 2 0 0,0 0 68 0 0,0 0 200 0 0,0 0 368 0 0,-3 0 32 0 0,-7 0-39 0 0,8 0-521 0 0,1 0 81 0 0,1 0 181 0 0,0 0-12 0 0,0 0-40 0 0,0 0-152 0 0,0 0-59 0 0,0 0-16 0 0,0 0 3 0 0,0 0 29 0 0,0 0 12 0 0,0 0 1 0 0,3 0-18 0 0,5 0-66 0 0,15 0 251 0 0,-12 0-293 0 0,-2 0-62 0 0,-3 0-100 0 0,-3 0 112 0 0,0 0-4 0 0,1 0-289 0 0,1 0 82 0 0,0 0 69 0 0,0 0 60 0 0,0 0 45 0 0,0 0 36 0 0,19 0 557 0 0,-17 0-522 0 0,1 0-82 0 0,-4 0-78 0 0,1 0-46 0 0,-1 0-53 0 0,1 0-60 0 0,-1 0-85 0 0,1 0-84 0 0,-1 0-92 0 0,1 0-101 0 0,-1 0-107 0 0,0 0-116 0 0,1 0-124 0 0,-3 0 392 0 0,0 0-34 0 0,0 0-1576 0 0,-2 0-1202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52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48 7200 0 0,'0'0'165'0'0,"0"0"22"0"0,0 0 6 0 0,0 0-57 0 0,0 0 5 0 0,0 0 67 0 0,0 0 192 0 0,0 0 348 0 0,0 0 27 0 0,0 0-28 0 0,0 0-492 0 0,0 0 86 0 0,0 0 185 0 0,0 0-12 0 0,0 0-38 0 0,0 0-151 0 0,0 0-65 0 0,0 0-17 0 0,0 0-26 0 0,0 0-94 0 0,0 0-41 0 0,0 0-8 0 0,0 3-14 0 0,0-1-56 0 0,0-1 0 0 0,-1 1 0 0 0,1 0 0 0 0,-1 0 0 0 0,1 0 0 0 0,-1-1 0 0 0,0 1 0 0 0,0 0 0 0 0,0-1 0 0 0,0 1 0 0 0,0 0-4 0 0,0-1 4 0 0,0 1-1 0 0,0-1 1 0 0,0 1 0 0 0,1 0 0 0 0,-1 0 0 0 0,0-1 0 0 0,1 1 0 0 0,-1 0-1 0 0,1 0 1 0 0,0 0 0 0 0,-1 0-4 0 0,-1 3 43 0 0,0-4-42 0 0,1 1 1 0 0,0-1-1 0 0,0 1 1 0 0,0-1 0 0 0,0 1-1 0 0,0 0 1 0 0,0 0-1 0 0,0-1 1 0 0,1 1-1 0 0,-1 0 1 0 0,1 0-1 0 0,-1 0 1 0 0,1-1-1 0 0,0 1 1 0 0,-1 1-2 0 0,1 14 48 0 0,-1-16-45 0 0,1 1 1 0 0,0 0-1 0 0,0-1 1 0 0,0 1-1 0 0,-1-1 1 0 0,1 1 0 0 0,-1-1-1 0 0,1 1 1 0 0,-1-1-1 0 0,0 1 1 0 0,1-1 0 0 0,-1 0-1 0 0,0 1-3 0 0,-6 11 50 0 0,2 13 18 0 0,-1-10-24 0 0,5-13-33 0 0,0 0 0 0 0,0 1-1 0 0,0-1 1 0 0,0 0 0 0 0,0 1 0 0 0,1-1-1 0 0,-1 1 1 0 0,1 1-11 0 0,-2 13 69 0 0,-5 0-13 0 0,3-7-23 0 0,-9 37 120 0 0,10-36-120 0 0,0 0 1 0 0,-1 0 0 0 0,0-1 0 0 0,-3 7-34 0 0,4-11 19 0 0,0 0 1 0 0,0 0-1 0 0,1 1 1 0 0,0 2-20 0 0,-4 11 50 0 0,-4 0 14 0 0,4 1-15 0 0,4-15-29 0 0,0 1-1 0 0,0-1 1 0 0,-1 0 0 0 0,-1 3-20 0 0,-14 20 83 0 0,13-24-47 0 0,1 0-1 0 0,0 1 0 0 0,1-1 1 0 0,-1 1-1 0 0,1 0 1 0 0,0 3-36 0 0,-1 8 67 0 0,2-11-33 0 0,0 1 0 0 0,0-1 0 0 0,0 1 0 0 0,-1-1 0 0 0,-1 1-34 0 0,-11 24 103 0 0,-15 44 211 0 0,25-59-230 0 0,4-13-66 0 0,0 0 1 0 0,-1 0-1 0 0,1 0 0 0 0,-1 0 0 0 0,0-1 0 0 0,-2 4-18 0 0,2-4 14 0 0,0-1 0 0 0,0 1 0 0 0,1 0-1 0 0,-1 0 1 0 0,1 0 0 0 0,0 0-1 0 0,0 0 1 0 0,0 0 0 0 0,0 0-1 0 0,0 0 1 0 0,1 1 0 0 0,-1-1-1 0 0,1 0 1 0 0,0 0 0 0 0,0 1-1 0 0,0-1 1 0 0,0 1-14 0 0,0 6 46 0 0,0-8-34 0 0,0 0 1 0 0,0 0-1 0 0,-1 0 0 0 0,1 0 0 0 0,-1 0 1 0 0,1 0-1 0 0,-1 0 0 0 0,0 0 0 0 0,0 1-12 0 0,-11 17 70 0 0,0-1-10 0 0,11-15-43 0 0,0-1 0 0 0,1 1 0 0 0,-1 0 1 0 0,1-1-1 0 0,0 1 0 0 0,0 0 0 0 0,0-1 0 0 0,0 4-17 0 0,0-6 5 0 0,1 0-1 0 0,-1 0 1 0 0,0 1-1 0 0,0-1 1 0 0,0 0 0 0 0,0 0-1 0 0,0 0 1 0 0,0 0-1 0 0,0 0 1 0 0,0 1-1 0 0,0-1 1 0 0,0 0 0 0 0,-1 0-1 0 0,1 0 1 0 0,-1 0-1 0 0,1 0 1 0 0,-1 0-1 0 0,1 0 1 0 0,-1 0 0 0 0,1 0-1 0 0,-1 0 1 0 0,0 0-1 0 0,0 0 1 0 0,1 0-1 0 0,-1 0 1 0 0,0-1 0 0 0,0 1-1 0 0,0 0 1 0 0,0-1-1 0 0,0 1 1 0 0,0 0 0 0 0,0-1-1 0 0,0 1-4 0 0,0-1 5 0 0,0 1 0 0 0,0 0 0 0 0,0-1 1 0 0,0 1-1 0 0,0 0 0 0 0,0 0 0 0 0,0 0 0 0 0,0 0 0 0 0,1 0 0 0 0,-1 0 0 0 0,0 0 0 0 0,1 0 0 0 0,-1 0 1 0 0,0 0-1 0 0,1 1 0 0 0,-1-1 0 0 0,1 0 0 0 0,0 0 0 0 0,0 1 0 0 0,-1-1 0 0 0,1 0 0 0 0,0 0 0 0 0,0 1 1 0 0,0-1-1 0 0,0 0 0 0 0,0 0 0 0 0,0 1 0 0 0,1 0-5 0 0,-1 1 10 0 0,0-1 1 0 0,0 1-1 0 0,0-1 1 0 0,0 1-1 0 0,-1-1 0 0 0,1 1 1 0 0,-1-1-1 0 0,1 0 0 0 0,-1 1 1 0 0,0 0-11 0 0,-13 13 24 0 0,1 0 42 0 0,11-1 1 0 0,2 14-43 0 0,-3-23 19 0 0,2-6-43 0 0,1 1 1 0 0,-1 0 0 0 0,0-1 0 0 0,1 1-1 0 0,-1 0 1 0 0,0 0 0 0 0,1-1-1 0 0,-1 1 1 0 0,1 0 0 0 0,0 0 0 0 0,-1 0-1 0 0,1 0 1 0 0,0 0 0 0 0,-1 0-1 0 0,1 0 0 0 0,5 15 0 0 0,-5-16-1 0 0,0 1-1 0 0,0 0 1 0 0,-1 0-1 0 0,1 0 0 0 0,0 0 1 0 0,-1 0-1 0 0,1 0 1 0 0,-1 0-1 0 0,1-1 0 0 0,-1 1 1 0 0,0 0-1 0 0,1 0 1 0 0,-1-1-1 0 0,0 1 0 0 0,1 0 2 0 0,-4 4-148 0 0,3 1 76 0 0,0-2 11 0 0,1-3 50 0 0,-1-1 0 0 0,0 1 0 0 0,1-1 0 0 0,-1 0 0 0 0,1 0-1 0 0,-1 1 1 0 0,0-1 0 0 0,1 0 0 0 0,-1 0 0 0 0,0 0 0 0 0,1 0 0 0 0,-1 0 0 0 0,0 0 0 0 0,0 0-1 0 0,1 0 12 0 0,0 0 0 0 0,0 0-3 0 0,0 0-1 0 0,-1 0 1 0 0,1 0-1 0 0,0 0 1 0 0,0 0-1 0 0,0 0 1 0 0,0 0-1 0 0,0 0 1 0 0,0 0-1 0 0,0 0 1 0 0,0 0-1 0 0,0 0 1 0 0,0 0-1 0 0,0 0 0 0 0,-1 0 1 0 0,1 0-1 0 0,0 0 1 0 0,0 0-1 0 0,0 0 1 0 0,0 0-1 0 0,0 0 1 0 0,0 0-1 0 0,0 0 1 0 0,0 0-1 0 0,0 0 1 0 0,0 0-1 0 0,0 0 1 0 0,-1 0-1 0 0,1 0 1 0 0,0 1-1 0 0,0-1 0 0 0,0 0 1 0 0,0 0-1 0 0,0 0 1 0 0,0 0-1 0 0,0 0 1 0 0,0 0-1 0 0,0 0 1 0 0,0 0-1 0 0,0 0 1 0 0,0 0-1 0 0,0 0 1 0 0,0 0-1 0 0,0 1 1 0 0,0-1-1 0 0,0 0 0 0 0,0 0 1 0 0,0 0-1 0 0,0 0 1 0 0,0 0-1 0 0,0 0 1 0 0,0 0-1 0 0,0 0 1 0 0,0 0-1 0 0,0 0 1 0 0,0 1-1 0 0,0-1 4 0 0,0 0-219 0 0,0 1 66 0 0,0-1 60 0 0,0 0 50 0 0,0 1 68 0 0,0-1 90 0 0,0 2 466 0 0,0-2-496 0 0,0 1-39 0 0,0-1-53 0 0,0 1-67 0 0,0 0-79 0 0,0-1-92 0 0,0 1-61 0 0,0 0-93 0 0,0 0-101 0 0,0 0-111 0 0,0 0-119 0 0,0-1 318 0 0,0 1-34 0 0,0-1-34 0 0,0 1-35 0 0,0 0-37 0 0,0-1-38 0 0,0 5-1379 0 0,0 4-1112 0 0</inkml:trace>
  <inkml:trace contextRef="#ctx0" brushRef="#br0" timeOffset="748.98">348 32 6240 0 0,'0'0'182'0'0,"3"0"-8"0"0,-3 0-172 0 0,1 0 1 0 0,0 0-1 0 0,0 0 0 0 0,-1 0 1 0 0,1 0-1 0 0,0 0 1 0 0,-1 0-1 0 0,1 0 0 0 0,0 0 1 0 0,-1-1-1 0 0,1 1 1 0 0,0 0-1 0 0,-1-1 0 0 0,1 1 1 0 0,-1 0-3 0 0,6-11 0 0 0,-3 8 18 0 0,0 1 40 0 0,0 1 32 0 0,-1-1 36 0 0,-1-1 39 0 0,0-2 40 0 0,-1 5-192 0 0,0 0 0 0 0,0 0 0 0 0,0 0-1 0 0,0 0 1 0 0,0 0 0 0 0,0 0 0 0 0,0 0-1 0 0,0 0 1 0 0,-1 0 0 0 0,1-1-1 0 0,0 1 1 0 0,0 0 0 0 0,1 0 0 0 0,-1 0-1 0 0,0 0 1 0 0,0 0 0 0 0,0 0-1 0 0,0 0 1 0 0,0 0 0 0 0,0 0 0 0 0,0 0-1 0 0,0 0 1 0 0,0-1 0 0 0,0 1 0 0 0,0 0-1 0 0,0 0 1 0 0,0 0 0 0 0,0 0-1 0 0,0 0 1 0 0,0 0 0 0 0,0 0 0 0 0,0 0-1 0 0,0 0 1 0 0,0 0 0 0 0,0 0 0 0 0,1 0-1 0 0,-1 0 1 0 0,0 0 0 0 0,0 0-1 0 0,0 0 1 0 0,0 0 0 0 0,0 0 0 0 0,0 0-1 0 0,0 0 1 0 0,0 0 0 0 0,0 0 0 0 0,0 0-1 0 0,1 0 1 0 0,-1 0 0 0 0,0 0-1 0 0,0 0 1 0 0,0 0 0 0 0,0 0 0 0 0,0 0-1 0 0,0 0 1 0 0,0 0 0 0 0,0 0-13 0 0,11 0 756 0 0,-8 0-26 0 0,-3 0-122 0 0,0 0-52 0 0,0 0-10 0 0,0 0-41 0 0,0 0-316 0 0,0 0-37 0 0,2 0 114 0 0,24 0 226 0 0,-25 0-489 0 0,-1 0 0 0 0,0 0 0 0 0,0 0 1 0 0,0 0-1 0 0,0 0 0 0 0,0 0 0 0 0,0 0 1 0 0,0 0-1 0 0,0 0 0 0 0,0 0 0 0 0,0 0 1 0 0,0 0-1 0 0,1 0 0 0 0,-1 0 0 0 0,0 0 1 0 0,0 0-1 0 0,0 0 0 0 0,0 0 0 0 0,0 0 1 0 0,0 0-1 0 0,0 0 0 0 0,0 0 0 0 0,0 0 1 0 0,0 0-1 0 0,1 0 0 0 0,-1 0 0 0 0,0 0 1 0 0,0 0-1 0 0,0 0 0 0 0,0 0 0 0 0,0 0 1 0 0,0 0-1 0 0,0 0 0 0 0,0 0 0 0 0,0 1 1 0 0,0-1-1 0 0,0 0 0 0 0,0 0 0 0 0,0 0 1 0 0,0 0-1 0 0,0 0 0 0 0,0 0 0 0 0,0 0 1 0 0,0 0-1 0 0,0 0 0 0 0,0 0 0 0 0,0 0 1 0 0,0 1-1 0 0,0-1 0 0 0,0 0 0 0 0,0 0 1 0 0,0 0-1 0 0,0 0 0 0 0,0 0 0 0 0,0 0 1 0 0,0 0-1 0 0,0 0-3 0 0,0 1 7 0 0,0-1 0 0 0,0 1-1 0 0,0-1 1 0 0,0 0 0 0 0,0 1 0 0 0,0-1 0 0 0,0 1-1 0 0,0-1 1 0 0,0 1 0 0 0,0-1 0 0 0,0 0 0 0 0,1 1 0 0 0,-1-1-1 0 0,0 1 1 0 0,0-1 0 0 0,0 0 0 0 0,1 1 0 0 0,-1-1-1 0 0,0 0 1 0 0,0 1 0 0 0,1-1 0 0 0,-1 0 0 0 0,0 1-1 0 0,1-1 1 0 0,-1 0 0 0 0,0 0 0 0 0,1 1 0 0 0,-1-1 0 0 0,0 0-1 0 0,1 0 1 0 0,-1 0-7 0 0,7 5 112 0 0,-2 6 42 0 0,2-7-65 0 0,-7-4-84 0 0,1 1 1 0 0,-1-1-1 0 0,1 0 0 0 0,-1 0 1 0 0,1 1-1 0 0,-1-1 0 0 0,0 0 1 0 0,1 1-1 0 0,-1-1 0 0 0,0 0 1 0 0,1 1-1 0 0,-1-1 0 0 0,0 1 1 0 0,1-1-1 0 0,-1 0 1 0 0,0 1-1 0 0,0-1 0 0 0,0 1 1 0 0,1-1-1 0 0,-1 1 0 0 0,0-1 1 0 0,0 1-1 0 0,0-1 0 0 0,0 1 1 0 0,0-1-1 0 0,0 1 0 0 0,0-1 1 0 0,0 1-1 0 0,0-1 1 0 0,0 1-1 0 0,0-1 0 0 0,0 1-5 0 0,-1 0 5 0 0,1-1 0 0 0,0 1 1 0 0,0-1-1 0 0,0 1 0 0 0,0-1 0 0 0,0 1 0 0 0,0-1 0 0 0,0 1 0 0 0,0-1 0 0 0,0 1 0 0 0,0-1 0 0 0,1 1 0 0 0,-1-1 1 0 0,0 0-1 0 0,0 1 0 0 0,0-1 0 0 0,0 1 0 0 0,1-1 0 0 0,-1 1 0 0 0,0-1 0 0 0,1 1 0 0 0,-1-1 0 0 0,0 0 0 0 0,1 1 1 0 0,-1-1-1 0 0,0 0 0 0 0,1 1 0 0 0,-1-1 0 0 0,1 0 0 0 0,-1 0 0 0 0,0 1 0 0 0,1-1-5 0 0,6 4 75 0 0,-2 10 23 0 0,6-1-8 0 0,-8-8 15 0 0,-2 2-65 0 0,0-1-8 0 0,1-2-5 0 0,12 21 145 0 0,-11-23-134 0 0,4 4 28 0 0,-6-4-52 0 0,-1 1 1 0 0,1-1 0 0 0,-1 1-1 0 0,1-1 1 0 0,-1 1 0 0 0,0-1-1 0 0,0 2-14 0 0,2 7 96 0 0,11 10-6 0 0,1-11-2 0 0,-9 14 12 0 0,1-8 24 0 0,-3-11-59 0 0,-1-1 0 0 0,1 1 1 0 0,0 0-1 0 0,0-1 0 0 0,0 0 1 0 0,3 3-66 0 0,3 4 117 0 0,-2 1-56 0 0,-6-8-51 0 0,1-1 0 0 0,0 1-1 0 0,0-1 1 0 0,1 0 0 0 0,-1 0 0 0 0,1 1-10 0 0,5 3 9 0 0,-6-5-7 0 0,0 0 0 0 0,1 0-1 0 0,-1 0 1 0 0,0 0 0 0 0,0 1 0 0 0,0-1-1 0 0,-1 1 1 0 0,1-1 0 0 0,-1 1 0 0 0,1 1-2 0 0,2 9 31 0 0,-3-9-14 0 0,0 0 0 0 0,0 0 0 0 0,1 0 0 0 0,-1 0 0 0 0,1-1-1 0 0,0 1 1 0 0,0 0 0 0 0,1 0-17 0 0,-1-1 13 0 0,0 1-1 0 0,-1 0 1 0 0,1 0 0 0 0,-1 0-1 0 0,0 0 1 0 0,1 0 0 0 0,-1 2-13 0 0,7 21 91 0 0,3-11 19 0 0,-6-12-66 0 0,-1 0 0 0 0,0 1 0 0 0,0 0 0 0 0,-1 0 1 0 0,1 1-45 0 0,-3-4 16 0 0,1 0 0 0 0,-1 1 1 0 0,-1-1-1 0 0,1 1 1 0 0,0-1-1 0 0,0 1 0 0 0,-1 0 1 0 0,0-1-1 0 0,1 1 0 0 0,-1 0 1 0 0,0 0-17 0 0,0 1 27 0 0,0-1 0 0 0,1 1 1 0 0,-1-1-1 0 0,1 0 0 0 0,0 1 1 0 0,0-1-1 0 0,1 3-27 0 0,1 2 56 0 0,1-1 1 0 0,1 0-1 0 0,-1 0 0 0 0,3 2-56 0 0,11 21 161 0 0,-5-8-41 0 0,9 12 113 0 0,-10-12-109 0 0,13 21 77 0 0,-7-17-125 0 0,-13-18-67 0 0,8 7 12 0 0,-11-13-13 0 0,0-1 0 0 0,-1 1 1 0 0,1 0-1 0 0,-1 0 0 0 0,1 0 1 0 0,-1-1-1 0 0,0 1 0 0 0,0 1 0 0 0,0-1 1 0 0,1 1-9 0 0,1 9 40 0 0,-3-9-31 0 0,1-1-1 0 0,-1 0 0 0 0,1 1 0 0 0,0-1 0 0 0,-1 0 0 0 0,1 0 0 0 0,0 1 1 0 0,0-1-1 0 0,1 0 0 0 0,-1 0 0 0 0,0 0 0 0 0,1-1 0 0 0,-1 1 0 0 0,1 0-8 0 0,3 3 22 0 0,-1 0 0 0 0,0 0-1 0 0,0 1 1 0 0,-1-1 0 0 0,1 1-22 0 0,8 12 73 0 0,-1-5 17 0 0,-3-6-31 0 0,-6-5-38 0 0,0 0-1 0 0,1 0 1 0 0,-1 0-1 0 0,0 1 1 0 0,0-1-1 0 0,0 1 1 0 0,-1-1-1 0 0,1 1 1 0 0,-1-1-1 0 0,1 3-20 0 0,4 21 151 0 0,0-12-5 0 0,5 6 166 0 0,-2-4-65 0 0,-4-6-83 0 0,-1 0-54 0 0,2 4-24 0 0,-4-10-66 0 0,0 0 0 0 0,0-1 0 0 0,0 0 0 0 0,0 1 0 0 0,0-1 0 0 0,2 2-20 0 0,0 1 57 0 0,-3 1-49 0 0,0-1-9 0 0,9 9 1 0 0,-4-1 0 0 0,4-9 0 0 0,-10-5 1 0 0,1 1 0 0 0,-1 0 0 0 0,0-1-1 0 0,1 1 1 0 0,-1 0 0 0 0,0-1-1 0 0,0 1 1 0 0,0 0 0 0 0,1-1-1 0 0,-1 1 1 0 0,0 0 0 0 0,0-1 0 0 0,0 1-1 0 0,0 0 1 0 0,0-1-1 0 0,0 0 0 0 0,0 9 50 0 0,0-5-45 0 0,0-1 4 0 0,0 0 46 0 0,0-1 3 0 0,0 9-35 0 0,0-9-10 0 0,0-1-42 0 0,0-1-58 0 0,0 0-113 0 0,0 0-173 0 0,0 0 198 0 0,0 0 77 0 0,0 0-33 0 0,0 0-10 0 0,0 0-34 0 0,0 0-39 0 0,0 0-44 0 0,0 0-47 0 0,0 0-44 0 0,0 0-41 0 0,0 0-38 0 0,0 0-273 0 0,0 0-62 0 0,0 0-47 0 0,0 0-36 0 0,0 0-1510 0 0,0 0-1334 0 0</inkml:trace>
  <inkml:trace contextRef="#ctx0" brushRef="#br0" timeOffset="1332">175 648 8088 0 0,'0'0'182'0'0,"0"0"29"0"0,0 0 12 0 0,0 0-77 0 0,0 0-15 0 0,0 0 45 0 0,0 0 148 0 0,2 0 268 0 0,0 0-528 0 0,0-1 41 0 0,1 1 205 0 0,0-1 85 0 0,4-3 613 0 0,-5 3-743 0 0,0 0-50 0 0,-1-1-64 0 0,1 1-89 0 0,-1 0-104 0 0,0 0-25 0 0,0 0-32 0 0,1-1 452 0 0,1 2-26 0 0,7 0-9 0 0,-7 0-4 0 0,0 0-25 0 0,4 0-67 0 0,0 0-40 0 0,8 0 90 0 0,31 0 257 0 0,-45 0-525 0 0,0 0 8 0 0,1 0 0 0 0,0 0-1 0 0,-1 0 1 0 0,1 1 0 0 0,-1-1 0 0 0,1 1-1 0 0,-1-1 1 0 0,1 1 0 0 0,-1-1 0 0 0,1 1 0 0 0,-1 0-1 0 0,0 0 1 0 0,1 0-12 0 0,11 5 69 0 0,4-4 9 0 0,-1 0 0 0 0,1-1-1 0 0,0-1 1 0 0,11-2-78 0 0,1 2 66 0 0,2 0-5 0 0,57 0 222 0 0,-50 0-191 0 0,-4 0-65 0 0,0 0-77 0 0,-15 0-21 0 0,1 0-35 0 0,-1 0-41 0 0,0 0-43 0 0,1 0-49 0 0,-1 0-53 0 0,1 0-56 0 0,0 0-61 0 0,9 0-395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2:57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632 63 5640 0 0,'0'0'124'0'0,"0"0"17"0"0,0 0 12 0 0,-2-2-15 0 0,-11-9-110 0 0,-3 2 20 0 0,15 5 101 0 0,2 1-13 0 0,-1 3-130 0 0,0 0 1 0 0,0 0-1 0 0,0 0 0 0 0,0 0 0 0 0,0 0 1 0 0,0 0-1 0 0,0 0 0 0 0,0 0 0 0 0,0-1 1 0 0,0 1-1 0 0,0 0 0 0 0,0 0 0 0 0,0 0 1 0 0,0 0-1 0 0,0 0 0 0 0,0 0 0 0 0,0 0 1 0 0,0 0-1 0 0,0 0 0 0 0,0 0 0 0 0,0 0 1 0 0,0-1-1 0 0,0 1 0 0 0,0 0 0 0 0,0 0 1 0 0,0 0-1 0 0,0 0 0 0 0,0 0 0 0 0,-1 0 0 0 0,1 0 1 0 0,0 0-1 0 0,0 0 0 0 0,0 0 0 0 0,0 0 1 0 0,0 0-1 0 0,0 0 0 0 0,0 0 0 0 0,0 0 1 0 0,0 0-1 0 0,0 0 0 0 0,0-1 0 0 0,0 1 1 0 0,-1 0-1 0 0,1 0 0 0 0,0 0 0 0 0,0 0 1 0 0,0 0-1 0 0,0 0 0 0 0,0 0 0 0 0,0 0 1 0 0,0 0-1 0 0,0 0 0 0 0,0 1 0 0 0,0-1 1 0 0,-1 0-1 0 0,1 0 0 0 0,0 0-6 0 0,-7-2 224 0 0,-1-1-33 0 0,-3-5 115 0 0,8 5-91 0 0,0 2-79 0 0,0 0-51 0 0,-1 1-48 0 0,1 0-9 0 0,1-1 37 0 0,-7-4 62 0 0,-3-1 92 0 0,1 4-24 0 0,-34 2 804 0 0,14 0-397 0 0,6 0-170 0 0,0 0-85 0 0,9 2-205 0 0,0 4-51 0 0,1 0-16 0 0,-1-4 40 0 0,-16 0 52 0 0,27-2-150 0 0,1 1 0 0 0,-1 0-1 0 0,1 0 1 0 0,0 0-1 0 0,-1 1 1 0 0,1 0-1 0 0,0 0 1 0 0,0 0 0 0 0,0 0-1 0 0,0 0 1 0 0,0 1-1 0 0,1 0 1 0 0,-1-1 0 0 0,-1 3-17 0 0,3-3 5 0 0,0 0 0 0 0,0-1 0 0 0,0 1 0 0 0,0-1 0 0 0,0 1-1 0 0,0-1 1 0 0,-1 0 0 0 0,1 0 0 0 0,0 0 0 0 0,-1-1 0 0 0,1 1 0 0 0,-1 0 0 0 0,1-1-5 0 0,-17 6 32 0 0,6 4 26 0 0,10-8-47 0 0,1 0-1 0 0,-1 0 1 0 0,0 0-1 0 0,0 0 0 0 0,0 0 1 0 0,-1 0-11 0 0,2-2 1 0 0,0 1 1 0 0,0 0-1 0 0,0 0 1 0 0,0 0-1 0 0,1 0 0 0 0,-1 0 1 0 0,0 1-1 0 0,1-1 1 0 0,-1 0-1 0 0,1 1 1 0 0,-1-1-1 0 0,1 1 1 0 0,-1 1-2 0 0,-1 3 9 0 0,2-3-6 0 0,0 0 1 0 0,-1 0-1 0 0,1 0 0 0 0,-1-1 1 0 0,1 1-1 0 0,-1-1 1 0 0,0 1-1 0 0,0-1 0 0 0,0 0 1 0 0,0 1-1 0 0,0-1 0 0 0,-1 0 1 0 0,1-1-1 0 0,-1 1 1 0 0,0 0-4 0 0,-2 1 0 0 0,4-3 0 0 0,1 0 0 0 0,-1 0 0 0 0,0 1 0 0 0,1-1 0 0 0,-1 0 0 0 0,1 1 0 0 0,-1-1 0 0 0,1 0 0 0 0,-1 1 0 0 0,0-1 0 0 0,1 1 0 0 0,-1-1 0 0 0,1 1 0 0 0,0-1 0 0 0,-1 1 0 0 0,1 0 0 0 0,-1-1 0 0 0,1 1 0 0 0,0-1 0 0 0,0 1 0 0 0,-1 0 0 0 0,1 0 0 0 0,-2 4 0 0 0,-3 3-2 0 0,4-6 3 0 0,0-1 0 0 0,0 0 0 0 0,0 1 0 0 0,0-1 1 0 0,0 1-1 0 0,1 0 0 0 0,-1-1 0 0 0,1 1 0 0 0,-1 0 0 0 0,1-1 0 0 0,-1 3-1 0 0,-1 1 43 0 0,-9 8-32 0 0,9 3-11 0 0,0 11-2 0 0,2-27 2 0 0,0 1 0 0 0,0 0 0 0 0,0 0 0 0 0,0 0 1 0 0,0 0-1 0 0,0-1 0 0 0,0 1 0 0 0,0 0 0 0 0,0 0 0 0 0,0 0 1 0 0,1-1-1 0 0,-1 1 0 0 0,0 0 0 0 0,0 0 0 0 0,1-1 0 0 0,-1 1 0 0 0,1 0 1 0 0,-1-1-1 0 0,1 1 0 0 0,-1 0 0 0 0,11 19 9 0 0,-6-7 45 0 0,6-8 10 0 0,-6 6 0 0 0,-3-10-53 0 0,0 1 1 0 0,0-1 0 0 0,1 0 0 0 0,-1 1 0 0 0,0-1-1 0 0,1 0 1 0 0,-1-1 0 0 0,1 1-12 0 0,-1 0 6 0 0,1 0-1 0 0,-1 0 1 0 0,1 0-1 0 0,-1 0 1 0 0,0 0-1 0 0,0 1 1 0 0,1-1-1 0 0,-1 1-5 0 0,6 11 43 0 0,-7-12-42 0 0,1 0 1 0 0,-1 0 0 0 0,1 0-1 0 0,-1 0 1 0 0,1 0-1 0 0,0 0 1 0 0,-1 0-1 0 0,1 0 1 0 0,0-1-1 0 0,0 1 1 0 0,0-1-2 0 0,20 8 47 0 0,-4 2-33 0 0,0 1 0 0 0,0 0 1 0 0,-1 1-1 0 0,-1 1 0 0 0,0 1 0 0 0,7 7-14 0 0,-20-18 9 0 0,-1 0 0 0 0,1 1 0 0 0,-1-1 0 0 0,0 0 1 0 0,0 1-1 0 0,0 1-9 0 0,0-2 8 0 0,0 0 1 0 0,0 1 0 0 0,0-1-1 0 0,0 0 1 0 0,0 0 0 0 0,2 1-9 0 0,-3-3 2 0 0,1 1-1 0 0,-1 0 1 0 0,1 0 0 0 0,-1 0-1 0 0,0 0 1 0 0,0 0 0 0 0,0 0-1 0 0,0 0-1 0 0,4 19 105 0 0,-4 2 77 0 0,-2 1 65 0 0,0 4 99 0 0,-1-8-309 0 0,0-14-37 0 0,0-1 1 0 0,0 1-1 0 0,0-1 0 0 0,-1 0 0 0 0,1 0 1 0 0,-1 0-1 0 0,-4 4 0 0 0,-15 17 83 0 0,9-10-26 0 0,12-14-51 0 0,0 0-1 0 0,-1 0 1 0 0,1 0 0 0 0,0 1-1 0 0,-1-1 1 0 0,0-1 0 0 0,1 1 0 0 0,-1 0-1 0 0,0 0 1 0 0,0-1 0 0 0,-1 1-6 0 0,-6 6 28 0 0,-2 8 0 0 0,-12 0 30 0 0,15-11-32 0 0,7-4-23 0 0,-1 1-1 0 0,1-2 1 0 0,0 1-1 0 0,-1 0 0 0 0,1 0 1 0 0,-1 0-1 0 0,1 0 1 0 0,-1-1-1 0 0,1 1 1 0 0,-1-1-1 0 0,0 1 1 0 0,1-1-1 0 0,-1 0 1 0 0,0 0-1 0 0,1 0 1 0 0,-1 0-3 0 0,-4 0 0 0 0,5 0 0 0 0,-24 14 0 0 0,9-12 0 0 0,15-2 0 0 0,1 0 0 0 0,-1 0 0 0 0,0 0 0 0 0,0 0 0 0 0,0 0 0 0 0,0 0 0 0 0,0 0 0 0 0,1 0 0 0 0,-1 0 0 0 0,0-1 0 0 0,0 1 0 0 0,0 0 0 0 0,1-1 0 0 0,-2 1 0 0 0,2-1 0 0 0,-1 0 1 0 0,1 1 0 0 0,0-1-1 0 0,0 1 1 0 0,-1-1 0 0 0,1 0 0 0 0,0 1-1 0 0,0-1 1 0 0,0 0 0 0 0,0 1-1 0 0,0-1 1 0 0,-1 0 0 0 0,1 1 0 0 0,0-1-1 0 0,1 0 0 0 0,-1 1 1 0 0,0 0 0 0 0,0 0-1 0 0,0 0 1 0 0,0 0 0 0 0,0 0 0 0 0,0 0-1 0 0,0-1 1 0 0,0 1 0 0 0,0 0 0 0 0,0 0-1 0 0,0 0 1 0 0,0 0 0 0 0,0 0 0 0 0,0 0-1 0 0,0 0 1 0 0,0 0 0 0 0,0 0 0 0 0,0 0-1 0 0,0-1 1 0 0,0 1 0 0 0,0 0 0 0 0,0 0-1 0 0,0 0 1 0 0,-1 0 0 0 0,1 0 0 0 0,0 0-1 0 0,0 0 1 0 0,0 0 0 0 0,0 0 0 0 0,0 0-1 0 0,0 0 1 0 0,0 0 0 0 0,0 0 0 0 0,0 0-1 0 0,0-1 1 0 0,0 1 0 0 0,0 0 0 0 0,0 0-1 0 0,-1 0 1 0 0,1 0 0 0 0,0 0 0 0 0,0 0-1 0 0,0 0 1 0 0,0 0 0 0 0,0 0 0 0 0,0 0-1 0 0,0 0 1 0 0,0 0 0 0 0,0 0 0 0 0,0 0-1 0 0,-1 0 1 0 0,1 0 0 0 0,0 0 0 0 0,0 0-1 0 0,0 0 1 0 0,0 0 0 0 0,0 0-1 0 0,0 1 0 0 0,-1-1 1 0 0,1 0-1 0 0,0 0 1 0 0,-1 0-1 0 0,1 0 0 0 0,0 0 1 0 0,-1 0-1 0 0,1 0 1 0 0,0 0-1 0 0,-1 0 0 0 0,1 0 1 0 0,0-1-1 0 0,-1 1 1 0 0,1 0-1 0 0,0 0 0 0 0,0 0 1 0 0,-1 0-1 0 0,1 0 1 0 0,0-1-1 0 0,-1 1 1 0 0,1 0-1 0 0,0 0 0 0 0,0 0 1 0 0,0-1-1 0 0,-1 1 1 0 0,1 0-1 0 0,8-13 0 0 0,-3 0 0 0 0,-4 12 0 0 0,0 1 0 0 0,-1-1 0 0 0,1 1 0 0 0,0 0 0 0 0,0 0 0 0 0,0-1 0 0 0,0 1 0 0 0,-1 0 0 0 0,1 0 0 0 0,0 0 0 0 0,0 0 0 0 0,0 0 0 0 0,0 0 0 0 0,0 0 0 0 0,12 0-12 0 0,-11 0 9 0 0,-1 0 0 0 0,0 0 0 0 0,1 0 0 0 0,-1 0 0 0 0,0 0 0 0 0,1 0 1 0 0,-1 0-1 0 0,0 0 0 0 0,1 1 0 0 0,-1-1 0 0 0,0 0 0 0 0,0 1 0 0 0,1-1 1 0 0,-1 1-1 0 0,0 0 0 0 0,0-1 0 0 0,0 1 0 0 0,0 0 0 0 0,0 0 0 0 0,0 0 1 0 0,0 0-1 0 0,0 0 3 0 0,0 1 0 0 0,0 0 0 0 0,0-1 0 0 0,-1 1 1 0 0,1 0-1 0 0,-1 0 0 0 0,0 0 1 0 0,1 0-1 0 0,-1 0 0 0 0,0 0 0 0 0,0 0 1 0 0,0 1-1 0 0,-1 0 0 0 0,1-1 0 0 0,1 1 0 0 0,-1 0 0 0 0,0 0 0 0 0,1 0 0 0 0,-1-1 0 0 0,1 1 0 0 0,0 0 0 0 0,0 1 0 0 0,4 3 0 0 0,-4-7 0 0 0,-1 1 0 0 0,1 0 0 0 0,0 0 0 0 0,-1-1 0 0 0,1 1 0 0 0,-1 0 0 0 0,1 0 0 0 0,-1 0 0 0 0,1 0 0 0 0,-1-1 0 0 0,0 1 0 0 0,0 0 0 0 0,1 0 0 0 0,-1 0 0 0 0,0 0 0 0 0,0 0 0 0 0,0 0 0 0 0,0 0 0 0 0,0 0 0 0 0,0 0 0 0 0,0 0 0 0 0,0 0 0 0 0,0 0 0 0 0,0 0 0 0 0,-1 0 0 0 0,1 0 0 0 0,0 0 0 0 0,-5 6-1 0 0,4-5 0 0 0,0-1 0 0 0,0 1 1 0 0,0-1-1 0 0,0 1 0 0 0,1-1 0 0 0,-1 1 0 0 0,1-1 0 0 0,-1 1 0 0 0,1 0 1 0 0,-1-1-1 0 0,1 1 0 0 0,0 0 0 0 0,0-1 0 0 0,0 1 0 0 0,0 1 1 0 0,0 5-19 0 0,1-5 14 0 0,-1 0 0 0 0,0 0-1 0 0,0 0 1 0 0,0 0 0 0 0,0 0-1 0 0,0 0 1 0 0,-1 0 0 0 0,1 0 0 0 0,-1 0-1 0 0,0 0 1 0 0,0 0 5 0 0,-3 5-20 0 0,-8 19-13 0 0,-14 46 97 0 0,24-65-55 0 0,-1-1-1 0 0,1 0 1 0 0,-1 0 0 0 0,-1 0 0 0 0,1 0 0 0 0,-1-1 0 0 0,-4 6-9 0 0,3-4 2 0 0,2-3-2 0 0,0 1 1 0 0,0 0-1 0 0,1 1 1 0 0,0-1-1 0 0,0 0 1 0 0,-1 6-1 0 0,1-3-4 0 0,0-1 0 0 0,-1 1-1 0 0,0-1 1 0 0,-1 2 4 0 0,1-3-11 0 0,0 1 0 0 0,0 0 1 0 0,0 0-1 0 0,1 0 0 0 0,1 0 0 0 0,-1 3 11 0 0,0 0 0 0 0,0 0-1 0 0,-1-1 1 0 0,0 1 0 0 0,-1 1 0 0 0,-2 4 0 0 0,2 0 0 0 0,-2 12 0 0 0,3-11 0 0 0,-1-1 0 0 0,-5 12 0 0 0,6-19 0 0 0,0 0 0 0 0,0 0 0 0 0,1 1 0 0 0,0-1 0 0 0,0 1 0 0 0,1 0 0 0 0,1-1 0 0 0,0 1 0 0 0,0 5 0 0 0,0 48 0 0 0,0-51 0 0 0,0-4 0 0 0,0 0 0 0 0,0 0 0 0 0,1 0 0 0 0,1 8 0 0 0,16 37 16 0 0,-10-30 21 0 0,0-5-16 0 0,1-4 35 0 0,13 9 134 0 0,-11-12-86 0 0,-7-7-55 0 0,1-1 1 0 0,-1 0 0 0 0,0 0-1 0 0,1 0 1 0 0,0 0 0 0 0,0-1 0 0 0,0 0-1 0 0,1 0-49 0 0,14 7 163 0 0,-12-4-102 0 0,-6-4-46 0 0,-1 0-1 0 0,1 0 1 0 0,-1 0-1 0 0,0 0 1 0 0,1-1 0 0 0,0 1-1 0 0,-1 0 1 0 0,1-1-1 0 0,-1 0 1 0 0,1 1-1 0 0,0-1 1 0 0,-1 0-1 0 0,1 0 1 0 0,0 1-15 0 0,17-2 231 0 0,18 1 143 0 0,-20 3-224 0 0,-9 2 2 0 0,-8-5-147 0 0,1 0 0 0 0,-1 0-1 0 0,0 0 1 0 0,0 0 0 0 0,0 1-1 0 0,0-1 1 0 0,0 0 0 0 0,0 0-1 0 0,0 0 1 0 0,1 0 0 0 0,-1 0-1 0 0,0 0 1 0 0,0 0 0 0 0,0 0 0 0 0,0 0-1 0 0,0 0 1 0 0,0 0 0 0 0,1 0-1 0 0,-1 0 1 0 0,0 0 0 0 0,0 0-1 0 0,0 0 1 0 0,0 0 0 0 0,0 0-1 0 0,1 0 1 0 0,-1 0 0 0 0,0 0-1 0 0,0 0 1 0 0,0 0 0 0 0,0 0-1 0 0,0 0 1 0 0,0 0 0 0 0,0 0-1 0 0,1-1 1 0 0,-1 1 0 0 0,0 0 0 0 0,0 0-1 0 0,0 0 1 0 0,0 0 0 0 0,0 0-1 0 0,0 0-4 0 0,9-5 91 0 0,-4 3 30 0 0,12 0 100 0 0,-9 2-94 0 0,0 0 46 0 0,-1 1 85 0 0,-2-1-20 0 0,0 0 59 0 0,0 0 67 0 0,0 1 77 0 0,2-1-92 0 0,-3 0-210 0 0,-2 0-120 0 0,-2 0-70 0 0,0 0-34 0 0,0 0-299 0 0,0 0-52 0 0,1-1 185 0 0,1-1 130 0 0,1-1 76 0 0,5-5 33 0 0,-6 6 96 0 0,-2 2 4 0 0,0 0-6 0 0,0 0 28 0 0,0 0-4 0 0,0 0-2 0 0,0 0-6 0 0,0 0-28 0 0,0 0-2 0 0,0-3 2 0 0,0 2-69 0 0,0 1 0 0 0,0-1 0 0 0,0 0 0 0 0,0 1 0 0 0,0-1 0 0 0,0 0 0 0 0,0 1 0 0 0,0-1 0 0 0,-1 0 0 0 0,1 1 0 0 0,0-1 0 0 0,0 0-1 0 0,-1 1 1 0 0,1-1 0 0 0,0 1-1 0 0,-11-6 0 0 0,11 6-1 0 0,-1-1 0 0 0,1 1-1 0 0,0-1 1 0 0,-1 0-1 0 0,1 1 1 0 0,0-1-1 0 0,0 0 1 0 0,0 1 0 0 0,0-1-1 0 0,-1 0 1 0 0,1 1-1 0 0,0-1 1 0 0,0 0 0 0 0,0 1-1 0 0,0-1 2 0 0,0 1-2 0 0,0 0 0 0 0,1 0 0 0 0,-1 0 0 0 0,0-1 0 0 0,0 1 0 0 0,0 0 0 0 0,0 0-1 0 0,0 0 1 0 0,0 0 0 0 0,0 0 0 0 0,0 0 0 0 0,0 0 0 0 0,0 0 0 0 0,0 0 0 0 0,0 0 0 0 0,0-1 0 0 0,0 1 0 0 0,0 0 0 0 0,0 0-1 0 0,-1 0 1 0 0,1 0 0 0 0,0 0 0 0 0,0 0 0 0 0,0 0 0 0 0,0 0 0 0 0,0 0 0 0 0,0 0 0 0 0,0 0 0 0 0,0-1 0 0 0,0 1 0 0 0,0 0-1 0 0,0 0 1 0 0,0 0 0 0 0,0 0 0 0 0,0 0 0 0 0,0 0 0 0 0,-1 0 0 0 0,1 0 0 0 0,0 0 0 0 0,0 0 0 0 0,0 0 0 0 0,0 0 0 0 0,0 0-1 0 0,0 0 1 0 0,0 0 0 0 0,0 0 0 0 0,0 0 0 0 0,0 0 0 0 0,0 0 0 0 0,-1 0 0 0 0,1 0 0 0 0,0 0 0 0 0,0 0 0 0 0,0 0 0 0 0,0 0 0 0 0,0 0-1 0 0,0 0 3 0 0,-11 0-192 0 0,10 0 134 0 0,0 0-17 0 0,1 0-27 0 0,0 0-49 0 0,0 0-22 0 0,0 0-50 0 0,0 0-56 0 0,0 0-65 0 0,0 0-68 0 0,0 0-65 0 0,0 0-56 0 0,0 0-50 0 0,0 0-172 0 0,0 0-50 0 0,0 0-208 0 0,0 0-559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02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32 269 4744 0 0,'0'0'135'0'0,"-2"0"-2"0"0,-4 0-103 0 0,2-3 67 0 0,1-1 83 0 0,2-2 98 0 0,1 4 335 0 0,0 2 25 0 0,0-3-28 0 0,0 1-499 0 0,0-1 45 0 0,0-8 484 0 0,0 6-398 0 0,0 2-78 0 0,0 1-127 0 0,0 2-37 0 0,0-3 404 0 0,0 0-84 0 0,0 1-292 0 0,0-1 82 0 0,0-13 430 0 0,0 13-458 0 0,0 1-37 0 0,0-1 110 0 0,0 1-41 0 0,0 1-109 0 0,0 1-1 0 0,0 0 1 0 0,0-1-1 0 0,0 1 0 0 0,0-1 1 0 0,0 1-1 0 0,0-1 1 0 0,0 1-1 0 0,1 0 1 0 0,-1-1-1 0 0,0 1 0 0 0,0-1 1 0 0,0 1-1 0 0,0 0 1 0 0,0-1-1 0 0,1 1 1 0 0,-1-1-1 0 0,0 1 0 0 0,0 0 1 0 0,1-1-1 0 0,-1 1 1 0 0,0 0-1 0 0,1 0 1 0 0,-1-1-1 0 0,0 1 0 0 0,1 0 1 0 0,-1 0-1 0 0,0-1 1 0 0,1 1-1 0 0,-1 0 1 0 0,1 0-5 0 0,6-5 92 0 0,-2-6 117 0 0,1 7-47 0 0,-5 4-151 0 0,-1 0-1 0 0,1-1 1 0 0,-1 1 0 0 0,1 0 0 0 0,-1 0-1 0 0,0-1 1 0 0,1 1 0 0 0,-1 0 0 0 0,0-1 0 0 0,1 1-1 0 0,-1-1 1 0 0,0 1 0 0 0,1 0 0 0 0,-1-1-1 0 0,0 1 1 0 0,0-1 0 0 0,1 1 0 0 0,-1-1 0 0 0,0 1-1 0 0,0-1 1 0 0,0 1 0 0 0,0-1 0 0 0,0 1-1 0 0,0-1 1 0 0,0 1 0 0 0,0-1 0 0 0,0 1 0 0 0,0-1-1 0 0,0 1 1 0 0,0-1 0 0 0,0 1 0 0 0,0-1-11 0 0,3-10 203 0 0,8 2-62 0 0,9-5 3 0 0,-8 5-96 0 0,10-2-30 0 0,-16 9-16 0 0,0-1 0 0 0,-1 1 0 0 0,0-1 0 0 0,0-1 0 0 0,0 1 0 0 0,0-1 0 0 0,0 0-2 0 0,1-2 14 0 0,12-11 159 0 0,-10 11-128 0 0,6-1 11 0 0,4-2-24 0 0,-17 9-26 0 0,0-1 0 0 0,1 1 0 0 0,-1-1 0 0 0,1 1 0 0 0,-1-1 0 0 0,1 1 0 0 0,-1-1 0 0 0,1 1 0 0 0,-1 0 0 0 0,1 0 0 0 0,-1 0 0 0 0,1 0 0 0 0,-1 0 0 0 0,1 0 1 0 0,0 1-7 0 0,2-1 6 0 0,-1 1 0 0 0,1-1 1 0 0,-1 0-1 0 0,0-1 0 0 0,1 1 1 0 0,-1 0-1 0 0,1-1 1 0 0,-1 0-1 0 0,0 0 0 0 0,1 0 1 0 0,-1 0-1 0 0,0 0 1 0 0,0-1-1 0 0,0 0 0 0 0,1 0-6 0 0,0-1 10 0 0,-3 3-10 0 0,-1 0 1 0 0,0 0-1 0 0,0 0 1 0 0,0 0-1 0 0,0-1 1 0 0,0 1-1 0 0,0 0 0 0 0,1 0 1 0 0,-1 0-1 0 0,0 0 1 0 0,0 0-1 0 0,0 0 1 0 0,0 0-1 0 0,0 0 0 0 0,1 0 1 0 0,-1 0-1 0 0,0 0 1 0 0,0 0-1 0 0,0 0 1 0 0,0 0-1 0 0,0 0 1 0 0,1 0-1 0 0,-1 0 0 0 0,0 0 1 0 0,0 0-1 0 0,0 1 1 0 0,0-1-1 0 0,0 0 1 0 0,0 0-1 0 0,1 0 0 0 0,-1 0 1 0 0,0 0-1 0 0,0 0 1 0 0,0 0-1 0 0,0 0 1 0 0,0 0-1 0 0,0 1 1 0 0,0-1-1 0 0,0 0 0 0 0,1 0 1 0 0,-1 0-1 0 0,22 12 26 0 0,-21-11-25 0 0,-1-1 0 0 0,1 0 0 0 0,0 1 0 0 0,0-1 0 0 0,0 0 1 0 0,-1 1-1 0 0,1-1 0 0 0,0 0 0 0 0,0 0 0 0 0,0 0 0 0 0,0 0 0 0 0,-1 0 1 0 0,1 0-1 0 0,1 0-1 0 0,3 0 37 0 0,-4 0-36 0 0,0 0-1 0 0,-1 0 1 0 0,1 0 0 0 0,0 0 0 0 0,0 0-1 0 0,-1 0 1 0 0,1 0 0 0 0,0 0-1 0 0,-1 1 1 0 0,1-1 0 0 0,-1 0-1 0 0,1 0 1 0 0,0 1 0 0 0,-1-1 0 0 0,1 0-1 0 0,-1 1 0 0 0,1 0 0 0 0,-1 0 0 0 0,0 0 0 0 0,1-1 0 0 0,-1 1 0 0 0,0 0 0 0 0,0 0 0 0 0,1 0 0 0 0,-1 0 0 0 0,0-1 0 0 0,0 1 0 0 0,0 0 0 0 0,0 0 0 0 0,0 1 0 0 0,-1-2 0 0 0,1 1 0 0 0,0 0 0 0 0,0 0 0 0 0,0 0 0 0 0,0 0 0 0 0,1 0 0 0 0,-1-1 0 0 0,0 1 0 0 0,0 0 0 0 0,0 0 0 0 0,1 0 0 0 0,-1 0 0 0 0,0-1 0 0 0,1 2 0 0 0,10 3 0 0 0,4 24 53 0 0,-13-25-52 0 0,-1 0 0 0 0,0 1 0 0 0,-1-1 0 0 0,1 0 1 0 0,-1 1-1 0 0,0-1 0 0 0,0 0 0 0 0,0 1 0 0 0,-1 3-1 0 0,0 8 1 0 0,2 1-1 0 0,-1 12 7 0 0,-4-9 39 0 0,0-10-35 0 0,3-7-11 0 0,-1 0 0 0 0,1 0 0 0 0,0 1 0 0 0,0-1 0 0 0,0 0 0 0 0,1 0 0 0 0,-1 1 0 0 0,1-1 0 0 0,-1 3 0 0 0,1-4 0 0 0,0 1 0 0 0,0-1 0 0 0,0 1 0 0 0,-1-1 0 0 0,1 1 0 0 0,-1-1 0 0 0,0 1 0 0 0,1-1 0 0 0,-1 1 0 0 0,0-1 0 0 0,-2 2 0 0 0,2-2 0 0 0,0 1 0 0 0,0-1 0 0 0,0 0 0 0 0,0 1 0 0 0,1-1 0 0 0,-1 1 0 0 0,0-1 0 0 0,1 1 0 0 0,0-1 0 0 0,0 1 0 0 0,0 2 0 0 0,-1-1 3 0 0,0 1-1 0 0,1 0 1 0 0,-1 0 0 0 0,-1-1 0 0 0,1 1 0 0 0,-1-1 0 0 0,0 1 0 0 0,0-1 0 0 0,0 0 0 0 0,-2 3-3 0 0,-7 17 24 0 0,5-6-13 0 0,5-15-11 0 0,0 1 0 0 0,-1 0 0 0 0,1 0 0 0 0,-1 0 0 0 0,0-1 0 0 0,-2 4 0 0 0,-14 28 13 0 0,16-29-8 0 0,-1-1 0 0 0,1 0 0 0 0,-1 1 0 0 0,0-1 0 0 0,-1-1 0 0 0,1 1 0 0 0,-1 0 0 0 0,-1 1-5 0 0,1-3 1 0 0,1 1 0 0 0,-1 0 0 0 0,1 1 1 0 0,0-1-1 0 0,0 0 0 0 0,1 1 0 0 0,0 0 0 0 0,-1-1 1 0 0,1 2-2 0 0,1-2 0 0 0,0-1 0 0 0,-1 0 0 0 0,1 1 0 0 0,-1-1 0 0 0,0 0 0 0 0,1 0 0 0 0,-2 0 0 0 0,1 0 0 0 0,0-1 0 0 0,0 1 0 0 0,-13 16 0 0 0,2 2 0 0 0,-8 18 0 0 0,-8-4 0 0 0,15-14 0 0 0,-7 18 0 0 0,-5-7 0 0 0,10-1 0 0 0,14-15-1 0 0,2-15 2 0 0,0-1 0 0 0,0 1-1 0 0,0 0 1 0 0,0 0 0 0 0,0 0 0 0 0,0 0-1 0 0,0 0 1 0 0,0-1 0 0 0,-1 1 0 0 0,1 0-1 0 0,0 0 1 0 0,-1 0 0 0 0,1-1 0 0 0,0 1-1 0 0,-1 0 0 0 0,-5 4 29 0 0,5-5-28 0 0,1 0-1 0 0,-1 0 1 0 0,1 1 0 0 0,-1-1 0 0 0,1 0-1 0 0,0 0 1 0 0,-1 1 0 0 0,1-1 0 0 0,0 0 0 0 0,-1 1-1 0 0,1-1 1 0 0,0 1 0 0 0,-1-1 0 0 0,1 0-1 0 0,0 1 1 0 0,0-1 0 0 0,-1 1 0 0 0,1-1 0 0 0,0 1-1 0 0,0-1 1 0 0,0 1 0 0 0,0-1 0 0 0,0 1-1 0 0,0-1 1 0 0,0 1 0 0 0,-1-1 0 0 0,2 1 0 0 0,-1-1-1 0 0,0 1 1 0 0,0-1 0 0 0,0 1 0 0 0,0 0-1 0 0,0-1 0 0 0,0 1 0 0 0,0-1 0 0 0,0 1 0 0 0,0-1 0 0 0,0 1 0 0 0,0-1 0 0 0,0 1 0 0 0,0-1 0 0 0,0 1 0 0 0,0-1 0 0 0,0 0 0 0 0,0 1 0 0 0,0-1 0 0 0,0 1 0 0 0,0-1 0 0 0,-1 1 0 0 0,1-1 0 0 0,0 1 0 0 0,0-1 0 0 0,-1 1 0 0 0,1-1 0 0 0,0 0 0 0 0,-1 1 0 0 0,1-1 0 0 0,0 0 0 0 0,-1 1 0 0 0,1-1 0 0 0,0 0 0 0 0,-1 1 0 0 0,1-1 0 0 0,-1 0 0 0 0,0 1 0 0 0,-5 3 0 0 0,5-3 0 0 0,1-1 0 0 0,0 1 0 0 0,-1 0 0 0 0,1 0 0 0 0,0 0 0 0 0,0 0 0 0 0,-1-1 0 0 0,1 1 0 0 0,0 0 0 0 0,0 0 0 0 0,0 0 0 0 0,0 0 0 0 0,0-1 0 0 0,0 2 0 0 0,0-1 0 0 0,0 0 0 0 0,0 0 0 0 0,0 0 0 0 0,0-1 0 0 0,0 1 0 0 0,0 0 0 0 0,0 0 0 0 0,0 0 0 0 0,0 0 0 0 0,-1-1 0 0 0,1 1 0 0 0,0 0 0 0 0,-1 0 0 0 0,1 0 0 0 0,-1 0 0 0 0,0-1 1 0 0,1 0 0 0 0,-1 1-1 0 0,1-1 1 0 0,-1 0 0 0 0,0 0 0 0 0,1 0-1 0 0,-1 1 1 0 0,0-1 0 0 0,1 0-1 0 0,-1 0 1 0 0,0 0 0 0 0,0 0 0 0 0,1 0-1 0 0,-1 0 0 0 0,-2 0 54 0 0,3 2-25 0 0,0 2 8 0 0,-2 3-26 0 0,1-7-6 0 0,1 1-1 0 0,-1-1 1 0 0,0 0-1 0 0,1 1 1 0 0,-1-1 0 0 0,0 0-1 0 0,1 0 1 0 0,-1 0 0 0 0,0 1-1 0 0,1-1 1 0 0,-1 0-1 0 0,0 0 1 0 0,1 0 0 0 0,-1 0-1 0 0,0 0-4 0 0,-1 0 110 0 0,2 0 62 0 0,0 0 0 0 0,0 0-4 0 0,0 0-10 0 0,0 0-39 0 0,0 0-20 0 0,0 0-3 0 0,0 0-3 0 0,0 0-12 0 0,0 0-7 0 0,0 0-2 0 0,0 0-2 0 0,2 0-15 0 0,27 0-44 0 0,-19-1-11 0 0,-7 1 0 0 0,0-1 0 0 0,0 1 0 0 0,0 0 0 0 0,0 0 0 0 0,-1 0 0 0 0,1 1 0 0 0,0-1 0 0 0,0 1 0 0 0,-1-1 0 0 0,1 1 0 0 0,1 0 0 0 0,0 6 0 0 0,-3-7 0 0 0,-1 1 0 0 0,0-1 0 0 0,0 1 0 0 0,1-1 0 0 0,-1 0 0 0 0,0 1 0 0 0,0-1 0 0 0,1 1 0 0 0,-1-1 0 0 0,1 0 0 0 0,-1 1 0 0 0,0-1 0 0 0,1 0 0 0 0,-1 0 0 0 0,1 1 0 0 0,-1-1 0 0 0,1 0 0 0 0,-1 0 0 0 0,0 0 0 0 0,1 1 0 0 0,-1-1 0 0 0,1 0 0 0 0,-1 0 0 0 0,1 0 0 0 0,-1 0 0 0 0,1 0 0 0 0,-1 0 0 0 0,1 0 0 0 0,-1 0 0 0 0,1 0 0 0 0,-1 0 0 0 0,1-1 0 0 0,31 1 45 0 0,-1 0 40 0 0,-29 1-80 0 0,0-1-1 0 0,0 0 0 0 0,0 0 1 0 0,-1 1-1 0 0,1-1 0 0 0,0 1 0 0 0,-1-1 1 0 0,1 1-1 0 0,0 0 0 0 0,-1-1 1 0 0,1 1-1 0 0,-1 0 0 0 0,1 0-4 0 0,8 5 78 0 0,4-4 76 0 0,0-2 41 0 0,12 0 80 0 0,-16 0-187 0 0,-2-2-44 0 0,2-9-8 0 0,-5 10-31 0 0,-1 0 0 0 0,1 0 0 0 0,-1 0 0 0 0,1 1 0 0 0,0-1 0 0 0,-1 1 0 0 0,5 1-5 0 0,14 0 79 0 0,-8-1 29 0 0,-2 0 62 0 0,-11 0-159 0 0,-1 0 1 0 0,1 0-1 0 0,0-1 1 0 0,-1 1 0 0 0,1 0-1 0 0,-1-1 1 0 0,1 0-1 0 0,-1 1 1 0 0,1-1 0 0 0,-1 0-1 0 0,0 0 1 0 0,1 0-12 0 0,-1 0 7 0 0,1 0 1 0 0,0 0-1 0 0,0 0 1 0 0,0 0-1 0 0,-1 1 1 0 0,1-1-1 0 0,0 0 1 0 0,0 1-1 0 0,0-1 1 0 0,0 1-1 0 0,0 0 1 0 0,1 0-8 0 0,7 0 20 0 0,18 0 140 0 0,-21 0-159 0 0,-5 0 31 0 0,1 2-81 0 0,-2-1 2 0 0,1 0 48 0 0,1 2 28 0 0,0 0-101 0 0,-2-2-2 0 0,0 0-33 0 0,0 1-39 0 0,0-1-45 0 0,-1-1-75 0 0,1 0 57 0 0,0 0 51 0 0,0 0 43 0 0,1 0 27 0 0,0 0 34 0 0,4 0-72 0 0,-6 0-6 0 0,3 0-458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04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1 5728 0 0,'0'0'166'0'0,"0"2"-6"0"0,1 6-125 0 0,-1 15-38 0 0,-1-15 26 0 0,-1-2 33 0 0,-3 3 112 0 0,-1 0 143 0 0,3 2 111 0 0,1-3 104 0 0,-9 13-17 0 0,9-15-192 0 0,1-1-89 0 0,0 1-11 0 0,2 0-98 0 0,0 1 26 0 0,-4-3 32 0 0,-4 0 65 0 0,3 0-42 0 0,2 6-57 0 0,2 4 30 0 0,0-14-170 0 0,0 0 0 0 0,0 0 0 0 0,0 0 0 0 0,0 0 0 0 0,0 0-1 0 0,0 0 1 0 0,0 0 0 0 0,0 0 0 0 0,0 0 0 0 0,0 0-1 0 0,0 1 1 0 0,0-1 0 0 0,0 0 0 0 0,0 0 0 0 0,0 0 0 0 0,0 0-1 0 0,0 0 1 0 0,0 0 0 0 0,0 0 0 0 0,0 0 0 0 0,0 0 0 0 0,0 0-1 0 0,0 1 1 0 0,0-1 0 0 0,0 0 0 0 0,0 0 0 0 0,0 0 0 0 0,0 0-1 0 0,-1 0 1 0 0,1 0 0 0 0,0 0 0 0 0,0 0 0 0 0,0 0 0 0 0,0 0-1 0 0,0 0 1 0 0,0 0 0 0 0,0 0 0 0 0,0 0 0 0 0,0 0 0 0 0,0 0-1 0 0,0 0 1 0 0,-1 0 0 0 0,1 0 0 0 0,0 0 0 0 0,0 0 0 0 0,0 0-1 0 0,0 0 1 0 0,0 0 0 0 0,0 0 0 0 0,0 0 0 0 0,0 0 0 0 0,0 0-1 0 0,0 0 1 0 0,-1 0 0 0 0,1 0 0 0 0,0 0 0 0 0,0 0-3 0 0,0 0 3 0 0,-1 0 1 0 0,1 0 0 0 0,-1 0-1 0 0,1 0 1 0 0,-1 0 0 0 0,1 0 0 0 0,-1 0-1 0 0,1 0 1 0 0,0 1 0 0 0,-1-1-1 0 0,1 0 1 0 0,-1 0 0 0 0,1 0-1 0 0,-1 0 1 0 0,1 1 0 0 0,0-1-1 0 0,-1 0 1 0 0,1 1 0 0 0,-1-1-1 0 0,1 0 1 0 0,0 1 0 0 0,-1-1 0 0 0,1 0-1 0 0,0 1 1 0 0,0-1 0 0 0,-1 0-1 0 0,1 1 1 0 0,0-1 0 0 0,0 1-1 0 0,-1-1-3 0 0,0 17 109 0 0,2-15-101 0 0,-1 0 0 0 0,0 0-1 0 0,0 1 1 0 0,-1-1-1 0 0,1 0 1 0 0,0 0-1 0 0,-1 0 1 0 0,1 0 0 0 0,-2 3-8 0 0,-11 10 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07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0 7248 0 0,'0'0'209'0'0,"-3"0"-5"0"0,3 0-201 0 0,-1 0 0 0 0,0 0 0 0 0,1 0-1 0 0,-1 0 1 0 0,0 0 0 0 0,1 1 0 0 0,-1-1 0 0 0,0 0 0 0 0,1 0 0 0 0,-1 0-1 0 0,0 1 1 0 0,1-1 0 0 0,-1 0 0 0 0,1 1 0 0 0,-1-1-3 0 0,-4 10 0 0 0,-6-3 39 0 0,9-7-25 0 0,1 1-1 0 0,0-1 1 0 0,0 1-1 0 0,0-1 1 0 0,0 1-1 0 0,0-1 1 0 0,0 1 0 0 0,1 0-1 0 0,-1-1 1 0 0,0 1-1 0 0,0 0 1 0 0,0 0-1 0 0,1 0 1 0 0,-1 0-1 0 0,0 0 1 0 0,0 0-14 0 0,1 1 60 0 0,0 2-30 0 0,0 0 8 0 0,-1-1 39 0 0,-1-1 42 0 0,0 1 69 0 0,-4 6-37 0 0,2 1 119 0 0,2 1 96 0 0,1 1 72 0 0,-2-4 73 0 0,-7 13-15 0 0,7-10-66 0 0,3-8-368 0 0,0 0 1 0 0,-1 0-1 0 0,1 0 0 0 0,-1-1 0 0 0,0 1 0 0 0,1 0 0 0 0,-2 1-62 0 0,-6 14 375 0 0,3 13 391 0 0,0-22-592 0 0,-1 1 70 0 0,4 3 60 0 0,-1-2-49 0 0,-2-6-96 0 0,4-5-153 0 0,1 0 0 0 0,-1 1 1 0 0,0-1-1 0 0,1 1 0 0 0,-1-1 0 0 0,1 1 0 0 0,-1-1 0 0 0,1 1 0 0 0,0-1 0 0 0,-1 1 0 0 0,1-1 0 0 0,0 1 1 0 0,-1 0-1 0 0,1-1 0 0 0,0 1 0 0 0,-1 0 0 0 0,1-1 0 0 0,0 1 0 0 0,0 0 0 0 0,0-1 0 0 0,0 1 0 0 0,0 0 1 0 0,0-1-1 0 0,0 1 0 0 0,0 0 0 0 0,0 0-6 0 0,1 7 36 0 0,-2 2 19 0 0,-12 6 1 0 0,12-15-7 0 0,0 2-95 0 0,0 0-100 0 0,1 0-101 0 0,0 0-107 0 0,0 1-108 0 0,0-1-112 0 0,0 0-116 0 0,0-1 17 0 0,0-1-87 0 0,0 1-955 0 0,0-1-979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09.0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413 160 5584 0 0,'0'-3'124'0'0,"0"-7"17"0"0,0 7 11 0 0,0 0-20 0 0,-3-10-105 0 0,-2 5 5 0 0,0-2 106 0 0,2-6 117 0 0,0 4 177 0 0,-7-2 79 0 0,7 11-195 0 0,2 0-110 0 0,0 1-71 0 0,2-1-72 0 0,-1 0-31 0 0,-1 1 68 0 0,-10-3 256 0 0,6-8-4 0 0,-6-1-16 0 0,9 12-145 0 0,-1 1-70 0 0,0 0-47 0 0,-1 1-43 0 0,0 0-9 0 0,2-1 35 0 0,-11-9 167 0 0,10 7-57 0 0,-1 2-80 0 0,0 1-55 0 0,-1 1-36 0 0,3-1 38 0 0,-18 0 63 0 0,-11-1-5 0 0,5 5-61 0 0,13 2 11 0 0,12-5-38 0 0,-1 0 0 0 0,1 0 1 0 0,0-1-1 0 0,-1 1 0 0 0,1-1 0 0 0,-1 1 0 0 0,1-1 0 0 0,-1 1 0 0 0,0-1 0 0 0,1 0 0 0 0,-1 1 1 0 0,1-1-1 0 0,-1 0-4 0 0,-4 0 22 0 0,4-1-17 0 0,0 1-1 0 0,1 0 1 0 0,-1 0 0 0 0,0 0 0 0 0,1 0 0 0 0,-1 0 0 0 0,0 1-1 0 0,1-1 1 0 0,-1 0 0 0 0,1 1 0 0 0,-1-1 0 0 0,-1 1-5 0 0,-5 13 0 0 0,-13 1-15 0 0,13-2-44 0 0,-5-7 31 0 0,6-2 8 0 0,1 1 0 0 0,-1 1-1 0 0,1-1 1 0 0,0 1 0 0 0,0 0-1 0 0,-2 4 21 0 0,-9 8-24 0 0,14-15 27 0 0,1 0 0 0 0,0 0 0 0 0,-1 1 0 0 0,1-1 1 0 0,0 0-1 0 0,0 2-3 0 0,0-1 5 0 0,1-1 1 0 0,-1 0 0 0 0,0 1 0 0 0,-1-1-1 0 0,1 0 1 0 0,-1 1-6 0 0,1-2-1 0 0,0 1 1 0 0,0-1-1 0 0,0 1 0 0 0,1 0 1 0 0,-1 0-1 0 0,1 0 0 0 0,0 0 1 0 0,0 0-1 0 0,0 0 0 0 0,0 1 0 0 0,1-1 1 0 0,-1 0-1 0 0,1 0 0 0 0,0 2 1 0 0,-1 11-18 0 0,1 1 0 0 0,1 5 18 0 0,0 0-7 0 0,-2-5 7 0 0,3 19 0 0 0,-2-34 0 0 0,1 0 0 0 0,-1 0 0 0 0,1 1 0 0 0,0-1 0 0 0,0 0 0 0 0,0 0 0 0 0,0 0 0 0 0,0 0 0 0 0,0 0 0 0 0,0 0 0 0 0,1-1 0 0 0,-1 1 0 0 0,2 1 0 0 0,10 12 0 0 0,-11-10 0 0 0,-2-4 0 0 0,1 0 0 0 0,-1-1 0 0 0,0 1 0 0 0,0 0 0 0 0,1-1 0 0 0,-1 1 0 0 0,0-1 0 0 0,1 1 0 0 0,-1-1 0 0 0,1 1 0 0 0,-1-1 0 0 0,1 1 0 0 0,-1-1 0 0 0,1 1 0 0 0,-1-1 0 0 0,1 1 0 0 0,0-1 0 0 0,-1 0 0 0 0,1 1 0 0 0,-1-1 0 0 0,1 0 0 0 0,0 0 0 0 0,4 3 0 0 0,3 2 0 0 0,-7-4 0 0 0,1 0 0 0 0,-1 0 0 0 0,1-1 0 0 0,-1 1 0 0 0,1 0 0 0 0,-1-1 0 0 0,1 1 0 0 0,-1-1 0 0 0,1 1 0 0 0,0-1 0 0 0,-1 1 0 0 0,1-1 0 0 0,0 0 0 0 0,0 0 0 0 0,9 0 0 0 0,-7 1 0 0 0,-1-1 0 0 0,0 0 0 0 0,0 0 0 0 0,0 0 0 0 0,1 0 0 0 0,-1 0 0 0 0,0-1 0 0 0,0 0 0 0 0,0 0 0 0 0,1 0 0 0 0,4-4 0 0 0,-7 4 0 0 0,1 0 0 0 0,-1 1 0 0 0,1-1 0 0 0,-1 0 0 0 0,1 0 0 0 0,-1 1 0 0 0,1-1 0 0 0,-1 1 0 0 0,1-1 0 0 0,0 1 0 0 0,-1 0 0 0 0,1-1 0 0 0,0 1 0 0 0,0 0 0 0 0,-1 0 2 0 0,1 0 0 0 0,0 0 0 0 0,0-1 0 0 0,-1 1-1 0 0,1-1 1 0 0,0 1 0 0 0,-1-1 0 0 0,1 1 0 0 0,0-1 0 0 0,-1 0 0 0 0,1 0 0 0 0,-1 0 0 0 0,1 0 0 0 0,-1 0 0 0 0,0 0 0 0 0,1 0 0 0 0,-1-1 0 0 0,0 1 0 0 0,1-1-2 0 0,14-11 36 0 0,-6 8-20 0 0,-7 5-17 0 0,-1-1 1 0 0,0-1 0 0 0,0 1 0 0 0,0 0 0 0 0,1-1 0 0 0,-1 1 0 0 0,0-1 0 0 0,-1 1 0 0 0,1-1 0 0 0,93-93 64 0 0,-91 91-58 0 0,-1 0 0 0 0,0-1 1 0 0,0 1-1 0 0,0-1 0 0 0,-1 1 0 0 0,1-1 1 0 0,-1 0-1 0 0,0-2-6 0 0,7-13 14 0 0,7-9 39 0 0,-9 25-41 0 0,-7 4-12 0 0,0-1 0 0 0,1 1 0 0 0,-1 0 0 0 0,1 0 0 0 0,-1-1 0 0 0,1 1 0 0 0,-1 0 0 0 0,0-1 0 0 0,1 1 0 0 0,-1 0 0 0 0,0-1 0 0 0,1 1 0 0 0,-1-1-1 0 0,0 1 1 0 0,0-1 0 0 0,1 1 0 0 0,-1 0 0 0 0,0-1 0 0 0,0 1 0 0 0,0-1 0 0 0,0 1 0 0 0,0-1 0 0 0,1 1 0 0 0,-1-1 0 0 0,0 1 0 0 0,0-1 0 0 0,0 1 0 0 0,0-1 0 0 0,0 1 0 0 0,0-1 0 0 0,-1 1 0 0 0,1-1 0 0 0,-1-5 0 0 0,2 5 0 0 0,12-24 0 0 0,-10 9 0 0 0,-3 1 0 0 0,0 14 0 0 0,0 1 0 0 0,0-1 0 0 0,0 1 0 0 0,0-1 0 0 0,0 1 0 0 0,0 0 0 0 0,0-1 0 0 0,0 1 0 0 0,0-1 0 0 0,0 1 0 0 0,0-1 0 0 0,0 1 0 0 0,0 0 0 0 0,0-1 0 0 0,0 1 0 0 0,0-1 0 0 0,-1 1 0 0 0,1 0 0 0 0,0-1 0 0 0,0 1 0 0 0,-1-1 0 0 0,1 1 0 0 0,0 0 0 0 0,-1-1 0 0 0,-9 9-16 0 0,6-2-58 0 0,5 4 64 0 0,-1-10 3 0 0,0 1 6 0 0,0-1-1 0 0,0 1 1 0 0,1 0 0 0 0,-1 0-1 0 0,0-1 1 0 0,-1 1 0 0 0,1 0-1 0 0,0 0 1 0 0,0 0 0 0 0,0-1-1 0 0,0 1 1 0 0,-1 0 0 0 0,1-1-1 0 0,0 1 1 0 0,-1 0 0 0 0,1 0-1 0 0,0-1 1 0 0,-1 1 0 0 0,1-1-1 0 0,-1 1 1 0 0,1 0 0 0 0,-1-1-1 0 0,1 1 1 0 0,-1-1 0 0 0,0 1-1 0 0,1-1 1 0 0,-1 1 1 0 0,0-1-1 0 0,1 0 1 0 0,-1 1-1 0 0,1-1 0 0 0,-1 1 1 0 0,1-1-1 0 0,-1 0 0 0 0,1 1 1 0 0,-1-1-1 0 0,1 1 1 0 0,0-1-1 0 0,-1 1 0 0 0,1-1 1 0 0,0 1-1 0 0,-1 0 0 0 0,1-1 1 0 0,0 1-1 0 0,0-1 0 0 0,0 1 1 0 0,-1 0-1 0 0,1-1 1 0 0,0 1-1 0 0,0-1 0 0 0,0 1 1 0 0,0 0-1 0 0,0-1 0 0 0,0 1 1 0 0,0 0 0 0 0,0 65 54 0 0,0 1 96 0 0,0-12 33 0 0,0 1 38 0 0,0 125 606 0 0,0-102-505 0 0,0 1-66 0 0,0-39-168 0 0,0-1-33 0 0,0-37-7 0 0,0 0 0 0 0,0 1 0 0 0,-1-1 0 0 0,1 0 0 0 0,-1 0 1 0 0,0 0-1 0 0,-1 2-48 0 0,-6 13 299 0 0,5-7-71 0 0,3 2-46 0 0,1-3-86 0 0,-1-7-71 0 0,-1 0 1 0 0,1 1-1 0 0,0-1 0 0 0,-1 0 0 0 0,0 0 0 0 0,0 0 0 0 0,0 2-25 0 0,-8 13 150 0 0,9-16-129 0 0,-1 0 1 0 0,0 0 0 0 0,1 0 0 0 0,0 0 0 0 0,-1 0 0 0 0,1 0 0 0 0,0 0 0 0 0,0 0 0 0 0,0 0-22 0 0,0 14 172 0 0,1-2 40 0 0,-1-14-198 0 0,0 1 0 0 0,0 0 0 0 0,0-1 0 0 0,-1 1 0 0 0,1 0 0 0 0,0-1 0 0 0,0 1 0 0 0,0 0 0 0 0,-1-1 0 0 0,1 1 0 0 0,0-1 0 0 0,-1 1 0 0 0,1-1 0 0 0,0 1 0 0 0,-1-1 0 0 0,1 1 0 0 0,-1-1 0 0 0,1 1 0 0 0,-1-1 0 0 0,1 1 0 0 0,-1-1 0 0 0,1 0 0 0 0,-1 1-14 0 0,0-1 16 0 0,1 1 0 0 0,-1-1 0 0 0,1 0 0 0 0,-1 1 0 0 0,1-1 0 0 0,-1 1 0 0 0,1-1 0 0 0,-1 1 0 0 0,1-1 0 0 0,0 1 0 0 0,-1-1 0 0 0,1 1 0 0 0,0-1 0 0 0,-1 1 0 0 0,1 0 0 0 0,0-1 0 0 0,0 1 0 0 0,0 0 0 0 0,-1-1 0 0 0,1 1 0 0 0,0 0 0 0 0,0-1 1 0 0,0 1-17 0 0,0 2 224 0 0,0-3-100 0 0,0 0-42 0 0,0 0-8 0 0,0 0-41 0 0,-3 0-152 0 0,0 0 46 0 0,-4 0-74 0 0,4 0-75 0 0,3 0-40 0 0,0 0 70 0 0,0 0-36 0 0,0 0-268 0 0,0 0 273 0 0,0 0 108 0 0,0 0-36 0 0,0 0-9 0 0,0 0-35 0 0,0 0-40 0 0,0 0-47 0 0,0 0-49 0 0,0 0-46 0 0,0 0-41 0 0,0 0-36 0 0,0 0-130 0 0,0 0-35 0 0,0 0-1363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09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11256 0 0,'0'0'256'0'0,"0"0"34"0"0,0 3 21 0 0,0-1-223 0 0,0 6 87 0 0,0-1-88 0 0,1-1-49 0 0,1 0-43 0 0,3 2 9 0 0,0 2 71 0 0,-3-5 11 0 0,-1 1 46 0 0,-1-4 204 0 0,0 1 15 0 0,0 0-239 0 0,0 3 11 0 0,0 14-6 0 0,0-19-118 0 0,0 1 1 0 0,0 0-1 0 0,1-1 1 0 0,-1 1 0 0 0,0 0-1 0 0,1-1 1 0 0,-1 1-1 0 0,1-1 1 0 0,-1 1-1 0 0,1-1 1 0 0,0 1 0 0 0,0-1-1 0 0,0 1 1 0 0,6 12 15 0 0,-5 0 42 0 0,-2-11-49 0 0,0-1-2 0 0,0 0 1 0 0,0 0 0 0 0,0-1-1 0 0,0 1 1 0 0,0 0-1 0 0,0 0 1 0 0,0 0-1 0 0,-1 0 1 0 0,1-1 0 0 0,-1 1-1 0 0,0 1-6 0 0,-5 1 13 0 0,5-3-13 0 0,1-1 0 0 0,-1 0 0 0 0,1 0 0 0 0,-1 1 0 0 0,1-1 0 0 0,0 0 0 0 0,-1 1 0 0 0,1-1 0 0 0,0 0 0 0 0,-1 1 0 0 0,1-1 0 0 0,0 0 0 0 0,-1 1 0 0 0,1-1 0 0 0,0 1 0 0 0,0-1 0 0 0,-1 1 0 0 0,1-1 0 0 0,0 1 0 0 0,0-1 0 0 0,0 1 0 0 0,0-1 0 0 0,0 1 0 0 0,0-1 0 0 0,0 1 0 0 0,0-1 0 0 0,0 1 1 0 0,0-1-1 0 0,0 1 0 0 0,0-1 0 0 0,0 1 0 0 0,0-1 0 0 0,0 16 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07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410 114 5456 0 0,'0'0'158'0'0,"0"-3"-4"0"0,0-23-60 0 0,0 24 8 0 0,-2-1 115 0 0,-9-11 187 0 0,6 1 11 0 0,-2 9-123 0 0,7 3-273 0 0,-1 1 0 0 0,1 0 1 0 0,0 0-1 0 0,-1 0 0 0 0,1-1 0 0 0,0 1 0 0 0,-1 0 0 0 0,1 0 0 0 0,0-1 0 0 0,-1 1 0 0 0,1 0 0 0 0,0-1 0 0 0,0 1 0 0 0,-1 0 0 0 0,1-1 0 0 0,0 1 0 0 0,0 0 0 0 0,-1-1 0 0 0,1 1 0 0 0,0-1 0 0 0,0 1 0 0 0,0 0 0 0 0,0-1 0 0 0,0 1 0 0 0,0-1 0 0 0,0 1 0 0 0,0-1 0 0 0,0 1 0 0 0,0 0 0 0 0,0-1 0 0 0,0 0-19 0 0,-3-4 478 0 0,-7-5 2 0 0,7 7-208 0 0,0 2-95 0 0,1 1-61 0 0,-1 1-66 0 0,0 0-41 0 0,1-1 33 0 0,0-1 46 0 0,-1-2 70 0 0,0 1-115 0 0,-1 0 1 0 0,1 1-1 0 0,0-1 0 0 0,-1 0 1 0 0,1 1-1 0 0,-1 0 1 0 0,1 0-1 0 0,-1 0 0 0 0,0 0 1 0 0,1 1-1 0 0,-1-1 1 0 0,0 1-1 0 0,-2 0-43 0 0,4 0 23 0 0,-1 0-1 0 0,1 0 1 0 0,0 1 0 0 0,-1-1-1 0 0,1 0 1 0 0,-1 1-1 0 0,1 0 1 0 0,0 0 0 0 0,-2 0-23 0 0,-14 12 106 0 0,-3-4-80 0 0,-3 0 23 0 0,15-4-43 0 0,-1 1 1 0 0,1 0-1 0 0,-7 6-6 0 0,-3 4 45 0 0,-8 10-29 0 0,-21 22-42 0 0,43-43 17 0 0,1 0 0 0 0,0 0 0 0 0,0 0 0 0 0,0 1 1 0 0,1 0-1 0 0,0 0 0 0 0,-3 6 9 0 0,2 1-9 0 0,1-6 3 0 0,1 1-1 0 0,-1-1 1 0 0,1 1 0 0 0,1 0-1 0 0,0 0 1 0 0,0 0 0 0 0,0 6 6 0 0,1-9 0 0 0,0-1 0 0 0,0 0 0 0 0,0 0 0 0 0,-1 1 0 0 0,-1 2 0 0 0,-1 1 0 0 0,-1 5 0 0 0,14 45 0 0 0,-10-54 0 0 0,-1 0 0 0 0,1 0 0 0 0,1 0 0 0 0,-1 1 0 0 0,0-1 0 0 0,1 0 0 0 0,0 0 0 0 0,0 0 0 0 0,0 0 0 0 0,1-1 0 0 0,-1 1 0 0 0,1 0 0 0 0,0 0 0 0 0,0-1 0 0 0,0 1 0 0 0,0-1 0 0 0,1 0 0 0 0,-1 0 0 0 0,1 1 0 0 0,0-2 0 0 0,1 2 0 0 0,-2-2 3 0 0,0 1 0 0 0,0 0 0 0 0,0 0 1 0 0,0 0-1 0 0,-1 0 0 0 0,1 1-3 0 0,-1-2 6 0 0,0 0-1 0 0,0 0 1 0 0,0-1-1 0 0,0 1 1 0 0,0 0-1 0 0,0 0 1 0 0,0-1-1 0 0,1 1 0 0 0,-1-1 1 0 0,1 1-1 0 0,-1-1 1 0 0,1 0-1 0 0,0 1-5 0 0,45 19 424 0 0,-18-10-220 0 0,-28-11-189 0 0,0 1-1 0 0,0-1 1 0 0,0 0-1 0 0,0 0 1 0 0,1 1-1 0 0,-1-1 1 0 0,0 0-1 0 0,0 0 1 0 0,0 0-1 0 0,0 0 0 0 0,0 0 1 0 0,0-1-1 0 0,0 1 1 0 0,0 0-1 0 0,0 0 1 0 0,0-1-1 0 0,0 1 1 0 0,0-1-1 0 0,0 1 1 0 0,0-1-1 0 0,0 1 1 0 0,0-1-1 0 0,0 1 1 0 0,0-2-15 0 0,10-4 143 0 0,2 3-17 0 0,3-1 52 0 0,0-7 50 0 0,32-37 687 0 0,-25 24-502 0 0,1 1-74 0 0,-22 21-291 0 0,0-1 0 0 0,0 1 1 0 0,0-1-1 0 0,-1 0 1 0 0,1 0-1 0 0,1-2-48 0 0,4-12 157 0 0,-2 5-80 0 0,0 2-61 0 0,1 1 14 0 0,-5 8-24 0 0,0 0 1 0 0,0 0-1 0 0,0-1 1 0 0,0 1-1 0 0,0-1 1 0 0,-1 1-1 0 0,1-1 0 0 0,0 1 1 0 0,-1-1-1 0 0,1 1 1 0 0,-1-1-1 0 0,0 1 1 0 0,1-1-1 0 0,-1 0 1 0 0,0 1-1 0 0,0-1 1 0 0,0-1-7 0 0,5-25 39 0 0,-2 21-34 0 0,-1 0 0 0 0,0-1 0 0 0,-1 1 0 0 0,1-1 0 0 0,-1-1-5 0 0,-1-1 0 0 0,0 8 0 0 0,0 0 0 0 0,0 0 0 0 0,0 0 0 0 0,0 0 0 0 0,0 0 0 0 0,0 0 0 0 0,-1 0 0 0 0,1 0 0 0 0,-1 0 0 0 0,1 0 0 0 0,-1 0 0 0 0,-4-6 0 0 0,4 7 0 0 0,0-1 0 0 0,0 1 0 0 0,0 0 0 0 0,1-1 0 0 0,-1 1 0 0 0,0-1 0 0 0,1 0 0 0 0,-1 1 0 0 0,1-1 0 0 0,0 1 0 0 0,-1-1 0 0 0,1 0 0 0 0,0 1 0 0 0,0-1 0 0 0,1-15-37 0 0,-1 13 7 0 0,1 0 0 0 0,-1-1 0 0 0,0 1 0 0 0,0 0 0 0 0,0-1 1 0 0,-1 1-1 0 0,0 0 0 0 0,0-1 0 0 0,-1-2 30 0 0,-3-2-80 0 0,-1-3-60 0 0,4 1-5 0 0,2 1-75 0 0,-3-9-187 0 0,0 14 194 0 0,0-1-113 0 0,1 4 112 0 0,0-1-39 0 0,1 2-198 0 0,0 0-105 0 0,1 0 82 0 0,-1 1-39 0 0,1-2-599 0 0,0-2-466 0 0,0-5-890 0 0</inkml:trace>
  <inkml:trace contextRef="#ctx0" brushRef="#br0" timeOffset="500.47">300 492 4480 0 0,'0'0'132'0'0,"-3"0"-9"0"0,-10 3-45 0 0,5 2 38 0 0,-2 1 100 0 0,-1-4 80 0 0,6 1 71 0 0,4-2-315 0 0,-2 1 40 0 0,-4 4 56 0 0,4-5-64 0 0,-1 0 18 0 0,0 0 40 0 0,0 0 50 0 0,-2-1 60 0 0,-6 3 79 0 0,1 5-99 0 0,-2 3-40 0 0,12-10-177 0 0,0 0 1 0 0,0 0 0 0 0,-1 0 0 0 0,1 0 0 0 0,0-1-1 0 0,0 1 1 0 0,-1 0 0 0 0,1-1 0 0 0,-1 1 0 0 0,1-1-1 0 0,0 1 1 0 0,-1-1 0 0 0,1 0 0 0 0,-2 0-16 0 0,-3 3 126 0 0,-8 10-3 0 0,7-7-61 0 0,0 0 0 0 0,1 1 1 0 0,0 0-1 0 0,0 0 0 0 0,-5 8-62 0 0,6-5 69 0 0,4-8-55 0 0,0 1-1 0 0,0-1 1 0 0,-1 0-1 0 0,1 0 1 0 0,0 0-1 0 0,-1 0 0 0 0,1 0 1 0 0,-1 0-1 0 0,0 0-13 0 0,-10 9 63 0 0,8-8-47 0 0,1 0 1 0 0,-1 0 0 0 0,1 0-1 0 0,0 1 1 0 0,0-1-1 0 0,0 1 1 0 0,1 0-1 0 0,-1-1 1 0 0,1 1-1 0 0,-1 1-16 0 0,2 12 17 0 0,1-15-18 0 0,1 1 1 0 0,-1-1 0 0 0,0 0 0 0 0,-1 1-1 0 0,1-1 1 0 0,0 1 0 0 0,-1-1-1 0 0,1 0 1 0 0,-1 1 0 0 0,-1 1 0 0 0,-3 4-4 0 0,-1 4 6 0 0,4 2 28 0 0,0 0 33 0 0,-4 9 136 0 0,4-18-124 0 0,1 1 0 0 0,-1-1-1 0 0,1 1 1 0 0,0-1 0 0 0,0 5-75 0 0,4 10 140 0 0,2-6-55 0 0,0 2-54 0 0,-3 3-31 0 0,-2-15 0 0 0,0-1 0 0 0,0 0 0 0 0,0 1 0 0 0,0-1 0 0 0,1 0 0 0 0,0 1 0 0 0,0-1 0 0 0,0 1 0 0 0,2 5 11 0 0,-1 0 25 0 0,1 0-1 0 0,0 0 0 0 0,1-1 1 0 0,0 1-1 0 0,0-1 1 0 0,2 2-36 0 0,4-5 64 0 0,-5-3-32 0 0,-1 1-3 0 0,-1-1 0 0 0,0 1 0 0 0,0-1 0 0 0,0 1 0 0 0,0 0 0 0 0,2 2-29 0 0,-2-1 39 0 0,-1-1 0 0 0,1-1 0 0 0,0 1 0 0 0,0 0 0 0 0,1-1 0 0 0,2 2-39 0 0,9 3 143 0 0,4-1-25 0 0,-9-3-38 0 0,-7-2-37 0 0,-1 0 0 0 0,1-1 0 0 0,-1 1-1 0 0,1-1 1 0 0,-1 0 0 0 0,0 0 0 0 0,1 0 0 0 0,-1 0 0 0 0,1 0-1 0 0,-1 0 1 0 0,2-1-43 0 0,8-3 189 0 0,-1 0-41 0 0,-2 0-41 0 0,5-1 114 0 0,-4 1-61 0 0,15-8 217 0 0,-13 4-148 0 0,-4 3-88 0 0,3-3 35 0 0,6-2 96 0 0,0-4 70 0 0,-6 4-158 0 0,5 0-11 0 0,6-4 7 0 0,-8-2 5 0 0,4-10 27 0 0,6 7-16 0 0,-14 1-4 0 0,-2 9-117 0 0,-6 8-61 0 0,0-1 0 0 0,0 0 0 0 0,-1 1 0 0 0,1-1 0 0 0,-1 0 1 0 0,0 0-1 0 0,1 0 0 0 0,0-2-14 0 0,0-5 75 0 0,0-2 36 0 0,-2 7-88 0 0,0 1 0 0 0,0-1 0 0 0,1 1 0 0 0,0-1 0 0 0,0 1 0 0 0,0 0 0 0 0,0-1 0 0 0,1 0-23 0 0,4-12 88 0 0,-1-10 34 0 0,1 10-46 0 0,-2 4-41 0 0,-1-7-26 0 0,-3 4-16 0 0,1 11-4 0 0,-1 0 1 0 0,0 0-1 0 0,-1 0 1 0 0,1 0-1 0 0,-1 0 1 0 0,1 0 0 0 0,-2-1 10 0 0,-3-10-24 0 0,3 12 9 0 0,1-1-1 0 0,0 1 0 0 0,0 0 1 0 0,0-1-1 0 0,1 1 1 0 0,-1-1-1 0 0,1 1 1 0 0,-1-2 15 0 0,0-10-100 0 0,-7-2 4 0 0,4 8 33 0 0,-1-3-33 0 0,-1 1-9 0 0,-2-2-38 0 0,2 3-2 0 0,0 0-39 0 0,4 6 89 0 0,1 1-1 0 0,1 1-14 0 0,-1 0-40 0 0,0 1-51 0 0,0 0-61 0 0,0 0-27 0 0,0 0-51 0 0,0 0-44 0 0,-1 1-38 0 0,-1-1-519 0 0,1-1-88 0 0,0-2-715 0 0,1-5-985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05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942 349 4488 0 0,'-2'0'99'0'0,"-3"-1"-20"0"0,-5 1 106 0 0,-1 5-113 0 0,-8 4-43 0 0,12-7 4 0 0,1-1 57 0 0,-2 0 78 0 0,-5-2 159 0 0,-5 0 213 0 0,7 4-274 0 0,3 2-25 0 0,-2 1 81 0 0,-4-4 48 0 0,-2-1 44 0 0,2 2-84 0 0,1 0-83 0 0,2 1-77 0 0,5-2-107 0 0,-13 1 215 0 0,1 0-49 0 0,-1 7-63 0 0,15-7-115 0 0,0 0-1 0 0,-1 0 1 0 0,1-1 0 0 0,-1 0 0 0 0,-1 1-51 0 0,0-2 30 0 0,1 0 0 0 0,0-1-1 0 0,-1 1 1 0 0,1-1 0 0 0,-6 0-30 0 0,4-1 24 0 0,0 1 0 0 0,0 1-1 0 0,0-1 1 0 0,-4 2-24 0 0,-52 24 80 0 0,32-20-16 0 0,3 1-37 0 0,-52 12 163 0 0,22-6 121 0 0,0 3 1 0 0,0 2-312 0 0,55-17 19 0 0,0 0 0 0 0,0 0 1 0 0,0-1-1 0 0,-1 1 1 0 0,1-1-1 0 0,0 0 0 0 0,-1 0 1 0 0,1 0-20 0 0,-15 2 103 0 0,5 4 10 0 0,12-5-95 0 0,-1 0 1 0 0,1-1-1 0 0,-1 1 0 0 0,1 0 0 0 0,-1-1 0 0 0,1 1 1 0 0,-1-1-1 0 0,1 1 0 0 0,-1-1 0 0 0,1 0 0 0 0,-1 1 0 0 0,1-1 1 0 0,-1 0-19 0 0,-9 1 118 0 0,-2 6-13 0 0,12-6-95 0 0,-1 0 1 0 0,1-1-1 0 0,-1 1 1 0 0,0 0-1 0 0,1 0 0 0 0,-1-1 1 0 0,0 1-1 0 0,1-1 1 0 0,-1 1-1 0 0,0-1 0 0 0,0 0 1 0 0,1 0-1 0 0,-1 0-10 0 0,1 0 3 0 0,1 0 0 0 0,-1 0 0 0 0,1 0 0 0 0,-1 0 0 0 0,1 0 0 0 0,0 0 0 0 0,-1 0 0 0 0,1 0 0 0 0,-1 0-1 0 0,1 0 1 0 0,-1 0 0 0 0,1 0 0 0 0,-1 0 0 0 0,1 0 0 0 0,0 0 0 0 0,-1 0 0 0 0,1 1 0 0 0,-1-1 0 0 0,1 0 0 0 0,-1 0 0 0 0,1 0-1 0 0,0 1 1 0 0,-1-1 0 0 0,1 0 0 0 0,0 1 0 0 0,-1-1 0 0 0,1 0 0 0 0,0 1 0 0 0,-1-1 0 0 0,1 0 0 0 0,0 1 0 0 0,0-1-1 0 0,-1 0 1 0 0,1 1 0 0 0,0 0-3 0 0,0-1 3 0 0,0 0-1 0 0,0 1 0 0 0,-1-1 1 0 0,1 0-1 0 0,0 1 1 0 0,0-1-1 0 0,0 0 0 0 0,-1 1 1 0 0,1-1-1 0 0,0 0 1 0 0,0 1-1 0 0,-1-1 0 0 0,1 0 1 0 0,0 1-1 0 0,-1-1 1 0 0,1 0-1 0 0,0 0 0 0 0,-1 0 1 0 0,1 1-1 0 0,0-1 0 0 0,-1 0-2 0 0,-2 1 2 0 0,-1 0-1 0 0,1-1 0 0 0,0 1 1 0 0,-1-1-1 0 0,1 0 0 0 0,0 0 1 0 0,-2 0-2 0 0,-8 0 10 0 0,11 0 44 0 0,2-2-1 0 0,-3-12-32 0 0,0 9-7 0 0,-2-5 15 0 0,10-1-16 0 0,-2 6-5 0 0,-2 3 0 0 0,-1 0-1 0 0,1-1 0 0 0,-1 1 1 0 0,1 0-1 0 0,-1-1 0 0 0,0 1 1 0 0,0 0-1 0 0,0-1 0 0 0,0 1 1 0 0,0 0-1 0 0,-1-3-7 0 0,1 3 13 0 0,-1-1 1 0 0,1 1-1 0 0,0-1 0 0 0,0 1 0 0 0,0-1 1 0 0,0 0-1 0 0,1 1 0 0 0,-1-1 0 0 0,1 1 1 0 0,-1-1-1 0 0,1 1 0 0 0,0-1-13 0 0,12-25 105 0 0,-12 21-79 0 0,1 0 3 0 0,8-4 30 0 0,-6-1-47 0 0,-3 10-5 0 0,-1-1-1 0 0,1 1 1 0 0,0 0-1 0 0,-1-1 1 0 0,1 1-1 0 0,0 0 1 0 0,0 0-1 0 0,1 0 1 0 0,-1 0 0 0 0,0 0-1 0 0,1 0 1 0 0,1-2-7 0 0,6-7 17 0 0,1-7 62 0 0,2-3 1 0 0,-2 0-31 0 0,-1-2 30 0 0,-4 13-43 0 0,0 1 0 0 0,0 1 1 0 0,1-1-1 0 0,0 1 1 0 0,1 0-1 0 0,4-4-36 0 0,-4 5 37 0 0,5-5 42 0 0,0-3 36 0 0,4-8 53 0 0,-3 12 7 0 0,-10 1-81 0 0,0 0-33 0 0,9 1-40 0 0,-6 6-21 0 0,-1-1 0 0 0,0 0 0 0 0,0-1 0 0 0,-1 1 0 0 0,1-1 0 0 0,-1 0 0 0 0,0 0 0 0 0,3-5 0 0 0,-2 0 8 0 0,-4 8 1 0 0,0-1 0 0 0,0 1 0 0 0,0 0 0 0 0,0 0 1 0 0,1 0-1 0 0,-1 0 0 0 0,1 0 0 0 0,0 0 0 0 0,-1 0-9 0 0,6-4 37 0 0,-6 3-25 0 0,1 1 0 0 0,0 0-1 0 0,0 0 1 0 0,0 0 0 0 0,0 1-1 0 0,0-1 1 0 0,0 0 0 0 0,0 1-1 0 0,1-1 1 0 0,-1 1 0 0 0,1 0 0 0 0,-1 0-1 0 0,1 0 1 0 0,-1 0 0 0 0,1 0-1 0 0,0 0-11 0 0,-3 1 1 0 0,0 0 1 0 0,0 0-1 0 0,0 0 0 0 0,1 0 0 0 0,-1 0 1 0 0,0 1-1 0 0,0-1 0 0 0,0 0 0 0 0,0 0 0 0 0,0 0 1 0 0,0 0-1 0 0,0 0 0 0 0,0 0 0 0 0,0 0 0 0 0,0 0 1 0 0,1-1-1 0 0,-1 1 0 0 0,0 0 0 0 0,0 0 1 0 0,0 0-1 0 0,0 0 0 0 0,0 0 0 0 0,0 0 0 0 0,0 0 1 0 0,0 0-1 0 0,0 0 0 0 0,0 0 0 0 0,0 0 1 0 0,1 0-1 0 0,-1 0 0 0 0,0 0 0 0 0,0 0 0 0 0,0 0 1 0 0,0 0-1 0 0,0 0 0 0 0,0-1 0 0 0,0 1 0 0 0,0 0 1 0 0,0 0-1 0 0,0 0 0 0 0,0 0 0 0 0,0 0 1 0 0,0 0-1 0 0,0 0 0 0 0,0 0 0 0 0,0 0 0 0 0,0 0 1 0 0,0-1-1 0 0,0 1 0 0 0,0 0 0 0 0,0 0 1 0 0,0 0-1 0 0,0 0 0 0 0,0 0 0 0 0,0 0 0 0 0,0 0 1 0 0,0 0-2 0 0,0-1 3 0 0,0 0 1 0 0,0 1-1 0 0,0-1 1 0 0,0 0-1 0 0,0 1 1 0 0,0-1-1 0 0,0 0 1 0 0,0 1 0 0 0,1-1-1 0 0,-1 0 1 0 0,0 1-1 0 0,0-1 1 0 0,1 0-1 0 0,-1 1 1 0 0,0-1-4 0 0,1 1 0 0 0,0-1 0 0 0,-1 1 0 0 0,1 0 0 0 0,-1 0 0 0 0,1-1 0 0 0,0 1 0 0 0,-1 0 0 0 0,1 0 0 0 0,0 0 0 0 0,-1 0 0 0 0,1-1 0 0 0,0 1 0 0 0,0 0 0 0 0,-1 0 0 0 0,1 1 0 0 0,6-2-11 0 0,-6 1 10 0 0,-1 0 0 0 0,0 0 0 0 0,1 0 0 0 0,-1 0 1 0 0,0 0-1 0 0,1-1 0 0 0,-1 1 0 0 0,0 0 0 0 0,0 0 0 0 0,1 0 1 0 0,-1 0-1 0 0,0 0 0 0 0,1 0 0 0 0,-1 1 0 0 0,0-1 1 0 0,1 0-1 0 0,-1 0 0 0 0,0 0 0 0 0,0 0 0 0 0,1 0 1 0 0,-1 0-1 0 0,0 0 0 0 0,0 1 0 0 0,1-1 0 0 0,-1 0 0 0 0,0 0 1 0 0,0 0-1 0 0,1 1 0 0 0,-1-1 0 0 0,0 0 0 0 0,0 0 1 0 0,0 0-1 0 0,0 1 0 0 0,1-1 0 0 0,-1 0 1 0 0,1 29-13 0 0,-1-17 13 0 0,-1-9 0 0 0,1 0 0 0 0,0 0 0 0 0,0 1 0 0 0,0-1 0 0 0,0 0 0 0 0,1 0 0 0 0,-1 0 0 0 0,1 1 0 0 0,0-1 0 0 0,0 0 0 0 0,4 5 0 0 0,-4-6 0 0 0,0-1 0 0 0,0 1 0 0 0,0-1 0 0 0,-1 1 0 0 0,1-1 0 0 0,0 1 0 0 0,-1-1 0 0 0,1 1 0 0 0,-1-1 0 0 0,0 1 0 0 0,1 0 0 0 0,-1-1 0 0 0,0 1 0 0 0,0 0 0 0 0,-1 21 0 0 0,1-16 0 0 0,0-1 0 0 0,0 1 0 0 0,0 0 0 0 0,0-1 0 0 0,1 1 0 0 0,0-1 0 0 0,1 1 0 0 0,3 8 0 0 0,-3-11 0 0 0,-1-1 0 0 0,0 0 0 0 0,0 1 0 0 0,0-1 0 0 0,0 1 0 0 0,-1-1 0 0 0,1 1 0 0 0,-1-1 0 0 0,0 1 0 0 0,0 54 48 0 0,0 1 83 0 0,0 39 221 0 0,0 62 352 0 0,0-91-441 0 0,0 0-68 0 0,0-1-110 0 0,0-66-77 0 0,0 0-1 0 0,0 0 1 0 0,0 0 0 0 0,1-1-1 0 0,-1 1 1 0 0,1 0-1 0 0,-1 0 1 0 0,1-1-1 0 0,0 1 1 0 0,-1 0 0 0 0,2 0-8 0 0,-1-1 4 0 0,-1 0 1 0 0,1 1-1 0 0,-1-1 1 0 0,1 0-1 0 0,-1 0 1 0 0,0 0-1 0 0,1 1 1 0 0,-1-1-1 0 0,0 0 1 0 0,0 1 0 0 0,0-1-5 0 0,-4 20 50 0 0,0-3 23 0 0,3-8 0 0 0,0 2 34 0 0,1-2-54 0 0,0-1 10 0 0,0 6 56 0 0,0-11-323 0 0,0-1 82 0 0,0 0 71 0 0,0-1 60 0 0,0 1 58 0 0,0-1 44 0 0,0 1 375 0 0,0-2-318 0 0,0 0-107 0 0,0-1-40 0 0,0 0-44 0 0,0 0-45 0 0,0 0-53 0 0,0 1-58 0 0,0-1-85 0 0,0 0-84 0 0,0 1-90 0 0,0-1-99 0 0,0 1-107 0 0,0 0-115 0 0,0 0-122 0 0,0 0 391 0 0,0 0-33 0 0,0-1-1477 0 0,0 0-1137 0 0</inkml:trace>
  <inkml:trace contextRef="#ctx0" brushRef="#br0" timeOffset="285.05">1069 964 9520 0 0,'0'0'276'0'0,"0"0"2"0"0,0 0-163 0 0,0 0-24 0 0,0 3 5 0 0,0 1-65 0 0,1 1 47 0 0,7 8 306 0 0,-4-9-249 0 0,-4-4-117 0 0,0 0 1 0 0,0 0 0 0 0,1 1 0 0 0,-1-1-1 0 0,0 0 1 0 0,0 0 0 0 0,0 1-1 0 0,1-1 1 0 0,-1 0 0 0 0,0 1 0 0 0,0-1-1 0 0,0 0 1 0 0,0 0 0 0 0,0 1-1 0 0,0-1 1 0 0,0 0 0 0 0,1 1 0 0 0,-1-1-1 0 0,0 0 1 0 0,0 1 0 0 0,0-1-1 0 0,0 0 1 0 0,0 1 0 0 0,-1-1 0 0 0,1 0-1 0 0,0 1-18 0 0,0 4 105 0 0,0 1 91 0 0,0 2 97 0 0,0 12 468 0 0,0-13-537 0 0,0-2-78 0 0,0-1-67 0 0,3 1 299 0 0,-2-3-337 0 0,0-1 1 0 0,1 0 0 0 0,-1 1 0 0 0,0-1 0 0 0,0 1 0 0 0,-1 0-1 0 0,1-1 1 0 0,0 1 0 0 0,0 0 0 0 0,-1 0 0 0 0,1-1-1 0 0,-1 1 1 0 0,0 0-42 0 0,2 10 269 0 0,-2-3-18 0 0,0 1 72 0 0,0-6-151 0 0,3 1 32 0 0,7 6-38 0 0,-7-6-6 0 0,-3 8-27 0 0,0 18-111 0 0,0-27-45 0 0,0 1-83 0 0,0-1 7 0 0,0 2-38 0 0,0 7-77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58.2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334 111 4112 0 0,'0'0'119'0'0,"0"-3"1"0"0,-1-2-122 0 0,-1 2 58 0 0,0 0 50 0 0,-1 1 42 0 0,-2-2 153 0 0,2-5 236 0 0,3 6 71 0 0,0 3 4 0 0,-3 0-11 0 0,3 0-562 0 0,-1 0 0 0 0,0 0 0 0 0,1 0-1 0 0,-1 0 1 0 0,0 0 0 0 0,1-1 0 0 0,-1 1-1 0 0,0 0 1 0 0,1 0 0 0 0,-1-1 0 0 0,1 1-1 0 0,-1 0 1 0 0,1-1 0 0 0,-1 1 0 0 0,0-1-1 0 0,1 1 1 0 0,0 0 0 0 0,-1-1-1 0 0,1 1 1 0 0,-1-1 0 0 0,1 0 0 0 0,-1 1-1 0 0,1-1-38 0 0,0 1 38 0 0,-1-1 0 0 0,1 1 0 0 0,0-1-1 0 0,-1 0 1 0 0,1 1 0 0 0,-1 0-1 0 0,1-1 1 0 0,-1 1 0 0 0,1-1 0 0 0,-1 1-1 0 0,1 0 1 0 0,-1-1 0 0 0,0 1 0 0 0,1 0-1 0 0,-1-1 1 0 0,1 1 0 0 0,-1 0-1 0 0,0 0 1 0 0,1 0 0 0 0,-1-1 0 0 0,0 1-1 0 0,1 0 1 0 0,-1 0-38 0 0,-4-2 493 0 0,-6-9-39 0 0,9 10-202 0 0,0-1-67 0 0,0 2-57 0 0,0-1-46 0 0,0 1-27 0 0,-3 1 1 0 0,5-1 0 0 0,-1 1 6 0 0,-9-2 364 0 0,-1 1-66 0 0,-2-1-10 0 0,2 1-79 0 0,0 1-73 0 0,2 2-63 0 0,-31 18 427 0 0,20-10-312 0 0,1-1-62 0 0,14-7-142 0 0,-2 1 57 0 0,3 3-41 0 0,1-2-52 0 0,1 0 0 0 0,0-2-14 0 0,-6 4 25 0 0,-9 9 40 0 0,10-9-30 0 0,5-5-27 0 0,-1 0-1 0 0,1 0 1 0 0,0 0-1 0 0,0 1 1 0 0,0-1-1 0 0,0 0 1 0 0,1 1 0 0 0,-1 0-1 0 0,0-1 1 0 0,0 2-4 0 0,-1 9 0 0 0,3-10 0 0 0,0-1 0 0 0,-1 0 0 0 0,0 1 0 0 0,1-1 0 0 0,-1 0 0 0 0,0 0 0 0 0,0 0 0 0 0,0 0 0 0 0,0 1 0 0 0,-1-1 0 0 0,1-1 0 0 0,-1 1 0 0 0,1 0 0 0 0,-1 0 0 0 0,0 0 0 0 0,1 0 0 0 0,-1 0 0 0 0,0 1 0 0 0,1-1 0 0 0,0 0 0 0 0,-1 1 0 0 0,1-1 0 0 0,0 1 0 0 0,0-1 0 0 0,0 1 0 0 0,1 0 0 0 0,-1-1 0 0 0,1 1 0 0 0,-1 1 0 0 0,1 7 0 0 0,-1 1 0 0 0,1 0 0 0 0,1 0 0 0 0,0 16 0 0 0,-1-19 0 0 0,0-1 0 0 0,0 1 0 0 0,1-1 0 0 0,0 1 0 0 0,0-1 0 0 0,1 0 0 0 0,0 0 0 0 0,1 1 0 0 0,0-1 0 0 0,0 0 0 0 0,0-1 0 0 0,0 0 0 0 0,-1 0 0 0 0,2 7 0 0 0,-2-8 0 0 0,-1 0 0 0 0,1 0 0 0 0,1-1 0 0 0,-1 1 0 0 0,1-1 0 0 0,-1 1 0 0 0,3 1 0 0 0,58 82 0 0 0,-59-83 0 0 0,1 0 0 0 0,0 0 0 0 0,0 0 0 0 0,3 1 0 0 0,9 12 0 0 0,-2 7 0 0 0,-13-23 0 0 0,-1 1 0 0 0,1-1 0 0 0,-1 0 0 0 0,1 0 0 0 0,0 0 0 0 0,0-1 0 0 0,1 1 0 0 0,-1 0 0 0 0,0-1 0 0 0,1 1 0 0 0,-1-2 0 0 0,0 0 0 0 0,0 0 0 0 0,0-1 0 0 0,0 1 0 0 0,0 0 0 0 0,0-1 0 0 0,0 0 0 0 0,1 1 0 0 0,7 1 0 0 0,-4 0 0 0 0,-1 0 0 0 0,1 1 0 0 0,-1-1 0 0 0,0 1 0 0 0,0 1 0 0 0,4 1 0 0 0,-5-1 0 0 0,1-1 0 0 0,0 0 0 0 0,0 0 0 0 0,0-1 0 0 0,0 0 0 0 0,4 2 0 0 0,-2-3 0 0 0,1 0 0 0 0,-1 0 0 0 0,1 0 0 0 0,-1-1 0 0 0,1 0 0 0 0,1-1 0 0 0,19 0 0 0 0,-20 1 8 0 0,0-1 1 0 0,-1 0-1 0 0,1-1 1 0 0,5-1-9 0 0,-5 0 13 0 0,0 2 1 0 0,0-1-1 0 0,0 1 1 0 0,5 0-14 0 0,-11 1 7 0 0,-1 0 1 0 0,1 0 0 0 0,0 0-1 0 0,-1-1 1 0 0,1 1 0 0 0,-1 0-1 0 0,1-1 1 0 0,0 1 0 0 0,-1-1-1 0 0,1 1 1 0 0,-1-1 0 0 0,1 0-1 0 0,-1 1 1 0 0,0-1 0 0 0,1 0-1 0 0,-1 0 1 0 0,1-1-8 0 0,7-4 28 0 0,-4 2-7 0 0,1 0-1 0 0,-1 0 0 0 0,0 0 1 0 0,-1-1-1 0 0,1 0 0 0 0,-1 0 1 0 0,0 0-1 0 0,2-4-20 0 0,-3 6 32 0 0,-1-1 1 0 0,0 1 0 0 0,0-1-1 0 0,-1 0 1 0 0,1 0-1 0 0,-1 0 1 0 0,0 0 0 0 0,0 0-33 0 0,3-9 91 0 0,6-8 108 0 0,-4-5-9 0 0,-1 10-84 0 0,-3 13-87 0 0,-1 0 1 0 0,0-1-1 0 0,0 1 1 0 0,0 0-1 0 0,0-1 1 0 0,-1 1-1 0 0,1-1 1 0 0,-1 0 0 0 0,0 1-20 0 0,-1-5 38 0 0,1 0 0 0 0,-1 0 0 0 0,-1 1 0 0 0,0-1 0 0 0,0-1-38 0 0,0 2 27 0 0,0-1 0 0 0,0 0 1 0 0,1 1-1 0 0,1-1 0 0 0,-1-1-27 0 0,0-2 17 0 0,0 0-1 0 0,-1 1 1 0 0,-1-1-1 0 0,0 1 1 0 0,0-1 0 0 0,-1 1-1 0 0,-4-8-16 0 0,1 2 30 0 0,3 4-16 0 0,-2 1 0 0 0,0-1 0 0 0,0 1 0 0 0,-1 0 0 0 0,0 1 0 0 0,-1 0 0 0 0,0 0 1 0 0,-1 0-1 0 0,0 1 0 0 0,-2-1-14 0 0,-12-14 11 0 0,-19-24-11 0 0,15 10 53 0 0,11 18-49 0 0,12 15-18 0 0,-1 0 1 0 0,-1 1 0 0 0,1 0 0 0 0,-4-3 13 0 0,-7-6-21 0 0,7 3-29 0 0,-3-2-100 0 0,6 7 26 0 0,-1 1-39 0 0,-6-2-264 0 0,11 3 274 0 0,2 1-19 0 0,-1 1 8 0 0,0-1-56 0 0,1 1-65 0 0,-1 0-78 0 0,0 0 18 0 0,0 1-49 0 0,0-1-44 0 0,0 1-38 0 0,-1 0-139 0 0,0-1-37 0 0,-3 1-1436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01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141 32 3312 0 0,'0'0'68'0'0,"0"0"16"0"0,0 0 5 0 0,0 0 22 0 0,0 0 66 0 0,0 0 23 0 0,0 0 7 0 0,0 0-3 0 0,0 0-17 0 0,0 0-10 0 0,0 0-1 0 0,0 0 17 0 0,0 0 73 0 0,0 0 28 0 0,0 0 9 0 0,0 0-7 0 0,0 0-35 0 0,0 0-18 0 0,0 0-3 0 0,0 0 8 0 0,0 0 34 0 0,0 0 20 0 0,0 0 2 0 0,0 0-14 0 0,0 0-56 0 0,0 0-30 0 0,0 0-4 0 0,0 0-16 0 0,0 0-67 0 0,0 0-28 0 0,0 0-7 0 0,0 0-2 0 0,0 0 0 0 0,0 0 0 0 0,0 0 0 0 0,0 0-3 0 0,0 0-10 0 0,0 0-3 0 0,0 0 0 0 0,0 0 0 0 0,0 0 0 0 0,0 0 0 0 0,0 0 0 0 0,0 0 0 0 0,0 0 0 0 0,0 0 0 0 0,0 0 0 0 0,0 0 0 0 0,0 0 0 0 0,0 0 0 0 0,0 0 5 0 0,0 0 22 0 0,0 0 5 0 0,0 0 0 0 0,0 0-6 0 0,0 0-20 0 0,0 0-6 0 0,0 0 0 0 0,0 0 0 0 0,2 0-11 0 0,9 0-32 0 0,-9 0 33 0 0,-4 3-1 0 0,-9 8-32 0 0,6-6 22 0 0,-8 5-32 0 0,0-4-11 0 0,11-2-2 0 0,1-1 2 0 0,-15 5 12 0 0,13-5-7 0 0,1 0 1 0 0,-1 0-1 0 0,0 0 0 0 0,1 0 0 0 0,0 0 0 0 0,0 0 0 0 0,0 1 0 0 0,0-1 0 0 0,0 1 0 0 0,0 2-5 0 0,-2 1 3 0 0,3-1 10 0 0,1-5-10 0 0,0 0-1 0 0,0 0 1 0 0,0 0-1 0 0,0 0 1 0 0,0 0-1 0 0,0 0 1 0 0,0 0-1 0 0,-1 0 1 0 0,1-1-1 0 0,0 1 1 0 0,-1 0-1 0 0,1 0 0 0 0,0 0 1 0 0,-1 0-1 0 0,1-1 1 0 0,-1 1-3 0 0,-6 10 11 0 0,4-8-11 0 0,1 0 0 0 0,0 0 0 0 0,0 1 0 0 0,0-1 0 0 0,0 1 0 0 0,0-1 0 0 0,1 1 0 0 0,-1 0 0 0 0,1-1 0 0 0,0 1 0 0 0,0 0 0 0 0,0 4 0 0 0,1-3 0 0 0,-1 0 0 0 0,0 0 0 0 0,0 0 0 0 0,0 0 0 0 0,-2 5 0 0 0,1-5 0 0 0,0 1 0 0 0,1 0 0 0 0,0 0 0 0 0,0-1 0 0 0,0 1 0 0 0,0 1 0 0 0,2 8 0 0 0,-1-7 0 0 0,0 0 0 0 0,0-1 0 0 0,-1 1 0 0 0,0 0 0 0 0,0 1 0 0 0,-3 5 0 0 0,2-8 0 0 0,1-1 0 0 0,-1 1 0 0 0,1-1 0 0 0,0 1 0 0 0,1 0 0 0 0,-1 0 0 0 0,1-1 0 0 0,0 1 0 0 0,1 5 0 0 0,4 12 0 0 0,-2-12 0 0 0,-1 0 0 0 0,0-1 0 0 0,-1 1 0 0 0,-1 2 0 0 0,1-6-1 0 0,-1-1 1 0 0,1 0 0 0 0,0 1-1 0 0,0-1 1 0 0,1 0 0 0 0,0 1 0 0 0,4 16 15 0 0,-3-3 11 0 0,-2-12-16 0 0,0-1 1 0 0,0 1-1 0 0,1-1 0 0 0,0 0 1 0 0,1 0-1 0 0,2 6-10 0 0,-1-4 37 0 0,-1 0 1 0 0,1 0-1 0 0,-2 1 1 0 0,1 0-38 0 0,-1-1 35 0 0,1 1 0 0 0,0 0 0 0 0,1-1 1 0 0,0 0-36 0 0,3 8 43 0 0,16 25 128 0 0,-8-23-43 0 0,5-2 34 0 0,-8-10-99 0 0,8 6 96 0 0,-7-1 39 0 0,-9-9-116 0 0,0 0-1 0 0,-1-1 1 0 0,2 1 0 0 0,-1-1 0 0 0,0 0 0 0 0,0 0 0 0 0,1 0 0 0 0,1 0-82 0 0,10 4 196 0 0,-11-5-153 0 0,-3 0-26 0 0,-1-1 1 0 0,0 0-1 0 0,0 1 0 0 0,0-1 0 0 0,0 0 1 0 0,0 0-1 0 0,0 0 0 0 0,0 0 0 0 0,0 0 1 0 0,0 0-1 0 0,1 0 0 0 0,-1 0 0 0 0,0 0 1 0 0,0-1-18 0 0,10-5 184 0 0,-4 1-68 0 0,9-3 176 0 0,0 2-41 0 0,-9 4-152 0 0,-1-1 0 0 0,1 0-1 0 0,-1 0 1 0 0,1 0 0 0 0,-1-1-1 0 0,0 0 1 0 0,0 0 0 0 0,-1-1 0 0 0,1 0-99 0 0,9-10 266 0 0,-3 0-68 0 0,-1 0-55 0 0,-4 0-39 0 0,-6 12-77 0 0,5-13 138 0 0,5 0 25 0 0,-9 14-165 0 0,0-1 0 0 0,0 1 0 0 0,0-1 0 0 0,-1 0 0 0 0,1 0 0 0 0,-1 0 0 0 0,0 0 0 0 0,0 0 1 0 0,0 0-1 0 0,0 0 0 0 0,-1 0 0 0 0,1 0 0 0 0,-1 0 0 0 0,0-2-25 0 0,1-28 199 0 0,-2 11-106 0 0,0-4-54 0 0,2 14-39 0 0,-1 8 0 0 0,1 0 0 0 0,-1 1 0 0 0,0-1 0 0 0,-1 1 0 0 0,1-1 0 0 0,0 0 0 0 0,-1 1 0 0 0,0-1 0 0 0,0-1 0 0 0,-10-19 0 0 0,7 17 0 0 0,0-1 0 0 0,1 1 0 0 0,-2-7 0 0 0,1-4-1 0 0,3 10-14 0 0,-1 1 1 0 0,0-1 0 0 0,-1 1-1 0 0,0 0 1 0 0,0-1 14 0 0,-18-38-16 0 0,12 25 17 0 0,0 0-1 0 0,-2 1 0 0 0,-13-14 0 0 0,14-1-13 0 0,-6 5-56 0 0,-2 0-1 0 0,-14-18 70 0 0,24 35-8 0 0,-23-23 26 0 0,26 29-5 0 0,4 5-6 0 0,0 0 1 0 0,-1 0-1 0 0,1 0 0 0 0,0 0 1 0 0,-1 0-1 0 0,0 1 0 0 0,1-1 1 0 0,-1 0-1 0 0,0 1 0 0 0,0 0 1 0 0,0-1-1 0 0,0 1 0 0 0,0 0 1 0 0,-2-1-8 0 0,-1-1 10 0 0,1 0-47 0 0,-4-5-88 0 0,1 1-53 0 0,-8-8-196 0 0,7 9 202 0 0,-5 1-112 0 0,8-2 75 0 0,5 7 196 0 0,-1-1 0 0 0,1 1 0 0 0,0-1 1 0 0,0 1-1 0 0,0 0 0 0 0,-1-1 0 0 0,1 1 0 0 0,0 0 1 0 0,0-1-1 0 0,-1 1 0 0 0,1 0 0 0 0,0 0 1 0 0,-1-1-1 0 0,1 1 0 0 0,0 0 0 0 0,-1 0 0 0 0,1-1 1 0 0,-1 1-1 0 0,1 0 0 0 0,0 0 0 0 0,-1 0 1 0 0,1 0-1 0 0,-1 0 0 0 0,1 0 0 0 0,0 0 0 0 0,-1-1 1 0 0,1 1-1 0 0,-1 0 0 0 0,1 0 0 0 0,-1 1 1 0 0,1-1 12 0 0,-3-1-192 0 0,0-1 36 0 0,-1-2-38 0 0,-2-3-144 0 0,3 5-273 0 0,3 2-18 0 0</inkml:trace>
  <inkml:trace contextRef="#ctx0" brushRef="#br0" timeOffset="2679.66">598 932 5064 0 0,'0'0'108'0'0,"0"0"17"0"0,-2 2 14 0 0,-9 11-10 0 0,8-7-109 0 0,0 0-12 0 0,-7 14 28 0 0,2-3 203 0 0,-13 28 393 0 0,14-29-449 0 0,1 0-50 0 0,1-2-93 0 0,4-11-21 0 0,-6 15 123 0 0,-3-5-38 0 0,8-12-94 0 0,1 0 0 0 0,0 0 0 0 0,-1 1 0 0 0,1-1-1 0 0,0 0 1 0 0,0 1 0 0 0,0-1 0 0 0,0 0 0 0 0,0 1 0 0 0,1 0 0 0 0,-1-1 0 0 0,0 1-1 0 0,1-1 1 0 0,-1 1 0 0 0,1 0 0 0 0,-1-1 0 0 0,1 1 0 0 0,0 0 0 0 0,0-1-1 0 0,0 2-9 0 0,-1 7 17 0 0,0-8-1 0 0,1-1 1 0 0,-1 1 0 0 0,1-1-1 0 0,-1 1 1 0 0,0-1-1 0 0,0 0 1 0 0,1 1 0 0 0,-1-1-1 0 0,0 0 1 0 0,0 0 0 0 0,-1 1-17 0 0,-3 4-6 0 0,0 1-68 0 0,-1 3-90 0 0,-1 3-113 0 0,5-10-78 0 0,-1 0-96 0 0,0 1-182 0 0,-3 1-421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10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0 5792 0 0,'0'0'166'0'0,"0"0"-43"0"0,0 0-12 0 0,0 0 34 0 0,0 0 116 0 0,0 0 215 0 0,0 0 18 0 0,-3 0-17 0 0,2 0-334 0 0,0 0-75 0 0,0 0-75 0 0,-1 0-121 0 0,2 0 109 0 0,-1 0 68 0 0,-1 0 101 0 0,1 0 96 0 0,1 0-76 0 0,-1 0 35 0 0,0 0 38 0 0,0 0 41 0 0,1 0 44 0 0,-1 0 47 0 0,1 3-186 0 0,0-3-178 0 0,0 1 1 0 0,0 0-1 0 0,0-1 1 0 0,-1 1-1 0 0,1 0 1 0 0,0-1-1 0 0,0 1 0 0 0,0 0 1 0 0,-1-1-1 0 0,1 1 1 0 0,0-1-1 0 0,-1 1 0 0 0,1-1 1 0 0,0 1-1 0 0,-1-1 1 0 0,1 1-1 0 0,-1-1 1 0 0,1 1-1 0 0,-1-1 0 0 0,1 1 1 0 0,-1-1-1 0 0,1 0 1 0 0,-1 1-12 0 0,0-1 11 0 0,1 1 0 0 0,-1-1-1 0 0,1 0 1 0 0,-1 1 0 0 0,1-1 0 0 0,-1 1 0 0 0,1-1 0 0 0,-1 1 0 0 0,1-1 0 0 0,0 1 0 0 0,-1-1 0 0 0,1 1 0 0 0,0-1 0 0 0,-1 1 0 0 0,1 0 0 0 0,0-1 0 0 0,0 1 0 0 0,-1 0 0 0 0,1-1 0 0 0,0 1 0 0 0,0 0 0 0 0,0-1 0 0 0,0 1-11 0 0,-3 4 162 0 0,2-3-144 0 0,0-1 0 0 0,0 1 0 0 0,0-1 0 0 0,0 1-1 0 0,0 0 1 0 0,0-1 0 0 0,0 1 0 0 0,0 0-1 0 0,1-1 1 0 0,-1 1 0 0 0,1 0 0 0 0,-1 0 0 0 0,1 1-18 0 0,-2 30 270 0 0,2-30-248 0 0,0 20 162 0 0,0 31 165 0 0,0-18-72 0 0,1-31-225 0 0,-1 0 1 0 0,1 0-1 0 0,0 0 0 0 0,1 1 1 0 0,1 3-53 0 0,3 15 171 0 0,-4-7-94 0 0,-3-4-19 0 0,1 7 43 0 0,4-3 14 0 0,-1-7-68 0 0,-1 0 0 0 0,1 0 0 0 0,-1 0 0 0 0,-1 0 0 0 0,0 0 0 0 0,-1 2-47 0 0,1 26 158 0 0,-1 82 287 0 0,0-69-290 0 0,-1-43-125 0 0,1 0 0 0 0,-1-1 1 0 0,-1 1-1 0 0,1-1 1 0 0,-2 2-31 0 0,1-2 37 0 0,0 1-1 0 0,1 0 1 0 0,-1 0 0 0 0,2 0 0 0 0,-1 1-37 0 0,1 24 158 0 0,0-3 103 0 0,0-1 60 0 0,0 40 500 0 0,0-46-597 0 0,0 1-33 0 0,0-22-392 0 0,0 0 79 0 0,1 0 67 0 0,-1-1 57 0 0,1 0 63 0 0,0 0 50 0 0,2 1 357 0 0,-1-2-241 0 0,-1 1-175 0 0,0 0-58 0 0,0 0-39 0 0,-1-1-35 0 0,1 1-41 0 0,-1 1-43 0 0,1-1-109 0 0,0 1-83 0 0,-1 1-90 0 0,1 0-100 0 0,-1 0-107 0 0,1 1-115 0 0,-1 0-123 0 0,0-2 395 0 0,0 1-33 0 0,0-7-1440 0 0,0-5-1115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11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1 6536 0 0,'0'0'141'0'0,"0"0"23"0"0,0 0 13 0 0,0 0 43 0 0,0 0 131 0 0,0 0 53 0 0,0 0 11 0 0,0 0-26 0 0,0 0-112 0 0,0 0-49 0 0,0 2-10 0 0,0 0-172 0 0,1 1 55 0 0,-1 4 136 0 0,0 10 430 0 0,-1-11-481 0 0,0-2-70 0 0,1-2-101 0 0,-1-1-35 0 0,-3 3 139 0 0,4-4-113 0 0,0 0-1 0 0,-1 0 1 0 0,1 0 0 0 0,0 1-1 0 0,0-1 1 0 0,0 0 0 0 0,0 0-1 0 0,0 0 1 0 0,0 0 0 0 0,-1 0-1 0 0,1 0 1 0 0,0 0 0 0 0,0 0-1 0 0,0 0 1 0 0,0 1 0 0 0,0-1-1 0 0,0 0 1 0 0,0 0 0 0 0,0 0-1 0 0,0 0 1 0 0,0 0 0 0 0,-1 1-1 0 0,1-1 1 0 0,0 0 0 0 0,0 0-1 0 0,0 0 1 0 0,0 0 0 0 0,0 0-1 0 0,0 1 1 0 0,0-1 0 0 0,0 0-1 0 0,0 0 1 0 0,0 0 0 0 0,0 0 0 0 0,0 0-1 0 0,1 1 1 0 0,-1-1 0 0 0,0 0-1 0 0,0 0 1 0 0,0 0 0 0 0,0 0-1 0 0,0 0 1 0 0,0 0 0 0 0,0 1-1 0 0,0-1 1 0 0,0 0 0 0 0,0 0-1 0 0,0 0 1 0 0,1 0 0 0 0,-1 0-1 0 0,0 0-5 0 0,5 9 124 0 0,-4-6-67 0 0,0 0 1 0 0,-1 0-1 0 0,1 0 1 0 0,-1 0 0 0 0,1 1-1 0 0,-1-1 1 0 0,0 0 0 0 0,-1 1-58 0 0,0 6 116 0 0,-1-4-41 0 0,-1-4-38 0 0,2-2-35 0 0,1 0 1 0 0,0 0-1 0 0,0 0 1 0 0,-1 0-1 0 0,1 0 1 0 0,0 0-1 0 0,0 1 1 0 0,-1-1-1 0 0,1 0 1 0 0,0 0-1 0 0,0 0 1 0 0,0 0-1 0 0,-1 1 1 0 0,1-1-1 0 0,0 0 1 0 0,0 0-1 0 0,0 1 0 0 0,0-1 1 0 0,0 0-1 0 0,-1 0 1 0 0,1 1-1 0 0,0-1 1 0 0,0 0-1 0 0,0 0 1 0 0,0 1-1 0 0,0-1 1 0 0,0 0-1 0 0,0 0-2 0 0,8 22 98 0 0,-6-12-6 0 0,-2 4-46 0 0,0 41 132 0 0,3-37-129 0 0,3-3 13 0 0,-5-11-47 0 0,0-1 1 0 0,1 0 0 0 0,-1 0-1 0 0,-1 1 1 0 0,1-1-1 0 0,0 1 1 0 0,-1-1 0 0 0,0 2-16 0 0,0 33 164 0 0,0 48 154 0 0,0-28-40 0 0,0-49-220 0 0,-1 0 1 0 0,0 0-1 0 0,-2 6-58 0 0,-5 14 153 0 0,4-13-20 0 0,5 5-49 0 0,-1-8-49 0 0,0 47 97 0 0,0-57-118 0 0,0 1 1 0 0,0-1-1 0 0,0 0 0 0 0,-1 0 1 0 0,0 0-1 0 0,0 1 1 0 0,0-1-1 0 0,0 0 1 0 0,-1 3-15 0 0,-4 9 64 0 0,4 15 72 0 0,2-24-99 0 0,0 0 1 0 0,-1 0-1 0 0,1-1 1 0 0,-2 5-38 0 0,-3 7 74 0 0,3-11-32 0 0,0 1 1 0 0,1 0 0 0 0,0 0 0 0 0,0 0 0 0 0,0 3-43 0 0,1-9 14 0 0,0 1 0 0 0,0 0 0 0 0,0-1 0 0 0,-1 1 0 0 0,1 0 1 0 0,0-1-1 0 0,-1 1 0 0 0,1 0 0 0 0,-1-1 0 0 0,0 1 1 0 0,1-1-1 0 0,-1 1 0 0 0,0-1 0 0 0,0 1-14 0 0,-5 10 90 0 0,3 1-26 0 0,3 11 120 0 0,0 0 23 0 0,-3-11-102 0 0,-10 14 216 0 0,11-25-282 0 0,0 1 0 0 0,0 0 0 0 0,1 0 0 0 0,-1 0 0 0 0,1 0 0 0 0,0 0 0 0 0,0 0 0 0 0,0 0 0 0 0,0 0 0 0 0,0 1 0 0 0,1 2-39 0 0,0 4 109 0 0,0-7-79 0 0,1 0-1 0 0,-1-1 0 0 0,0 1 1 0 0,0 0-1 0 0,0 0 0 0 0,0 0 1 0 0,-1-1-1 0 0,1 1 0 0 0,-1 0 1 0 0,0 0-1 0 0,0 0-29 0 0,-6 2 80 0 0,3-2-7 0 0,2 2 3 0 0,2 3 51 0 0,0-7-297 0 0,0 0 57 0 0,0 0 49 0 0,0 0 43 0 0,-1 0 68 0 0,1 0 76 0 0,-1 3 455 0 0,0-4-487 0 0,0 1-33 0 0,1-1-45 0 0,-1 1-55 0 0,0-1-68 0 0,0 0-77 0 0,0 1-54 0 0,1-1-78 0 0,-2 0-85 0 0,1 0-93 0 0,0 0-102 0 0,0 1-107 0 0,-1-1-116 0 0,1 0-123 0 0,1 0-1247 0 0,0 0-1248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11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7112 0 0,'26'0'157'0'0,"-21"0"23"0"0,-5 0 13 0 0,0 3 53 0 0,0-1-179 0 0,0 1 37 0 0,0 3 195 0 0,0 1 79 0 0,0 8 608 0 0,0-10-712 0 0,0-1-38 0 0,0 1-49 0 0,0-1-70 0 0,0-1-84 0 0,0 0-100 0 0,3 3 389 0 0,-2-5-284 0 0,0 1 1 0 0,1-1 0 0 0,-1 1-1 0 0,0-1 1 0 0,0 1 0 0 0,0 0-1 0 0,-1-1 1 0 0,1 1 0 0 0,0 0-1 0 0,-1 0 1 0 0,1-1-1 0 0,-1 1 1 0 0,1 1-39 0 0,0 30 543 0 0,-1-30-500 0 0,0 17 208 0 0,0 27 481 0 0,0-33-568 0 0,0 0-71 0 0,0-14-88 0 0,0 1-1 0 0,0 0 1 0 0,0-1 0 0 0,0 1 0 0 0,0 0 0 0 0,0-1 0 0 0,0 1 0 0 0,0-1 0 0 0,0 1 0 0 0,0 0 0 0 0,-1-1 0 0 0,1 1-1 0 0,0-1 1 0 0,0 1 0 0 0,-1 0 0 0 0,1-1 0 0 0,0 1 0 0 0,-1-1 0 0 0,1 1 0 0 0,0-1 0 0 0,-1 0 0 0 0,1 1 0 0 0,-1-1 0 0 0,1 1-1 0 0,-1-1 1 0 0,1 0 0 0 0,-1 1-5 0 0,0-1 7 0 0,0 1-1 0 0,1-1 1 0 0,-1 1-1 0 0,1-1 1 0 0,-1 1 0 0 0,1-1-1 0 0,-1 1 1 0 0,1 0-1 0 0,-1-1 1 0 0,1 1-1 0 0,-1 0 1 0 0,1-1-1 0 0,0 1 1 0 0,-1 0-1 0 0,1-1 1 0 0,0 1 0 0 0,0 0-1 0 0,-1 0 1 0 0,1-1-1 0 0,0 1 1 0 0,0 0-1 0 0,0 0 1 0 0,0 0-1 0 0,0-1 1 0 0,0 1-1 0 0,0 0 1 0 0,0 0-7 0 0,0 9 27 0 0,0-9-26 0 0,0-1 0 0 0,0 0 0 0 0,0 0 0 0 0,0 0 1 0 0,0 0-1 0 0,0 0 0 0 0,0 1 0 0 0,0-1 0 0 0,0 0 0 0 0,0 0 1 0 0,0 0-1 0 0,0 0 0 0 0,0 0 0 0 0,0 0 0 0 0,0 1 1 0 0,0-1-1 0 0,0 0 0 0 0,0 0 0 0 0,0 0 0 0 0,-1 0 0 0 0,1 0 1 0 0,0 0-1 0 0,0 0 0 0 0,0 0 0 0 0,0 1 0 0 0,0-1 1 0 0,0 0-1 0 0,0 0 0 0 0,-1 0 0 0 0,1 0 0 0 0,0 0 1 0 0,0 0-1 0 0,0 0 0 0 0,0 0 0 0 0,0 0 0 0 0,-1 0 0 0 0,1 0 1 0 0,0 0-1 0 0,0 0 0 0 0,0 0 0 0 0,0 0 0 0 0,0 0 1 0 0,0 0-1 0 0,-1 0 0 0 0,1 0 0 0 0,0 0 0 0 0,0 0 0 0 0,0 0 1 0 0,0 0-1 0 0,0 0 0 0 0,0-1 0 0 0,-1 1 0 0 0,1 0 1 0 0,0 0-2 0 0,-3 0-66 0 0,-1 0 83 0 0,-5 1 118 0 0,7 0-122 0 0,-1 0-36 0 0,1 1-64 0 0,0 1-82 0 0,1 0-101 0 0,1 2-119 0 0,0-5 93 0 0,0 0-49 0 0,0 0-45 0 0,0 0-38 0 0,0 0-129 0 0,0 0-38 0 0,0 0-156 0 0,0 0-416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13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5072 0 0,'0'0'144'0'0,"0"0"-31"0"0,0 0-3 0 0,0 0 39 0 0,0 0 128 0 0,0 0 236 0 0,0 0 21 0 0,0 0-20 0 0,0 0-88 0 0,0 0-40 0 0,0 0-8 0 0,3 0-25 0 0,7 0-94 0 0,-7 0-41 0 0,-3 0-8 0 0,0 0-2 0 0,0 0 0 0 0,0 0 0 0 0,0 0 0 0 0,0 3-11 0 0,0 4-70 0 0,0 17 327 0 0,0-18-378 0 0,0-1-76 0 0,3 0 114 0 0,-2-3-100 0 0,0-1 1 0 0,0 1 0 0 0,0-1-1 0 0,0 1 1 0 0,0 0 0 0 0,0-1-1 0 0,0 1 1 0 0,0 0-1 0 0,-1 0 1 0 0,1-1 0 0 0,-1 1-1 0 0,1 0 1 0 0,-1 1-15 0 0,2 30 238 0 0,-2-30-218 0 0,0-1-3 0 0,0 1 1 0 0,0-1 0 0 0,1 0 0 0 0,-1 0-1 0 0,1 1 1 0 0,0-1 0 0 0,-1 0-1 0 0,1 0 1 0 0,0 0 0 0 0,0 0 0 0 0,1 2-18 0 0,8 18 123 0 0,-7-15-101 0 0,4 17 69 0 0,-4 8 66 0 0,-2-24-116 0 0,0 0 1 0 0,0 0 0 0 0,1 0 0 0 0,1 4-42 0 0,-1-4 45 0 0,0 0 0 0 0,0 0 0 0 0,-1 0 1 0 0,0 5-46 0 0,-2 23 192 0 0,0-24-126 0 0,1-1-1 0 0,0 0 1 0 0,0 1-1 0 0,2-1 1 0 0,1 9-66 0 0,1-3 68 0 0,-1-11-34 0 0,-2 1 0 0 0,1-1 0 0 0,-1 1 0 0 0,0 0 0 0 0,0 0 0 0 0,-1 0-34 0 0,0 49 246 0 0,0 27 220 0 0,2-69-355 0 0,4-1 13 0 0,0-1-4 0 0,-4-1-10 0 0,-2 2 76 0 0,0 24 113 0 0,0-21-89 0 0,0-9-68 0 0,0-1 39 0 0,0 1 47 0 0,0-1 52 0 0,0-6-278 0 0,0 0 0 0 0,0 0-1 0 0,0 0 1 0 0,0 0 0 0 0,0 0-1 0 0,0 0 1 0 0,0 0 0 0 0,0 1-1 0 0,0-1 1 0 0,0 0 0 0 0,0 0-1 0 0,0 0 1 0 0,0 0-1 0 0,0 0 1 0 0,0 0 0 0 0,0 0-1 0 0,0 0 1 0 0,0 0 0 0 0,0 0-1 0 0,0 1 1 0 0,0-1 0 0 0,0 0-1 0 0,0 0 1 0 0,0 0-1 0 0,0 0 1 0 0,0 0 0 0 0,0 0-1 0 0,-1 0 1 0 0,1 0 0 0 0,0 0-1 0 0,0 0 1 0 0,0 0 0 0 0,0 0-1 0 0,0 0 1 0 0,0 0-1 0 0,0 1 1 0 0,0-1 0 0 0,0 0-1 0 0,0 0 1 0 0,0 0 0 0 0,0 0-1 0 0,-1 0 1 0 0,1 0 0 0 0,0 0-1 0 0,0 0 1 0 0,0 0-1 0 0,0 0 1 0 0,0 0 0 0 0,0 0-1 0 0,0 0 1 0 0,0 0 0 0 0,0 0-1 0 0,0 0 1 0 0,-1 0 0 0 0,1 0-1 0 0,0 0 1 0 0,0-1-2 0 0,-10 1 33 0 0,7 0 39 0 0,3 0 8 0 0,0 0-8 0 0,0 0-7 0 0,1 0-41 0 0,1 0-53 0 0,2 0-58 0 0,2 0-124 0 0,-3 0-227 0 0,-3 0-36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14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679 442 6880 0 0,'0'0'157'0'0,"0"0"23"0"0,0 0 11 0 0,0 0 13 0 0,0 0 52 0 0,-2 0 28 0 0,-9 0 4 0 0,9 0 4 0 0,-1 0 17 0 0,-1 0-188 0 0,2 0-63 0 0,-1-1-1 0 0,1 1 1 0 0,0 0-1 0 0,-1 1 1 0 0,1-1-1 0 0,0 0 1 0 0,-1 1-1 0 0,1-1 1 0 0,-2 2-58 0 0,-4 3 160 0 0,6-4-124 0 0,1 0 1 0 0,-1-1-1 0 0,1 1 0 0 0,-1 0 0 0 0,1 0 0 0 0,-1-1 0 0 0,1 1 0 0 0,-1-1 0 0 0,0 1 0 0 0,1-1 0 0 0,-3 1-36 0 0,-1 1 227 0 0,0 2-165 0 0,0-1 0 0 0,0 0 0 0 0,0-1 0 0 0,0 1 1 0 0,0-1-1 0 0,-6 2-62 0 0,-5 1 74 0 0,15-4-73 0 0,-36 4-1 0 0,27-2 5 0 0,-6 2 29 0 0,-2 3 44 0 0,14-6-45 0 0,1-1 0 0 0,-1 1 0 0 0,1 0 0 0 0,-1-1 0 0 0,0 0 1 0 0,1 0-1 0 0,-1 0 0 0 0,0 0 0 0 0,0-1 0 0 0,0 1 0 0 0,-3-1-33 0 0,-10 2 108 0 0,-7 4 105 0 0,19-4-151 0 0,0-1 0 0 0,0 1 0 0 0,0-1 0 0 0,0 0 0 0 0,-5 0-62 0 0,-7 0 179 0 0,-1 5-35 0 0,3 0-51 0 0,4-5-25 0 0,0 1 1 0 0,0-2-1 0 0,0 0 1 0 0,-6 0-69 0 0,2-1 54 0 0,13 1-44 0 0,0 0 0 0 0,0 1 0 0 0,1-1 1 0 0,-1 0-1 0 0,0 0 0 0 0,0 1 1 0 0,0-1-1 0 0,1 1 0 0 0,-1 0 0 0 0,0-1 1 0 0,1 1-1 0 0,-1 0 0 0 0,1 0 1 0 0,-2 0-11 0 0,2 0 10 0 0,-1 0 0 0 0,1 0 0 0 0,-1 0 1 0 0,1 0-1 0 0,-1-1 0 0 0,0 1 1 0 0,0 0-1 0 0,1-1 0 0 0,-1 0 0 0 0,0 1 1 0 0,0-1-1 0 0,1 0 0 0 0,-1 0 1 0 0,-1 0-11 0 0,-5 0 39 0 0,-8 0 4 0 0,4 0 26 0 0,1 0 50 0 0,-2 0 83 0 0,11 0-183 0 0,0 1 1 0 0,0-1 0 0 0,0 0 0 0 0,0 1 0 0 0,0-1-1 0 0,0 1 1 0 0,1 0 0 0 0,-1 0 0 0 0,0 0 0 0 0,-1 1-20 0 0,-4 1 66 0 0,2-11-61 0 0,4 7-14 0 0,-1 1 1 0 0,1-1 0 0 0,0 1-1 0 0,0-1 1 0 0,0 1-1 0 0,0 0 1 0 0,0-1 0 0 0,0 1-1 0 0,-1 0 1 0 0,1 0-1 0 0,0 0 1 0 0,0 0-1 0 0,0 0 1 0 0,0 0 0 0 0,-1 0-1 0 0,0 1 9 0 0,-12-1-128 0 0,-7 0 103 0 0,21 0 24 0 0,0 0 0 0 0,0 0 1 0 0,0 1-1 0 0,0-1 0 0 0,0 0 0 0 0,0 0 0 0 0,-1 0 1 0 0,1 0-1 0 0,0 0 0 0 0,0 0 0 0 0,0 0 0 0 0,0 0 1 0 0,0 0-1 0 0,-1 0 0 0 0,1 0 0 0 0,0 0 0 0 0,0 0 1 0 0,0 0-1 0 0,0 0 0 0 0,0 0 0 0 0,0 0 1 0 0,-1 0-1 0 0,1 0 0 0 0,0 0 0 0 0,0 0 0 0 0,0 0 1 0 0,0 0-1 0 0,0 0 0 0 0,0 0 0 0 0,-1-1 0 0 0,1 1 1 0 0,0 0-1 0 0,0 0 0 0 0,0 0 0 0 0,0 0 0 0 0,0 0 1 0 0,0 0-1 0 0,0 0 0 0 0,0 0 0 0 0,-1 0 1 0 0,1-1-1 0 0,0 1 0 0 0,0 0 0 0 0,0 0 0 0 0,0 0 1 0 0,0 0-1 0 0,0 0 0 0 0,0-1 0 0 0,0 1 0 0 0,0 0 1 0 0,0 0-1 0 0,0 0 0 0 0,0 0 0 0 0,0 0 1 0 0,0-14-30 0 0,0 4 61 0 0,0 0 59 0 0,0-1 88 0 0,0 2-55 0 0,0 2-111 0 0,-1 2 7 0 0,2 3-16 0 0,12-22-7 0 0,-4 4-4 0 0,-7 14 2 0 0,0 1 1 0 0,0 1-1 0 0,1-1 0 0 0,0 0 0 0 0,-1 1 1 0 0,2-1-1 0 0,-1 1 0 0 0,1-2 6 0 0,-2 5 0 0 0,-1 0-1 0 0,0 0 1 0 0,1 0-1 0 0,-1 0 1 0 0,0-1-1 0 0,0 1 1 0 0,0-1-1 0 0,0 1 0 0 0,0-1 1 0 0,-1 1-1 0 0,1-1 1 0 0,0 1-1 0 0,-1-1 1 0 0,1 0-1 0 0,-1 1 1 0 0,0-1-1 0 0,1 0 1 0 0,-1 1-1 0 0,0-1 1 0 0,0 0 0 0 0,0 1 0 0 0,0-1 0 0 0,1 1 0 0 0,-1 0 0 0 0,0-1 0 0 0,1 1 0 0 0,-1 0 0 0 0,0-1 0 0 0,1 1 0 0 0,0 0 0 0 0,-1 0 0 0 0,1 0 0 0 0,0 0 0 0 0,-1 0 0 0 0,1 0 0 0 0,0 0 0 0 0,0 0 0 0 0,0 0 0 0 0,0 0 0 0 0,0 0 0 0 0,0 0 0 0 0,0 0 0 0 0,0 1 0 0 0,1-1 0 0 0,-1 1 0 0 0,0-1 0 0 0,0 0 0 0 0,1 1 0 0 0,0-1 0 0 0,0 0 0 0 0,0 0 0 0 0,-1 0 0 0 0,1 0 0 0 0,0 0 0 0 0,0 0 0 0 0,-1-1 0 0 0,1 1 0 0 0,-1-1 0 0 0,0 1 0 0 0,1-1 0 0 0,-1 1 0 0 0,1-2 0 0 0,3-8-1 0 0,-4 9 0 0 0,0 0 0 0 0,0-1 0 0 0,0 1 0 0 0,0 0 0 0 0,1 0-1 0 0,-1 0 1 0 0,1 0 0 0 0,-1 0 0 0 0,1 0 1 0 0,20-22-50 0 0,4-13 47 0 0,-14 16 3 0 0,-10 17 0 0 0,0 0 0 0 0,1 0 0 0 0,-1 0 0 0 0,1 0 0 0 0,0 0 0 0 0,1 0 0 0 0,0 0 0 0 0,-1 0 0 0 0,1 0 0 0 0,-1 0 0 0 0,0-1 0 0 0,0 1 0 0 0,-1-1 0 0 0,1 1 0 0 0,-1-1 0 0 0,0-1 0 0 0,8-16-1 0 0,-9 20 2 0 0,0 0 0 0 0,0 0 0 0 0,0 0 0 0 0,0 0 0 0 0,0-1 0 0 0,0 1 0 0 0,-1 0 0 0 0,1 0 0 0 0,-1-1 0 0 0,0 1 0 0 0,0-2-1 0 0,1 2 4 0 0,-1 0 1 0 0,0 1-1 0 0,0-1 0 0 0,1 0 0 0 0,-1 0 0 0 0,1 1 0 0 0,-1-1 1 0 0,1 0-1 0 0,0 1 0 0 0,-1-1 0 0 0,1 0 0 0 0,0 1 0 0 0,0-1-4 0 0,6-10 31 0 0,-6 1 18 0 0,-1 9-43 0 0,0 0 0 0 0,0 1 0 0 0,1-1 1 0 0,-1 1-1 0 0,0-1 0 0 0,1 1 0 0 0,-1-1 1 0 0,1 1-1 0 0,-1-1 0 0 0,1 1 0 0 0,0 0 1 0 0,-1-1-1 0 0,1 1 0 0 0,0 0 0 0 0,0-1-6 0 0,4-3 5 0 0,-3 2 17 0 0,-4 3-1 0 0,-8 0 0 0 0,10 0-20 0 0,0 0 0 0 0,0 0-1 0 0,0 0 1 0 0,-1 0 0 0 0,1 0 0 0 0,0 0-1 0 0,0 0 1 0 0,0 0 0 0 0,0 0 0 0 0,0 0-1 0 0,0 0 1 0 0,0 0 0 0 0,0 0 0 0 0,0 0-1 0 0,0 0 1 0 0,-1 0 0 0 0,1 0 0 0 0,0 0-1 0 0,0 0 1 0 0,0 0 0 0 0,0 0 0 0 0,0 0-1 0 0,0 0 1 0 0,0 0 0 0 0,0 0 0 0 0,0 0-1 0 0,0 0 1 0 0,0 0 0 0 0,0 0 0 0 0,-1 0-1 0 0,1 0 1 0 0,0-1 0 0 0,0 1 0 0 0,0 0-1 0 0,0 0 1 0 0,0 0 0 0 0,0 0 0 0 0,0 0-1 0 0,0 0 1 0 0,0 0 0 0 0,0 0 0 0 0,0 0-1 0 0,0 0 1 0 0,0 0 0 0 0,0-1 0 0 0,0 1-1 0 0,0 0 1 0 0,0 0 0 0 0,0 0 0 0 0,0 0-1 0 0,0 0 1 0 0,0 0 0 0 0,0 0 0 0 0,0 0-1 0 0,0 0 1 0 0,0 0 0 0 0,0-1-1 0 0,0-9 21 0 0,1 8 1 0 0,1 4-1 0 0,-1-1-20 0 0,0 1 0 0 0,1-1 0 0 0,-1 1 0 0 0,0-1 0 0 0,0 1 0 0 0,-1 0 0 0 0,1-1 0 0 0,0 1 0 0 0,0 0 1 0 0,-1 0-1 0 0,1 0 0 0 0,-1 0 0 0 0,0 0-1 0 0,2 31-52 0 0,-2-30 41 0 0,0 4-1 0 0,0-4 12 0 0,-1-1 0 0 0,1 0 0 0 0,0 0 0 0 0,1 0 0 0 0,-1 0 0 0 0,0 1 0 0 0,0-1 0 0 0,1 0 0 0 0,0 0 0 0 0,0 1 0 0 0,4 5-2 0 0,-4-7 3 0 0,-1 1 0 0 0,1-1 0 0 0,0 1 0 0 0,0-1 0 0 0,0 1 0 0 0,-1-1 0 0 0,1 1 0 0 0,-1-1 0 0 0,1 1 0 0 0,-1 0 0 0 0,0-1 0 0 0,1 1 0 0 0,-1 0 0 0 0,0-1-1 0 0,2 18 47 0 0,4-6-34 0 0,-5-11-13 0 0,0 1 0 0 0,0-1 0 0 0,0 0 0 0 0,0 1 0 0 0,0-1 0 0 0,-1 1 0 0 0,1-1 0 0 0,-1 1 0 0 0,0-1 0 0 0,1 1 0 0 0,-1 2 0 0 0,0-4 1 0 0,0 1 1 0 0,0-1 0 0 0,0 1 0 0 0,0-1 0 0 0,1 1 0 0 0,-1 0 0 0 0,1-1 0 0 0,-1 1 0 0 0,1-1 0 0 0,0 0-1 0 0,0 1 1 0 0,-1-1 0 0 0,1 1-2 0 0,6 11 29 0 0,-2 13-5 0 0,1-10 14 0 0,-5-13-33 0 0,0 0 1 0 0,0 0-1 0 0,0 1 0 0 0,0-1 0 0 0,0 0 0 0 0,-1 1 1 0 0,1-1-1 0 0,-1 2-5 0 0,0-1 14 0 0,0-1-1 0 0,1 0 1 0 0,-1 0 0 0 0,1 1 0 0 0,-1-1 0 0 0,1 0-1 0 0,0 0 1 0 0,0 0 0 0 0,2 3-14 0 0,2 9 56 0 0,-4-10-35 0 0,0-1 1 0 0,-1 1 0 0 0,1-1-1 0 0,-1 1 1 0 0,0-1-1 0 0,-1 5-21 0 0,0 17 114 0 0,6-6 19 0 0,-4-15-101 0 0,7 20 160 0 0,-4 5 47 0 0,-4-14-58 0 0,0-1-45 0 0,0 16 25 0 0,0-2-105 0 0,0 38-39 0 0,0-46 28 0 0,0 0 50 0 0,0 5 108 0 0,0-13-56 0 0,0 1 35 0 0,1 2 2 0 0,6-1-69 0 0,-1 1-37 0 0,-5 0 41 0 0,-1 0 26 0 0,0 19 329 0 0,0-26-381 0 0,0-6 49 0 0,0 0-46 0 0,0-3-296 0 0,0 0 65 0 0,0 0 56 0 0,0 0 51 0 0,0 0 73 0 0,0 1 89 0 0,0 2 502 0 0,0-2-536 0 0,0 0-39 0 0,-1-1-50 0 0,1 1-65 0 0,0 0-76 0 0,0 0-89 0 0,0-1-61 0 0,1 1-89 0 0,-1 0-98 0 0,0-1-106 0 0,0 1-116 0 0,0-1-124 0 0,0 0 358 0 0,0 0-35 0 0,0 1-35 0 0,0-1-36 0 0,0 0-1606 0 0,0 0-1231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14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5960 0 0,'0'0'132'0'0,"0"0"17"0"0,0 0 12 0 0,0 3-17 0 0,1 0-110 0 0,-1-3-31 0 0,-14 25-10 0 0,11-17 63 0 0,2 0 98 0 0,1 1 129 0 0,1 6 259 0 0,0 0 23 0 0,-1-5-237 0 0,-1-3-117 0 0,-2 0-80 0 0,1-3-16 0 0,-1 0-14 0 0,-1 3 38 0 0,2-1 51 0 0,1-3-67 0 0,1 1 35 0 0,-1 0 38 0 0,1 1 45 0 0,0-2-204 0 0,0 1 50 0 0,0 0 43 0 0,0 1 36 0 0,0 6 233 0 0,0 17 654 0 0,0-20-775 0 0,0 0-57 0 0,0 1-56 0 0,0-5-134 0 0,0-1-38 0 0,0 0 250 0 0,0-1-14 0 0,0 7-151 0 0,0 14 284 0 0,0-15-318 0 0,0-4-67 0 0,0 1-41 0 0,0-1-48 0 0,0 1-56 0 0,0-4-34 0 0,0-1-33 0 0,0 1-327 0 0,0-1 73 0 0,0 1-46 0 0,0-1-636 0 0,0 0-508 0 0,0 0-962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15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0 286 5008 0 0,'0'0'108'0'0,"0"0"17"0"0,3 0 13 0 0,-3 0-136 0 0,0 0 0 0 0,1 0 1 0 0,-1 0-1 0 0,1 0 1 0 0,-1 0-1 0 0,1 0 1 0 0,-1 0-1 0 0,0 0 1 0 0,1 0-1 0 0,-1 0 1 0 0,1 0-1 0 0,-1 0 1 0 0,0 0-1 0 0,1-1 0 0 0,-1 1 1 0 0,1 0-1 0 0,-1 0 1 0 0,0 0-1 0 0,1-1 1 0 0,-1 1-1 0 0,0 0 1 0 0,1 0-1 0 0,-1-1 1 0 0,0 1-1 0 0,0 0 1 0 0,1-1-1 0 0,-1 1 0 0 0,0 0 1 0 0,0-1-1 0 0,1 1 1 0 0,-1 0-1 0 0,0-1 1 0 0,0 1-1 0 0,0 0 1 0 0,0-1-1 0 0,1 1 1 0 0,-1-1-1 0 0,0 1 1 0 0,0-1-1 0 0,0 1 0 0 0,0 0 1 0 0,0-1-1 0 0,0 1 1 0 0,0-1-1 0 0,0 1 1 0 0,0 0-1 0 0,-1-1 1 0 0,1 1-1 0 0,0-1-2 0 0,0 0 2 0 0,0 0-1 0 0,0 1 1 0 0,0-1-1 0 0,0 0 1 0 0,0 0-1 0 0,0 0 1 0 0,0 0-1 0 0,0 0 1 0 0,0 1-1 0 0,1-1 1 0 0,-1 0-1 0 0,0 0 1 0 0,0 0-1 0 0,1 1 1 0 0,-1-1-1 0 0,1 0 1 0 0,-1 1-1 0 0,1-1 1 0 0,-1 0-2 0 0,7-3 39 0 0,-2 0 91 0 0,-3-9 102 0 0,-2-13 656 0 0,2 20-449 0 0,2 3-302 0 0,0-2 40 0 0,-1 2-16 0 0,0 0-1 0 0,0 0 0 0 0,-1 0 1 0 0,1 0-1 0 0,1-3-160 0 0,-2 0 162 0 0,-1-1-56 0 0,-1 5 190 0 0,3-1-10 0 0,10-8-4 0 0,-8 9-207 0 0,-4 2-57 0 0,-1 0 0 0 0,1-1 0 0 0,-1 1-1 0 0,1 0 1 0 0,0-1 0 0 0,-1 1 0 0 0,1 0 0 0 0,-1-1 0 0 0,1 1-1 0 0,-1-1 1 0 0,1 1 0 0 0,-1-1 0 0 0,1 1 0 0 0,-1-1 0 0 0,1 1-1 0 0,-1-1 1 0 0,0 0 0 0 0,1 1 0 0 0,-1-1 0 0 0,0 1-1 0 0,1-1 1 0 0,-1 0-18 0 0,2-4 69 0 0,2 0 15 0 0,0-1 35 0 0,15-9 348 0 0,-6 7-198 0 0,-4 4-133 0 0,-3 0-65 0 0,0 1-49 0 0,7-2 170 0 0,-8-5-3 0 0,3 4-49 0 0,9-2 17 0 0,-13 6-107 0 0,12-1 113 0 0,-15 3-152 0 0,-1 1 1 0 0,1-1-1 0 0,0 0 0 0 0,0-1 1 0 0,0 1-1 0 0,0 0 1 0 0,-1 0-1 0 0,1 0 1 0 0,0 0-1 0 0,0-1 1 0 0,0 1-1 0 0,0 0 0 0 0,-1-1 1 0 0,1 1-1 0 0,0-1-11 0 0,4-9 162 0 0,3 5-37 0 0,9-4 22 0 0,-13 7-99 0 0,10-5 96 0 0,-2 1-44 0 0,-6 3-56 0 0,-3 2-20 0 0,-1 1 0 0 0,1-1 0 0 0,0 0 0 0 0,0 1 0 0 0,0 0 1 0 0,0-1-1 0 0,-1 1 0 0 0,1 0 0 0 0,0 0 0 0 0,0 1 0 0 0,0-1-24 0 0,5 1 92 0 0,0-1 39 0 0,-2 0-73 0 0,6 0 46 0 0,14 0 58 0 0,-10 0-206 0 0,-15 0 42 0 0,0 0 1 0 0,0 0 0 0 0,0 0 0 0 0,-1 0 0 0 0,1 0 0 0 0,0 0 0 0 0,0 0-1 0 0,0 0 1 0 0,0 0 0 0 0,0 1 0 0 0,-1-1 0 0 0,1 0 0 0 0,0 1 0 0 0,0-1 1 0 0,6 12 0 0 0,-7-11 0 0 0,1 0 0 0 0,-1 0 0 0 0,1 0 0 0 0,-1 0 0 0 0,1 0 0 0 0,-1 0 0 0 0,1 0 0 0 0,0 0 0 0 0,-1-1 0 0 0,1 1 0 0 0,0 0 0 0 0,0 0 0 0 0,0 0 0 0 0,0-1 0 0 0,-1 1 0 0 0,2 0 0 0 0,11 4 0 0 0,-13-4 0 0 0,1-1 0 0 0,-1 1 0 0 0,0 0 0 0 0,1 0 0 0 0,-1 0 0 0 0,0 0 0 0 0,0-1 0 0 0,1 1 0 0 0,-1 0 0 0 0,0 0 0 0 0,0 0 0 0 0,0 0 0 0 0,0-1 0 0 0,0 2 0 0 0,0 156 0 0 0,0-156 0 0 0,-1-1 0 0 0,1 1 0 0 0,0-1 0 0 0,0 1 0 0 0,-1 0 0 0 0,1-1 0 0 0,-1 1 0 0 0,1-1 0 0 0,-1 1 0 0 0,0-1 0 0 0,1 1 0 0 0,-1-1 0 0 0,-1 2 0 0 0,1-2 0 0 0,0 1 0 0 0,0-1 0 0 0,0 1 0 0 0,0 0 0 0 0,1 0 0 0 0,-1 0 0 0 0,0 0 0 0 0,1-1 0 0 0,0 1 0 0 0,-1 0 0 0 0,1 0 0 0 0,0 0 0 0 0,0 2 0 0 0,0 0 1 0 0,-1 0 0 0 0,1 0 0 0 0,-1 0 0 0 0,0 0 1 0 0,0-1-1 0 0,0 1 0 0 0,-1 0 0 0 0,1 0 0 0 0,-1-1 1 0 0,-1 4-2 0 0,2-5 5 0 0,0 0 1 0 0,0 0 0 0 0,1 1 0 0 0,-1-1 0 0 0,1 0-1 0 0,-1 1 1 0 0,1-1 0 0 0,0 1 0 0 0,0-1 0 0 0,1 3-6 0 0,-3 11 18 0 0,-4 0 34 0 0,-3 5-24 0 0,7-16-28 0 0,-11 30-11 0 0,11-32 0 0 0,1 0 1 0 0,-1 0-1 0 0,0 0 1 0 0,0-1 0 0 0,0 1-1 0 0,-1 1 11 0 0,-8 11-2 0 0,6 1 44 0 0,5-14-31 0 0,-1 1 0 0 0,0-1 0 0 0,1 1 0 0 0,-1-1 0 0 0,0 0 0 0 0,0 1 1 0 0,-1-1-1 0 0,1 0 0 0 0,0 0 0 0 0,-1 0 0 0 0,1 1 0 0 0,-1-1 0 0 0,0 0-11 0 0,-15 17 69 0 0,15-14-66 0 0,0-1-1 0 0,0 1 0 0 0,0 0 0 0 0,0 0 0 0 0,0 2-2 0 0,-3 8 2 0 0,1-6-5 0 0,-1-1 1 0 0,0 1-1 0 0,0-1 1 0 0,0 0-1 0 0,-1-1 1 0 0,-3 3 2 0 0,1 0-19 0 0,0 0 0 0 0,0 1 0 0 0,-3 7 19 0 0,7-7 0 0 0,3-9 0 0 0,0 0 0 0 0,-1 0 0 0 0,1 1 0 0 0,0-1 0 0 0,0 0 0 0 0,-1 0 0 0 0,0 0 0 0 0,1 0 0 0 0,-1 0 0 0 0,-3 3 0 0 0,1 1 0 0 0,0-1 0 0 0,1 1 0 0 0,-1 0 0 0 0,1 1 0 0 0,0-1 0 0 0,0 0 0 0 0,1-2-1 0 0,0 0 1 0 0,0 1 0 0 0,1-1-1 0 0,0 0 1 0 0,0 1 0 0 0,-1 1 0 0 0,-1 7 16 0 0,-4 5 47 0 0,-6-2-7 0 0,11-14-54 0 0,1-1 0 0 0,-1 1-1 0 0,1 0 1 0 0,0 0 0 0 0,0 0 0 0 0,-1 0 0 0 0,1 0 0 0 0,1 0 0 0 0,-1 0 0 0 0,0 0-1 0 0,0 0 1 0 0,1 0 0 0 0,-1 0 0 0 0,1 2-2 0 0,-1 19 97 0 0,1-17-47 0 0,-3 0 60 0 0,-7 4 2 0 0,6-1-42 0 0,5-2-34 0 0,-1-4-30 0 0,0 10 4 0 0,0-11 44 0 0,0-2 15 0 0,0 0 22 0 0,0 4-13 0 0,0-2-33 0 0,0 6 16 0 0,0-6 27 0 0,0-2 1 0 0,3 0-10 0 0,1 0-107 0 0,2 0 94 0 0,20 0 400 0 0,-23 0-393 0 0,0 0-34 0 0,2-2 107 0 0,8-9-116 0 0,3 8-30 0 0,-10 3 0 0 0,0 0 5 0 0,14 0 54 0 0,-19 0-56 0 0,0 1 1 0 0,0-1-1 0 0,0-1 1 0 0,0 1 0 0 0,1 0-1 0 0,-1 0 1 0 0,0 0 0 0 0,0-1-1 0 0,0 1 1 0 0,0 0-1 0 0,0-1 1 0 0,0 1 0 0 0,0-1-1 0 0,0 1 1 0 0,0-1 0 0 0,0 0-1 0 0,1 0-3 0 0,10-5 2 0 0,-7 5-5 0 0,-1 0 0 0 0,1 0 0 0 0,0 1 0 0 0,0 0 0 0 0,2 0 3 0 0,24 0-80 0 0,80 0 80 0 0,-111 0 0 0 0,1 0 0 0 0,-1 0 0 0 0,0 0 0 0 0,1 0 0 0 0,-1 0 0 0 0,1 0 0 0 0,-1 0 0 0 0,1 0 0 0 0,-1 0 0 0 0,1 0 0 0 0,-1 0 0 0 0,1 0 0 0 0,-1 0 0 0 0,0 0 0 0 0,1 0 0 0 0,-1 0 0 0 0,1 0 0 0 0,-1-1 0 0 0,1 1 0 0 0,-1 0 0 0 0,0 0 0 0 0,1-1 0 0 0,-1 1 0 0 0,0 0 0 0 0,1 0 0 0 0,-1-1 0 0 0,0 1 0 0 0,1 0 0 0 0,-1-1 0 0 0,0 1 0 0 0,0-1 0 0 0,1 1 0 0 0,-1 0 0 0 0,0-1 0 0 0,0 1 0 0 0,1-1 0 0 0,-1 1 0 0 0,0-1 0 0 0,0 1 0 0 0,0 0 0 0 0,0-1 0 0 0,1 1 0 0 0,-1 0 0 0 0,0-1 0 0 0,0 1 0 0 0,1 0 0 0 0,-1-1 0 0 0,0 1 0 0 0,0 0 0 0 0,1 0 0 0 0,-1-1 0 0 0,0 1 0 0 0,1 0 0 0 0,-1 0 0 0 0,0-1 0 0 0,1 1 0 0 0,-1 0 0 0 0,4-1 0 0 0,-1 0 0 0 0,0 1 0 0 0,1-1 0 0 0,-1 1 0 0 0,0 0 0 0 0,1 0 0 0 0,0 0 0 0 0,4 0 19 0 0,0 0-41 0 0,0 0-39 0 0,0 0-38 0 0,0 0-37 0 0,-1 0-34 0 0,7 0-268 0 0,-13 0 333 0 0,0 0 8 0 0,-1 0-16 0 0,0 0-38 0 0,0 0-11 0 0,0 0-38 0 0,0 0-45 0 0,0 0-50 0 0,0 0-53 0 0,0 0-51 0 0,0 0-43 0 0,0 0-39 0 0,0 0-140 0 0,0 0-38 0 0,0 0-169 0 0,0 0-455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16.8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32 206 6648 0 0,'0'0'149'0'0,"0"0"23"0"0,0-2 12 0 0,0-11-25 0 0,3-3-65 0 0,1 10 8 0 0,2-1 116 0 0,-6 7-218 0 0,2-2 232 0 0,-1 0-63 0 0,0 0-51 0 0,-1 0-41 0 0,0 0-25 0 0,-1-3 8 0 0,1 4-2 0 0,0 1 3 0 0,0-5 238 0 0,1 0-73 0 0,0 1-61 0 0,0 1-50 0 0,0-1-24 0 0,5-3 56 0 0,-4 4-49 0 0,-1 2-40 0 0,2-2 209 0 0,-2 1-92 0 0,0-1-56 0 0,-2 0-55 0 0,1 1-22 0 0,1 0 51 0 0,10-4 248 0 0,-5-5-34 0 0,-5 10-286 0 0,-1 0 0 0 0,1 0 0 0 0,-1 0 0 0 0,1 0 0 0 0,-1 0 0 0 0,1 0 0 0 0,0 0 0 0 0,-1 0 0 0 0,1 0 0 0 0,0 0 0 0 0,0 1 0 0 0,-1-1 0 0 0,1 0 0 0 0,0 0 0 0 0,0 1 0 0 0,0-1-21 0 0,4-1 86 0 0,-4 1-67 0 0,0 1 0 0 0,-1 0 0 0 0,1 0 1 0 0,0-1-1 0 0,-1 1 0 0 0,1 0 0 0 0,-1-1 0 0 0,1 1 0 0 0,-1-1 0 0 0,1 1 0 0 0,-1-1 0 0 0,1 1 0 0 0,-1-1 0 0 0,1 1 0 0 0,-1-1 0 0 0,1 1 1 0 0,-1-1-1 0 0,0 0 0 0 0,1 1 0 0 0,-1-1 0 0 0,0 1 0 0 0,0-1-19 0 0,3-4 66 0 0,-3 4-50 0 0,1 0 1 0 0,0 0 0 0 0,-1 0 0 0 0,1 0-1 0 0,0 0 1 0 0,-1 0 0 0 0,1 0 0 0 0,0 0 0 0 0,0 0-1 0 0,0 1 1 0 0,0-1 0 0 0,0 0 0 0 0,0 1-1 0 0,0-1 1 0 0,1 0-17 0 0,13-1 217 0 0,-15 2-209 0 0,1 0 1 0 0,-1 0 0 0 0,1 0 0 0 0,-1 0-1 0 0,1 0 1 0 0,-1 0 0 0 0,1 0-1 0 0,-1 0 1 0 0,1 0 0 0 0,-1 0 0 0 0,1 0-1 0 0,-1 0 1 0 0,1-1 0 0 0,-1 1-1 0 0,1 0 1 0 0,-1 0 0 0 0,1-1 0 0 0,-1 1-1 0 0,0 0 1 0 0,1 0 0 0 0,-1-1 0 0 0,1 1-1 0 0,-1 0 1 0 0,0-1 0 0 0,1 1-1 0 0,-1-1 1 0 0,0 1 0 0 0,1 0 0 0 0,-1-1-9 0 0,8-6 135 0 0,13 1 5 0 0,-11-4-4 0 0,7 6-40 0 0,44 4 236 0 0,-34 1-246 0 0,-18-1-63 0 0,-4 0-7 0 0,-1 0 0 0 0,1 0 0 0 0,0 0-1 0 0,-1 1 1 0 0,1 0 0 0 0,2 0-16 0 0,-5 0 0 0 0,0 0 0 0 0,0 0 0 0 0,0 0 0 0 0,0 0 0 0 0,-1 0 0 0 0,1 0 0 0 0,0 1 0 0 0,0-1 0 0 0,1 2 0 0 0,12 10 0 0 0,-10-10 0 0 0,-4-3 0 0 0,0 0 0 0 0,-1 0 0 0 0,1 1 0 0 0,0-1 0 0 0,-1 0 0 0 0,1 1 0 0 0,-1-1 0 0 0,1 0 0 0 0,-1 1 0 0 0,1-1 0 0 0,-1 1 0 0 0,1-1 0 0 0,-1 1 0 0 0,1-1 0 0 0,-1 1 0 0 0,1-1 0 0 0,-1 1 0 0 0,0 0 0 0 0,1-1 0 0 0,-1 1 0 0 0,0 0 0 0 0,0 0 0 0 0,3 4 0 0 0,2 3 0 0 0,-4-7 0 0 0,0 0 0 0 0,-1 1 0 0 0,1-1 0 0 0,0 1 0 0 0,0-1 0 0 0,-1 1 0 0 0,1-1 0 0 0,-1 1 0 0 0,1 0 0 0 0,-1-1 0 0 0,1 1 0 0 0,-1 0 0 0 0,0-1 0 0 0,0 1 0 0 0,0 0 0 0 0,0 0-1 0 0,0-1 1 0 0,1 1 0 0 0,-1 0 0 0 0,0 0 0 0 0,1-1 0 0 0,0 1 0 0 0,-1 0 0 0 0,1-1 0 0 0,0 1 0 0 0,0 0 0 0 0,0-1 0 0 0,0 1 0 0 0,0-1 1 0 0,0 1-1 0 0,0-1 1 0 0,0 1 0 0 0,-1 0 0 0 0,1-1 0 0 0,0 1 0 0 0,-1 0 0 0 0,1-1 0 0 0,-1 1 0 0 0,0 0-1 0 0,0 0 1 0 0,1-1 0 0 0,-1 1-1 0 0,-3 23 51 0 0,-5 5-51 0 0,6-24 3 0 0,1-4-3 0 0,0 1 0 0 0,1 0 0 0 0,-1-1 0 0 0,1 1 0 0 0,0 0 0 0 0,-1-1 0 0 0,2 1 0 0 0,-1 2 0 0 0,0-2 0 0 0,0 0 0 0 0,0-1 0 0 0,0 1 0 0 0,0 0 0 0 0,0-1 0 0 0,-1 1 0 0 0,1 0 0 0 0,-2 2 0 0 0,-1 5 0 0 0,-1 1 0 0 0,-1 0 0 0 0,0-1 0 0 0,0 0 0 0 0,-2 1 0 0 0,-1 5 3 0 0,-10 33 61 0 0,15-41-67 0 0,3-7 3 0 0,-3 11 0 0 0,-2 0 0 0 0,1 0 0 0 0,-1 0 0 0 0,-1-1 0 0 0,-5 8 0 0 0,9-15 0 0 0,0 0 0 0 0,0 0 0 0 0,0 0-1 0 0,0 0 1 0 0,0 4 0 0 0,-7 11 15 0 0,8-17-9 0 0,-1 0 0 0 0,1 0 0 0 0,-1-1 1 0 0,0 1-1 0 0,0-1 0 0 0,1 0 0 0 0,-1 1 0 0 0,-1-1-6 0 0,0 1 9 0 0,0 0-1 0 0,0 0 1 0 0,0 0 0 0 0,1 0-1 0 0,-1 0 1 0 0,1 1 0 0 0,0-1-1 0 0,0 1 1 0 0,-1 0-9 0 0,-2 7-3 0 0,-3 6 42 0 0,5-7-16 0 0,-1 0 1 0 0,-1-1 0 0 0,-1 3-24 0 0,-1 1 0 0 0,3-6 0 0 0,0 0 0 0 0,0 0 0 0 0,-1 0 0 0 0,-3 3 0 0 0,4-5 0 0 0,1 0 0 0 0,0 0 0 0 0,-1 0 0 0 0,1 0 0 0 0,1 1 0 0 0,-1-1 0 0 0,1 1 0 0 0,0 0 0 0 0,-1 1 0 0 0,-6 14-5 0 0,5-14 19 0 0,0-1 0 0 0,0 0 0 0 0,0 0 0 0 0,0 0 0 0 0,-6 4-14 0 0,-1 2 7 0 0,8-7-7 0 0,-1 0 0 0 0,1 0 0 0 0,0 1 0 0 0,0-1 0 0 0,1 1 0 0 0,-1 0 0 0 0,1 0 0 0 0,0 2 0 0 0,-7 13 0 0 0,-23 43 0 0 0,22-42 0 0 0,9-19 5 0 0,1 0 1 0 0,-1 0-1 0 0,0 0 0 0 0,0 0 0 0 0,0 0 0 0 0,-1-1 0 0 0,1 1 0 0 0,0 0 0 0 0,-2 1-5 0 0,-1 0 18 0 0,0 3 53 0 0,6-1-46 0 0,-1 0-1 0 0,-5 0 48 0 0,-7 6-6 0 0,9-8 12 0 0,2-3 2 0 0,0 0 0 0 0,0 0 5 0 0,0 0 23 0 0,0 0 11 0 0,0 0 1 0 0,2 0 4 0 0,9 0 17 0 0,-8 0 10 0 0,-3 0 1 0 0,0 0-8 0 0,2 0-34 0 0,-1 0-104 0 0,-1 0 0 0 0,1 0 0 0 0,0 0 0 0 0,-1 0 0 0 0,1 1 0 0 0,0-1 0 0 0,-1 0 0 0 0,1 0 0 0 0,-1 1 0 0 0,1-1 0 0 0,-1 0 0 0 0,1 1 0 0 0,0-1 0 0 0,-1 1 0 0 0,0-1 0 0 0,1 1 0 0 0,-1-1 0 0 0,1 1 0 0 0,-1-1 0 0 0,1 1 0 0 0,-1-1-6 0 0,0 1 4 0 0,0-1 0 0 0,1 1 0 0 0,-1-1 1 0 0,0 1-1 0 0,0-1 0 0 0,1 0 0 0 0,-1 1 1 0 0,1-1-1 0 0,-1 1 0 0 0,0-1 0 0 0,1 0 1 0 0,-1 0-1 0 0,1 1 0 0 0,-1-1 0 0 0,1 0 1 0 0,-1 0-1 0 0,0 1 0 0 0,1-1 0 0 0,-1 0 0 0 0,1 0 1 0 0,-1 0-1 0 0,1 0 0 0 0,0 0 0 0 0,-1 0 1 0 0,1 1-1 0 0,-1-1 0 0 0,1-1 0 0 0,-1 1 1 0 0,1 0-1 0 0,-1 0 0 0 0,1 0 0 0 0,-1 0 1 0 0,1 0-1 0 0,-1 0 0 0 0,1-1 0 0 0,-1 1 1 0 0,1 0-1 0 0,-1 0-4 0 0,8-5 40 0 0,-7 4-31 0 0,1 0-1 0 0,-1 0 0 0 0,1 0 0 0 0,-1 0 0 0 0,1 1 0 0 0,-1-1 0 0 0,1 1 1 0 0,-1-1-1 0 0,1 1 0 0 0,0-1 0 0 0,-1 1 0 0 0,1 0 0 0 0,0 0 1 0 0,0 0-9 0 0,56 0 221 0 0,0 0-102 0 0,49 0-9 0 0,-78 0-67 0 0,-25 0-41 0 0,1 0 0 0 0,-1-1 0 0 0,0 1 0 0 0,0-1 0 0 0,4 0-2 0 0,5-5 0 0 0,-12 5 1 0 0,1 0 0 0 0,-1 0 0 0 0,1 0 0 0 0,-1 1-1 0 0,1-1 1 0 0,-1 1 0 0 0,1-1 0 0 0,-1 1 0 0 0,1-1 0 0 0,-1 1-1 0 0,1 0 1 0 0,0 0 0 0 0,-1 0-1 0 0,5 0 13 0 0,0 0 5 0 0,11 0-49 0 0,-15 0-56 0 0,-1 0-103 0 0,1 0-187 0 0,-2 0 187 0 0,0 0 66 0 0,0 0 58 0 0,1 0 47 0 0,0 0 84 0 0,2 0 269 0 0,-2 0-283 0 0,0 0-70 0 0,0 0-35 0 0,0 0-40 0 0,-1 0-43 0 0,1 0-50 0 0,0 0-75 0 0,-1 0-69 0 0,1 0-76 0 0,-1 0-84 0 0,1 0-89 0 0,-1 0-96 0 0,0 0-103 0 0,0 0-109 0 0,0 0-1049 0 0,0 0-1092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17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 6768 0 0,'0'0'149'0'0,"0"0"23"0"0,0 0 12 0 0,0 2-25 0 0,0 5-112 0 0,0-3 16 0 0,0-2 65 0 0,0-1 146 0 0,0 0-31 0 0,0 1-53 0 0,0-1-46 0 0,0 0-39 0 0,0 1 25 0 0,0 2-14 0 0,0-2 4 0 0,0 0 406 0 0,0-2-39 0 0,0 0-20 0 0,0 6-3 0 0,0-2-429 0 0,0 1 46 0 0,0 7 191 0 0,0 1 93 0 0,0 22 569 0 0,0-25-701 0 0,0 0-57 0 0,-1-4-52 0 0,0-1-33 0 0,-5 7 87 0 0,2-5-39 0 0,2-1 8 0 0,0 0 29 0 0,2 2 63 0 0,0-8-237 0 0,0 13 231 0 0,-2 6 249 0 0,0-8-209 0 0,-1-5-132 0 0,0-1-63 0 0,0-1-45 0 0,0-2 231 0 0,3-2-27 0 0,0 0-112 0 0,0 0-49 0 0,0 0-10 0 0,0 0-42 0 0,0 0-51 0 0,0 1-56 0 0,-3 1-109 0 0,-7 9-172 0 0,7-9-10 0 0,3-2-2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8:02.1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17 9040 0 0,'0'0'200'0'0,"-2"0"33"0"0,-11 0 15 0 0,-3-3-36 0 0,3-7-121 0 0,11 8-14 0 0,1 1 86 0 0,1 1 125 0 0,0 0-209 0 0,0 0-99 0 0,0 0-77 0 0,0 0-101 0 0,0 0-119 0 0,0 0-105 0 0,0 0 49 0 0,0 0-41 0 0,0 0-498 0 0,0 0-400 0 0,0 0-758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19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64 175 5400 0 0,'0'0'158'0'0,"3"-3"-4"0"0,0 0-131 0 0,3-3-12 0 0,13-14 72 0 0,-12 14 56 0 0,2-1 161 0 0,-1 3-8 0 0,-3 0-79 0 0,0 0-34 0 0,1-2 5 0 0,-1 0 3 0 0,0 1-2 0 0,1 2 36 0 0,2-2 82 0 0,-6 4-198 0 0,1-1 0 0 0,0 0 0 0 0,-1-1 0 0 0,1 1 0 0 0,-1 0 0 0 0,0-1 0 0 0,1 0-105 0 0,-1 0 91 0 0,0 1 1 0 0,0 0-1 0 0,1-1 0 0 0,-1 1 0 0 0,0 0 1 0 0,1 0-1 0 0,0 0 0 0 0,-1 1 0 0 0,1-1 1 0 0,3-1-92 0 0,6 0 260 0 0,4-1 79 0 0,0-7 34 0 0,-14 9-325 0 0,-1 1 0 0 0,1-1 0 0 0,0 1 0 0 0,0 0 0 0 0,0 0 0 0 0,0-1 0 0 0,0 1 0 0 0,1 0-48 0 0,0 0 61 0 0,0 0 0 0 0,0 0 0 0 0,0 1 0 0 0,0-1 0 0 0,0 1 1 0 0,0 0-1 0 0,3 0-61 0 0,8-2 278 0 0,-7-1-139 0 0,-1 0-39 0 0,-4 2-79 0 0,-1 0 0 0 0,0 0 0 0 0,1 0 0 0 0,-1 1 0 0 0,1-1 0 0 0,-1 0 0 0 0,1 1 0 0 0,0-1 0 0 0,-1 1 0 0 0,1 0 0 0 0,-1 0 0 0 0,1-1 0 0 0,1 1-21 0 0,4 0 78 0 0,-5 0-54 0 0,0 0 0 0 0,0 0 1 0 0,1 0-1 0 0,-1 0 0 0 0,0 0 0 0 0,0 0 1 0 0,0 1-1 0 0,0-1 0 0 0,0 1 0 0 0,1 0-24 0 0,6 4 45 0 0,-8-4-41 0 0,0 0-1 0 0,1 0 0 0 0,-1 0 1 0 0,1-1-1 0 0,-1 1 1 0 0,1 0-1 0 0,-1-1 0 0 0,1 1 1 0 0,-1-1-1 0 0,1 0 0 0 0,0 1 1 0 0,-1-1-1 0 0,1 0 0 0 0,0 0-3 0 0,-1 0 4 0 0,1 0 0 0 0,-1 0 1 0 0,1 0-1 0 0,-1 1 0 0 0,1-1 0 0 0,-1 0 0 0 0,1 1 0 0 0,-1-1 0 0 0,1 1 0 0 0,-1-1 0 0 0,1 1-4 0 0,12 11 9 0 0,17 19-20 0 0,-29-29 7 0 0,-1-1-1 0 0,0 1 1 0 0,1-1 0 0 0,-1 1 0 0 0,0 0-1 0 0,0-1 1 0 0,0 1 0 0 0,0 0 0 0 0,0 0-1 0 0,0-1 1 0 0,0 2 4 0 0,1 26-6 0 0,-2-25 6 0 0,0 0 0 0 0,1 0 0 0 0,0 0 0 0 0,0 0 0 0 0,0 0 0 0 0,0 0 0 0 0,0 0 0 0 0,1-1 0 0 0,0 1 0 0 0,1 2 0 0 0,-2-3 3 0 0,0 0 1 0 0,-1 0 0 0 0,1 0 0 0 0,-1-1 0 0 0,1 1-1 0 0,-1 0 1 0 0,0 0 0 0 0,0 0 0 0 0,-1 0 0 0 0,1 0 0 0 0,0 0-1 0 0,-1 0 1 0 0,0 0 0 0 0,0 1-4 0 0,-5 11 10 0 0,5-12-10 0 0,0 1 0 0 0,0-1 0 0 0,0 0 0 0 0,0 1 0 0 0,0-1 0 0 0,1 1 0 0 0,-1-1 1 0 0,1 1-1 0 0,0 0 0 0 0,0 11 0 0 0,1-11 0 0 0,-1 0 0 0 0,0 0 0 0 0,0 0 0 0 0,0 1 0 0 0,-1-1 0 0 0,0 0 0 0 0,1 0 0 0 0,-1 0 0 0 0,-1 0 0 0 0,1 0 0 0 0,-1 0 0 0 0,1 0 0 0 0,-1 0 0 0 0,0-1 0 0 0,-2 3 0 0 0,0 2 10 0 0,0 0 0 0 0,1 0 0 0 0,-1 0 0 0 0,1 2-10 0 0,-10 25 34 0 0,-35 43 20 0 0,42-67-55 0 0,0-1 1 0 0,-1-1-1 0 0,-1 1 1 0 0,-5 5 0 0 0,-7 9 12 0 0,0 2 23 0 0,-73 103 101 0 0,88-122-125 0 0,1-1 0 0 0,-1-1-1 0 0,-1 1 1 0 0,-2 2-11 0 0,-9 10 34 0 0,4 0-20 0 0,5-6-14 0 0,-1-1 0 0 0,-1 0 0 0 0,-3 3 0 0 0,-8 8 30 0 0,-34 32 106 0 0,53-51-122 0 0,0-1-1 0 0,0 1 0 0 0,0 0 1 0 0,0 0-1 0 0,0 0 0 0 0,-1 2-13 0 0,0 2 39 0 0,-1 0 35 0 0,-1 0 53 0 0,-2 0 68 0 0,6-5-12 0 0,-1-1-107 0 0,1 1-84 0 0,-3 3-231 0 0,3-3 189 0 0,0 1 107 0 0,0-2 24 0 0,1 1 41 0 0,-1-1 28 0 0,1 0 41 0 0,0 1 47 0 0,-1-1 49 0 0,1 0 56 0 0,0 1 57 0 0,0 0 63 0 0,0-1 67 0 0,2-1-340 0 0,6 0 19 0 0,0 0-39 0 0,5 0 30 0 0,-1 0-45 0 0,24 0 245 0 0,-17-2-305 0 0,-7-4-57 0 0,-9 5-34 0 0,-1 0 0 0 0,0 0 0 0 0,1 0 0 0 0,-1 0 0 0 0,0 0 1 0 0,1 1-1 0 0,-1-1 0 0 0,1 1 0 0 0,0 0 0 0 0,-1 0 0 0 0,3-1-4 0 0,10 2 75 0 0,10-1 17 0 0,-2-3-43 0 0,-7-2-17 0 0,-9 3-17 0 0,-1 0-1 0 0,1 1 0 0 0,0 0 0 0 0,-1 0 1 0 0,1 0-1 0 0,0 1-14 0 0,101 0 157 0 0,-105 0-156 0 0,-1 0 0 0 0,1 0 0 0 0,0 0 1 0 0,0 0-1 0 0,-1 1 0 0 0,1 0 0 0 0,0-1 0 0 0,-1 1 0 0 0,1 0 0 0 0,-1 0 0 0 0,1 0 1 0 0,0 1-2 0 0,-1-1 0 0 0,0 0 1 0 0,0 0 0 0 0,1 0 0 0 0,-1 0 0 0 0,0 0 0 0 0,1-1 0 0 0,-1 1 0 0 0,0-1-1 0 0,1 0 1 0 0,-1 0 0 0 0,1 1 0 0 0,0-2-1 0 0,23 1 51 0 0,11 0-49 0 0,-37 0-1 0 0,1 0-1 0 0,-1 0 0 0 0,0 0 0 0 0,1 0 0 0 0,-1 0 0 0 0,1 0 0 0 0,-1 0 0 0 0,1 0 0 0 0,-1 0 0 0 0,1 0 1 0 0,-1 0-1 0 0,0 0 0 0 0,1 0 0 0 0,-1 0 0 0 0,1 0 0 0 0,-1 0 0 0 0,1 1 0 0 0,-1-1 0 0 0,0 0 0 0 0,1 0 0 0 0,-1 0 1 0 0,1 1-1 0 0,-1-1 0 0 0,0 0 0 0 0,1 1 0 0 0,-1-1 0 0 0,0 0 0 0 0,1 1 0 0 0,-1-1 0 0 0,0 0 0 0 0,0 1 1 0 0,1-1-1 0 0,-1 0 0 0 0,0 1 0 0 0,0 0 0 0 0,0-1 0 0 0,1 0 0 0 0,-1 1-1 0 0,0-1 1 0 0,0 0 0 0 0,0 1 0 0 0,0-1 0 0 0,1 0 0 0 0,-1 1 0 0 0,0-1-1 0 0,0 0 1 0 0,1 1 0 0 0,-1-1 0 0 0,0 0 0 0 0,1 1 0 0 0,-1-1-1 0 0,0 0 1 0 0,1 0 0 0 0,-1 0 0 0 0,0 1 0 0 0,1-1 0 0 0,-1 0 0 0 0,4 1-10 0 0,-1 0 0 0 0,0-1 0 0 0,1 1 0 0 0,-1-1 0 0 0,0 0 0 0 0,1 0 0 0 0,0 0 10 0 0,-2 0-40 0 0,-1 0 0 0 0,1 0-1 0 0,-1 1 1 0 0,1-1 0 0 0,-1 0 0 0 0,1 1 0 0 0,-1-1-1 0 0,1 1 1 0 0,-1-1 0 0 0,1 1 0 0 0,-1 0-1 0 0,0 0 1 0 0,1-1 0 0 0,0 2 40 0 0,4 3-217 0 0,-5-3-394 0 0,1-1 81 0 0,-1-1 72 0 0,1 1 61 0 0,-1-1 9 0 0,1 0 47 0 0,2 0-641 0 0,-2-1 528 0 0,-2 1 148 0 0,1 0-39 0 0,-1 0-127 0 0,2 0-1638 0 0,-2 0-1190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19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7280 0 0,'0'0'209'0'0,"0"0"15"0"0,0 0-87 0 0,0 0-45 0 0,0 0-10 0 0,0 0 22 0 0,3 0 101 0 0,1 0-111 0 0,-2 1-47 0 0,0-1-1 0 0,1 0 1 0 0,-1 0 0 0 0,1 0 0 0 0,-1-1-1 0 0,0 1 1 0 0,1-1 0 0 0,-1 1 0 0 0,2-1-47 0 0,9-6 189 0 0,-10 6-142 0 0,0 0 0 0 0,1 0 0 0 0,-1 0-1 0 0,0 0 1 0 0,1 1 0 0 0,-1-1 0 0 0,1 1-47 0 0,6 0 151 0 0,3-1 61 0 0,16 2 226 0 0,22 0 263 0 0,-36-2-513 0 0,-2-2-43 0 0,2-3 43 0 0,-2 2-62 0 0,6 1-3 0 0,22 3 126 0 0,1 0 13 0 0,-12 0-117 0 0,-2 0-54 0 0,5 0-35 0 0,-31 0 24 0 0,-2 0 10 0 0,0 0-20 0 0,0 0-6 0 0,0 0 0 0 0,0 2 1 0 0,0 9 12 0 0,0-11-75 0 0,0 0 0 0 0,0 0 0 0 0,0 0-1 0 0,0 0 1 0 0,0 0 0 0 0,0 0 0 0 0,0 0 0 0 0,0 1-1 0 0,0-1 1 0 0,0 0 0 0 0,0 0 0 0 0,0 0 0 0 0,0 0-1 0 0,0 0 1 0 0,0 0 0 0 0,0 0 0 0 0,0 0 0 0 0,0 0-1 0 0,0 0 1 0 0,0 1 0 0 0,0-1 0 0 0,0 0 0 0 0,0 0-1 0 0,0 0 1 0 0,0 0 0 0 0,0 0 0 0 0,0 0 0 0 0,0 0-1 0 0,0 0 1 0 0,1 0 0 0 0,-1 0 0 0 0,0 0 0 0 0,0 0-1 0 0,0 0 1 0 0,0 0 0 0 0,0 0 0 0 0,0 1 0 0 0,0-1-1 0 0,0 0 1 0 0,0 0 0 0 0,0 0 0 0 0,0 0 0 0 0,1 0 0 0 0,-1 0-1 0 0,0 0 1 0 0,0 0 0 0 0,0 0 0 0 0,0 0 0 0 0,0 0-1 0 0,0 0 1 0 0,0 0 0 0 0,0 0 0 0 0,0 0 0 0 0,0 0-1 0 0,1 0 1 0 0,-1 0 0 0 0,0-1-2 0 0,10 1 99 0 0,-10 0-98 0 0,0 0 1 0 0,1 0 0 0 0,-1 0-1 0 0,0 0 1 0 0,0 0 0 0 0,0 0-1 0 0,0 0 1 0 0,0 0 0 0 0,0 0-1 0 0,0 0 1 0 0,0 0 0 0 0,0 0 0 0 0,0 0-1 0 0,1 0 1 0 0,-1 0 0 0 0,0 0-1 0 0,0 0 1 0 0,0 0 0 0 0,0 0-1 0 0,0 0 1 0 0,0 0 0 0 0,0 0-1 0 0,0 0 1 0 0,0 1 0 0 0,0-1-1 0 0,0 0 1 0 0,0 0 0 0 0,1 0-1 0 0,-1 0 1 0 0,0 0 0 0 0,0 0 0 0 0,0 0-1 0 0,0 0 1 0 0,0 0 0 0 0,0 0-1 0 0,0 0 1 0 0,0 0 0 0 0,0 0-1 0 0,0 1 1 0 0,0-1 0 0 0,0 0-1 0 0,0 0 1 0 0,0 0 0 0 0,0 0-1 0 0,0 0 1 0 0,0 0 0 0 0,0 0-1 0 0,0 0 1 0 0,0 0 0 0 0,0 0 0 0 0,0 1-1 0 0,0-1 1 0 0,0 0 0 0 0,0 0-1 0 0,0 0 1 0 0,0 0 0 0 0,0 0-2 0 0,0 58 320 0 0,-3-53-260 0 0,2-4-56 0 0,0 0-1 0 0,0 1 1 0 0,0-1 0 0 0,0 0 0 0 0,0 0 0 0 0,0 1 0 0 0,0-1 0 0 0,1 0 0 0 0,-1 1 0 0 0,0-1 0 0 0,1 1 0 0 0,-1-1 0 0 0,0 2-4 0 0,0 12 44 0 0,1 7 47 0 0,0-3 7 0 0,0 17 74 0 0,0 51 429 0 0,0-61-463 0 0,0-1-67 0 0,-1-11 29 0 0,-5 4-8 0 0,0-3-18 0 0,5 5 17 0 0,0-4 6 0 0,-2-2 8 0 0,-36 127 701 0 0,36-127-739 0 0,2-8-30 0 0,0-1-1 0 0,0 1 0 0 0,1 0 1 0 0,0 3-37 0 0,0-3 36 0 0,0-1 0 0 0,0 1 0 0 0,-1-1-1 0 0,-1 5-35 0 0,-8 21 151 0 0,5 1 28 0 0,0-16-82 0 0,3-9-40 0 0,0 0 0 0 0,0 0 0 0 0,1 0 0 0 0,0 0 0 0 0,0 2-57 0 0,0 8 160 0 0,-5 1-30 0 0,0-3-34 0 0,6-13-87 0 0,-8 26 198 0 0,1-11-25 0 0,4-9-53 0 0,1 18 146 0 0,3-14-133 0 0,0-2 22 0 0,-1 0 56 0 0,0-9-216 0 0,0-1 1 0 0,0 1 0 0 0,0-1 0 0 0,0 1-1 0 0,0-1 1 0 0,0 1 0 0 0,0-1-1 0 0,0 1 1 0 0,0-1 0 0 0,0 1-1 0 0,-1-1 1 0 0,1 0 0 0 0,0 1 0 0 0,0-1-1 0 0,0 1 1 0 0,-1-1 0 0 0,1 1-1 0 0,0-1 1 0 0,-1 0 0 0 0,1 1-1 0 0,0-1 1 0 0,-1 0 0 0 0,1 1 0 0 0,0-1-1 0 0,-1 0 1 0 0,1 1 0 0 0,-1-1-1 0 0,1 0 1 0 0,-1 0 0 0 0,1 1-1 0 0,0-1 1 0 0,-1 0 0 0 0,1 0 0 0 0,-1 0-1 0 0,1 0 1 0 0,-1 0 0 0 0,1 0-1 0 0,-1 0 1 0 0,1 0 0 0 0,-1 0-1 0 0,1 0 1 0 0,-1 0-5 0 0,1 0 2 0 0,0 0-1 0 0,0 0 0 0 0,-1 0 1 0 0,1 0-1 0 0,0 0 1 0 0,0 0-1 0 0,0 0 1 0 0,0 0-1 0 0,0 0 0 0 0,0 0 1 0 0,0 0-1 0 0,0 0 1 0 0,0 0-1 0 0,0 0 0 0 0,-1 0 1 0 0,1 0-1 0 0,0 0 1 0 0,0 0-1 0 0,0 0 1 0 0,0 0-1 0 0,0 0 0 0 0,0 0 1 0 0,0 0-1 0 0,0 0 1 0 0,0 0-1 0 0,0 0 1 0 0,0 0-1 0 0,0 1 0 0 0,-1-1 1 0 0,1 0-1 0 0,0 0 1 0 0,0 0-1 0 0,0 0 1 0 0,0 0-1 0 0,0 0 0 0 0,0 0 1 0 0,0 0-1 0 0,0 0 1 0 0,0 0-1 0 0,0 0 1 0 0,0 0-1 0 0,0 1 0 0 0,0-1 1 0 0,0 0-1 0 0,0 0 1 0 0,0 0-1 0 0,0 0 1 0 0,0 0-1 0 0,0 0 0 0 0,0 0 1 0 0,0 0-1 0 0,0 0 1 0 0,0 0-1 0 0,0 1 1 0 0,0-1-1 0 0,0 0 0 0 0,0 0-1 0 0,0 2 60 0 0,0-1-90 0 0,0 1-5 0 0,0-1 62 0 0,0 1 34 0 0,0 1 22 0 0,0 1 35 0 0,0 1 40 0 0,0 1 46 0 0,0-3-146 0 0,0-3 30 0 0,0 0-36 0 0,0 0-75 0 0,0 0-54 0 0,0 0-92 0 0,0 0-14 0 0,0 0 31 0 0,0 0 58 0 0,0 0-38 0 0,0 0-44 0 0,0 0-39 0 0,0 0-165 0 0,0 0-47 0 0,0 0-178 0 0,3 0-348 0 0,10 0-672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20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0 11024 0 0,'0'0'248'0'0,"0"3"34"0"0,0 8 22 0 0,0-9-29 0 0,0-2-207 0 0,-2 0-40 0 0,1 0-27 0 0,0 0-1 0 0,1 0 1 0 0,-1 0 0 0 0,0 0 0 0 0,1 0-1 0 0,-1 0 1 0 0,0 1 0 0 0,1-1-1 0 0,-1 0 1 0 0,0 0 0 0 0,1 1-1 0 0,-1-1 1 0 0,0 0 0 0 0,1 0 0 0 0,-1 1-1 0 0,-1 6 15 0 0,2-1 39 0 0,0 1 82 0 0,0 3 117 0 0,-3 5 189 0 0,-2-7-178 0 0,-3 7 215 0 0,3-6-204 0 0,1-3-119 0 0,0 3 20 0 0,1-2-17 0 0,1 0-41 0 0,2 0-17 0 0,2 3 4 0 0,0 0-3 0 0,-2-2-6 0 0,-1-2 15 0 0,-3 2 40 0 0,0 0-15 0 0,-3 4 88 0 0,5 0-41 0 0,1-1 2 0 0,-6 1 25 0 0,6-10-183 0 0,0-1-1 0 0,1 1 1 0 0,-1-1 0 0 0,0 1-1 0 0,0 0 1 0 0,1-1-1 0 0,-1 1 1 0 0,1 0-1 0 0,-1 0 1 0 0,1-1 0 0 0,0 1-1 0 0,0 0 1 0 0,0 0-27 0 0,0 45 597 0 0,0-46-587 0 0,0 0 0 0 0,0-1-1 0 0,0 1 1 0 0,0 0 0 0 0,0-1 0 0 0,-1 1-1 0 0,1 0 1 0 0,0-1 0 0 0,0 1 0 0 0,0 0-1 0 0,-1-1 1 0 0,1 1 0 0 0,0 0 0 0 0,0-1-1 0 0,-1 1 1 0 0,1-1 0 0 0,-1 1 0 0 0,1-1-1 0 0,0 1 1 0 0,-1-1 0 0 0,1 1 0 0 0,-1-1-1 0 0,1 1 1 0 0,-1-1 0 0 0,0 1 0 0 0,1-1-10 0 0,-1 0 9 0 0,0 1 0 0 0,1-1 0 0 0,-1 1 1 0 0,1-1-1 0 0,-1 0 0 0 0,1 1 0 0 0,-1-1 0 0 0,1 1 1 0 0,0 0-1 0 0,-1-1 0 0 0,1 1 0 0 0,-1-1 1 0 0,1 1-1 0 0,0 0 0 0 0,0-1 0 0 0,-1 1 0 0 0,1-1 1 0 0,0 1-1 0 0,0 0 0 0 0,0 0 0 0 0,0-1 1 0 0,0 1-1 0 0,0 0 0 0 0,0-1 0 0 0,0 1 0 0 0,0 0-9 0 0,-3 15 134 0 0,-7-1-108 0 0,8-9-63 0 0,1-4-14 0 0,1 0-33 0 0,0-1-17 0 0,0 1-34 0 0,0 0-38 0 0,0-1-43 0 0,0 1-46 0 0,0-1-45 0 0,0 1-40 0 0,0-1-36 0 0,0 1-251 0 0,-1 0-61 0 0,0 0-48 0 0,0-1-34 0 0,-3 1-1397 0 0,-5-1-1242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21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95 8896 0 0,'-14'-13'264'0'0,"12"10"-8"0"0,12 3-138 0 0,1 0 48 0 0,16 0 278 0 0,-20 0-337 0 0,-2 0-33 0 0,3-3 202 0 0,13-7 20 0 0,-10 7 7 0 0,-2 2-149 0 0,1-1 0 0 0,-1 0 0 0 0,0 0 0 0 0,9-4-154 0 0,-1 3 257 0 0,-4 2-92 0 0,4 0 37 0 0,-2-5 5 0 0,-2 2-46 0 0,9 1 20 0 0,-13 2-93 0 0,-1 0-1 0 0,0 0 1 0 0,0 0 0 0 0,8-4-88 0 0,-9 3 76 0 0,1 1-1 0 0,-1-1 1 0 0,0 1-1 0 0,7 0-75 0 0,13 2 133 0 0,-20-1-124 0 0,-1 1 0 0 0,0-1 1 0 0,0 0-1 0 0,0-1 0 0 0,0 0 0 0 0,0 0 1 0 0,3-1-10 0 0,7-3 46 0 0,-13 3-42 0 0,0 1 0 0 0,0 0 0 0 0,1 0 1 0 0,-1 0-1 0 0,1 0 0 0 0,-1 1 0 0 0,0-1 1 0 0,2 1-5 0 0,41 0 62 0 0,50 0-50 0 0,-94 1 10 0 0,-4 1-1 0 0,-8 11-10 0 0,5 19-11 0 0,-6-19-15 0 0,9-12 11 0 0,0 1 0 0 0,0 0-1 0 0,1 0 1 0 0,-1 0 0 0 0,1 0-1 0 0,0 0 1 0 0,-1 0 0 0 0,1 0-1 0 0,-1 2 5 0 0,-1 9-11 0 0,-1 2-31 0 0,-7 1-75 0 0,-8 9-77 0 0,6-1 59 0 0,-2 4 26 0 0,3-10 231 0 0,-1 0 0 0 0,-1-1 0 0 0,-8 9-122 0 0,17-21 31 0 0,1 0 1 0 0,0 0 0 0 0,0 1 0 0 0,-1 1-32 0 0,-10 12 33 0 0,-11 2-33 0 0,14-4 0 0 0,10-14 0 0 0,0 0 0 0 0,0 0 0 0 0,0-1 0 0 0,0 1 0 0 0,0 0 0 0 0,-1-1 0 0 0,1 0 0 0 0,-1 1 0 0 0,-2 1 0 0 0,0-1 0 0 0,-1 1 0 0 0,1 1 0 0 0,0-1 0 0 0,1 1 0 0 0,-1-1 0 0 0,1 1 0 0 0,0 1 0 0 0,-2 2 0 0 0,4-5 3 0 0,-1 0 0 0 0,1 0 0 0 0,0 0 0 0 0,-1 0 1 0 0,1-1-1 0 0,-3 3-3 0 0,-17 7 54 0 0,15-9-34 0 0,1 1 17 0 0,0 1 0 0 0,1 0 1 0 0,-1 0-1 0 0,1 0 0 0 0,-3 4-37 0 0,0 0 65 0 0,5-7 33 0 0,0 0-37 0 0,-7-3 24 0 0,10 1-65 0 0,-5 0 100 0 0,1 0-51 0 0,-3 0 23 0 0,2 2 17 0 0,-6 9-11 0 0,10-11-9 0 0,0-2-42 0 0,1-6-4 0 0,0 7-18 0 0,0-1 133 0 0,0 2 24 0 0,0 0 2 0 0,5 0-81 0 0,-1-1-41 0 0,-2-1-27 0 0,-1 1-37 0 0,0-1 0 0 0,0 1 0 0 0,0 0 0 0 0,0 0-1 0 0,0 0 1 0 0,0 0 0 0 0,0 0 0 0 0,1 0 0 0 0,-1 0-1 0 0,0 0 1 0 0,1 0 0 0 0,-1 0 0 0 0,1 1 0 0 0,-1-1 0 0 0,1 0 2 0 0,22-12-106 0 0,-12 6 68 0 0,-1 1 38 0 0,-9 6 0 0 0,0-1 0 0 0,-1 1 0 0 0,1-1 0 0 0,0 1 0 0 0,-1 0 0 0 0,1-1 0 0 0,0 1 0 0 0,-1 0 0 0 0,1 0 0 0 0,0 0 0 0 0,-2 0 0 0 0,26 0 0 0 0,-23 0 0 0 0,1 1 0 0 0,-1-1 0 0 0,0 0 0 0 0,0 1 0 0 0,1 0 0 0 0,-1-1 0 0 0,0 1 0 0 0,0 0 0 0 0,0 1 0 0 0,2 0 0 0 0,5 3 0 0 0,38 10 0 0 0,-39-11 0 0 0,-1-1 0 0 0,1 1 0 0 0,-1 1 0 0 0,0-1 0 0 0,6 6 0 0 0,-7-5 0 0 0,2 2 0 0 0,0 0 0 0 0,0 1 0 0 0,-1 0 0 0 0,5 6 0 0 0,5 5 0 0 0,-15-15 0 0 0,1 0 0 0 0,-1 0 0 0 0,0 1 0 0 0,-1 0 0 0 0,1-1 0 0 0,-1 1 0 0 0,0 0 0 0 0,1 2 0 0 0,6 13 0 0 0,-3-9 3 0 0,1 1 51 0 0,6 12 87 0 0,-9-14-73 0 0,-4 13-2 0 0,-1-15-1 0 0,1 1 52 0 0,0-5-66 0 0,0-3-28 0 0,0 1 0 0 0,0 0-1 0 0,0 0 1 0 0,0 0 0 0 0,0 0 0 0 0,0-1-1 0 0,0 1 1 0 0,-1 0 0 0 0,1 0 0 0 0,-1-1-1 0 0,0 2-22 0 0,-9 3 164 0 0,4 4 50 0 0,-4-5 18 0 0,5 6 6 0 0,-6-5-25 0 0,-10 4-30 0 0,4-9-91 0 0,1 0-1 0 0,2 2 2 0 0,3 1-38 0 0,8-2-40 0 0,0-1 0 0 0,0 0 1 0 0,0 1-1 0 0,0-2 0 0 0,0 1 0 0 0,0 0 0 0 0,0-1 1 0 0,-1 1-1 0 0,1-1 0 0 0,-3 0-15 0 0,-1 1 17 0 0,-1-1-1 0 0,1 2 1 0 0,0-1 0 0 0,-7 3-17 0 0,6-2 19 0 0,0 0 1 0 0,0-1 0 0 0,0 1-1 0 0,-9-1-19 0 0,-60-1 93 0 0,18 0-30 0 0,22 0-67 0 0,35 0 4 0 0,0 0 0 0 0,0-1 0 0 0,1 1 0 0 0,-1 0 0 0 0,0-1 0 0 0,0 1 0 0 0,1-1 0 0 0,-1 1 0 0 0,0-1 0 0 0,1 0 0 0 0,-1 0 0 0 0,1 0 0 0 0,-1 0 0 0 0,1 0 0 0 0,-1 0 0 0 0,1 0 0 0 0,-1 0 0 0 0,0 1 0 0 0,1-1 0 0 0,-1 0 0 0 0,0 1 0 0 0,1-1 0 0 0,-1 1 0 0 0,0 0 0 0 0,0-1 0 0 0,0 1 0 0 0,0 0 0 0 0,-19-2 19 0 0,0-6-71 0 0,20 7 39 0 0,-1 0 1 0 0,0-1-1 0 0,1 1 1 0 0,0 0 0 0 0,-1 0-1 0 0,1-1 1 0 0,0 1-1 0 0,-1-1 1 0 0,1 1-1 0 0,0-1 13 0 0,0 0-17 0 0,0 1-1 0 0,1-1 0 0 0,-1 0 0 0 0,0 1 1 0 0,1-1-1 0 0,-1 0 0 0 0,1 0 0 0 0,0 1 1 0 0,0-1-1 0 0,-1 0 0 0 0,1-1 18 0 0,0-4-158 0 0,0 3 18 0 0,0-2-103 0 0,0 4 73 0 0,-1-1-41 0 0,1 0-47 0 0,0 0-52 0 0,1 0-60 0 0,-1 0-66 0 0,0 1 106 0 0,0 0-33 0 0,1 0-36 0 0,-1 0-38 0 0,0 0-39 0 0,1 0-41 0 0,-1 0-44 0 0,1 0-44 0 0,3-9-1453 0 0,5-7-1162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23:21.7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426 885 6296 0 0,'-26'-13'184'0'0,"26"13"-179"0"0,0 0 0 0 0,-1 0 0 0 0,1 0 0 0 0,0 0 0 0 0,0 0 0 0 0,-1 0 1 0 0,1 0-1 0 0,0-1 0 0 0,0 1 0 0 0,0 0 0 0 0,-1 0 0 0 0,1 0 0 0 0,0 0 0 0 0,0 0 0 0 0,0 0 0 0 0,0 0 1 0 0,-1-1-1 0 0,1 1 0 0 0,0 0 0 0 0,0 0 0 0 0,0 0 0 0 0,0 0 0 0 0,0-1 0 0 0,-1 1 0 0 0,1 0 1 0 0,0 0-1 0 0,0 0 0 0 0,0-1 0 0 0,0 1 0 0 0,0 0 0 0 0,0 0 0 0 0,0-1 0 0 0,0 1 0 0 0,0 0 0 0 0,0 0-5 0 0,-3-14 84 0 0,-1 8-8 0 0,-2-1 83 0 0,6 7-159 0 0,-3-2 288 0 0,3 2 7 0 0,0-3 19 0 0,-1-2-168 0 0,-2 1 45 0 0,-9-1 301 0 0,1 5-25 0 0,-9 0 291 0 0,7 1-150 0 0,7 1-291 0 0,0 3-171 0 0,-6 2 118 0 0,-5 3 54 0 0,8-3-147 0 0,-6 8 80 0 0,-1-2-80 0 0,-2 3-40 0 0,-10 4-4 0 0,21-16-85 0 0,1 2 1 0 0,-1-1 0 0 0,1 1 0 0 0,0 0-1 0 0,0 0 1 0 0,1 1 0 0 0,0-1 0 0 0,-4 7-43 0 0,-2 4 111 0 0,-2 4 60 0 0,-11 19 44 0 0,-8 26-3 0 0,9-17-47 0 0,12-20-26 0 0,6 11 17 0 0,3-17-74 0 0,-4 8 40 0 0,3-14 61 0 0,1 1-1 0 0,-1 15-182 0 0,6-6 118 0 0,8 7 68 0 0,-6-2-2 0 0,5-1-2 0 0,-8-21-125 0 0,-2-8-42 0 0,1 1 0 0 0,-1-1 0 0 0,1 0 0 0 0,-1 0 0 0 0,1 0 0 0 0,0 0 0 0 0,0 0 1 0 0,0 0-16 0 0,23 19 176 0 0,-9 0-38 0 0,4 3 81 0 0,-8-13-46 0 0,0-1-43 0 0,-5-5-40 0 0,1 1-1 0 0,0-1 0 0 0,7 3-89 0 0,9 3 176 0 0,-6-7-8 0 0,-1-2 23 0 0,1-1 57 0 0,41-1 266 0 0,-48 0-381 0 0,-2-2-32 0 0,11-4 88 0 0,-9 1-78 0 0,1 1 56 0 0,3 0-6 0 0,0-1-37 0 0,13-6 45 0 0,-21 9-134 0 0,-1-1-1 0 0,1 0 1 0 0,0 0-1 0 0,-1-1 1 0 0,0 0 0 0 0,0 0-1 0 0,1-2-34 0 0,16-20 145 0 0,4 5-13 0 0,-21 17-107 0 0,0 0-1 0 0,0 0 1 0 0,0 0-1 0 0,-1-1 1 0 0,3-3-25 0 0,-2 1 29 0 0,0 0 0 0 0,-1 0 0 0 0,0-1 0 0 0,-1 0 0 0 0,0 0 0 0 0,0 0 0 0 0,-1 0 0 0 0,1 0 0 0 0,-1-4-29 0 0,1-1 35 0 0,2-4-20 0 0,-3 11-15 0 0,0-1 1 0 0,-1 1-1 0 0,0-1 1 0 0,0 1-1 0 0,0-1 0 0 0,-1-3 0 0 0,0-7 1 0 0,1 1 1 0 0,-2 0 0 0 0,0 1-1 0 0,-1-1-1 0 0,1 7 12 0 0,-1 0 0 0 0,-1 0 0 0 0,0 0 0 0 0,0-1-12 0 0,-1-1 3 0 0,0-1-1 0 0,2 1 1 0 0,-1-1 0 0 0,1 0-3 0 0,-6-28 18 0 0,-1 11 23 0 0,2 11-31 0 0,-18-40-21 0 0,9 17-65 0 0,12 31 33 0 0,0-1 0 0 0,0 0 0 0 0,-1 1 0 0 0,-1 0 0 0 0,-5-7 43 0 0,3 5-36 0 0,-5-5-20 0 0,3-2-50 0 0,5 13 40 0 0,0-1 0 0 0,0 0 0 0 0,-1 1 0 0 0,1 0 0 0 0,-1 0 0 0 0,-4-2 66 0 0,-9-9-195 0 0,4 4-101 0 0,2 8-51 0 0,8-2 118 0 0,0 2-66 0 0,-4 4 55 0 0,6 1 26 0 0,1 0 94 0 0,-1 0 64 0 0,-3 0 1 0 0,3 0-50 0 0,0 0-26 0 0,1 0-73 0 0,0 0-115 0 0,1 0 114 0 0,0 0-34 0 0,-1 0-38 0 0,1 0-39 0 0,0 0-42 0 0,0 0-45 0 0,1 0 27 0 0,0 0-49 0 0,0 0-45 0 0,0 0-38 0 0,0 0-145 0 0,0 0-38 0 0,0 0-175 0 0,0 0-474 0 0</inkml:trace>
  <inkml:trace contextRef="#ctx0" brushRef="#br0" timeOffset="1949.28">805 143 5328 0 0,'3'0'116'0'0,"2"0"-48"0"0,10 0 220 0 0,-10 0-237 0 0,-1 0-49 0 0,-4 1 0 0 0,1-1 0 0 0,0 0 0 0 0,0 0 0 0 0,0 0 0 0 0,0 0 0 0 0,0-1-1 0 0,-1 1 1 0 0,1 0 0 0 0,0 0 0 0 0,0 0 0 0 0,0-1 0 0 0,-1 1 0 0 0,1 0 0 0 0,1-1-2 0 0,3-10 0 0 0,0 9 8 0 0,0-1 46 0 0,0-3 134 0 0,-5 5-171 0 0,0 1 0 0 0,1-1 0 0 0,-1 1 0 0 0,0-1 0 0 0,0 1 0 0 0,1 0 0 0 0,-1-1 0 0 0,0 1 0 0 0,1-1 0 0 0,-1 1 0 0 0,0 0 0 0 0,1 0 0 0 0,-1-1 0 0 0,1 1 0 0 0,-1 0 0 0 0,1 0 0 0 0,-1-1 0 0 0,1 1 0 0 0,-1 0 0 0 0,0 0 0 0 0,1 0 0 0 0,-1 0 0 0 0,1 0 0 0 0,-1-1 0 0 0,1 1 0 0 0,-1 0 0 0 0,1 0 0 0 0,-1 0 0 0 0,1 1 0 0 0,-1-1 0 0 0,1 0 0 0 0,0 0-17 0 0,-1 0 19 0 0,1 0-1 0 0,-1 0 0 0 0,1 0 0 0 0,-1 0 0 0 0,1 0 0 0 0,-1 0 0 0 0,1 0 0 0 0,-1 0 1 0 0,1 0-1 0 0,-1 0 0 0 0,1 0 0 0 0,-1 0 0 0 0,1 0 0 0 0,-1 0 0 0 0,1 0 0 0 0,-1-1 0 0 0,1 1 1 0 0,-1 0-1 0 0,0 0 0 0 0,1-1 0 0 0,-1 1 0 0 0,1 0 0 0 0,-1-1 0 0 0,0 1 0 0 0,1 0 0 0 0,-1-1 1 0 0,0 1-1 0 0,1-1 0 0 0,-1 1 0 0 0,0 0 0 0 0,0-1 0 0 0,1 0-18 0 0,3-5 283 0 0,9 1 156 0 0,-6 0-244 0 0,2-3 239 0 0,1-1 54 0 0,-3 5-210 0 0,0 2-113 0 0,1 1-88 0 0,3-1 138 0 0,1-4 26 0 0,1-1-9 0 0,-2 6-32 0 0,1-1-19 0 0,-3-3-42 0 0,4-1 6 0 0,5 4-3 0 0,-5 2-29 0 0,4-4 59 0 0,-12 3-138 0 0,1-2 19 0 0,1 1 0 0 0,0 0 0 0 0,1 0-1 0 0,-1 1 1 0 0,0 0 0 0 0,6 0-53 0 0,41 1 289 0 0,-26 0-133 0 0,-23 0-127 0 0,1-1 0 0 0,-1 0 0 0 0,1 0 0 0 0,-1-1 0 0 0,4-1-29 0 0,-4 2 29 0 0,1-1-1 0 0,0 1 0 0 0,-1-1 0 0 0,1 1 1 0 0,3 0-29 0 0,6 1 55 0 0,-12 0-45 0 0,0 0-1 0 0,0 0 0 0 0,0 0 1 0 0,0 0-1 0 0,0 0 1 0 0,0 1-1 0 0,0-1 0 0 0,0 1 1 0 0,0 0-10 0 0,7 10 64 0 0,-8-11-61 0 0,-1 1 1 0 0,1 0 0 0 0,-1-1 0 0 0,1 0 0 0 0,-1 1-1 0 0,1-1 1 0 0,-1 0 0 0 0,1 1 0 0 0,-1-1 0 0 0,1 0-1 0 0,-1 0 1 0 0,1 0 0 0 0,0-1 0 0 0,0 1-4 0 0,32-1 21 0 0,-33 1-17 0 0,0 0 0 0 0,0 0 0 0 0,0 0 0 0 0,0 0-1 0 0,-1 0 1 0 0,1 0 0 0 0,0 0 0 0 0,0 1 0 0 0,0-1-1 0 0,0 0 1 0 0,-1 0 0 0 0,1 1 0 0 0,0-1 0 0 0,0 1-4 0 0,0 0 3 0 0,-1 0 0 0 0,1 1 1 0 0,-1-1-1 0 0,1 0 0 0 0,-1 0 1 0 0,0 1-1 0 0,0-1 1 0 0,0 0-1 0 0,0 1 0 0 0,0-1 1 0 0,0 0-1 0 0,0 1 0 0 0,0-1 1 0 0,0 0-1 0 0,-1 1 0 0 0,1-1 1 0 0,0 0-1 0 0,-1 0 1 0 0,0 1-4 0 0,-9 3 0 0 0,5 9 0 0 0,-24 20 10 0 0,18-18 26 0 0,-1 0 0 0 0,0 0 0 0 0,-5 3-36 0 0,11-13 3 0 0,0-1 0 0 0,0 0 1 0 0,-6 4-4 0 0,7-5 0 0 0,-1 0 0 0 0,1 0 0 0 0,0 0 0 0 0,1 1 0 0 0,-1 0 0 0 0,1 0 0 0 0,0 0 0 0 0,-3 4 0 0 0,2-2 0 0 0,0 0 0 0 0,-1-1 0 0 0,-1 1 0 0 0,-3 3 0 0 0,-4 2 0 0 0,12-9 0 0 0,-1-1 0 0 0,0 0 0 0 0,0 0 0 0 0,0-1 0 0 0,0 1 0 0 0,-1 0 0 0 0,2-1 0 0 0,0 0 0 0 0,0-1 0 0 0,0 1 0 0 0,1 0 0 0 0,-1 1 0 0 0,0-1 0 0 0,0 0 0 0 0,1 0 0 0 0,-1 1 0 0 0,1-1 0 0 0,0 1 0 0 0,-1 0 0 0 0,0 0 0 0 0,-13 30 10 0 0,14-32-8 0 0,1 1 0 0 0,0 0 0 0 0,0-1 0 0 0,-1 1 0 0 0,1 0 0 0 0,0-1 0 0 0,0 1 1 0 0,0 0-1 0 0,0 0 0 0 0,0-1 0 0 0,0 1 0 0 0,0 0 0 0 0,0-1 0 0 0,0 1 0 0 0,0 0 0 0 0,0 0 0 0 0,0-1 0 0 0,1 1 0 0 0,-1 0 0 0 0,0-1 0 0 0,1 1-2 0 0,-1 1 2 0 0,1-1 1 0 0,0 0-1 0 0,0 0 0 0 0,0 0 1 0 0,0 0-1 0 0,0 0 0 0 0,0 0 1 0 0,0 0-1 0 0,0-1 0 0 0,0 1 0 0 0,0 0 1 0 0,1-1-1 0 0,-1 1 0 0 0,0 0 1 0 0,1-1-1 0 0,-1 1 0 0 0,0-1 1 0 0,1 0-1 0 0,-1 0 0 0 0,0 1 1 0 0,1-1-3 0 0,34 1 34 0 0,-21-2-42 0 0,6 1 11 0 0,-3 0 2 0 0,-7 0 40 0 0,-10 0-44 0 0,-1 0-1 0 0,1 0 1 0 0,0 0 0 0 0,-1 0-1 0 0,1 0 1 0 0,0 0 0 0 0,-1 0 0 0 0,1 1-1 0 0,0-1 1 0 0,-1 0 0 0 0,1 0-1 0 0,0 1 1 0 0,-1-1 0 0 0,1 0 0 0 0,-1 1-1 0 0,6 9 0 0 0,-2-6 0 0 0,-3-3 0 0 0,0 0 0 0 0,0-1 0 0 0,-1 1 0 0 0,1-1 0 0 0,0 1 0 0 0,-1 0 0 0 0,1-1 0 0 0,-1 1 0 0 0,1 0 0 0 0,-1 0 0 0 0,1 0 0 0 0,-1-1 0 0 0,1 2 0 0 0,-1-1 0 0 0,0 1 0 0 0,0 0 0 0 0,0-1 0 0 0,0 1 0 0 0,0 0 0 0 0,0-1 0 0 0,0 1 0 0 0,0-1 0 0 0,-1 1 0 0 0,1 0 0 0 0,-1-1 0 0 0,0 2 0 0 0,-2 6 0 0 0,-1 4 0 0 0,-1 1 0 0 0,0-1 0 0 0,-7 12 0 0 0,-2-4 0 0 0,10-13 0 0 0,-1 0 0 0 0,0-1 0 0 0,-1 0 0 0 0,0 0 0 0 0,-4 3 0 0 0,0 0 0 0 0,4-5 0 0 0,0 1 0 0 0,0 0 0 0 0,1 0 0 0 0,0 0 0 0 0,-1 2 0 0 0,-4 6 0 0 0,0 0 0 0 0,0-1 0 0 0,-8 7 0 0 0,14-15 5 0 0,0 1 1 0 0,0 0 0 0 0,0-1 0 0 0,0 1 0 0 0,1 1 0 0 0,0 0-6 0 0,0-2 18 0 0,3 1-10 0 0,-1 1 5 0 0,-3-1 57 0 0,-6 7-54 0 0,9-13-16 0 0,1 1 0 0 0,0-1 1 0 0,0 1-1 0 0,-1-1 1 0 0,1 0-1 0 0,0 1 0 0 0,0-1 1 0 0,0 1-1 0 0,0-1 1 0 0,0 1-1 0 0,0-1 1 0 0,0 1-1 0 0,0 0 0 0 0,0-1 1 0 0,0 1-1 0 0,0-1 1 0 0,0 1-1 0 0,0-1 0 0 0,0 1 1 0 0,0-1-1 0 0,0 1 1 0 0,1-1-1 0 0,-1 0 0 0 0,0 1 1 0 0,0-1-1 0 0,1 1 0 0 0,9 4 56 0 0,-5 6 8 0 0,24 4 16 0 0,-25-13-68 0 0,0-2-1 0 0,0 1 0 0 0,0 0 0 0 0,0-1 1 0 0,0 0-1 0 0,0 0 0 0 0,0 0 0 0 0,3-1-11 0 0,-1 1-2 0 0,60 0 130 0 0,-64 0-124 0 0,-1 0 0 0 0,1 1 0 0 0,0-1 0 0 0,0 0 0 0 0,-1 1 0 0 0,1-1 0 0 0,0 1 0 0 0,-1-1 0 0 0,1 1 0 0 0,0 0 0 0 0,-1 0 0 0 0,1 0 0 0 0,-1 0-4 0 0,1 0 0 0 0,-1 0 0 0 0,1 0 0 0 0,0 0 0 0 0,-1-1 1 0 0,1 1-1 0 0,0 0 0 0 0,-1-1 0 0 0,1 1 0 0 0,0-1 0 0 0,0 0 0 0 0,-1 1 0 0 0,1-1 1 0 0,0 0-1 0 0,5 0 0 0 0,-5-1 0 0 0,0 1 0 0 0,1 0 0 0 0,-1 0 0 0 0,0 0 0 0 0,0 1 0 0 0,0-1 0 0 0,0 0 0 0 0,0 1 0 0 0,1-1 0 0 0,0 1 0 0 0,60 31 0 0 0,-57-28 0 0 0,-1 0 0 0 0,1 1 0 0 0,-1 0 0 0 0,0 0 0 0 0,0 0 0 0 0,0 1 0 0 0,-1-1 0 0 0,0 1 0 0 0,0 0 0 0 0,-1 0 0 0 0,1 1 0 0 0,0 3 0 0 0,2 7 0 0 0,-5-13 0 0 0,0 0 0 0 0,0 0 0 0 0,1 0 0 0 0,0 0 0 0 0,-1-1 0 0 0,4 4 0 0 0,-2-2 0 0 0,-1 0 0 0 0,1 0 0 0 0,-1 0 0 0 0,0 0 0 0 0,0 1 0 0 0,0-1 0 0 0,-1 3 0 0 0,0-4 0 0 0,1 1 0 0 0,-1-1 0 0 0,1 1 0 0 0,-1-1 0 0 0,1 0 0 0 0,1 0 0 0 0,-1 1 0 0 0,2 2 0 0 0,0 1 0 0 0,-1-1 0 0 0,1 1 0 0 0,-2 0 0 0 0,1 0 0 0 0,-1 0 0 0 0,1 8 0 0 0,-2-9 0 0 0,1 1 0 0 0,0-1 0 0 0,0 0 0 0 0,1 0 0 0 0,-1-1 0 0 0,2 1 0 0 0,2 5 0 0 0,-3-7 0 0 0,-1-1 0 0 0,0 0 0 0 0,-1 1 0 0 0,1-1 0 0 0,-1 1 0 0 0,0-1 0 0 0,1 3 0 0 0,3 13 0 0 0,5 1 0 0 0,-4 6 13 0 0,4-6 40 0 0,-5 5-13 0 0,2-10 59 0 0,2 5 64 0 0,2 8-35 0 0,-6 0 8 0 0,1-14-25 0 0,-5-12-84 0 0,0 0 0 0 0,0 1 0 0 0,0-1-1 0 0,0 0 1 0 0,0 1 0 0 0,-1-1-1 0 0,1 1 1 0 0,-1 0 0 0 0,0-1-27 0 0,0 32 184 0 0,0 62 457 0 0,0-55-397 0 0,0-34-187 0 0,-1 0 0 0 0,-1-1 0 0 0,1 1 1 0 0,-1 0-1 0 0,0-1 0 0 0,-1 1-57 0 0,-4 17 140 0 0,-4 6 19 0 0,8-17-93 0 0,3-12-49 0 0,0 0-1 0 0,-1 1 1 0 0,1-1-1 0 0,-1 0 0 0 0,1 1 1 0 0,-1-1-1 0 0,0 0 1 0 0,0 0-1 0 0,0 0 0 0 0,-1 0 1 0 0,1 0-1 0 0,0 0 1 0 0,-1 0-1 0 0,1 0 0 0 0,-1 0-16 0 0,-61 61 648 0 0,59-60-599 0 0,0 0 0 0 0,0 0-1 0 0,0-1 1 0 0,0 0-1 0 0,0 1 1 0 0,-1-1 0 0 0,1-1-1 0 0,-2 2-48 0 0,-10 2 119 0 0,10-3-91 0 0,-10 3 117 0 0,0 1-23 0 0,1-1-21 0 0,2-2 39 0 0,0-2-37 0 0,-12-2 24 0 0,10 0-73 0 0,3 2-9 0 0,-9-1 39 0 0,7-3 10 0 0,-5-8 11 0 0,-7 6-1 0 0,5-6 0 0 0,-5 6-6 0 0,-11-11 26 0 0,31 14-129 0 0,-23-8 67 0 0,27 9-58 0 0,0 1 0 0 0,0-1 0 0 0,0 0-1 0 0,1 0 1 0 0,-1 0 0 0 0,0 0 0 0 0,1-1 0 0 0,-1 1-1 0 0,1 0 1 0 0,-1-1 0 0 0,1 1 0 0 0,0-1-1 0 0,-1 0-3 0 0,1-3 2 0 0,-1 1-3 0 0,-13-5 54 0 0,14 8-52 0 0,-1 1 0 0 0,1-1-1 0 0,0 0 1 0 0,0 0 0 0 0,0 0 0 0 0,0 0 0 0 0,0 0 0 0 0,0 0 0 0 0,0 0 0 0 0,0 0 0 0 0,1 0-1 0 0,-1-1 0 0 0,-5-11 0 0 0,6 12-1 0 0,-1 1 0 0 0,1 0-1 0 0,-1-1 1 0 0,0 1 0 0 0,1 0-1 0 0,-1 0 1 0 0,0-1 0 0 0,1 1-1 0 0,-1 0 1 0 0,0 0 0 0 0,1 0-1 0 0,-1 0 1 0 0,0 0 0 0 0,1 0-1 0 0,-1 0 2 0 0,1 0 0 0 0,-3 0-96 0 0,3 0-2 0 0,2-8-253 0 0,0 1 79 0 0,-1 6 207 0 0,-1 0-1 0 0,1-1 1 0 0,0 1-1 0 0,0-1 1 0 0,-1 1-1 0 0,1 0 1 0 0,0 0-1 0 0,0-1 1 0 0,0 1-1 0 0,0 0 66 0 0,1-1-268 0 0,-1 2-6 0 0,-1-1-62 0 0,0 1 121 0 0,0 0-37 0 0,0 0-40 0 0,0 0-38 0 0,0 0-430 0 0,0 0 115 0 0,0 0-51 0 0,0 0-809 0 0,0 0-627 0 0,0 0-1198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8:04.6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17 10336 0 0,'0'0'233'0'0,"-5"0"39"0"0,2 0-231 0 0,1 0 0 0 0,-1 0 0 0 0,1-1 0 0 0,-1 1 0 0 0,1 0 0 0 0,-1-1 0 0 0,0 0-41 0 0,-3-6 169 0 0,4 4-98 0 0,-2 1-34 0 0,-5 1-26 0 0,-7 1 8 0 0,3 0 60 0 0,10 0-3 0 0,3 0-88 0 0,0 0-106 0 0,0 0 25 0 0,0 0-34 0 0,0 0-37 0 0,0 0-43 0 0,0 0-45 0 0,0 0-43 0 0,0 0-38 0 0,0 0-33 0 0,0 0-618 0 0,0 0-655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8:06.4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1 240 7424 0 0,'2'0'166'0'0,"5"-2"-42"0"0,4-3 179 0 0,-7 3-198 0 0,0-1-50 0 0,-1 1-67 0 0,13 0 48 0 0,0-1-37 0 0,-7-2 32 0 0,2-3-60 0 0,1 0 13 0 0,-2 3 108 0 0,-1 3 98 0 0,-3 1-45 0 0,0 1 39 0 0,2 0 144 0 0,0-2-80 0 0,0 0-26 0 0,2-3 25 0 0,1 1 32 0 0,-5 2-47 0 0,0-1-39 0 0,3-1 90 0 0,-2 1-120 0 0,2-1-49 0 0,3 1 13 0 0,-9 3-102 0 0,-1-1 0 0 0,0 1 0 0 0,1-1 0 0 0,-1 0 0 0 0,0 1 0 0 0,0-1 0 0 0,1 0 0 0 0,-1 0 0 0 0,0-1 0 0 0,0 1 0 0 0,0 0 1 0 0,-1-1-1 0 0,1 1 0 0 0,0-1-25 0 0,2-1 41 0 0,0 0 1 0 0,-1 0-1 0 0,1 0 1 0 0,0 0-1 0 0,2 1-41 0 0,11-7 74 0 0,-11 6-67 0 0,7-2 5 0 0,-8-6 52 0 0,2 6-1 0 0,-7 5-59 0 0,1 0 1 0 0,-1 0-1 0 0,0 0 0 0 0,1-1 0 0 0,-1 1 1 0 0,0 0-1 0 0,1 0 0 0 0,-1-1 1 0 0,0 1-1 0 0,1 0 0 0 0,-1 0 0 0 0,0-1 1 0 0,0 1-1 0 0,1 0 0 0 0,-1-1 0 0 0,0 1 1 0 0,0-1-1 0 0,1 1 0 0 0,-1 0 1 0 0,0-1-1 0 0,0 1 0 0 0,0-1 0 0 0,0 1 1 0 0,0 0-1 0 0,0-1 0 0 0,0 1 1 0 0,0-1-1 0 0,0 1 0 0 0,0-1 0 0 0,0 1 1 0 0,0-1-5 0 0,3-4 104 0 0,7-5-6 0 0,-7 6-25 0 0,-2 0-39 0 0,-2-4-10 0 0,1 8-13 0 0,-3-5 53 0 0,-7-6 0 0 0,6 6 9 0 0,4-1-42 0 0,-1 1-7 0 0,-4 4-1 0 0,-1 1 7 0 0,1-4 34 0 0,2 2-60 0 0,-1 0-1 0 0,1 0 1 0 0,0 1 0 0 0,-1-1 0 0 0,1 1-1 0 0,-1 0 1 0 0,1 0 0 0 0,-1 0 0 0 0,1 0-1 0 0,-1 1 1 0 0,0-1 0 0 0,1 1-1 0 0,-1 0 1 0 0,0 0 0 0 0,0 0 0 0 0,1 1-1 0 0,-1-1 1 0 0,0 1 0 0 0,1 0 0 0 0,-3 0-4 0 0,-1 4 0 0 0,5-4 0 0 0,1 0 0 0 0,-1 0 0 0 0,1 0 0 0 0,-1 0 0 0 0,1 0 0 0 0,-1-1 0 0 0,1 1 0 0 0,-1-1 0 0 0,0 1 0 0 0,1-1 0 0 0,-1 0 0 0 0,0 1 0 0 0,1-1 0 0 0,-1 0 0 0 0,-1 0 0 0 0,1 0 5 0 0,-1 0 1 0 0,0 0 0 0 0,1 0-1 0 0,-1 1 1 0 0,0-1 0 0 0,1 1-1 0 0,-1 0 1 0 0,1 0 0 0 0,-1 0 0 0 0,1 0-1 0 0,-1 0-5 0 0,-3 3 16 0 0,1-1 0 0 0,1 1-1 0 0,-1 0 1 0 0,1 0 0 0 0,-1 1-16 0 0,-3 3 10 0 0,4-3 12 0 0,-1-1 1 0 0,0 1 0 0 0,0-1 0 0 0,-2 2-23 0 0,0-2 19 0 0,5-3-12 0 0,0 1 1 0 0,0-1-1 0 0,0 0 1 0 0,0 1-1 0 0,0-1 1 0 0,1 1-1 0 0,-1 0 0 0 0,0-1 1 0 0,1 1-1 0 0,0 0 1 0 0,-1 0-1 0 0,1 0 1 0 0,0 0-1 0 0,-1 2-7 0 0,-11 16 29 0 0,11-17-17 0 0,0 0-1 0 0,0 0 1 0 0,0 0-1 0 0,1 0 1 0 0,-1 0-1 0 0,0 1-11 0 0,-1 17 113 0 0,3 3 8 0 0,-1-20-102 0 0,1 0 0 0 0,-1 0 1 0 0,0 0-1 0 0,0 0 0 0 0,-1 0 0 0 0,1-1 1 0 0,-1 1-1 0 0,1 0 0 0 0,-2 1-19 0 0,2-3 3 0 0,0 0 0 0 0,1 0 0 0 0,-1 0 1 0 0,0 0-1 0 0,1 0 0 0 0,0 1 0 0 0,-1-1 0 0 0,1 0 0 0 0,0 0 0 0 0,0 1 0 0 0,0-1 0 0 0,1 0 0 0 0,-1 0 0 0 0,0 1 0 0 0,2 1-3 0 0,0 3 24 0 0,1 1-1 0 0,0-1 1 0 0,4 6-24 0 0,-4-7 18 0 0,-1-3-9 0 0,1 0 1 0 0,0 0-1 0 0,0-1 0 0 0,0 1 0 0 0,0-1 1 0 0,1 0-1 0 0,-1 0 0 0 0,1 0 1 0 0,-1-1-1 0 0,4 2-9 0 0,-1 0 6 0 0,29 10-6 0 0,-25-10 0 0 0,-6-2 0 0 0,-1 0 0 0 0,1 0 0 0 0,-1-1 0 0 0,1 1 0 0 0,0-1 0 0 0,-1 0 0 0 0,1 0 0 0 0,0 0 0 0 0,1-1 0 0 0,5 1-15 0 0,-2 0-72 0 0,0 0 47 0 0,14 0 58 0 0,-13 0-38 0 0,-4 0-26 0 0,0 0-36 0 0,1 0-57 0 0,-1 0-63 0 0,2 0-74 0 0,-1 0-86 0 0,-3 0 55 0 0,0 0-49 0 0,0 0-42 0 0,1 0-38 0 0,-1 0-129 0 0,1 0-36 0 0,8 0-1333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8:06.8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7920 0 0,'0'0'174'0'0,"0"3"29"0"0,0 3-103 0 0,0 18 162 0 0,-1-16-206 0 0,-1-2-35 0 0,-3 2 12 0 0,-1 2 105 0 0,4 4 113 0 0,2-2 105 0 0,0-1-59 0 0,0 0-52 0 0,0-1-43 0 0,0 9 82 0 0,0 24 218 0 0,0-23-226 0 0,0-12-162 0 0,1 0 1 0 0,0-1 0 0 0,1 1 0 0 0,-1 0-1 0 0,2 0-114 0 0,-1 0 109 0 0,0-1 0 0 0,-1 1 0 0 0,0 0-1 0 0,0 0 1 0 0,0 1-109 0 0,-2 6 166 0 0,1-7-65 0 0,0-1 1 0 0,0 1 0 0 0,1 0 0 0 0,0 0 0 0 0,0 1-102 0 0,4 7 168 0 0,-3-9-98 0 0,0-1 1 0 0,-1 1-1 0 0,0 0 0 0 0,0-1 1 0 0,0 1-1 0 0,-1 0-70 0 0,0 53 490 0 0,0-58-464 0 0,0 0 1 0 0,0 0-1 0 0,1-1 1 0 0,-1 1-1 0 0,0 0 1 0 0,1-1-1 0 0,-1 1 1 0 0,1-1-1 0 0,-1 1 1 0 0,1 0-1 0 0,0-1 1 0 0,-1 1-1 0 0,1-1 1 0 0,0 1-27 0 0,6 10 207 0 0,-6-5-157 0 0,0 1 59 0 0,0 34 654 0 0,-2-32-648 0 0,1 0-82 0 0,0-9-33 0 0,1 1 0 0 0,-1 0 0 0 0,0 0 0 0 0,1 0 0 0 0,-1 0 0 0 0,1 0 0 0 0,0 0 0 0 0,0-1 0 0 0,0 1 0 0 0,1 1 0 0 0,1 4 0 0 0,-11-1 0 0 0,5 4 14 0 0,3 3 58 0 0,0-10-26 0 0,0-3-44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0,1 0 0 0 0,-1 0 0 0 0,0 0 0 0 0,0 0 0 0 0,0 1 0 0 0,0-1 0 0 0,0 0 0 0 0,0 0 0 0 0,0 0 0 0 0,0 0 0 0 0,0 0 0 0 0,0 0 0 0 0,0 0 0 0 0,0 0 0 0 0,1 0 0 0 0,-1 0 0 0 0,0 0 0 0 0,0 0 0 0 0,0 0 0 0 0,0 0 0 0 0,0 0 0 0 0,0 0 0 0 0,0 0 0 0 0,0 0 0 0 0,0 0 0 0 0,1 0 0 0 0,-1 0 0 0 0,0 0 0 0 0,0 0-2 0 0,2 0-86 0 0,0 0 85 0 0,0 0 56 0 0,1 2 146 0 0,-1-1-137 0 0,-2 1-86 0 0,1-1-63 0 0,-1 1-95 0 0,1 0-110 0 0,-1-1 97 0 0,0 1-35 0 0,0-1-37 0 0,0 0-39 0 0,0-1-136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8:07.1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8808 0 0,'0'0'257'0'0,"0"0"-2"0"0,0 3-83 0 0,1-1-111 0 0,-1-1 1 0 0,0 1 0 0 0,1 0 0 0 0,-1-1 0 0 0,1 1-1 0 0,-1 0 1 0 0,1-1 0 0 0,0 1 0 0 0,0-1 0 0 0,0 1-1 0 0,1 0-61 0 0,3 7 281 0 0,1 4 214 0 0,0-2-99 0 0,-3-4-150 0 0,3 25 773 0 0,-2-24-788 0 0,2 2 109 0 0,-3 6 42 0 0,-1 3-171 0 0,2-9-22 0 0,-1-1 0 0 0,1-1 0 0 0,5 9-189 0 0,-2-4 158 0 0,-2 1 15 0 0,1-10-67 0 0,-5-4-99 0 0,-1 0-1 0 0,1 1 1 0 0,-1-1 0 0 0,1 0 0 0 0,-1 0-1 0 0,0 1 1 0 0,1-1 0 0 0,-1 0-1 0 0,1 1 1 0 0,-1-1 0 0 0,0 1 0 0 0,0-1-1 0 0,1 0 1 0 0,-1 1 0 0 0,0-1 0 0 0,0 1-1 0 0,1-1 1 0 0,-1 1 0 0 0,0-1 0 0 0,0 1-1 0 0,0-1 1 0 0,0 1 0 0 0,0-1 0 0 0,0 1-1 0 0,1-1 1 0 0,-1 1 0 0 0,0-1 0 0 0,-1 1-1 0 0,1-1 1 0 0,0 1 0 0 0,0-1 0 0 0,0 1-7 0 0,1 9 92 0 0,2-2-43 0 0,6 3-41 0 0,-5-6-72 0 0,-4 1 34 0 0,1-1 7 0 0,10 0-31 0 0,-11-5 54 0 0,1 1 0 0 0,-1 0 0 0 0,0-1 0 0 0,1 1 0 0 0,-1 0 0 0 0,0-1 0 0 0,0 1 0 0 0,0 0 0 0 0,0-1 0 0 0,1 1 0 0 0,-1 0 0 0 0,0-1 0 0 0,0 1 0 0 0,0 0 0 0 0,0-1 0 0 0,0 2-16 0 0,0-1-86 0 0,1-1-86 0 0,0 0 47 0 0,-1 0-36 0 0,1 0-39 0 0,0 0-38 0 0,1 0-353 0 0,1 0 77 0 0,-1 0-50 0 0,2 0-691 0 0,3 0-549 0 0,2 0-1040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8:07.6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0 5192 0 0,'0'0'151'0'0,"0"0"39"0"0,0 0 65 0 0,0 0 29 0 0,0 0 4 0 0,-3 0-6 0 0,-28 0 378 0 0,20 0-401 0 0,0 0 34 0 0,1 0-18 0 0,-1 0 34 0 0,0 0 37 0 0,-1 0 43 0 0,10 0-342 0 0,-1 0 0 0 0,1 0 0 0 0,-1 1-1 0 0,1-1 1 0 0,-1 0 0 0 0,1 1 0 0 0,-2 0-47 0 0,-4 4 222 0 0,8-5-215 0 0,0 0-1 0 0,0 0 1 0 0,0 0-1 0 0,0 0 1 0 0,0 0-1 0 0,0 1 0 0 0,-1-1 1 0 0,1 0-1 0 0,0 0 1 0 0,0 0-1 0 0,0 0 1 0 0,0 0-1 0 0,0 0 1 0 0,0 0-1 0 0,-1 0 0 0 0,1 0 1 0 0,0 0-1 0 0,0 0 1 0 0,0 0-1 0 0,0 0 1 0 0,0 0-1 0 0,0 0 1 0 0,-1 0-1 0 0,1 0 0 0 0,0 0 1 0 0,0 0-1 0 0,0 0 1 0 0,0 0-1 0 0,0 0 1 0 0,-1 0-1 0 0,1 0 0 0 0,0-1 1 0 0,0 1-1 0 0,0 0 1 0 0,0 0-1 0 0,0 0 1 0 0,0 0-1 0 0,0 0 1 0 0,0 0-1 0 0,-1 0 0 0 0,1 0-6 0 0,-8-5 125 0 0,3 3 12 0 0,-1 2-40 0 0,-8 6 76 0 0,6-1-75 0 0,3-3 0 0 0,-1 0 14 0 0,0-2 37 0 0,-2 0-35 0 0,0 0-48 0 0,-7 0 47 0 0,1 0-102 0 0,14 0-11 0 0,-1 0 0 0 0,0 0 0 0 0,0 0 0 0 0,0 0 0 0 0,0 0 0 0 0,0 0 0 0 0,1 0 0 0 0,-1 1 0 0 0,0-1 0 0 0,0 0 0 0 0,0 0 0 0 0,1 1 0 0 0,-1-1 0 0 0,-1 1 0 0 0,2 0 0 0 0,-1-1 0 0 0,1 1 0 0 0,0 0 0 0 0,-1 0 0 0 0,1 0 0 0 0,0-1 0 0 0,0 1 0 0 0,0 0 0 0 0,0 0 0 0 0,-1 0 0 0 0,1 0 0 0 0,0-1 0 0 0,0 1 0 0 0,1 1 0 0 0,-1 30 0 0 0,2-17-11 0 0,14 17-42 0 0,-3-16 42 0 0,-10-13 5 0 0,0 1 1 0 0,0 0-1 0 0,0 0 0 0 0,0 0 1 0 0,0 3 5 0 0,-2-4-2 0 0,1-1 0 0 0,-1 1 0 0 0,1 0 0 0 0,0 0 0 0 0,0-1 0 0 0,0 1 0 0 0,0-1 0 0 0,0 1 0 0 0,0-1 0 0 0,1 0 1 0 0,-1 0-1 0 0,1 0 0 0 0,1 0 2 0 0,8 2 0 0 0,-3 1 0 0 0,17 20 0 0 0,-23-22 0 0 0,0-1 0 0 0,0 1 0 0 0,0-1 0 0 0,1 0 0 0 0,-1 0 0 0 0,2 0 0 0 0,-2 0 0 0 0,0 0 0 0 0,1 0 0 0 0,-1 0 0 0 0,0 0 0 0 0,0 0 0 0 0,1 2 0 0 0,12 9 0 0 0,-11-11-1 0 0,-4-1 1 0 0,-1-1 1 0 0,1 0-1 0 0,0 0 0 0 0,-1 1 0 0 0,1-1 1 0 0,-1 0-1 0 0,1 1 0 0 0,-1-1 0 0 0,1 1 1 0 0,0-1-1 0 0,-1 1 0 0 0,0-1 0 0 0,1 1 1 0 0,-1-1-1 0 0,1 1 0 0 0,-1-1 0 0 0,1 1 1 0 0,-1 0-1 0 0,0-1 0 0 0,0 1 0 0 0,1-1 1 0 0,-1 1-1 0 0,2 4 9 0 0,12 12 92 0 0,-4-4 15 0 0,-9-12-102 0 0,0 0 0 0 0,-1 0 1 0 0,1 0-1 0 0,-1 0 0 0 0,1 0 1 0 0,-1 1-1 0 0,0-1 0 0 0,1 0 0 0 0,-1 0 1 0 0,0 0-1 0 0,0 0 0 0 0,0 1-14 0 0,0 1 199 0 0,0-1 8 0 0,-1 5-74 0 0,-6 7 304 0 0,5-11-361 0 0,-1 0-66 0 0,1 0 145 0 0,0-1-52 0 0,2 1-35 0 0,0 0-33 0 0,0-1-16 0 0,-1 0 29 0 0,-12 4 73 0 0,0 4-32 0 0,7-6 9 0 0,-1-3-62 0 0,1-1-4 0 0,-2 5 14 0 0,7-4-34 0 0,-1 0 0 0 0,1 0 0 0 0,0 0-1 0 0,-1 0 1 0 0,1-1 0 0 0,-1 1 0 0 0,0 0 0 0 0,1-1 0 0 0,-1 1-1 0 0,1-1 1 0 0,-1 0 0 0 0,0 0 0 0 0,1 1 0 0 0,-1-1-12 0 0,1 0 6 0 0,0-1 0 0 0,1 1 1 0 0,-1 0-1 0 0,0 1 0 0 0,1-1 1 0 0,-1 0-1 0 0,0 0 1 0 0,1 0-1 0 0,-1 0 0 0 0,0 0 1 0 0,1 1-1 0 0,-1-1 1 0 0,0 0-1 0 0,1 1 0 0 0,-1-1 1 0 0,1 0-1 0 0,-1 1 0 0 0,0-1 1 0 0,1 1-1 0 0,-1-1 1 0 0,1 1-1 0 0,0-1 0 0 0,-1 1 1 0 0,1-1-1 0 0,-1 1 0 0 0,1-1-6 0 0,-5 6 50 0 0,-6-4-63 0 0,2-2-43 0 0,-4 0-38 0 0,-12 0-58 0 0,19 0 92 0 0,-6-4 72 0 0,9 2-53 0 0,1 1-57 0 0,0-1-19 0 0,1 1-49 0 0,-1 0-56 0 0,1-1-64 0 0,0 2-10 0 0,1-1-49 0 0,-1 1-44 0 0,1-1-37 0 0,0 1-128 0 0,-1 0-37 0 0,1 0-1314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22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33 5904 0 0,'0'0'132'0'0,"0"0"17"0"0,0 0 11 0 0,0 0-51 0 0,0 0-7 0 0,0 0 37 0 0,0-3 118 0 0,0-7 217 0 0,0 7 20 0 0,0 0-28 0 0,0-7-122 0 0,0 10-338 0 0,0 0-1 0 0,0 0 0 0 0,0 0 0 0 0,0-1 0 0 0,0 1 0 0 0,0 0 0 0 0,0 0 1 0 0,0 0-1 0 0,0 0 0 0 0,0 0 0 0 0,0 0 0 0 0,0 0 0 0 0,0 0 0 0 0,0 0 1 0 0,0 0-1 0 0,0-1 0 0 0,0 1 0 0 0,0 0 0 0 0,0 0 0 0 0,0 0 0 0 0,0 0 1 0 0,0 0-1 0 0,0 0 0 0 0,0 0 0 0 0,0 0 0 0 0,-1 0 0 0 0,1 0 0 0 0,0 0 1 0 0,0 0-1 0 0,0-1 0 0 0,0 1 0 0 0,0 0 0 0 0,0 0 0 0 0,0 0 1 0 0,0 0-1 0 0,0 0 0 0 0,0 0 0 0 0,0 0 0 0 0,0 0 0 0 0,-1 0 0 0 0,1 0 1 0 0,0 0-1 0 0,0 0 0 0 0,0 0 0 0 0,0 0 0 0 0,0 0 0 0 0,0 0 0 0 0,0 0 1 0 0,0 0-1 0 0,0 0 0 0 0,0 0 0 0 0,-1 0 0 0 0,1 0 0 0 0,0 0 0 0 0,0 0 1 0 0,0 0-1 0 0,0 0-5 0 0,-8 0 314 0 0,0 0-41 0 0,0 0-40 0 0,1 0-34 0 0,-7 0 102 0 0,1 0-107 0 0,11 0-64 0 0,-3-1-13 0 0,-6 5-62 0 0,-5 9 22 0 0,0 3-10 0 0,-10 10-59 0 0,17-17-50 0 0,-6 6-66 0 0,10-10 100 0 0,3-4 8 0 0,0 1 0 0 0,0 0 0 0 0,0-1 0 0 0,1 1 0 0 0,-1 0-1 0 0,0 0 1 0 0,1 0 0 0 0,0 0 0 0 0,-1 0 0 0 0,1 0 0 0 0,0 0 0 0 0,0 0-1 0 0,0 0 1 0 0,1 1 0 0 0,-1-1 0 0 0,0 0 0 0 0,1 1 0 0 0,-1 0 0 0 0,-2 12 19 0 0,-9 2 62 0 0,10-16-73 0 0,1 1 1 0 0,-1-1 0 0 0,1 0-1 0 0,0 1 1 0 0,0-1 0 0 0,0 1 0 0 0,0 0-1 0 0,0-1 1 0 0,0 1 0 0 0,0 0-1 0 0,0 0 1 0 0,1-1 0 0 0,-1 1 0 0 0,1 0-1 0 0,-1 0 1 0 0,1 0 0 0 0,0 2-9 0 0,-3 9 62 0 0,-2-3-68 0 0,0-2-32 0 0,-1 3-33 0 0,-4 7-68 0 0,6-9 68 0 0,5-2 35 0 0,-1-5 31 0 0,0 6 6 0 0,0 34 68 0 0,3-30 6 0 0,10 4 96 0 0,-6-8-102 0 0,-1 1-50 0 0,-3-4-5 0 0,-3-4-12 0 0,0-1 1 0 0,0 1-1 0 0,1 0 0 0 0,-1-1 1 0 0,0 1-1 0 0,1-1 0 0 0,-1 1 1 0 0,0 0-1 0 0,1-1 1 0 0,-1 1-1 0 0,1-1 0 0 0,-1 1 1 0 0,1-1-1 0 0,-1 0 0 0 0,1 1 1 0 0,-1-1-1 0 0,1 1 1 0 0,0-1-1 0 0,-1 0 0 0 0,1 1 1 0 0,0-1-1 0 0,0 0-2 0 0,4 2 4 0 0,3 3 20 0 0,7 4 72 0 0,9 4 95 0 0,7-8 70 0 0,-24 0-218 0 0,-6-4-39 0 0,0-1 1 0 0,0 1-1 0 0,0 0 0 0 0,0-1 1 0 0,0 1-1 0 0,-1-1 1 0 0,1 1-1 0 0,0-1 1 0 0,0 1-1 0 0,1-1 1 0 0,-1 0-1 0 0,0 1 0 0 0,0-1 1 0 0,0 0-1 0 0,0 0 1 0 0,0 0-1 0 0,0 0 1 0 0,0 0-1 0 0,0 0 0 0 0,0 0 1 0 0,0 0-1 0 0,1 0 1 0 0,-1 0-1 0 0,0-1 1 0 0,1 1-5 0 0,8-5 27 0 0,8-2 17 0 0,-2 5 22 0 0,0 1 33 0 0,0-5-24 0 0,-1-1 6 0 0,1 6 31 0 0,-14 1-98 0 0,0-1-1 0 0,-1 1 1 0 0,1 0 0 0 0,0 0 0 0 0,-1-1 0 0 0,1 1 0 0 0,0-1 0 0 0,-1 1 0 0 0,1-1 0 0 0,-1 0 0 0 0,1 0-1 0 0,-1 0 1 0 0,0 0 0 0 0,1 0-14 0 0,6-4 63 0 0,-6 5-47 0 0,9-6 112 0 0,0 1 0 0 0,0 0 0 0 0,4 0-128 0 0,-13 5 8 0 0,-1-1 0 0 0,1 1 0 0 0,0-1 0 0 0,-1 0-1 0 0,1 1 1 0 0,0-1 0 0 0,-1 0 0 0 0,1 0 0 0 0,-1 0 0 0 0,0 0 0 0 0,1-1 0 0 0,-1 1 0 0 0,0 0-1 0 0,1-2-7 0 0,6-10 87 0 0,-7 12-81 0 0,0 0 0 0 0,-1 0 0 0 0,1 0 0 0 0,0 0 0 0 0,0 0 0 0 0,-1 0 0 0 0,1 1 0 0 0,0-1-1 0 0,0 0 1 0 0,0 1 0 0 0,0-1 0 0 0,0 0 0 0 0,0 1 0 0 0,0 0 0 0 0,0-1 0 0 0,1 1-6 0 0,9-7 68 0 0,-8 2-49 0 0,0 0 0 0 0,0 0 0 0 0,-1 0 0 0 0,0-1 0 0 0,1 1-19 0 0,1-27 49 0 0,-3 10 46 0 0,-2 0 0 0 0,0-4-95 0 0,-2 7 49 0 0,-13-16-21 0 0,3 20 20 0 0,5 7-38 0 0,5 5-10 0 0,0-1 0 0 0,0 1 1 0 0,-1 0-1 0 0,1 0 0 0 0,-1 0 1 0 0,0 1-1 0 0,-14-4 10 0 0,-11-4 44 0 0,26 9-49 0 0,0 1 0 0 0,1-1 1 0 0,-1 1-1 0 0,0 0 0 0 0,0 0 1 0 0,0 0-1 0 0,1 0 0 0 0,-1 1 1 0 0,0-1-1 0 0,-1 1-5 0 0,-27 9 11 0 0,22-8 6 0 0,-1-2-41 0 0,-5 0-76 0 0,1 4-68 0 0,11-2 92 0 0,-2 1 46 0 0,-2 1-11 0 0,4-3-11 0 0,1 0-36 0 0,0 0-19 0 0,0-1-37 0 0,0 1-43 0 0,-1-1-47 0 0,2 0-212 0 0,0 0-115 0 0,1 0 78 0 0,0 0-42 0 0,0 0-618 0 0,0 0-485 0 0,0 0-920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8:08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9168 0 0,'-3'0'266'0'0,"-8"0"1"0"0,9 0-156 0 0,2 0-26 0 0,0 0 10 0 0,0 0 1 0 0,0 0-6 0 0,0 0-20 0 0,0 0-6 0 0,0 0-63 0 0,0 0-65 0 0,0 0-62 0 0,0 0-91 0 0,0 0-105 0 0,0 0-95 0 0,0 0 53 0 0,0 0-35 0 0,0 0-477 0 0,0 0-380 0 0,0 0-720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8:07.9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1 9728 0 0,'0'0'284'0'0,"0"0"1"0"0,0 0-169 0 0,0 0-25 0 0,0 0 21 0 0,0 0 66 0 0,0 0 29 0 0,0 2 8 0 0,0 2-160 0 0,1-1 39 0 0,7 12 492 0 0,-6-11-482 0 0,0-1-86 0 0,-1 0 61 0 0,-1 0-41 0 0,0 1 12 0 0,1-1 51 0 0,0 0 58 0 0,1 0 91 0 0,4 4-35 0 0,-2-2-39 0 0,-2 0-1 0 0,1 0 1 0 0,0 0-1 0 0,0 4-175 0 0,2 5 273 0 0,-3-2-82 0 0,-1-1-73 0 0,0-1 22 0 0,0-1-40 0 0,2-1-19 0 0,1 2-1 0 0,0 1 12 0 0,1 2 51 0 0,2 8 42 0 0,-5-15-144 0 0,-1 1 1 0 0,0-1-1 0 0,1 0 0 0 0,-2 1 0 0 0,1-1 0 0 0,-1 3-41 0 0,0 0 50 0 0,1-1 0 0 0,0 0 1 0 0,1 0-1 0 0,2 8-50 0 0,-2-9 46 0 0,0 1 0 0 0,-1-1 0 0 0,0 0 0 0 0,1 7-46 0 0,-2 14 150 0 0,0 23 46 0 0,1-32-99 0 0,6-3-32 0 0,-1-1-10 0 0,-5 1 24 0 0,-1 2 8 0 0,0 11 0 0 0,0-26-218 0 0,0 0 43 0 0,0 0 39 0 0,0-1 33 0 0,0 1 53 0 0,0 0 58 0 0,0 5 350 0 0,0-4-331 0 0,0-1-104 0 0,0 0-45 0 0,0 1-51 0 0,0 0-60 0 0,0 0-42 0 0,0 1-61 0 0,0 0-65 0 0,0 1-73 0 0,0 1-78 0 0,0 0-84 0 0,0 2-90 0 0,0 0-96 0 0,0-9-415 0 0</inkml:trace>
  <inkml:trace contextRef="#ctx0" brushRef="#br0" timeOffset="269.07">1 427 8232 0 0,'0'0'182'0'0,"0"0"29"0"0,0 0 14 0 0,0-3-27 0 0,0 2-196 0 0,0 1 1 0 0,0-1 0 0 0,0 0-1 0 0,0 1 1 0 0,0-1 0 0 0,0 0-1 0 0,0 1 1 0 0,0-1 0 0 0,1 0-1 0 0,-1 1 1 0 0,0-1 0 0 0,0 0-1 0 0,1 1 1 0 0,-1-1 0 0 0,0 1-3 0 0,11-3 38 0 0,1 3 77 0 0,-8 0-44 0 0,1-3 153 0 0,-2 1-164 0 0,1-1 1 0 0,-1 1-1 0 0,1 0 0 0 0,-1 0 1 0 0,1 1-1 0 0,0-1 1 0 0,0 1-1 0 0,0-1 0 0 0,0 1 1 0 0,1 0-61 0 0,12-4 301 0 0,-8 2-105 0 0,-1-1 40 0 0,11-7 235 0 0,7 6 7 0 0,-11-1-137 0 0,-2 2-40 0 0,9 1 91 0 0,2 1 9 0 0,-2-4-35 0 0,2 1-33 0 0,3 2-73 0 0,-1 4-95 0 0,-13 0-47 0 0,1-1-1 0 0,-1 0 0 0 0,0-1 0 0 0,0 0 1 0 0,3-2-118 0 0,-1-1 53 0 0,8-1-16 0 0,-18 3-36 0 0,0 1 0 0 0,0 1-1 0 0,1-1 1 0 0,-1 1-1 0 0,0 0 1 0 0,0 0-1 0 0,1 0 1 0 0,-1 1 0 0 0,5 1-1 0 0,6 3-2 0 0,6 0-24 0 0,3-2-46 0 0,-21-3-13 0 0,0 0 57 0 0,8 0 103 0 0,-7 0-77 0 0,-2 0-40 0 0,1 0-42 0 0,-1 0-67 0 0,1 0-74 0 0,0 0-88 0 0,0 0-100 0 0,-2 0 83 0 0,-1 0-52 0 0,1 0-45 0 0,-1 0-40 0 0,1 0-138 0 0,0 0-40 0 0,0 0-167 0 0,2 0-448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8:05.2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1 6648 0 0,'0'13'149'0'0,"0"-11"23"0"0,0-2 12 0 0,-3 0-25 0 0,-3 0-109 0 0,2 0 28 0 0,2 0 78 0 0,1 0 182 0 0,1 0 313 0 0,-3 3 21 0 0,-7 8-16 0 0,7-9-93 0 0,3-2-41 0 0,-2 3-8 0 0,-9 7-16 0 0,10-8-283 0 0,0 0-49 0 0,0-1-43 0 0,0 1-37 0 0,1 2 17 0 0,1 1-57 0 0,-1-3-6 0 0,0-1 41 0 0,0 11 238 0 0,0 10 189 0 0,3-9-267 0 0,4 2-62 0 0,-6-12-143 0 0,0 1 1 0 0,0-1 0 0 0,0 0 0 0 0,0 1-1 0 0,-1-1 1 0 0,1 1 0 0 0,-1-1 0 0 0,0 2-37 0 0,0 14 175 0 0,1-12-123 0 0,0 1 0 0 0,0-1 0 0 0,0 1 0 0 0,3 5-52 0 0,-2-5 48 0 0,0 0-1 0 0,0 0 0 0 0,-1 0 1 0 0,0 9-48 0 0,-1-10 30 0 0,1-1 1 0 0,0 1-1 0 0,0 0 1 0 0,1-1 0 0 0,-1 1-1 0 0,2 0-30 0 0,1 9 65 0 0,1 16 63 0 0,-2-24-93 0 0,0 4 28 0 0,-1-1 0 0 0,0 0 0 0 0,1 12-63 0 0,-2 11 128 0 0,-1 1-40 0 0,0-9 16 0 0,0-11-126 0 0,0-1 47 0 0,0 8 87 0 0,0 30 239 0 0,0-34-294 0 0,0 2-56 0 0,0 0-64 0 0,0 1-73 0 0,0 4-87 0 0,0 2-99 0 0,0-27-178 0 0</inkml:trace>
  <inkml:trace contextRef="#ctx0" brushRef="#br0" timeOffset="816.79">1 395 7424 0 0,'0'0'166'0'0,"0"0"29"0"0,0 0 12 0 0,3 0-34 0 0,5 0 371 0 0,-1 0-84 0 0,0 0-74 0 0,1 0-62 0 0,0 0-3 0 0,1 0-57 0 0,20 0 368 0 0,-17-2-296 0 0,-3-3-61 0 0,4-1-22 0 0,0 3-135 0 0,7 4-10 0 0,6 0-9 0 0,-6-5 0 0 0,-10-1-62 0 0,-7 4-31 0 0,0-1 0 0 0,0 1 0 0 0,0 0 0 0 0,0 0-1 0 0,1 0 1 0 0,-1 1 0 0 0,0-1 0 0 0,0 1 0 0 0,1 0 0 0 0,1 0-6 0 0,2-1 0 0 0,0 0 0 0 0,0 0 0 0 0,0 0 0 0 0,0-1 0 0 0,2-1 0 0 0,8-2 0 0 0,12 0 0 0 0,-8-5 0 0 0,8 4-11 0 0,-1-2-26 0 0,-8 1-22 0 0,-5 0-27 0 0,-2 0-44 0 0,31-24-398 0 0,-28 18 248 0 0,-7 5 79 0 0,0 0-46 0 0,1-1-55 0 0,-1 0-65 0 0,0 0 58 0 0,1 2 54 0 0,13-6-352 0 0,-18 10 275 0 0,-1 1 57 0 0,-1-1 53 0 0,0 1 43 0 0,0-1 13 0 0,0 0 41 0 0,5-6-129 0 0,-4 3 52 0 0,0 2-8 0 0,2-2-83 0 0,9-9-485 0 0,-10 8 484 0 0,-1-1 43 0 0,-3 4 166 0 0,0 0 34 0 0,-1 1-248 0 0,0 3 226 0 0,2 0 5 0 0,-1 0 63 0 0,0 0-1 0 0,-1 0 1 0 0,1 0 0 0 0,0 0 0 0 0,-1 0-1 0 0,1 0 1 0 0,0 0 0 0 0,-1 0 0 0 0,1-1-1 0 0,0 1 1 0 0,-1 0 0 0 0,1 0 0 0 0,0-1-1 0 0,-1 1 1 0 0,1-1 5 0 0,-1 1-4 0 0,0-1 0 0 0,1 1-1 0 0,-1-1 1 0 0,0 0 0 0 0,1 1 0 0 0,-1-1-1 0 0,0 0 1 0 0,0 1 0 0 0,0-1 0 0 0,0 0-1 0 0,0 1 1 0 0,0-1 0 0 0,0 0-1 0 0,0 1 1 0 0,0-1 4 0 0,0-2 59 0 0,0 3 17 0 0,0 0 23 0 0,0 0 111 0 0,0 0 50 0 0,0 0 11 0 0,0 0-6 0 0,3 3-28 0 0,7 7-11 0 0,-7-7-2 0 0,-2 4 50 0 0,0-1-75 0 0,1 0-33 0 0,3 3 4 0 0,1 3 34 0 0,-2-2 15 0 0,-2-4-159 0 0,0 1 33 0 0,7 17 311 0 0,-1 0 26 0 0,-3-11-232 0 0,-3-4 2 0 0,-1-1-43 0 0,0 5 72 0 0,0 7 48 0 0,10 11 155 0 0,-9-19-278 0 0,3 6 159 0 0,6 2 84 0 0,-3-4-149 0 0,-1 2-37 0 0,3 22 112 0 0,-6-22-203 0 0,1 14 90 0 0,-1-18-112 0 0,1 7 59 0 0,-2-6 3 0 0,-2-1 41 0 0,-1 3 88 0 0,0-6-147 0 0,-1 3 78 0 0,0-10-153 0 0,1-1 1 0 0,0 1 0 0 0,0-1-1 0 0,1 0 1 0 0,-1 1 0 0 0,1-1-1 0 0,-1 0 1 0 0,1 1 0 0 0,1 1-68 0 0,3 1 96 0 0,2 8 86 0 0,-9-3-32 0 0,-3-2-44 0 0,0 1 42 0 0,2 0 55 0 0,3-7 52 0 0,0-3 1 0 0,1 0-66 0 0,-1 2-94 0 0,0 0-64 0 0,0 3-47 0 0,0-3 55 0 0,0-1 32 0 0,-1 0 45 0 0,1-1 59 0 0,0 0 67 0 0,0-3-218 0 0,0 1-15 0 0,0 0-1 0 0,0 0 1 0 0,0 0 0 0 0,0 0 0 0 0,0 1 0 0 0,0-1-1 0 0,0 0 1 0 0,1 0 0 0 0,-1 0 0 0 0,1 1 0 0 0,0-2-10 0 0,5-2 11 0 0,-5 5-11 0 0,-1 0 0 0 0,1 0 0 0 0,-1-1 0 0 0,1 1 0 0 0,-1 0 0 0 0,0-1 0 0 0,1 1 0 0 0,-1 0 0 0 0,1-1 0 0 0,-1 1 0 0 0,0 0 0 0 0,1-1 0 0 0,-1 1 0 0 0,0-1 0 0 0,0 1 0 0 0,1 0 0 0 0,-1-1 0 0 0,0 1 0 0 0,0-1 0 0 0,0 1 0 0 0,0-1 0 0 0,0 1 0 0 0,1-1 0 0 0,-1 1 0 0 0,0-1 0 0 0,0 1 0 0 0,0-1 0 0 0,0 1 0 0 0,0-1 0 0 0,-1 1 0 0 0,1-1 0 0 0,0 0 0 0 0,0-2 0 0 0,1 0 0 0 0,-1-1 0 0 0,0 1 0 0 0,1 0 0 0 0,0 0 0 0 0,0-1 0 0 0,0 1 0 0 0,0 0 0 0 0,2-2 0 0 0,1-5 0 0 0,7-17-3 0 0,8-3-55 0 0,-15 23 39 0 0,8-8-10 0 0,8-3-104 0 0,-14 12 68 0 0,-1 1-1 0 0,1-1 1 0 0,-1 0 0 0 0,5-6 65 0 0,-6 5-31 0 0,8-8-56 0 0,3 6-11 0 0,9-5-48 0 0,-1 1 20 0 0,-22 13 123 0 0,1-1 0 0 0,-1 1 0 0 0,0-1 0 0 0,0 1 1 0 0,0-1-1 0 0,0 1 0 0 0,0 0 0 0 0,1 0 1 0 0,-1-1-1 0 0,0 1 0 0 0,0 0 0 0 0,0 0 0 0 0,1 0 1 0 0,-1 0-1 0 0,0 0 0 0 0,0 1 0 0 0,0-1 1 0 0,1 0-1 0 0,-1 1 0 0 0,0-1 0 0 0,0 0 0 0 0,0 1 1 0 0,0 0-1 0 0,0-1 0 0 0,0 1 0 0 0,0-1 1 0 0,0 1-1 0 0,0 0 0 0 0,0 0 0 0 0,0 0 3 0 0,17 10-58 0 0,-18-11 58 0 0,4 2-4 0 0,-1 0 1 0 0,1 0-1 0 0,-1 0 0 0 0,0 0 0 0 0,0 1 1 0 0,1 0 3 0 0,-3-2-5 0 0,1 1 1 0 0,-1 0 0 0 0,0 0 0 0 0,0-1 0 0 0,1 1 0 0 0,-1 0 0 0 0,0 0 0 0 0,-1 0 0 0 0,1 0 0 0 0,0 0 0 0 0,0 2 4 0 0,7 17-15 0 0,-3-13 14 0 0,-4-7 0 0 0,0 0 1 0 0,-1 1-1 0 0,1-1 0 0 0,0 1 0 0 0,0-1 0 0 0,-1 1 0 0 0,1-1 1 0 0,-1 1-1 0 0,1 0 0 0 0,-1-1 0 0 0,0 1 0 0 0,1-1 0 0 0,-1 1 1 0 0,0 0 0 0 0,0 0-5 0 0,0 0 1 0 0,0-1-1 0 0,1 1 1 0 0,-1 0-1 0 0,0 0 1 0 0,1-1-1 0 0,0 1 1 0 0,-1 0-1 0 0,1-1 1 0 0,0 1-1 0 0,0 0 1 0 0,0-1 0 0 0,0 1 4 0 0,4 8 14 0 0,-2 3 39 0 0,-3-11-41 0 0,0 0 0 0 0,0 0 0 0 0,1-1 0 0 0,-1 1-1 0 0,1 0 1 0 0,0 0 0 0 0,-1-1 0 0 0,1 1 0 0 0,0-1 0 0 0,0 1 0 0 0,1 0-12 0 0,-2-1 5 0 0,1 0 1 0 0,0 0 0 0 0,-1 0-1 0 0,1 0 1 0 0,-1 0-1 0 0,1 0 1 0 0,-1 0-1 0 0,1 0 1 0 0,-1 0-1 0 0,1 0 1 0 0,-1 0-1 0 0,0 0 1 0 0,0 0-1 0 0,0 0 1 0 0,0 1 0 0 0,0-1-1 0 0,0 0 1 0 0,0 0-1 0 0,0 0 1 0 0,0 0-1 0 0,0 0 1 0 0,0 0-1 0 0,-1 0 1 0 0,1 1-6 0 0,-5 6-48 0 0,3-4-49 0 0,5-2-45 0 0,1 2 29 0 0,-2 0-13 0 0,-2-1-45 0 0,0-1-71 0 0,0-1 78 0 0,0 0-34 0 0,0-1 198 0 0,0 0-236 0 0,0 1-34 0 0,0 0-363 0 0,0-1 90 0 0,0 0-49 0 0,0 0-694 0 0,0 0-547 0 0,0 0-1038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8:04.0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8952 0 0,'0'0'200'0'0,"0"0"33"0"0,0 0 15 0 0,0 0-86 0 0,0 2-27 0 0,0 8 236 0 0,0 7 290 0 0,-3-12-87 0 0,-7 8-10 0 0,9-11-506 0 0,1 0-1 0 0,-1 0 1 0 0,1-1-1 0 0,-1 1 1 0 0,1 0-1 0 0,0 0 1 0 0,-1 0-1 0 0,1 0 1 0 0,0 0 0 0 0,0 0-1 0 0,1 0 1 0 0,-1 0-1 0 0,0-1 1 0 0,1 1-1 0 0,-1 0 1 0 0,1 0-1 0 0,-1 0-57 0 0,5 9 196 0 0,-1-1-20 0 0,-1-2-21 0 0,-2-1 16 0 0,0 2 53 0 0,-1-1-59 0 0,1-2-42 0 0,1 2-17 0 0,2 1 0 0 0,2 7 48 0 0,-2 12 124 0 0,-5-18-150 0 0,-2 2 42 0 0,0-5-106 0 0,-2 12 76 0 0,9-6-35 0 0,0-5-44 0 0,-3 2 11 0 0,0 0 0 0 0,0-1 0 0 0,-1 1 0 0 0,0-1 0 0 0,0 3-72 0 0,-1 2 44 0 0,3 5 16 0 0,5-1-15 0 0,-3-8-18 0 0,5 11 31 0 0,-2-5-52 0 0,-6-12-6 0 0,0 0 0 0 0,-1 0 0 0 0,1 0 0 0 0,-1 0 0 0 0,0 3 0 0 0,0-6 0 0 0,0 1 0 0 0,0-1 1 0 0,0 1-1 0 0,0 0 1 0 0,0-1-1 0 0,1 1 1 0 0,-1-1-1 0 0,0 1 1 0 0,1-1-1 0 0,0 1 0 0 0,-1-1 1 0 0,1 1-1 0 0,0-1 1 0 0,-1 0-1 0 0,1 1 1 0 0,0-1-1 0 0,0 0 1 0 0,0 1-1 0 0,0-1 1 0 0,1 0-1 0 0,-1 0 1 0 0,3 6 51 0 0,-5 2-54 0 0,1-7 6 0 0,0-1-6 0 0,-1 0 1 0 0,1 0 0 0 0,1 0 0 0 0,-1 0-1 0 0,0-1 1 0 0,0 1 0 0 0,0 0 0 0 0,0 0-1 0 0,0-1 1 0 0,1 1 0 0 0,-1 0 0 0 0,0 0 0 0 0,1-1-1 0 0,-1 1 1 0 0,1 0 1 0 0,-1 0-5 0 0,1-1-1 0 0,-1 0 1 0 0,1 1 0 0 0,-1-1-1 0 0,1 0 1 0 0,-1 0 0 0 0,1 1-1 0 0,-1-1 1 0 0,1 0 0 0 0,-1 0-1 0 0,1 0 1 0 0,-1 0 0 0 0,1 0-1 0 0,-1 0 1 0 0,1 0 0 0 0,0 0-1 0 0,-1 0 1 0 0,1 0 5 0 0,1 0-160 0 0,-2 0 64 0 0,0 0-62 0 0,0 0-79 0 0,0 0 72 0 0,0 0-36 0 0,0 0-40 0 0,0 0-38 0 0,0 0-376 0 0,0 0 89 0 0,0 0-50 0 0,0 0-727 0 0,0 0-573 0 0,0 0-1088 0 0</inkml:trace>
  <inkml:trace contextRef="#ctx0" brushRef="#br0" timeOffset="400.08">269 143 7368 0 0,'0'0'165'0'0,"0"0"22"0"0,3 0 10 0 0,-3 0-191 0 0,1 0 0 0 0,0 0 0 0 0,0 0 0 0 0,-1 0-1 0 0,1 1 1 0 0,0-1 0 0 0,0 0 0 0 0,-1 0 0 0 0,1 1 0 0 0,0-1 0 0 0,-1 1-1 0 0,1-1 1 0 0,-1 1 0 0 0,1-1 0 0 0,0 1 0 0 0,-1-1 0 0 0,1 1 0 0 0,-1-1-1 0 0,1 1 1 0 0,-1-1 0 0 0,0 1 0 0 0,1 0-6 0 0,9 21 74 0 0,-3-6-58 0 0,-3-8 12 0 0,2 2 99 0 0,0 6 108 0 0,-2-5-64 0 0,1-1-17 0 0,-3-2-11 0 0,0-1 20 0 0,-2 2 56 0 0,2 2 87 0 0,4 1 48 0 0,0 1 11 0 0,-4-2-38 0 0,-3-1 3 0 0,1 14 296 0 0,3-13-241 0 0,4-7-122 0 0,-7-4-246 0 0,1 1 0 0 0,-1-1 0 0 0,1 0 0 0 0,-1 0 0 0 0,1 1-1 0 0,-1-1 1 0 0,0 0 0 0 0,1 1 0 0 0,-1-1 0 0 0,0 1 0 0 0,1-1 0 0 0,-1 0-1 0 0,0 1 1 0 0,1-1 0 0 0,-1 1 0 0 0,0-1 0 0 0,0 0 0 0 0,0 1 0 0 0,1-1-1 0 0,-1 1 1 0 0,0-1 0 0 0,0 1 0 0 0,0-1 0 0 0,0 1 0 0 0,0-1-1 0 0,0 1 1 0 0,0-1 0 0 0,0 1 0 0 0,0-1 0 0 0,0 1 0 0 0,0-1 0 0 0,0 1-17 0 0,0 8 292 0 0,0-1-69 0 0,0-2-4 0 0,0 0 41 0 0,0-1-6 0 0,0 0 42 0 0,0 0 47 0 0,0-1 52 0 0,-3-4-316 0 0,-8 0 9 0 0,11 0-87 0 0,0 0 1 0 0,0 0-1 0 0,0 0 0 0 0,0 0 1 0 0,0 0-1 0 0,0 0 1 0 0,0 0-1 0 0,0 0 0 0 0,0 0 1 0 0,0 0-1 0 0,-1 0 0 0 0,1 0 1 0 0,0 0-1 0 0,0 0 1 0 0,0 0-1 0 0,0 0 0 0 0,0 0 1 0 0,0 0-1 0 0,0 0 0 0 0,0 0 1 0 0,0 0-1 0 0,0 0 1 0 0,0 0-1 0 0,-1 0 0 0 0,1-1 1 0 0,0 1-1 0 0,0 0 1 0 0,0 0-1 0 0,0 0 0 0 0,0 0 1 0 0,0 0-1 0 0,0 0 0 0 0,0 0 1 0 0,0 0-1 0 0,0 0 1 0 0,0 0-1 0 0,0 0 0 0 0,0 0 1 0 0,0 0-1 0 0,0-1 0 0 0,0 1 1 0 0,0 0-1 0 0,0 0 1 0 0,0 0-1 0 0,0 0 0 0 0,0 0 1 0 0,0 0-1 0 0,0 0 0 0 0,0 0 1 0 0,0 0-1 0 0,0 0 1 0 0,0-1-1 0 0,0 1 0 0 0,0 0 1 0 0,0 0-1 0 0,0 0 1 0 0,0 0-2 0 0,-1-12 14 0 0,1 7-14 0 0,-1 0 1 0 0,1 1-1 0 0,0-1 0 0 0,0 0 0 0 0,0 0 0 0 0,1 1 0 0 0,0-1 0 0 0,0 0 1 0 0,0-1-1 0 0,10-12-16 0 0,-6-8-48 0 0,3 9 28 0 0,7-9-73 0 0,-11 19 55 0 0,1 0 1 0 0,-1 0-1 0 0,2-8 54 0 0,-5 13-9 0 0,-1 1 2 0 0,0 0-1 0 0,0 1 1 0 0,0-1 0 0 0,0 0 0 0 0,0 1 0 0 0,1-1 0 0 0,-1 0 0 0 0,0 1-1 0 0,0-1 1 0 0,1 0 0 0 0,-1 1 0 0 0,0-1 0 0 0,1 0 0 0 0,-1 1 0 0 0,1-1-1 0 0,-1 1 1 0 0,1-1 0 0 0,-1 1 0 0 0,1-1 0 0 0,-1 1 0 0 0,1-1 0 0 0,-1 1-1 0 0,1-1 1 0 0,0 1 0 0 0,-1 0 0 0 0,1-1 0 0 0,0 1 7 0 0,6-3-52 0 0,4-5-26 0 0,-3-2 37 0 0,-6 8 35 0 0,-1 0 0 0 0,1 0 0 0 0,0 0 1 0 0,-1 0-1 0 0,1 0 0 0 0,0 1 0 0 0,0-1 0 0 0,0 1 0 0 0,0-1 0 0 0,0 1 0 0 0,1 0 0 0 0,-1 0 6 0 0,2-1-16 0 0,-1 1 1 0 0,1 0-1 0 0,0 1 0 0 0,0-1 0 0 0,0 1 0 0 0,0-1 0 0 0,0 1 1 0 0,0 0 15 0 0,-2 0-6 0 0,0 0 0 0 0,0 1 1 0 0,0-1-1 0 0,0 0 1 0 0,0 1-1 0 0,0 0 0 0 0,0-1 1 0 0,0 1-1 0 0,-1 0 1 0 0,1 0-1 0 0,0 0 0 0 0,0 0 1 0 0,0 0-1 0 0,-1 0 1 0 0,1 1-1 0 0,-1-1 0 0 0,1 1 1 0 0,-1-1 5 0 0,4 5-10 0 0,0 1 0 0 0,0-1 0 0 0,-1 1 0 0 0,1 1 10 0 0,-1-2 0 0 0,-1 0 0 0 0,1-1 1 0 0,0 1-1 0 0,1 0 0 0 0,3 1 0 0 0,-4-4 10 0 0,-1 1 0 0 0,0-1 0 0 0,0 0 0 0 0,0 1 0 0 0,0 0 0 0 0,-1 0-10 0 0,30 74 168 0 0,-31-74-164 0 0,0-1 0 0 0,0 0 1 0 0,-1 0-1 0 0,1 1 0 0 0,-1-1 1 0 0,0 0-1 0 0,0 0 0 0 0,0 1 1 0 0,0-1-1 0 0,-1 0 0 0 0,1 1 1 0 0,-1-1-5 0 0,1 0 7 0 0,-1 0 0 0 0,1-1 0 0 0,0 1 0 0 0,0 0 0 0 0,0 0 0 0 0,0 0 0 0 0,1-1 0 0 0,-1 1 1 0 0,1 0-1 0 0,-1-1 0 0 0,1 1 0 0 0,0 0-7 0 0,4 6 10 0 0,-4-8-7 0 0,0 1 1 0 0,0-1-1 0 0,0 1 1 0 0,0-1-1 0 0,-1 1 1 0 0,1-1-1 0 0,0 1 0 0 0,-1 0 1 0 0,1-1-1 0 0,-1 1 1 0 0,0 1-4 0 0,0 0-76 0 0,-2 0-55 0 0,-9 10-11 0 0,9 2-2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8:02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0 269 8032 0 0,'0'0'182'0'0,"0"0"29"0"0,0 0 12 0 0,0 0 14 0 0,0 0 56 0 0,0 0 26 0 0,0 0 8 0 0,0 0-6 0 0,0 0-29 0 0,0 3-17 0 0,1 12 28 0 0,3 1-62 0 0,0-2-56 0 0,0-4-50 0 0,0-3 89 0 0,-1-3-60 0 0,0 0-47 0 0,-1-1-36 0 0,4 7 137 0 0,-5-1-49 0 0,-1-1-10 0 0,2 0-40 0 0,0-1-16 0 0,2 4 8 0 0,1-1 16 0 0,-2 1 39 0 0,0-2-45 0 0,0-1-17 0 0,1 3 8 0 0,-1-2-22 0 0,1 3 63 0 0,1-3-39 0 0,1 7 42 0 0,0 10 36 0 0,0-12-53 0 0,5 6 206 0 0,-2-4-37 0 0,-3-4-44 0 0,0-1-57 0 0,-2-3-85 0 0,-2 8 29 0 0,-2-15-144 0 0,0 0 0 0 0,0-1-1 0 0,0 1 1 0 0,0 0 0 0 0,0 0 0 0 0,0 0 0 0 0,0 0 0 0 0,1 0 0 0 0,-1-1 0 0 0,0 1 0 0 0,0 0 0 0 0,1 0 0 0 0,-1 0 0 0 0,0-1 0 0 0,1 1-7 0 0,10 5 94 0 0,4 22 124 0 0,-12-14-89 0 0,-3-12 5 0 0,0-2 4 0 0,0 0 4 0 0,0 0 2 0 0,0 0 0 0 0,0 0-6 0 0,0-2-29 0 0,0 1-103 0 0,0 0 0 0 0,0 1-1 0 0,0-1 1 0 0,0 1 0 0 0,0-1-1 0 0,-1 1 1 0 0,1-1 0 0 0,0 0 0 0 0,0 1-1 0 0,0-1 1 0 0,-1 1 0 0 0,1-1-1 0 0,0 1 1 0 0,-1-1 0 0 0,1 1 0 0 0,0-1-1 0 0,-1 1 1 0 0,1 0 0 0 0,0-1-1 0 0,-1 1 1 0 0,1-1 0 0 0,-1 1 0 0 0,1 0-1 0 0,-1-1-5 0 0,0 1 6 0 0,0-1 0 0 0,1 1 0 0 0,-1-1 0 0 0,1 1 0 0 0,-1-1 0 0 0,1 1 0 0 0,-1-1 0 0 0,1 1 0 0 0,-1-1 0 0 0,1 1 0 0 0,-1-1 0 0 0,1 0 0 0 0,0 1 0 0 0,-1-1 0 0 0,1 0 0 0 0,0 1 0 0 0,0-1 0 0 0,0 0 0 0 0,-1 0 0 0 0,1 1 0 0 0,0-1 0 0 0,0 0 0 0 0,0 0 0 0 0,0 1 0 0 0,0-1-6 0 0,0-26 144 0 0,0-2-38 0 0,0 1-50 0 0,0 4-64 0 0,0 22 8 0 0,0 1 0 0 0,0-1 0 0 0,0 0 0 0 0,1 0 0 0 0,-1 1 0 0 0,0-1 0 0 0,1 1 0 0 0,-1-1 0 0 0,1 0 0 0 0,0 1 0 0 0,-1-1 0 0 0,1 1 0 0 0,0-1 0 0 0,0 1-1 0 0,5-12-18 0 0,0-13-74 0 0,4 5 8 0 0,-7 8 51 0 0,-3 12 30 0 0,0-1 0 0 0,0 1-1 0 0,0-1 1 0 0,0 1 0 0 0,1-1 0 0 0,-1 1-1 0 0,1-1 1 0 0,-1 1 0 0 0,1-1 0 0 0,0 1-1 0 0,-1 0 1 0 0,1-1 0 0 0,0 1 0 0 0,0 0 0 0 0,0 0-1 0 0,0-1 1 0 0,0 1 0 0 0,0 0 0 0 0,0 0-1 0 0,0 0 1 0 0,1 0 4 0 0,9-4 25 0 0,-9 5-19 0 0,-1-1 0 0 0,0 1 0 0 0,0 0-1 0 0,0-1 1 0 0,0 1 0 0 0,0-1 0 0 0,0 0 0 0 0,0 1 0 0 0,0-1 0 0 0,0 0 0 0 0,0 0 0 0 0,0 1-1 0 0,0-1 1 0 0,-1 0 0 0 0,1 0 0 0 0,0 0 0 0 0,-1 0 0 0 0,1-1-6 0 0,2-3 24 0 0,-3 5-18 0 0,0-1 0 0 0,1 0 0 0 0,-1 1 0 0 0,0-1 0 0 0,0 1 0 0 0,1-1 1 0 0,-1 0-1 0 0,1 1 0 0 0,-1-1 0 0 0,1 1 0 0 0,-1-1 0 0 0,1 1 0 0 0,-1-1 0 0 0,1 1 0 0 0,-1-1 0 0 0,1 1 0 0 0,-1 0 0 0 0,1-1 0 0 0,0 1 1 0 0,-1 0-1 0 0,1 0 0 0 0,0-1-6 0 0,4-1 16 0 0,3-3-2 0 0,-7 4-14 0 0,1 0 0 0 0,-1 0 1 0 0,0 0-1 0 0,1 1 0 0 0,-1-1 0 0 0,1 0 0 0 0,0 1 0 0 0,-1-1 1 0 0,1 1-1 0 0,-1-1 0 0 0,1 1 0 0 0,0 0 0 0 0,-1 0 0 0 0,1 0 0 0 0,10-1 2 0 0,10 1-35 0 0,-8 3-76 0 0,-6 2 39 0 0,18 6-176 0 0,-21-9 224 0 0,-1 0-1 0 0,1 1 0 0 0,-1-1 0 0 0,1 1 0 0 0,-1 0 1 0 0,0 0-1 0 0,1 1 23 0 0,30 29-60 0 0,-30-27 55 0 0,-2-3 5 0 0,-1 0 0 0 0,1 0 0 0 0,-1 0 0 0 0,0 0 0 0 0,0 1 0 0 0,0 0 0 0 0,0 0 0 0 0,-1-1 0 0 0,1 1 0 0 0,1-1 0 0 0,-1 0 0 0 0,0 0 0 0 0,2 1 0 0 0,-2-1-2 0 0,1 0-1 0 0,-1 1 0 0 0,1-1 0 0 0,-1 1 0 0 0,0-1 1 0 0,-1 1-1 0 0,1 0 0 0 0,0 0 0 0 0,-1 0 0 0 0,0 0 0 0 0,0 2 3 0 0,11 27-33 0 0,-7-25 33 0 0,-4-7-1 0 0,0 1 0 0 0,0-1 0 0 0,-1 0 0 0 0,1 1 0 0 0,0-1 0 0 0,-1 1 0 0 0,1 0 0 0 0,0-1 0 0 0,-1 1 0 0 0,0-1 0 0 0,1 1 0 0 0,-1 0 0 0 0,0-1 0 0 0,0 1 1 0 0,0 0-6 0 0,0 0 1 0 0,0-1 0 0 0,1 1-1 0 0,-1 0 1 0 0,0-1 0 0 0,1 1-1 0 0,-1-1 1 0 0,1 1 0 0 0,0 0 0 0 0,0-1-1 0 0,-1 1 1 0 0,1-1 0 0 0,0 0-1 0 0,0 1 6 0 0,4 6-12 0 0,-2 1-53 0 0,-3-2-73 0 0,1 1-229 0 0,6 7-567 0 0,-2-7 440 0 0,-2 8-558 0 0</inkml:trace>
  <inkml:trace contextRef="#ctx0" brushRef="#br0" timeOffset="415.15">963 285 7312 0 0,'0'0'165'0'0,"0"0"22"0"0,0 0 9 0 0,0 2-20 0 0,0 9-114 0 0,0-11-59 0 0,0 0-1 0 0,0 0 0 0 0,0 0 1 0 0,0 0-1 0 0,0 0 0 0 0,0 1 0 0 0,0-1 1 0 0,0 0-1 0 0,0 0 0 0 0,0 0 1 0 0,0 0-1 0 0,0 0 0 0 0,0 0 1 0 0,0 0-1 0 0,0 0 0 0 0,0 0 0 0 0,0 0 1 0 0,0 1-1 0 0,0-1 0 0 0,0 0 1 0 0,0 0-1 0 0,0 0 0 0 0,-1 0 0 0 0,1 0 1 0 0,0 0-1 0 0,0 0 0 0 0,0 0 1 0 0,0 0-1 0 0,0 0 0 0 0,0 0 0 0 0,0 0 1 0 0,0 0-1 0 0,0 1 0 0 0,0-1 1 0 0,0 0-1 0 0,0 0 0 0 0,0 0 1 0 0,0 0-1 0 0,-1 0 0 0 0,1 0 0 0 0,0 0 1 0 0,0 0-1 0 0,0 0 0 0 0,0 0 1 0 0,0 0-1 0 0,0 0 0 0 0,0 0 0 0 0,0 0 1 0 0,0 0-1 0 0,0 0 0 0 0,-1 0 1 0 0,1 0-1 0 0,0 0 0 0 0,0 0 0 0 0,0 0 1 0 0,0 0-1 0 0,0 0-2 0 0,-4 0 52 0 0,3-1-30 0 0,-1 1-1 0 0,0 0 1 0 0,0 0 0 0 0,0 0-1 0 0,0 0 1 0 0,1 0 0 0 0,-1 1 0 0 0,0-1-1 0 0,0 1 1 0 0,1-1 0 0 0,-2 1-22 0 0,-4 10 172 0 0,7-10-150 0 0,-1 0 0 0 0,1 1 1 0 0,-1-1-1 0 0,1 0 0 0 0,-1 0 0 0 0,1 0 0 0 0,-1-1 0 0 0,0 1 0 0 0,1 0 1 0 0,-1 0-1 0 0,0 0 0 0 0,0 0 0 0 0,0-1 0 0 0,0 1 0 0 0,1 0 0 0 0,-2 0-22 0 0,-3 1 108 0 0,5-2-80 0 0,-1 0 0 0 0,0 1 0 0 0,1-1 0 0 0,-1 0 1 0 0,0 1-1 0 0,1-1 0 0 0,-1 0 0 0 0,1 1 0 0 0,-1-1 0 0 0,1 1 0 0 0,-1-1 0 0 0,1 1 0 0 0,-1-1 0 0 0,1 1 0 0 0,-1-1 0 0 0,1 1 0 0 0,0-1 1 0 0,-1 1-1 0 0,1 0 0 0 0,0-1 0 0 0,0 1 0 0 0,-1 0-28 0 0,-1 4 116 0 0,-11 11 290 0 0,-3 0-102 0 0,12-13-234 0 0,0 0 0 0 0,0 1 0 0 0,1-1 0 0 0,-1 1 0 0 0,1 0 0 0 0,0 0 0 0 0,-1 2-70 0 0,-4 11 273 0 0,-1 7-4 0 0,1-1-47 0 0,1-8-26 0 0,4-3-22 0 0,4 0-40 0 0,-1-11-116 0 0,0 1 1 0 0,0 0-1 0 0,0 0 0 0 0,0 0 1 0 0,0 0-1 0 0,0 0 1 0 0,0 0-1 0 0,-1 0 0 0 0,1 0 1 0 0,-1-1-1 0 0,0 2-18 0 0,-9 16 122 0 0,9-16-102 0 0,0 1 0 0 0,0 0 0 0 0,1 0 0 0 0,0 0 0 0 0,0 3-20 0 0,0-5 1 0 0,0 0 0 0 0,0 0 1 0 0,1 0-1 0 0,-1 0 1 0 0,0 0-1 0 0,1 0 1 0 0,0 0-1 0 0,-1 0 0 0 0,1 0 1 0 0,0 0-1 0 0,0 0 1 0 0,0 0-1 0 0,1 1-1 0 0,-1-2 3 0 0,0 0-1 0 0,-1 0 1 0 0,1 0 0 0 0,0 1-1 0 0,-1-1 1 0 0,1 0 0 0 0,-1 1 0 0 0,1-1-1 0 0,-1 1 1 0 0,0-1 0 0 0,1 0-1 0 0,-1 2-2 0 0,2 3 151 0 0,12 4 31 0 0,1-7-25 0 0,0-1-5 0 0,-13 0-131 0 0,0-1 1 0 0,0 0-1 0 0,0 1 1 0 0,0-1-1 0 0,0 1 1 0 0,0-1-1 0 0,1 2-21 0 0,-2-2 9 0 0,-1 0 0 0 0,1 0-1 0 0,0 0 1 0 0,0 0-1 0 0,0-1 1 0 0,0 1 0 0 0,0 0-1 0 0,0-1 1 0 0,0 1 0 0 0,0-1-1 0 0,0 1 1 0 0,0-1-1 0 0,0 0 1 0 0,0 1 0 0 0,1-1-9 0 0,-1 0 7 0 0,-1 0 0 0 0,1 0 0 0 0,0 0 0 0 0,0-1 0 0 0,-1 1 0 0 0,1 0 0 0 0,0 0 0 0 0,0-1 1 0 0,-1 1-1 0 0,1-1 0 0 0,0 1 0 0 0,-1 0 0 0 0,1-1 0 0 0,0 0 0 0 0,-1 1 0 0 0,1-1 0 0 0,-1 1 1 0 0,1-1-8 0 0,-1 1 4 0 0,0 0 1 0 0,0-1-1 0 0,1 1 1 0 0,-1 0-1 0 0,0 0 1 0 0,0 0 0 0 0,1-1-1 0 0,-1 1 1 0 0,0 0-1 0 0,1 0 1 0 0,-1 0-1 0 0,0 0 1 0 0,0 0-1 0 0,1-1 1 0 0,-1 1 0 0 0,0 0-1 0 0,1 0 1 0 0,-1 0-1 0 0,0 0 1 0 0,1 0-1 0 0,-1 0 1 0 0,0 0 0 0 0,1 0-1 0 0,-1 0 1 0 0,0 0-1 0 0,1 0-4 0 0,9-1 35 0 0,0-2 0 0 0,0 1 0 0 0,0-1 0 0 0,0-1 0 0 0,-1 0-1 0 0,1 0 1 0 0,7-6-35 0 0,-5 1 98 0 0,-1 0 0 0 0,-1 0 0 0 0,1-1 0 0 0,4-8-98 0 0,8-6 191 0 0,-22 23-173 0 0,1-1 0 0 0,-1 0 0 0 0,1 1 0 0 0,-1-1 0 0 0,0 0 0 0 0,0 0 0 0 0,0 1 0 0 0,0-1 0 0 0,0 0-1 0 0,0 0 1 0 0,-1 0 0 0 0,1-2-18 0 0,1-26 284 0 0,-2 19-192 0 0,0 10-86 0 0,0 0 1 0 0,-1 0 0 0 0,1 0-1 0 0,0-1 1 0 0,0 1 0 0 0,-1 0 0 0 0,1 0-1 0 0,0 0 1 0 0,-1 0 0 0 0,1 0 0 0 0,-1 0-1 0 0,0-1-6 0 0,-10-10 47 0 0,-2-5-20 0 0,10 12-14 0 0,3 4-11 0 0,0 0 0 0 0,0 1 0 0 0,-1-1 0 0 0,1 0 1 0 0,0 1-1 0 0,-1-1 0 0 0,1 1 0 0 0,0-1 0 0 0,-1 1 0 0 0,1-1 0 0 0,-1 1 0 0 0,1-1 1 0 0,-1 1-1 0 0,1-1 0 0 0,-1 1 0 0 0,0-1 0 0 0,1 1 0 0 0,-1 0 0 0 0,1-1 0 0 0,-1 1 1 0 0,0 0-1 0 0,0 0-2 0 0,-4-3 4 0 0,-14-9 7 0 0,10 5-34 0 0,0 2-35 0 0,-2 2-47 0 0,-4 1-58 0 0,11 2 145 0 0,1 0-94 0 0,0-1-86 0 0,0 0-80 0 0,0-1-75 0 0,1 1-66 0 0,-1 0-62 0 0,1-1-53 0 0,-2-1-425 0 0,0 1-96 0 0,-2 0-666 0 0,-3 2-974 0 0,8 0 2422 0 0</inkml:trace>
  <inkml:trace contextRef="#ctx0" brushRef="#br0" timeOffset="746.37">1530 17 9328 0 0,'0'0'208'0'0,"-2"0"33"0"0,1 0-224 0 0,0 0 0 0 0,1 0 0 0 0,-1 0 0 0 0,0 0 0 0 0,1 0 0 0 0,-1-1 0 0 0,0 1 1 0 0,1 0-1 0 0,-1 0 0 0 0,0 0 0 0 0,1-1 0 0 0,-1 1 0 0 0,1 0 0 0 0,-1-1 0 0 0,0 1-17 0 0,1-1 18 0 0,0 1 1 0 0,-1-1-1 0 0,1 1 0 0 0,0-1 1 0 0,-1 0-1 0 0,1 1 0 0 0,0-1 1 0 0,0 0-1 0 0,0 1 0 0 0,0-1 0 0 0,0 0 1 0 0,0 1-1 0 0,0-1 0 0 0,0 0 1 0 0,0 0-19 0 0,0-1 326 0 0,0 2 24 0 0,0 2 2 0 0,-1 4-179 0 0,-1-2-35 0 0,-3-1-37 0 0,0-2-39 0 0,4-1-60 0 0,1 0 0 0 0,0 0 0 0 0,0 0-1 0 0,0-1 1 0 0,0 1 0 0 0,0 0-1 0 0,0 0 1 0 0,0 0 0 0 0,0 0 0 0 0,0 0-1 0 0,0 0 1 0 0,-1 0 0 0 0,1 0 0 0 0,0 0-1 0 0,0 0 1 0 0,0 0 0 0 0,0 0-1 0 0,0 1 1 0 0,0-1 0 0 0,0 0 0 0 0,0 0-1 0 0,0 0 1 0 0,0 0 0 0 0,0 0 0 0 0,-1 0-1 0 0,1 0 1 0 0,0 0 0 0 0,0 0 0 0 0,0 0-1 0 0,0 0 1 0 0,0 0 0 0 0,0 0-1 0 0,0 0 1 0 0,0 0 0 0 0,0 0 0 0 0,0 0-1 0 0,0 1 1 0 0,0-1 0 0 0,0 0 0 0 0,0 0-1 0 0,0 0 1 0 0,0 0 0 0 0,0 0-1 0 0,0 0 1 0 0,0 0 0 0 0,0 0 0 0 0,0 0-1 0 0,0 0 1 0 0,0 1 0 0 0,0-1 0 0 0,0 0-1 0 0,0 0 1 0 0,0 0 0 0 0,0 0 0 0 0,0 0-1 0 0,0 0 1 0 0,0 0-2 0 0,0 17 98 0 0,0 27 203 0 0,0-31-224 0 0,2 5 71 0 0,4-2-46 0 0,0 0 7 0 0,-4 2 51 0 0,-3-6-78 0 0,1-4-10 0 0,0 1-1 0 0,0-1 0 0 0,1 0 1 0 0,1 8-72 0 0,3 0 92 0 0,-3-9-50 0 0,0-1 0 0 0,-1 1 0 0 0,1-1 0 0 0,-2 1 0 0 0,1 0 0 0 0,-1 0-42 0 0,0 8 77 0 0,0-7-28 0 0,0 0-1 0 0,0-1 1 0 0,1 1-1 0 0,0 0 1 0 0,0 1-49 0 0,5 6 78 0 0,0 3 15 0 0,-5-1-2 0 0,-1 57 185 0 0,0-51-174 0 0,0 19 215 0 0,0-40-316 0 0,0 0 1 0 0,0 0 0 0 0,0-1-1 0 0,-1 1 1 0 0,1 0-1 0 0,-1 0 1 0 0,1-1-1 0 0,-1 1 1 0 0,0 0-1 0 0,0-1 1 0 0,0 1 0 0 0,0-1-1 0 0,0 1-1 0 0,0-1 0 0 0,0 1 0 0 0,0-1 0 0 0,1 1 0 0 0,-1 0 0 0 0,0-1-1 0 0,1 1 1 0 0,-1 0 0 0 0,1 0 0 0 0,-1-1 0 0 0,1 1 0 0 0,0 0 0 0 0,0 0 0 0 0,-1 0 0 0 0,1 13-29 0 0,0-1-113 0 0,-2-9-71 0 0,-1-2 120 0 0,1-1-20 0 0,0 0-81 0 0,0 0-109 0 0,1-1 101 0 0,0-1-39 0 0,1 1-84 0 0,-1 0-51 0 0,1-1-43 0 0,-1 0-39 0 0,1 1-135 0 0,0-1-39 0 0,0 0-162 0 0,0 0-439 0 0</inkml:trace>
  <inkml:trace contextRef="#ctx0" brushRef="#br0" timeOffset="1046.62">1215 458 7584 0 0,'0'0'222'0'0,"3"-2"-15"0"0,10-9-100 0 0,-7 9 9 0 0,1-1 93 0 0,-3-4 57 0 0,-4 7-248 0 0,1 0-1 0 0,-1-1 1 0 0,0 1-1 0 0,0-1 1 0 0,1 1-1 0 0,-1-1 1 0 0,0 1-1 0 0,1 0 1 0 0,-1-1-1 0 0,1 1 1 0 0,-1 0-1 0 0,0-1 1 0 0,1 1-1 0 0,-1 0 1 0 0,1 0-1 0 0,-1-1 1 0 0,0 1-1 0 0,1 0 1 0 0,-1 0 0 0 0,1 0-1 0 0,-1 0 1 0 0,1 0-1 0 0,-1-1 1 0 0,1 1-1 0 0,-1 0 1 0 0,1 0-1 0 0,-1 0 1 0 0,1 0-1 0 0,-1 0 1 0 0,1 0-1 0 0,-1 1 1 0 0,1-1-18 0 0,11-2 309 0 0,-3-3-50 0 0,4-1 30 0 0,0 2-78 0 0,3-1 93 0 0,3-5 76 0 0,-15 8-307 0 0,0 0 0 0 0,1 0 1 0 0,-1 0-1 0 0,1 1 1 0 0,-1-1-1 0 0,1 1 0 0 0,1 0-73 0 0,15-4 217 0 0,0-6 43 0 0,0 6-66 0 0,2-2-15 0 0,-7 1-96 0 0,8-4-32 0 0,-18 8-53 0 0,-1 1 1 0 0,0 0-1 0 0,1 0 1 0 0,-1 1-1 0 0,0-1 1 0 0,2 1 1 0 0,5 0-39 0 0,-9 0-15 0 0,1 0-34 0 0,-1-1-19 0 0,0 1-34 0 0,1-1-41 0 0,-1 1-45 0 0,0-1-48 0 0,0 0-46 0 0,0 0-40 0 0,0-1-35 0 0,1 1-118 0 0,0-1-36 0 0,7-4-1219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8:01.4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48 7200 0 0,'-13'0'165'0'0,"11"0"22"0"0,2 0 6 0 0,0 2-28 0 0,-2 4-131 0 0,-4 0-37 0 0,-1 2 15 0 0,8 1 81 0 0,4 0 109 0 0,-3-6 103 0 0,-5 0 99 0 0,-1 0-96 0 0,4-1-233 0 0,-1-1 0 0 0,1 0 0 0 0,-1 0 1 0 0,1 0-1 0 0,0 1 0 0 0,-1-1 0 0 0,1 0 0 0 0,0 1 0 0 0,0-1 0 0 0,0 0 1 0 0,0 1-1 0 0,0-1 0 0 0,0 1-75 0 0,0 14 586 0 0,1-6-230 0 0,-1 24 622 0 0,0-10-404 0 0,0-15-376 0 0,0 0-34 0 0,0 0-39 0 0,0-2-44 0 0,2 7 190 0 0,2-5-47 0 0,0 2 23 0 0,-9 5 5 0 0,9-4-97 0 0,-3-10-130 0 0,0-1-1 0 0,0 1 0 0 0,0-1 0 0 0,-1 1 0 0 0,1 0 1 0 0,-1-1-1 0 0,1 1 0 0 0,-1 0 0 0 0,0 0 1 0 0,1 1-25 0 0,-2 3 82 0 0,1-4-61 0 0,0-1 1 0 0,0 1 0 0 0,0 0-1 0 0,0-1 1 0 0,0 1-1 0 0,0 0 1 0 0,0-1 0 0 0,1 1-1 0 0,-1 0 1 0 0,1-1-1 0 0,-1 1 1 0 0,1 1-22 0 0,6 1 91 0 0,-7-4-85 0 0,1 0 0 0 0,-1 1-1 0 0,1-1 1 0 0,-1 0 0 0 0,0 1-1 0 0,1-1 1 0 0,-1 0 0 0 0,0 1 0 0 0,1-1-1 0 0,-1 0 1 0 0,0 1 0 0 0,1-1 0 0 0,-1 0-1 0 0,0 1 1 0 0,1-1 0 0 0,-1 1 0 0 0,0-1-1 0 0,0 1 1 0 0,0-1 0 0 0,0 1-1 0 0,1-1 1 0 0,-1 1 0 0 0,0-1 0 0 0,0 1-1 0 0,0-1 1 0 0,0 1 0 0 0,0-1 0 0 0,0 1-1 0 0,0-1 1 0 0,0 1 0 0 0,0-1 0 0 0,-1 1-6 0 0,1 8 96 0 0,0 12 16 0 0,0-20-107 0 0,0 0-1 0 0,0 0 0 0 0,0 0 0 0 0,0 1 1 0 0,0-1-1 0 0,0 0 0 0 0,1 0 0 0 0,-1 0 1 0 0,0 0-1 0 0,1 0 0 0 0,-1 0 1 0 0,1 1-5 0 0,10 3 12 0 0,-10-1-45 0 0,0-2-84 0 0,-1 1-88 0 0,0-2 55 0 0,0 0-37 0 0,0-1-41 0 0,0 1-38 0 0,0 0-368 0 0,0-1 84 0 0,0 0-53 0 0,0 0-716 0 0,0 0-568 0 0,0 0-1078 0 0</inkml:trace>
  <inkml:trace contextRef="#ctx0" brushRef="#br0" timeOffset="432.65">380 16 7856 0 0,'0'0'174'0'0,"0"0"29"0"0,0 3 13 0 0,0-3-204 0 0,1 1 1 0 0,-1 0-1 0 0,-1-1 0 0 0,1 1 1 0 0,0 0-1 0 0,0-1 1 0 0,0 1-1 0 0,0 0 0 0 0,0-1 1 0 0,-1 1-1 0 0,1 0 0 0 0,0-1 1 0 0,0 1-1 0 0,-1-1 0 0 0,1 1-12 0 0,-1-1 2 0 0,1 1-1 0 0,-1-1 1 0 0,1 0-1 0 0,0 0 1 0 0,-1 0-1 0 0,1 1 0 0 0,-1-1 1 0 0,1 0-1 0 0,-1 0 1 0 0,1 0-1 0 0,-1 0 1 0 0,1 0-1 0 0,-1 0 1 0 0,1 0-1 0 0,-1 0 0 0 0,1 0 1 0 0,-1 0-1 0 0,1 0 1 0 0,-1 0-1 0 0,1 0 1 0 0,-1-1-1 0 0,1 1 0 0 0,-1 0 1 0 0,1 0-1 0 0,-1-1 1 0 0,1 1-2 0 0,-9-6 15 0 0,5 2 39 0 0,4 4-54 0 0,-2-2 179 0 0,0 1-40 0 0,-1 0 44 0 0,-1 1-81 0 0,-1 1-33 0 0,2-1 54 0 0,2 0-97 0 0,1 0 0 0 0,-1 0 0 0 0,0 0 1 0 0,1 0-1 0 0,-1 0 0 0 0,0 0 0 0 0,1 0 0 0 0,-1 0 1 0 0,0-1-1 0 0,1 1 0 0 0,-1 0 0 0 0,0 0 0 0 0,1-1 0 0 0,-1 1 1 0 0,1 0-1 0 0,-1-1 0 0 0,0 1 0 0 0,1-1 0 0 0,-1 1 1 0 0,1-1-1 0 0,-1 1 0 0 0,1-1 0 0 0,0 1 0 0 0,-1-1 1 0 0,1 1-1 0 0,-1-1-26 0 0,1 0 24 0 0,0 1 0 0 0,-1-1-1 0 0,1 1 1 0 0,-1-1 0 0 0,1 1 0 0 0,-1-1 0 0 0,1 1 0 0 0,-1-1 0 0 0,1 1-1 0 0,-1 0 1 0 0,1-1 0 0 0,-1 1 0 0 0,0 0 0 0 0,1-1 0 0 0,-1 1 0 0 0,0 0-1 0 0,1 0 1 0 0,-1-1 0 0 0,0 1 0 0 0,1 0 0 0 0,-1 0 0 0 0,0 0-1 0 0,1 0 1 0 0,-1 0 0 0 0,0 0 0 0 0,1 0-24 0 0,-9 0 344 0 0,1 0-35 0 0,-8 0 223 0 0,-2 0-18 0 0,-8 0 100 0 0,21 3-416 0 0,-5 7-36 0 0,4-7-8 0 0,-7-3-17 0 0,12 0-132 0 0,0 0 0 0 0,1 0-1 0 0,-1 0 1 0 0,0 0 0 0 0,0 0 0 0 0,0 0 0 0 0,0 0 0 0 0,0 0 0 0 0,1 1-1 0 0,-1-1 1 0 0,0 0 0 0 0,0 0 0 0 0,0 1 0 0 0,0 0-5 0 0,1-1 1 0 0,-1 1-1 0 0,1 0 1 0 0,-1 0 0 0 0,1-1 0 0 0,0 1-1 0 0,0 0 1 0 0,-1 0 0 0 0,1 0 0 0 0,0 0 0 0 0,0 0-1 0 0,0-1 1 0 0,0 1 0 0 0,0 0 0 0 0,0 1-1 0 0,0 14 0 0 0,1 19 0 0 0,-1-34 0 0 0,0-1 0 0 0,0 0 0 0 0,0 1 0 0 0,0-1 0 0 0,0 1 0 0 0,1-1 0 0 0,-1 0 0 0 0,0 1 0 0 0,0-1 0 0 0,0 1 0 0 0,0-1 0 0 0,1 0 0 0 0,-1 1 0 0 0,0-1 0 0 0,0 0 0 0 0,1 1 0 0 0,-1-1 0 0 0,0 0 0 0 0,0 1 0 0 0,1-1 0 0 0,-1 0 0 0 0,0 0 0 0 0,1 0 0 0 0,-1 1 0 0 0,7 4 0 0 0,0 7 0 0 0,-7-11 0 0 0,1 0 0 0 0,-1 0 0 0 0,1 0 0 0 0,-1 0 0 0 0,1 0 0 0 0,-1 0 0 0 0,1 0 0 0 0,0 0 0 0 0,-1-1 0 0 0,1 1 0 0 0,0 0 0 0 0,0 0 0 0 0,0 0 0 0 0,0-1 0 0 0,0 1 0 0 0,0 0 0 0 0,4 1 0 0 0,-5-2 0 0 0,1 1 0 0 0,0-1 0 0 0,-1 0 0 0 0,1 0 0 0 0,0 1 0 0 0,-1-1 0 0 0,1 1 0 0 0,-1-1 0 0 0,1 0 0 0 0,-1 1 0 0 0,1-1 0 0 0,-1 1 0 0 0,1-1 0 0 0,-1 1 0 0 0,1 0 0 0 0,-1-1 0 0 0,0 1 0 0 0,1-1 0 0 0,-1 1 0 0 0,0 0 0 0 0,1-1 0 0 0,-1 1 0 0 0,2 4 0 0 0,0-2 0 0 0,0-1 0 0 0,-1 1 0 0 0,1-1 0 0 0,0 0 0 0 0,1 1 0 0 0,-1-1 0 0 0,0 0 0 0 0,0 0 0 0 0,1-1 0 0 0,-1 1 0 0 0,1 0 0 0 0,0-1 0 0 0,0 0 0 0 0,-1 1 0 0 0,2-1 0 0 0,3 2 0 0 0,-6-2 0 0 0,0-1 1 0 0,0 1 0 0 0,-1-1 0 0 0,1 1-1 0 0,0 0 1 0 0,-1-1 0 0 0,1 1-1 0 0,0 0 1 0 0,-1 0 0 0 0,1-1 0 0 0,0 1-1 0 0,-1 0 1 0 0,1 0 0 0 0,-1 0 0 0 0,0 0-1 0 0,1-1 1 0 0,-1 2-1 0 0,10 13 65 0 0,-1-7-35 0 0,-7-7-22 0 0,0 1 1 0 0,0 0-1 0 0,0-1 0 0 0,0 1 0 0 0,-1 0 0 0 0,1 0 0 0 0,-1 0 0 0 0,1 0 1 0 0,-1 0-1 0 0,0 1 0 0 0,1 0-8 0 0,-1-2 1 0 0,-1 0 0 0 0,1 0-1 0 0,0 0 1 0 0,-1-1 0 0 0,1 1 0 0 0,0 0 0 0 0,0 0-1 0 0,0-1 1 0 0,0 1 0 0 0,0 0 0 0 0,0-1 0 0 0,0 1 0 0 0,0-1-1 0 0,0 1 1 0 0,0-1 0 0 0,0 1-1 0 0,10 5-2 0 0,-4 5 2 0 0,-7-10 0 0 0,0 0 0 0 0,1 1 0 0 0,-1-1 0 0 0,1 0 0 0 0,0 0 0 0 0,-1 0 0 0 0,1-1 0 0 0,-1 1 0 0 0,1 0 0 0 0,0 0 0 0 0,0 0 0 0 0,0 0 0 0 0,0-1 0 0 0,-1 1 0 0 0,1 0 0 0 0,1 0 0 0 0,3 1 0 0 0,-5-2 0 0 0,1 0 0 0 0,0 1 0 0 0,-1-1 0 0 0,1 0 0 0 0,-1 1 0 0 0,1-1 0 0 0,0 0 0 0 0,-1 1 0 0 0,1-1 0 0 0,-1 1 0 0 0,1-1 0 0 0,-1 1 0 0 0,1-1 0 0 0,-1 1 0 0 0,0-1 0 0 0,1 1 0 0 0,-1-1 0 0 0,1 1 0 0 0,-1 0 0 0 0,0-1 0 0 0,0 1 0 0 0,1 0 0 0 0,1 4 0 0 0,12 24 15 0 0,-14-21 26 0 0,-1 0 3 0 0,0 1 7 0 0,1-8-48 0 0,0-1 0 0 0,0 1 0 0 0,0-1 0 0 0,-1 1 0 0 0,1-1 0 0 0,0 1 0 0 0,0-1 0 0 0,-1 1 0 0 0,1-1 0 0 0,0 1 0 0 0,-1-1 1 0 0,1 0-1 0 0,-1 1 0 0 0,1-1 0 0 0,0 1 0 0 0,-1-1 0 0 0,1 0 0 0 0,-1 1 0 0 0,0-1-3 0 0,-4 5 90 0 0,3 0 2 0 0,1 3 45 0 0,1-7-130 0 0,0 0 1 0 0,0-1-1 0 0,0 1 1 0 0,0-1 0 0 0,0 1-1 0 0,0-1 1 0 0,0 1-1 0 0,0-1 1 0 0,-1 1-1 0 0,1-1 1 0 0,0 1 0 0 0,0-1-1 0 0,-1 1 1 0 0,1-1-1 0 0,0 0 1 0 0,0 1 0 0 0,-1-1-1 0 0,1 1-7 0 0,-9 4 103 0 0,0 1-51 0 0,2 2-42 0 0,4-3 6 0 0,3-4-14 0 0,0 0 1 0 0,-1-1-1 0 0,1 1 1 0 0,0 0 0 0 0,-1-1-1 0 0,1 1 1 0 0,0-1-1 0 0,-1 1 1 0 0,1-1 0 0 0,-1 1-1 0 0,1-1 1 0 0,-1 1 0 0 0,1-1-1 0 0,-1 1 1 0 0,1-1-1 0 0,-1 1 1 0 0,1-1 0 0 0,-1 0-1 0 0,0 1 1 0 0,1-1-1 0 0,-1 0 1 0 0,0 0-3 0 0,-4 3 4 0 0,5-3-2 0 0,-9 4 29 0 0,-1 2-79 0 0,-2 0-81 0 0,-2 4-121 0 0,13-9 185 0 0,0 0-5 0 0,1-1-20 0 0,-1 1-37 0 0,1-1-16 0 0,-1 0-38 0 0,1 0-44 0 0,-1 0-49 0 0,0 0-54 0 0,0 0-49 0 0,0 0-45 0 0,0 0-38 0 0,-1 0-135 0 0,1 0-39 0 0,-2 0-163 0 0,0 0-439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8:00.6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7136 0 0,'0'-1'-149'0'0,"0"0"54"0"0,0-1 48 0 0,0 1 46 0 0,0-1 41 0 0,0 0 39 0 0,0-2 177 0 0,0 0 99 0 0,0 0 77 0 0,0-8 1164 0 0,0 7-996 0 0,0 3-350 0 0,0 0-53 0 0,0 1-62 0 0,0 0-71 0 0,0-1 216 0 0,0 1 96 0 0,0 1 208 0 0,0 0-10 0 0,0 0-19 0 0,0 0-64 0 0,2 0-31 0 0,4 0-213 0 0,-3 0 242 0 0,-6 0-29 0 0,-3 0-267 0 0,18 3 4 0 0,-11-3-182 0 0,1 1 1 0 0,-1-1-1 0 0,0 1 1 0 0,0 0-1 0 0,0 0 1 0 0,0-1-1 0 0,0 1 1 0 0,0 0-1 0 0,-1 0 0 0 0,1 0 1 0 0,0 0-1 0 0,0 0 1 0 0,-1 0-1 0 0,1 1-15 0 0,2 3 51 0 0,-3-5-40 0 0,0 1 1 0 0,1 0-1 0 0,-1-1 1 0 0,0 1-1 0 0,1 0 1 0 0,-1-1-1 0 0,0 1 1 0 0,1-1-1 0 0,-1 1 1 0 0,1-1-1 0 0,-1 1 1 0 0,1-1-1 0 0,-1 1 1 0 0,1-1 0 0 0,-1 1-1 0 0,1-1 1 0 0,-1 0-1 0 0,1 1 1 0 0,0-1-1 0 0,-1 0 1 0 0,1 1-1 0 0,0-1-11 0 0,4 2 46 0 0,-1 0 1 0 0,-1 1 0 0 0,1-1 1 0 0,-1 1-1 0 0,1 0 1 0 0,1 2-48 0 0,18 19 181 0 0,-6-5-81 0 0,-9-11-60 0 0,-4-4-9 0 0,1 1 0 0 0,-1-1 0 0 0,1 0 0 0 0,3 2-31 0 0,-2-2 24 0 0,-1 0-1 0 0,0 0 1 0 0,0 1 0 0 0,0-1-1 0 0,-1 1 1 0 0,1 0 0 0 0,-1 0-1 0 0,2 4-23 0 0,25 28 192 0 0,-24-26-150 0 0,-3-5-2 0 0,0 0-1 0 0,0 0 1 0 0,1 0-1 0 0,3 3-39 0 0,4 5 83 0 0,10 17 45 0 0,-9-10-27 0 0,-2-2-18 0 0,-3-4 42 0 0,-5-8-90 0 0,2 2 7 0 0,2 7 72 0 0,20 26 47 0 0,-22-29-94 0 0,6-8-40 0 0,-11-4-23 0 0,0 0 1 0 0,1-1-1 0 0,-1 1 1 0 0,0-1-1 0 0,0 1 0 0 0,1 0 1 0 0,-1-1-1 0 0,0 1 1 0 0,0 0-1 0 0,0-1 1 0 0,0 1-1 0 0,0 0 1 0 0,0 0-1 0 0,0-1 0 0 0,0 1-4 0 0,0-1 0 0 0,3 5 67 0 0,-2-4-65 0 0,0 1-1 0 0,1-1 1 0 0,-1 1 0 0 0,0-1 0 0 0,0 1-1 0 0,0-1 1 0 0,0 1 0 0 0,-1-1-1 0 0,1 1 1 0 0,0 0 0 0 0,-1 0-1 0 0,1-1 1 0 0,-1 1 0 0 0,1 0-1 0 0,-1 1-1 0 0,0-1 59 0 0,0-2-31 0 0,0 0-47 0 0,0 0-69 0 0,0 0-54 0 0,0 0-208 0 0,0 0 181 0 0,0 0-47 0 0,0 0-79 0 0,0 0 97 0 0,0 0-40 0 0,0 0-42 0 0,0 0-42 0 0,0 0-36 0 0,0 0-34 0 0,0 0-251 0 0,0 0-57 0 0,0 0-818 0 0,0 0-643 0 0,0 0-1224 0 0</inkml:trace>
  <inkml:trace contextRef="#ctx0" brushRef="#br0" timeOffset="353.59">285 79 6592 0 0,'0'0'149'0'0,"0"3"23"0"0,0 0-110 0 0,-1 12 120 0 0,-1-7-90 0 0,-9-3-61 0 0,8-1-22 0 0,0 1 36 0 0,1 1 34 0 0,0 0 33 0 0,-3 6 211 0 0,-1-3 126 0 0,1-5-174 0 0,-1-1-33 0 0,-2 1 60 0 0,1 4-44 0 0,2 2 60 0 0,1-1-65 0 0,-5 3 58 0 0,-1 1-20 0 0,4 6 41 0 0,0-1-39 0 0,-4-5-69 0 0,-3 0 16 0 0,8-9-138 0 0,0 0 0 0 0,1 1 0 0 0,-1-1 0 0 0,1 1 0 0 0,0 0 0 0 0,-1 3-102 0 0,1 2 189 0 0,3-8-148 0 0,0 1 0 0 0,0-1 1 0 0,-1 0-1 0 0,1 0 0 0 0,0 0 0 0 0,-1 0 0 0 0,1 0 0 0 0,-1 0 1 0 0,0 0-42 0 0,-11 10 229 0 0,-10 11 132 0 0,22-21-339 0 0,-1-1 1 0 0,1 1-1 0 0,0 0 1 0 0,0 0-1 0 0,0-1 0 0 0,0 1 1 0 0,1 0-1 0 0,-1 0 1 0 0,0 0-1 0 0,1 0 0 0 0,-1 0 1 0 0,1-1-1 0 0,0 1 1 0 0,0 1-23 0 0,0-2 10 0 0,0 0-1 0 0,0 0 1 0 0,-1-1 0 0 0,1 1 0 0 0,0 0 0 0 0,0 0 0 0 0,0 0 0 0 0,0-1 0 0 0,-1 1 0 0 0,1 0 0 0 0,0 0 0 0 0,-1-1 0 0 0,1 1 0 0 0,-1 0 0 0 0,1-1-1 0 0,-1 1 1 0 0,1-1 0 0 0,-1 1 0 0 0,1 0 0 0 0,-1-1 0 0 0,0 1 0 0 0,1-1 0 0 0,-1 0 0 0 0,0 1 0 0 0,1-1 0 0 0,-1 1 0 0 0,0-1 0 0 0,0 0 0 0 0,0 1-10 0 0,-7 3 72 0 0,1 5-35 0 0,6-6-21 0 0,0 0 0 0 0,0 1 0 0 0,0-1-1 0 0,1 0 1 0 0,-1 1 0 0 0,1-1 0 0 0,0 0 0 0 0,0 1 0 0 0,0 1-16 0 0,1 10 28 0 0,0-5-63 0 0,-4-4-109 0 0,-7 4-69 0 0,8-8 91 0 0,2-1 39 0 0,-1-1-37 0 0,1 1-14 0 0,0-1-36 0 0,0 1-44 0 0,0-1-46 0 0,0 1-52 0 0,0 0-46 0 0,0 0-44 0 0,0 1-36 0 0,0-1-128 0 0,0 1-38 0 0,0 3-1333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59.1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188 285 6016 0 0,'-14'13'133'0'0,"12"-10"23"0"0,2-3 11 0 0,-3 0-27 0 0,-3 0-95 0 0,4 2 26 0 0,4 2 72 0 0,4 3 166 0 0,-6-7-299 0 0,0 0 0 0 0,1 0 1 0 0,-1 0-1 0 0,0 0 0 0 0,0 0 1 0 0,0 0-1 0 0,0 0 0 0 0,0 0 1 0 0,0 0-1 0 0,0 0 1 0 0,0 1-1 0 0,1-1 0 0 0,-1 0 1 0 0,0 0-1 0 0,0 0 0 0 0,0 0 1 0 0,0 0-1 0 0,0 0 0 0 0,0 0 1 0 0,0 0-1 0 0,0 1 0 0 0,0-1 1 0 0,0 0-1 0 0,0 0 0 0 0,0 0 1 0 0,0 0-1 0 0,0 0 0 0 0,0 0 1 0 0,0 0-1 0 0,0 1 0 0 0,0-1 1 0 0,0 0-1 0 0,0 0 0 0 0,0 0 1 0 0,0 0-1 0 0,0 0 0 0 0,0 0 1 0 0,0 1-1 0 0,0-1 0 0 0,0 0 1 0 0,0 0-1 0 0,0 0 0 0 0,0 0 1 0 0,0 0-1 0 0,0 0 0 0 0,-1 0 1 0 0,1 0-1 0 0,0 0 0 0 0,0 1 1 0 0,0-1-1 0 0,0 0 0 0 0,0 0 1 0 0,0 0-1 0 0,0 0 0 0 0,0 0 1 0 0,-1 0-1 0 0,1 0-10 0 0,-10 11 608 0 0,10-11-598 0 0,-1 0 0 0 0,1 0 1 0 0,0 0-1 0 0,0 0 0 0 0,0 0 0 0 0,0 0 0 0 0,0 0 1 0 0,0 0-1 0 0,0 0 0 0 0,0 0 0 0 0,0 0 0 0 0,-1 0 1 0 0,1 0-1 0 0,0 1 0 0 0,0-1 0 0 0,0 0 0 0 0,0 0 1 0 0,0 0-1 0 0,0 0 0 0 0,0 0 0 0 0,0 0 0 0 0,0 0 1 0 0,0 1-1 0 0,0-1 0 0 0,0 0 0 0 0,0 0 0 0 0,0 0 1 0 0,0 0-1 0 0,0 0 0 0 0,0 0 0 0 0,0 0 0 0 0,0 1 1 0 0,0-1-1 0 0,0 0 0 0 0,0 0 0 0 0,0 0 0 0 0,0 0 1 0 0,0 0-1 0 0,0 0 0 0 0,0 0 0 0 0,0 1 0 0 0,0-1 1 0 0,0 0-1 0 0,0 0 0 0 0,0 0 0 0 0,1 0 0 0 0,-1 0 1 0 0,0 0-1 0 0,0 0 0 0 0,0 0 0 0 0,0 0 0 0 0,0 1 1 0 0,0-1-1 0 0,0 0 0 0 0,0 0 0 0 0,0 0 0 0 0,1 0-10 0 0,6 11 341 0 0,-3 2 36 0 0,-2 20 415 0 0,-2-30-726 0 0,2 8 217 0 0,4 2 43 0 0,0-1 6 0 0,-4 0-39 0 0,-2 0-13 0 0,0-1-82 0 0,1-8-137 0 0,-1 1 1 0 0,1-1 0 0 0,-1 0-1 0 0,1 1 1 0 0,0-1-1 0 0,0 0 1 0 0,1 1-62 0 0,4 9 267 0 0,-5-11-206 0 0,-1-1 0 0 0,1 1 0 0 0,0 0 1 0 0,-1 0-1 0 0,1 0 0 0 0,-1 0 0 0 0,0 0 1 0 0,0 2-62 0 0,-1 17 399 0 0,0-1-85 0 0,4 1-37 0 0,8 3-60 0 0,-7-10 3 0 0,-4-5-124 0 0,-1-1-38 0 0,1-7-48 0 0,0 0-1 0 0,-1 1 1 0 0,1-1-1 0 0,0 1 0 0 0,0-1 1 0 0,0 1-1 0 0,0-1 1 0 0,0 0-1 0 0,1 1 1 0 0,-1-1-1 0 0,0 1 1 0 0,1-1-1 0 0,-1 0 1 0 0,1 1-10 0 0,9 12 30 0 0,-12-13 21 0 0,-5 2-52 0 0,6-2 5 0 0,0 0-4 0 0,1-1 0 0 0,0 1 0 0 0,-1 0 0 0 0,1 0 0 0 0,0 0 0 0 0,0-1 0 0 0,-1 1 0 0 0,1 0 0 0 0,0 0 0 0 0,0 0 0 0 0,0 0 0 0 0,0 0 0 0 0,0-1 0 0 0,0 2 0 0 0,0-1-195 0 0,0-1 98 0 0,0 1 78 0 0,1 0 60 0 0,-1-1 54 0 0,0 3 188 0 0,0-1-169 0 0,1-1-103 0 0,-1 0-53 0 0,-1 0-65 0 0,1 0-77 0 0,0-1-37 0 0,0 1-70 0 0,-1 0-75 0 0,1 0-84 0 0,0 0-89 0 0,-1 0-99 0 0,0 0-103 0 0,1-1-112 0 0,-5 5-990 0 0,-4 4-1051 0 0</inkml:trace>
  <inkml:trace contextRef="#ctx0" brushRef="#br0" timeOffset="523.13">692 127 7976 0 0,'0'0'174'0'0,"0"0"29"0"0,0-3 14 0 0,1 3-204 0 0,-1-1 0 0 0,0 0 0 0 0,0 1-1 0 0,-1-1 1 0 0,1 0 0 0 0,0 1-1 0 0,0-1 1 0 0,0 0 0 0 0,0 1 0 0 0,-1-1-1 0 0,1 0 1 0 0,0 1 0 0 0,0-1-1 0 0,-1 1 1 0 0,1-1-13 0 0,-11-4 39 0 0,9-2-27 0 0,2 3 32 0 0,0 4-44 0 0,0-2 90 0 0,-3-1 102 0 0,-4-3-33 0 0,0 3 37 0 0,3 2-95 0 0,1 0 0 0 0,-1 0-1 0 0,0 0 1 0 0,0 1 0 0 0,0 0 0 0 0,1 0-1 0 0,-2 0-100 0 0,-9-3 292 0 0,-1-7 18 0 0,12 7-70 0 0,0 2-103 0 0,-1 1-63 0 0,-2 0-43 0 0,4 1-6 0 0,-1-1 33 0 0,-3 0 26 0 0,-8 0-1 0 0,7 0-12 0 0,-2 0 82 0 0,4 0-36 0 0,-1 0 34 0 0,6 0-141 0 0,-1 0 1 0 0,0 0 0 0 0,1 0 0 0 0,-1 0 0 0 0,1 0 0 0 0,-1 0 0 0 0,0 1-1 0 0,1-1 1 0 0,-1 0 0 0 0,1 0 0 0 0,-1 0 0 0 0,1 1 0 0 0,-1-1-1 0 0,1 0 1 0 0,-1 1 0 0 0,1-1 0 0 0,-1 1 0 0 0,1-1 0 0 0,0 0-1 0 0,-1 1 1 0 0,1-1 0 0 0,0 1 0 0 0,-1-1 0 0 0,1 1-11 0 0,-1 0 8 0 0,1-1 1 0 0,-1 1-1 0 0,1 0 1 0 0,-1-1-1 0 0,1 1 0 0 0,-1-1 1 0 0,1 1-1 0 0,-1-1 1 0 0,1 1-1 0 0,-1-1 0 0 0,0 0 1 0 0,1 1-1 0 0,-1-1 1 0 0,0 0-1 0 0,1 1 1 0 0,-1-1-1 0 0,0 0 0 0 0,1 0 1 0 0,-1 1-1 0 0,0-1 1 0 0,0 0-1 0 0,1 0 0 0 0,-1 0 1 0 0,0 0-1 0 0,0 0-8 0 0,0 0 9 0 0,0 0 0 0 0,1 0-1 0 0,-1 0 1 0 0,0 0 0 0 0,0 0-1 0 0,0 0 1 0 0,0 0 0 0 0,0 0-1 0 0,1 0 1 0 0,-1 1 0 0 0,0-1-1 0 0,0 0 1 0 0,0 1 0 0 0,0-1-9 0 0,-4 11 110 0 0,-6-6-47 0 0,11-4-62 0 0,-1 0-1 0 0,1-1 1 0 0,0 1 0 0 0,-1 0 0 0 0,1 0 0 0 0,0 0-1 0 0,0 0 1 0 0,0-1 0 0 0,0 1 0 0 0,-1 0-1 0 0,1 0 1 0 0,0 0 0 0 0,0 0 0 0 0,1 0-1 0 0,-4 15 0 0 0,-8 0 0 0 0,9 0 0 0 0,2 15 0 0 0,0-24 0 0 0,-1-5 0 0 0,1 1 0 0 0,0-1 0 0 0,0 0 0 0 0,0 0 0 0 0,1 0 0 0 0,-1 0 0 0 0,0 1 0 0 0,1-1 0 0 0,-1 0 0 0 0,1 1 0 0 0,10 15 0 0 0,-6 8 0 0 0,2-12 0 0 0,-6-13 0 0 0,-1 0 0 0 0,1 1 0 0 0,0-1 0 0 0,0 1 0 0 0,-1-1 0 0 0,1 1 0 0 0,-1-1 0 0 0,0 1 0 0 0,1-1 0 0 0,-1 1 0 0 0,0-1 0 0 0,0 1 0 0 0,0 0 0 0 0,0 0 2 0 0,1 0 1 0 0,-1 1-1 0 0,0-1 1 0 0,1 0 0 0 0,-1 0-1 0 0,1 1 1 0 0,0-1-1 0 0,0 0 1 0 0,0 0 0 0 0,0 0-1 0 0,1 2-2 0 0,8 18 32 0 0,-7-12-22 0 0,3 9 6 0 0,1-4 34 0 0,-3-7-21 0 0,-3-7-25 0 0,0 1-1 0 0,0-1 0 0 0,0 1 1 0 0,0-1-1 0 0,0 1 1 0 0,-1-1-1 0 0,1 1 0 0 0,-1 0 1 0 0,1-1-1 0 0,-1 1 0 0 0,0 0 1 0 0,1-1-1 0 0,-1 1 0 0 0,0 0 1 0 0,0 0-4 0 0,0 4 22 0 0,1 0-1 0 0,0-1 1 0 0,0 1 0 0 0,1-1 0 0 0,1 4-22 0 0,-2-3 23 0 0,1-1 0 0 0,0 1 0 0 0,-1-1 0 0 0,0 1 0 0 0,0 3-23 0 0,-1-6 14 0 0,0 0 0 0 0,0 0 0 0 0,1 0 0 0 0,-1-1 0 0 0,1 1 0 0 0,0 0 0 0 0,0 0 0 0 0,0 0 0 0 0,0-1 0 0 0,1 2-14 0 0,-1-2 5 0 0,0-1 1 0 0,0 0-1 0 0,-1 1 0 0 0,1-1 1 0 0,-1 1-1 0 0,1-1 1 0 0,-1 1-1 0 0,1-1 0 0 0,-1 1 1 0 0,0-1-1 0 0,0 1 1 0 0,0-1-1 0 0,0 1 0 0 0,0 0 1 0 0,0-1-1 0 0,0 1 0 0 0,0-1 1 0 0,-1 1-1 0 0,1 0-5 0 0,-7 14 66 0 0,7-15-59 0 0,-1 1 0 0 0,0-1 1 0 0,0 1-1 0 0,1-1 0 0 0,-1 1 1 0 0,1-1-1 0 0,-1 1 0 0 0,1 0 1 0 0,0-1-1 0 0,0 1 0 0 0,-1 0 1 0 0,1-1-1 0 0,0 1 0 0 0,1 0 1 0 0,-1-1-1 0 0,0 1 0 0 0,0 0 1 0 0,1 1-8 0 0,10 15 104 0 0,-9-2-18 0 0,-3-5-71 0 0,2 6-20 0 0,-1-15-3 0 0,1 0 0 0 0,0 0 0 0 0,0 0 0 0 0,0 0 0 0 0,0 0 0 0 0,0-1 0 0 0,0 1 1 0 0,1 0-1 0 0,-1-1 0 0 0,0 1 0 0 0,1 0 8 0 0,-1-2 54 0 0,0 1-34 0 0,0 2-75 0 0,-1 0-121 0 0,0 0-112 0 0,1 1-104 0 0,-2 0-97 0 0,1-1-88 0 0,0 0-80 0 0,0 0-31 0 0,0-1-56 0 0,0 4-897 0 0,0 3-935 0 0</inkml:trace>
  <inkml:trace contextRef="#ctx0" brushRef="#br0" timeOffset="739.25">424 569 4928 0 0,'0'0'141'0'0,"3"0"-6"0"0,2-1-111 0 0,1-1 43 0 0,-2 0 40 0 0,1-1 34 0 0,4-2 169 0 0,1 0 144 0 0,-1 1-51 0 0,3-6 120 0 0,-8 7-328 0 0,0 0 1 0 0,0 0-1 0 0,-1 0 0 0 0,2 1 1 0 0,0-1-196 0 0,4-2 280 0 0,-1 1-49 0 0,-2 1-106 0 0,2 0 77 0 0,-1 0-47 0 0,1 0 10 0 0,0 2-54 0 0,9-3 63 0 0,-2-3 5 0 0,-12 5-201 0 0,2-1 82 0 0,2-1 60 0 0,-5 3-120 0 0,1 0-41 0 0,0 0-33 0 0,0 1-43 0 0,1-1-52 0 0,0 1-56 0 0,-2 0 9 0 0,1 0-36 0 0,3 0-347 0 0,1 0-247 0 0,4 0-565 0 0</inkml:trace>
  <inkml:trace contextRef="#ctx0" brushRef="#br0" timeOffset="986.48">46 32 10800 0 0,'0'0'241'0'0,"-3"0"38"0"0,1 0-216 0 0,-1 0 2 0 0,1 0 5 0 0,-2 0 62 0 0,-1 0 96 0 0,-8-2-106 0 0,0-9 27 0 0,13 10 8 0 0,1 1-67 0 0,2-1-43 0 0,5 1-6 0 0,-7 0 3 0 0,6 0 44 0 0,9-1 88 0 0,-11 1-158 0 0,-1-2-34 0 0,1-1 41 0 0,-2 1-67 0 0,-1 1-48 0 0,0-1-67 0 0,1 1-84 0 0,0-1-97 0 0,0 1-114 0 0,-1 1 179 0 0,0 0-35 0 0,0-1-35 0 0,0 1-38 0 0,0 0-41 0 0,1 0-41 0 0,7 0-1092 0 0,9 0-887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57:56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317 127 6384 0 0,'-13'-13'184'0'0,"7"10"-6"0"0,-4 3-173 0 0,1 0 79 0 0,0 0 67 0 0,2 0 56 0 0,0 0 41 0 0,0 0 34 0 0,-18 0 1172 0 0,18 0-1069 0 0,0 0-82 0 0,3 0-173 0 0,0 0-46 0 0,0 0-52 0 0,-1 0-58 0 0,5 0 32 0 0,0 0-1 0 0,0 0 1 0 0,0 0 0 0 0,0 0-1 0 0,0 0 1 0 0,0 0 0 0 0,-1 0-1 0 0,1 0 1 0 0,0 0 0 0 0,0 0-1 0 0,0 0 1 0 0,0 0 0 0 0,0 0-1 0 0,0 0 1 0 0,0 0 0 0 0,0 0-1 0 0,0 0 1 0 0,0 0 0 0 0,-1 0-1 0 0,1 0 1 0 0,0 0 0 0 0,0 0-1 0 0,0 0 1 0 0,0 0 0 0 0,0 0-1 0 0,0 0 1 0 0,0 0 0 0 0,0 0-1 0 0,0 0 1 0 0,0 1 0 0 0,0-1-1 0 0,0 0 1 0 0,0 0-1 0 0,0 0 1 0 0,-1 0 0 0 0,1 0-1 0 0,0 0 1 0 0,0 0 0 0 0,0 0-1 0 0,0 0 1 0 0,0 0 0 0 0,0 0-1 0 0,0 0 1 0 0,0 1 0 0 0,0-1-1 0 0,0 0 1 0 0,0 0 0 0 0,0 0-1 0 0,0 0 1 0 0,0 0 0 0 0,0 0-1 0 0,0 0 1 0 0,0 0 0 0 0,0 0-1 0 0,0 0 1 0 0,0 1 0 0 0,0-1-6 0 0,1 0 13 0 0,-1 1 1 0 0,0-1 0 0 0,0 1 0 0 0,0-1-1 0 0,0 1 1 0 0,-1-1 0 0 0,1 0-1 0 0,0 1 1 0 0,0-1 0 0 0,0 1-1 0 0,0-1 1 0 0,0 1 0 0 0,-1-1 0 0 0,1 1-1 0 0,0-1 1 0 0,0 0 0 0 0,-1 1-1 0 0,1-1 1 0 0,0 0 0 0 0,0 1 0 0 0,-1-1-1 0 0,1 0 1 0 0,0 1 0 0 0,-1-1-1 0 0,1 0 1 0 0,-1 1 0 0 0,1-1 0 0 0,0 0-1 0 0,-1 0 1 0 0,0 0-14 0 0,-17 2 374 0 0,12-2-279 0 0,5 0-80 0 0,1 0 1 0 0,-1 0 0 0 0,0 0-1 0 0,0 0 1 0 0,1 0-1 0 0,-1 0 1 0 0,0 0 0 0 0,1 0-1 0 0,-1 0 1 0 0,0 1 0 0 0,1-1-1 0 0,-1 0 1 0 0,1 1-1 0 0,-1-1 1 0 0,0 0 0 0 0,1 1-1 0 0,-1-1 1 0 0,1 0 0 0 0,-1 1-1 0 0,1-1 1 0 0,-1 1-1 0 0,1-1 1 0 0,-1 1 0 0 0,1-1-1 0 0,0 1 1 0 0,-1 0-16 0 0,1-1 13 0 0,-1 1 1 0 0,1-1-1 0 0,0 1 1 0 0,-1 0-1 0 0,1-1 1 0 0,-1 1-1 0 0,1-1 1 0 0,-1 0-1 0 0,1 1 1 0 0,-1-1-1 0 0,0 1 1 0 0,1-1-1 0 0,-1 0 1 0 0,1 1-1 0 0,-1-1 1 0 0,0 0-1 0 0,1 0 1 0 0,-1 0-1 0 0,0 0 1 0 0,1 1-1 0 0,-1-1 1 0 0,0 0-1 0 0,1 0 1 0 0,-1 0-1 0 0,0 0 1 0 0,0 0-14 0 0,-13 3 189 0 0,-1 7 25 0 0,13-7-90 0 0,0-1-44 0 0,2 1-30 0 0,0 0-32 0 0,0 0-14 0 0,-1-1 29 0 0,-9 3 64 0 0,3 6-12 0 0,7-10-79 0 0,-1 0 0 0 0,1 0-1 0 0,-1 0 1 0 0,1 0 0 0 0,-1 0-1 0 0,1 0 1 0 0,-1 0 0 0 0,0 0-1 0 0,1 0 1 0 0,-1 0 0 0 0,0-1 0 0 0,0 1-1 0 0,0 0 1 0 0,0 0 0 0 0,1-1-1 0 0,-2 1-5 0 0,-3 2 22 0 0,5-3-16 0 0,-1 0-1 0 0,0 0 1 0 0,1 0-1 0 0,-1 1 0 0 0,0-1 1 0 0,1 1-1 0 0,-1-1 0 0 0,1 0 1 0 0,-1 1-1 0 0,1-1 0 0 0,-1 1 1 0 0,1-1-1 0 0,-1 1 0 0 0,1-1 1 0 0,-1 1-1 0 0,1-1 0 0 0,0 1 1 0 0,-1 0-1 0 0,1-1 0 0 0,0 1 1 0 0,0 0-1 0 0,-1 0-5 0 0,-1 4 22 0 0,-2 2 14 0 0,-8 20 74 0 0,8-17-98 0 0,2-7-6 0 0,1 0 0 0 0,0 0 0 0 0,0 1 0 0 0,0-1 0 0 0,0 0 1 0 0,0 0-1 0 0,1 0 0 0 0,-1 1 0 0 0,1 1-6 0 0,0-3 3 0 0,0 0-1 0 0,0-1 1 0 0,-1 1 0 0 0,1-1 0 0 0,0 1-1 0 0,-1-1 1 0 0,1 1 0 0 0,-1-1 0 0 0,0 1-1 0 0,1-1 1 0 0,-1 1 0 0 0,0-1 0 0 0,0 0-3 0 0,-5 13 28 0 0,4-5-26 0 0,1 1 1 0 0,0-1-1 0 0,1 1 0 0 0,0 0 1 0 0,1 1-3 0 0,-1 3-1 0 0,0 1 1 0 0,0-11 0 0 0,0 0 0 0 0,0 0 0 0 0,0 0 0 0 0,0 0 0 0 0,1 0 0 0 0,0 0 0 0 0,0 1 0 0 0,9 18 0 0 0,-4 17 0 0 0,-4-30-1 0 0,1 0 1 0 0,1 0-1 0 0,0 0 1 0 0,0 0-1 0 0,1 0 1 0 0,4 6 0 0 0,10 13 13 0 0,9 10-13 0 0,-6-14 39 0 0,-7-11-26 0 0,2 0 0 0 0,15 11-13 0 0,-7-8 42 0 0,-17-13-37 0 0,1 0-1 0 0,-1-1 1 0 0,1 0 0 0 0,0 0-1 0 0,0-1 1 0 0,1 0-5 0 0,17 6 49 0 0,-23-7-41 0 0,-1 0-1 0 0,1 0 1 0 0,-1-1-1 0 0,1 1 1 0 0,0-1-1 0 0,-1 0 1 0 0,1 0-1 0 0,-1 0 1 0 0,3-1-8 0 0,6 0 26 0 0,1 2-12 0 0,7 0 23 0 0,-3-5 60 0 0,6-4 3 0 0,-14 4-21 0 0,0 0 0 0 0,-1-1 0 0 0,6-3-79 0 0,-3 2 66 0 0,7-5 56 0 0,-17 10-103 0 0,1 0 1 0 0,-1 0-1 0 0,1-1 1 0 0,-1 1 0 0 0,0 0-1 0 0,0-1 1 0 0,1 1-1 0 0,-1-1 1 0 0,0-1-20 0 0,5-9 150 0 0,-3 1-55 0 0,7-10 57 0 0,3 1 32 0 0,-8 14-130 0 0,0 0 0 0 0,-1 0 1 0 0,0-1-1 0 0,-1 0 1 0 0,1 0-1 0 0,1-6-54 0 0,-4 8 44 0 0,0 1 0 0 0,0 0 0 0 0,-1 0 1 0 0,1 0-1 0 0,-1-3-44 0 0,0-5 55 0 0,-1 4-23 0 0,1-1 0 0 0,1 1 0 0 0,-1 0 0 0 0,3-8-32 0 0,0 6 24 0 0,2-11 24 0 0,-10 0 0 0 0,2 10-23 0 0,-3-18 54 0 0,-4 8 1 0 0,4 0-18 0 0,5 13-41 0 0,-1 1 0 0 0,-1 0 0 0 0,1 0 0 0 0,-2-3-21 0 0,-3-4 22 0 0,-1 0-1 0 0,0 0 0 0 0,-1 1 1 0 0,0 0-1 0 0,-11-11-21 0 0,15 19 13 0 0,1 0 0 0 0,0-1-1 0 0,-1 1 1 0 0,2-1 0 0 0,-1 0-13 0 0,-8-11 3 0 0,-32-44 7 0 0,23 35 38 0 0,3 9-48 0 0,-7-5-79 0 0,-8-12-114 0 0,26 27 107 0 0,0 0-44 0 0,-1-1-80 0 0,1 1-87 0 0,0 0-103 0 0,0 0-121 0 0,6 7 277 0 0,1-1-35 0 0,-1 0-370 0 0,0 1 94 0 0,1 0-48 0 0,-2 0-704 0 0,-2 0-552 0 0,-5 0-1051 0 0</inkml:trace>
  <inkml:trace contextRef="#ctx0" brushRef="#br0" timeOffset="524.89">727 143 6296 0 0,'0'0'184'0'0,"-3"0"-6"0"0,-3 0-139 0 0,2 3 73 0 0,2 1 91 0 0,1 2 111 0 0,1-4 377 0 0,0 1 21 0 0,0 3-233 0 0,-1 8 312 0 0,2-4-330 0 0,-1-6-309 0 0,1 0-35 0 0,0 0-39 0 0,0-1-47 0 0,5 10 306 0 0,4 5 93 0 0,-2 1-65 0 0,-5-6-177 0 0,-1 0-58 0 0,1 4 162 0 0,-3-15-249 0 0,1-1 0 0 0,0 1 0 0 0,1 0 0 0 0,-1-1 0 0 0,0 1 0 0 0,0-1 0 0 0,1 1 0 0 0,0 0-43 0 0,0-1 36 0 0,-1 1 1 0 0,1-1 0 0 0,-1 1 0 0 0,0-1-1 0 0,1 1 1 0 0,-1 0 0 0 0,0 0-1 0 0,0 0 1 0 0,0 0 0 0 0,0-1 0 0 0,0 2-37 0 0,2 10 172 0 0,1 2 72 0 0,7 1 41 0 0,-9-13-229 0 0,0-1 0 0 0,0 1 0 0 0,0 0 0 0 0,0-1 1 0 0,-1 1-1 0 0,2 3-56 0 0,4 10 187 0 0,-2-4-74 0 0,1-1-43 0 0,-1-3 79 0 0,0 1 0 0 0,-1 0 1 0 0,0 0-1 0 0,1 2-149 0 0,-2-2 99 0 0,-1-1-35 0 0,1 10 210 0 0,-3-17-248 0 0,0 1 0 0 0,0-1-1 0 0,0 1 1 0 0,0-1 0 0 0,0 1 0 0 0,1-1-1 0 0,-1 0 1 0 0,0 1 0 0 0,1-1 0 0 0,0 1-26 0 0,4 6 75 0 0,-4-7-65 0 0,0 1-1 0 0,-1-1 1 0 0,1 1-1 0 0,0-1 1 0 0,0 1-1 0 0,-1-1 1 0 0,1 1-1 0 0,-1-1 1 0 0,1 1 0 0 0,-1 0-1 0 0,1-1 1 0 0,-1 1-1 0 0,0 0 1 0 0,0-1-1 0 0,0 2-9 0 0,0 0 11 0 0,0 0-1 0 0,0 0 1 0 0,0 0-1 0 0,0-1 1 0 0,1 1-1 0 0,-1 0 1 0 0,1 1-11 0 0,7 3 54 0 0,-3-1 6 0 0,-4 5 42 0 0,-1 15 52 0 0,0-24-26 0 0,0-2 21 0 0,0 0 3 0 0,0 0 3 0 0,0 0 12 0 0,0-2 7 0 0,0 1-162 0 0,0 0 0 0 0,0 1 0 0 0,0-1-1 0 0,0 0 1 0 0,0 1 0 0 0,-1-1 0 0 0,1 0-1 0 0,0 1 1 0 0,0-1 0 0 0,0 0 0 0 0,-1 1-1 0 0,1-1 1 0 0,0 1 0 0 0,-1-1-1 0 0,1 0-11 0 0,-11-4 158 0 0,11 4-153 0 0,0 1 0 0 0,-1-1 0 0 0,1 0 0 0 0,0 0 0 0 0,-1 0 1 0 0,1 1-1 0 0,0-1 0 0 0,0 0 0 0 0,0 0 0 0 0,0 0 0 0 0,0 0 0 0 0,0 0 1 0 0,0 1-1 0 0,0-2-5 0 0,0 1 0 0 0,0 0 1 0 0,0 0 0 0 0,0 0 0 0 0,0 1-1 0 0,0-1 1 0 0,0 0 0 0 0,0 0 0 0 0,-1 0 0 0 0,1 0-1 0 0,0 1 1 0 0,0-1 0 0 0,-1 0 0 0 0,1 0-1 0 0,-1 0 0 0 0,-12-7 12 0 0,12 6-8 0 0,0 1 0 0 0,0-1-1 0 0,0 1 1 0 0,0-1 0 0 0,0 1-1 0 0,0-1 1 0 0,0 0 0 0 0,1 0-1 0 0,-1 1 1 0 0,0-1 0 0 0,1 0-4 0 0,-8-20 35 0 0,1 9 18 0 0,-3-6-25 0 0,8 15-28 0 0,0 0 0 0 0,1 0 0 0 0,-1-1 0 0 0,1 1 0 0 0,-1-1 0 0 0,2 1 0 0 0,-1-1-1 0 0,0 1 1 0 0,1-1 0 0 0,0-80 0 0 0,0 83 0 0 0,-1 0 0 0 0,1-1 0 0 0,1 1 0 0 0,-1-1 0 0 0,0 1 0 0 0,1 0 0 0 0,-1-1 0 0 0,1 1 0 0 0,-1 0 0 0 0,1 0 0 0 0,0-1 0 0 0,0 1 0 0 0,0 0 0 0 0,0 0 0 0 0,1 0 0 0 0,-1 0 0 0 0,1 0 0 0 0,-1 0 0 0 0,2 0 0 0 0,-2 1 0 0 0,0 0 0 0 0,0-1 0 0 0,1 1 0 0 0,-1 0 0 0 0,0-1 0 0 0,0 1 0 0 0,0 0 0 0 0,0-1 0 0 0,0 1 0 0 0,-1-1 0 0 0,1 1 0 0 0,0-1 0 0 0,-1 0 0 0 0,1 1 0 0 0,-1-1 0 0 0,1 0 0 0 0,-1 1 0 0 0,0-1 0 0 0,0 0 0 0 0,0 0 0 0 0,0 1 0 0 0,0-1 0 0 0,1 0 0 0 0,-1 1 0 0 0,0-1 0 0 0,1 0 0 0 0,-1 1 0 0 0,1-1 0 0 0,-1 1 0 0 0,1-1 0 0 0,0 0 0 0 0,0 1 0 0 0,-1 0 0 0 0,1-1 0 0 0,1 1 0 0 0,2-7 0 0 0,1-3 0 0 0,-5 10 0 0 0,1-1 0 0 0,-1 1 0 0 0,1 0 0 0 0,-1 0 0 0 0,1 0 0 0 0,-1 0 0 0 0,1 0 0 0 0,-1 0 0 0 0,1 0 0 0 0,0 0 0 0 0,0 0 0 0 0,-1 0 0 0 0,1 1 0 0 0,0-1 0 0 0,0 0 0 0 0,0 0 0 0 0,0 1 0 0 0,1-1 0 0 0,11-5 0 0 0,-8-4-10 0 0,20-4-45 0 0,-21 12 56 0 0,6-1-3 0 0,16 3-62 0 0,-14 1 58 0 0,-7-2-30 0 0,1 1-1 0 0,1 0 0 0 0,-1 0 0 0 0,-1 1 0 0 0,1-1 0 0 0,0 1 0 0 0,0 1 0 0 0,0-1 1 0 0,0 1-1 0 0,-1 0 37 0 0,7 3-65 0 0,-7-4 58 0 0,-1 1-114 0 0,-1-1-106 0 0,1 1-97 0 0,-2-1-89 0 0,1 1-82 0 0,0-1-73 0 0,-1 0-65 0 0,2 1-432 0 0,0 0-102 0 0,2 1-943 0 0,4-3-1198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18:20.0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48 142 5440 0 0,'0'0'124'0'0,"0"0"17"0"0,-3 0 10 0 0,3 0-143 0 0,-1 0 1 0 0,0 0-1 0 0,0 0 1 0 0,1 0-1 0 0,-1 0 0 0 0,0 0 1 0 0,1 0-1 0 0,-1 0 1 0 0,0-1-1 0 0,1 1 1 0 0,-1 0-1 0 0,1 0 1 0 0,-1-1-1 0 0,0 1 0 0 0,1 0-8 0 0,-1-1 5 0 0,1 0 0 0 0,0 1 0 0 0,-1-1-1 0 0,1 1 1 0 0,0-1 0 0 0,0 0-1 0 0,-1 1 1 0 0,1-1 0 0 0,0 0 0 0 0,0 1-1 0 0,0-1 1 0 0,0 0 0 0 0,0 1-1 0 0,0-1 1 0 0,0 0-5 0 0,0-1 74 0 0,0 1 83 0 0,0 1 136 0 0,0 0 10 0 0,0 0-15 0 0,0 0-67 0 0,0 0-28 0 0,0 3-7 0 0,3 9-13 0 0,-3-11-159 0 0,1 0 1 0 0,0 1-1 0 0,-1-1 1 0 0,1 0 0 0 0,0 0-1 0 0,-1 0 1 0 0,1 0-1 0 0,0 0 1 0 0,0-1 0 0 0,0 1-1 0 0,0 0 1 0 0,0 0-1 0 0,0-1 1 0 0,1 1-15 0 0,4 2 83 0 0,-5-2-74 0 0,-1-1-1 0 0,1 0 1 0 0,-1 0 0 0 0,1 0 0 0 0,-1 0-1 0 0,1 0 1 0 0,-1 1 0 0 0,0-1 0 0 0,1 0 0 0 0,-1 0-1 0 0,1 1 1 0 0,-1-1 0 0 0,0 0 0 0 0,1 1-1 0 0,-1-1 1 0 0,0 0 0 0 0,1 1 0 0 0,-1-1 0 0 0,0 0-1 0 0,0 1 1 0 0,1-1 0 0 0,-1 1 0 0 0,0-1-1 0 0,0 1 1 0 0,0-1 0 0 0,0 0 0 0 0,1 1 0 0 0,-1-1-1 0 0,0 1 1 0 0,0-1 0 0 0,0 1 0 0 0,0-1-1 0 0,0 1 1 0 0,0-1 0 0 0,0 1 0 0 0,0-1-9 0 0,2 5 209 0 0,1-2-180 0 0,2 1 44 0 0,3 4 107 0 0,11 12 342 0 0,-15-15-392 0 0,-1 0-39 0 0,2 6 71 0 0,-4-9-129 0 0,0 0 0 0 0,0 0 1 0 0,0 1-1 0 0,1-1 0 0 0,-1 0 1 0 0,1 0-1 0 0,-1 0 0 0 0,1 0 1 0 0,0 0-34 0 0,1 1 59 0 0,0 1 0 0 0,-1 0 0 0 0,1 0 0 0 0,-1 0 1 0 0,0 0-1 0 0,0 0 0 0 0,0 1 0 0 0,0 1-59 0 0,3 6 108 0 0,0-2-52 0 0,16 17 195 0 0,-7-9-91 0 0,-4 0-38 0 0,-5-4 37 0 0,1-1-34 0 0,13 17 130 0 0,-15-24-204 0 0,0 0 17 0 0,0-1 0 0 0,1-1 1 0 0,0 1-1 0 0,-1-1 1 0 0,2 1-69 0 0,-2-2 41 0 0,-1 0 1 0 0,0-1 0 0 0,0 1-1 0 0,0 0 1 0 0,0 0-1 0 0,-1 1 1 0 0,1-1 0 0 0,-1 1-1 0 0,0-1 1 0 0,0 1 0 0 0,1 1-42 0 0,-1 6 84 0 0,-2-10-73 0 0,1 0 1 0 0,-1 0-1 0 0,0 0 0 0 0,0 0 0 0 0,0 0 1 0 0,1 0-1 0 0,-1 0 0 0 0,0-1 1 0 0,1 1-1 0 0,-1 0 0 0 0,1 0 0 0 0,-1 0 1 0 0,1 0-12 0 0,10 6 159 0 0,-7-4-112 0 0,0 0 0 0 0,-1-1-1 0 0,1 1 1 0 0,-1 1 0 0 0,0-1-1 0 0,0 1-45 0 0,5 3 88 0 0,7 9 64 0 0,-1 0-108 0 0,-12-3 25 0 0,-2-10-2 0 0,0-3-4 0 0,0 0 0 0 0,0 0 0 0 0,0 0 0 0 0,0 0 0 0 0,0 0-39 0 0,0 0-45 0 0,0 0-50 0 0,0 0-100 0 0,0 0-175 0 0,0-1 174 0 0,0 1 73 0 0,0 0-34 0 0,-1 0-11 0 0,1-1-34 0 0,-1 1-40 0 0,1-1-45 0 0,-1 0-112 0 0,-1 0-61 0 0,1-1-53 0 0,-1 1-45 0 0,-1-2-496 0 0,-2-2-628 0 0</inkml:trace>
  <inkml:trace contextRef="#ctx0" brushRef="#br0" timeOffset="338.24">269 0 5152 0 0,'0'0'116'0'0,"0"0"17"0"0,0 0 10 0 0,0 3-23 0 0,0-3-119 0 0,0 1 0 0 0,0 0 1 0 0,0-1-1 0 0,0 1 0 0 0,-1-1 0 0 0,1 1 1 0 0,0 0-1 0 0,0-1 0 0 0,0 1 0 0 0,-1-1 1 0 0,1 1-1 0 0,0-1 0 0 0,0 1 0 0 0,-1-1 1 0 0,1 1-1 0 0,0-1 0 0 0,-1 1 0 0 0,1-1 1 0 0,-1 0-1 0 0,1 1 0 0 0,-1-1 0 0 0,1 0 1 0 0,0 1-1 0 0,-1-1-1 0 0,-5 6 45 0 0,3 5 89 0 0,1 0 1 0 0,-4 1 16 0 0,0 1 3 0 0,4-2-15 0 0,1 2 36 0 0,-6 2 29 0 0,2-5-81 0 0,0 2 35 0 0,0-1-66 0 0,-2 7 72 0 0,6-10-68 0 0,1 2 34 0 0,-3 10 70 0 0,-5 11 168 0 0,0-5-122 0 0,-2 5 26 0 0,6-13-120 0 0,2-10-73 0 0,0-1-1 0 0,0 1 0 0 0,0-1 0 0 0,-1 0 1 0 0,-1 1-79 0 0,-1 5 158 0 0,0-1 1 0 0,1 1 0 0 0,0 0-1 0 0,-1 13-158 0 0,3-12 157 0 0,-2 0 0 0 0,1 0 0 0 0,-2-1 0 0 0,-5 13-157 0 0,7-19 72 0 0,0 0 0 0 0,1 0 1 0 0,-2 7-73 0 0,-5 13 177 0 0,-2-7-17 0 0,6-10-104 0 0,0 2 36 0 0,3-7-47 0 0,1-1 1 0 0,-1 0-1 0 0,0 1 1 0 0,0-1-1 0 0,-1 0 1 0 0,0 0-1 0 0,1-1 1 0 0,-2 2-46 0 0,-1 0 69 0 0,1 1 0 0 0,0 0 0 0 0,1 0 0 0 0,-1 0 1 0 0,1 0-1 0 0,0 1-69 0 0,0-2 30 0 0,-2 9 69 0 0,-2-10-32 0 0,6-3-64 0 0,1-1 1 0 0,0 0 0 0 0,-1 0 0 0 0,1 0 0 0 0,0 1 0 0 0,-1-1 0 0 0,1 0-1 0 0,0 0 1 0 0,-1 1 0 0 0,1-1 0 0 0,0 0 0 0 0,-1 1 0 0 0,1-1 0 0 0,0 0-1 0 0,0 1 1 0 0,0-1 0 0 0,-1 0 0 0 0,1 1 0 0 0,0-1 0 0 0,0 1 0 0 0,0-1 0 0 0,0 0-1 0 0,0 1 1 0 0,-1-1 0 0 0,1 1 0 0 0,0-1 0 0 0,0 0 0 0 0,0 1 0 0 0,0-1-1 0 0,0 1 1 0 0,1-1-4 0 0,-1 3 74 0 0,0-3-72 0 0,0 0-78 0 0,0 0-75 0 0,0 0-110 0 0,0 0-127 0 0,0 0-115 0 0,0 0 63 0 0,0-1-41 0 0,2-1-573 0 0,2-2-452 0 0,5-5-856 0 0</inkml:trace>
  <inkml:trace contextRef="#ctx0" brushRef="#br0" timeOffset="917.15">821 158 5472 0 0,'0'0'124'0'0,"-3"0"17"0"0,0 1-99 0 0,3-1-22 0 0,-8-5 64 0 0,-10-4 73 0 0,9 6-146 0 0,5 3 31 0 0,2 0 45 0 0,2 0 98 0 0,-3 0 162 0 0,-8 0 6 0 0,9 0-30 0 0,2 0-238 0 0,-3 0 2 0 0,-7 0 17 0 0,10 0-103 0 0,0 0 1 0 0,-1 0 0 0 0,1 0-1 0 0,0 0 1 0 0,0 0 0 0 0,0 0-1 0 0,0 0 1 0 0,0 0 0 0 0,0 0-1 0 0,0 0 1 0 0,0 0 0 0 0,0 0-1 0 0,0 0 1 0 0,-1 0 0 0 0,1 0-1 0 0,0 0 1 0 0,0 0 0 0 0,0 0-1 0 0,0 0 1 0 0,0 0 0 0 0,0 0-1 0 0,0 0 1 0 0,0 0 0 0 0,0 0-1 0 0,0 0 1 0 0,0 0 0 0 0,-1 1-1 0 0,1-1 1 0 0,0 0 0 0 0,0 0-1 0 0,0 0 1 0 0,0 0 0 0 0,0 0-1 0 0,0 0 1 0 0,0 0 0 0 0,0 0-1 0 0,0 0 1 0 0,0 0 0 0 0,0 0-1 0 0,0 0 1 0 0,0 1 0 0 0,0-1-1 0 0,0 0 1 0 0,0 0-1 0 0,0 0 1 0 0,0 0 0 0 0,0 0-1 0 0,0 0 1 0 0,0 0 0 0 0,0 0-1 0 0,0 0 1 0 0,0 0 0 0 0,0 1-1 0 0,0-1 1 0 0,0 0 0 0 0,0 0-1 0 0,0 0-1 0 0,0 0 4 0 0,0 1-1 0 0,0-1 1 0 0,0 1-1 0 0,0-1 1 0 0,0 0-1 0 0,0 1 1 0 0,0-1-1 0 0,0 1 1 0 0,0-1-1 0 0,0 1 1 0 0,0-1-1 0 0,0 0 0 0 0,-1 1 1 0 0,1-1-1 0 0,0 0 1 0 0,0 1-1 0 0,0-1 1 0 0,-1 1-1 0 0,1-1 1 0 0,0 0-1 0 0,-1 1 1 0 0,1-1-1 0 0,0 0 1 0 0,0 0-1 0 0,-1 1 0 0 0,1-1 1 0 0,-1 0-1 0 0,1 0 1 0 0,0 0-1 0 0,-1 1 1 0 0,1-1-4 0 0,-7 5 46 0 0,2 8 18 0 0,2-9-43 0 0,0 0 1 0 0,0 0-1 0 0,-1 0 1 0 0,1 0-1 0 0,-1 0 0 0 0,0-1 1 0 0,-1 1-22 0 0,-12 12 126 0 0,5 0 39 0 0,0 6 73 0 0,-18 25 76 0 0,22-35-219 0 0,-1 5 2 0 0,-8 31 212 0 0,14-39-267 0 0,-1 8 77 0 0,4-4-43 0 0,-1 4 17 0 0,-5-1 6 0 0,5-13-79 0 0,-1 0 1 0 0,1 1-1 0 0,0-1 1 0 0,0 0-1 0 0,1 1 0 0 0,-1-1 1 0 0,1 1-1 0 0,-1 1-20 0 0,0 15 131 0 0,1-16-101 0 0,-1 0-1 0 0,1 0 0 0 0,0 0 1 0 0,0 0-1 0 0,1 0 0 0 0,-1 0 0 0 0,1 0 1 0 0,-1 0-1 0 0,1 0 0 0 0,1 1-29 0 0,3 4 40 0 0,-4-8-31 0 0,0 0-1 0 0,0 1 1 0 0,0-1 0 0 0,-1 1-1 0 0,1-1 1 0 0,0 1 0 0 0,-1-1 0 0 0,1 1-1 0 0,-1-1 1 0 0,1 1 0 0 0,-1 0-1 0 0,0-1 1 0 0,0 1 0 0 0,0 0-9 0 0,0 11 80 0 0,0-13-79 0 0,0 0 0 0 0,0 0 1 0 0,0 0-1 0 0,0 1 1 0 0,0-1-1 0 0,0 0 0 0 0,0 0 1 0 0,0 0-1 0 0,0 0 1 0 0,0 0-1 0 0,0 0 1 0 0,0 0-1 0 0,0 0 0 0 0,0 0 1 0 0,0 0-1 0 0,0 1 1 0 0,0-1-1 0 0,0 0 0 0 0,0 0 1 0 0,0 0-1 0 0,0 0 1 0 0,0 0-1 0 0,0 0 0 0 0,0 0 1 0 0,0 0-1 0 0,0 0 1 0 0,1 0-1 0 0,-1 0 0 0 0,0 0 1 0 0,0 1-1 0 0,0-1 1 0 0,0 0-1 0 0,0 0 0 0 0,0 0 1 0 0,0 0-1 0 0,0 0 1 0 0,0 0-1 0 0,0 0 0 0 0,0 0 1 0 0,0 0-1 0 0,1 0 1 0 0,-1 0-1 0 0,0 0 0 0 0,0 0 1 0 0,0 0-1 0 0,0 0 1 0 0,0 0-1 0 0,0 0 0 0 0,0 0 1 0 0,0 0-1 0 0,0 0 1 0 0,0 0-1 0 0,1 0 0 0 0,-1 0 1 0 0,0 0-1 0 0,0 0 1 0 0,0 0-2 0 0,0 0 4 0 0,1 0 1 0 0,0 0 0 0 0,-1 0-1 0 0,1 0 1 0 0,-1 0 0 0 0,1 0-1 0 0,0 0 1 0 0,-1 1 0 0 0,1-1 0 0 0,-1 0-1 0 0,1 0 1 0 0,-1 1 0 0 0,1-1-1 0 0,-1 0 1 0 0,1 1 0 0 0,-1-1-1 0 0,1 0 1 0 0,-1 1 0 0 0,0-1-1 0 0,1 1 1 0 0,-1-1 0 0 0,0 1-1 0 0,1-1 1 0 0,-1 1-5 0 0,1 0 6 0 0,-1-1-1 0 0,1 1 0 0 0,-1-1 1 0 0,1 1-1 0 0,-1 0 0 0 0,1-1 1 0 0,-1 1-1 0 0,1-1 0 0 0,-1 0 1 0 0,1 1-1 0 0,0-1 1 0 0,-1 1-1 0 0,1-1 0 0 0,0 0 1 0 0,-1 1-1 0 0,1-1 0 0 0,0 0 1 0 0,-1 0-1 0 0,1 0 0 0 0,0 0 1 0 0,0 1-1 0 0,-1-1 1 0 0,1 0-1 0 0,0 0 0 0 0,0 0-5 0 0,9 0 80 0 0,-7 0-54 0 0,0 1 1 0 0,-1-1-1 0 0,1 0 0 0 0,0 0 1 0 0,0 0-1 0 0,0 0 0 0 0,0-1 1 0 0,-1 1-1 0 0,1-1 0 0 0,0 0 1 0 0,1 0-27 0 0,1-10 128 0 0,19-2 90 0 0,-19 11-180 0 0,6-3 52 0 0,-10 5-82 0 0,0-1 1 0 0,0 1 0 0 0,0 0-1 0 0,0-1 1 0 0,0 1-1 0 0,0-1 1 0 0,0 0 0 0 0,0 1-1 0 0,0-1 1 0 0,0 0 0 0 0,0 0-1 0 0,0 1 1 0 0,0-1-1 0 0,0 0 1 0 0,-1 0 0 0 0,1 0-1 0 0,0 0 1 0 0,0-1-9 0 0,3-8 53 0 0,-3 8-45 0 0,0-1 1 0 0,0 1-1 0 0,1 0 0 0 0,-1 0 1 0 0,0 0-1 0 0,1-1 0 0 0,-1 2 1 0 0,1-1-1 0 0,0 0-8 0 0,9-13 29 0 0,-7 6 14 0 0,0 0 0 0 0,0 0 1 0 0,0-4-44 0 0,-2 7 1 0 0,1-3 11 0 0,0 1 2 0 0,0-1 0 0 0,0 1 1 0 0,-1-1-1 0 0,-1 1 0 0 0,1-1 1 0 0,-1 0-1 0 0,-1-1-14 0 0,2-8 48 0 0,5 1-29 0 0,-1 2-4 0 0,-5 0 23 0 0,-1 8-29 0 0,0 4-9 0 0,0 1 0 0 0,-1 0 0 0 0,2 0 0 0 0,-1 0 1 0 0,0 0-1 0 0,0-1 0 0 0,1 1 0 0 0,-1 0 0 0 0,1 0 1 0 0,0-1-1 0 0,9-13 0 0 0,-7 0 0 0 0,-3 3-12 0 0,2 21-95 0 0,3-3 70 0 0,-4-5 35 0 0,-1 1 0 0 0,1-1 0 0 0,0 0 0 0 0,-1 1 0 0 0,1-1 0 0 0,-1 1 0 0 0,1 0 0 0 0,-1-1 0 0 0,1 1 0 0 0,-1-1 0 0 0,0 1 0 0 0,1 0 0 0 0,-1-1 0 0 0,0 1 0 0 0,1 0 0 0 0,-1-1 0 0 0,0 1 0 0 0,0 0 0 0 0,0 0 0 0 0,1-1 0 0 0,-1 1 0 0 0,0 0 0 0 0,0 0 0 0 0,0-1 0 0 0,0 1 2 0 0,-1 11-8 0 0,1 10-13 0 0,3-8-27 0 0,2-6 34 0 0,-4-7 14 0 0,0 0 0 0 0,0 1 0 0 0,0-1 0 0 0,0 1 0 0 0,-1-1 0 0 0,1 1 0 0 0,0-1 0 0 0,-1 1 0 0 0,0 0 0 0 0,1-1 0 0 0,-1 1 0 0 0,0 0 1 0 0,0-1-1 0 0,0 1 0 0 0,0 13 0 0 0,0-8 0 0 0,0 0 0 0 0,0 0 0 0 0,0 0 0 0 0,1 0 0 0 0,1 4 0 0 0,9 7-11 0 0,0 7-43 0 0,14 29 55 0 0,-11-29 0 0 0,-14-25 1 0 0,0 4 5 0 0,2 1 36 0 0,9 6-20 0 0,-9-9-33 0 0,-2-2-71 0 0,0 0-73 0 0,0 0-109 0 0,0 0-128 0 0,0 0-114 0 0,0 0 65 0 0,0 0-42 0 0,0 0-570 0 0,0 0-446 0 0,0 0-846 0 0</inkml:trace>
  <inkml:trace contextRef="#ctx0" brushRef="#br0" timeOffset="1601.7">1105 158 5400 0 0,'0'0'158'0'0,"0"0"-39"0"0,0 0-10 0 0,0 0 79 0 0,0 3 40 0 0,0-1-128 0 0,0 1 63 0 0,0 0 70 0 0,0 6 370 0 0,0-6-419 0 0,0 1 12 0 0,0-3-152 0 0,0 0-47 0 0,3 4 453 0 0,7 9-3 0 0,-7 1-58 0 0,-3-7-204 0 0,2-2-35 0 0,4 4 70 0 0,-1-2-93 0 0,3 9 148 0 0,0 7-10 0 0,0-2-61 0 0,-1-6-32 0 0,-3-5-28 0 0,-4 6-9 0 0,2-1-12 0 0,13 21 243 0 0,-12-27-301 0 0,4 10 48 0 0,-1-5 31 0 0,2 3-1 0 0,-7-15-124 0 0,0 0 0 0 0,0 0 1 0 0,0 0-1 0 0,-1 0 0 0 0,1 0 0 0 0,-1 0 0 0 0,0 2-19 0 0,0-3 13 0 0,0 0-1 0 0,1 0 1 0 0,-1 0-1 0 0,0 0 1 0 0,1 0 0 0 0,-1 0-1 0 0,1 0 1 0 0,-1 0-1 0 0,1-1 1 0 0,0 1 0 0 0,0 0-1 0 0,0 0 1 0 0,1 1-13 0 0,-1-2 12 0 0,0 1 0 0 0,-1-1 0 0 0,1 0-1 0 0,0 1 1 0 0,-1-1 0 0 0,1 1 0 0 0,0 0 0 0 0,-1-1 0 0 0,0 1 0 0 0,1-1 0 0 0,-1 1 0 0 0,0 0 0 0 0,0 0-12 0 0,0 12 124 0 0,0-12 4 0 0,0-2 0 0 0,3 3 18 0 0,7 7 80 0 0,-7-7 35 0 0,-3-3 10 0 0,0 0 1 0 0,0 0 0 0 0,0 0 0 0 0,0 0 0 0 0,0-3-20 0 0,0-14-57 0 0,0 0-54 0 0,0-4-25 0 0,0-12-7 0 0,0 11-57 0 0,0 17-41 0 0,1 0 0 0 0,0-1 0 0 0,0 1 0 0 0,0 0 0 0 0,2-4-11 0 0,-1 3 17 0 0,0 0 1 0 0,-1 1-1 0 0,1-1 0 0 0,-1 0 0 0 0,-1 0 1 0 0,1 0-18 0 0,-1-76 170 0 0,3 60-207 0 0,7-1-66 0 0,-5-8-86 0 0,6 18 156 0 0,-9 10-47 0 0,1 3-15 0 0,7 0 7 0 0,-1 1-16 0 0,-4 0 55 0 0,-1 5 28 0 0,-1 2 2 0 0,11 8-59 0 0,-5-4 25 0 0,-3 7 22 0 0,-5-16 26 0 0,-1-1 0 0 0,1 1 0 0 0,0-1 0 0 0,0 0 0 0 0,0 1 0 0 0,0-1 0 0 0,0 0 0 0 0,0 1 0 0 0,1-1 0 0 0,-1 0 0 0 0,1 0 0 0 0,-1 0 0 0 0,1 0 5 0 0,-1-1-1 0 0,1 0 1 0 0,-1 0-1 0 0,0 0 0 0 0,0 1 1 0 0,0-1-1 0 0,0 0 1 0 0,0 1-1 0 0,-1-1 0 0 0,1 1 1 0 0,0-1-1 0 0,0 1 1 0 0,-1-1-1 0 0,1 1 0 0 0,-1-1 1 0 0,0 1-1 0 0,1 0 0 0 0,-1-1 1 0 0,0 1-1 0 0,0 0 1 0 0,0-1-1 0 0,0 2 1 0 0,0 1-2 0 0,0 0 1 0 0,0 0-1 0 0,1 0 1 0 0,-1 0-1 0 0,1-1 0 0 0,0 1 1 0 0,0 2 1 0 0,13 30-48 0 0,-1 1 43 0 0,-12-32 5 0 0,0 0 0 0 0,0 0 0 0 0,-1 1 0 0 0,1-1 0 0 0,-1 0 0 0 0,0 0 0 0 0,-1 4 0 0 0,0-6 0 0 0,1 0 0 0 0,0 0 0 0 0,0 0 0 0 0,0 0 0 0 0,0 0 0 0 0,1 0 0 0 0,-1 0 0 0 0,1 0 0 0 0,0 1 0 0 0,-1-3 0 0 0,0-1 0 0 0,1 1 0 0 0,-1-1 0 0 0,0 0 0 0 0,0 1 0 0 0,0-1 0 0 0,1 0 0 0 0,-1 1 0 0 0,0-1-1 0 0,0 0 1 0 0,1 1 0 0 0,-1-1 0 0 0,0 0 0 0 0,1 0 0 0 0,-1 1 0 0 0,0-1 0 0 0,1 0 0 0 0,-1 0 0 0 0,1 0 0 0 0,-1 1 0 0 0,0-1 0 0 0,1 0 0 0 0,-1 0 0 0 0,1 0 0 0 0,-1 0 0 0 0,0 0 0 0 0,0 0 0 0 0,0 0 0 0 0,1 0 0 0 0,-1 0 0 0 0,0 0 0 0 0,0 1 0 0 0,0-1 0 0 0,1 0 0 0 0,-1 0 0 0 0,0 0 0 0 0,0 0 0 0 0,0 0 0 0 0,0 0 0 0 0,0 1 0 0 0,1-1 0 0 0,-1 0 0 0 0,0 0 0 0 0,0 0 0 0 0,0 1 0 0 0,0-1 0 0 0,0 0 0 0 0,0 0 0 0 0,0 0 0 0 0,0 0 0 0 0,1 1 0 0 0,-1-1 0 0 0,0 0 0 0 0,1 24 11 0 0,-1-22 45 0 0,0-2 24 0 0,0 0 10 0 0,0 0-16 0 0,0 0-8 0 0,0 0-2 0 0,0-2-11 0 0,0-6-41 0 0,-1 4 4 0 0,1 1 1 0 0,0-1-1 0 0,0 0 1 0 0,0 1-1 0 0,0-1 1 0 0,1 1-1 0 0,0-1 0 0 0,-1 1 1 0 0,2-2-17 0 0,3-3 9 0 0,-4 7-8 0 0,0-1 0 0 0,0 1 0 0 0,-1-1 0 0 0,1 1 0 0 0,0-1 0 0 0,0 1-1 0 0,-1-1 1 0 0,1 1 0 0 0,-1-1 0 0 0,0 0 0 0 0,1 1 0 0 0,-1-1 0 0 0,0 0 0 0 0,0 1 0 0 0,0-2-1 0 0,-1-7 18 0 0,1 6-11 0 0,0 1-1 0 0,0-1 1 0 0,0 0 0 0 0,0 1-1 0 0,0-1 1 0 0,1 1 0 0 0,-1-1 0 0 0,1 0-1 0 0,1-1-6 0 0,0-3 23 0 0,16-40 180 0 0,-9 31-143 0 0,3-4 21 0 0,-10 16-79 0 0,0 1 1 0 0,1 0-1 0 0,-1 0 1 0 0,1 0-1 0 0,0 0 1 0 0,1 0-3 0 0,7-8 22 0 0,0 0-52 0 0,2 0-48 0 0,0 4-48 0 0,0 4-46 0 0,-8 7 38 0 0,5 8 97 0 0,-9-11 35 0 0,-1 0 1 0 0,0 0-1 0 0,1 1 1 0 0,-1-1-1 0 0,0 0 1 0 0,1 1-1 0 0,-1-1 1 0 0,0 0-1 0 0,0 1 1 0 0,1-1-1 0 0,-1 1 1 0 0,0-1-1 0 0,0 0 1 0 0,0 1-1 0 0,0-1 1 0 0,1 1-1 0 0,-1-1 1 0 0,0 0 0 0 0,0 1-1 0 0,0-1 1 0 0,0 1-1 0 0,0-1 1 0 0,0 1-1 0 0,0-1 1 0 0,0 0-1 0 0,0 1 1 0 0,0 0 1 0 0,1 3-13 0 0,10 3-7 0 0,-10-7 16 0 0,0 1 0 0 0,0-1 1 0 0,0 1-1 0 0,0-1 0 0 0,0 1 0 0 0,0-1 0 0 0,0 1 1 0 0,0 0-1 0 0,0-1 0 0 0,-1 1 0 0 0,1 0 1 0 0,0 0-1 0 0,0 0 0 0 0,-1 0 0 0 0,1-1 1 0 0,0 2 3 0 0,15 31-95 0 0,3 3 23 0 0,9 21 63 0 0,-26-41 9 0 0,-2-16 0 0 0,0 1 0 0 0,0 0 0 0 0,0 0 0 0 0,0 0 0 0 0,0 0 0 0 0,0 0 0 0 0,1-1 0 0 0,-1 1 0 0 0,0 0 0 0 0,0 0 0 0 0,1 0 0 0 0,-1-1 0 0 0,0 1 0 0 0,1 0 0 0 0,-1 0 0 0 0,4 0 0 0 0,-1 1 0 0 0,6 13 0 0 0,2-2 12 0 0,-9-10 46 0 0,-2-1-121 0 0,0 0 51 0 0,0 1 117 0 0,0-1-93 0 0,0-2-43 0 0,0 1-40 0 0,0 0-60 0 0,0 1-69 0 0,0-1-80 0 0,0 1-93 0 0,0-2 168 0 0,3 0-163 0 0,-2 0 234 0 0,0 0 70 0 0,2-1-12 0 0,-1 1 15 0 0,-1 0-47 0 0,0 0-30 0 0,1 0-55 0 0,-1 0-65 0 0,0 1-75 0 0,-1-1-363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30:24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1 5008 0 0,'0'0'108'0'0,"0"0"17"0"0,0 0 13 0 0,0 0 47 0 0,1 0-66 0 0,1 0 102 0 0,0 0-140 0 0,1 0 52 0 0,13 0 697 0 0,-13 0-666 0 0,-2 0-125 0 0,0 0-37 0 0,-1 0 6 0 0,0 0-1 0 0,1 0 1 0 0,-1 0-1 0 0,0 0 1 0 0,0 0-1 0 0,0 0 1 0 0,0 0 0 0 0,0 0-1 0 0,0 0 1 0 0,0 0-1 0 0,0 0 1 0 0,0 0-1 0 0,0 0 1 0 0,1 0-1 0 0,-1 0 1 0 0,0 0 0 0 0,0 0-1 0 0,0 0 1 0 0,0 0-1 0 0,0 0 1 0 0,0 0-1 0 0,0 0 1 0 0,0 0-1 0 0,0 0 1 0 0,0 0 0 0 0,0 0-1 0 0,0 0 1 0 0,1 0-1 0 0,-1 0 1 0 0,0 0-1 0 0,0 0 1 0 0,0 0-1 0 0,0 0 1 0 0,0 0 0 0 0,0 1-1 0 0,0-1 1 0 0,0 0-1 0 0,0 0 1 0 0,0 0-1 0 0,0 0 1 0 0,0 0-1 0 0,0 0 1 0 0,0 0 0 0 0,0 0-1 0 0,0 0 1 0 0,0 0-1 0 0,0 1 1 0 0,0-1-1 0 0,0 0 1 0 0,0 0-1 0 0,0 0 1 0 0,0 0 0 0 0,0 0-1 0 0,0 0 1 0 0,0 0-1 0 0,0 0 1 0 0,0 0-8 0 0,0 1 18 0 0,0-1 0 0 0,0 1 0 0 0,0-1 0 0 0,0 1 1 0 0,0-1-1 0 0,0 0 0 0 0,0 1 0 0 0,0-1 0 0 0,0 1 0 0 0,0-1 1 0 0,0 0-1 0 0,0 1 0 0 0,1-1 0 0 0,-1 1 0 0 0,0-1 0 0 0,0 0 1 0 0,0 1-1 0 0,1-1 0 0 0,-1 0 0 0 0,0 1 0 0 0,0-1 0 0 0,1 0 1 0 0,-1 1-1 0 0,0-1 0 0 0,1 0 0 0 0,-1 0 0 0 0,0 1 0 0 0,1-1 0 0 0,-1 0 1 0 0,1 0-1 0 0,-1 0-18 0 0,7 5 301 0 0,-2 6 109 0 0,2-7-178 0 0,-6-3-220 0 0,-1-1 0 0 0,0 0 0 0 0,1 0 0 0 0,-1 0 0 0 0,0 1 0 0 0,1-1 0 0 0,-1 0 0 0 0,0 0 0 0 0,1 1 0 0 0,-1-1 0 0 0,0 0 0 0 0,1 1 0 0 0,-1-1 0 0 0,0 0 0 0 0,0 1 0 0 0,0-1 0 0 0,1 0 0 0 0,-1 1 0 0 0,0-1 0 0 0,0 1 0 0 0,0-1 0 0 0,0 0 0 0 0,0 1 0 0 0,1-1 0 0 0,-1 1 0 0 0,0-1 0 0 0,0 1 0 0 0,0-1 0 0 0,0 0 0 0 0,0 1 0 0 0,-1-1-12 0 0,4 6 274 0 0,14 19 125 0 0,-8-6-239 0 0,-9-19-159 0 0,1 2 12 0 0,-1-1 0 0 0,1 0 0 0 0,-1 1 0 0 0,1-1 0 0 0,-1 1 0 0 0,0-1 0 0 0,0 0 0 0 0,0 1 0 0 0,0-1 0 0 0,0 1-13 0 0,3 17 138 0 0,4 1 9 0 0,-1-3 113 0 0,0 0 1 0 0,1 10-261 0 0,-4-1 153 0 0,-4-13-89 0 0,1 8 29 0 0,3-5-3 0 0,0-6-56 0 0,0 1 0 0 0,0-1 0 0 0,-2 0 1 0 0,1 1-1 0 0,-1-1 0 0 0,-1 2-34 0 0,1-3 27 0 0,0-1 1 0 0,0 1-1 0 0,0-1 1 0 0,1 1-1 0 0,1 1-27 0 0,-1-3 23 0 0,0 0 0 0 0,-1-1-1 0 0,0 1 1 0 0,0 0 0 0 0,-1 1-23 0 0,0 14 95 0 0,0 0 74 0 0,0 49 581 0 0,0-42-500 0 0,0-27-229 0 0,0-1 1 0 0,0 1 0 0 0,1 0 0 0 0,-1-1-1 0 0,0 1 1 0 0,1-1 0 0 0,-1 1-1 0 0,1-1 1 0 0,-1 1 0 0 0,1 0-22 0 0,8 9 159 0 0,-6-7-32 0 0,-2-1-58 0 0,-2 6-24 0 0,1-6-6 0 0,0 26 213 0 0,0-27-146 0 0,0 1-8 0 0,0 10-2 0 0,0-12-90 0 0,0 0 1 0 0,0 0-1 0 0,0-1 0 0 0,0 1 1 0 0,0 0-1 0 0,0 0 1 0 0,0 0-1 0 0,0 0 1 0 0,0-1-1 0 0,1 1 1 0 0,-1 0-1 0 0,0 0 1 0 0,1 0-1 0 0,0 0-6 0 0,-1-1 5 0 0,1 1 0 0 0,-1-1-1 0 0,1 0 1 0 0,0 1 0 0 0,-1-1-1 0 0,1 0 1 0 0,0 0 0 0 0,-1 0 0 0 0,1 1-1 0 0,0-1 1 0 0,-1 0 0 0 0,1 0-1 0 0,0 0 1 0 0,-1 0 0 0 0,1 0-5 0 0,-1 0 0 0 0,3 0 69 0 0,-3 0-76 0 0,0 0-92 0 0,0 0-88 0 0,0 0 47 0 0,0 0-36 0 0,0 0-40 0 0,0 0-37 0 0,0 0-351 0 0,0 0 78 0 0,0 0-51 0 0,0 0-683 0 0,0 0-538 0 0,0 0-1021 0 0</inkml:trace>
  <inkml:trace contextRef="#ctx0" brushRef="#br0" timeOffset="284.54">0 458 6272 0 0,'0'0'141'0'0,"0"0"23"0"0,3 0 11 0 0,-2 0-170 0 0,-1 0 0 0 0,1 0 1 0 0,-1 0-1 0 0,1 0 0 0 0,0 0 0 0 0,-1 0 1 0 0,1 0-1 0 0,-1-1 0 0 0,1 1 1 0 0,-1 0-1 0 0,1 0 0 0 0,-1 0 0 0 0,1-1 1 0 0,-1 1-1 0 0,1 0 0 0 0,-1-1 1 0 0,1 1-1 0 0,-1-1 0 0 0,1 1 0 0 0,-1-1 1 0 0,0 1-1 0 0,1 0 0 0 0,-1-1 0 0 0,1 0-5 0 0,-1 0 2 0 0,0 1 0 0 0,1-1 0 0 0,-1 1 0 0 0,1-1 0 0 0,-1 1 0 0 0,1-1 0 0 0,-1 1 0 0 0,1-1 0 0 0,0 1 0 0 0,-1-1 0 0 0,1 1 0 0 0,-1-1 0 0 0,1 1 0 0 0,0 0 0 0 0,-1 0 0 0 0,1-1 0 0 0,0 1 0 0 0,0 0 0 0 0,-1 0 0 0 0,1 0 0 0 0,0 0 0 0 0,0-1 0 0 0,-1 1 0 0 0,1 0 0 0 0,0 1-2 0 0,1-1-2 0 0,-1-1 1 0 0,1 1-1 0 0,-1 0 0 0 0,1 0 1 0 0,-1-1-1 0 0,1 1 1 0 0,-1 0-1 0 0,1-1 0 0 0,-1 0 1 0 0,1 1-1 0 0,-1-1 0 0 0,1 0 2 0 0,3-3 31 0 0,-1 0 47 0 0,-2 3 156 0 0,-1 0-52 0 0,1 0-43 0 0,0 1-37 0 0,2-1 35 0 0,1 2-40 0 0,-4 0-35 0 0,0-1 41 0 0,11 0 399 0 0,-1 0-94 0 0,0 0-80 0 0,0 0-65 0 0,8 0 85 0 0,28 0 255 0 0,-37 0-650 0 0,0 0 47 0 0,11 0 111 0 0,-2 0 97 0 0,26 0 368 0 0,-32 0-451 0 0,1 0-57 0 0,2 0-89 0 0,-8 0-40 0 0,0 0-39 0 0,1 0-55 0 0,0 0-55 0 0,0 0-59 0 0,0 0-64 0 0,0 0-69 0 0,0 0-74 0 0,0 0-80 0 0,0 0-83 0 0,-2 0-755 0 0,2 0-796 0 0</inkml:trace>
  <inkml:trace contextRef="#ctx0" brushRef="#br0" timeOffset="932.74">663 537 5152 0 0,'0'0'116'0'0,"0"0"17"0"0,0 0 10 0 0,3 0-23 0 0,0-1-93 0 0,-2 1-24 0 0,24 14-9 0 0,-20-12 35 0 0,1-1 51 0 0,6-1 191 0 0,-11-1-226 0 0,1 1 1 0 0,-1 0-1 0 0,0 0 1 0 0,0 0-1 0 0,1 0 0 0 0,-1 0 1 0 0,0 0-1 0 0,1 0 1 0 0,-1 0-1 0 0,0 1 0 0 0,0-1 1 0 0,1 0-1 0 0,-1 1 1 0 0,0-1-1 0 0,0 1 0 0 0,0 0-45 0 0,4 5 394 0 0,-5-5-369 0 0,0-1 0 0 0,0 0 1 0 0,1 1-1 0 0,-1-1 0 0 0,0 1 0 0 0,1-1 0 0 0,-1 1 0 0 0,0-1 0 0 0,1 0 0 0 0,-1 1 0 0 0,0-1 0 0 0,1 0 0 0 0,-1 0 0 0 0,1 1 0 0 0,-1-1 0 0 0,1 0 0 0 0,-1 0 1 0 0,0 1-1 0 0,1-1 0 0 0,-1 0 0 0 0,1 0 0 0 0,-1 0 0 0 0,1 0 0 0 0,-1 0 0 0 0,1 0 0 0 0,-1 0 0 0 0,1 0 0 0 0,-1 0 0 0 0,1 0 0 0 0,-1 0 0 0 0,1 0 0 0 0,0 0-25 0 0,14 0 647 0 0,2 0-81 0 0,0 0-71 0 0,1 0-64 0 0,4 0 11 0 0,0 0-68 0 0,10 0 89 0 0,-2 0-79 0 0,-19-2-283 0 0,2-4-9 0 0,-12 5-81 0 0,1 0 0 0 0,0 0 0 0 0,-1 0 0 0 0,1 0 0 0 0,-1 1 0 0 0,1-1 0 0 0,0 1 0 0 0,0-1 0 0 0,-1 1 0 0 0,1-1 0 0 0,0 1 0 0 0,0 0 0 0 0,0 0-11 0 0,8 0 62 0 0,-7 1-53 0 0,-1-1-1 0 0,1 0 1 0 0,0 0-1 0 0,0 0 1 0 0,0 0-1 0 0,0 0 1 0 0,-1 0-1 0 0,1-1 1 0 0,0 0-1 0 0,0 1 1 0 0,0-2-9 0 0,2-4 14 0 0,-5 5-12 0 0,0 1-1 0 0,0-1 1 0 0,1 1-1 0 0,-1 0 1 0 0,0-1 0 0 0,1 1-1 0 0,-1-1 1 0 0,0 1-1 0 0,1 0 1 0 0,-1-1 0 0 0,0 1-1 0 0,1 0 1 0 0,-1 0-1 0 0,1-1 1 0 0,-1 1 0 0 0,0 0-1 0 0,1 0 1 0 0,-1-1-1 0 0,1 1 1 0 0,-1 0-1 0 0,1 0 1 0 0,-1 0 0 0 0,1 0-1 0 0,-1 0 1 0 0,1 0-1 0 0,-1 0 1 0 0,1 0 0 0 0,-1 0-1 0 0,1 0 1 0 0,-1 0-1 0 0,1 0 1 0 0,0 0-2 0 0,-1 0 2 0 0,1 0 0 0 0,0 0 1 0 0,-1 0-1 0 0,1 0 0 0 0,0 0 0 0 0,0 0 1 0 0,-1 0-1 0 0,1 0 0 0 0,0 0 0 0 0,-1-1 1 0 0,1 1-1 0 0,-1 0 0 0 0,1 0 0 0 0,0-1 1 0 0,-1 1-1 0 0,1-1 0 0 0,-1 1 0 0 0,1 0 1 0 0,-1-1-1 0 0,1 1 0 0 0,-1-1 0 0 0,1 1 0 0 0,-1-1 1 0 0,1 1-1 0 0,-1-1 0 0 0,0 0-2 0 0,1 1 3 0 0,-1-1-1 0 0,1 1 1 0 0,-1-1-1 0 0,0 1 1 0 0,1-1-1 0 0,-1 1 1 0 0,1-1-1 0 0,0 1 0 0 0,-1-1 1 0 0,1 1-1 0 0,-1-1 1 0 0,1 1-1 0 0,-1 0 1 0 0,1 0-1 0 0,0-1 1 0 0,-1 1-1 0 0,1 0 1 0 0,0 0-1 0 0,-1 0 1 0 0,1-1-1 0 0,0 1 1 0 0,-1 0-1 0 0,1 0 1 0 0,0 0-1 0 0,-1 0 1 0 0,1 0-3 0 0,0 1 5 0 0,0-1 0 0 0,0 0 1 0 0,0 0-1 0 0,0 0 0 0 0,-1 0 1 0 0,1-1-1 0 0,0 1 0 0 0,0 0 1 0 0,0 0-1 0 0,0 0 0 0 0,-1-1 1 0 0,1 1-1 0 0,0 0 0 0 0,0-1-5 0 0,0 0 5 0 0,-1 1 0 0 0,0-1-1 0 0,1 0 1 0 0,-1 1-1 0 0,0-1 1 0 0,0 0 0 0 0,1 1-1 0 0,-1-1 1 0 0,0 0 0 0 0,0 1-1 0 0,0-1 1 0 0,0 0-1 0 0,0 1 1 0 0,0-1 0 0 0,0 0-5 0 0,0 1 1 0 0,0 0-1 0 0,0 0 1 0 0,0 0 0 0 0,0 0 0 0 0,0 0 0 0 0,0 0 0 0 0,0 0 0 0 0,0 0 0 0 0,0-1 0 0 0,0 1 0 0 0,0 0 0 0 0,0 0 0 0 0,0 0 0 0 0,0 0 0 0 0,0 0 0 0 0,0 0 0 0 0,0 0-1 0 0,0 0 1 0 0,0 0 0 0 0,0 0 0 0 0,0-1 0 0 0,0 1 0 0 0,0 0 0 0 0,0 0 0 0 0,0 0 0 0 0,0 0 0 0 0,0 0 0 0 0,0 0 0 0 0,0 0 0 0 0,0 0 0 0 0,1 0 0 0 0,-1 0-1 0 0,0 0 1 0 0,0 0 0 0 0,0 0 0 0 0,0 0 0 0 0,0 0 0 0 0,0 0 0 0 0,0 0 0 0 0,0-1 0 0 0,0 1 0 0 0,0 0 0 0 0,0 0 0 0 0,1 0 0 0 0,-1 0 0 0 0,0 0 0 0 0,0 0 0 0 0,0 0-1 0 0,0 0 1 0 0,0 0 0 0 0,0 0 0 0 0,0 0 0 0 0,0 0 0 0 0,0 1 0 0 0,0-1 0 0 0,1 0 0 0 0,-1 0-1 0 0,0 0 1 0 0,1 0 1 0 0,0 0-1 0 0,-1 0 1 0 0,1 0-1 0 0,0 0 0 0 0,-1-1 1 0 0,1 1-1 0 0,0 0 1 0 0,-1 0-1 0 0,1 0 1 0 0,0-1-1 0 0,-1 1 0 0 0,1 0 1 0 0,0-1-1 0 0,-1 1-1 0 0,1-1 4 0 0,-1 1-1 0 0,0-1 1 0 0,1 1 0 0 0,-1-1-1 0 0,0 0 1 0 0,0 1-1 0 0,0-1 1 0 0,1 0-1 0 0,-1 1 1 0 0,0-1-1 0 0,0 0 1 0 0,0 1 0 0 0,0-1-1 0 0,0 0 1 0 0,0 0-4 0 0,0-11 111 0 0,0-7-65 0 0,-3 14 18 0 0,-7-8 3 0 0,7 6-39 0 0,3 6-27 0 0,-1 1 0 0 0,1-1 1 0 0,0 1-1 0 0,0-1 0 0 0,0 1 0 0 0,-1-1 1 0 0,1 1-1 0 0,0-1 0 0 0,0 1 0 0 0,-1 0 0 0 0,1-1 1 0 0,0 1-1 0 0,-1-1 0 0 0,1 1 0 0 0,-1 0 0 0 0,1-1 1 0 0,0 1-1 0 0,-1 0 0 0 0,1 0 0 0 0,-1-1 1 0 0,1 1-1 0 0,-1 0 0 0 0,1 0 0 0 0,-1 0 0 0 0,1-1 1 0 0,-1 1-1 0 0,1 0 0 0 0,-1 0 0 0 0,1 0 1 0 0,-1 0-1 0 0,1 0 0 0 0,-1 0 0 0 0,1 0 0 0 0,-1 0 1 0 0,1 0-1 0 0,-1 0 0 0 0,1 1 0 0 0,-1-1-1 0 0,1 0 2 0 0,-1 0-1 0 0,1 0 0 0 0,-1 0 1 0 0,1 0-1 0 0,-1 0 1 0 0,1 0-1 0 0,-1 0 0 0 0,1 0 1 0 0,-1 0-1 0 0,1 0 1 0 0,-1 0-1 0 0,1 0 0 0 0,-1 0 1 0 0,1 0-1 0 0,-1 0 1 0 0,1 0-1 0 0,-1-1 0 0 0,1 1 1 0 0,-1 0-1 0 0,1 0 0 0 0,-1-1 1 0 0,1 1-1 0 0,0 0 1 0 0,-1-1-1 0 0,1 1 0 0 0,-1 0 1 0 0,1-1-1 0 0,0 1 1 0 0,-1-1-1 0 0,1 1 0 0 0,0-1 1 0 0,0 1-1 0 0,-1-1 1 0 0,1 1-1 0 0,0 0 0 0 0,0-1 1 0 0,0 1-1 0 0,0-1 1 0 0,0 1-1 0 0,-1-1 0 0 0,1 0 1 0 0,0 1-1 0 0,0-1 0 0 0,0 1 1 0 0,0-1-1 0 0,0 1-1 0 0,-2-6 43 0 0,-11-4-32 0 0,-3 7-11 0 0,-16 3 0 0 0,31 0 0 0 0,-1 0 0 0 0,0 1 0 0 0,0-1 0 0 0,0 0 0 0 0,1 1 0 0 0,-1-1 0 0 0,0 1 0 0 0,1 0 0 0 0,-1-1 0 0 0,0 1 0 0 0,1 0 0 0 0,-1 0 0 0 0,1 0 0 0 0,-1 0 0 0 0,1 0 0 0 0,-1 0 0 0 0,1 0 0 0 0,-1 0 0 0 0,0-1 0 0 0,1 1 0 0 0,-1-1 0 0 0,0 1 0 0 0,0-1 0 0 0,1 1 0 0 0,-1-1 0 0 0,0 0 0 0 0,0 0 0 0 0,1 0 0 0 0,1 0 0 0 0,-1 0 0 0 0,0 0 0 0 0,1 0 0 0 0,-1 0 0 0 0,0 0 0 0 0,1 0 0 0 0,-1 0 0 0 0,0 1 0 0 0,1-1 0 0 0,-1 0 0 0 0,0 0 0 0 0,1 1 0 0 0,-1-1 0 0 0,1 0 0 0 0,-1 1 0 0 0,0-1 0 0 0,1 1 0 0 0,-1-1 0 0 0,1 0 0 0 0,-1 1 0 0 0,1-1 0 0 0,0 1 0 0 0,-1 0 0 0 0,1-1 0 0 0,-1 1 0 0 0,1-1 0 0 0,0 1 0 0 0,-1 0 0 0 0,1-1 0 0 0,-1 1 0 0 0,1-1 0 0 0,-1 1 0 0 0,1-1 0 0 0,-1 1 0 0 0,1-1 0 0 0,-1 0 0 0 0,1 1 0 0 0,-1-1 0 0 0,0 0 0 0 0,1 1 0 0 0,-1-1 0 0 0,0 0 0 0 0,1 0 0 0 0,-1 0 0 0 0,0 1 0 0 0,1-1 0 0 0,-1 0 0 0 0,0 0 0 0 0,1 0 0 0 0,-1 0 0 0 0,0 0 0 0 0,1 0 0 0 0,-16 2-12 0 0,-13 14-48 0 0,24-5 60 0 0,-6-6 0 0 0,6 5 0 0 0,-6-4 0 0 0,6 7 0 0 0,-4-2-12 0 0,2-4-50 0 0,-3 6 48 0 0,-6 19 14 0 0,14-28 0 0 0,1 2 0 0 0,1 16 0 0 0,0 9 0 0 0,0 1-12 0 0,0-30 4 0 0,1-1 1 0 0,-1 1 0 0 0,0 0 0 0 0,1 0-1 0 0,-1 0 1 0 0,1 0 0 0 0,0-1 0 0 0,0 1 0 0 0,-1 0-1 0 0,1-1 1 0 0,0 1 0 0 0,1 0 0 0 0,-1-1-1 0 0,0 0 1 0 0,0 1 0 0 0,0-1 0 0 0,1 1-1 0 0,0-1 8 0 0,5 7 24 0 0,-2 0 79 0 0,-2-3-44 0 0,-3-4-42 0 0,0-1-1 0 0,0 1 0 0 0,1-1 1 0 0,-1 1-1 0 0,0 0 0 0 0,1-1 1 0 0,-1 1-1 0 0,0-1 0 0 0,1 1 1 0 0,-1-1-1 0 0,1 1 1 0 0,-1-1-1 0 0,1 1 0 0 0,-1-1 1 0 0,1 1-1 0 0,0-1 0 0 0,-1 0 1 0 0,1 1-1 0 0,-1-1 0 0 0,1 0 1 0 0,0 1-1 0 0,0-1-16 0 0,4 2 69 0 0,2 2 49 0 0,5 2-13 0 0,1 1-61 0 0,30 12-67 0 0,-26-13 67 0 0,6 3 163 0 0,-7-3-67 0 0,-13-5-113 0 0,1 0 1 0 0,-1 0-1 0 0,1-1 1 0 0,0 1-1 0 0,0-1 1 0 0,0 0-28 0 0,11 0 82 0 0,31 0 284 0 0,-30 0-246 0 0,1-2 46 0 0,0-4-31 0 0,-1 1-32 0 0,15-1 117 0 0,1-4 4 0 0,-20 7-145 0 0,-9 2-40 0 0,1 1 1 0 0,0-1-1 0 0,0-1 1 0 0,0 1-1 0 0,-1-1 1 0 0,1 1-1 0 0,-1-1 1 0 0,1 0-1 0 0,1-1-39 0 0,0-1 40 0 0,1 2-1 0 0,0-1 1 0 0,1 1 0 0 0,-1-1-1 0 0,0 2 1 0 0,6-2-40 0 0,-3 1 44 0 0,-1 0 0 0 0,1-1 0 0 0,-1 0-1 0 0,2-1-43 0 0,42-17 221 0 0,-31 14-159 0 0,-18 6-57 0 0,5-2-44 0 0,-1 0 59 0 0,14-8 186 0 0,-13 6-157 0 0,0 1-79 0 0,-3 1-52 0 0,0 1-65 0 0,0 1-33 0 0,-1 0-58 0 0,0 0-67 0 0,0 1-72 0 0,-3 0 3 0 0,-1 0-60 0 0,1 0-53 0 0,-1 0-47 0 0,0 0-160 0 0,0 0-46 0 0,0 0-192 0 0,0 0-517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18:18.7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18 7256 0 0,'0'0'165'0'0,"0"0"22"0"0,0 0 7 0 0,-3-3 20 0 0,-7-8 36 0 0,7 9 20 0 0,3 2 2 0 0,0 0-19 0 0,0 0-80 0 0,0 0-39 0 0,0 0-6 0 0,0 0-4 0 0,0 4-8 0 0,0 3-51 0 0,0-5-23 0 0,0 1 35 0 0,3-3 24 0 0,5 1-56 0 0,-4 3 34 0 0,-4 10 141 0 0,0-12-193 0 0,0 0 0 0 0,0 0-1 0 0,0 0 1 0 0,0 1 0 0 0,0-1 0 0 0,0 0 0 0 0,0 0 0 0 0,1 0 0 0 0,-1 0 0 0 0,1 1 0 0 0,0-1 0 0 0,0 0-27 0 0,3 6 77 0 0,-3-7-59 0 0,0 1 0 0 0,0-1-1 0 0,0 1 1 0 0,0-1 0 0 0,0 1 0 0 0,-1-1 0 0 0,1 1 0 0 0,-1-1 0 0 0,1 1 0 0 0,-1 0 0 0 0,0-1 0 0 0,0 1 0 0 0,1 0 0 0 0,-1 0-18 0 0,0 20 229 0 0,0 0-51 0 0,0 44 229 0 0,0-55-327 0 0,-1-6-53 0 0,1-1 0 0 0,0 1 0 0 0,1-1 0 0 0,-1 1 0 0 0,1-1 0 0 0,0 3-27 0 0,5 8 80 0 0,-5-12-64 0 0,1 0 0 0 0,-1 1 0 0 0,0-1 0 0 0,0 1 0 0 0,-1-1 0 0 0,1 1 0 0 0,-1-1 0 0 0,0 1 0 0 0,0 0-16 0 0,0 3 31 0 0,-1 0 1 0 0,0 0-1 0 0,0 1 1 0 0,-1-1-1 0 0,0 0 1 0 0,-2 5-32 0 0,2-7 19 0 0,0 12 74 0 0,10 3-9 0 0,-3-7-28 0 0,-3 1 20 0 0,0 0 0 0 0,-1 0 0 0 0,-1 0 0 0 0,0 0 0 0 0,-1 6-76 0 0,-1 16 123 0 0,2 20 79 0 0,0-35-147 0 0,0-18-48 0 0,1 0 0 0 0,-1 0 0 0 0,0 1 0 0 0,1-1 0 0 0,0 0 0 0 0,-1 0 0 0 0,1 0 0 0 0,1 0 0 0 0,0 3-7 0 0,4 9 32 0 0,-3 9-7 0 0,-3 14 100 0 0,-1-23-67 0 0,1 7-13 0 0,0 38 206 0 0,0-42-209 0 0,0 0-48 0 0,0 0-82 0 0,0-3-109 0 0,0-8 50 0 0,0-1-38 0 0,0-1-40 0 0,0-1-43 0 0,0-17-194 0 0</inkml:trace>
  <inkml:trace contextRef="#ctx0" brushRef="#br0" timeOffset="331.61">32 81 4952 0 0,'0'0'108'0'0,"0"0"17"0"0,0 0 11 0 0,0 0 25 0 0,0 0 82 0 0,0 0 40 0 0,0 0 5 0 0,0 0 1 0 0,3 0 7 0 0,-1 0-234 0 0,1 0 36 0 0,13 0 507 0 0,-13 0-488 0 0,-1 0-91 0 0,1 0 263 0 0,-3 0-7 0 0,3-3-2 0 0,-2 2-253 0 0,0 0 1 0 0,0 0-1 0 0,0-1 0 0 0,1 1 1 0 0,-1 0-1 0 0,1 1 1 0 0,-1-1-1 0 0,0 0 0 0 0,1 0 1 0 0,0 1-1 0 0,-1-1 1 0 0,1 1-1 0 0,-1-1 0 0 0,1 1 1 0 0,0-1-1 0 0,-1 1 1 0 0,1 0-1 0 0,0 0-27 0 0,-1 0 9 0 0,-1 0-1 0 0,1 0 1 0 0,-1 0-1 0 0,1 0 1 0 0,-1 0-1 0 0,1 0 1 0 0,-1 0-1 0 0,1 0 1 0 0,-1 0-1 0 0,1 0 1 0 0,-1 0-1 0 0,1 0 1 0 0,-1 0-1 0 0,1 0 1 0 0,-1 0-1 0 0,1-1 1 0 0,-1 1-1 0 0,1 0 1 0 0,-1 0-1 0 0,0-1 1 0 0,1 1-1 0 0,-1 0 1 0 0,1-1-1 0 0,-1 1 1 0 0,0 0-1 0 0,1-1 1 0 0,-1 1-1 0 0,0-1 1 0 0,1 1-1 0 0,-1 0 1 0 0,0-1-1 0 0,0 0-8 0 0,5-5 131 0 0,6-1 49 0 0,3 0-71 0 0,-10 5-74 0 0,7-3 44 0 0,7-6 54 0 0,-16 9-35 0 0,5 1-63 0 0,0 1-1 0 0,0-1 0 0 0,0-1 0 0 0,0 1 1 0 0,0-1-1 0 0,-1 0 0 0 0,1 0-34 0 0,-1-1 8 0 0,17 0 75 0 0,-16 3-139 0 0,-3 0-13 0 0,-1 0-34 0 0,0 1-27 0 0,1-1-37 0 0,-1 0-42 0 0,0 0-46 0 0,-2 0 26 0 0,1 0-36 0 0,1 0-356 0 0,1 0-248 0 0,2 0-571 0 0</inkml:trace>
  <inkml:trace contextRef="#ctx0" brushRef="#br0" timeOffset="616.2">1 475 6160 0 0,'0'0'133'0'0,"0"0"23"0"0,0 0 13 0 0,2 0-18 0 0,3 0-133 0 0,-1 0 0 0 0,0 0-1 0 0,0-1 1 0 0,0 1 0 0 0,4-2-18 0 0,4-4 202 0 0,-5 1 36 0 0,6 3 81 0 0,0 0 54 0 0,-2-4-89 0 0,-10 5-246 0 0,1 0-1 0 0,-1 1 1 0 0,1-1 0 0 0,-1 0-1 0 0,1 0 1 0 0,0 1-1 0 0,-1-1 1 0 0,1 1-1 0 0,0-1 1 0 0,0 1-1 0 0,-1 0 1 0 0,1 0-1 0 0,0 0-37 0 0,14-1 241 0 0,-2-2-54 0 0,-1-1-50 0 0,-1 0-46 0 0,-6 2-59 0 0,11-1 76 0 0,3 3-43 0 0,-10 1-34 0 0,3-1-29 0 0,16 0 192 0 0,-21 0-181 0 0,0 0-65 0 0,-3 0-39 0 0,1 0-54 0 0,-1 0-65 0 0,0 0-73 0 0,-4 0 66 0 0,-1 0-35 0 0,1 0-341 0 0,-1 0-236 0 0,1 0-546 0 0</inkml:trace>
  <inkml:trace contextRef="#ctx0" brushRef="#br0" timeOffset="870.1">32 901 5328 0 0,'0'0'116'0'0,"0"0"17"0"0,0 0 12 0 0,0 3-14 0 0,2 3-104 0 0,3 0-29 0 0,5-5 3 0 0,-1-1 33 0 0,-3 0 13 0 0,5 2 243 0 0,-6 4 92 0 0,-5-6-349 0 0,0 1-1 0 0,1 0 1 0 0,-1-1 0 0 0,1 1-1 0 0,-1-1 1 0 0,1 1-1 0 0,-1-1 1 0 0,1 0 0 0 0,-1 1-1 0 0,1-1 1 0 0,-1 1-1 0 0,1-1 1 0 0,0 0 0 0 0,-1 1-1 0 0,1-1 1 0 0,0 0-1 0 0,-1 0 1 0 0,1 0 0 0 0,0 1-1 0 0,-1-1 1 0 0,1 0-1 0 0,0 0 1 0 0,-1 0 0 0 0,1 0-1 0 0,0 0 1 0 0,-1 0-33 0 0,12 0 515 0 0,2 1-173 0 0,0-1-82 0 0,-1-1-83 0 0,-2-2-87 0 0,-3-2-35 0 0,-7 4-47 0 0,0 0 1 0 0,1 0-1 0 0,-1 0 0 0 0,1 1 0 0 0,-1-1 0 0 0,1 0 0 0 0,-1 1 0 0 0,1-1 0 0 0,0 1 0 0 0,-1 0 0 0 0,1-1 0 0 0,0 1 0 0 0,-1 0 0 0 0,1 0-8 0 0,9 0 43 0 0,10 0 44 0 0,-4 0-4 0 0,-12 0-147 0 0,-2 0-14 0 0,0 0-40 0 0,-1 0-15 0 0,1 0-35 0 0,-1 0-40 0 0,1 0-42 0 0,-1 0-48 0 0,0 0-50 0 0,1 0-54 0 0,-1 0-59 0 0,4 0-658 0 0,4 0-647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18:22.2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6592 0 0,'0'0'149'0'0,"0"0"23"0"0,0 0 11 0 0,0 0 18 0 0,2 3 75 0 0,9 7 39 0 0,-10-8-159 0 0,0-1-35 0 0,1 3 33 0 0,-2 0-78 0 0,-1 1-40 0 0,1-3 53 0 0,1 10 109 0 0,5 0 16 0 0,1 1-5 0 0,-6-2-22 0 0,-1-4-66 0 0,0-5-81 0 0,0 0 0 0 0,0 0 0 0 0,0 1 0 0 0,0-1-1 0 0,0 0 1 0 0,0 0 0 0 0,1 0 0 0 0,-1 0 0 0 0,1 0 0 0 0,0 1-40 0 0,7 15 239 0 0,-7-15-200 0 0,0 1 0 0 0,0-1 0 0 0,0 0 0 0 0,-1 1 0 0 0,1-1 0 0 0,-1 0 0 0 0,0 4-39 0 0,0 8 125 0 0,-1-7-40 0 0,1-1 1 0 0,1 1 0 0 0,-1 0-1 0 0,1 0 1 0 0,1 1-86 0 0,2 7 152 0 0,-2-9-76 0 0,0-1 0 0 0,0 1-1 0 0,-1 0 1 0 0,0-1 0 0 0,0 1 0 0 0,-1 0-76 0 0,2 18 233 0 0,4-3-39 0 0,-4-14-123 0 0,0-1 0 0 0,-1 1 1 0 0,0 0-1 0 0,0 0 1 0 0,0 1-72 0 0,-2 16 192 0 0,0-14-98 0 0,1 0 0 0 0,0 0 0 0 0,1 0 0 0 0,0-1 0 0 0,1 5-94 0 0,9 17 194 0 0,5 28 187 0 0,-12-39-173 0 0,-5-2-53 0 0,1-16-133 0 0,0 0 0 0 0,0 0-1 0 0,0 0 1 0 0,0-1-1 0 0,1 1 1 0 0,-1 0 0 0 0,1 0-22 0 0,5 11 107 0 0,-5-13-94 0 0,0 0 0 0 0,0 1 0 0 0,0-1 0 0 0,-1 1 0 0 0,1-1 1 0 0,-1 1-1 0 0,1-1 0 0 0,-1 1 0 0 0,0-1 0 0 0,1 1 0 0 0,-1-1 0 0 0,0 1 0 0 0,0 0-13 0 0,3 16 100 0 0,5 2-27 0 0,-6-16-51 0 0,0 0 113 0 0,-1 0-79 0 0,0 0-55 0 0,0 5-63 0 0,-2-5 82 0 0,1-2 49 0 0,-1 0 62 0 0,1 0 10 0 0,0-1 47 0 0,0 0 52 0 0,0 0 57 0 0,0-3-287 0 0,0 1 1 0 0,-1-1 0 0 0,1 1 0 0 0,0 0-1 0 0,-1-1 1 0 0,1 1 0 0 0,-1 0 0 0 0,1-1 0 0 0,-1 1-1 0 0,0 0 1 0 0,1-1 0 0 0,-2 0-11 0 0,1 0 10 0 0,0 1 1 0 0,0-1-1 0 0,0 0 0 0 0,0 0 1 0 0,0 0-1 0 0,0 0 0 0 0,1 0 1 0 0,-1 0-1 0 0,1 0 0 0 0,0 0 1 0 0,-1 0-1 0 0,1 0 1 0 0,0-2-11 0 0,1-5 30 0 0,-1 5-17 0 0,0 1 0 0 0,0-1 0 0 0,0 0-1 0 0,0 1 1 0 0,0-1 0 0 0,-1 0 0 0 0,1 1 0 0 0,-1-1 0 0 0,-1-1-13 0 0,1 0 4 0 0,-2-2 7 0 0,1 0-1 0 0,0 0 1 0 0,0 0-1 0 0,1 0 0 0 0,0 0 1 0 0,0-6-11 0 0,1-39 53 0 0,0 1-63 0 0,0 0-63 0 0,0 0-59 0 0,0 51 130 0 0,0-9-31 0 0,1 0 0 0 0,-1 1 1 0 0,1-1-1 0 0,2-4 33 0 0,8-21-177 0 0,-7 24 112 0 0,-1-1 0 0 0,-1 0 1 0 0,1 1-1 0 0,-2-1 0 0 0,1 0 0 0 0,-2 0 1 0 0,1-3 64 0 0,-1 7-54 0 0,0 0 1 0 0,1 1 0 0 0,0-1 0 0 0,1 1-1 0 0,-1-1 1 0 0,2-3 53 0 0,2-6-86 0 0,0-13-76 0 0,1 13 50 0 0,-5 13 87 0 0,1 0 0 0 0,-1 0-1 0 0,0-1 1 0 0,-1 1 0 0 0,1 0 0 0 0,0-1-1 0 0,-1 1 1 0 0,0-2 25 0 0,1 2-16 0 0,-1 1 0 0 0,0 0 0 0 0,1-1 0 0 0,-1 1-1 0 0,1 0 1 0 0,0 0 0 0 0,0-1 0 0 0,0 1 0 0 0,0 0-1 0 0,0 0 1 0 0,0 0 0 0 0,1 0 0 0 0,-1 0 0 0 0,1 0 16 0 0,13-14-140 0 0,-6 8 77 0 0,-2 2 39 0 0,-1 2-43 0 0,4 5 54 0 0,-10-1 6 0 0,10 1-45 0 0,-3 0 32 0 0,-6 0 22 0 0,1 0 0 0 0,-1-1 0 0 0,0 1 0 0 0,1 0 0 0 0,-1 0 0 0 0,0 0 0 0 0,0 0-1 0 0,0 0 1 0 0,1 1-2 0 0,-1-1-1 0 0,5 3 48 0 0,1-3-40 0 0,-1-1-7 0 0,5 12-17 0 0,3 14-108 0 0,-10-19 91 0 0,4 10-37 0 0,-1-2 80 0 0,-5-13 9 0 0,-2 1 1 0 0,1 0-1 0 0,0-1 0 0 0,-1 1 0 0 0,1 0 0 0 0,-1 0 1 0 0,0-1-1 0 0,0 1 0 0 0,0 0 0 0 0,0 0-18 0 0,-1 12 50 0 0,0-5-50 0 0,1 0-40 0 0,0-3 29 0 0,1-4-4 0 0,-1-1 0 0 0,0 1 0 0 0,0 0 0 0 0,0 0 0 0 0,-1 0 0 0 0,1 0 0 0 0,-1 0 0 0 0,1 0 0 0 0,-1 0 0 0 0,0 0 0 0 0,0-1 0 0 0,0 1 0 0 0,0 0 0 0 0,-1-1 0 0 0,1 1 0 0 0,-1 0 0 0 0,0-1 0 0 0,-1 2 15 0 0,-10 12-17 0 0,11-11 17 0 0,2-5 0 0 0,-1 1 0 0 0,1-1 0 0 0,0 1 0 0 0,-1 0 0 0 0,1-1 0 0 0,0 1 0 0 0,-1-1 0 0 0,1 1 0 0 0,0 0 0 0 0,-1-1 0 0 0,1 1 0 0 0,-1-1 0 0 0,1 1 0 0 0,-1-1 0 0 0,0 0 0 0 0,1 1 0 0 0,-1-1 0 0 0,1 0 0 0 0,-1 1 0 0 0,0-1 0 0 0,1 0 0 0 0,-1 1 0 0 0,-4 1 0 0 0,3-1 0 0 0,1 0 0 0 0,0 0 0 0 0,-1 0 0 0 0,1 0 0 0 0,0 1 0 0 0,0-1 0 0 0,0 0 0 0 0,0 1 0 0 0,0-1 0 0 0,0 1 0 0 0,0-1 0 0 0,1 1 0 0 0,-1-1 0 0 0,0 2 0 0 0,0-1 0 0 0,1-1 0 0 0,-1 1 0 0 0,0-1 0 0 0,1 1 0 0 0,-1-1 0 0 0,0 1 0 0 0,0-1 0 0 0,0 0 0 0 0,0 1 0 0 0,-1-1 0 0 0,1 0 0 0 0,0 0 0 0 0,0 0 0 0 0,-2 1 0 0 0,-2 0 0 0 0,5-1 0 0 0,-1-1 0 0 0,0 0 0 0 0,1 0 0 0 0,-1 1 0 0 0,0-1 0 0 0,1 0 0 0 0,-1 1 0 0 0,1-1 0 0 0,-1 1 0 0 0,1-1 0 0 0,-1 1 0 0 0,1-1 0 0 0,-1 1 0 0 0,1-1 0 0 0,-1 1 0 0 0,1-1 0 0 0,0 1 0 0 0,-1 0 0 0 0,1-1 0 0 0,0 1 0 0 0,0 0 0 0 0,-1 0 0 0 0,-1 3 0 0 0,-11 12 13 0 0,-3-3 40 0 0,15-12-195 0 0,0-1 52 0 0,0 1 47 0 0,0-1 38 0 0,-2 1 102 0 0,-3-1 316 0 0,4 0-345 0 0,0 0-91 0 0,0 0-87 0 0,0 0-108 0 0,1 0 62 0 0,0 0-34 0 0,-1 0-57 0 0,1 0-46 0 0,0 0-50 0 0,-1 0-52 0 0,1 0-56 0 0,0 0-59 0 0,-1 0-62 0 0,1 0-66 0 0,-4 0-991 0 0,-3 0-928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18:23.1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9560 0 0,'0'0'216'0'0,"0"0"32"0"0,0 0 10 0 0,0 0-18 0 0,0 0-168 0 0,0 2-34 0 0,-1 2 30 0 0,15 21-24 0 0,-11-9-44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18:23.3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8232 0 0,'0'0'182'0'0,"0"0"29"0"0,0 0 14 0 0,2 3-27 0 0,9 7-94 0 0,-9-8-1 0 0,-2-1 118 0 0,3-1-2 0 0,0 0-39 0 0,1 1 81 0 0,-2 0-141 0 0,-1 0-35 0 0,2 5 104 0 0,-3-2-66 0 0,0-2-52 0 0,3-1-30 0 0,10-1-30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18:22.5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8864 0 0,'-13'0'200'0'0,"10"0"33"0"0,3 0 14 0 0,0 0-9 0 0,0 0-39 0 0,0 0-20 0 0,3 3-3 0 0,10 17 37 0 0,0 4-99 0 0,-13-24-113 0 0,1 3 10 0 0,0-1 1 0 0,-1 0-1 0 0,1 0 1 0 0,-1 0 0 0 0,1 0-1 0 0,-1 1 1 0 0,0-1-1 0 0,1 2-11 0 0,-2 20 141 0 0,0-4 11 0 0,0 5-20 0 0,1 35 235 0 0,3-37-235 0 0,3-8-43 0 0,0 3 36 0 0,-5 2 29 0 0,-1 14 15 0 0,0-23-91 0 0,0 4 43 0 0,0 96 549 0 0,0-73-390 0 0,0 0 82 0 0,0-33-318 0 0,0-3-11 0 0,14 22 42 0 0,-12-11-61 0 0,-2-10 57 0 0,0-3 4 0 0,0 0-3 0 0,0 0-26 0 0,0 0-106 0 0,0 0-48 0 0,0 0 24 0 0,0 0 11 0 0,0 0-37 0 0,0 0-17 0 0,0 0-38 0 0,0 0-44 0 0,0 0-49 0 0,0 0-53 0 0,0 0-49 0 0,0 0-43 0 0,0 0-39 0 0,0 0-130 0 0,0 0-38 0 0,0 0-1352 0 0</inkml:trace>
  <inkml:trace contextRef="#ctx0" brushRef="#br0" timeOffset="432.08">142 316 6160 0 0,'0'0'133'0'0,"0"0"23"0"0,0 0 13 0 0,3 0-18 0 0,3 0-123 0 0,7 0-27 0 0,12 0 61 0 0,-19-1 47 0 0,-1 0 41 0 0,9-6 430 0 0,-7 3-266 0 0,-2 2-138 0 0,-1 1-64 0 0,0 1-40 0 0,1-3 323 0 0,2-2-194 0 0,7-3 182 0 0,1 0-6 0 0,-9 3-197 0 0,-3 3-32 0 0,0 0-58 0 0,0 2-36 0 0,1-1-39 0 0,0 1-7 0 0,-2 0 30 0 0,10-11 106 0 0,0 1-53 0 0,-5 4-68 0 0,9-2-27 0 0,-15 5 5 0 0,1-1 20 0 0,11-2 71 0 0,0-4 14 0 0,-10 7-2 0 0,-3 1-85 0 0,-1-5 44 0 0,-1 3-41 0 0,-6-1-22 0 0,13-6 0 0 0,-10 6 10 0 0,13-8 44 0 0,-5 0 15 0 0,-3 10 31 0 0,0 3 44 0 0,-3 0 15 0 0,2 0-145 0 0,0 0-1 0 0,0-1 1 0 0,1 1 0 0 0,-1 0 0 0 0,0-1 0 0 0,0 1 0 0 0,0-1 0 0 0,1 1 0 0 0,-1-1 0 0 0,0 1 0 0 0,1-1 0 0 0,-1 0 0 0 0,0 1 0 0 0,1-1-1 0 0,-1 0-13 0 0,-6-5 95 0 0,3 5-83 0 0,1 3-33 0 0,-2 5-52 0 0,5-7 68 0 0,0 0-1 0 0,0 1 1 0 0,-1-1-1 0 0,1 1 1 0 0,0-1 0 0 0,0 1-1 0 0,-1-1 1 0 0,1 0 0 0 0,0 1-1 0 0,-1-1 1 0 0,1 0-1 0 0,-1 1 1 0 0,1-1 0 0 0,0 0-1 0 0,-1 0 1 0 0,1 1 0 0 0,-1-1-1 0 0,1 0 1 0 0,-1 0-1 0 0,1 0 1 0 0,-1 0 0 0 0,1 0-1 0 0,-1 1 1 0 0,1-1 0 0 0,-1 0-1 0 0,1 0 1 0 0,-1 0-1 0 0,1 0 1 0 0,-1 0 0 0 0,1-1-1 0 0,-1 1 1 0 0,0 0 5 0 0,-10 2-104 0 0,1 3 105 0 0,7-3 21 0 0,1-1 0 0 0,0 1 0 0 0,0 0 0 0 0,-1 0 0 0 0,1 0 0 0 0,1 0 0 0 0,-1 0 0 0 0,0 1 0 0 0,1-1 0 0 0,-2 3-22 0 0,-2 5 61 0 0,0 1-29 0 0,-4-1-45 0 0,1-2-25 0 0,6-7 28 0 0,0 1-1 0 0,0-1 1 0 0,1 1 0 0 0,-1 0 0 0 0,1-1 0 0 0,-1 1 0 0 0,1 0 0 0 0,-1 0 0 0 0,1 0 0 0 0,0 0-1 0 0,0 0 1 0 0,0 0 0 0 0,0 0 0 0 0,0 0 0 0 0,1 0 0 0 0,-1 1 0 0 0,1-1 0 0 0,-1 0 0 0 0,1 2 10 0 0,0-2 6 0 0,0 0 1 0 0,0 1-1 0 0,-1-1 1 0 0,1 1 0 0 0,0-1-1 0 0,-1 0 1 0 0,0 1-1 0 0,1-1 1 0 0,-1 0 0 0 0,0 1-1 0 0,0-1 1 0 0,-1 0-7 0 0,-4 15 62 0 0,4 1 21 0 0,0-2-30 0 0,-5 8 76 0 0,6-19-89 0 0,-1 0 0 0 0,1 0 1 0 0,0 0-1 0 0,0 0 1 0 0,0 4-41 0 0,1 13 156 0 0,0 1-23 0 0,0-21-118 0 0,2 12 96 0 0,5 0 13 0 0,-6-13-107 0 0,-1 0 0 0 0,1 1 0 0 0,0-1 0 0 0,0 1 0 0 0,-1-1 0 0 0,1 1 0 0 0,-1-1 0 0 0,1 1 0 0 0,-1-1 0 0 0,0 1 0 0 0,1 0 0 0 0,-1-1 0 0 0,0 2-17 0 0,0-2 6 0 0,0-1 0 0 0,0 1 1 0 0,0-1-1 0 0,-1 1 1 0 0,1-1-1 0 0,0 1 0 0 0,0-1 1 0 0,0 1-1 0 0,1-1 1 0 0,-1 1-1 0 0,0-1 0 0 0,0 1 1 0 0,0-1-1 0 0,0 1 1 0 0,0-1-1 0 0,1 1 0 0 0,-1-1 1 0 0,0 0-1 0 0,0 1 1 0 0,1-1-1 0 0,-1 1 0 0 0,0-1 1 0 0,1 0-1 0 0,-1 1 1 0 0,0-1-1 0 0,1 0 0 0 0,-1 1 1 0 0,0-1-1 0 0,1 0 1 0 0,-1 1-1 0 0,1-1 0 0 0,0 0-6 0 0,5 5 100 0 0,-1 8 52 0 0,6 0 0 0 0,-8-11-41 0 0,-1 0-40 0 0,1-2-26 0 0,1 0-22 0 0,2 1 31 0 0,7 10 98 0 0,-9-9-7 0 0,0-1-73 0 0,6-4-23 0 0,-9 3-25 0 0,7-5 22 0 0,-7 4-39 0 0,1 0-1 0 0,-1 0 1 0 0,0 0-1 0 0,1 0 1 0 0,0 1 0 0 0,-1-1-1 0 0,1 1 1 0 0,-1-1 0 0 0,1 1-1 0 0,-1-1 1 0 0,1 1 0 0 0,0 0-1 0 0,-1 0 1 0 0,1 0-7 0 0,1-1 7 0 0,-1 1 1 0 0,0 0-1 0 0,1 0 1 0 0,-1-1-1 0 0,0 1 0 0 0,0-1 1 0 0,1 0-1 0 0,-1 0 1 0 0,0 0-1 0 0,0 0 0 0 0,1-1-7 0 0,19-8 104 0 0,-19 9-95 0 0,0 0 1 0 0,0 0-1 0 0,-1 0 0 0 0,1-1 0 0 0,0 0 0 0 0,-1 1 0 0 0,1-1 1 0 0,-1 0-10 0 0,9-11 72 0 0,1 9-44 0 0,-5 2-47 0 0,0 0-38 0 0,1-2-52 0 0,0-3-62 0 0,7-8-297 0 0,1-1-32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18:28.3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0 206 7512 0 0,'0'0'166'0'0,"3"0"29"0"0,-1 0-153 0 0,0 1 0 0 0,-1-1 0 0 0,1 1 0 0 0,0-1 0 0 0,0 1 0 0 0,-1-1 0 0 0,1 1 0 0 0,0 0 0 0 0,-1 0 0 0 0,1 0 0 0 0,0 1-42 0 0,2 0 51 0 0,0 0-37 0 0,4 1 277 0 0,1-1 64 0 0,3-2 128 0 0,6-1 289 0 0,-2 0-28 0 0,-10 1-552 0 0,-1 0-33 0 0,4 0 77 0 0,16 0 212 0 0,-10-2-84 0 0,-6-3-71 0 0,4-1-28 0 0,1 4-92 0 0,3 3 52 0 0,-13-1-157 0 0,0 1 0 0 0,0-1 0 0 0,0 0 0 0 0,0 0 1 0 0,1-1-1 0 0,-1 1 0 0 0,0-1 0 0 0,0 0 0 0 0,-1 0 0 0 0,2 0-68 0 0,3-4 77 0 0,-7 4-66 0 0,1 0-1 0 0,-1 0 1 0 0,1 0 0 0 0,-1 0 0 0 0,1 1 0 0 0,-1-1 0 0 0,1 0 0 0 0,-1 1 0 0 0,1 0 0 0 0,0-1 0 0 0,-1 1-1 0 0,1 0 1 0 0,0 0 0 0 0,-1-1-11 0 0,1 1 8 0 0,0 0 0 0 0,0 0 0 0 0,0 0 0 0 0,-1-1-1 0 0,1 1 1 0 0,0-1 0 0 0,-1 1 0 0 0,1-1 0 0 0,0 0-1 0 0,-1 1 1 0 0,1-1 0 0 0,-1 0 0 0 0,1 0-8 0 0,0 0 4 0 0,-1 0 1 0 0,1 0 0 0 0,-1 0-1 0 0,1 0 1 0 0,0 0-1 0 0,-1 1 1 0 0,1-1 0 0 0,0 1-1 0 0,-1-1 1 0 0,1 1-1 0 0,0 0 1 0 0,0 0 0 0 0,0 0-5 0 0,-1 0 0 0 0,1 0 1 0 0,0-1-1 0 0,-1 1 1 0 0,1 0 0 0 0,0-1-1 0 0,-1 1 1 0 0,1-1-1 0 0,-1 1 1 0 0,1-1-1 0 0,0 0 1 0 0,-1 1 0 0 0,0-1-1 0 0,1 0 1 0 0,-1 0-1 0 0,0 0 1 0 0,1 0 0 0 0,-1-1-1 0 0,1 1 0 0 0,3-2 43 0 0,8 0-20 0 0,-12 3-18 0 0,0-1 0 0 0,1 0 1 0 0,-1 0-1 0 0,0 0 0 0 0,0 0 1 0 0,0 1-1 0 0,0-1 0 0 0,0-1 1 0 0,0 1-1 0 0,-1 0 0 0 0,1 0 1 0 0,0-1-6 0 0,2-6 56 0 0,-3-10 133 0 0,0 13-174 0 0,0-13 46 0 0,0 13-39 0 0,0 3-24 0 0,0-21 1 0 0,0 23 1 0 0,0-1 0 0 0,0 1 0 0 0,0-1 0 0 0,0 1 0 0 0,0-1 0 0 0,0 1 0 0 0,0-1 0 0 0,0 1 0 0 0,0-1 0 0 0,0 1 0 0 0,0-1 0 0 0,0 1 0 0 0,0-1 0 0 0,0 1 0 0 0,-1-1 0 0 0,1 1 0 0 0,0 0 0 0 0,0-1 0 0 0,0 1 0 0 0,-1-1 0 0 0,1 1 0 0 0,0-1 0 0 0,-1 1 0 0 0,1 0 0 0 0,0-1 0 0 0,-1 1 0 0 0,1 0 0 0 0,-1-1 0 0 0,1 1 0 0 0,0 0 0 0 0,-1 0 0 0 0,0-1 0 0 0,-5-3 0 0 0,0-9 0 0 0,-7-3 0 0 0,0 3-12 0 0,8 10-36 0 0,-6 3 22 0 0,0 0-39 0 0,9 0 61 0 0,1-1-1 0 0,-1 1 0 0 0,0 0 1 0 0,0 0-1 0 0,0 1 1 0 0,1-1-1 0 0,-1 0 1 0 0,0 0-1 0 0,0 1 0 0 0,1-1 1 0 0,-1 1-1 0 0,0 0 5 0 0,-61 30-157 0 0,29-2 144 0 0,20-19 13 0 0,0 0 0 0 0,1 1 0 0 0,0 0 0 0 0,0 1 0 0 0,-7 11 0 0 0,12-5 0 0 0,-2 0 0 0 0,4 9 12 0 0,0-14 23 0 0,5-12-29 0 0,0 1 0 0 0,1-1 0 0 0,-1 0 0 0 0,0 1 0 0 0,1-1 0 0 0,-1 1 0 0 0,1-1 0 0 0,-1 1 0 0 0,1-1 0 0 0,0 1 0 0 0,-1 0 0 0 0,1-1 0 0 0,0 1-6 0 0,0 61 123 0 0,0-63-121 0 0,0 1 0 0 0,0-1 1 0 0,0 1-1 0 0,0-1 0 0 0,0 1 1 0 0,0-1-1 0 0,0 1 1 0 0,0-1-1 0 0,0 1 0 0 0,0-1 1 0 0,0 1-1 0 0,0-1 0 0 0,0 1 1 0 0,1-1-1 0 0,-1 1 1 0 0,0-1-1 0 0,0 1 0 0 0,0-1 1 0 0,1 1-1 0 0,-1-1 0 0 0,0 0 1 0 0,1 1-1 0 0,-1-1 1 0 0,0 0-1 0 0,1 1 0 0 0,-1-1 1 0 0,0 0-1 0 0,1 1 0 0 0,-1-1 1 0 0,1 0-1 0 0,-1 1 1 0 0,1-1-3 0 0,5 4 14 0 0,0 9 29 0 0,-5-10-42 0 0,0-1 0 0 0,1 0 0 0 0,-1 0 0 0 0,1 0 1 0 0,-1 0-1 0 0,1 0 0 0 0,0 0 0 0 0,0 0 0 0 0,0-1 0 0 0,0 1 0 0 0,0-1 0 0 0,0 1 1 0 0,1-1-1 0 0,-1 0 0 0 0,0 0 0 0 0,1 0 0 0 0,-1 0 0 0 0,1 0 0 0 0,-1-1 1 0 0,1 1-2 0 0,5 2 48 0 0,-3-1-45 0 0,0 0 1 0 0,1 0-1 0 0,-1 0 1 0 0,0-1-1 0 0,5 1-3 0 0,12 0 85 0 0,-4-2 80 0 0,2 0-18 0 0,-10 0-60 0 0,7 0 88 0 0,-8-1-79 0 0,0-1-65 0 0,0 0-53 0 0,0-1-45 0 0,7-1-112 0 0,6 0-156 0 0,-16 4 165 0 0,-1-1-49 0 0,0 1-45 0 0,-1-1-41 0 0,0-1-37 0 0,0 1-35 0 0,3-2-461 0 0,0 0-140 0 0,1 1-63 0 0,4 0-755 0 0,7 1-1014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18:28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64 7424 0 0,'0'0'166'0'0,"0"0"29"0"0,0-3 12 0 0,0 2-179 0 0,-1-6 98 0 0,-8-3-50 0 0,1 2-29 0 0,-21-8 750 0 0,14 14-348 0 0,14 2-419 0 0,0 0 0 0 0,0 0 0 0 0,0 0 0 0 0,0 0 0 0 0,0 0-1 0 0,1 0 1 0 0,-1 0 0 0 0,0-1 0 0 0,0 1 0 0 0,0 0 0 0 0,1 0 0 0 0,-1-1 0 0 0,0 1 0 0 0,0 0 0 0 0,0-1-30 0 0,-3-6 218 0 0,4 7-206 0 0,-1 0-1 0 0,1-1 1 0 0,0 1-1 0 0,0-1 1 0 0,-1 1-1 0 0,1-1 1 0 0,0 1-1 0 0,-1 0 1 0 0,1-1-1 0 0,0 1 1 0 0,-1 0-1 0 0,1-1 1 0 0,-1 1-1 0 0,1 0 1 0 0,-1 0-1 0 0,1-1 1 0 0,0 1-1 0 0,-1 0 1 0 0,1 0-1 0 0,-1 0 1 0 0,1 0-1 0 0,-1 0 1 0 0,1-1-1 0 0,-1 1 1 0 0,1 0-1 0 0,-1 0 1 0 0,1 0-1 0 0,-1 0 1 0 0,1 0-1 0 0,-1 0 1 0 0,1 1-1 0 0,-1-1-11 0 0,-3 0 73 0 0,0 0-1 0 0,0 0 0 0 0,1 0 1 0 0,-1 1-1 0 0,0 0 0 0 0,0 0 0 0 0,0 0-72 0 0,-10 8 238 0 0,14-9-229 0 0,0 0 0 0 0,-1 1-1 0 0,1-1 1 0 0,0 0 0 0 0,0 0-1 0 0,-1 1 1 0 0,1-1 0 0 0,0 0-1 0 0,0 0 1 0 0,-1 0 0 0 0,1 0-1 0 0,0 0 1 0 0,-1 1 0 0 0,1-1-1 0 0,0 0 1 0 0,0 0 0 0 0,-1 0-1 0 0,1 0 1 0 0,0 0 0 0 0,-1 0-1 0 0,1 0 1 0 0,0 0 0 0 0,-1 0-1 0 0,1 0 1 0 0,0 0 0 0 0,-1 0-9 0 0,-20 0 224 0 0,21 0-216 0 0,0-1 0 0 0,-1 1 0 0 0,1 0 0 0 0,0 0 1 0 0,-1 0-1 0 0,1 0 0 0 0,0 0 0 0 0,-1 0 0 0 0,1 0 1 0 0,0 0-1 0 0,-1 1 0 0 0,1-1 0 0 0,0 0 1 0 0,-1 0-1 0 0,1 0 0 0 0,0 0 0 0 0,0 0 0 0 0,-1 0 1 0 0,1 1-1 0 0,0-1 0 0 0,-1 0 0 0 0,1 0 0 0 0,0 0 1 0 0,0 1-1 0 0,0-1 0 0 0,-1 0-8 0 0,-3 4 71 0 0,1 0-24 0 0,-1 0 0 0 0,0 0 0 0 0,0-1 0 0 0,0 0 1 0 0,-2 2-48 0 0,-4-1 92 0 0,8-3-72 0 0,-1 0 0 0 0,1 0 1 0 0,0 1-1 0 0,0-1 0 0 0,0 0 0 0 0,0 1 1 0 0,0-1-1 0 0,0 1 0 0 0,0 0-20 0 0,-17 15 173 0 0,13-12-99 0 0,0 1 0 0 0,0 0 0 0 0,0 0 0 0 0,1 0 1 0 0,0 1-1 0 0,-3 3-74 0 0,1 7 237 0 0,5-13-174 0 0,0 0 1 0 0,0 1-1 0 0,1 0 1 0 0,0-1-1 0 0,0 1 1 0 0,0 0-1 0 0,1 3-63 0 0,-1 17 252 0 0,1 20-42 0 0,0-17-117 0 0,1-10-20 0 0,0-15-63 0 0,0 0 0 0 0,0 0 1 0 0,0-1-1 0 0,0 1 0 0 0,0 0 0 0 0,0 0 0 0 0,1-1 1 0 0,-1 1-1 0 0,1-1 0 0 0,0 1 0 0 0,0-1 0 0 0,0 1-10 0 0,10 10 85 0 0,-10-11-73 0 0,0 0 0 0 0,-1 0 0 0 0,1 0 0 0 0,-1 0-1 0 0,1 0 1 0 0,-1 0 0 0 0,0 1 0 0 0,0-1 0 0 0,0 0 0 0 0,0 1 0 0 0,-1-1 0 0 0,1 1 0 0 0,-1-1-12 0 0,1 1 10 0 0,-1-1 1 0 0,1 1-1 0 0,0-1 0 0 0,0 1 0 0 0,0-1 0 0 0,0 0 0 0 0,0 1 0 0 0,0-1 0 0 0,0 0 0 0 0,1 0 0 0 0,0 0 0 0 0,-1 0 0 0 0,1 0-10 0 0,3 3 22 0 0,0-1 0 0 0,0 0 0 0 0,0 0 0 0 0,1-1 0 0 0,0 1-22 0 0,-1-1 21 0 0,1 1 1 0 0,-1 0 0 0 0,0 0-1 0 0,0 0 1 0 0,0 0-22 0 0,-2-1 12 0 0,0 0 0 0 0,0 0 1 0 0,0 0-1 0 0,0-1 1 0 0,1 0-1 0 0,-1 1 0 0 0,1-1 1 0 0,0-1-1 0 0,-1 1 1 0 0,1 0-1 0 0,0-1 0 0 0,0 0 1 0 0,2 1-13 0 0,9 3 55 0 0,-5-1-25 0 0,9 3 25 0 0,-1-5 28 0 0,-9-2-48 0 0,12 1 38 0 0,-6-5 11 0 0,3-6-4 0 0,-5 6-68 0 0,3-1-44 0 0,3-5-63 0 0,-12 5 49 0 0,-3 3 2 0 0,1-1-82 0 0,-3 2 22 0 0,1-1-34 0 0,-1 0-41 0 0,1 1-46 0 0,-1-1-50 0 0,1 0-57 0 0,0-1-209 0 0,1 1-122 0 0,-3 0 281 0 0,1 1-36 0 0,0-1-37 0 0,-1 1-38 0 0,4-4-890 0 0,-1 0 12 0 0,3-1-731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18:29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0 8592 0 0,'-3'2'41'0'0,"-1"0"1"0"0,1-1 0 0 0,-1 1 0 0 0,0-1-1 0 0,-3 1-41 0 0,6-2 14 0 0,0 0 0 0 0,0 0 0 0 0,0 0 0 0 0,0 0 1 0 0,0 0-1 0 0,0 0 0 0 0,1 0 0 0 0,-1 0 0 0 0,0-1 0 0 0,0 1 0 0 0,0 0 0 0 0,0-1 0 0 0,0 1 0 0 0,0 0 0 0 0,0-1 0 0 0,1 1 0 0 0,-1-1 1 0 0,0 0-1 0 0,0 1 0 0 0,0-1 0 0 0,0 0-14 0 0,-1-2 144 0 0,2 3-54 0 0,0 0 92 0 0,0 0 164 0 0,0 0 20 0 0,0 0-20 0 0,0 3-88 0 0,0 58 445 0 0,0-1-43 0 0,0 62 553 0 0,0-12-207 0 0,0 150 1231 0 0,0-253-2157 0 0,1 1-1 0 0,0 0 0 0 0,0 0 0 0 0,1-1 1 0 0,0 2-80 0 0,1-2 80 0 0,-2 1 1 0 0,1 0 0 0 0,-1-1 0 0 0,0 1-1 0 0,-1 1-80 0 0,0 7 131 0 0,-1 8 153 0 0,5 2 100 0 0,-2-20-344 0 0,5 18 138 0 0,-3 6 85 0 0,-4-26-190 0 0,0-1-128 0 0,0-2 73 0 0,0 1 34 0 0,0 1 34 0 0,0 0 45 0 0,0 2 54 0 0,0 1 61 0 0,0-8-388 0 0,0 0 40 0 0,0-2-1 0 0,0-1 95 0 0,0-7 103 0 0,0 8-96 0 0,0 0-43 0 0,0 0-60 0 0,0-1-76 0 0,0 1-94 0 0,0 0-109 0 0,0 1 32 0 0,0-1-70 0 0,0 1-76 0 0,0 0-84 0 0,0 1-88 0 0,0-1-94 0 0,0 0-102 0 0,0 0-107 0 0,0-3-1227 0 0,0-4-1244 0 0</inkml:trace>
  <inkml:trace contextRef="#ctx0" brushRef="#br0" timeOffset="615.84">363 300 8384 0 0,'0'0'242'0'0,"0"0"5"0"0,0 0-88 0 0,0 0-42 0 0,0 0 122 0 0,0 0 222 0 0,0 0 19 0 0,0 0-32 0 0,0 0-316 0 0,0 0 24 0 0,0 0 64 0 0,0 3-17 0 0,0 23 154 0 0,-2-21-210 0 0,-8 9 6 0 0,7-1-16 0 0,0-8 22 0 0,-8 8 8 0 0,6 0 1 0 0,-5-8-6 0 0,4 6-22 0 0,-18 3 80 0 0,20-12-182 0 0,-8 3 53 0 0,1 1-8 0 0,-1 4 31 0 0,-1 0-42 0 0,0-5 6 0 0,9 2-11 0 0,3-7-62 0 0,1 1 0 0 0,0-1 0 0 0,0 1 0 0 0,-1-1 0 0 0,1 1 0 0 0,0-1 0 0 0,-1 0 0 0 0,1 1 0 0 0,0-1 0 0 0,-1 0 0 0 0,1 1 0 0 0,0-1 0 0 0,-1 0 0 0 0,1 1-1 0 0,-1-1 1 0 0,1 0 0 0 0,-1 0 0 0 0,1 0 0 0 0,-1 1 0 0 0,1-1 0 0 0,0 0 0 0 0,-1 0 0 0 0,1 0 0 0 0,-1 0 0 0 0,1 0 0 0 0,-1 0 0 0 0,1 0 0 0 0,-1 0 0 0 0,1 0 0 0 0,-1 0 0 0 0,1 0 0 0 0,-1 0-5 0 0,0 0 7 0 0,0 0 1 0 0,0 0-1 0 0,1 0 1 0 0,-1 0-1 0 0,0 0 1 0 0,0 0-1 0 0,1 0 1 0 0,-1 0-1 0 0,0 1 1 0 0,1-1-1 0 0,-1 0 1 0 0,0 0-1 0 0,1 1 1 0 0,-1-1-1 0 0,0 1 1 0 0,1-1-1 0 0,-1 0 1 0 0,1 1-1 0 0,-1-1 1 0 0,0 1-1 0 0,1 0 1 0 0,-1-1-1 0 0,1 1 1 0 0,0-1-1 0 0,-1 1-7 0 0,1 0 5 0 0,0-1 0 0 0,-1 1 0 0 0,1-1 0 0 0,0 1-1 0 0,-1-1 1 0 0,1 0 0 0 0,-1 1 0 0 0,1-1 0 0 0,-1 1 0 0 0,1-1 0 0 0,-1 0-1 0 0,1 1 1 0 0,-1-1 0 0 0,1 0 0 0 0,-1 0 0 0 0,1 1 0 0 0,-1-1-1 0 0,1 0 1 0 0,-1 0 0 0 0,1 0 0 0 0,-1 0 0 0 0,0 0 0 0 0,1 0 0 0 0,-1 0-5 0 0,-5 3 53 0 0,5-2-26 0 0,-3 3-67 0 0,2-1 64 0 0,-1-1 68 0 0,0 1 96 0 0,3 0-100 0 0,0 7-2 0 0,0-7-4 0 0,1-2-24 0 0,0 1-36 0 0,-2 4-31 0 0,1-1 52 0 0,-1-1 99 0 0,1-3-116 0 0,1 4-58 0 0,-1-1 55 0 0,0-2 58 0 0,-1-1 85 0 0,4-1-106 0 0,5 0-38 0 0,-16 3 21 0 0,8-2-42 0 0,-1-1 1 0 0,1 1-1 0 0,0 0 1 0 0,-1-1-1 0 0,1 1 0 0 0,0-1 1 0 0,0 1-1 0 0,0 0 1 0 0,-1-1-1 0 0,1 1 1 0 0,0 0-1 0 0,0 0 0 0 0,0-1 1 0 0,0 1-1 0 0,0 0-1 0 0,0 1 54 0 0,-2-2-1 0 0,-6 0-42 0 0,18 3-11 0 0,-2 2-1 0 0,-6-4 0 0 0,-1 0 1 0 0,1 0-1 0 0,-1-1 0 0 0,0 1 0 0 0,1 0 0 0 0,0 0 0 0 0,-1-1 1 0 0,1 1-1 0 0,-1-1 0 0 0,1 0 0 0 0,0 1 0 0 0,-1-1 0 0 0,1 0 1 0 0,0 0 0 0 0,-1 0-5 0 0,1 0 1 0 0,0 0 0 0 0,-1 1-1 0 0,1-1 1 0 0,-1 0 0 0 0,1 1-1 0 0,-1-1 1 0 0,1 1 0 0 0,-1 0-1 0 0,1-1 1 0 0,-1 1 0 0 0,0 0-1 0 0,1 0 5 0 0,11 5-3 0 0,8 0-3 0 0,-13-4-6 0 0,-1-1 0 0 0,0 2 0 0 0,1-1 0 0 0,2 3 12 0 0,146 62-70 0 0,-126-56 66 0 0,-17-5 4 0 0,-1 0 0 0 0,0 1 0 0 0,4 2 0 0 0,13 8 0 0 0,14 0 0 0 0,-32-14 0 0 0,-2 1 0 0 0,1 0 0 0 0,9 5 0 0 0,5 8 9 0 0,-18-12 0 0 0,0-1 0 0 0,0 1 0 0 0,0-2 0 0 0,0 1 0 0 0,1-1 1 0 0,0 1-10 0 0,53 15 60 0 0,8 4 9 0 0,-59-19-41 0 0,0 0 0 0 0,0 1 0 0 0,4 3-28 0 0,0 0 13 0 0,15 8 72 0 0,-19-11-84 0 0,-6-5-2 0 0,-1 1 1 0 0,0 0-1 0 0,0-1 1 0 0,1 0-1 0 0,-1 1 1 0 0,0-1 0 0 0,1 0-1 0 0,-1 0 1 0 0,2-1 0 0 0,0 1-10 0 0,-1 0-56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18:27.4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331 474 7344 0 0,'0'0'165'0'0,"0"0"22"0"0,0 0 9 0 0,0-3-20 0 0,0-5-143 0 0,0-10 54 0 0,0 16 49 0 0,-2 1 157 0 0,1 1-268 0 0,1 0 0 0 0,-1 0-1 0 0,1 0 1 0 0,-1 0 0 0 0,1 0 0 0 0,-1 0 0 0 0,1 0-1 0 0,-1 0 1 0 0,1 0 0 0 0,-1 0 0 0 0,1-1-1 0 0,0 1 1 0 0,-1 0 0 0 0,1 0 0 0 0,-1 0 0 0 0,1-1-1 0 0,0 1 1 0 0,-1 0 0 0 0,1-1 0 0 0,-1 1-1 0 0,1 0 1 0 0,0-1 0 0 0,0 1 0 0 0,-1 0 0 0 0,1-1-1 0 0,0 1 1 0 0,0-1 0 0 0,-1 1 0 0 0,1-1 0 0 0,0 1-25 0 0,-2-17 751 0 0,3 12-574 0 0,-4 0 240 0 0,-8-6-53 0 0,9 8-118 0 0,0 1-85 0 0,2-1-52 0 0,0 1-54 0 0,0-1-23 0 0,-1 1 45 0 0,-7-1 78 0 0,-7 3 24 0 0,12 0-121 0 0,-2-3 104 0 0,-4-3-85 0 0,-7 1 105 0 0,-18 3 127 0 0,32 2-297 0 0,0 0 11 0 0,1 0 1 0 0,-1 1 0 0 0,0-1 0 0 0,1 0 0 0 0,-1 1 0 0 0,1-1 0 0 0,-1 1-1 0 0,0-1 1 0 0,1 1 0 0 0,-1 0 0 0 0,1-1 0 0 0,-1 1 0 0 0,1 0 0 0 0,0 0-1 0 0,-1 0 1 0 0,1 0 0 0 0,0 1 0 0 0,-1-1-24 0 0,2 0 9 0 0,0-1 0 0 0,0 0 0 0 0,-1 0 1 0 0,1 1-1 0 0,0-1 0 0 0,0 0 0 0 0,-1 0 0 0 0,1 0 1 0 0,0 0-1 0 0,-1 1 0 0 0,1-1 0 0 0,0 0 0 0 0,0 0 0 0 0,-1 0 1 0 0,1 0-1 0 0,0 0 0 0 0,-1 0 0 0 0,1 0 0 0 0,0 0 1 0 0,-1 0-1 0 0,1 0 0 0 0,0 0 0 0 0,-1 0 0 0 0,1 0 0 0 0,0 0 1 0 0,-1 0-10 0 0,-1 0 28 0 0,-1 0 1 0 0,1 0-1 0 0,-1 0 1 0 0,1 1-1 0 0,-1-1 1 0 0,1 1 0 0 0,-2 0-29 0 0,-1 5 31 0 0,0 1-50 0 0,-4 1-32 0 0,-3 2-55 0 0,4 3-20 0 0,7-12 119 0 0,1 0 1 0 0,-1 0 0 0 0,1 0-1 0 0,-1-1 1 0 0,0 1-1 0 0,1 0 1 0 0,-1 0 0 0 0,0-1-1 0 0,1 1 1 0 0,-1-1-1 0 0,0 1 1 0 0,0-1-1 0 0,0 1 1 0 0,0-1 0 0 0,1 1-1 0 0,-1-1 1 0 0,-1 1 6 0 0,-13 8-28 0 0,-17 33 101 0 0,20-24-24 0 0,2 11 82 0 0,-2 3 16 0 0,10-28-131 0 0,0-1 0 0 0,1 1 0 0 0,-1-1 1 0 0,1 1-1 0 0,0-1 0 0 0,0 1 0 0 0,0 0 1 0 0,0 0-1 0 0,1 0 0 0 0,-1-1 1 0 0,1 4-17 0 0,0 12 69 0 0,0-15-56 0 0,0-1-1 0 0,1 0 1 0 0,0 1 0 0 0,-1-1 0 0 0,1 1 0 0 0,0-1 0 0 0,0 0 0 0 0,1 2-13 0 0,4 10 43 0 0,-3-2-31 0 0,-2-10-12 0 0,-1-1 0 0 0,1 0 0 0 0,-1 1 0 0 0,1-1 0 0 0,0 0 0 0 0,0 0 1 0 0,0 0-1 0 0,0 1 0 0 0,0-1 0 0 0,0 0 0 0 0,1-1 0 0 0,-1 1 0 0 0,1 0 1 0 0,0 0-1 0 0,-1 0 0 0 0,0-1 0 0 0,1 1 0 0 0,-1 0 0 0 0,0-1 0 0 0,0 1 0 0 0,1 0 0 0 0,-1 0 0 0 0,0 1 0 0 0,9 14 0 0 0,1-3 0 0 0,1-1 1 0 0,7 6-1 0 0,-4-4 15 0 0,-12-13-3 0 0,0 0 0 0 0,0 0 0 0 0,0 0 0 0 0,0 0 0 0 0,0 0 0 0 0,0-1 0 0 0,0 0 0 0 0,1 1 0 0 0,-1-1 0 0 0,1 0 0 0 0,-1-1 0 0 0,3 1-12 0 0,-2 0 11 0 0,0 0 1 0 0,0 0-1 0 0,0 1 0 0 0,0-1 1 0 0,0 1-1 0 0,-1-1 1 0 0,3 2-12 0 0,2 3 27 0 0,-7-5-20 0 0,1 0 1 0 0,-1 0-1 0 0,0 0 0 0 0,1 0 0 0 0,-1 0 1 0 0,1 0-1 0 0,-1-1 0 0 0,1 1 0 0 0,-1 0 1 0 0,1-1-1 0 0,-1 0 0 0 0,1 1 0 0 0,0-1 1 0 0,-1 0-1 0 0,1 0 0 0 0,0 0 0 0 0,1 0-7 0 0,1 1 27 0 0,0-1-1 0 0,1 1 0 0 0,-1 0 1 0 0,1 0-1 0 0,3 2-26 0 0,-5-1 18 0 0,0-1 0 0 0,0 0-1 0 0,0 0 1 0 0,0-1 0 0 0,0 1 0 0 0,0 0 0 0 0,0-1-1 0 0,0 0 1 0 0,1 0 0 0 0,-1 0 0 0 0,0 0 0 0 0,3-1-18 0 0,10-6 71 0 0,-7 3-89 0 0,3-1-75 0 0,-5 2-1 0 0,5-4 82 0 0,-7 4-21 0 0,0-1-50 0 0,0 1-75 0 0,0 0-100 0 0,-2 2 84 0 0,0-1-33 0 0,-1 1-183 0 0,1 0-89 0 0,0 0-73 0 0,-1 0-62 0 0,1 0-48 0 0,-1-2-33 0 0,5-5-1055 0 0,2-10-993 0 0</inkml:trace>
  <inkml:trace contextRef="#ctx0" brushRef="#br0" timeOffset="453.61">458 0 6648 0 0,'0'0'149'0'0,"0"0"23"0"0,0 3 12 0 0,0 13-149 0 0,0-2 50 0 0,0-2 43 0 0,0-2 39 0 0,0 1 74 0 0,0 0 35 0 0,0 25 663 0 0,2-11-635 0 0,-1-21-251 0 0,0 0 1 0 0,0 0 0 0 0,0 0 0 0 0,1 0-1 0 0,0-1 1 0 0,0 1 0 0 0,1 2-54 0 0,4 6 171 0 0,-2-1-38 0 0,2 19 141 0 0,-2-5-42 0 0,3-5 7 0 0,1 3 45 0 0,-2 9 59 0 0,-1 0 0 0 0,3-9-60 0 0,0-6-79 0 0,-2-1-42 0 0,12 31 237 0 0,-6-14-82 0 0,-6-15-167 0 0,0-2 94 0 0,0 1 0 0 0,1 8-244 0 0,-4-7 158 0 0,-3-10-79 0 0,1-1 0 0 0,0 1 1 0 0,1-1-1 0 0,0 0 0 0 0,0 1-79 0 0,9 23 272 0 0,1 17 219 0 0,-9-32-326 0 0,-2 15 165 0 0,-2-27-264 0 0,0 1 0 0 0,1-1 0 0 0,-1 0 0 0 0,1 0 0 0 0,0 5-66 0 0,6 4 184 0 0,-6-12-157 0 0,-1 1-1 0 0,1-1 1 0 0,0 0 0 0 0,0 1-1 0 0,-1-1 1 0 0,1 1-1 0 0,-1-1 1 0 0,0 1 0 0 0,1-1-1 0 0,-1 1 1 0 0,0 0 0 0 0,0-1-1 0 0,0 1-26 0 0,0 1 181 0 0,0 1-77 0 0,0 4-49 0 0,0 10-21 0 0,0-14 21 0 0,0-1 43 0 0,0-1 55 0 0,0-1 69 0 0,0-1 80 0 0,0-2 94 0 0,0-2 105 0 0,0-2 118 0 0,0-13-459 0 0,0-3-58 0 0,0-4-35 0 0,0-12-21 0 0,0 17-17 0 0,4-7 10 0 0,11-10-24 0 0,-5 12-16 0 0,1 0-32 0 0,8-4-102 0 0,-15 23 101 0 0,-1 4 2 0 0,0 0-1 0 0,-1 0 1 0 0,1 1 0 0 0,0-1 0 0 0,0 1 0 0 0,1 0-1 0 0,-1 0 1 0 0,0 0 0 0 0,1 0 0 0 0,-1 0 0 0 0,3 0 32 0 0,2-2-41 0 0,-4 3 15 0 0,0 0 0 0 0,1 0-1 0 0,-1 1 1 0 0,0-1 0 0 0,1 1-1 0 0,-1 0 1 0 0,0 0 0 0 0,1 0 0 0 0,3 1 26 0 0,8 0-87 0 0,-14-1 79 0 0,-1 0-1 0 0,1 0 1 0 0,0 0 0 0 0,0 1-1 0 0,-1-1 1 0 0,1 1-1 0 0,0-1 1 0 0,0 1-1 0 0,-1-1 1 0 0,1 1-1 0 0,-1 0 1 0 0,1 0-1 0 0,-1 0 1 0 0,1 0-1 0 0,-1 0 1 0 0,0 0-1 0 0,1 0 1 0 0,-1 1-1 0 0,0-1 1 0 0,1 2 8 0 0,2 2-18 0 0,-1 0 0 0 0,0 1 1 0 0,0 0-1 0 0,0 0 0 0 0,-1 1 18 0 0,10 17-35 0 0,1-9 17 0 0,-11-13 14 0 0,0 0-1 0 0,0-1 0 0 0,-1 1 1 0 0,1 0-1 0 0,-1 0 1 0 0,0 0-1 0 0,1 0 0 0 0,-1 0 1 0 0,0 0-1 0 0,0 1 5 0 0,4 26-11 0 0,13 24-5 0 0,-9-30-21 0 0,6 14 26 0 0,-9-11 11 0 0,0-13 0 0 0,-5-11 0 0 0,0-1 0 0 0,-1 0 0 0 0,1 1 0 0 0,0-1 0 0 0,-1 1 0 0 0,1-1 0 0 0,-1 1 0 0 0,1-1 0 0 0,-1 1 0 0 0,0 0 0 0 0,1-1 0 0 0,-1 1 0 0 0,0-1 0 0 0,-1 8 1 0 0,2 1-2 0 0,12 6 12 0 0,-13-16-7 0 0,1 1-1 0 0,-1-1 1 0 0,0 1-1 0 0,0 0 1 0 0,1-1-1 0 0,-1 1 1 0 0,0 0 0 0 0,0-1-1 0 0,0 1 1 0 0,0 0-1 0 0,1-1 1 0 0,-1 1-1 0 0,0 0 1 0 0,0-1-1 0 0,-1 1-3 0 0,1-1 0 0 0,0 0 1 0 0,0 0 0 0 0,0 0 0 0 0,0 0 0 0 0,0 0 0 0 0,0 1 0 0 0,0-1 0 0 0,0 0 0 0 0,0 0 0 0 0,0 0 0 0 0,0 0 0 0 0,0 0 0 0 0,0 0 0 0 0,0 0 0 0 0,0 0-1 0 0,0 0 1 0 0,0 0 0 0 0,0 1 0 0 0,0-1 0 0 0,0 0 0 0 0,0 0 0 0 0,0 0 0 0 0,0 0 0 0 0,1 0 0 0 0,-1 0 0 0 0,0 0 0 0 0,0 0 0 0 0,0 0 0 0 0,0 0 0 0 0,0 0 0 0 0,0 0-1 0 0,0 0 1 0 0,0 1 0 0 0,0-1 0 0 0,0 0 0 0 0,0 0 0 0 0,0 0 0 0 0,0 0 0 0 0,0 0 0 0 0,1 0 0 0 0,-1 0 0 0 0,0 0 0 0 0,0 0 0 0 0,0 0 0 0 0,0 0 0 0 0,0 0-1 0 0,0 0 1 0 0,0 0 0 0 0,0 0 0 0 0,0 0 0 0 0,0 0 0 0 0,1 0 0 0 0,-1 0 0 0 0,0 0 0 0 0,0 0 0 0 0,0 0 0 0 0,0 0 0 0 0,0 0-1 0 0,5-1 8 0 0,-1 0-80 0 0,8-6-340 0 0,-8 5 304 0 0,0 0 66 0 0,-1 0 41 0 0,-1 1-47 0 0,0 0-91 0 0,0 0-90 0 0,0 0-92 0 0,-1 0-93 0 0,0 0-97 0 0,0-1-100 0 0,0 1-101 0 0,0-2-104 0 0,0 1 149 0 0,0-1-59 0 0,4-3-1376 0 0,4-4-1187 0 0,-9 10 3288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7:18:26.3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48 7344 0 0,'0'0'165'0'0,"0"0"22"0"0,0 0 9 0 0,0 2-20 0 0,-1 6-133 0 0,1-1 46 0 0,0 1 38 0 0,0-6-64 0 0,0 1 0 0 0,0-1 0 0 0,0 0 1 0 0,0 0-1 0 0,1 0 0 0 0,-1 1 1 0 0,1-1-1 0 0,0 2-63 0 0,4 4 183 0 0,1 2 77 0 0,-3 4 45 0 0,-3-6-155 0 0,1-1-42 0 0,2 1-18 0 0,1 3 1 0 0,1-1 15 0 0,-2 0 22 0 0,0-2-32 0 0,3 11 81 0 0,-3-8-66 0 0,1 5 156 0 0,-4-2-86 0 0,2 6 46 0 0,24 43 502 0 0,-21-32-313 0 0,0-14-196 0 0,-3-11-111 0 0,0 1 1 0 0,-1-1 0 0 0,1 1-1 0 0,-2 0 1 0 0,1-1 0 0 0,-1 1-110 0 0,3 15 291 0 0,2-2-77 0 0,1 4-63 0 0,-1 18 31 0 0,1-17-65 0 0,-4-19-72 0 0,-1 0 0 0 0,1 0 0 0 0,-1 0 0 0 0,-1 1 0 0 0,1 0-45 0 0,1 10 155 0 0,4 1-25 0 0,-1-3-35 0 0,-2 16 93 0 0,-4-26-149 0 0,2-1 0 0 0,-1 0 0 0 0,0 0 0 0 0,1 0 1 0 0,0 5-40 0 0,6 3 119 0 0,-6-10-100 0 0,-1-1 0 0 0,1 1-1 0 0,0-1 1 0 0,0 1 0 0 0,-1-1 0 0 0,1 1 0 0 0,-1-1 0 0 0,1 1 0 0 0,-1 0 0 0 0,0-1 0 0 0,0 1 0 0 0,1 0 0 0 0,-1-1 0 0 0,0 1-19 0 0,0 0 7 0 0,0 16 121 0 0,0-15-86 0 0,0 1 1 0 0,1-1-1 0 0,-1 0 1 0 0,1 1-1 0 0,0-1 1 0 0,0 0-1 0 0,1 3-42 0 0,5 3 102 0 0,-5-5 24 0 0,-1-1-56 0 0,-1 6-18 0 0,-1-6-11 0 0,1 1-62 0 0,0 0 59 0 0,0 2 65 0 0,0 3 108 0 0,0-6-45 0 0,0-2-89 0 0,0-5-47 0 0,0-4-106 0 0,0 4 13 0 0,0-5 11 0 0,0 6 9 0 0,0 0-36 0 0,0-2-122 0 0,0 3 51 0 0,0 0-39 0 0,0 0-74 0 0,0-1-62 0 0,0 1-67 0 0,0 0-76 0 0,0-1-80 0 0,0 1-89 0 0,0-1-94 0 0,0 1-102 0 0,0-4-1183 0 0,0-4-1145 0 0</inkml:trace>
  <inkml:trace contextRef="#ctx0" brushRef="#br0" timeOffset="300.27">349 16 7568 0 0,'13'-13'166'0'0,"-10"10"29"0"0,-3 3 14 0 0,0 0-5 0 0,0 0-70 0 0,0 0-34 0 0,0 0-4 0 0,2 0 30 0 0,9 0 129 0 0,-11 0-250 0 0,0 0 1 0 0,0 0-1 0 0,0 0 1 0 0,0 0-1 0 0,0 0 0 0 0,0 0 1 0 0,0 0-1 0 0,1 0 1 0 0,-1 0-1 0 0,0 0 0 0 0,0 0 1 0 0,0 0-1 0 0,0 0 1 0 0,0 0-1 0 0,0 0 1 0 0,0 0-1 0 0,0 0 0 0 0,0 0 1 0 0,0 0-1 0 0,1 0 1 0 0,-1 0-1 0 0,0 0 0 0 0,0 0 1 0 0,0 0-1 0 0,0 0 1 0 0,0 0-1 0 0,0 1 0 0 0,0-1 1 0 0,0 0-1 0 0,0 0 1 0 0,0 0-1 0 0,0 0 0 0 0,0 0 1 0 0,0 0-1 0 0,0 0 1 0 0,0 0-1 0 0,0 0 0 0 0,1 0 1 0 0,-1 0-1 0 0,0 0 1 0 0,0 1-1 0 0,0-1 0 0 0,0 0 1 0 0,0 0-1 0 0,0 0 1 0 0,0 0-1 0 0,0 0 0 0 0,0 0 1 0 0,0 0-1 0 0,0 0 1 0 0,0 0-1 0 0,0 0 0 0 0,0 1 1 0 0,0-1-1 0 0,0 0 1 0 0,-1 0-1 0 0,1 0-5 0 0,0 4 120 0 0,0 11 190 0 0,3-5-132 0 0,2-2-87 0 0,-4-7-78 0 0,0 1 0 0 0,0-1-1 0 0,0 1 1 0 0,-1-1 0 0 0,1 1 0 0 0,0-1-1 0 0,-1 1 1 0 0,1-1 0 0 0,-1 1-1 0 0,1 0 1 0 0,-1-1 0 0 0,0 1 0 0 0,0 0-1 0 0,0-1-12 0 0,2 15 90 0 0,4-1-40 0 0,-2-6-8 0 0,-2-1 15 0 0,0 0 19 0 0,-2 2 32 0 0,2 9 77 0 0,7 13 162 0 0,-2-7-123 0 0,-2-8-110 0 0,-3-11-61 0 0,0 1 0 0 0,-1-1 0 0 0,1 1-1 0 0,-1 0 1 0 0,-1 0 0 0 0,1 0-53 0 0,-1-1 55 0 0,0 0 1 0 0,1 0 0 0 0,0 1 0 0 0,1-1 0 0 0,1 4-56 0 0,3 14 150 0 0,-5 8 51 0 0,0-10-37 0 0,2 0 43 0 0,2-5-55 0 0,-3-11-76 0 0,-1 1 0 0 0,1 0 1 0 0,-1-1-1 0 0,0 1 0 0 0,0 0 0 0 0,-1 0-76 0 0,0-1 73 0 0,1-1-1 0 0,-1 1 1 0 0,1 0-1 0 0,1 0 1 0 0,-1 0-73 0 0,11 28 302 0 0,0 4-9 0 0,-7-6 31 0 0,6-11 17 0 0,-6 8 10 0 0,-1-14-187 0 0,10 23 379 0 0,-9-25-392 0 0,-2-3-76 0 0,4 9 124 0 0,-1 0-50 0 0,-3-10-71 0 0,-1 10 122 0 0,-2-19-184 0 0,0 1 0 0 0,0 0-1 0 0,0 0 1 0 0,0 0-1 0 0,0 0 1 0 0,0-1-1 0 0,1 1 1 0 0,-1 0-1 0 0,0 0 1 0 0,0 0 0 0 0,0-1-1 0 0,1 1 1 0 0,-1 0-1 0 0,1 0 1 0 0,-1 0-16 0 0,7 3 150 0 0,-7-3-140 0 0,1-1-1 0 0,-1 0 1 0 0,1 0 0 0 0,-1 1 0 0 0,1-1-1 0 0,-1 0 1 0 0,0 1 0 0 0,1-1 0 0 0,-1 0 0 0 0,0 1-1 0 0,1-1 1 0 0,-1 0 0 0 0,0 1 0 0 0,0-1-1 0 0,1 1 1 0 0,-1-1 0 0 0,0 1 0 0 0,0-1-1 0 0,0 1 1 0 0,1-1 0 0 0,-1 1 0 0 0,0-1 0 0 0,0 1-1 0 0,0-1 1 0 0,0 1 0 0 0,0-1 0 0 0,0 1-1 0 0,0-1 1 0 0,0 1 0 0 0,0-1 0 0 0,0 1-1 0 0,0-1-9 0 0,2 15 226 0 0,2-9-106 0 0,-1-1-64 0 0,1-2-59 0 0,-2 0 68 0 0,-2 0-11 0 0,0 7-56 0 0,0-7-58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2E25-D327-4D79-8ABE-9351E9285F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94E-6B2B-46C0-AC93-BC85EDB1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2E25-D327-4D79-8ABE-9351E9285F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94E-6B2B-46C0-AC93-BC85EDB1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2E25-D327-4D79-8ABE-9351E9285F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94E-6B2B-46C0-AC93-BC85EDB1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2E25-D327-4D79-8ABE-9351E9285F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94E-6B2B-46C0-AC93-BC85EDB1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8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2E25-D327-4D79-8ABE-9351E9285F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94E-6B2B-46C0-AC93-BC85EDB1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7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2E25-D327-4D79-8ABE-9351E9285F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94E-6B2B-46C0-AC93-BC85EDB1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2E25-D327-4D79-8ABE-9351E9285F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94E-6B2B-46C0-AC93-BC85EDB1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2E25-D327-4D79-8ABE-9351E9285F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94E-6B2B-46C0-AC93-BC85EDB1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2E25-D327-4D79-8ABE-9351E9285F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94E-6B2B-46C0-AC93-BC85EDB1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2E25-D327-4D79-8ABE-9351E9285F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94E-6B2B-46C0-AC93-BC85EDB1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2E25-D327-4D79-8ABE-9351E9285F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94E-6B2B-46C0-AC93-BC85EDB1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2E25-D327-4D79-8ABE-9351E9285F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9E94E-6B2B-46C0-AC93-BC85EDB1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.png"/><Relationship Id="rId21" Type="http://schemas.openxmlformats.org/officeDocument/2006/relationships/customXml" Target="../ink/ink9.xml"/><Relationship Id="rId42" Type="http://schemas.openxmlformats.org/officeDocument/2006/relationships/image" Target="../media/image34.png"/><Relationship Id="rId63" Type="http://schemas.openxmlformats.org/officeDocument/2006/relationships/customXml" Target="../ink/ink3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92.png"/><Relationship Id="rId170" Type="http://schemas.openxmlformats.org/officeDocument/2006/relationships/customXml" Target="../ink/ink84.xml"/><Relationship Id="rId191" Type="http://schemas.openxmlformats.org/officeDocument/2006/relationships/image" Target="../media/image108.png"/><Relationship Id="rId107" Type="http://schemas.openxmlformats.org/officeDocument/2006/relationships/image" Target="../media/image66.png"/><Relationship Id="rId11" Type="http://schemas.openxmlformats.org/officeDocument/2006/relationships/customXml" Target="../ink/ink4.xml"/><Relationship Id="rId32" Type="http://schemas.openxmlformats.org/officeDocument/2006/relationships/image" Target="../media/image29.png"/><Relationship Id="rId53" Type="http://schemas.openxmlformats.org/officeDocument/2006/relationships/customXml" Target="../ink/ink2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87.png"/><Relationship Id="rId95" Type="http://schemas.openxmlformats.org/officeDocument/2006/relationships/image" Target="../media/image60.png"/><Relationship Id="rId160" Type="http://schemas.openxmlformats.org/officeDocument/2006/relationships/customXml" Target="../ink/ink79.xml"/><Relationship Id="rId181" Type="http://schemas.openxmlformats.org/officeDocument/2006/relationships/image" Target="../media/image103.png"/><Relationship Id="rId22" Type="http://schemas.openxmlformats.org/officeDocument/2006/relationships/image" Target="../media/image24.png"/><Relationship Id="rId43" Type="http://schemas.openxmlformats.org/officeDocument/2006/relationships/customXml" Target="../ink/ink20.xml"/><Relationship Id="rId64" Type="http://schemas.openxmlformats.org/officeDocument/2006/relationships/image" Target="../media/image45.png"/><Relationship Id="rId118" Type="http://schemas.openxmlformats.org/officeDocument/2006/relationships/customXml" Target="../ink/ink58.xml"/><Relationship Id="rId139" Type="http://schemas.openxmlformats.org/officeDocument/2006/relationships/image" Target="../media/image82.png"/><Relationship Id="rId85" Type="http://schemas.openxmlformats.org/officeDocument/2006/relationships/image" Target="../media/image55.png"/><Relationship Id="rId150" Type="http://schemas.openxmlformats.org/officeDocument/2006/relationships/customXml" Target="../ink/ink74.xml"/><Relationship Id="rId171" Type="http://schemas.openxmlformats.org/officeDocument/2006/relationships/image" Target="../media/image98.png"/><Relationship Id="rId192" Type="http://schemas.openxmlformats.org/officeDocument/2006/relationships/customXml" Target="../ink/ink95.xml"/><Relationship Id="rId12" Type="http://schemas.openxmlformats.org/officeDocument/2006/relationships/image" Target="../media/image19.png"/><Relationship Id="rId33" Type="http://schemas.openxmlformats.org/officeDocument/2006/relationships/customXml" Target="../ink/ink15.xml"/><Relationship Id="rId108" Type="http://schemas.openxmlformats.org/officeDocument/2006/relationships/customXml" Target="../ink/ink53.xml"/><Relationship Id="rId129" Type="http://schemas.openxmlformats.org/officeDocument/2006/relationships/image" Target="../media/image77.png"/><Relationship Id="rId54" Type="http://schemas.openxmlformats.org/officeDocument/2006/relationships/image" Target="../media/image40.png"/><Relationship Id="rId75" Type="http://schemas.openxmlformats.org/officeDocument/2006/relationships/image" Target="../media/image50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93.png"/><Relationship Id="rId182" Type="http://schemas.openxmlformats.org/officeDocument/2006/relationships/customXml" Target="../ink/ink90.xml"/><Relationship Id="rId6" Type="http://schemas.openxmlformats.org/officeDocument/2006/relationships/image" Target="../media/image2.png"/><Relationship Id="rId23" Type="http://schemas.openxmlformats.org/officeDocument/2006/relationships/customXml" Target="../ink/ink10.xml"/><Relationship Id="rId119" Type="http://schemas.openxmlformats.org/officeDocument/2006/relationships/image" Target="../media/image72.png"/><Relationship Id="rId44" Type="http://schemas.openxmlformats.org/officeDocument/2006/relationships/image" Target="../media/image35.png"/><Relationship Id="rId65" Type="http://schemas.openxmlformats.org/officeDocument/2006/relationships/customXml" Target="../ink/ink31.xml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88.png"/><Relationship Id="rId172" Type="http://schemas.openxmlformats.org/officeDocument/2006/relationships/customXml" Target="../ink/ink85.xml"/><Relationship Id="rId193" Type="http://schemas.openxmlformats.org/officeDocument/2006/relationships/image" Target="../media/image109.png"/><Relationship Id="rId13" Type="http://schemas.openxmlformats.org/officeDocument/2006/relationships/customXml" Target="../ink/ink5.xml"/><Relationship Id="rId109" Type="http://schemas.openxmlformats.org/officeDocument/2006/relationships/image" Target="../media/image67.png"/><Relationship Id="rId34" Type="http://schemas.openxmlformats.org/officeDocument/2006/relationships/image" Target="../media/image30.png"/><Relationship Id="rId55" Type="http://schemas.openxmlformats.org/officeDocument/2006/relationships/customXml" Target="../ink/ink26.xml"/><Relationship Id="rId76" Type="http://schemas.openxmlformats.org/officeDocument/2006/relationships/customXml" Target="../ink/ink37.xml"/><Relationship Id="rId97" Type="http://schemas.openxmlformats.org/officeDocument/2006/relationships/image" Target="../media/image61.png"/><Relationship Id="rId120" Type="http://schemas.openxmlformats.org/officeDocument/2006/relationships/customXml" Target="../ink/ink59.xml"/><Relationship Id="rId141" Type="http://schemas.openxmlformats.org/officeDocument/2006/relationships/image" Target="../media/image83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customXml" Target="../ink/ink45.xml"/><Relationship Id="rId162" Type="http://schemas.openxmlformats.org/officeDocument/2006/relationships/customXml" Target="../ink/ink80.xml"/><Relationship Id="rId183" Type="http://schemas.openxmlformats.org/officeDocument/2006/relationships/image" Target="../media/image104.png"/><Relationship Id="rId2" Type="http://schemas.openxmlformats.org/officeDocument/2006/relationships/customXml" Target="../ink/ink1.xml"/><Relationship Id="rId29" Type="http://schemas.openxmlformats.org/officeDocument/2006/relationships/customXml" Target="../ink/ink13.xml"/><Relationship Id="rId24" Type="http://schemas.openxmlformats.org/officeDocument/2006/relationships/image" Target="../media/image25.png"/><Relationship Id="rId40" Type="http://schemas.openxmlformats.org/officeDocument/2006/relationships/image" Target="../media/image33.png"/><Relationship Id="rId45" Type="http://schemas.openxmlformats.org/officeDocument/2006/relationships/customXml" Target="../ink/ink21.xml"/><Relationship Id="rId66" Type="http://schemas.openxmlformats.org/officeDocument/2006/relationships/image" Target="../media/image46.png"/><Relationship Id="rId87" Type="http://schemas.openxmlformats.org/officeDocument/2006/relationships/image" Target="../media/image56.png"/><Relationship Id="rId110" Type="http://schemas.openxmlformats.org/officeDocument/2006/relationships/customXml" Target="../ink/ink54.xml"/><Relationship Id="rId115" Type="http://schemas.openxmlformats.org/officeDocument/2006/relationships/image" Target="../media/image70.png"/><Relationship Id="rId131" Type="http://schemas.openxmlformats.org/officeDocument/2006/relationships/image" Target="../media/image78.png"/><Relationship Id="rId136" Type="http://schemas.openxmlformats.org/officeDocument/2006/relationships/customXml" Target="../ink/ink67.xml"/><Relationship Id="rId157" Type="http://schemas.openxmlformats.org/officeDocument/2006/relationships/image" Target="../media/image91.png"/><Relationship Id="rId178" Type="http://schemas.openxmlformats.org/officeDocument/2006/relationships/customXml" Target="../ink/ink88.xml"/><Relationship Id="rId61" Type="http://schemas.openxmlformats.org/officeDocument/2006/relationships/customXml" Target="../ink/ink29.xml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73" Type="http://schemas.openxmlformats.org/officeDocument/2006/relationships/image" Target="../media/image99.png"/><Relationship Id="rId194" Type="http://schemas.openxmlformats.org/officeDocument/2006/relationships/customXml" Target="../ink/ink96.xml"/><Relationship Id="rId199" Type="http://schemas.openxmlformats.org/officeDocument/2006/relationships/image" Target="../media/image112.png"/><Relationship Id="rId203" Type="http://schemas.openxmlformats.org/officeDocument/2006/relationships/image" Target="../media/image114.png"/><Relationship Id="rId19" Type="http://schemas.openxmlformats.org/officeDocument/2006/relationships/customXml" Target="../ink/ink8.xml"/><Relationship Id="rId14" Type="http://schemas.openxmlformats.org/officeDocument/2006/relationships/image" Target="../media/image20.png"/><Relationship Id="rId30" Type="http://schemas.openxmlformats.org/officeDocument/2006/relationships/image" Target="../media/image28.png"/><Relationship Id="rId35" Type="http://schemas.openxmlformats.org/officeDocument/2006/relationships/customXml" Target="../ink/ink16.xml"/><Relationship Id="rId56" Type="http://schemas.openxmlformats.org/officeDocument/2006/relationships/image" Target="../media/image41.png"/><Relationship Id="rId77" Type="http://schemas.openxmlformats.org/officeDocument/2006/relationships/image" Target="../media/image51.png"/><Relationship Id="rId100" Type="http://schemas.openxmlformats.org/officeDocument/2006/relationships/customXml" Target="../ink/ink49.xml"/><Relationship Id="rId105" Type="http://schemas.openxmlformats.org/officeDocument/2006/relationships/image" Target="../media/image65.png"/><Relationship Id="rId126" Type="http://schemas.openxmlformats.org/officeDocument/2006/relationships/customXml" Target="../ink/ink62.xml"/><Relationship Id="rId147" Type="http://schemas.openxmlformats.org/officeDocument/2006/relationships/image" Target="../media/image86.png"/><Relationship Id="rId168" Type="http://schemas.openxmlformats.org/officeDocument/2006/relationships/customXml" Target="../ink/ink83.xml"/><Relationship Id="rId8" Type="http://schemas.openxmlformats.org/officeDocument/2006/relationships/image" Target="../media/image17.png"/><Relationship Id="rId51" Type="http://schemas.openxmlformats.org/officeDocument/2006/relationships/customXml" Target="../ink/ink24.xml"/><Relationship Id="rId72" Type="http://schemas.openxmlformats.org/officeDocument/2006/relationships/image" Target="../media/image49.png"/><Relationship Id="rId93" Type="http://schemas.openxmlformats.org/officeDocument/2006/relationships/image" Target="../media/image59.png"/><Relationship Id="rId98" Type="http://schemas.openxmlformats.org/officeDocument/2006/relationships/customXml" Target="../ink/ink48.xml"/><Relationship Id="rId121" Type="http://schemas.openxmlformats.org/officeDocument/2006/relationships/image" Target="../media/image73.png"/><Relationship Id="rId142" Type="http://schemas.openxmlformats.org/officeDocument/2006/relationships/customXml" Target="../ink/ink70.xml"/><Relationship Id="rId163" Type="http://schemas.openxmlformats.org/officeDocument/2006/relationships/image" Target="../media/image94.png"/><Relationship Id="rId184" Type="http://schemas.openxmlformats.org/officeDocument/2006/relationships/customXml" Target="../ink/ink91.xml"/><Relationship Id="rId189" Type="http://schemas.openxmlformats.org/officeDocument/2006/relationships/image" Target="../media/image107.png"/><Relationship Id="rId25" Type="http://schemas.openxmlformats.org/officeDocument/2006/relationships/customXml" Target="../ink/ink11.xml"/><Relationship Id="rId46" Type="http://schemas.openxmlformats.org/officeDocument/2006/relationships/image" Target="../media/image36.png"/><Relationship Id="rId67" Type="http://schemas.openxmlformats.org/officeDocument/2006/relationships/customXml" Target="../ink/ink32.xml"/><Relationship Id="rId116" Type="http://schemas.openxmlformats.org/officeDocument/2006/relationships/customXml" Target="../ink/ink57.xml"/><Relationship Id="rId137" Type="http://schemas.openxmlformats.org/officeDocument/2006/relationships/image" Target="../media/image81.png"/><Relationship Id="rId158" Type="http://schemas.openxmlformats.org/officeDocument/2006/relationships/customXml" Target="../ink/ink78.xml"/><Relationship Id="rId20" Type="http://schemas.openxmlformats.org/officeDocument/2006/relationships/image" Target="../media/image23.png"/><Relationship Id="rId41" Type="http://schemas.openxmlformats.org/officeDocument/2006/relationships/customXml" Target="../ink/ink19.xml"/><Relationship Id="rId62" Type="http://schemas.openxmlformats.org/officeDocument/2006/relationships/image" Target="../media/image44.png"/><Relationship Id="rId83" Type="http://schemas.openxmlformats.org/officeDocument/2006/relationships/image" Target="../media/image54.png"/><Relationship Id="rId88" Type="http://schemas.openxmlformats.org/officeDocument/2006/relationships/customXml" Target="../ink/ink43.xml"/><Relationship Id="rId111" Type="http://schemas.openxmlformats.org/officeDocument/2006/relationships/image" Target="../media/image68.png"/><Relationship Id="rId132" Type="http://schemas.openxmlformats.org/officeDocument/2006/relationships/customXml" Target="../ink/ink65.xml"/><Relationship Id="rId153" Type="http://schemas.openxmlformats.org/officeDocument/2006/relationships/image" Target="../media/image89.png"/><Relationship Id="rId174" Type="http://schemas.openxmlformats.org/officeDocument/2006/relationships/customXml" Target="../ink/ink86.xml"/><Relationship Id="rId179" Type="http://schemas.openxmlformats.org/officeDocument/2006/relationships/image" Target="../media/image102.png"/><Relationship Id="rId195" Type="http://schemas.openxmlformats.org/officeDocument/2006/relationships/image" Target="../media/image110.png"/><Relationship Id="rId190" Type="http://schemas.openxmlformats.org/officeDocument/2006/relationships/customXml" Target="../ink/ink94.xml"/><Relationship Id="rId15" Type="http://schemas.openxmlformats.org/officeDocument/2006/relationships/customXml" Target="../ink/ink6.xml"/><Relationship Id="rId36" Type="http://schemas.openxmlformats.org/officeDocument/2006/relationships/image" Target="../media/image31.png"/><Relationship Id="rId57" Type="http://schemas.openxmlformats.org/officeDocument/2006/relationships/customXml" Target="../ink/ink27.xml"/><Relationship Id="rId106" Type="http://schemas.openxmlformats.org/officeDocument/2006/relationships/customXml" Target="../ink/ink52.xml"/><Relationship Id="rId127" Type="http://schemas.openxmlformats.org/officeDocument/2006/relationships/image" Target="../media/image76.png"/><Relationship Id="rId10" Type="http://schemas.openxmlformats.org/officeDocument/2006/relationships/image" Target="../media/image18.png"/><Relationship Id="rId31" Type="http://schemas.openxmlformats.org/officeDocument/2006/relationships/customXml" Target="../ink/ink14.xml"/><Relationship Id="rId52" Type="http://schemas.openxmlformats.org/officeDocument/2006/relationships/image" Target="../media/image39.png"/><Relationship Id="rId73" Type="http://schemas.openxmlformats.org/officeDocument/2006/relationships/customXml" Target="../ink/ink35.xml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62.png"/><Relationship Id="rId101" Type="http://schemas.openxmlformats.org/officeDocument/2006/relationships/image" Target="../media/image63.png"/><Relationship Id="rId122" Type="http://schemas.openxmlformats.org/officeDocument/2006/relationships/customXml" Target="../ink/ink60.xml"/><Relationship Id="rId143" Type="http://schemas.openxmlformats.org/officeDocument/2006/relationships/image" Target="../media/image84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97.png"/><Relationship Id="rId185" Type="http://schemas.openxmlformats.org/officeDocument/2006/relationships/image" Target="../media/image105.png"/><Relationship Id="rId9" Type="http://schemas.openxmlformats.org/officeDocument/2006/relationships/customXml" Target="../ink/ink3.xml"/><Relationship Id="rId180" Type="http://schemas.openxmlformats.org/officeDocument/2006/relationships/customXml" Target="../ink/ink89.xml"/><Relationship Id="rId26" Type="http://schemas.openxmlformats.org/officeDocument/2006/relationships/image" Target="../media/image26.png"/><Relationship Id="rId47" Type="http://schemas.openxmlformats.org/officeDocument/2006/relationships/customXml" Target="../ink/ink22.xml"/><Relationship Id="rId68" Type="http://schemas.openxmlformats.org/officeDocument/2006/relationships/image" Target="../media/image47.png"/><Relationship Id="rId89" Type="http://schemas.openxmlformats.org/officeDocument/2006/relationships/image" Target="../media/image57.png"/><Relationship Id="rId112" Type="http://schemas.openxmlformats.org/officeDocument/2006/relationships/customXml" Target="../ink/ink55.xml"/><Relationship Id="rId133" Type="http://schemas.openxmlformats.org/officeDocument/2006/relationships/image" Target="../media/image79.png"/><Relationship Id="rId154" Type="http://schemas.openxmlformats.org/officeDocument/2006/relationships/customXml" Target="../ink/ink76.xml"/><Relationship Id="rId175" Type="http://schemas.openxmlformats.org/officeDocument/2006/relationships/image" Target="../media/image100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image" Target="../media/image21.png"/><Relationship Id="rId37" Type="http://schemas.openxmlformats.org/officeDocument/2006/relationships/customXml" Target="../ink/ink17.xml"/><Relationship Id="rId58" Type="http://schemas.openxmlformats.org/officeDocument/2006/relationships/image" Target="../media/image42.png"/><Relationship Id="rId79" Type="http://schemas.openxmlformats.org/officeDocument/2006/relationships/image" Target="../media/image52.png"/><Relationship Id="rId102" Type="http://schemas.openxmlformats.org/officeDocument/2006/relationships/customXml" Target="../ink/ink50.xml"/><Relationship Id="rId123" Type="http://schemas.openxmlformats.org/officeDocument/2006/relationships/image" Target="../media/image74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95.png"/><Relationship Id="rId186" Type="http://schemas.openxmlformats.org/officeDocument/2006/relationships/customXml" Target="../ink/ink92.xml"/><Relationship Id="rId27" Type="http://schemas.openxmlformats.org/officeDocument/2006/relationships/customXml" Target="../ink/ink12.xml"/><Relationship Id="rId48" Type="http://schemas.openxmlformats.org/officeDocument/2006/relationships/image" Target="../media/image37.png"/><Relationship Id="rId69" Type="http://schemas.openxmlformats.org/officeDocument/2006/relationships/customXml" Target="../ink/ink33.xml"/><Relationship Id="rId113" Type="http://schemas.openxmlformats.org/officeDocument/2006/relationships/image" Target="../media/image69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90.png"/><Relationship Id="rId176" Type="http://schemas.openxmlformats.org/officeDocument/2006/relationships/customXml" Target="../ink/ink87.xml"/><Relationship Id="rId197" Type="http://schemas.openxmlformats.org/officeDocument/2006/relationships/image" Target="../media/image111.png"/><Relationship Id="rId201" Type="http://schemas.openxmlformats.org/officeDocument/2006/relationships/image" Target="../media/image113.png"/><Relationship Id="rId17" Type="http://schemas.openxmlformats.org/officeDocument/2006/relationships/customXml" Target="../ink/ink7.xml"/><Relationship Id="rId38" Type="http://schemas.openxmlformats.org/officeDocument/2006/relationships/image" Target="../media/image32.png"/><Relationship Id="rId59" Type="http://schemas.openxmlformats.org/officeDocument/2006/relationships/customXml" Target="../ink/ink28.xml"/><Relationship Id="rId103" Type="http://schemas.openxmlformats.org/officeDocument/2006/relationships/image" Target="../media/image64.png"/><Relationship Id="rId124" Type="http://schemas.openxmlformats.org/officeDocument/2006/relationships/customXml" Target="../ink/ink61.xml"/><Relationship Id="rId70" Type="http://schemas.openxmlformats.org/officeDocument/2006/relationships/image" Target="../media/image48.png"/><Relationship Id="rId91" Type="http://schemas.openxmlformats.org/officeDocument/2006/relationships/image" Target="../media/image58.png"/><Relationship Id="rId145" Type="http://schemas.openxmlformats.org/officeDocument/2006/relationships/image" Target="../media/image85.png"/><Relationship Id="rId166" Type="http://schemas.openxmlformats.org/officeDocument/2006/relationships/customXml" Target="../ink/ink82.xml"/><Relationship Id="rId18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27.png"/><Relationship Id="rId49" Type="http://schemas.openxmlformats.org/officeDocument/2006/relationships/customXml" Target="../ink/ink23.xml"/><Relationship Id="rId114" Type="http://schemas.openxmlformats.org/officeDocument/2006/relationships/customXml" Target="../ink/ink56.xml"/><Relationship Id="rId60" Type="http://schemas.openxmlformats.org/officeDocument/2006/relationships/image" Target="../media/image43.png"/><Relationship Id="rId81" Type="http://schemas.openxmlformats.org/officeDocument/2006/relationships/image" Target="../media/image53.png"/><Relationship Id="rId135" Type="http://schemas.openxmlformats.org/officeDocument/2006/relationships/image" Target="../media/image80.png"/><Relationship Id="rId156" Type="http://schemas.openxmlformats.org/officeDocument/2006/relationships/customXml" Target="../ink/ink77.xml"/><Relationship Id="rId177" Type="http://schemas.openxmlformats.org/officeDocument/2006/relationships/image" Target="../media/image101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18" Type="http://schemas.openxmlformats.org/officeDocument/2006/relationships/image" Target="../media/image22.png"/><Relationship Id="rId39" Type="http://schemas.openxmlformats.org/officeDocument/2006/relationships/customXml" Target="../ink/ink18.xml"/><Relationship Id="rId50" Type="http://schemas.openxmlformats.org/officeDocument/2006/relationships/image" Target="../media/image38.png"/><Relationship Id="rId104" Type="http://schemas.openxmlformats.org/officeDocument/2006/relationships/customXml" Target="../ink/ink51.xml"/><Relationship Id="rId125" Type="http://schemas.openxmlformats.org/officeDocument/2006/relationships/image" Target="../media/image75.png"/><Relationship Id="rId146" Type="http://schemas.openxmlformats.org/officeDocument/2006/relationships/customXml" Target="../ink/ink72.xml"/><Relationship Id="rId167" Type="http://schemas.openxmlformats.org/officeDocument/2006/relationships/image" Target="../media/image96.png"/><Relationship Id="rId188" Type="http://schemas.openxmlformats.org/officeDocument/2006/relationships/customXml" Target="../ink/ink9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1.xml"/><Relationship Id="rId117" Type="http://schemas.openxmlformats.org/officeDocument/2006/relationships/image" Target="../media/image169.png"/><Relationship Id="rId21" Type="http://schemas.openxmlformats.org/officeDocument/2006/relationships/image" Target="../media/image122.png"/><Relationship Id="rId42" Type="http://schemas.openxmlformats.org/officeDocument/2006/relationships/customXml" Target="../ink/ink119.xml"/><Relationship Id="rId47" Type="http://schemas.openxmlformats.org/officeDocument/2006/relationships/image" Target="../media/image135.png"/><Relationship Id="rId63" Type="http://schemas.openxmlformats.org/officeDocument/2006/relationships/image" Target="../media/image143.png"/><Relationship Id="rId68" Type="http://schemas.openxmlformats.org/officeDocument/2006/relationships/customXml" Target="../ink/ink132.xml"/><Relationship Id="rId84" Type="http://schemas.openxmlformats.org/officeDocument/2006/relationships/customXml" Target="../ink/ink140.xml"/><Relationship Id="rId89" Type="http://schemas.openxmlformats.org/officeDocument/2006/relationships/image" Target="../media/image155.png"/><Relationship Id="rId112" Type="http://schemas.openxmlformats.org/officeDocument/2006/relationships/customXml" Target="../ink/ink154.xml"/><Relationship Id="rId16" Type="http://schemas.openxmlformats.org/officeDocument/2006/relationships/customXml" Target="../ink/ink106.xml"/><Relationship Id="rId107" Type="http://schemas.openxmlformats.org/officeDocument/2006/relationships/image" Target="../media/image164.png"/><Relationship Id="rId11" Type="http://schemas.openxmlformats.org/officeDocument/2006/relationships/image" Target="../media/image117.png"/><Relationship Id="rId32" Type="http://schemas.openxmlformats.org/officeDocument/2006/relationships/customXml" Target="../ink/ink114.xml"/><Relationship Id="rId37" Type="http://schemas.openxmlformats.org/officeDocument/2006/relationships/image" Target="../media/image130.png"/><Relationship Id="rId53" Type="http://schemas.openxmlformats.org/officeDocument/2006/relationships/image" Target="../media/image138.png"/><Relationship Id="rId58" Type="http://schemas.openxmlformats.org/officeDocument/2006/relationships/customXml" Target="../ink/ink127.xml"/><Relationship Id="rId74" Type="http://schemas.openxmlformats.org/officeDocument/2006/relationships/customXml" Target="../ink/ink135.xml"/><Relationship Id="rId79" Type="http://schemas.openxmlformats.org/officeDocument/2006/relationships/image" Target="../media/image150.png"/><Relationship Id="rId102" Type="http://schemas.openxmlformats.org/officeDocument/2006/relationships/customXml" Target="../ink/ink149.xml"/><Relationship Id="rId90" Type="http://schemas.openxmlformats.org/officeDocument/2006/relationships/customXml" Target="../ink/ink143.xml"/><Relationship Id="rId95" Type="http://schemas.openxmlformats.org/officeDocument/2006/relationships/image" Target="../media/image158.png"/><Relationship Id="rId22" Type="http://schemas.openxmlformats.org/officeDocument/2006/relationships/customXml" Target="../ink/ink109.xml"/><Relationship Id="rId27" Type="http://schemas.openxmlformats.org/officeDocument/2006/relationships/image" Target="../media/image125.png"/><Relationship Id="rId43" Type="http://schemas.openxmlformats.org/officeDocument/2006/relationships/image" Target="../media/image133.png"/><Relationship Id="rId48" Type="http://schemas.openxmlformats.org/officeDocument/2006/relationships/customXml" Target="../ink/ink122.xml"/><Relationship Id="rId64" Type="http://schemas.openxmlformats.org/officeDocument/2006/relationships/customXml" Target="../ink/ink130.xml"/><Relationship Id="rId69" Type="http://schemas.openxmlformats.org/officeDocument/2006/relationships/image" Target="../media/image47.png"/><Relationship Id="rId113" Type="http://schemas.openxmlformats.org/officeDocument/2006/relationships/image" Target="../media/image167.png"/><Relationship Id="rId80" Type="http://schemas.openxmlformats.org/officeDocument/2006/relationships/customXml" Target="../ink/ink138.xml"/><Relationship Id="rId85" Type="http://schemas.openxmlformats.org/officeDocument/2006/relationships/image" Target="../media/image153.png"/><Relationship Id="rId12" Type="http://schemas.openxmlformats.org/officeDocument/2006/relationships/customXml" Target="../ink/ink104.xml"/><Relationship Id="rId17" Type="http://schemas.openxmlformats.org/officeDocument/2006/relationships/image" Target="../media/image120.png"/><Relationship Id="rId33" Type="http://schemas.openxmlformats.org/officeDocument/2006/relationships/image" Target="../media/image128.png"/><Relationship Id="rId38" Type="http://schemas.openxmlformats.org/officeDocument/2006/relationships/customXml" Target="../ink/ink117.xml"/><Relationship Id="rId59" Type="http://schemas.openxmlformats.org/officeDocument/2006/relationships/image" Target="../media/image141.png"/><Relationship Id="rId103" Type="http://schemas.openxmlformats.org/officeDocument/2006/relationships/image" Target="../media/image162.png"/><Relationship Id="rId108" Type="http://schemas.openxmlformats.org/officeDocument/2006/relationships/customXml" Target="../ink/ink152.xml"/><Relationship Id="rId54" Type="http://schemas.openxmlformats.org/officeDocument/2006/relationships/customXml" Target="../ink/ink125.xml"/><Relationship Id="rId70" Type="http://schemas.openxmlformats.org/officeDocument/2006/relationships/customXml" Target="../ink/ink133.xml"/><Relationship Id="rId75" Type="http://schemas.openxmlformats.org/officeDocument/2006/relationships/image" Target="../media/image148.png"/><Relationship Id="rId91" Type="http://schemas.openxmlformats.org/officeDocument/2006/relationships/image" Target="../media/image156.png"/><Relationship Id="rId96" Type="http://schemas.openxmlformats.org/officeDocument/2006/relationships/customXml" Target="../ink/ink146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19.png"/><Relationship Id="rId23" Type="http://schemas.openxmlformats.org/officeDocument/2006/relationships/image" Target="../media/image123.png"/><Relationship Id="rId28" Type="http://schemas.openxmlformats.org/officeDocument/2006/relationships/customXml" Target="../ink/ink112.xml"/><Relationship Id="rId36" Type="http://schemas.openxmlformats.org/officeDocument/2006/relationships/customXml" Target="../ink/ink116.xml"/><Relationship Id="rId49" Type="http://schemas.openxmlformats.org/officeDocument/2006/relationships/image" Target="../media/image136.png"/><Relationship Id="rId57" Type="http://schemas.openxmlformats.org/officeDocument/2006/relationships/image" Target="../media/image140.png"/><Relationship Id="rId106" Type="http://schemas.openxmlformats.org/officeDocument/2006/relationships/customXml" Target="../ink/ink151.xml"/><Relationship Id="rId114" Type="http://schemas.openxmlformats.org/officeDocument/2006/relationships/customXml" Target="../ink/ink155.xml"/><Relationship Id="rId10" Type="http://schemas.openxmlformats.org/officeDocument/2006/relationships/customXml" Target="../ink/ink103.xml"/><Relationship Id="rId31" Type="http://schemas.openxmlformats.org/officeDocument/2006/relationships/image" Target="../media/image127.png"/><Relationship Id="rId44" Type="http://schemas.openxmlformats.org/officeDocument/2006/relationships/customXml" Target="../ink/ink120.xml"/><Relationship Id="rId52" Type="http://schemas.openxmlformats.org/officeDocument/2006/relationships/customXml" Target="../ink/ink124.xml"/><Relationship Id="rId60" Type="http://schemas.openxmlformats.org/officeDocument/2006/relationships/customXml" Target="../ink/ink128.xml"/><Relationship Id="rId65" Type="http://schemas.openxmlformats.org/officeDocument/2006/relationships/image" Target="../media/image144.png"/><Relationship Id="rId73" Type="http://schemas.openxmlformats.org/officeDocument/2006/relationships/image" Target="../media/image147.png"/><Relationship Id="rId78" Type="http://schemas.openxmlformats.org/officeDocument/2006/relationships/customXml" Target="../ink/ink137.xml"/><Relationship Id="rId81" Type="http://schemas.openxmlformats.org/officeDocument/2006/relationships/image" Target="../media/image151.png"/><Relationship Id="rId86" Type="http://schemas.openxmlformats.org/officeDocument/2006/relationships/customXml" Target="../ink/ink141.xml"/><Relationship Id="rId94" Type="http://schemas.openxmlformats.org/officeDocument/2006/relationships/customXml" Target="../ink/ink145.xml"/><Relationship Id="rId99" Type="http://schemas.openxmlformats.org/officeDocument/2006/relationships/image" Target="../media/image160.png"/><Relationship Id="rId101" Type="http://schemas.openxmlformats.org/officeDocument/2006/relationships/image" Target="../media/image161.png"/><Relationship Id="rId9" Type="http://schemas.openxmlformats.org/officeDocument/2006/relationships/image" Target="../media/image116.png"/><Relationship Id="rId13" Type="http://schemas.openxmlformats.org/officeDocument/2006/relationships/image" Target="../media/image118.png"/><Relationship Id="rId18" Type="http://schemas.openxmlformats.org/officeDocument/2006/relationships/customXml" Target="../ink/ink107.xml"/><Relationship Id="rId39" Type="http://schemas.openxmlformats.org/officeDocument/2006/relationships/image" Target="../media/image131.png"/><Relationship Id="rId109" Type="http://schemas.openxmlformats.org/officeDocument/2006/relationships/image" Target="../media/image165.png"/><Relationship Id="rId34" Type="http://schemas.openxmlformats.org/officeDocument/2006/relationships/customXml" Target="../ink/ink115.xml"/><Relationship Id="rId50" Type="http://schemas.openxmlformats.org/officeDocument/2006/relationships/customXml" Target="../ink/ink123.xml"/><Relationship Id="rId55" Type="http://schemas.openxmlformats.org/officeDocument/2006/relationships/image" Target="../media/image139.png"/><Relationship Id="rId76" Type="http://schemas.openxmlformats.org/officeDocument/2006/relationships/customXml" Target="../ink/ink136.xml"/><Relationship Id="rId97" Type="http://schemas.openxmlformats.org/officeDocument/2006/relationships/image" Target="../media/image159.png"/><Relationship Id="rId104" Type="http://schemas.openxmlformats.org/officeDocument/2006/relationships/customXml" Target="../ink/ink150.xml"/><Relationship Id="rId7" Type="http://schemas.openxmlformats.org/officeDocument/2006/relationships/image" Target="../media/image115.png"/><Relationship Id="rId71" Type="http://schemas.openxmlformats.org/officeDocument/2006/relationships/image" Target="../media/image146.png"/><Relationship Id="rId92" Type="http://schemas.openxmlformats.org/officeDocument/2006/relationships/customXml" Target="../ink/ink144.xml"/><Relationship Id="rId2" Type="http://schemas.openxmlformats.org/officeDocument/2006/relationships/customXml" Target="../ink/ink101.xml"/><Relationship Id="rId29" Type="http://schemas.openxmlformats.org/officeDocument/2006/relationships/image" Target="../media/image126.png"/><Relationship Id="rId24" Type="http://schemas.openxmlformats.org/officeDocument/2006/relationships/customXml" Target="../ink/ink110.xml"/><Relationship Id="rId40" Type="http://schemas.openxmlformats.org/officeDocument/2006/relationships/customXml" Target="../ink/ink118.xml"/><Relationship Id="rId45" Type="http://schemas.openxmlformats.org/officeDocument/2006/relationships/image" Target="../media/image134.png"/><Relationship Id="rId66" Type="http://schemas.openxmlformats.org/officeDocument/2006/relationships/customXml" Target="../ink/ink131.xml"/><Relationship Id="rId87" Type="http://schemas.openxmlformats.org/officeDocument/2006/relationships/image" Target="../media/image154.png"/><Relationship Id="rId110" Type="http://schemas.openxmlformats.org/officeDocument/2006/relationships/customXml" Target="../ink/ink153.xml"/><Relationship Id="rId115" Type="http://schemas.openxmlformats.org/officeDocument/2006/relationships/image" Target="../media/image168.png"/><Relationship Id="rId61" Type="http://schemas.openxmlformats.org/officeDocument/2006/relationships/image" Target="../media/image142.png"/><Relationship Id="rId82" Type="http://schemas.openxmlformats.org/officeDocument/2006/relationships/customXml" Target="../ink/ink139.xml"/><Relationship Id="rId19" Type="http://schemas.openxmlformats.org/officeDocument/2006/relationships/image" Target="../media/image121.png"/><Relationship Id="rId14" Type="http://schemas.openxmlformats.org/officeDocument/2006/relationships/customXml" Target="../ink/ink105.xml"/><Relationship Id="rId30" Type="http://schemas.openxmlformats.org/officeDocument/2006/relationships/customXml" Target="../ink/ink113.xml"/><Relationship Id="rId35" Type="http://schemas.openxmlformats.org/officeDocument/2006/relationships/image" Target="../media/image129.png"/><Relationship Id="rId56" Type="http://schemas.openxmlformats.org/officeDocument/2006/relationships/customXml" Target="../ink/ink126.xml"/><Relationship Id="rId77" Type="http://schemas.openxmlformats.org/officeDocument/2006/relationships/image" Target="../media/image149.png"/><Relationship Id="rId100" Type="http://schemas.openxmlformats.org/officeDocument/2006/relationships/customXml" Target="../ink/ink148.xml"/><Relationship Id="rId105" Type="http://schemas.openxmlformats.org/officeDocument/2006/relationships/image" Target="../media/image163.png"/><Relationship Id="rId8" Type="http://schemas.openxmlformats.org/officeDocument/2006/relationships/customXml" Target="../ink/ink102.xml"/><Relationship Id="rId51" Type="http://schemas.openxmlformats.org/officeDocument/2006/relationships/image" Target="../media/image137.png"/><Relationship Id="rId72" Type="http://schemas.openxmlformats.org/officeDocument/2006/relationships/customXml" Target="../ink/ink134.xml"/><Relationship Id="rId93" Type="http://schemas.openxmlformats.org/officeDocument/2006/relationships/image" Target="../media/image157.png"/><Relationship Id="rId98" Type="http://schemas.openxmlformats.org/officeDocument/2006/relationships/customXml" Target="../ink/ink147.xml"/><Relationship Id="rId25" Type="http://schemas.openxmlformats.org/officeDocument/2006/relationships/image" Target="../media/image124.png"/><Relationship Id="rId46" Type="http://schemas.openxmlformats.org/officeDocument/2006/relationships/customXml" Target="../ink/ink121.xml"/><Relationship Id="rId67" Type="http://schemas.openxmlformats.org/officeDocument/2006/relationships/image" Target="../media/image145.png"/><Relationship Id="rId116" Type="http://schemas.openxmlformats.org/officeDocument/2006/relationships/customXml" Target="../ink/ink156.xml"/><Relationship Id="rId20" Type="http://schemas.openxmlformats.org/officeDocument/2006/relationships/customXml" Target="../ink/ink108.xml"/><Relationship Id="rId41" Type="http://schemas.openxmlformats.org/officeDocument/2006/relationships/image" Target="../media/image132.png"/><Relationship Id="rId62" Type="http://schemas.openxmlformats.org/officeDocument/2006/relationships/customXml" Target="../ink/ink129.xml"/><Relationship Id="rId83" Type="http://schemas.openxmlformats.org/officeDocument/2006/relationships/image" Target="../media/image152.png"/><Relationship Id="rId88" Type="http://schemas.openxmlformats.org/officeDocument/2006/relationships/customXml" Target="../ink/ink142.xml"/><Relationship Id="rId111" Type="http://schemas.openxmlformats.org/officeDocument/2006/relationships/image" Target="../media/image16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6.png"/><Relationship Id="rId299" Type="http://schemas.openxmlformats.org/officeDocument/2006/relationships/image" Target="../media/image304.png"/><Relationship Id="rId21" Type="http://schemas.openxmlformats.org/officeDocument/2006/relationships/image" Target="../media/image122.png"/><Relationship Id="rId63" Type="http://schemas.openxmlformats.org/officeDocument/2006/relationships/image" Target="../media/image188.png"/><Relationship Id="rId159" Type="http://schemas.openxmlformats.org/officeDocument/2006/relationships/image" Target="../media/image236.png"/><Relationship Id="rId324" Type="http://schemas.openxmlformats.org/officeDocument/2006/relationships/customXml" Target="../ink/ink318.xml"/><Relationship Id="rId170" Type="http://schemas.openxmlformats.org/officeDocument/2006/relationships/customXml" Target="../ink/ink239.xml"/><Relationship Id="rId226" Type="http://schemas.openxmlformats.org/officeDocument/2006/relationships/image" Target="../media/image269.png"/><Relationship Id="rId268" Type="http://schemas.openxmlformats.org/officeDocument/2006/relationships/customXml" Target="../ink/ink289.xml"/><Relationship Id="rId32" Type="http://schemas.openxmlformats.org/officeDocument/2006/relationships/customXml" Target="../ink/ink170.xml"/><Relationship Id="rId74" Type="http://schemas.openxmlformats.org/officeDocument/2006/relationships/customXml" Target="../ink/ink191.xml"/><Relationship Id="rId128" Type="http://schemas.openxmlformats.org/officeDocument/2006/relationships/customXml" Target="../ink/ink218.xml"/><Relationship Id="rId335" Type="http://schemas.openxmlformats.org/officeDocument/2006/relationships/image" Target="../media/image320.png"/><Relationship Id="rId181" Type="http://schemas.openxmlformats.org/officeDocument/2006/relationships/customXml" Target="../ink/ink245.xml"/><Relationship Id="rId237" Type="http://schemas.openxmlformats.org/officeDocument/2006/relationships/customXml" Target="../ink/ink273.xml"/><Relationship Id="rId279" Type="http://schemas.openxmlformats.org/officeDocument/2006/relationships/customXml" Target="../ink/ink295.xml"/><Relationship Id="rId43" Type="http://schemas.openxmlformats.org/officeDocument/2006/relationships/image" Target="../media/image178.png"/><Relationship Id="rId139" Type="http://schemas.openxmlformats.org/officeDocument/2006/relationships/image" Target="../media/image226.png"/><Relationship Id="rId290" Type="http://schemas.openxmlformats.org/officeDocument/2006/relationships/customXml" Target="../ink/ink301.xml"/><Relationship Id="rId304" Type="http://schemas.openxmlformats.org/officeDocument/2006/relationships/customXml" Target="../ink/ink308.xml"/><Relationship Id="rId85" Type="http://schemas.openxmlformats.org/officeDocument/2006/relationships/image" Target="../media/image200.png"/><Relationship Id="rId150" Type="http://schemas.openxmlformats.org/officeDocument/2006/relationships/customXml" Target="../ink/ink229.xml"/><Relationship Id="rId192" Type="http://schemas.openxmlformats.org/officeDocument/2006/relationships/image" Target="../media/image252.png"/><Relationship Id="rId206" Type="http://schemas.openxmlformats.org/officeDocument/2006/relationships/image" Target="../media/image259.png"/><Relationship Id="rId248" Type="http://schemas.openxmlformats.org/officeDocument/2006/relationships/image" Target="../media/image280.png"/><Relationship Id="rId12" Type="http://schemas.openxmlformats.org/officeDocument/2006/relationships/customXml" Target="../ink/ink160.xml"/><Relationship Id="rId108" Type="http://schemas.openxmlformats.org/officeDocument/2006/relationships/customXml" Target="../ink/ink208.xml"/><Relationship Id="rId315" Type="http://schemas.openxmlformats.org/officeDocument/2006/relationships/image" Target="../media/image193.png"/><Relationship Id="rId54" Type="http://schemas.openxmlformats.org/officeDocument/2006/relationships/customXml" Target="../ink/ink181.xml"/><Relationship Id="rId96" Type="http://schemas.openxmlformats.org/officeDocument/2006/relationships/customXml" Target="../ink/ink202.xml"/><Relationship Id="rId161" Type="http://schemas.openxmlformats.org/officeDocument/2006/relationships/image" Target="../media/image237.png"/><Relationship Id="rId217" Type="http://schemas.openxmlformats.org/officeDocument/2006/relationships/customXml" Target="../ink/ink263.xml"/><Relationship Id="rId259" Type="http://schemas.openxmlformats.org/officeDocument/2006/relationships/customXml" Target="../ink/ink284.xml"/><Relationship Id="rId23" Type="http://schemas.openxmlformats.org/officeDocument/2006/relationships/image" Target="../media/image123.png"/><Relationship Id="rId119" Type="http://schemas.openxmlformats.org/officeDocument/2006/relationships/image" Target="../media/image217.png"/><Relationship Id="rId270" Type="http://schemas.openxmlformats.org/officeDocument/2006/relationships/customXml" Target="../ink/ink290.xml"/><Relationship Id="rId326" Type="http://schemas.openxmlformats.org/officeDocument/2006/relationships/customXml" Target="../ink/ink319.xml"/><Relationship Id="rId65" Type="http://schemas.openxmlformats.org/officeDocument/2006/relationships/image" Target="../media/image189.png"/><Relationship Id="rId130" Type="http://schemas.openxmlformats.org/officeDocument/2006/relationships/customXml" Target="../ink/ink219.xml"/><Relationship Id="rId172" Type="http://schemas.openxmlformats.org/officeDocument/2006/relationships/customXml" Target="../ink/ink240.xml"/><Relationship Id="rId228" Type="http://schemas.openxmlformats.org/officeDocument/2006/relationships/image" Target="../media/image270.png"/><Relationship Id="rId281" Type="http://schemas.openxmlformats.org/officeDocument/2006/relationships/customXml" Target="../ink/ink296.xml"/><Relationship Id="rId337" Type="http://schemas.openxmlformats.org/officeDocument/2006/relationships/image" Target="../media/image321.png"/><Relationship Id="rId34" Type="http://schemas.openxmlformats.org/officeDocument/2006/relationships/customXml" Target="../ink/ink171.xml"/><Relationship Id="rId76" Type="http://schemas.openxmlformats.org/officeDocument/2006/relationships/customXml" Target="../ink/ink192.xml"/><Relationship Id="rId141" Type="http://schemas.openxmlformats.org/officeDocument/2006/relationships/image" Target="../media/image227.png"/><Relationship Id="rId7" Type="http://schemas.openxmlformats.org/officeDocument/2006/relationships/image" Target="../media/image115.png"/><Relationship Id="rId183" Type="http://schemas.openxmlformats.org/officeDocument/2006/relationships/customXml" Target="../ink/ink246.xml"/><Relationship Id="rId239" Type="http://schemas.openxmlformats.org/officeDocument/2006/relationships/customXml" Target="../ink/ink274.xml"/><Relationship Id="rId250" Type="http://schemas.openxmlformats.org/officeDocument/2006/relationships/image" Target="../media/image281.png"/><Relationship Id="rId292" Type="http://schemas.openxmlformats.org/officeDocument/2006/relationships/customXml" Target="../ink/ink302.xml"/><Relationship Id="rId306" Type="http://schemas.openxmlformats.org/officeDocument/2006/relationships/customXml" Target="../ink/ink309.xml"/><Relationship Id="rId24" Type="http://schemas.openxmlformats.org/officeDocument/2006/relationships/customXml" Target="../ink/ink166.xml"/><Relationship Id="rId45" Type="http://schemas.openxmlformats.org/officeDocument/2006/relationships/image" Target="../media/image179.png"/><Relationship Id="rId66" Type="http://schemas.openxmlformats.org/officeDocument/2006/relationships/customXml" Target="../ink/ink187.xml"/><Relationship Id="rId87" Type="http://schemas.openxmlformats.org/officeDocument/2006/relationships/image" Target="../media/image201.png"/><Relationship Id="rId110" Type="http://schemas.openxmlformats.org/officeDocument/2006/relationships/customXml" Target="../ink/ink209.xml"/><Relationship Id="rId131" Type="http://schemas.openxmlformats.org/officeDocument/2006/relationships/image" Target="../media/image94.png"/><Relationship Id="rId327" Type="http://schemas.openxmlformats.org/officeDocument/2006/relationships/image" Target="../media/image316.png"/><Relationship Id="rId152" Type="http://schemas.openxmlformats.org/officeDocument/2006/relationships/customXml" Target="../ink/ink230.xml"/><Relationship Id="rId173" Type="http://schemas.openxmlformats.org/officeDocument/2006/relationships/image" Target="../media/image243.png"/><Relationship Id="rId194" Type="http://schemas.openxmlformats.org/officeDocument/2006/relationships/image" Target="../media/image253.png"/><Relationship Id="rId208" Type="http://schemas.openxmlformats.org/officeDocument/2006/relationships/image" Target="../media/image260.png"/><Relationship Id="rId229" Type="http://schemas.openxmlformats.org/officeDocument/2006/relationships/customXml" Target="../ink/ink269.xml"/><Relationship Id="rId240" Type="http://schemas.openxmlformats.org/officeDocument/2006/relationships/image" Target="../media/image276.png"/><Relationship Id="rId261" Type="http://schemas.openxmlformats.org/officeDocument/2006/relationships/customXml" Target="../ink/ink285.xml"/><Relationship Id="rId14" Type="http://schemas.openxmlformats.org/officeDocument/2006/relationships/customXml" Target="../ink/ink161.xml"/><Relationship Id="rId35" Type="http://schemas.openxmlformats.org/officeDocument/2006/relationships/image" Target="../media/image174.png"/><Relationship Id="rId56" Type="http://schemas.openxmlformats.org/officeDocument/2006/relationships/customXml" Target="../ink/ink182.xml"/><Relationship Id="rId77" Type="http://schemas.openxmlformats.org/officeDocument/2006/relationships/image" Target="../media/image196.png"/><Relationship Id="rId100" Type="http://schemas.openxmlformats.org/officeDocument/2006/relationships/customXml" Target="../ink/ink204.xml"/><Relationship Id="rId282" Type="http://schemas.openxmlformats.org/officeDocument/2006/relationships/image" Target="../media/image296.png"/><Relationship Id="rId317" Type="http://schemas.openxmlformats.org/officeDocument/2006/relationships/image" Target="../media/image311.png"/><Relationship Id="rId338" Type="http://schemas.openxmlformats.org/officeDocument/2006/relationships/customXml" Target="../ink/ink325.xml"/><Relationship Id="rId8" Type="http://schemas.openxmlformats.org/officeDocument/2006/relationships/customXml" Target="../ink/ink158.xml"/><Relationship Id="rId98" Type="http://schemas.openxmlformats.org/officeDocument/2006/relationships/customXml" Target="../ink/ink203.xml"/><Relationship Id="rId121" Type="http://schemas.openxmlformats.org/officeDocument/2006/relationships/image" Target="../media/image218.png"/><Relationship Id="rId142" Type="http://schemas.openxmlformats.org/officeDocument/2006/relationships/customXml" Target="../ink/ink225.xml"/><Relationship Id="rId163" Type="http://schemas.openxmlformats.org/officeDocument/2006/relationships/image" Target="../media/image238.png"/><Relationship Id="rId184" Type="http://schemas.openxmlformats.org/officeDocument/2006/relationships/image" Target="../media/image248.png"/><Relationship Id="rId219" Type="http://schemas.openxmlformats.org/officeDocument/2006/relationships/customXml" Target="../ink/ink264.xml"/><Relationship Id="rId230" Type="http://schemas.openxmlformats.org/officeDocument/2006/relationships/image" Target="../media/image271.png"/><Relationship Id="rId251" Type="http://schemas.openxmlformats.org/officeDocument/2006/relationships/customXml" Target="../ink/ink280.xml"/><Relationship Id="rId25" Type="http://schemas.openxmlformats.org/officeDocument/2006/relationships/image" Target="../media/image124.png"/><Relationship Id="rId46" Type="http://schemas.openxmlformats.org/officeDocument/2006/relationships/customXml" Target="../ink/ink177.xml"/><Relationship Id="rId67" Type="http://schemas.openxmlformats.org/officeDocument/2006/relationships/image" Target="../media/image190.png"/><Relationship Id="rId272" Type="http://schemas.openxmlformats.org/officeDocument/2006/relationships/customXml" Target="../ink/ink291.xml"/><Relationship Id="rId293" Type="http://schemas.openxmlformats.org/officeDocument/2006/relationships/image" Target="../media/image301.png"/><Relationship Id="rId307" Type="http://schemas.openxmlformats.org/officeDocument/2006/relationships/image" Target="../media/image308.png"/><Relationship Id="rId328" Type="http://schemas.openxmlformats.org/officeDocument/2006/relationships/customXml" Target="../ink/ink320.xml"/><Relationship Id="rId88" Type="http://schemas.openxmlformats.org/officeDocument/2006/relationships/customXml" Target="../ink/ink198.xml"/><Relationship Id="rId111" Type="http://schemas.openxmlformats.org/officeDocument/2006/relationships/image" Target="../media/image213.png"/><Relationship Id="rId132" Type="http://schemas.openxmlformats.org/officeDocument/2006/relationships/customXml" Target="../ink/ink220.xml"/><Relationship Id="rId153" Type="http://schemas.openxmlformats.org/officeDocument/2006/relationships/image" Target="../media/image233.png"/><Relationship Id="rId174" Type="http://schemas.openxmlformats.org/officeDocument/2006/relationships/customXml" Target="../ink/ink241.xml"/><Relationship Id="rId195" Type="http://schemas.openxmlformats.org/officeDocument/2006/relationships/customXml" Target="../ink/ink252.xml"/><Relationship Id="rId209" Type="http://schemas.openxmlformats.org/officeDocument/2006/relationships/customXml" Target="../ink/ink259.xml"/><Relationship Id="rId220" Type="http://schemas.openxmlformats.org/officeDocument/2006/relationships/image" Target="../media/image266.png"/><Relationship Id="rId241" Type="http://schemas.openxmlformats.org/officeDocument/2006/relationships/customXml" Target="../ink/ink275.xml"/><Relationship Id="rId15" Type="http://schemas.openxmlformats.org/officeDocument/2006/relationships/image" Target="../media/image119.png"/><Relationship Id="rId36" Type="http://schemas.openxmlformats.org/officeDocument/2006/relationships/customXml" Target="../ink/ink172.xml"/><Relationship Id="rId57" Type="http://schemas.openxmlformats.org/officeDocument/2006/relationships/image" Target="../media/image185.png"/><Relationship Id="rId262" Type="http://schemas.openxmlformats.org/officeDocument/2006/relationships/image" Target="../media/image287.png"/><Relationship Id="rId283" Type="http://schemas.openxmlformats.org/officeDocument/2006/relationships/customXml" Target="../ink/ink297.xml"/><Relationship Id="rId318" Type="http://schemas.openxmlformats.org/officeDocument/2006/relationships/customXml" Target="../ink/ink315.xml"/><Relationship Id="rId339" Type="http://schemas.openxmlformats.org/officeDocument/2006/relationships/image" Target="../media/image322.png"/><Relationship Id="rId78" Type="http://schemas.openxmlformats.org/officeDocument/2006/relationships/customXml" Target="../ink/ink193.xml"/><Relationship Id="rId99" Type="http://schemas.openxmlformats.org/officeDocument/2006/relationships/image" Target="../media/image207.png"/><Relationship Id="rId101" Type="http://schemas.openxmlformats.org/officeDocument/2006/relationships/image" Target="../media/image208.png"/><Relationship Id="rId122" Type="http://schemas.openxmlformats.org/officeDocument/2006/relationships/customXml" Target="../ink/ink215.xml"/><Relationship Id="rId143" Type="http://schemas.openxmlformats.org/officeDocument/2006/relationships/image" Target="../media/image228.png"/><Relationship Id="rId164" Type="http://schemas.openxmlformats.org/officeDocument/2006/relationships/customXml" Target="../ink/ink236.xml"/><Relationship Id="rId185" Type="http://schemas.openxmlformats.org/officeDocument/2006/relationships/customXml" Target="../ink/ink247.xml"/><Relationship Id="rId9" Type="http://schemas.openxmlformats.org/officeDocument/2006/relationships/image" Target="../media/image116.png"/><Relationship Id="rId210" Type="http://schemas.openxmlformats.org/officeDocument/2006/relationships/image" Target="../media/image261.png"/><Relationship Id="rId26" Type="http://schemas.openxmlformats.org/officeDocument/2006/relationships/customXml" Target="../ink/ink167.xml"/><Relationship Id="rId231" Type="http://schemas.openxmlformats.org/officeDocument/2006/relationships/customXml" Target="../ink/ink270.xml"/><Relationship Id="rId252" Type="http://schemas.openxmlformats.org/officeDocument/2006/relationships/image" Target="../media/image282.png"/><Relationship Id="rId273" Type="http://schemas.openxmlformats.org/officeDocument/2006/relationships/customXml" Target="../ink/ink292.xml"/><Relationship Id="rId294" Type="http://schemas.openxmlformats.org/officeDocument/2006/relationships/customXml" Target="../ink/ink303.xml"/><Relationship Id="rId308" Type="http://schemas.openxmlformats.org/officeDocument/2006/relationships/customXml" Target="../ink/ink310.xml"/><Relationship Id="rId329" Type="http://schemas.openxmlformats.org/officeDocument/2006/relationships/image" Target="../media/image317.png"/><Relationship Id="rId47" Type="http://schemas.openxmlformats.org/officeDocument/2006/relationships/image" Target="../media/image180.png"/><Relationship Id="rId68" Type="http://schemas.openxmlformats.org/officeDocument/2006/relationships/customXml" Target="../ink/ink188.xml"/><Relationship Id="rId89" Type="http://schemas.openxmlformats.org/officeDocument/2006/relationships/image" Target="../media/image202.png"/><Relationship Id="rId112" Type="http://schemas.openxmlformats.org/officeDocument/2006/relationships/customXml" Target="../ink/ink210.xml"/><Relationship Id="rId133" Type="http://schemas.openxmlformats.org/officeDocument/2006/relationships/image" Target="../media/image223.png"/><Relationship Id="rId154" Type="http://schemas.openxmlformats.org/officeDocument/2006/relationships/customXml" Target="../ink/ink231.xml"/><Relationship Id="rId175" Type="http://schemas.openxmlformats.org/officeDocument/2006/relationships/image" Target="../media/image244.png"/><Relationship Id="rId196" Type="http://schemas.openxmlformats.org/officeDocument/2006/relationships/image" Target="../media/image254.png"/><Relationship Id="rId200" Type="http://schemas.openxmlformats.org/officeDocument/2006/relationships/image" Target="../media/image256.png"/><Relationship Id="rId16" Type="http://schemas.openxmlformats.org/officeDocument/2006/relationships/customXml" Target="../ink/ink162.xml"/><Relationship Id="rId221" Type="http://schemas.openxmlformats.org/officeDocument/2006/relationships/customXml" Target="../ink/ink265.xml"/><Relationship Id="rId242" Type="http://schemas.openxmlformats.org/officeDocument/2006/relationships/image" Target="../media/image277.png"/><Relationship Id="rId263" Type="http://schemas.openxmlformats.org/officeDocument/2006/relationships/customXml" Target="../ink/ink286.xml"/><Relationship Id="rId284" Type="http://schemas.openxmlformats.org/officeDocument/2006/relationships/image" Target="../media/image297.png"/><Relationship Id="rId319" Type="http://schemas.openxmlformats.org/officeDocument/2006/relationships/image" Target="../media/image312.png"/><Relationship Id="rId37" Type="http://schemas.openxmlformats.org/officeDocument/2006/relationships/image" Target="../media/image175.png"/><Relationship Id="rId58" Type="http://schemas.openxmlformats.org/officeDocument/2006/relationships/customXml" Target="../ink/ink183.xml"/><Relationship Id="rId79" Type="http://schemas.openxmlformats.org/officeDocument/2006/relationships/image" Target="../media/image197.png"/><Relationship Id="rId102" Type="http://schemas.openxmlformats.org/officeDocument/2006/relationships/customXml" Target="../ink/ink205.xml"/><Relationship Id="rId123" Type="http://schemas.openxmlformats.org/officeDocument/2006/relationships/image" Target="../media/image219.png"/><Relationship Id="rId144" Type="http://schemas.openxmlformats.org/officeDocument/2006/relationships/customXml" Target="../ink/ink226.xml"/><Relationship Id="rId330" Type="http://schemas.openxmlformats.org/officeDocument/2006/relationships/customXml" Target="../ink/ink321.xml"/><Relationship Id="rId90" Type="http://schemas.openxmlformats.org/officeDocument/2006/relationships/customXml" Target="../ink/ink199.xml"/><Relationship Id="rId165" Type="http://schemas.openxmlformats.org/officeDocument/2006/relationships/image" Target="../media/image239.png"/><Relationship Id="rId186" Type="http://schemas.openxmlformats.org/officeDocument/2006/relationships/image" Target="../media/image249.png"/><Relationship Id="rId211" Type="http://schemas.openxmlformats.org/officeDocument/2006/relationships/customXml" Target="../ink/ink260.xml"/><Relationship Id="rId232" Type="http://schemas.openxmlformats.org/officeDocument/2006/relationships/image" Target="../media/image272.png"/><Relationship Id="rId253" Type="http://schemas.openxmlformats.org/officeDocument/2006/relationships/customXml" Target="../ink/ink281.xml"/><Relationship Id="rId274" Type="http://schemas.openxmlformats.org/officeDocument/2006/relationships/image" Target="../media/image292.png"/><Relationship Id="rId295" Type="http://schemas.openxmlformats.org/officeDocument/2006/relationships/image" Target="../media/image302.png"/><Relationship Id="rId309" Type="http://schemas.openxmlformats.org/officeDocument/2006/relationships/image" Target="../media/image309.png"/><Relationship Id="rId27" Type="http://schemas.openxmlformats.org/officeDocument/2006/relationships/image" Target="../media/image1700.png"/><Relationship Id="rId48" Type="http://schemas.openxmlformats.org/officeDocument/2006/relationships/customXml" Target="../ink/ink178.xml"/><Relationship Id="rId69" Type="http://schemas.openxmlformats.org/officeDocument/2006/relationships/customXml" Target="../ink/ink189.xml"/><Relationship Id="rId113" Type="http://schemas.openxmlformats.org/officeDocument/2006/relationships/image" Target="../media/image214.png"/><Relationship Id="rId134" Type="http://schemas.openxmlformats.org/officeDocument/2006/relationships/customXml" Target="../ink/ink221.xml"/><Relationship Id="rId320" Type="http://schemas.openxmlformats.org/officeDocument/2006/relationships/customXml" Target="../ink/ink316.xml"/><Relationship Id="rId80" Type="http://schemas.openxmlformats.org/officeDocument/2006/relationships/customXml" Target="../ink/ink194.xml"/><Relationship Id="rId155" Type="http://schemas.openxmlformats.org/officeDocument/2006/relationships/image" Target="../media/image234.png"/><Relationship Id="rId176" Type="http://schemas.openxmlformats.org/officeDocument/2006/relationships/customXml" Target="../ink/ink242.xml"/><Relationship Id="rId197" Type="http://schemas.openxmlformats.org/officeDocument/2006/relationships/customXml" Target="../ink/ink253.xml"/><Relationship Id="rId201" Type="http://schemas.openxmlformats.org/officeDocument/2006/relationships/customXml" Target="../ink/ink255.xml"/><Relationship Id="rId222" Type="http://schemas.openxmlformats.org/officeDocument/2006/relationships/image" Target="../media/image267.png"/><Relationship Id="rId243" Type="http://schemas.openxmlformats.org/officeDocument/2006/relationships/customXml" Target="../ink/ink276.xml"/><Relationship Id="rId264" Type="http://schemas.openxmlformats.org/officeDocument/2006/relationships/image" Target="../media/image288.png"/><Relationship Id="rId285" Type="http://schemas.openxmlformats.org/officeDocument/2006/relationships/customXml" Target="../ink/ink298.xml"/><Relationship Id="rId17" Type="http://schemas.openxmlformats.org/officeDocument/2006/relationships/image" Target="../media/image120.png"/><Relationship Id="rId38" Type="http://schemas.openxmlformats.org/officeDocument/2006/relationships/customXml" Target="../ink/ink173.xml"/><Relationship Id="rId59" Type="http://schemas.openxmlformats.org/officeDocument/2006/relationships/image" Target="../media/image186.png"/><Relationship Id="rId103" Type="http://schemas.openxmlformats.org/officeDocument/2006/relationships/image" Target="../media/image209.png"/><Relationship Id="rId124" Type="http://schemas.openxmlformats.org/officeDocument/2006/relationships/customXml" Target="../ink/ink216.xml"/><Relationship Id="rId310" Type="http://schemas.openxmlformats.org/officeDocument/2006/relationships/customXml" Target="../ink/ink311.xml"/><Relationship Id="rId70" Type="http://schemas.openxmlformats.org/officeDocument/2006/relationships/image" Target="../media/image191.png"/><Relationship Id="rId91" Type="http://schemas.openxmlformats.org/officeDocument/2006/relationships/image" Target="../media/image203.png"/><Relationship Id="rId145" Type="http://schemas.openxmlformats.org/officeDocument/2006/relationships/image" Target="../media/image229.png"/><Relationship Id="rId166" Type="http://schemas.openxmlformats.org/officeDocument/2006/relationships/customXml" Target="../ink/ink237.xml"/><Relationship Id="rId187" Type="http://schemas.openxmlformats.org/officeDocument/2006/relationships/customXml" Target="../ink/ink248.xml"/><Relationship Id="rId331" Type="http://schemas.openxmlformats.org/officeDocument/2006/relationships/image" Target="../media/image318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62.png"/><Relationship Id="rId233" Type="http://schemas.openxmlformats.org/officeDocument/2006/relationships/customXml" Target="../ink/ink271.xml"/><Relationship Id="rId254" Type="http://schemas.openxmlformats.org/officeDocument/2006/relationships/image" Target="../media/image283.png"/><Relationship Id="rId28" Type="http://schemas.openxmlformats.org/officeDocument/2006/relationships/customXml" Target="../ink/ink168.xml"/><Relationship Id="rId49" Type="http://schemas.openxmlformats.org/officeDocument/2006/relationships/image" Target="../media/image181.png"/><Relationship Id="rId114" Type="http://schemas.openxmlformats.org/officeDocument/2006/relationships/customXml" Target="../ink/ink211.xml"/><Relationship Id="rId275" Type="http://schemas.openxmlformats.org/officeDocument/2006/relationships/customXml" Target="../ink/ink293.xml"/><Relationship Id="rId296" Type="http://schemas.openxmlformats.org/officeDocument/2006/relationships/customXml" Target="../ink/ink304.xml"/><Relationship Id="rId300" Type="http://schemas.openxmlformats.org/officeDocument/2006/relationships/customXml" Target="../ink/ink306.xml"/><Relationship Id="rId60" Type="http://schemas.openxmlformats.org/officeDocument/2006/relationships/customXml" Target="../ink/ink184.xml"/><Relationship Id="rId81" Type="http://schemas.openxmlformats.org/officeDocument/2006/relationships/image" Target="../media/image198.png"/><Relationship Id="rId135" Type="http://schemas.openxmlformats.org/officeDocument/2006/relationships/image" Target="../media/image224.png"/><Relationship Id="rId156" Type="http://schemas.openxmlformats.org/officeDocument/2006/relationships/customXml" Target="../ink/ink232.xml"/><Relationship Id="rId177" Type="http://schemas.openxmlformats.org/officeDocument/2006/relationships/customXml" Target="../ink/ink243.xml"/><Relationship Id="rId198" Type="http://schemas.openxmlformats.org/officeDocument/2006/relationships/image" Target="../media/image255.png"/><Relationship Id="rId321" Type="http://schemas.openxmlformats.org/officeDocument/2006/relationships/image" Target="../media/image313.png"/><Relationship Id="rId202" Type="http://schemas.openxmlformats.org/officeDocument/2006/relationships/image" Target="../media/image257.png"/><Relationship Id="rId223" Type="http://schemas.openxmlformats.org/officeDocument/2006/relationships/customXml" Target="../ink/ink266.xml"/><Relationship Id="rId244" Type="http://schemas.openxmlformats.org/officeDocument/2006/relationships/image" Target="../media/image278.png"/><Relationship Id="rId18" Type="http://schemas.openxmlformats.org/officeDocument/2006/relationships/customXml" Target="../ink/ink163.xml"/><Relationship Id="rId39" Type="http://schemas.openxmlformats.org/officeDocument/2006/relationships/image" Target="../media/image176.png"/><Relationship Id="rId265" Type="http://schemas.openxmlformats.org/officeDocument/2006/relationships/customXml" Target="../ink/ink287.xml"/><Relationship Id="rId286" Type="http://schemas.openxmlformats.org/officeDocument/2006/relationships/customXml" Target="../ink/ink299.xml"/><Relationship Id="rId50" Type="http://schemas.openxmlformats.org/officeDocument/2006/relationships/customXml" Target="../ink/ink179.xml"/><Relationship Id="rId104" Type="http://schemas.openxmlformats.org/officeDocument/2006/relationships/customXml" Target="../ink/ink206.xml"/><Relationship Id="rId125" Type="http://schemas.openxmlformats.org/officeDocument/2006/relationships/image" Target="../media/image220.png"/><Relationship Id="rId146" Type="http://schemas.openxmlformats.org/officeDocument/2006/relationships/customXml" Target="../ink/ink227.xml"/><Relationship Id="rId167" Type="http://schemas.openxmlformats.org/officeDocument/2006/relationships/image" Target="../media/image240.png"/><Relationship Id="rId188" Type="http://schemas.openxmlformats.org/officeDocument/2006/relationships/image" Target="../media/image250.png"/><Relationship Id="rId311" Type="http://schemas.openxmlformats.org/officeDocument/2006/relationships/image" Target="../media/image310.png"/><Relationship Id="rId332" Type="http://schemas.openxmlformats.org/officeDocument/2006/relationships/customXml" Target="../ink/ink322.xml"/><Relationship Id="rId71" Type="http://schemas.openxmlformats.org/officeDocument/2006/relationships/customXml" Target="../ink/ink190.xml"/><Relationship Id="rId92" Type="http://schemas.openxmlformats.org/officeDocument/2006/relationships/customXml" Target="../ink/ink200.xml"/><Relationship Id="rId213" Type="http://schemas.openxmlformats.org/officeDocument/2006/relationships/customXml" Target="../ink/ink261.xml"/><Relationship Id="rId234" Type="http://schemas.openxmlformats.org/officeDocument/2006/relationships/image" Target="../media/image273.png"/><Relationship Id="rId2" Type="http://schemas.openxmlformats.org/officeDocument/2006/relationships/customXml" Target="../ink/ink157.xml"/><Relationship Id="rId29" Type="http://schemas.openxmlformats.org/officeDocument/2006/relationships/image" Target="../media/image171.png"/><Relationship Id="rId255" Type="http://schemas.openxmlformats.org/officeDocument/2006/relationships/customXml" Target="../ink/ink282.xml"/><Relationship Id="rId276" Type="http://schemas.openxmlformats.org/officeDocument/2006/relationships/image" Target="../media/image293.png"/><Relationship Id="rId297" Type="http://schemas.openxmlformats.org/officeDocument/2006/relationships/image" Target="../media/image303.png"/><Relationship Id="rId40" Type="http://schemas.openxmlformats.org/officeDocument/2006/relationships/customXml" Target="../ink/ink174.xml"/><Relationship Id="rId115" Type="http://schemas.openxmlformats.org/officeDocument/2006/relationships/image" Target="../media/image215.png"/><Relationship Id="rId136" Type="http://schemas.openxmlformats.org/officeDocument/2006/relationships/customXml" Target="../ink/ink222.xml"/><Relationship Id="rId157" Type="http://schemas.openxmlformats.org/officeDocument/2006/relationships/image" Target="../media/image235.png"/><Relationship Id="rId178" Type="http://schemas.openxmlformats.org/officeDocument/2006/relationships/image" Target="../media/image245.png"/><Relationship Id="rId301" Type="http://schemas.openxmlformats.org/officeDocument/2006/relationships/image" Target="../media/image305.png"/><Relationship Id="rId322" Type="http://schemas.openxmlformats.org/officeDocument/2006/relationships/customXml" Target="../ink/ink317.xml"/><Relationship Id="rId61" Type="http://schemas.openxmlformats.org/officeDocument/2006/relationships/image" Target="../media/image187.png"/><Relationship Id="rId82" Type="http://schemas.openxmlformats.org/officeDocument/2006/relationships/customXml" Target="../ink/ink195.xml"/><Relationship Id="rId199" Type="http://schemas.openxmlformats.org/officeDocument/2006/relationships/customXml" Target="../ink/ink254.xml"/><Relationship Id="rId203" Type="http://schemas.openxmlformats.org/officeDocument/2006/relationships/customXml" Target="../ink/ink256.xml"/><Relationship Id="rId19" Type="http://schemas.openxmlformats.org/officeDocument/2006/relationships/image" Target="../media/image121.png"/><Relationship Id="rId224" Type="http://schemas.openxmlformats.org/officeDocument/2006/relationships/image" Target="../media/image268.png"/><Relationship Id="rId245" Type="http://schemas.openxmlformats.org/officeDocument/2006/relationships/customXml" Target="../ink/ink277.xml"/><Relationship Id="rId266" Type="http://schemas.openxmlformats.org/officeDocument/2006/relationships/customXml" Target="../ink/ink288.xml"/><Relationship Id="rId287" Type="http://schemas.openxmlformats.org/officeDocument/2006/relationships/image" Target="../media/image298.png"/><Relationship Id="rId30" Type="http://schemas.openxmlformats.org/officeDocument/2006/relationships/customXml" Target="../ink/ink169.xml"/><Relationship Id="rId105" Type="http://schemas.openxmlformats.org/officeDocument/2006/relationships/image" Target="../media/image210.png"/><Relationship Id="rId126" Type="http://schemas.openxmlformats.org/officeDocument/2006/relationships/customXml" Target="../ink/ink217.xml"/><Relationship Id="rId147" Type="http://schemas.openxmlformats.org/officeDocument/2006/relationships/image" Target="../media/image230.png"/><Relationship Id="rId168" Type="http://schemas.openxmlformats.org/officeDocument/2006/relationships/customXml" Target="../ink/ink238.xml"/><Relationship Id="rId312" Type="http://schemas.openxmlformats.org/officeDocument/2006/relationships/customXml" Target="../ink/ink312.xml"/><Relationship Id="rId333" Type="http://schemas.openxmlformats.org/officeDocument/2006/relationships/image" Target="../media/image319.png"/><Relationship Id="rId51" Type="http://schemas.openxmlformats.org/officeDocument/2006/relationships/image" Target="../media/image182.png"/><Relationship Id="rId93" Type="http://schemas.openxmlformats.org/officeDocument/2006/relationships/image" Target="../media/image204.png"/><Relationship Id="rId189" Type="http://schemas.openxmlformats.org/officeDocument/2006/relationships/customXml" Target="../ink/ink249.xml"/><Relationship Id="rId214" Type="http://schemas.openxmlformats.org/officeDocument/2006/relationships/image" Target="../media/image263.png"/><Relationship Id="rId235" Type="http://schemas.openxmlformats.org/officeDocument/2006/relationships/customXml" Target="../ink/ink272.xml"/><Relationship Id="rId256" Type="http://schemas.openxmlformats.org/officeDocument/2006/relationships/image" Target="../media/image284.png"/><Relationship Id="rId277" Type="http://schemas.openxmlformats.org/officeDocument/2006/relationships/customXml" Target="../ink/ink294.xml"/><Relationship Id="rId298" Type="http://schemas.openxmlformats.org/officeDocument/2006/relationships/customXml" Target="../ink/ink305.xml"/><Relationship Id="rId116" Type="http://schemas.openxmlformats.org/officeDocument/2006/relationships/customXml" Target="../ink/ink212.xml"/><Relationship Id="rId137" Type="http://schemas.openxmlformats.org/officeDocument/2006/relationships/image" Target="../media/image225.png"/><Relationship Id="rId158" Type="http://schemas.openxmlformats.org/officeDocument/2006/relationships/customXml" Target="../ink/ink233.xml"/><Relationship Id="rId302" Type="http://schemas.openxmlformats.org/officeDocument/2006/relationships/customXml" Target="../ink/ink307.xml"/><Relationship Id="rId323" Type="http://schemas.openxmlformats.org/officeDocument/2006/relationships/image" Target="../media/image314.png"/><Relationship Id="rId20" Type="http://schemas.openxmlformats.org/officeDocument/2006/relationships/customXml" Target="../ink/ink164.xml"/><Relationship Id="rId41" Type="http://schemas.openxmlformats.org/officeDocument/2006/relationships/image" Target="../media/image177.png"/><Relationship Id="rId62" Type="http://schemas.openxmlformats.org/officeDocument/2006/relationships/customXml" Target="../ink/ink185.xml"/><Relationship Id="rId83" Type="http://schemas.openxmlformats.org/officeDocument/2006/relationships/image" Target="../media/image199.png"/><Relationship Id="rId179" Type="http://schemas.openxmlformats.org/officeDocument/2006/relationships/customXml" Target="../ink/ink244.xml"/><Relationship Id="rId190" Type="http://schemas.openxmlformats.org/officeDocument/2006/relationships/image" Target="../media/image251.png"/><Relationship Id="rId204" Type="http://schemas.openxmlformats.org/officeDocument/2006/relationships/image" Target="../media/image258.png"/><Relationship Id="rId225" Type="http://schemas.openxmlformats.org/officeDocument/2006/relationships/customXml" Target="../ink/ink267.xml"/><Relationship Id="rId246" Type="http://schemas.openxmlformats.org/officeDocument/2006/relationships/image" Target="../media/image279.png"/><Relationship Id="rId267" Type="http://schemas.openxmlformats.org/officeDocument/2006/relationships/image" Target="../media/image289.png"/><Relationship Id="rId288" Type="http://schemas.openxmlformats.org/officeDocument/2006/relationships/customXml" Target="../ink/ink300.xml"/><Relationship Id="rId106" Type="http://schemas.openxmlformats.org/officeDocument/2006/relationships/customXml" Target="../ink/ink207.xml"/><Relationship Id="rId127" Type="http://schemas.openxmlformats.org/officeDocument/2006/relationships/image" Target="../media/image221.png"/><Relationship Id="rId313" Type="http://schemas.openxmlformats.org/officeDocument/2006/relationships/image" Target="../media/image192.png"/><Relationship Id="rId10" Type="http://schemas.openxmlformats.org/officeDocument/2006/relationships/customXml" Target="../ink/ink159.xml"/><Relationship Id="rId31" Type="http://schemas.openxmlformats.org/officeDocument/2006/relationships/image" Target="../media/image172.png"/><Relationship Id="rId52" Type="http://schemas.openxmlformats.org/officeDocument/2006/relationships/customXml" Target="../ink/ink180.xml"/><Relationship Id="rId73" Type="http://schemas.openxmlformats.org/officeDocument/2006/relationships/image" Target="../media/image194.png"/><Relationship Id="rId94" Type="http://schemas.openxmlformats.org/officeDocument/2006/relationships/customXml" Target="../ink/ink201.xml"/><Relationship Id="rId148" Type="http://schemas.openxmlformats.org/officeDocument/2006/relationships/customXml" Target="../ink/ink228.xml"/><Relationship Id="rId169" Type="http://schemas.openxmlformats.org/officeDocument/2006/relationships/image" Target="../media/image241.png"/><Relationship Id="rId334" Type="http://schemas.openxmlformats.org/officeDocument/2006/relationships/customXml" Target="../ink/ink323.xml"/><Relationship Id="rId180" Type="http://schemas.openxmlformats.org/officeDocument/2006/relationships/image" Target="../media/image246.png"/><Relationship Id="rId215" Type="http://schemas.openxmlformats.org/officeDocument/2006/relationships/customXml" Target="../ink/ink262.xml"/><Relationship Id="rId236" Type="http://schemas.openxmlformats.org/officeDocument/2006/relationships/image" Target="../media/image274.png"/><Relationship Id="rId257" Type="http://schemas.openxmlformats.org/officeDocument/2006/relationships/customXml" Target="../ink/ink283.xml"/><Relationship Id="rId278" Type="http://schemas.openxmlformats.org/officeDocument/2006/relationships/image" Target="../media/image294.png"/><Relationship Id="rId303" Type="http://schemas.openxmlformats.org/officeDocument/2006/relationships/image" Target="../media/image306.png"/><Relationship Id="rId42" Type="http://schemas.openxmlformats.org/officeDocument/2006/relationships/customXml" Target="../ink/ink175.xml"/><Relationship Id="rId84" Type="http://schemas.openxmlformats.org/officeDocument/2006/relationships/customXml" Target="../ink/ink196.xml"/><Relationship Id="rId138" Type="http://schemas.openxmlformats.org/officeDocument/2006/relationships/customXml" Target="../ink/ink223.xml"/><Relationship Id="rId191" Type="http://schemas.openxmlformats.org/officeDocument/2006/relationships/customXml" Target="../ink/ink250.xml"/><Relationship Id="rId205" Type="http://schemas.openxmlformats.org/officeDocument/2006/relationships/customXml" Target="../ink/ink257.xml"/><Relationship Id="rId247" Type="http://schemas.openxmlformats.org/officeDocument/2006/relationships/customXml" Target="../ink/ink278.xml"/><Relationship Id="rId107" Type="http://schemas.openxmlformats.org/officeDocument/2006/relationships/image" Target="../media/image211.png"/><Relationship Id="rId289" Type="http://schemas.openxmlformats.org/officeDocument/2006/relationships/image" Target="../media/image299.png"/><Relationship Id="rId11" Type="http://schemas.openxmlformats.org/officeDocument/2006/relationships/image" Target="../media/image117.png"/><Relationship Id="rId53" Type="http://schemas.openxmlformats.org/officeDocument/2006/relationships/image" Target="../media/image183.png"/><Relationship Id="rId149" Type="http://schemas.openxmlformats.org/officeDocument/2006/relationships/image" Target="../media/image231.png"/><Relationship Id="rId314" Type="http://schemas.openxmlformats.org/officeDocument/2006/relationships/customXml" Target="../ink/ink313.xml"/><Relationship Id="rId95" Type="http://schemas.openxmlformats.org/officeDocument/2006/relationships/image" Target="../media/image205.png"/><Relationship Id="rId160" Type="http://schemas.openxmlformats.org/officeDocument/2006/relationships/customXml" Target="../ink/ink234.xml"/><Relationship Id="rId216" Type="http://schemas.openxmlformats.org/officeDocument/2006/relationships/image" Target="../media/image264.png"/><Relationship Id="rId258" Type="http://schemas.openxmlformats.org/officeDocument/2006/relationships/image" Target="../media/image285.png"/><Relationship Id="rId22" Type="http://schemas.openxmlformats.org/officeDocument/2006/relationships/customXml" Target="../ink/ink165.xml"/><Relationship Id="rId64" Type="http://schemas.openxmlformats.org/officeDocument/2006/relationships/customXml" Target="../ink/ink186.xml"/><Relationship Id="rId118" Type="http://schemas.openxmlformats.org/officeDocument/2006/relationships/customXml" Target="../ink/ink213.xml"/><Relationship Id="rId325" Type="http://schemas.openxmlformats.org/officeDocument/2006/relationships/image" Target="../media/image315.png"/><Relationship Id="rId171" Type="http://schemas.openxmlformats.org/officeDocument/2006/relationships/image" Target="../media/image242.png"/><Relationship Id="rId227" Type="http://schemas.openxmlformats.org/officeDocument/2006/relationships/customXml" Target="../ink/ink268.xml"/><Relationship Id="rId269" Type="http://schemas.openxmlformats.org/officeDocument/2006/relationships/image" Target="../media/image290.png"/><Relationship Id="rId33" Type="http://schemas.openxmlformats.org/officeDocument/2006/relationships/image" Target="../media/image173.png"/><Relationship Id="rId129" Type="http://schemas.openxmlformats.org/officeDocument/2006/relationships/image" Target="../media/image222.png"/><Relationship Id="rId280" Type="http://schemas.openxmlformats.org/officeDocument/2006/relationships/image" Target="../media/image295.png"/><Relationship Id="rId336" Type="http://schemas.openxmlformats.org/officeDocument/2006/relationships/customXml" Target="../ink/ink324.xml"/><Relationship Id="rId75" Type="http://schemas.openxmlformats.org/officeDocument/2006/relationships/image" Target="../media/image195.png"/><Relationship Id="rId140" Type="http://schemas.openxmlformats.org/officeDocument/2006/relationships/customXml" Target="../ink/ink224.xml"/><Relationship Id="rId182" Type="http://schemas.openxmlformats.org/officeDocument/2006/relationships/image" Target="../media/image247.png"/><Relationship Id="rId238" Type="http://schemas.openxmlformats.org/officeDocument/2006/relationships/image" Target="../media/image275.png"/><Relationship Id="rId291" Type="http://schemas.openxmlformats.org/officeDocument/2006/relationships/image" Target="../media/image300.png"/><Relationship Id="rId305" Type="http://schemas.openxmlformats.org/officeDocument/2006/relationships/image" Target="../media/image307.png"/><Relationship Id="rId44" Type="http://schemas.openxmlformats.org/officeDocument/2006/relationships/customXml" Target="../ink/ink176.xml"/><Relationship Id="rId86" Type="http://schemas.openxmlformats.org/officeDocument/2006/relationships/customXml" Target="../ink/ink197.xml"/><Relationship Id="rId151" Type="http://schemas.openxmlformats.org/officeDocument/2006/relationships/image" Target="../media/image232.png"/><Relationship Id="rId193" Type="http://schemas.openxmlformats.org/officeDocument/2006/relationships/customXml" Target="../ink/ink251.xml"/><Relationship Id="rId207" Type="http://schemas.openxmlformats.org/officeDocument/2006/relationships/customXml" Target="../ink/ink258.xml"/><Relationship Id="rId249" Type="http://schemas.openxmlformats.org/officeDocument/2006/relationships/customXml" Target="../ink/ink279.xml"/><Relationship Id="rId13" Type="http://schemas.openxmlformats.org/officeDocument/2006/relationships/image" Target="../media/image118.png"/><Relationship Id="rId109" Type="http://schemas.openxmlformats.org/officeDocument/2006/relationships/image" Target="../media/image212.png"/><Relationship Id="rId260" Type="http://schemas.openxmlformats.org/officeDocument/2006/relationships/image" Target="../media/image286.png"/><Relationship Id="rId316" Type="http://schemas.openxmlformats.org/officeDocument/2006/relationships/customXml" Target="../ink/ink314.xml"/><Relationship Id="rId55" Type="http://schemas.openxmlformats.org/officeDocument/2006/relationships/image" Target="../media/image184.png"/><Relationship Id="rId97" Type="http://schemas.openxmlformats.org/officeDocument/2006/relationships/image" Target="../media/image206.png"/><Relationship Id="rId120" Type="http://schemas.openxmlformats.org/officeDocument/2006/relationships/customXml" Target="../ink/ink214.xml"/><Relationship Id="rId162" Type="http://schemas.openxmlformats.org/officeDocument/2006/relationships/customXml" Target="../ink/ink235.xml"/><Relationship Id="rId218" Type="http://schemas.openxmlformats.org/officeDocument/2006/relationships/image" Target="../media/image265.png"/><Relationship Id="rId271" Type="http://schemas.openxmlformats.org/officeDocument/2006/relationships/image" Target="../media/image29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5.png"/><Relationship Id="rId299" Type="http://schemas.openxmlformats.org/officeDocument/2006/relationships/image" Target="../media/image454.png"/><Relationship Id="rId21" Type="http://schemas.openxmlformats.org/officeDocument/2006/relationships/image" Target="../media/image3180.png"/><Relationship Id="rId63" Type="http://schemas.openxmlformats.org/officeDocument/2006/relationships/image" Target="../media/image339.png"/><Relationship Id="rId159" Type="http://schemas.openxmlformats.org/officeDocument/2006/relationships/image" Target="../media/image385.png"/><Relationship Id="rId170" Type="http://schemas.openxmlformats.org/officeDocument/2006/relationships/customXml" Target="../ink/ink408.xml"/><Relationship Id="rId226" Type="http://schemas.openxmlformats.org/officeDocument/2006/relationships/customXml" Target="../ink/ink436.xml"/><Relationship Id="rId268" Type="http://schemas.openxmlformats.org/officeDocument/2006/relationships/image" Target="../media/image439.png"/><Relationship Id="rId32" Type="http://schemas.openxmlformats.org/officeDocument/2006/relationships/customXml" Target="../ink/ink339.xml"/><Relationship Id="rId74" Type="http://schemas.openxmlformats.org/officeDocument/2006/relationships/customXml" Target="../ink/ink360.xml"/><Relationship Id="rId128" Type="http://schemas.openxmlformats.org/officeDocument/2006/relationships/customXml" Target="../ink/ink387.xml"/><Relationship Id="rId181" Type="http://schemas.openxmlformats.org/officeDocument/2006/relationships/image" Target="../media/image396.png"/><Relationship Id="rId237" Type="http://schemas.openxmlformats.org/officeDocument/2006/relationships/image" Target="../media/image424.png"/><Relationship Id="rId279" Type="http://schemas.openxmlformats.org/officeDocument/2006/relationships/image" Target="../media/image444.png"/><Relationship Id="rId43" Type="http://schemas.openxmlformats.org/officeDocument/2006/relationships/image" Target="../media/image329.png"/><Relationship Id="rId139" Type="http://schemas.openxmlformats.org/officeDocument/2006/relationships/image" Target="../media/image376.png"/><Relationship Id="rId290" Type="http://schemas.openxmlformats.org/officeDocument/2006/relationships/customXml" Target="../ink/ink469.xml"/><Relationship Id="rId304" Type="http://schemas.openxmlformats.org/officeDocument/2006/relationships/customXml" Target="../ink/ink476.xml"/><Relationship Id="rId85" Type="http://schemas.openxmlformats.org/officeDocument/2006/relationships/image" Target="../media/image350.png"/><Relationship Id="rId150" Type="http://schemas.openxmlformats.org/officeDocument/2006/relationships/customXml" Target="../ink/ink398.xml"/><Relationship Id="rId192" Type="http://schemas.openxmlformats.org/officeDocument/2006/relationships/customXml" Target="../ink/ink419.xml"/><Relationship Id="rId206" Type="http://schemas.openxmlformats.org/officeDocument/2006/relationships/customXml" Target="../ink/ink426.xml"/><Relationship Id="rId248" Type="http://schemas.openxmlformats.org/officeDocument/2006/relationships/image" Target="../media/image429.png"/><Relationship Id="rId12" Type="http://schemas.openxmlformats.org/officeDocument/2006/relationships/customXml" Target="../ink/ink329.xml"/><Relationship Id="rId108" Type="http://schemas.openxmlformats.org/officeDocument/2006/relationships/customXml" Target="../ink/ink377.xml"/><Relationship Id="rId315" Type="http://schemas.openxmlformats.org/officeDocument/2006/relationships/image" Target="../media/image462.png"/><Relationship Id="rId54" Type="http://schemas.openxmlformats.org/officeDocument/2006/relationships/customXml" Target="../ink/ink350.xml"/><Relationship Id="rId96" Type="http://schemas.openxmlformats.org/officeDocument/2006/relationships/customXml" Target="../ink/ink371.xml"/><Relationship Id="rId161" Type="http://schemas.openxmlformats.org/officeDocument/2006/relationships/image" Target="../media/image386.png"/><Relationship Id="rId217" Type="http://schemas.openxmlformats.org/officeDocument/2006/relationships/image" Target="../media/image414.png"/><Relationship Id="rId259" Type="http://schemas.openxmlformats.org/officeDocument/2006/relationships/customXml" Target="../ink/ink453.xml"/><Relationship Id="rId23" Type="http://schemas.openxmlformats.org/officeDocument/2006/relationships/image" Target="../media/image3190.png"/><Relationship Id="rId119" Type="http://schemas.openxmlformats.org/officeDocument/2006/relationships/image" Target="../media/image366.png"/><Relationship Id="rId270" Type="http://schemas.openxmlformats.org/officeDocument/2006/relationships/image" Target="../media/image440.png"/><Relationship Id="rId44" Type="http://schemas.openxmlformats.org/officeDocument/2006/relationships/customXml" Target="../ink/ink345.xml"/><Relationship Id="rId65" Type="http://schemas.openxmlformats.org/officeDocument/2006/relationships/image" Target="../media/image340.png"/><Relationship Id="rId86" Type="http://schemas.openxmlformats.org/officeDocument/2006/relationships/customXml" Target="../ink/ink366.xml"/><Relationship Id="rId130" Type="http://schemas.openxmlformats.org/officeDocument/2006/relationships/customXml" Target="../ink/ink388.xml"/><Relationship Id="rId151" Type="http://schemas.openxmlformats.org/officeDocument/2006/relationships/image" Target="../media/image382.png"/><Relationship Id="rId172" Type="http://schemas.openxmlformats.org/officeDocument/2006/relationships/customXml" Target="../ink/ink409.xml"/><Relationship Id="rId193" Type="http://schemas.openxmlformats.org/officeDocument/2006/relationships/image" Target="../media/image402.png"/><Relationship Id="rId207" Type="http://schemas.openxmlformats.org/officeDocument/2006/relationships/image" Target="../media/image409.png"/><Relationship Id="rId228" Type="http://schemas.openxmlformats.org/officeDocument/2006/relationships/customXml" Target="../ink/ink437.xml"/><Relationship Id="rId249" Type="http://schemas.openxmlformats.org/officeDocument/2006/relationships/customXml" Target="../ink/ink448.xml"/><Relationship Id="rId13" Type="http://schemas.openxmlformats.org/officeDocument/2006/relationships/image" Target="../media/image3140.png"/><Relationship Id="rId109" Type="http://schemas.openxmlformats.org/officeDocument/2006/relationships/image" Target="../media/image362.png"/><Relationship Id="rId260" Type="http://schemas.openxmlformats.org/officeDocument/2006/relationships/image" Target="../media/image435.png"/><Relationship Id="rId281" Type="http://schemas.openxmlformats.org/officeDocument/2006/relationships/image" Target="../media/image445.png"/><Relationship Id="rId34" Type="http://schemas.openxmlformats.org/officeDocument/2006/relationships/customXml" Target="../ink/ink340.xml"/><Relationship Id="rId55" Type="http://schemas.openxmlformats.org/officeDocument/2006/relationships/image" Target="../media/image335.png"/><Relationship Id="rId76" Type="http://schemas.openxmlformats.org/officeDocument/2006/relationships/customXml" Target="../ink/ink361.xml"/><Relationship Id="rId97" Type="http://schemas.openxmlformats.org/officeDocument/2006/relationships/image" Target="../media/image356.png"/><Relationship Id="rId120" Type="http://schemas.openxmlformats.org/officeDocument/2006/relationships/customXml" Target="../ink/ink383.xml"/><Relationship Id="rId141" Type="http://schemas.openxmlformats.org/officeDocument/2006/relationships/image" Target="../media/image377.png"/><Relationship Id="rId7" Type="http://schemas.openxmlformats.org/officeDocument/2006/relationships/image" Target="../media/image3110.png"/><Relationship Id="rId162" Type="http://schemas.openxmlformats.org/officeDocument/2006/relationships/customXml" Target="../ink/ink404.xml"/><Relationship Id="rId183" Type="http://schemas.openxmlformats.org/officeDocument/2006/relationships/image" Target="../media/image397.png"/><Relationship Id="rId218" Type="http://schemas.openxmlformats.org/officeDocument/2006/relationships/customXml" Target="../ink/ink432.xml"/><Relationship Id="rId239" Type="http://schemas.openxmlformats.org/officeDocument/2006/relationships/image" Target="../media/image425.png"/><Relationship Id="rId250" Type="http://schemas.openxmlformats.org/officeDocument/2006/relationships/image" Target="../media/image430.png"/><Relationship Id="rId271" Type="http://schemas.openxmlformats.org/officeDocument/2006/relationships/customXml" Target="../ink/ink459.xml"/><Relationship Id="rId292" Type="http://schemas.openxmlformats.org/officeDocument/2006/relationships/customXml" Target="../ink/ink470.xml"/><Relationship Id="rId306" Type="http://schemas.openxmlformats.org/officeDocument/2006/relationships/customXml" Target="../ink/ink477.xml"/><Relationship Id="rId24" Type="http://schemas.openxmlformats.org/officeDocument/2006/relationships/customXml" Target="../ink/ink335.xml"/><Relationship Id="rId45" Type="http://schemas.openxmlformats.org/officeDocument/2006/relationships/image" Target="../media/image330.png"/><Relationship Id="rId66" Type="http://schemas.openxmlformats.org/officeDocument/2006/relationships/customXml" Target="../ink/ink356.xml"/><Relationship Id="rId87" Type="http://schemas.openxmlformats.org/officeDocument/2006/relationships/image" Target="../media/image351.png"/><Relationship Id="rId110" Type="http://schemas.openxmlformats.org/officeDocument/2006/relationships/customXml" Target="../ink/ink378.xml"/><Relationship Id="rId131" Type="http://schemas.openxmlformats.org/officeDocument/2006/relationships/image" Target="../media/image372.png"/><Relationship Id="rId152" Type="http://schemas.openxmlformats.org/officeDocument/2006/relationships/customXml" Target="../ink/ink399.xml"/><Relationship Id="rId173" Type="http://schemas.openxmlformats.org/officeDocument/2006/relationships/image" Target="../media/image392.png"/><Relationship Id="rId194" Type="http://schemas.openxmlformats.org/officeDocument/2006/relationships/customXml" Target="../ink/ink420.xml"/><Relationship Id="rId208" Type="http://schemas.openxmlformats.org/officeDocument/2006/relationships/customXml" Target="../ink/ink427.xml"/><Relationship Id="rId229" Type="http://schemas.openxmlformats.org/officeDocument/2006/relationships/image" Target="../media/image420.png"/><Relationship Id="rId240" Type="http://schemas.openxmlformats.org/officeDocument/2006/relationships/customXml" Target="../ink/ink443.xml"/><Relationship Id="rId261" Type="http://schemas.openxmlformats.org/officeDocument/2006/relationships/customXml" Target="../ink/ink454.xml"/><Relationship Id="rId14" Type="http://schemas.openxmlformats.org/officeDocument/2006/relationships/customXml" Target="../ink/ink330.xml"/><Relationship Id="rId35" Type="http://schemas.openxmlformats.org/officeDocument/2006/relationships/image" Target="../media/image325.png"/><Relationship Id="rId56" Type="http://schemas.openxmlformats.org/officeDocument/2006/relationships/customXml" Target="../ink/ink351.xml"/><Relationship Id="rId77" Type="http://schemas.openxmlformats.org/officeDocument/2006/relationships/image" Target="../media/image346.png"/><Relationship Id="rId100" Type="http://schemas.openxmlformats.org/officeDocument/2006/relationships/customXml" Target="../ink/ink373.xml"/><Relationship Id="rId282" Type="http://schemas.openxmlformats.org/officeDocument/2006/relationships/customXml" Target="../ink/ink465.xml"/><Relationship Id="rId8" Type="http://schemas.openxmlformats.org/officeDocument/2006/relationships/customXml" Target="../ink/ink327.xml"/><Relationship Id="rId98" Type="http://schemas.openxmlformats.org/officeDocument/2006/relationships/customXml" Target="../ink/ink372.xml"/><Relationship Id="rId121" Type="http://schemas.openxmlformats.org/officeDocument/2006/relationships/image" Target="../media/image367.png"/><Relationship Id="rId142" Type="http://schemas.openxmlformats.org/officeDocument/2006/relationships/customXml" Target="../ink/ink394.xml"/><Relationship Id="rId163" Type="http://schemas.openxmlformats.org/officeDocument/2006/relationships/image" Target="../media/image387.png"/><Relationship Id="rId184" Type="http://schemas.openxmlformats.org/officeDocument/2006/relationships/customXml" Target="../ink/ink415.xml"/><Relationship Id="rId219" Type="http://schemas.openxmlformats.org/officeDocument/2006/relationships/image" Target="../media/image415.png"/><Relationship Id="rId230" Type="http://schemas.openxmlformats.org/officeDocument/2006/relationships/customXml" Target="../ink/ink438.xml"/><Relationship Id="rId251" Type="http://schemas.openxmlformats.org/officeDocument/2006/relationships/customXml" Target="../ink/ink449.xml"/><Relationship Id="rId25" Type="http://schemas.openxmlformats.org/officeDocument/2006/relationships/image" Target="../media/image3200.png"/><Relationship Id="rId46" Type="http://schemas.openxmlformats.org/officeDocument/2006/relationships/customXml" Target="../ink/ink346.xml"/><Relationship Id="rId67" Type="http://schemas.openxmlformats.org/officeDocument/2006/relationships/image" Target="../media/image341.png"/><Relationship Id="rId272" Type="http://schemas.openxmlformats.org/officeDocument/2006/relationships/image" Target="../media/image441.png"/><Relationship Id="rId293" Type="http://schemas.openxmlformats.org/officeDocument/2006/relationships/image" Target="../media/image451.png"/><Relationship Id="rId307" Type="http://schemas.openxmlformats.org/officeDocument/2006/relationships/image" Target="../media/image458.png"/><Relationship Id="rId88" Type="http://schemas.openxmlformats.org/officeDocument/2006/relationships/customXml" Target="../ink/ink367.xml"/><Relationship Id="rId111" Type="http://schemas.openxmlformats.org/officeDocument/2006/relationships/image" Target="../media/image18.png"/><Relationship Id="rId132" Type="http://schemas.openxmlformats.org/officeDocument/2006/relationships/customXml" Target="../ink/ink389.xml"/><Relationship Id="rId153" Type="http://schemas.openxmlformats.org/officeDocument/2006/relationships/image" Target="../media/image47.png"/><Relationship Id="rId174" Type="http://schemas.openxmlformats.org/officeDocument/2006/relationships/customXml" Target="../ink/ink410.xml"/><Relationship Id="rId195" Type="http://schemas.openxmlformats.org/officeDocument/2006/relationships/image" Target="../media/image403.png"/><Relationship Id="rId209" Type="http://schemas.openxmlformats.org/officeDocument/2006/relationships/image" Target="../media/image410.png"/><Relationship Id="rId220" Type="http://schemas.openxmlformats.org/officeDocument/2006/relationships/customXml" Target="../ink/ink433.xml"/><Relationship Id="rId241" Type="http://schemas.openxmlformats.org/officeDocument/2006/relationships/image" Target="../media/image426.png"/><Relationship Id="rId15" Type="http://schemas.openxmlformats.org/officeDocument/2006/relationships/image" Target="../media/image3150.png"/><Relationship Id="rId36" Type="http://schemas.openxmlformats.org/officeDocument/2006/relationships/customXml" Target="../ink/ink341.xml"/><Relationship Id="rId57" Type="http://schemas.openxmlformats.org/officeDocument/2006/relationships/image" Target="../media/image336.png"/><Relationship Id="rId262" Type="http://schemas.openxmlformats.org/officeDocument/2006/relationships/image" Target="../media/image436.png"/><Relationship Id="rId283" Type="http://schemas.openxmlformats.org/officeDocument/2006/relationships/image" Target="../media/image446.png"/><Relationship Id="rId78" Type="http://schemas.openxmlformats.org/officeDocument/2006/relationships/customXml" Target="../ink/ink362.xml"/><Relationship Id="rId99" Type="http://schemas.openxmlformats.org/officeDocument/2006/relationships/image" Target="../media/image357.png"/><Relationship Id="rId101" Type="http://schemas.openxmlformats.org/officeDocument/2006/relationships/image" Target="../media/image358.png"/><Relationship Id="rId122" Type="http://schemas.openxmlformats.org/officeDocument/2006/relationships/customXml" Target="../ink/ink384.xml"/><Relationship Id="rId143" Type="http://schemas.openxmlformats.org/officeDocument/2006/relationships/image" Target="../media/image378.png"/><Relationship Id="rId164" Type="http://schemas.openxmlformats.org/officeDocument/2006/relationships/customXml" Target="../ink/ink405.xml"/><Relationship Id="rId185" Type="http://schemas.openxmlformats.org/officeDocument/2006/relationships/image" Target="../media/image398.png"/><Relationship Id="rId9" Type="http://schemas.openxmlformats.org/officeDocument/2006/relationships/image" Target="../media/image3120.png"/><Relationship Id="rId210" Type="http://schemas.openxmlformats.org/officeDocument/2006/relationships/customXml" Target="../ink/ink428.xml"/><Relationship Id="rId26" Type="http://schemas.openxmlformats.org/officeDocument/2006/relationships/customXml" Target="../ink/ink336.xml"/><Relationship Id="rId231" Type="http://schemas.openxmlformats.org/officeDocument/2006/relationships/image" Target="../media/image421.png"/><Relationship Id="rId252" Type="http://schemas.openxmlformats.org/officeDocument/2006/relationships/image" Target="../media/image431.png"/><Relationship Id="rId273" Type="http://schemas.openxmlformats.org/officeDocument/2006/relationships/customXml" Target="../ink/ink460.xml"/><Relationship Id="rId294" Type="http://schemas.openxmlformats.org/officeDocument/2006/relationships/customXml" Target="../ink/ink471.xml"/><Relationship Id="rId308" Type="http://schemas.openxmlformats.org/officeDocument/2006/relationships/customXml" Target="../ink/ink478.xml"/><Relationship Id="rId47" Type="http://schemas.openxmlformats.org/officeDocument/2006/relationships/image" Target="../media/image331.png"/><Relationship Id="rId68" Type="http://schemas.openxmlformats.org/officeDocument/2006/relationships/customXml" Target="../ink/ink357.xml"/><Relationship Id="rId89" Type="http://schemas.openxmlformats.org/officeDocument/2006/relationships/image" Target="../media/image352.png"/><Relationship Id="rId112" Type="http://schemas.openxmlformats.org/officeDocument/2006/relationships/customXml" Target="../ink/ink379.xml"/><Relationship Id="rId133" Type="http://schemas.openxmlformats.org/officeDocument/2006/relationships/image" Target="../media/image373.png"/><Relationship Id="rId154" Type="http://schemas.openxmlformats.org/officeDocument/2006/relationships/customXml" Target="../ink/ink400.xml"/><Relationship Id="rId175" Type="http://schemas.openxmlformats.org/officeDocument/2006/relationships/image" Target="../media/image393.png"/><Relationship Id="rId196" Type="http://schemas.openxmlformats.org/officeDocument/2006/relationships/customXml" Target="../ink/ink421.xml"/><Relationship Id="rId200" Type="http://schemas.openxmlformats.org/officeDocument/2006/relationships/customXml" Target="../ink/ink423.xml"/><Relationship Id="rId16" Type="http://schemas.openxmlformats.org/officeDocument/2006/relationships/customXml" Target="../ink/ink331.xml"/><Relationship Id="rId221" Type="http://schemas.openxmlformats.org/officeDocument/2006/relationships/image" Target="../media/image416.png"/><Relationship Id="rId242" Type="http://schemas.openxmlformats.org/officeDocument/2006/relationships/customXml" Target="../ink/ink444.xml"/><Relationship Id="rId263" Type="http://schemas.openxmlformats.org/officeDocument/2006/relationships/customXml" Target="../ink/ink455.xml"/><Relationship Id="rId284" Type="http://schemas.openxmlformats.org/officeDocument/2006/relationships/customXml" Target="../ink/ink466.xml"/><Relationship Id="rId37" Type="http://schemas.openxmlformats.org/officeDocument/2006/relationships/image" Target="../media/image326.png"/><Relationship Id="rId58" Type="http://schemas.openxmlformats.org/officeDocument/2006/relationships/customXml" Target="../ink/ink352.xml"/><Relationship Id="rId79" Type="http://schemas.openxmlformats.org/officeDocument/2006/relationships/image" Target="../media/image347.png"/><Relationship Id="rId102" Type="http://schemas.openxmlformats.org/officeDocument/2006/relationships/customXml" Target="../ink/ink374.xml"/><Relationship Id="rId123" Type="http://schemas.openxmlformats.org/officeDocument/2006/relationships/image" Target="../media/image368.png"/><Relationship Id="rId144" Type="http://schemas.openxmlformats.org/officeDocument/2006/relationships/customXml" Target="../ink/ink395.xml"/><Relationship Id="rId90" Type="http://schemas.openxmlformats.org/officeDocument/2006/relationships/customXml" Target="../ink/ink368.xml"/><Relationship Id="rId165" Type="http://schemas.openxmlformats.org/officeDocument/2006/relationships/image" Target="../media/image388.png"/><Relationship Id="rId186" Type="http://schemas.openxmlformats.org/officeDocument/2006/relationships/customXml" Target="../ink/ink416.xml"/><Relationship Id="rId211" Type="http://schemas.openxmlformats.org/officeDocument/2006/relationships/image" Target="../media/image411.png"/><Relationship Id="rId232" Type="http://schemas.openxmlformats.org/officeDocument/2006/relationships/customXml" Target="../ink/ink439.xml"/><Relationship Id="rId253" Type="http://schemas.openxmlformats.org/officeDocument/2006/relationships/customXml" Target="../ink/ink450.xml"/><Relationship Id="rId274" Type="http://schemas.openxmlformats.org/officeDocument/2006/relationships/customXml" Target="../ink/ink461.xml"/><Relationship Id="rId295" Type="http://schemas.openxmlformats.org/officeDocument/2006/relationships/image" Target="../media/image452.png"/><Relationship Id="rId309" Type="http://schemas.openxmlformats.org/officeDocument/2006/relationships/image" Target="../media/image459.png"/><Relationship Id="rId27" Type="http://schemas.openxmlformats.org/officeDocument/2006/relationships/image" Target="../media/image3210.png"/><Relationship Id="rId48" Type="http://schemas.openxmlformats.org/officeDocument/2006/relationships/customXml" Target="../ink/ink347.xml"/><Relationship Id="rId69" Type="http://schemas.openxmlformats.org/officeDocument/2006/relationships/image" Target="../media/image342.png"/><Relationship Id="rId113" Type="http://schemas.openxmlformats.org/officeDocument/2006/relationships/image" Target="../media/image363.png"/><Relationship Id="rId134" Type="http://schemas.openxmlformats.org/officeDocument/2006/relationships/customXml" Target="../ink/ink390.xml"/><Relationship Id="rId80" Type="http://schemas.openxmlformats.org/officeDocument/2006/relationships/customXml" Target="../ink/ink363.xml"/><Relationship Id="rId155" Type="http://schemas.openxmlformats.org/officeDocument/2006/relationships/image" Target="../media/image383.png"/><Relationship Id="rId176" Type="http://schemas.openxmlformats.org/officeDocument/2006/relationships/customXml" Target="../ink/ink411.xml"/><Relationship Id="rId197" Type="http://schemas.openxmlformats.org/officeDocument/2006/relationships/image" Target="../media/image404.png"/><Relationship Id="rId201" Type="http://schemas.openxmlformats.org/officeDocument/2006/relationships/image" Target="../media/image406.png"/><Relationship Id="rId222" Type="http://schemas.openxmlformats.org/officeDocument/2006/relationships/customXml" Target="../ink/ink434.xml"/><Relationship Id="rId243" Type="http://schemas.openxmlformats.org/officeDocument/2006/relationships/customXml" Target="../ink/ink445.xml"/><Relationship Id="rId264" Type="http://schemas.openxmlformats.org/officeDocument/2006/relationships/image" Target="../media/image437.png"/><Relationship Id="rId285" Type="http://schemas.openxmlformats.org/officeDocument/2006/relationships/image" Target="../media/image447.png"/><Relationship Id="rId17" Type="http://schemas.openxmlformats.org/officeDocument/2006/relationships/image" Target="../media/image3160.png"/><Relationship Id="rId38" Type="http://schemas.openxmlformats.org/officeDocument/2006/relationships/customXml" Target="../ink/ink342.xml"/><Relationship Id="rId59" Type="http://schemas.openxmlformats.org/officeDocument/2006/relationships/image" Target="../media/image337.png"/><Relationship Id="rId103" Type="http://schemas.openxmlformats.org/officeDocument/2006/relationships/image" Target="../media/image359.png"/><Relationship Id="rId124" Type="http://schemas.openxmlformats.org/officeDocument/2006/relationships/customXml" Target="../ink/ink385.xml"/><Relationship Id="rId310" Type="http://schemas.openxmlformats.org/officeDocument/2006/relationships/customXml" Target="../ink/ink479.xml"/><Relationship Id="rId70" Type="http://schemas.openxmlformats.org/officeDocument/2006/relationships/customXml" Target="../ink/ink358.xml"/><Relationship Id="rId91" Type="http://schemas.openxmlformats.org/officeDocument/2006/relationships/image" Target="../media/image353.png"/><Relationship Id="rId145" Type="http://schemas.openxmlformats.org/officeDocument/2006/relationships/image" Target="../media/image379.png"/><Relationship Id="rId166" Type="http://schemas.openxmlformats.org/officeDocument/2006/relationships/customXml" Target="../ink/ink406.xml"/><Relationship Id="rId187" Type="http://schemas.openxmlformats.org/officeDocument/2006/relationships/image" Target="../media/image3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29.xml"/><Relationship Id="rId233" Type="http://schemas.openxmlformats.org/officeDocument/2006/relationships/image" Target="../media/image422.png"/><Relationship Id="rId254" Type="http://schemas.openxmlformats.org/officeDocument/2006/relationships/image" Target="../media/image432.png"/><Relationship Id="rId28" Type="http://schemas.openxmlformats.org/officeDocument/2006/relationships/customXml" Target="../ink/ink337.xml"/><Relationship Id="rId49" Type="http://schemas.openxmlformats.org/officeDocument/2006/relationships/image" Target="../media/image332.png"/><Relationship Id="rId114" Type="http://schemas.openxmlformats.org/officeDocument/2006/relationships/customXml" Target="../ink/ink380.xml"/><Relationship Id="rId275" Type="http://schemas.openxmlformats.org/officeDocument/2006/relationships/image" Target="../media/image442.png"/><Relationship Id="rId296" Type="http://schemas.openxmlformats.org/officeDocument/2006/relationships/customXml" Target="../ink/ink472.xml"/><Relationship Id="rId300" Type="http://schemas.openxmlformats.org/officeDocument/2006/relationships/customXml" Target="../ink/ink474.xml"/><Relationship Id="rId60" Type="http://schemas.openxmlformats.org/officeDocument/2006/relationships/customXml" Target="../ink/ink353.xml"/><Relationship Id="rId81" Type="http://schemas.openxmlformats.org/officeDocument/2006/relationships/image" Target="../media/image348.png"/><Relationship Id="rId135" Type="http://schemas.openxmlformats.org/officeDocument/2006/relationships/image" Target="../media/image374.png"/><Relationship Id="rId156" Type="http://schemas.openxmlformats.org/officeDocument/2006/relationships/customXml" Target="../ink/ink401.xml"/><Relationship Id="rId177" Type="http://schemas.openxmlformats.org/officeDocument/2006/relationships/image" Target="../media/image394.png"/><Relationship Id="rId198" Type="http://schemas.openxmlformats.org/officeDocument/2006/relationships/customXml" Target="../ink/ink422.xml"/><Relationship Id="rId202" Type="http://schemas.openxmlformats.org/officeDocument/2006/relationships/customXml" Target="../ink/ink424.xml"/><Relationship Id="rId223" Type="http://schemas.openxmlformats.org/officeDocument/2006/relationships/image" Target="../media/image417.png"/><Relationship Id="rId244" Type="http://schemas.openxmlformats.org/officeDocument/2006/relationships/image" Target="../media/image427.png"/><Relationship Id="rId18" Type="http://schemas.openxmlformats.org/officeDocument/2006/relationships/customXml" Target="../ink/ink332.xml"/><Relationship Id="rId39" Type="http://schemas.openxmlformats.org/officeDocument/2006/relationships/image" Target="../media/image327.png"/><Relationship Id="rId265" Type="http://schemas.openxmlformats.org/officeDocument/2006/relationships/customXml" Target="../ink/ink456.xml"/><Relationship Id="rId286" Type="http://schemas.openxmlformats.org/officeDocument/2006/relationships/customXml" Target="../ink/ink467.xml"/><Relationship Id="rId50" Type="http://schemas.openxmlformats.org/officeDocument/2006/relationships/customXml" Target="../ink/ink348.xml"/><Relationship Id="rId104" Type="http://schemas.openxmlformats.org/officeDocument/2006/relationships/customXml" Target="../ink/ink375.xml"/><Relationship Id="rId125" Type="http://schemas.openxmlformats.org/officeDocument/2006/relationships/image" Target="../media/image369.png"/><Relationship Id="rId146" Type="http://schemas.openxmlformats.org/officeDocument/2006/relationships/customXml" Target="../ink/ink396.xml"/><Relationship Id="rId167" Type="http://schemas.openxmlformats.org/officeDocument/2006/relationships/image" Target="../media/image389.png"/><Relationship Id="rId188" Type="http://schemas.openxmlformats.org/officeDocument/2006/relationships/customXml" Target="../ink/ink417.xml"/><Relationship Id="rId311" Type="http://schemas.openxmlformats.org/officeDocument/2006/relationships/image" Target="../media/image460.png"/><Relationship Id="rId71" Type="http://schemas.openxmlformats.org/officeDocument/2006/relationships/image" Target="../media/image343.png"/><Relationship Id="rId92" Type="http://schemas.openxmlformats.org/officeDocument/2006/relationships/customXml" Target="../ink/ink369.xml"/><Relationship Id="rId213" Type="http://schemas.openxmlformats.org/officeDocument/2006/relationships/image" Target="../media/image412.png"/><Relationship Id="rId234" Type="http://schemas.openxmlformats.org/officeDocument/2006/relationships/customXml" Target="../ink/ink440.xml"/><Relationship Id="rId2" Type="http://schemas.openxmlformats.org/officeDocument/2006/relationships/customXml" Target="../ink/ink326.xml"/><Relationship Id="rId29" Type="http://schemas.openxmlformats.org/officeDocument/2006/relationships/image" Target="../media/image3220.png"/><Relationship Id="rId255" Type="http://schemas.openxmlformats.org/officeDocument/2006/relationships/customXml" Target="../ink/ink451.xml"/><Relationship Id="rId276" Type="http://schemas.openxmlformats.org/officeDocument/2006/relationships/customXml" Target="../ink/ink462.xml"/><Relationship Id="rId297" Type="http://schemas.openxmlformats.org/officeDocument/2006/relationships/image" Target="../media/image453.png"/><Relationship Id="rId40" Type="http://schemas.openxmlformats.org/officeDocument/2006/relationships/customXml" Target="../ink/ink343.xml"/><Relationship Id="rId115" Type="http://schemas.openxmlformats.org/officeDocument/2006/relationships/image" Target="../media/image364.png"/><Relationship Id="rId136" Type="http://schemas.openxmlformats.org/officeDocument/2006/relationships/customXml" Target="../ink/ink391.xml"/><Relationship Id="rId157" Type="http://schemas.openxmlformats.org/officeDocument/2006/relationships/image" Target="../media/image384.png"/><Relationship Id="rId178" Type="http://schemas.openxmlformats.org/officeDocument/2006/relationships/customXml" Target="../ink/ink412.xml"/><Relationship Id="rId301" Type="http://schemas.openxmlformats.org/officeDocument/2006/relationships/image" Target="../media/image455.png"/><Relationship Id="rId61" Type="http://schemas.openxmlformats.org/officeDocument/2006/relationships/image" Target="../media/image338.png"/><Relationship Id="rId82" Type="http://schemas.openxmlformats.org/officeDocument/2006/relationships/customXml" Target="../ink/ink364.xml"/><Relationship Id="rId199" Type="http://schemas.openxmlformats.org/officeDocument/2006/relationships/image" Target="../media/image405.png"/><Relationship Id="rId203" Type="http://schemas.openxmlformats.org/officeDocument/2006/relationships/image" Target="../media/image407.png"/><Relationship Id="rId19" Type="http://schemas.openxmlformats.org/officeDocument/2006/relationships/image" Target="../media/image3170.png"/><Relationship Id="rId224" Type="http://schemas.openxmlformats.org/officeDocument/2006/relationships/customXml" Target="../ink/ink435.xml"/><Relationship Id="rId245" Type="http://schemas.openxmlformats.org/officeDocument/2006/relationships/customXml" Target="../ink/ink446.xml"/><Relationship Id="rId266" Type="http://schemas.openxmlformats.org/officeDocument/2006/relationships/image" Target="../media/image438.png"/><Relationship Id="rId287" Type="http://schemas.openxmlformats.org/officeDocument/2006/relationships/image" Target="../media/image448.png"/><Relationship Id="rId30" Type="http://schemas.openxmlformats.org/officeDocument/2006/relationships/customXml" Target="../ink/ink338.xml"/><Relationship Id="rId105" Type="http://schemas.openxmlformats.org/officeDocument/2006/relationships/image" Target="../media/image360.png"/><Relationship Id="rId126" Type="http://schemas.openxmlformats.org/officeDocument/2006/relationships/customXml" Target="../ink/ink386.xml"/><Relationship Id="rId147" Type="http://schemas.openxmlformats.org/officeDocument/2006/relationships/image" Target="../media/image380.png"/><Relationship Id="rId168" Type="http://schemas.openxmlformats.org/officeDocument/2006/relationships/customXml" Target="../ink/ink407.xml"/><Relationship Id="rId312" Type="http://schemas.openxmlformats.org/officeDocument/2006/relationships/customXml" Target="../ink/ink480.xml"/><Relationship Id="rId51" Type="http://schemas.openxmlformats.org/officeDocument/2006/relationships/image" Target="../media/image333.png"/><Relationship Id="rId72" Type="http://schemas.openxmlformats.org/officeDocument/2006/relationships/customXml" Target="../ink/ink359.xml"/><Relationship Id="rId93" Type="http://schemas.openxmlformats.org/officeDocument/2006/relationships/image" Target="../media/image354.png"/><Relationship Id="rId189" Type="http://schemas.openxmlformats.org/officeDocument/2006/relationships/image" Target="../media/image400.png"/><Relationship Id="rId214" Type="http://schemas.openxmlformats.org/officeDocument/2006/relationships/customXml" Target="../ink/ink430.xml"/><Relationship Id="rId235" Type="http://schemas.openxmlformats.org/officeDocument/2006/relationships/image" Target="../media/image423.png"/><Relationship Id="rId256" Type="http://schemas.openxmlformats.org/officeDocument/2006/relationships/image" Target="../media/image433.png"/><Relationship Id="rId277" Type="http://schemas.openxmlformats.org/officeDocument/2006/relationships/image" Target="../media/image443.png"/><Relationship Id="rId298" Type="http://schemas.openxmlformats.org/officeDocument/2006/relationships/customXml" Target="../ink/ink473.xml"/><Relationship Id="rId116" Type="http://schemas.openxmlformats.org/officeDocument/2006/relationships/customXml" Target="../ink/ink381.xml"/><Relationship Id="rId137" Type="http://schemas.openxmlformats.org/officeDocument/2006/relationships/image" Target="../media/image375.png"/><Relationship Id="rId158" Type="http://schemas.openxmlformats.org/officeDocument/2006/relationships/customXml" Target="../ink/ink402.xml"/><Relationship Id="rId302" Type="http://schemas.openxmlformats.org/officeDocument/2006/relationships/customXml" Target="../ink/ink475.xml"/><Relationship Id="rId20" Type="http://schemas.openxmlformats.org/officeDocument/2006/relationships/customXml" Target="../ink/ink333.xml"/><Relationship Id="rId41" Type="http://schemas.openxmlformats.org/officeDocument/2006/relationships/image" Target="../media/image328.png"/><Relationship Id="rId62" Type="http://schemas.openxmlformats.org/officeDocument/2006/relationships/customXml" Target="../ink/ink354.xml"/><Relationship Id="rId83" Type="http://schemas.openxmlformats.org/officeDocument/2006/relationships/image" Target="../media/image349.png"/><Relationship Id="rId179" Type="http://schemas.openxmlformats.org/officeDocument/2006/relationships/image" Target="../media/image395.png"/><Relationship Id="rId190" Type="http://schemas.openxmlformats.org/officeDocument/2006/relationships/customXml" Target="../ink/ink418.xml"/><Relationship Id="rId204" Type="http://schemas.openxmlformats.org/officeDocument/2006/relationships/customXml" Target="../ink/ink425.xml"/><Relationship Id="rId225" Type="http://schemas.openxmlformats.org/officeDocument/2006/relationships/image" Target="../media/image418.png"/><Relationship Id="rId246" Type="http://schemas.openxmlformats.org/officeDocument/2006/relationships/image" Target="../media/image428.png"/><Relationship Id="rId267" Type="http://schemas.openxmlformats.org/officeDocument/2006/relationships/customXml" Target="../ink/ink457.xml"/><Relationship Id="rId288" Type="http://schemas.openxmlformats.org/officeDocument/2006/relationships/customXml" Target="../ink/ink468.xml"/><Relationship Id="rId106" Type="http://schemas.openxmlformats.org/officeDocument/2006/relationships/customXml" Target="../ink/ink376.xml"/><Relationship Id="rId127" Type="http://schemas.openxmlformats.org/officeDocument/2006/relationships/image" Target="../media/image370.png"/><Relationship Id="rId313" Type="http://schemas.openxmlformats.org/officeDocument/2006/relationships/image" Target="../media/image461.png"/><Relationship Id="rId10" Type="http://schemas.openxmlformats.org/officeDocument/2006/relationships/customXml" Target="../ink/ink328.xml"/><Relationship Id="rId31" Type="http://schemas.openxmlformats.org/officeDocument/2006/relationships/image" Target="../media/image3230.png"/><Relationship Id="rId52" Type="http://schemas.openxmlformats.org/officeDocument/2006/relationships/customXml" Target="../ink/ink349.xml"/><Relationship Id="rId73" Type="http://schemas.openxmlformats.org/officeDocument/2006/relationships/image" Target="../media/image344.png"/><Relationship Id="rId94" Type="http://schemas.openxmlformats.org/officeDocument/2006/relationships/customXml" Target="../ink/ink370.xml"/><Relationship Id="rId148" Type="http://schemas.openxmlformats.org/officeDocument/2006/relationships/customXml" Target="../ink/ink397.xml"/><Relationship Id="rId169" Type="http://schemas.openxmlformats.org/officeDocument/2006/relationships/image" Target="../media/image390.png"/><Relationship Id="rId180" Type="http://schemas.openxmlformats.org/officeDocument/2006/relationships/customXml" Target="../ink/ink413.xml"/><Relationship Id="rId215" Type="http://schemas.openxmlformats.org/officeDocument/2006/relationships/image" Target="../media/image413.png"/><Relationship Id="rId236" Type="http://schemas.openxmlformats.org/officeDocument/2006/relationships/customXml" Target="../ink/ink441.xml"/><Relationship Id="rId257" Type="http://schemas.openxmlformats.org/officeDocument/2006/relationships/customXml" Target="../ink/ink452.xml"/><Relationship Id="rId278" Type="http://schemas.openxmlformats.org/officeDocument/2006/relationships/customXml" Target="../ink/ink463.xml"/><Relationship Id="rId303" Type="http://schemas.openxmlformats.org/officeDocument/2006/relationships/image" Target="../media/image456.png"/><Relationship Id="rId42" Type="http://schemas.openxmlformats.org/officeDocument/2006/relationships/customXml" Target="../ink/ink344.xml"/><Relationship Id="rId84" Type="http://schemas.openxmlformats.org/officeDocument/2006/relationships/customXml" Target="../ink/ink365.xml"/><Relationship Id="rId138" Type="http://schemas.openxmlformats.org/officeDocument/2006/relationships/customXml" Target="../ink/ink392.xml"/><Relationship Id="rId191" Type="http://schemas.openxmlformats.org/officeDocument/2006/relationships/image" Target="../media/image401.png"/><Relationship Id="rId205" Type="http://schemas.openxmlformats.org/officeDocument/2006/relationships/image" Target="../media/image408.png"/><Relationship Id="rId247" Type="http://schemas.openxmlformats.org/officeDocument/2006/relationships/customXml" Target="../ink/ink447.xml"/><Relationship Id="rId107" Type="http://schemas.openxmlformats.org/officeDocument/2006/relationships/image" Target="../media/image361.png"/><Relationship Id="rId289" Type="http://schemas.openxmlformats.org/officeDocument/2006/relationships/image" Target="../media/image449.png"/><Relationship Id="rId11" Type="http://schemas.openxmlformats.org/officeDocument/2006/relationships/image" Target="../media/image3130.png"/><Relationship Id="rId53" Type="http://schemas.openxmlformats.org/officeDocument/2006/relationships/image" Target="../media/image334.png"/><Relationship Id="rId149" Type="http://schemas.openxmlformats.org/officeDocument/2006/relationships/image" Target="../media/image381.png"/><Relationship Id="rId314" Type="http://schemas.openxmlformats.org/officeDocument/2006/relationships/customXml" Target="../ink/ink481.xml"/><Relationship Id="rId95" Type="http://schemas.openxmlformats.org/officeDocument/2006/relationships/image" Target="../media/image355.png"/><Relationship Id="rId160" Type="http://schemas.openxmlformats.org/officeDocument/2006/relationships/customXml" Target="../ink/ink403.xml"/><Relationship Id="rId216" Type="http://schemas.openxmlformats.org/officeDocument/2006/relationships/customXml" Target="../ink/ink431.xml"/><Relationship Id="rId258" Type="http://schemas.openxmlformats.org/officeDocument/2006/relationships/image" Target="../media/image434.png"/><Relationship Id="rId22" Type="http://schemas.openxmlformats.org/officeDocument/2006/relationships/customXml" Target="../ink/ink334.xml"/><Relationship Id="rId64" Type="http://schemas.openxmlformats.org/officeDocument/2006/relationships/customXml" Target="../ink/ink355.xml"/><Relationship Id="rId118" Type="http://schemas.openxmlformats.org/officeDocument/2006/relationships/customXml" Target="../ink/ink382.xml"/><Relationship Id="rId171" Type="http://schemas.openxmlformats.org/officeDocument/2006/relationships/image" Target="../media/image391.png"/><Relationship Id="rId227" Type="http://schemas.openxmlformats.org/officeDocument/2006/relationships/image" Target="../media/image419.png"/><Relationship Id="rId269" Type="http://schemas.openxmlformats.org/officeDocument/2006/relationships/customXml" Target="../ink/ink458.xml"/><Relationship Id="rId33" Type="http://schemas.openxmlformats.org/officeDocument/2006/relationships/image" Target="../media/image324.png"/><Relationship Id="rId129" Type="http://schemas.openxmlformats.org/officeDocument/2006/relationships/image" Target="../media/image371.png"/><Relationship Id="rId280" Type="http://schemas.openxmlformats.org/officeDocument/2006/relationships/customXml" Target="../ink/ink464.xml"/><Relationship Id="rId75" Type="http://schemas.openxmlformats.org/officeDocument/2006/relationships/image" Target="../media/image345.png"/><Relationship Id="rId140" Type="http://schemas.openxmlformats.org/officeDocument/2006/relationships/customXml" Target="../ink/ink393.xml"/><Relationship Id="rId182" Type="http://schemas.openxmlformats.org/officeDocument/2006/relationships/customXml" Target="../ink/ink414.xml"/><Relationship Id="rId238" Type="http://schemas.openxmlformats.org/officeDocument/2006/relationships/customXml" Target="../ink/ink442.xml"/><Relationship Id="rId291" Type="http://schemas.openxmlformats.org/officeDocument/2006/relationships/image" Target="../media/image450.png"/><Relationship Id="rId305" Type="http://schemas.openxmlformats.org/officeDocument/2006/relationships/image" Target="../media/image45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0.xml"/><Relationship Id="rId299" Type="http://schemas.openxmlformats.org/officeDocument/2006/relationships/image" Target="../media/image597.png"/><Relationship Id="rId21" Type="http://schemas.openxmlformats.org/officeDocument/2006/relationships/image" Target="../media/image286.png"/><Relationship Id="rId63" Type="http://schemas.openxmlformats.org/officeDocument/2006/relationships/image" Target="../media/image94.png"/><Relationship Id="rId159" Type="http://schemas.openxmlformats.org/officeDocument/2006/relationships/image" Target="../media/image530.png"/><Relationship Id="rId324" Type="http://schemas.openxmlformats.org/officeDocument/2006/relationships/customXml" Target="../ink/ink647.xml"/><Relationship Id="rId366" Type="http://schemas.openxmlformats.org/officeDocument/2006/relationships/customXml" Target="../ink/ink669.xml"/><Relationship Id="rId170" Type="http://schemas.openxmlformats.org/officeDocument/2006/relationships/customXml" Target="../ink/ink567.xml"/><Relationship Id="rId226" Type="http://schemas.openxmlformats.org/officeDocument/2006/relationships/image" Target="../media/image562.png"/><Relationship Id="rId268" Type="http://schemas.openxmlformats.org/officeDocument/2006/relationships/image" Target="../media/image582.png"/><Relationship Id="rId32" Type="http://schemas.openxmlformats.org/officeDocument/2006/relationships/customXml" Target="../ink/ink495.xml"/><Relationship Id="rId74" Type="http://schemas.openxmlformats.org/officeDocument/2006/relationships/customXml" Target="../ink/ink518.xml"/><Relationship Id="rId128" Type="http://schemas.openxmlformats.org/officeDocument/2006/relationships/image" Target="../media/image516.png"/><Relationship Id="rId335" Type="http://schemas.openxmlformats.org/officeDocument/2006/relationships/image" Target="../media/image614.png"/><Relationship Id="rId377" Type="http://schemas.openxmlformats.org/officeDocument/2006/relationships/image" Target="../media/image634.png"/><Relationship Id="rId181" Type="http://schemas.openxmlformats.org/officeDocument/2006/relationships/image" Target="../media/image541.png"/><Relationship Id="rId237" Type="http://schemas.openxmlformats.org/officeDocument/2006/relationships/customXml" Target="../ink/ink602.xml"/><Relationship Id="rId279" Type="http://schemas.openxmlformats.org/officeDocument/2006/relationships/customXml" Target="../ink/ink623.xml"/><Relationship Id="rId43" Type="http://schemas.openxmlformats.org/officeDocument/2006/relationships/customXml" Target="../ink/ink501.xml"/><Relationship Id="rId139" Type="http://schemas.openxmlformats.org/officeDocument/2006/relationships/customXml" Target="../ink/ink551.xml"/><Relationship Id="rId290" Type="http://schemas.openxmlformats.org/officeDocument/2006/relationships/customXml" Target="../ink/ink629.xml"/><Relationship Id="rId304" Type="http://schemas.openxmlformats.org/officeDocument/2006/relationships/customXml" Target="../ink/ink636.xml"/><Relationship Id="rId346" Type="http://schemas.openxmlformats.org/officeDocument/2006/relationships/image" Target="../media/image619.png"/><Relationship Id="rId388" Type="http://schemas.openxmlformats.org/officeDocument/2006/relationships/image" Target="../media/image639.png"/><Relationship Id="rId85" Type="http://schemas.openxmlformats.org/officeDocument/2006/relationships/image" Target="../media/image495.png"/><Relationship Id="rId150" Type="http://schemas.openxmlformats.org/officeDocument/2006/relationships/image" Target="../media/image526.png"/><Relationship Id="rId192" Type="http://schemas.openxmlformats.org/officeDocument/2006/relationships/customXml" Target="../ink/ink578.xml"/><Relationship Id="rId206" Type="http://schemas.openxmlformats.org/officeDocument/2006/relationships/customXml" Target="../ink/ink585.xml"/><Relationship Id="rId248" Type="http://schemas.openxmlformats.org/officeDocument/2006/relationships/image" Target="../media/image573.png"/><Relationship Id="rId12" Type="http://schemas.openxmlformats.org/officeDocument/2006/relationships/customXml" Target="../ink/ink485.xml"/><Relationship Id="rId108" Type="http://schemas.openxmlformats.org/officeDocument/2006/relationships/customXml" Target="../ink/ink535.xml"/><Relationship Id="rId315" Type="http://schemas.openxmlformats.org/officeDocument/2006/relationships/image" Target="../media/image605.png"/><Relationship Id="rId357" Type="http://schemas.openxmlformats.org/officeDocument/2006/relationships/image" Target="../media/image624.png"/><Relationship Id="rId54" Type="http://schemas.openxmlformats.org/officeDocument/2006/relationships/customXml" Target="../ink/ink507.xml"/><Relationship Id="rId96" Type="http://schemas.openxmlformats.org/officeDocument/2006/relationships/customXml" Target="../ink/ink529.xml"/><Relationship Id="rId161" Type="http://schemas.openxmlformats.org/officeDocument/2006/relationships/image" Target="../media/image531.png"/><Relationship Id="rId217" Type="http://schemas.openxmlformats.org/officeDocument/2006/relationships/image" Target="../media/image558.png"/><Relationship Id="rId259" Type="http://schemas.openxmlformats.org/officeDocument/2006/relationships/customXml" Target="../ink/ink613.xml"/><Relationship Id="rId23" Type="http://schemas.openxmlformats.org/officeDocument/2006/relationships/image" Target="../media/image470.png"/><Relationship Id="rId119" Type="http://schemas.openxmlformats.org/officeDocument/2006/relationships/customXml" Target="../ink/ink541.xml"/><Relationship Id="rId270" Type="http://schemas.openxmlformats.org/officeDocument/2006/relationships/image" Target="../media/image583.png"/><Relationship Id="rId326" Type="http://schemas.openxmlformats.org/officeDocument/2006/relationships/customXml" Target="../ink/ink648.xml"/><Relationship Id="rId65" Type="http://schemas.openxmlformats.org/officeDocument/2006/relationships/customXml" Target="../ink/ink513.xml"/><Relationship Id="rId130" Type="http://schemas.openxmlformats.org/officeDocument/2006/relationships/image" Target="../media/image517.png"/><Relationship Id="rId368" Type="http://schemas.openxmlformats.org/officeDocument/2006/relationships/customXml" Target="../ink/ink670.xml"/><Relationship Id="rId172" Type="http://schemas.openxmlformats.org/officeDocument/2006/relationships/customXml" Target="../ink/ink568.xml"/><Relationship Id="rId228" Type="http://schemas.openxmlformats.org/officeDocument/2006/relationships/image" Target="../media/image563.png"/><Relationship Id="rId281" Type="http://schemas.openxmlformats.org/officeDocument/2006/relationships/image" Target="../media/image588.png"/><Relationship Id="rId337" Type="http://schemas.openxmlformats.org/officeDocument/2006/relationships/customXml" Target="../ink/ink654.xml"/><Relationship Id="rId34" Type="http://schemas.openxmlformats.org/officeDocument/2006/relationships/customXml" Target="../ink/ink496.xml"/><Relationship Id="rId76" Type="http://schemas.openxmlformats.org/officeDocument/2006/relationships/customXml" Target="../ink/ink519.xml"/><Relationship Id="rId141" Type="http://schemas.openxmlformats.org/officeDocument/2006/relationships/customXml" Target="../ink/ink552.xml"/><Relationship Id="rId379" Type="http://schemas.openxmlformats.org/officeDocument/2006/relationships/image" Target="../media/image635.png"/><Relationship Id="rId7" Type="http://schemas.openxmlformats.org/officeDocument/2006/relationships/image" Target="../media/image4630.png"/><Relationship Id="rId183" Type="http://schemas.openxmlformats.org/officeDocument/2006/relationships/image" Target="../media/image542.png"/><Relationship Id="rId239" Type="http://schemas.openxmlformats.org/officeDocument/2006/relationships/customXml" Target="../ink/ink603.xml"/><Relationship Id="rId390" Type="http://schemas.openxmlformats.org/officeDocument/2006/relationships/image" Target="../media/image640.png"/><Relationship Id="rId250" Type="http://schemas.openxmlformats.org/officeDocument/2006/relationships/image" Target="../media/image574.png"/><Relationship Id="rId292" Type="http://schemas.openxmlformats.org/officeDocument/2006/relationships/customXml" Target="../ink/ink630.xml"/><Relationship Id="rId306" Type="http://schemas.openxmlformats.org/officeDocument/2006/relationships/customXml" Target="../ink/ink637.xml"/><Relationship Id="rId45" Type="http://schemas.openxmlformats.org/officeDocument/2006/relationships/customXml" Target="../ink/ink502.xml"/><Relationship Id="rId87" Type="http://schemas.openxmlformats.org/officeDocument/2006/relationships/image" Target="../media/image496.png"/><Relationship Id="rId110" Type="http://schemas.openxmlformats.org/officeDocument/2006/relationships/image" Target="../media/image507.png"/><Relationship Id="rId348" Type="http://schemas.openxmlformats.org/officeDocument/2006/relationships/image" Target="../media/image620.png"/><Relationship Id="rId152" Type="http://schemas.openxmlformats.org/officeDocument/2006/relationships/image" Target="../media/image527.png"/><Relationship Id="rId194" Type="http://schemas.openxmlformats.org/officeDocument/2006/relationships/customXml" Target="../ink/ink579.xml"/><Relationship Id="rId208" Type="http://schemas.openxmlformats.org/officeDocument/2006/relationships/customXml" Target="../ink/ink586.xml"/><Relationship Id="rId261" Type="http://schemas.openxmlformats.org/officeDocument/2006/relationships/customXml" Target="../ink/ink614.xml"/><Relationship Id="rId14" Type="http://schemas.openxmlformats.org/officeDocument/2006/relationships/customXml" Target="../ink/ink486.xml"/><Relationship Id="rId56" Type="http://schemas.openxmlformats.org/officeDocument/2006/relationships/customXml" Target="../ink/ink508.xml"/><Relationship Id="rId317" Type="http://schemas.openxmlformats.org/officeDocument/2006/relationships/image" Target="../media/image606.png"/><Relationship Id="rId359" Type="http://schemas.openxmlformats.org/officeDocument/2006/relationships/image" Target="../media/image625.png"/><Relationship Id="rId98" Type="http://schemas.openxmlformats.org/officeDocument/2006/relationships/customXml" Target="../ink/ink530.xml"/><Relationship Id="rId121" Type="http://schemas.openxmlformats.org/officeDocument/2006/relationships/customXml" Target="../ink/ink542.xml"/><Relationship Id="rId163" Type="http://schemas.openxmlformats.org/officeDocument/2006/relationships/image" Target="../media/image532.png"/><Relationship Id="rId219" Type="http://schemas.openxmlformats.org/officeDocument/2006/relationships/customXml" Target="../ink/ink593.xml"/><Relationship Id="rId370" Type="http://schemas.openxmlformats.org/officeDocument/2006/relationships/customXml" Target="../ink/ink671.xml"/><Relationship Id="rId230" Type="http://schemas.openxmlformats.org/officeDocument/2006/relationships/image" Target="../media/image564.png"/><Relationship Id="rId25" Type="http://schemas.openxmlformats.org/officeDocument/2006/relationships/image" Target="../media/image471.png"/><Relationship Id="rId67" Type="http://schemas.openxmlformats.org/officeDocument/2006/relationships/image" Target="../media/image488.png"/><Relationship Id="rId272" Type="http://schemas.openxmlformats.org/officeDocument/2006/relationships/image" Target="../media/image584.png"/><Relationship Id="rId328" Type="http://schemas.openxmlformats.org/officeDocument/2006/relationships/customXml" Target="../ink/ink649.xml"/><Relationship Id="rId132" Type="http://schemas.openxmlformats.org/officeDocument/2006/relationships/image" Target="../media/image518.png"/><Relationship Id="rId174" Type="http://schemas.openxmlformats.org/officeDocument/2006/relationships/customXml" Target="../ink/ink569.xml"/><Relationship Id="rId381" Type="http://schemas.openxmlformats.org/officeDocument/2006/relationships/image" Target="../media/image636.png"/><Relationship Id="rId241" Type="http://schemas.openxmlformats.org/officeDocument/2006/relationships/customXml" Target="../ink/ink604.xml"/><Relationship Id="rId36" Type="http://schemas.openxmlformats.org/officeDocument/2006/relationships/customXml" Target="../ink/ink497.xml"/><Relationship Id="rId283" Type="http://schemas.openxmlformats.org/officeDocument/2006/relationships/image" Target="../media/image589.png"/><Relationship Id="rId339" Type="http://schemas.openxmlformats.org/officeDocument/2006/relationships/customXml" Target="../ink/ink655.xml"/><Relationship Id="rId78" Type="http://schemas.openxmlformats.org/officeDocument/2006/relationships/customXml" Target="../ink/ink520.xml"/><Relationship Id="rId101" Type="http://schemas.openxmlformats.org/officeDocument/2006/relationships/image" Target="../media/image503.png"/><Relationship Id="rId143" Type="http://schemas.openxmlformats.org/officeDocument/2006/relationships/customXml" Target="../ink/ink553.xml"/><Relationship Id="rId185" Type="http://schemas.openxmlformats.org/officeDocument/2006/relationships/image" Target="../media/image543.png"/><Relationship Id="rId350" Type="http://schemas.openxmlformats.org/officeDocument/2006/relationships/customXml" Target="../ink/ink661.xml"/><Relationship Id="rId9" Type="http://schemas.openxmlformats.org/officeDocument/2006/relationships/image" Target="../media/image464.png"/><Relationship Id="rId210" Type="http://schemas.openxmlformats.org/officeDocument/2006/relationships/customXml" Target="../ink/ink588.xml"/><Relationship Id="rId392" Type="http://schemas.openxmlformats.org/officeDocument/2006/relationships/image" Target="../media/image641.png"/><Relationship Id="rId252" Type="http://schemas.openxmlformats.org/officeDocument/2006/relationships/image" Target="../media/image575.png"/><Relationship Id="rId294" Type="http://schemas.openxmlformats.org/officeDocument/2006/relationships/customXml" Target="../ink/ink631.xml"/><Relationship Id="rId308" Type="http://schemas.openxmlformats.org/officeDocument/2006/relationships/customXml" Target="../ink/ink638.xml"/><Relationship Id="rId47" Type="http://schemas.openxmlformats.org/officeDocument/2006/relationships/image" Target="../media/image480.png"/><Relationship Id="rId68" Type="http://schemas.openxmlformats.org/officeDocument/2006/relationships/customXml" Target="../ink/ink515.xml"/><Relationship Id="rId89" Type="http://schemas.openxmlformats.org/officeDocument/2006/relationships/image" Target="../media/image497.png"/><Relationship Id="rId112" Type="http://schemas.openxmlformats.org/officeDocument/2006/relationships/image" Target="../media/image508.png"/><Relationship Id="rId133" Type="http://schemas.openxmlformats.org/officeDocument/2006/relationships/customXml" Target="../ink/ink548.xml"/><Relationship Id="rId154" Type="http://schemas.openxmlformats.org/officeDocument/2006/relationships/image" Target="../media/image528.png"/><Relationship Id="rId175" Type="http://schemas.openxmlformats.org/officeDocument/2006/relationships/image" Target="../media/image538.png"/><Relationship Id="rId340" Type="http://schemas.openxmlformats.org/officeDocument/2006/relationships/image" Target="../media/image616.png"/><Relationship Id="rId361" Type="http://schemas.openxmlformats.org/officeDocument/2006/relationships/image" Target="../media/image626.png"/><Relationship Id="rId196" Type="http://schemas.openxmlformats.org/officeDocument/2006/relationships/customXml" Target="../ink/ink580.xml"/><Relationship Id="rId200" Type="http://schemas.openxmlformats.org/officeDocument/2006/relationships/customXml" Target="../ink/ink582.xml"/><Relationship Id="rId382" Type="http://schemas.openxmlformats.org/officeDocument/2006/relationships/customXml" Target="../ink/ink677.xml"/><Relationship Id="rId16" Type="http://schemas.openxmlformats.org/officeDocument/2006/relationships/customXml" Target="../ink/ink487.xml"/><Relationship Id="rId221" Type="http://schemas.openxmlformats.org/officeDocument/2006/relationships/customXml" Target="../ink/ink594.xml"/><Relationship Id="rId242" Type="http://schemas.openxmlformats.org/officeDocument/2006/relationships/image" Target="../media/image570.png"/><Relationship Id="rId263" Type="http://schemas.openxmlformats.org/officeDocument/2006/relationships/customXml" Target="../ink/ink615.xml"/><Relationship Id="rId284" Type="http://schemas.openxmlformats.org/officeDocument/2006/relationships/customXml" Target="../ink/ink626.xml"/><Relationship Id="rId319" Type="http://schemas.openxmlformats.org/officeDocument/2006/relationships/customXml" Target="../ink/ink644.xml"/><Relationship Id="rId37" Type="http://schemas.openxmlformats.org/officeDocument/2006/relationships/image" Target="../media/image476.png"/><Relationship Id="rId58" Type="http://schemas.openxmlformats.org/officeDocument/2006/relationships/customXml" Target="../ink/ink509.xml"/><Relationship Id="rId79" Type="http://schemas.openxmlformats.org/officeDocument/2006/relationships/image" Target="../media/image492.png"/><Relationship Id="rId102" Type="http://schemas.openxmlformats.org/officeDocument/2006/relationships/customXml" Target="../ink/ink532.xml"/><Relationship Id="rId123" Type="http://schemas.openxmlformats.org/officeDocument/2006/relationships/customXml" Target="../ink/ink543.xml"/><Relationship Id="rId144" Type="http://schemas.openxmlformats.org/officeDocument/2006/relationships/image" Target="../media/image524.png"/><Relationship Id="rId330" Type="http://schemas.openxmlformats.org/officeDocument/2006/relationships/customXml" Target="../ink/ink650.xml"/><Relationship Id="rId90" Type="http://schemas.openxmlformats.org/officeDocument/2006/relationships/customXml" Target="../ink/ink526.xml"/><Relationship Id="rId165" Type="http://schemas.openxmlformats.org/officeDocument/2006/relationships/image" Target="../media/image533.png"/><Relationship Id="rId186" Type="http://schemas.openxmlformats.org/officeDocument/2006/relationships/customXml" Target="../ink/ink575.xml"/><Relationship Id="rId351" Type="http://schemas.openxmlformats.org/officeDocument/2006/relationships/image" Target="../media/image621.png"/><Relationship Id="rId372" Type="http://schemas.openxmlformats.org/officeDocument/2006/relationships/customXml" Target="../ink/ink672.xml"/><Relationship Id="rId211" Type="http://schemas.openxmlformats.org/officeDocument/2006/relationships/image" Target="../media/image555.png"/><Relationship Id="rId232" Type="http://schemas.openxmlformats.org/officeDocument/2006/relationships/image" Target="../media/image565.png"/><Relationship Id="rId253" Type="http://schemas.openxmlformats.org/officeDocument/2006/relationships/customXml" Target="../ink/ink610.xml"/><Relationship Id="rId274" Type="http://schemas.openxmlformats.org/officeDocument/2006/relationships/image" Target="../media/image585.png"/><Relationship Id="rId295" Type="http://schemas.openxmlformats.org/officeDocument/2006/relationships/image" Target="../media/image595.png"/><Relationship Id="rId309" Type="http://schemas.openxmlformats.org/officeDocument/2006/relationships/image" Target="../media/image602.png"/><Relationship Id="rId27" Type="http://schemas.openxmlformats.org/officeDocument/2006/relationships/image" Target="../media/image472.png"/><Relationship Id="rId48" Type="http://schemas.openxmlformats.org/officeDocument/2006/relationships/customXml" Target="../ink/ink504.xml"/><Relationship Id="rId69" Type="http://schemas.openxmlformats.org/officeDocument/2006/relationships/image" Target="../media/image489.png"/><Relationship Id="rId113" Type="http://schemas.openxmlformats.org/officeDocument/2006/relationships/customXml" Target="../ink/ink538.xml"/><Relationship Id="rId134" Type="http://schemas.openxmlformats.org/officeDocument/2006/relationships/image" Target="../media/image519.png"/><Relationship Id="rId320" Type="http://schemas.openxmlformats.org/officeDocument/2006/relationships/image" Target="../media/image607.png"/><Relationship Id="rId80" Type="http://schemas.openxmlformats.org/officeDocument/2006/relationships/customXml" Target="../ink/ink521.xml"/><Relationship Id="rId155" Type="http://schemas.openxmlformats.org/officeDocument/2006/relationships/customXml" Target="../ink/ink559.xml"/><Relationship Id="rId176" Type="http://schemas.openxmlformats.org/officeDocument/2006/relationships/customXml" Target="../ink/ink570.xml"/><Relationship Id="rId197" Type="http://schemas.openxmlformats.org/officeDocument/2006/relationships/image" Target="../media/image549.png"/><Relationship Id="rId341" Type="http://schemas.openxmlformats.org/officeDocument/2006/relationships/customXml" Target="../ink/ink656.xml"/><Relationship Id="rId362" Type="http://schemas.openxmlformats.org/officeDocument/2006/relationships/customXml" Target="../ink/ink667.xml"/><Relationship Id="rId383" Type="http://schemas.openxmlformats.org/officeDocument/2006/relationships/customXml" Target="../ink/ink678.xml"/><Relationship Id="rId201" Type="http://schemas.openxmlformats.org/officeDocument/2006/relationships/image" Target="../media/image551.png"/><Relationship Id="rId222" Type="http://schemas.openxmlformats.org/officeDocument/2006/relationships/image" Target="../media/image560.png"/><Relationship Id="rId243" Type="http://schemas.openxmlformats.org/officeDocument/2006/relationships/customXml" Target="../ink/ink605.xml"/><Relationship Id="rId264" Type="http://schemas.openxmlformats.org/officeDocument/2006/relationships/image" Target="../media/image580.png"/><Relationship Id="rId285" Type="http://schemas.openxmlformats.org/officeDocument/2006/relationships/image" Target="../media/image590.png"/><Relationship Id="rId17" Type="http://schemas.openxmlformats.org/officeDocument/2006/relationships/image" Target="../media/image468.png"/><Relationship Id="rId38" Type="http://schemas.openxmlformats.org/officeDocument/2006/relationships/customXml" Target="../ink/ink498.xml"/><Relationship Id="rId59" Type="http://schemas.openxmlformats.org/officeDocument/2006/relationships/image" Target="../media/image486.png"/><Relationship Id="rId103" Type="http://schemas.openxmlformats.org/officeDocument/2006/relationships/image" Target="../media/image504.png"/><Relationship Id="rId124" Type="http://schemas.openxmlformats.org/officeDocument/2006/relationships/image" Target="../media/image514.png"/><Relationship Id="rId310" Type="http://schemas.openxmlformats.org/officeDocument/2006/relationships/customXml" Target="../ink/ink639.xml"/><Relationship Id="rId70" Type="http://schemas.openxmlformats.org/officeDocument/2006/relationships/customXml" Target="../ink/ink516.xml"/><Relationship Id="rId91" Type="http://schemas.openxmlformats.org/officeDocument/2006/relationships/image" Target="../media/image498.png"/><Relationship Id="rId145" Type="http://schemas.openxmlformats.org/officeDocument/2006/relationships/customXml" Target="../ink/ink554.xml"/><Relationship Id="rId166" Type="http://schemas.openxmlformats.org/officeDocument/2006/relationships/customXml" Target="../ink/ink565.xml"/><Relationship Id="rId187" Type="http://schemas.openxmlformats.org/officeDocument/2006/relationships/image" Target="../media/image544.png"/><Relationship Id="rId331" Type="http://schemas.openxmlformats.org/officeDocument/2006/relationships/image" Target="../media/image612.png"/><Relationship Id="rId352" Type="http://schemas.openxmlformats.org/officeDocument/2006/relationships/customXml" Target="../ink/ink662.xml"/><Relationship Id="rId373" Type="http://schemas.openxmlformats.org/officeDocument/2006/relationships/image" Target="../media/image63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89.xml"/><Relationship Id="rId233" Type="http://schemas.openxmlformats.org/officeDocument/2006/relationships/customXml" Target="../ink/ink600.xml"/><Relationship Id="rId254" Type="http://schemas.openxmlformats.org/officeDocument/2006/relationships/image" Target="../media/image576.png"/><Relationship Id="rId28" Type="http://schemas.openxmlformats.org/officeDocument/2006/relationships/customXml" Target="../ink/ink493.xml"/><Relationship Id="rId49" Type="http://schemas.openxmlformats.org/officeDocument/2006/relationships/image" Target="../media/image481.png"/><Relationship Id="rId114" Type="http://schemas.openxmlformats.org/officeDocument/2006/relationships/image" Target="../media/image509.png"/><Relationship Id="rId275" Type="http://schemas.openxmlformats.org/officeDocument/2006/relationships/customXml" Target="../ink/ink621.xml"/><Relationship Id="rId296" Type="http://schemas.openxmlformats.org/officeDocument/2006/relationships/customXml" Target="../ink/ink632.xml"/><Relationship Id="rId300" Type="http://schemas.openxmlformats.org/officeDocument/2006/relationships/customXml" Target="../ink/ink634.xml"/><Relationship Id="rId60" Type="http://schemas.openxmlformats.org/officeDocument/2006/relationships/customXml" Target="../ink/ink510.xml"/><Relationship Id="rId81" Type="http://schemas.openxmlformats.org/officeDocument/2006/relationships/image" Target="../media/image493.png"/><Relationship Id="rId135" Type="http://schemas.openxmlformats.org/officeDocument/2006/relationships/customXml" Target="../ink/ink549.xml"/><Relationship Id="rId156" Type="http://schemas.openxmlformats.org/officeDocument/2006/relationships/customXml" Target="../ink/ink560.xml"/><Relationship Id="rId177" Type="http://schemas.openxmlformats.org/officeDocument/2006/relationships/image" Target="../media/image539.png"/><Relationship Id="rId198" Type="http://schemas.openxmlformats.org/officeDocument/2006/relationships/customXml" Target="../ink/ink581.xml"/><Relationship Id="rId321" Type="http://schemas.openxmlformats.org/officeDocument/2006/relationships/customXml" Target="../ink/ink645.xml"/><Relationship Id="rId342" Type="http://schemas.openxmlformats.org/officeDocument/2006/relationships/image" Target="../media/image617.png"/><Relationship Id="rId363" Type="http://schemas.openxmlformats.org/officeDocument/2006/relationships/image" Target="../media/image627.png"/><Relationship Id="rId384" Type="http://schemas.openxmlformats.org/officeDocument/2006/relationships/image" Target="../media/image637.png"/><Relationship Id="rId202" Type="http://schemas.openxmlformats.org/officeDocument/2006/relationships/customXml" Target="../ink/ink583.xml"/><Relationship Id="rId223" Type="http://schemas.openxmlformats.org/officeDocument/2006/relationships/customXml" Target="../ink/ink595.xml"/><Relationship Id="rId244" Type="http://schemas.openxmlformats.org/officeDocument/2006/relationships/image" Target="../media/image571.png"/><Relationship Id="rId18" Type="http://schemas.openxmlformats.org/officeDocument/2006/relationships/customXml" Target="../ink/ink488.xml"/><Relationship Id="rId39" Type="http://schemas.openxmlformats.org/officeDocument/2006/relationships/image" Target="../media/image477.png"/><Relationship Id="rId265" Type="http://schemas.openxmlformats.org/officeDocument/2006/relationships/customXml" Target="../ink/ink616.xml"/><Relationship Id="rId286" Type="http://schemas.openxmlformats.org/officeDocument/2006/relationships/customXml" Target="../ink/ink627.xml"/><Relationship Id="rId50" Type="http://schemas.openxmlformats.org/officeDocument/2006/relationships/customXml" Target="../ink/ink505.xml"/><Relationship Id="rId104" Type="http://schemas.openxmlformats.org/officeDocument/2006/relationships/customXml" Target="../ink/ink533.xml"/><Relationship Id="rId125" Type="http://schemas.openxmlformats.org/officeDocument/2006/relationships/customXml" Target="../ink/ink544.xml"/><Relationship Id="rId146" Type="http://schemas.openxmlformats.org/officeDocument/2006/relationships/image" Target="../media/image525.png"/><Relationship Id="rId167" Type="http://schemas.openxmlformats.org/officeDocument/2006/relationships/image" Target="../media/image534.png"/><Relationship Id="rId188" Type="http://schemas.openxmlformats.org/officeDocument/2006/relationships/customXml" Target="../ink/ink576.xml"/><Relationship Id="rId311" Type="http://schemas.openxmlformats.org/officeDocument/2006/relationships/image" Target="../media/image603.png"/><Relationship Id="rId332" Type="http://schemas.openxmlformats.org/officeDocument/2006/relationships/customXml" Target="../ink/ink651.xml"/><Relationship Id="rId353" Type="http://schemas.openxmlformats.org/officeDocument/2006/relationships/image" Target="../media/image622.png"/><Relationship Id="rId374" Type="http://schemas.openxmlformats.org/officeDocument/2006/relationships/customXml" Target="../ink/ink673.xml"/><Relationship Id="rId71" Type="http://schemas.openxmlformats.org/officeDocument/2006/relationships/image" Target="../media/image490.png"/><Relationship Id="rId92" Type="http://schemas.openxmlformats.org/officeDocument/2006/relationships/customXml" Target="../ink/ink527.xml"/><Relationship Id="rId213" Type="http://schemas.openxmlformats.org/officeDocument/2006/relationships/image" Target="../media/image556.png"/><Relationship Id="rId234" Type="http://schemas.openxmlformats.org/officeDocument/2006/relationships/image" Target="../media/image566.png"/><Relationship Id="rId2" Type="http://schemas.openxmlformats.org/officeDocument/2006/relationships/customXml" Target="../ink/ink482.xml"/><Relationship Id="rId29" Type="http://schemas.openxmlformats.org/officeDocument/2006/relationships/image" Target="../media/image263.png"/><Relationship Id="rId255" Type="http://schemas.openxmlformats.org/officeDocument/2006/relationships/customXml" Target="../ink/ink611.xml"/><Relationship Id="rId276" Type="http://schemas.openxmlformats.org/officeDocument/2006/relationships/image" Target="../media/image586.png"/><Relationship Id="rId297" Type="http://schemas.openxmlformats.org/officeDocument/2006/relationships/image" Target="../media/image596.png"/><Relationship Id="rId40" Type="http://schemas.openxmlformats.org/officeDocument/2006/relationships/customXml" Target="../ink/ink499.xml"/><Relationship Id="rId115" Type="http://schemas.openxmlformats.org/officeDocument/2006/relationships/customXml" Target="../ink/ink539.xml"/><Relationship Id="rId136" Type="http://schemas.openxmlformats.org/officeDocument/2006/relationships/image" Target="../media/image520.png"/><Relationship Id="rId157" Type="http://schemas.openxmlformats.org/officeDocument/2006/relationships/image" Target="../media/image529.png"/><Relationship Id="rId178" Type="http://schemas.openxmlformats.org/officeDocument/2006/relationships/customXml" Target="../ink/ink571.xml"/><Relationship Id="rId301" Type="http://schemas.openxmlformats.org/officeDocument/2006/relationships/image" Target="../media/image598.png"/><Relationship Id="rId322" Type="http://schemas.openxmlformats.org/officeDocument/2006/relationships/image" Target="../media/image608.png"/><Relationship Id="rId343" Type="http://schemas.openxmlformats.org/officeDocument/2006/relationships/customXml" Target="../ink/ink657.xml"/><Relationship Id="rId364" Type="http://schemas.openxmlformats.org/officeDocument/2006/relationships/customXml" Target="../ink/ink668.xml"/><Relationship Id="rId61" Type="http://schemas.openxmlformats.org/officeDocument/2006/relationships/image" Target="../media/image487.png"/><Relationship Id="rId82" Type="http://schemas.openxmlformats.org/officeDocument/2006/relationships/customXml" Target="../ink/ink522.xml"/><Relationship Id="rId199" Type="http://schemas.openxmlformats.org/officeDocument/2006/relationships/image" Target="../media/image550.png"/><Relationship Id="rId203" Type="http://schemas.openxmlformats.org/officeDocument/2006/relationships/image" Target="../media/image552.png"/><Relationship Id="rId385" Type="http://schemas.openxmlformats.org/officeDocument/2006/relationships/customXml" Target="../ink/ink679.xml"/><Relationship Id="rId19" Type="http://schemas.openxmlformats.org/officeDocument/2006/relationships/image" Target="../media/image469.png"/><Relationship Id="rId224" Type="http://schemas.openxmlformats.org/officeDocument/2006/relationships/image" Target="../media/image561.png"/><Relationship Id="rId245" Type="http://schemas.openxmlformats.org/officeDocument/2006/relationships/customXml" Target="../ink/ink606.xml"/><Relationship Id="rId266" Type="http://schemas.openxmlformats.org/officeDocument/2006/relationships/image" Target="../media/image581.png"/><Relationship Id="rId287" Type="http://schemas.openxmlformats.org/officeDocument/2006/relationships/image" Target="../media/image591.png"/><Relationship Id="rId30" Type="http://schemas.openxmlformats.org/officeDocument/2006/relationships/customXml" Target="../ink/ink494.xml"/><Relationship Id="rId105" Type="http://schemas.openxmlformats.org/officeDocument/2006/relationships/image" Target="../media/image505.png"/><Relationship Id="rId126" Type="http://schemas.openxmlformats.org/officeDocument/2006/relationships/image" Target="../media/image515.png"/><Relationship Id="rId147" Type="http://schemas.openxmlformats.org/officeDocument/2006/relationships/customXml" Target="../ink/ink555.xml"/><Relationship Id="rId168" Type="http://schemas.openxmlformats.org/officeDocument/2006/relationships/customXml" Target="../ink/ink566.xml"/><Relationship Id="rId312" Type="http://schemas.openxmlformats.org/officeDocument/2006/relationships/customXml" Target="../ink/ink640.xml"/><Relationship Id="rId333" Type="http://schemas.openxmlformats.org/officeDocument/2006/relationships/image" Target="../media/image613.png"/><Relationship Id="rId354" Type="http://schemas.openxmlformats.org/officeDocument/2006/relationships/customXml" Target="../ink/ink663.xml"/><Relationship Id="rId51" Type="http://schemas.openxmlformats.org/officeDocument/2006/relationships/image" Target="../media/image482.png"/><Relationship Id="rId72" Type="http://schemas.openxmlformats.org/officeDocument/2006/relationships/customXml" Target="../ink/ink517.xml"/><Relationship Id="rId93" Type="http://schemas.openxmlformats.org/officeDocument/2006/relationships/image" Target="../media/image499.png"/><Relationship Id="rId189" Type="http://schemas.openxmlformats.org/officeDocument/2006/relationships/image" Target="../media/image545.png"/><Relationship Id="rId375" Type="http://schemas.openxmlformats.org/officeDocument/2006/relationships/image" Target="../media/image633.png"/><Relationship Id="rId214" Type="http://schemas.openxmlformats.org/officeDocument/2006/relationships/customXml" Target="../ink/ink590.xml"/><Relationship Id="rId235" Type="http://schemas.openxmlformats.org/officeDocument/2006/relationships/customXml" Target="../ink/ink601.xml"/><Relationship Id="rId256" Type="http://schemas.openxmlformats.org/officeDocument/2006/relationships/image" Target="../media/image577.png"/><Relationship Id="rId277" Type="http://schemas.openxmlformats.org/officeDocument/2006/relationships/customXml" Target="../ink/ink622.xml"/><Relationship Id="rId298" Type="http://schemas.openxmlformats.org/officeDocument/2006/relationships/customXml" Target="../ink/ink633.xml"/><Relationship Id="rId116" Type="http://schemas.openxmlformats.org/officeDocument/2006/relationships/image" Target="../media/image510.png"/><Relationship Id="rId137" Type="http://schemas.openxmlformats.org/officeDocument/2006/relationships/customXml" Target="../ink/ink550.xml"/><Relationship Id="rId158" Type="http://schemas.openxmlformats.org/officeDocument/2006/relationships/customXml" Target="../ink/ink561.xml"/><Relationship Id="rId302" Type="http://schemas.openxmlformats.org/officeDocument/2006/relationships/customXml" Target="../ink/ink635.xml"/><Relationship Id="rId323" Type="http://schemas.openxmlformats.org/officeDocument/2006/relationships/customXml" Target="../ink/ink646.xml"/><Relationship Id="rId344" Type="http://schemas.openxmlformats.org/officeDocument/2006/relationships/image" Target="../media/image618.png"/><Relationship Id="rId20" Type="http://schemas.openxmlformats.org/officeDocument/2006/relationships/customXml" Target="../ink/ink489.xml"/><Relationship Id="rId41" Type="http://schemas.openxmlformats.org/officeDocument/2006/relationships/customXml" Target="../ink/ink500.xml"/><Relationship Id="rId62" Type="http://schemas.openxmlformats.org/officeDocument/2006/relationships/customXml" Target="../ink/ink511.xml"/><Relationship Id="rId83" Type="http://schemas.openxmlformats.org/officeDocument/2006/relationships/image" Target="../media/image494.png"/><Relationship Id="rId179" Type="http://schemas.openxmlformats.org/officeDocument/2006/relationships/image" Target="../media/image540.png"/><Relationship Id="rId365" Type="http://schemas.openxmlformats.org/officeDocument/2006/relationships/image" Target="../media/image628.png"/><Relationship Id="rId386" Type="http://schemas.openxmlformats.org/officeDocument/2006/relationships/image" Target="../media/image638.png"/><Relationship Id="rId190" Type="http://schemas.openxmlformats.org/officeDocument/2006/relationships/customXml" Target="../ink/ink577.xml"/><Relationship Id="rId204" Type="http://schemas.openxmlformats.org/officeDocument/2006/relationships/customXml" Target="../ink/ink584.xml"/><Relationship Id="rId225" Type="http://schemas.openxmlformats.org/officeDocument/2006/relationships/customXml" Target="../ink/ink596.xml"/><Relationship Id="rId246" Type="http://schemas.openxmlformats.org/officeDocument/2006/relationships/image" Target="../media/image572.png"/><Relationship Id="rId267" Type="http://schemas.openxmlformats.org/officeDocument/2006/relationships/customXml" Target="../ink/ink617.xml"/><Relationship Id="rId288" Type="http://schemas.openxmlformats.org/officeDocument/2006/relationships/customXml" Target="../ink/ink628.xml"/><Relationship Id="rId106" Type="http://schemas.openxmlformats.org/officeDocument/2006/relationships/customXml" Target="../ink/ink534.xml"/><Relationship Id="rId127" Type="http://schemas.openxmlformats.org/officeDocument/2006/relationships/customXml" Target="../ink/ink545.xml"/><Relationship Id="rId313" Type="http://schemas.openxmlformats.org/officeDocument/2006/relationships/image" Target="../media/image604.png"/><Relationship Id="rId10" Type="http://schemas.openxmlformats.org/officeDocument/2006/relationships/customXml" Target="../ink/ink484.xml"/><Relationship Id="rId31" Type="http://schemas.openxmlformats.org/officeDocument/2006/relationships/image" Target="../media/image473.png"/><Relationship Id="rId52" Type="http://schemas.openxmlformats.org/officeDocument/2006/relationships/customXml" Target="../ink/ink506.xml"/><Relationship Id="rId73" Type="http://schemas.openxmlformats.org/officeDocument/2006/relationships/image" Target="../media/image491.png"/><Relationship Id="rId94" Type="http://schemas.openxmlformats.org/officeDocument/2006/relationships/customXml" Target="../ink/ink528.xml"/><Relationship Id="rId148" Type="http://schemas.openxmlformats.org/officeDocument/2006/relationships/image" Target="../media/image411.png"/><Relationship Id="rId169" Type="http://schemas.openxmlformats.org/officeDocument/2006/relationships/image" Target="../media/image535.png"/><Relationship Id="rId334" Type="http://schemas.openxmlformats.org/officeDocument/2006/relationships/customXml" Target="../ink/ink652.xml"/><Relationship Id="rId355" Type="http://schemas.openxmlformats.org/officeDocument/2006/relationships/image" Target="../media/image623.png"/><Relationship Id="rId376" Type="http://schemas.openxmlformats.org/officeDocument/2006/relationships/customXml" Target="../ink/ink674.xml"/><Relationship Id="rId180" Type="http://schemas.openxmlformats.org/officeDocument/2006/relationships/customXml" Target="../ink/ink572.xml"/><Relationship Id="rId215" Type="http://schemas.openxmlformats.org/officeDocument/2006/relationships/image" Target="../media/image557.png"/><Relationship Id="rId236" Type="http://schemas.openxmlformats.org/officeDocument/2006/relationships/image" Target="../media/image567.png"/><Relationship Id="rId257" Type="http://schemas.openxmlformats.org/officeDocument/2006/relationships/customXml" Target="../ink/ink612.xml"/><Relationship Id="rId278" Type="http://schemas.openxmlformats.org/officeDocument/2006/relationships/image" Target="../media/image587.png"/><Relationship Id="rId303" Type="http://schemas.openxmlformats.org/officeDocument/2006/relationships/image" Target="../media/image599.png"/><Relationship Id="rId42" Type="http://schemas.openxmlformats.org/officeDocument/2006/relationships/image" Target="../media/image478.png"/><Relationship Id="rId84" Type="http://schemas.openxmlformats.org/officeDocument/2006/relationships/customXml" Target="../ink/ink523.xml"/><Relationship Id="rId138" Type="http://schemas.openxmlformats.org/officeDocument/2006/relationships/image" Target="../media/image521.png"/><Relationship Id="rId345" Type="http://schemas.openxmlformats.org/officeDocument/2006/relationships/customXml" Target="../ink/ink658.xml"/><Relationship Id="rId387" Type="http://schemas.openxmlformats.org/officeDocument/2006/relationships/customXml" Target="../ink/ink680.xml"/><Relationship Id="rId191" Type="http://schemas.openxmlformats.org/officeDocument/2006/relationships/image" Target="../media/image546.png"/><Relationship Id="rId205" Type="http://schemas.openxmlformats.org/officeDocument/2006/relationships/image" Target="../media/image553.png"/><Relationship Id="rId247" Type="http://schemas.openxmlformats.org/officeDocument/2006/relationships/customXml" Target="../ink/ink607.xml"/><Relationship Id="rId107" Type="http://schemas.openxmlformats.org/officeDocument/2006/relationships/image" Target="../media/image506.png"/><Relationship Id="rId289" Type="http://schemas.openxmlformats.org/officeDocument/2006/relationships/image" Target="../media/image592.png"/><Relationship Id="rId11" Type="http://schemas.openxmlformats.org/officeDocument/2006/relationships/image" Target="../media/image465.png"/><Relationship Id="rId53" Type="http://schemas.openxmlformats.org/officeDocument/2006/relationships/image" Target="../media/image483.png"/><Relationship Id="rId149" Type="http://schemas.openxmlformats.org/officeDocument/2006/relationships/customXml" Target="../ink/ink556.xml"/><Relationship Id="rId314" Type="http://schemas.openxmlformats.org/officeDocument/2006/relationships/customXml" Target="../ink/ink641.xml"/><Relationship Id="rId356" Type="http://schemas.openxmlformats.org/officeDocument/2006/relationships/customXml" Target="../ink/ink664.xml"/><Relationship Id="rId95" Type="http://schemas.openxmlformats.org/officeDocument/2006/relationships/image" Target="../media/image500.png"/><Relationship Id="rId160" Type="http://schemas.openxmlformats.org/officeDocument/2006/relationships/customXml" Target="../ink/ink562.xml"/><Relationship Id="rId216" Type="http://schemas.openxmlformats.org/officeDocument/2006/relationships/customXml" Target="../ink/ink591.xml"/><Relationship Id="rId258" Type="http://schemas.openxmlformats.org/officeDocument/2006/relationships/image" Target="../media/image578.png"/><Relationship Id="rId22" Type="http://schemas.openxmlformats.org/officeDocument/2006/relationships/customXml" Target="../ink/ink490.xml"/><Relationship Id="rId64" Type="http://schemas.openxmlformats.org/officeDocument/2006/relationships/customXml" Target="../ink/ink512.xml"/><Relationship Id="rId118" Type="http://schemas.openxmlformats.org/officeDocument/2006/relationships/image" Target="../media/image511.png"/><Relationship Id="rId325" Type="http://schemas.openxmlformats.org/officeDocument/2006/relationships/image" Target="../media/image609.png"/><Relationship Id="rId367" Type="http://schemas.openxmlformats.org/officeDocument/2006/relationships/image" Target="../media/image629.png"/><Relationship Id="rId171" Type="http://schemas.openxmlformats.org/officeDocument/2006/relationships/image" Target="../media/image536.png"/><Relationship Id="rId227" Type="http://schemas.openxmlformats.org/officeDocument/2006/relationships/customXml" Target="../ink/ink597.xml"/><Relationship Id="rId269" Type="http://schemas.openxmlformats.org/officeDocument/2006/relationships/customXml" Target="../ink/ink618.xml"/><Relationship Id="rId33" Type="http://schemas.openxmlformats.org/officeDocument/2006/relationships/image" Target="../media/image474.png"/><Relationship Id="rId129" Type="http://schemas.openxmlformats.org/officeDocument/2006/relationships/customXml" Target="../ink/ink546.xml"/><Relationship Id="rId280" Type="http://schemas.openxmlformats.org/officeDocument/2006/relationships/customXml" Target="../ink/ink624.xml"/><Relationship Id="rId336" Type="http://schemas.openxmlformats.org/officeDocument/2006/relationships/customXml" Target="../ink/ink653.xml"/><Relationship Id="rId75" Type="http://schemas.openxmlformats.org/officeDocument/2006/relationships/image" Target="../media/image175.png"/><Relationship Id="rId140" Type="http://schemas.openxmlformats.org/officeDocument/2006/relationships/image" Target="../media/image522.png"/><Relationship Id="rId182" Type="http://schemas.openxmlformats.org/officeDocument/2006/relationships/customXml" Target="../ink/ink573.xml"/><Relationship Id="rId378" Type="http://schemas.openxmlformats.org/officeDocument/2006/relationships/customXml" Target="../ink/ink675.xml"/><Relationship Id="rId238" Type="http://schemas.openxmlformats.org/officeDocument/2006/relationships/image" Target="../media/image568.png"/><Relationship Id="rId291" Type="http://schemas.openxmlformats.org/officeDocument/2006/relationships/image" Target="../media/image593.png"/><Relationship Id="rId305" Type="http://schemas.openxmlformats.org/officeDocument/2006/relationships/image" Target="../media/image600.png"/><Relationship Id="rId347" Type="http://schemas.openxmlformats.org/officeDocument/2006/relationships/customXml" Target="../ink/ink659.xml"/><Relationship Id="rId44" Type="http://schemas.openxmlformats.org/officeDocument/2006/relationships/image" Target="../media/image479.png"/><Relationship Id="rId86" Type="http://schemas.openxmlformats.org/officeDocument/2006/relationships/customXml" Target="../ink/ink524.xml"/><Relationship Id="rId151" Type="http://schemas.openxmlformats.org/officeDocument/2006/relationships/customXml" Target="../ink/ink557.xml"/><Relationship Id="rId389" Type="http://schemas.openxmlformats.org/officeDocument/2006/relationships/customXml" Target="../ink/ink681.xml"/><Relationship Id="rId193" Type="http://schemas.openxmlformats.org/officeDocument/2006/relationships/image" Target="../media/image547.png"/><Relationship Id="rId207" Type="http://schemas.openxmlformats.org/officeDocument/2006/relationships/image" Target="../media/image554.png"/><Relationship Id="rId249" Type="http://schemas.openxmlformats.org/officeDocument/2006/relationships/customXml" Target="../ink/ink608.xml"/><Relationship Id="rId13" Type="http://schemas.openxmlformats.org/officeDocument/2006/relationships/image" Target="../media/image466.png"/><Relationship Id="rId109" Type="http://schemas.openxmlformats.org/officeDocument/2006/relationships/customXml" Target="../ink/ink536.xml"/><Relationship Id="rId260" Type="http://schemas.openxmlformats.org/officeDocument/2006/relationships/image" Target="../media/image579.png"/><Relationship Id="rId316" Type="http://schemas.openxmlformats.org/officeDocument/2006/relationships/customXml" Target="../ink/ink642.xml"/><Relationship Id="rId55" Type="http://schemas.openxmlformats.org/officeDocument/2006/relationships/image" Target="../media/image484.png"/><Relationship Id="rId97" Type="http://schemas.openxmlformats.org/officeDocument/2006/relationships/image" Target="../media/image501.png"/><Relationship Id="rId120" Type="http://schemas.openxmlformats.org/officeDocument/2006/relationships/image" Target="../media/image512.png"/><Relationship Id="rId358" Type="http://schemas.openxmlformats.org/officeDocument/2006/relationships/customXml" Target="../ink/ink665.xml"/><Relationship Id="rId162" Type="http://schemas.openxmlformats.org/officeDocument/2006/relationships/customXml" Target="../ink/ink563.xml"/><Relationship Id="rId218" Type="http://schemas.openxmlformats.org/officeDocument/2006/relationships/customXml" Target="../ink/ink592.xml"/><Relationship Id="rId271" Type="http://schemas.openxmlformats.org/officeDocument/2006/relationships/customXml" Target="../ink/ink619.xml"/><Relationship Id="rId24" Type="http://schemas.openxmlformats.org/officeDocument/2006/relationships/customXml" Target="../ink/ink491.xml"/><Relationship Id="rId66" Type="http://schemas.openxmlformats.org/officeDocument/2006/relationships/customXml" Target="../ink/ink514.xml"/><Relationship Id="rId131" Type="http://schemas.openxmlformats.org/officeDocument/2006/relationships/customXml" Target="../ink/ink547.xml"/><Relationship Id="rId327" Type="http://schemas.openxmlformats.org/officeDocument/2006/relationships/image" Target="../media/image610.png"/><Relationship Id="rId369" Type="http://schemas.openxmlformats.org/officeDocument/2006/relationships/image" Target="../media/image630.png"/><Relationship Id="rId173" Type="http://schemas.openxmlformats.org/officeDocument/2006/relationships/image" Target="../media/image537.png"/><Relationship Id="rId229" Type="http://schemas.openxmlformats.org/officeDocument/2006/relationships/customXml" Target="../ink/ink598.xml"/><Relationship Id="rId380" Type="http://schemas.openxmlformats.org/officeDocument/2006/relationships/customXml" Target="../ink/ink676.xml"/><Relationship Id="rId240" Type="http://schemas.openxmlformats.org/officeDocument/2006/relationships/image" Target="../media/image569.png"/><Relationship Id="rId35" Type="http://schemas.openxmlformats.org/officeDocument/2006/relationships/image" Target="../media/image475.png"/><Relationship Id="rId77" Type="http://schemas.openxmlformats.org/officeDocument/2006/relationships/image" Target="../media/image228.png"/><Relationship Id="rId100" Type="http://schemas.openxmlformats.org/officeDocument/2006/relationships/customXml" Target="../ink/ink531.xml"/><Relationship Id="rId282" Type="http://schemas.openxmlformats.org/officeDocument/2006/relationships/customXml" Target="../ink/ink625.xml"/><Relationship Id="rId338" Type="http://schemas.openxmlformats.org/officeDocument/2006/relationships/image" Target="../media/image615.png"/><Relationship Id="rId8" Type="http://schemas.openxmlformats.org/officeDocument/2006/relationships/customXml" Target="../ink/ink483.xml"/><Relationship Id="rId142" Type="http://schemas.openxmlformats.org/officeDocument/2006/relationships/image" Target="../media/image523.png"/><Relationship Id="rId184" Type="http://schemas.openxmlformats.org/officeDocument/2006/relationships/customXml" Target="../ink/ink574.xml"/><Relationship Id="rId391" Type="http://schemas.openxmlformats.org/officeDocument/2006/relationships/customXml" Target="../ink/ink682.xml"/><Relationship Id="rId251" Type="http://schemas.openxmlformats.org/officeDocument/2006/relationships/customXml" Target="../ink/ink609.xml"/><Relationship Id="rId46" Type="http://schemas.openxmlformats.org/officeDocument/2006/relationships/customXml" Target="../ink/ink503.xml"/><Relationship Id="rId293" Type="http://schemas.openxmlformats.org/officeDocument/2006/relationships/image" Target="../media/image594.png"/><Relationship Id="rId307" Type="http://schemas.openxmlformats.org/officeDocument/2006/relationships/image" Target="../media/image601.png"/><Relationship Id="rId349" Type="http://schemas.openxmlformats.org/officeDocument/2006/relationships/customXml" Target="../ink/ink660.xml"/><Relationship Id="rId88" Type="http://schemas.openxmlformats.org/officeDocument/2006/relationships/customXml" Target="../ink/ink525.xml"/><Relationship Id="rId111" Type="http://schemas.openxmlformats.org/officeDocument/2006/relationships/customXml" Target="../ink/ink537.xml"/><Relationship Id="rId153" Type="http://schemas.openxmlformats.org/officeDocument/2006/relationships/customXml" Target="../ink/ink558.xml"/><Relationship Id="rId195" Type="http://schemas.openxmlformats.org/officeDocument/2006/relationships/image" Target="../media/image548.png"/><Relationship Id="rId209" Type="http://schemas.openxmlformats.org/officeDocument/2006/relationships/customXml" Target="../ink/ink587.xml"/><Relationship Id="rId360" Type="http://schemas.openxmlformats.org/officeDocument/2006/relationships/customXml" Target="../ink/ink666.xml"/><Relationship Id="rId220" Type="http://schemas.openxmlformats.org/officeDocument/2006/relationships/image" Target="../media/image559.png"/><Relationship Id="rId15" Type="http://schemas.openxmlformats.org/officeDocument/2006/relationships/image" Target="../media/image467.png"/><Relationship Id="rId57" Type="http://schemas.openxmlformats.org/officeDocument/2006/relationships/image" Target="../media/image485.png"/><Relationship Id="rId262" Type="http://schemas.openxmlformats.org/officeDocument/2006/relationships/image" Target="../media/image174.png"/><Relationship Id="rId318" Type="http://schemas.openxmlformats.org/officeDocument/2006/relationships/customXml" Target="../ink/ink643.xml"/><Relationship Id="rId99" Type="http://schemas.openxmlformats.org/officeDocument/2006/relationships/image" Target="../media/image502.png"/><Relationship Id="rId122" Type="http://schemas.openxmlformats.org/officeDocument/2006/relationships/image" Target="../media/image513.png"/><Relationship Id="rId164" Type="http://schemas.openxmlformats.org/officeDocument/2006/relationships/customXml" Target="../ink/ink564.xml"/><Relationship Id="rId371" Type="http://schemas.openxmlformats.org/officeDocument/2006/relationships/image" Target="../media/image631.png"/><Relationship Id="rId26" Type="http://schemas.openxmlformats.org/officeDocument/2006/relationships/customXml" Target="../ink/ink492.xml"/><Relationship Id="rId231" Type="http://schemas.openxmlformats.org/officeDocument/2006/relationships/customXml" Target="../ink/ink599.xml"/><Relationship Id="rId273" Type="http://schemas.openxmlformats.org/officeDocument/2006/relationships/customXml" Target="../ink/ink620.xml"/><Relationship Id="rId329" Type="http://schemas.openxmlformats.org/officeDocument/2006/relationships/image" Target="../media/image611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3.xml"/><Relationship Id="rId117" Type="http://schemas.openxmlformats.org/officeDocument/2006/relationships/image" Target="../media/image697.png"/><Relationship Id="rId21" Type="http://schemas.openxmlformats.org/officeDocument/2006/relationships/image" Target="../media/image649.png"/><Relationship Id="rId42" Type="http://schemas.openxmlformats.org/officeDocument/2006/relationships/customXml" Target="../ink/ink701.xml"/><Relationship Id="rId47" Type="http://schemas.openxmlformats.org/officeDocument/2006/relationships/image" Target="../media/image662.png"/><Relationship Id="rId63" Type="http://schemas.openxmlformats.org/officeDocument/2006/relationships/image" Target="../media/image670.png"/><Relationship Id="rId68" Type="http://schemas.openxmlformats.org/officeDocument/2006/relationships/customXml" Target="../ink/ink714.xml"/><Relationship Id="rId84" Type="http://schemas.openxmlformats.org/officeDocument/2006/relationships/customXml" Target="../ink/ink722.xml"/><Relationship Id="rId89" Type="http://schemas.openxmlformats.org/officeDocument/2006/relationships/image" Target="../media/image683.png"/><Relationship Id="rId112" Type="http://schemas.openxmlformats.org/officeDocument/2006/relationships/customXml" Target="../ink/ink736.xml"/><Relationship Id="rId16" Type="http://schemas.openxmlformats.org/officeDocument/2006/relationships/customXml" Target="../ink/ink688.xml"/><Relationship Id="rId107" Type="http://schemas.openxmlformats.org/officeDocument/2006/relationships/image" Target="../media/image692.png"/><Relationship Id="rId11" Type="http://schemas.openxmlformats.org/officeDocument/2006/relationships/image" Target="../media/image644.png"/><Relationship Id="rId32" Type="http://schemas.openxmlformats.org/officeDocument/2006/relationships/customXml" Target="../ink/ink696.xml"/><Relationship Id="rId37" Type="http://schemas.openxmlformats.org/officeDocument/2006/relationships/image" Target="../media/image657.png"/><Relationship Id="rId53" Type="http://schemas.openxmlformats.org/officeDocument/2006/relationships/image" Target="../media/image665.png"/><Relationship Id="rId58" Type="http://schemas.openxmlformats.org/officeDocument/2006/relationships/customXml" Target="../ink/ink709.xml"/><Relationship Id="rId74" Type="http://schemas.openxmlformats.org/officeDocument/2006/relationships/customXml" Target="../ink/ink717.xml"/><Relationship Id="rId79" Type="http://schemas.openxmlformats.org/officeDocument/2006/relationships/image" Target="../media/image678.png"/><Relationship Id="rId102" Type="http://schemas.openxmlformats.org/officeDocument/2006/relationships/customXml" Target="../ink/ink731.xml"/><Relationship Id="rId123" Type="http://schemas.openxmlformats.org/officeDocument/2006/relationships/image" Target="../media/image700.png"/><Relationship Id="rId128" Type="http://schemas.openxmlformats.org/officeDocument/2006/relationships/customXml" Target="../ink/ink744.xml"/><Relationship Id="rId90" Type="http://schemas.openxmlformats.org/officeDocument/2006/relationships/customXml" Target="../ink/ink725.xml"/><Relationship Id="rId95" Type="http://schemas.openxmlformats.org/officeDocument/2006/relationships/image" Target="../media/image686.png"/><Relationship Id="rId22" Type="http://schemas.openxmlformats.org/officeDocument/2006/relationships/customXml" Target="../ink/ink691.xml"/><Relationship Id="rId27" Type="http://schemas.openxmlformats.org/officeDocument/2006/relationships/image" Target="../media/image652.png"/><Relationship Id="rId43" Type="http://schemas.openxmlformats.org/officeDocument/2006/relationships/image" Target="../media/image660.png"/><Relationship Id="rId48" Type="http://schemas.openxmlformats.org/officeDocument/2006/relationships/customXml" Target="../ink/ink704.xml"/><Relationship Id="rId64" Type="http://schemas.openxmlformats.org/officeDocument/2006/relationships/customXml" Target="../ink/ink712.xml"/><Relationship Id="rId69" Type="http://schemas.openxmlformats.org/officeDocument/2006/relationships/image" Target="../media/image673.png"/><Relationship Id="rId113" Type="http://schemas.openxmlformats.org/officeDocument/2006/relationships/image" Target="../media/image695.png"/><Relationship Id="rId118" Type="http://schemas.openxmlformats.org/officeDocument/2006/relationships/customXml" Target="../ink/ink739.xml"/><Relationship Id="rId80" Type="http://schemas.openxmlformats.org/officeDocument/2006/relationships/customXml" Target="../ink/ink720.xml"/><Relationship Id="rId85" Type="http://schemas.openxmlformats.org/officeDocument/2006/relationships/image" Target="../media/image681.png"/><Relationship Id="rId12" Type="http://schemas.openxmlformats.org/officeDocument/2006/relationships/customXml" Target="../ink/ink686.xml"/><Relationship Id="rId17" Type="http://schemas.openxmlformats.org/officeDocument/2006/relationships/image" Target="../media/image647.png"/><Relationship Id="rId33" Type="http://schemas.openxmlformats.org/officeDocument/2006/relationships/image" Target="../media/image655.png"/><Relationship Id="rId38" Type="http://schemas.openxmlformats.org/officeDocument/2006/relationships/customXml" Target="../ink/ink699.xml"/><Relationship Id="rId59" Type="http://schemas.openxmlformats.org/officeDocument/2006/relationships/image" Target="../media/image668.png"/><Relationship Id="rId103" Type="http://schemas.openxmlformats.org/officeDocument/2006/relationships/image" Target="../media/image690.png"/><Relationship Id="rId108" Type="http://schemas.openxmlformats.org/officeDocument/2006/relationships/customXml" Target="../ink/ink734.xml"/><Relationship Id="rId124" Type="http://schemas.openxmlformats.org/officeDocument/2006/relationships/customXml" Target="../ink/ink742.xml"/><Relationship Id="rId129" Type="http://schemas.openxmlformats.org/officeDocument/2006/relationships/image" Target="../media/image703.png"/><Relationship Id="rId54" Type="http://schemas.openxmlformats.org/officeDocument/2006/relationships/customXml" Target="../ink/ink707.xml"/><Relationship Id="rId70" Type="http://schemas.openxmlformats.org/officeDocument/2006/relationships/customXml" Target="../ink/ink715.xml"/><Relationship Id="rId75" Type="http://schemas.openxmlformats.org/officeDocument/2006/relationships/image" Target="../media/image676.png"/><Relationship Id="rId91" Type="http://schemas.openxmlformats.org/officeDocument/2006/relationships/image" Target="../media/image684.png"/><Relationship Id="rId96" Type="http://schemas.openxmlformats.org/officeDocument/2006/relationships/customXml" Target="../ink/ink728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650.png"/><Relationship Id="rId28" Type="http://schemas.openxmlformats.org/officeDocument/2006/relationships/customXml" Target="../ink/ink694.xml"/><Relationship Id="rId49" Type="http://schemas.openxmlformats.org/officeDocument/2006/relationships/image" Target="../media/image663.png"/><Relationship Id="rId114" Type="http://schemas.openxmlformats.org/officeDocument/2006/relationships/customXml" Target="../ink/ink737.xml"/><Relationship Id="rId119" Type="http://schemas.openxmlformats.org/officeDocument/2006/relationships/image" Target="../media/image698.png"/><Relationship Id="rId44" Type="http://schemas.openxmlformats.org/officeDocument/2006/relationships/customXml" Target="../ink/ink702.xml"/><Relationship Id="rId60" Type="http://schemas.openxmlformats.org/officeDocument/2006/relationships/customXml" Target="../ink/ink710.xml"/><Relationship Id="rId65" Type="http://schemas.openxmlformats.org/officeDocument/2006/relationships/image" Target="../media/image671.png"/><Relationship Id="rId81" Type="http://schemas.openxmlformats.org/officeDocument/2006/relationships/image" Target="../media/image679.png"/><Relationship Id="rId86" Type="http://schemas.openxmlformats.org/officeDocument/2006/relationships/customXml" Target="../ink/ink723.xml"/><Relationship Id="rId13" Type="http://schemas.openxmlformats.org/officeDocument/2006/relationships/image" Target="../media/image645.png"/><Relationship Id="rId18" Type="http://schemas.openxmlformats.org/officeDocument/2006/relationships/customXml" Target="../ink/ink689.xml"/><Relationship Id="rId39" Type="http://schemas.openxmlformats.org/officeDocument/2006/relationships/image" Target="../media/image658.png"/><Relationship Id="rId109" Type="http://schemas.openxmlformats.org/officeDocument/2006/relationships/image" Target="../media/image693.png"/><Relationship Id="rId34" Type="http://schemas.openxmlformats.org/officeDocument/2006/relationships/customXml" Target="../ink/ink697.xml"/><Relationship Id="rId50" Type="http://schemas.openxmlformats.org/officeDocument/2006/relationships/customXml" Target="../ink/ink705.xml"/><Relationship Id="rId55" Type="http://schemas.openxmlformats.org/officeDocument/2006/relationships/image" Target="../media/image666.png"/><Relationship Id="rId76" Type="http://schemas.openxmlformats.org/officeDocument/2006/relationships/customXml" Target="../ink/ink718.xml"/><Relationship Id="rId97" Type="http://schemas.openxmlformats.org/officeDocument/2006/relationships/image" Target="../media/image687.png"/><Relationship Id="rId104" Type="http://schemas.openxmlformats.org/officeDocument/2006/relationships/customXml" Target="../ink/ink732.xml"/><Relationship Id="rId120" Type="http://schemas.openxmlformats.org/officeDocument/2006/relationships/customXml" Target="../ink/ink740.xml"/><Relationship Id="rId125" Type="http://schemas.openxmlformats.org/officeDocument/2006/relationships/image" Target="../media/image701.png"/><Relationship Id="rId7" Type="http://schemas.openxmlformats.org/officeDocument/2006/relationships/image" Target="../media/image6420.png"/><Relationship Id="rId71" Type="http://schemas.openxmlformats.org/officeDocument/2006/relationships/image" Target="../media/image674.png"/><Relationship Id="rId92" Type="http://schemas.openxmlformats.org/officeDocument/2006/relationships/customXml" Target="../ink/ink726.xml"/><Relationship Id="rId2" Type="http://schemas.openxmlformats.org/officeDocument/2006/relationships/customXml" Target="../ink/ink683.xml"/><Relationship Id="rId29" Type="http://schemas.openxmlformats.org/officeDocument/2006/relationships/image" Target="../media/image653.png"/><Relationship Id="rId24" Type="http://schemas.openxmlformats.org/officeDocument/2006/relationships/customXml" Target="../ink/ink692.xml"/><Relationship Id="rId40" Type="http://schemas.openxmlformats.org/officeDocument/2006/relationships/customXml" Target="../ink/ink700.xml"/><Relationship Id="rId45" Type="http://schemas.openxmlformats.org/officeDocument/2006/relationships/image" Target="../media/image661.png"/><Relationship Id="rId66" Type="http://schemas.openxmlformats.org/officeDocument/2006/relationships/customXml" Target="../ink/ink713.xml"/><Relationship Id="rId87" Type="http://schemas.openxmlformats.org/officeDocument/2006/relationships/image" Target="../media/image682.png"/><Relationship Id="rId110" Type="http://schemas.openxmlformats.org/officeDocument/2006/relationships/customXml" Target="../ink/ink735.xml"/><Relationship Id="rId115" Type="http://schemas.openxmlformats.org/officeDocument/2006/relationships/image" Target="../media/image696.png"/><Relationship Id="rId61" Type="http://schemas.openxmlformats.org/officeDocument/2006/relationships/image" Target="../media/image669.png"/><Relationship Id="rId82" Type="http://schemas.openxmlformats.org/officeDocument/2006/relationships/customXml" Target="../ink/ink721.xml"/><Relationship Id="rId19" Type="http://schemas.openxmlformats.org/officeDocument/2006/relationships/image" Target="../media/image648.png"/><Relationship Id="rId14" Type="http://schemas.openxmlformats.org/officeDocument/2006/relationships/customXml" Target="../ink/ink687.xml"/><Relationship Id="rId30" Type="http://schemas.openxmlformats.org/officeDocument/2006/relationships/customXml" Target="../ink/ink695.xml"/><Relationship Id="rId35" Type="http://schemas.openxmlformats.org/officeDocument/2006/relationships/image" Target="../media/image656.png"/><Relationship Id="rId56" Type="http://schemas.openxmlformats.org/officeDocument/2006/relationships/customXml" Target="../ink/ink708.xml"/><Relationship Id="rId77" Type="http://schemas.openxmlformats.org/officeDocument/2006/relationships/image" Target="../media/image677.png"/><Relationship Id="rId100" Type="http://schemas.openxmlformats.org/officeDocument/2006/relationships/customXml" Target="../ink/ink730.xml"/><Relationship Id="rId105" Type="http://schemas.openxmlformats.org/officeDocument/2006/relationships/image" Target="../media/image691.png"/><Relationship Id="rId126" Type="http://schemas.openxmlformats.org/officeDocument/2006/relationships/customXml" Target="../ink/ink743.xml"/><Relationship Id="rId8" Type="http://schemas.openxmlformats.org/officeDocument/2006/relationships/customXml" Target="../ink/ink684.xml"/><Relationship Id="rId51" Type="http://schemas.openxmlformats.org/officeDocument/2006/relationships/image" Target="../media/image664.png"/><Relationship Id="rId72" Type="http://schemas.openxmlformats.org/officeDocument/2006/relationships/customXml" Target="../ink/ink716.xml"/><Relationship Id="rId93" Type="http://schemas.openxmlformats.org/officeDocument/2006/relationships/image" Target="../media/image685.png"/><Relationship Id="rId98" Type="http://schemas.openxmlformats.org/officeDocument/2006/relationships/customXml" Target="../ink/ink729.xml"/><Relationship Id="rId121" Type="http://schemas.openxmlformats.org/officeDocument/2006/relationships/image" Target="../media/image699.png"/><Relationship Id="rId25" Type="http://schemas.openxmlformats.org/officeDocument/2006/relationships/image" Target="../media/image651.png"/><Relationship Id="rId46" Type="http://schemas.openxmlformats.org/officeDocument/2006/relationships/customXml" Target="../ink/ink703.xml"/><Relationship Id="rId67" Type="http://schemas.openxmlformats.org/officeDocument/2006/relationships/image" Target="../media/image672.png"/><Relationship Id="rId116" Type="http://schemas.openxmlformats.org/officeDocument/2006/relationships/customXml" Target="../ink/ink738.xml"/><Relationship Id="rId20" Type="http://schemas.openxmlformats.org/officeDocument/2006/relationships/customXml" Target="../ink/ink690.xml"/><Relationship Id="rId41" Type="http://schemas.openxmlformats.org/officeDocument/2006/relationships/image" Target="../media/image659.png"/><Relationship Id="rId62" Type="http://schemas.openxmlformats.org/officeDocument/2006/relationships/customXml" Target="../ink/ink711.xml"/><Relationship Id="rId83" Type="http://schemas.openxmlformats.org/officeDocument/2006/relationships/image" Target="../media/image680.png"/><Relationship Id="rId88" Type="http://schemas.openxmlformats.org/officeDocument/2006/relationships/customXml" Target="../ink/ink724.xml"/><Relationship Id="rId111" Type="http://schemas.openxmlformats.org/officeDocument/2006/relationships/image" Target="../media/image694.png"/><Relationship Id="rId15" Type="http://schemas.openxmlformats.org/officeDocument/2006/relationships/image" Target="../media/image646.png"/><Relationship Id="rId36" Type="http://schemas.openxmlformats.org/officeDocument/2006/relationships/customXml" Target="../ink/ink698.xml"/><Relationship Id="rId57" Type="http://schemas.openxmlformats.org/officeDocument/2006/relationships/image" Target="../media/image667.png"/><Relationship Id="rId106" Type="http://schemas.openxmlformats.org/officeDocument/2006/relationships/customXml" Target="../ink/ink733.xml"/><Relationship Id="rId127" Type="http://schemas.openxmlformats.org/officeDocument/2006/relationships/image" Target="../media/image702.png"/><Relationship Id="rId10" Type="http://schemas.openxmlformats.org/officeDocument/2006/relationships/customXml" Target="../ink/ink685.xml"/><Relationship Id="rId31" Type="http://schemas.openxmlformats.org/officeDocument/2006/relationships/image" Target="../media/image654.png"/><Relationship Id="rId52" Type="http://schemas.openxmlformats.org/officeDocument/2006/relationships/customXml" Target="../ink/ink706.xml"/><Relationship Id="rId73" Type="http://schemas.openxmlformats.org/officeDocument/2006/relationships/image" Target="../media/image675.png"/><Relationship Id="rId78" Type="http://schemas.openxmlformats.org/officeDocument/2006/relationships/customXml" Target="../ink/ink719.xml"/><Relationship Id="rId94" Type="http://schemas.openxmlformats.org/officeDocument/2006/relationships/customXml" Target="../ink/ink727.xml"/><Relationship Id="rId99" Type="http://schemas.openxmlformats.org/officeDocument/2006/relationships/image" Target="../media/image688.png"/><Relationship Id="rId101" Type="http://schemas.openxmlformats.org/officeDocument/2006/relationships/image" Target="../media/image689.png"/><Relationship Id="rId122" Type="http://schemas.openxmlformats.org/officeDocument/2006/relationships/customXml" Target="../ink/ink741.xml"/><Relationship Id="rId9" Type="http://schemas.openxmlformats.org/officeDocument/2006/relationships/image" Target="../media/image6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877979" y="2457215"/>
            <a:ext cx="97810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Searching Algorithms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D5C2268-B876-4CE1-AA43-C19550907491}"/>
                  </a:ext>
                </a:extLst>
              </p14:cNvPr>
              <p14:cNvContentPartPr/>
              <p14:nvPr/>
            </p14:nvContentPartPr>
            <p14:xfrm>
              <a:off x="323530" y="238262"/>
              <a:ext cx="5441760" cy="659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D5C2268-B876-4CE1-AA43-C195509074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530" y="220622"/>
                <a:ext cx="547740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10D84AB-A1A7-4508-B2F4-F93E1A5FDDB2}"/>
                  </a:ext>
                </a:extLst>
              </p14:cNvPr>
              <p14:cNvContentPartPr/>
              <p14:nvPr/>
            </p14:nvContentPartPr>
            <p14:xfrm>
              <a:off x="539530" y="1067702"/>
              <a:ext cx="716040" cy="352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10D84AB-A1A7-4508-B2F4-F93E1A5FDD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1530" y="1049720"/>
                <a:ext cx="751680" cy="388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9A6320E-A679-4185-9C5F-E2AAF5D71EC8}"/>
                  </a:ext>
                </a:extLst>
              </p14:cNvPr>
              <p14:cNvContentPartPr/>
              <p14:nvPr/>
            </p14:nvContentPartPr>
            <p14:xfrm>
              <a:off x="2640850" y="1113062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9A6320E-A679-4185-9C5F-E2AAF5D71E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22850" y="10950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1D9DD1E-33FC-406E-BEB1-84BD5B02C934}"/>
                  </a:ext>
                </a:extLst>
              </p14:cNvPr>
              <p14:cNvContentPartPr/>
              <p14:nvPr/>
            </p14:nvContentPartPr>
            <p14:xfrm>
              <a:off x="3782050" y="1078862"/>
              <a:ext cx="58320" cy="221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1D9DD1E-33FC-406E-BEB1-84BD5B02C9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64050" y="1061222"/>
                <a:ext cx="939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F3B5724-626C-44E4-B82D-83D65863A4E1}"/>
                  </a:ext>
                </a:extLst>
              </p14:cNvPr>
              <p14:cNvContentPartPr/>
              <p14:nvPr/>
            </p14:nvContentPartPr>
            <p14:xfrm>
              <a:off x="3083650" y="1124222"/>
              <a:ext cx="409320" cy="267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F3B5724-626C-44E4-B82D-83D65863A4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66010" y="1106582"/>
                <a:ext cx="4449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76D6791-0AD6-4E9D-B9BF-B203CBE47395}"/>
                  </a:ext>
                </a:extLst>
              </p14:cNvPr>
              <p14:cNvContentPartPr/>
              <p14:nvPr/>
            </p14:nvContentPartPr>
            <p14:xfrm>
              <a:off x="2600890" y="1221062"/>
              <a:ext cx="267480" cy="130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76D6791-0AD6-4E9D-B9BF-B203CBE4739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83250" y="1203111"/>
                <a:ext cx="303120" cy="166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5A6B935-BEB8-4492-9971-726F23AC8469}"/>
                  </a:ext>
                </a:extLst>
              </p14:cNvPr>
              <p14:cNvContentPartPr/>
              <p14:nvPr/>
            </p14:nvContentPartPr>
            <p14:xfrm>
              <a:off x="1470490" y="1135742"/>
              <a:ext cx="847080" cy="499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5A6B935-BEB8-4492-9971-726F23AC84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52842" y="1117742"/>
                <a:ext cx="882735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46D6B0-8048-414D-A5F1-0845FD2EADDB}"/>
                  </a:ext>
                </a:extLst>
              </p14:cNvPr>
              <p14:cNvContentPartPr/>
              <p14:nvPr/>
            </p14:nvContentPartPr>
            <p14:xfrm>
              <a:off x="3963490" y="1141142"/>
              <a:ext cx="155160" cy="153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46D6B0-8048-414D-A5F1-0845FD2EADD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45850" y="1123142"/>
                <a:ext cx="1908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7433AE0-1180-4B60-A802-D4E03C6D0E77}"/>
                  </a:ext>
                </a:extLst>
              </p14:cNvPr>
              <p14:cNvContentPartPr/>
              <p14:nvPr/>
            </p14:nvContentPartPr>
            <p14:xfrm>
              <a:off x="4770610" y="1050422"/>
              <a:ext cx="534240" cy="279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7433AE0-1180-4B60-A802-D4E03C6D0E7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52610" y="1032759"/>
                <a:ext cx="569880" cy="31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4B95B18-9553-4DA5-81AB-76EB18782D53}"/>
                  </a:ext>
                </a:extLst>
              </p14:cNvPr>
              <p14:cNvContentPartPr/>
              <p14:nvPr/>
            </p14:nvContentPartPr>
            <p14:xfrm>
              <a:off x="4225210" y="1152302"/>
              <a:ext cx="387000" cy="143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4B95B18-9553-4DA5-81AB-76EB18782D5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07554" y="1134662"/>
                <a:ext cx="422673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4DE42A4-7B25-4921-AA70-F9B88D5C389B}"/>
                  </a:ext>
                </a:extLst>
              </p14:cNvPr>
              <p14:cNvContentPartPr/>
              <p14:nvPr/>
            </p14:nvContentPartPr>
            <p14:xfrm>
              <a:off x="8802970" y="1152662"/>
              <a:ext cx="34560" cy="12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4DE42A4-7B25-4921-AA70-F9B88D5C38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85330" y="1135022"/>
                <a:ext cx="702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8E724DA-7F9A-493F-B3D0-2CA5A6D97EEA}"/>
                  </a:ext>
                </a:extLst>
              </p14:cNvPr>
              <p14:cNvContentPartPr/>
              <p14:nvPr/>
            </p14:nvContentPartPr>
            <p14:xfrm>
              <a:off x="10245490" y="1175342"/>
              <a:ext cx="34560" cy="221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8E724DA-7F9A-493F-B3D0-2CA5A6D97EE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227850" y="1157702"/>
                <a:ext cx="702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46018EF-500E-476C-A558-2BE2BD5EEC28}"/>
                  </a:ext>
                </a:extLst>
              </p14:cNvPr>
              <p14:cNvContentPartPr/>
              <p14:nvPr/>
            </p14:nvContentPartPr>
            <p14:xfrm>
              <a:off x="10376170" y="1197662"/>
              <a:ext cx="608400" cy="267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46018EF-500E-476C-A558-2BE2BD5EEC2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358520" y="1180022"/>
                <a:ext cx="644061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B3A3516-C6D8-4452-9F9B-1FB7AF3829A0}"/>
                  </a:ext>
                </a:extLst>
              </p14:cNvPr>
              <p14:cNvContentPartPr/>
              <p14:nvPr/>
            </p14:nvContentPartPr>
            <p14:xfrm>
              <a:off x="9575530" y="1237982"/>
              <a:ext cx="352440" cy="199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B3A3516-C6D8-4452-9F9B-1FB7AF3829A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57548" y="1219982"/>
                <a:ext cx="388044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058CBB0-A070-4DE8-B7AC-139FC39BB384}"/>
                  </a:ext>
                </a:extLst>
              </p14:cNvPr>
              <p14:cNvContentPartPr/>
              <p14:nvPr/>
            </p14:nvContentPartPr>
            <p14:xfrm>
              <a:off x="9268810" y="1135742"/>
              <a:ext cx="182160" cy="272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058CBB0-A070-4DE8-B7AC-139FC39BB3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50810" y="1117742"/>
                <a:ext cx="2178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AB464FC-7EE3-4BE4-B839-B572FC9EF1AA}"/>
                  </a:ext>
                </a:extLst>
              </p14:cNvPr>
              <p14:cNvContentPartPr/>
              <p14:nvPr/>
            </p14:nvContentPartPr>
            <p14:xfrm>
              <a:off x="8763370" y="1243742"/>
              <a:ext cx="267480" cy="153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AB464FC-7EE3-4BE4-B839-B572FC9EF1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45370" y="1225742"/>
                <a:ext cx="3031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275E1AB-290B-4166-B7B7-2092A377932D}"/>
                  </a:ext>
                </a:extLst>
              </p14:cNvPr>
              <p14:cNvContentPartPr/>
              <p14:nvPr/>
            </p14:nvContentPartPr>
            <p14:xfrm>
              <a:off x="8223730" y="1198022"/>
              <a:ext cx="182160" cy="216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275E1AB-290B-4166-B7B7-2092A377932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06090" y="1180382"/>
                <a:ext cx="217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F52147-9B15-4FC2-B755-6D1011F4362A}"/>
                  </a:ext>
                </a:extLst>
              </p14:cNvPr>
              <p14:cNvContentPartPr/>
              <p14:nvPr/>
            </p14:nvContentPartPr>
            <p14:xfrm>
              <a:off x="7224010" y="1124222"/>
              <a:ext cx="659160" cy="261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F52147-9B15-4FC2-B755-6D1011F4362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06370" y="1106582"/>
                <a:ext cx="6948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9E57A1C-3303-429E-8BC9-ACC20325A40A}"/>
                  </a:ext>
                </a:extLst>
              </p14:cNvPr>
              <p14:cNvContentPartPr/>
              <p14:nvPr/>
            </p14:nvContentPartPr>
            <p14:xfrm>
              <a:off x="6247330" y="1056182"/>
              <a:ext cx="857880" cy="301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9E57A1C-3303-429E-8BC9-ACC20325A40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229330" y="1038542"/>
                <a:ext cx="8935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74CBBC4-8476-4EEF-97F1-FF1E40392F21}"/>
                  </a:ext>
                </a:extLst>
              </p14:cNvPr>
              <p14:cNvContentPartPr/>
              <p14:nvPr/>
            </p14:nvContentPartPr>
            <p14:xfrm>
              <a:off x="5543170" y="1101182"/>
              <a:ext cx="448920" cy="1828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74CBBC4-8476-4EEF-97F1-FF1E40392F2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25170" y="1083182"/>
                <a:ext cx="4845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0C57AB8-2913-4EE6-A2B1-17B5FBB846C0}"/>
                  </a:ext>
                </a:extLst>
              </p14:cNvPr>
              <p14:cNvContentPartPr/>
              <p14:nvPr/>
            </p14:nvContentPartPr>
            <p14:xfrm>
              <a:off x="1624210" y="1885262"/>
              <a:ext cx="28800" cy="1252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0C57AB8-2913-4EE6-A2B1-17B5FBB846C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06210" y="1867622"/>
                <a:ext cx="64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F66516A-0757-4B34-8F01-6BD65FD2EC00}"/>
                  </a:ext>
                </a:extLst>
              </p14:cNvPr>
              <p14:cNvContentPartPr/>
              <p14:nvPr/>
            </p14:nvContentPartPr>
            <p14:xfrm>
              <a:off x="1618450" y="1794542"/>
              <a:ext cx="17280" cy="6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F66516A-0757-4B34-8F01-6BD65FD2EC0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00810" y="1776902"/>
                <a:ext cx="52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251067D-3108-4250-A725-33B14D35F778}"/>
                  </a:ext>
                </a:extLst>
              </p14:cNvPr>
              <p14:cNvContentPartPr/>
              <p14:nvPr/>
            </p14:nvContentPartPr>
            <p14:xfrm>
              <a:off x="3612130" y="1652702"/>
              <a:ext cx="2005560" cy="296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251067D-3108-4250-A725-33B14D35F77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94130" y="1634724"/>
                <a:ext cx="2041200" cy="331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7133B0F-5B40-4007-B69B-9A772F290E1C}"/>
                  </a:ext>
                </a:extLst>
              </p14:cNvPr>
              <p14:cNvContentPartPr/>
              <p14:nvPr/>
            </p14:nvContentPartPr>
            <p14:xfrm>
              <a:off x="2873770" y="1726502"/>
              <a:ext cx="426240" cy="2736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7133B0F-5B40-4007-B69B-9A772F290E1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55770" y="1708502"/>
                <a:ext cx="4618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1E1E10F-E50E-412B-BC8C-6974F392D84F}"/>
                  </a:ext>
                </a:extLst>
              </p14:cNvPr>
              <p14:cNvContentPartPr/>
              <p14:nvPr/>
            </p14:nvContentPartPr>
            <p14:xfrm>
              <a:off x="1811410" y="1749182"/>
              <a:ext cx="846720" cy="2502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1E1E10F-E50E-412B-BC8C-6974F392D84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93770" y="1731182"/>
                <a:ext cx="882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4A2403A-D236-4123-89C3-661A368C1F3A}"/>
                  </a:ext>
                </a:extLst>
              </p14:cNvPr>
              <p14:cNvContentPartPr/>
              <p14:nvPr/>
            </p14:nvContentPartPr>
            <p14:xfrm>
              <a:off x="1384810" y="1698062"/>
              <a:ext cx="126000" cy="3013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4A2403A-D236-4123-89C3-661A368C1F3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67170" y="1680083"/>
                <a:ext cx="161640" cy="336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729D1F7-D193-41C7-975C-2E117D8DAAD5}"/>
                  </a:ext>
                </a:extLst>
              </p14:cNvPr>
              <p14:cNvContentPartPr/>
              <p14:nvPr/>
            </p14:nvContentPartPr>
            <p14:xfrm>
              <a:off x="669850" y="1725782"/>
              <a:ext cx="392400" cy="2908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729D1F7-D193-41C7-975C-2E117D8DAAD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52210" y="1708142"/>
                <a:ext cx="4280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5195E15-2873-4512-815E-3394287A3D4C}"/>
                  </a:ext>
                </a:extLst>
              </p14:cNvPr>
              <p14:cNvContentPartPr/>
              <p14:nvPr/>
            </p14:nvContentPartPr>
            <p14:xfrm>
              <a:off x="8354410" y="1874102"/>
              <a:ext cx="176400" cy="1123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5195E15-2873-4512-815E-3394287A3D4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36410" y="1856102"/>
                <a:ext cx="2120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CC1DD1-AED4-4D80-9D5D-34C8400E02F8}"/>
                  </a:ext>
                </a:extLst>
              </p14:cNvPr>
              <p14:cNvContentPartPr/>
              <p14:nvPr/>
            </p14:nvContentPartPr>
            <p14:xfrm>
              <a:off x="8621170" y="1874102"/>
              <a:ext cx="170640" cy="1594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CC1DD1-AED4-4D80-9D5D-34C8400E02F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603530" y="1856102"/>
                <a:ext cx="206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63628FE-FA59-46F6-8E37-B4A30D9E0CA2}"/>
                  </a:ext>
                </a:extLst>
              </p14:cNvPr>
              <p14:cNvContentPartPr/>
              <p14:nvPr/>
            </p14:nvContentPartPr>
            <p14:xfrm>
              <a:off x="8399770" y="1726502"/>
              <a:ext cx="28800" cy="118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63628FE-FA59-46F6-8E37-B4A30D9E0CA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82130" y="1708502"/>
                <a:ext cx="64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4BAD1E-E477-4D46-B6C6-4A38C1C20A89}"/>
                  </a:ext>
                </a:extLst>
              </p14:cNvPr>
              <p14:cNvContentPartPr/>
              <p14:nvPr/>
            </p14:nvContentPartPr>
            <p14:xfrm>
              <a:off x="10313890" y="1913702"/>
              <a:ext cx="28800" cy="968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4BAD1E-E477-4D46-B6C6-4A38C1C20A8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295890" y="1896062"/>
                <a:ext cx="64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E9E7EE8-F828-4454-BEDA-12E19B278C2E}"/>
                  </a:ext>
                </a:extLst>
              </p14:cNvPr>
              <p14:cNvContentPartPr/>
              <p14:nvPr/>
            </p14:nvContentPartPr>
            <p14:xfrm>
              <a:off x="10302370" y="1806062"/>
              <a:ext cx="612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E9E7EE8-F828-4454-BEDA-12E19B278C2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284730" y="17880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2FA76FF-3DCC-4EFA-8563-5B3FC02BE5E9}"/>
                  </a:ext>
                </a:extLst>
              </p14:cNvPr>
              <p14:cNvContentPartPr/>
              <p14:nvPr/>
            </p14:nvContentPartPr>
            <p14:xfrm>
              <a:off x="10910050" y="1868342"/>
              <a:ext cx="28800" cy="153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2FA76FF-3DCC-4EFA-8563-5B3FC02BE5E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892410" y="1850702"/>
                <a:ext cx="644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57FAB85-2E26-4C96-A79A-2D8797532738}"/>
                  </a:ext>
                </a:extLst>
              </p14:cNvPr>
              <p14:cNvContentPartPr/>
              <p14:nvPr/>
            </p14:nvContentPartPr>
            <p14:xfrm>
              <a:off x="11063410" y="1884902"/>
              <a:ext cx="131400" cy="1778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57FAB85-2E26-4C96-A79A-2D879753273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045770" y="1866902"/>
                <a:ext cx="167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229FABA-4233-4506-BF6E-7A17BF95FCCD}"/>
                  </a:ext>
                </a:extLst>
              </p14:cNvPr>
              <p14:cNvContentPartPr/>
              <p14:nvPr/>
            </p14:nvContentPartPr>
            <p14:xfrm>
              <a:off x="10961170" y="1771862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229FABA-4233-4506-BF6E-7A17BF95FC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43530" y="17538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4B6F52E-9557-4138-81BA-3F29CB2DC907}"/>
                  </a:ext>
                </a:extLst>
              </p14:cNvPr>
              <p14:cNvContentPartPr/>
              <p14:nvPr/>
            </p14:nvContentPartPr>
            <p14:xfrm>
              <a:off x="10433050" y="1817222"/>
              <a:ext cx="153720" cy="1994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4B6F52E-9557-4138-81BA-3F29CB2DC90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415410" y="1799222"/>
                <a:ext cx="189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CE765BB-A02D-4D48-84C6-28C2E1651091}"/>
                  </a:ext>
                </a:extLst>
              </p14:cNvPr>
              <p14:cNvContentPartPr/>
              <p14:nvPr/>
            </p14:nvContentPartPr>
            <p14:xfrm>
              <a:off x="9637450" y="1828742"/>
              <a:ext cx="392760" cy="2444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CE765BB-A02D-4D48-84C6-28C2E165109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19810" y="1810742"/>
                <a:ext cx="4284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AE66E2F-638D-4079-8675-5F3DDDC14CD2}"/>
                  </a:ext>
                </a:extLst>
              </p14:cNvPr>
              <p14:cNvContentPartPr/>
              <p14:nvPr/>
            </p14:nvContentPartPr>
            <p14:xfrm>
              <a:off x="9047410" y="1794542"/>
              <a:ext cx="443160" cy="2674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AE66E2F-638D-4079-8675-5F3DDDC14CD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29425" y="1776902"/>
                <a:ext cx="478771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C97FCDB-AC95-416B-9689-EE7CE4928BA9}"/>
                  </a:ext>
                </a:extLst>
              </p14:cNvPr>
              <p14:cNvContentPartPr/>
              <p14:nvPr/>
            </p14:nvContentPartPr>
            <p14:xfrm>
              <a:off x="7775170" y="1822982"/>
              <a:ext cx="432000" cy="153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C97FCDB-AC95-416B-9689-EE7CE4928BA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57170" y="1804982"/>
                <a:ext cx="4676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20CF5F0-8584-477F-AACA-5826C851B8C9}"/>
                  </a:ext>
                </a:extLst>
              </p14:cNvPr>
              <p14:cNvContentPartPr/>
              <p14:nvPr/>
            </p14:nvContentPartPr>
            <p14:xfrm>
              <a:off x="6576370" y="1623182"/>
              <a:ext cx="1085400" cy="3340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20CF5F0-8584-477F-AACA-5826C851B8C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58370" y="1605182"/>
                <a:ext cx="1121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BAB46F7-EA27-46B0-A4F3-38A0F4E20E4A}"/>
                  </a:ext>
                </a:extLst>
              </p14:cNvPr>
              <p14:cNvContentPartPr/>
              <p14:nvPr/>
            </p14:nvContentPartPr>
            <p14:xfrm>
              <a:off x="5975170" y="1714982"/>
              <a:ext cx="335160" cy="1767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BAB46F7-EA27-46B0-A4F3-38A0F4E20E4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57170" y="1697342"/>
                <a:ext cx="370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62DBF1E-4C1A-44E3-B96E-928E99A2DC05}"/>
                  </a:ext>
                </a:extLst>
              </p14:cNvPr>
              <p14:cNvContentPartPr/>
              <p14:nvPr/>
            </p14:nvContentPartPr>
            <p14:xfrm>
              <a:off x="692530" y="2441102"/>
              <a:ext cx="170640" cy="1490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62DBF1E-4C1A-44E3-B96E-928E99A2DC0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4890" y="2423462"/>
                <a:ext cx="2062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45C19D5-4A76-4CC9-9484-1D63100B3023}"/>
                  </a:ext>
                </a:extLst>
              </p14:cNvPr>
              <p14:cNvContentPartPr/>
              <p14:nvPr/>
            </p14:nvContentPartPr>
            <p14:xfrm>
              <a:off x="970090" y="2345342"/>
              <a:ext cx="381600" cy="2620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45C19D5-4A76-4CC9-9484-1D63100B302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52450" y="2327702"/>
                <a:ext cx="4172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B5E7E99-6D27-4A3A-9E66-BA9B39E32E10}"/>
                  </a:ext>
                </a:extLst>
              </p14:cNvPr>
              <p14:cNvContentPartPr/>
              <p14:nvPr/>
            </p14:nvContentPartPr>
            <p14:xfrm>
              <a:off x="1624210" y="2470262"/>
              <a:ext cx="23040" cy="1252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B5E7E99-6D27-4A3A-9E66-BA9B39E32E1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06210" y="2452622"/>
                <a:ext cx="586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64A89E4-5F15-4C42-A6EF-A9CD37864A21}"/>
                  </a:ext>
                </a:extLst>
              </p14:cNvPr>
              <p14:cNvContentPartPr/>
              <p14:nvPr/>
            </p14:nvContentPartPr>
            <p14:xfrm>
              <a:off x="1561570" y="2368022"/>
              <a:ext cx="6120" cy="61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64A89E4-5F15-4C42-A6EF-A9CD37864A2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43930" y="235038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A11B5EB-2951-4103-AE3D-36F492136BE0}"/>
                  </a:ext>
                </a:extLst>
              </p14:cNvPr>
              <p14:cNvContentPartPr/>
              <p14:nvPr/>
            </p14:nvContentPartPr>
            <p14:xfrm>
              <a:off x="1737610" y="2458382"/>
              <a:ext cx="165240" cy="1429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A11B5EB-2951-4103-AE3D-36F492136BE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719970" y="2440742"/>
                <a:ext cx="2008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7A5B7F8-7F40-4DBE-9AF9-74D06A414AE5}"/>
                  </a:ext>
                </a:extLst>
              </p14:cNvPr>
              <p14:cNvContentPartPr/>
              <p14:nvPr/>
            </p14:nvContentPartPr>
            <p14:xfrm>
              <a:off x="3453010" y="2299982"/>
              <a:ext cx="102960" cy="1882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7A5B7F8-7F40-4DBE-9AF9-74D06A414AE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35010" y="2281982"/>
                <a:ext cx="1386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19BE000-5F73-4B72-8997-A49AFA65FFCE}"/>
                  </a:ext>
                </a:extLst>
              </p14:cNvPr>
              <p14:cNvContentPartPr/>
              <p14:nvPr/>
            </p14:nvContentPartPr>
            <p14:xfrm>
              <a:off x="3674410" y="2231942"/>
              <a:ext cx="312840" cy="2559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19BE000-5F73-4B72-8997-A49AFA65FFC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56770" y="2213942"/>
                <a:ext cx="348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28489D7-D09B-435E-A429-5F2309230506}"/>
                  </a:ext>
                </a:extLst>
              </p14:cNvPr>
              <p14:cNvContentPartPr/>
              <p14:nvPr/>
            </p14:nvContentPartPr>
            <p14:xfrm>
              <a:off x="3180490" y="2288822"/>
              <a:ext cx="128880" cy="216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28489D7-D09B-435E-A429-5F230923050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162540" y="2270822"/>
                <a:ext cx="164421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BD6D668-7BAF-4393-95F5-F87970F0DB58}"/>
                  </a:ext>
                </a:extLst>
              </p14:cNvPr>
              <p14:cNvContentPartPr/>
              <p14:nvPr/>
            </p14:nvContentPartPr>
            <p14:xfrm>
              <a:off x="2152330" y="2316902"/>
              <a:ext cx="698760" cy="2390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BD6D668-7BAF-4393-95F5-F87970F0DB5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34690" y="2299262"/>
                <a:ext cx="7344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33AACDFB-13F5-4B68-8E6E-A33B2AE2853C}"/>
                  </a:ext>
                </a:extLst>
              </p14:cNvPr>
              <p14:cNvContentPartPr/>
              <p14:nvPr/>
            </p14:nvContentPartPr>
            <p14:xfrm>
              <a:off x="3078250" y="2901902"/>
              <a:ext cx="11880" cy="612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33AACDFB-13F5-4B68-8E6E-A33B2AE2853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60250" y="288426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59FFB663-3197-4309-992D-653DA801E744}"/>
                  </a:ext>
                </a:extLst>
              </p14:cNvPr>
              <p14:cNvContentPartPr/>
              <p14:nvPr/>
            </p14:nvContentPartPr>
            <p14:xfrm>
              <a:off x="3407650" y="2970302"/>
              <a:ext cx="693360" cy="2617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59FFB663-3197-4309-992D-653DA801E7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389650" y="2952302"/>
                <a:ext cx="7290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825BDFC-C998-4B58-836E-84D81BDE30AB}"/>
                  </a:ext>
                </a:extLst>
              </p14:cNvPr>
              <p14:cNvContentPartPr/>
              <p14:nvPr/>
            </p14:nvContentPartPr>
            <p14:xfrm>
              <a:off x="3060970" y="3032582"/>
              <a:ext cx="193680" cy="2048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825BDFC-C998-4B58-836E-84D81BDE30A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43330" y="3014942"/>
                <a:ext cx="229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64F4A8FF-A3E0-4003-ACD8-4C67C16C42D3}"/>
                  </a:ext>
                </a:extLst>
              </p14:cNvPr>
              <p14:cNvContentPartPr/>
              <p14:nvPr/>
            </p14:nvContentPartPr>
            <p14:xfrm>
              <a:off x="2498650" y="3072542"/>
              <a:ext cx="329760" cy="1706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64F4A8FF-A3E0-4003-ACD8-4C67C16C42D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81010" y="3054542"/>
                <a:ext cx="3654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FCADCEE-4F30-4F9B-9DC6-2ABB6A78F2BC}"/>
                  </a:ext>
                </a:extLst>
              </p14:cNvPr>
              <p14:cNvContentPartPr/>
              <p14:nvPr/>
            </p14:nvContentPartPr>
            <p14:xfrm>
              <a:off x="1408210" y="2987222"/>
              <a:ext cx="966240" cy="2732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FCADCEE-4F30-4F9B-9DC6-2ABB6A78F2B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390570" y="2969559"/>
                <a:ext cx="1001880" cy="30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02BF338-3738-482E-B7F2-FF768D5BFA5F}"/>
                  </a:ext>
                </a:extLst>
              </p14:cNvPr>
              <p14:cNvContentPartPr/>
              <p14:nvPr/>
            </p14:nvContentPartPr>
            <p14:xfrm>
              <a:off x="567610" y="2970302"/>
              <a:ext cx="664920" cy="2786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02BF338-3738-482E-B7F2-FF768D5BFA5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49970" y="2952302"/>
                <a:ext cx="7005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8C38ED0D-4358-4332-A557-72BD297AFC6E}"/>
                  </a:ext>
                </a:extLst>
              </p14:cNvPr>
              <p14:cNvContentPartPr/>
              <p14:nvPr/>
            </p14:nvContentPartPr>
            <p14:xfrm>
              <a:off x="7809010" y="2936102"/>
              <a:ext cx="318240" cy="1706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8C38ED0D-4358-4332-A557-72BD297AFC6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91370" y="2918462"/>
                <a:ext cx="3538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40ACFEAD-D645-47AE-8397-4C267E911636}"/>
                  </a:ext>
                </a:extLst>
              </p14:cNvPr>
              <p14:cNvContentPartPr/>
              <p14:nvPr/>
            </p14:nvContentPartPr>
            <p14:xfrm>
              <a:off x="9365290" y="2953382"/>
              <a:ext cx="204840" cy="15696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40ACFEAD-D645-47AE-8397-4C267E91163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347650" y="2935742"/>
                <a:ext cx="2404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BBA21DDE-98D5-4912-8B94-046521696F4E}"/>
                  </a:ext>
                </a:extLst>
              </p14:cNvPr>
              <p14:cNvContentPartPr/>
              <p14:nvPr/>
            </p14:nvContentPartPr>
            <p14:xfrm>
              <a:off x="9705490" y="3009902"/>
              <a:ext cx="159840" cy="1933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BBA21DDE-98D5-4912-8B94-046521696F4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687850" y="2992262"/>
                <a:ext cx="1954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BA2BE702-F319-4A00-8B7D-3B40CF8EE527}"/>
                  </a:ext>
                </a:extLst>
              </p14:cNvPr>
              <p14:cNvContentPartPr/>
              <p14:nvPr/>
            </p14:nvContentPartPr>
            <p14:xfrm>
              <a:off x="10007170" y="2987222"/>
              <a:ext cx="137160" cy="1371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BA2BE702-F319-4A00-8B7D-3B40CF8EE52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89170" y="2969582"/>
                <a:ext cx="1728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EEDFF066-CB10-4E92-9FFB-6440E32AD34E}"/>
                  </a:ext>
                </a:extLst>
              </p14:cNvPr>
              <p14:cNvContentPartPr/>
              <p14:nvPr/>
            </p14:nvContentPartPr>
            <p14:xfrm>
              <a:off x="10247650" y="2958422"/>
              <a:ext cx="157320" cy="15984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EEDFF066-CB10-4E92-9FFB-6440E32AD34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229650" y="2940422"/>
                <a:ext cx="192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A9C907BB-C5DD-4A1C-A82B-346F6AFAD562}"/>
                  </a:ext>
                </a:extLst>
              </p14:cNvPr>
              <p14:cNvContentPartPr/>
              <p14:nvPr/>
            </p14:nvContentPartPr>
            <p14:xfrm>
              <a:off x="10518370" y="2868062"/>
              <a:ext cx="39960" cy="23904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A9C907BB-C5DD-4A1C-A82B-346F6AFAD56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500370" y="2850062"/>
                <a:ext cx="756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5CA60525-AAD4-4A58-A275-D6C401075141}"/>
                  </a:ext>
                </a:extLst>
              </p14:cNvPr>
              <p14:cNvContentPartPr/>
              <p14:nvPr/>
            </p14:nvContentPartPr>
            <p14:xfrm>
              <a:off x="10660210" y="2901542"/>
              <a:ext cx="136800" cy="19980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5CA60525-AAD4-4A58-A275-D6C40107514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642210" y="2883542"/>
                <a:ext cx="172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B898DEB6-FE77-45CD-8E3C-33D4882C5055}"/>
                  </a:ext>
                </a:extLst>
              </p14:cNvPr>
              <p14:cNvContentPartPr/>
              <p14:nvPr/>
            </p14:nvContentPartPr>
            <p14:xfrm>
              <a:off x="10955410" y="2901902"/>
              <a:ext cx="187920" cy="17640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B898DEB6-FE77-45CD-8E3C-33D4882C505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937770" y="2884262"/>
                <a:ext cx="2235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D51283B-33BA-4EDB-A2C4-5AB9810AC674}"/>
                  </a:ext>
                </a:extLst>
              </p14:cNvPr>
              <p14:cNvContentPartPr/>
              <p14:nvPr/>
            </p14:nvContentPartPr>
            <p14:xfrm>
              <a:off x="8791810" y="2845382"/>
              <a:ext cx="375120" cy="3070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D51283B-33BA-4EDB-A2C4-5AB9810AC67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73810" y="2827382"/>
                <a:ext cx="4107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1072EF17-7C8C-481A-947A-030F7988CB4C}"/>
                  </a:ext>
                </a:extLst>
              </p14:cNvPr>
              <p14:cNvContentPartPr/>
              <p14:nvPr/>
            </p14:nvContentPartPr>
            <p14:xfrm>
              <a:off x="8280610" y="2890742"/>
              <a:ext cx="392400" cy="26172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1072EF17-7C8C-481A-947A-030F7988CB4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262610" y="2872742"/>
                <a:ext cx="4280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20C64AD2-CA9D-47BA-BEB3-A9479250D3F1}"/>
                  </a:ext>
                </a:extLst>
              </p14:cNvPr>
              <p14:cNvContentPartPr/>
              <p14:nvPr/>
            </p14:nvContentPartPr>
            <p14:xfrm>
              <a:off x="7246690" y="2884982"/>
              <a:ext cx="443520" cy="26712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20C64AD2-CA9D-47BA-BEB3-A9479250D3F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229050" y="2867342"/>
                <a:ext cx="4791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5414CDAB-3665-4E58-ADD8-C51476DD9540}"/>
                  </a:ext>
                </a:extLst>
              </p14:cNvPr>
              <p14:cNvContentPartPr/>
              <p14:nvPr/>
            </p14:nvContentPartPr>
            <p14:xfrm>
              <a:off x="6394930" y="2828102"/>
              <a:ext cx="630720" cy="2786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5414CDAB-3665-4E58-ADD8-C51476DD954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77290" y="2810462"/>
                <a:ext cx="6663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754318CC-95F7-4687-A252-A68E23570AD2}"/>
                  </a:ext>
                </a:extLst>
              </p14:cNvPr>
              <p14:cNvContentPartPr/>
              <p14:nvPr/>
            </p14:nvContentPartPr>
            <p14:xfrm>
              <a:off x="5888770" y="2867342"/>
              <a:ext cx="307800" cy="26244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754318CC-95F7-4687-A252-A68E23570AD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871130" y="2849342"/>
                <a:ext cx="3434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6BE36178-6464-4CCD-9E12-9AD3E1FCD427}"/>
                  </a:ext>
                </a:extLst>
              </p14:cNvPr>
              <p14:cNvContentPartPr/>
              <p14:nvPr/>
            </p14:nvContentPartPr>
            <p14:xfrm>
              <a:off x="5389810" y="2992982"/>
              <a:ext cx="324000" cy="18180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6BE36178-6464-4CCD-9E12-9AD3E1FCD42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71810" y="2975018"/>
                <a:ext cx="359640" cy="21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6256696E-283D-40B1-AB42-166047E0DDAF}"/>
                  </a:ext>
                </a:extLst>
              </p14:cNvPr>
              <p14:cNvContentPartPr/>
              <p14:nvPr/>
            </p14:nvContentPartPr>
            <p14:xfrm>
              <a:off x="4674130" y="2919182"/>
              <a:ext cx="551160" cy="27288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6256696E-283D-40B1-AB42-166047E0DDA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656130" y="2901182"/>
                <a:ext cx="5868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80FDE40D-9E80-44C2-BA27-3F517F1AEA63}"/>
                  </a:ext>
                </a:extLst>
              </p14:cNvPr>
              <p14:cNvContentPartPr/>
              <p14:nvPr/>
            </p14:nvContentPartPr>
            <p14:xfrm>
              <a:off x="4338970" y="2890742"/>
              <a:ext cx="210600" cy="2901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80FDE40D-9E80-44C2-BA27-3F517F1AEA6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21001" y="2872742"/>
                <a:ext cx="246179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3C680B47-B72F-411E-A2E5-07AB1A1A5AAB}"/>
                  </a:ext>
                </a:extLst>
              </p14:cNvPr>
              <p14:cNvContentPartPr/>
              <p14:nvPr/>
            </p14:nvContentPartPr>
            <p14:xfrm>
              <a:off x="1345210" y="3453062"/>
              <a:ext cx="217080" cy="27360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3C680B47-B72F-411E-A2E5-07AB1A1A5AA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327210" y="3435062"/>
                <a:ext cx="2527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132C344B-DB30-4D17-8A62-97C2E21A6B88}"/>
                  </a:ext>
                </a:extLst>
              </p14:cNvPr>
              <p14:cNvContentPartPr/>
              <p14:nvPr/>
            </p14:nvContentPartPr>
            <p14:xfrm>
              <a:off x="2493250" y="3509582"/>
              <a:ext cx="17280" cy="61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132C344B-DB30-4D17-8A62-97C2E21A6B8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475250" y="349194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C48237B5-8E30-4B6B-AD33-821B68918316}"/>
                  </a:ext>
                </a:extLst>
              </p14:cNvPr>
              <p14:cNvContentPartPr/>
              <p14:nvPr/>
            </p14:nvContentPartPr>
            <p14:xfrm>
              <a:off x="3714370" y="3458462"/>
              <a:ext cx="28800" cy="612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C48237B5-8E30-4B6B-AD33-821B6891831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696370" y="3440822"/>
                <a:ext cx="64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3AF5D32B-A3B8-4DBD-AFE6-3C83BAB5CA75}"/>
                  </a:ext>
                </a:extLst>
              </p14:cNvPr>
              <p14:cNvContentPartPr/>
              <p14:nvPr/>
            </p14:nvContentPartPr>
            <p14:xfrm>
              <a:off x="4685290" y="3537302"/>
              <a:ext cx="125640" cy="1321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3AF5D32B-A3B8-4DBD-AFE6-3C83BAB5CA7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667650" y="3519662"/>
                <a:ext cx="1612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CE6E1AC0-BBBE-4CEC-947C-E8623532AA29}"/>
                  </a:ext>
                </a:extLst>
              </p14:cNvPr>
              <p14:cNvContentPartPr/>
              <p14:nvPr/>
            </p14:nvContentPartPr>
            <p14:xfrm>
              <a:off x="5065810" y="3407702"/>
              <a:ext cx="23040" cy="24444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CE6E1AC0-BBBE-4CEC-947C-E8623532AA2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048170" y="3389702"/>
                <a:ext cx="586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98E3CD90-6079-417F-9818-D94064C05971}"/>
                  </a:ext>
                </a:extLst>
              </p14:cNvPr>
              <p14:cNvContentPartPr/>
              <p14:nvPr/>
            </p14:nvContentPartPr>
            <p14:xfrm>
              <a:off x="5179570" y="3526862"/>
              <a:ext cx="57240" cy="10836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98E3CD90-6079-417F-9818-D94064C0597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61570" y="3508862"/>
                <a:ext cx="92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7B54BE0F-F8C8-4083-BDE9-74A27806E051}"/>
                  </a:ext>
                </a:extLst>
              </p14:cNvPr>
              <p14:cNvContentPartPr/>
              <p14:nvPr/>
            </p14:nvContentPartPr>
            <p14:xfrm>
              <a:off x="5349850" y="3498422"/>
              <a:ext cx="91440" cy="15372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7B54BE0F-F8C8-4083-BDE9-74A27806E05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331850" y="3480422"/>
                <a:ext cx="1270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B1E2CA10-42CE-4487-BBAF-E28BF6B143BB}"/>
                  </a:ext>
                </a:extLst>
              </p14:cNvPr>
              <p14:cNvContentPartPr/>
              <p14:nvPr/>
            </p14:nvContentPartPr>
            <p14:xfrm>
              <a:off x="5270290" y="3390422"/>
              <a:ext cx="6120" cy="3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B1E2CA10-42CE-4487-BBAF-E28BF6B143B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252650" y="337278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A0198CBE-9CAE-478A-867C-1E6EFB5AC234}"/>
                  </a:ext>
                </a:extLst>
              </p14:cNvPr>
              <p14:cNvContentPartPr/>
              <p14:nvPr/>
            </p14:nvContentPartPr>
            <p14:xfrm>
              <a:off x="5548570" y="3413102"/>
              <a:ext cx="227520" cy="2275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A0198CBE-9CAE-478A-867C-1E6EFB5AC23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530930" y="3395462"/>
                <a:ext cx="2631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56F3ED3D-88C1-45BC-91E4-76F3D142061D}"/>
                  </a:ext>
                </a:extLst>
              </p14:cNvPr>
              <p14:cNvContentPartPr/>
              <p14:nvPr/>
            </p14:nvContentPartPr>
            <p14:xfrm>
              <a:off x="4174090" y="3441542"/>
              <a:ext cx="420480" cy="27288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56F3ED3D-88C1-45BC-91E4-76F3D142061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156450" y="3423902"/>
                <a:ext cx="4561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7259427C-A1B2-4544-AF1E-953C42BA270B}"/>
                  </a:ext>
                </a:extLst>
              </p14:cNvPr>
              <p14:cNvContentPartPr/>
              <p14:nvPr/>
            </p14:nvContentPartPr>
            <p14:xfrm>
              <a:off x="3697090" y="3543782"/>
              <a:ext cx="238680" cy="18792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7259427C-A1B2-4544-AF1E-953C42BA270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679117" y="3526142"/>
                <a:ext cx="274266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BEC41AC9-6568-46DA-A1A8-EC53B8799CE0}"/>
                  </a:ext>
                </a:extLst>
              </p14:cNvPr>
              <p14:cNvContentPartPr/>
              <p14:nvPr/>
            </p14:nvContentPartPr>
            <p14:xfrm>
              <a:off x="2873770" y="3486902"/>
              <a:ext cx="579240" cy="2505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BEC41AC9-6568-46DA-A1A8-EC53B8799CE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855781" y="3469237"/>
                <a:ext cx="614858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79C21B66-A752-46B5-82C8-7C67FE7DA5A1}"/>
                  </a:ext>
                </a:extLst>
              </p14:cNvPr>
              <p14:cNvContentPartPr/>
              <p14:nvPr/>
            </p14:nvContentPartPr>
            <p14:xfrm>
              <a:off x="2526730" y="3606422"/>
              <a:ext cx="143280" cy="16524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79C21B66-A752-46B5-82C8-7C67FE7DA5A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509090" y="3588422"/>
                <a:ext cx="1789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E7A88C03-A441-4349-B97D-B5548C831247}"/>
                  </a:ext>
                </a:extLst>
              </p14:cNvPr>
              <p14:cNvContentPartPr/>
              <p14:nvPr/>
            </p14:nvContentPartPr>
            <p14:xfrm>
              <a:off x="2203450" y="3583742"/>
              <a:ext cx="142200" cy="1933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E7A88C03-A441-4349-B97D-B5548C83124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185810" y="3565742"/>
                <a:ext cx="1778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5420486A-3240-4C07-BFE1-99962449EA0A}"/>
                  </a:ext>
                </a:extLst>
              </p14:cNvPr>
              <p14:cNvContentPartPr/>
              <p14:nvPr/>
            </p14:nvContentPartPr>
            <p14:xfrm>
              <a:off x="1727170" y="3486902"/>
              <a:ext cx="249480" cy="26748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5420486A-3240-4C07-BFE1-99962449EA0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709530" y="3469238"/>
                <a:ext cx="285120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1086C66F-B7CA-4D75-8552-97E82862EF80}"/>
                  </a:ext>
                </a:extLst>
              </p14:cNvPr>
              <p14:cNvContentPartPr/>
              <p14:nvPr/>
            </p14:nvContentPartPr>
            <p14:xfrm>
              <a:off x="664090" y="3492662"/>
              <a:ext cx="392400" cy="2847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1086C66F-B7CA-4D75-8552-97E82862EF8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46106" y="3475022"/>
                <a:ext cx="428007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6F2AA51B-05C1-45C5-A75A-DCC46B033C87}"/>
                  </a:ext>
                </a:extLst>
              </p14:cNvPr>
              <p14:cNvContentPartPr/>
              <p14:nvPr/>
            </p14:nvContentPartPr>
            <p14:xfrm>
              <a:off x="857410" y="4543502"/>
              <a:ext cx="624960" cy="26172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6F2AA51B-05C1-45C5-A75A-DCC46B033C8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39420" y="4525502"/>
                <a:ext cx="660579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09628287-A525-4CD6-AF1C-93EB95D6C1ED}"/>
                  </a:ext>
                </a:extLst>
              </p14:cNvPr>
              <p14:cNvContentPartPr/>
              <p14:nvPr/>
            </p14:nvContentPartPr>
            <p14:xfrm>
              <a:off x="647170" y="4452062"/>
              <a:ext cx="108360" cy="33660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09628287-A525-4CD6-AF1C-93EB95D6C1E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29530" y="4434403"/>
                <a:ext cx="144000" cy="372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494CF7C8-ADC8-4ABE-A6FF-3EC99C5A6DB4}"/>
                  </a:ext>
                </a:extLst>
              </p14:cNvPr>
              <p14:cNvContentPartPr/>
              <p14:nvPr/>
            </p14:nvContentPartPr>
            <p14:xfrm>
              <a:off x="1561570" y="4628462"/>
              <a:ext cx="120600" cy="26676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494CF7C8-ADC8-4ABE-A6FF-3EC99C5A6DB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543930" y="4610462"/>
                <a:ext cx="1562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0719598C-0A4D-448C-BAFF-5F81B25C6297}"/>
                  </a:ext>
                </a:extLst>
              </p14:cNvPr>
              <p14:cNvContentPartPr/>
              <p14:nvPr/>
            </p14:nvContentPartPr>
            <p14:xfrm>
              <a:off x="2214250" y="4583102"/>
              <a:ext cx="6480" cy="1728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0719598C-0A4D-448C-BAFF-5F81B25C629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196610" y="4565462"/>
                <a:ext cx="421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DCB11115-5E46-4E4E-A212-035E23F669C8}"/>
                  </a:ext>
                </a:extLst>
              </p14:cNvPr>
              <p14:cNvContentPartPr/>
              <p14:nvPr/>
            </p14:nvContentPartPr>
            <p14:xfrm>
              <a:off x="2152330" y="4674182"/>
              <a:ext cx="17280" cy="1188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DCB11115-5E46-4E4E-A212-035E23F669C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134690" y="465618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ACFCB04B-F893-48A7-9096-167C1F8D5D09}"/>
                  </a:ext>
                </a:extLst>
              </p14:cNvPr>
              <p14:cNvContentPartPr/>
              <p14:nvPr/>
            </p14:nvContentPartPr>
            <p14:xfrm>
              <a:off x="1834450" y="4571942"/>
              <a:ext cx="176400" cy="20484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ACFCB04B-F893-48A7-9096-167C1F8D5D0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816450" y="4553942"/>
                <a:ext cx="2120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9FEF87D3-7C34-48CD-A324-66E22F80C188}"/>
                  </a:ext>
                </a:extLst>
              </p14:cNvPr>
              <p14:cNvContentPartPr/>
              <p14:nvPr/>
            </p14:nvContentPartPr>
            <p14:xfrm>
              <a:off x="4441210" y="4571582"/>
              <a:ext cx="153720" cy="13680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9FEF87D3-7C34-48CD-A324-66E22F80C18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423210" y="4553582"/>
                <a:ext cx="189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971DBD59-CE05-4338-A6DA-0DB77895F3E0}"/>
                  </a:ext>
                </a:extLst>
              </p14:cNvPr>
              <p14:cNvContentPartPr/>
              <p14:nvPr/>
            </p14:nvContentPartPr>
            <p14:xfrm>
              <a:off x="4707970" y="4554662"/>
              <a:ext cx="147960" cy="18288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971DBD59-CE05-4338-A6DA-0DB77895F3E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690330" y="4536662"/>
                <a:ext cx="1836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B8460CE3-C679-4104-A7C8-ED12EC1A552F}"/>
                  </a:ext>
                </a:extLst>
              </p14:cNvPr>
              <p14:cNvContentPartPr/>
              <p14:nvPr/>
            </p14:nvContentPartPr>
            <p14:xfrm>
              <a:off x="4946650" y="4441262"/>
              <a:ext cx="346680" cy="33012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B8460CE3-C679-4104-A7C8-ED12EC1A552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929010" y="4423262"/>
                <a:ext cx="3823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8005F517-40AD-4D66-8B32-3A5DD2D18DC4}"/>
                  </a:ext>
                </a:extLst>
              </p14:cNvPr>
              <p14:cNvContentPartPr/>
              <p14:nvPr/>
            </p14:nvContentPartPr>
            <p14:xfrm>
              <a:off x="3969970" y="4412822"/>
              <a:ext cx="392040" cy="3240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8005F517-40AD-4D66-8B32-3A5DD2D18DC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51987" y="4394822"/>
                <a:ext cx="427647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766C90B0-5BFA-49C8-85D1-A51732BBE207}"/>
                  </a:ext>
                </a:extLst>
              </p14:cNvPr>
              <p14:cNvContentPartPr/>
              <p14:nvPr/>
            </p14:nvContentPartPr>
            <p14:xfrm>
              <a:off x="3492250" y="4441262"/>
              <a:ext cx="216360" cy="31860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766C90B0-5BFA-49C8-85D1-A51732BBE20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474639" y="4423262"/>
                <a:ext cx="251941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82ADE02A-9995-4F5B-A86E-188589158D92}"/>
                  </a:ext>
                </a:extLst>
              </p14:cNvPr>
              <p14:cNvContentPartPr/>
              <p14:nvPr/>
            </p14:nvContentPartPr>
            <p14:xfrm>
              <a:off x="2703130" y="4469342"/>
              <a:ext cx="704880" cy="33012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82ADE02A-9995-4F5B-A86E-188589158D9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685481" y="4451683"/>
                <a:ext cx="740538" cy="365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401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2BECD5-A64C-4CD6-8157-8D3043AC066A}"/>
                  </a:ext>
                </a:extLst>
              </p14:cNvPr>
              <p14:cNvContentPartPr/>
              <p14:nvPr/>
            </p14:nvContentPartPr>
            <p14:xfrm>
              <a:off x="448090" y="312062"/>
              <a:ext cx="165600" cy="37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2BECD5-A64C-4CD6-8157-8D3043AC06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090" y="294422"/>
                <a:ext cx="2012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A5335D-7095-47AE-B2BC-8B2F0E720D7E}"/>
                  </a:ext>
                </a:extLst>
              </p14:cNvPr>
              <p14:cNvContentPartPr/>
              <p14:nvPr/>
            </p14:nvContentPartPr>
            <p14:xfrm>
              <a:off x="726730" y="482702"/>
              <a:ext cx="45720" cy="18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A5335D-7095-47AE-B2BC-8B2F0E720D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090" y="464702"/>
                <a:ext cx="813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E66DCC-8273-48B6-92D9-8B5C8463E8E9}"/>
                  </a:ext>
                </a:extLst>
              </p14:cNvPr>
              <p14:cNvContentPartPr/>
              <p14:nvPr/>
            </p14:nvContentPartPr>
            <p14:xfrm>
              <a:off x="720970" y="374702"/>
              <a:ext cx="23040" cy="1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E66DCC-8273-48B6-92D9-8B5C8463E8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330" y="356702"/>
                <a:ext cx="58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0FB8D5-6566-47E0-B73E-0CC765E097D1}"/>
                  </a:ext>
                </a:extLst>
              </p14:cNvPr>
              <p14:cNvContentPartPr/>
              <p14:nvPr/>
            </p14:nvContentPartPr>
            <p14:xfrm>
              <a:off x="880090" y="436982"/>
              <a:ext cx="182160" cy="204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0FB8D5-6566-47E0-B73E-0CC765E097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2450" y="419342"/>
                <a:ext cx="2178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DD0DB0-B6D7-4803-85F4-61F70D0C2E38}"/>
                  </a:ext>
                </a:extLst>
              </p14:cNvPr>
              <p14:cNvContentPartPr/>
              <p14:nvPr/>
            </p14:nvContentPartPr>
            <p14:xfrm>
              <a:off x="1175650" y="476942"/>
              <a:ext cx="165240" cy="194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DD0DB0-B6D7-4803-85F4-61F70D0C2E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7650" y="458942"/>
                <a:ext cx="2008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69AA39-CD36-407A-96B4-9A4EA441DF25}"/>
                  </a:ext>
                </a:extLst>
              </p14:cNvPr>
              <p14:cNvContentPartPr/>
              <p14:nvPr/>
            </p14:nvContentPartPr>
            <p14:xfrm>
              <a:off x="1479130" y="504662"/>
              <a:ext cx="173880" cy="17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69AA39-CD36-407A-96B4-9A4EA441DF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61130" y="487022"/>
                <a:ext cx="2095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F8CE3B-B5A7-4F7D-941F-01FD32E5EEDD}"/>
                  </a:ext>
                </a:extLst>
              </p14:cNvPr>
              <p14:cNvContentPartPr/>
              <p14:nvPr/>
            </p14:nvContentPartPr>
            <p14:xfrm>
              <a:off x="1749490" y="476582"/>
              <a:ext cx="221760" cy="176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F8CE3B-B5A7-4F7D-941F-01FD32E5EE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31490" y="458942"/>
                <a:ext cx="2574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283739-9B98-44B4-9588-2854F791CA66}"/>
                  </a:ext>
                </a:extLst>
              </p14:cNvPr>
              <p14:cNvContentPartPr/>
              <p14:nvPr/>
            </p14:nvContentPartPr>
            <p14:xfrm>
              <a:off x="3129370" y="465422"/>
              <a:ext cx="182160" cy="15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283739-9B98-44B4-9588-2854F791CA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11370" y="447782"/>
                <a:ext cx="2178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99CE60-7C25-40E3-AF17-6674103FFFAF}"/>
                  </a:ext>
                </a:extLst>
              </p14:cNvPr>
              <p14:cNvContentPartPr/>
              <p14:nvPr/>
            </p14:nvContentPartPr>
            <p14:xfrm>
              <a:off x="3412690" y="295142"/>
              <a:ext cx="381240" cy="369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99CE60-7C25-40E3-AF17-6674103FFF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95050" y="277485"/>
                <a:ext cx="416880" cy="40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E807A2C-53AC-41F7-8586-1015E43ABB0C}"/>
                  </a:ext>
                </a:extLst>
              </p14:cNvPr>
              <p14:cNvContentPartPr/>
              <p14:nvPr/>
            </p14:nvContentPartPr>
            <p14:xfrm>
              <a:off x="2282650" y="351662"/>
              <a:ext cx="744480" cy="342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E807A2C-53AC-41F7-8586-1015E43ABB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64659" y="333662"/>
                <a:ext cx="780103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7808B5D-6C20-455F-A4B8-3FE8F4D6919A}"/>
                  </a:ext>
                </a:extLst>
              </p14:cNvPr>
              <p14:cNvContentPartPr/>
              <p14:nvPr/>
            </p14:nvContentPartPr>
            <p14:xfrm>
              <a:off x="368890" y="925502"/>
              <a:ext cx="3639960" cy="68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7808B5D-6C20-455F-A4B8-3FE8F4D691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1250" y="907862"/>
                <a:ext cx="36756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4DDA3F-774C-44D5-AB99-9BB0E5634D0F}"/>
                  </a:ext>
                </a:extLst>
              </p14:cNvPr>
              <p14:cNvContentPartPr/>
              <p14:nvPr/>
            </p14:nvContentPartPr>
            <p14:xfrm>
              <a:off x="4731010" y="1254542"/>
              <a:ext cx="113760" cy="154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4DDA3F-774C-44D5-AB99-9BB0E5634D0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13370" y="1236542"/>
                <a:ext cx="1494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4EB6833-C5BD-4CB1-91AE-0E3BC35AD8D9}"/>
                  </a:ext>
                </a:extLst>
              </p14:cNvPr>
              <p14:cNvContentPartPr/>
              <p14:nvPr/>
            </p14:nvContentPartPr>
            <p14:xfrm>
              <a:off x="4946650" y="1124222"/>
              <a:ext cx="204840" cy="255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4EB6833-C5BD-4CB1-91AE-0E3BC35AD8D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28650" y="1106582"/>
                <a:ext cx="240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F7E0629-796B-4B9B-8876-2A7860D911BD}"/>
                  </a:ext>
                </a:extLst>
              </p14:cNvPr>
              <p14:cNvContentPartPr/>
              <p14:nvPr/>
            </p14:nvContentPartPr>
            <p14:xfrm>
              <a:off x="5344090" y="1214942"/>
              <a:ext cx="147960" cy="194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F7E0629-796B-4B9B-8876-2A7860D911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26450" y="1197302"/>
                <a:ext cx="1836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F957D6E-2276-4FCF-BEE9-5A2177BAF408}"/>
                  </a:ext>
                </a:extLst>
              </p14:cNvPr>
              <p14:cNvContentPartPr/>
              <p14:nvPr/>
            </p14:nvContentPartPr>
            <p14:xfrm>
              <a:off x="8087290" y="1152662"/>
              <a:ext cx="17640" cy="23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F957D6E-2276-4FCF-BEE9-5A2177BAF4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69650" y="1135022"/>
                <a:ext cx="53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748EFBA-7768-47FB-80BF-43CEA560A934}"/>
                  </a:ext>
                </a:extLst>
              </p14:cNvPr>
              <p14:cNvContentPartPr/>
              <p14:nvPr/>
            </p14:nvContentPartPr>
            <p14:xfrm>
              <a:off x="8899450" y="1299902"/>
              <a:ext cx="102960" cy="120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748EFBA-7768-47FB-80BF-43CEA560A9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81450" y="1281902"/>
                <a:ext cx="1386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112947A-D390-4E02-BBA9-1B845694A10E}"/>
                  </a:ext>
                </a:extLst>
              </p14:cNvPr>
              <p14:cNvContentPartPr/>
              <p14:nvPr/>
            </p14:nvContentPartPr>
            <p14:xfrm>
              <a:off x="9739690" y="1334462"/>
              <a:ext cx="127080" cy="182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112947A-D390-4E02-BBA9-1B845694A1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21690" y="1316822"/>
                <a:ext cx="1627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A1FB875-AADC-42D4-AA66-D000871EA764}"/>
                  </a:ext>
                </a:extLst>
              </p14:cNvPr>
              <p14:cNvContentPartPr/>
              <p14:nvPr/>
            </p14:nvContentPartPr>
            <p14:xfrm>
              <a:off x="9989890" y="1345982"/>
              <a:ext cx="142200" cy="125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A1FB875-AADC-42D4-AA66-D000871EA76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72250" y="1327982"/>
                <a:ext cx="177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A9DCD42-D2AE-42BB-B612-BB1E7877EE1B}"/>
                  </a:ext>
                </a:extLst>
              </p14:cNvPr>
              <p14:cNvContentPartPr/>
              <p14:nvPr/>
            </p14:nvContentPartPr>
            <p14:xfrm>
              <a:off x="10262770" y="1340222"/>
              <a:ext cx="119520" cy="130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A9DCD42-D2AE-42BB-B612-BB1E7877EE1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44770" y="1322222"/>
                <a:ext cx="1551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99EEC6B-CA8B-4D29-8041-67E038FBBC21}"/>
                  </a:ext>
                </a:extLst>
              </p14:cNvPr>
              <p14:cNvContentPartPr/>
              <p14:nvPr/>
            </p14:nvContentPartPr>
            <p14:xfrm>
              <a:off x="10484170" y="1345982"/>
              <a:ext cx="131040" cy="125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99EEC6B-CA8B-4D29-8041-67E038FBBC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66530" y="1327982"/>
                <a:ext cx="1666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AB973AE-0F74-4375-8FFC-D31DA1076014}"/>
                  </a:ext>
                </a:extLst>
              </p14:cNvPr>
              <p14:cNvContentPartPr/>
              <p14:nvPr/>
            </p14:nvContentPartPr>
            <p14:xfrm>
              <a:off x="11324770" y="1510502"/>
              <a:ext cx="12240" cy="102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AB973AE-0F74-4375-8FFC-D31DA107601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306770" y="1492862"/>
                <a:ext cx="47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45BF3B9-4AD2-464D-940C-B103743467F6}"/>
                  </a:ext>
                </a:extLst>
              </p14:cNvPr>
              <p14:cNvContentPartPr/>
              <p14:nvPr/>
            </p14:nvContentPartPr>
            <p14:xfrm>
              <a:off x="10784770" y="1334462"/>
              <a:ext cx="330120" cy="137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45BF3B9-4AD2-464D-940C-B103743467F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767130" y="1316822"/>
                <a:ext cx="3657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9E4CF11-ECE3-4A13-B487-B7F306492DC5}"/>
                  </a:ext>
                </a:extLst>
              </p14:cNvPr>
              <p14:cNvContentPartPr/>
              <p14:nvPr/>
            </p14:nvContentPartPr>
            <p14:xfrm>
              <a:off x="9303730" y="1277222"/>
              <a:ext cx="340200" cy="171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9E4CF11-ECE3-4A13-B487-B7F306492D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86090" y="1259222"/>
                <a:ext cx="3758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B7BBA22-4C9A-4461-8AC5-0FD956D57372}"/>
                  </a:ext>
                </a:extLst>
              </p14:cNvPr>
              <p14:cNvContentPartPr/>
              <p14:nvPr/>
            </p14:nvContentPartPr>
            <p14:xfrm>
              <a:off x="8422450" y="1175342"/>
              <a:ext cx="358200" cy="244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B7BBA22-4C9A-4461-8AC5-0FD956D5737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04810" y="1157702"/>
                <a:ext cx="393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AC55E0C-F5E5-4B98-A884-C49D887C21CB}"/>
                  </a:ext>
                </a:extLst>
              </p14:cNvPr>
              <p14:cNvContentPartPr/>
              <p14:nvPr/>
            </p14:nvContentPartPr>
            <p14:xfrm>
              <a:off x="8030410" y="1254902"/>
              <a:ext cx="233280" cy="102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AC55E0C-F5E5-4B98-A884-C49D887C21C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12770" y="1237200"/>
                <a:ext cx="268920" cy="138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FF25F1F-50E4-447C-9A89-E9E9171187CA}"/>
                  </a:ext>
                </a:extLst>
              </p14:cNvPr>
              <p14:cNvContentPartPr/>
              <p14:nvPr/>
            </p14:nvContentPartPr>
            <p14:xfrm>
              <a:off x="6775450" y="1073102"/>
              <a:ext cx="954720" cy="262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FF25F1F-50E4-447C-9A89-E9E9171187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57450" y="1055438"/>
                <a:ext cx="990360" cy="297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0B2B43A-72B2-4884-ADA1-A49F583B5058}"/>
                  </a:ext>
                </a:extLst>
              </p14:cNvPr>
              <p14:cNvContentPartPr/>
              <p14:nvPr/>
            </p14:nvContentPartPr>
            <p14:xfrm>
              <a:off x="5787250" y="1084622"/>
              <a:ext cx="772920" cy="279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0B2B43A-72B2-4884-ADA1-A49F583B505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69250" y="1066622"/>
                <a:ext cx="8085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6834F07-9A82-44A3-BF7C-C767EE2107B5}"/>
                  </a:ext>
                </a:extLst>
              </p14:cNvPr>
              <p14:cNvContentPartPr/>
              <p14:nvPr/>
            </p14:nvContentPartPr>
            <p14:xfrm>
              <a:off x="4758730" y="1817222"/>
              <a:ext cx="80280" cy="119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6834F07-9A82-44A3-BF7C-C767EE2107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41090" y="1799222"/>
                <a:ext cx="115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984D71B-F069-43C5-AF93-749F9575DF2B}"/>
                  </a:ext>
                </a:extLst>
              </p14:cNvPr>
              <p14:cNvContentPartPr/>
              <p14:nvPr/>
            </p14:nvContentPartPr>
            <p14:xfrm>
              <a:off x="5276050" y="1800302"/>
              <a:ext cx="153720" cy="124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984D71B-F069-43C5-AF93-749F9575DF2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58410" y="1782302"/>
                <a:ext cx="1893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96FBCB0-813C-4D0F-839B-F1699A674A17}"/>
                  </a:ext>
                </a:extLst>
              </p14:cNvPr>
              <p14:cNvContentPartPr/>
              <p14:nvPr/>
            </p14:nvContentPartPr>
            <p14:xfrm>
              <a:off x="5531290" y="1816862"/>
              <a:ext cx="86040" cy="120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96FBCB0-813C-4D0F-839B-F1699A674A1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3650" y="1798862"/>
                <a:ext cx="121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732DC6D-57BE-4AD3-80FF-4A8E7CABF0E1}"/>
                  </a:ext>
                </a:extLst>
              </p14:cNvPr>
              <p14:cNvContentPartPr/>
              <p14:nvPr/>
            </p14:nvContentPartPr>
            <p14:xfrm>
              <a:off x="5781130" y="1652702"/>
              <a:ext cx="97560" cy="295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732DC6D-57BE-4AD3-80FF-4A8E7CABF0E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63130" y="1634702"/>
                <a:ext cx="1332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1142C03-B52E-4B27-9059-18204D8A21C7}"/>
                  </a:ext>
                </a:extLst>
              </p14:cNvPr>
              <p14:cNvContentPartPr/>
              <p14:nvPr/>
            </p14:nvContentPartPr>
            <p14:xfrm>
              <a:off x="5247610" y="1618502"/>
              <a:ext cx="612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1142C03-B52E-4B27-9059-18204D8A21C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29970" y="160050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CC97A8F-2EC8-4C4B-963B-5609C8598CBE}"/>
                  </a:ext>
                </a:extLst>
              </p14:cNvPr>
              <p14:cNvContentPartPr/>
              <p14:nvPr/>
            </p14:nvContentPartPr>
            <p14:xfrm>
              <a:off x="6820810" y="1765742"/>
              <a:ext cx="284400" cy="131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CC97A8F-2EC8-4C4B-963B-5609C8598CB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03170" y="1748102"/>
                <a:ext cx="320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28A13A-0388-4D3D-B597-FBB250D4FBF5}"/>
                  </a:ext>
                </a:extLst>
              </p14:cNvPr>
              <p14:cNvContentPartPr/>
              <p14:nvPr/>
            </p14:nvContentPartPr>
            <p14:xfrm>
              <a:off x="6133570" y="1675382"/>
              <a:ext cx="574200" cy="234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28A13A-0388-4D3D-B597-FBB250D4FBF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15919" y="1657382"/>
                <a:ext cx="609862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183596D-89D3-41E0-954C-3E6C64EF3B81}"/>
                  </a:ext>
                </a:extLst>
              </p14:cNvPr>
              <p14:cNvContentPartPr/>
              <p14:nvPr/>
            </p14:nvContentPartPr>
            <p14:xfrm>
              <a:off x="4957810" y="1768622"/>
              <a:ext cx="210600" cy="163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183596D-89D3-41E0-954C-3E6C64EF3B8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40170" y="1750982"/>
                <a:ext cx="2462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0428B89-D547-4808-97A4-802B5D2AA520}"/>
                  </a:ext>
                </a:extLst>
              </p14:cNvPr>
              <p14:cNvContentPartPr/>
              <p14:nvPr/>
            </p14:nvContentPartPr>
            <p14:xfrm>
              <a:off x="459970" y="1164182"/>
              <a:ext cx="4157640" cy="9262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0428B89-D547-4808-97A4-802B5D2AA52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1970" y="1146182"/>
                <a:ext cx="419328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4271485-0F7F-4212-8B7A-B83934B0583F}"/>
                  </a:ext>
                </a:extLst>
              </p14:cNvPr>
              <p14:cNvContentPartPr/>
              <p14:nvPr/>
            </p14:nvContentPartPr>
            <p14:xfrm>
              <a:off x="7343530" y="1930982"/>
              <a:ext cx="11880" cy="799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4271485-0F7F-4212-8B7A-B83934B0583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25530" y="1912982"/>
                <a:ext cx="475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8508191-2393-4A91-B89D-CB9ADDC85380}"/>
                  </a:ext>
                </a:extLst>
              </p14:cNvPr>
              <p14:cNvContentPartPr/>
              <p14:nvPr/>
            </p14:nvContentPartPr>
            <p14:xfrm>
              <a:off x="8002330" y="1919462"/>
              <a:ext cx="39960" cy="118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8508191-2393-4A91-B89D-CB9ADDC8538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84330" y="1901822"/>
                <a:ext cx="75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E20ED9E-E34E-4F66-A75D-C3E6338F2B34}"/>
                  </a:ext>
                </a:extLst>
              </p14:cNvPr>
              <p14:cNvContentPartPr/>
              <p14:nvPr/>
            </p14:nvContentPartPr>
            <p14:xfrm>
              <a:off x="7684090" y="1749182"/>
              <a:ext cx="165240" cy="2106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E20ED9E-E34E-4F66-A75D-C3E6338F2B3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6450" y="1731182"/>
                <a:ext cx="200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E63B8AAC-3936-40E4-A37D-36C7EE8C908A}"/>
                  </a:ext>
                </a:extLst>
              </p14:cNvPr>
              <p14:cNvContentPartPr/>
              <p14:nvPr/>
            </p14:nvContentPartPr>
            <p14:xfrm>
              <a:off x="3231610" y="3583382"/>
              <a:ext cx="187920" cy="34128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E63B8AAC-3936-40E4-A37D-36C7EE8C908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13610" y="3565742"/>
                <a:ext cx="2235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8BF2B3EB-D4C7-4E46-9352-1FB8CFD082AC}"/>
                  </a:ext>
                </a:extLst>
              </p14:cNvPr>
              <p14:cNvContentPartPr/>
              <p14:nvPr/>
            </p14:nvContentPartPr>
            <p14:xfrm>
              <a:off x="3583690" y="3895862"/>
              <a:ext cx="6120" cy="11412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8BF2B3EB-D4C7-4E46-9352-1FB8CFD082A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65690" y="3878222"/>
                <a:ext cx="417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1AB95CD0-A97D-497D-B16F-52B00F79EEBB}"/>
                  </a:ext>
                </a:extLst>
              </p14:cNvPr>
              <p14:cNvContentPartPr/>
              <p14:nvPr/>
            </p14:nvContentPartPr>
            <p14:xfrm>
              <a:off x="4071850" y="3549902"/>
              <a:ext cx="131040" cy="44676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1AB95CD0-A97D-497D-B16F-52B00F79EEB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54210" y="3531902"/>
                <a:ext cx="1666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8DAD964F-53B6-4F8C-8EC4-0C957645CE63}"/>
                  </a:ext>
                </a:extLst>
              </p14:cNvPr>
              <p14:cNvContentPartPr/>
              <p14:nvPr/>
            </p14:nvContentPartPr>
            <p14:xfrm>
              <a:off x="4429690" y="3952742"/>
              <a:ext cx="23400" cy="14220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8DAD964F-53B6-4F8C-8EC4-0C957645CE6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12050" y="3935102"/>
                <a:ext cx="590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B99257C3-4D44-4F62-B079-2642224B4AF2}"/>
                  </a:ext>
                </a:extLst>
              </p14:cNvPr>
              <p14:cNvContentPartPr/>
              <p14:nvPr/>
            </p14:nvContentPartPr>
            <p14:xfrm>
              <a:off x="4946650" y="3549542"/>
              <a:ext cx="324000" cy="46044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B99257C3-4D44-4F62-B079-2642224B4AF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29010" y="3531542"/>
                <a:ext cx="3596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E3D3076C-6EFB-49D4-99A8-80BA99F94122}"/>
                  </a:ext>
                </a:extLst>
              </p14:cNvPr>
              <p14:cNvContentPartPr/>
              <p14:nvPr/>
            </p14:nvContentPartPr>
            <p14:xfrm>
              <a:off x="5412490" y="3969662"/>
              <a:ext cx="34560" cy="12528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E3D3076C-6EFB-49D4-99A8-80BA99F9412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94490" y="3952022"/>
                <a:ext cx="702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FCA2524D-DA1D-440A-B2FE-ECEF277E6F8E}"/>
                  </a:ext>
                </a:extLst>
              </p14:cNvPr>
              <p14:cNvContentPartPr/>
              <p14:nvPr/>
            </p14:nvContentPartPr>
            <p14:xfrm>
              <a:off x="5980210" y="3549542"/>
              <a:ext cx="51480" cy="39780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FCA2524D-DA1D-440A-B2FE-ECEF277E6F8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62570" y="3531542"/>
                <a:ext cx="87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9DBF440C-4B85-4CD8-BCF4-36AF8E5A3D5F}"/>
                  </a:ext>
                </a:extLst>
              </p14:cNvPr>
              <p14:cNvContentPartPr/>
              <p14:nvPr/>
            </p14:nvContentPartPr>
            <p14:xfrm>
              <a:off x="6321130" y="3981182"/>
              <a:ext cx="11880" cy="13680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9DBF440C-4B85-4CD8-BCF4-36AF8E5A3D5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03130" y="3963182"/>
                <a:ext cx="475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5F4E084C-874D-47B5-B1D9-8E308300F5D8}"/>
                  </a:ext>
                </a:extLst>
              </p14:cNvPr>
              <p14:cNvContentPartPr/>
              <p14:nvPr/>
            </p14:nvContentPartPr>
            <p14:xfrm>
              <a:off x="6741250" y="3571862"/>
              <a:ext cx="255600" cy="39276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5F4E084C-874D-47B5-B1D9-8E308300F5D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23610" y="3553862"/>
                <a:ext cx="2912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E892FCA0-745F-442F-A3BF-001909435FEA}"/>
                  </a:ext>
                </a:extLst>
              </p14:cNvPr>
              <p14:cNvContentPartPr/>
              <p14:nvPr/>
            </p14:nvContentPartPr>
            <p14:xfrm>
              <a:off x="7167490" y="4015382"/>
              <a:ext cx="45720" cy="11952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E892FCA0-745F-442F-A3BF-001909435FE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49490" y="3997382"/>
                <a:ext cx="813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E36DC841-C813-4A43-953F-103C882ADAAB}"/>
                  </a:ext>
                </a:extLst>
              </p14:cNvPr>
              <p14:cNvContentPartPr/>
              <p14:nvPr/>
            </p14:nvContentPartPr>
            <p14:xfrm>
              <a:off x="7717570" y="3606422"/>
              <a:ext cx="171360" cy="44352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E36DC841-C813-4A43-953F-103C882ADAA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99930" y="3588422"/>
                <a:ext cx="2070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E790FC08-52E8-43AB-82BF-D3EE2598E548}"/>
                  </a:ext>
                </a:extLst>
              </p14:cNvPr>
              <p14:cNvContentPartPr/>
              <p14:nvPr/>
            </p14:nvContentPartPr>
            <p14:xfrm>
              <a:off x="2515930" y="3560702"/>
              <a:ext cx="363600" cy="46044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E790FC08-52E8-43AB-82BF-D3EE2598E54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497948" y="3543062"/>
                <a:ext cx="399205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93F58853-7CA5-4F17-86D0-FC2C0E776077}"/>
                  </a:ext>
                </a:extLst>
              </p14:cNvPr>
              <p14:cNvContentPartPr/>
              <p14:nvPr/>
            </p14:nvContentPartPr>
            <p14:xfrm>
              <a:off x="2135410" y="2640542"/>
              <a:ext cx="108360" cy="648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93F58853-7CA5-4F17-86D0-FC2C0E77607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117410" y="2622542"/>
                <a:ext cx="144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37D49CB9-53B0-4D45-8F42-06C4B60122A8}"/>
                  </a:ext>
                </a:extLst>
              </p14:cNvPr>
              <p14:cNvContentPartPr/>
              <p14:nvPr/>
            </p14:nvContentPartPr>
            <p14:xfrm>
              <a:off x="2123890" y="2714702"/>
              <a:ext cx="142200" cy="1188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37D49CB9-53B0-4D45-8F42-06C4B60122A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06250" y="2696702"/>
                <a:ext cx="1778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D9A7D827-305D-445F-AA9C-58A4170ED8EC}"/>
                  </a:ext>
                </a:extLst>
              </p14:cNvPr>
              <p14:cNvContentPartPr/>
              <p14:nvPr/>
            </p14:nvContentPartPr>
            <p14:xfrm>
              <a:off x="1728250" y="2600942"/>
              <a:ext cx="197280" cy="22752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D9A7D827-305D-445F-AA9C-58A4170ED8E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10610" y="2583302"/>
                <a:ext cx="2329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95A80317-2DE6-4750-A137-3B8239A6142F}"/>
                  </a:ext>
                </a:extLst>
              </p14:cNvPr>
              <p14:cNvContentPartPr/>
              <p14:nvPr/>
            </p14:nvContentPartPr>
            <p14:xfrm>
              <a:off x="681370" y="2544062"/>
              <a:ext cx="835200" cy="32508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95A80317-2DE6-4750-A137-3B8239A614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63370" y="2526402"/>
                <a:ext cx="870840" cy="3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7B9F7E73-0CCA-43DC-BE4B-D4DE8010CE3E}"/>
                  </a:ext>
                </a:extLst>
              </p14:cNvPr>
              <p14:cNvContentPartPr/>
              <p14:nvPr/>
            </p14:nvContentPartPr>
            <p14:xfrm>
              <a:off x="2555530" y="2452982"/>
              <a:ext cx="194040" cy="40392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7B9F7E73-0CCA-43DC-BE4B-D4DE8010CE3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37890" y="2435342"/>
                <a:ext cx="229680" cy="4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10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2BECD5-A64C-4CD6-8157-8D3043AC066A}"/>
                  </a:ext>
                </a:extLst>
              </p14:cNvPr>
              <p14:cNvContentPartPr/>
              <p14:nvPr/>
            </p14:nvContentPartPr>
            <p14:xfrm>
              <a:off x="448090" y="312062"/>
              <a:ext cx="165600" cy="37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2BECD5-A64C-4CD6-8157-8D3043AC06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090" y="294422"/>
                <a:ext cx="2012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A5335D-7095-47AE-B2BC-8B2F0E720D7E}"/>
                  </a:ext>
                </a:extLst>
              </p14:cNvPr>
              <p14:cNvContentPartPr/>
              <p14:nvPr/>
            </p14:nvContentPartPr>
            <p14:xfrm>
              <a:off x="726730" y="482702"/>
              <a:ext cx="45720" cy="18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A5335D-7095-47AE-B2BC-8B2F0E720D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090" y="464702"/>
                <a:ext cx="813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E66DCC-8273-48B6-92D9-8B5C8463E8E9}"/>
                  </a:ext>
                </a:extLst>
              </p14:cNvPr>
              <p14:cNvContentPartPr/>
              <p14:nvPr/>
            </p14:nvContentPartPr>
            <p14:xfrm>
              <a:off x="720970" y="374702"/>
              <a:ext cx="23040" cy="1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E66DCC-8273-48B6-92D9-8B5C8463E8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330" y="356702"/>
                <a:ext cx="58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0FB8D5-6566-47E0-B73E-0CC765E097D1}"/>
                  </a:ext>
                </a:extLst>
              </p14:cNvPr>
              <p14:cNvContentPartPr/>
              <p14:nvPr/>
            </p14:nvContentPartPr>
            <p14:xfrm>
              <a:off x="880090" y="436982"/>
              <a:ext cx="182160" cy="204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0FB8D5-6566-47E0-B73E-0CC765E097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2450" y="419342"/>
                <a:ext cx="2178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DD0DB0-B6D7-4803-85F4-61F70D0C2E38}"/>
                  </a:ext>
                </a:extLst>
              </p14:cNvPr>
              <p14:cNvContentPartPr/>
              <p14:nvPr/>
            </p14:nvContentPartPr>
            <p14:xfrm>
              <a:off x="1175650" y="476942"/>
              <a:ext cx="165240" cy="194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DD0DB0-B6D7-4803-85F4-61F70D0C2E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7650" y="458942"/>
                <a:ext cx="2008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69AA39-CD36-407A-96B4-9A4EA441DF25}"/>
                  </a:ext>
                </a:extLst>
              </p14:cNvPr>
              <p14:cNvContentPartPr/>
              <p14:nvPr/>
            </p14:nvContentPartPr>
            <p14:xfrm>
              <a:off x="1479130" y="504662"/>
              <a:ext cx="173880" cy="17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69AA39-CD36-407A-96B4-9A4EA441DF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61130" y="487022"/>
                <a:ext cx="2095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F8CE3B-B5A7-4F7D-941F-01FD32E5EEDD}"/>
                  </a:ext>
                </a:extLst>
              </p14:cNvPr>
              <p14:cNvContentPartPr/>
              <p14:nvPr/>
            </p14:nvContentPartPr>
            <p14:xfrm>
              <a:off x="1749490" y="476582"/>
              <a:ext cx="221760" cy="176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F8CE3B-B5A7-4F7D-941F-01FD32E5EE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31490" y="458942"/>
                <a:ext cx="2574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283739-9B98-44B4-9588-2854F791CA66}"/>
                  </a:ext>
                </a:extLst>
              </p14:cNvPr>
              <p14:cNvContentPartPr/>
              <p14:nvPr/>
            </p14:nvContentPartPr>
            <p14:xfrm>
              <a:off x="3129370" y="465422"/>
              <a:ext cx="182160" cy="15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283739-9B98-44B4-9588-2854F791CA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11370" y="447782"/>
                <a:ext cx="2178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99CE60-7C25-40E3-AF17-6674103FFFAF}"/>
                  </a:ext>
                </a:extLst>
              </p14:cNvPr>
              <p14:cNvContentPartPr/>
              <p14:nvPr/>
            </p14:nvContentPartPr>
            <p14:xfrm>
              <a:off x="3412690" y="295142"/>
              <a:ext cx="381240" cy="369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99CE60-7C25-40E3-AF17-6674103FFF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95050" y="277485"/>
                <a:ext cx="416880" cy="40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E807A2C-53AC-41F7-8586-1015E43ABB0C}"/>
                  </a:ext>
                </a:extLst>
              </p14:cNvPr>
              <p14:cNvContentPartPr/>
              <p14:nvPr/>
            </p14:nvContentPartPr>
            <p14:xfrm>
              <a:off x="2282650" y="351662"/>
              <a:ext cx="744480" cy="342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E807A2C-53AC-41F7-8586-1015E43ABB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64659" y="333662"/>
                <a:ext cx="780103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7ED7DD2-7A26-4401-A89D-704B2378AFE4}"/>
                  </a:ext>
                </a:extLst>
              </p14:cNvPr>
              <p14:cNvContentPartPr/>
              <p14:nvPr/>
            </p14:nvContentPartPr>
            <p14:xfrm>
              <a:off x="400117" y="1430582"/>
              <a:ext cx="1414440" cy="363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7ED7DD2-7A26-4401-A89D-704B2378AF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2117" y="1412959"/>
                <a:ext cx="1450080" cy="399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1E1F3E4-7FF2-459C-82B6-5DFAB3FBF71F}"/>
                  </a:ext>
                </a:extLst>
              </p14:cNvPr>
              <p14:cNvContentPartPr/>
              <p14:nvPr/>
            </p14:nvContentPartPr>
            <p14:xfrm>
              <a:off x="3160237" y="1390622"/>
              <a:ext cx="85680" cy="1656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1E1F3E4-7FF2-459C-82B6-5DFAB3FBF7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42597" y="1372982"/>
                <a:ext cx="1213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1368193-F479-49B0-B7A8-E874E7DD418C}"/>
                  </a:ext>
                </a:extLst>
              </p14:cNvPr>
              <p14:cNvContentPartPr/>
              <p14:nvPr/>
            </p14:nvContentPartPr>
            <p14:xfrm>
              <a:off x="3358957" y="1419062"/>
              <a:ext cx="85680" cy="1310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1368193-F479-49B0-B7A8-E874E7DD41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1317" y="1401422"/>
                <a:ext cx="1213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6148C15-167F-460C-A324-563772E6B43D}"/>
                  </a:ext>
                </a:extLst>
              </p14:cNvPr>
              <p14:cNvContentPartPr/>
              <p14:nvPr/>
            </p14:nvContentPartPr>
            <p14:xfrm>
              <a:off x="4431757" y="1231862"/>
              <a:ext cx="74880" cy="3466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6148C15-167F-460C-A324-563772E6B4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13757" y="1214222"/>
                <a:ext cx="1105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F07704A-8300-46EF-BB7E-E85D01F32300}"/>
                  </a:ext>
                </a:extLst>
              </p14:cNvPr>
              <p14:cNvContentPartPr/>
              <p14:nvPr/>
            </p14:nvContentPartPr>
            <p14:xfrm>
              <a:off x="4886797" y="1373702"/>
              <a:ext cx="360" cy="172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F07704A-8300-46EF-BB7E-E85D01F3230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69157" y="1356062"/>
                <a:ext cx="360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B8968F9-5CAF-46A3-B62F-530F29B55869}"/>
                  </a:ext>
                </a:extLst>
              </p14:cNvPr>
              <p14:cNvContentPartPr/>
              <p14:nvPr/>
            </p14:nvContentPartPr>
            <p14:xfrm>
              <a:off x="4886797" y="1510142"/>
              <a:ext cx="360" cy="61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B8968F9-5CAF-46A3-B62F-530F29B558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69157" y="149250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2ABC031-FE8F-43B9-AF43-517A2A186072}"/>
                  </a:ext>
                </a:extLst>
              </p14:cNvPr>
              <p14:cNvContentPartPr/>
              <p14:nvPr/>
            </p14:nvContentPartPr>
            <p14:xfrm>
              <a:off x="4636957" y="1385222"/>
              <a:ext cx="119520" cy="1933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2ABC031-FE8F-43B9-AF43-517A2A1860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19317" y="1367582"/>
                <a:ext cx="1551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13E9689-8149-4CE5-947A-4CD155560808}"/>
                  </a:ext>
                </a:extLst>
              </p14:cNvPr>
              <p14:cNvContentPartPr/>
              <p14:nvPr/>
            </p14:nvContentPartPr>
            <p14:xfrm>
              <a:off x="3932797" y="1328342"/>
              <a:ext cx="295560" cy="216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13E9689-8149-4CE5-947A-4CD15556080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14819" y="1310702"/>
                <a:ext cx="331157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A42C241-177A-4BE3-9016-D2C77262DBD0}"/>
                  </a:ext>
                </a:extLst>
              </p14:cNvPr>
              <p14:cNvContentPartPr/>
              <p14:nvPr/>
            </p14:nvContentPartPr>
            <p14:xfrm>
              <a:off x="3534997" y="1424822"/>
              <a:ext cx="318600" cy="114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A42C241-177A-4BE3-9016-D2C77262DB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16997" y="1407126"/>
                <a:ext cx="354240" cy="150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EAF4968-1660-4123-982D-5352262FAD41}"/>
                  </a:ext>
                </a:extLst>
              </p14:cNvPr>
              <p14:cNvContentPartPr/>
              <p14:nvPr/>
            </p14:nvContentPartPr>
            <p14:xfrm>
              <a:off x="2047117" y="1379462"/>
              <a:ext cx="937800" cy="216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EAF4968-1660-4123-982D-5352262FAD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29470" y="1361822"/>
                <a:ext cx="973454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1405DF8-9FFE-456F-8813-0488FAB3B96F}"/>
                  </a:ext>
                </a:extLst>
              </p14:cNvPr>
              <p14:cNvContentPartPr/>
              <p14:nvPr/>
            </p14:nvContentPartPr>
            <p14:xfrm>
              <a:off x="6272797" y="1521302"/>
              <a:ext cx="11880" cy="745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1405DF8-9FFE-456F-8813-0488FAB3B96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54797" y="1503662"/>
                <a:ext cx="475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4B686AB-7129-4217-A49C-55423A476EA3}"/>
                  </a:ext>
                </a:extLst>
              </p14:cNvPr>
              <p14:cNvContentPartPr/>
              <p14:nvPr/>
            </p14:nvContentPartPr>
            <p14:xfrm>
              <a:off x="6505357" y="1362542"/>
              <a:ext cx="120240" cy="1368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4B686AB-7129-4217-A49C-55423A476E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87717" y="1344542"/>
                <a:ext cx="155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BF538B3-ED01-42BF-B015-07B1D68FE02D}"/>
                  </a:ext>
                </a:extLst>
              </p14:cNvPr>
              <p14:cNvContentPartPr/>
              <p14:nvPr/>
            </p14:nvContentPartPr>
            <p14:xfrm>
              <a:off x="6715237" y="1510142"/>
              <a:ext cx="6480" cy="74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BF538B3-ED01-42BF-B015-07B1D68FE02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97237" y="1492502"/>
                <a:ext cx="42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4A9D537-D009-41C0-BAA3-E7B7A09314E2}"/>
                  </a:ext>
                </a:extLst>
              </p14:cNvPr>
              <p14:cNvContentPartPr/>
              <p14:nvPr/>
            </p14:nvContentPartPr>
            <p14:xfrm>
              <a:off x="6936997" y="1379102"/>
              <a:ext cx="131760" cy="1148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4A9D537-D009-41C0-BAA3-E7B7A09314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18997" y="1361102"/>
                <a:ext cx="1674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7B9D763-1DCB-47F1-A067-24A5024A7AE4}"/>
                  </a:ext>
                </a:extLst>
              </p14:cNvPr>
              <p14:cNvContentPartPr/>
              <p14:nvPr/>
            </p14:nvContentPartPr>
            <p14:xfrm>
              <a:off x="6840517" y="1527062"/>
              <a:ext cx="11880" cy="102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7B9D763-1DCB-47F1-A067-24A5024A7AE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22877" y="1509062"/>
                <a:ext cx="47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7970185-92C8-44BE-BC4F-6AFB08714763}"/>
                  </a:ext>
                </a:extLst>
              </p14:cNvPr>
              <p14:cNvContentPartPr/>
              <p14:nvPr/>
            </p14:nvContentPartPr>
            <p14:xfrm>
              <a:off x="5914957" y="1396742"/>
              <a:ext cx="278640" cy="1288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7970185-92C8-44BE-BC4F-6AFB0871476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96957" y="1378792"/>
                <a:ext cx="314280" cy="164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FB1B73C-27E9-4A10-9C33-0A8FF2B9B09D}"/>
                  </a:ext>
                </a:extLst>
              </p14:cNvPr>
              <p14:cNvContentPartPr/>
              <p14:nvPr/>
            </p14:nvContentPartPr>
            <p14:xfrm>
              <a:off x="5091277" y="1322582"/>
              <a:ext cx="744480" cy="318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FB1B73C-27E9-4A10-9C33-0A8FF2B9B0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73637" y="1304922"/>
                <a:ext cx="780120" cy="3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D600B7F-BFEC-4DFE-9F4B-7A0D4C32592D}"/>
                  </a:ext>
                </a:extLst>
              </p14:cNvPr>
              <p14:cNvContentPartPr/>
              <p14:nvPr/>
            </p14:nvContentPartPr>
            <p14:xfrm>
              <a:off x="7675357" y="1493222"/>
              <a:ext cx="9000" cy="572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D600B7F-BFEC-4DFE-9F4B-7A0D4C32592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57717" y="1475222"/>
                <a:ext cx="446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F661149-58EA-4382-A0A2-C673ACF5602F}"/>
                  </a:ext>
                </a:extLst>
              </p14:cNvPr>
              <p14:cNvContentPartPr/>
              <p14:nvPr/>
            </p14:nvContentPartPr>
            <p14:xfrm>
              <a:off x="7845637" y="1384862"/>
              <a:ext cx="142560" cy="1029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F661149-58EA-4382-A0A2-C673ACF5602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27997" y="1366862"/>
                <a:ext cx="178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58DC1FC-A05E-4F89-BD66-CFFE29956FEC}"/>
                  </a:ext>
                </a:extLst>
              </p14:cNvPr>
              <p14:cNvContentPartPr/>
              <p14:nvPr/>
            </p14:nvContentPartPr>
            <p14:xfrm>
              <a:off x="8100877" y="1453262"/>
              <a:ext cx="75240" cy="108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58DC1FC-A05E-4F89-BD66-CFFE29956FE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82877" y="1435622"/>
                <a:ext cx="110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6EA5068-C5C5-43F8-85B8-B087C8E35CF8}"/>
                  </a:ext>
                </a:extLst>
              </p14:cNvPr>
              <p14:cNvContentPartPr/>
              <p14:nvPr/>
            </p14:nvContentPartPr>
            <p14:xfrm>
              <a:off x="7164517" y="1469822"/>
              <a:ext cx="375120" cy="131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6EA5068-C5C5-43F8-85B8-B087C8E35CF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46517" y="1452134"/>
                <a:ext cx="410760" cy="167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F58C0BA-C992-4154-B322-8136C6345A95}"/>
                  </a:ext>
                </a:extLst>
              </p14:cNvPr>
              <p14:cNvContentPartPr/>
              <p14:nvPr/>
            </p14:nvContentPartPr>
            <p14:xfrm>
              <a:off x="8430997" y="1402142"/>
              <a:ext cx="360" cy="61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F58C0BA-C992-4154-B322-8136C6345A9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12997" y="138450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FA39404-2C6E-46CE-B995-2135B575CD73}"/>
                  </a:ext>
                </a:extLst>
              </p14:cNvPr>
              <p14:cNvContentPartPr/>
              <p14:nvPr/>
            </p14:nvContentPartPr>
            <p14:xfrm>
              <a:off x="8402557" y="1481702"/>
              <a:ext cx="6120" cy="118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FA39404-2C6E-46CE-B995-2135B575CD7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384557" y="146406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9A7B0B68-96C7-43F1-8C60-3637B97211CE}"/>
                  </a:ext>
                </a:extLst>
              </p14:cNvPr>
              <p14:cNvContentPartPr/>
              <p14:nvPr/>
            </p14:nvContentPartPr>
            <p14:xfrm>
              <a:off x="425497" y="2390342"/>
              <a:ext cx="897840" cy="2224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A7B0B68-96C7-43F1-8C60-3637B97211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7497" y="2372673"/>
                <a:ext cx="933480" cy="258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5105E1C2-1348-4239-9790-2719561B2BB8}"/>
                  </a:ext>
                </a:extLst>
              </p14:cNvPr>
              <p14:cNvContentPartPr/>
              <p14:nvPr/>
            </p14:nvContentPartPr>
            <p14:xfrm>
              <a:off x="1612417" y="2248502"/>
              <a:ext cx="165240" cy="3304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5105E1C2-1348-4239-9790-2719561B2BB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94417" y="2230862"/>
                <a:ext cx="2008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611408D-F401-46BD-AD2D-D799AD1ECA21}"/>
                  </a:ext>
                </a:extLst>
              </p14:cNvPr>
              <p14:cNvContentPartPr/>
              <p14:nvPr/>
            </p14:nvContentPartPr>
            <p14:xfrm>
              <a:off x="1879177" y="2401862"/>
              <a:ext cx="39960" cy="1141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611408D-F401-46BD-AD2D-D799AD1ECA2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861537" y="2384222"/>
                <a:ext cx="75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45A4D58D-89DD-448A-86E4-8D3746F4509B}"/>
                  </a:ext>
                </a:extLst>
              </p14:cNvPr>
              <p14:cNvContentPartPr/>
              <p14:nvPr/>
            </p14:nvContentPartPr>
            <p14:xfrm>
              <a:off x="1868017" y="2311142"/>
              <a:ext cx="6120" cy="61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45A4D58D-89DD-448A-86E4-8D3746F4509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50017" y="229314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6E26C22-929F-41DB-B56F-4C28C583EF3A}"/>
                  </a:ext>
                </a:extLst>
              </p14:cNvPr>
              <p14:cNvContentPartPr/>
              <p14:nvPr/>
            </p14:nvContentPartPr>
            <p14:xfrm>
              <a:off x="2129017" y="2276942"/>
              <a:ext cx="114120" cy="1141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6E26C22-929F-41DB-B56F-4C28C583EF3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11377" y="2259302"/>
                <a:ext cx="1497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4E4155E-FE08-437E-AB14-7A1CE1C0B04F}"/>
                  </a:ext>
                </a:extLst>
              </p14:cNvPr>
              <p14:cNvContentPartPr/>
              <p14:nvPr/>
            </p14:nvContentPartPr>
            <p14:xfrm>
              <a:off x="2129017" y="2447222"/>
              <a:ext cx="102600" cy="345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4E4155E-FE08-437E-AB14-7A1CE1C0B04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11377" y="2429582"/>
                <a:ext cx="1382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B552B30-5A55-4445-963C-C9AD3676F0FE}"/>
                  </a:ext>
                </a:extLst>
              </p14:cNvPr>
              <p14:cNvContentPartPr/>
              <p14:nvPr/>
            </p14:nvContentPartPr>
            <p14:xfrm>
              <a:off x="2407657" y="2401862"/>
              <a:ext cx="137160" cy="108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B552B30-5A55-4445-963C-C9AD3676F0F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89657" y="2384222"/>
                <a:ext cx="172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EC15E8B-A2D1-48EC-823A-9F6187666F80}"/>
                  </a:ext>
                </a:extLst>
              </p14:cNvPr>
              <p14:cNvContentPartPr/>
              <p14:nvPr/>
            </p14:nvContentPartPr>
            <p14:xfrm>
              <a:off x="3242497" y="2242742"/>
              <a:ext cx="60840" cy="227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EC15E8B-A2D1-48EC-823A-9F6187666F8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24497" y="2225102"/>
                <a:ext cx="96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E9D39AA-06B9-4F51-94D9-14D106589003}"/>
                  </a:ext>
                </a:extLst>
              </p14:cNvPr>
              <p14:cNvContentPartPr/>
              <p14:nvPr/>
            </p14:nvContentPartPr>
            <p14:xfrm>
              <a:off x="4196137" y="2270822"/>
              <a:ext cx="125640" cy="1371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E9D39AA-06B9-4F51-94D9-14D10658900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78497" y="2253182"/>
                <a:ext cx="161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EFE0ABC-C291-4CFC-B47D-7BECF75A129F}"/>
                  </a:ext>
                </a:extLst>
              </p14:cNvPr>
              <p14:cNvContentPartPr/>
              <p14:nvPr/>
            </p14:nvContentPartPr>
            <p14:xfrm>
              <a:off x="4400977" y="2368022"/>
              <a:ext cx="57240" cy="1026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EFE0ABC-C291-4CFC-B47D-7BECF75A129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83337" y="2350022"/>
                <a:ext cx="92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39F7930-1FF3-4A0C-8490-F0F611A19BEC}"/>
                  </a:ext>
                </a:extLst>
              </p14:cNvPr>
              <p14:cNvContentPartPr/>
              <p14:nvPr/>
            </p14:nvContentPartPr>
            <p14:xfrm>
              <a:off x="4417897" y="2260022"/>
              <a:ext cx="11880" cy="118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39F7930-1FF3-4A0C-8490-F0F611A19BE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00257" y="224202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5989120-EC33-4240-8863-E156C0C8E077}"/>
                  </a:ext>
                </a:extLst>
              </p14:cNvPr>
              <p14:cNvContentPartPr/>
              <p14:nvPr/>
            </p14:nvContentPartPr>
            <p14:xfrm>
              <a:off x="4548577" y="2180462"/>
              <a:ext cx="74880" cy="3186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5989120-EC33-4240-8863-E156C0C8E07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30937" y="2162462"/>
                <a:ext cx="1105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3FFFA91-095F-4F49-A8CD-B104D781FB2A}"/>
                  </a:ext>
                </a:extLst>
              </p14:cNvPr>
              <p14:cNvContentPartPr/>
              <p14:nvPr/>
            </p14:nvContentPartPr>
            <p14:xfrm>
              <a:off x="3912457" y="2152022"/>
              <a:ext cx="147960" cy="2844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3FFFA91-095F-4F49-A8CD-B104D781FB2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94817" y="2134382"/>
                <a:ext cx="1836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F5B60EF-6AEE-4BA6-9B45-D9C0A68B65B1}"/>
                  </a:ext>
                </a:extLst>
              </p14:cNvPr>
              <p14:cNvContentPartPr/>
              <p14:nvPr/>
            </p14:nvContentPartPr>
            <p14:xfrm>
              <a:off x="3600337" y="2237342"/>
              <a:ext cx="159480" cy="1933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F5B60EF-6AEE-4BA6-9B45-D9C0A68B65B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82337" y="2219342"/>
                <a:ext cx="195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A0AFF3A1-95B9-41B0-98CD-758819052070}"/>
                  </a:ext>
                </a:extLst>
              </p14:cNvPr>
              <p14:cNvContentPartPr/>
              <p14:nvPr/>
            </p14:nvContentPartPr>
            <p14:xfrm>
              <a:off x="2827057" y="2350742"/>
              <a:ext cx="302400" cy="1252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A0AFF3A1-95B9-41B0-98CD-7588190520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09036" y="2332794"/>
                <a:ext cx="338082" cy="160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FAA223C-3BA5-44C6-B17C-676AE32DF6AF}"/>
                  </a:ext>
                </a:extLst>
              </p14:cNvPr>
              <p14:cNvContentPartPr/>
              <p14:nvPr/>
            </p14:nvContentPartPr>
            <p14:xfrm>
              <a:off x="2004097" y="2941502"/>
              <a:ext cx="741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FAA223C-3BA5-44C6-B17C-676AE32DF6A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986457" y="2923502"/>
                <a:ext cx="109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1A0EA30-008A-4146-AD33-19E2DE1997FF}"/>
                  </a:ext>
                </a:extLst>
              </p14:cNvPr>
              <p14:cNvContentPartPr/>
              <p14:nvPr/>
            </p14:nvContentPartPr>
            <p14:xfrm>
              <a:off x="2009857" y="3032222"/>
              <a:ext cx="102600" cy="176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1A0EA30-008A-4146-AD33-19E2DE1997F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92217" y="3014582"/>
                <a:ext cx="138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54E77CB-A444-4539-B4A3-0E7A79ADA165}"/>
                  </a:ext>
                </a:extLst>
              </p14:cNvPr>
              <p14:cNvContentPartPr/>
              <p14:nvPr/>
            </p14:nvContentPartPr>
            <p14:xfrm>
              <a:off x="1731577" y="2845022"/>
              <a:ext cx="136800" cy="2217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54E77CB-A444-4539-B4A3-0E7A79ADA16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13937" y="2827022"/>
                <a:ext cx="1724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A47960E-ACCF-4A2E-9B8E-3FBFFC4590DC}"/>
                  </a:ext>
                </a:extLst>
              </p14:cNvPr>
              <p14:cNvContentPartPr/>
              <p14:nvPr/>
            </p14:nvContentPartPr>
            <p14:xfrm>
              <a:off x="2373097" y="2913062"/>
              <a:ext cx="69120" cy="1479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A47960E-ACCF-4A2E-9B8E-3FBFFC4590D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355097" y="2895422"/>
                <a:ext cx="104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8FAEF76-6283-42A0-8C9B-4C3E5D849F52}"/>
                  </a:ext>
                </a:extLst>
              </p14:cNvPr>
              <p14:cNvContentPartPr/>
              <p14:nvPr/>
            </p14:nvContentPartPr>
            <p14:xfrm>
              <a:off x="2373457" y="2799302"/>
              <a:ext cx="6120" cy="61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8FAEF76-6283-42A0-8C9B-4C3E5D849F5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55457" y="27816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388832B-11ED-4436-ACC8-B7CE47190CF8}"/>
                  </a:ext>
                </a:extLst>
              </p14:cNvPr>
              <p14:cNvContentPartPr/>
              <p14:nvPr/>
            </p14:nvContentPartPr>
            <p14:xfrm>
              <a:off x="2782417" y="2805062"/>
              <a:ext cx="12240" cy="2106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388832B-11ED-4436-ACC8-B7CE47190CF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64417" y="2787422"/>
                <a:ext cx="47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1E4E5A7-25F5-4AC5-A248-D5923EA61A06}"/>
                  </a:ext>
                </a:extLst>
              </p14:cNvPr>
              <p14:cNvContentPartPr/>
              <p14:nvPr/>
            </p14:nvContentPartPr>
            <p14:xfrm>
              <a:off x="2537977" y="2907302"/>
              <a:ext cx="131040" cy="1195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1E4E5A7-25F5-4AC5-A248-D5923EA61A0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520337" y="2889662"/>
                <a:ext cx="1666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2B7A1E7-8A61-4804-A136-78E22C8FD934}"/>
                  </a:ext>
                </a:extLst>
              </p14:cNvPr>
              <p14:cNvContentPartPr/>
              <p14:nvPr/>
            </p14:nvContentPartPr>
            <p14:xfrm>
              <a:off x="442417" y="3424262"/>
              <a:ext cx="23040" cy="1368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2B7A1E7-8A61-4804-A136-78E22C8FD93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4417" y="3406262"/>
                <a:ext cx="58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439B285-81F7-45C4-92F9-A054E252010C}"/>
                  </a:ext>
                </a:extLst>
              </p14:cNvPr>
              <p14:cNvContentPartPr/>
              <p14:nvPr/>
            </p14:nvContentPartPr>
            <p14:xfrm>
              <a:off x="453577" y="3282422"/>
              <a:ext cx="6120" cy="61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439B285-81F7-45C4-92F9-A054E252010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35937" y="32644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93C69B48-5BD1-49B5-9261-13249543678C}"/>
                  </a:ext>
                </a:extLst>
              </p14:cNvPr>
              <p14:cNvContentPartPr/>
              <p14:nvPr/>
            </p14:nvContentPartPr>
            <p14:xfrm>
              <a:off x="538897" y="3332822"/>
              <a:ext cx="108360" cy="2394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93C69B48-5BD1-49B5-9261-13249543678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21257" y="3315182"/>
                <a:ext cx="1440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4ABF1BDC-A087-4EC1-BF26-ED0BFDBDF4E2}"/>
                  </a:ext>
                </a:extLst>
              </p14:cNvPr>
              <p14:cNvContentPartPr/>
              <p14:nvPr/>
            </p14:nvContentPartPr>
            <p14:xfrm>
              <a:off x="1890697" y="3435422"/>
              <a:ext cx="147960" cy="2048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4ABF1BDC-A087-4EC1-BF26-ED0BFDBDF4E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872697" y="3417782"/>
                <a:ext cx="1836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11CA0CE-AA35-47D1-ABC2-2FC5603F2B38}"/>
                  </a:ext>
                </a:extLst>
              </p14:cNvPr>
              <p14:cNvContentPartPr/>
              <p14:nvPr/>
            </p14:nvContentPartPr>
            <p14:xfrm>
              <a:off x="2106337" y="3463862"/>
              <a:ext cx="330120" cy="1537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11CA0CE-AA35-47D1-ABC2-2FC5603F2B3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088678" y="3446222"/>
                <a:ext cx="365799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742449E-C98A-4019-B33C-B67CA146E24D}"/>
                  </a:ext>
                </a:extLst>
              </p14:cNvPr>
              <p14:cNvContentPartPr/>
              <p14:nvPr/>
            </p14:nvContentPartPr>
            <p14:xfrm>
              <a:off x="1652017" y="3333542"/>
              <a:ext cx="159480" cy="2332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742449E-C98A-4019-B33C-B67CA146E24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634377" y="3315542"/>
                <a:ext cx="1951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0FFC5D4-6174-40FE-B6AB-EADFFF7159A8}"/>
                  </a:ext>
                </a:extLst>
              </p14:cNvPr>
              <p14:cNvContentPartPr/>
              <p14:nvPr/>
            </p14:nvContentPartPr>
            <p14:xfrm>
              <a:off x="800257" y="3475382"/>
              <a:ext cx="51480" cy="914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0FFC5D4-6174-40FE-B6AB-EADFFF7159A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2257" y="3457382"/>
                <a:ext cx="87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16C4B46E-1D7B-4313-9BA0-B779B42CA797}"/>
                  </a:ext>
                </a:extLst>
              </p14:cNvPr>
              <p14:cNvContentPartPr/>
              <p14:nvPr/>
            </p14:nvContentPartPr>
            <p14:xfrm>
              <a:off x="777577" y="3356222"/>
              <a:ext cx="6120" cy="3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16C4B46E-1D7B-4313-9BA0-B779B42CA79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59577" y="333822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938DF03-158E-4FBE-8B07-467349E4F419}"/>
                  </a:ext>
                </a:extLst>
              </p14:cNvPr>
              <p14:cNvContentPartPr/>
              <p14:nvPr/>
            </p14:nvContentPartPr>
            <p14:xfrm>
              <a:off x="925177" y="3350462"/>
              <a:ext cx="97200" cy="1083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938DF03-158E-4FBE-8B07-467349E4F41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7177" y="3332462"/>
                <a:ext cx="132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8756D26-3CB3-4DF7-80C5-6A5AE2A0F9A7}"/>
                  </a:ext>
                </a:extLst>
              </p14:cNvPr>
              <p14:cNvContentPartPr/>
              <p14:nvPr/>
            </p14:nvContentPartPr>
            <p14:xfrm>
              <a:off x="964777" y="3526502"/>
              <a:ext cx="108360" cy="399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8756D26-3CB3-4DF7-80C5-6A5AE2A0F9A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7137" y="3508502"/>
                <a:ext cx="144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7AD04B2-0755-47F2-9361-BA7FC8CDC093}"/>
                  </a:ext>
                </a:extLst>
              </p14:cNvPr>
              <p14:cNvContentPartPr/>
              <p14:nvPr/>
            </p14:nvContentPartPr>
            <p14:xfrm>
              <a:off x="1203457" y="3446582"/>
              <a:ext cx="170640" cy="1429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7AD04B2-0755-47F2-9361-BA7FC8CDC09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85457" y="3428942"/>
                <a:ext cx="206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8F6962EA-91E9-4E24-86A9-F53BD05DAEDE}"/>
                  </a:ext>
                </a:extLst>
              </p14:cNvPr>
              <p14:cNvContentPartPr/>
              <p14:nvPr/>
            </p14:nvContentPartPr>
            <p14:xfrm>
              <a:off x="2697097" y="3344702"/>
              <a:ext cx="11880" cy="216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8F6962EA-91E9-4E24-86A9-F53BD05DAED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679457" y="3326702"/>
                <a:ext cx="475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94543B2C-7003-4895-BCB5-74E2851039BF}"/>
                  </a:ext>
                </a:extLst>
              </p14:cNvPr>
              <p14:cNvContentPartPr/>
              <p14:nvPr/>
            </p14:nvContentPartPr>
            <p14:xfrm>
              <a:off x="2816257" y="3396182"/>
              <a:ext cx="86040" cy="1252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94543B2C-7003-4895-BCB5-74E2851039B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98617" y="3378182"/>
                <a:ext cx="1216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A0ED6B61-ABF3-4A31-BBDF-02F2A45DBF80}"/>
                  </a:ext>
                </a:extLst>
              </p14:cNvPr>
              <p14:cNvContentPartPr/>
              <p14:nvPr/>
            </p14:nvContentPartPr>
            <p14:xfrm>
              <a:off x="4156897" y="3305102"/>
              <a:ext cx="11880" cy="3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A0ED6B61-ABF3-4A31-BBDF-02F2A45DBF8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138897" y="328710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C346CE6C-4DDB-4BC7-9AD2-B34DB8B88589}"/>
                  </a:ext>
                </a:extLst>
              </p14:cNvPr>
              <p14:cNvContentPartPr/>
              <p14:nvPr/>
            </p14:nvContentPartPr>
            <p14:xfrm>
              <a:off x="4158337" y="3418502"/>
              <a:ext cx="16200" cy="172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C346CE6C-4DDB-4BC7-9AD2-B34DB8B8858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140697" y="3400862"/>
                <a:ext cx="51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9130ACF5-3DB4-49C6-B706-28A4854DFFA2}"/>
                  </a:ext>
                </a:extLst>
              </p14:cNvPr>
              <p14:cNvContentPartPr/>
              <p14:nvPr/>
            </p14:nvContentPartPr>
            <p14:xfrm>
              <a:off x="4378297" y="3265142"/>
              <a:ext cx="114120" cy="118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9130ACF5-3DB4-49C6-B706-28A4854DFFA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60297" y="3247502"/>
                <a:ext cx="149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3AA8A194-51D3-448A-9493-64494171B7DB}"/>
                  </a:ext>
                </a:extLst>
              </p14:cNvPr>
              <p14:cNvContentPartPr/>
              <p14:nvPr/>
            </p14:nvContentPartPr>
            <p14:xfrm>
              <a:off x="4366777" y="3350462"/>
              <a:ext cx="114120" cy="234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3AA8A194-51D3-448A-9493-64494171B7D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49137" y="3332462"/>
                <a:ext cx="1497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581C0D8B-7D43-4911-B291-8443970B89B7}"/>
                  </a:ext>
                </a:extLst>
              </p14:cNvPr>
              <p14:cNvContentPartPr/>
              <p14:nvPr/>
            </p14:nvContentPartPr>
            <p14:xfrm>
              <a:off x="4718497" y="3276662"/>
              <a:ext cx="51840" cy="1652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581C0D8B-7D43-4911-B291-8443970B89B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700857" y="3258662"/>
                <a:ext cx="874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4838B67-3B85-4943-BB62-81FB47112F3C}"/>
                  </a:ext>
                </a:extLst>
              </p14:cNvPr>
              <p14:cNvContentPartPr/>
              <p14:nvPr/>
            </p14:nvContentPartPr>
            <p14:xfrm>
              <a:off x="4696177" y="3129062"/>
              <a:ext cx="17280" cy="3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4838B67-3B85-4943-BB62-81FB47112F3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78537" y="3111062"/>
                <a:ext cx="5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A164B707-00C8-4EEF-A98A-1DE8D9EE4169}"/>
                  </a:ext>
                </a:extLst>
              </p14:cNvPr>
              <p14:cNvContentPartPr/>
              <p14:nvPr/>
            </p14:nvContentPartPr>
            <p14:xfrm>
              <a:off x="3678817" y="3338942"/>
              <a:ext cx="342000" cy="1371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A164B707-00C8-4EEF-A98A-1DE8D9EE416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661177" y="3320942"/>
                <a:ext cx="3776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2DBA016C-88C0-4CB2-9D89-6B6BD89DFD98}"/>
                  </a:ext>
                </a:extLst>
              </p14:cNvPr>
              <p14:cNvContentPartPr/>
              <p14:nvPr/>
            </p14:nvContentPartPr>
            <p14:xfrm>
              <a:off x="3025777" y="3276662"/>
              <a:ext cx="546840" cy="2332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2DBA016C-88C0-4CB2-9D89-6B6BD89DFD9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008137" y="3258662"/>
                <a:ext cx="5824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F76BAE9-B2EC-4937-9FC5-5669F68C9A14}"/>
                  </a:ext>
                </a:extLst>
              </p14:cNvPr>
              <p14:cNvContentPartPr/>
              <p14:nvPr/>
            </p14:nvContentPartPr>
            <p14:xfrm>
              <a:off x="768577" y="3974702"/>
              <a:ext cx="71640" cy="165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F76BAE9-B2EC-4937-9FC5-5669F68C9A1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50577" y="3957062"/>
                <a:ext cx="1072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964C739E-EEFA-429E-9249-FC2083CE75BE}"/>
                  </a:ext>
                </a:extLst>
              </p14:cNvPr>
              <p14:cNvContentPartPr/>
              <p14:nvPr/>
            </p14:nvContentPartPr>
            <p14:xfrm>
              <a:off x="936337" y="3986582"/>
              <a:ext cx="153720" cy="1602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964C739E-EEFA-429E-9249-FC2083CE75B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8697" y="3968942"/>
                <a:ext cx="1893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112DE84-0CDF-4FCC-AE5B-511AAA75519D}"/>
                  </a:ext>
                </a:extLst>
              </p14:cNvPr>
              <p14:cNvContentPartPr/>
              <p14:nvPr/>
            </p14:nvContentPartPr>
            <p14:xfrm>
              <a:off x="424777" y="3884342"/>
              <a:ext cx="245880" cy="2394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112DE84-0CDF-4FCC-AE5B-511AAA75519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07111" y="3866342"/>
                <a:ext cx="281572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828871D-78A3-4A22-B971-10000756AF37}"/>
                  </a:ext>
                </a:extLst>
              </p14:cNvPr>
              <p14:cNvContentPartPr/>
              <p14:nvPr/>
            </p14:nvContentPartPr>
            <p14:xfrm>
              <a:off x="1722937" y="3941222"/>
              <a:ext cx="100080" cy="1713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828871D-78A3-4A22-B971-10000756AF3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704937" y="3923222"/>
                <a:ext cx="1357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D30361A-459D-42FF-9FF3-D52C622A71AE}"/>
                  </a:ext>
                </a:extLst>
              </p14:cNvPr>
              <p14:cNvContentPartPr/>
              <p14:nvPr/>
            </p14:nvContentPartPr>
            <p14:xfrm>
              <a:off x="3503497" y="3901262"/>
              <a:ext cx="194040" cy="2048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D30361A-459D-42FF-9FF3-D52C622A71A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485857" y="3883622"/>
                <a:ext cx="2296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5181D69E-ED75-4538-8F71-030A04986DAF}"/>
                  </a:ext>
                </a:extLst>
              </p14:cNvPr>
              <p14:cNvContentPartPr/>
              <p14:nvPr/>
            </p14:nvContentPartPr>
            <p14:xfrm>
              <a:off x="3162937" y="4009262"/>
              <a:ext cx="171000" cy="68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5181D69E-ED75-4538-8F71-030A04986DA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44899" y="3991356"/>
                <a:ext cx="206715" cy="104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BB831E35-004C-462D-8AC8-C05CE6DD1922}"/>
                  </a:ext>
                </a:extLst>
              </p14:cNvPr>
              <p14:cNvContentPartPr/>
              <p14:nvPr/>
            </p14:nvContentPartPr>
            <p14:xfrm>
              <a:off x="2441497" y="3957782"/>
              <a:ext cx="318600" cy="1713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BB831E35-004C-462D-8AC8-C05CE6DD192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423857" y="3939782"/>
                <a:ext cx="3542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EB229D95-0D52-4CA0-AD5E-454B5506CF91}"/>
                  </a:ext>
                </a:extLst>
              </p14:cNvPr>
              <p14:cNvContentPartPr/>
              <p14:nvPr/>
            </p14:nvContentPartPr>
            <p14:xfrm>
              <a:off x="1901137" y="3890102"/>
              <a:ext cx="421560" cy="239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EB229D95-0D52-4CA0-AD5E-454B5506CF9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883497" y="3872102"/>
                <a:ext cx="4572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891AA8EB-EEBD-4FB7-8EAE-65FB48222FC0}"/>
                  </a:ext>
                </a:extLst>
              </p14:cNvPr>
              <p14:cNvContentPartPr/>
              <p14:nvPr/>
            </p14:nvContentPartPr>
            <p14:xfrm>
              <a:off x="1384537" y="3946622"/>
              <a:ext cx="217440" cy="21060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891AA8EB-EEBD-4FB7-8EAE-65FB48222FC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366897" y="3928982"/>
                <a:ext cx="2530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B60E7C20-315D-4851-83FC-8BDD6CFC6C3D}"/>
                  </a:ext>
                </a:extLst>
              </p14:cNvPr>
              <p14:cNvContentPartPr/>
              <p14:nvPr/>
            </p14:nvContentPartPr>
            <p14:xfrm>
              <a:off x="2952697" y="3952382"/>
              <a:ext cx="360" cy="61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B60E7C20-315D-4851-83FC-8BDD6CFC6C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35057" y="393474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31CD280-A0F4-4185-8E4F-2CE0B0E2AA3A}"/>
                  </a:ext>
                </a:extLst>
              </p14:cNvPr>
              <p14:cNvContentPartPr/>
              <p14:nvPr/>
            </p14:nvContentPartPr>
            <p14:xfrm>
              <a:off x="2918497" y="4009262"/>
              <a:ext cx="11880" cy="118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31CD280-A0F4-4185-8E4F-2CE0B0E2AA3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900857" y="399126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16CB3DF-8B5D-4D76-A10C-51AAB14B6F6B}"/>
                  </a:ext>
                </a:extLst>
              </p14:cNvPr>
              <p14:cNvContentPartPr/>
              <p14:nvPr/>
            </p14:nvContentPartPr>
            <p14:xfrm>
              <a:off x="493537" y="4503182"/>
              <a:ext cx="153720" cy="1706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16CB3DF-8B5D-4D76-A10C-51AAB14B6F6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75537" y="4485542"/>
                <a:ext cx="1893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3CA9863C-C36E-4C9C-9E0E-C447FEE35619}"/>
                  </a:ext>
                </a:extLst>
              </p14:cNvPr>
              <p14:cNvContentPartPr/>
              <p14:nvPr/>
            </p14:nvContentPartPr>
            <p14:xfrm>
              <a:off x="1464817" y="4613702"/>
              <a:ext cx="108360" cy="1058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3CA9863C-C36E-4C9C-9E0E-C447FEE3561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446817" y="4595702"/>
                <a:ext cx="1440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6617B527-262E-443C-B43A-B0362F2CE843}"/>
                  </a:ext>
                </a:extLst>
              </p14:cNvPr>
              <p14:cNvContentPartPr/>
              <p14:nvPr/>
            </p14:nvContentPartPr>
            <p14:xfrm>
              <a:off x="737617" y="4452062"/>
              <a:ext cx="631080" cy="2620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6617B527-262E-443C-B43A-B0362F2CE84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19967" y="4434398"/>
                <a:ext cx="666740" cy="297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566E4D8C-D1CA-4589-A879-BDCECBA2530C}"/>
                  </a:ext>
                </a:extLst>
              </p14:cNvPr>
              <p14:cNvContentPartPr/>
              <p14:nvPr/>
            </p14:nvContentPartPr>
            <p14:xfrm>
              <a:off x="1811137" y="4452062"/>
              <a:ext cx="34560" cy="23328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566E4D8C-D1CA-4589-A879-BDCECBA2530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793497" y="4434422"/>
                <a:ext cx="702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FCF2794B-A3BC-4347-9DF3-ABCD8F00C86D}"/>
                  </a:ext>
                </a:extLst>
              </p14:cNvPr>
              <p14:cNvContentPartPr/>
              <p14:nvPr/>
            </p14:nvContentPartPr>
            <p14:xfrm>
              <a:off x="1959097" y="4537022"/>
              <a:ext cx="91800" cy="1036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FCF2794B-A3BC-4347-9DF3-ABCD8F00C86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941457" y="4519022"/>
                <a:ext cx="1274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B7ECB79-6A26-498C-AB5F-F6587B4FEF48}"/>
                  </a:ext>
                </a:extLst>
              </p14:cNvPr>
              <p14:cNvContentPartPr/>
              <p14:nvPr/>
            </p14:nvContentPartPr>
            <p14:xfrm>
              <a:off x="2185537" y="4469342"/>
              <a:ext cx="74880" cy="1310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B7ECB79-6A26-498C-AB5F-F6587B4FEF4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167537" y="4451342"/>
                <a:ext cx="110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C1678B83-023F-426B-BD0B-57FBCE493A23}"/>
                  </a:ext>
                </a:extLst>
              </p14:cNvPr>
              <p14:cNvContentPartPr/>
              <p14:nvPr/>
            </p14:nvContentPartPr>
            <p14:xfrm>
              <a:off x="2338897" y="4492022"/>
              <a:ext cx="148680" cy="11988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C1678B83-023F-426B-BD0B-57FBCE493A2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320897" y="4474022"/>
                <a:ext cx="1843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A88E5E3C-7CD2-4124-BC93-31B839C71116}"/>
                  </a:ext>
                </a:extLst>
              </p14:cNvPr>
              <p14:cNvContentPartPr/>
              <p14:nvPr/>
            </p14:nvContentPartPr>
            <p14:xfrm>
              <a:off x="2935057" y="4526222"/>
              <a:ext cx="273960" cy="12564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A88E5E3C-7CD2-4124-BC93-31B839C7111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917057" y="4508222"/>
                <a:ext cx="3096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B9434B41-A24A-4640-AABF-8B2A0785F8B1}"/>
                  </a:ext>
                </a:extLst>
              </p14:cNvPr>
              <p14:cNvContentPartPr/>
              <p14:nvPr/>
            </p14:nvContentPartPr>
            <p14:xfrm>
              <a:off x="2572177" y="4446662"/>
              <a:ext cx="244440" cy="19332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B9434B41-A24A-4640-AABF-8B2A0785F8B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554537" y="4428662"/>
                <a:ext cx="280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E02CCA67-8BC3-4DC2-A0E4-73CB9CA485A1}"/>
                  </a:ext>
                </a:extLst>
              </p14:cNvPr>
              <p14:cNvContentPartPr/>
              <p14:nvPr/>
            </p14:nvContentPartPr>
            <p14:xfrm>
              <a:off x="3526383" y="4330708"/>
              <a:ext cx="165600" cy="37620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E02CCA67-8BC3-4DC2-A0E4-73CB9CA485A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508743" y="4313068"/>
                <a:ext cx="2012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08C61FCA-E6AB-4815-875B-8CCC449132DF}"/>
                  </a:ext>
                </a:extLst>
              </p14:cNvPr>
              <p14:cNvContentPartPr/>
              <p14:nvPr/>
            </p14:nvContentPartPr>
            <p14:xfrm>
              <a:off x="3810783" y="4416388"/>
              <a:ext cx="28800" cy="17064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08C61FCA-E6AB-4815-875B-8CCC449132D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792783" y="4398388"/>
                <a:ext cx="64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0093F6B4-F0DC-4A4C-AB13-5A43C7C01729}"/>
                  </a:ext>
                </a:extLst>
              </p14:cNvPr>
              <p14:cNvContentPartPr/>
              <p14:nvPr/>
            </p14:nvContentPartPr>
            <p14:xfrm>
              <a:off x="4855503" y="4432948"/>
              <a:ext cx="187920" cy="14184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0093F6B4-F0DC-4A4C-AB13-5A43C7C01729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837503" y="4414948"/>
                <a:ext cx="2235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504EF007-B59F-4F59-984C-82044C9F560A}"/>
                  </a:ext>
                </a:extLst>
              </p14:cNvPr>
              <p14:cNvContentPartPr/>
              <p14:nvPr/>
            </p14:nvContentPartPr>
            <p14:xfrm>
              <a:off x="3924183" y="4393708"/>
              <a:ext cx="864000" cy="26136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504EF007-B59F-4F59-984C-82044C9F560A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06536" y="4375733"/>
                <a:ext cx="899655" cy="29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FEC19C92-CA46-4E57-9726-17CAC273880B}"/>
                  </a:ext>
                </a:extLst>
              </p14:cNvPr>
              <p14:cNvContentPartPr/>
              <p14:nvPr/>
            </p14:nvContentPartPr>
            <p14:xfrm>
              <a:off x="5338263" y="4439068"/>
              <a:ext cx="18000" cy="10836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FEC19C92-CA46-4E57-9726-17CAC273880B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320263" y="4421068"/>
                <a:ext cx="53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FBF9DCA2-0092-493E-8C77-14C021032143}"/>
                  </a:ext>
                </a:extLst>
              </p14:cNvPr>
              <p14:cNvContentPartPr/>
              <p14:nvPr/>
            </p14:nvContentPartPr>
            <p14:xfrm>
              <a:off x="5423583" y="4432588"/>
              <a:ext cx="85680" cy="15516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FBF9DCA2-0092-493E-8C77-14C02103214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405943" y="4414948"/>
                <a:ext cx="1213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33113026-46F7-4B79-89CB-3D9AFF2EAF7D}"/>
                  </a:ext>
                </a:extLst>
              </p14:cNvPr>
              <p14:cNvContentPartPr/>
              <p14:nvPr/>
            </p14:nvContentPartPr>
            <p14:xfrm>
              <a:off x="5349783" y="4291108"/>
              <a:ext cx="34560" cy="2304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33113026-46F7-4B79-89CB-3D9AFF2EAF7D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5332143" y="4273468"/>
                <a:ext cx="702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73BF4E9D-300B-46F2-89C2-F8222BB27535}"/>
                  </a:ext>
                </a:extLst>
              </p14:cNvPr>
              <p14:cNvContentPartPr/>
              <p14:nvPr/>
            </p14:nvContentPartPr>
            <p14:xfrm>
              <a:off x="7615983" y="4404868"/>
              <a:ext cx="17280" cy="6840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73BF4E9D-300B-46F2-89C2-F8222BB2753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598343" y="4387228"/>
                <a:ext cx="529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658383AA-AA90-4E70-8E63-83C21A839789}"/>
                  </a:ext>
                </a:extLst>
              </p14:cNvPr>
              <p14:cNvContentPartPr/>
              <p14:nvPr/>
            </p14:nvContentPartPr>
            <p14:xfrm>
              <a:off x="7627503" y="4325308"/>
              <a:ext cx="360" cy="3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658383AA-AA90-4E70-8E63-83C21A83978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609503" y="43076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0992358C-3811-4E54-ACB5-A71BDBAC8FB2}"/>
                  </a:ext>
                </a:extLst>
              </p14:cNvPr>
              <p14:cNvContentPartPr/>
              <p14:nvPr/>
            </p14:nvContentPartPr>
            <p14:xfrm>
              <a:off x="8240583" y="4433308"/>
              <a:ext cx="119880" cy="12024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0992358C-3811-4E54-ACB5-A71BDBAC8FB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222943" y="4415308"/>
                <a:ext cx="1555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26E03E7E-E0BA-46C7-9086-9EA7B2EEF796}"/>
                  </a:ext>
                </a:extLst>
              </p14:cNvPr>
              <p14:cNvContentPartPr/>
              <p14:nvPr/>
            </p14:nvContentPartPr>
            <p14:xfrm>
              <a:off x="8479263" y="4325308"/>
              <a:ext cx="114120" cy="19368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26E03E7E-E0BA-46C7-9086-9EA7B2EEF796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461623" y="4307308"/>
                <a:ext cx="1497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42922B63-1DCF-4518-922B-8AD8DA60BFDA}"/>
                  </a:ext>
                </a:extLst>
              </p14:cNvPr>
              <p14:cNvContentPartPr/>
              <p14:nvPr/>
            </p14:nvContentPartPr>
            <p14:xfrm>
              <a:off x="7740903" y="4279948"/>
              <a:ext cx="290160" cy="28440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42922B63-1DCF-4518-922B-8AD8DA60BFD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723263" y="4262308"/>
                <a:ext cx="3258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1A5DAF84-56B9-4805-AD9B-F17CAD12ABE7}"/>
                  </a:ext>
                </a:extLst>
              </p14:cNvPr>
              <p14:cNvContentPartPr/>
              <p14:nvPr/>
            </p14:nvContentPartPr>
            <p14:xfrm>
              <a:off x="7059423" y="4347988"/>
              <a:ext cx="494640" cy="14328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1A5DAF84-56B9-4805-AD9B-F17CAD12ABE7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041783" y="4330348"/>
                <a:ext cx="5302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F57130F9-DE69-4331-AF3E-472A09F4EB24}"/>
                  </a:ext>
                </a:extLst>
              </p14:cNvPr>
              <p14:cNvContentPartPr/>
              <p14:nvPr/>
            </p14:nvContentPartPr>
            <p14:xfrm>
              <a:off x="6457503" y="4251508"/>
              <a:ext cx="522720" cy="27072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F57130F9-DE69-4331-AF3E-472A09F4EB2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439503" y="4233868"/>
                <a:ext cx="558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9BE80499-4B28-4908-A3E4-514CDF0E50CD}"/>
                  </a:ext>
                </a:extLst>
              </p14:cNvPr>
              <p14:cNvContentPartPr/>
              <p14:nvPr/>
            </p14:nvContentPartPr>
            <p14:xfrm>
              <a:off x="5730303" y="4319908"/>
              <a:ext cx="512280" cy="21672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9BE80499-4B28-4908-A3E4-514CDF0E50CD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5712651" y="4301938"/>
                <a:ext cx="547945" cy="252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CD5F01E8-FE5D-40EE-83CC-0F828E6C1960}"/>
                  </a:ext>
                </a:extLst>
              </p14:cNvPr>
              <p14:cNvContentPartPr/>
              <p14:nvPr/>
            </p14:nvContentPartPr>
            <p14:xfrm>
              <a:off x="9313743" y="4404868"/>
              <a:ext cx="86040" cy="11448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CD5F01E8-FE5D-40EE-83CC-0F828E6C1960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9295743" y="4387228"/>
                <a:ext cx="1216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A8F861ED-4298-4736-88BD-E9AAE0AE74FF}"/>
                  </a:ext>
                </a:extLst>
              </p14:cNvPr>
              <p14:cNvContentPartPr/>
              <p14:nvPr/>
            </p14:nvContentPartPr>
            <p14:xfrm>
              <a:off x="9972543" y="4394068"/>
              <a:ext cx="438480" cy="10764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A8F861ED-4298-4736-88BD-E9AAE0AE74FF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9954903" y="4376128"/>
                <a:ext cx="474120" cy="143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B5A43FB3-EE2F-4331-9E0E-4EEE7D680390}"/>
                  </a:ext>
                </a:extLst>
              </p14:cNvPr>
              <p14:cNvContentPartPr/>
              <p14:nvPr/>
            </p14:nvContentPartPr>
            <p14:xfrm>
              <a:off x="9552783" y="4302628"/>
              <a:ext cx="346680" cy="22176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B5A43FB3-EE2F-4331-9E0E-4EEE7D680390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9534783" y="4284988"/>
                <a:ext cx="3823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1616A7AF-1DB1-4A1F-A1D0-F3B3BEFBDD65}"/>
                  </a:ext>
                </a:extLst>
              </p14:cNvPr>
              <p14:cNvContentPartPr/>
              <p14:nvPr/>
            </p14:nvContentPartPr>
            <p14:xfrm>
              <a:off x="8831343" y="4228828"/>
              <a:ext cx="392760" cy="28440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1616A7AF-1DB1-4A1F-A1D0-F3B3BEFBDD65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813703" y="4211188"/>
                <a:ext cx="428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BDE4DAAE-B6C9-423F-80CE-6134A412F380}"/>
                  </a:ext>
                </a:extLst>
              </p14:cNvPr>
              <p14:cNvContentPartPr/>
              <p14:nvPr/>
            </p14:nvContentPartPr>
            <p14:xfrm>
              <a:off x="11148303" y="4319908"/>
              <a:ext cx="375480" cy="22176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BDE4DAAE-B6C9-423F-80CE-6134A412F380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1130663" y="4301908"/>
                <a:ext cx="4111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704D1C09-0C71-480A-95D8-DD18350DADFC}"/>
                  </a:ext>
                </a:extLst>
              </p14:cNvPr>
              <p14:cNvContentPartPr/>
              <p14:nvPr/>
            </p14:nvContentPartPr>
            <p14:xfrm>
              <a:off x="10671663" y="4285708"/>
              <a:ext cx="386640" cy="26136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704D1C09-0C71-480A-95D8-DD18350DADFC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0653663" y="4267733"/>
                <a:ext cx="422280" cy="29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316E0404-04C5-49E0-8624-643E2125F1F3}"/>
                  </a:ext>
                </a:extLst>
              </p14:cNvPr>
              <p14:cNvContentPartPr/>
              <p14:nvPr/>
            </p14:nvContentPartPr>
            <p14:xfrm>
              <a:off x="2492823" y="5012548"/>
              <a:ext cx="97200" cy="13104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316E0404-04C5-49E0-8624-643E2125F1F3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475183" y="4994908"/>
                <a:ext cx="1328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68D10E3C-96B1-420E-85B1-A1A236C49EC5}"/>
                  </a:ext>
                </a:extLst>
              </p14:cNvPr>
              <p14:cNvContentPartPr/>
              <p14:nvPr/>
            </p14:nvContentPartPr>
            <p14:xfrm>
              <a:off x="2669223" y="4904908"/>
              <a:ext cx="23040" cy="25020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68D10E3C-96B1-420E-85B1-A1A236C49EC5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651223" y="4886908"/>
                <a:ext cx="586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03A4AAF8-346E-4F2A-825B-F54EFB190848}"/>
                  </a:ext>
                </a:extLst>
              </p14:cNvPr>
              <p14:cNvContentPartPr/>
              <p14:nvPr/>
            </p14:nvContentPartPr>
            <p14:xfrm>
              <a:off x="2805303" y="4938748"/>
              <a:ext cx="102600" cy="18252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03A4AAF8-346E-4F2A-825B-F54EFB19084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787663" y="4921108"/>
                <a:ext cx="1382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174D365B-AFDD-4953-BF19-7CD4AD3A5F10}"/>
                  </a:ext>
                </a:extLst>
              </p14:cNvPr>
              <p14:cNvContentPartPr/>
              <p14:nvPr/>
            </p14:nvContentPartPr>
            <p14:xfrm>
              <a:off x="1857063" y="4984108"/>
              <a:ext cx="546120" cy="23328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174D365B-AFDD-4953-BF19-7CD4AD3A5F10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839063" y="4966468"/>
                <a:ext cx="5817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A726285C-3BB8-40E6-BD03-B6BD719BED9E}"/>
                  </a:ext>
                </a:extLst>
              </p14:cNvPr>
              <p14:cNvContentPartPr/>
              <p14:nvPr/>
            </p14:nvContentPartPr>
            <p14:xfrm>
              <a:off x="3538263" y="5217028"/>
              <a:ext cx="6120" cy="6840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A726285C-3BB8-40E6-BD03-B6BD719BED9E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520263" y="5199388"/>
                <a:ext cx="417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18CB0B88-0081-4737-ADA4-A841349CA516}"/>
                  </a:ext>
                </a:extLst>
              </p14:cNvPr>
              <p14:cNvContentPartPr/>
              <p14:nvPr/>
            </p14:nvContentPartPr>
            <p14:xfrm>
              <a:off x="3725463" y="5057908"/>
              <a:ext cx="80280" cy="14832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18CB0B88-0081-4737-ADA4-A841349CA516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707823" y="5040268"/>
                <a:ext cx="1159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A08604B9-8A3A-494A-A415-2CFD0B799A2B}"/>
                  </a:ext>
                </a:extLst>
              </p14:cNvPr>
              <p14:cNvContentPartPr/>
              <p14:nvPr/>
            </p14:nvContentPartPr>
            <p14:xfrm>
              <a:off x="3873063" y="5029108"/>
              <a:ext cx="159480" cy="16308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A08604B9-8A3A-494A-A415-2CFD0B799A2B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855423" y="5011468"/>
                <a:ext cx="1951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5A75E315-9CA9-4AF1-AD77-BCF4DB5EAB75}"/>
                  </a:ext>
                </a:extLst>
              </p14:cNvPr>
              <p14:cNvContentPartPr/>
              <p14:nvPr/>
            </p14:nvContentPartPr>
            <p14:xfrm>
              <a:off x="3271143" y="4978708"/>
              <a:ext cx="125640" cy="21636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5A75E315-9CA9-4AF1-AD77-BCF4DB5EAB7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253452" y="4960708"/>
                <a:ext cx="161382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03D53E5E-75C9-44E4-8E44-6824CF687525}"/>
                  </a:ext>
                </a:extLst>
              </p14:cNvPr>
              <p14:cNvContentPartPr/>
              <p14:nvPr/>
            </p14:nvContentPartPr>
            <p14:xfrm>
              <a:off x="4316223" y="5029828"/>
              <a:ext cx="11880" cy="12528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03D53E5E-75C9-44E4-8E44-6824CF687525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298583" y="5011828"/>
                <a:ext cx="47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928124C1-BA54-4FE0-A6BE-C3E5D1536E15}"/>
                  </a:ext>
                </a:extLst>
              </p14:cNvPr>
              <p14:cNvContentPartPr/>
              <p14:nvPr/>
            </p14:nvContentPartPr>
            <p14:xfrm>
              <a:off x="4435383" y="4989508"/>
              <a:ext cx="97200" cy="18288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928124C1-BA54-4FE0-A6BE-C3E5D1536E15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417743" y="4971508"/>
                <a:ext cx="1328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AD3FE03E-9664-4D8E-B5A8-8F2500FD3EB0}"/>
                  </a:ext>
                </a:extLst>
              </p14:cNvPr>
              <p14:cNvContentPartPr/>
              <p14:nvPr/>
            </p14:nvContentPartPr>
            <p14:xfrm>
              <a:off x="4367343" y="4916068"/>
              <a:ext cx="360" cy="1188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AD3FE03E-9664-4D8E-B5A8-8F2500FD3EB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349703" y="4898428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61167938-4FBE-492E-ADC0-B65077BF5A5B}"/>
                  </a:ext>
                </a:extLst>
              </p14:cNvPr>
              <p14:cNvContentPartPr/>
              <p14:nvPr/>
            </p14:nvContentPartPr>
            <p14:xfrm>
              <a:off x="4764063" y="4916068"/>
              <a:ext cx="205920" cy="25056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61167938-4FBE-492E-ADC0-B65077BF5A5B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746423" y="4898428"/>
                <a:ext cx="241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12C669A2-3129-4C8A-964B-4C4420188B3D}"/>
                  </a:ext>
                </a:extLst>
              </p14:cNvPr>
              <p14:cNvContentPartPr/>
              <p14:nvPr/>
            </p14:nvContentPartPr>
            <p14:xfrm>
              <a:off x="5275983" y="5029828"/>
              <a:ext cx="6120" cy="9108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12C669A2-3129-4C8A-964B-4C4420188B3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258343" y="5011828"/>
                <a:ext cx="417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E2440117-540E-4554-AC54-027A288ED812}"/>
                  </a:ext>
                </a:extLst>
              </p14:cNvPr>
              <p14:cNvContentPartPr/>
              <p14:nvPr/>
            </p14:nvContentPartPr>
            <p14:xfrm>
              <a:off x="5242143" y="4910308"/>
              <a:ext cx="360" cy="36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E2440117-540E-4554-AC54-027A288ED812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224143" y="48926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B22AB6B3-F519-4BFE-87C2-5C992935DB94}"/>
                  </a:ext>
                </a:extLst>
              </p14:cNvPr>
              <p14:cNvContentPartPr/>
              <p14:nvPr/>
            </p14:nvContentPartPr>
            <p14:xfrm>
              <a:off x="5344383" y="4870708"/>
              <a:ext cx="165240" cy="24372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B22AB6B3-F519-4BFE-87C2-5C992935DB94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326383" y="4852708"/>
                <a:ext cx="2008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88BAF86C-6A30-413A-A165-5FB45373C1F0}"/>
                  </a:ext>
                </a:extLst>
              </p14:cNvPr>
              <p14:cNvContentPartPr/>
              <p14:nvPr/>
            </p14:nvContentPartPr>
            <p14:xfrm>
              <a:off x="6218823" y="4950268"/>
              <a:ext cx="360" cy="13104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88BAF86C-6A30-413A-A165-5FB45373C1F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201183" y="4932268"/>
                <a:ext cx="360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34396549-9370-423A-89FD-D9599BB009CF}"/>
                  </a:ext>
                </a:extLst>
              </p14:cNvPr>
              <p14:cNvContentPartPr/>
              <p14:nvPr/>
            </p14:nvContentPartPr>
            <p14:xfrm>
              <a:off x="6303783" y="4921828"/>
              <a:ext cx="97560" cy="16524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34396549-9370-423A-89FD-D9599BB009C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285783" y="4903828"/>
                <a:ext cx="1332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5E80A4A9-6756-4F7D-8407-E6A6D50AF884}"/>
                  </a:ext>
                </a:extLst>
              </p14:cNvPr>
              <p14:cNvContentPartPr/>
              <p14:nvPr/>
            </p14:nvContentPartPr>
            <p14:xfrm>
              <a:off x="6281463" y="4859188"/>
              <a:ext cx="6120" cy="36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5E80A4A9-6756-4F7D-8407-E6A6D50AF88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63463" y="4841548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DB1DFABF-A69D-4648-BFC9-B4293CAAC091}"/>
                  </a:ext>
                </a:extLst>
              </p14:cNvPr>
              <p14:cNvContentPartPr/>
              <p14:nvPr/>
            </p14:nvContentPartPr>
            <p14:xfrm>
              <a:off x="5752983" y="4944508"/>
              <a:ext cx="131040" cy="20484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DB1DFABF-A69D-4648-BFC9-B4293CAAC091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735343" y="4926508"/>
                <a:ext cx="1666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52C70D54-AAA8-48D9-9F06-6125583F21A9}"/>
                  </a:ext>
                </a:extLst>
              </p14:cNvPr>
              <p14:cNvContentPartPr/>
              <p14:nvPr/>
            </p14:nvContentPartPr>
            <p14:xfrm>
              <a:off x="6652263" y="4893748"/>
              <a:ext cx="180360" cy="17604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52C70D54-AAA8-48D9-9F06-6125583F21A9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634623" y="4875748"/>
                <a:ext cx="2160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B8A0690D-E155-4236-9A56-A0F74F206E80}"/>
                  </a:ext>
                </a:extLst>
              </p14:cNvPr>
              <p14:cNvContentPartPr/>
              <p14:nvPr/>
            </p14:nvContentPartPr>
            <p14:xfrm>
              <a:off x="6979863" y="4910308"/>
              <a:ext cx="85680" cy="14796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B8A0690D-E155-4236-9A56-A0F74F206E80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962223" y="4892668"/>
                <a:ext cx="121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8C7E9927-06E9-4873-ADAE-2ECD6A17E9BC}"/>
                  </a:ext>
                </a:extLst>
              </p14:cNvPr>
              <p14:cNvContentPartPr/>
              <p14:nvPr/>
            </p14:nvContentPartPr>
            <p14:xfrm>
              <a:off x="7900023" y="4864948"/>
              <a:ext cx="114480" cy="14256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8C7E9927-06E9-4873-ADAE-2ECD6A17E9BC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7882023" y="4847308"/>
                <a:ext cx="1501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8714244A-C773-4010-8AEF-3573CFE67467}"/>
                  </a:ext>
                </a:extLst>
              </p14:cNvPr>
              <p14:cNvContentPartPr/>
              <p14:nvPr/>
            </p14:nvContentPartPr>
            <p14:xfrm>
              <a:off x="8121423" y="4927588"/>
              <a:ext cx="136800" cy="11412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8714244A-C773-4010-8AEF-3573CFE67467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103783" y="4909588"/>
                <a:ext cx="1724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DCE9FB5D-6193-425B-BEEB-53AD77187AA4}"/>
                  </a:ext>
                </a:extLst>
              </p14:cNvPr>
              <p14:cNvContentPartPr/>
              <p14:nvPr/>
            </p14:nvContentPartPr>
            <p14:xfrm>
              <a:off x="8348583" y="4756948"/>
              <a:ext cx="165960" cy="32472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DCE9FB5D-6193-425B-BEEB-53AD77187AA4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330583" y="4739308"/>
                <a:ext cx="201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4FED2275-EF6C-436B-9C43-D4766E0D22DF}"/>
                  </a:ext>
                </a:extLst>
              </p14:cNvPr>
              <p14:cNvContentPartPr/>
              <p14:nvPr/>
            </p14:nvContentPartPr>
            <p14:xfrm>
              <a:off x="8626863" y="5024068"/>
              <a:ext cx="360" cy="36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4FED2275-EF6C-436B-9C43-D4766E0D22D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609223" y="50060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24F0D941-ADE2-4466-9197-2AD2AC42C2B1}"/>
                  </a:ext>
                </a:extLst>
              </p14:cNvPr>
              <p14:cNvContentPartPr/>
              <p14:nvPr/>
            </p14:nvContentPartPr>
            <p14:xfrm>
              <a:off x="7502583" y="4768108"/>
              <a:ext cx="329760" cy="29628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24F0D941-ADE2-4466-9197-2AD2AC42C2B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484583" y="4750468"/>
                <a:ext cx="3654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99C27BDB-F2CF-4743-BF4C-0ACEFB2542A5}"/>
                  </a:ext>
                </a:extLst>
              </p14:cNvPr>
              <p14:cNvContentPartPr/>
              <p14:nvPr/>
            </p14:nvContentPartPr>
            <p14:xfrm>
              <a:off x="7138983" y="4836508"/>
              <a:ext cx="165240" cy="22752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99C27BDB-F2CF-4743-BF4C-0ACEFB2542A5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120983" y="4818868"/>
                <a:ext cx="2008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ADC806-04C0-467E-B4C6-2B5506B6FC70}"/>
                  </a:ext>
                </a:extLst>
              </p14:cNvPr>
              <p14:cNvContentPartPr/>
              <p14:nvPr/>
            </p14:nvContentPartPr>
            <p14:xfrm>
              <a:off x="4497730" y="430862"/>
              <a:ext cx="108360" cy="177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ADC806-04C0-467E-B4C6-2B5506B6FC7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480090" y="413222"/>
                <a:ext cx="144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769309-E6D8-4844-BC50-579B8A7091E2}"/>
                  </a:ext>
                </a:extLst>
              </p14:cNvPr>
              <p14:cNvContentPartPr/>
              <p14:nvPr/>
            </p14:nvContentPartPr>
            <p14:xfrm>
              <a:off x="4713730" y="471542"/>
              <a:ext cx="187920" cy="125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769309-E6D8-4844-BC50-579B8A7091E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696090" y="453542"/>
                <a:ext cx="2235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8441AB-45BA-4576-9DC0-2077F3AAD342}"/>
                  </a:ext>
                </a:extLst>
              </p14:cNvPr>
              <p14:cNvContentPartPr/>
              <p14:nvPr/>
            </p14:nvContentPartPr>
            <p14:xfrm>
              <a:off x="4157170" y="295142"/>
              <a:ext cx="245520" cy="27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8441AB-45BA-4576-9DC0-2077F3AAD342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139170" y="277502"/>
                <a:ext cx="2811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26E072-6592-43DC-8726-9C588EB1B48E}"/>
                  </a:ext>
                </a:extLst>
              </p14:cNvPr>
              <p14:cNvContentPartPr/>
              <p14:nvPr/>
            </p14:nvContentPartPr>
            <p14:xfrm>
              <a:off x="5014690" y="460022"/>
              <a:ext cx="182160" cy="12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26E072-6592-43DC-8726-9C588EB1B48E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997050" y="442022"/>
                <a:ext cx="2178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4AB209-F3B0-431D-9ED9-0BCEE5D90081}"/>
                  </a:ext>
                </a:extLst>
              </p14:cNvPr>
              <p14:cNvContentPartPr/>
              <p14:nvPr/>
            </p14:nvContentPartPr>
            <p14:xfrm>
              <a:off x="5616970" y="460022"/>
              <a:ext cx="160200" cy="129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4AB209-F3B0-431D-9ED9-0BCEE5D90081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598970" y="442022"/>
                <a:ext cx="195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968D670-834C-4B5B-AE88-31411D419764}"/>
                  </a:ext>
                </a:extLst>
              </p14:cNvPr>
              <p14:cNvContentPartPr/>
              <p14:nvPr/>
            </p14:nvContentPartPr>
            <p14:xfrm>
              <a:off x="5929090" y="453902"/>
              <a:ext cx="114120" cy="194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968D670-834C-4B5B-AE88-31411D41976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911450" y="436262"/>
                <a:ext cx="1497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6BB4FE2-CECD-4E05-9367-9E202FD1D02C}"/>
                  </a:ext>
                </a:extLst>
              </p14:cNvPr>
              <p14:cNvContentPartPr/>
              <p14:nvPr/>
            </p14:nvContentPartPr>
            <p14:xfrm>
              <a:off x="6161290" y="482702"/>
              <a:ext cx="171720" cy="125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6BB4FE2-CECD-4E05-9367-9E202FD1D02C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143650" y="464702"/>
                <a:ext cx="207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CB6DD8-AEC2-459E-A80D-CD036D19AFCE}"/>
                  </a:ext>
                </a:extLst>
              </p14:cNvPr>
              <p14:cNvContentPartPr/>
              <p14:nvPr/>
            </p14:nvContentPartPr>
            <p14:xfrm>
              <a:off x="6473770" y="312062"/>
              <a:ext cx="154440" cy="290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CB6DD8-AEC2-459E-A80D-CD036D19AFCE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456130" y="294400"/>
                <a:ext cx="190080" cy="326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93035D-3811-43B7-94B1-E9E68F2E6BD1}"/>
                  </a:ext>
                </a:extLst>
              </p14:cNvPr>
              <p14:cNvContentPartPr/>
              <p14:nvPr/>
            </p14:nvContentPartPr>
            <p14:xfrm>
              <a:off x="5361010" y="312062"/>
              <a:ext cx="114120" cy="261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93035D-3811-43B7-94B1-E9E68F2E6BD1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343370" y="294422"/>
                <a:ext cx="1497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CBE8DC7-8E71-46C6-9431-81A66128EB98}"/>
                  </a:ext>
                </a:extLst>
              </p14:cNvPr>
              <p14:cNvContentPartPr/>
              <p14:nvPr/>
            </p14:nvContentPartPr>
            <p14:xfrm>
              <a:off x="6724330" y="465422"/>
              <a:ext cx="312840" cy="125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CBE8DC7-8E71-46C6-9431-81A66128EB98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706690" y="447422"/>
                <a:ext cx="348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13D87EA-B631-4C76-99C4-F0AFDDF5D5B5}"/>
                  </a:ext>
                </a:extLst>
              </p14:cNvPr>
              <p14:cNvContentPartPr/>
              <p14:nvPr/>
            </p14:nvContentPartPr>
            <p14:xfrm>
              <a:off x="278170" y="891662"/>
              <a:ext cx="7020360" cy="45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13D87EA-B631-4C76-99C4-F0AFDDF5D5B5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60170" y="873662"/>
                <a:ext cx="7056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0341C9-D4CD-4E5A-B128-152BD1D8FB15}"/>
                  </a:ext>
                </a:extLst>
              </p14:cNvPr>
              <p14:cNvContentPartPr/>
              <p14:nvPr/>
            </p14:nvContentPartPr>
            <p14:xfrm>
              <a:off x="8706130" y="1260512"/>
              <a:ext cx="114480" cy="290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0341C9-D4CD-4E5A-B128-152BD1D8FB15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688490" y="1242872"/>
                <a:ext cx="1501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65D3A0-1C42-41D7-BB87-571F9160E874}"/>
                  </a:ext>
                </a:extLst>
              </p14:cNvPr>
              <p14:cNvContentPartPr/>
              <p14:nvPr/>
            </p14:nvContentPartPr>
            <p14:xfrm>
              <a:off x="8927890" y="1482272"/>
              <a:ext cx="34560" cy="68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65D3A0-1C42-41D7-BB87-571F9160E874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910250" y="1464272"/>
                <a:ext cx="702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57515C-796B-4D8D-B8E1-ADE86AB53E97}"/>
                  </a:ext>
                </a:extLst>
              </p14:cNvPr>
              <p14:cNvContentPartPr/>
              <p14:nvPr/>
            </p14:nvContentPartPr>
            <p14:xfrm>
              <a:off x="8905210" y="1396952"/>
              <a:ext cx="11880" cy="6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57515C-796B-4D8D-B8E1-ADE86AB53E9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887570" y="137931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6677F14-A5FE-4579-9A6C-2DF54E4ABB9B}"/>
                  </a:ext>
                </a:extLst>
              </p14:cNvPr>
              <p14:cNvContentPartPr/>
              <p14:nvPr/>
            </p14:nvContentPartPr>
            <p14:xfrm>
              <a:off x="10813210" y="1431152"/>
              <a:ext cx="85680" cy="261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6677F14-A5FE-4579-9A6C-2DF54E4ABB9B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0795570" y="1413512"/>
                <a:ext cx="1213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DF69694-63C6-4280-A1CB-D72D282645E4}"/>
                  </a:ext>
                </a:extLst>
              </p14:cNvPr>
              <p14:cNvContentPartPr/>
              <p14:nvPr/>
            </p14:nvContentPartPr>
            <p14:xfrm>
              <a:off x="11352850" y="1380032"/>
              <a:ext cx="68760" cy="159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DF69694-63C6-4280-A1CB-D72D282645E4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1335210" y="1362032"/>
                <a:ext cx="1044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F3A5A1A-81C2-4A48-9D52-CE108032718D}"/>
                  </a:ext>
                </a:extLst>
              </p14:cNvPr>
              <p14:cNvContentPartPr/>
              <p14:nvPr/>
            </p14:nvContentPartPr>
            <p14:xfrm>
              <a:off x="11574610" y="1216232"/>
              <a:ext cx="136800" cy="366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F3A5A1A-81C2-4A48-9D52-CE108032718D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1556970" y="1198592"/>
                <a:ext cx="1724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54B26BD-6AF3-4354-A770-68ED1D7AB02B}"/>
                  </a:ext>
                </a:extLst>
              </p14:cNvPr>
              <p14:cNvContentPartPr/>
              <p14:nvPr/>
            </p14:nvContentPartPr>
            <p14:xfrm>
              <a:off x="10972690" y="1391192"/>
              <a:ext cx="301320" cy="142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54B26BD-6AF3-4354-A770-68ED1D7AB02B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0954690" y="1373552"/>
                <a:ext cx="336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417B133-4A47-4CFB-BD7D-6095E93E4961}"/>
                  </a:ext>
                </a:extLst>
              </p14:cNvPr>
              <p14:cNvContentPartPr/>
              <p14:nvPr/>
            </p14:nvContentPartPr>
            <p14:xfrm>
              <a:off x="10120570" y="1300472"/>
              <a:ext cx="602640" cy="239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417B133-4A47-4CFB-BD7D-6095E93E4961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0102919" y="1282472"/>
                <a:ext cx="638301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107A876-08EE-410B-901C-BAE7BC70EAC5}"/>
                  </a:ext>
                </a:extLst>
              </p14:cNvPr>
              <p14:cNvContentPartPr/>
              <p14:nvPr/>
            </p14:nvContentPartPr>
            <p14:xfrm>
              <a:off x="9035890" y="1323152"/>
              <a:ext cx="863640" cy="222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107A876-08EE-410B-901C-BAE7BC70EAC5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018250" y="1305152"/>
                <a:ext cx="8992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B02DEBB-5F02-49DF-8036-8D6AA534E7CD}"/>
                  </a:ext>
                </a:extLst>
              </p14:cNvPr>
              <p14:cNvContentPartPr/>
              <p14:nvPr/>
            </p14:nvContentPartPr>
            <p14:xfrm>
              <a:off x="476890" y="1981952"/>
              <a:ext cx="125280" cy="193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B02DEBB-5F02-49DF-8036-8D6AA534E7CD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459250" y="1963952"/>
                <a:ext cx="1609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1E4DE81-FE78-42A0-BAD1-6708558C0AE8}"/>
                  </a:ext>
                </a:extLst>
              </p14:cNvPr>
              <p14:cNvContentPartPr/>
              <p14:nvPr/>
            </p14:nvContentPartPr>
            <p14:xfrm>
              <a:off x="454210" y="1857032"/>
              <a:ext cx="11880" cy="17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1E4DE81-FE78-42A0-BAD1-6708558C0AE8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36210" y="1839032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C9266B0-690E-447E-BAC0-2DF0370745DC}"/>
                  </a:ext>
                </a:extLst>
              </p14:cNvPr>
              <p14:cNvContentPartPr/>
              <p14:nvPr/>
            </p14:nvContentPartPr>
            <p14:xfrm>
              <a:off x="692890" y="1976552"/>
              <a:ext cx="85680" cy="22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C9266B0-690E-447E-BAC0-2DF0370745DC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74890" y="1958912"/>
                <a:ext cx="1213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DD522C5-C944-43BF-B89C-CF642612AC5A}"/>
                  </a:ext>
                </a:extLst>
              </p14:cNvPr>
              <p14:cNvContentPartPr/>
              <p14:nvPr/>
            </p14:nvContentPartPr>
            <p14:xfrm>
              <a:off x="732490" y="2067272"/>
              <a:ext cx="91080" cy="6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DD522C5-C944-43BF-B89C-CF642612AC5A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14490" y="2049272"/>
                <a:ext cx="1267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EB5DCAB-9FFB-4D44-A64F-08A5503A2155}"/>
                  </a:ext>
                </a:extLst>
              </p14:cNvPr>
              <p14:cNvContentPartPr/>
              <p14:nvPr/>
            </p14:nvContentPartPr>
            <p14:xfrm>
              <a:off x="1004290" y="1857032"/>
              <a:ext cx="57960" cy="278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EB5DCAB-9FFB-4D44-A64F-08A5503A2155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986650" y="1839032"/>
                <a:ext cx="93600" cy="3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64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3D521B5-393A-44A1-8EA8-D2B617FAEA64}"/>
                  </a:ext>
                </a:extLst>
              </p14:cNvPr>
              <p14:cNvContentPartPr/>
              <p14:nvPr/>
            </p14:nvContentPartPr>
            <p14:xfrm>
              <a:off x="340450" y="209822"/>
              <a:ext cx="4231800" cy="574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3D521B5-393A-44A1-8EA8-D2B617FAEA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810" y="192171"/>
                <a:ext cx="4267440" cy="609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72C609F-E061-4BEE-91BE-B904EC653418}"/>
                  </a:ext>
                </a:extLst>
              </p14:cNvPr>
              <p14:cNvContentPartPr/>
              <p14:nvPr/>
            </p14:nvContentPartPr>
            <p14:xfrm>
              <a:off x="596050" y="1010822"/>
              <a:ext cx="34560" cy="239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72C609F-E061-4BEE-91BE-B904EC6534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410" y="992822"/>
                <a:ext cx="702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EAB1754-EDE2-438C-8F9A-F84CA76FE390}"/>
                  </a:ext>
                </a:extLst>
              </p14:cNvPr>
              <p14:cNvContentPartPr/>
              <p14:nvPr/>
            </p14:nvContentPartPr>
            <p14:xfrm>
              <a:off x="720970" y="1061942"/>
              <a:ext cx="193320" cy="210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EAB1754-EDE2-438C-8F9A-F84CA76FE3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330" y="1043942"/>
                <a:ext cx="228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C83596-A3CB-4FDB-AEE8-1914501C8E00}"/>
                  </a:ext>
                </a:extLst>
              </p14:cNvPr>
              <p14:cNvContentPartPr/>
              <p14:nvPr/>
            </p14:nvContentPartPr>
            <p14:xfrm>
              <a:off x="1141450" y="1090022"/>
              <a:ext cx="147960" cy="153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C83596-A3CB-4FDB-AEE8-1914501C8E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3450" y="1072382"/>
                <a:ext cx="183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152A8E4-8A0A-4839-B5FC-38942653DDEB}"/>
                  </a:ext>
                </a:extLst>
              </p14:cNvPr>
              <p14:cNvContentPartPr/>
              <p14:nvPr/>
            </p14:nvContentPartPr>
            <p14:xfrm>
              <a:off x="1573090" y="953942"/>
              <a:ext cx="664920" cy="324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152A8E4-8A0A-4839-B5FC-38942653DD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55090" y="936282"/>
                <a:ext cx="700560" cy="3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BA3A9B6-4C4C-42E7-823C-2145975E5F57}"/>
                  </a:ext>
                </a:extLst>
              </p14:cNvPr>
              <p14:cNvContentPartPr/>
              <p14:nvPr/>
            </p14:nvContentPartPr>
            <p14:xfrm>
              <a:off x="2475970" y="982382"/>
              <a:ext cx="369720" cy="318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BA3A9B6-4C4C-42E7-823C-2145975E5F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8313" y="964382"/>
                <a:ext cx="405395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A5EC9F8-804E-490C-BC79-FF1B2513A709}"/>
                  </a:ext>
                </a:extLst>
              </p14:cNvPr>
              <p14:cNvContentPartPr/>
              <p14:nvPr/>
            </p14:nvContentPartPr>
            <p14:xfrm>
              <a:off x="3060970" y="982382"/>
              <a:ext cx="1125000" cy="27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A5EC9F8-804E-490C-BC79-FF1B2513A7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43330" y="964382"/>
                <a:ext cx="11606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A7FB4C4-F383-4DD1-A4E4-7471B121B996}"/>
                  </a:ext>
                </a:extLst>
              </p14:cNvPr>
              <p14:cNvContentPartPr/>
              <p14:nvPr/>
            </p14:nvContentPartPr>
            <p14:xfrm>
              <a:off x="4390090" y="919742"/>
              <a:ext cx="1188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A7FB4C4-F383-4DD1-A4E4-7471B121B9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2090" y="90210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6F18D8-A8CF-4D89-95FD-B0B666C5E1B6}"/>
                  </a:ext>
                </a:extLst>
              </p14:cNvPr>
              <p14:cNvContentPartPr/>
              <p14:nvPr/>
            </p14:nvContentPartPr>
            <p14:xfrm>
              <a:off x="4446250" y="1033502"/>
              <a:ext cx="194400" cy="170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6F18D8-A8CF-4D89-95FD-B0B666C5E1B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28577" y="1015502"/>
                <a:ext cx="230106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907EAED-343A-4D65-B3E1-DEA3FB7890C9}"/>
                  </a:ext>
                </a:extLst>
              </p14:cNvPr>
              <p14:cNvContentPartPr/>
              <p14:nvPr/>
            </p14:nvContentPartPr>
            <p14:xfrm>
              <a:off x="6167770" y="988142"/>
              <a:ext cx="17280" cy="142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907EAED-343A-4D65-B3E1-DEA3FB7890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49770" y="970142"/>
                <a:ext cx="529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45FF167-7882-4D22-8F76-361FD5E96B16}"/>
                  </a:ext>
                </a:extLst>
              </p14:cNvPr>
              <p14:cNvContentPartPr/>
              <p14:nvPr/>
            </p14:nvContentPartPr>
            <p14:xfrm>
              <a:off x="6286930" y="902822"/>
              <a:ext cx="11880" cy="6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45FF167-7882-4D22-8F76-361FD5E96B1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69290" y="88518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915B40C-3D23-4CEF-AFC2-69C08CA252DE}"/>
                  </a:ext>
                </a:extLst>
              </p14:cNvPr>
              <p14:cNvContentPartPr/>
              <p14:nvPr/>
            </p14:nvContentPartPr>
            <p14:xfrm>
              <a:off x="4895530" y="885902"/>
              <a:ext cx="11880" cy="6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915B40C-3D23-4CEF-AFC2-69C08CA252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77890" y="86790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4EA556B-29F8-49FB-A386-293BD94D411B}"/>
                  </a:ext>
                </a:extLst>
              </p14:cNvPr>
              <p14:cNvContentPartPr/>
              <p14:nvPr/>
            </p14:nvContentPartPr>
            <p14:xfrm>
              <a:off x="6997570" y="942062"/>
              <a:ext cx="124560" cy="182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4EA556B-29F8-49FB-A386-293BD94D41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79570" y="924422"/>
                <a:ext cx="1602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68B8D65-CA07-4A82-8E8D-A230B687AB2A}"/>
                  </a:ext>
                </a:extLst>
              </p14:cNvPr>
              <p14:cNvContentPartPr/>
              <p14:nvPr/>
            </p14:nvContentPartPr>
            <p14:xfrm>
              <a:off x="7757890" y="919742"/>
              <a:ext cx="381240" cy="176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68B8D65-CA07-4A82-8E8D-A230B687AB2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0233" y="902102"/>
                <a:ext cx="416914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84B3571-8453-48C3-A36C-683268D0E772}"/>
                  </a:ext>
                </a:extLst>
              </p14:cNvPr>
              <p14:cNvContentPartPr/>
              <p14:nvPr/>
            </p14:nvContentPartPr>
            <p14:xfrm>
              <a:off x="7249570" y="829022"/>
              <a:ext cx="344880" cy="329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84B3571-8453-48C3-A36C-683268D0E7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31589" y="811022"/>
                <a:ext cx="380483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073C925-5B13-489F-878D-25B6F508366D}"/>
                  </a:ext>
                </a:extLst>
              </p14:cNvPr>
              <p14:cNvContentPartPr/>
              <p14:nvPr/>
            </p14:nvContentPartPr>
            <p14:xfrm>
              <a:off x="6298450" y="965102"/>
              <a:ext cx="433080" cy="426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073C925-5B13-489F-878D-25B6F508366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80450" y="947462"/>
                <a:ext cx="4687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D2008C7-CF99-40BD-9713-98B2C4B8B2B6}"/>
                  </a:ext>
                </a:extLst>
              </p14:cNvPr>
              <p14:cNvContentPartPr/>
              <p14:nvPr/>
            </p14:nvContentPartPr>
            <p14:xfrm>
              <a:off x="4907050" y="942782"/>
              <a:ext cx="1147320" cy="238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D2008C7-CF99-40BD-9713-98B2C4B8B2B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89056" y="924809"/>
                <a:ext cx="1182949" cy="27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3891C47-EA23-4AD6-96E5-21CB0F335586}"/>
                  </a:ext>
                </a:extLst>
              </p14:cNvPr>
              <p14:cNvContentPartPr/>
              <p14:nvPr/>
            </p14:nvContentPartPr>
            <p14:xfrm>
              <a:off x="8291770" y="1113062"/>
              <a:ext cx="35280" cy="108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3891C47-EA23-4AD6-96E5-21CB0F3355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74130" y="1095062"/>
                <a:ext cx="70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2397097-7B4D-4D39-B55D-6D7B05D0508C}"/>
                  </a:ext>
                </a:extLst>
              </p14:cNvPr>
              <p14:cNvContentPartPr/>
              <p14:nvPr/>
            </p14:nvContentPartPr>
            <p14:xfrm>
              <a:off x="9138490" y="976262"/>
              <a:ext cx="136440" cy="159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2397097-7B4D-4D39-B55D-6D7B05D050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20490" y="958622"/>
                <a:ext cx="1720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C06E5D7-6D7D-4696-9B51-87A9C0537368}"/>
                  </a:ext>
                </a:extLst>
              </p14:cNvPr>
              <p14:cNvContentPartPr/>
              <p14:nvPr/>
            </p14:nvContentPartPr>
            <p14:xfrm>
              <a:off x="9688930" y="874382"/>
              <a:ext cx="136800" cy="278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C06E5D7-6D7D-4696-9B51-87A9C053736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71290" y="856742"/>
                <a:ext cx="1724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72ADC12-00E0-49C4-9673-1291870E86A1}"/>
                  </a:ext>
                </a:extLst>
              </p14:cNvPr>
              <p14:cNvContentPartPr/>
              <p14:nvPr/>
            </p14:nvContentPartPr>
            <p14:xfrm>
              <a:off x="9944530" y="1005062"/>
              <a:ext cx="11880" cy="96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72ADC12-00E0-49C4-9673-1291870E86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26530" y="987422"/>
                <a:ext cx="47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F3DE187-6601-48A8-A187-C24713A87DEA}"/>
                  </a:ext>
                </a:extLst>
              </p14:cNvPr>
              <p14:cNvContentPartPr/>
              <p14:nvPr/>
            </p14:nvContentPartPr>
            <p14:xfrm>
              <a:off x="9939130" y="885902"/>
              <a:ext cx="360" cy="6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F3DE187-6601-48A8-A187-C24713A87D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21130" y="86790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A736B5B-C6AD-4748-9ADE-C97351CF43D9}"/>
                  </a:ext>
                </a:extLst>
              </p14:cNvPr>
              <p14:cNvContentPartPr/>
              <p14:nvPr/>
            </p14:nvContentPartPr>
            <p14:xfrm>
              <a:off x="10080970" y="982022"/>
              <a:ext cx="199080" cy="159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A736B5B-C6AD-4748-9ADE-C97351CF43D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62970" y="964382"/>
                <a:ext cx="2347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BD4DF98-CA2B-48D9-AE23-E2F7860E121B}"/>
                  </a:ext>
                </a:extLst>
              </p14:cNvPr>
              <p14:cNvContentPartPr/>
              <p14:nvPr/>
            </p14:nvContentPartPr>
            <p14:xfrm>
              <a:off x="10421530" y="987782"/>
              <a:ext cx="199080" cy="137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BD4DF98-CA2B-48D9-AE23-E2F7860E121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03890" y="969782"/>
                <a:ext cx="2347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232FD79-0565-49BB-A5E5-BF8D27CD4A60}"/>
                  </a:ext>
                </a:extLst>
              </p14:cNvPr>
              <p14:cNvContentPartPr/>
              <p14:nvPr/>
            </p14:nvContentPartPr>
            <p14:xfrm>
              <a:off x="10712410" y="1016582"/>
              <a:ext cx="465120" cy="312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232FD79-0565-49BB-A5E5-BF8D27CD4A6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94424" y="998582"/>
                <a:ext cx="500732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EEADA97-2D52-44FD-83EB-9042F4526618}"/>
                  </a:ext>
                </a:extLst>
              </p14:cNvPr>
              <p14:cNvContentPartPr/>
              <p14:nvPr/>
            </p14:nvContentPartPr>
            <p14:xfrm>
              <a:off x="8587330" y="891662"/>
              <a:ext cx="432000" cy="267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EEADA97-2D52-44FD-83EB-9042F452661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69330" y="873662"/>
                <a:ext cx="4676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4EB49BF-C35A-4AEC-9723-5BD67BDB6E9C}"/>
                  </a:ext>
                </a:extLst>
              </p14:cNvPr>
              <p14:cNvContentPartPr/>
              <p14:nvPr/>
            </p14:nvContentPartPr>
            <p14:xfrm>
              <a:off x="2532850" y="1669622"/>
              <a:ext cx="131040" cy="347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4EB49BF-C35A-4AEC-9723-5BD67BDB6E9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15210" y="1651622"/>
                <a:ext cx="1666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3E2A06A-33D4-435C-9710-1E0B2FFC7A0B}"/>
                  </a:ext>
                </a:extLst>
              </p14:cNvPr>
              <p14:cNvContentPartPr/>
              <p14:nvPr/>
            </p14:nvContentPartPr>
            <p14:xfrm>
              <a:off x="3242770" y="1686542"/>
              <a:ext cx="23040" cy="108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3E2A06A-33D4-435C-9710-1E0B2FFC7A0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25130" y="1668902"/>
                <a:ext cx="58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626A533-3A57-4746-A474-7C651712ECDF}"/>
                  </a:ext>
                </a:extLst>
              </p14:cNvPr>
              <p14:cNvContentPartPr/>
              <p14:nvPr/>
            </p14:nvContentPartPr>
            <p14:xfrm>
              <a:off x="3220090" y="1590062"/>
              <a:ext cx="11880" cy="118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626A533-3A57-4746-A474-7C651712ECD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02450" y="157242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D263395-840B-4E56-BA64-C80C58156502}"/>
                  </a:ext>
                </a:extLst>
              </p14:cNvPr>
              <p14:cNvContentPartPr/>
              <p14:nvPr/>
            </p14:nvContentPartPr>
            <p14:xfrm>
              <a:off x="2782330" y="1663862"/>
              <a:ext cx="330120" cy="176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D263395-840B-4E56-BA64-C80C5815650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64690" y="1646222"/>
                <a:ext cx="3657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1EE3CC7-0A8B-4EA4-8F68-9FA09D50DD71}"/>
                  </a:ext>
                </a:extLst>
              </p14:cNvPr>
              <p14:cNvContentPartPr/>
              <p14:nvPr/>
            </p14:nvContentPartPr>
            <p14:xfrm>
              <a:off x="2072410" y="1555862"/>
              <a:ext cx="324720" cy="2901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1EE3CC7-0A8B-4EA4-8F68-9FA09D50DD7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54410" y="1538222"/>
                <a:ext cx="3603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CE50B98-0527-424F-9A42-EC3FAE234277}"/>
                  </a:ext>
                </a:extLst>
              </p14:cNvPr>
              <p14:cNvContentPartPr/>
              <p14:nvPr/>
            </p14:nvContentPartPr>
            <p14:xfrm>
              <a:off x="613330" y="1510502"/>
              <a:ext cx="1243800" cy="3355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CE50B98-0527-424F-9A42-EC3FAE23427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5335" y="1492862"/>
                <a:ext cx="127943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1BAC6C5-5A95-40B6-B909-86FFD3A68DDA}"/>
                  </a:ext>
                </a:extLst>
              </p14:cNvPr>
              <p14:cNvContentPartPr/>
              <p14:nvPr/>
            </p14:nvContentPartPr>
            <p14:xfrm>
              <a:off x="3390370" y="1533182"/>
              <a:ext cx="767520" cy="278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1BAC6C5-5A95-40B6-B909-86FFD3A68D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72722" y="1515542"/>
                <a:ext cx="803177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16A8DFD-C0FD-49E5-A5DD-3ABA8DF3C656}"/>
                  </a:ext>
                </a:extLst>
              </p14:cNvPr>
              <p14:cNvContentPartPr/>
              <p14:nvPr/>
            </p14:nvContentPartPr>
            <p14:xfrm>
              <a:off x="4889410" y="1663862"/>
              <a:ext cx="148680" cy="3646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16A8DFD-C0FD-49E5-A5DD-3ABA8DF3C65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71410" y="1646222"/>
                <a:ext cx="1843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2C57B15-701E-4959-812A-9613749CB57A}"/>
                  </a:ext>
                </a:extLst>
              </p14:cNvPr>
              <p14:cNvContentPartPr/>
              <p14:nvPr/>
            </p14:nvContentPartPr>
            <p14:xfrm>
              <a:off x="5128450" y="1658102"/>
              <a:ext cx="34560" cy="1195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2C57B15-701E-4959-812A-9613749CB57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10450" y="1640462"/>
                <a:ext cx="702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4DD2DF4-EC86-48C5-B442-DAE3B89588D3}"/>
                  </a:ext>
                </a:extLst>
              </p14:cNvPr>
              <p14:cNvContentPartPr/>
              <p14:nvPr/>
            </p14:nvContentPartPr>
            <p14:xfrm>
              <a:off x="5253370" y="1663502"/>
              <a:ext cx="170640" cy="90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4DD2DF4-EC86-48C5-B442-DAE3B89588D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35370" y="1645862"/>
                <a:ext cx="2062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62E623F-7479-4D6A-875A-847C8C2786DC}"/>
                  </a:ext>
                </a:extLst>
              </p14:cNvPr>
              <p14:cNvContentPartPr/>
              <p14:nvPr/>
            </p14:nvContentPartPr>
            <p14:xfrm>
              <a:off x="5542810" y="1606622"/>
              <a:ext cx="86040" cy="159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62E623F-7479-4D6A-875A-847C8C2786D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25170" y="1588982"/>
                <a:ext cx="1216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C45CC42-9FB2-4DAC-A696-432269D24742}"/>
                  </a:ext>
                </a:extLst>
              </p14:cNvPr>
              <p14:cNvContentPartPr/>
              <p14:nvPr/>
            </p14:nvContentPartPr>
            <p14:xfrm>
              <a:off x="5208010" y="1470902"/>
              <a:ext cx="23040" cy="61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C45CC42-9FB2-4DAC-A696-432269D2474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90010" y="1452902"/>
                <a:ext cx="58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646259C-3F13-472D-A355-6C4CC9D900C4}"/>
                  </a:ext>
                </a:extLst>
              </p14:cNvPr>
              <p14:cNvContentPartPr/>
              <p14:nvPr/>
            </p14:nvContentPartPr>
            <p14:xfrm>
              <a:off x="6987490" y="1635422"/>
              <a:ext cx="288000" cy="1141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646259C-3F13-472D-A355-6C4CC9D900C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69850" y="1617782"/>
                <a:ext cx="3236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340FB63-AF63-43A4-9194-584D262BF666}"/>
                  </a:ext>
                </a:extLst>
              </p14:cNvPr>
              <p14:cNvContentPartPr/>
              <p14:nvPr/>
            </p14:nvContentPartPr>
            <p14:xfrm>
              <a:off x="7905850" y="1624262"/>
              <a:ext cx="119520" cy="125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340FB63-AF63-43A4-9194-584D262BF66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87850" y="1606262"/>
                <a:ext cx="155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836093F-F59E-4A9B-B289-B6073BD166C2}"/>
                  </a:ext>
                </a:extLst>
              </p14:cNvPr>
              <p14:cNvContentPartPr/>
              <p14:nvPr/>
            </p14:nvContentPartPr>
            <p14:xfrm>
              <a:off x="8127250" y="1675382"/>
              <a:ext cx="17280" cy="68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836093F-F59E-4A9B-B289-B6073BD166C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09250" y="1657382"/>
                <a:ext cx="529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1CF992F-8777-46E4-B47D-2CBFD93A6179}"/>
                  </a:ext>
                </a:extLst>
              </p14:cNvPr>
              <p14:cNvContentPartPr/>
              <p14:nvPr/>
            </p14:nvContentPartPr>
            <p14:xfrm>
              <a:off x="8269090" y="1646942"/>
              <a:ext cx="170640" cy="102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1CF992F-8777-46E4-B47D-2CBFD93A617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51450" y="1628942"/>
                <a:ext cx="2062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65BCC52-6D32-4C18-BB49-4C1FF35BEEC9}"/>
                  </a:ext>
                </a:extLst>
              </p14:cNvPr>
              <p14:cNvContentPartPr/>
              <p14:nvPr/>
            </p14:nvContentPartPr>
            <p14:xfrm>
              <a:off x="8558890" y="1624262"/>
              <a:ext cx="187920" cy="324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65BCC52-6D32-4C18-BB49-4C1FF35BEEC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40890" y="1606262"/>
                <a:ext cx="2235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3F3F143-B96B-4F3E-933D-1D839D1CFD1D}"/>
                  </a:ext>
                </a:extLst>
              </p14:cNvPr>
              <p14:cNvContentPartPr/>
              <p14:nvPr/>
            </p14:nvContentPartPr>
            <p14:xfrm>
              <a:off x="9558250" y="1609502"/>
              <a:ext cx="79920" cy="106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3F3F143-B96B-4F3E-933D-1D839D1CFD1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540250" y="1591862"/>
                <a:ext cx="1155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6352DCB-1D50-4AFB-BF94-61659B458CE5}"/>
                  </a:ext>
                </a:extLst>
              </p14:cNvPr>
              <p14:cNvContentPartPr/>
              <p14:nvPr/>
            </p14:nvContentPartPr>
            <p14:xfrm>
              <a:off x="8973610" y="1465142"/>
              <a:ext cx="448920" cy="250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6352DCB-1D50-4AFB-BF94-61659B458CE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55610" y="1447142"/>
                <a:ext cx="4845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7B881ED-C6D6-4980-BE21-5C8FCC805167}"/>
                  </a:ext>
                </a:extLst>
              </p14:cNvPr>
              <p14:cNvContentPartPr/>
              <p14:nvPr/>
            </p14:nvContentPartPr>
            <p14:xfrm>
              <a:off x="7377370" y="1624262"/>
              <a:ext cx="443520" cy="2217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7B881ED-C6D6-4980-BE21-5C8FCC80516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59730" y="1606291"/>
                <a:ext cx="479160" cy="257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B9FAFF2-3EE2-415A-94C9-FE856EC906A4}"/>
                  </a:ext>
                </a:extLst>
              </p14:cNvPr>
              <p14:cNvContentPartPr/>
              <p14:nvPr/>
            </p14:nvContentPartPr>
            <p14:xfrm>
              <a:off x="6610930" y="1606622"/>
              <a:ext cx="261000" cy="1771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B9FAFF2-3EE2-415A-94C9-FE856EC906A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92955" y="1588622"/>
                <a:ext cx="296591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E4C9EBE-6F0D-4DED-AF1D-AE60E4364943}"/>
                  </a:ext>
                </a:extLst>
              </p14:cNvPr>
              <p14:cNvContentPartPr/>
              <p14:nvPr/>
            </p14:nvContentPartPr>
            <p14:xfrm>
              <a:off x="5917570" y="1482062"/>
              <a:ext cx="398160" cy="483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E4C9EBE-6F0D-4DED-AF1D-AE60E436494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899586" y="1464409"/>
                <a:ext cx="433768" cy="519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7763F09-01E8-401B-BBD0-740EB4A562C8}"/>
                  </a:ext>
                </a:extLst>
              </p14:cNvPr>
              <p14:cNvContentPartPr/>
              <p14:nvPr/>
            </p14:nvContentPartPr>
            <p14:xfrm>
              <a:off x="4463530" y="1498982"/>
              <a:ext cx="335520" cy="278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7763F09-01E8-401B-BBD0-740EB4A562C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445890" y="1481342"/>
                <a:ext cx="3711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54C1BC5-66CE-462F-B0A8-A0CCCE2012D2}"/>
                  </a:ext>
                </a:extLst>
              </p14:cNvPr>
              <p14:cNvContentPartPr/>
              <p14:nvPr/>
            </p14:nvContentPartPr>
            <p14:xfrm>
              <a:off x="10196170" y="1618142"/>
              <a:ext cx="140760" cy="97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54C1BC5-66CE-462F-B0A8-A0CCCE2012D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178530" y="1600502"/>
                <a:ext cx="1764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A57660C-EE34-4F2C-9924-A3FC692F721C}"/>
                  </a:ext>
                </a:extLst>
              </p14:cNvPr>
              <p14:cNvContentPartPr/>
              <p14:nvPr/>
            </p14:nvContentPartPr>
            <p14:xfrm>
              <a:off x="10463290" y="1618502"/>
              <a:ext cx="106560" cy="1425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A57660C-EE34-4F2C-9924-A3FC692F721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5650" y="1600502"/>
                <a:ext cx="1422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454303D-6827-4A9F-B5B5-4D87BA7030A1}"/>
                  </a:ext>
                </a:extLst>
              </p14:cNvPr>
              <p14:cNvContentPartPr/>
              <p14:nvPr/>
            </p14:nvContentPartPr>
            <p14:xfrm>
              <a:off x="11358610" y="1437782"/>
              <a:ext cx="137160" cy="2948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454303D-6827-4A9F-B5B5-4D87BA7030A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340610" y="1419782"/>
                <a:ext cx="1728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12F414F-A91D-4799-AEE1-579521649837}"/>
                  </a:ext>
                </a:extLst>
              </p14:cNvPr>
              <p14:cNvContentPartPr/>
              <p14:nvPr/>
            </p14:nvContentPartPr>
            <p14:xfrm>
              <a:off x="10768210" y="1442462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12F414F-A91D-4799-AEE1-57952164983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750210" y="14244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B5A8218-0B04-4275-9E3A-895465704559}"/>
                  </a:ext>
                </a:extLst>
              </p14:cNvPr>
              <p14:cNvContentPartPr/>
              <p14:nvPr/>
            </p14:nvContentPartPr>
            <p14:xfrm>
              <a:off x="10671730" y="1590062"/>
              <a:ext cx="568080" cy="1594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B5A8218-0B04-4275-9E3A-89546570455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653741" y="1572062"/>
                <a:ext cx="603697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613D739-8D1A-4ABA-895D-8FBA276CD6B2}"/>
                  </a:ext>
                </a:extLst>
              </p14:cNvPr>
              <p14:cNvContentPartPr/>
              <p14:nvPr/>
            </p14:nvContentPartPr>
            <p14:xfrm>
              <a:off x="9904570" y="1476302"/>
              <a:ext cx="177120" cy="2566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613D739-8D1A-4ABA-895D-8FBA276CD6B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886966" y="1458327"/>
                <a:ext cx="212688" cy="292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08A6D80-D0DC-4FA0-B5B5-E31DD9AAA03E}"/>
                  </a:ext>
                </a:extLst>
              </p14:cNvPr>
              <p14:cNvContentPartPr/>
              <p14:nvPr/>
            </p14:nvContentPartPr>
            <p14:xfrm>
              <a:off x="2391010" y="2175062"/>
              <a:ext cx="193320" cy="2728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08A6D80-D0DC-4FA0-B5B5-E31DD9AAA03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373010" y="2157422"/>
                <a:ext cx="228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C877F56-2DA4-47BB-AD9A-98E62668243B}"/>
                  </a:ext>
                </a:extLst>
              </p14:cNvPr>
              <p14:cNvContentPartPr/>
              <p14:nvPr/>
            </p14:nvContentPartPr>
            <p14:xfrm>
              <a:off x="567250" y="2129702"/>
              <a:ext cx="1551240" cy="3070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C877F56-2DA4-47BB-AD9A-98E62668243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9610" y="2111702"/>
                <a:ext cx="1586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3DA4409-54CF-4449-A0A6-275DEA158827}"/>
                  </a:ext>
                </a:extLst>
              </p14:cNvPr>
              <p14:cNvContentPartPr/>
              <p14:nvPr/>
            </p14:nvContentPartPr>
            <p14:xfrm>
              <a:off x="2970250" y="2220422"/>
              <a:ext cx="216360" cy="1706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3DA4409-54CF-4449-A0A6-275DEA15882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52250" y="2202782"/>
                <a:ext cx="2520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3321A61-827E-42DB-BA40-2E34952C052A}"/>
                  </a:ext>
                </a:extLst>
              </p14:cNvPr>
              <p14:cNvContentPartPr/>
              <p14:nvPr/>
            </p14:nvContentPartPr>
            <p14:xfrm>
              <a:off x="3310810" y="2288822"/>
              <a:ext cx="6120" cy="79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3321A61-827E-42DB-BA40-2E34952C052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293170" y="2270822"/>
                <a:ext cx="41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BBBDD71-F33F-475C-A108-F68F3B3409C6}"/>
                  </a:ext>
                </a:extLst>
              </p14:cNvPr>
              <p14:cNvContentPartPr/>
              <p14:nvPr/>
            </p14:nvContentPartPr>
            <p14:xfrm>
              <a:off x="3265450" y="2140862"/>
              <a:ext cx="17280" cy="61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BBBDD71-F33F-475C-A108-F68F3B3409C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47810" y="212322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5438C31-2A3F-44E4-A41E-591F40206DAB}"/>
                  </a:ext>
                </a:extLst>
              </p14:cNvPr>
              <p14:cNvContentPartPr/>
              <p14:nvPr/>
            </p14:nvContentPartPr>
            <p14:xfrm>
              <a:off x="4583050" y="2203142"/>
              <a:ext cx="131040" cy="1206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5438C31-2A3F-44E4-A41E-591F40206DA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565410" y="2185142"/>
                <a:ext cx="1666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1E005B2-76EF-4E1E-9ED0-D44E5860501A}"/>
                  </a:ext>
                </a:extLst>
              </p14:cNvPr>
              <p14:cNvContentPartPr/>
              <p14:nvPr/>
            </p14:nvContentPartPr>
            <p14:xfrm>
              <a:off x="5020450" y="2163542"/>
              <a:ext cx="267120" cy="1422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1E005B2-76EF-4E1E-9ED0-D44E5860501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02810" y="2145902"/>
                <a:ext cx="3027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94A47BB-73F3-4CF4-BCE6-87A17D225536}"/>
                  </a:ext>
                </a:extLst>
              </p14:cNvPr>
              <p14:cNvContentPartPr/>
              <p14:nvPr/>
            </p14:nvContentPartPr>
            <p14:xfrm>
              <a:off x="5372530" y="2231942"/>
              <a:ext cx="34560" cy="856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94A47BB-73F3-4CF4-BCE6-87A17D22553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54890" y="2213942"/>
                <a:ext cx="702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3267FB6-57B2-40B1-B1D7-A23BE4DE7725}"/>
                  </a:ext>
                </a:extLst>
              </p14:cNvPr>
              <p14:cNvContentPartPr/>
              <p14:nvPr/>
            </p14:nvContentPartPr>
            <p14:xfrm>
              <a:off x="5530930" y="2085062"/>
              <a:ext cx="137160" cy="261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3267FB6-57B2-40B1-B1D7-A23BE4DE772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13290" y="2067422"/>
                <a:ext cx="1728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F0AB39B-8979-4D44-9DCB-6E1CD85B4AD5}"/>
                  </a:ext>
                </a:extLst>
              </p14:cNvPr>
              <p14:cNvContentPartPr/>
              <p14:nvPr/>
            </p14:nvContentPartPr>
            <p14:xfrm>
              <a:off x="5838370" y="2021702"/>
              <a:ext cx="126000" cy="340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F0AB39B-8979-4D44-9DCB-6E1CD85B4AD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20370" y="2004062"/>
                <a:ext cx="1616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D7F40B9-A2D4-47DD-B0D0-5AE156E65C18}"/>
                  </a:ext>
                </a:extLst>
              </p14:cNvPr>
              <p14:cNvContentPartPr/>
              <p14:nvPr/>
            </p14:nvContentPartPr>
            <p14:xfrm>
              <a:off x="6093970" y="2101262"/>
              <a:ext cx="74160" cy="1933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D7F40B9-A2D4-47DD-B0D0-5AE156E65C1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75970" y="2083262"/>
                <a:ext cx="1098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6C183E1-4BEE-45FB-80C1-2BAA72D9B8F8}"/>
                  </a:ext>
                </a:extLst>
              </p14:cNvPr>
              <p14:cNvContentPartPr/>
              <p14:nvPr/>
            </p14:nvContentPartPr>
            <p14:xfrm>
              <a:off x="6253090" y="2152742"/>
              <a:ext cx="125280" cy="1598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6C183E1-4BEE-45FB-80C1-2BAA72D9B8F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235090" y="2134742"/>
                <a:ext cx="1609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5CE8109-BFBC-40A5-81CA-8E3092CBA8A5}"/>
                  </a:ext>
                </a:extLst>
              </p14:cNvPr>
              <p14:cNvContentPartPr/>
              <p14:nvPr/>
            </p14:nvContentPartPr>
            <p14:xfrm>
              <a:off x="5224930" y="2044382"/>
              <a:ext cx="11880" cy="172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5CE8109-BFBC-40A5-81CA-8E3092CBA8A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207290" y="2026742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98C689A-A90A-4B41-B5A1-539201B43E23}"/>
                  </a:ext>
                </a:extLst>
              </p14:cNvPr>
              <p14:cNvContentPartPr/>
              <p14:nvPr/>
            </p14:nvContentPartPr>
            <p14:xfrm>
              <a:off x="6718570" y="2118182"/>
              <a:ext cx="147960" cy="1990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98C689A-A90A-4B41-B5A1-539201B43E2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00930" y="2100542"/>
                <a:ext cx="183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D0822BC-F5E0-4B01-A546-638F8CBC7C46}"/>
                  </a:ext>
                </a:extLst>
              </p14:cNvPr>
              <p14:cNvContentPartPr/>
              <p14:nvPr/>
            </p14:nvContentPartPr>
            <p14:xfrm>
              <a:off x="6974170" y="2152022"/>
              <a:ext cx="119520" cy="1598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D0822BC-F5E0-4B01-A546-638F8CBC7C4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956530" y="2134022"/>
                <a:ext cx="1551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2A0E411-5D8A-47F3-8DF5-5FDEC9E091ED}"/>
                  </a:ext>
                </a:extLst>
              </p14:cNvPr>
              <p14:cNvContentPartPr/>
              <p14:nvPr/>
            </p14:nvContentPartPr>
            <p14:xfrm>
              <a:off x="7201330" y="2067062"/>
              <a:ext cx="79920" cy="2617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2A0E411-5D8A-47F3-8DF5-5FDEC9E091E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83690" y="2049422"/>
                <a:ext cx="1155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F2DC8A3-334A-46A0-8659-C62451EAA30D}"/>
                  </a:ext>
                </a:extLst>
              </p14:cNvPr>
              <p14:cNvContentPartPr/>
              <p14:nvPr/>
            </p14:nvContentPartPr>
            <p14:xfrm>
              <a:off x="7377370" y="2140862"/>
              <a:ext cx="182520" cy="1594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F2DC8A3-334A-46A0-8659-C62451EAA30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359730" y="2123222"/>
                <a:ext cx="218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1F038BB-3B94-4F41-BB84-F91181888A13}"/>
                  </a:ext>
                </a:extLst>
              </p14:cNvPr>
              <p14:cNvContentPartPr/>
              <p14:nvPr/>
            </p14:nvContentPartPr>
            <p14:xfrm>
              <a:off x="7689130" y="2140862"/>
              <a:ext cx="126000" cy="1879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1F038BB-3B94-4F41-BB84-F91181888A1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671490" y="2123222"/>
                <a:ext cx="1616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6561B43-06E1-445A-9F52-D3016EBEC705}"/>
                  </a:ext>
                </a:extLst>
              </p14:cNvPr>
              <p14:cNvContentPartPr/>
              <p14:nvPr/>
            </p14:nvContentPartPr>
            <p14:xfrm>
              <a:off x="7996570" y="2283062"/>
              <a:ext cx="612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6561B43-06E1-445A-9F52-D3016EBEC70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978570" y="22650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DB890CC-4C89-4E16-B1C0-964DF1E03F90}"/>
                  </a:ext>
                </a:extLst>
              </p14:cNvPr>
              <p14:cNvContentPartPr/>
              <p14:nvPr/>
            </p14:nvContentPartPr>
            <p14:xfrm>
              <a:off x="4174090" y="2044382"/>
              <a:ext cx="318600" cy="2786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DB890CC-4C89-4E16-B1C0-964DF1E03F9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156430" y="2026742"/>
                <a:ext cx="354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718CF9E-B294-4F77-9182-BF7E5F46F806}"/>
                  </a:ext>
                </a:extLst>
              </p14:cNvPr>
              <p14:cNvContentPartPr/>
              <p14:nvPr/>
            </p14:nvContentPartPr>
            <p14:xfrm>
              <a:off x="3441490" y="2129702"/>
              <a:ext cx="460440" cy="2728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718CF9E-B294-4F77-9182-BF7E5F46F80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423850" y="2111702"/>
                <a:ext cx="4960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B67AEE7-E9D8-46C0-9F00-5D35278575EF}"/>
                  </a:ext>
                </a:extLst>
              </p14:cNvPr>
              <p14:cNvContentPartPr/>
              <p14:nvPr/>
            </p14:nvContentPartPr>
            <p14:xfrm>
              <a:off x="4407010" y="2867702"/>
              <a:ext cx="131040" cy="1202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B67AEE7-E9D8-46C0-9F00-5D35278575E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389370" y="2850062"/>
                <a:ext cx="166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DEC85E6F-DE3C-479E-9951-E164AAC1A0A1}"/>
                  </a:ext>
                </a:extLst>
              </p14:cNvPr>
              <p14:cNvContentPartPr/>
              <p14:nvPr/>
            </p14:nvContentPartPr>
            <p14:xfrm>
              <a:off x="4639930" y="2856542"/>
              <a:ext cx="159480" cy="1234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DEC85E6F-DE3C-479E-9951-E164AAC1A0A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622290" y="2838902"/>
                <a:ext cx="1951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D1CA7E93-D870-4D05-8763-79B29412B384}"/>
                  </a:ext>
                </a:extLst>
              </p14:cNvPr>
              <p14:cNvContentPartPr/>
              <p14:nvPr/>
            </p14:nvContentPartPr>
            <p14:xfrm>
              <a:off x="5060050" y="2776982"/>
              <a:ext cx="159480" cy="1882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D1CA7E93-D870-4D05-8763-79B29412B38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042050" y="2759342"/>
                <a:ext cx="1951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43AB71BF-3437-4E9E-938A-589706489426}"/>
                  </a:ext>
                </a:extLst>
              </p14:cNvPr>
              <p14:cNvContentPartPr/>
              <p14:nvPr/>
            </p14:nvContentPartPr>
            <p14:xfrm>
              <a:off x="5843410" y="2788142"/>
              <a:ext cx="114840" cy="1544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3AB71BF-3437-4E9E-938A-58970648942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825410" y="2770502"/>
                <a:ext cx="1504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FAC76514-BCCE-4A39-953E-E161ACDC9458}"/>
                  </a:ext>
                </a:extLst>
              </p14:cNvPr>
              <p14:cNvContentPartPr/>
              <p14:nvPr/>
            </p14:nvContentPartPr>
            <p14:xfrm>
              <a:off x="6076330" y="2753942"/>
              <a:ext cx="81000" cy="1998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FAC76514-BCCE-4A39-953E-E161ACDC945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58690" y="2736302"/>
                <a:ext cx="1166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D8D48CA6-B3E5-4871-BAC8-A47AF2765156}"/>
                  </a:ext>
                </a:extLst>
              </p14:cNvPr>
              <p14:cNvContentPartPr/>
              <p14:nvPr/>
            </p14:nvContentPartPr>
            <p14:xfrm>
              <a:off x="6252370" y="2793902"/>
              <a:ext cx="86040" cy="1087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D8D48CA6-B3E5-4871-BAC8-A47AF276515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234730" y="2775902"/>
                <a:ext cx="12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A5691F0B-6444-4384-9B3E-CF8728CED82E}"/>
                  </a:ext>
                </a:extLst>
              </p14:cNvPr>
              <p14:cNvContentPartPr/>
              <p14:nvPr/>
            </p14:nvContentPartPr>
            <p14:xfrm>
              <a:off x="6448570" y="2720102"/>
              <a:ext cx="185400" cy="2048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A5691F0B-6444-4384-9B3E-CF8728CED82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430570" y="2702462"/>
                <a:ext cx="2210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E519F2E-ADE1-4F1D-B8A8-4CE1D3F7074B}"/>
                  </a:ext>
                </a:extLst>
              </p14:cNvPr>
              <p14:cNvContentPartPr/>
              <p14:nvPr/>
            </p14:nvContentPartPr>
            <p14:xfrm>
              <a:off x="5326810" y="2680502"/>
              <a:ext cx="415800" cy="2844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E519F2E-ADE1-4F1D-B8A8-4CE1D3F7074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08810" y="2662862"/>
                <a:ext cx="4514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23A28A5D-4A43-4473-8D35-4D1AF9647B34}"/>
                  </a:ext>
                </a:extLst>
              </p14:cNvPr>
              <p14:cNvContentPartPr/>
              <p14:nvPr/>
            </p14:nvContentPartPr>
            <p14:xfrm>
              <a:off x="3844690" y="2708942"/>
              <a:ext cx="471600" cy="2844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23A28A5D-4A43-4473-8D35-4D1AF9647B3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827050" y="2690942"/>
                <a:ext cx="5072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4DD4A807-C5BE-474B-A1A8-0CE4A6495B3F}"/>
                  </a:ext>
                </a:extLst>
              </p14:cNvPr>
              <p14:cNvContentPartPr/>
              <p14:nvPr/>
            </p14:nvContentPartPr>
            <p14:xfrm>
              <a:off x="2788450" y="2754302"/>
              <a:ext cx="903600" cy="2786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4DD4A807-C5BE-474B-A1A8-0CE4A6495B3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770803" y="2736662"/>
                <a:ext cx="939254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99F57BAF-AAC7-4998-9F28-D44B64FD32A5}"/>
                  </a:ext>
                </a:extLst>
              </p14:cNvPr>
              <p14:cNvContentPartPr/>
              <p14:nvPr/>
            </p14:nvContentPartPr>
            <p14:xfrm>
              <a:off x="6860770" y="2635142"/>
              <a:ext cx="591120" cy="2674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99F57BAF-AAC7-4998-9F28-D44B64FD32A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842770" y="2617142"/>
                <a:ext cx="6267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08B45BA-9C8B-4540-B3BF-AF1CDA0037F8}"/>
                  </a:ext>
                </a:extLst>
              </p14:cNvPr>
              <p14:cNvContentPartPr/>
              <p14:nvPr/>
            </p14:nvContentPartPr>
            <p14:xfrm>
              <a:off x="8876410" y="2743142"/>
              <a:ext cx="125640" cy="1317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08B45BA-9C8B-4540-B3BF-AF1CDA0037F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858410" y="2725142"/>
                <a:ext cx="1612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1132F35-C78E-479C-8603-3A90914DFE2E}"/>
                  </a:ext>
                </a:extLst>
              </p14:cNvPr>
              <p14:cNvContentPartPr/>
              <p14:nvPr/>
            </p14:nvContentPartPr>
            <p14:xfrm>
              <a:off x="9086650" y="2714342"/>
              <a:ext cx="205200" cy="1483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1132F35-C78E-479C-8603-3A90914DFE2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068650" y="2696342"/>
                <a:ext cx="240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2B428643-0344-4314-B91E-D498B17292DF}"/>
                  </a:ext>
                </a:extLst>
              </p14:cNvPr>
              <p14:cNvContentPartPr/>
              <p14:nvPr/>
            </p14:nvContentPartPr>
            <p14:xfrm>
              <a:off x="9507130" y="2686262"/>
              <a:ext cx="34560" cy="2163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2B428643-0344-4314-B91E-D498B17292D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489490" y="2668262"/>
                <a:ext cx="702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4BB1F792-10E4-4C4E-91E2-64C2C1619FDA}"/>
                  </a:ext>
                </a:extLst>
              </p14:cNvPr>
              <p14:cNvContentPartPr/>
              <p14:nvPr/>
            </p14:nvContentPartPr>
            <p14:xfrm>
              <a:off x="10734370" y="2663582"/>
              <a:ext cx="176040" cy="2275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4BB1F792-10E4-4C4E-91E2-64C2C1619FD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716730" y="2645582"/>
                <a:ext cx="2116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E822A9AE-1656-49F9-ACD9-AD3E4C582193}"/>
                  </a:ext>
                </a:extLst>
              </p14:cNvPr>
              <p14:cNvContentPartPr/>
              <p14:nvPr/>
            </p14:nvContentPartPr>
            <p14:xfrm>
              <a:off x="10995370" y="2793902"/>
              <a:ext cx="91440" cy="856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E822A9AE-1656-49F9-ACD9-AD3E4C58219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977370" y="2775902"/>
                <a:ext cx="1270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971FE0FB-A503-4EF5-95A2-F94049C68CF3}"/>
                  </a:ext>
                </a:extLst>
              </p14:cNvPr>
              <p14:cNvContentPartPr/>
              <p14:nvPr/>
            </p14:nvContentPartPr>
            <p14:xfrm>
              <a:off x="11234050" y="2657822"/>
              <a:ext cx="324000" cy="26172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971FE0FB-A503-4EF5-95A2-F94049C68CF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216050" y="2640182"/>
                <a:ext cx="3596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75FD47F8-004E-4660-B5CA-1075088C8DAA}"/>
                  </a:ext>
                </a:extLst>
              </p14:cNvPr>
              <p14:cNvContentPartPr/>
              <p14:nvPr/>
            </p14:nvContentPartPr>
            <p14:xfrm>
              <a:off x="10205530" y="2760062"/>
              <a:ext cx="290520" cy="12600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75FD47F8-004E-4660-B5CA-1075088C8DA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187868" y="2742062"/>
                <a:ext cx="326204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705FF84E-A6DE-4E29-8F33-7F84F69CFB37}"/>
                  </a:ext>
                </a:extLst>
              </p14:cNvPr>
              <p14:cNvContentPartPr/>
              <p14:nvPr/>
            </p14:nvContentPartPr>
            <p14:xfrm>
              <a:off x="9637810" y="2737382"/>
              <a:ext cx="426600" cy="1537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705FF84E-A6DE-4E29-8F33-7F84F69CFB3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620155" y="2719382"/>
                <a:ext cx="46227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DBD5F99-050A-47FE-ACF7-90027352199E}"/>
                  </a:ext>
                </a:extLst>
              </p14:cNvPr>
              <p14:cNvContentPartPr/>
              <p14:nvPr/>
            </p14:nvContentPartPr>
            <p14:xfrm>
              <a:off x="8155330" y="2748542"/>
              <a:ext cx="551520" cy="16524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DBD5F99-050A-47FE-ACF7-90027352199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137690" y="2730542"/>
                <a:ext cx="5871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1B6E35D9-5F54-42B7-BF5E-79634C5E3DB8}"/>
                  </a:ext>
                </a:extLst>
              </p14:cNvPr>
              <p14:cNvContentPartPr/>
              <p14:nvPr/>
            </p14:nvContentPartPr>
            <p14:xfrm>
              <a:off x="7638370" y="2754302"/>
              <a:ext cx="415440" cy="21060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1B6E35D9-5F54-42B7-BF5E-79634C5E3DB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620386" y="2736302"/>
                <a:ext cx="451049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58B9ADCF-B93F-476B-B3A9-5CEF7D0814BC}"/>
                  </a:ext>
                </a:extLst>
              </p14:cNvPr>
              <p14:cNvContentPartPr/>
              <p14:nvPr/>
            </p14:nvContentPartPr>
            <p14:xfrm>
              <a:off x="2845330" y="3180182"/>
              <a:ext cx="438120" cy="43812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58B9ADCF-B93F-476B-B3A9-5CEF7D0814B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827345" y="3162542"/>
                <a:ext cx="473731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6DEBAA7B-B523-45C0-BFFC-4C0F58A5DA73}"/>
                  </a:ext>
                </a:extLst>
              </p14:cNvPr>
              <p14:cNvContentPartPr/>
              <p14:nvPr/>
            </p14:nvContentPartPr>
            <p14:xfrm>
              <a:off x="550690" y="2686262"/>
              <a:ext cx="2135880" cy="83520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6DEBAA7B-B523-45C0-BFFC-4C0F58A5DA7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33050" y="2668262"/>
                <a:ext cx="2171520" cy="8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A9757A13-6050-474A-B17D-F1B5075D13E6}"/>
                  </a:ext>
                </a:extLst>
              </p14:cNvPr>
              <p14:cNvContentPartPr/>
              <p14:nvPr/>
            </p14:nvContentPartPr>
            <p14:xfrm>
              <a:off x="6957250" y="3259382"/>
              <a:ext cx="131040" cy="1314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A9757A13-6050-474A-B17D-F1B5075D13E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939250" y="3241382"/>
                <a:ext cx="1666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D1D4D67E-187A-4052-AD62-DD58841D8C0C}"/>
                  </a:ext>
                </a:extLst>
              </p14:cNvPr>
              <p14:cNvContentPartPr/>
              <p14:nvPr/>
            </p14:nvContentPartPr>
            <p14:xfrm>
              <a:off x="7201330" y="3276302"/>
              <a:ext cx="108720" cy="9720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D1D4D67E-187A-4052-AD62-DD58841D8C0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183690" y="3258662"/>
                <a:ext cx="1443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EAED5EE9-D1CB-4EB4-AD35-1076D75F6312}"/>
                  </a:ext>
                </a:extLst>
              </p14:cNvPr>
              <p14:cNvContentPartPr/>
              <p14:nvPr/>
            </p14:nvContentPartPr>
            <p14:xfrm>
              <a:off x="7439650" y="3117902"/>
              <a:ext cx="142920" cy="29556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EAED5EE9-D1CB-4EB4-AD35-1076D75F631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422010" y="3099902"/>
                <a:ext cx="1785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2BAC35BB-EC21-4D65-BE55-2AC688443E84}"/>
                  </a:ext>
                </a:extLst>
              </p14:cNvPr>
              <p14:cNvContentPartPr/>
              <p14:nvPr/>
            </p14:nvContentPartPr>
            <p14:xfrm>
              <a:off x="6928810" y="3152102"/>
              <a:ext cx="360" cy="36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2BAC35BB-EC21-4D65-BE55-2AC688443E8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911170" y="31341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025BC15A-FB10-4937-89BA-5B4057063FB9}"/>
                  </a:ext>
                </a:extLst>
              </p14:cNvPr>
              <p14:cNvContentPartPr/>
              <p14:nvPr/>
            </p14:nvContentPartPr>
            <p14:xfrm>
              <a:off x="8377090" y="3163262"/>
              <a:ext cx="34560" cy="2444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025BC15A-FB10-4937-89BA-5B4057063FB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359090" y="3145622"/>
                <a:ext cx="702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F51D2313-88D7-41CA-8625-DF30FC315C1C}"/>
                  </a:ext>
                </a:extLst>
              </p14:cNvPr>
              <p14:cNvContentPartPr/>
              <p14:nvPr/>
            </p14:nvContentPartPr>
            <p14:xfrm>
              <a:off x="8518930" y="3191702"/>
              <a:ext cx="74160" cy="14256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F51D2313-88D7-41CA-8625-DF30FC315C1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501290" y="3173702"/>
                <a:ext cx="1098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4B7A576B-2578-43E9-9089-ED3A909BCB96}"/>
                  </a:ext>
                </a:extLst>
              </p14:cNvPr>
              <p14:cNvContentPartPr/>
              <p14:nvPr/>
            </p14:nvContentPartPr>
            <p14:xfrm>
              <a:off x="8683810" y="3197462"/>
              <a:ext cx="102960" cy="11952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4B7A576B-2578-43E9-9089-ED3A909BCB9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665810" y="3179462"/>
                <a:ext cx="138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0B780623-F58F-4426-9E88-74AA67DA5239}"/>
                  </a:ext>
                </a:extLst>
              </p14:cNvPr>
              <p14:cNvContentPartPr/>
              <p14:nvPr/>
            </p14:nvContentPartPr>
            <p14:xfrm>
              <a:off x="8950570" y="3208622"/>
              <a:ext cx="199800" cy="10260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0B780623-F58F-4426-9E88-74AA67DA523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932930" y="3190982"/>
                <a:ext cx="235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72A808A3-50AB-4472-8DBE-FF155E71CA1F}"/>
                  </a:ext>
                </a:extLst>
              </p14:cNvPr>
              <p14:cNvContentPartPr/>
              <p14:nvPr/>
            </p14:nvContentPartPr>
            <p14:xfrm>
              <a:off x="9246130" y="3123662"/>
              <a:ext cx="432360" cy="25560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72A808A3-50AB-4472-8DBE-FF155E71CA1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228130" y="3105687"/>
                <a:ext cx="468000" cy="291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C0AA4112-727A-4078-8033-7FE6575CC85B}"/>
                  </a:ext>
                </a:extLst>
              </p14:cNvPr>
              <p14:cNvContentPartPr/>
              <p14:nvPr/>
            </p14:nvContentPartPr>
            <p14:xfrm>
              <a:off x="7916650" y="3180182"/>
              <a:ext cx="341280" cy="18216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C0AA4112-727A-4078-8033-7FE6575CC85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899029" y="3162218"/>
                <a:ext cx="376882" cy="217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BC077E28-661F-415D-9EAB-BC640DF8D066}"/>
                  </a:ext>
                </a:extLst>
              </p14:cNvPr>
              <p14:cNvContentPartPr/>
              <p14:nvPr/>
            </p14:nvContentPartPr>
            <p14:xfrm>
              <a:off x="6645130" y="3219782"/>
              <a:ext cx="227160" cy="1598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BC077E28-661F-415D-9EAB-BC640DF8D06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627130" y="3202142"/>
                <a:ext cx="2628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A5DE04C3-6461-45D0-ABDD-31F132E4D47B}"/>
                  </a:ext>
                </a:extLst>
              </p14:cNvPr>
              <p14:cNvContentPartPr/>
              <p14:nvPr/>
            </p14:nvContentPartPr>
            <p14:xfrm>
              <a:off x="10433050" y="3282422"/>
              <a:ext cx="131040" cy="11916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A5DE04C3-6461-45D0-ABDD-31F132E4D47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415410" y="3264782"/>
                <a:ext cx="1666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F50919E3-3786-4B79-BBFD-5536A1587D90}"/>
                  </a:ext>
                </a:extLst>
              </p14:cNvPr>
              <p14:cNvContentPartPr/>
              <p14:nvPr/>
            </p14:nvContentPartPr>
            <p14:xfrm>
              <a:off x="11284090" y="3118262"/>
              <a:ext cx="120240" cy="25668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F50919E3-3786-4B79-BBFD-5536A1587D9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266450" y="3100262"/>
                <a:ext cx="1558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21E9DDDC-C2AC-45F5-955D-B5B630A5B9F6}"/>
                  </a:ext>
                </a:extLst>
              </p14:cNvPr>
              <p14:cNvContentPartPr/>
              <p14:nvPr/>
            </p14:nvContentPartPr>
            <p14:xfrm>
              <a:off x="11540050" y="3026822"/>
              <a:ext cx="114480" cy="32472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21E9DDDC-C2AC-45F5-955D-B5B630A5B9F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522050" y="3009182"/>
                <a:ext cx="1501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917ECC52-7E57-4A3D-86D4-1919512F0E12}"/>
                  </a:ext>
                </a:extLst>
              </p14:cNvPr>
              <p14:cNvContentPartPr/>
              <p14:nvPr/>
            </p14:nvContentPartPr>
            <p14:xfrm>
              <a:off x="11739490" y="3038342"/>
              <a:ext cx="39960" cy="26172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917ECC52-7E57-4A3D-86D4-1919512F0E1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721490" y="3020702"/>
                <a:ext cx="75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EC83974A-3F25-4DFB-AAC3-289D8BF85F44}"/>
                  </a:ext>
                </a:extLst>
              </p14:cNvPr>
              <p14:cNvContentPartPr/>
              <p14:nvPr/>
            </p14:nvContentPartPr>
            <p14:xfrm>
              <a:off x="11881330" y="3123302"/>
              <a:ext cx="91080" cy="10080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EC83974A-3F25-4DFB-AAC3-289D8BF85F4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1863690" y="3105662"/>
                <a:ext cx="1267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C4F2132-FA4A-471A-8D6A-8C561113C823}"/>
                  </a:ext>
                </a:extLst>
              </p14:cNvPr>
              <p14:cNvContentPartPr/>
              <p14:nvPr/>
            </p14:nvContentPartPr>
            <p14:xfrm>
              <a:off x="11148730" y="3174782"/>
              <a:ext cx="6120" cy="1188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C4F2132-FA4A-471A-8D6A-8C561113C82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130730" y="315678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DBB72458-B604-4AC2-995F-5EC4159F44AD}"/>
                  </a:ext>
                </a:extLst>
              </p14:cNvPr>
              <p14:cNvContentPartPr/>
              <p14:nvPr/>
            </p14:nvContentPartPr>
            <p14:xfrm>
              <a:off x="10790530" y="3254342"/>
              <a:ext cx="381240" cy="11952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DBB72458-B604-4AC2-995F-5EC4159F44A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772890" y="3236342"/>
                <a:ext cx="4168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43AF2640-DFAF-4DF4-8978-C827D171E704}"/>
                  </a:ext>
                </a:extLst>
              </p14:cNvPr>
              <p14:cNvContentPartPr/>
              <p14:nvPr/>
            </p14:nvContentPartPr>
            <p14:xfrm>
              <a:off x="10007170" y="3163262"/>
              <a:ext cx="341280" cy="23904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43AF2640-DFAF-4DF4-8978-C827D171E70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989170" y="3145622"/>
                <a:ext cx="376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DB30F913-5264-499E-AF9A-475901D6C015}"/>
                  </a:ext>
                </a:extLst>
              </p14:cNvPr>
              <p14:cNvContentPartPr/>
              <p14:nvPr/>
            </p14:nvContentPartPr>
            <p14:xfrm>
              <a:off x="1635370" y="3924302"/>
              <a:ext cx="360" cy="3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DB30F913-5264-499E-AF9A-475901D6C01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617730" y="39066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17F720E1-833A-46D6-8EB2-6ACEC04E27D1}"/>
                  </a:ext>
                </a:extLst>
              </p14:cNvPr>
              <p14:cNvContentPartPr/>
              <p14:nvPr/>
            </p14:nvContentPartPr>
            <p14:xfrm>
              <a:off x="6769690" y="3685262"/>
              <a:ext cx="125280" cy="14832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17F720E1-833A-46D6-8EB2-6ACEC04E27D1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751690" y="3667622"/>
                <a:ext cx="1609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879611EB-9CE0-4B6A-A91D-F70B18F194D6}"/>
                  </a:ext>
                </a:extLst>
              </p14:cNvPr>
              <p14:cNvContentPartPr/>
              <p14:nvPr/>
            </p14:nvContentPartPr>
            <p14:xfrm>
              <a:off x="7110610" y="3594902"/>
              <a:ext cx="60480" cy="2163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879611EB-9CE0-4B6A-A91D-F70B18F194D6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092610" y="3577262"/>
                <a:ext cx="961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99C4FD67-D485-4F2A-9E86-13745FD38EEA}"/>
                  </a:ext>
                </a:extLst>
              </p14:cNvPr>
              <p14:cNvContentPartPr/>
              <p14:nvPr/>
            </p14:nvContentPartPr>
            <p14:xfrm>
              <a:off x="7939330" y="3538022"/>
              <a:ext cx="324360" cy="23364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99C4FD67-D485-4F2A-9E86-13745FD38EEA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921350" y="3520050"/>
                <a:ext cx="359960" cy="269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5988684A-E977-4347-8111-D9F1F52F46D6}"/>
                  </a:ext>
                </a:extLst>
              </p14:cNvPr>
              <p14:cNvContentPartPr/>
              <p14:nvPr/>
            </p14:nvContentPartPr>
            <p14:xfrm>
              <a:off x="7274770" y="3577982"/>
              <a:ext cx="460800" cy="24444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5988684A-E977-4347-8111-D9F1F52F46D6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257130" y="3560008"/>
                <a:ext cx="496440" cy="28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0709F3F4-8B36-4880-96F3-18F75EBD09AE}"/>
                  </a:ext>
                </a:extLst>
              </p14:cNvPr>
              <p14:cNvContentPartPr/>
              <p14:nvPr/>
            </p14:nvContentPartPr>
            <p14:xfrm>
              <a:off x="3401890" y="3123662"/>
              <a:ext cx="3147480" cy="76140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0709F3F4-8B36-4880-96F3-18F75EBD09AE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383890" y="3105662"/>
                <a:ext cx="318312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BA511A02-A3A6-45AA-99A9-1B2BD1238130}"/>
                  </a:ext>
                </a:extLst>
              </p14:cNvPr>
              <p14:cNvContentPartPr/>
              <p14:nvPr/>
            </p14:nvContentPartPr>
            <p14:xfrm>
              <a:off x="2521690" y="3702542"/>
              <a:ext cx="755640" cy="27360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BA511A02-A3A6-45AA-99A9-1B2BD123813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2503690" y="3684879"/>
                <a:ext cx="791280" cy="309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6A7833A4-1223-4C6E-AB3E-8DFB96F0DA9E}"/>
                  </a:ext>
                </a:extLst>
              </p14:cNvPr>
              <p14:cNvContentPartPr/>
              <p14:nvPr/>
            </p14:nvContentPartPr>
            <p14:xfrm>
              <a:off x="1766050" y="3685982"/>
              <a:ext cx="591120" cy="22176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6A7833A4-1223-4C6E-AB3E-8DFB96F0DA9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748410" y="3667982"/>
                <a:ext cx="626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D1DDF13A-D4AB-4211-A11A-BC46869F582A}"/>
                  </a:ext>
                </a:extLst>
              </p14:cNvPr>
              <p14:cNvContentPartPr/>
              <p14:nvPr/>
            </p14:nvContentPartPr>
            <p14:xfrm>
              <a:off x="613330" y="3708662"/>
              <a:ext cx="897480" cy="24444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D1DDF13A-D4AB-4211-A11A-BC46869F582A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95337" y="3690662"/>
                <a:ext cx="933106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4B576AED-FCBD-460E-B315-3851CCEFAF79}"/>
                  </a:ext>
                </a:extLst>
              </p14:cNvPr>
              <p14:cNvContentPartPr/>
              <p14:nvPr/>
            </p14:nvContentPartPr>
            <p14:xfrm>
              <a:off x="8990530" y="3697142"/>
              <a:ext cx="85680" cy="8568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4B576AED-FCBD-460E-B315-3851CCEFAF79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972530" y="3679502"/>
                <a:ext cx="1213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5B0945C5-9803-41E8-9646-F8C4D3FB48AD}"/>
                  </a:ext>
                </a:extLst>
              </p14:cNvPr>
              <p14:cNvContentPartPr/>
              <p14:nvPr/>
            </p14:nvContentPartPr>
            <p14:xfrm>
              <a:off x="8712970" y="3504182"/>
              <a:ext cx="10800" cy="1188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5B0945C5-9803-41E8-9646-F8C4D3FB48AD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8695330" y="3486182"/>
                <a:ext cx="46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23F08618-C478-4D96-A7AE-7929EC4E10DA}"/>
                  </a:ext>
                </a:extLst>
              </p14:cNvPr>
              <p14:cNvContentPartPr/>
              <p14:nvPr/>
            </p14:nvContentPartPr>
            <p14:xfrm>
              <a:off x="8457010" y="3606062"/>
              <a:ext cx="397440" cy="17676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23F08618-C478-4D96-A7AE-7929EC4E10D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439010" y="3588386"/>
                <a:ext cx="433080" cy="212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9E0C251C-7606-49CD-953E-BD9FC255AE71}"/>
                  </a:ext>
                </a:extLst>
              </p14:cNvPr>
              <p14:cNvContentPartPr/>
              <p14:nvPr/>
            </p14:nvContentPartPr>
            <p14:xfrm>
              <a:off x="9348370" y="3634862"/>
              <a:ext cx="34560" cy="21636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9E0C251C-7606-49CD-953E-BD9FC255AE71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9330370" y="3616862"/>
                <a:ext cx="702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45EC4F7E-514C-4F97-B50C-A496C24132A1}"/>
                  </a:ext>
                </a:extLst>
              </p14:cNvPr>
              <p14:cNvContentPartPr/>
              <p14:nvPr/>
            </p14:nvContentPartPr>
            <p14:xfrm>
              <a:off x="9648970" y="3719822"/>
              <a:ext cx="6120" cy="9108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45EC4F7E-514C-4F97-B50C-A496C24132A1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9631330" y="3702182"/>
                <a:ext cx="417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D895744A-F22C-45BA-855D-E06126669543}"/>
                  </a:ext>
                </a:extLst>
              </p14:cNvPr>
              <p14:cNvContentPartPr/>
              <p14:nvPr/>
            </p14:nvContentPartPr>
            <p14:xfrm>
              <a:off x="9762730" y="3697142"/>
              <a:ext cx="80280" cy="17676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D895744A-F22C-45BA-855D-E06126669543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745090" y="3679142"/>
                <a:ext cx="1159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9DD11499-C953-4C81-90F1-72CBD923DC5A}"/>
                  </a:ext>
                </a:extLst>
              </p14:cNvPr>
              <p14:cNvContentPartPr/>
              <p14:nvPr/>
            </p14:nvContentPartPr>
            <p14:xfrm>
              <a:off x="9632410" y="3623342"/>
              <a:ext cx="11880" cy="612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9DD11499-C953-4C81-90F1-72CBD923DC5A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9614410" y="360570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D3125B7B-3A36-4666-82FD-8DA2F34E06B3}"/>
                  </a:ext>
                </a:extLst>
              </p14:cNvPr>
              <p14:cNvContentPartPr/>
              <p14:nvPr/>
            </p14:nvContentPartPr>
            <p14:xfrm>
              <a:off x="11461210" y="3873182"/>
              <a:ext cx="360" cy="36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D3125B7B-3A36-4666-82FD-8DA2F34E06B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443210" y="38555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9623D217-5933-4ADB-B14E-2B0C7D7642B0}"/>
                  </a:ext>
                </a:extLst>
              </p14:cNvPr>
              <p14:cNvContentPartPr/>
              <p14:nvPr/>
            </p14:nvContentPartPr>
            <p14:xfrm>
              <a:off x="10705570" y="3742502"/>
              <a:ext cx="346680" cy="11952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9623D217-5933-4ADB-B14E-2B0C7D7642B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687930" y="3724862"/>
                <a:ext cx="382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8154ADE2-B88F-4A66-9953-E1C0D6C8364C}"/>
                  </a:ext>
                </a:extLst>
              </p14:cNvPr>
              <p14:cNvContentPartPr/>
              <p14:nvPr/>
            </p14:nvContentPartPr>
            <p14:xfrm>
              <a:off x="10115170" y="3594902"/>
              <a:ext cx="506160" cy="27936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8154ADE2-B88F-4A66-9953-E1C0D6C8364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097170" y="3576879"/>
                <a:ext cx="541800" cy="31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41EBAA38-872B-457F-9CE9-C7901FDA654E}"/>
                  </a:ext>
                </a:extLst>
              </p14:cNvPr>
              <p14:cNvContentPartPr/>
              <p14:nvPr/>
            </p14:nvContentPartPr>
            <p14:xfrm>
              <a:off x="11204890" y="3572222"/>
              <a:ext cx="126000" cy="30780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41EBAA38-872B-457F-9CE9-C7901FDA654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187250" y="3554582"/>
                <a:ext cx="1616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7A9F744C-6801-4F68-B509-FA0CEBAB827C}"/>
                  </a:ext>
                </a:extLst>
              </p14:cNvPr>
              <p14:cNvContentPartPr/>
              <p14:nvPr/>
            </p14:nvContentPartPr>
            <p14:xfrm>
              <a:off x="3566410" y="4878302"/>
              <a:ext cx="285120" cy="27360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7A9F744C-6801-4F68-B509-FA0CEBAB827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548770" y="4860662"/>
                <a:ext cx="3207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B95F09FD-8695-43C2-9C00-63029920A724}"/>
                  </a:ext>
                </a:extLst>
              </p14:cNvPr>
              <p14:cNvContentPartPr/>
              <p14:nvPr/>
            </p14:nvContentPartPr>
            <p14:xfrm>
              <a:off x="4338970" y="4844822"/>
              <a:ext cx="86040" cy="30708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B95F09FD-8695-43C2-9C00-63029920A724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321330" y="4826822"/>
                <a:ext cx="1216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25CE89DE-73AF-4CE1-B57A-931DCD429C0C}"/>
                  </a:ext>
                </a:extLst>
              </p14:cNvPr>
              <p14:cNvContentPartPr/>
              <p14:nvPr/>
            </p14:nvContentPartPr>
            <p14:xfrm>
              <a:off x="3947650" y="5100422"/>
              <a:ext cx="23400" cy="16524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25CE89DE-73AF-4CE1-B57A-931DCD429C0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929650" y="5082422"/>
                <a:ext cx="590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8F3D607C-024F-42C9-9F65-83EA83CBC928}"/>
                  </a:ext>
                </a:extLst>
              </p14:cNvPr>
              <p14:cNvContentPartPr/>
              <p14:nvPr/>
            </p14:nvContentPartPr>
            <p14:xfrm>
              <a:off x="4713730" y="5140022"/>
              <a:ext cx="18000" cy="12528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8F3D607C-024F-42C9-9F65-83EA83CBC92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696090" y="5122382"/>
                <a:ext cx="53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88D71235-DE41-4652-BC0E-7047E229EB25}"/>
                  </a:ext>
                </a:extLst>
              </p14:cNvPr>
              <p14:cNvContentPartPr/>
              <p14:nvPr/>
            </p14:nvContentPartPr>
            <p14:xfrm>
              <a:off x="5128810" y="4822142"/>
              <a:ext cx="250200" cy="30780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88D71235-DE41-4652-BC0E-7047E229EB25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111170" y="4804142"/>
                <a:ext cx="2858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FFB903E5-93AA-4065-9000-86BAA29889C1}"/>
                  </a:ext>
                </a:extLst>
              </p14:cNvPr>
              <p14:cNvContentPartPr/>
              <p14:nvPr/>
            </p14:nvContentPartPr>
            <p14:xfrm>
              <a:off x="5594650" y="5140022"/>
              <a:ext cx="12240" cy="14220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FFB903E5-93AA-4065-9000-86BAA29889C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576650" y="5122382"/>
                <a:ext cx="47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E623FCF9-A573-4ECE-A313-6B17A8C3A676}"/>
                  </a:ext>
                </a:extLst>
              </p14:cNvPr>
              <p14:cNvContentPartPr/>
              <p14:nvPr/>
            </p14:nvContentPartPr>
            <p14:xfrm>
              <a:off x="6037450" y="4824662"/>
              <a:ext cx="304560" cy="26460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E623FCF9-A573-4ECE-A313-6B17A8C3A676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019810" y="4807022"/>
                <a:ext cx="3402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DCA01FF1-265B-45EB-981D-680E6EAE42A1}"/>
                  </a:ext>
                </a:extLst>
              </p14:cNvPr>
              <p14:cNvContentPartPr/>
              <p14:nvPr/>
            </p14:nvContentPartPr>
            <p14:xfrm>
              <a:off x="6547930" y="5083502"/>
              <a:ext cx="6840" cy="12528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DCA01FF1-265B-45EB-981D-680E6EAE42A1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530290" y="5065502"/>
                <a:ext cx="424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1B13BE74-D7FA-4B7E-86E3-BDEDFB2477B0}"/>
                  </a:ext>
                </a:extLst>
              </p14:cNvPr>
              <p14:cNvContentPartPr/>
              <p14:nvPr/>
            </p14:nvContentPartPr>
            <p14:xfrm>
              <a:off x="6957250" y="4805222"/>
              <a:ext cx="273600" cy="32976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1B13BE74-D7FA-4B7E-86E3-BDEDFB2477B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939250" y="4787222"/>
                <a:ext cx="3092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89806267-7E85-4227-ABD7-94787CE4A4B6}"/>
                  </a:ext>
                </a:extLst>
              </p14:cNvPr>
              <p14:cNvContentPartPr/>
              <p14:nvPr/>
            </p14:nvContentPartPr>
            <p14:xfrm>
              <a:off x="7485370" y="5106182"/>
              <a:ext cx="6480" cy="9108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89806267-7E85-4227-ABD7-94787CE4A4B6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467730" y="5088182"/>
                <a:ext cx="421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4BC6DEDF-4012-4875-9FDD-BD91EF1E4138}"/>
                  </a:ext>
                </a:extLst>
              </p14:cNvPr>
              <p14:cNvContentPartPr/>
              <p14:nvPr/>
            </p14:nvContentPartPr>
            <p14:xfrm>
              <a:off x="7798210" y="4793702"/>
              <a:ext cx="267480" cy="26172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4BC6DEDF-4012-4875-9FDD-BD91EF1E413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780570" y="4775702"/>
                <a:ext cx="303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4D151172-840E-40C3-B5EC-B8DD20680151}"/>
                  </a:ext>
                </a:extLst>
              </p14:cNvPr>
              <p14:cNvContentPartPr/>
              <p14:nvPr/>
            </p14:nvContentPartPr>
            <p14:xfrm>
              <a:off x="8377450" y="5071982"/>
              <a:ext cx="11880" cy="12528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4D151172-840E-40C3-B5EC-B8DD20680151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359810" y="5054342"/>
                <a:ext cx="47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C37D903A-852F-48A4-A6D3-005820E97A68}"/>
                  </a:ext>
                </a:extLst>
              </p14:cNvPr>
              <p14:cNvContentPartPr/>
              <p14:nvPr/>
            </p14:nvContentPartPr>
            <p14:xfrm>
              <a:off x="8754730" y="4823222"/>
              <a:ext cx="140040" cy="29844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C37D903A-852F-48A4-A6D3-005820E97A68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737090" y="4805222"/>
                <a:ext cx="1756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D4D33C9B-29E3-4FFF-BAC5-6A2D8F9BA81B}"/>
                  </a:ext>
                </a:extLst>
              </p14:cNvPr>
              <p14:cNvContentPartPr/>
              <p14:nvPr/>
            </p14:nvContentPartPr>
            <p14:xfrm>
              <a:off x="505330" y="4867142"/>
              <a:ext cx="199080" cy="30708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D4D33C9B-29E3-4FFF-BAC5-6A2D8F9BA81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87330" y="4849502"/>
                <a:ext cx="2347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C55EE5BF-7BE8-40D4-86E9-019B197B51B9}"/>
                  </a:ext>
                </a:extLst>
              </p14:cNvPr>
              <p14:cNvContentPartPr/>
              <p14:nvPr/>
            </p14:nvContentPartPr>
            <p14:xfrm>
              <a:off x="1868290" y="4986302"/>
              <a:ext cx="176400" cy="6300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C55EE5BF-7BE8-40D4-86E9-019B197B51B9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850650" y="4968662"/>
                <a:ext cx="212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EAE1918C-B164-438D-ADC6-99CF9677F845}"/>
                  </a:ext>
                </a:extLst>
              </p14:cNvPr>
              <p14:cNvContentPartPr/>
              <p14:nvPr/>
            </p14:nvContentPartPr>
            <p14:xfrm>
              <a:off x="1527730" y="4906742"/>
              <a:ext cx="153720" cy="23328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EAE1918C-B164-438D-ADC6-99CF9677F845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509730" y="4889102"/>
                <a:ext cx="189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6B3CB8F3-780B-47F5-8EE2-755CDD6DA53B}"/>
                  </a:ext>
                </a:extLst>
              </p14:cNvPr>
              <p14:cNvContentPartPr/>
              <p14:nvPr/>
            </p14:nvContentPartPr>
            <p14:xfrm>
              <a:off x="817810" y="4889822"/>
              <a:ext cx="448920" cy="28404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6B3CB8F3-780B-47F5-8EE2-755CDD6DA53B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99810" y="4872182"/>
                <a:ext cx="4845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25AB67FD-0910-46DC-A1C8-E8CD0D57B6FA}"/>
                  </a:ext>
                </a:extLst>
              </p14:cNvPr>
              <p14:cNvContentPartPr/>
              <p14:nvPr/>
            </p14:nvContentPartPr>
            <p14:xfrm>
              <a:off x="2226130" y="4794422"/>
              <a:ext cx="210600" cy="36288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25AB67FD-0910-46DC-A1C8-E8CD0D57B6FA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208130" y="4776422"/>
                <a:ext cx="246240" cy="3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11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5E795E6-68D4-479F-BA89-801CDC303BB2}"/>
                  </a:ext>
                </a:extLst>
              </p14:cNvPr>
              <p14:cNvContentPartPr/>
              <p14:nvPr/>
            </p14:nvContentPartPr>
            <p14:xfrm>
              <a:off x="488410" y="221342"/>
              <a:ext cx="6247800" cy="744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5E795E6-68D4-479F-BA89-801CDC303B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410" y="203351"/>
                <a:ext cx="6283440" cy="779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BFA8E7-4E89-458A-B078-999194086F69}"/>
                  </a:ext>
                </a:extLst>
              </p14:cNvPr>
              <p14:cNvContentPartPr/>
              <p14:nvPr/>
            </p14:nvContentPartPr>
            <p14:xfrm>
              <a:off x="335063" y="1147005"/>
              <a:ext cx="1494360" cy="324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BFA8E7-4E89-458A-B078-999194086F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7419" y="1129365"/>
                <a:ext cx="1530009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279F6E1-CC8C-44BF-98D3-8CC08C7E64B8}"/>
                  </a:ext>
                </a:extLst>
              </p14:cNvPr>
              <p14:cNvContentPartPr/>
              <p14:nvPr/>
            </p14:nvContentPartPr>
            <p14:xfrm>
              <a:off x="4066463" y="1283445"/>
              <a:ext cx="108360" cy="114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279F6E1-CC8C-44BF-98D3-8CC08C7E64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48823" y="1265445"/>
                <a:ext cx="1440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2DC415F-9AA6-4081-9BAE-281BC3ADA2AB}"/>
                  </a:ext>
                </a:extLst>
              </p14:cNvPr>
              <p14:cNvContentPartPr/>
              <p14:nvPr/>
            </p14:nvContentPartPr>
            <p14:xfrm>
              <a:off x="4299383" y="1130085"/>
              <a:ext cx="318960" cy="301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2DC415F-9AA6-4081-9BAE-281BC3ADA2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81723" y="1112085"/>
                <a:ext cx="354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80D31EC-CE79-4A09-992D-9609CC013F54}"/>
                  </a:ext>
                </a:extLst>
              </p14:cNvPr>
              <p14:cNvContentPartPr/>
              <p14:nvPr/>
            </p14:nvContentPartPr>
            <p14:xfrm>
              <a:off x="3418823" y="1220805"/>
              <a:ext cx="517320" cy="187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80D31EC-CE79-4A09-992D-9609CC013F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01195" y="1203165"/>
                <a:ext cx="552935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D1D560C-4E7F-44D1-A200-8B49888084E5}"/>
                  </a:ext>
                </a:extLst>
              </p14:cNvPr>
              <p14:cNvContentPartPr/>
              <p14:nvPr/>
            </p14:nvContentPartPr>
            <p14:xfrm>
              <a:off x="4849823" y="1158165"/>
              <a:ext cx="114840" cy="347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D1D560C-4E7F-44D1-A200-8B49888084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31823" y="1140525"/>
                <a:ext cx="1504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EDF4E9C-B18E-4918-991A-00B5B4001DA0}"/>
                  </a:ext>
                </a:extLst>
              </p14:cNvPr>
              <p14:cNvContentPartPr/>
              <p14:nvPr/>
            </p14:nvContentPartPr>
            <p14:xfrm>
              <a:off x="5355983" y="1243485"/>
              <a:ext cx="11880" cy="17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EDF4E9C-B18E-4918-991A-00B5B4001D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37983" y="1225845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B0AA7BC-9EBC-49EA-A327-F0DE29D75D83}"/>
                  </a:ext>
                </a:extLst>
              </p14:cNvPr>
              <p14:cNvContentPartPr/>
              <p14:nvPr/>
            </p14:nvContentPartPr>
            <p14:xfrm>
              <a:off x="5407103" y="1363005"/>
              <a:ext cx="360" cy="11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B0AA7BC-9EBC-49EA-A327-F0DE29D75D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89103" y="1345005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17A5234-F97C-4BB9-A936-08456097CD45}"/>
                  </a:ext>
                </a:extLst>
              </p14:cNvPr>
              <p14:cNvContentPartPr/>
              <p14:nvPr/>
            </p14:nvContentPartPr>
            <p14:xfrm>
              <a:off x="5071943" y="1266525"/>
              <a:ext cx="165240" cy="1879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17A5234-F97C-4BB9-A936-08456097CD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53943" y="1248525"/>
                <a:ext cx="2008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FFB6F77-C8E5-4887-B6B3-F93DC4FF4196}"/>
                  </a:ext>
                </a:extLst>
              </p14:cNvPr>
              <p14:cNvContentPartPr/>
              <p14:nvPr/>
            </p14:nvContentPartPr>
            <p14:xfrm>
              <a:off x="7389263" y="1521765"/>
              <a:ext cx="45720" cy="1029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FFB6F77-C8E5-4887-B6B3-F93DC4FF41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71263" y="1504125"/>
                <a:ext cx="813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987E6BA-FC12-44E4-8832-5EF5936E16FF}"/>
                  </a:ext>
                </a:extLst>
              </p14:cNvPr>
              <p14:cNvContentPartPr/>
              <p14:nvPr/>
            </p14:nvContentPartPr>
            <p14:xfrm>
              <a:off x="7843583" y="1533285"/>
              <a:ext cx="12240" cy="968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987E6BA-FC12-44E4-8832-5EF5936E16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25583" y="1515645"/>
                <a:ext cx="478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54BC3F1-47A7-4EF5-BB1D-F422BC53F4CC}"/>
                  </a:ext>
                </a:extLst>
              </p14:cNvPr>
              <p14:cNvContentPartPr/>
              <p14:nvPr/>
            </p14:nvContentPartPr>
            <p14:xfrm>
              <a:off x="8156063" y="1493685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54BC3F1-47A7-4EF5-BB1D-F422BC53F4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38063" y="14756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B6604AE-09CC-4D72-9695-E82032ECEF7E}"/>
                  </a:ext>
                </a:extLst>
              </p14:cNvPr>
              <p14:cNvContentPartPr/>
              <p14:nvPr/>
            </p14:nvContentPartPr>
            <p14:xfrm>
              <a:off x="8268743" y="1345725"/>
              <a:ext cx="126000" cy="119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B6604AE-09CC-4D72-9695-E82032ECEF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50743" y="1327725"/>
                <a:ext cx="1616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5AE824B-3CC0-4AD8-9591-B10B35FA3AD0}"/>
                  </a:ext>
                </a:extLst>
              </p14:cNvPr>
              <p14:cNvContentPartPr/>
              <p14:nvPr/>
            </p14:nvContentPartPr>
            <p14:xfrm>
              <a:off x="8502383" y="1516365"/>
              <a:ext cx="85680" cy="68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5AE824B-3CC0-4AD8-9591-B10B35FA3A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84383" y="1498365"/>
                <a:ext cx="1213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75AA858-7EF2-4438-B89D-5797FCF8A848}"/>
                  </a:ext>
                </a:extLst>
              </p14:cNvPr>
              <p14:cNvContentPartPr/>
              <p14:nvPr/>
            </p14:nvContentPartPr>
            <p14:xfrm>
              <a:off x="8002703" y="1493685"/>
              <a:ext cx="74160" cy="118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75AA858-7EF2-4438-B89D-5797FCF8A8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84703" y="1475685"/>
                <a:ext cx="109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429E449-4AE7-4B13-8D78-4875F2C608A8}"/>
                  </a:ext>
                </a:extLst>
              </p14:cNvPr>
              <p14:cNvContentPartPr/>
              <p14:nvPr/>
            </p14:nvContentPartPr>
            <p14:xfrm>
              <a:off x="7553783" y="1374165"/>
              <a:ext cx="216360" cy="180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429E449-4AE7-4B13-8D78-4875F2C608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36143" y="1356525"/>
                <a:ext cx="2520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4D443FC-458C-496D-BB2F-07E3038E7CAA}"/>
                  </a:ext>
                </a:extLst>
              </p14:cNvPr>
              <p14:cNvContentPartPr/>
              <p14:nvPr/>
            </p14:nvContentPartPr>
            <p14:xfrm>
              <a:off x="8774903" y="1374165"/>
              <a:ext cx="23040" cy="23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4D443FC-458C-496D-BB2F-07E3038E7CA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57263" y="1356525"/>
                <a:ext cx="586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668CF0E-FFC1-45C2-AAC2-EA812D005265}"/>
                  </a:ext>
                </a:extLst>
              </p14:cNvPr>
              <p14:cNvContentPartPr/>
              <p14:nvPr/>
            </p14:nvContentPartPr>
            <p14:xfrm>
              <a:off x="8826023" y="1504845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668CF0E-FFC1-45C2-AAC2-EA812D0052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08383" y="14872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8D21BF5-CBDE-4BC9-821D-AB31D0D87FB9}"/>
                  </a:ext>
                </a:extLst>
              </p14:cNvPr>
              <p14:cNvContentPartPr/>
              <p14:nvPr/>
            </p14:nvContentPartPr>
            <p14:xfrm>
              <a:off x="9881903" y="1368555"/>
              <a:ext cx="63360" cy="1425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8D21BF5-CBDE-4BC9-821D-AB31D0D87FB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863903" y="1350915"/>
                <a:ext cx="990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50C70CA-0127-4CD5-82CC-BFF20240E82B}"/>
                  </a:ext>
                </a:extLst>
              </p14:cNvPr>
              <p14:cNvContentPartPr/>
              <p14:nvPr/>
            </p14:nvContentPartPr>
            <p14:xfrm>
              <a:off x="10029143" y="1448115"/>
              <a:ext cx="12240" cy="108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50C70CA-0127-4CD5-82CC-BFF20240E82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11503" y="1430115"/>
                <a:ext cx="47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4D8CA25-A733-4B44-9962-637FDE7B7ACC}"/>
                  </a:ext>
                </a:extLst>
              </p14:cNvPr>
              <p14:cNvContentPartPr/>
              <p14:nvPr/>
            </p14:nvContentPartPr>
            <p14:xfrm>
              <a:off x="10126343" y="1380075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4D8CA25-A733-4B44-9962-637FDE7B7A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08703" y="136207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07A65D9-E037-4E34-B6AE-631F993D3A65}"/>
                  </a:ext>
                </a:extLst>
              </p14:cNvPr>
              <p14:cNvContentPartPr/>
              <p14:nvPr/>
            </p14:nvContentPartPr>
            <p14:xfrm>
              <a:off x="10501103" y="1448115"/>
              <a:ext cx="17640" cy="114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07A65D9-E037-4E34-B6AE-631F993D3A6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83103" y="1430115"/>
                <a:ext cx="532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7FE15B3-2315-42BF-8BD2-77BC124F1CC6}"/>
                  </a:ext>
                </a:extLst>
              </p14:cNvPr>
              <p14:cNvContentPartPr/>
              <p14:nvPr/>
            </p14:nvContentPartPr>
            <p14:xfrm>
              <a:off x="11625743" y="1164075"/>
              <a:ext cx="109080" cy="4096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7FE15B3-2315-42BF-8BD2-77BC124F1CC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608103" y="1146435"/>
                <a:ext cx="1447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E8B36B6-69BF-4EBC-85B7-89D79AE2D92B}"/>
                  </a:ext>
                </a:extLst>
              </p14:cNvPr>
              <p14:cNvContentPartPr/>
              <p14:nvPr/>
            </p14:nvContentPartPr>
            <p14:xfrm>
              <a:off x="11330543" y="1408155"/>
              <a:ext cx="193680" cy="148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E8B36B6-69BF-4EBC-85B7-89D79AE2D9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312543" y="1390472"/>
                <a:ext cx="229320" cy="18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D0D76AF-30E1-4ECB-B8B5-E8EB414F8DCF}"/>
                  </a:ext>
                </a:extLst>
              </p14:cNvPr>
              <p14:cNvContentPartPr/>
              <p14:nvPr/>
            </p14:nvContentPartPr>
            <p14:xfrm>
              <a:off x="10597943" y="1374315"/>
              <a:ext cx="670320" cy="3751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D0D76AF-30E1-4ECB-B8B5-E8EB414F8DC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79953" y="1356315"/>
                <a:ext cx="705941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56639E1-1787-4BDC-B404-41EF5CE070B1}"/>
                  </a:ext>
                </a:extLst>
              </p14:cNvPr>
              <p14:cNvContentPartPr/>
              <p14:nvPr/>
            </p14:nvContentPartPr>
            <p14:xfrm>
              <a:off x="10103663" y="1431195"/>
              <a:ext cx="255960" cy="3016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56639E1-1787-4BDC-B404-41EF5CE070B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85663" y="1413195"/>
                <a:ext cx="2916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FF6ECC2-0485-4F2F-B417-B4611205C3AA}"/>
                  </a:ext>
                </a:extLst>
              </p14:cNvPr>
              <p14:cNvContentPartPr/>
              <p14:nvPr/>
            </p14:nvContentPartPr>
            <p14:xfrm>
              <a:off x="9336863" y="1436595"/>
              <a:ext cx="488880" cy="1371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FF6ECC2-0485-4F2F-B417-B4611205C3A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19223" y="1418955"/>
                <a:ext cx="5245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BA2FFD2-ED2F-46C8-8AC1-D88E6E120C43}"/>
                  </a:ext>
                </a:extLst>
              </p14:cNvPr>
              <p14:cNvContentPartPr/>
              <p14:nvPr/>
            </p14:nvContentPartPr>
            <p14:xfrm>
              <a:off x="9069743" y="1419675"/>
              <a:ext cx="188280" cy="170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BA2FFD2-ED2F-46C8-8AC1-D88E6E120C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52069" y="1402035"/>
                <a:ext cx="223988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A989068-A510-42C9-90DD-36F0440411BF}"/>
                  </a:ext>
                </a:extLst>
              </p14:cNvPr>
              <p14:cNvContentPartPr/>
              <p14:nvPr/>
            </p14:nvContentPartPr>
            <p14:xfrm>
              <a:off x="942743" y="1658355"/>
              <a:ext cx="68400" cy="159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A989068-A510-42C9-90DD-36F0440411B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4743" y="1640355"/>
                <a:ext cx="1040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A05D55E-0A3A-470A-BBEE-0EB7C92600E0}"/>
                  </a:ext>
                </a:extLst>
              </p14:cNvPr>
              <p14:cNvContentPartPr/>
              <p14:nvPr/>
            </p14:nvContentPartPr>
            <p14:xfrm>
              <a:off x="891623" y="1550355"/>
              <a:ext cx="612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A05D55E-0A3A-470A-BBEE-0EB7C92600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3623" y="153235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CE56EB5-B367-486C-9BFA-843CD48630C5}"/>
                  </a:ext>
                </a:extLst>
              </p14:cNvPr>
              <p14:cNvContentPartPr/>
              <p14:nvPr/>
            </p14:nvContentPartPr>
            <p14:xfrm>
              <a:off x="1124183" y="1663755"/>
              <a:ext cx="612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CE56EB5-B367-486C-9BFA-843CD48630C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06543" y="164611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8D85C80-34DB-4239-8E37-E1FA695A5243}"/>
                  </a:ext>
                </a:extLst>
              </p14:cNvPr>
              <p14:cNvContentPartPr/>
              <p14:nvPr/>
            </p14:nvContentPartPr>
            <p14:xfrm>
              <a:off x="1124183" y="1771755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8D85C80-34DB-4239-8E37-E1FA695A524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6543" y="17541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D18138E-B430-4D83-8E75-DC1C0D09A63D}"/>
                  </a:ext>
                </a:extLst>
              </p14:cNvPr>
              <p14:cNvContentPartPr/>
              <p14:nvPr/>
            </p14:nvContentPartPr>
            <p14:xfrm>
              <a:off x="1675703" y="1556115"/>
              <a:ext cx="16920" cy="233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D18138E-B430-4D83-8E75-DC1C0D09A6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58063" y="1538115"/>
                <a:ext cx="52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28914EA-EA4F-44B3-9DA3-2C6D92C017ED}"/>
                  </a:ext>
                </a:extLst>
              </p14:cNvPr>
              <p14:cNvContentPartPr/>
              <p14:nvPr/>
            </p14:nvContentPartPr>
            <p14:xfrm>
              <a:off x="1305983" y="1629555"/>
              <a:ext cx="154080" cy="91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28914EA-EA4F-44B3-9DA3-2C6D92C017E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88302" y="1611555"/>
                <a:ext cx="189803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AA697C0-D5ED-4821-B10E-A3310EF6B900}"/>
                  </a:ext>
                </a:extLst>
              </p14:cNvPr>
              <p14:cNvContentPartPr/>
              <p14:nvPr/>
            </p14:nvContentPartPr>
            <p14:xfrm>
              <a:off x="897023" y="2061555"/>
              <a:ext cx="108720" cy="2505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AA697C0-D5ED-4821-B10E-A3310EF6B90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9383" y="2043555"/>
                <a:ext cx="1443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D5A5510-C635-4F71-BF39-16A1BF3EA49A}"/>
                  </a:ext>
                </a:extLst>
              </p14:cNvPr>
              <p14:cNvContentPartPr/>
              <p14:nvPr/>
            </p14:nvContentPartPr>
            <p14:xfrm>
              <a:off x="931223" y="1970475"/>
              <a:ext cx="17280" cy="11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D5A5510-C635-4F71-BF39-16A1BF3EA49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3583" y="1952835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27A54CF-D13D-46EE-9D61-E0E9105E2A18}"/>
                  </a:ext>
                </a:extLst>
              </p14:cNvPr>
              <p14:cNvContentPartPr/>
              <p14:nvPr/>
            </p14:nvContentPartPr>
            <p14:xfrm>
              <a:off x="1084583" y="2021595"/>
              <a:ext cx="360" cy="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27A54CF-D13D-46EE-9D61-E0E9105E2A1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6943" y="200395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C25FABE-CA61-4614-8847-E383BA0BB8A3}"/>
                  </a:ext>
                </a:extLst>
              </p14:cNvPr>
              <p14:cNvContentPartPr/>
              <p14:nvPr/>
            </p14:nvContentPartPr>
            <p14:xfrm>
              <a:off x="1084583" y="2106915"/>
              <a:ext cx="1188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C25FABE-CA61-4614-8847-E383BA0BB8A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66943" y="2089275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D1C80A2-00A2-4225-9472-5D42CDE5DF19}"/>
                  </a:ext>
                </a:extLst>
              </p14:cNvPr>
              <p14:cNvContentPartPr/>
              <p14:nvPr/>
            </p14:nvContentPartPr>
            <p14:xfrm>
              <a:off x="1300583" y="1998195"/>
              <a:ext cx="119520" cy="12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D1C80A2-00A2-4225-9472-5D42CDE5DF1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82583" y="1980555"/>
                <a:ext cx="1551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C53ABCB-58FE-4850-90C4-E27D4E02C219}"/>
                  </a:ext>
                </a:extLst>
              </p14:cNvPr>
              <p14:cNvContentPartPr/>
              <p14:nvPr/>
            </p14:nvContentPartPr>
            <p14:xfrm>
              <a:off x="1305983" y="2095395"/>
              <a:ext cx="85680" cy="61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C53ABCB-58FE-4850-90C4-E27D4E02C2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88343" y="2077755"/>
                <a:ext cx="121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AFED5DB-9584-402B-9C44-4AC92E8C518B}"/>
                  </a:ext>
                </a:extLst>
              </p14:cNvPr>
              <p14:cNvContentPartPr/>
              <p14:nvPr/>
            </p14:nvContentPartPr>
            <p14:xfrm>
              <a:off x="1624223" y="2010435"/>
              <a:ext cx="136800" cy="1537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AFED5DB-9584-402B-9C44-4AC92E8C518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06223" y="1992435"/>
                <a:ext cx="1724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346320B-CB73-41A7-8C8F-EB8CFAAF7904}"/>
                  </a:ext>
                </a:extLst>
              </p14:cNvPr>
              <p14:cNvContentPartPr/>
              <p14:nvPr/>
            </p14:nvContentPartPr>
            <p14:xfrm>
              <a:off x="2032463" y="1124325"/>
              <a:ext cx="1131120" cy="69351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346320B-CB73-41A7-8C8F-EB8CFAAF790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14823" y="1106681"/>
                <a:ext cx="1166760" cy="729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7AA0AD6-579B-4228-80BC-B470D9DC7CD3}"/>
                  </a:ext>
                </a:extLst>
              </p14:cNvPr>
              <p14:cNvContentPartPr/>
              <p14:nvPr/>
            </p14:nvContentPartPr>
            <p14:xfrm>
              <a:off x="4571183" y="1726395"/>
              <a:ext cx="86760" cy="2048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7AA0AD6-579B-4228-80BC-B470D9DC7CD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53183" y="1708395"/>
                <a:ext cx="1224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2FF7F04-5162-4292-AE94-82DB8935E7B1}"/>
                  </a:ext>
                </a:extLst>
              </p14:cNvPr>
              <p14:cNvContentPartPr/>
              <p14:nvPr/>
            </p14:nvContentPartPr>
            <p14:xfrm>
              <a:off x="4799063" y="1703715"/>
              <a:ext cx="68760" cy="96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2FF7F04-5162-4292-AE94-82DB8935E7B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81063" y="1685715"/>
                <a:ext cx="1044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3E122A4-0E7C-4857-84F0-24B95E91831F}"/>
                  </a:ext>
                </a:extLst>
              </p14:cNvPr>
              <p14:cNvContentPartPr/>
              <p14:nvPr/>
            </p14:nvContentPartPr>
            <p14:xfrm>
              <a:off x="4827503" y="1641075"/>
              <a:ext cx="17280" cy="61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3E122A4-0E7C-4857-84F0-24B95E91831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809503" y="1623435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1DE1977-B548-46CF-B419-81DC92581966}"/>
                  </a:ext>
                </a:extLst>
              </p14:cNvPr>
              <p14:cNvContentPartPr/>
              <p14:nvPr/>
            </p14:nvContentPartPr>
            <p14:xfrm>
              <a:off x="4940903" y="1629915"/>
              <a:ext cx="454680" cy="2160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1DE1977-B548-46CF-B419-81DC9258196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23263" y="1611945"/>
                <a:ext cx="490320" cy="251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FEB07C3-327A-4F9E-8114-88E0EAAFFC1F}"/>
                  </a:ext>
                </a:extLst>
              </p14:cNvPr>
              <p14:cNvContentPartPr/>
              <p14:nvPr/>
            </p14:nvContentPartPr>
            <p14:xfrm>
              <a:off x="4008863" y="1590315"/>
              <a:ext cx="466920" cy="2386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FEB07C3-327A-4F9E-8114-88E0EAAFFC1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90863" y="1572675"/>
                <a:ext cx="5025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067B4C0-D192-4AF1-B8D2-33C4509E9F6A}"/>
                  </a:ext>
                </a:extLst>
              </p14:cNvPr>
              <p14:cNvContentPartPr/>
              <p14:nvPr/>
            </p14:nvContentPartPr>
            <p14:xfrm>
              <a:off x="3333863" y="1555395"/>
              <a:ext cx="528480" cy="2224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067B4C0-D192-4AF1-B8D2-33C4509E9F6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15863" y="1537755"/>
                <a:ext cx="564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8D560C0-A60E-408C-A38C-4E16C857C8C1}"/>
                  </a:ext>
                </a:extLst>
              </p14:cNvPr>
              <p14:cNvContentPartPr/>
              <p14:nvPr/>
            </p14:nvContentPartPr>
            <p14:xfrm>
              <a:off x="7400063" y="1726395"/>
              <a:ext cx="23040" cy="1594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8D560C0-A60E-408C-A38C-4E16C857C8C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82423" y="1708395"/>
                <a:ext cx="58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EFA40FA-1229-443B-BE14-CA3D29F6BE45}"/>
                  </a:ext>
                </a:extLst>
              </p14:cNvPr>
              <p14:cNvContentPartPr/>
              <p14:nvPr/>
            </p14:nvContentPartPr>
            <p14:xfrm>
              <a:off x="7548023" y="1709475"/>
              <a:ext cx="198720" cy="2728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EFA40FA-1229-443B-BE14-CA3D29F6BE4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30023" y="1691475"/>
                <a:ext cx="2343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3E69A59-0E74-4750-9E01-5AF8DECF374B}"/>
                  </a:ext>
                </a:extLst>
              </p14:cNvPr>
              <p14:cNvContentPartPr/>
              <p14:nvPr/>
            </p14:nvContentPartPr>
            <p14:xfrm>
              <a:off x="5525903" y="1243485"/>
              <a:ext cx="1766880" cy="60855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3E69A59-0E74-4750-9E01-5AF8DECF374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08263" y="1225841"/>
                <a:ext cx="1802520" cy="644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A04459C-39F5-4BDC-B083-A44732605096}"/>
                  </a:ext>
                </a:extLst>
              </p14:cNvPr>
              <p14:cNvContentPartPr/>
              <p14:nvPr/>
            </p14:nvContentPartPr>
            <p14:xfrm>
              <a:off x="2033183" y="1952835"/>
              <a:ext cx="119880" cy="336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A04459C-39F5-4BDC-B083-A4473260509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015183" y="1935195"/>
                <a:ext cx="1555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02125BB-727D-4712-81BE-96201AE7EB5F}"/>
                  </a:ext>
                </a:extLst>
              </p14:cNvPr>
              <p14:cNvContentPartPr/>
              <p14:nvPr/>
            </p14:nvContentPartPr>
            <p14:xfrm>
              <a:off x="2305343" y="2118435"/>
              <a:ext cx="114480" cy="2563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02125BB-727D-4712-81BE-96201AE7EB5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87343" y="2100435"/>
                <a:ext cx="1501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2C469D2-593C-44D0-A464-DB68EB5F4122}"/>
                  </a:ext>
                </a:extLst>
              </p14:cNvPr>
              <p14:cNvContentPartPr/>
              <p14:nvPr/>
            </p14:nvContentPartPr>
            <p14:xfrm>
              <a:off x="2373743" y="2021595"/>
              <a:ext cx="36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2C469D2-593C-44D0-A464-DB68EB5F41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56103" y="20039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51B8429-48D6-468A-97CD-26AC3A7725D2}"/>
                  </a:ext>
                </a:extLst>
              </p14:cNvPr>
              <p14:cNvContentPartPr/>
              <p14:nvPr/>
            </p14:nvContentPartPr>
            <p14:xfrm>
              <a:off x="2549783" y="2033115"/>
              <a:ext cx="17280" cy="61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51B8429-48D6-468A-97CD-26AC3A7725D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532143" y="2015115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955F132-FED7-4C25-B5C3-DDDC397CD299}"/>
                  </a:ext>
                </a:extLst>
              </p14:cNvPr>
              <p14:cNvContentPartPr/>
              <p14:nvPr/>
            </p14:nvContentPartPr>
            <p14:xfrm>
              <a:off x="4962863" y="2033115"/>
              <a:ext cx="97920" cy="2332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955F132-FED7-4C25-B5C3-DDDC397CD29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945223" y="2015115"/>
                <a:ext cx="133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D73E816-1028-44C0-8555-95CF6D68CC73}"/>
                  </a:ext>
                </a:extLst>
              </p14:cNvPr>
              <p14:cNvContentPartPr/>
              <p14:nvPr/>
            </p14:nvContentPartPr>
            <p14:xfrm>
              <a:off x="5162663" y="2180355"/>
              <a:ext cx="108000" cy="2052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D73E816-1028-44C0-8555-95CF6D68CC7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144663" y="2162715"/>
                <a:ext cx="1436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64C23C0-8155-4BF0-B4D0-12A7C6DA602A}"/>
                  </a:ext>
                </a:extLst>
              </p14:cNvPr>
              <p14:cNvContentPartPr/>
              <p14:nvPr/>
            </p14:nvContentPartPr>
            <p14:xfrm>
              <a:off x="5378303" y="2169555"/>
              <a:ext cx="79920" cy="108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64C23C0-8155-4BF0-B4D0-12A7C6DA602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60663" y="2151555"/>
                <a:ext cx="115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EF43ED2-ABAC-45ED-AC78-F086EC719C9D}"/>
                  </a:ext>
                </a:extLst>
              </p14:cNvPr>
              <p14:cNvContentPartPr/>
              <p14:nvPr/>
            </p14:nvContentPartPr>
            <p14:xfrm>
              <a:off x="5537423" y="2174955"/>
              <a:ext cx="28800" cy="745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EF43ED2-ABAC-45ED-AC78-F086EC719C9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519423" y="2157315"/>
                <a:ext cx="644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892F650-A278-4FFF-8F53-9024741215F2}"/>
                  </a:ext>
                </a:extLst>
              </p14:cNvPr>
              <p14:cNvContentPartPr/>
              <p14:nvPr/>
            </p14:nvContentPartPr>
            <p14:xfrm>
              <a:off x="5639663" y="2067315"/>
              <a:ext cx="346680" cy="199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892F650-A278-4FFF-8F53-9024741215F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621663" y="2049315"/>
                <a:ext cx="382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9BA264E-85AE-43FC-B203-50A153BA1675}"/>
                  </a:ext>
                </a:extLst>
              </p14:cNvPr>
              <p14:cNvContentPartPr/>
              <p14:nvPr/>
            </p14:nvContentPartPr>
            <p14:xfrm>
              <a:off x="4611503" y="2078475"/>
              <a:ext cx="261720" cy="171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9BA264E-85AE-43FC-B203-50A153BA167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593863" y="2060835"/>
                <a:ext cx="2973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5B10583-E705-490A-A65A-739EE835E5B9}"/>
                  </a:ext>
                </a:extLst>
              </p14:cNvPr>
              <p14:cNvContentPartPr/>
              <p14:nvPr/>
            </p14:nvContentPartPr>
            <p14:xfrm>
              <a:off x="4236743" y="2050035"/>
              <a:ext cx="125280" cy="1990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5B10583-E705-490A-A65A-739EE835E5B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218743" y="2032395"/>
                <a:ext cx="1609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324506A-FD51-4C16-A728-87C5312A5F1C}"/>
                  </a:ext>
                </a:extLst>
              </p14:cNvPr>
              <p14:cNvContentPartPr/>
              <p14:nvPr/>
            </p14:nvContentPartPr>
            <p14:xfrm>
              <a:off x="3810143" y="2078475"/>
              <a:ext cx="347760" cy="3675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324506A-FD51-4C16-A728-87C5312A5F1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792503" y="2060835"/>
                <a:ext cx="3834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C1E166F-70C4-4A98-9651-B3422F06325E}"/>
                  </a:ext>
                </a:extLst>
              </p14:cNvPr>
              <p14:cNvContentPartPr/>
              <p14:nvPr/>
            </p14:nvContentPartPr>
            <p14:xfrm>
              <a:off x="3532583" y="2050035"/>
              <a:ext cx="176400" cy="1652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C1E166F-70C4-4A98-9651-B3422F06325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514583" y="2032395"/>
                <a:ext cx="2120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CA37C12-BF4F-4B4D-88D1-9F7272446825}"/>
                  </a:ext>
                </a:extLst>
              </p14:cNvPr>
              <p14:cNvContentPartPr/>
              <p14:nvPr/>
            </p14:nvContentPartPr>
            <p14:xfrm>
              <a:off x="2868023" y="2050035"/>
              <a:ext cx="477360" cy="1879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CA37C12-BF4F-4B4D-88D1-9F727244682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850023" y="2032395"/>
                <a:ext cx="5130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9DA007B-4207-44E9-A997-D58214F585F1}"/>
                  </a:ext>
                </a:extLst>
              </p14:cNvPr>
              <p14:cNvContentPartPr/>
              <p14:nvPr/>
            </p14:nvContentPartPr>
            <p14:xfrm>
              <a:off x="2612783" y="2084235"/>
              <a:ext cx="108000" cy="1537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9DA007B-4207-44E9-A997-D58214F585F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595143" y="2066235"/>
                <a:ext cx="1436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B620B-C997-46D7-9AEC-D1B136827469}"/>
                  </a:ext>
                </a:extLst>
              </p14:cNvPr>
              <p14:cNvContentPartPr/>
              <p14:nvPr/>
            </p14:nvContentPartPr>
            <p14:xfrm>
              <a:off x="7695983" y="2231835"/>
              <a:ext cx="136080" cy="860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B620B-C997-46D7-9AEC-D1B13682746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78343" y="2213835"/>
                <a:ext cx="1717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5041998-537E-4945-A6F0-EE036FC4A0DC}"/>
                  </a:ext>
                </a:extLst>
              </p14:cNvPr>
              <p14:cNvContentPartPr/>
              <p14:nvPr/>
            </p14:nvContentPartPr>
            <p14:xfrm>
              <a:off x="7911263" y="2135355"/>
              <a:ext cx="29160" cy="2048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5041998-537E-4945-A6F0-EE036FC4A0D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893623" y="2117355"/>
                <a:ext cx="648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23D82A5-1768-41AC-AC51-BF0189BD60D7}"/>
                  </a:ext>
                </a:extLst>
              </p14:cNvPr>
              <p14:cNvContentPartPr/>
              <p14:nvPr/>
            </p14:nvContentPartPr>
            <p14:xfrm>
              <a:off x="8104583" y="2061195"/>
              <a:ext cx="131040" cy="2901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23D82A5-1768-41AC-AC51-BF0189BD60D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086583" y="2043555"/>
                <a:ext cx="1666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C16E975-9E8E-4E50-AF3D-26B042896A13}"/>
                  </a:ext>
                </a:extLst>
              </p14:cNvPr>
              <p14:cNvContentPartPr/>
              <p14:nvPr/>
            </p14:nvContentPartPr>
            <p14:xfrm>
              <a:off x="7144463" y="2151915"/>
              <a:ext cx="466200" cy="1656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C16E975-9E8E-4E50-AF3D-26B042896A13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126823" y="2133915"/>
                <a:ext cx="5018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9E7EC05-A702-41D7-A467-BFB4723E0560}"/>
                  </a:ext>
                </a:extLst>
              </p14:cNvPr>
              <p14:cNvContentPartPr/>
              <p14:nvPr/>
            </p14:nvContentPartPr>
            <p14:xfrm>
              <a:off x="6695903" y="2089995"/>
              <a:ext cx="358200" cy="2106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9E7EC05-A702-41D7-A467-BFB4723E056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677903" y="2071995"/>
                <a:ext cx="3938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DD69FAE-CDC6-4886-941D-929B0115C90A}"/>
                  </a:ext>
                </a:extLst>
              </p14:cNvPr>
              <p14:cNvContentPartPr/>
              <p14:nvPr/>
            </p14:nvContentPartPr>
            <p14:xfrm>
              <a:off x="6172823" y="2066955"/>
              <a:ext cx="262440" cy="2224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DD69FAE-CDC6-4886-941D-929B0115C90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155159" y="2049286"/>
                <a:ext cx="298129" cy="258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33597A7-0289-43D4-A921-B4DF5CB96511}"/>
                  </a:ext>
                </a:extLst>
              </p14:cNvPr>
              <p14:cNvContentPartPr/>
              <p14:nvPr/>
            </p14:nvContentPartPr>
            <p14:xfrm>
              <a:off x="766703" y="2703435"/>
              <a:ext cx="34560" cy="741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33597A7-0289-43D4-A921-B4DF5CB9651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48703" y="2685435"/>
                <a:ext cx="702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83D7B50-9B5B-4DA8-870B-EE5B6EAE2AFD}"/>
                  </a:ext>
                </a:extLst>
              </p14:cNvPr>
              <p14:cNvContentPartPr/>
              <p14:nvPr/>
            </p14:nvContentPartPr>
            <p14:xfrm>
              <a:off x="840503" y="2618115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83D7B50-9B5B-4DA8-870B-EE5B6EAE2AF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22503" y="26001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F5E02AA-AF8F-4B11-88C7-04BA3761AA09}"/>
                  </a:ext>
                </a:extLst>
              </p14:cNvPr>
              <p14:cNvContentPartPr/>
              <p14:nvPr/>
            </p14:nvContentPartPr>
            <p14:xfrm>
              <a:off x="925463" y="2618115"/>
              <a:ext cx="210600" cy="1879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F5E02AA-AF8F-4B11-88C7-04BA3761AA0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07823" y="2600115"/>
                <a:ext cx="2462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F59F1F3-8A40-41CE-8308-3315E33953EE}"/>
                  </a:ext>
                </a:extLst>
              </p14:cNvPr>
              <p14:cNvContentPartPr/>
              <p14:nvPr/>
            </p14:nvContentPartPr>
            <p14:xfrm>
              <a:off x="357743" y="2566995"/>
              <a:ext cx="340920" cy="2444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F59F1F3-8A40-41CE-8308-3315E33953E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39762" y="2548995"/>
                <a:ext cx="376522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4032C186-8B47-4776-AB64-5BD207FDC756}"/>
                  </a:ext>
                </a:extLst>
              </p14:cNvPr>
              <p14:cNvContentPartPr/>
              <p14:nvPr/>
            </p14:nvContentPartPr>
            <p14:xfrm>
              <a:off x="1600823" y="2646555"/>
              <a:ext cx="40680" cy="1537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4032C186-8B47-4776-AB64-5BD207FDC75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583183" y="2628555"/>
                <a:ext cx="763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6FB1E79-D6D3-4D87-9694-CE2EAEDBE825}"/>
                  </a:ext>
                </a:extLst>
              </p14:cNvPr>
              <p14:cNvContentPartPr/>
              <p14:nvPr/>
            </p14:nvContentPartPr>
            <p14:xfrm>
              <a:off x="1556183" y="2555475"/>
              <a:ext cx="360" cy="61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6FB1E79-D6D3-4D87-9694-CE2EAEDBE82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38183" y="253783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D9B81A54-B35E-48E7-A9A3-8DC3F7EE49A3}"/>
                  </a:ext>
                </a:extLst>
              </p14:cNvPr>
              <p14:cNvContentPartPr/>
              <p14:nvPr/>
            </p14:nvContentPartPr>
            <p14:xfrm>
              <a:off x="1749143" y="2618115"/>
              <a:ext cx="125280" cy="1479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D9B81A54-B35E-48E7-A9A3-8DC3F7EE49A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731143" y="2600115"/>
                <a:ext cx="160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280DEC8-3071-4904-96C7-27D3841B6D31}"/>
                  </a:ext>
                </a:extLst>
              </p14:cNvPr>
              <p14:cNvContentPartPr/>
              <p14:nvPr/>
            </p14:nvContentPartPr>
            <p14:xfrm>
              <a:off x="2015903" y="2680395"/>
              <a:ext cx="136800" cy="2505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280DEC8-3071-4904-96C7-27D3841B6D3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998263" y="2662755"/>
                <a:ext cx="1724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3BAA88F-97B2-45C8-81FD-520478885A45}"/>
                  </a:ext>
                </a:extLst>
              </p14:cNvPr>
              <p14:cNvContentPartPr/>
              <p14:nvPr/>
            </p14:nvContentPartPr>
            <p14:xfrm>
              <a:off x="1998983" y="2572755"/>
              <a:ext cx="6120" cy="61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3BAA88F-97B2-45C8-81FD-520478885A4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981343" y="255475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356F82A-6464-44D0-876D-587D30FD4FA3}"/>
                  </a:ext>
                </a:extLst>
              </p14:cNvPr>
              <p14:cNvContentPartPr/>
              <p14:nvPr/>
            </p14:nvContentPartPr>
            <p14:xfrm>
              <a:off x="1442423" y="3140475"/>
              <a:ext cx="278640" cy="1483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356F82A-6464-44D0-876D-587D30FD4FA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424423" y="3122475"/>
                <a:ext cx="314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D3C4135C-64DC-4F9D-A781-DCF0C8AE1820}"/>
                  </a:ext>
                </a:extLst>
              </p14:cNvPr>
              <p14:cNvContentPartPr/>
              <p14:nvPr/>
            </p14:nvContentPartPr>
            <p14:xfrm>
              <a:off x="1908263" y="3123555"/>
              <a:ext cx="17280" cy="61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D3C4135C-64DC-4F9D-A781-DCF0C8AE182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890263" y="3105555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49BF677-0A06-4EC4-B457-3E4D481504F5}"/>
                  </a:ext>
                </a:extLst>
              </p14:cNvPr>
              <p14:cNvContentPartPr/>
              <p14:nvPr/>
            </p14:nvContentPartPr>
            <p14:xfrm>
              <a:off x="1908263" y="3214275"/>
              <a:ext cx="11880" cy="118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49BF677-0A06-4EC4-B457-3E4D481504F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890263" y="3196635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636A333-FC86-4185-9018-C5A22AEDD727}"/>
                  </a:ext>
                </a:extLst>
              </p14:cNvPr>
              <p14:cNvContentPartPr/>
              <p14:nvPr/>
            </p14:nvContentPartPr>
            <p14:xfrm>
              <a:off x="2203463" y="3134355"/>
              <a:ext cx="165240" cy="180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636A333-FC86-4185-9018-C5A22AEDD72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185823" y="3116715"/>
                <a:ext cx="200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1E0023C-8C21-4BD6-B11F-4178F8DC3A5B}"/>
                  </a:ext>
                </a:extLst>
              </p14:cNvPr>
              <p14:cNvContentPartPr/>
              <p14:nvPr/>
            </p14:nvContentPartPr>
            <p14:xfrm>
              <a:off x="2231903" y="3236595"/>
              <a:ext cx="119520" cy="2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1E0023C-8C21-4BD6-B11F-4178F8DC3A5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213903" y="3218955"/>
                <a:ext cx="1551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0C58867-F7A5-47E2-92BF-7AA089F5101C}"/>
                  </a:ext>
                </a:extLst>
              </p14:cNvPr>
              <p14:cNvContentPartPr/>
              <p14:nvPr/>
            </p14:nvContentPartPr>
            <p14:xfrm>
              <a:off x="2595143" y="3021315"/>
              <a:ext cx="136800" cy="2901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0C58867-F7A5-47E2-92BF-7AA089F5101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577143" y="3003675"/>
                <a:ext cx="1724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E4D181C7-3D81-4BA3-80BE-7E8BEEAA7AA5}"/>
                  </a:ext>
                </a:extLst>
              </p14:cNvPr>
              <p14:cNvContentPartPr/>
              <p14:nvPr/>
            </p14:nvContentPartPr>
            <p14:xfrm>
              <a:off x="3600623" y="2964435"/>
              <a:ext cx="91080" cy="2901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E4D181C7-3D81-4BA3-80BE-7E8BEEAA7AA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582983" y="2946795"/>
                <a:ext cx="1267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7A2E1E7-9673-475C-943D-E122C8F4EF3C}"/>
                  </a:ext>
                </a:extLst>
              </p14:cNvPr>
              <p14:cNvContentPartPr/>
              <p14:nvPr/>
            </p14:nvContentPartPr>
            <p14:xfrm>
              <a:off x="3373463" y="2958675"/>
              <a:ext cx="11880" cy="61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7A2E1E7-9673-475C-943D-E122C8F4EF3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355463" y="2941035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6DCA820D-2B00-4833-B1AC-C5D3CBAB72A2}"/>
                  </a:ext>
                </a:extLst>
              </p14:cNvPr>
              <p14:cNvContentPartPr/>
              <p14:nvPr/>
            </p14:nvContentPartPr>
            <p14:xfrm>
              <a:off x="4282103" y="2992875"/>
              <a:ext cx="170640" cy="3358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6DCA820D-2B00-4833-B1AC-C5D3CBAB72A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264463" y="2975235"/>
                <a:ext cx="206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2D62C677-0D4A-4774-B973-8B713BB81214}"/>
                  </a:ext>
                </a:extLst>
              </p14:cNvPr>
              <p14:cNvContentPartPr/>
              <p14:nvPr/>
            </p14:nvContentPartPr>
            <p14:xfrm>
              <a:off x="3776663" y="2992875"/>
              <a:ext cx="315720" cy="2901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2D62C677-0D4A-4774-B973-8B713BB8121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759043" y="2975235"/>
                <a:ext cx="351319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D6E35FC-D4A2-480A-BC60-F221FF275181}"/>
                  </a:ext>
                </a:extLst>
              </p14:cNvPr>
              <p14:cNvContentPartPr/>
              <p14:nvPr/>
            </p14:nvContentPartPr>
            <p14:xfrm>
              <a:off x="3174743" y="3066675"/>
              <a:ext cx="335520" cy="3020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D6E35FC-D4A2-480A-BC60-F221FF27518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56743" y="3049035"/>
                <a:ext cx="3711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C81E4BFB-48E1-40A1-9E0C-525532DD5CEB}"/>
                  </a:ext>
                </a:extLst>
              </p14:cNvPr>
              <p14:cNvContentPartPr/>
              <p14:nvPr/>
            </p14:nvContentPartPr>
            <p14:xfrm>
              <a:off x="2839223" y="2981715"/>
              <a:ext cx="210960" cy="2728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C81E4BFB-48E1-40A1-9E0C-525532DD5CE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821583" y="2963715"/>
                <a:ext cx="246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ACDC1E74-7605-451E-961B-1F26F2343F35}"/>
                  </a:ext>
                </a:extLst>
              </p14:cNvPr>
              <p14:cNvContentPartPr/>
              <p14:nvPr/>
            </p14:nvContentPartPr>
            <p14:xfrm>
              <a:off x="1692263" y="4009515"/>
              <a:ext cx="96840" cy="1594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ACDC1E74-7605-451E-961B-1F26F2343F3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674263" y="3991875"/>
                <a:ext cx="1324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B5F6C8B-1AEE-420E-B1D9-76AD08BDDC82}"/>
                  </a:ext>
                </a:extLst>
              </p14:cNvPr>
              <p14:cNvContentPartPr/>
              <p14:nvPr/>
            </p14:nvContentPartPr>
            <p14:xfrm>
              <a:off x="1874063" y="4032195"/>
              <a:ext cx="176400" cy="1508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B5F6C8B-1AEE-420E-B1D9-76AD08BDDC8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856063" y="4014195"/>
                <a:ext cx="212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24EBDF5-0E1F-49B9-84BB-A0300918A654}"/>
                  </a:ext>
                </a:extLst>
              </p14:cNvPr>
              <p14:cNvContentPartPr/>
              <p14:nvPr/>
            </p14:nvContentPartPr>
            <p14:xfrm>
              <a:off x="1368623" y="3975315"/>
              <a:ext cx="233280" cy="2224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24EBDF5-0E1F-49B9-84BB-A0300918A65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350623" y="3957675"/>
                <a:ext cx="2689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4E7BBE02-3096-4E25-8950-DE4745CF92F3}"/>
                  </a:ext>
                </a:extLst>
              </p14:cNvPr>
              <p14:cNvContentPartPr/>
              <p14:nvPr/>
            </p14:nvContentPartPr>
            <p14:xfrm>
              <a:off x="1391303" y="3520995"/>
              <a:ext cx="363960" cy="2502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4E7BBE02-3096-4E25-8950-DE4745CF92F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373303" y="3503021"/>
                <a:ext cx="399600" cy="285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645AD6D-A156-42C0-8F67-336CB92B27E4}"/>
                  </a:ext>
                </a:extLst>
              </p14:cNvPr>
              <p14:cNvContentPartPr/>
              <p14:nvPr/>
            </p14:nvContentPartPr>
            <p14:xfrm>
              <a:off x="2391023" y="3532515"/>
              <a:ext cx="125280" cy="1537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645AD6D-A156-42C0-8F67-336CB92B27E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373023" y="3514515"/>
                <a:ext cx="1609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C85CB19-060C-46EB-890C-BD7965EC48DE}"/>
                  </a:ext>
                </a:extLst>
              </p14:cNvPr>
              <p14:cNvContentPartPr/>
              <p14:nvPr/>
            </p14:nvContentPartPr>
            <p14:xfrm>
              <a:off x="2085743" y="3532515"/>
              <a:ext cx="157680" cy="2048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C85CB19-060C-46EB-890C-BD7965EC48D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068103" y="3514515"/>
                <a:ext cx="193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AA020EB5-32C5-42B3-9AF8-DCA6F41A4E64}"/>
                  </a:ext>
                </a:extLst>
              </p14:cNvPr>
              <p14:cNvContentPartPr/>
              <p14:nvPr/>
            </p14:nvContentPartPr>
            <p14:xfrm>
              <a:off x="2635103" y="3543675"/>
              <a:ext cx="397800" cy="1879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A020EB5-32C5-42B3-9AF8-DCA6F41A4E6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617119" y="3526035"/>
                <a:ext cx="433408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5C66AC20-085F-4441-BE26-7583A90AD861}"/>
                  </a:ext>
                </a:extLst>
              </p14:cNvPr>
              <p14:cNvContentPartPr/>
              <p14:nvPr/>
            </p14:nvContentPartPr>
            <p14:xfrm>
              <a:off x="3651743" y="3651315"/>
              <a:ext cx="301680" cy="9792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5C66AC20-085F-4441-BE26-7583A90AD86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633743" y="3633315"/>
                <a:ext cx="3373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9DA2D255-2EC6-4E1D-A4EE-BC2632B6DB38}"/>
                  </a:ext>
                </a:extLst>
              </p14:cNvPr>
              <p14:cNvContentPartPr/>
              <p14:nvPr/>
            </p14:nvContentPartPr>
            <p14:xfrm>
              <a:off x="3197423" y="3492555"/>
              <a:ext cx="352440" cy="2332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9DA2D255-2EC6-4E1D-A4EE-BC2632B6DB3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179423" y="3474915"/>
                <a:ext cx="3880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E5A6C9C4-5ED4-456D-B7D1-6F30FBF4287C}"/>
                  </a:ext>
                </a:extLst>
              </p14:cNvPr>
              <p14:cNvContentPartPr/>
              <p14:nvPr/>
            </p14:nvContentPartPr>
            <p14:xfrm>
              <a:off x="4219823" y="3572115"/>
              <a:ext cx="57240" cy="12528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E5A6C9C4-5ED4-456D-B7D1-6F30FBF4287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201823" y="3554475"/>
                <a:ext cx="928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4A643426-F9EF-4B1E-99A8-7C088D592B61}"/>
                  </a:ext>
                </a:extLst>
              </p14:cNvPr>
              <p14:cNvContentPartPr/>
              <p14:nvPr/>
            </p14:nvContentPartPr>
            <p14:xfrm>
              <a:off x="4146023" y="3515595"/>
              <a:ext cx="11880" cy="118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A643426-F9EF-4B1E-99A8-7C088D592B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128023" y="3497595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6EE82C27-A663-4AAB-9C7E-BB8B543D94ED}"/>
                  </a:ext>
                </a:extLst>
              </p14:cNvPr>
              <p14:cNvContentPartPr/>
              <p14:nvPr/>
            </p14:nvContentPartPr>
            <p14:xfrm>
              <a:off x="4412783" y="3504075"/>
              <a:ext cx="360" cy="61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6EE82C27-A663-4AAB-9C7E-BB8B543D94E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95143" y="348607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D93A3A71-11A1-481E-B589-89A15883F0E1}"/>
                  </a:ext>
                </a:extLst>
              </p14:cNvPr>
              <p14:cNvContentPartPr/>
              <p14:nvPr/>
            </p14:nvContentPartPr>
            <p14:xfrm>
              <a:off x="4418543" y="3634755"/>
              <a:ext cx="360" cy="3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D93A3A71-11A1-481E-B589-89A15883F0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00543" y="36167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CFA8663-73DE-4F8E-93A9-54286C7FB37D}"/>
                  </a:ext>
                </a:extLst>
              </p14:cNvPr>
              <p14:cNvContentPartPr/>
              <p14:nvPr/>
            </p14:nvContentPartPr>
            <p14:xfrm>
              <a:off x="4685303" y="3543675"/>
              <a:ext cx="255960" cy="1141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CFA8663-73DE-4F8E-93A9-54286C7FB37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667663" y="3526035"/>
                <a:ext cx="291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7374983F-1A5D-47ED-8731-C72C8F0A2B4C}"/>
                  </a:ext>
                </a:extLst>
              </p14:cNvPr>
              <p14:cNvContentPartPr/>
              <p14:nvPr/>
            </p14:nvContentPartPr>
            <p14:xfrm>
              <a:off x="5463623" y="3475635"/>
              <a:ext cx="23040" cy="1594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7374983F-1A5D-47ED-8731-C72C8F0A2B4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445623" y="3457995"/>
                <a:ext cx="58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DA1AFD75-55FD-405F-BC98-A7FC0082849B}"/>
                  </a:ext>
                </a:extLst>
              </p14:cNvPr>
              <p14:cNvContentPartPr/>
              <p14:nvPr/>
            </p14:nvContentPartPr>
            <p14:xfrm>
              <a:off x="5043143" y="3498315"/>
              <a:ext cx="182160" cy="1252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DA1AFD75-55FD-405F-BC98-A7FC0082849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025503" y="3480675"/>
                <a:ext cx="2178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DF5E5AC-4370-4C81-ACF2-807DA30C4A75}"/>
                  </a:ext>
                </a:extLst>
              </p14:cNvPr>
              <p14:cNvContentPartPr/>
              <p14:nvPr/>
            </p14:nvContentPartPr>
            <p14:xfrm>
              <a:off x="2334503" y="4049475"/>
              <a:ext cx="119880" cy="2617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DF5E5AC-4370-4C81-ACF2-807DA30C4A7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316503" y="4031475"/>
                <a:ext cx="1555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B6712751-8719-47D3-B18E-A95B5B51E1E4}"/>
                  </a:ext>
                </a:extLst>
              </p14:cNvPr>
              <p14:cNvContentPartPr/>
              <p14:nvPr/>
            </p14:nvContentPartPr>
            <p14:xfrm>
              <a:off x="2419463" y="3947235"/>
              <a:ext cx="6120" cy="3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B6712751-8719-47D3-B18E-A95B5B51E1E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01463" y="392923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9DFEF066-B4A3-4FA6-BAB9-1FA5E25BCE20}"/>
                  </a:ext>
                </a:extLst>
              </p14:cNvPr>
              <p14:cNvContentPartPr/>
              <p14:nvPr/>
            </p14:nvContentPartPr>
            <p14:xfrm>
              <a:off x="2562743" y="4003755"/>
              <a:ext cx="10080" cy="61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9DFEF066-B4A3-4FA6-BAB9-1FA5E25BCE20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545103" y="3986115"/>
                <a:ext cx="45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A8F1EA1-D8B1-48B4-951C-F1F19531145B}"/>
                  </a:ext>
                </a:extLst>
              </p14:cNvPr>
              <p14:cNvContentPartPr/>
              <p14:nvPr/>
            </p14:nvContentPartPr>
            <p14:xfrm>
              <a:off x="2583983" y="4100595"/>
              <a:ext cx="6120" cy="172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A8F1EA1-D8B1-48B4-951C-F1F19531145B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2565983" y="4082595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0722DE14-62A3-41CC-B28C-8222CF9DCFC0}"/>
                  </a:ext>
                </a:extLst>
              </p14:cNvPr>
              <p14:cNvContentPartPr/>
              <p14:nvPr/>
            </p14:nvContentPartPr>
            <p14:xfrm>
              <a:off x="2788463" y="4015275"/>
              <a:ext cx="142200" cy="234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0722DE14-62A3-41CC-B28C-8222CF9DCFC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770463" y="3997275"/>
                <a:ext cx="1778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05DE05D1-D98E-44E7-AE5C-3E72F60E0C3B}"/>
                  </a:ext>
                </a:extLst>
              </p14:cNvPr>
              <p14:cNvContentPartPr/>
              <p14:nvPr/>
            </p14:nvContentPartPr>
            <p14:xfrm>
              <a:off x="2816903" y="4083315"/>
              <a:ext cx="165240" cy="176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05DE05D1-D98E-44E7-AE5C-3E72F60E0C3B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798903" y="4065675"/>
                <a:ext cx="200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CB1D622-83BA-4819-9BAF-4733CBAD91E8}"/>
                  </a:ext>
                </a:extLst>
              </p14:cNvPr>
              <p14:cNvContentPartPr/>
              <p14:nvPr/>
            </p14:nvContentPartPr>
            <p14:xfrm>
              <a:off x="3191663" y="4015275"/>
              <a:ext cx="301320" cy="968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CB1D622-83BA-4819-9BAF-4733CBAD91E8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173663" y="3997275"/>
                <a:ext cx="3369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39F8C0E4-0249-4D83-8AE1-D9394B44725A}"/>
                  </a:ext>
                </a:extLst>
              </p14:cNvPr>
              <p14:cNvContentPartPr/>
              <p14:nvPr/>
            </p14:nvContentPartPr>
            <p14:xfrm>
              <a:off x="289343" y="4571475"/>
              <a:ext cx="250560" cy="2167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39F8C0E4-0249-4D83-8AE1-D9394B44725A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71678" y="4553475"/>
                <a:ext cx="286251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815D8AD9-770C-463E-9996-8A3BB99976EF}"/>
                  </a:ext>
                </a:extLst>
              </p14:cNvPr>
              <p14:cNvContentPartPr/>
              <p14:nvPr/>
            </p14:nvContentPartPr>
            <p14:xfrm>
              <a:off x="1135703" y="4634115"/>
              <a:ext cx="153720" cy="799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815D8AD9-770C-463E-9996-8A3BB99976E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118063" y="4616475"/>
                <a:ext cx="1893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6AF6A3B5-6F2D-4760-8968-21752DC2CD39}"/>
                  </a:ext>
                </a:extLst>
              </p14:cNvPr>
              <p14:cNvContentPartPr/>
              <p14:nvPr/>
            </p14:nvContentPartPr>
            <p14:xfrm>
              <a:off x="824303" y="4554915"/>
              <a:ext cx="164160" cy="2617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6AF6A3B5-6F2D-4760-8968-21752DC2CD39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06303" y="4536915"/>
                <a:ext cx="1998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DF9B57AE-CD0C-4D9E-9E9A-68D802CBB616}"/>
                  </a:ext>
                </a:extLst>
              </p14:cNvPr>
              <p14:cNvContentPartPr/>
              <p14:nvPr/>
            </p14:nvContentPartPr>
            <p14:xfrm>
              <a:off x="1447823" y="4594515"/>
              <a:ext cx="165240" cy="1479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DF9B57AE-CD0C-4D9E-9E9A-68D802CBB61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430183" y="4576875"/>
                <a:ext cx="2008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543170B-2A34-4CA6-A055-7B5E58C3910E}"/>
                  </a:ext>
                </a:extLst>
              </p14:cNvPr>
              <p14:cNvContentPartPr/>
              <p14:nvPr/>
            </p14:nvContentPartPr>
            <p14:xfrm>
              <a:off x="1714943" y="4668315"/>
              <a:ext cx="34560" cy="15372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543170B-2A34-4CA6-A055-7B5E58C3910E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697303" y="4650675"/>
                <a:ext cx="70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562804F-5A1B-44B3-9E6A-973A898F4B88}"/>
                  </a:ext>
                </a:extLst>
              </p14:cNvPr>
              <p14:cNvContentPartPr/>
              <p14:nvPr/>
            </p14:nvContentPartPr>
            <p14:xfrm>
              <a:off x="2407943" y="4707915"/>
              <a:ext cx="96840" cy="1141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562804F-5A1B-44B3-9E6A-973A898F4B88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389943" y="4689915"/>
                <a:ext cx="132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6F5C406E-6B44-40E9-BA93-AC59C5391404}"/>
                  </a:ext>
                </a:extLst>
              </p14:cNvPr>
              <p14:cNvContentPartPr/>
              <p14:nvPr/>
            </p14:nvContentPartPr>
            <p14:xfrm>
              <a:off x="2583983" y="4707195"/>
              <a:ext cx="134280" cy="8064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6F5C406E-6B44-40E9-BA93-AC59C539140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565983" y="4689555"/>
                <a:ext cx="169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45F71A91-A546-4EBF-A2BA-495D323E23CA}"/>
                  </a:ext>
                </a:extLst>
              </p14:cNvPr>
              <p14:cNvContentPartPr/>
              <p14:nvPr/>
            </p14:nvContentPartPr>
            <p14:xfrm>
              <a:off x="1953623" y="4554915"/>
              <a:ext cx="386640" cy="22752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45F71A91-A546-4EBF-A2BA-495D323E23CA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935623" y="4536915"/>
                <a:ext cx="4222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02CC4F36-F21E-4D10-987A-0FC0A2F5870A}"/>
                  </a:ext>
                </a:extLst>
              </p14:cNvPr>
              <p14:cNvContentPartPr/>
              <p14:nvPr/>
            </p14:nvContentPartPr>
            <p14:xfrm>
              <a:off x="2976023" y="4594515"/>
              <a:ext cx="360" cy="1652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02CC4F36-F21E-4D10-987A-0FC0A2F5870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958023" y="4576875"/>
                <a:ext cx="36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D1FA38DD-455D-4194-AA5D-CE35042B2559}"/>
                  </a:ext>
                </a:extLst>
              </p14:cNvPr>
              <p14:cNvContentPartPr/>
              <p14:nvPr/>
            </p14:nvContentPartPr>
            <p14:xfrm>
              <a:off x="3077903" y="4639875"/>
              <a:ext cx="126000" cy="1263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D1FA38DD-455D-4194-AA5D-CE35042B2559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060263" y="4621875"/>
                <a:ext cx="161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9050CF37-8D67-4521-86B7-83CB13E30F5C}"/>
                  </a:ext>
                </a:extLst>
              </p14:cNvPr>
              <p14:cNvContentPartPr/>
              <p14:nvPr/>
            </p14:nvContentPartPr>
            <p14:xfrm>
              <a:off x="3287783" y="4634115"/>
              <a:ext cx="80280" cy="1083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9050CF37-8D67-4521-86B7-83CB13E30F5C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269783" y="4616475"/>
                <a:ext cx="115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8D96FD8B-4D83-43EF-86F3-B5D65442D002}"/>
                  </a:ext>
                </a:extLst>
              </p14:cNvPr>
              <p14:cNvContentPartPr/>
              <p14:nvPr/>
            </p14:nvContentPartPr>
            <p14:xfrm>
              <a:off x="4441223" y="4577595"/>
              <a:ext cx="6120" cy="612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8D96FD8B-4D83-43EF-86F3-B5D65442D002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423223" y="455959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7890CDD4-B8E1-4FE4-BA6B-C2C89B708202}"/>
                  </a:ext>
                </a:extLst>
              </p14:cNvPr>
              <p14:cNvContentPartPr/>
              <p14:nvPr/>
            </p14:nvContentPartPr>
            <p14:xfrm>
              <a:off x="4441223" y="4639875"/>
              <a:ext cx="11880" cy="612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7890CDD4-B8E1-4FE4-BA6B-C2C89B70820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423223" y="4622235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157FC858-72A4-4CEB-8D77-9FE0264B8FA3}"/>
                  </a:ext>
                </a:extLst>
              </p14:cNvPr>
              <p14:cNvContentPartPr/>
              <p14:nvPr/>
            </p14:nvContentPartPr>
            <p14:xfrm>
              <a:off x="3958823" y="4610715"/>
              <a:ext cx="335160" cy="12636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157FC858-72A4-4CEB-8D77-9FE0264B8FA3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940823" y="4593075"/>
                <a:ext cx="3708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008780CE-5751-40EA-A438-F8C7566D2411}"/>
                  </a:ext>
                </a:extLst>
              </p14:cNvPr>
              <p14:cNvContentPartPr/>
              <p14:nvPr/>
            </p14:nvContentPartPr>
            <p14:xfrm>
              <a:off x="3458423" y="4549155"/>
              <a:ext cx="398160" cy="21060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008780CE-5751-40EA-A438-F8C7566D2411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440423" y="4531155"/>
                <a:ext cx="4338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4591629-72BF-4392-A725-0829CB8127A9}"/>
                  </a:ext>
                </a:extLst>
              </p14:cNvPr>
              <p14:cNvContentPartPr/>
              <p14:nvPr/>
            </p14:nvContentPartPr>
            <p14:xfrm>
              <a:off x="4980863" y="4543395"/>
              <a:ext cx="102600" cy="1310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4591629-72BF-4392-A725-0829CB8127A9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962863" y="4525755"/>
                <a:ext cx="1382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C1AB264-3355-4E39-8870-BC1DB5AAA03D}"/>
                  </a:ext>
                </a:extLst>
              </p14:cNvPr>
              <p14:cNvContentPartPr/>
              <p14:nvPr/>
            </p14:nvContentPartPr>
            <p14:xfrm>
              <a:off x="4929743" y="4424235"/>
              <a:ext cx="360" cy="1728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C1AB264-3355-4E39-8870-BC1DB5AAA03D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911743" y="4406235"/>
                <a:ext cx="360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626612B0-F95D-4B70-B766-8EB1346ED6A2}"/>
                  </a:ext>
                </a:extLst>
              </p14:cNvPr>
              <p14:cNvContentPartPr/>
              <p14:nvPr/>
            </p14:nvContentPartPr>
            <p14:xfrm>
              <a:off x="4617263" y="4583355"/>
              <a:ext cx="142200" cy="630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626612B0-F95D-4B70-B766-8EB1346ED6A2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599263" y="4565355"/>
                <a:ext cx="1778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AC9D36F9-19F2-4FC0-B130-70A0D8432BD7}"/>
                  </a:ext>
                </a:extLst>
              </p14:cNvPr>
              <p14:cNvContentPartPr/>
              <p14:nvPr/>
            </p14:nvContentPartPr>
            <p14:xfrm>
              <a:off x="590303" y="5151075"/>
              <a:ext cx="102960" cy="1767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AC9D36F9-19F2-4FC0-B130-70A0D8432BD7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572663" y="5133435"/>
                <a:ext cx="1386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8A7F53DA-0CCB-448E-8E52-278DC01B121E}"/>
                  </a:ext>
                </a:extLst>
              </p14:cNvPr>
              <p14:cNvContentPartPr/>
              <p14:nvPr/>
            </p14:nvContentPartPr>
            <p14:xfrm>
              <a:off x="783983" y="5190675"/>
              <a:ext cx="113400" cy="1425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8A7F53DA-0CCB-448E-8E52-278DC01B121E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765983" y="5172675"/>
                <a:ext cx="149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AABF9C68-FBBC-43D5-A8EE-43CD82EDEC08}"/>
                  </a:ext>
                </a:extLst>
              </p14:cNvPr>
              <p14:cNvContentPartPr/>
              <p14:nvPr/>
            </p14:nvContentPartPr>
            <p14:xfrm>
              <a:off x="260903" y="5128395"/>
              <a:ext cx="233280" cy="20520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AABF9C68-FBBC-43D5-A8EE-43CD82EDEC08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43263" y="5110755"/>
                <a:ext cx="2689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C8C434A8-F32C-4F29-88B6-919A0A109C2E}"/>
                  </a:ext>
                </a:extLst>
              </p14:cNvPr>
              <p14:cNvContentPartPr/>
              <p14:nvPr/>
            </p14:nvContentPartPr>
            <p14:xfrm>
              <a:off x="1141463" y="5054595"/>
              <a:ext cx="40680" cy="21636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C8C434A8-F32C-4F29-88B6-919A0A109C2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123463" y="5036595"/>
                <a:ext cx="76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4F59C593-CFE4-4232-B369-30943873372B}"/>
                  </a:ext>
                </a:extLst>
              </p14:cNvPr>
              <p14:cNvContentPartPr/>
              <p14:nvPr/>
            </p14:nvContentPartPr>
            <p14:xfrm>
              <a:off x="1260623" y="5145315"/>
              <a:ext cx="108360" cy="1083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4F59C593-CFE4-4232-B369-30943873372B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242983" y="5127675"/>
                <a:ext cx="144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84413C9C-11CE-44CB-9949-5D89ADC672F3}"/>
                  </a:ext>
                </a:extLst>
              </p14:cNvPr>
              <p14:cNvContentPartPr/>
              <p14:nvPr/>
            </p14:nvContentPartPr>
            <p14:xfrm>
              <a:off x="1447823" y="5145315"/>
              <a:ext cx="68760" cy="1425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84413C9C-11CE-44CB-9949-5D89ADC672F3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430183" y="5127315"/>
                <a:ext cx="1044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327DB9AD-DDC9-482A-8B6E-8919DBB01490}"/>
                  </a:ext>
                </a:extLst>
              </p14:cNvPr>
              <p14:cNvContentPartPr/>
              <p14:nvPr/>
            </p14:nvContentPartPr>
            <p14:xfrm>
              <a:off x="2510183" y="5156835"/>
              <a:ext cx="6120" cy="61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327DB9AD-DDC9-482A-8B6E-8919DBB01490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492183" y="513883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40EFB45B-C694-418C-A053-81384DEDAF08}"/>
                  </a:ext>
                </a:extLst>
              </p14:cNvPr>
              <p14:cNvContentPartPr/>
              <p14:nvPr/>
            </p14:nvContentPartPr>
            <p14:xfrm>
              <a:off x="2498663" y="5219115"/>
              <a:ext cx="360" cy="1188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40EFB45B-C694-418C-A053-81384DEDAF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81023" y="5201475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DB0F7413-D582-42FD-A913-F327E12CD5C2}"/>
                  </a:ext>
                </a:extLst>
              </p14:cNvPr>
              <p14:cNvContentPartPr/>
              <p14:nvPr/>
            </p14:nvContentPartPr>
            <p14:xfrm>
              <a:off x="2714663" y="5116875"/>
              <a:ext cx="131040" cy="612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DB0F7413-D582-42FD-A913-F327E12CD5C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696663" y="5099235"/>
                <a:ext cx="166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4904548A-C947-4BF2-B06C-79FFE61B0071}"/>
                  </a:ext>
                </a:extLst>
              </p14:cNvPr>
              <p14:cNvContentPartPr/>
              <p14:nvPr/>
            </p14:nvContentPartPr>
            <p14:xfrm>
              <a:off x="2743103" y="5191035"/>
              <a:ext cx="119520" cy="1188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4904548A-C947-4BF2-B06C-79FFE61B007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725103" y="5173035"/>
                <a:ext cx="155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92C98F49-2409-4F53-9435-B97BFEA4BA91}"/>
                  </a:ext>
                </a:extLst>
              </p14:cNvPr>
              <p14:cNvContentPartPr/>
              <p14:nvPr/>
            </p14:nvContentPartPr>
            <p14:xfrm>
              <a:off x="2997983" y="5077275"/>
              <a:ext cx="188280" cy="16308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92C98F49-2409-4F53-9435-B97BFEA4BA91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980343" y="5059275"/>
                <a:ext cx="2239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CAC520CD-01DA-4BEA-8472-27781A967B7D}"/>
                  </a:ext>
                </a:extLst>
              </p14:cNvPr>
              <p14:cNvContentPartPr/>
              <p14:nvPr/>
            </p14:nvContentPartPr>
            <p14:xfrm>
              <a:off x="2044343" y="5122635"/>
              <a:ext cx="347040" cy="12564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CAC520CD-01DA-4BEA-8472-27781A967B7D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026703" y="5104995"/>
                <a:ext cx="382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E577F474-5085-4051-B3EC-C71E3F9D696B}"/>
                  </a:ext>
                </a:extLst>
              </p14:cNvPr>
              <p14:cNvContentPartPr/>
              <p14:nvPr/>
            </p14:nvContentPartPr>
            <p14:xfrm>
              <a:off x="1613063" y="5060355"/>
              <a:ext cx="340920" cy="2332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E577F474-5085-4051-B3EC-C71E3F9D696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595423" y="5042355"/>
                <a:ext cx="376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B76EEADA-04E6-44DC-949E-53D483800B88}"/>
                  </a:ext>
                </a:extLst>
              </p14:cNvPr>
              <p14:cNvContentPartPr/>
              <p14:nvPr/>
            </p14:nvContentPartPr>
            <p14:xfrm>
              <a:off x="232810" y="5781902"/>
              <a:ext cx="136800" cy="16488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B76EEADA-04E6-44DC-949E-53D483800B88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14810" y="5763902"/>
                <a:ext cx="1724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FF81D82B-8F72-49B5-9595-F45F74310C3D}"/>
                  </a:ext>
                </a:extLst>
              </p14:cNvPr>
              <p14:cNvContentPartPr/>
              <p14:nvPr/>
            </p14:nvContentPartPr>
            <p14:xfrm>
              <a:off x="1181050" y="5838422"/>
              <a:ext cx="187920" cy="1310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FF81D82B-8F72-49B5-9595-F45F74310C3D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163410" y="5820422"/>
                <a:ext cx="2235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DDE23D5F-92F4-4BC9-80B4-7C071B7ACE9A}"/>
                  </a:ext>
                </a:extLst>
              </p14:cNvPr>
              <p14:cNvContentPartPr/>
              <p14:nvPr/>
            </p14:nvContentPartPr>
            <p14:xfrm>
              <a:off x="442690" y="5741942"/>
              <a:ext cx="631080" cy="26208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DDE23D5F-92F4-4BC9-80B4-7C071B7ACE9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25040" y="5723967"/>
                <a:ext cx="666740" cy="297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4F12BB7C-FC99-4D93-B704-662518C77EC8}"/>
                  </a:ext>
                </a:extLst>
              </p14:cNvPr>
              <p14:cNvContentPartPr/>
              <p14:nvPr/>
            </p14:nvContentPartPr>
            <p14:xfrm>
              <a:off x="1647250" y="5718902"/>
              <a:ext cx="39960" cy="23328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4F12BB7C-FC99-4D93-B704-662518C77EC8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629250" y="5701262"/>
                <a:ext cx="756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6855D433-0699-4A54-B348-70C1B70B8214}"/>
                  </a:ext>
                </a:extLst>
              </p14:cNvPr>
              <p14:cNvContentPartPr/>
              <p14:nvPr/>
            </p14:nvContentPartPr>
            <p14:xfrm>
              <a:off x="1777930" y="5781542"/>
              <a:ext cx="85320" cy="14220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6855D433-0699-4A54-B348-70C1B70B8214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759930" y="5763902"/>
                <a:ext cx="120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EA2F0C47-FE92-4CFC-AB20-8C306FCCC902}"/>
                  </a:ext>
                </a:extLst>
              </p14:cNvPr>
              <p14:cNvContentPartPr/>
              <p14:nvPr/>
            </p14:nvContentPartPr>
            <p14:xfrm>
              <a:off x="2595490" y="5730422"/>
              <a:ext cx="109080" cy="14292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EA2F0C47-FE92-4CFC-AB20-8C306FCCC902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577490" y="5712782"/>
                <a:ext cx="1447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0A9CB966-997C-45F9-9750-0410FAF2DBA3}"/>
                  </a:ext>
                </a:extLst>
              </p14:cNvPr>
              <p14:cNvContentPartPr/>
              <p14:nvPr/>
            </p14:nvContentPartPr>
            <p14:xfrm>
              <a:off x="2770810" y="5746982"/>
              <a:ext cx="137880" cy="14256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0A9CB966-997C-45F9-9750-0410FAF2DBA3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752810" y="5729342"/>
                <a:ext cx="1735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9D390C0E-90DE-4E61-8732-891301B6396A}"/>
                  </a:ext>
                </a:extLst>
              </p14:cNvPr>
              <p14:cNvContentPartPr/>
              <p14:nvPr/>
            </p14:nvContentPartPr>
            <p14:xfrm>
              <a:off x="3100930" y="5537462"/>
              <a:ext cx="125280" cy="36972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9D390C0E-90DE-4E61-8732-891301B6396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082930" y="5519462"/>
                <a:ext cx="1609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2246CD29-181A-4FE6-822E-142C9BAA7252}"/>
                  </a:ext>
                </a:extLst>
              </p14:cNvPr>
              <p14:cNvContentPartPr/>
              <p14:nvPr/>
            </p14:nvContentPartPr>
            <p14:xfrm>
              <a:off x="1931290" y="5664182"/>
              <a:ext cx="562680" cy="26568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2246CD29-181A-4FE6-822E-142C9BAA7252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913290" y="5646542"/>
                <a:ext cx="5983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D12118A1-2396-4056-8DDD-7F3FE4DD6419}"/>
                  </a:ext>
                </a:extLst>
              </p14:cNvPr>
              <p14:cNvContentPartPr/>
              <p14:nvPr/>
            </p14:nvContentPartPr>
            <p14:xfrm>
              <a:off x="3487210" y="5593982"/>
              <a:ext cx="45720" cy="25020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D12118A1-2396-4056-8DDD-7F3FE4DD6419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469210" y="5576342"/>
                <a:ext cx="81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FB4F9212-1490-4F89-A842-20E91C16DB09}"/>
                  </a:ext>
                </a:extLst>
              </p14:cNvPr>
              <p14:cNvContentPartPr/>
              <p14:nvPr/>
            </p14:nvContentPartPr>
            <p14:xfrm>
              <a:off x="3662530" y="5690822"/>
              <a:ext cx="205560" cy="15372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FB4F9212-1490-4F89-A842-20E91C16DB0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644530" y="5672822"/>
                <a:ext cx="241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40267A7F-3249-4C5F-AF01-E039223DBC96}"/>
                  </a:ext>
                </a:extLst>
              </p14:cNvPr>
              <p14:cNvContentPartPr/>
              <p14:nvPr/>
            </p14:nvContentPartPr>
            <p14:xfrm>
              <a:off x="4674130" y="5695862"/>
              <a:ext cx="182160" cy="1144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40267A7F-3249-4C5F-AF01-E039223DBC96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656130" y="5677862"/>
                <a:ext cx="2178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8C1E589E-BF63-4ACA-8BF1-79F04FCCE399}"/>
                  </a:ext>
                </a:extLst>
              </p14:cNvPr>
              <p14:cNvContentPartPr/>
              <p14:nvPr/>
            </p14:nvContentPartPr>
            <p14:xfrm>
              <a:off x="5060410" y="5668142"/>
              <a:ext cx="11880" cy="9684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8C1E589E-BF63-4ACA-8BF1-79F04FCCE399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042410" y="5650142"/>
                <a:ext cx="47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E427BE70-966C-4CC3-8C52-9907F76149F1}"/>
                  </a:ext>
                </a:extLst>
              </p14:cNvPr>
              <p14:cNvContentPartPr/>
              <p14:nvPr/>
            </p14:nvContentPartPr>
            <p14:xfrm>
              <a:off x="5139610" y="5645102"/>
              <a:ext cx="85680" cy="14220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E427BE70-966C-4CC3-8C52-9907F76149F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121610" y="5627462"/>
                <a:ext cx="121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FBE79650-2A24-43BA-AA5F-6B70185E4EFB}"/>
                  </a:ext>
                </a:extLst>
              </p14:cNvPr>
              <p14:cNvContentPartPr/>
              <p14:nvPr/>
            </p14:nvContentPartPr>
            <p14:xfrm>
              <a:off x="5043130" y="5548622"/>
              <a:ext cx="360" cy="3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FBE79650-2A24-43BA-AA5F-6B70185E4E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25490" y="55309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EB597B10-FC61-4B5D-B91B-DCE8E598496F}"/>
                  </a:ext>
                </a:extLst>
              </p14:cNvPr>
              <p14:cNvContentPartPr/>
              <p14:nvPr/>
            </p14:nvContentPartPr>
            <p14:xfrm>
              <a:off x="3946930" y="5599742"/>
              <a:ext cx="654480" cy="22788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EB597B10-FC61-4B5D-B91B-DCE8E598496F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3929290" y="5582074"/>
                <a:ext cx="690120" cy="263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A3FDA8C2-0ECC-4392-98E3-9DEDBBBE79B2}"/>
                  </a:ext>
                </a:extLst>
              </p14:cNvPr>
              <p14:cNvContentPartPr/>
              <p14:nvPr/>
            </p14:nvContentPartPr>
            <p14:xfrm>
              <a:off x="7292410" y="5628182"/>
              <a:ext cx="11880" cy="6840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A3FDA8C2-0ECC-4392-98E3-9DEDBBBE79B2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7274410" y="5610542"/>
                <a:ext cx="47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6C04AEA0-5ABB-403F-9981-397DB478F99E}"/>
                  </a:ext>
                </a:extLst>
              </p14:cNvPr>
              <p14:cNvContentPartPr/>
              <p14:nvPr/>
            </p14:nvContentPartPr>
            <p14:xfrm>
              <a:off x="7320850" y="5577062"/>
              <a:ext cx="6120" cy="36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6C04AEA0-5ABB-403F-9981-397DB478F99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02850" y="555942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D489C7C7-7B57-46A6-8F33-25896422C14C}"/>
                  </a:ext>
                </a:extLst>
              </p14:cNvPr>
              <p14:cNvContentPartPr/>
              <p14:nvPr/>
            </p14:nvContentPartPr>
            <p14:xfrm>
              <a:off x="7451170" y="5628182"/>
              <a:ext cx="97560" cy="2163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D489C7C7-7B57-46A6-8F33-25896422C14C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433170" y="5610542"/>
                <a:ext cx="1332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6C991D07-343E-471C-A454-2C050862E56D}"/>
                  </a:ext>
                </a:extLst>
              </p14:cNvPr>
              <p14:cNvContentPartPr/>
              <p14:nvPr/>
            </p14:nvContentPartPr>
            <p14:xfrm>
              <a:off x="7649890" y="5548622"/>
              <a:ext cx="165240" cy="20484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6C991D07-343E-471C-A454-2C050862E56D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632250" y="5530982"/>
                <a:ext cx="200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9291598B-F66F-43F1-A3CC-8BC886B08116}"/>
                  </a:ext>
                </a:extLst>
              </p14:cNvPr>
              <p14:cNvContentPartPr/>
              <p14:nvPr/>
            </p14:nvContentPartPr>
            <p14:xfrm>
              <a:off x="6752770" y="5588582"/>
              <a:ext cx="454680" cy="15948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9291598B-F66F-43F1-A3CC-8BC886B08116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734770" y="5570582"/>
                <a:ext cx="4903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072C63D5-145F-4207-81C3-77C4D7BA41FF}"/>
                  </a:ext>
                </a:extLst>
              </p14:cNvPr>
              <p14:cNvContentPartPr/>
              <p14:nvPr/>
            </p14:nvContentPartPr>
            <p14:xfrm>
              <a:off x="6196210" y="5525942"/>
              <a:ext cx="472680" cy="22788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072C63D5-145F-4207-81C3-77C4D7BA41FF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178210" y="5508274"/>
                <a:ext cx="508320" cy="263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CF16B14D-9FD0-4C20-BE9D-8D135D898CAE}"/>
                  </a:ext>
                </a:extLst>
              </p14:cNvPr>
              <p14:cNvContentPartPr/>
              <p14:nvPr/>
            </p14:nvContentPartPr>
            <p14:xfrm>
              <a:off x="5429410" y="5577062"/>
              <a:ext cx="516960" cy="19332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CF16B14D-9FD0-4C20-BE9D-8D135D898CAE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5411782" y="5559422"/>
                <a:ext cx="552575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43B61349-4A48-462B-8A0D-C586B29C333F}"/>
                  </a:ext>
                </a:extLst>
              </p14:cNvPr>
              <p14:cNvContentPartPr/>
              <p14:nvPr/>
            </p14:nvContentPartPr>
            <p14:xfrm>
              <a:off x="8058490" y="5713502"/>
              <a:ext cx="29520" cy="10836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43B61349-4A48-462B-8A0D-C586B29C333F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040850" y="5695502"/>
                <a:ext cx="65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845D57E0-78CD-4916-8DA5-D143C67C9E6C}"/>
                  </a:ext>
                </a:extLst>
              </p14:cNvPr>
              <p14:cNvContentPartPr/>
              <p14:nvPr/>
            </p14:nvContentPartPr>
            <p14:xfrm>
              <a:off x="8047690" y="5542862"/>
              <a:ext cx="360" cy="36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845D57E0-78CD-4916-8DA5-D143C67C9E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29690" y="55252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A5F75289-B869-4AB0-AD64-4F2CC7AA1FAC}"/>
                  </a:ext>
                </a:extLst>
              </p14:cNvPr>
              <p14:cNvContentPartPr/>
              <p14:nvPr/>
            </p14:nvContentPartPr>
            <p14:xfrm>
              <a:off x="8331010" y="5509022"/>
              <a:ext cx="324720" cy="27900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A5F75289-B869-4AB0-AD64-4F2CC7AA1FAC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8313010" y="5491022"/>
                <a:ext cx="3603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D003C5AC-7CD9-43D0-9254-316A4F224CF7}"/>
                  </a:ext>
                </a:extLst>
              </p14:cNvPr>
              <p14:cNvContentPartPr/>
              <p14:nvPr/>
            </p14:nvContentPartPr>
            <p14:xfrm>
              <a:off x="9257290" y="5703782"/>
              <a:ext cx="108360" cy="10656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D003C5AC-7CD9-43D0-9254-316A4F224CF7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9239650" y="5686142"/>
                <a:ext cx="1440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951B95B6-A72F-4A81-909A-9580CAA5B378}"/>
                  </a:ext>
                </a:extLst>
              </p14:cNvPr>
              <p14:cNvContentPartPr/>
              <p14:nvPr/>
            </p14:nvContentPartPr>
            <p14:xfrm>
              <a:off x="9910330" y="5650502"/>
              <a:ext cx="125640" cy="11448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951B95B6-A72F-4A81-909A-9580CAA5B378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9892690" y="5632502"/>
                <a:ext cx="1612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8924D454-B897-41D4-AFC6-AF4C29FB8528}"/>
                  </a:ext>
                </a:extLst>
              </p14:cNvPr>
              <p14:cNvContentPartPr/>
              <p14:nvPr/>
            </p14:nvContentPartPr>
            <p14:xfrm>
              <a:off x="10102930" y="5667782"/>
              <a:ext cx="260280" cy="1083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8924D454-B897-41D4-AFC6-AF4C29FB8528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0085290" y="5650142"/>
                <a:ext cx="295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971A8711-DD2F-4514-AFE5-DDEA1A6CC816}"/>
                  </a:ext>
                </a:extLst>
              </p14:cNvPr>
              <p14:cNvContentPartPr/>
              <p14:nvPr/>
            </p14:nvContentPartPr>
            <p14:xfrm>
              <a:off x="10625650" y="5616662"/>
              <a:ext cx="171000" cy="15948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971A8711-DD2F-4514-AFE5-DDEA1A6CC816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0608010" y="5599022"/>
                <a:ext cx="2066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06C799EE-3045-4B10-B67F-DC076A92E23A}"/>
                  </a:ext>
                </a:extLst>
              </p14:cNvPr>
              <p14:cNvContentPartPr/>
              <p14:nvPr/>
            </p14:nvContentPartPr>
            <p14:xfrm>
              <a:off x="10864690" y="5713502"/>
              <a:ext cx="34560" cy="9684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06C799EE-3045-4B10-B67F-DC076A92E23A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0846690" y="5695502"/>
                <a:ext cx="702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E0495622-C293-4981-A440-CD5FAF1431FF}"/>
                  </a:ext>
                </a:extLst>
              </p14:cNvPr>
              <p14:cNvContentPartPr/>
              <p14:nvPr/>
            </p14:nvContentPartPr>
            <p14:xfrm>
              <a:off x="10910050" y="5622422"/>
              <a:ext cx="360" cy="1188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E0495622-C293-4981-A440-CD5FAF1431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92410" y="560478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610FD8B8-7439-40A8-9805-7E65EAF3D782}"/>
                  </a:ext>
                </a:extLst>
              </p14:cNvPr>
              <p14:cNvContentPartPr/>
              <p14:nvPr/>
            </p14:nvContentPartPr>
            <p14:xfrm>
              <a:off x="9507130" y="5560142"/>
              <a:ext cx="335520" cy="20484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610FD8B8-7439-40A8-9805-7E65EAF3D782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489490" y="5542142"/>
                <a:ext cx="3711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3C367A39-41BE-4B66-A947-AEE34FE8CCA0}"/>
                  </a:ext>
                </a:extLst>
              </p14:cNvPr>
              <p14:cNvContentPartPr/>
              <p14:nvPr/>
            </p14:nvContentPartPr>
            <p14:xfrm>
              <a:off x="8859850" y="5565542"/>
              <a:ext cx="324000" cy="23364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3C367A39-41BE-4B66-A947-AEE34FE8CCA0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8841870" y="5547875"/>
                <a:ext cx="359600" cy="269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1459F414-EFDF-4B9D-84FF-BA079AC64B18}"/>
                  </a:ext>
                </a:extLst>
              </p14:cNvPr>
              <p14:cNvContentPartPr/>
              <p14:nvPr/>
            </p14:nvContentPartPr>
            <p14:xfrm>
              <a:off x="1692250" y="6178982"/>
              <a:ext cx="514800" cy="23328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1459F414-EFDF-4B9D-84FF-BA079AC64B18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674250" y="6161342"/>
                <a:ext cx="5504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2268D0D7-CCBC-4381-8E51-193D9B9B8ECB}"/>
                  </a:ext>
                </a:extLst>
              </p14:cNvPr>
              <p14:cNvContentPartPr/>
              <p14:nvPr/>
            </p14:nvContentPartPr>
            <p14:xfrm>
              <a:off x="2294170" y="6218942"/>
              <a:ext cx="96840" cy="8604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2268D0D7-CCBC-4381-8E51-193D9B9B8ECB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2276530" y="6200942"/>
                <a:ext cx="1324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200B9492-BD44-4076-91ED-E46C107E393D}"/>
                  </a:ext>
                </a:extLst>
              </p14:cNvPr>
              <p14:cNvContentPartPr/>
              <p14:nvPr/>
            </p14:nvContentPartPr>
            <p14:xfrm>
              <a:off x="2487130" y="6105182"/>
              <a:ext cx="23400" cy="19332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200B9492-BD44-4076-91ED-E46C107E393D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2469130" y="6087542"/>
                <a:ext cx="590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CBA985F5-3274-4EEF-BF75-35E2D1A9BD29}"/>
                  </a:ext>
                </a:extLst>
              </p14:cNvPr>
              <p14:cNvContentPartPr/>
              <p14:nvPr/>
            </p14:nvContentPartPr>
            <p14:xfrm>
              <a:off x="3254290" y="6127862"/>
              <a:ext cx="165240" cy="19332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CBA985F5-3274-4EEF-BF75-35E2D1A9BD29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3236290" y="6110222"/>
                <a:ext cx="2008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57E6C844-7AD4-4F1F-BD59-0683B1233C71}"/>
                  </a:ext>
                </a:extLst>
              </p14:cNvPr>
              <p14:cNvContentPartPr/>
              <p14:nvPr/>
            </p14:nvContentPartPr>
            <p14:xfrm>
              <a:off x="2674690" y="6094022"/>
              <a:ext cx="367200" cy="22752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57E6C844-7AD4-4F1F-BD59-0683B1233C71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657033" y="6076022"/>
                <a:ext cx="402875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C2242982-956C-451F-959C-8CAC2543DB09}"/>
                  </a:ext>
                </a:extLst>
              </p14:cNvPr>
              <p14:cNvContentPartPr/>
              <p14:nvPr/>
            </p14:nvContentPartPr>
            <p14:xfrm>
              <a:off x="3600610" y="6264302"/>
              <a:ext cx="23400" cy="13680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C2242982-956C-451F-959C-8CAC2543DB0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3582970" y="6246662"/>
                <a:ext cx="59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0FF2B23B-B3D5-442C-B6E5-63A7C4114B39}"/>
                  </a:ext>
                </a:extLst>
              </p14:cNvPr>
              <p14:cNvContentPartPr/>
              <p14:nvPr/>
            </p14:nvContentPartPr>
            <p14:xfrm>
              <a:off x="4333210" y="6054062"/>
              <a:ext cx="125280" cy="22788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0FF2B23B-B3D5-442C-B6E5-63A7C4114B3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15570" y="6036422"/>
                <a:ext cx="1609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E29C0F95-FDD0-439A-84D5-8466E4A999C0}"/>
                  </a:ext>
                </a:extLst>
              </p14:cNvPr>
              <p14:cNvContentPartPr/>
              <p14:nvPr/>
            </p14:nvContentPartPr>
            <p14:xfrm>
              <a:off x="5713090" y="6122462"/>
              <a:ext cx="17640" cy="11952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E29C0F95-FDD0-439A-84D5-8466E4A999C0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5695450" y="6104462"/>
                <a:ext cx="532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2647369A-A4DA-42C4-9D8A-974859A53E79}"/>
                  </a:ext>
                </a:extLst>
              </p14:cNvPr>
              <p14:cNvContentPartPr/>
              <p14:nvPr/>
            </p14:nvContentPartPr>
            <p14:xfrm>
              <a:off x="5798770" y="6105182"/>
              <a:ext cx="125280" cy="13716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2647369A-A4DA-42C4-9D8A-974859A53E79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5780770" y="6087542"/>
                <a:ext cx="1609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CF38A119-0A08-45A2-9B10-125C4173A359}"/>
                  </a:ext>
                </a:extLst>
              </p14:cNvPr>
              <p14:cNvContentPartPr/>
              <p14:nvPr/>
            </p14:nvContentPartPr>
            <p14:xfrm>
              <a:off x="5770330" y="6014462"/>
              <a:ext cx="6120" cy="612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CF38A119-0A08-45A2-9B10-125C4173A35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5752330" y="59964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4C737462-0EE5-44A0-8F47-D2175F4E919D}"/>
                  </a:ext>
                </a:extLst>
              </p14:cNvPr>
              <p14:cNvContentPartPr/>
              <p14:nvPr/>
            </p14:nvContentPartPr>
            <p14:xfrm>
              <a:off x="6235810" y="6105182"/>
              <a:ext cx="176400" cy="13104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4C737462-0EE5-44A0-8F47-D2175F4E919D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218170" y="6087542"/>
                <a:ext cx="2120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53C26719-C3A8-4D17-8BC5-07D476F26CD2}"/>
                  </a:ext>
                </a:extLst>
              </p14:cNvPr>
              <p14:cNvContentPartPr/>
              <p14:nvPr/>
            </p14:nvContentPartPr>
            <p14:xfrm>
              <a:off x="7593010" y="6099782"/>
              <a:ext cx="103320" cy="14796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53C26719-C3A8-4D17-8BC5-07D476F26CD2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7575370" y="6081782"/>
                <a:ext cx="1389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01924832-AD3E-4C66-AE48-06308587657F}"/>
                  </a:ext>
                </a:extLst>
              </p14:cNvPr>
              <p14:cNvContentPartPr/>
              <p14:nvPr/>
            </p14:nvContentPartPr>
            <p14:xfrm>
              <a:off x="7763650" y="6099062"/>
              <a:ext cx="159480" cy="10872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01924832-AD3E-4C66-AE48-06308587657F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7746010" y="6081422"/>
                <a:ext cx="1951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E5064E23-26AB-4D8A-AF42-A87D82FE3F30}"/>
                  </a:ext>
                </a:extLst>
              </p14:cNvPr>
              <p14:cNvContentPartPr/>
              <p14:nvPr/>
            </p14:nvContentPartPr>
            <p14:xfrm>
              <a:off x="8103850" y="5974502"/>
              <a:ext cx="131760" cy="27936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E5064E23-26AB-4D8A-AF42-A87D82FE3F30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8086210" y="5956862"/>
                <a:ext cx="1674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EF1B3163-D4D0-411F-9CB0-95C711F0DF14}"/>
                  </a:ext>
                </a:extLst>
              </p14:cNvPr>
              <p14:cNvContentPartPr/>
              <p14:nvPr/>
            </p14:nvContentPartPr>
            <p14:xfrm>
              <a:off x="8433970" y="6241622"/>
              <a:ext cx="360" cy="36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EF1B3163-D4D0-411F-9CB0-95C711F0DF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15970" y="62236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618171C9-1022-43FC-9904-0B70AD23A430}"/>
                  </a:ext>
                </a:extLst>
              </p14:cNvPr>
              <p14:cNvContentPartPr/>
              <p14:nvPr/>
            </p14:nvContentPartPr>
            <p14:xfrm>
              <a:off x="7099090" y="6019862"/>
              <a:ext cx="372960" cy="19908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618171C9-1022-43FC-9904-0B70AD23A430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7081450" y="6002222"/>
                <a:ext cx="408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BD943752-2FBB-4155-8EFA-3E5F16BEE081}"/>
                  </a:ext>
                </a:extLst>
              </p14:cNvPr>
              <p14:cNvContentPartPr/>
              <p14:nvPr/>
            </p14:nvContentPartPr>
            <p14:xfrm>
              <a:off x="6559810" y="5991782"/>
              <a:ext cx="295560" cy="22752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BD943752-2FBB-4155-8EFA-3E5F16BEE081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6541810" y="5973782"/>
                <a:ext cx="3312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3A99EDEC-F29E-4DDA-B3D0-C93CC6A79871}"/>
                  </a:ext>
                </a:extLst>
              </p14:cNvPr>
              <p14:cNvContentPartPr/>
              <p14:nvPr/>
            </p14:nvContentPartPr>
            <p14:xfrm>
              <a:off x="5276050" y="6071342"/>
              <a:ext cx="147960" cy="16524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3A99EDEC-F29E-4DDA-B3D0-C93CC6A79871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5258410" y="6053342"/>
                <a:ext cx="1836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C0BEE824-D2A0-41D0-8FC0-4EDA836BF74C}"/>
                  </a:ext>
                </a:extLst>
              </p14:cNvPr>
              <p14:cNvContentPartPr/>
              <p14:nvPr/>
            </p14:nvContentPartPr>
            <p14:xfrm>
              <a:off x="4759090" y="6042182"/>
              <a:ext cx="187920" cy="21132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C0BEE824-D2A0-41D0-8FC0-4EDA836BF74C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4741450" y="6024512"/>
                <a:ext cx="223560" cy="247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01D4C1EE-A040-441E-B969-D89BDC3C9F6A}"/>
                  </a:ext>
                </a:extLst>
              </p14:cNvPr>
              <p14:cNvContentPartPr/>
              <p14:nvPr/>
            </p14:nvContentPartPr>
            <p14:xfrm>
              <a:off x="3770890" y="6156302"/>
              <a:ext cx="301320" cy="13140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01D4C1EE-A040-441E-B969-D89BDC3C9F6A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3753250" y="6138662"/>
                <a:ext cx="336960" cy="1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61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A703BA-54F0-4234-AF7B-213CCEF71447}"/>
                  </a:ext>
                </a:extLst>
              </p14:cNvPr>
              <p14:cNvContentPartPr/>
              <p14:nvPr/>
            </p14:nvContentPartPr>
            <p14:xfrm>
              <a:off x="329290" y="249782"/>
              <a:ext cx="801000" cy="29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A703BA-54F0-4234-AF7B-213CCEF714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1290" y="231782"/>
                <a:ext cx="8366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0197A6A-D1AA-42C6-BADD-AEB5BA1987CF}"/>
                  </a:ext>
                </a:extLst>
              </p14:cNvPr>
              <p14:cNvContentPartPr/>
              <p14:nvPr/>
            </p14:nvContentPartPr>
            <p14:xfrm>
              <a:off x="4457410" y="194702"/>
              <a:ext cx="104040" cy="300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0197A6A-D1AA-42C6-BADD-AEB5BA1987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9770" y="176702"/>
                <a:ext cx="1396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E65B206-9907-4E6A-9160-51E8EC6F06A2}"/>
                  </a:ext>
                </a:extLst>
              </p14:cNvPr>
              <p14:cNvContentPartPr/>
              <p14:nvPr/>
            </p14:nvContentPartPr>
            <p14:xfrm>
              <a:off x="6099730" y="312062"/>
              <a:ext cx="170640" cy="460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E65B206-9907-4E6A-9160-51E8EC6F06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1730" y="294422"/>
                <a:ext cx="2062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4FCF05C-33B9-4504-BC02-CDD8B5326494}"/>
                  </a:ext>
                </a:extLst>
              </p14:cNvPr>
              <p14:cNvContentPartPr/>
              <p14:nvPr/>
            </p14:nvContentPartPr>
            <p14:xfrm>
              <a:off x="5298730" y="306662"/>
              <a:ext cx="676080" cy="164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4FCF05C-33B9-4504-BC02-CDD8B53264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81090" y="288701"/>
                <a:ext cx="711720" cy="200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F2BE906-75F8-4D29-8836-C6EF8FE8C480}"/>
                  </a:ext>
                </a:extLst>
              </p14:cNvPr>
              <p14:cNvContentPartPr/>
              <p14:nvPr/>
            </p14:nvContentPartPr>
            <p14:xfrm>
              <a:off x="4804450" y="164462"/>
              <a:ext cx="335880" cy="307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F2BE906-75F8-4D29-8836-C6EF8FE8C4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86450" y="146822"/>
                <a:ext cx="3715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C220DAC-F048-4E73-96EE-A9652CE7AA55}"/>
                  </a:ext>
                </a:extLst>
              </p14:cNvPr>
              <p14:cNvContentPartPr/>
              <p14:nvPr/>
            </p14:nvContentPartPr>
            <p14:xfrm>
              <a:off x="3912370" y="340502"/>
              <a:ext cx="421200" cy="15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C220DAC-F048-4E73-96EE-A9652CE7AA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4370" y="322862"/>
                <a:ext cx="456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E737970-17E0-4366-96B5-6145520B82F1}"/>
                  </a:ext>
                </a:extLst>
              </p14:cNvPr>
              <p14:cNvContentPartPr/>
              <p14:nvPr/>
            </p14:nvContentPartPr>
            <p14:xfrm>
              <a:off x="2317210" y="260942"/>
              <a:ext cx="483120" cy="261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E737970-17E0-4366-96B5-6145520B82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99210" y="243302"/>
                <a:ext cx="5187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29D3C70-6A4A-477E-B453-28C82214149A}"/>
                  </a:ext>
                </a:extLst>
              </p14:cNvPr>
              <p14:cNvContentPartPr/>
              <p14:nvPr/>
            </p14:nvContentPartPr>
            <p14:xfrm>
              <a:off x="2896450" y="363542"/>
              <a:ext cx="744120" cy="164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29D3C70-6A4A-477E-B453-28C8221414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8459" y="345902"/>
                <a:ext cx="779743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7DFCCA6-63F6-4310-9A59-BB6289A1E9B8}"/>
                  </a:ext>
                </a:extLst>
              </p14:cNvPr>
              <p14:cNvContentPartPr/>
              <p14:nvPr/>
            </p14:nvContentPartPr>
            <p14:xfrm>
              <a:off x="1334410" y="215582"/>
              <a:ext cx="727560" cy="324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7DFCCA6-63F6-4310-9A59-BB6289A1E9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16761" y="197942"/>
                <a:ext cx="763218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94AEC8A-724D-4891-BA4F-48012161F317}"/>
                  </a:ext>
                </a:extLst>
              </p14:cNvPr>
              <p14:cNvContentPartPr/>
              <p14:nvPr/>
            </p14:nvContentPartPr>
            <p14:xfrm>
              <a:off x="7967770" y="431582"/>
              <a:ext cx="46080" cy="125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94AEC8A-724D-4891-BA4F-48012161F3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50130" y="413582"/>
                <a:ext cx="817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4DFECF6-D956-454B-A103-C42BDB70B912}"/>
                  </a:ext>
                </a:extLst>
              </p14:cNvPr>
              <p14:cNvContentPartPr/>
              <p14:nvPr/>
            </p14:nvContentPartPr>
            <p14:xfrm>
              <a:off x="8121490" y="420062"/>
              <a:ext cx="227520" cy="125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4DFECF6-D956-454B-A103-C42BDB70B9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03850" y="402422"/>
                <a:ext cx="263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A79C0D9-843B-4E9A-A6EA-FBFCBABFAA77}"/>
                  </a:ext>
                </a:extLst>
              </p14:cNvPr>
              <p14:cNvContentPartPr/>
              <p14:nvPr/>
            </p14:nvContentPartPr>
            <p14:xfrm>
              <a:off x="8445130" y="431582"/>
              <a:ext cx="188640" cy="295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A79C0D9-843B-4E9A-A6EA-FBFCBABFAA7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27490" y="413582"/>
                <a:ext cx="2242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0FBC83E-7F08-44AD-A8AF-A2A89C659CE7}"/>
                  </a:ext>
                </a:extLst>
              </p14:cNvPr>
              <p14:cNvContentPartPr/>
              <p14:nvPr/>
            </p14:nvContentPartPr>
            <p14:xfrm>
              <a:off x="8104570" y="323582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0FBC83E-7F08-44AD-A8AF-A2A89C659CE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86570" y="3055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DBE8891-E29C-4D4A-BE14-15B69D8F6655}"/>
                  </a:ext>
                </a:extLst>
              </p14:cNvPr>
              <p14:cNvContentPartPr/>
              <p14:nvPr/>
            </p14:nvContentPartPr>
            <p14:xfrm>
              <a:off x="8876050" y="431582"/>
              <a:ext cx="165600" cy="153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DBE8891-E29C-4D4A-BE14-15B69D8F665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58410" y="413582"/>
                <a:ext cx="2012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3D6CF3D-DEBD-4D4B-B315-6687222C686A}"/>
                  </a:ext>
                </a:extLst>
              </p14:cNvPr>
              <p14:cNvContentPartPr/>
              <p14:nvPr/>
            </p14:nvContentPartPr>
            <p14:xfrm>
              <a:off x="9155050" y="329342"/>
              <a:ext cx="73800" cy="255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3D6CF3D-DEBD-4D4B-B315-6687222C68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37410" y="311342"/>
                <a:ext cx="1094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1011E0C-C46E-46BE-BF05-E9B7FE7C5FBA}"/>
                  </a:ext>
                </a:extLst>
              </p14:cNvPr>
              <p14:cNvContentPartPr/>
              <p14:nvPr/>
            </p14:nvContentPartPr>
            <p14:xfrm>
              <a:off x="9354130" y="488102"/>
              <a:ext cx="159120" cy="239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1011E0C-C46E-46BE-BF05-E9B7FE7C5FB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36130" y="470102"/>
                <a:ext cx="1947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8DF991E-9BA7-49B0-B0E7-99EAD3F8F1F4}"/>
                  </a:ext>
                </a:extLst>
              </p14:cNvPr>
              <p14:cNvContentPartPr/>
              <p14:nvPr/>
            </p14:nvContentPartPr>
            <p14:xfrm>
              <a:off x="9626650" y="431582"/>
              <a:ext cx="154440" cy="142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8DF991E-9BA7-49B0-B0E7-99EAD3F8F1F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08650" y="413582"/>
                <a:ext cx="1900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18AD0D2-915B-4724-A7FE-44D64F1BF73C}"/>
                  </a:ext>
                </a:extLst>
              </p14:cNvPr>
              <p14:cNvContentPartPr/>
              <p14:nvPr/>
            </p14:nvContentPartPr>
            <p14:xfrm>
              <a:off x="9882250" y="471182"/>
              <a:ext cx="170640" cy="153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18AD0D2-915B-4724-A7FE-44D64F1BF7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64250" y="453542"/>
                <a:ext cx="2062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D19F8E0-D93A-44C9-9A9D-0F135A831DB2}"/>
                  </a:ext>
                </a:extLst>
              </p14:cNvPr>
              <p14:cNvContentPartPr/>
              <p14:nvPr/>
            </p14:nvContentPartPr>
            <p14:xfrm>
              <a:off x="10915810" y="448502"/>
              <a:ext cx="403560" cy="176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D19F8E0-D93A-44C9-9A9D-0F135A831DB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98170" y="430502"/>
                <a:ext cx="4392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04A204B-A2B7-4050-AB84-8B7F14C79707}"/>
                  </a:ext>
                </a:extLst>
              </p14:cNvPr>
              <p14:cNvContentPartPr/>
              <p14:nvPr/>
            </p14:nvContentPartPr>
            <p14:xfrm>
              <a:off x="11472370" y="505022"/>
              <a:ext cx="147960" cy="194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04A204B-A2B7-4050-AB84-8B7F14C797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54730" y="487382"/>
                <a:ext cx="1836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8E6B9CE-9F98-4690-969C-252F55BE76DA}"/>
                  </a:ext>
                </a:extLst>
              </p14:cNvPr>
              <p14:cNvContentPartPr/>
              <p14:nvPr/>
            </p14:nvContentPartPr>
            <p14:xfrm>
              <a:off x="10154770" y="380462"/>
              <a:ext cx="619560" cy="261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8E6B9CE-9F98-4690-969C-252F55BE76D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36770" y="362462"/>
                <a:ext cx="6552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77B1E2-247C-46CF-A7A5-AA4BFEAED5BB}"/>
                  </a:ext>
                </a:extLst>
              </p14:cNvPr>
              <p14:cNvContentPartPr/>
              <p14:nvPr/>
            </p14:nvContentPartPr>
            <p14:xfrm>
              <a:off x="6497170" y="227102"/>
              <a:ext cx="1317960" cy="289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77B1E2-247C-46CF-A7A5-AA4BFEAED5B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79530" y="209124"/>
                <a:ext cx="1353600" cy="32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C54BABC-5FE5-4315-91F9-ED054C2CCEDA}"/>
                  </a:ext>
                </a:extLst>
              </p14:cNvPr>
              <p14:cNvContentPartPr/>
              <p14:nvPr/>
            </p14:nvContentPartPr>
            <p14:xfrm>
              <a:off x="2277610" y="1067702"/>
              <a:ext cx="159120" cy="170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C54BABC-5FE5-4315-91F9-ED054C2CCED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59970" y="1050062"/>
                <a:ext cx="1947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348374C-596A-4EFE-BD85-BB269C01ACA5}"/>
                  </a:ext>
                </a:extLst>
              </p14:cNvPr>
              <p14:cNvContentPartPr/>
              <p14:nvPr/>
            </p14:nvContentPartPr>
            <p14:xfrm>
              <a:off x="1708810" y="925502"/>
              <a:ext cx="449640" cy="329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348374C-596A-4EFE-BD85-BB269C01ACA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90810" y="907862"/>
                <a:ext cx="4852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4356D40-5DF1-4DD3-9655-97D5B8855A54}"/>
                  </a:ext>
                </a:extLst>
              </p14:cNvPr>
              <p14:cNvContentPartPr/>
              <p14:nvPr/>
            </p14:nvContentPartPr>
            <p14:xfrm>
              <a:off x="1192570" y="988142"/>
              <a:ext cx="420480" cy="301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4356D40-5DF1-4DD3-9655-97D5B8855A5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74570" y="970142"/>
                <a:ext cx="4561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F162AF1-1AA3-41BC-A144-DA2AE1E27A79}"/>
                  </a:ext>
                </a:extLst>
              </p14:cNvPr>
              <p14:cNvContentPartPr/>
              <p14:nvPr/>
            </p14:nvContentPartPr>
            <p14:xfrm>
              <a:off x="414250" y="970862"/>
              <a:ext cx="397800" cy="307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F162AF1-1AA3-41BC-A144-DA2AE1E27A7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6610" y="953222"/>
                <a:ext cx="433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BB80A61-5545-41E2-96AB-00610376F69D}"/>
                  </a:ext>
                </a:extLst>
              </p14:cNvPr>
              <p14:cNvContentPartPr/>
              <p14:nvPr/>
            </p14:nvContentPartPr>
            <p14:xfrm>
              <a:off x="2838850" y="992822"/>
              <a:ext cx="195120" cy="199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BB80A61-5545-41E2-96AB-00610376F6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21210" y="975182"/>
                <a:ext cx="2307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7E997B3-D466-439A-849B-21983085D15E}"/>
                  </a:ext>
                </a:extLst>
              </p14:cNvPr>
              <p14:cNvContentPartPr/>
              <p14:nvPr/>
            </p14:nvContentPartPr>
            <p14:xfrm>
              <a:off x="3254290" y="1016222"/>
              <a:ext cx="131040" cy="176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7E997B3-D466-439A-849B-21983085D15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36290" y="998582"/>
                <a:ext cx="166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4DC5280-0B40-4B6F-B230-A3A703E38051}"/>
                  </a:ext>
                </a:extLst>
              </p14:cNvPr>
              <p14:cNvContentPartPr/>
              <p14:nvPr/>
            </p14:nvContentPartPr>
            <p14:xfrm>
              <a:off x="3310810" y="1107302"/>
              <a:ext cx="108360" cy="12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4DC5280-0B40-4B6F-B230-A3A703E3805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93170" y="1089662"/>
                <a:ext cx="1440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BC40883-5C15-4839-A536-F17658368ABE}"/>
                  </a:ext>
                </a:extLst>
              </p14:cNvPr>
              <p14:cNvContentPartPr/>
              <p14:nvPr/>
            </p14:nvContentPartPr>
            <p14:xfrm>
              <a:off x="3839290" y="817142"/>
              <a:ext cx="483120" cy="364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BC40883-5C15-4839-A536-F17658368AB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21290" y="799142"/>
                <a:ext cx="5187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7083FB7-1753-46B0-A273-21AFE353FF5A}"/>
                  </a:ext>
                </a:extLst>
              </p14:cNvPr>
              <p14:cNvContentPartPr/>
              <p14:nvPr/>
            </p14:nvContentPartPr>
            <p14:xfrm>
              <a:off x="4687450" y="823262"/>
              <a:ext cx="27000" cy="61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7083FB7-1753-46B0-A273-21AFE353FF5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69450" y="805622"/>
                <a:ext cx="62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6D7C7B1-362D-430C-8B2A-BF4B2CB6507D}"/>
                  </a:ext>
                </a:extLst>
              </p14:cNvPr>
              <p14:cNvContentPartPr/>
              <p14:nvPr/>
            </p14:nvContentPartPr>
            <p14:xfrm>
              <a:off x="6803890" y="1067702"/>
              <a:ext cx="11880" cy="61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6D7C7B1-362D-430C-8B2A-BF4B2CB6507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85890" y="104970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6EEEFA9-0275-43F7-A8B3-3462E3B2F8F1}"/>
                  </a:ext>
                </a:extLst>
              </p14:cNvPr>
              <p14:cNvContentPartPr/>
              <p14:nvPr/>
            </p14:nvContentPartPr>
            <p14:xfrm>
              <a:off x="6383410" y="806342"/>
              <a:ext cx="273240" cy="324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6EEEFA9-0275-43F7-A8B3-3462E3B2F8F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65747" y="788342"/>
                <a:ext cx="308927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F993DEC-0F30-46FF-8403-B9B892D5388C}"/>
                  </a:ext>
                </a:extLst>
              </p14:cNvPr>
              <p14:cNvContentPartPr/>
              <p14:nvPr/>
            </p14:nvContentPartPr>
            <p14:xfrm>
              <a:off x="5793010" y="845942"/>
              <a:ext cx="193320" cy="3013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F993DEC-0F30-46FF-8403-B9B892D5388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75010" y="828302"/>
                <a:ext cx="2289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5F0E7EA-8B9B-4DBA-8DD4-A7D28FE4CE5E}"/>
                  </a:ext>
                </a:extLst>
              </p14:cNvPr>
              <p14:cNvContentPartPr/>
              <p14:nvPr/>
            </p14:nvContentPartPr>
            <p14:xfrm>
              <a:off x="5298370" y="914702"/>
              <a:ext cx="381240" cy="227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5F0E7EA-8B9B-4DBA-8DD4-A7D28FE4CE5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80730" y="896730"/>
                <a:ext cx="416880" cy="263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4E84988-CA42-4E95-B95E-5CFE10CCF13F}"/>
                  </a:ext>
                </a:extLst>
              </p14:cNvPr>
              <p14:cNvContentPartPr/>
              <p14:nvPr/>
            </p14:nvContentPartPr>
            <p14:xfrm>
              <a:off x="4685290" y="953942"/>
              <a:ext cx="267480" cy="182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4E84988-CA42-4E95-B95E-5CFE10CCF13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67626" y="936302"/>
                <a:ext cx="303168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9870771-7646-4BFB-9E1B-F19D2E930F44}"/>
                  </a:ext>
                </a:extLst>
              </p14:cNvPr>
              <p14:cNvContentPartPr/>
              <p14:nvPr/>
            </p14:nvContentPartPr>
            <p14:xfrm>
              <a:off x="2816890" y="1851422"/>
              <a:ext cx="68400" cy="11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9870771-7646-4BFB-9E1B-F19D2E930F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98890" y="1833422"/>
                <a:ext cx="1040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F2A72A9-6A97-46BB-9D7E-48ACC19571CC}"/>
                  </a:ext>
                </a:extLst>
              </p14:cNvPr>
              <p14:cNvContentPartPr/>
              <p14:nvPr/>
            </p14:nvContentPartPr>
            <p14:xfrm>
              <a:off x="2828050" y="1947902"/>
              <a:ext cx="6840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F2A72A9-6A97-46BB-9D7E-48ACC19571C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10410" y="1929902"/>
                <a:ext cx="104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4385E4E-24AC-4624-8186-EC467423104B}"/>
                  </a:ext>
                </a:extLst>
              </p14:cNvPr>
              <p14:cNvContentPartPr/>
              <p14:nvPr/>
            </p14:nvContentPartPr>
            <p14:xfrm>
              <a:off x="2214610" y="1686542"/>
              <a:ext cx="392760" cy="46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4385E4E-24AC-4624-8186-EC467423104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96954" y="1668888"/>
                <a:ext cx="428433" cy="49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A143AAF-C14E-43AE-868B-23581EF983D0}"/>
                  </a:ext>
                </a:extLst>
              </p14:cNvPr>
              <p14:cNvContentPartPr/>
              <p14:nvPr/>
            </p14:nvContentPartPr>
            <p14:xfrm>
              <a:off x="3072130" y="1550462"/>
              <a:ext cx="227880" cy="679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A143AAF-C14E-43AE-868B-23581EF983D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54490" y="1532462"/>
                <a:ext cx="26352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B08E5AA-9CEF-48BF-B4BF-AD63BDE09FF4}"/>
                  </a:ext>
                </a:extLst>
              </p14:cNvPr>
              <p14:cNvContentPartPr/>
              <p14:nvPr/>
            </p14:nvContentPartPr>
            <p14:xfrm>
              <a:off x="4003810" y="1703462"/>
              <a:ext cx="176400" cy="352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B08E5AA-9CEF-48BF-B4BF-AD63BDE09FF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86170" y="1685462"/>
                <a:ext cx="2120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09EDF7B-3689-46C3-8725-E58DECB4823B}"/>
                  </a:ext>
                </a:extLst>
              </p14:cNvPr>
              <p14:cNvContentPartPr/>
              <p14:nvPr/>
            </p14:nvContentPartPr>
            <p14:xfrm>
              <a:off x="4293610" y="2044382"/>
              <a:ext cx="29160" cy="856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09EDF7B-3689-46C3-8725-E58DECB4823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75610" y="2026742"/>
                <a:ext cx="64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772B55A-8921-4CA9-A905-54E17FEA3052}"/>
                  </a:ext>
                </a:extLst>
              </p14:cNvPr>
              <p14:cNvContentPartPr/>
              <p14:nvPr/>
            </p14:nvContentPartPr>
            <p14:xfrm>
              <a:off x="5593930" y="2027462"/>
              <a:ext cx="51480" cy="1195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772B55A-8921-4CA9-A905-54E17FEA305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76290" y="2009462"/>
                <a:ext cx="871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A80F2CC-0979-4A7B-A34A-D83F52DBCB10}"/>
                  </a:ext>
                </a:extLst>
              </p14:cNvPr>
              <p14:cNvContentPartPr/>
              <p14:nvPr/>
            </p14:nvContentPartPr>
            <p14:xfrm>
              <a:off x="5905690" y="1629302"/>
              <a:ext cx="149040" cy="364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A80F2CC-0979-4A7B-A34A-D83F52DBCB1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88050" y="1611662"/>
                <a:ext cx="1846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ABA15C7-ED4A-4E6F-9DAB-AF9BC0FE116F}"/>
                  </a:ext>
                </a:extLst>
              </p14:cNvPr>
              <p14:cNvContentPartPr/>
              <p14:nvPr/>
            </p14:nvContentPartPr>
            <p14:xfrm>
              <a:off x="6224290" y="1982102"/>
              <a:ext cx="12240" cy="74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ABA15C7-ED4A-4E6F-9DAB-AF9BC0FE116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06650" y="1964102"/>
                <a:ext cx="478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D12FE81-88BD-42D5-BBBC-B0063C650719}"/>
                  </a:ext>
                </a:extLst>
              </p14:cNvPr>
              <p14:cNvContentPartPr/>
              <p14:nvPr/>
            </p14:nvContentPartPr>
            <p14:xfrm>
              <a:off x="5259130" y="1645862"/>
              <a:ext cx="182160" cy="393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D12FE81-88BD-42D5-BBBC-B0063C65071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241130" y="1628206"/>
                <a:ext cx="217800" cy="429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2EA0EA0-A582-47C7-AAC1-3ADF7CFC2527}"/>
                  </a:ext>
                </a:extLst>
              </p14:cNvPr>
              <p14:cNvContentPartPr/>
              <p14:nvPr/>
            </p14:nvContentPartPr>
            <p14:xfrm>
              <a:off x="4613290" y="1691942"/>
              <a:ext cx="401760" cy="437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2EA0EA0-A582-47C7-AAC1-3ADF7CFC252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595650" y="1673957"/>
                <a:ext cx="437400" cy="473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09638E2-EF31-4890-AAE5-6488A205B0AA}"/>
                  </a:ext>
                </a:extLst>
              </p14:cNvPr>
              <p14:cNvContentPartPr/>
              <p14:nvPr/>
            </p14:nvContentPartPr>
            <p14:xfrm>
              <a:off x="3521770" y="1709222"/>
              <a:ext cx="215640" cy="443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09638E2-EF31-4890-AAE5-6488A205B0A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03770" y="1691582"/>
                <a:ext cx="2512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BC28982-F0EF-467A-89B0-6188C9B5D41B}"/>
                  </a:ext>
                </a:extLst>
              </p14:cNvPr>
              <p14:cNvContentPartPr/>
              <p14:nvPr/>
            </p14:nvContentPartPr>
            <p14:xfrm>
              <a:off x="6554050" y="1601582"/>
              <a:ext cx="17280" cy="345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BC28982-F0EF-467A-89B0-6188C9B5D41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36050" y="1583582"/>
                <a:ext cx="529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DBF50D0-6784-457B-8CA4-EEEB54D4FA93}"/>
                  </a:ext>
                </a:extLst>
              </p14:cNvPr>
              <p14:cNvContentPartPr/>
              <p14:nvPr/>
            </p14:nvContentPartPr>
            <p14:xfrm>
              <a:off x="6713170" y="1584302"/>
              <a:ext cx="45720" cy="386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DBF50D0-6784-457B-8CA4-EEEB54D4FA9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95170" y="1566662"/>
                <a:ext cx="8136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C7BC262-F560-443C-9B09-A033B2C4D62F}"/>
                  </a:ext>
                </a:extLst>
              </p14:cNvPr>
              <p14:cNvContentPartPr/>
              <p14:nvPr/>
            </p14:nvContentPartPr>
            <p14:xfrm>
              <a:off x="6996850" y="1936382"/>
              <a:ext cx="17640" cy="1026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C7BC262-F560-443C-9B09-A033B2C4D62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979210" y="1918742"/>
                <a:ext cx="532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28C9B14-90FB-448E-A87C-73999716C435}"/>
                  </a:ext>
                </a:extLst>
              </p14:cNvPr>
              <p14:cNvContentPartPr/>
              <p14:nvPr/>
            </p14:nvContentPartPr>
            <p14:xfrm>
              <a:off x="7263970" y="1618502"/>
              <a:ext cx="40320" cy="2786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28C9B14-90FB-448E-A87C-73999716C43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45970" y="1600502"/>
                <a:ext cx="759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A501A39-4245-4890-A89D-B863D2319E06}"/>
                  </a:ext>
                </a:extLst>
              </p14:cNvPr>
              <p14:cNvContentPartPr/>
              <p14:nvPr/>
            </p14:nvContentPartPr>
            <p14:xfrm>
              <a:off x="7422730" y="1573142"/>
              <a:ext cx="244800" cy="318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A501A39-4245-4890-A89D-B863D2319E0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404730" y="1555502"/>
                <a:ext cx="2804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FB826E2-3528-44AF-97D6-B40B11101FF4}"/>
                  </a:ext>
                </a:extLst>
              </p14:cNvPr>
              <p14:cNvContentPartPr/>
              <p14:nvPr/>
            </p14:nvContentPartPr>
            <p14:xfrm>
              <a:off x="7797850" y="1885262"/>
              <a:ext cx="11880" cy="108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FB826E2-3528-44AF-97D6-B40B11101FF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779850" y="1867622"/>
                <a:ext cx="47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5B26F03-AAE6-4F9F-B8C4-767BD0B438CD}"/>
                  </a:ext>
                </a:extLst>
              </p14:cNvPr>
              <p14:cNvContentPartPr/>
              <p14:nvPr/>
            </p14:nvContentPartPr>
            <p14:xfrm>
              <a:off x="8008090" y="1532822"/>
              <a:ext cx="199080" cy="347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5B26F03-AAE6-4F9F-B8C4-767BD0B438C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90090" y="1514822"/>
                <a:ext cx="2347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DC75868-3115-4CB6-8A5E-C8A0FC788776}"/>
                  </a:ext>
                </a:extLst>
              </p14:cNvPr>
              <p14:cNvContentPartPr/>
              <p14:nvPr/>
            </p14:nvContentPartPr>
            <p14:xfrm>
              <a:off x="8320210" y="1521662"/>
              <a:ext cx="159480" cy="3524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DC75868-3115-4CB6-8A5E-C8A0FC78877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02570" y="1503662"/>
                <a:ext cx="1951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E1BCFED-9D61-42E7-AF1A-77F90D25A5ED}"/>
                  </a:ext>
                </a:extLst>
              </p14:cNvPr>
              <p14:cNvContentPartPr/>
              <p14:nvPr/>
            </p14:nvContentPartPr>
            <p14:xfrm>
              <a:off x="8610010" y="1862582"/>
              <a:ext cx="17280" cy="91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E1BCFED-9D61-42E7-AF1A-77F90D25A5E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92010" y="1844942"/>
                <a:ext cx="529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F697154-5389-41B6-A241-EF0F7FCF72E0}"/>
                  </a:ext>
                </a:extLst>
              </p14:cNvPr>
              <p14:cNvContentPartPr/>
              <p14:nvPr/>
            </p14:nvContentPartPr>
            <p14:xfrm>
              <a:off x="8876770" y="1544342"/>
              <a:ext cx="216360" cy="3646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F697154-5389-41B6-A241-EF0F7FCF72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59130" y="1526702"/>
                <a:ext cx="2520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B2F8FC9-B429-4E0F-9ACA-72A3B2219457}"/>
                  </a:ext>
                </a:extLst>
              </p14:cNvPr>
              <p14:cNvContentPartPr/>
              <p14:nvPr/>
            </p14:nvContentPartPr>
            <p14:xfrm>
              <a:off x="9223450" y="1561622"/>
              <a:ext cx="159480" cy="3524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B2F8FC9-B429-4E0F-9ACA-72A3B221945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05450" y="1543982"/>
                <a:ext cx="1951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8A19607-9A9B-448A-976E-425C894E2BBD}"/>
                  </a:ext>
                </a:extLst>
              </p14:cNvPr>
              <p14:cNvContentPartPr/>
              <p14:nvPr/>
            </p14:nvContentPartPr>
            <p14:xfrm>
              <a:off x="9501730" y="1947902"/>
              <a:ext cx="45720" cy="1422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8A19607-9A9B-448A-976E-425C894E2BB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483730" y="1929902"/>
                <a:ext cx="813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A904FA1-BF0F-4536-9BF6-C678E438B827}"/>
                  </a:ext>
                </a:extLst>
              </p14:cNvPr>
              <p14:cNvContentPartPr/>
              <p14:nvPr/>
            </p14:nvContentPartPr>
            <p14:xfrm>
              <a:off x="9842290" y="1675382"/>
              <a:ext cx="221760" cy="3128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A904FA1-BF0F-4536-9BF6-C678E438B82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824650" y="1657382"/>
                <a:ext cx="2574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E7CB8AD-B15C-4A54-9CFA-BD9FF10537CE}"/>
                  </a:ext>
                </a:extLst>
              </p14:cNvPr>
              <p14:cNvContentPartPr/>
              <p14:nvPr/>
            </p14:nvContentPartPr>
            <p14:xfrm>
              <a:off x="10234330" y="1413662"/>
              <a:ext cx="590760" cy="6940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E7CB8AD-B15C-4A54-9CFA-BD9FF10537C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216341" y="1396022"/>
                <a:ext cx="626378" cy="72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344215" y="2466492"/>
            <a:ext cx="95594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latin typeface="Bradley Hand ITC" panose="03070402050302030203" pitchFamily="66" charset="0"/>
              </a:rPr>
              <a:t>Sorting</a:t>
            </a:r>
          </a:p>
          <a:p>
            <a:pPr algn="ctr"/>
            <a:r>
              <a:rPr lang="en-US" sz="8800">
                <a:latin typeface="Bradley Hand ITC" panose="03070402050302030203" pitchFamily="66" charset="0"/>
              </a:rPr>
              <a:t>Algorithms</a:t>
            </a:r>
            <a:endParaRPr lang="en-US" sz="8800" dirty="0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10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16</cp:revision>
  <dcterms:created xsi:type="dcterms:W3CDTF">2018-03-26T16:24:40Z</dcterms:created>
  <dcterms:modified xsi:type="dcterms:W3CDTF">2020-03-04T17:55:47Z</dcterms:modified>
</cp:coreProperties>
</file>