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61D20-2E1F-41D3-950D-B867EA552ABD}" v="3" dt="2020-03-03T19:03:35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9A461D20-2E1F-41D3-950D-B867EA552ABD}"/>
    <pc:docChg chg="addSld delSld modSld sldOrd">
      <pc:chgData name="Kimberly Brehm" userId="8c2b6ab9-3f19-41de-a892-34e3c36865ec" providerId="ADAL" clId="{9A461D20-2E1F-41D3-950D-B867EA552ABD}" dt="2020-03-03T19:03:35.853" v="43"/>
      <pc:docMkLst>
        <pc:docMk/>
      </pc:docMkLst>
      <pc:sldChg chg="del">
        <pc:chgData name="Kimberly Brehm" userId="8c2b6ab9-3f19-41de-a892-34e3c36865ec" providerId="ADAL" clId="{9A461D20-2E1F-41D3-950D-B867EA552ABD}" dt="2020-03-03T19:00:03.854" v="6" actId="47"/>
        <pc:sldMkLst>
          <pc:docMk/>
          <pc:sldMk cId="1199264186" sldId="256"/>
        </pc:sldMkLst>
      </pc:sldChg>
      <pc:sldChg chg="addSp delSp modSp add mod">
        <pc:chgData name="Kimberly Brehm" userId="8c2b6ab9-3f19-41de-a892-34e3c36865ec" providerId="ADAL" clId="{9A461D20-2E1F-41D3-950D-B867EA552ABD}" dt="2020-03-03T19:00:34.370" v="27"/>
        <pc:sldMkLst>
          <pc:docMk/>
          <pc:sldMk cId="4186269951" sldId="264"/>
        </pc:sldMkLst>
        <pc:spChg chg="mod">
          <ac:chgData name="Kimberly Brehm" userId="8c2b6ab9-3f19-41de-a892-34e3c36865ec" providerId="ADAL" clId="{9A461D20-2E1F-41D3-950D-B867EA552ABD}" dt="2020-03-03T19:00:17.942" v="26" actId="6549"/>
          <ac:spMkLst>
            <pc:docMk/>
            <pc:sldMk cId="4186269951" sldId="264"/>
            <ac:spMk id="105" creationId="{D1DE2816-61E5-4F24-94C5-ADC024D6C6C2}"/>
          </ac:spMkLst>
        </pc:spChg>
        <pc:spChg chg="mod">
          <ac:chgData name="Kimberly Brehm" userId="8c2b6ab9-3f19-41de-a892-34e3c36865ec" providerId="ADAL" clId="{9A461D20-2E1F-41D3-950D-B867EA552ABD}" dt="2020-03-03T19:00:08.432" v="10" actId="20577"/>
          <ac:spMkLst>
            <pc:docMk/>
            <pc:sldMk cId="4186269951" sldId="264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9A461D20-2E1F-41D3-950D-B867EA552ABD}" dt="2020-03-03T19:00:34.370" v="27"/>
          <ac:picMkLst>
            <pc:docMk/>
            <pc:sldMk cId="4186269951" sldId="264"/>
            <ac:picMk id="2" creationId="{5BA898E3-F64B-44FF-82CE-30CFAA27DF7F}"/>
          </ac:picMkLst>
        </pc:picChg>
        <pc:picChg chg="del">
          <ac:chgData name="Kimberly Brehm" userId="8c2b6ab9-3f19-41de-a892-34e3c36865ec" providerId="ADAL" clId="{9A461D20-2E1F-41D3-950D-B867EA552ABD}" dt="2020-03-03T19:00:34.370" v="27"/>
          <ac:picMkLst>
            <pc:docMk/>
            <pc:sldMk cId="4186269951" sldId="264"/>
            <ac:picMk id="3" creationId="{CACF9414-7D98-4FCD-BF2D-9952E1143272}"/>
          </ac:picMkLst>
        </pc:picChg>
      </pc:sldChg>
      <pc:sldChg chg="addSp delSp modSp add mod ord">
        <pc:chgData name="Kimberly Brehm" userId="8c2b6ab9-3f19-41de-a892-34e3c36865ec" providerId="ADAL" clId="{9A461D20-2E1F-41D3-950D-B867EA552ABD}" dt="2020-03-03T19:03:35.853" v="43"/>
        <pc:sldMkLst>
          <pc:docMk/>
          <pc:sldMk cId="3505249617" sldId="265"/>
        </pc:sldMkLst>
        <pc:spChg chg="mod">
          <ac:chgData name="Kimberly Brehm" userId="8c2b6ab9-3f19-41de-a892-34e3c36865ec" providerId="ADAL" clId="{9A461D20-2E1F-41D3-950D-B867EA552ABD}" dt="2020-03-03T19:03:06.384" v="41" actId="20577"/>
          <ac:spMkLst>
            <pc:docMk/>
            <pc:sldMk cId="3505249617" sldId="265"/>
            <ac:spMk id="2" creationId="{E1F50E47-2DF8-46E4-A54E-B5A634162102}"/>
          </ac:spMkLst>
        </pc:spChg>
        <pc:picChg chg="del">
          <ac:chgData name="Kimberly Brehm" userId="8c2b6ab9-3f19-41de-a892-34e3c36865ec" providerId="ADAL" clId="{9A461D20-2E1F-41D3-950D-B867EA552ABD}" dt="2020-03-03T19:03:26.138" v="42"/>
          <ac:picMkLst>
            <pc:docMk/>
            <pc:sldMk cId="3505249617" sldId="265"/>
            <ac:picMk id="4" creationId="{C01A9BF1-2E9F-4EB2-A192-8FCA2BBB0DEC}"/>
          </ac:picMkLst>
        </pc:picChg>
        <pc:picChg chg="add del mod">
          <ac:chgData name="Kimberly Brehm" userId="8c2b6ab9-3f19-41de-a892-34e3c36865ec" providerId="ADAL" clId="{9A461D20-2E1F-41D3-950D-B867EA552ABD}" dt="2020-03-03T19:03:35.853" v="43"/>
          <ac:picMkLst>
            <pc:docMk/>
            <pc:sldMk cId="3505249617" sldId="265"/>
            <ac:picMk id="5" creationId="{F7ADDAA8-F8B8-4FF5-A76E-6452BFE2871B}"/>
          </ac:picMkLst>
        </pc:picChg>
        <pc:picChg chg="add mod">
          <ac:chgData name="Kimberly Brehm" userId="8c2b6ab9-3f19-41de-a892-34e3c36865ec" providerId="ADAL" clId="{9A461D20-2E1F-41D3-950D-B867EA552ABD}" dt="2020-03-03T19:03:35.853" v="43"/>
          <ac:picMkLst>
            <pc:docMk/>
            <pc:sldMk cId="3505249617" sldId="265"/>
            <ac:picMk id="6" creationId="{135ED21B-C828-4AB9-8A8C-FA04E98833C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39:34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1105 96 5072 0 0,'0'0'144'0'0,"-2"0"1"0"0,0 0-57 0 0,0-1-57 0 0,-4-1-127 0 0,5 1 119 0 0,0 0 38 0 0,1-1 46 0 0,-1 1 57 0 0,1-2 66 0 0,0 1 76 0 0,0-1 85 0 0,-1 0 96 0 0,2 3-452 0 0,-1-1 0 0 0,0 0 0 0 0,-1 1 0 0 0,1-1 1 0 0,0 1-1 0 0,0-1 0 0 0,0 0 0 0 0,0 1 0 0 0,0-1 0 0 0,0 1 0 0 0,-1-1 0 0 0,1 1 0 0 0,0-1 0 0 0,-1 1 1 0 0,1-1-1 0 0,0 1 0 0 0,-1-1-35 0 0,1 1 29 0 0,-1-1 1 0 0,1 1-1 0 0,-1 0 1 0 0,1-1-1 0 0,-1 1 1 0 0,1 0-1 0 0,-1 0 1 0 0,1 0 0 0 0,-1-1-1 0 0,1 1 1 0 0,-1 0-1 0 0,0 0 1 0 0,1 0-1 0 0,-1 0 1 0 0,1 0-1 0 0,-1 0 1 0 0,0 0-30 0 0,1 0 8 0 0,0 0 0 0 0,0 0 0 0 0,0 0 0 0 0,0 0 0 0 0,0 0 0 0 0,0 0 0 0 0,0 0 0 0 0,0 0 0 0 0,0 0 0 0 0,-1 0 0 0 0,1 0 0 0 0,0 0 0 0 0,0 0 0 0 0,0 0 0 0 0,0 0 0 0 0,0 0 1 0 0,0 0-1 0 0,0 0 0 0 0,0 0 0 0 0,0 0 0 0 0,0 0 0 0 0,-1 0 0 0 0,1 0 0 0 0,0 0 0 0 0,0 0 0 0 0,0 0 0 0 0,0 0 0 0 0,0 0 0 0 0,0 0 0 0 0,0 0 0 0 0,0-1 0 0 0,0 1 0 0 0,0 0 0 0 0,0 0 0 0 0,0 0 0 0 0,0 0 0 0 0,0 0 1 0 0,0 0-1 0 0,0 0 0 0 0,0 0 0 0 0,0 0 0 0 0,-1 0 0 0 0,1 0 0 0 0,0-1 0 0 0,0 1 0 0 0,0 0 0 0 0,0 0 0 0 0,0 0 0 0 0,0 0 0 0 0,0 0 0 0 0,0 0 0 0 0,1 0 0 0 0,-1 0 0 0 0,0 0 0 0 0,0 0 0 0 0,0-1 0 0 0,0 1-8 0 0,0-10 450 0 0,0 10-442 0 0,0 0-1 0 0,0 0 1 0 0,0 0 0 0 0,0-1 0 0 0,0 1-1 0 0,0 0 1 0 0,0 0 0 0 0,0 0 0 0 0,0 0 0 0 0,0 0-1 0 0,0 0 1 0 0,0 0 0 0 0,0 0 0 0 0,0 0 0 0 0,0 0-1 0 0,0-1 1 0 0,0 1 0 0 0,0 0 0 0 0,0 0-1 0 0,0 0 1 0 0,0 0 0 0 0,0 0 0 0 0,0 0 0 0 0,0 0-1 0 0,0 0 1 0 0,0 0 0 0 0,-1 0 0 0 0,1 0 0 0 0,0-1-1 0 0,0 1 1 0 0,0 0 0 0 0,0 0 0 0 0,0 0 0 0 0,0 0-1 0 0,0 0 1 0 0,0 0 0 0 0,0 0 0 0 0,0 0-1 0 0,0 0 1 0 0,0 0 0 0 0,-1 0 0 0 0,1 0 0 0 0,0 0-1 0 0,0 0 1 0 0,0 0 0 0 0,0 0 0 0 0,0 0 0 0 0,0 0-1 0 0,0 0 1 0 0,0 0 0 0 0,0 0 0 0 0,0 0 0 0 0,-1 0-1 0 0,1 0 1 0 0,0 0 0 0 0,0 0 0 0 0,0 0-8 0 0,-1 0 27 0 0,1 0 1 0 0,-1 0 0 0 0,0 0-1 0 0,1 0 1 0 0,-1 0 0 0 0,1-1-1 0 0,-1 1 1 0 0,0 0 0 0 0,1 0-1 0 0,-1-1 1 0 0,1 1 0 0 0,-1 0-1 0 0,0-1 1 0 0,1 1 0 0 0,-1 0-1 0 0,1-1 1 0 0,-1 1-1 0 0,1-1 1 0 0,0 1 0 0 0,-1-1-1 0 0,1 1 1 0 0,-1-1 0 0 0,1 0-28 0 0,0 1 27 0 0,-1-1 0 0 0,1 1 0 0 0,-1-1 0 0 0,1 1 0 0 0,0-1 1 0 0,-1 1-1 0 0,1-1 0 0 0,-1 1 0 0 0,1-1 0 0 0,-1 1 0 0 0,0 0 0 0 0,1-1 0 0 0,-1 1 1 0 0,1 0-1 0 0,-1-1 0 0 0,1 1 0 0 0,-1 0 0 0 0,0 0 0 0 0,1 0 0 0 0,-1 0 0 0 0,0 0 1 0 0,1-1-1 0 0,-1 1-27 0 0,-4-2 392 0 0,3 0-350 0 0,0 1 1 0 0,0-1 0 0 0,-1 1-1 0 0,1 0 1 0 0,0 0 0 0 0,0 0-1 0 0,0 0 1 0 0,-1 0 0 0 0,1 0-1 0 0,-1 1 1 0 0,1-1 0 0 0,0 1-1 0 0,-1-1 1 0 0,1 1 0 0 0,-1 0-1 0 0,1 0 1 0 0,-1 0 0 0 0,0 1-43 0 0,-8-3 160 0 0,-2-4-1 0 0,12 5-140 0 0,-1 0 0 0 0,1 0 0 0 0,-1 0 0 0 0,0 0 1 0 0,1 1-1 0 0,-1-1 0 0 0,0 0 0 0 0,1 1 0 0 0,-1 0 0 0 0,0-1 0 0 0,0 1 0 0 0,0 0 1 0 0,0 0-20 0 0,-93 0 819 0 0,55 0-515 0 0,-1 0-43 0 0,38 0-238 0 0,-1 0 0 0 0,1 1 1 0 0,0-1-1 0 0,-1 1 0 0 0,1 0 0 0 0,-1 0 1 0 0,1 0-1 0 0,-1 1-23 0 0,-12 4 78 0 0,-10-1-54 0 0,-11 11-24 0 0,32-14 0 0 0,-2-1 0 0 0,1 1 0 0 0,0 1 0 0 0,1-1 0 0 0,-1 1 0 0 0,0 0 0 0 0,1 0 0 0 0,-1 0 0 0 0,-3 4 0 0 0,6-4 0 0 0,0-1 1 0 0,0 0 0 0 0,0 1 0 0 0,-1-1 0 0 0,1 0-1 0 0,-2 0 0 0 0,2 0 8 0 0,-1 0 1 0 0,1-1-1 0 0,0 2 0 0 0,0-1 0 0 0,0 0 0 0 0,-1 2-8 0 0,1-2 9 0 0,1 0-1 0 0,-1 0 1 0 0,0 0 0 0 0,0 0-1 0 0,0-1 1 0 0,-1 1-9 0 0,2-1 4 0 0,0 0 0 0 0,0 0 1 0 0,0-1-1 0 0,0 2 0 0 0,1-1 0 0 0,-1 0 0 0 0,0 0 1 0 0,1 1-1 0 0,-1-1 0 0 0,1 0 0 0 0,-1 1 0 0 0,1 0 1 0 0,-1 0-5 0 0,-13 30-16 0 0,10-15-53 0 0,6 13 58 0 0,0-14 11 0 0,-1-11 8 0 0,-1-3-17 0 0,1 1 0 0 0,0-1 0 0 0,0 1 0 0 0,0-1 0 0 0,1 0 0 0 0,-1 1-1 0 0,1-1 1 0 0,-1 1 0 0 0,1-1 0 0 0,0 0 9 0 0,13 24-51 0 0,-8-18 51 0 0,-1 0-1 0 0,2 0 0 0 0,5 5 1 0 0,5 3 0 0 0,0-1 0 0 0,1 0 0 0 0,7 2 0 0 0,-20-13 6 0 0,0-1 1 0 0,0-1 0 0 0,1 1-1 0 0,0-1 1 0 0,-1 0 0 0 0,1 0 0 0 0,2 0-7 0 0,-1 0 5 0 0,0 0 1 0 0,0 0 0 0 0,7 4-6 0 0,1 2 0 0 0,-6-3 0 0 0,0-1 0 0 0,0 0 0 0 0,0 0 0 0 0,3 0 0 0 0,6 0 0 0 0,-10-2 0 0 0,-1-1 0 0 0,1 2 0 0 0,-1-1 0 0 0,0 1 0 0 0,1 0 0 0 0,25 13 0 0 0,14 3 0 0 0,-14-6 0 0 0,12-1-1 0 0,-33-10 5 0 0,0 1 0 0 0,-1 1-1 0 0,0-1 1 0 0,6 4-4 0 0,29 14 113 0 0,-10-8 48 0 0,-12 1-63 0 0,-4-1 16 0 0,-9-8-31 0 0,-9-5-64 0 0,0 1 1 0 0,1 1 0 0 0,-1-1-1 0 0,0 0 1 0 0,0 0 0 0 0,0 1-1 0 0,0 0 1 0 0,0-1 0 0 0,0 1-20 0 0,6 5 65 0 0,-5-4-30 0 0,0 1 0 0 0,0-1-1 0 0,1 0 1 0 0,-2 1-1 0 0,1 0 1 0 0,0 0-35 0 0,2 9 143 0 0,2-9-50 0 0,-7-4-87 0 0,1 1 1 0 0,-1-1-1 0 0,0 0 0 0 0,1 0 0 0 0,-1 1 0 0 0,1-1 0 0 0,-1 0 0 0 0,0 1 0 0 0,1-1 0 0 0,-1 0 0 0 0,0 1 0 0 0,1-1 0 0 0,-1 1 0 0 0,0-1 0 0 0,0 1 0 0 0,1-1 1 0 0,-1 0-1 0 0,0 1 0 0 0,0-1 0 0 0,0 1 0 0 0,0-1 0 0 0,1 1 0 0 0,-1-1 0 0 0,0 1 0 0 0,0-1 0 0 0,0 1 0 0 0,0-1 0 0 0,0 1 0 0 0,0-1 0 0 0,0 1 0 0 0,-1-1 1 0 0,1 1-7 0 0,0 18 153 0 0,0 10-18 0 0,0-29-133 0 0,0 1 1 0 0,1-1 0 0 0,-1 1-1 0 0,0-1 1 0 0,0 1 0 0 0,0-1-1 0 0,0 1 1 0 0,0-1 0 0 0,0 1 0 0 0,0-1-1 0 0,-1 1 1 0 0,1-1 0 0 0,0 0-1 0 0,0 1 1 0 0,0-1 0 0 0,0 1-1 0 0,-1-1 1 0 0,1 1 0 0 0,0-1 0 0 0,0 1-1 0 0,-1-1 1 0 0,1 0 0 0 0,0 1-1 0 0,-1-1 1 0 0,1 0 0 0 0,0 1-1 0 0,-1-1 1 0 0,1 0 0 0 0,-1 1 0 0 0,1-1-1 0 0,-1 0 1 0 0,1 1-3 0 0,-7 3 47 0 0,-9 25 148 0 0,12-19-125 0 0,3-7-55 0 0,0-1 0 0 0,-1 0 0 0 0,1 0 0 0 0,0 1 1 0 0,0-1-1 0 0,-1 0 0 0 0,0 0 0 0 0,1-1 0 0 0,-1 1-15 0 0,-5 6 48 0 0,4-4-25 0 0,-1-1 0 0 0,1 0 0 0 0,0 0 0 0 0,-1 0 0 0 0,0 0 0 0 0,0-1-24 0 0,-6 3 61 0 0,8-4-48 0 0,-1 0 1 0 0,1 0-1 0 0,0 0 1 0 0,0 1-1 0 0,0-1 1 0 0,0 1-1 0 0,0-1 1 0 0,0 1-1 0 0,0 0-12 0 0,-5 5 33 0 0,5-5-23 0 0,0 1 0 0 0,0-1 0 0 0,0 0 0 0 0,-1 0 0 0 0,1 0 0 0 0,0 0 0 0 0,-1 0 0 0 0,0-1 0 0 0,1 1-1 0 0,-2 0-9 0 0,-18 3 50 0 0,15-3-33 0 0,-1 0 0 0 0,1 0 0 0 0,0 1 0 0 0,-3 1-17 0 0,5-1 6 0 0,0-1-1 0 0,0 0 1 0 0,0 0 0 0 0,0 0 0 0 0,-1-1 0 0 0,1 0 0 0 0,0 0-1 0 0,-1 0 1 0 0,1 0 0 0 0,-1-1 0 0 0,-2 0-6 0 0,-19 2 38 0 0,0 1 1 0 0,-27 8-39 0 0,41-9-3 0 0,-11 4 8 0 0,18-4 4 0 0,-1 0 1 0 0,1-1-1 0 0,-1 0 0 0 0,1 0 1 0 0,-1-1-1 0 0,1 0 1 0 0,-1 0-1 0 0,0 0 1 0 0,1-1-1 0 0,-4 0-9 0 0,-9-3 48 0 0,-8-2 51 0 0,-1 3 39 0 0,9 1-2 0 0,1-5-35 0 0,8 3-59 0 0,-24-8-16 0 0,20 8-27 0 0,-9-6 4 0 0,18 4-28 0 0,1-3-75 0 0,-1 0-56 0 0,4 6 201 0 0,0 1-82 0 0,-1-1-77 0 0,0 1-74 0 0,0 0-67 0 0,-1-1-65 0 0,1 1-58 0 0,0-1-54 0 0,-2 0-362 0 0,1 0-108 0 0,1 0-88 0 0,0 0-68 0 0,0-3-1004 0 0,2-4-1166 0 0</inkml:trace>
  <inkml:trace contextRef="#ctx0" brushRef="#br0" timeOffset="700.71">1705 569 4264 0 0,'0'0'125'0'0,"0"0"-30"0"0,0 0-4 0 0,0 0 32 0 0,0 0 106 0 0,0 0 191 0 0,0 0 17 0 0,0 0-15 0 0,0 0-71 0 0,0 0-30 0 0,-3 0-7 0 0,0 0-202 0 0,-2 0 88 0 0,-5 0 358 0 0,7 1-413 0 0,0-1-71 0 0,2 1-78 0 0,0-1-33 0 0,-4 7 203 0 0,5-6-156 0 0,0-1-1 0 0,0 0 1 0 0,-1 1-1 0 0,1-1 1 0 0,0 1-1 0 0,0-1 1 0 0,-1 0-1 0 0,1 1 1 0 0,0-1 0 0 0,0 0-1 0 0,-1 0 1 0 0,1 1-1 0 0,0-1 1 0 0,-1 0-1 0 0,1 0 1 0 0,-1 1 0 0 0,1-1-1 0 0,0 0 1 0 0,-1 0-1 0 0,1 0 1 0 0,-1 0-1 0 0,1 1 1 0 0,0-1-1 0 0,-1 0 1 0 0,1 0 0 0 0,-1 0-1 0 0,1 0 1 0 0,0 0-1 0 0,-1 0 1 0 0,1 0-1 0 0,-1 0-9 0 0,-4 2 218 0 0,4-1-190 0 0,0 0-6 0 0,0 0 0 0 0,0 1 0 0 0,-1-2 0 0 0,1 1 0 0 0,0 0 0 0 0,0 0 0 0 0,-1 0 0 0 0,1 0 0 0 0,-2 0-22 0 0,-4 1 134 0 0,-3-2 95 0 0,10 0-223 0 0,-1 0 0 0 0,1 0 0 0 0,0 0 1 0 0,-1 0-1 0 0,1 0 0 0 0,-1 0 0 0 0,1 0 0 0 0,-1 0 0 0 0,1 0 0 0 0,0 1 1 0 0,-1-1-1 0 0,1 0 0 0 0,-1 0 0 0 0,1 0 0 0 0,0 0 0 0 0,-1 1 0 0 0,1-1 1 0 0,0 0-1 0 0,-1 0 0 0 0,1 1 0 0 0,0-1 0 0 0,-1 0 0 0 0,1 1 0 0 0,0-1 1 0 0,0 0-1 0 0,-1 1 0 0 0,1-1 0 0 0,0 0 0 0 0,0 1 0 0 0,-1-1 0 0 0,1 1-6 0 0,-5 6 101 0 0,-8-2 36 0 0,0 5-28 0 0,9-4 8 0 0,4 1-74 0 0,-1-1-9 0 0,-10 7 56 0 0,8-8-28 0 0,2 2-50 0 0,0-1-2 0 0,-9 10 49 0 0,7 0-44 0 0,2-4-17 0 0,1-9 3 0 0,0 0 1 0 0,0 0-1 0 0,0 0 1 0 0,0 1-1 0 0,0-1 1 0 0,0 0-1 0 0,1 0 1 0 0,0 0 0 0 0,-1 0-1 0 0,2 1-1 0 0,29 59 131 0 0,-26-56-123 0 0,0 0 0 0 0,0-1 1 0 0,1 0-1 0 0,0 0 0 0 0,0 0 1 0 0,3 2-9 0 0,10 9 27 0 0,-13-9-1 0 0,-4-6-20 0 0,0 0 0 0 0,1 1-1 0 0,-1-1 1 0 0,0 0-1 0 0,0 0 1 0 0,1-1 0 0 0,-1 1-1 0 0,1 0 1 0 0,0-1 0 0 0,1 1-6 0 0,22 4 64 0 0,-14-1-40 0 0,0 2 35 0 0,16 8 146 0 0,-26-15-192 0 0,0 1 1 0 0,-1-1 0 0 0,1 1 0 0 0,-1-1 0 0 0,1 0-1 0 0,-1 0 1 0 0,1 0 0 0 0,0 0 0 0 0,-1 0 0 0 0,1 0 0 0 0,-1 0-1 0 0,1 0 1 0 0,-1-1 0 0 0,1 1 0 0 0,0-1 0 0 0,-1 1-1 0 0,2-1-13 0 0,0-1 39 0 0,26-12 367 0 0,2-2 108 0 0,-23 11-395 0 0,-2-1 37 0 0,9-17 425 0 0,-5 7-196 0 0,-2 6-186 0 0,-2 3-121 0 0,1-2-8 0 0,25-54 170 0 0,-31 61-233 0 0,-1-1 1 0 0,1 1 0 0 0,-1 0-1 0 0,1-1 1 0 0,-1 1-1 0 0,0 0 1 0 0,0-1-1 0 0,0 1 1 0 0,0-2-8 0 0,-1 0 35 0 0,-1-1 39 0 0,-9-8-8 0 0,6-1-2 0 0,-6 9-11 0 0,6-5-42 0 0,-5 4 1 0 0,4-4 36 0 0,-7 5-36 0 0,0-6-2 0 0,6 7 42 0 0,-2 5-54 0 0,7-1 6 0 0,0 0-4 0 0,0 0 0 0 0,0 0 0 0 0,1 0 0 0 0,-1-1 0 0 0,0 1 0 0 0,0-1 0 0 0,1 1 0 0 0,-1-1 0 0 0,0 0 0 0 0,1 1 0 0 0,-1-1 0 0 0,1 0 0 0 0,-1 0 0 0 0,1 0 0 0 0,-1 0 0 0 0,1 0 0 0 0,-1 0 0 0 0,0 0 0 0 0,1 0 0 0 0,-1 1 0 0 0,0-1 0 0 0,0 1 0 0 0,1-1 0 0 0,-1 1 0 0 0,0 0 0 0 0,0 0 0 0 0,0 0 0 0 0,-7 0-87 0 0,0 0 52 0 0,-26 0 81 0 0,27 0-57 0 0,-5 0-80 0 0,6 0 0 0 0,0 0-39 0 0,-3 0-134 0 0,0 0-108 0 0,5 0 140 0 0,0 0-34 0 0,0 0-35 0 0,0 0-37 0 0,4 0 29 0 0,0 0-46 0 0,0 0-40 0 0,-1 0-35 0 0,1 0-126 0 0,-1 0-35 0 0,-4 0-1305 0 0</inkml:trace>
  <inkml:trace contextRef="#ctx0" brushRef="#br0" timeOffset="1432.44">2257 648 6072 0 0,'0'0'133'0'0,"0"0"23"0"0,0 0 12 0 0,3 0 23 0 0,-3 0-180 0 0,0 0 0 0 0,1 0 0 0 0,-1 0 0 0 0,1 0 0 0 0,-1 0 0 0 0,1 0 1 0 0,-1 0-1 0 0,0 0 0 0 0,1 0 0 0 0,-1 0 0 0 0,1 0 0 0 0,-1 0 0 0 0,0 0 0 0 0,1 1 0 0 0,-1-1 0 0 0,0 0 1 0 0,1 0-1 0 0,-1 0 0 0 0,1 1 0 0 0,-1-1 0 0 0,0 0 0 0 0,0 1 0 0 0,1-1 0 0 0,-1 0 0 0 0,0 1 0 0 0,1-1 1 0 0,-1 0-1 0 0,0 1 0 0 0,0-1 0 0 0,0 0 0 0 0,1 1-11 0 0,3 6 201 0 0,7-2 94 0 0,-6 8 6 0 0,-2-9-210 0 0,0 1 38 0 0,12 9 377 0 0,-6-5-199 0 0,-3-3-145 0 0,-3-1-70 0 0,0 0-51 0 0,0 0 46 0 0,-3-5-65 0 0,0 1-1 0 0,0-1 0 0 0,1 1 1 0 0,-1 0-1 0 0,0-1 0 0 0,1 1 1 0 0,-1 0-1 0 0,0-1 0 0 0,1 1 1 0 0,-1-1-1 0 0,1 1 0 0 0,-1-1 1 0 0,1 1-1 0 0,-1-1 0 0 0,1 0 1 0 0,0 1-1 0 0,-1-1 0 0 0,1 0 1 0 0,-1 1-1 0 0,1-1 0 0 0,0 0 1 0 0,0 1-22 0 0,4 1 86 0 0,3 5 105 0 0,2 9 171 0 0,-9-12-288 0 0,1-1 1 0 0,-1 0 0 0 0,1 0 0 0 0,0-1-1 0 0,0 1 1 0 0,1 1-75 0 0,-1-3 56 0 0,0 1 0 0 0,-1 0 0 0 0,1 0-1 0 0,-1 0 1 0 0,1 0 0 0 0,-1 0 0 0 0,1 1-56 0 0,1 12 344 0 0,-3-14-330 0 0,0-1 1 0 0,0 1 0 0 0,-1-1-1 0 0,1 1 1 0 0,0-1 0 0 0,0 1 0 0 0,0-1-1 0 0,0 1 1 0 0,1-1 0 0 0,-1 1-1 0 0,0-1 1 0 0,0 1 0 0 0,0-1 0 0 0,0 1-1 0 0,0-1 1 0 0,1 1 0 0 0,-1-1-1 0 0,0 0 1 0 0,0 1 0 0 0,1-1 0 0 0,-1 1-1 0 0,0-1 1 0 0,0 0 0 0 0,1 1-1 0 0,-1-1 1 0 0,1 0 0 0 0,-1 1-1 0 0,0-1 1 0 0,1 0 0 0 0,-1 1 0 0 0,1-1-1 0 0,0 0-14 0 0,5 5 199 0 0,-1 3 30 0 0,4 8 35 0 0,-7-11-178 0 0,0 10 191 0 0,1 1-44 0 0,8-3-17 0 0,-9-10-6 0 0,-2-3-9 0 0,0 3-28 0 0,0 7-11 0 0,0-7-2 0 0,0-3 2 0 0,0 0 12 0 0,0 0 2 0 0,0 0 0 0 0,0 0 1 0 0,0 0 6 0 0,0 0 1 0 0,0 0 0 0 0,0 0-15 0 0,0-3-60 0 0,0 3-107 0 0,0 0 1 0 0,1-1-1 0 0,-1 1 0 0 0,0 0 1 0 0,0-1-1 0 0,0 1 0 0 0,0 0 0 0 0,0 0 1 0 0,0-1-1 0 0,0 1 0 0 0,0 0 0 0 0,0 0 1 0 0,0-1-1 0 0,0 1 0 0 0,0 0 0 0 0,0-1 1 0 0,0 1-1 0 0,-1 0 0 0 0,1 0 1 0 0,0-1-1 0 0,0 1 0 0 0,0 0 0 0 0,0 0 1 0 0,0 0-1 0 0,0-1 0 0 0,-1 1 0 0 0,1 0 1 0 0,0 0-1 0 0,0-1 0 0 0,0 1 0 0 0,-1 0 1 0 0,1 0-1 0 0,0 0-2 0 0,-8-6 67 0 0,0-9 27 0 0,3 7-80 0 0,-2-4-14 0 0,6-2 53 0 0,1-11-43 0 0,0 1 6 0 0,0-3 33 0 0,-2 5-50 0 0,3 19 1 0 0,13-20 0 0 0,-9 10 0 0 0,6 8 0 0 0,-6-6 0 0 0,8 6 0 0 0,3-8 0 0 0,-12 8 0 0 0,1 2 0 0 0,17-7 0 0 0,-14 5 0 0 0,-6 4-4 0 0,-1 0-1 0 0,1 0 1 0 0,-1 0 0 0 0,1 0 0 0 0,-1 1-1 0 0,1-1 1 0 0,-1 0 0 0 0,1 1 0 0 0,-1 0 0 0 0,1-1-1 0 0,0 1 1 0 0,-1 0 0 0 0,1 0 0 0 0,0-1 4 0 0,14-1-12 0 0,-1-11 12 0 0,-13 11 0 0 0,-1 1 0 0 0,1-1 0 0 0,-1 1 0 0 0,1 0 0 0 0,-1-1 0 0 0,1 1 0 0 0,0 0 0 0 0,0 0 0 0 0,0 0 0 0 0,-1 0 0 0 0,3 0 0 0 0,2 0-1 0 0,-1 1 0 0 0,1-1 1 0 0,0 1-1 0 0,4 1 1 0 0,14-1-9 0 0,-23 0 6 0 0,0 0 1 0 0,-1 0 0 0 0,1 0-1 0 0,0 0 1 0 0,-1 0 0 0 0,1 0-1 0 0,0 0 1 0 0,-1 0 0 0 0,1-1-1 0 0,0 1 1 0 0,-1 0-1 0 0,1 0 1 0 0,0-1 0 0 0,-1 1-1 0 0,1 0 1 0 0,-1-1 0 0 0,1 1-1 0 0,0-1 1 0 0,-1 1 0 0 0,1-1-1 0 0,-1 1 1 0 0,0-1 0 0 0,1 1-1 0 0,-1-1 1 0 0,1 1 0 0 0,-1-1 2 0 0,0 0-4 0 0,1 1 0 0 0,-1-1 1 0 0,1 1-1 0 0,-1-1 0 0 0,1 1 1 0 0,-1-1-1 0 0,1 1 0 0 0,-1-1 0 0 0,1 1 1 0 0,-1 0-1 0 0,1-1 0 0 0,-1 1 0 0 0,1 0 1 0 0,0-1-1 0 0,-1 1 0 0 0,1 0 1 0 0,0 0-1 0 0,-1-1 0 0 0,1 1 0 0 0,0 0 1 0 0,-1 0-1 0 0,1 0 0 0 0,0 0 1 0 0,-1 0-1 0 0,1 0 0 0 0,0 0 4 0 0,2 0-86 0 0,-1 0 35 0 0,6 0-13 0 0,-5 0 9 0 0,1 0-95 0 0,-1 0-84 0 0,-1 0 69 0 0,-1 0-37 0 0,1 0-42 0 0,0 0-45 0 0,0 0-50 0 0,0 0-54 0 0,-1 0 43 0 0,0 0-51 0 0,0 0-44 0 0,0 0-40 0 0,1 0-140 0 0,0 0-38 0 0,0 0-170 0 0,1 0-459 0 0</inkml:trace>
  <inkml:trace contextRef="#ctx0" brushRef="#br0" timeOffset="3817.89">4292 616 7256 0 0,'0'0'165'0'0,"0"0"22"0"0,0 0 7 0 0,0 0 33 0 0,0 0 92 0 0,0 0 38 0 0,0 0 10 0 0,3 3-14 0 0,7 7-62 0 0,-7-7-31 0 0,-3 0-4 0 0,0 0-167 0 0,-1-1-50 0 0,1 0 1 0 0,0-1 0 0 0,0 1 0 0 0,0 0 0 0 0,0 0 0 0 0,1 0 0 0 0,-1 0 0 0 0,0-1 0 0 0,1 1 0 0 0,-1 0 0 0 0,1 1-40 0 0,6 1 177 0 0,-7-4-166 0 0,1 1 1 0 0,-1-1-1 0 0,1 0 1 0 0,-1 0-1 0 0,1 1 1 0 0,-1-1-1 0 0,0 0 1 0 0,1 1-1 0 0,-1-1 1 0 0,0 0-1 0 0,1 1 1 0 0,-1-1-1 0 0,0 1 0 0 0,1-1 1 0 0,-1 1-1 0 0,0-1 1 0 0,0 0-1 0 0,0 1 1 0 0,1-1-1 0 0,-1 1 1 0 0,0-1-1 0 0,0 1 1 0 0,0-1-1 0 0,0 1 0 0 0,0-1 1 0 0,0 1-1 0 0,0-1 1 0 0,0 1-1 0 0,0-1 1 0 0,0 1-1 0 0,0-1 1 0 0,0 1-12 0 0,0 1 37 0 0,0-1 1 0 0,0 1-1 0 0,0-1 0 0 0,0 1 1 0 0,1-1-1 0 0,-1 1 1 0 0,1-1-1 0 0,-1 1 1 0 0,1-1-1 0 0,-1 1 1 0 0,2 0-38 0 0,1 4 138 0 0,0-3-94 0 0,-1 1-48 0 0,3 27 288 0 0,0-23-225 0 0,-4-6-48 0 0,0-1 1 0 0,0 1 0 0 0,0-1-1 0 0,-1 1 1 0 0,1-1-1 0 0,0 1 1 0 0,-1-1 0 0 0,1 1-1 0 0,-1-1 1 0 0,1 1 0 0 0,-1 0-1 0 0,0-1 1 0 0,0 1 0 0 0,0 0-12 0 0,0 2 29 0 0,0 0 1 0 0,0-1-1 0 0,1 1 1 0 0,-1 0-1 0 0,1 0 1 0 0,0-1-1 0 0,0 1-29 0 0,8 11 106 0 0,-6-12-16 0 0,-2 0-40 0 0,-2 6-12 0 0,1-6-8 0 0,0 4 18 0 0,-1-5-28 0 0,1 0 0 0 0,0 1 0 0 0,0-1 0 0 0,0 0 0 0 0,1 0 0 0 0,-1 0 1 0 0,0 0-1 0 0,1 0 0 0 0,0 1 0 0 0,0 0-20 0 0,1 1 35 0 0,0 0 18 0 0,0 0-1 0 0,0 0 1 0 0,0 1 0 0 0,-1-1 0 0 0,1 2-53 0 0,-2-6 6 0 0,0 1 0 0 0,0-1 1 0 0,0 1-1 0 0,0-1 1 0 0,1 1-1 0 0,-1 0 0 0 0,0-1 1 0 0,0 1-1 0 0,0-1 1 0 0,0 1-1 0 0,-1-1 1 0 0,1 1-1 0 0,0-1 0 0 0,0 1 1 0 0,0-1-1 0 0,0 1 1 0 0,0-1-1 0 0,-1 0 0 0 0,1 1 1 0 0,0-1-1 0 0,0 1 1 0 0,-1-1-1 0 0,1 1 1 0 0,0-1-1 0 0,-1 0 0 0 0,1 1 1 0 0,0-1-1 0 0,-1 0 1 0 0,1 1-1 0 0,-1-1 0 0 0,1 0 1 0 0,0 1-1 0 0,-1-1 1 0 0,1 0-1 0 0,-1 0 1 0 0,1 0-1 0 0,-1 1 0 0 0,1-1 1 0 0,-1 0-1 0 0,1 0 1 0 0,-1 0-1 0 0,1 0 0 0 0,-1 0 1 0 0,1 0-1 0 0,-1 0 1 0 0,1 0-1 0 0,-1 0 1 0 0,1 0-7 0 0,-3 0 152 0 0,3 3 0 0 0,0 7-8 0 0,0-7-34 0 0,0-3-12 0 0,0 0-2 0 0,0 0-6 0 0,0 0-16 0 0,0 0 10 0 0,0 0 2 0 0,0 0-3 0 0,0 0 5 0 0,-3-3-9 0 0,-7-7-53 0 0,7 4 17 0 0,3-36-35 0 0,0 0 52 0 0,0 18-40 0 0,0 23-15 0 0,0-1 0 0 0,1 0-1 0 0,-1 1 1 0 0,0-1 0 0 0,1 1 0 0 0,-1-1 0 0 0,1 0 0 0 0,-1 1-1 0 0,1-1 1 0 0,0 1 0 0 0,-1-1 0 0 0,1 1 0 0 0,0 0-1 0 0,0-1-4 0 0,4-6 10 0 0,1-8 33 0 0,7 0-32 0 0,-6 9-11 0 0,-4 3 0 0 0,0 1 0 0 0,1 0 0 0 0,-1 0 0 0 0,1 0 0 0 0,-1 0 0 0 0,1 0 0 0 0,7-1 1 0 0,-10 4-1 0 0,0-1-1 0 0,1 1 0 0 0,-1-1 0 0 0,0 1 1 0 0,0-1-1 0 0,0 1 0 0 0,0-1 0 0 0,0 0 0 0 0,0 1 1 0 0,0-1-1 0 0,0 0 0 0 0,0 0 0 0 0,-1 1 1 0 0,1-1-1 0 0,0 0 0 0 0,0 0 0 0 0,-1 0 1 0 0,1-1 0 0 0,2-5-17 0 0,-3 7 15 0 0,1-1 1 0 0,-1 1 0 0 0,0-1 0 0 0,0 1 0 0 0,0-1 0 0 0,0 1 0 0 0,1-1-1 0 0,-1 1 1 0 0,0-1 0 0 0,1 1 0 0 0,-1 0 0 0 0,0-1 0 0 0,1 1 0 0 0,-1 0 0 0 0,0-1-1 0 0,1 1 1 0 0,-1 0 0 0 0,1-1 0 0 0,-1 1 0 0 0,1 0 0 0 0,-1 0 0 0 0,1-1-1 0 0,-1 1 1 0 0,1 0 0 0 0,-1 0 0 0 0,1 0 0 0 0,-1 0 0 0 0,1 0 0 0 0,-1 0 0 0 0,1 0-1 0 0,-1 0 1 0 0,1 0 0 0 0,-1 0 0 0 0,1 0 0 0 0,-1 0 0 0 0,1 0 0 0 0,-1 0 0 0 0,1 0 1 0 0,0 0 0 0 0,1 0 0 0 0,0 0 0 0 0,-1 0 0 0 0,1-1 0 0 0,0 1 0 0 0,-1-1 0 0 0,1 1 0 0 0,-1-1 0 0 0,1 1 0 0 0,-1-1 0 0 0,1 0 0 0 0,-1 0 0 0 0,1 0 0 0 0,-1 0 0 0 0,7-4-11 0 0,8 2-32 0 0,-14 3 42 0 0,0 0 0 0 0,-1 0 0 0 0,1 0 0 0 0,0-1 0 0 0,0 1 0 0 0,-1-1 0 0 0,1 1 0 0 0,0-1 0 0 0,-1 0 0 0 0,1 1 0 0 0,-1-1 0 0 0,1 0 0 0 0,0 0 1 0 0,-1 0 0 0 0,1 0 0 0 0,-1 0 0 0 0,1 0 1 0 0,-1 0-1 0 0,1 0 0 0 0,0 1 0 0 0,-1-1 1 0 0,1 1-1 0 0,0-1 0 0 0,0 1 0 0 0,0 0 0 0 0,-1 0 1 0 0,1 0-1 0 0,30 0-54 0 0,31 0 44 0 0,-61 0 10 0 0,0 0 0 0 0,-1 0 0 0 0,1 0 0 0 0,0 1 0 0 0,0-1 0 0 0,-1 1 0 0 0,1-1 0 0 0,0 1 0 0 0,-1 0 0 0 0,1 0 0 0 0,-1 0 0 0 0,1-1 0 0 0,0 2 0 0 0,-1-1 0 0 0,1 0 0 0 0,-1-1 0 0 0,1 1 0 0 0,-1 0 0 0 0,1 0 0 0 0,0-1 0 0 0,-1 1 0 0 0,1-1 0 0 0,0 1 0 0 0,0-1 0 0 0,0 0 0 0 0,-1 0 0 0 0,1 0 0 0 0,0 1 0 0 0,0-1 0 0 0,0 0 0 0 0,-1 0 0 0 0,1 1 0 0 0,0-1 0 0 0,-1 1 0 0 0,1-1 0 0 0,0 1 0 0 0,-1 0 0 0 0,1 0 0 0 0,-1 0 0 0 0,1 0 0 0 0,-1 0 0 0 0,1 0 0 0 0,-1 0 0 0 0,0 0 0 0 0,1 0 0 0 0,-1 1 0 0 0,0-1 0 0 0,16 12 0 0 0,-4-7 0 0 0,-8 4 0 0 0,8-5 0 0 0,-6 0 1 0 0,0 1 74 0 0,17 18 299 0 0,-17-16-288 0 0,-5-6 12 0 0,0 1-39 0 0,-2-1-27 0 0,0 1-33 0 0,1 2-3 0 0,6 0 4 0 0,-7-5 0 0 0,1 0 0 0 0,-1 0 0 0 0,0 1 0 0 0,1-1 0 0 0,-1 0 0 0 0,1 1 0 0 0,-1-1 0 0 0,0 0 0 0 0,1 1 0 0 0,-1-1 0 0 0,0 0 0 0 0,1 1 0 0 0,-1-1 0 0 0,0 1 0 0 0,0-1 0 0 0,1 0 0 0 0,-1 1 0 0 0,0-1 0 0 0,0 1 0 0 0,0-1 0 0 0,0 1 0 0 0,1-1 0 0 0,-1 1 0 0 0,0-1 0 0 0,0 1 0 0 0,0-1 0 0 0,0 1 0 0 0,0-1 0 0 0,0 1 0 0 0,0-1 0 0 0,-1 1 0 0 0,1 0 0 0 0,3 14 14 0 0,7-1 64 0 0,-6-8 23 0 0,-5 3-76 0 0,1-6-3 0 0,0 8 16 0 0,1-8-24 0 0,-1 1-1 0 0,0 0 1 0 0,0 0-1 0 0,0-1 1 0 0,0 1-1 0 0,-1 0 1 0 0,0-1-1 0 0,-1 4-13 0 0,-8 9 43 0 0,7-3-20 0 0,3-7 25 0 0,0 4-52 0 0,0-7-74 0 0,0-1-4 0 0,0 0 83 0 0,0 1-57 0 0,0 2-132 0 0,0 8-389 0 0,0-11 453 0 0,0 0 65 0 0,0-1-59 0 0,0 0 11 0 0,0-1-12 0 0,0 0-38 0 0,0 0-9 0 0,0 0-38 0 0,0 0-44 0 0,0 0-49 0 0,0 0-53 0 0,0 0-48 0 0,0 0-44 0 0,0 0-38 0 0,0 0-139 0 0,0 0-37 0 0,0 0-1444 0 0</inkml:trace>
  <inkml:trace contextRef="#ctx0" brushRef="#br0" timeOffset="4533.54">5507 600 7080 0 0,'0'0'157'0'0,"0"0"23"0"0,0 0 13 0 0,-3-2 49 0 0,1 0-166 0 0,-6-7 244 0 0,5 7 145 0 0,3-1 14 0 0,0 2-452 0 0,0 0 1 0 0,-1 1 0 0 0,1-1-1 0 0,0 0 1 0 0,-1 0-1 0 0,1 1 1 0 0,-1-1 0 0 0,1 0-1 0 0,-1 1 1 0 0,1-1-1 0 0,-1 0 1 0 0,1 1 0 0 0,-1-1-1 0 0,0 1 1 0 0,1-1-1 0 0,-1 1 1 0 0,0-1 0 0 0,0 1-1 0 0,1 0 1 0 0,-1-1 0 0 0,0 1-1 0 0,0 0 1 0 0,1-1-1 0 0,-1 1 1 0 0,0 0 0 0 0,0 0-1 0 0,0 0 1 0 0,0 0-1 0 0,1 0 1 0 0,-1 0 0 0 0,0 0-1 0 0,0 0-27 0 0,-40 0 869 0 0,27 1-461 0 0,11-1-217 0 0,1 2-92 0 0,-5 4-27 0 0,-2-1-40 0 0,-20 11-27 0 0,29-16-4 0 0,-5 2-1 0 0,4-2 0 0 0,1 1 1 0 0,-1-1-1 0 0,0 0 0 0 0,1 0 0 0 0,-1 1 0 0 0,1-1 1 0 0,-1 1-1 0 0,0-1 0 0 0,1 0 0 0 0,-1 1 0 0 0,1-1 0 0 0,-1 1 1 0 0,1-1-1 0 0,-1 1 0 0 0,1-1 0 0 0,0 1 0 0 0,-1 0 1 0 0,1-1-1 0 0,0 1 0 0 0,-1 0 0 0 0,1-1 0 0 0,0 1 0 0 0,-3 4 6 0 0,3-4-3 0 0,-1 0 0 0 0,1 0-1 0 0,-1 0 1 0 0,0 0 0 0 0,0 0-1 0 0,0-1 1 0 0,1 1 0 0 0,-1 0-1 0 0,0-1 1 0 0,0 1 0 0 0,0 0-1 0 0,0-1 1 0 0,0 1 0 0 0,0-1-1 0 0,0 1 1 0 0,-1-1-3 0 0,-9 7 21 0 0,6 6 22 0 0,-21 18-32 0 0,-6 32 106 0 0,31-60-113 0 0,0 0 1 0 0,0 0-1 0 0,1 0 1 0 0,-1 0-1 0 0,1 0 1 0 0,0 0-1 0 0,0 0 0 0 0,0 0 1 0 0,0 0-1 0 0,0 0 1 0 0,1 0-5 0 0,-1 6 15 0 0,0-5-11 0 0,0 62 120 0 0,0-41-101 0 0,3-20 25 0 0,8 5-20 0 0,-7-4 65 0 0,-4-1-51 0 0,1 0-11 0 0,0-4-25 0 0,-1-1-1 0 0,1 1 1 0 0,0-1-1 0 0,0 1 0 0 0,0-1 1 0 0,0 0-1 0 0,-1 1 1 0 0,1-1-1 0 0,0 0 0 0 0,0 0 1 0 0,0 0-1 0 0,0 0 1 0 0,0 0-1 0 0,0 0 0 0 0,0 0 1 0 0,0 0-1 0 0,0 0 1 0 0,-1 0-1 0 0,1 0 1 0 0,0 0-1 0 0,0-1 0 0 0,0 1 1 0 0,0 0-1 0 0,0-1 1 0 0,-1 1-1 0 0,1-1-5 0 0,18-10 149 0 0,-16 8-54 0 0,-1 2-34 0 0,5 0-1 0 0,-1 0-12 0 0,11-11 80 0 0,-2-4-35 0 0,-12 12-72 0 0,0 0 0 0 0,1 0 0 0 0,0 0 0 0 0,-1 1 0 0 0,1 0 0 0 0,1 0 0 0 0,0-1-21 0 0,19-5 98 0 0,-3-1-19 0 0,-18 8-58 0 0,0 0 0 0 0,0 0 0 0 0,-1 0 0 0 0,1-1 0 0 0,0 1-1 0 0,-1-1 1 0 0,0 1 0 0 0,0-1 0 0 0,0 0 0 0 0,0 0 0 0 0,0 0 0 0 0,0 0 0 0 0,0-4-21 0 0,2 0 44 0 0,-2 4-40 0 0,-1 0-1 0 0,1 1 1 0 0,0-1 0 0 0,1 1 0 0 0,-1 0 0 0 0,2-2-4 0 0,0 1-1 0 0,0-1 0 0 0,0 0 1 0 0,-1 0-1 0 0,1 0 0 0 0,-1 0 1 0 0,1-1 0 0 0,1-11 0 0 0,8 0 0 0 0,-11 15 0 0 0,-1 0 0 0 0,0 0 0 0 0,1-1 0 0 0,-1 1 0 0 0,0 0 0 0 0,0-1 0 0 0,0 1 0 0 0,0 0 0 0 0,0-1 0 0 0,-1 0 0 0 0,1 1 0 0 0,0-1 0 0 0,-1 1 0 0 0,1-1 0 0 0,-1 0 0 0 0,1 1 0 0 0,-1-1 0 0 0,0 0 0 0 0,0 1 0 0 0,0-2 0 0 0,0 3 0 0 0,0 0 0 0 0,0-1 0 0 0,0 1 0 0 0,0-1 0 0 0,0 1 0 0 0,0-1 0 0 0,0 1 0 0 0,0-1 0 0 0,0 1 0 0 0,0-1 0 0 0,0 1 0 0 0,0-1 0 0 0,0 1 0 0 0,0-1 0 0 0,1 1 0 0 0,-1-1 0 0 0,0 1 0 0 0,0-1 0 0 0,1 1 0 0 0,-1-1 0 0 0,0 1 0 0 0,0 0 0 0 0,1-1 0 0 0,-1 1 0 0 0,0 0 0 0 0,1-1 0 0 0,-1 1 0 0 0,1 0 0 0 0,-1-1 0 0 0,1 1 0 0 0,-1 0 0 0 0,1-1 0 0 0,5-3 0 0 0,-5 3 0 0 0,-1 1 0 0 0,1-1 0 0 0,-1 0 0 0 0,0 0 0 0 0,0 0 0 0 0,1 1 0 0 0,-1-1 0 0 0,0 0 0 0 0,0 0 0 0 0,0 0 0 0 0,0 0 0 0 0,0 0 0 0 0,0 1 0 0 0,0-2 0 0 0,0-14 0 0 0,0 3-16 0 0,0 10-62 0 0,0 3-4 0 0,0 0 2 0 0,0 0 32 0 0,0 0 124 0 0,0 0 14 0 0,0 0-11 0 0,3 3-23 0 0,7 10-45 0 0,-5 0-11 0 0,2-8 0 0 0,-7-5 0 0 0,1 0 0 0 0,-1 0 0 0 0,1 1 0 0 0,-1-1 0 0 0,1 0 0 0 0,-1 1 0 0 0,0-1 0 0 0,1 0 0 0 0,-1 1 0 0 0,0-1 0 0 0,1 0 0 0 0,-1 1 0 0 0,0-1 0 0 0,0 1 0 0 0,1-1 0 0 0,-1 0 0 0 0,0 1 0 0 0,0-1 0 0 0,0 1 0 0 0,1-1 0 0 0,-1 1 0 0 0,0-1 0 0 0,0 1 0 0 0,0-1 0 0 0,0 1 0 0 0,0-1 0 0 0,0 1 0 0 0,0-1 0 0 0,0 1 0 0 0,0-1 0 0 0,0 1 0 0 0,0 0 0 0 0,-1-1 0 0 0,1 1 0 0 0,0-1 0 0 0,0 1 0 0 0,0-1 0 0 0,0 1 0 0 0,0-1 0 0 0,0 1 0 0 0,0-1 0 0 0,0 1 0 0 0,0-1 0 0 0,0 1 0 0 0,0-1 0 0 0,1 1 0 0 0,-1-1 0 0 0,0 1 0 0 0,0-1 0 0 0,0 0 0 0 0,1 1 0 0 0,-1-1 0 0 0,0 1 0 0 0,0-1 0 0 0,1 1 0 0 0,-1-1 0 0 0,0 0 0 0 0,1 1 0 0 0,-1-1 0 0 0,1 0 0 0 0,-1 1 0 0 0,0-1 0 0 0,1 0 0 0 0,-1 0 0 0 0,1 1 0 0 0,6 3 0 0 0,8 25 0 0 0,-2 6 0 0 0,-10-25 0 0 0,3 7 0 0 0,-5-13 0 0 0,0 0 0 0 0,0 0 0 0 0,1 0 0 0 0,0 0 0 0 0,0-1 0 0 0,2 4 0 0 0,-2-3 0 0 0,0-1 0 0 0,0 1 0 0 0,0-1 0 0 0,-1 1 0 0 0,1 0 0 0 0,-1 0 0 0 0,0 0 0 0 0,0 1 0 0 0,3 7 0 0 0,7 9-11 0 0,-6 8-48 0 0,5 3-33 0 0,-4-1-10 0 0,-2-14 52 0 0,2 5 24 0 0,-3 5 67 0 0,-2-14 3 0 0,0 0 1 0 0,1 0-1 0 0,1 0 0 0 0,2 8-44 0 0,-4-18 11 0 0,1 11 66 0 0,-1 0-1 0 0,0 0 1 0 0,-1 0 0 0 0,-1 12-77 0 0,1 3 84 0 0,0-14-38 0 0,0-9-13 0 0,0 1-1 0 0,0-1 1 0 0,0 1-1 0 0,-1-1 0 0 0,0 0 1 0 0,0 1-33 0 0,-10 14 151 0 0,6 6 1 0 0,-5-6 14 0 0,6-9-64 0 0,-1 4 62 0 0,-5 3 53 0 0,3-8-105 0 0,3-4-15 0 0,1-1-1 0 0,-2 0 1 0 0,1-1 0 0 0,-4 5-97 0 0,0-2 70 0 0,2 0-32 0 0,4-5-30 0 0,0 0 0 0 0,0 0 0 0 0,-1 0 1 0 0,1 0-1 0 0,-1 0 0 0 0,0 0 1 0 0,0-1-1 0 0,0 1 0 0 0,0-1 1 0 0,0 0-1 0 0,0 1 0 0 0,-1-2 0 0 0,1 1 1 0 0,-1 0-1 0 0,-1 0-8 0 0,-13 4 108 0 0,1-1 0 0 0,-18 3-108 0 0,9-2 100 0 0,11 0-54 0 0,12-5-33 0 0,0 0-1 0 0,0 1 1 0 0,-1-2 0 0 0,1 1-1 0 0,0 0 1 0 0,0 0-1 0 0,0-1 1 0 0,-1 0 0 0 0,-2 0-13 0 0,-15 1 43 0 0,-23 0 1 0 0,20-5 12 0 0,2-7-40 0 0,1 6-16 0 0,14 3 0 0 0,-1 0 0 0 0,1 0 0 0 0,0-1 0 0 0,-3-1 0 0 0,-9-8-5 0 0,4 3-32 0 0,-1 1-70 0 0,11 6 26 0 0,-3 1 51 0 0,-3-2-6 0 0,7 2-22 0 0,0-1-43 0 0,1 0-25 0 0,0 0-46 0 0,0 0-53 0 0,-1-1-59 0 0,3 1 35 0 0,-1 0-37 0 0,-1-1-387 0 0,1 1 93 0 0,-1-1-51 0 0,-1-1-743 0 0,-3-3-584 0 0,-2-2-1108 0 0</inkml:trace>
  <inkml:trace contextRef="#ctx0" brushRef="#br0" timeOffset="6219.42">7510 190 7136 0 0,'0'0'165'0'0,"0"0"22"0"0,0 0 6 0 0,0 0 40 0 0,0 0 147 0 0,3 0 62 0 0,8 0 7 0 0,-9 0 3 0 0,-2 0-11 0 0,0 3-7 0 0,0-3-412 0 0,0 1 1 0 0,0-1 0 0 0,0 1 0 0 0,0 0 0 0 0,1-1-1 0 0,-1 1 1 0 0,0-1 0 0 0,0 1 0 0 0,0-1-1 0 0,0 1 1 0 0,1-1 0 0 0,-1 1 0 0 0,0-1-1 0 0,1 1 1 0 0,-1-1 0 0 0,0 0 0 0 0,1 1 0 0 0,-1-1-1 0 0,0 1 1 0 0,1-1 0 0 0,0 0-23 0 0,6 5 290 0 0,2 0-18 0 0,-2 4-64 0 0,-4-3-46 0 0,0 0-34 0 0,0 5 53 0 0,7 10 108 0 0,1 0 62 0 0,-10-18-301 0 0,0 0 0 0 0,0 0 0 0 0,-1 0 0 0 0,1 0 0 0 0,-1 1 0 0 0,0-1 0 0 0,0 0 1 0 0,0 1-51 0 0,1 4 112 0 0,0 0 1 0 0,0 0 0 0 0,0-1 0 0 0,1 1 0 0 0,0 1-113 0 0,0-2 112 0 0,0 1 1 0 0,0 0-1 0 0,-1-1 1 0 0,0 1-1 0 0,-1 1-112 0 0,0 6 180 0 0,-1-7-68 0 0,1 0-1 0 0,1 0 1 0 0,-1-1-1 0 0,1 1 1 0 0,1 1-112 0 0,3 6 181 0 0,1 3 67 0 0,-4-1 29 0 0,-3-7-181 0 0,1 10 49 0 0,4-3-4 0 0,-2-9-102 0 0,3 5 44 0 0,-2 3 40 0 0,0 11 135 0 0,-4-19-187 0 0,0 14 77 0 0,5-8 25 0 0,1-6-76 0 0,1 2 44 0 0,-4 4 45 0 0,-2-3-14 0 0,0 15 304 0 0,0-18-348 0 0,0 0-54 0 0,0-1-92 0 0,0-4 82 0 0,3 0 2 0 0,8 7 3 0 0,-9-7-43 0 0,-2-3-51 0 0,0 0-53 0 0,0 0-110 0 0,0 0-190 0 0,0 0 281 0 0,0 0-1 0 0,0 0-21 0 0,0 0-47 0 0,0 0-15 0 0,0 0-47 0 0,0 0-53 0 0,0 0-61 0 0,0 0-63 0 0,0 0-60 0 0,0 0-53 0 0,0 0-47 0 0,0 0-165 0 0,0 0-46 0 0,0 0-199 0 0,0 0-538 0 0</inkml:trace>
  <inkml:trace contextRef="#ctx0" brushRef="#br0" timeOffset="6935.4">8284 490 5072 0 0,'0'0'144'0'0,"0"-1"-30"0"0,0-1 0 0 0,0-2 44 0 0,0-2 138 0 0,0 6-286 0 0,0 0 0 0 0,0 0 0 0 0,0-1-1 0 0,0 1 1 0 0,0 0 0 0 0,0 0-1 0 0,0 0 1 0 0,0 0 0 0 0,0 0-1 0 0,0 0 1 0 0,0 0 0 0 0,0 0-1 0 0,0 0 1 0 0,0 0 0 0 0,0-1-1 0 0,0 1 1 0 0,0 0 0 0 0,0 0-1 0 0,0 0 1 0 0,0 0 0 0 0,0 0 0 0 0,0 0-1 0 0,-1 0 1 0 0,1 0 0 0 0,0 0-1 0 0,0 0 1 0 0,0 0 0 0 0,0 0-1 0 0,0-1 1 0 0,0 1 0 0 0,0 0-1 0 0,0 0 1 0 0,0 0 0 0 0,0 0-1 0 0,0 0 1 0 0,0 0 0 0 0,0 0-1 0 0,0 0 1 0 0,-1 0 0 0 0,1 0 0 0 0,0 0-1 0 0,0 0 1 0 0,0 0 0 0 0,0 0-1 0 0,0 0 1 0 0,0 0 0 0 0,0 0-1 0 0,0 0 1 0 0,0 0 0 0 0,0 0-1 0 0,-1 0 1 0 0,1 0 0 0 0,0 0-1 0 0,0 0 1 0 0,0 0 0 0 0,0 0-1 0 0,0 0-9 0 0,-1 0 27 0 0,1 0 0 0 0,-1 0 0 0 0,1 0-1 0 0,-1 0 1 0 0,1 0 0 0 0,-1 0 0 0 0,1 0-1 0 0,-1 0 1 0 0,1 0 0 0 0,-1 0-1 0 0,1 0 1 0 0,0-1 0 0 0,-1 1 0 0 0,1 0-1 0 0,-1 0 1 0 0,1 0 0 0 0,-1-1 0 0 0,1 1-1 0 0,0 0 1 0 0,-1-1 0 0 0,1 1 0 0 0,0 0-1 0 0,-1-1 1 0 0,1 1 0 0 0,0-1-1 0 0,-1 1 1 0 0,1 0 0 0 0,0-1 0 0 0,0 1-1 0 0,-1-1 1 0 0,1 1 0 0 0,0-1 0 0 0,0 1-1 0 0,0-1 1 0 0,0 1 0 0 0,0-1-1 0 0,0 1 1 0 0,0-1 0 0 0,0 1 0 0 0,0-1-1 0 0,0 1 1 0 0,0-1-27 0 0,0-2 439 0 0,-3 3-45 0 0,-7 0-8 0 0,10 0-380 0 0,-1 0 1 0 0,1 0-1 0 0,0 1 1 0 0,0-1-1 0 0,0 0 1 0 0,0 0 0 0 0,0 0-1 0 0,0 0 1 0 0,0 0-1 0 0,0 0 1 0 0,0 0-1 0 0,0 0 1 0 0,-1 0-1 0 0,1 0 1 0 0,0 0 0 0 0,0 0-1 0 0,0 0 1 0 0,0 0-1 0 0,0-1 1 0 0,0 1-1 0 0,0 0 1 0 0,0 0-1 0 0,0 0 1 0 0,0 0-1 0 0,0 0 1 0 0,-1 0 0 0 0,1 0-1 0 0,0 0 1 0 0,0 0-1 0 0,0 0 1 0 0,0 0-1 0 0,0 0 1 0 0,0 0-1 0 0,0 0 1 0 0,0 0 0 0 0,0 0-1 0 0,0-1 1 0 0,0 1-1 0 0,0 0 1 0 0,0 0-1 0 0,0 0 1 0 0,0 0-1 0 0,0 0 1 0 0,0 0-1 0 0,0 0 1 0 0,0 0 0 0 0,0 0-1 0 0,0 0 1 0 0,0-1-1 0 0,0 1 1 0 0,0 0-1 0 0,0 0 1 0 0,0 0-1 0 0,0 0 1 0 0,0 0 0 0 0,0 0-1 0 0,0 0-6 0 0,0-1 15 0 0,0 1 1 0 0,0-1-1 0 0,0 1 0 0 0,0-1 0 0 0,0 1 1 0 0,0-1-1 0 0,0 1 0 0 0,0-1 0 0 0,0 1 1 0 0,0-1-1 0 0,-1 1 0 0 0,1-1 1 0 0,0 1-1 0 0,0 0 0 0 0,0-1 0 0 0,-1 1 1 0 0,1-1-1 0 0,0 1 0 0 0,-1-1 0 0 0,1 1 1 0 0,0 0-1 0 0,-1-1 0 0 0,1 1 1 0 0,0 0-1 0 0,-1-1 0 0 0,1 1 0 0 0,-1 0 1 0 0,1 0-1 0 0,0-1 0 0 0,-1 1 0 0 0,1 0 1 0 0,-1 0-1 0 0,1 0 0 0 0,-1 0 0 0 0,1 0 1 0 0,-1 0-1 0 0,1-1 0 0 0,-1 1 1 0 0,1 0-1 0 0,-1 0 0 0 0,1 0 0 0 0,-1 1-15 0 0,-2-1 306 0 0,1 2-20 0 0,1-1-254 0 0,-10 7 116 0 0,5-5-53 0 0,0-2 24 0 0,-2-1 65 0 0,8 0-178 0 0,-1 0 1 0 0,1 0-1 0 0,-1 0 1 0 0,1 0-1 0 0,-1 0 0 0 0,1 0 1 0 0,0 0-1 0 0,-1 0 1 0 0,1 0-1 0 0,-1 1 1 0 0,1-1-1 0 0,0 0 1 0 0,-1 0-1 0 0,1 0 1 0 0,-1 0-1 0 0,1 1 0 0 0,0-1 1 0 0,-1 0-1 0 0,1 0 1 0 0,0 1-1 0 0,-1-1 1 0 0,1 0-1 0 0,0 1 1 0 0,0-1-1 0 0,-1 0 1 0 0,1 1-1 0 0,0-1 1 0 0,0 0-1 0 0,-1 1 0 0 0,1-1 1 0 0,0 1-7 0 0,-5 6 68 0 0,-5-2 8 0 0,4 5-4 0 0,-5-3-15 0 0,10-7-56 0 0,0 1 1 0 0,0-1 0 0 0,0 0-1 0 0,0 1 1 0 0,0 0-1 0 0,0-1 1 0 0,0 1 0 0 0,0 0-1 0 0,0-1 1 0 0,1 1-1 0 0,-1 0 1 0 0,0 0 0 0 0,0 0-1 0 0,1-1 1 0 0,-1 1-1 0 0,0 1-1 0 0,-8 18 46 0 0,7-15-29 0 0,0 0 0 0 0,0 0 0 0 0,0-1 0 0 0,-1 1 0 0 0,0 0 0 0 0,0-1 0 0 0,0 0 0 0 0,-2 2-17 0 0,1-1 28 0 0,-1 1-1 0 0,1-1 1 0 0,1 1 0 0 0,-1 0 0 0 0,1 1 0 0 0,0 0-28 0 0,0-2 14 0 0,2-2-7 0 0,0 0 0 0 0,0 0 0 0 0,1 1 0 0 0,-1-1 0 0 0,1 0 0 0 0,0 0 0 0 0,0 1 0 0 0,0-1 0 0 0,0 0 0 0 0,1 1-7 0 0,-1 7 15 0 0,0 12 66 0 0,0-10-48 0 0,0-4-19 0 0,3-4 29 0 0,1-1-27 0 0,-1 0 0 0 0,1 0 0 0 0,0-1 0 0 0,0 1 1 0 0,1-1-1 0 0,-1 0 0 0 0,1 0 0 0 0,0-1 0 0 0,0 1-16 0 0,-3-2 4 0 0,-1-1 0 0 0,1 1-1 0 0,-1 0 1 0 0,1 0 0 0 0,-1 0-1 0 0,1 0 1 0 0,-1 0 0 0 0,0 0 0 0 0,1 1-4 0 0,2 0 75 0 0,0-1-39 0 0,3-2-7 0 0,-6 1-19 0 0,16-2 129 0 0,5-6-77 0 0,-14 5-59 0 0,21-10 94 0 0,-19 4-58 0 0,1-1 7 0 0,2 5 18 0 0,-8-5 0 0 0,6 3-13 0 0,-9 7-51 0 0,-1-1 1 0 0,0 1 0 0 0,0-1 0 0 0,0 1 0 0 0,0-1-1 0 0,0 1 1 0 0,0-1 0 0 0,-1 0 0 0 0,1 1 0 0 0,0-1 0 0 0,0 0-1 0 0,0 0 1 0 0,-1 0 0 0 0,1 0 0 0 0,0 1 0 0 0,0-2-1 0 0,3-8 0 0 0,-3 8 0 0 0,0-1 0 0 0,0 1 0 0 0,1 0 0 0 0,-1 0 0 0 0,0 0 0 0 0,1 0 0 0 0,-1 0 0 0 0,1 0 0 0 0,0 0 0 0 0,0 0 0 0 0,-1 1 0 0 0,0-1 0 0 0,1 1 0 0 0,-1-1 0 0 0,0 1 0 0 0,0-1 0 0 0,0 0 0 0 0,0 0 0 0 0,0 0 0 0 0,0 0 0 0 0,4-24 0 0 0,2 13 0 0 0,-6 11 0 0 0,0 1 0 0 0,-1 0 0 0 0,1-1 0 0 0,0 1 0 0 0,-1-1 0 0 0,1 1 0 0 0,-1-1 0 0 0,1 1 0 0 0,-1-1 0 0 0,0 1 0 0 0,0-1 0 0 0,1 0 0 0 0,-1 1 0 0 0,0-1 0 0 0,0 0 0 0 0,0 1 0 0 0,0-1 0 0 0,1 1 0 0 0,-1-1 0 0 0,0 0 0 0 0,1 1 0 0 0,0-1 0 0 0,-1 1 0 0 0,1-1 0 0 0,0 1 0 0 0,0-1 0 0 0,0 1 0 0 0,0-1 0 0 0,4-6 0 0 0,-3-8 0 0 0,1 1 0 0 0,8 2-15 0 0,-8 7-52 0 0,-4-4 56 0 0,1 10 5 0 0,0-3-47 0 0,0 3-11 0 0,0 0 0 0 0,0 0 0 0 0,3 3 10 0 0,7 7 33 0 0,-9-9 19 0 0,-1-1 0 0 0,1 1 0 0 0,-1-1 0 0 0,0 1 0 0 0,1-1 0 0 0,-1 1 0 0 0,0-1 0 0 0,1 1 0 0 0,-1-1 0 0 0,0 1 0 0 0,0-1 0 0 0,0 1 0 0 0,1 0 0 0 0,-1-1 0 0 0,0 1 0 0 0,0 0 0 0 0,0-1 0 0 0,0 1-1 0 0,0-1 1 0 0,0 1 0 0 0,0 0 2 0 0,1 5-10 0 0,7 6-3 0 0,-4-8 7 0 0,-1 0 1 0 0,0 0-1 0 0,0 0 0 0 0,0 0 0 0 0,-1 1 0 0 0,1-1 0 0 0,-1 2 6 0 0,9 12-10 0 0,-6 9 10 0 0,1-15 0 0 0,-5-10 0 0 0,0-1 0 0 0,0 1 0 0 0,-1-1 0 0 0,1 1 0 0 0,0-1 0 0 0,-1 1 0 0 0,1 0 0 0 0,-1-1 0 0 0,1 1 0 0 0,-1 0 0 0 0,0-1 0 0 0,0 1 0 0 0,0 0 0 0 0,0 0 0 0 0,1 3 0 0 0,-1 1 0 0 0,1-1 0 0 0,0 1 0 0 0,1-1 0 0 0,1 4 0 0 0,-1-4 0 0 0,-1 1 0 0 0,1-1 0 0 0,-1 1 0 0 0,0 0 0 0 0,0 3 0 0 0,-1-6 0 0 0,0 1 0 0 0,0-1 0 0 0,1 0 0 0 0,-1 0 0 0 0,1 1 0 0 0,0-1 0 0 0,0 0 0 0 0,0 0 0 0 0,1 3 0 0 0,4 9 0 0 0,-1 19 20 0 0,-6 18 64 0 0,0-38-39 0 0,1 1 0 0 0,0 0 1 0 0,2 13-46 0 0,3-4 57 0 0,-2-8 3 0 0,-1 0 1 0 0,0 1-1 0 0,-1 2-60 0 0,-1 17 167 0 0,0 13 132 0 0,0 5 25 0 0,0-17-155 0 0,0-31-146 0 0,-1 0-1 0 0,0 0 1 0 0,0 0-1 0 0,0-1 1 0 0,-1 1-1 0 0,0 0-22 0 0,0-1 24 0 0,1 0 0 0 0,0 0-1 0 0,-1 0 1 0 0,2 0-1 0 0,-1 5-23 0 0,-1 9 83 0 0,-5-1-16 0 0,2-7-27 0 0,-4 11 81 0 0,6-18-98 0 0,1-1 1 0 0,-1 1 0 0 0,0-1 0 0 0,0 1-1 0 0,-2 0-23 0 0,-1 2 25 0 0,4-3-7 0 0,-1 0 0 0 0,1 0-1 0 0,0 0 1 0 0,0 0 0 0 0,0 1 0 0 0,0 0-18 0 0,0 0 18 0 0,0-1 0 0 0,0 1 0 0 0,0-1 0 0 0,0 0-1 0 0,-1 0 1 0 0,0 1-18 0 0,-8 8 45 0 0,-12 11-1 0 0,7-13 23 0 0,-11-5 3 0 0,14 1-28 0 0,12-5-36 0 0,0 0 1 0 0,-1 0-1 0 0,1 0 1 0 0,-1-1 0 0 0,1 1-1 0 0,-1-1 1 0 0,1 1-1 0 0,-1-1 1 0 0,1 0 0 0 0,-1 1-1 0 0,1-1 1 0 0,-1 0 0 0 0,0 0-7 0 0,-31 0 111 0 0,6 0-94 0 0,2 2-18 0 0,22-3 4 0 0,-2-3-21 0 0,-12-6-33 0 0,12 8 43 0 0,-3-3-16 0 0,5-2-24 0 0,0 3 7 0 0,-7-10-217 0 0,7 12 35 0 0,0 0 70 0 0,-2 2-120 0 0,4 0 166 0 0,-1 0-48 0 0,1 0 13 0 0,0-1-39 0 0,0-1-303 0 0,0 0-118 0 0,1 0 87 0 0,0 0-44 0 0,0-3-653 0 0,0-1-512 0 0,0-4-972 0 0</inkml:trace>
  <inkml:trace contextRef="#ctx0" brushRef="#br0" timeOffset="7435.75">9072 569 5472 0 0,'0'0'124'0'0,"-2"0"17"0"0,-7 0-38 0 0,2 0-38 0 0,-6 0 44 0 0,3 2-83 0 0,3 4-30 0 0,2 0 19 0 0,-2-4 35 0 0,5-2 50 0 0,-1 2 115 0 0,-8 9 193 0 0,9-10-173 0 0,0 1-63 0 0,0-2-52 0 0,0 1-44 0 0,0-1-25 0 0,-3-1-7 0 0,4 0 2 0 0,1 1 7 0 0,-2 1 47 0 0,2 1 3 0 0,0-2-98 0 0,0 1 0 0 0,0-1 0 0 0,0 1 0 0 0,0-1 0 0 0,0 1 0 0 0,0-1 1 0 0,0 0-1 0 0,0 1 0 0 0,0-1 0 0 0,-1 1 0 0 0,1-1 0 0 0,0 0 0 0 0,0 1 0 0 0,0-1 1 0 0,0 1-1 0 0,-1-1 0 0 0,1 0 0 0 0,0 1 0 0 0,0-1 0 0 0,-1 0 0 0 0,1 1 0 0 0,0-1 0 0 0,-1 0 1 0 0,1 0-1 0 0,0 1 0 0 0,-1-1 0 0 0,1 0 0 0 0,0 0 0 0 0,-1 1 0 0 0,1-1 0 0 0,-1 0-5 0 0,-5 5 74 0 0,0 5 30 0 0,0-5-36 0 0,5-5-64 0 0,1 0 0 0 0,-1 0 1 0 0,1 1-1 0 0,0-1 0 0 0,-1 0 1 0 0,1 1-1 0 0,-1-1 1 0 0,1 0-1 0 0,0 1 0 0 0,-1-1 1 0 0,1 0-1 0 0,0 1 1 0 0,-1-1-1 0 0,1 1 0 0 0,0-1 1 0 0,0 0-1 0 0,-1 1 0 0 0,1-1 1 0 0,0 1-1 0 0,0-1 1 0 0,0 1-1 0 0,0-1 0 0 0,0 1 1 0 0,0-1-1 0 0,0 1 0 0 0,0-1 1 0 0,0 1-1 0 0,0-1 1 0 0,0 1-1 0 0,0-1 0 0 0,0 1 1 0 0,0 0-5 0 0,0 6 48 0 0,1-5-32 0 0,-1 0 1 0 0,0 0-1 0 0,0 0 1 0 0,0 1-1 0 0,-1-1 1 0 0,1 0-1 0 0,0 0 1 0 0,-1 0 0 0 0,1 0-1 0 0,-2 1-16 0 0,-2 5 61 0 0,3-6-46 0 0,0-1 0 0 0,0 0 1 0 0,0 1-1 0 0,0-1 0 0 0,0 1 1 0 0,1-1-1 0 0,-1 1 0 0 0,1 0 0 0 0,-1-1 1 0 0,1 1-1 0 0,0 0 0 0 0,0-1 0 0 0,-1 1 1 0 0,1 0-16 0 0,1 14 143 0 0,2-2-36 0 0,4 10 12 0 0,-5-18-104 0 0,0 1 2 0 0,-1 2 67 0 0,-2-7-63 0 0,1 0-1 0 0,1 0 0 0 0,-1-1 0 0 0,0 1 0 0 0,0 0 0 0 0,1-1 0 0 0,-1 1 0 0 0,1 0 0 0 0,0 0-20 0 0,25 30 303 0 0,-24-27-258 0 0,-1-4-34 0 0,-1-1 0 0 0,0 1 0 0 0,0 0 0 0 0,1-1 1 0 0,-1 1-1 0 0,0-1 0 0 0,1 1 0 0 0,-1-1 0 0 0,1 1 0 0 0,-1 0 1 0 0,1-1-1 0 0,-1 1 0 0 0,1-1 0 0 0,-1 0 0 0 0,1 1 1 0 0,-1-1-1 0 0,1 1 0 0 0,0-1 0 0 0,-1 0 0 0 0,1 0 1 0 0,0 1-1 0 0,0-1-11 0 0,3 2 46 0 0,7 5 66 0 0,-2-1-37 0 0,-6-4-48 0 0,0 0-1 0 0,0 0 1 0 0,0 0 0 0 0,0 0 0 0 0,0-1-1 0 0,1 1-26 0 0,6 0 85 0 0,2-1 33 0 0,4 0 90 0 0,-12 0-130 0 0,0-1 0 0 0,1 0 0 0 0,-1 1 1 0 0,1-2-1 0 0,-1 1 0 0 0,0-1 0 0 0,1 1 0 0 0,-1-1 1 0 0,4-1-79 0 0,0-3 113 0 0,18-6 211 0 0,-10 3-247 0 0,8-10 172 0 0,0-4 41 0 0,-9 7-140 0 0,-2 2-81 0 0,-7 7-42 0 0,-5 5-20 0 0,0-1-1 0 0,1 1 1 0 0,-1-1 0 0 0,0 1-1 0 0,0-1 1 0 0,0 1 0 0 0,0-1-1 0 0,0 0 1 0 0,-1 0-1 0 0,2-1-6 0 0,9-20 3 0 0,-10 20-3 0 0,0-1 0 0 0,-1 1 0 0 0,1-1 0 0 0,-1 1 0 0 0,1-1 1 0 0,-1 1-1 0 0,0-1 0 0 0,-1 1 0 0 0,1-2 0 0 0,-1-3 11 0 0,-1 2 37 0 0,-4-2-37 0 0,0-2-46 0 0,4 6-2 0 0,0 0 1 0 0,-1 0-1 0 0,1 0 1 0 0,-1 0-1 0 0,-2-2 37 0 0,-7-7-120 0 0,-1-1-17 0 0,5 6 2 0 0,0 2-19 0 0,2 2-51 0 0,1 2 46 0 0,-1-1-15 0 0,-2 0-78 0 0,4 0-7 0 0,-1 0-74 0 0,3 1 112 0 0,0 0-42 0 0,0 0-6 0 0,1 0-36 0 0,-2-1-397 0 0,-1-1-262 0 0,-2-1-621 0 0</inkml:trace>
  <inkml:trace contextRef="#ctx0" brushRef="#br0" timeOffset="8151.61">9593 600 5584 0 0,'0'0'124'0'0,"0"0"17"0"0,0 0 11 0 0,3 0-20 0 0,10 3-105 0 0,-4 4-9 0 0,-2-1 49 0 0,-2-1 76 0 0,2 0 45 0 0,7 3 284 0 0,9 7 442 0 0,-17-9-652 0 0,-1 2-50 0 0,0 3 144 0 0,-2-2-87 0 0,-2-8-243 0 0,-1 0 0 0 0,1-1 0 0 0,-1 1 0 0 0,1 0 0 0 0,0 0 0 0 0,-1-1 0 0 0,1 1 0 0 0,0 0 0 0 0,0-1 0 0 0,-1 1 0 0 0,1-1-1 0 0,0 1 1 0 0,0-1-26 0 0,10 5 310 0 0,-3-1-45 0 0,5 6 74 0 0,0 2 37 0 0,-8-8-211 0 0,0 1 1 0 0,-1-1-1 0 0,1 1 0 0 0,-1 0 0 0 0,0 0 1 0 0,1 2-166 0 0,2 7 416 0 0,0 0-36 0 0,10 21 536 0 0,-14-27-673 0 0,-2 1-51 0 0,0 3-13 0 0,-2 6 31 0 0,0-2-4 0 0,1-2-37 0 0,-1 10 373 0 0,-3-17-334 0 0,1-5-155 0 0,-2-1-49 0 0,5-1-1 0 0,0 0-1 0 0,-1 0 1 0 0,1 0-1 0 0,0 0 1 0 0,0-1-1 0 0,0 1 1 0 0,0 0 0 0 0,0 0-1 0 0,0 0 1 0 0,0 0-1 0 0,0 0 1 0 0,0 0-1 0 0,0 0 1 0 0,-1 0-1 0 0,1 0 1 0 0,0 0 0 0 0,0 1-1 0 0,0-1 1 0 0,0 0-1 0 0,0 0 1 0 0,0 0-1 0 0,0 0 1 0 0,0 0-1 0 0,0 0 1 0 0,0 0-1 0 0,0 0 1 0 0,-1 0 0 0 0,1 0-1 0 0,0 0 1 0 0,0 0-1 0 0,0 0 1 0 0,0 0-1 0 0,0 0 1 0 0,0 0-1 0 0,0 0 1 0 0,0 1 0 0 0,0-1-1 0 0,0 0 1 0 0,0 0-1 0 0,0 0 1 0 0,0 0-1 0 0,0 0 1 0 0,0 0-1 0 0,0 0 1 0 0,0 0-1 0 0,0 0 1 0 0,0 0 0 0 0,0 0-1 0 0,0 1 1 0 0,0-1-1 0 0,0 0 1 0 0,0 0-1 0 0,0 0 1 0 0,0 0-1 0 0,0 0 1 0 0,0 0 0 0 0,0 0-3 0 0,-1 7 57 0 0,-6-2 90 0 0,-2-3 7 0 0,2-2-84 0 0,2-1-50 0 0,2 1 52 0 0,1-2-2 0 0,-9-11-15 0 0,6 0-28 0 0,-5 7 47 0 0,4-2-24 0 0,-2-8-26 0 0,6 11-15 0 0,-2-14 51 0 0,4-12-13 0 0,1 21-21 0 0,-1-14 27 0 0,-1 16-30 0 0,1 1 0 0 0,0-1-1 0 0,0 0 1 0 0,1 1 0 0 0,0-1-1 0 0,1-1-22 0 0,0 2 2 0 0,1 1 0 0 0,1-1-1 0 0,-1 1 1 0 0,1 0-1 0 0,0 0 1 0 0,1 0 0 0 0,-1 0-1 0 0,1 1 1 0 0,0-1-1 0 0,0 1-1 0 0,27-26-80 0 0,-31 29 80 0 0,0 1-1 0 0,0 0 0 0 0,1 0 0 0 0,-1-1 0 0 0,0 1 1 0 0,1 0-1 0 0,-1 0 0 0 0,1 0 0 0 0,-1 1 0 0 0,1-1 1 0 0,-1 0-1 0 0,1 0 0 0 0,-1 1 0 0 0,1-1 0 0 0,0 1 1 0 0,-1 0-1 0 0,1-1 0 0 0,0 1 0 0 0,0 0 0 0 0,0 0 1 0 0,-1 0 0 0 0,1 0 0 0 0,0 0 0 0 0,-1-1 0 0 0,1 1 0 0 0,0 0 0 0 0,-1-1 0 0 0,1 0 0 0 0,-1 1 0 0 0,1-1 0 0 0,-1 0 0 0 0,1 1 0 0 0,-1-1 0 0 0,1 0 0 0 0,-1 0 1 0 0,7-4-2 0 0,24-11-13 0 0,-30 15 6 0 0,0 0 1 0 0,0 1-1 0 0,0-1 1 0 0,0 1-1 0 0,0-1 1 0 0,0 1-1 0 0,0 0 1 0 0,0 0-1 0 0,0 0 1 0 0,2 0 7 0 0,14 2-84 0 0,1-1-76 0 0,-1-5-106 0 0,-13 1 216 0 0,-2 1-58 0 0,-1 0-46 0 0,0 1-79 0 0,1-1-98 0 0,0 1-114 0 0,-2 1 174 0 0,1-1-36 0 0,-1 1-36 0 0,1-1-41 0 0,-1 1-41 0 0,1 0-44 0 0,0 0-46 0 0,0 0-49 0 0,4 0-1350 0 0,4 0-1085 0 0</inkml:trace>
  <inkml:trace contextRef="#ctx0" brushRef="#br0" timeOffset="8437.04">10334 521 7824 0 0,'0'0'230'0'0,"0"3"-16"0"0,0 5-173 0 0,0 13 43 0 0,0-17 5 0 0,0 1 44 0 0,0 4 232 0 0,-1 12 655 0 0,1-13-620 0 0,1-3-216 0 0,-1-1-39 0 0,2 0-47 0 0,-1-1-57 0 0,10 10 387 0 0,-9-10-4 0 0,1 0-2 0 0,-2-2-361 0 0,1 1 45 0 0,4 6 59 0 0,-5-5-68 0 0,1 0 23 0 0,-2 1 49 0 0,1 1 61 0 0,-1 0 72 0 0,0 6 86 0 0,0-9-119 0 0,0-2-56 0 0,0 0-11 0 0,0 0-21 0 0,3 3-78 0 0,7 7-30 0 0,-7-7 12 0 0,-3-3-89 0 0,0 0-94 0 0,0 0-89 0 0,0 0 46 0 0,0 0-35 0 0,0 0-41 0 0,0 0-36 0 0,0 0-353 0 0,0 0 78 0 0,0 0-51 0 0,0 0-689 0 0,0 0-546 0 0,0 0-1037 0 0</inkml:trace>
  <inkml:trace contextRef="#ctx0" brushRef="#br0" timeOffset="8705.82">10429 332 7512 0 0,'0'0'166'0'0,"0"0"29"0"0,-3-2 13 0 0,-10-9-29 0 0,11 10-192 0 0,-1 0 108 0 0,0 1 50 0 0,1-1 44 0 0,-6 1 552 0 0,5 0-457 0 0,0 0-74 0 0,1 0-149 0 0,1 0-37 0 0,0 0-66 0 0,0 0-108 0 0,-1 0 328 0 0,2 0-138 0 0,0 0-80 0 0,0 0-68 0 0,0 0-90 0 0,0 0-108 0 0,0 0-96 0 0,0 0 48 0 0,0 0-35 0 0,0 0-467 0 0,0 0-372 0 0,0 0-705 0 0</inkml:trace>
  <inkml:trace contextRef="#ctx0" brushRef="#br0" timeOffset="10038.89">11754 111 5696 0 0,'0'0'166'0'0,"-2"3"48"0"0,-9 7 91 0 0,10-8-142 0 0,0 0-35 0 0,0 1 39 0 0,1 1-81 0 0,3 1-11 0 0,-3-5 3 0 0,0 0-76 0 0,3 3 132 0 0,1-2-27 0 0,-1 1 1 0 0,-1 0 31 0 0,-2 0-2 0 0,1 1 49 0 0,-1 0 62 0 0,0 2 70 0 0,1 0-108 0 0,4 7 625 0 0,-2-7-543 0 0,-2-3-208 0 0,0-1-34 0 0,0 1-38 0 0,0 0-44 0 0,0-1 69 0 0,0 1 0 0 0,-1-1 0 0 0,0 1 0 0 0,1-1 0 0 0,-1 0 0 0 0,0 1 0 0 0,0-1 1 0 0,0 1-1 0 0,0-1 0 0 0,0 1-37 0 0,3 16 345 0 0,-2-13-282 0 0,2 2 36 0 0,-1 0-1 0 0,0 0 0 0 0,0 0 0 0 0,-1 0 1 0 0,0 1-1 0 0,0 5-98 0 0,-1-7 78 0 0,1 1-1 0 0,0-1 1 0 0,0 0 0 0 0,0 0 0 0 0,2 5-78 0 0,3 13 190 0 0,-4 7 32 0 0,-2-9-29 0 0,3 1 82 0 0,-2-20-229 0 0,6 27 309 0 0,-5-21-210 0 0,0 0 1 0 0,-1 0 0 0 0,-1 7-146 0 0,3 8 290 0 0,3-4-34 0 0,-1-2-66 0 0,-3 2-64 0 0,-2-1-39 0 0,0 1 40 0 0,0 0 39 0 0,0 0 32 0 0,0 20 278 0 0,0-2 80 0 0,2-22-422 0 0,4 0-57 0 0,0 0-25 0 0,-4-1 35 0 0,-2-12 26 0 0,0-1-64 0 0,0 0-53 0 0,0 2-77 0 0,-1 0-22 0 0,1-1 100 0 0,0 0 80 0 0,0-1 98 0 0,0 1 66 0 0,1-1 102 0 0,-1 0 116 0 0,0-1-181 0 0,0 0 35 0 0,3-1-209 0 0,-3 0-99 0 0,1 0 0 0 0,-1 0-1 0 0,1 0 1 0 0,-1 0-1 0 0,1 0 1 0 0,-1 0-1 0 0,1 0 1 0 0,-1 0-1 0 0,1 0 1 0 0,-1 0-1 0 0,0-1 1 0 0,1 1-1 0 0,-1 0 1 0 0,1 0 0 0 0,-1 0-1 0 0,1-1 1 0 0,-1 1-1 0 0,1 0 1 0 0,-1-1-1 0 0,0 1 1 0 0,1 0-1 0 0,-1-1 1 0 0,0 1-1 0 0,1 0 1 0 0,-1-1-1 0 0,0 1 1 0 0,0-1 0 0 0,1 1-1 0 0,-1 0 1 0 0,0-1-1 0 0,0 1 1 0 0,0-1-1 0 0,1 1 1 0 0,-1-1-1 0 0,0 1 1 0 0,0-1-1 0 0,0 1 1 0 0,0-1-1 0 0,0 1 1 0 0,0-1 0 0 0,0 1-1 0 0,0-1-4 0 0,2-4 81 0 0,9-9-1 0 0,-6 1-13 0 0,1 9-54 0 0,-5 3-13 0 0,0 0 1 0 0,0 1 0 0 0,-1-1-1 0 0,1 0 1 0 0,0 1 0 0 0,-1-1-1 0 0,1 0 1 0 0,-1 0 0 0 0,1 1-1 0 0,-1-1 1 0 0,1 0 0 0 0,-1 0-1 0 0,1 0 1 0 0,-1 0 0 0 0,0 0-1 0 0,0 0 1 0 0,1 1 0 0 0,-1-1-1 0 0,0-1 0 0 0,4-6 15 0 0,0 0-1 0 0,0-1 1 0 0,1 2 0 0 0,2-3-15 0 0,14-24 1 0 0,-6 5-7 0 0,2 1-60 0 0,-1 4-130 0 0,1 0 1 0 0,12-11 195 0 0,0 4-130 0 0,-26 28 111 0 0,1 0-1 0 0,-1 1 1 0 0,0-1-1 0 0,1 1 1 0 0,0 0-1 0 0,3-2 20 0 0,-4 2-15 0 0,0 1 0 0 0,0-1 0 0 0,0 0 0 0 0,0 0 0 0 0,0 0 0 0 0,1-2 15 0 0,17-11-58 0 0,-17 12 58 0 0,1 1-1 0 0,0 0 0 0 0,0 0 1 0 0,0 0-1 0 0,0 0 0 0 0,0 1 1 0 0,1 0-1 0 0,-1 0 0 0 0,5 0 1 0 0,-8 1-4 0 0,0 0 0 0 0,0 1 0 0 0,0-1 0 0 0,0 0 0 0 0,0 1 0 0 0,0-1 0 0 0,0 1 0 0 0,0-1 0 0 0,-1 1 0 0 0,1 0 0 0 0,0 0 0 0 0,0 0 0 0 0,1 1 4 0 0,-2-1-9 0 0,0 0 1 0 0,1-1 0 0 0,-1 1 0 0 0,1 0-1 0 0,-1 0 1 0 0,1-1 0 0 0,-1 1 0 0 0,1-1-1 0 0,0 0 1 0 0,-1 1 0 0 0,1-1 0 0 0,-1 0-1 0 0,2 0 9 0 0,-1 0-5 0 0,-1 0 0 0 0,0 0 0 0 0,0 0 0 0 0,1 0 0 0 0,-1 0 0 0 0,0 1 0 0 0,0-1 0 0 0,0 0-1 0 0,1 1 1 0 0,-1-1 0 0 0,0 1 0 0 0,0-1 0 0 0,0 1 0 0 0,0-1 0 0 0,0 1 0 0 0,1 0 5 0 0,7 15-43 0 0,-4-6 39 0 0,-3-5 12 0 0,15 26-32 0 0,-8-20 55 0 0,-3-4 55 0 0,-1 1 68 0 0,-1 3 97 0 0,-1 7 192 0 0,-2 2-13 0 0,-1-7-205 0 0,-1-2-101 0 0,0 0-78 0 0,1-4-69 0 0,0 0-53 0 0,-1 0-59 0 0,1-1-65 0 0,0 16-320 0 0,0 4 224 0 0,0-25 296 0 0,0 1-1 0 0,0 0 0 0 0,0-1 0 0 0,-1 1 0 0 0,1 0 0 0 0,-1-1 1 0 0,1 1-1 0 0,-1-1 0 0 0,1 1 0 0 0,-1-1 0 0 0,0 1 0 0 0,0-1 1 0 0,0 1-1 0 0,0-1 1 0 0,-4 7-1 0 0,2 5 16 0 0,3-11-199 0 0,0 0 87 0 0,0-1 71 0 0,0 0 60 0 0,0 1 77 0 0,0 0 360 0 0,0-1-316 0 0,0 0-101 0 0,0-1-70 0 0,0 0-33 0 0,0 1-90 0 0,0-1-93 0 0,0 0-105 0 0,0 1-119 0 0,0-1 179 0 0,0 0-34 0 0,0 1-37 0 0,0-1-38 0 0,0 0-40 0 0,0 0-41 0 0,0 1-44 0 0,0-1-44 0 0,0-13-787 0 0</inkml:trace>
  <inkml:trace contextRef="#ctx0" brushRef="#br0" timeOffset="10792.04">12590 395 7512 0 0,'0'0'166'0'0,"0"0"29"0"0,0 0 13 0 0,0 3-29 0 0,2 4-148 0 0,3-3-26 0 0,2 1-5 0 0,-4-1 10 0 0,0 2 72 0 0,1 2 59 0 0,-1-2 44 0 0,-1-1 2 0 0,-1-3-33 0 0,-1 1-81 0 0,0 0-33 0 0,0-1 17 0 0,0-1 24 0 0,1 1 40 0 0,-1-1 17 0 0,1 0 40 0 0,0 1 46 0 0,1-1 50 0 0,2 5 4 0 0,-1 0-40 0 0,1 8 144 0 0,0-1-45 0 0,4-5 101 0 0,-8-7-417 0 0,1-1 0 0 0,-1 0 0 0 0,0 0 0 0 0,1 1 0 0 0,-1-1 1 0 0,1 0-1 0 0,-1 1 0 0 0,0-1 0 0 0,1 1 0 0 0,-1-1 0 0 0,0 0 1 0 0,0 1-1 0 0,1-1 0 0 0,-1 1 0 0 0,0-1 0 0 0,0 1 1 0 0,0-1-1 0 0,1 1 0 0 0,-1-1 0 0 0,0 1 0 0 0,0-1 0 0 0,0 1 1 0 0,0-1-1 0 0,0 1 0 0 0,0-1 0 0 0,0 1 0 0 0,0-1 0 0 0,0 1 1 0 0,0-1-22 0 0,-1 8 238 0 0,1 4 133 0 0,3 0-39 0 0,1-5-148 0 0,-1-1-58 0 0,2 11 135 0 0,-4-9-94 0 0,-1-3-42 0 0,0 1 38 0 0,0 1 45 0 0,0 0 51 0 0,0-3-232 0 0,0 0 74 0 0,0 12 407 0 0,0-11-378 0 0,3 0 83 0 0,7 10-6 0 0,-7-3-27 0 0,-3-10-1 0 0,0-2-51 0 0,0 0-28 0 0,0 0-4 0 0,0 0-5 0 0,0 0-22 0 0,0 0 1 0 0,0 0 18 0 0,0 0-7 0 0,0-2-8 0 0,0 1-70 0 0,0 1 1 0 0,0-1-1 0 0,0 1 0 0 0,0 0 0 0 0,0-1 0 0 0,0 1 0 0 0,0-1 0 0 0,0 1 0 0 0,0-1 0 0 0,0 1 0 0 0,0 0 0 0 0,1-1 0 0 0,-1 1 0 0 0,0-1 0 0 0,0 1 0 0 0,0 0 0 0 0,1-1 0 0 0,-1 1 0 0 0,0 0 0 0 0,0-1 0 0 0,1 1 0 0 0,-1 0 0 0 0,0-1 0 0 0,1 1 0 0 0,-1 0 0 0 0,0 0 0 0 0,1-1 0 0 0,-1 1 0 0 0,0 0 0 0 0,1 0 0 0 0,-1 0-3 0 0,7-5 38 0 0,9-24 54 0 0,-11-3 4 0 0,0 25-82 0 0,-4 5-10 0 0,0 1 0 0 0,0-1-1 0 0,0 1 1 0 0,0-1 0 0 0,-1 1 0 0 0,1-1-1 0 0,0 1 1 0 0,-1-1 0 0 0,0 0-1 0 0,1 1 1 0 0,-1-1 0 0 0,0 0-1 0 0,0 1 1 0 0,1-1 0 0 0,-2-1-4 0 0,2-1 6 0 0,-1 0 1 0 0,1 0-1 0 0,-1-1 0 0 0,1 1 1 0 0,0 0-1 0 0,1 0 0 0 0,-1 0 1 0 0,2-2-7 0 0,6-18 39 0 0,-3 11 1 0 0,1 0-1 0 0,1 0 1 0 0,8-10-40 0 0,-8 11 4 0 0,4-3-149 0 0,-6 8-6 0 0,1 0 0 0 0,1 1 0 0 0,-1 0 0 0 0,4-2 151 0 0,6-3-199 0 0,-9 6 144 0 0,10-8-74 0 0,-5 7 69 0 0,-10 3 51 0 0,2-4-10 0 0,19 2-50 0 0,-9-2 52 0 0,-13 6 16 0 0,-1 1 1 0 0,1-1-1 0 0,-1 0 0 0 0,1 1 0 0 0,0-1 0 0 0,-1 1 1 0 0,1-1-1 0 0,-1 1 0 0 0,1 0 0 0 0,0-1 1 0 0,-1 1-1 0 0,1 0 0 0 0,0 0 0 0 0,0 1 0 0 0,-1-1 1 0 0,1 0-1 0 0,0 0 0 0 0,0 1 1 0 0,11 5-35 0 0,-11-5 31 0 0,-1 0 1 0 0,1 0 0 0 0,-1 0 0 0 0,0-1 0 0 0,1 1-1 0 0,-1-1 1 0 0,1 1 0 0 0,-1-1 0 0 0,1 1-1 0 0,0-1 1 0 0,-1 0 0 0 0,1 0 0 0 0,-1 0 3 0 0,21 3-45 0 0,-19-1 41 0 0,0-1 1 0 0,0 1-1 0 0,0 0 1 0 0,0 0-1 0 0,0 0 0 0 0,1 0 4 0 0,16 11-53 0 0,-10-8 40 0 0,-8-4 13 0 0,1 0 0 0 0,-1 0 0 0 0,0 0 0 0 0,0 0 0 0 0,0 1 0 0 0,0-1 0 0 0,0 1 0 0 0,0 0 0 0 0,0-1 0 0 0,10 11 0 0 0,-8-10 1 0 0,-1 1 0 0 0,1 0 1 0 0,-1 1-1 0 0,0-1 0 0 0,0 1 0 0 0,0-1 0 0 0,0 1 0 0 0,-1 0 0 0 0,0 0 1 0 0,1 0-2 0 0,2 23 66 0 0,9-1 100 0 0,-12-23-138 0 0,0 0 0 0 0,-1 0 0 0 0,1 0 0 0 0,-1 0 0 0 0,1 0 1 0 0,-1 0-1 0 0,0 0 0 0 0,0 0 0 0 0,0 0 0 0 0,-1 1 0 0 0,1 1-28 0 0,-1-3 14 0 0,0 0 1 0 0,0-1 0 0 0,1 1-1 0 0,-1 0 1 0 0,0-1 0 0 0,1 1-1 0 0,-1 0 1 0 0,1-1 0 0 0,0 1-1 0 0,-1-1 1 0 0,1 1 0 0 0,0-1-1 0 0,0 0 1 0 0,0 1-15 0 0,4 6 65 0 0,4 10 94 0 0,-2-4-63 0 0,-6-12-80 0 0,-1 0 1 0 0,1 0-1 0 0,-1 0 0 0 0,0 0 1 0 0,0 0-1 0 0,1 0 1 0 0,-1 0-1 0 0,0 0 0 0 0,-1 1 1 0 0,1-1-17 0 0,0-1 11 0 0,0 1 0 0 0,-1-1 0 0 0,1 0 0 0 0,0 0 0 0 0,0 1 0 0 0,0-1 0 0 0,1 0 0 0 0,-1 1 1 0 0,0-1-1 0 0,0 0 0 0 0,1 0 0 0 0,-1 1 0 0 0,0-1 0 0 0,1 0 0 0 0,0 0 0 0 0,-1 0-11 0 0,7 4 86 0 0,-7-5-80 0 0,1 0 0 0 0,-1 0 0 0 0,0 1 0 0 0,1-1-1 0 0,-1 0 1 0 0,1 1 0 0 0,-1-1 0 0 0,0 0 0 0 0,1 1 0 0 0,-1-1 0 0 0,0 0 0 0 0,1 1 0 0 0,-1-1 0 0 0,0 1 0 0 0,0-1 0 0 0,1 0 0 0 0,-1 1 0 0 0,0-1 0 0 0,0 1 0 0 0,0-1 0 0 0,1 1 0 0 0,-1-1 0 0 0,0 1 0 0 0,0-1 0 0 0,0 1 0 0 0,0-1 0 0 0,0 1 0 0 0,0-1 0 0 0,0 1 0 0 0,0-1 0 0 0,0 1-1 0 0,-1 0-5 0 0,1 12 144 0 0,0-11-6 0 0,0-2-29 0 0,0 0-12 0 0,0 0-1 0 0,0 0-4 0 0,0 0-17 0 0,0 0-4 0 0,0 0 19 0 0,0-2 1 0 0,0-10-40 0 0,-1 7-42 0 0,1 0 0 0 0,-1 1 0 0 0,1-1 0 0 0,1 0 1 0 0,-1 0-1 0 0,1 0 0 0 0,-1 1 0 0 0,1-1 0 0 0,1-1-9 0 0,6-12-14 0 0,-7 15 5 0 0,0 0-1 0 0,0 0 1 0 0,0 0 0 0 0,-1 0-1 0 0,1 0 1 0 0,-1 0-1 0 0,0-2 10 0 0,0 1-1 0 0,1 1 0 0 0,-1 0 0 0 0,1-1-1 0 0,0 1 1 0 0,0 0 0 0 0,0 0 0 0 0,1-1-1 0 0,-1 1 1 0 0,1 0 0 0 0,-1 0 0 0 0,1 1 0 0 0,0-1-1 0 0,1-1 2 0 0,8-14 0 0 0,-8 10 17 0 0,0 0-1 0 0,0 1 0 0 0,1 0 0 0 0,3-6-16 0 0,3-1-16 0 0,-6 7-14 0 0,0 2-1 0 0,0 1 1 0 0,0-1-1 0 0,1 0 0 0 0,0 1 1 0 0,-1 0-1 0 0,1 0 0 0 0,1 0 1 0 0,-1 1-1 0 0,2-1 31 0 0,5-4-39 0 0,9-4-23 0 0,-3 2 14 0 0,-7 1-11 0 0,-10 7 53 0 0,1 0-1 0 0,0 1 0 0 0,0-1 1 0 0,0 1-1 0 0,1 0 1 0 0,-1-1-1 0 0,0 1 1 0 0,0 0-1 0 0,1 0 1 0 0,-1 0-1 0 0,1 1 0 0 0,-1-1 1 0 0,1 1-1 0 0,-1-1 1 0 0,1 1-1 0 0,-1 0 1 0 0,1 0-1 0 0,-1 0 0 0 0,1 0 1 0 0,-1 0-1 0 0,1 0 1 0 0,-1 1-1 0 0,1-1 1 0 0,-1 1-1 0 0,3 1 7 0 0,3 3-26 0 0,-7-4 23 0 0,1 0 0 0 0,-1 0 0 0 0,0-1 0 0 0,1 1 1 0 0,-1 0-1 0 0,1-1 0 0 0,0 1 0 0 0,-1-1 0 0 0,1 1 0 0 0,-1-1 0 0 0,1 1 0 0 0,0-1 0 0 0,-1 0 0 0 0,1 0 3 0 0,14 3 0 0 0,-14-2 0 0 0,-1 0 0 0 0,1 0 0 0 0,-1 0 0 0 0,1 0 0 0 0,-1 1 0 0 0,1-1 0 0 0,-1 1 0 0 0,0-1 0 0 0,0 1 0 0 0,1 0 0 0 0,16 28-19 0 0,9 17-79 0 0,-27-46 97 0 0,1 0 0 0 0,-1 1 0 0 0,0-1 0 0 0,1 0 0 0 0,-1 1-1 0 0,0-1 1 0 0,0 1 0 0 0,0-1 0 0 0,0 0 0 0 0,0 2 1 0 0,3 15 0 0 0,-1-12 4 0 0,6 24-6 0 0,-5-6 68 0 0,-3 10 130 0 0,0 58 108 0 0,0-78-293 0 0,0-12 42 0 0,0-2-14 0 0,0 0-111 0 0,0 0-65 0 0,0 0 44 0 0,0 0 22 0 0,0 0-32 0 0,0 0-15 0 0,0 0-34 0 0,0 0-38 0 0,0 0-43 0 0,0 0-47 0 0,0 0-45 0 0,0 0-40 0 0,0 0-37 0 0,0 0-260 0 0,0 0-62 0 0,0 0-47 0 0,0 0-35 0 0,0 0-1445 0 0,0 0-1280 0 0</inkml:trace>
  <inkml:trace contextRef="#ctx0" brushRef="#br0" timeOffset="11442.84">14405 190 7368 0 0,'0'0'165'0'0,"0"0"22"0"0,0 0 10 0 0,2-2-16 0 0,5-5-122 0 0,-3 3 28 0 0,-2 2 88 0 0,-1 1 204 0 0,-1-1 347 0 0,0 1-676 0 0,0 0 1 0 0,0 1-1 0 0,0-1 0 0 0,0 0 1 0 0,-1 1-1 0 0,1-1 0 0 0,0 0 1 0 0,0 1-1 0 0,0-1 1 0 0,0 0-1 0 0,-1 1 0 0 0,1-1 1 0 0,0 0-1 0 0,-1 1 1 0 0,1-1-51 0 0,-4-2 318 0 0,2 0-2 0 0,1 1-70 0 0,8-5 114 0 0,-7 6-352 0 0,0 1 210 0 0,0 0-49 0 0,-1-1-44 0 0,0 1-35 0 0,-2-1 18 0 0,-1-1-60 0 0,3 1-5 0 0,0 1 44 0 0,1 0-61 0 0,0-1 1 0 0,-1 0 0 0 0,1 1 0 0 0,0-1 0 0 0,0 1 0 0 0,-1-1 0 0 0,1 0-1 0 0,0 1 1 0 0,0-1 0 0 0,0 0 0 0 0,0 0 0 0 0,0 1 0 0 0,0-1-1 0 0,0 0 1 0 0,0 1-27 0 0,0 0 0 0 0,0 0 5 0 0,0 0 0 0 0,0-1 0 0 0,0 1 0 0 0,0 0 0 0 0,0 0 0 0 0,0 0-1 0 0,0 0 1 0 0,0 0 0 0 0,0 0 0 0 0,0 0 0 0 0,0 0 0 0 0,0 0 0 0 0,0 0 0 0 0,0-1 0 0 0,0 1-1 0 0,0 0 1 0 0,0 0 0 0 0,0 0 0 0 0,0 0 0 0 0,0 0 0 0 0,0 0 0 0 0,0 0 0 0 0,0 0 0 0 0,0 0-1 0 0,0 0 1 0 0,0 0 0 0 0,0-1 0 0 0,-1 1 0 0 0,1 0 0 0 0,0 0 0 0 0,0 0 0 0 0,0 0 0 0 0,0 0-1 0 0,0 0 1 0 0,0 0 0 0 0,0 0 0 0 0,0 0 0 0 0,0 0 0 0 0,0 0 0 0 0,0 0 0 0 0,0 0 0 0 0,-1 0-1 0 0,1 0 1 0 0,0 0 0 0 0,0 0 0 0 0,0 0 0 0 0,0 0 0 0 0,0 0 0 0 0,0 0 0 0 0,0 0 0 0 0,0 0-1 0 0,0 0 1 0 0,0 0 0 0 0,-1 0 0 0 0,1 0 0 0 0,0 0 0 0 0,0 0-5 0 0,-3 0 80 0 0,1 0-49 0 0,0 1 1 0 0,0-1 0 0 0,0 0 0 0 0,1 0 0 0 0,-1-1 0 0 0,0 1 0 0 0,0 0 0 0 0,0 0 0 0 0,1-1 0 0 0,-1 1 0 0 0,-1-2-32 0 0,-2-4 131 0 0,5 5-125 0 0,0 1 0 0 0,0 0 0 0 0,-1-1 0 0 0,1 1 0 0 0,0-1 0 0 0,0 1 0 0 0,-1 0 0 0 0,1-1 0 0 0,0 1 0 0 0,-1-1 0 0 0,1 1 0 0 0,-1 0 0 0 0,1 0 0 0 0,0-1 0 0 0,-1 1 0 0 0,1 0 0 0 0,-1 0 0 0 0,1-1 0 0 0,-1 1 0 0 0,1 0 0 0 0,-1 0 0 0 0,1 0 0 0 0,-1 0 0 0 0,1 0 0 0 0,-1 0 1 0 0,1 0-1 0 0,-1 0 0 0 0,1 0 0 0 0,-1 0 0 0 0,1 0 0 0 0,-1 0 0 0 0,0 0-6 0 0,-13 0 157 0 0,2 0-67 0 0,2 0-50 0 0,-7 0-40 0 0,-40 0-67 0 0,41 3 67 0 0,0 10 0 0 0,1 0 0 0 0,2-8-11 0 0,12-4 8 0 0,1 0 0 0 0,-1 0 0 0 0,1 0 0 0 0,0-1 0 0 0,-1 1 0 0 0,1 0 0 0 0,0 0 0 0 0,0 0-1 0 0,0 0 1 0 0,0-1 0 0 0,0 1 0 0 0,0 0 0 0 0,0 0 0 0 0,0 1 3 0 0,0 8-9 0 0,1-7 9 0 0,-1-1-1 0 0,0 1 1 0 0,0 0 0 0 0,0 0 0 0 0,0 0 0 0 0,0 0 0 0 0,-1-1 0 0 0,1 1 0 0 0,-1 0 0 0 0,1 0 0 0 0,-2 0 0 0 0,-4 2 0 0 0,5-5 0 0 0,1 0 0 0 0,-1 0 0 0 0,1 1 0 0 0,0-1 0 0 0,-1 0 0 0 0,1 1 0 0 0,-1-1 0 0 0,1 0 0 0 0,0 1 0 0 0,-1-1 0 0 0,1 0 0 0 0,0 1 0 0 0,-1-1 0 0 0,1 1 0 0 0,0-1 0 0 0,0 0 0 0 0,-1 1 0 0 0,1-1 0 0 0,0 1 0 0 0,0-1 0 0 0,0 1 0 0 0,0-1 0 0 0,0 1 0 0 0,0-1 0 0 0,0 1 0 0 0,0-1 0 0 0,0 1 0 0 0,0-1 0 0 0,0 1 0 0 0,0-1 0 0 0,0 1 0 0 0,0 0 0 0 0,0-1 0 0 0,0 1 0 0 0,0 0 0 0 0,0-1 0 0 0,0 1 0 0 0,0 0 0 0 0,0 0 0 0 0,0-1 0 0 0,1 1 0 0 0,-1 0 0 0 0,0-1 0 0 0,0 1 0 0 0,0-1 0 0 0,1 1 0 0 0,-1 0 0 0 0,0-1 0 0 0,1 1 0 0 0,-1-1 0 0 0,1 1 0 0 0,-1-1 0 0 0,1 1 0 0 0,-1-1 0 0 0,1 1 0 0 0,-1-1 0 0 0,1 1 0 0 0,-1-1 0 0 0,1 1 0 0 0,0-1 0 0 0,-1 0 0 0 0,1 1 0 0 0,-1-1 0 0 0,1 1 0 0 0,-1-1 0 0 0,1 0 0 0 0,-1 1 0 0 0,1 0 0 0 0,-1-1 0 0 0,0 1 0 0 0,1-1 0 0 0,-1 1 0 0 0,0-1 0 0 0,1 1 0 0 0,-1 0 0 0 0,0-1 0 0 0,0 1 0 0 0,1 0 0 0 0,-1-1 0 0 0,0 1 0 0 0,0 0 0 0 0,0-1 0 0 0,0 1 0 0 0,0 0 0 0 0,0-1 0 0 0,0 1 0 0 0,-1 10-4 0 0,1-9-1 0 0,0 1-1 0 0,-1 0 1 0 0,1 0-1 0 0,0 0 1 0 0,1-1-1 0 0,-1 1 1 0 0,0 0-1 0 0,1 0 1 0 0,-1 0-1 0 0,1-1 1 0 0,1 2 5 0 0,9 2 0 0 0,-10-5 0 0 0,0-1 0 0 0,0 1 0 0 0,0-1 0 0 0,0 1 0 0 0,0-1 0 0 0,0 1 0 0 0,0 0 0 0 0,0-1 0 0 0,0 1 0 0 0,-1 0 0 0 0,1 0 0 0 0,0-1 0 0 0,0 1 0 0 0,-1 0 0 0 0,1 0 0 0 0,0 0 0 0 0,9 22-34 0 0,-8-19 26 0 0,0 1 0 0 0,0-1 1 0 0,1 1-1 0 0,-1-1 0 0 0,1 1 8 0 0,9 9 1 0 0,0-1-1 0 0,6 5 0 0 0,-11-10 0 0 0,-4-5 0 0 0,0 0 0 0 0,0 1 0 0 0,1-1 0 0 0,-1 0 0 0 0,1-1 0 0 0,0 1 0 0 0,7 2 0 0 0,-10-5 0 0 0,0 0 0 0 0,0 1 0 0 0,1-1 0 0 0,-1 1 0 0 0,0-1 0 0 0,0 1 0 0 0,0-1 0 0 0,0 1 0 0 0,0 0 0 0 0,0-1 0 0 0,-1 1 0 0 0,1 0 0 0 0,0 0 0 0 0,0 0 0 0 0,0 0 0 0 0,-1 0 0 0 0,1 0 0 0 0,0 0 0 0 0,0 1-1 0 0,-1-1 1 0 0,1 0 0 0 0,0 0 0 0 0,-1 0 0 0 0,1 0-1 0 0,0 0 1 0 0,0 0 0 0 0,0 0 0 0 0,0 0 0 0 0,0 0-1 0 0,0-1 1 0 0,0 1 0 0 0,0 0 0 0 0,0-1 0 0 0,0 1-1 0 0,0 0 1 0 0,1-1 0 0 0,-1 1 0 0 0,0-1-1 0 0,0 0 1 0 0,1 1 0 0 0,0-1 0 0 0,0 0-4 0 0,0 1 0 0 0,0 0 0 0 0,0-1 0 0 0,0 1 0 0 0,0 0 0 0 0,0 0 0 0 0,0 0 0 0 0,0 0-1 0 0,0 1 1 0 0,0-1 0 0 0,-1 0 0 0 0,2 2 4 0 0,14 15-10 0 0,-12-11 12 0 0,1-1 1 0 0,0 0-1 0 0,0 0 1 0 0,0-1-1 0 0,1 0 0 0 0,3 2-2 0 0,-5-4 15 0 0,-4-3-8 0 0,-1 0 0 0 0,1 1-1 0 0,0-1 1 0 0,-1 0 0 0 0,1 0-1 0 0,-1 1 1 0 0,1-1 0 0 0,0 1-1 0 0,-1-1 1 0 0,1 1 0 0 0,-1-1-1 0 0,1 1 1 0 0,-1-1 0 0 0,0 1 0 0 0,1-1-1 0 0,-1 1 1 0 0,1-1 0 0 0,-1 1-1 0 0,0 0 1 0 0,1-1 0 0 0,-1 1-1 0 0,0 0-6 0 0,2 4 33 0 0,25 26 242 0 0,-11 1 226 0 0,-14-26-361 0 0,-1 13 149 0 0,-1-10-127 0 0,-1-1 29 0 0,1 0 74 0 0,0-5-182 0 0,1-1-48 0 0,-1 0 0 0 0,0 0 1 0 0,0 0-1 0 0,0-1 0 0 0,0 1 1 0 0,-1 0-1 0 0,1 0 0 0 0,0 0 1 0 0,-1-1-1 0 0,1 1 0 0 0,-1 1-34 0 0,-6 2 131 0 0,7-5-125 0 0,-1 0 1 0 0,1 0-1 0 0,-1 1 1 0 0,1-1 0 0 0,-1 0-1 0 0,1 0 1 0 0,0 1 0 0 0,-1-1-1 0 0,1 0 1 0 0,0 1-1 0 0,-1-1 1 0 0,1 1 0 0 0,0-1-1 0 0,-1 0 1 0 0,1 1 0 0 0,0-1-1 0 0,0 1 1 0 0,0-1-1 0 0,-1 1 1 0 0,1-1 0 0 0,0 1-1 0 0,0-1 1 0 0,0 1 0 0 0,0-1-1 0 0,0 1 1 0 0,0-1-1 0 0,0 1 1 0 0,0-1 0 0 0,0 1-1 0 0,0-1 1 0 0,0 1-1 0 0,0 0-7 0 0,-2 8 170 0 0,-5-1-50 0 0,-15 4 35 0 0,1-1-35 0 0,8-1-5 0 0,-8 2-14 0 0,-15 2-40 0 0,35-14-59 0 0,-4 1 9 0 0,0 0 0 0 0,0 0-1 0 0,1 0 1 0 0,-1-1 0 0 0,0 0-1 0 0,0 0 1 0 0,0 0-1 0 0,-3-1-10 0 0,-14 0 45 0 0,18 1-39 0 0,0 0 1 0 0,1-1-1 0 0,-1 1 0 0 0,0-1 1 0 0,0 0-1 0 0,0-1 1 0 0,0 1-1 0 0,1-1 0 0 0,-1 1 1 0 0,-2-3-7 0 0,4 4 1 0 0,0-1 0 0 0,0 1 0 0 0,0-1 0 0 0,1 1 0 0 0,-1-1 0 0 0,0 1 0 0 0,0 0 0 0 0,0 0 0 0 0,0 0 0 0 0,0 0-1 0 0,-1 1 0 0 0,1-1 1 0 0,0 0 0 0 0,0 0 0 0 0,0 0 0 0 0,1 0 0 0 0,-1 0 0 0 0,0 0 0 0 0,0 0 0 0 0,0-1 0 0 0,0 1 0 0 0,0-1 0 0 0,-1 0-1 0 0,-20-12 49 0 0,-1 0-45 0 0,19 10-6 0 0,5 3 3 0 0,-1 0 1 0 0,0 0-1 0 0,1-1 1 0 0,-1 1-1 0 0,0 0 0 0 0,1-1 1 0 0,-1 1-1 0 0,1 0 1 0 0,-1-1-1 0 0,1 1 1 0 0,-1-1-1 0 0,1 1 1 0 0,-1-1-1 0 0,1 1 1 0 0,-1-1-1 0 0,1 0 1 0 0,0 1-1 0 0,-1-1 0 0 0,1 1 1 0 0,0-1-1 0 0,-1 0 1 0 0,1 0-2 0 0,-2-4-3 0 0,-8-7-151 0 0,5 7 48 0 0,0 0-101 0 0,3 2 55 0 0,0 2-41 0 0,0-1-27 0 0,1 1-45 0 0,1 1 1 0 0,-1-1-41 0 0,1 1-37 0 0,-1-1-33 0 0,1 1-243 0 0,0 0-56 0 0,0 0-792 0 0,0 0-624 0 0,0 0-1185 0 0</inkml:trace>
  <inkml:trace contextRef="#ctx0" brushRef="#br0" timeOffset="9137.42">11013 143 6536 0 0,'0'0'141'0'0,"0"0"23"0"0,0 0 13 0 0,0 0 43 0 0,0 0 131 0 0,0 2 53 0 0,0 0-296 0 0,0 1 32 0 0,-1 23 847 0 0,2-19-754 0 0,0-4-166 0 0,0-1-43 0 0,6 2 210 0 0,-7-4-219 0 0,1 0 0 0 0,-1 1 0 0 0,1-1 0 0 0,-1 0 0 0 0,1 0 0 0 0,-1 1 0 0 0,0-1 0 0 0,1 0 0 0 0,-1 1 0 0 0,0-1-1 0 0,1 1 1 0 0,-1-1 0 0 0,0 0 0 0 0,1 1 0 0 0,-1-1 0 0 0,0 1 0 0 0,0-1 0 0 0,0 1 0 0 0,1-1 0 0 0,-1 1 0 0 0,0-1 0 0 0,0 1-1 0 0,0-1 1 0 0,0 1 0 0 0,0-1 0 0 0,0 1 0 0 0,0-1 0 0 0,0 1 0 0 0,0-1 0 0 0,0 1 0 0 0,0-1 0 0 0,0 1-15 0 0,2 14 297 0 0,-1-14-276 0 0,-1 0 1 0 0,1 0-1 0 0,-1 0 0 0 0,1 0 0 0 0,0 0 1 0 0,-1 0-1 0 0,1 0 0 0 0,0 0 0 0 0,0-1 0 0 0,0 1 1 0 0,0 0-1 0 0,-1 0 0 0 0,1-1 0 0 0,0 1 1 0 0,1 0-22 0 0,8 5 191 0 0,-6-1-64 0 0,-3 6 29 0 0,-2 3 13 0 0,6 0 33 0 0,-1-6-90 0 0,1 2 53 0 0,2 6 41 0 0,-3-5-107 0 0,0-1-10 0 0,-1-2-2 0 0,-2 0 17 0 0,0 2 38 0 0,-1-3-57 0 0,1 0 1 0 0,0 0-1 0 0,1 0 0 0 0,-1 0 1 0 0,2 2-86 0 0,2 8 148 0 0,0 14 137 0 0,-1-16-160 0 0,4 20 191 0 0,-7-20-156 0 0,-1 2 58 0 0,0-8-121 0 0,-1 12 85 0 0,5-6-32 0 0,2-2-47 0 0,-5-10-81 0 0,1 0 1 0 0,-1 0-1 0 0,-1 1 0 0 0,1-1 1 0 0,0 0-1 0 0,-1 1 0 0 0,0-1-22 0 0,1 21 164 0 0,-1 4 160 0 0,0 0-103 0 0,0 7-63 0 0,0 16-60 0 0,-3-36-26 0 0,-7 1 15 0 0,7-3-13 0 0,3-7-19 0 0,0 4-76 0 0,0-7-150 0 0,0-3-74 0 0,0 0 122 0 0,0 0-51 0 0,0 0-72 0 0,0 0 77 0 0,0 0-35 0 0,0 0-39 0 0,0 0-37 0 0,0 0-375 0 0,0 0 92 0 0,0 0-50 0 0,0 0-720 0 0,0 0-565 0 0,0 0-1073 0 0</inkml:trace>
  <inkml:trace contextRef="#ctx0" brushRef="#br0" timeOffset="9512.26">10792 585 7256 0 0,'0'0'165'0'0,"0"0"22"0"0,0 0 7 0 0,3 0-23 0 0,8 0 130 0 0,2 0 35 0 0,19 1 402 0 0,-11-1-290 0 0,-6-1-146 0 0,-2-2-96 0 0,-1-3 67 0 0,-2 1-1 0 0,5 3 44 0 0,6 2-43 0 0,-9 1-135 0 0,-1-1 0 0 0,1 0 0 0 0,-1-1 0 0 0,1 0 0 0 0,1-1-138 0 0,3-2 152 0 0,-9 1-92 0 0,-1 2 1 0 0,1-1 0 0 0,-1 1-1 0 0,1 0 1 0 0,0 0 0 0 0,0 1-61 0 0,19 1 163 0 0,-16 0-81 0 0,1-1 1 0 0,0 0-1 0 0,0-1 1 0 0,-1 0 0 0 0,5-2-83 0 0,2-1 88 0 0,-11 2-48 0 0,1 0 1 0 0,-1 0 0 0 0,1 1-1 0 0,0 0 1 0 0,0 1 0 0 0,-1-1-41 0 0,0 1 38 0 0,-1-1 1 0 0,1 1-1 0 0,-1-1 1 0 0,1-1-1 0 0,-1 1 1 0 0,2-2-39 0 0,12-2 84 0 0,1 2-79 0 0,-16 3-5 0 0,0 0 0 0 0,0 0 0 0 0,0-1 0 0 0,0 1 0 0 0,-1-1 0 0 0,1 0 0 0 0,0-1 0 0 0,0 1 0 0 0,-1-1 0 0 0,1 1 0 0 0,2-3 0 0 0,2 2-5 0 0,-1 2-57 0 0,1-1-66 0 0,0-1-71 0 0,8-8-269 0 0,0 7-38 0 0</inkml:trace>
  <inkml:trace contextRef="#ctx0" brushRef="#br0" timeOffset="5234.14">6690 127 7312 0 0,'0'0'165'0'0,"0"0"22"0"0,0 0 9 0 0,3-3-20 0 0,0 0-150 0 0,4-4 58 0 0,-5 5 38 0 0,-1 1 139 0 0,-1 1 235 0 0,0 0 15 0 0,0 0-15 0 0,0 0-66 0 0,0 0-22 0 0,0 0-6 0 0,0 0-26 0 0,0 7-108 0 0,0-1-85 0 0,1 1-53 0 0,-2 13 90 0 0,-2-10-73 0 0,0 1-52 0 0,-2 2 61 0 0,-7 19 286 0 0,9-21-320 0 0,0-1-37 0 0,-1 4 51 0 0,2-1-45 0 0,-2 5-20 0 0,2 0-55 0 0,-7 32-18 0 0,-2-17 0 0 0,7-23 10 0 0,0 0-1 0 0,0 0 0 0 0,1 5-7 0 0,-1 5 39 0 0,4-12-12 0 0,-2-1 1 0 0,1 1-1 0 0,-1-1 1 0 0,0 0-1 0 0,-1 0 1 0 0,-2 6-28 0 0,-3 2 51 0 0,3-6-12 0 0,1-1 1 0 0,0 1-1 0 0,0 1 1 0 0,0 2-40 0 0,0 6 62 0 0,3-11-30 0 0,-1 1 0 0 0,0-1 0 0 0,-1 1 0 0 0,0-1 1 0 0,0 1-33 0 0,0-1 34 0 0,0 0 0 0 0,1 0 1 0 0,0 1-1 0 0,-1 2-34 0 0,-3 11 88 0 0,-4 0 31 0 0,5 6 1 0 0,-6-6 0 0 0,6 5-4 0 0,-2-13-50 0 0,7-11-56 0 0,-1-1 0 0 0,0 0 0 0 0,0 1 0 0 0,1-1 0 0 0,-1 1 0 0 0,1-1 0 0 0,-1 1 0 0 0,1-1 0 0 0,-1 1 0 0 0,1-1 0 0 0,0 1 0 0 0,0 0 0 0 0,0-1-10 0 0,0 6 41 0 0,0-6-29 0 0,0 1 0 0 0,1 0 0 0 0,-1-1 0 0 0,0 1 0 0 0,-1 0 0 0 0,1-1 0 0 0,0 1 1 0 0,0 0-1 0 0,-1-1 0 0 0,1 1 0 0 0,-1-1 0 0 0,0 2-12 0 0,-9 2 70 0 0,9-4-66 0 0,1 0 1 0 0,0-1-1 0 0,-1 1 1 0 0,1-1 0 0 0,0 1-1 0 0,0 0 1 0 0,-1-1 0 0 0,1 1-1 0 0,0 0 1 0 0,0-1-1 0 0,0 1 1 0 0,0 0 0 0 0,0 0-1 0 0,0-1 1 0 0,0 1-5 0 0,0 2 87 0 0,0-3-13 0 0,0 0-35 0 0,-1-5-130 0 0,2-1 59 0 0,-1 3 7 0 0,1 0-30 0 0,1 1-10 0 0,3-5-58 0 0,-1 0-74 0 0,-1-4-106 0 0,-2-9-213 0 0,-1 19 458 0 0,0-1 0 0 0,0 0-1 0 0,1 0 1 0 0,-1 1 0 0 0,0-1 0 0 0,1 0 0 0 0,-1 0-1 0 0,1 1 1 0 0,0-1 0 0 0,0 0 0 0 0,0 1-1 0 0,0-1 1 0 0,0 1 58 0 0,4-9-439 0 0,-3 3 166 0 0,-1 0-51 0 0,-1-9-393 0 0</inkml:trace>
  <inkml:trace contextRef="#ctx0" brushRef="#br0" timeOffset="5603.46">6674 127 6688 0 0,'0'0'197'0'0,"0"0"-55"0"0,0 0-7 0 0,0 0 51 0 0,0 0 156 0 0,0 0 289 0 0,0 0 17 0 0,0 0-33 0 0,0 0-373 0 0,0 0-38 0 0,0 0 164 0 0,0 0-14 0 0,0 0-21 0 0,0 0-78 0 0,0 0-37 0 0,0 0-8 0 0,3 0-21 0 0,7 0-77 0 0,-9 0-111 0 0,-1 0 1 0 0,0 0-1 0 0,0 0 1 0 0,0 0-1 0 0,0 0 1 0 0,0 0-1 0 0,0 0 0 0 0,0 0 1 0 0,0 0-1 0 0,0 0 1 0 0,0 0-1 0 0,1 0 1 0 0,-1 0-1 0 0,0 0 0 0 0,0 0 1 0 0,0 0-1 0 0,0 0 1 0 0,0 0-1 0 0,0 0 1 0 0,0 0-1 0 0,0 0 0 0 0,0 0 1 0 0,0 0-1 0 0,0 0 1 0 0,1 0-1 0 0,-1 0 0 0 0,0 0 1 0 0,0 0-1 0 0,0 0 1 0 0,0 0-1 0 0,0 1 1 0 0,0-1-1 0 0,0 0 0 0 0,0 0 1 0 0,0 0-1 0 0,0 0 1 0 0,0 0-1 0 0,0 0 1 0 0,0 0-1 0 0,0 0 0 0 0,0 0 1 0 0,0 0-1 0 0,0 0 1 0 0,0 1-1 0 0,0-1 1 0 0,0 0-1 0 0,0 0 0 0 0,0 0 1 0 0,0 0-1 0 0,0 0 1 0 0,0 0-1 0 0,0 0 1 0 0,0 0-1 0 0,0 0 0 0 0,0 0 1 0 0,0 1-1 0 0,0-1-1 0 0,0 0 3 0 0,0 1 0 0 0,0-1 1 0 0,0 0-1 0 0,0 1 0 0 0,0-1 0 0 0,0 1 0 0 0,0-1 0 0 0,0 0 0 0 0,0 1 0 0 0,0-1 0 0 0,0 1 0 0 0,1-1 0 0 0,-1 1 0 0 0,0-1 0 0 0,0 0 1 0 0,0 1-1 0 0,1-1 0 0 0,-1 0 0 0 0,0 1 0 0 0,0-1 0 0 0,1 0 0 0 0,-1 1 0 0 0,0-1 0 0 0,1 0 0 0 0,-1 0 0 0 0,0 1 0 0 0,1-1 0 0 0,-1 0 1 0 0,0 0-1 0 0,1 0 0 0 0,-1 1-3 0 0,7 3 59 0 0,-2 10 62 0 0,1-7-40 0 0,4 5 119 0 0,-2-4-68 0 0,-5-4-103 0 0,16 39 558 0 0,-10-22-331 0 0,0 0-69 0 0,-3-9-119 0 0,1-1-60 0 0,2 3 51 0 0,13 19 45 0 0,-19-29-98 0 0,-1-1 0 0 0,0 1 1 0 0,-1 0-1 0 0,1 0 0 0 0,-1 0 1 0 0,2 3-7 0 0,4 13 30 0 0,-1-9-17 0 0,1-1-1 0 0,0 0 1 0 0,4 4-13 0 0,2 3 47 0 0,1 3 40 0 0,46 70 332 0 0,-27-41-117 0 0,0 1 98 0 0,-27-40-323 0 0,-1 3 62 0 0,-4-9-71 0 0,1 1 0 0 0,0-1 0 0 0,0 0 0 0 0,0 0 0 0 0,1 0 0 0 0,-1 0 0 0 0,1 0 0 0 0,1 1-68 0 0,5 7 113 0 0,-3 7-11 0 0,-3-6-49 0 0,4 0 17 0 0,-6-11-60 0 0,0-1 1 0 0,-1 1 0 0 0,1-1-1 0 0,0 0 1 0 0,-1 1 0 0 0,1-1-1 0 0,-1 1 1 0 0,1 0 0 0 0,-1-1-1 0 0,0 1 1 0 0,0-1 0 0 0,0 1-1 0 0,1-1-10 0 0,-1 1 11 0 0,0 0 0 0 0,0 0 0 0 0,0 0 0 0 0,1-1 0 0 0,-1 1-1 0 0,1 0 1 0 0,-1 0 0 0 0,1-1 0 0 0,0 1 0 0 0,-1-1 0 0 0,1 1 0 0 0,0 0 0 0 0,0-1-11 0 0,0 1 10 0 0,0-1 0 0 0,0 1 0 0 0,0-1 0 0 0,0 1 0 0 0,0 0 0 0 0,-1-1 1 0 0,1 1-1 0 0,-1 0 0 0 0,1-1 0 0 0,-1 1 0 0 0,0 0 0 0 0,0 0 0 0 0,0 0-10 0 0,0 5 40 0 0,0-5-29 0 0,0 0-1 0 0,0 0 0 0 0,0 1 0 0 0,0-1 0 0 0,0 0 0 0 0,0 0 0 0 0,1 0 1 0 0,-1 0-1 0 0,1 0 0 0 0,0 1-10 0 0,4 6 11 0 0,1 3 24 0 0,-4-4 20 0 0,-2-5 17 0 0,0-3 5 0 0,0 0-46 0 0,0 0-63 0 0,0 0-68 0 0,0 0-139 0 0,0 0-230 0 0,0 0-17 0 0</inkml:trace>
  <inkml:trace contextRef="#ctx0" brushRef="#br0" timeOffset="5888.31">6659 663 7744 0 0,'0'0'174'0'0,"0"0"29"0"0,0 0 12 0 0,0 0 19 0 0,0-2 80 0 0,0 1-286 0 0,0 0 0 0 0,0 0-1 0 0,0 1 1 0 0,1-1 0 0 0,-1 0 0 0 0,0 0 0 0 0,1 1 0 0 0,-1-1 0 0 0,0 0 0 0 0,1 0 0 0 0,-1 1 0 0 0,1-1-1 0 0,-1 0 1 0 0,1 1 0 0 0,0-1 0 0 0,-1 1 0 0 0,1-1 0 0 0,0 1 0 0 0,-1-1 0 0 0,1 1-28 0 0,9-6 251 0 0,0 1-34 0 0,-8 4-166 0 0,30-5 788 0 0,-23 1-618 0 0,0-1-35 0 0,5-3 52 0 0,1 3-59 0 0,3 2-37 0 0,-11 2-94 0 0,1 1-1 0 0,-1-2 1 0 0,1 1 0 0 0,-1-1 0 0 0,1 0-48 0 0,2-2 58 0 0,1 1 0 0 0,0 0 0 0 0,0 1-1 0 0,2 0-57 0 0,25-5 101 0 0,-24 6-81 0 0,36-7 67 0 0,13-3 10 0 0,-29 1-86 0 0,8 6-11 0 0,-8-6 0 0 0,-28 10 0 0 0,-1 1 0 0 0,1-1 0 0 0,0 1 0 0 0,3 0 0 0 0</inkml:trace>
  <inkml:trace contextRef="#ctx0" brushRef="#br0" timeOffset="1948.31">3219 269 5960 0 0,'0'0'132'0'0,"0"0"17"0"0,0 0 12 0 0,0 0 37 0 0,0 0 103 0 0,0 0 47 0 0,0 0 11 0 0,0 0-5 0 0,0 0-22 0 0,0 0-10 0 0,0 0-2 0 0,0 0-6 0 0,0 3-23 0 0,0-3-288 0 0,0 13 268 0 0,2 6 242 0 0,0-10-282 0 0,1-1-64 0 0,0-4-108 0 0,0 1-52 0 0,0-2 173 0 0,-2 0-80 0 0,-1 1-50 0 0,0 1-25 0 0,-1-2 36 0 0,1 4 34 0 0,0-5-63 0 0,-1 0 0 0 0,1 1 0 0 0,0-1 0 0 0,1 0 0 0 0,-1 0 0 0 0,0 0 1 0 0,1 0-1 0 0,-1 0 0 0 0,1 0 0 0 0,0 1-32 0 0,4 6 99 0 0,-4-8-78 0 0,0 0 0 0 0,-1 1 0 0 0,1-1 0 0 0,0 1-1 0 0,0-1 1 0 0,-1 1 0 0 0,1-1 0 0 0,-1 1 0 0 0,1 0 0 0 0,-1-1 0 0 0,0 1 0 0 0,1-1 0 0 0,-1 1 0 0 0,0 0-21 0 0,1 8 57 0 0,5 1-28 0 0,0 2-17 0 0,-5 4 14 0 0,-1-15-20 0 0,0 1-1 0 0,0-1 0 0 0,0 1 0 0 0,0-1 1 0 0,0 0-1 0 0,1 1 0 0 0,-1-1 0 0 0,1 0 1 0 0,0 1-1 0 0,0 1-5 0 0,4 4 50 0 0,-4-7-36 0 0,0 1 0 0 0,0-1 0 0 0,0 0 0 0 0,0 1 1 0 0,-1 0-1 0 0,1-1 0 0 0,-1 1 0 0 0,1-1 0 0 0,-1 1 1 0 0,1 0-1 0 0,-1-1 0 0 0,0 1 0 0 0,0 0 0 0 0,0-1 1 0 0,0 2-15 0 0,1 1 26 0 0,-1 0 0 0 0,1 0 1 0 0,-1 0-1 0 0,1 0 1 0 0,0 0-1 0 0,0 0 0 0 0,1-1 1 0 0,-1 1-1 0 0,1 0 1 0 0,2 2-27 0 0,-4-4 11 0 0,1 0 1 0 0,-1 0 0 0 0,1-1 0 0 0,-1 1 0 0 0,1 0 0 0 0,-1 0 0 0 0,0 0-1 0 0,0 0 1 0 0,0 0 0 0 0,0 0 0 0 0,-1 1-12 0 0,1 7 38 0 0,0-6-23 0 0,1 0-1 0 0,-1 0 1 0 0,1 0 0 0 0,0 0 0 0 0,0 0 0 0 0,0-1 0 0 0,1 1 0 0 0,-1 0 0 0 0,1 0 0 0 0,1 2-15 0 0,-2-4 20 0 0,0 1 0 0 0,0-1 0 0 0,-1 1 0 0 0,1-1-1 0 0,-1 1 1 0 0,1-1 0 0 0,-1 1 0 0 0,0 1-20 0 0,-1 22 119 0 0,0-16-74 0 0,4 22 136 0 0,4-8-87 0 0,-4-17-73 0 0,2 17 110 0 0,-6 12-16 0 0,0-14-31 0 0,1-5-3 0 0,0 10-16 0 0,0-13-11 0 0,0 4 40 0 0,2-13-41 0 0,9 6-32 0 0,-8-5 28 0 0,-3 3-39 0 0,-1-8-5 0 0,1 1 49 0 0,0-2-22 0 0,0 0-123 0 0,0 0-9 0 0,0 0 31 0 0,0 0-22 0 0,0 0-60 0 0,0 0-155 0 0,0 0-288 0 0,0 0-22 0 0,0 0-6 0 0</inkml:trace>
  <inkml:trace contextRef="#ctx0" brushRef="#br0" timeOffset="2501.75">3125 679 6648 0 0,'0'0'149'0'0,"0"0"23"0"0,0 0 12 0 0,0 0 45 0 0,0 0-49 0 0,0 0 35 0 0,0 0 256 0 0,0 0 10 0 0,2-2-8 0 0,12-9-29 0 0,-1 8-82 0 0,-11 3 22 0 0,-2 0-15 0 0,3 0-61 0 0,7 0-27 0 0,-7 0-7 0 0,0 0-16 0 0,-3 1-249 0 0,1-1 0 0 0,-1 0 0 0 0,1 0 0 0 0,-1 0 0 0 0,1 0 0 0 0,-1 0 0 0 0,1-1-1 0 0,-1 1 1 0 0,1 0 0 0 0,-1 0 0 0 0,0 0 0 0 0,1 0 0 0 0,-1 0 0 0 0,1-1 0 0 0,-1 1 0 0 0,1 0-1 0 0,-1 0 1 0 0,0-1 0 0 0,1 1 0 0 0,-1 0 0 0 0,1-1 0 0 0,-1 1 0 0 0,0 0 0 0 0,1-1 0 0 0,-1 1-1 0 0,0-1 1 0 0,0 1 0 0 0,1-1 0 0 0,-1 1 0 0 0,0 0 0 0 0,0-1 0 0 0,0 1 0 0 0,1-1 0 0 0,-1 1-1 0 0,0-1 1 0 0,0 1 0 0 0,0-1 0 0 0,0 1 0 0 0,0-1 0 0 0,0 1 0 0 0,0-1 0 0 0,0 0-9 0 0,0 1 3 0 0,0 0 0 0 0,0 0-1 0 0,0 0 1 0 0,0 0 0 0 0,0 0 0 0 0,0 0 0 0 0,0 0 0 0 0,0 0 0 0 0,-1 0 0 0 0,1-1 0 0 0,0 1 0 0 0,0 0 0 0 0,1 0 0 0 0,-1 0 0 0 0,0 0 0 0 0,0 0 0 0 0,0 0 0 0 0,0 0 0 0 0,0 0 0 0 0,0 0 0 0 0,0 0-1 0 0,0-1 1 0 0,0 1 0 0 0,0 0 0 0 0,0 0 0 0 0,0 0 0 0 0,0 0 0 0 0,0 0 0 0 0,0 0 0 0 0,0 0 0 0 0,0 0 0 0 0,0 0 0 0 0,0 0 0 0 0,0 0 0 0 0,0 0 0 0 0,1 0 0 0 0,-1 0 0 0 0,0 0 0 0 0,0 0 0 0 0,0 0-1 0 0,0 0 1 0 0,0-1 0 0 0,0 1 0 0 0,0 0 0 0 0,0 0 0 0 0,0 0 0 0 0,0 0 0 0 0,1 0 0 0 0,-1 0 0 0 0,0 0 0 0 0,0 0 0 0 0,0 1 0 0 0,0-1 0 0 0,0 0 0 0 0,0 0 0 0 0,0 0 0 0 0,0 0-3 0 0,14 0 180 0 0,16 1 128 0 0,-13-5-182 0 0,-4-6 53 0 0,-10 7-5 0 0,1 2-77 0 0,0 1-47 0 0,1 0-24 0 0,-3 1 34 0 0,14-1 78 0 0,-6 0-66 0 0,-4 0-46 0 0,4 0-31 0 0,-4 0 35 0 0,-4 0-29 0 0,-1 0 0 0 0,1-1 0 0 0,0 1-1 0 0,0 0 1 0 0,-1-1 0 0 0,1 1 0 0 0,0-1 0 0 0,-1 1 0 0 0,1-1 0 0 0,0 0 0 0 0,-1 0 0 0 0,1 0 0 0 0,-1 0-2 0 0,1 0 1 0 0,-1 0 0 0 0,1 0 0 0 0,0 0 0 0 0,-1 1 0 0 0,1-1 0 0 0,0 0 0 0 0,-1 1 0 0 0,1-1 0 0 0,0 1 0 0 0,0 0 0 0 0,-1-1 0 0 0,1 1 0 0 0,0 0 0 0 0,8 1 0 0 0,-7-1 0 0 0,0 0 0 0 0,0 1 0 0 0,0-1 0 0 0,-1 0 0 0 0,1-1 0 0 0,0 1 0 0 0,0 0 0 0 0,0-1 0 0 0,-1 1 0 0 0,1-1 0 0 0,1 0 0 0 0,0-6 0 0 0,-4 7 0 0 0,1-1 0 0 0,-1 1 0 0 0,0-1 0 0 0,0 1 0 0 0,1-1 0 0 0,-1 1 0 0 0,0 0 0 0 0,1-1 0 0 0,-1 1 0 0 0,0 0 0 0 0,1-1 0 0 0,-1 1 0 0 0,1 0 0 0 0,-1-1 0 0 0,0 1 0 0 0,1 0 0 0 0,-1 0 0 0 0,1 0 0 0 0,-1-1 0 0 0,1 1 0 0 0,-1 0 0 0 0,1 0 0 0 0,-1 0 0 0 0,1 0 0 0 0,-1 0 0 0 0,1 0 0 0 0,-1 0 0 0 0,1 0 0 0 0,-1 0 0 0 0,1 0 0 0 0,-1 0 0 0 0,1 0 0 0 0,46 0 0 0 0,-38 0-18 0 0,6 0 55 0 0,-6 0-53 0 0,4 0-50 0 0,7 0-73 0 0,-18 0 193 0 0,1 0-56 0 0,0 0-51 0 0,0 0-42 0 0,4 0-170 0 0,13 0-721 0 0,-13 0 644 0 0,9 0-231 0 0</inkml:trace>
  <inkml:trace contextRef="#ctx0" brushRef="#br0" timeOffset="2748.65">3835 679 7800 0 0,'0'0'174'0'0,"0"0"29"0"0,0 3 13 0 0,0 10-68 0 0,0-8-81 0 0,0 4-63 0 0,0 9 74 0 0,0-12 46 0 0,0 0 38 0 0,0 11 416 0 0,2-12-76 0 0,9 5-20 0 0,-10-8-292 0 0,0 0-44 0 0,0 1 38 0 0,0 1-96 0 0,-2 1-52 0 0,0-3-2 0 0,1-1 36 0 0,0 2 0 0 0,1 2 62 0 0,-1 1 75 0 0,0 9 355 0 0,-1-7-281 0 0,0-3-163 0 0,0-3-102 0 0,-6 3 125 0 0,2-2-29 0 0,4 2-28 0 0,1 3 41 0 0,0 3-19 0 0,0-8-8 0 0,0-1-22 0 0,0 2-81 0 0,0-1-83 0 0,0-1-82 0 0,0-1 42 0 0,0 0-33 0 0,0-1-36 0 0,0 1-33 0 0,0 0-322 0 0,0-1 72 0 0,0 0-46 0 0,0 0-622 0 0,0 0-487 0 0,0 0-923 0 0</inkml:trace>
  <inkml:trace contextRef="#ctx0" brushRef="#br0" timeOffset="2918.03">3677 458 7920 0 0,'0'-2'60'0'0,"0"-3"-70"0"0,0 2 72 0 0,0 0 104 0 0,0 1-30 0 0,0-1 43 0 0,-3-10 6 0 0,-5-3-124 0 0,2 7-101 0 0,5 8 46 0 0,1 0 80 0 0,1-1 51 0 0,0-1 81 0 0,-4 1 241 0 0,-5-10-49 0 0,5 5-168 0 0,1-1 34 0 0,2 6 119 0 0,0-1-31 0 0,0-7-4 0 0,1 7-154 0 0,1 3-96 0 0,2 0-38 0 0,2 0-8 0 0,-4 0-61 0 0,-1-1-79 0 0,-1 1-72 0 0,0-2-107 0 0,0 0-125 0 0,0 0-111 0 0,0 0 63 0 0,0 1-42 0 0,0-2-560 0 0,0 1-445 0 0,0 1-843 0 0</inkml:trace>
  <inkml:trace contextRef="#ctx0" brushRef="#br0" timeOffset="13663.83">1 1736 6896 0 0,'0'-2'200'0'0,"0"-9"24"0"0,0 8-27 0 0,0 3-18 0 0,3 3-3 0 0,-3-2-157 0 0,1 0-9 0 0,0 0 0 0 0,-1 0 0 0 0,1-1 0 0 0,0 1 0 0 0,0 0 0 0 0,0 0 1 0 0,-1-1-1 0 0,1 1 0 0 0,0-1 0 0 0,0 1 0 0 0,0-1 0 0 0,0 1 0 0 0,0-1 0 0 0,0 1 0 0 0,0-1 0 0 0,0 0 0 0 0,0 0 0 0 0,0 1 0 0 0,0-1 0 0 0,0 0 1 0 0,0 0-1 0 0,1 0 0 0 0,-1 0 0 0 0,0 0 0 0 0,0 0 0 0 0,0-1 0 0 0,0 1 0 0 0,0 0-10 0 0,8-5 56 0 0,-8 4-44 0 0,0 0 1 0 0,1 0-1 0 0,-1 0 0 0 0,1 0 0 0 0,-1 1 0 0 0,1-1 0 0 0,-1 0 1 0 0,1 1-1 0 0,-1 0 0 0 0,1-1 0 0 0,0 1 0 0 0,-1 0 1 0 0,1 0-1 0 0,0-1-12 0 0,23 1 154 0 0,13 0 4 0 0,-36 0-155 0 0,0 0 1 0 0,-1 0 0 0 0,1 0 0 0 0,0-1-1 0 0,0 1 1 0 0,-1-1 0 0 0,1 1-1 0 0,0-1 1 0 0,-1 0 0 0 0,1 1-1 0 0,0-1 1 0 0,-1 0 0 0 0,1 0-4 0 0,-1 0 1 0 0,1 0 0 0 0,-1 0 0 0 0,1 0 1 0 0,0 0-1 0 0,-1 0 0 0 0,1 1 0 0 0,0-1 1 0 0,-1 1-1 0 0,1-1 0 0 0,0 1 0 0 0,0 0 1 0 0,-1 0-1 0 0,1 0-1 0 0,62 0 117 0 0,-62 0-112 0 0,0-1 0 0 0,0 1 0 0 0,0-1 0 0 0,1 1 0 0 0,-1-1 0 0 0,0 0 0 0 0,0 0 0 0 0,0 0 0 0 0,0 0 0 0 0,2-1-5 0 0,-3 1 8 0 0,0 0 0 0 0,0 0 1 0 0,1 1-1 0 0,-1-1 1 0 0,1 0-1 0 0,-1 1 0 0 0,1-1 1 0 0,-1 1-1 0 0,1-1 0 0 0,-1 1 1 0 0,1 0-1 0 0,-1-1 1 0 0,1 1-1 0 0,0 0 0 0 0,-1 0 1 0 0,1 0-1 0 0,-1 0 0 0 0,1 1 1 0 0,-1-1-1 0 0,1 0 1 0 0,0 1-1 0 0,-1-1 0 0 0,1 1 1 0 0,0 0-9 0 0,5 3 38 0 0,-7-3-32 0 0,1 0 0 0 0,0-1-1 0 0,0 1 1 0 0,0 0 0 0 0,0-1 0 0 0,0 1-1 0 0,0-1 1 0 0,0 1 0 0 0,0-1-1 0 0,0 1 1 0 0,0-1 0 0 0,0 0 0 0 0,0 0-1 0 0,0 1 1 0 0,0-1 0 0 0,0 0-1 0 0,0 0 1 0 0,0 0 0 0 0,0 0-1 0 0,1 0 1 0 0,-1 0 0 0 0,0-1 0 0 0,0 1-1 0 0,0 0 1 0 0,1-1-6 0 0,5-3 39 0 0,15-4 47 0 0,-21 8-77 0 0,0-1 0 0 0,0 1 0 0 0,0 0 0 0 0,0 0 0 0 0,0 0 0 0 0,0 0 0 0 0,0 0 0 0 0,1 1 0 0 0,-1-1 0 0 0,0 0 1 0 0,0 0-1 0 0,0 1 0 0 0,1 0-9 0 0,-2-1 2 0 0,1 0 6 0 0,-1 1 0 0 0,1 0 0 0 0,0-1 0 0 0,0 1-1 0 0,0-1 1 0 0,0 0 0 0 0,-1 1 0 0 0,1-1 0 0 0,0 0 0 0 0,0 1 0 0 0,0-1-1 0 0,0 0 1 0 0,0 0 0 0 0,0 0 0 0 0,0 0 0 0 0,0 0 0 0 0,0 0 0 0 0,0 0-1 0 0,0 0 1 0 0,0 0 0 0 0,0 0 0 0 0,-1 0 0 0 0,1-1 0 0 0,0 1-1 0 0,0 0 1 0 0,0-1 0 0 0,0 1-8 0 0,8-3 46 0 0,6 0 37 0 0,29 3 214 0 0,-30 0-209 0 0,24 0-12 0 0,-1 0 86 0 0,5 0 89 0 0,53 0 413 0 0,-61 0-468 0 0,-8 0-84 0 0,0 0-42 0 0,0 0-53 0 0,0 0-61 0 0,-19 0 50 0 0,1-1 0 0 0,-1 0 0 0 0,0 0 0 0 0,0-1 0 0 0,3-1-6 0 0,-2 1 7 0 0,0 0-1 0 0,0 1 1 0 0,0 0 0 0 0,0 0 0 0 0,3 0-7 0 0,2 0 3 0 0,0 0 0 0 0,0-1 0 0 0,0-1 0 0 0,8-2-3 0 0,-17 4 4 0 0,3 0 20 0 0,1 0 1 0 0,-1 0 0 0 0,1 0-1 0 0,6 1-24 0 0,18-1 62 0 0,5-10 18 0 0,7 6-14 0 0,-19 1-54 0 0,-10 0-12 0 0,1 2 1 0 0,-1 0 0 0 0,9 1-1 0 0,-12 0-1 0 0,0 0 1 0 0,0 0-1 0 0,0-1 1 0 0,0-1 0 0 0,19-2 14 0 0,7 2 46 0 0,82 3 132 0 0,-72 0-180 0 0,-34 0-30 0 0,0-2 0 0 0,0 1 0 0 0,0-2 0 0 0,0 1 18 0 0,-3-1-25 0 0,1 1 0 0 0,0 1 0 0 0,9-1 25 0 0,22 3-18 0 0,-25 0 18 0 0,-1-1 1 0 0,1-1-1 0 0,15-2 0 0 0,-9-2 0 0 0,-8 2 0 0 0,-1 1 0 0 0,0 0 0 0 0,12 1 0 0 0,70 1-1 0 0,135 0 76 0 0,-214-1-57 0 0,0-1-1 0 0,17-3-17 0 0,-17 1 9 0 0,0 2 1 0 0,17 0-10 0 0,-17 1 16 0 0,0-1 0 0 0,17-3-16 0 0,-17 2 16 0 0,0 0 0 0 0,17 1-16 0 0,126 2 53 0 0,-139 1-47 0 0,0 1-1 0 0,7 3-5 0 0,-5-2 0 0 0,0 0 0 0 0,10-1 0 0 0,-11-3 0 0 0,-4 1 0 0 0,0 0 0 0 0,17 3 0 0 0,-10 2 0 0 0,-5-2 0 0 0,-1 0 0 0 0,21 0 0 0 0,119-3 0 0 0,73 0 244 0 0,5 0 120 0 0,-200-2-304 0 0,18-4-17 0 0,-24 2 18 0 0,31 0-61 0 0,32 4 48 0 0,-3 0 77 0 0,-66-1-38 0 0,1-1-1 0 0,12-3-86 0 0,-15 1 60 0 0,1 2 0 0 0,10 0-60 0 0,102 2-180 0 0,0 0 108 0 0,-70 0 87 0 0,-1 0 39 0 0,0 0 44 0 0,0 0 49 0 0,-28 2-122 0 0,21 4-25 0 0,-19-2-5 0 0,25 0 5 0 0,135-4 55 0 0,270 0 234 0 0,-301 0-249 0 0,-37-8-40 0 0,-1 0 0 0 0,471 8 12 0 0,-318 16 176 0 0,-237-17-157 0 0,20 1 2 0 0,9 3-33 0 0,-37 1 0 0 0,124 6-80 0 0,-110-11 66 0 0,99 4 12 0 0,-98 2 2 0 0,97 3 16 0 0,-37-8 52 0 0,-3 0-54 0 0,106 0-96 0 0,-36-8 64 0 0,-15 1 20 0 0,21-2-2 0 0,-8 2 0 0 0,13-1 0 0 0,-8 0 0 0 0,-163 8 0 0 0,111 0 0 0 0,114-16 0 0 0,-43 2 0 0 0,-127 10 0 0 0,55-7 0 0 0,-55 7 0 0 0,130-10 0 0 0,136-11 63 0 0,-258 21-62 0 0,-13 0 0 0 0,35-1 53 0 0,1-4 57 0 0,-56 3-52 0 0,195-17 204 0 0,-102 17-82 0 0,-2-4 91 0 0,0 5 43 0 0,-70 0-156 0 0,140-4 300 0 0,-141 10-345 0 0,142-4 145 0 0,-139-2-175 0 0,126-3 136 0 0,-200 8-220 0 0,147-3 70 0 0,-66-2-58 0 0,109-3 40 0 0,-10 8 0 0 0,235 0 165 0 0,-266 0-182 0 0,11 8 32 0 0,-7 0-1 0 0,134-8-42 0 0,-229 2 24 0 0,9 3-48 0 0,-8 1 17 0 0,9-4-17 0 0,-29-2 25 0 0,4 0 10 0 0,30 3-35 0 0,-32 2-5 0 0,3 1-47 0 0,0-4-45 0 0,-32-2 129 0 0,0 1-96 0 0,0 0-99 0 0,0 0-99 0 0,-1 0-102 0 0,1 1-103 0 0,0-1-105 0 0,-1 1-106 0 0,-3-1 149 0 0,0 0-52 0 0,0 0-52 0 0,0 0-53 0 0,17 1-1433 0 0,13-1-1207 0 0,-38-1 3325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57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3 237 6000 0 0,'20'0'117'0'0,"-10"0"-35"0"0,7 0 60 0 0,-9-1-108 0 0,-3-4-25 0 0,3-2-17 0 0,5 4 25 0 0,0 0 63 0 0,-3 0 38 0 0,-1 0 42 0 0,1-1 62 0 0,-9 4-175 0 0,0 0 0 0 0,0-1 0 0 0,0 1 0 0 0,0 0 0 0 0,0 0 0 0 0,0-1 1 0 0,-1 1-1 0 0,1-1 0 0 0,0 1 0 0 0,0-1 0 0 0,0 1 0 0 0,0-1 0 0 0,-1 1 0 0 0,1-1 0 0 0,0 0 0 0 0,-1 1 0 0 0,1-1 0 0 0,0 0 0 0 0,-1 0-47 0 0,5-5 430 0 0,-1 3-86 0 0,3-1-65 0 0,0 1-50 0 0,0-1-37 0 0,-3 2-43 0 0,5-2 147 0 0,-1 0-49 0 0,-7 4-211 0 0,0-1-1 0 0,0 1 1 0 0,0-1 0 0 0,0 1-1 0 0,0-1 1 0 0,0 0-1 0 0,-1 0 1 0 0,1 1 0 0 0,0-1-1 0 0,0 0 1 0 0,-1 0 0 0 0,1 0-1 0 0,-1 0 1 0 0,1 0-36 0 0,2-11 378 0 0,-1 6-72 0 0,11-4-68 0 0,-4 8-108 0 0,-9 2-126 0 0,0 0 0 0 0,1 0 0 0 0,-1 0 0 0 0,0 0 0 0 0,0 0 0 0 0,1 0 0 0 0,-1 0 0 0 0,0-1 0 0 0,0 1 0 0 0,0 0 0 0 0,1 0 0 0 0,-1 0 0 0 0,0 0 0 0 0,0 0 0 0 0,0 0 0 0 0,1 0 0 0 0,-1 0-1 0 0,0-1 1 0 0,0 1 0 0 0,0 0 0 0 0,1 0 0 0 0,-1 0 0 0 0,0 0 0 0 0,0 0 0 0 0,0-1 0 0 0,0 1 0 0 0,0 0 0 0 0,0 0 0 0 0,0 0 0 0 0,1-1 0 0 0,-1 1 0 0 0,0 0 0 0 0,0 0 0 0 0,0-1 0 0 0,0 1-4 0 0,1-9 135 0 0,-1-9 93 0 0,-2 2-140 0 0,-8-2 4 0 0,6 11-56 0 0,4 6-28 0 0,0-5 11 0 0,0 6-17 0 0,1-1-1 0 0,-1 1 1 0 0,0-1-1 0 0,-1 0 1 0 0,1 1-1 0 0,0-1 1 0 0,0 0-1 0 0,0 1 1 0 0,0-1 0 0 0,0 1-1 0 0,0-1 1 0 0,-1 0-1 0 0,1 1 1 0 0,0-1-1 0 0,-1 1 1 0 0,1-1 0 0 0,0 1-1 0 0,-1-1 1 0 0,1 1-1 0 0,-1-1 1 0 0,1 1-1 0 0,0 0 1 0 0,-1-1-1 0 0,1 1 1 0 0,-1-1 0 0 0,1 1-1 0 0,-1 0 1 0 0,0-1-1 0 0,1 1 1 0 0,-1 0-1 0 0,1 0 1 0 0,-1 0-1 0 0,0-1 1 0 0,1 1 0 0 0,-1 0-1 0 0,1 0 1 0 0,-1 0-1 0 0,0 0 1 0 0,1 0-1 0 0,-1 0 1 0 0,1 0 0 0 0,-1 0-2 0 0,0 0 1 0 0,1 0 0 0 0,-1 1 1 0 0,1-1-1 0 0,-1 0 0 0 0,0 0 1 0 0,1 0-1 0 0,-1-1 0 0 0,1 1 1 0 0,-1 0-1 0 0,1 0 1 0 0,-1 0-1 0 0,1 0 0 0 0,-1 0 1 0 0,1-1-1 0 0,-1 1 0 0 0,1 0 1 0 0,-1 0-1 0 0,1-1 0 0 0,0 1 1 0 0,-1 0-1 0 0,1-1 0 0 0,-1 1 1 0 0,1 0-1 0 0,0-1 1 0 0,-1 1-1 0 0,1-1 0 0 0,0 1 1 0 0,-1-1-1 0 0,1 1 0 0 0,0 0 1 0 0,0-1-1 0 0,0 1 0 0 0,-1-1 1 0 0,1 1-1 0 0,0-1 0 0 0,0 0 1 0 0,0 1-1 0 0,0-1 1 0 0,0 1-1 0 0,0-1 0 0 0,0 0-1 0 0,0 1 1 0 0,0 0 0 0 0,0 0 0 0 0,0 0-1 0 0,0 0 1 0 0,0 0 0 0 0,0 0 0 0 0,0 0-1 0 0,0 0 1 0 0,0 0 0 0 0,0 0 0 0 0,0-1-1 0 0,0 1 1 0 0,0 0 0 0 0,0 0 0 0 0,0 0-1 0 0,0 0 1 0 0,0 0 0 0 0,0 0 0 0 0,0 0-1 0 0,0 0 1 0 0,0 0 0 0 0,0 0 0 0 0,0 0-1 0 0,0-1 1 0 0,0 1 0 0 0,0 0 0 0 0,0 0-1 0 0,0 0 1 0 0,-1 0 0 0 0,1 0-1 0 0,0 0 1 0 0,0 0 0 0 0,0 0 0 0 0,0 0-1 0 0,0 0 1 0 0,0 0 0 0 0,0 0 0 0 0,0 0-1 0 0,0 0 1 0 0,0 0 0 0 0,0 0 0 0 0,0 0-1 0 0,-1 0 1 0 0,1 0 0 0 0,0 0 0 0 0,0 0-1 0 0,0 0 1 0 0,0 0 0 0 0,0 0 0 0 0,0 0-1 0 0,0 0 1 0 0,0 0 0 0 0,0 0 0 0 0,0 0-1 0 0,-1 0 1 0 0,1 0 0 0 0,0 0-1 0 0,-10 1 13 0 0,-5-1-20 0 0,8-2 22 0 0,0-1-1 0 0,0 1 1 0 0,1-1-1 0 0,-2-1-14 0 0,7 3 0 0 0,0 1 1 0 0,0 0-1 0 0,0 0 1 0 0,0-1-1 0 0,1 1 1 0 0,-1 0-1 0 0,0 0 0 0 0,0 0 1 0 0,0 0-1 0 0,0 0 1 0 0,0 0-1 0 0,0 0 1 0 0,0 0-1 0 0,0 1 1 0 0,1-1-1 0 0,-1 0 0 0 0,0 0 1 0 0,0 1-1 0 0,0-1 1 0 0,0 1-1 0 0,1-1 1 0 0,-1 0-1 0 0,0 1 1 0 0,0 0-1 0 0,1-1 0 0 0,-1 1 0 0 0,-10 5 10 0 0,-13-1 33 0 0,18 2-33 0 0,4-3-9 0 0,-9 1-1 0 0,6 8 21 0 0,-21 19 180 0 0,19-17-120 0 0,1 4-17 0 0,3-8-19 0 0,2-6 26 0 0,0 1 0 0 0,0-1 1 0 0,0 1-1 0 0,0-1 1 0 0,1 1-1 0 0,1 5-71 0 0,0 7 159 0 0,0-1-41 0 0,0-4 36 0 0,6 1 26 0 0,-1-2-7 0 0,-5-2-21 0 0,1 11 87 0 0,4-7-93 0 0,-3-9-107 0 0,0 0-1 0 0,1 0 1 0 0,0-1 0 0 0,0 0-1 0 0,1 1-38 0 0,-4-4 6 0 0,7 7 67 0 0,-2-1 50 0 0,-4-5-83 0 0,0-1 0 0 0,-1 1-1 0 0,1-1 1 0 0,0 1-1 0 0,0-1 1 0 0,0 0 0 0 0,0 0-1 0 0,0 0 1 0 0,0 0-40 0 0,15 2 159 0 0,-5-3-107 0 0,12 0 51 0 0,-9 0-47 0 0,-5 0-38 0 0,-2 0-52 0 0,17 0-27 0 0,33 0 47 0 0,-53 0 3 0 0,-2 0-28 0 0,-1 0-28 0 0,1 0-44 0 0,-1-1-23 0 0,0 1-44 0 0,0-1-50 0 0,0 1-58 0 0,1-1-60 0 0,-1 0-58 0 0,1 0-50 0 0,0-1-44 0 0,0 1-149 0 0,1-1-44 0 0,0 0-181 0 0,3-2-482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8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1 6000 0 0,'0'0'174'0'0,"0"0"-47"0"0,0 0-14 0 0,0 0 34 0 0,0 0 114 0 0,0 0 215 0 0,0 0 18 0 0,0 0-30 0 0,0 0-135 0 0,0 0-60 0 0,0 2-11 0 0,0-1-243 0 0,0 0 0 0 0,0-1 0 0 0,0 1 1 0 0,0 0-1 0 0,0-1 0 0 0,-1 1 0 0 0,1 0 0 0 0,0-1 1 0 0,-1 1-1 0 0,1-1 0 0 0,0 1 0 0 0,-1-1 0 0 0,1 1 1 0 0,-1-1-1 0 0,1 1 0 0 0,-1-1 0 0 0,1 1 0 0 0,-1-1 1 0 0,1 1-1 0 0,-1-1 0 0 0,1 0 0 0 0,-1 1 1 0 0,0-1-1 0 0,1 0 0 0 0,-1 0 0 0 0,1 0 0 0 0,-1 1 1 0 0,0-1-1 0 0,1 0 0 0 0,-1 0 0 0 0,0 0 0 0 0,1 0 1 0 0,-1 0-1 0 0,0 0-15 0 0,-30 0 521 0 0,18 0-263 0 0,8 2 82 0 0,-8 9 32 0 0,-1-6 4 0 0,9 6-4 0 0,-8-6-16 0 0,-19 21 348 0 0,28-23-609 0 0,-3 1 144 0 0,2 3-34 0 0,3-2-139 0 0,-11 11 178 0 0,0 0-1 0 0,10-1-42 0 0,1-3-96 0 0,-3-3-39 0 0,-1 4-4 0 0,5-6-30 0 0,0 0 1 0 0,0 0-1 0 0,1 0 0 0 0,0 0 0 0 0,0 4-32 0 0,0 4 33 0 0,0-14-28 0 0,1 1 1 0 0,-1-1 0 0 0,0 1 0 0 0,0-1 0 0 0,1 1-1 0 0,-1 0 1 0 0,1-1 0 0 0,-1 0 0 0 0,1 1 0 0 0,0-1 0 0 0,-1 1-1 0 0,1-1 1 0 0,0 0-6 0 0,6 13 21 0 0,-2 15 43 0 0,-5-28-62 0 0,0 1-1 0 0,1 0 1 0 0,-1-1 0 0 0,1 1 0 0 0,-1 0 0 0 0,1-1 0 0 0,0 1 0 0 0,0-1 0 0 0,0 1 0 0 0,0-1 0 0 0,0 0 0 0 0,0 1 0 0 0,0-1 0 0 0,0 0 0 0 0,0 1 0 0 0,2 0-2 0 0,11 6 45 0 0,1 5-15 0 0,1 0 46 0 0,9-1 60 0 0,-20-11-122 0 0,-1 0 0 0 0,0 1 1 0 0,0-1-1 0 0,1-1 0 0 0,-1 1 1 0 0,1-1-1 0 0,2 1-14 0 0,-1-1 4 0 0,1 0 1 0 0,-1 1-1 0 0,0 1 0 0 0,4 0-4 0 0,18 3-3 0 0,-2-9-26 0 0,-8 0-25 0 0,4 2-37 0 0,-18 2 10 0 0,2 0 48 0 0,5 1 23 0 0,-6-1-37 0 0,-1 0-45 0 0,0-1-31 0 0,0 0-51 0 0,1 0-59 0 0,0 0-67 0 0,-2 0 11 0 0,0-1-51 0 0,0 1-46 0 0,1 0-40 0 0,3-2-524 0 0,-1 0-91 0 0,2 1-725 0 0,2 2-1001 0 0</inkml:trace>
  <inkml:trace contextRef="#ctx0" brushRef="#br0" timeOffset="415.48">585 238 5848 0 0,'0'0'168'0'0,"3"0"-3"0"0,7-1-131 0 0,11-4-32 0 0,-10-3 66 0 0,-10 7 113 0 0,1 0-40 0 0,2 0 44 0 0,0 0-80 0 0,1 2-32 0 0,-3 0 54 0 0,2-1-36 0 0,-1 0 47 0 0,8 0 489 0 0,-6-1-387 0 0,-3 1-139 0 0,1 0-34 0 0,-1-1-41 0 0,0 0-49 0 0,6-3 186 0 0,6-3 79 0 0,-4 1-37 0 0,-1 0 33 0 0,0-2 92 0 0,4-3-56 0 0,0 6-2 0 0,-8-6-4 0 0,8 6-18 0 0,1-6-8 0 0,-12 9-2 0 0,-2-1-8 0 0,0 3-219 0 0,0-1-1 0 0,0 0 1 0 0,0 1 0 0 0,1-1 0 0 0,-1 0 0 0 0,0 1 0 0 0,0-1 0 0 0,0 0 0 0 0,1 1 0 0 0,-1-1-1 0 0,0 1 1 0 0,1-1 0 0 0,-1 1 0 0 0,0-1 0 0 0,1 1 0 0 0,-1-1 0 0 0,1 1 0 0 0,-1-1-1 0 0,1 1 1 0 0,-1-1 0 0 0,1 1 0 0 0,-1 0 0 0 0,1-1-13 0 0,0 1 12 0 0,-1-1 0 0 0,1 1 0 0 0,-1 0 1 0 0,1-1-1 0 0,-1 1 0 0 0,1-1 0 0 0,-1 1 0 0 0,1-1 0 0 0,-1 1 1 0 0,0-1-1 0 0,1 1 0 0 0,-1-1 0 0 0,0 1 0 0 0,1-1 0 0 0,-1 0 1 0 0,0 1-1 0 0,0-1 0 0 0,1 0 0 0 0,-1 1 0 0 0,0-1 0 0 0,0 0 0 0 0,0 1 1 0 0,0-1-13 0 0,0 1 2 0 0,0 0 1 0 0,0 0 0 0 0,0 0-1 0 0,0 0 1 0 0,0-1 0 0 0,0 1-1 0 0,0 0 1 0 0,0 0 0 0 0,0 0 0 0 0,0 0-1 0 0,0 0 1 0 0,0 0 0 0 0,0 0-1 0 0,0 0 1 0 0,0 0 0 0 0,0 0-1 0 0,0-1 1 0 0,0 1 0 0 0,0 0-1 0 0,0 0 1 0 0,0 0 0 0 0,0 0 0 0 0,0 0-1 0 0,0 0 1 0 0,0 0 0 0 0,0 0-1 0 0,0 0 1 0 0,0 0 0 0 0,0 0-1 0 0,0 0 1 0 0,-1-1 0 0 0,1 1-1 0 0,0 0 1 0 0,0 0 0 0 0,0 0-1 0 0,0 0 1 0 0,0 0 0 0 0,0 0 0 0 0,0 0-1 0 0,0 0 1 0 0,0 0 0 0 0,0 0-1 0 0,0 0 1 0 0,-1 0 0 0 0,1 0-1 0 0,0 0 1 0 0,0 0 0 0 0,0 0-1 0 0,0 0 1 0 0,0 0 0 0 0,0 0 0 0 0,0 0-1 0 0,0 0 1 0 0,0 0 0 0 0,0 0-1 0 0,-1 0 1 0 0,1 0-3 0 0,0 0 1 0 0,-1 0 0 0 0,1 0 0 0 0,-1 0 0 0 0,1 0 0 0 0,-1 0 1 0 0,1 0-1 0 0,0 0 0 0 0,-1 0 0 0 0,1 0 0 0 0,-1 0 0 0 0,1 0 0 0 0,-1-1 0 0 0,1 1 0 0 0,-1 0 0 0 0,1 0 0 0 0,0-1 1 0 0,-1 1-1 0 0,1 0 0 0 0,-1-1 0 0 0,1 1 0 0 0,0 0 0 0 0,0-1 0 0 0,-1 1 0 0 0,1 0 0 0 0,0-1 0 0 0,-1 1 0 0 0,1-1 1 0 0,0 1-1 0 0,0 0 0 0 0,0-1-1 0 0,-2-16 0 0 0,2 12 8 0 0,-2 0 35 0 0,-12-8-22 0 0,-9-11 35 0 0,20 21-61 0 0,-2 1 8 0 0,-8-3-3 0 0,8-2 3 0 0,5 7-2 0 0,0-1 1 0 0,0 1-1 0 0,-1-1 1 0 0,1 1-1 0 0,0 0 1 0 0,-1-1 0 0 0,1 1-1 0 0,0 0 1 0 0,-1-1-1 0 0,1 1 1 0 0,0 0-1 0 0,-1-1 1 0 0,1 1 0 0 0,-1 0-1 0 0,1-1 1 0 0,0 1-1 0 0,-1 0 1 0 0,1 0-1 0 0,-1 0 1 0 0,1 0 0 0 0,-1-1-1 0 0,1 1 1 0 0,-1 0-1 0 0,1 0 1 0 0,-1 0 0 0 0,1 0-1 0 0,-1 0 1 0 0,1 0-1 0 0,-1 0 1 0 0,1 0-1 0 0,-1 0 1 0 0,0 1-2 0 0,-8-1 28 0 0,-5 0 82 0 0,6 0-77 0 0,-8 2 20 0 0,0 11-42 0 0,5-1-18 0 0,5-7 47 0 0,0 0-1 0 0,0 1 1 0 0,1 0 0 0 0,0 0 0 0 0,0 2-40 0 0,-27 71 320 0 0,31-75-286 0 0,0 0 1 0 0,0 0-1 0 0,0 1 1 0 0,1-1-1 0 0,-1 0 1 0 0,1 1-1 0 0,0-1 1 0 0,0 0 0 0 0,1 5-35 0 0,0 7 129 0 0,-1-5-38 0 0,-1-7-69 0 0,1-1 0 0 0,0 0 0 0 0,0 0 0 0 0,0 1 0 0 0,0-1 0 0 0,1 0 0 0 0,-1 0 0 0 0,1 0 0 0 0,0 0 1 0 0,0 1-23 0 0,15 25 176 0 0,-6-24-150 0 0,-4 8 17 0 0,-6-11-41 0 0,1-1 0 0 0,0 0 1 0 0,0 0-1 0 0,-1 0 0 0 0,1 0 0 0 0,0 0 0 0 0,0 0 1 0 0,0 0-1 0 0,0 0 0 0 0,1 0 0 0 0,-1-1 1 0 0,1 2-3 0 0,18 8 97 0 0,-9-5-61 0 0,-7-3-24 0 0,0-1 0 0 0,0-1 0 0 0,0 1-1 0 0,0 0 1 0 0,0-1 0 0 0,0 0 0 0 0,0 0 0 0 0,0 0 0 0 0,0 0 0 0 0,2-1-12 0 0,14 0 48 0 0,-15 1-43 0 0,1-1 1 0 0,-1 0 0 0 0,0 0 0 0 0,0-1 0 0 0,4 0-6 0 0,10-4-72 0 0,-9 4-21 0 0,0 1-53 0 0,13 1-268 0 0,19 0-30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25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 5008 0 0,'0'0'108'0'0,"0"0"17"0"0,0 0 13 0 0,1 0-38 0 0,1 2 2 0 0,6 9 201 0 0,-4 1 129 0 0,-3 2 125 0 0,-1 3 124 0 0,0-10-415 0 0,0 26 6 0 0,0-19-107 0 0,0 2 116 0 0,0-8-88 0 0,0 0 44 0 0,3 5 117 0 0,2-3-81 0 0,-4-8-237 0 0,0-1 0 0 0,0 1 0 0 0,0-1 1 0 0,-1 1-1 0 0,1 0 0 0 0,0-1 1 0 0,-1 1-1 0 0,1 0 0 0 0,-1 0 0 0 0,0-1 1 0 0,1 1-1 0 0,-1 0 0 0 0,0 0-36 0 0,0 226 2591 0 0,0-152-1772 0 0,0-4-39 0 0,-3-67-600 0 0,2-4-161 0 0,0 0-7 0 0,0 0 0 0 0,0 0 0 0 0,0 0 0 0 0,0 1 0 0 0,0-1 0 0 0,1 0 0 0 0,-1 0 0 0 0,0 0 0 0 0,0 1 0 0 0,1-1 0 0 0,-1 0 0 0 0,1 2-12 0 0,-2 3 70 0 0,2 2 37 0 0,0 2-10 0 0,0-7-26 0 0,0-3-2 0 0,0 0 20 0 0,-3 3-1 0 0,-7 7-32 0 0,7-7-108 0 0,3-3-72 0 0,0 0-110 0 0,0 0-44 0 0,0 0 148 0 0,1 0-39 0 0,0 0-64 0 0,0 0-113 0 0,1 0-134 0 0,0 0-120 0 0,0 0 86 0 0,0 0-46 0 0,0 0-654 0 0,1 0-516 0 0,-3 0-980 0 0</inkml:trace>
  <inkml:trace contextRef="#ctx0" brushRef="#br0" timeOffset="500.65">12 111 4928 0 0,'-2'1'46'0'0,"-5"-1"-44"0"0,7 0 0 0 0,0 0-1 0 0,0 0 1 0 0,-1 0-1 0 0,1 0 1 0 0,0 0 0 0 0,0 0-1 0 0,0 0 1 0 0,0 0-1 0 0,0 0 1 0 0,0 0 0 0 0,0 0-1 0 0,0 0 1 0 0,-1 0-1 0 0,1 0 1 0 0,0 0-1 0 0,0 0 1 0 0,0 0 0 0 0,0 0-1 0 0,0-1 1 0 0,0 1-1 0 0,0 0 1 0 0,0 0 0 0 0,0 0-1 0 0,0 0 1 0 0,0 0-1 0 0,0 0 1 0 0,0 0 0 0 0,0 0-1 0 0,-1-1 1 0 0,1 1-1 0 0,0 0 1 0 0,0 0 0 0 0,0 0-1 0 0,0 0 1 0 0,0 0-1 0 0,0 0 1 0 0,0 0-1 0 0,0-1 1 0 0,0 1 0 0 0,1 0-1 0 0,-1 0 1 0 0,0 0-1 0 0,0 0 1 0 0,0 0-2 0 0,2-4 98 0 0,4-3 61 0 0,-4 5-45 0 0,-1 1 134 0 0,1-1 223 0 0,11-9 10 0 0,0 6-17 0 0,-8-2-214 0 0,-5 7-236 0 0,0-1 0 0 0,1 1-1 0 0,-1 0 1 0 0,0-1 0 0 0,0 1 0 0 0,1-1 0 0 0,-1 1 0 0 0,0 0 0 0 0,1-1-1 0 0,-1 1 1 0 0,0 0 0 0 0,1-1 0 0 0,-1 1 0 0 0,1 0 0 0 0,-1 0 0 0 0,1-1-1 0 0,-1 1 1 0 0,1 0 0 0 0,-1 0 0 0 0,1 0 0 0 0,-1 0 0 0 0,0-1 0 0 0,1 1 0 0 0,-1 0-1 0 0,1 0 1 0 0,-1 0 0 0 0,1 0 0 0 0,-1 0 0 0 0,1 0 0 0 0,-1 0 0 0 0,1 1-1 0 0,0-1-13 0 0,12-3 266 0 0,-2-2-63 0 0,-10 4-180 0 0,1 0 0 0 0,-1 0 1 0 0,1 0-1 0 0,-1 0 1 0 0,1 1-1 0 0,0-1 0 0 0,-1 1 1 0 0,1-1-1 0 0,0 1 0 0 0,0-1 1 0 0,-1 1-1 0 0,1 0 0 0 0,0 0-23 0 0,0 0 14 0 0,0 0 0 0 0,0 0 0 0 0,-1-1 0 0 0,1 1 0 0 0,0-1 0 0 0,0 1 0 0 0,-1-1 0 0 0,1 1 0 0 0,0-1 0 0 0,-1 0 0 0 0,1 0 0 0 0,-1 0 0 0 0,1 0-14 0 0,-1 0 13 0 0,1 0 0 0 0,-1 0 0 0 0,1 0-1 0 0,0 1 1 0 0,-1-1 0 0 0,1 0 0 0 0,0 1-1 0 0,-1-1 1 0 0,1 1 0 0 0,0 0 0 0 0,0-1 0 0 0,0 1-1 0 0,0 0-12 0 0,-1 0 13 0 0,1 0-1 0 0,0 0 0 0 0,0-1 0 0 0,-1 1 0 0 0,1 0 0 0 0,0-1 0 0 0,0 1 0 0 0,-1-1 0 0 0,1 0 1 0 0,-1 0-1 0 0,1 0 0 0 0,0 0 0 0 0,-1 0-12 0 0,1 0 12 0 0,-1 0 0 0 0,1 0 0 0 0,-1 1 0 0 0,1-1 0 0 0,0 0 0 0 0,-1 1 0 0 0,1-1 0 0 0,0 1 0 0 0,0-1 0 0 0,-1 1 0 0 0,1 0 0 0 0,0-1 0 0 0,0 1-12 0 0,5 0 47 0 0,-5 0-34 0 0,0 0 0 0 0,0 0-1 0 0,1 0 1 0 0,-1 0 0 0 0,0 0 0 0 0,0 0-1 0 0,0 1 1 0 0,0-1 0 0 0,0 1-1 0 0,1 0-12 0 0,5 4 32 0 0,-6-4-25 0 0,-1 0 0 0 0,1 0 0 0 0,-1 0 0 0 0,1-1 0 0 0,-1 1 0 0 0,1 0 0 0 0,-1-1 0 0 0,1 1 0 0 0,-1-1 0 0 0,1 1 0 0 0,0-1 0 0 0,-1 0 0 0 0,1 0 0 0 0,0 0-7 0 0,5 0 29 0 0,-5 0-24 0 0,0 0 0 0 0,1 0 1 0 0,-1 0-1 0 0,0 0 0 0 0,0 0 0 0 0,0 0 0 0 0,0 1 0 0 0,0-1 0 0 0,0 1 0 0 0,2 0-5 0 0,4 4 31 0 0,-7-4-26 0 0,0 0 0 0 0,1 0-1 0 0,-1-1 1 0 0,1 1-1 0 0,-1 0 1 0 0,1-1 0 0 0,-1 1-1 0 0,1 0 1 0 0,0-1-1 0 0,-1 0 1 0 0,1 1 0 0 0,-1-1-1 0 0,1 0 1 0 0,0 0-5 0 0,0 0 7 0 0,0 0 1 0 0,0 1-1 0 0,0-1 0 0 0,-1 1 1 0 0,1-1-1 0 0,0 1 1 0 0,0 0-1 0 0,-1-1 0 0 0,1 1 1 0 0,0 0-1 0 0,-1 0 1 0 0,1 0-1 0 0,-1 0 1 0 0,1 1-1 0 0,-1-1 0 0 0,1 0 1 0 0,-1 1-1 0 0,0-1-7 0 0,15 12 59 0 0,-11-11-42 0 0,-4-1-12 0 0,0-1 0 0 0,-1 0 0 0 0,1 0 0 0 0,0 1 0 0 0,-1-1 0 0 0,1 0 0 0 0,-1 1 0 0 0,1-1 0 0 0,-1 1 0 0 0,1-1 0 0 0,-1 1 0 0 0,1-1 0 0 0,-1 1 0 0 0,1-1 1 0 0,-1 1-1 0 0,1-1 0 0 0,-1 1 0 0 0,0-1 0 0 0,1 1 0 0 0,-1 0 0 0 0,0-1 0 0 0,0 1-5 0 0,3 4 16 0 0,9 11 76 0 0,1 1 10 0 0,-9-2-88 0 0,-1-1 44 0 0,7 1-20 0 0,-6-9 69 0 0,-5 3-77 0 0,1-6-7 0 0,0 41 213 0 0,0-28-35 0 0,-3-10 18 0 0,-7 8 19 0 0,7-2-22 0 0,0-7 44 0 0,-10 6 18 0 0,0-6 2 0 0,8 2-92 0 0,2-3-43 0 0,-5-2-33 0 0,3 1 41 0 0,1 1-107 0 0,-3 1 41 0 0,-6 2 10 0 0,-8 3 32 0 0,15-7-89 0 0,-7-2-3 0 0,3-2-2 0 0,-8 1 40 0 0,2 1-31 0 0,11-1-38 0 0,1 1 0 0 0,0-1-1 0 0,-1 0 1 0 0,1 0 0 0 0,-1-1-1 0 0,1 1 1 0 0,0-1 0 0 0,-1 0 0 0 0,-2-1-6 0 0,-20-9-19 0 0,18 9-23 0 0,-3-1-11 0 0,-1-7-27 0 0,11 7-6 0 0,2 3-62 0 0,-2-1-4 0 0,0 1 65 0 0,-2 0 42 0 0,-1 1 6 0 0,4-1-2 0 0,-1 0-174 0 0,2 0-129 0 0,0 0-59 0 0,-3 0-11 0 0,-10 0-2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6:31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7920 0 0,'0'0'174'0'0,"0"0"29"0"0,0 0 13 0 0,0 0 19 0 0,0 0 51 0 0,0 0 24 0 0,0 0 2 0 0,2 0-14 0 0,9 0-54 0 0,-8 0-20 0 0,-1 2-6 0 0,7 5-90 0 0,5-2 12 0 0,17-4 98 0 0,-24-1-179 0 0,55 0 97 0 0,-45 0-96 0 0,-9 0-91 0 0,-1-1 41 0 0,8-5 111 0 0,-7 2-107 0 0,-4 3-45 0 0,1-1-37 0 0,3 1-92 0 0,2 1-95 0 0,-5 0-107 0 0,1 0-102 0 0,-2 0 60 0 0,0 0-38 0 0,4 0-529 0 0,0 0-421 0 0,2 0-802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6:46.7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270 18 4592 0 0,'0'0'133'0'0,"-3"0"-5"0"0,-27-3-100 0 0,30 3-27 0 0,-1 0 1 0 0,0 0-1 0 0,1-1 0 0 0,-1 1 1 0 0,0 0-1 0 0,1-1 1 0 0,-1 1-1 0 0,1-1 0 0 0,-1 1 1 0 0,0-1-1 0 0,1 1 0 0 0,-1-1 1 0 0,1 1-1 0 0,0-1 0 0 0,-1 0-1 0 0,-2-2 42 0 0,1 1 120 0 0,0 1-35 0 0,-1 0 40 0 0,-1 1-73 0 0,-1 1-28 0 0,2-1 47 0 0,0 0-33 0 0,0 0 42 0 0,-13 0 670 0 0,11 1-630 0 0,3 0-132 0 0,0 0-43 0 0,-6 4 169 0 0,-2 0 59 0 0,-4-2 49 0 0,8-3-120 0 0,-4 0 109 0 0,4 0-114 0 0,1 1-73 0 0,1 1-70 0 0,-4 2 63 0 0,6-3-48 0 0,1 0 1 0 0,0 0 0 0 0,-1 0-1 0 0,1 0 1 0 0,-1 0 0 0 0,1-1-1 0 0,-1 1 1 0 0,0-1 0 0 0,1 1-1 0 0,-1-1 1 0 0,0 0-1 0 0,1 1 1 0 0,-1-1 0 0 0,0 0-12 0 0,1 0 1 0 0,0 0 0 0 0,0 0 1 0 0,0 0-1 0 0,0 0 0 0 0,0 1 1 0 0,1-1-1 0 0,-1 0 0 0 0,0 1 1 0 0,0-1-1 0 0,0 1 0 0 0,0-1 1 0 0,0 1-1 0 0,0-1 0 0 0,1 1 1 0 0,-1 0-1 0 0,0-1 0 0 0,1 1 1 0 0,-1 0-1 0 0,0 0 0 0 0,1-1 1 0 0,-1 1-1 0 0,1 0 0 0 0,-1 0 1 0 0,1 0-1 0 0,-1 0 0 0 0,1 0 1 0 0,0 0-3 0 0,-11 14 39 0 0,6-9-36 0 0,1-1 1 0 0,0 1-1 0 0,0 0 1 0 0,1 0-1 0 0,0 0 0 0 0,0 1-2 0 0,0-1 7 0 0,2-5-2 0 0,1 0-1 0 0,-1 1 0 0 0,1-1 0 0 0,0 0 0 0 0,-1 1 1 0 0,1-1-1 0 0,0 1 0 0 0,0-1 0 0 0,0 0 0 0 0,0 2-4 0 0,-2 15 12 0 0,-3-8-12 0 0,4-7 1 0 0,-1 0 0 0 0,1 0 0 0 0,0 0 0 0 0,0 0 0 0 0,0 1 0 0 0,1-1 0 0 0,-1 0 0 0 0,1 0 0 0 0,-1 0 0 0 0,1 3-1 0 0,0 15 34 0 0,-1 23 7 0 0,5-19 24 0 0,2-10-8 0 0,-5-12-44 0 0,0 1 1 0 0,0-1-1 0 0,0 0 0 0 0,0 1 0 0 0,0-1 0 0 0,-1 0 0 0 0,1 1 0 0 0,-1 1-13 0 0,0-3 5 0 0,0-1 0 0 0,0 1-1 0 0,0 0 1 0 0,1-1 0 0 0,-1 1 0 0 0,0 0 0 0 0,1-1 0 0 0,-1 1 0 0 0,1-1 0 0 0,-1 1 0 0 0,1 0 0 0 0,0-1 0 0 0,0 1 0 0 0,0-1-1 0 0,0 1-4 0 0,4 6 7 0 0,-1-1-8 0 0,11 19-4 0 0,-14-25 10 0 0,1 1 0 0 0,-1-1 0 0 0,1 1 0 0 0,0-1-1 0 0,-1 0 1 0 0,1 0 0 0 0,0 0 0 0 0,0 1-5 0 0,10 3 121 0 0,5 6 231 0 0,-16-11-339 0 0,-1 0-1 0 0,0 0 0 0 0,0 0 0 0 0,1 1 1 0 0,-1-1-1 0 0,0 0 0 0 0,0 0 0 0 0,1 0 1 0 0,-1 1-1 0 0,0-1 0 0 0,0 0 0 0 0,1 0 1 0 0,-1 0-1 0 0,0 0 0 0 0,1 0 0 0 0,-1 0 1 0 0,0 0-1 0 0,1 0 0 0 0,-1 0 1 0 0,0 0-1 0 0,1 0 0 0 0,-1 0 0 0 0,0 0 1 0 0,1 0-1 0 0,-1 0 0 0 0,0 0-12 0 0,50 0 561 0 0,-26 0-363 0 0,-22 0-174 0 0,1 0 1 0 0,-1 0 0 0 0,0-1-1 0 0,0 1 1 0 0,1-1 0 0 0,-1 0-1 0 0,0 1 1 0 0,0-1 0 0 0,0 0-1 0 0,0 0 1 0 0,2-1-25 0 0,18-8 242 0 0,-20 9-226 0 0,0 1 0 0 0,-1-1 0 0 0,1 0 0 0 0,0 0 0 0 0,0 1 0 0 0,-1-1-1 0 0,1 0 1 0 0,-1-1 0 0 0,1 1 0 0 0,-1 0 0 0 0,1-1-16 0 0,4-5 88 0 0,-1-3 42 0 0,-2 6-92 0 0,-1 1-1 0 0,0 0 1 0 0,1 0 0 0 0,0 0-1 0 0,-1 0 1 0 0,1 0-1 0 0,1 0-37 0 0,0-1 58 0 0,1 0-1 0 0,-1-1 1 0 0,0 1 0 0 0,2-4-58 0 0,-2 0 67 0 0,0 1 1 0 0,-1-1-1 0 0,3-7-67 0 0,3-12 95 0 0,-6 18-80 0 0,-2 4-1 0 0,1-1 0 0 0,-2 1 1 0 0,1-1-1 0 0,-1 0 0 0 0,1 1 0 0 0,-2-1 1 0 0,1 1-1 0 0,-1-2-14 0 0,1-5 14 0 0,0 10-14 0 0,0-1 1 0 0,-1 1-1 0 0,1 0 1 0 0,0-1-1 0 0,-1 1 1 0 0,1-1-1 0 0,-1 1 1 0 0,0 0-1 0 0,0 0 1 0 0,0-1-1 0 0,0 1 1 0 0,-1-1-1 0 0,-8-18-37 0 0,0 1-94 0 0,-5-1-75 0 0,6 11 63 0 0,0 1-33 0 0,-1-1-39 0 0,0 1-42 0 0,-3-4-204 0 0,0 3-33 0 0,5 6 93 0 0,-3-1-68 0 0,-4-8-227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6:47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7312 0 0,'0'0'165'0'0,"0"0"22"0"0,0 0 9 0 0,0 3-20 0 0,0 26-140 0 0,1-21-31 0 0,1-1 42 0 0,3 1 86 0 0,0-2 47 0 0,-2-3 105 0 0,-2-1-102 0 0,0 1-66 0 0,-1 1-56 0 0,0 0-13 0 0,1-2 45 0 0,3 6 98 0 0,2 2 63 0 0,-3 4 34 0 0,-4-7-139 0 0,1-5-99 0 0,0 0-1 0 0,0 0 0 0 0,0 1 1 0 0,0-1-1 0 0,0 0 0 0 0,1 0 1 0 0,-1 0-1 0 0,1 0 0 0 0,-1 0 1 0 0,1 1-50 0 0,4 5 154 0 0,1 2 68 0 0,-4 4 66 0 0,0-2-34 0 0,3-3-46 0 0,2 4 18 0 0,-6-7-187 0 0,0 0 42 0 0,1 9 185 0 0,-2 0 51 0 0,-1 22 484 0 0,0-22-521 0 0,1-1-106 0 0,0-10-72 0 0,0 0-76 0 0,0 9-115 0 0,0-8 97 0 0,0-1 56 0 0,0 0 77 0 0,0-1 102 0 0,0-1-15 0 0,0 0 62 0 0,0 0 67 0 0,0 0 75 0 0,-2-13-300 0 0,-4 1-91 0 0,-1-4-84 0 0,7 12 34 0 0,0 1 1 0 0,-1 0-1 0 0,1-1 1 0 0,0 1-1 0 0,0 0 1 0 0,0-1-1 0 0,-1 1 1 0 0,2 0-1 0 0,-1-1 1 0 0,0 1-1 0 0,0 0 1 0 0,0-1-1 0 0,0 1 1 0 0,1 0-1 0 0,-1-1 1 0 0,1 1-1 0 0,-1 0 1 0 0,1-1 8 0 0,7-16-71 0 0,-7 15 69 0 0,0 0-1 0 0,0 0 0 0 0,0 0 1 0 0,-1 0-1 0 0,1 0 0 0 0,-1 0 1 0 0,0-3 2 0 0,0 4 0 0 0,0-1 0 0 0,0 1 0 0 0,0-1 0 0 0,1 1 0 0 0,-1-1 0 0 0,1 1 0 0 0,-1-1 0 0 0,1 1 0 0 0,0 0 0 0 0,0-1 0 0 0,0 1 0 0 0,0 0 0 0 0,0 0 0 0 0,1-1 0 0 0,-1 1 0 0 0,1 0 0 0 0,-1 0 0 0 0,2-1 0 0 0,-1 1 0 0 0,0-1 0 0 0,0-1 0 0 0,-1 1 0 0 0,1 0 0 0 0,-1 0 0 0 0,1-2 0 0 0,4-17 0 0 0,-5 18 0 0 0,0 0 0 0 0,0 0 0 0 0,0 0 0 0 0,1 0 0 0 0,-1 0 0 0 0,1 0 0 0 0,0 1 0 0 0,0-1 0 0 0,0 0 0 0 0,1 1 0 0 0,-1-1 0 0 0,1 1 0 0 0,2-2 0 0 0,14-12-24 0 0,23-13-112 0 0,-27 16 82 0 0,-13 12 48 0 0,-1 1 0 0 0,1-1-1 0 0,0 0 1 0 0,0 1-1 0 0,0 0 1 0 0,0-1-1 0 0,0 1 1 0 0,0 0 0 0 0,0 0-1 0 0,1 0 7 0 0,23-5-10 0 0,-12 0-5 0 0,-13 5 13 0 0,0 0-1 0 0,1 0 1 0 0,-1 1-1 0 0,0-1 1 0 0,1 0 0 0 0,-1 1-1 0 0,0-1 1 0 0,1 1-1 0 0,-1-1 1 0 0,1 1 0 0 0,-1 0-1 0 0,1 0 1 0 0,-1 0-1 0 0,1 0 1 0 0,-1 0 0 0 0,1 0-1 0 0,-1 0 1 0 0,1 0 0 0 0,-1 0-1 0 0,1 1 1 0 0,-1-1-1 0 0,1 1 1 0 0,-1-1 0 0 0,1 1 2 0 0,7 4-12 0 0,0 0 0 0 0,0 0 0 0 0,-1 1 0 0 0,0 0 0 0 0,0 1 0 0 0,4 4 12 0 0,-6-6-2 0 0,-3-2 2 0 0,0 1-1 0 0,0-1 0 0 0,0 0 0 0 0,0 1 1 0 0,1 1 0 0 0,5 17-49 0 0,2-3 37 0 0,-9-16 12 0 0,0 0 0 0 0,0-1 0 0 0,0 1 0 0 0,-1 0 0 0 0,1 0 1 0 0,-1 0-1 0 0,1 1 0 0 0,-1-1 0 0 0,0 0 0 0 0,-1 0 0 0 0,1 1 0 0 0,0-1 1 0 0,-1 2-1 0 0,1 1 0 0 0,0 0 0 0 0,0 0 0 0 0,1 0 0 0 0,0 0 0 0 0,0 0 0 0 0,0 0 0 0 0,1 0 0 0 0,0 0 0 0 0,2 3 0 0 0,2 4 0 0 0,-2 18 0 0 0,8-15 0 0 0,1 0 0 0 0,-12-7-14 0 0,-2-5-36 0 0,0-2-54 0 0,0-1-119 0 0,0-1-197 0 0,0 0-17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6:47.6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1 349 5728 0 0,'2'0'166'0'0,"-1"0"-160"0"0,0 0 0 0 0,-1 0-1 0 0,1 0 1 0 0,-1 0 0 0 0,1 0-1 0 0,-1-1 1 0 0,1 1 0 0 0,0 0-1 0 0,-1 0 1 0 0,1 0 0 0 0,-1-1-1 0 0,1 1 1 0 0,-1 0 0 0 0,1-1-1 0 0,-1 1 1 0 0,1 0 0 0 0,-1-1-1 0 0,0 1 1 0 0,1-1 0 0 0,-1 1-1 0 0,1 0 1 0 0,-1-1-1 0 0,0 1 1 0 0,1-1-6 0 0,-1 0 2 0 0,1 0 1 0 0,-1 1-1 0 0,1-1 0 0 0,-1 1 1 0 0,1-1-1 0 0,-1 1 0 0 0,1-1 1 0 0,-1 1-1 0 0,1-1 0 0 0,-1 1 1 0 0,1-1-1 0 0,0 1 0 0 0,-1 0 0 0 0,1-1 1 0 0,0 1-1 0 0,0 0 0 0 0,-1 0 1 0 0,1-1-1 0 0,0 1 0 0 0,-1 0 1 0 0,1 0-1 0 0,0 0 0 0 0,0 0 1 0 0,-1 0-1 0 0,1 0-2 0 0,7-1 41 0 0,-1-1 72 0 0,0-3 95 0 0,3-3 194 0 0,-1 0 18 0 0,-2 3-170 0 0,4 0 294 0 0,-6 3-257 0 0,0 0-34 0 0,3-7 155 0 0,-6 4-265 0 0,1-1 108 0 0,5 1 43 0 0,-3 2-208 0 0,27-23 496 0 0,-27 24-516 0 0,-5 1-52 0 0,1 1 0 0 0,-1 0-1 0 0,1 0 1 0 0,0-1 0 0 0,-1 1 0 0 0,1 0 0 0 0,0-1 0 0 0,-1 1-1 0 0,1-1 1 0 0,-1 1 0 0 0,1-1 0 0 0,-1 1 0 0 0,1-1-1 0 0,-1 1 1 0 0,0-1 0 0 0,1 1 0 0 0,-1-1 0 0 0,0 0-1 0 0,1 1 1 0 0,-1-1 0 0 0,0 1 0 0 0,1-1-14 0 0,1-4 52 0 0,-1 3-32 0 0,0 1 0 0 0,0 0 0 0 0,0-1 0 0 0,0 1 0 0 0,1 0 0 0 0,-1 0 1 0 0,0 0-1 0 0,1 0 0 0 0,-1 0 0 0 0,1 0 0 0 0,-1 0 0 0 0,1 1 0 0 0,-1-1 1 0 0,2 0-21 0 0,9-5 118 0 0,-3-4-81 0 0,-4-3-26 0 0,6 8-1 0 0,-6-6 54 0 0,8 6 54 0 0,0-6 11 0 0,-10 6 6 0 0,0-8-22 0 0,7-3-90 0 0,-7 0-23 0 0,-6 1 0 0 0,-11-10 24 0 0,14 24-12 0 0,1-2 29 0 0,-4-3 26 0 0,1 4-49 0 0,-15-15 66 0 0,7 10-58 0 0,-5 5-26 0 0,14 2 0 0 0,1 0 0 0 0,-1 0 0 0 0,1 0 0 0 0,0 0 0 0 0,-1 0 0 0 0,1 0 0 0 0,-1 0 0 0 0,1 0 0 0 0,-1 0 0 0 0,1 0 0 0 0,-1 0 0 0 0,1 0 0 0 0,-1 0 0 0 0,1 0 0 0 0,0 0 0 0 0,-1 0 0 0 0,1-1 0 0 0,-1 1 0 0 0,1 0 0 0 0,-1 0 0 0 0,1 0 0 0 0,0-1 0 0 0,-1 1 0 0 0,1 0 0 0 0,0-1 0 0 0,-1 1 0 0 0,1 0 0 0 0,0 0 0 0 0,-1-1 0 0 0,1 1 0 0 0,0-1 0 0 0,0 1 0 0 0,0 0 0 0 0,-1-1 0 0 0,1 1 0 0 0,0-1 0 0 0,0 1 0 0 0,0-1 0 0 0,-1 1 0 0 0,1 0 0 0 0,0-1 0 0 0,0 1 0 0 0,0 0 0 0 0,-1-1 0 0 0,1 1 0 0 0,0 0 0 0 0,0-1 0 0 0,-1 1 0 0 0,1 0 0 0 0,0-1 0 0 0,-1 1 0 0 0,1 0 0 0 0,0 0 0 0 0,-1 0 0 0 0,1-1 0 0 0,0 1 0 0 0,-1 0 0 0 0,-2-1 0 0 0,-1 0 0 0 0,1 1 0 0 0,0-1 0 0 0,-1 1 0 0 0,1 0 0 0 0,0 0 0 0 0,-2 0 0 0 0,0-1 0 0 0,3 2 0 0 0,-22 12 0 0 0,8-8 0 0 0,0 8 0 0 0,14-10 0 0 0,-1 0 0 0 0,1 0 0 0 0,0 1 0 0 0,0-1 0 0 0,0 0 0 0 0,0 2 0 0 0,0-2 0 0 0,0 1 0 0 0,0-1 0 0 0,0 0 0 0 0,0 1 0 0 0,-1-1 0 0 0,0 1 0 0 0,1-3 0 0 0,1 0 3 0 0,0 0-1 0 0,0 0 1 0 0,0 0 0 0 0,-1 1-1 0 0,1-1 1 0 0,0 0 0 0 0,1 1 0 0 0,-1-1-1 0 0,0 0 1 0 0,0 1 0 0 0,1-1-1 0 0,-1 1 1 0 0,0-1 0 0 0,1 1 0 0 0,0-1-1 0 0,-1 1 1 0 0,1 0 0 0 0,0-1-1 0 0,0 1 1 0 0,0-1 0 0 0,0 1 0 0 0,0 0-3 0 0,0 1 7 0 0,-1 1-1 0 0,1-1 1 0 0,-1 1 0 0 0,1-1 0 0 0,-1 0 0 0 0,0 1 0 0 0,-1-1 0 0 0,0 2-7 0 0,-3 10 74 0 0,0 11 33 0 0,-1-10-35 0 0,4-13-55 0 0,1 0 1 0 0,0 1-1 0 0,0-1 0 0 0,0 0 0 0 0,1 1 1 0 0,-1-1-1 0 0,1 1 0 0 0,-1 1-17 0 0,1 14 125 0 0,0 5 19 0 0,3-4-55 0 0,3-7-11 0 0,-5-12-67 0 0,0 1 0 0 0,0-1 0 0 0,0 1 1 0 0,-1-1-1 0 0,1 1 0 0 0,-1-1 0 0 0,1 1 0 0 0,-1-1 1 0 0,1 1-1 0 0,-1-1 0 0 0,0 1 0 0 0,0-1 1 0 0,0 1-12 0 0,0 0 11 0 0,0 0-1 0 0,1-1 1 0 0,-1 1 0 0 0,0 0 0 0 0,1 0 0 0 0,-1-1 0 0 0,1 1 0 0 0,0 0 0 0 0,0-1 0 0 0,-1 1 0 0 0,1-1 0 0 0,0 1-1 0 0,0-1 1 0 0,0 1 0 0 0,1-1 0 0 0,-1 0 0 0 0,0 1 0 0 0,0-1 0 0 0,1 0-11 0 0,11 15 98 0 0,-11-11-76 0 0,-1-4-19 0 0,-1 0-1 0 0,0-1 1 0 0,0 1-1 0 0,1 0 1 0 0,-1-1-1 0 0,0 1 1 0 0,1-1 0 0 0,-1 1-1 0 0,1-1 1 0 0,-1 1-1 0 0,1-1 1 0 0,-1 1-1 0 0,1-1 1 0 0,-1 1-1 0 0,1-1 1 0 0,-1 1-1 0 0,1-1 1 0 0,0 0-1 0 0,-1 1 1 0 0,1-1-1 0 0,0 0 1 0 0,0 0-3 0 0,3 3 7 0 0,28 23 80 0 0,-11-15-23 0 0,-10-6-51 0 0,-9-4-8 0 0,1 0 0 0 0,0-1-1 0 0,0 1 1 0 0,0-1 0 0 0,0 1-1 0 0,0-1 1 0 0,0 0-1 0 0,-1 0 1 0 0,1 0 0 0 0,3-1-5 0 0,10 0 7 0 0,-12 1 27 0 0,8 0 130 0 0,-8 0-155 0 0,0 0-47 0 0,1 0-78 0 0,0 0-99 0 0,-3 0 63 0 0,1 0-33 0 0,0 0-35 0 0,-1 0-39 0 0,0 0-46 0 0,-1 0-49 0 0,1 0-43 0 0,0 0-38 0 0,-1 0-131 0 0,1 0-36 0 0,4 0-1337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6:45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6016 0 0,'0'0'133'0'0,"0"0"23"0"0,0 0 11 0 0,0 0 41 0 0,0 0-76 0 0,0 0 110 0 0,0 0 202 0 0,0 0 18 0 0,0 3-24 0 0,0-3-419 0 0,0 1 0 0 0,0-1 0 0 0,1 1 0 0 0,-1 0 0 0 0,0-1 0 0 0,0 1 0 0 0,0-1-1 0 0,0 1 1 0 0,0-1 0 0 0,1 1 0 0 0,-1 0 0 0 0,0-1 0 0 0,1 1 0 0 0,-1-1 0 0 0,0 0-1 0 0,1 1 1 0 0,-1-1 0 0 0,0 1 0 0 0,1-1 0 0 0,-1 1 0 0 0,1-1 0 0 0,-1 0 0 0 0,1 1-1 0 0,0-1-18 0 0,-1 1 18 0 0,1-1-1 0 0,-1 0 1 0 0,1 1-1 0 0,0-1 1 0 0,-1 1-1 0 0,1-1 1 0 0,-1 1-1 0 0,1 0 1 0 0,-1-1-1 0 0,1 1 0 0 0,-1-1 1 0 0,0 1-1 0 0,1 0 1 0 0,-1-1-1 0 0,0 1 1 0 0,0 0-1 0 0,1 0 1 0 0,-1-1-1 0 0,0 1 0 0 0,0 0 1 0 0,0-1-1 0 0,0 1 1 0 0,0 0-1 0 0,0 0 1 0 0,0 0-18 0 0,0 11 271 0 0,-1 7 80 0 0,1-5-145 0 0,1-4-77 0 0,2-2-56 0 0,2 0 13 0 0,-4-7-67 0 0,0 1 0 0 0,0-1 0 0 0,-1 0 1 0 0,1 1-1 0 0,0-1 0 0 0,-1 1 0 0 0,1 0 0 0 0,-1-1 0 0 0,1 1 0 0 0,-1-1 0 0 0,1 1 0 0 0,-1 0 1 0 0,0-1-1 0 0,0 1-19 0 0,0 0 19 0 0,0 0 0 0 0,0-1 0 0 0,1 1 0 0 0,-1 0 0 0 0,0-1 0 0 0,1 1 1 0 0,-1-1-1 0 0,1 1 0 0 0,0 0 0 0 0,-1-1 0 0 0,1 0 0 0 0,0 1 0 0 0,0-1 0 0 0,0 1-19 0 0,4 6 87 0 0,4 10 142 0 0,-2-5-76 0 0,-3 2 10 0 0,-4-2-61 0 0,1 4 1 0 0,5-2-24 0 0,-5-11-66 0 0,0-1 1 0 0,1 0-1 0 0,-1 1 0 0 0,-1-1 0 0 0,1 1 1 0 0,0-1-1 0 0,-1 1 0 0 0,0-1 0 0 0,0 1-13 0 0,2 17 60 0 0,4 4-22 0 0,0 2 46 0 0,-4-3 60 0 0,-1-16-78 0 0,-1-1-1 0 0,2 1 1 0 0,-1-1 0 0 0,3 6-66 0 0,-2-5 70 0 0,0 1 0 0 0,-1-1 0 0 0,1 0 1 0 0,-1 8-71 0 0,-1 38 276 0 0,0-26-84 0 0,0-22-154 0 0,1-1 1 0 0,0 1 0 0 0,0 0-1 0 0,1-1 1 0 0,1 4-39 0 0,-1-4 24 0 0,-1 1 0 0 0,1-1-1 0 0,-1 1 1 0 0,0-1 0 0 0,0 5-24 0 0,-1 4 55 0 0,-1 23 63 0 0,0-35-113 0 0,1 0 0 0 0,0 0 0 0 0,-1 0 0 0 0,1 0 0 0 0,-1 0 0 0 0,0 0 0 0 0,0 0-1 0 0,0 0 1 0 0,0-1 0 0 0,0 1 0 0 0,0 0 0 0 0,0-1 0 0 0,-2 2-5 0 0,0 3 61 0 0,4 4-51 0 0,-1-10-4 0 0,0 3 48 0 0,0-3-28 0 0,0 0-42 0 0,0 0-45 0 0,0 0-92 0 0,0 0-166 0 0,0 0 172 0 0,0 0-25 0 0,0 0-55 0 0,0 0-103 0 0,0 0-120 0 0,0 0-108 0 0,0 0 81 0 0,0 0-41 0 0,0 0-603 0 0,0 0-472 0 0,0 0-899 0 0</inkml:trace>
  <inkml:trace contextRef="#ctx0" brushRef="#br0" timeOffset="482.59">95 111 6272 0 0,'0'0'141'0'0,"0"0"23"0"0,0 0 11 0 0,0-3-29 0 0,0 1-159 0 0,0 1 36 0 0,0-4 110 0 0,0-10 595 0 0,0 13-621 0 0,0 1-53 0 0,0 1-44 0 0,0-1-1 0 0,0 1 1 0 0,0 0-1 0 0,0 0 1 0 0,0 0-1 0 0,0 0 1 0 0,0 0-1 0 0,0 0 1 0 0,0 0-1 0 0,0 0 1 0 0,0 0-1 0 0,0 0 1 0 0,0-1-1 0 0,0 1 1 0 0,0 0-1 0 0,0 0 1 0 0,0 0-1 0 0,0 0 1 0 0,0 0-1 0 0,0 0 1 0 0,0 0-1 0 0,0 0 1 0 0,0 0-1 0 0,0 0 1 0 0,0 0-1 0 0,0-1 1 0 0,0 1-1 0 0,0 0 1 0 0,0 0-1 0 0,0 0 1 0 0,1 0-1 0 0,-1 0 1 0 0,0 0-1 0 0,0 0 1 0 0,0 0-1 0 0,0 0 1 0 0,0 0-1 0 0,0 0 1 0 0,0 0-1 0 0,0 0 1 0 0,0 0-1 0 0,0 0 1 0 0,0 0-1 0 0,1 0 1 0 0,-1 0-1 0 0,0 0 1 0 0,0 0-1 0 0,0 0 1 0 0,0 0-1 0 0,0 0 1 0 0,0 0-1 0 0,0 0 1 0 0,0 0-1 0 0,0 0 1 0 0,0 0-1 0 0,1 0 1 0 0,-1 0-10 0 0,1 0 66 0 0,0 0 1 0 0,0 0 0 0 0,0 0-1 0 0,0 0 1 0 0,1-1 0 0 0,-1 1 0 0 0,0 0-1 0 0,0 0 1 0 0,0-1 0 0 0,0 1-1 0 0,0-1 1 0 0,1 0-67 0 0,14-13 712 0 0,-5 3-400 0 0,-10 10-142 0 0,1 0-38 0 0,2-1 38 0 0,0 2-83 0 0,1 1-39 0 0,-3-1 57 0 0,5 1 51 0 0,8-2 190 0 0,-8-1-160 0 0,-5-2-121 0 0,4-3-16 0 0,-3 6-47 0 0,0 1-1 0 0,1-1 1 0 0,-1 0-1 0 0,0 1 1 0 0,1 0-1 0 0,-1 0 1 0 0,0 0-1 0 0,0 0 1 0 0,1 0-1 0 0,-1 1 1 0 0,0-1 0 0 0,1 1-2 0 0,40 11 79 0 0,-40-11-59 0 0,1 0-1 0 0,-1 0 1 0 0,0-1 0 0 0,1 1 0 0 0,-1-1 0 0 0,1 0 0 0 0,3 0-20 0 0,18 1 46 0 0,51 25-35 0 0,-60-20-9 0 0,-13-5-5 0 0,0 0 0 0 0,0 1 0 0 0,0-1 0 0 0,0 1 0 0 0,-1 0 0 0 0,4 2 3 0 0,14 8-87 0 0,-3-2-11 0 0,-7-1 63 0 0,-9-7 33 0 0,-1-1 1 0 0,1 1 0 0 0,0-1 0 0 0,0 0-1 0 0,0 0 1 0 0,-1 1 0 0 0,1-1 0 0 0,1-1-1 0 0,-1 1 1 0 0,0 0 0 0 0,0 0 0 0 0,1-1 1 0 0,-1 1 0 0 0,-1-1 0 0 0,0 0 0 0 0,1 1 0 0 0,-1-1 0 0 0,0 0 0 0 0,0 1 1 0 0,0-1-1 0 0,1 1 0 0 0,-1 0 0 0 0,0-1 0 0 0,0 1 0 0 0,0 0 0 0 0,0 0 1 0 0,0 0-1 0 0,0 0 0 0 0,-1 0 0 0 0,1 0 0 0 0,0 0 0 0 0,0 0 0 0 0,0 0 1 0 0,-1 0-1 0 0,1 1 0 0 0,0-1 0 0 0,-1 0 0 0 0,1 0 0 0 0,0 0 0 0 0,-1-1 0 0 0,1 1 0 0 0,0 0 0 0 0,0 0 0 0 0,0-1 0 0 0,0 1 0 0 0,0 0 0 0 0,0-1 0 0 0,0 1 0 0 0,0-1 0 0 0,0 1 0 0 0,0-1 0 0 0,0 1 0 0 0,10 5 0 0 0,5 23 53 0 0,-15-26-43 0 0,0 0 0 0 0,-1 0 0 0 0,1 0-1 0 0,-1 1 1 0 0,1-1 0 0 0,-1 0 0 0 0,0 0 0 0 0,-1 0 0 0 0,1 0-1 0 0,0 0 1 0 0,-1 0 0 0 0,0 0 0 0 0,0 2-10 0 0,-9 0 23 0 0,-6 24 53 0 0,11-18-30 0 0,5-10-43 0 0,-1 0-1 0 0,1 0 1 0 0,0 1 0 0 0,-1-1-1 0 0,1 0 1 0 0,-1 0 0 0 0,0 0-1 0 0,1 0 1 0 0,-1 0 0 0 0,0 0 0 0 0,1-1-1 0 0,-1 1 1 0 0,0 0 0 0 0,0 0-1 0 0,0 0 1 0 0,0-1 0 0 0,0 1-1 0 0,-1 0-2 0 0,-8 4 41 0 0,8-4-36 0 0,-1 0 1 0 0,1 0-1 0 0,0 0 0 0 0,0 0 0 0 0,0 1 0 0 0,0-1 0 0 0,0 1 0 0 0,0 0 0 0 0,0-1-5 0 0,-5 7 26 0 0,5-6-21 0 0,0 0 0 0 0,0 1 0 0 0,0-1 1 0 0,-1 0-1 0 0,1 0 0 0 0,0 0 0 0 0,-1-1 0 0 0,0 1 0 0 0,1-1 0 0 0,-2 1-5 0 0,-9 2 21 0 0,10-4-19 0 0,1 0 1 0 0,0 1-1 0 0,-1-1 0 0 0,1 1 1 0 0,0 0-1 0 0,0 0 0 0 0,0 0 1 0 0,0 0-1 0 0,-1 0 0 0 0,1 1 1 0 0,1-1-1 0 0,-1 0 0 0 0,0 1 1 0 0,0 0-3 0 0,-4 4 0 0 0,-1-1 0 0 0,0 0 0 0 0,0 0 0 0 0,0 0 0 0 0,-1-1 0 0 0,1 0 0 0 0,-1-1 0 0 0,0 1 0 0 0,-3-1 0 0 0,3 0 0 0 0,1 0 0 0 0,0 1 0 0 0,0 0 0 0 0,-3 1 0 0 0,-14 8 0 0 0,17-11-33 0 0,1 1 0 0 0,0 0 1 0 0,0 0-1 0 0,-4 3 33 0 0,-11 6-142 0 0,18-11 116 0 0,1 0 1 0 0,-1 0-1 0 0,0 0 0 0 0,0-1 0 0 0,0 1 0 0 0,1-1 1 0 0,-1 0-1 0 0,-1 0 26 0 0,-2 1-141 0 0,1 0 45 0 0,-8 5-97 0 0,7-2 46 0 0,3-3 35 0 0,0 0-34 0 0,-2 1-117 0 0,-1-2-91 0 0,3 0-30 0 0,-1 0-87 0 0,0 1-363 0 0,-1 1-104 0 0,-1 2-384 0 0,-4 5-743 0 0,10-9 2050 0 0</inkml:trace>
  <inkml:trace contextRef="#ctx0" brushRef="#br0" timeOffset="1136.58">758 95 6592 0 0,'0'0'149'0'0,"0"0"23"0"0,0 0 11 0 0,2 2-30 0 0,12 9-67 0 0,-8-9-10 0 0,1-1 50 0 0,-2 1 138 0 0,5 11 7 0 0,-4 0-6 0 0,4-7-28 0 0,-5 7-11 0 0,22 18 232 0 0,-23-20-273 0 0,-3-9-142 0 0,0 0-1 0 0,1 1 0 0 0,-1-1 1 0 0,0 0-1 0 0,0 0 1 0 0,1 0-1 0 0,0 0 1 0 0,-1 0-1 0 0,1 0-42 0 0,1 2 82 0 0,0 0 1 0 0,0-1-1 0 0,-1 2 0 0 0,1-1 0 0 0,-1 0 1 0 0,0 0-1 0 0,0 1 0 0 0,0 1-82 0 0,3 10 209 0 0,-3-11-156 0 0,5 19 295 0 0,0 0-52 0 0,5 22 177 0 0,9 34 225 0 0,-17-63-477 0 0,-4-4-72 0 0,2 4 42 0 0,3-1 20 0 0,-3-13-162 0 0,-1 0 1 0 0,0 1-1 0 0,0-1 1 0 0,0 0-1 0 0,0 1 1 0 0,-1-1-1 0 0,0 1 1 0 0,1 1-50 0 0,-1 5 143 0 0,1-2-41 0 0,2 0-22 0 0,1 1-18 0 0,2 6 11 0 0,-4 0 41 0 0,-2-1-11 0 0,0 15 70 0 0,0-14-75 0 0,0 6 50 0 0,0-8-59 0 0,0-10 83 0 0,0-3 72 0 0,0 0 20 0 0,-3-3-28 0 0,3 3-236 0 0,-6-5 61 0 0,-1 0-34 0 0,6 5-27 0 0,0-1 1 0 0,0 1-1 0 0,0-1 1 0 0,0 1-1 0 0,0-1 1 0 0,0 1-1 0 0,0-1 0 0 0,1 1 1 0 0,-1-1-1 0 0,0 0 1 0 0,0 1-1 0 0,1-1 1 0 0,-1 0-1 0 0,0 0 1 0 0,1 1-1 0 0,-1-1 1 0 0,1 0-1 0 0,-1 0 0 0 0,1 0 0 0 0,-1-14-43 0 0,1 9 17 0 0,0 4 14 0 0,0 1 1 0 0,0-1 0 0 0,-1 0 0 0 0,1 1 0 0 0,0-1-1 0 0,-1 1 1 0 0,1-1 0 0 0,-1 1 0 0 0,0-1 0 0 0,1 1-1 0 0,-1-1 1 0 0,0 1 0 0 0,0 0 11 0 0,-5-12-78 0 0,5 10 62 0 0,1 0 1 0 0,-1 0 0 0 0,1 0 0 0 0,0 0 0 0 0,0 0 0 0 0,0 0 0 0 0,0 0 15 0 0,1-2-32 0 0,-1 1 0 0 0,0-1 0 0 0,0 1 1 0 0,-1-1-1 0 0,0 1 0 0 0,1-1 1 0 0,-2-3 31 0 0,-1 1-29 0 0,-2-12-46 0 0,9 6 8 0 0,0 5 24 0 0,-3-9-35 0 0,-1 4 3 0 0,4-2-46 0 0,1 7 52 0 0,-4 7 54 0 0,0 0 0 0 0,0-1 0 0 0,-1 1 0 0 0,1-1 1 0 0,0 1-1 0 0,-1-1 0 0 0,1 1 0 0 0,0-1 1 0 0,-1 0-1 0 0,0 1 0 0 0,1-1 0 0 0,-1 0 0 0 0,0 1 1 0 0,0-1 14 0 0,0-1-9 0 0,1 1 0 0 0,-1 0 0 0 0,1-1 0 0 0,-1 1 0 0 0,1 0 0 0 0,0 0 0 0 0,0-1 0 0 0,0 1 0 0 0,0 0 1 0 0,0 0-1 0 0,0 0 0 0 0,1 0 0 0 0,-1 0 0 0 0,1 1 0 0 0,-1-1 0 0 0,1 0 0 0 0,0 1 0 0 0,1-2 9 0 0,22-14-85 0 0,-9 8 79 0 0,-8 4 6 0 0,-6 4 0 0 0,-1 0 0 0 0,0 0 0 0 0,1 1 0 0 0,-1-1 0 0 0,1 0 0 0 0,-1 0 0 0 0,1 1 0 0 0,0-1 0 0 0,-1 1 0 0 0,1 0 0 0 0,-1-1 0 0 0,1 1 0 0 0,0 0 0 0 0,0 0 0 0 0,9-1-6 0 0,-7 1-2 0 0,-1 0 1 0 0,0 0-1 0 0,0 0 1 0 0,0 0 0 0 0,1 0-1 0 0,-1 0 1 0 0,0 1-1 0 0,0 0 1 0 0,0-1 0 0 0,1 2 7 0 0,4 2-31 0 0,18 7-82 0 0,-20-8 93 0 0,0 0-1 0 0,0 0 1 0 0,0 0 0 0 0,0 1 0 0 0,-1 0 0 0 0,0 0 0 0 0,5 5 20 0 0,15 14-13 0 0,-2 2 52 0 0,3 2 89 0 0,-22-22-135 0 0,1 0 1 0 0,-1 0 0 0 0,-1 0-1 0 0,1 1 1 0 0,-1 0 6 0 0,1-1-22 0 0,-1 1 0 0 0,1-1 0 0 0,0 0 0 0 0,0 0 1 0 0,1 0 21 0 0,8 11-52 0 0,-1 11 39 0 0,-3-7 14 0 0,-7-16-1 0 0,0-1 0 0 0,0 1 0 0 0,-1 0 0 0 0,1 0 0 0 0,-1-1 0 0 0,0 1 0 0 0,0 0 0 0 0,-1 0 0 0 0,1 0 0 0 0,-1 3 0 0 0,0-5 0 0 0,0-1 0 0 0,0 1 0 0 0,0 0 0 0 0,0 0 0 0 0,1-1 0 0 0,-1 1 0 0 0,0 0 0 0 0,1-1 0 0 0,-1 1 0 0 0,1-1 0 0 0,5 7 2 0 0,-1 2-8 0 0,-3 20 70 0 0,-2-7 14 0 0,0-15-80 0 0,0 1-10 0 0,-2-4-30 0 0,-5-1-135 0 0,3-1-15 0 0,1 5-141 0 0,3-5-119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6:59.0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7072 0 0,'0'0'202'0'0,"0"-3"18"0"0,0-7-94 0 0,0 7-44 0 0,0 3-71 0 0,0 0-54 0 0,1-1-48 0 0,0 0-68 0 0,1-1-81 0 0,0 0-71 0 0,2-2-261 0 0,-1 1-85 0 0,-1 1-285 0 0,-2 1-540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7:00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347 82 8408 0 0,'0'0'190'0'0,"0"-3"28"0"0,-2-10 8 0 0,-12-3-28 0 0,-1 3-108 0 0,3 8 84 0 0,-5-6 226 0 0,15 10-244 0 0,0 0-35 0 0,-1 0 32 0 0,-1 1-77 0 0,-1 0-43 0 0,2 1 52 0 0,-3-2 13 0 0,-7-4 274 0 0,8 2-243 0 0,1 1-69 0 0,1 0-55 0 0,-1 0 62 0 0,-1 1 1 0 0,1 0-1 0 0,0 1 1 0 0,-1-1 0 0 0,1 1-1 0 0,0 0 1 0 0,-1 0-1 0 0,1 0 1 0 0,-4 1-68 0 0,-8 0 224 0 0,15-1-213 0 0,0 0 0 0 0,1 0 1 0 0,-1 0-1 0 0,0 0 0 0 0,0 0 1 0 0,1 0-1 0 0,-1 0 0 0 0,0 0 1 0 0,1 1-1 0 0,-1-1 0 0 0,1 0 1 0 0,-1 0-1 0 0,0 1 0 0 0,1-1 1 0 0,-1 0-1 0 0,1 1 0 0 0,-1-1 1 0 0,0 1-1 0 0,1-1 0 0 0,-1 1 1 0 0,1-1-1 0 0,-1 1 0 0 0,1-1 1 0 0,0 1-1 0 0,-1-1 0 0 0,1 1-11 0 0,-1 0 10 0 0,1-1 0 0 0,0 1 0 0 0,-1-1 0 0 0,1 1 0 0 0,-1-1 0 0 0,1 1 0 0 0,-1-1-1 0 0,1 1 1 0 0,-1-1 0 0 0,1 0 0 0 0,-1 1 0 0 0,1-1 0 0 0,-1 0 0 0 0,0 1 0 0 0,1-1 0 0 0,-1 0 0 0 0,0 0-1 0 0,1 1 1 0 0,-1-1 0 0 0,0 0 0 0 0,1 0 0 0 0,-1 0 0 0 0,0 0 0 0 0,1 0 0 0 0,-1 0 0 0 0,0 0-10 0 0,-3 0 45 0 0,-15 1 154 0 0,16 0-180 0 0,1-1-1 0 0,0 1 1 0 0,0 0 0 0 0,0 0 0 0 0,0 0-1 0 0,0 1 1 0 0,0-1 0 0 0,0 0 0 0 0,0 1-1 0 0,1-1 1 0 0,-1 1 0 0 0,-1 1-19 0 0,-10 8 27 0 0,8-9-9 0 0,4-2-15 0 0,1 1 0 0 0,-1-1 0 0 0,0 0-1 0 0,1 0 1 0 0,-1 1 0 0 0,1-1 0 0 0,-1 1 0 0 0,0-1 0 0 0,1 0 0 0 0,-1 1 0 0 0,1-1 0 0 0,-1 1 0 0 0,1-1-1 0 0,0 1 1 0 0,-1-1 0 0 0,1 1 0 0 0,-1 0 0 0 0,1-1 0 0 0,0 1 0 0 0,0 0 0 0 0,-1-1 0 0 0,1 1-3 0 0,-2 4-2 0 0,1-4 2 0 0,0 0 1 0 0,1 0 0 0 0,-1 0 0 0 0,0 0 0 0 0,0 0 0 0 0,1-1 0 0 0,-1 1-1 0 0,0 0 1 0 0,0-1 0 0 0,0 1 0 0 0,0 0 0 0 0,0-1 0 0 0,0 1 0 0 0,0-1-1 0 0,0 1 1 0 0,-1-1-1 0 0,-9 7 40 0 0,-5 21-29 0 0,1 4-11 0 0,12-16 0 0 0,3 50-7 0 0,0-22-50 0 0,3-28 46 0 0,-1-11 1 0 0,0-2-4 0 0,23 21-15 0 0,-18-17 28 0 0,-4-3-7 0 0,0-1-1 0 0,0 0 0 0 0,1 0 0 0 0,-1 0 0 0 0,1 0 0 0 0,0-1 9 0 0,18 8-5 0 0,0-1-1 0 0,15 4 6 0 0,-21-8 1 0 0,58 22-1 0 0,-6-6 0 0 0,-43-8 0 0 0,-5 0 0 0 0,-8-9 0 0 0,-3 1 0 0 0,17 20 0 0 0,-11-13 18 0 0,-14-12-13 0 0,0 1-1 0 0,0-1 1 0 0,0 1 0 0 0,0-1 0 0 0,0 1-1 0 0,1-1 1 0 0,-1 0 0 0 0,0 0 0 0 0,0 1 0 0 0,1-1-1 0 0,-1 0-4 0 0,-1 0 1 0 0,1 0 1 0 0,-1 0-1 0 0,0 0 0 0 0,0 0 0 0 0,0 0 0 0 0,0 0 0 0 0,0 0 0 0 0,0 0 1 0 0,0 0-1 0 0,0 0 0 0 0,0 0 0 0 0,0 0 0 0 0,1 0 0 0 0,-1 0 0 0 0,0 0 1 0 0,0 0-1 0 0,0 0 0 0 0,0 0 0 0 0,0 0 0 0 0,0 0 0 0 0,0 0 0 0 0,0 0 1 0 0,0 0-1 0 0,0 0 0 0 0,0 0 0 0 0,1 0 0 0 0,-1 0 0 0 0,0 0 1 0 0,0 0-1 0 0,0 0 0 0 0,0 0 0 0 0,0 0 0 0 0,0 0 0 0 0,0 1 0 0 0,0-1 1 0 0,0 0-1 0 0,0 0 0 0 0,0 0 0 0 0,0 0 0 0 0,0 0 0 0 0,0 0 0 0 0,0 0 1 0 0,0 0-1 0 0,0 0 0 0 0,0 0 0 0 0,0 1 0 0 0,0-1 0 0 0,0 0 0 0 0,0 0 1 0 0,0 0-1 0 0,0 0 0 0 0,0 0 0 0 0,0 0 0 0 0,0 0 0 0 0,0 0 0 0 0,0 0 1 0 0,0 0-2 0 0,0 2-26 0 0,0 1 34 0 0,0 1 43 0 0,0 1 34 0 0,-1 19 445 0 0,-1-19-432 0 0,-11 0 125 0 0,9-2-188 0 0,-4 4 166 0 0,-4 4 108 0 0,5-6-193 0 0,-21 9 228 0 0,10-5-142 0 0,1 0-69 0 0,15-9-121 0 0,0 1 0 0 0,0-1 0 0 0,0 1 0 0 0,0-1 0 0 0,0 1 0 0 0,1-1 0 0 0,-1 0 0 0 0,0 0 0 0 0,0 0 0 0 0,0 0 0 0 0,-1-1-12 0 0,1 1 9 0 0,0 0 1 0 0,0 0-1 0 0,0 0 1 0 0,0 0 0 0 0,0 0-1 0 0,1 0 1 0 0,-1 0-1 0 0,0 1 1 0 0,0-1 0 0 0,0 1-1 0 0,-1 0-9 0 0,-5 4 12 0 0,7-4-7 0 0,0 0 1 0 0,-1 0-1 0 0,1 0 1 0 0,-1-1-1 0 0,1 1 1 0 0,-1 0-1 0 0,1-1 0 0 0,-1 1 1 0 0,0-1-1 0 0,1 0 1 0 0,-1 1-1 0 0,0-1 1 0 0,1 0-1 0 0,-1 0 1 0 0,-1 0-6 0 0,-83 0 120 0 0,48 0-128 0 0,38 0 8 0 0,-1 0 0 0 0,0 0 0 0 0,1 0 0 0 0,-1 0 0 0 0,0 0 0 0 0,1 0 0 0 0,-1 0 0 0 0,0 0 0 0 0,1-1 0 0 0,-1 1 1 0 0,0 0-1 0 0,1 0 0 0 0,-1-1 0 0 0,1 1 0 0 0,-1 0 0 0 0,0-1 0 0 0,1 1 0 0 0,-1 0 0 0 0,1-1 0 0 0,-1 1 1 0 0,1-1-1 0 0,-1 1 0 0 0,1-1 0 0 0,0 0 0 0 0,-1 1 0 0 0,1-1 0 0 0,-1 1-1 0 0,1-1-1 0 0,0 0 1 0 0,-1 1 0 0 0,1-1 0 0 0,-1 1-1 0 0,1-1 1 0 0,-1 1 0 0 0,1 0 0 0 0,-1-1-1 0 0,1 1 1 0 0,-1-1 0 0 0,0 1-1 0 0,1 0 1 0 0,-1-1 0 0 0,1 1 0 0 0,-1 0-1 0 0,0 0 1 0 0,1 0 0 0 0,-1-1 0 0 0,0 1-1 0 0,1 0 1 0 0,-1 0 0 0 0,0 0-1 0 0,0 0 1 0 0,1 0 0 0 0,-1 0 1 0 0,-1 0 117 0 0,0 0-80 0 0,0 0-70 0 0,0 0-58 0 0,-1 0-44 0 0,1 0-34 0 0,-9 0-758 0 0,8 0 707 0 0,1 0 85 0 0,-1 0-497 0 0,3 0-21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6:58.7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1 144 6880 0 0,'0'0'157'0'0,"0"0"23"0"0,0 0 11 0 0,0 0-66 0 0,0 0-12 0 0,0 0 40 0 0,0 0 129 0 0,0 0 239 0 0,0 0 21 0 0,0 0-4 0 0,0 2-22 0 0,2 9-97 0 0,4-1-84 0 0,-1-2-79 0 0,0 5 206 0 0,1-10-298 0 0,-1-1-37 0 0,0 6 48 0 0,4 9 13 0 0,-7-13-128 0 0,7 15 212 0 0,4 8 253 0 0,-4-9-186 0 0,-6-7-113 0 0,-3 1-92 0 0,-1-2-74 0 0,4 4-11 0 0,8-1-24 0 0,-11-12-22 0 0,1-1 0 0 0,-1 1 0 0 0,1-1 0 0 0,-1 1-1 0 0,0-1 1 0 0,1 1 0 0 0,-1 0 0 0 0,0-1 0 0 0,0 1-1 0 0,0 0 1 0 0,1-1 0 0 0,-1 1 0 0 0,0 0 0 0 0,0-1 0 0 0,0 1-1 0 0,0 0 1 0 0,0-1 0 0 0,0 1 0 0 0,0 0 0 0 0,0-1 0 0 0,0 1-1 0 0,-1 0 1 0 0,1-1 0 0 0,0 1-3 0 0,0 1 6 0 0,0 27 6 0 0,0-26 46 0 0,0-3-30 0 0,0 0-44 0 0,0 0-45 0 0,0 0-91 0 0,0 0-160 0 0,0 0 154 0 0,0 0 64 0 0,0 0-34 0 0,0 0-12 0 0,0 0-35 0 0,0 0-40 0 0,0 0-46 0 0,0 0-48 0 0,0 0-45 0 0,0 0-41 0 0,0 0-34 0 0,0 0-126 0 0,0 0-35 0 0,0 0-1300 0 0</inkml:trace>
  <inkml:trace contextRef="#ctx0" brushRef="#br0" timeOffset="700.83">269 144 6992 0 0,'0'0'157'0'0,"0"0"23"0"0,0 0 12 0 0,3 0-27 0 0,7 0-66 0 0,-8 0 7 0 0,-1 2 121 0 0,0 4-41 0 0,4-2 61 0 0,1-1 49 0 0,3-2 34 0 0,19 0 654 0 0,-16-2-591 0 0,-2 1-106 0 0,-2-1-50 0 0,3 0 24 0 0,1-6 24 0 0,1 1-9 0 0,-2 5-32 0 0,-4 1-86 0 0,-5 0-110 0 0,0 0 0 0 0,1 0 0 0 0,-1 0 0 0 0,0 0 0 0 0,0 0 0 0 0,0-1 0 0 0,0 1 0 0 0,1 0 0 0 0,-1-1 0 0 0,1 0-48 0 0,6-4 151 0 0,5-3 134 0 0,1-1-12 0 0,-6 5-144 0 0,7 1 10 0 0,-16 3-134 0 0,1 0 1 0 0,0 0 0 0 0,0 0 0 0 0,0 0 0 0 0,0 0 0 0 0,-1 0-1 0 0,1 0 1 0 0,0 0 0 0 0,0 0 0 0 0,0-1 0 0 0,0 1 0 0 0,-1 0 0 0 0,1-1-1 0 0,0 1 1 0 0,0-1-6 0 0,4-5 52 0 0,-5 5-49 0 0,0 1 0 0 0,0-1 0 0 0,0 1 0 0 0,1 0 0 0 0,-1-1 0 0 0,0 1 0 0 0,0 0 0 0 0,1-1 0 0 0,-1 1 0 0 0,0 0 0 0 0,1-1 0 0 0,-1 1 0 0 0,0 0-1 0 0,1 0 1 0 0,-1-1 0 0 0,0 1 0 0 0,1 0 0 0 0,-1 0 0 0 0,0 0 0 0 0,1 0 0 0 0,-1-1 0 0 0,1 1 0 0 0,-1 0 0 0 0,0 0 0 0 0,1 0 0 0 0,-1 0 0 0 0,1 0 0 0 0,-1 0 0 0 0,1 0 0 0 0,-1 0 0 0 0,1 0-3 0 0,4-2 66 0 0,5-9-2 0 0,-7 8 0 0 0,0 1-11 0 0,7-11-42 0 0,-7-3-11 0 0,-3 15-1 0 0,0 0 1 0 0,0 1 0 0 0,0-1 0 0 0,0 0 0 0 0,0 0 0 0 0,0 1 0 0 0,-1-1 0 0 0,1 0 0 0 0,0 1 0 0 0,0-1-1 0 0,-1 0 1 0 0,1 0 0 0 0,0 1 0 0 0,-1-1 0 0 0,1 1 0 0 0,-1-1 0 0 0,1 0 0 0 0,-1 1 0 0 0,1-1-1 0 0,-1 1 1 0 0,1-1 0 0 0,-1 1 0 0 0,1-1 0 0 0,-1 1 0 0 0,0-1 0 0 0,1 1 0 0 0,-1 0 1 0 0,1-1 0 0 0,-1 1-1 0 0,1 0 1 0 0,-1-1-1 0 0,1 1 1 0 0,0 0-1 0 0,-1-1 1 0 0,1 1-1 0 0,0-1 1 0 0,-1 1 0 0 0,1-1-1 0 0,0 1 1 0 0,-1-1-1 0 0,1 1 1 0 0,0-1-1 0 0,0 1 1 0 0,0-1-1 0 0,-1 0 1 0 0,1 1 0 0 0,0-1-1 0 0,0 1 1 0 0,0-1-1 0 0,0 0 0 0 0,0 1 1 0 0,0 0 0 0 0,0 0-1 0 0,0 0 1 0 0,0 0 0 0 0,0-1 0 0 0,0 1-1 0 0,0 0 1 0 0,0 0 0 0 0,0 0 0 0 0,0 0-1 0 0,0 0 1 0 0,0 0 0 0 0,0 0 0 0 0,0 0-1 0 0,0 0 1 0 0,0 0 0 0 0,0-1 0 0 0,0 1-1 0 0,0 0 1 0 0,0 0 0 0 0,0 0 0 0 0,0 0-1 0 0,0 0 1 0 0,0 0 0 0 0,0 0 0 0 0,0 0-1 0 0,0 0 1 0 0,0 0 0 0 0,0 0 0 0 0,0 0-1 0 0,0 0 1 0 0,0-1 0 0 0,-1 1 0 0 0,1 0-1 0 0,0 0 1 0 0,0 0 0 0 0,0 0 0 0 0,0 0-1 0 0,0 0 1 0 0,0 0 0 0 0,0 0 0 0 0,0 0-1 0 0,0 0 1 0 0,0 0 0 0 0,0 0 0 0 0,-1 0-1 0 0,1 0 1 0 0,0 0 0 0 0,0 0 0 0 0,0 0-1 0 0,0 0 1 0 0,0 0 0 0 0,0 0 0 0 0,0 0-1 0 0,0 0 1 0 0,0 0 0 0 0,-1 0-1 0 0,1 0 0 0 0,0 0 1 0 0,-1 0-1 0 0,1 1 1 0 0,-1-2-1 0 0,1 1 0 0 0,0 0 1 0 0,-1 0-1 0 0,1 0 1 0 0,-1 0-1 0 0,1 0 0 0 0,-1 0 1 0 0,1 0-1 0 0,0 0 1 0 0,-1-1-1 0 0,1 1 0 0 0,0 0 1 0 0,-1 0-1 0 0,1 0 1 0 0,-1-1-1 0 0,1 1 1 0 0,0 0-1 0 0,0-1 0 0 0,-1 1 1 0 0,1 0-1 0 0,0-1 1 0 0,0 1-1 0 0,-1 0 0 0 0,1-1 1 0 0,0 1-1 0 0,0 0 1 0 0,-1-1-1 0 0,-3-6-2 0 0,3 7 2 0 0,0-1 0 0 0,0 1 0 0 0,1 0 0 0 0,-1-1 0 0 0,0 1 0 0 0,0 0 0 0 0,0 0 0 0 0,0 0 0 0 0,1-1 0 0 0,-1 1 0 0 0,0 0 0 0 0,0 0 0 0 0,0 0 0 0 0,0 1 0 0 0,-31-1 0 0 0,27-1 0 0 0,3 1 0 0 0,-23 14 0 0 0,20-12 0 0 0,5-2 0 0 0,-1 1 0 0 0,1-1 0 0 0,-1 0 0 0 0,0 0 0 0 0,1 1 0 0 0,-1-1 0 0 0,1 1 0 0 0,-1-1 0 0 0,0 0 0 0 0,1 1 0 0 0,-1-1 0 0 0,1 1 0 0 0,-1-1 0 0 0,1 1 0 0 0,0-1 0 0 0,-1 1 0 0 0,1 0 0 0 0,0-1 0 0 0,-1 1 0 0 0,1 0 0 0 0,0-1 0 0 0,-1 1 0 0 0,-1 4 0 0 0,-11 11 0 0 0,-19 15 0 0 0,7-4 0 0 0,21-18 0 0 0,-1 3 0 0 0,-8 4 0 0 0,0-1 0 0 0,-3 17 0 0 0,13-23 22 0 0,3 5 59 0 0,0-3-32 0 0,3 2 11 0 0,13 19-48 0 0,-15-31-12 0 0,-1 0 0 0 0,1 0 0 0 0,0 0 0 0 0,0 0 0 0 0,0 0 0 0 0,0 0 0 0 0,0 0 0 0 0,0 0 0 0 0,0 0 0 0 0,0 0 0 0 0,0 0 0 0 0,1 0 0 0 0,30 15 0 0 0,-19-11 0 0 0,-11-1 0 0 0,4 2 0 0 0,-1-4 0 0 0,0-1 0 0 0,0 0 0 0 0,1-1 0 0 0,-1 1 0 0 0,1-1 0 0 0,2 0 0 0 0,47-1 0 0 0,-32 0 0 0 0,-15 1-77 0 0,-1 0 57 0 0,9 0 123 0 0,-10 0-92 0 0,-3 0-45 0 0,1 0-43 0 0,1 0-66 0 0,0 0-74 0 0,2 0-88 0 0,0 0-100 0 0,-4 0 86 0 0,-1 0-51 0 0,1 0-45 0 0,0 0-39 0 0,0 0-135 0 0,1 0-39 0 0,0 0-164 0 0,3 0-437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01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81 5848 0 0,'0'0'168'0'0,"-3"-3"-3"0"0,-3-4-113 0 0,2 1 20 0 0,2 2 4 0 0,1 0 56 0 0,0-1 149 0 0,1 0 66 0 0,-1-3 350 0 0,-1 5-298 0 0,-1 1-170 0 0,0 1-163 0 0,0 1-41 0 0,-2-2 494 0 0,-6-9-37 0 0,10 10-291 0 0,0 0-35 0 0,-2-1 64 0 0,0 2-79 0 0,-1 0-75 0 0,0 0-18 0 0,2-1 56 0 0,-11-10 262 0 0,11 10-183 0 0,0 0-49 0 0,0 0-41 0 0,0 0-33 0 0,-6 3 68 0 0,8-2-80 0 0,-5 2 242 0 0,-8 9-123 0 0,-1-6-58 0 0,9 6-11 0 0,4-11-92 0 0,1 0 1 0 0,-1 1-1 0 0,0-1 1 0 0,0 0-1 0 0,1 1 0 0 0,-1-1 1 0 0,0 0-1 0 0,0 0 1 0 0,0 0-1 0 0,0 0 1 0 0,0 0-1 0 0,1 0 1 0 0,-1 0-1 0 0,-1 0-6 0 0,-7 2 45 0 0,2 5-22 0 0,6-7-23 0 0,1 1 1 0 0,0-1-1 0 0,-1 1 1 0 0,1-1-1 0 0,0 1 1 0 0,-1-1-1 0 0,1 1 1 0 0,-1-1-1 0 0,1 0 1 0 0,-1 1-1 0 0,1-1 1 0 0,-1 0 0 0 0,1 1-1 0 0,-1-1 1 0 0,1 0-1 0 0,-1 0 1 0 0,1 0-1 0 0,-1 1 1 0 0,1-1-1 0 0,-1 0 1 0 0,0 0-1 0 0,1 0 1 0 0,-1 0-1 0 0,0 0 0 0 0,1 0 1 0 0,0 0 0 0 0,0 0 0 0 0,0 0-1 0 0,0 0 1 0 0,0 0 0 0 0,0 0 0 0 0,0 0-1 0 0,-1 0 1 0 0,1 0 0 0 0,0 0 0 0 0,0 0-1 0 0,0 0 1 0 0,0 0 0 0 0,0 0 0 0 0,0 0-1 0 0,0 0 1 0 0,0 0 0 0 0,0 0 0 0 0,0 0-1 0 0,-1 0 1 0 0,1 0 0 0 0,0 0-1 0 0,0 0 1 0 0,0 0 0 0 0,0 0 0 0 0,0 0-1 0 0,0 0 1 0 0,0 0 0 0 0,0 0 0 0 0,0 0-1 0 0,0 1 1 0 0,0-1 0 0 0,0 0 0 0 0,0 0-1 0 0,0 0 1 0 0,0 0 0 0 0,-1 0 0 0 0,1 0-1 0 0,0 0 1 0 0,0 0 0 0 0,0 0 0 0 0,0 0-1 0 0,0 0 1 0 0,0 1 0 0 0,0-1 0 0 0,0 0-1 0 0,0 0 1 0 0,0 0 0 0 0,0 0 0 0 0,0 0-1 0 0,0 0 1 0 0,0 0 0 0 0,0 0 0 0 0,0 0-1 0 0,0 0 1 0 0,0 1 0 0 0,1-1-1 0 0,-1 60 11 0 0,-1-59-11 0 0,1-1 0 0 0,0 1 0 0 0,0-1 0 0 0,0 1 0 0 0,0-1 0 0 0,0 1 0 0 0,0-1 0 0 0,0 1 0 0 0,0-1 0 0 0,0 1 0 0 0,0-1 0 0 0,0 1 0 0 0,1-1 0 0 0,-1 1 0 0 0,0-1 0 0 0,0 0 0 0 0,0 1 0 0 0,1-1 0 0 0,-1 1 0 0 0,0-1 0 0 0,0 1 0 0 0,1-1 0 0 0,-1 0 0 0 0,0 1 0 0 0,1-1 0 0 0,-1 0 0 0 0,1 1 0 0 0,-1-1 0 0 0,0 0 0 0 0,1 0 0 0 0,-1 1 0 0 0,1-1 0 0 0,6 5 0 0 0,-2 8 0 0 0,8 2-2 0 0,0 1 30 0 0,-8-5 54 0 0,-4-9-61 0 0,0 0 0 0 0,0 1 0 0 0,0-1-1 0 0,1 0 1 0 0,-1 0 0 0 0,0 0 0 0 0,1 0 0 0 0,0 0 0 0 0,0 0-21 0 0,3 3 51 0 0,-1 1 0 0 0,1 0 1 0 0,-1 0-1 0 0,0 1 1 0 0,0-1-1 0 0,2 6-51 0 0,1 2 108 0 0,1 0 41 0 0,5 5 124 0 0,5 8 737 0 0,9 19-1010 0 0,-15-20 410 0 0,-1 3 100 0 0,-7-18-346 0 0,-1 0-13 0 0,0-3-23 0 0,0-1 12 0 0,0 1 42 0 0,2-1-34 0 0,2 4 85 0 0,-7-10-216 0 0,0-1-1 0 0,0 1 0 0 0,0 0 1 0 0,1-1-1 0 0,-1 1 0 0 0,0 0 0 0 0,0-1 1 0 0,0 1-1 0 0,0 0 0 0 0,0 0 1 0 0,0-1-1 0 0,-1 1 0 0 0,1 0 0 0 0,0-1 1 0 0,0 1-1 0 0,0 0 0 0 0,-1-1 1 0 0,1 2-18 0 0,-4 6 176 0 0,-9 16 244 0 0,6-15-223 0 0,-1 0 70 0 0,0-1-104 0 0,-6 7-3 0 0,11-11-123 0 0,0-1 1 0 0,-1-1-1 0 0,1 1 1 0 0,0 0-1 0 0,-3 1-36 0 0,-5 1 85 0 0,-10 5 51 0 0,18-9-127 0 0,0 0 0 0 0,0 0 0 0 0,0 0-1 0 0,0-1 1 0 0,0 1 0 0 0,0-1 0 0 0,0 0 0 0 0,0 0-1 0 0,-2 0-8 0 0,-10-1 5 0 0,6 0-39 0 0,2 1-41 0 0,-2-1-191 0 0,2 0 38 0 0,-1-1-8 0 0,-2-3-76 0 0,-1 1-31 0 0,-7 1-522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6:56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1 285 7520 0 0,'0'0'217'0'0,"0"0"-55"0"0,0 0-15 0 0,0 0 48 0 0,0 0 158 0 0,0 0 295 0 0,0 0 22 0 0,0 0-277 0 0,2 2-162 0 0,-1 0-189 0 0,1-1 1 0 0,-1 0-1 0 0,0 0 1 0 0,0 1-1 0 0,0-1 1 0 0,0 0-1 0 0,0 1 1 0 0,-1-1-1 0 0,1 1 1 0 0,0-1-1 0 0,-1 1 1 0 0,1 0-1 0 0,-1-1 1 0 0,1 1-1 0 0,-1-1 1 0 0,0 1-1 0 0,0 0 1 0 0,0 0-43 0 0,3 12 274 0 0,2-4-66 0 0,-4-9-183 0 0,0 1 1 0 0,0 0-1 0 0,0-1 1 0 0,0 1-1 0 0,-1-1 1 0 0,1 1-1 0 0,-1 0 1 0 0,1 0-1 0 0,-1-1 1 0 0,1 1-1 0 0,-1 0 1 0 0,0 0-1 0 0,0 0-25 0 0,0 13 143 0 0,0 10 31 0 0,3-5-60 0 0,3-7-4 0 0,-5-12-91 0 0,0 1 0 0 0,0-1 0 0 0,-1 1 0 0 0,1-1 0 0 0,0 1 0 0 0,-1-1 0 0 0,1 1 0 0 0,-1 0 0 0 0,0-1 0 0 0,1 1 0 0 0,-1 0 0 0 0,0-1 0 0 0,0 1 0 0 0,0 0-19 0 0,0 43 398 0 0,0 2-89 0 0,0 0-89 0 0,0 1-90 0 0,2-33-106 0 0,9-1 30 0 0,-8-9-1 0 0,-3 1-60 0 0,0-2-55 0 0,0-2-68 0 0,0-1-151 0 0,0-1-255 0 0,0 0-21 0 0</inkml:trace>
  <inkml:trace contextRef="#ctx0" brushRef="#br0" timeOffset="346.66">269 253 7344 0 0,'0'0'165'0'0,"0"0"22"0"0,0 0 9 0 0,2 3-20 0 0,2 1-146 0 0,9 3-22 0 0,-3-5 74 0 0,-8-2 54 0 0,1 3 157 0 0,1 1-79 0 0,-1 0-32 0 0,1-1 1 0 0,0 1 0 0 0,0-1-1 0 0,0 1 1 0 0,2 0-183 0 0,-1-2 157 0 0,2 2 227 0 0,-3 3-68 0 0,-2-2-219 0 0,0-2-29 0 0,0 0-1 0 0,0-1 1 0 0,0 1-1 0 0,0-1 1 0 0,1 1-1 0 0,-1-1 1 0 0,2 1-68 0 0,-2-1 56 0 0,1 0 0 0 0,-1 0 1 0 0,0 0-1 0 0,1 1 0 0 0,-1-1 1 0 0,0 1-1 0 0,-1-1 1 0 0,1 1-1 0 0,0 0 0 0 0,0 2-56 0 0,2 8 130 0 0,-4-10-105 0 0,0-1 0 0 0,1 0 0 0 0,-1 0 0 0 0,1 1 0 0 0,0-1 0 0 0,0 0 0 0 0,0 0 0 0 0,0 0 0 0 0,0 0 0 0 0,1 0 0 0 0,-1 0 0 0 0,0 0 0 0 0,1 0 0 0 0,0 0-25 0 0,7 11 151 0 0,-3 6 29 0 0,-3-6-71 0 0,1-3 8 0 0,4 4 117 0 0,1 2 53 0 0,-4-4-131 0 0,-2 12 114 0 0,-3-24-260 0 0,0 1 1 0 0,0-1-1 0 0,0 0 0 0 0,0 1 0 0 0,0-1 0 0 0,0 0 1 0 0,0 0-1 0 0,0 1 0 0 0,0-1 0 0 0,0 0 1 0 0,0 1-1 0 0,0-1 0 0 0,0 0 0 0 0,0 1 0 0 0,0-1 1 0 0,1 0-1 0 0,-1 1 0 0 0,0-1 0 0 0,0 0 0 0 0,0 0 1 0 0,0 1-1 0 0,1-1 0 0 0,-1 0 0 0 0,0 0 0 0 0,0 1 1 0 0,1-1-11 0 0,8 14 266 0 0,-8-10-191 0 0,0-1 0 0 0,-1 0 0 0 0,1 1 0 0 0,-1-1 0 0 0,1 1-1 0 0,-1-1 1 0 0,0 1-75 0 0,0-1 258 0 0,0-3-2 0 0,0 0 0 0 0,0 0-3 0 0,0 0-12 0 0,0 0-7 0 0,0 0-3 0 0,0 0-15 0 0,0 0-66 0 0,0 0-29 0 0,-3-3-8 0 0,-4-8-27 0 0,3-3 62 0 0,2-18 234 0 0,2 28-350 0 0,1-8 94 0 0,1 0-80 0 0,1-1-62 0 0,2-4-61 0 0,-3 11 57 0 0,3-31-181 0 0,-1 27 187 0 0,8-25 10 0 0,-7 26-21 0 0,1-1 0 0 0,-1 1-1 0 0,7-7 26 0 0,5-3 4 0 0,-15 17-4 0 0,0-1 0 0 0,0 0 0 0 0,0 0 0 0 0,0 0 0 0 0,0 0 0 0 0,-1-1 0 0 0,0 2 0 0 0,0 0 0 0 0,0 0 0 0 0,0 0 0 0 0,0 1 0 0 0,0-1 0 0 0,0 0 0 0 0,1 1 0 0 0,-1-1 0 0 0,0 1 0 0 0,1-1 0 0 0,-1 1 0 0 0,1-1 0 0 0,0 1 0 0 0,-1 1 0 0 0,37-20-8 0 0,-25 14-34 0 0,-1 0-49 0 0,-7 5 44 0 0,2 1-11 0 0,-4-2-2 0 0,0 0-34 0 0,-1-1 11 0 0,1 1 41 0 0,6-2 22 0 0,-5 2-23 0 0,-1 1-17 0 0,0 1-35 0 0,0-1-45 0 0,1 1-51 0 0,-1 0-61 0 0,1 0-69 0 0,1 0-77 0 0,-1 0-86 0 0,-3 0 230 0 0,0 0-34 0 0,2-1-380 0 0,-1 1 98 0 0,0 0-47 0 0,2-2-718 0 0,3-2-560 0 0,2-5-1068 0 0</inkml:trace>
  <inkml:trace contextRef="#ctx0" brushRef="#br0" timeOffset="784.34">821 427 5344 0 0,'0'0'157'0'0,"3"2"-9"0"0,7 12-117 0 0,-7-8-14 0 0,-1-1 33 0 0,0-3 33 0 0,2 0 36 0 0,1-2 37 0 0,-5 0-148 0 0,0 0 0 0 0,0 0 1 0 0,0 0-1 0 0,0 0 0 0 0,0 0 0 0 0,0 0 0 0 0,0 0 0 0 0,1 0 0 0 0,-1 0 1 0 0,0 0-1 0 0,0 0 0 0 0,0 0 0 0 0,0 0 0 0 0,0 0 0 0 0,0 0 0 0 0,0 0 1 0 0,0 0-1 0 0,0 0 0 0 0,0 0 0 0 0,1 0 0 0 0,-1 0 0 0 0,0 0 0 0 0,0 0 1 0 0,0 0-1 0 0,0 0 0 0 0,0 0 0 0 0,0 1 0 0 0,0-1 0 0 0,0 0 0 0 0,0 0 0 0 0,0 0 1 0 0,0 0-1 0 0,0 0 0 0 0,0 0 0 0 0,0 0 0 0 0,0 0 0 0 0,1 0 0 0 0,-1 0 1 0 0,0 0-1 0 0,0 0 0 0 0,0 1 0 0 0,0-1 0 0 0,0 0 0 0 0,0 0 0 0 0,0 0 1 0 0,0 0-1 0 0,0 0 0 0 0,0 0 0 0 0,0 0 0 0 0,0 0 0 0 0,0 0 0 0 0,0 0 1 0 0,0 1-1 0 0,0-1 0 0 0,0 0 0 0 0,0 0 0 0 0,-1 0-8 0 0,3 5 259 0 0,1-1 34 0 0,8 0 376 0 0,1-3-76 0 0,7-1 346 0 0,-2-1-137 0 0,-4-1-468 0 0,-3-4-73 0 0,-2 1-76 0 0,3 0 89 0 0,-3 1-83 0 0,2-3 29 0 0,-4 2-20 0 0,-2 1-68 0 0,1 2-43 0 0,0 0-42 0 0,0 0-15 0 0,-1-1 39 0 0,4-10 194 0 0,5 7-60 0 0,-10 4-159 0 0,1 0 0 0 0,-1-1 0 0 0,0 1-1 0 0,0-1 1 0 0,0 0 0 0 0,2-3-46 0 0,-3 3 39 0 0,1 0 0 0 0,0 0-1 0 0,0 1 1 0 0,0-1 0 0 0,0 0 0 0 0,3-1-39 0 0,-1 2 19 0 0,-4 2-18 0 0,0-1-1 0 0,-1 1 1 0 0,1 0 0 0 0,-1 0-1 0 0,1-1 1 0 0,0 1-1 0 0,-1-1 1 0 0,1 1-1 0 0,-1 0 1 0 0,1-1-1 0 0,-1 1 1 0 0,1-1-1 0 0,-1 1 1 0 0,1-1-1 0 0,-1 1 1 0 0,1-1-1 0 0,-1 0 1 0 0,0 1-1 0 0,0-1 1 0 0,1 0-1 0 0,-1 1 1 0 0,0-1-1 0 0,3-4-1 0 0,10-11 27 0 0,-9 12-25 0 0,0 0 51 0 0,12-12 253 0 0,-11 11-225 0 0,-2 1 1 0 0,-2 0-61 0 0,-2-3-91 0 0,0 6 70 0 0,1-7-109 0 0,-1 3 53 0 0,-4 1 32 0 0,-2 0 20 0 0,2-6 5 0 0,4 9 1 0 0,1 1 0 0 0,-1 0 1 0 0,1-1-1 0 0,-1 1 0 0 0,0 0 1 0 0,1 0-1 0 0,-1 0 0 0 0,0-1 1 0 0,1 1-1 0 0,-1 0 0 0 0,0 0 1 0 0,1 0-1 0 0,-1 0 0 0 0,0 0 1 0 0,1 0-2 0 0,-1 0 1 0 0,1 0 1 0 0,0 0 0 0 0,0 0-1 0 0,0 0 1 0 0,0 0 0 0 0,0 0-1 0 0,0 0 1 0 0,0 0 0 0 0,0 0-1 0 0,0 0 1 0 0,0 0 0 0 0,-1 0-1 0 0,1 0 1 0 0,0 0 0 0 0,0 0-1 0 0,0 0 1 0 0,0 0-1 0 0,0 0 1 0 0,0 0 0 0 0,0 0-1 0 0,0 0 1 0 0,0 0 0 0 0,0 0-1 0 0,0 0 1 0 0,-1 0 0 0 0,1 0-1 0 0,0 0 1 0 0,0 0 0 0 0,0 0-1 0 0,0 0 1 0 0,0 0 0 0 0,0 0-1 0 0,0 0 1 0 0,0 0 0 0 0,0-1-1 0 0,0 1 1 0 0,0 0 0 0 0,0 0-1 0 0,0 0 1 0 0,0 0 0 0 0,0 0-1 0 0,0 0 1 0 0,0 0 0 0 0,0 0-1 0 0,0 0 1 0 0,0 0 0 0 0,0-1-1 0 0,0 1 1 0 0,0 0 0 0 0,0 0-1 0 0,0 0 1 0 0,0 0 0 0 0,0 0-1 0 0,0 0 1 0 0,0 0 0 0 0,0 0-1 0 0,0 0-1 0 0,0-4 40 0 0,0 3-39 0 0,0 1 1 0 0,1 0-1 0 0,-1 0 1 0 0,0 0-1 0 0,0-1 1 0 0,0 1-1 0 0,0 0 1 0 0,0 0-1 0 0,0 0 1 0 0,0-1-1 0 0,0 1 0 0 0,0 0 1 0 0,0 0-1 0 0,0-1 1 0 0,0 1-1 0 0,0 0 1 0 0,0 0-1 0 0,-1 0 1 0 0,1-1-1 0 0,0 1 1 0 0,0 0-1 0 0,0 0 1 0 0,0 0-1 0 0,0-1 1 0 0,0 1-1 0 0,0 0 0 0 0,-1 0 1 0 0,1 0-1 0 0,0 0 1 0 0,0 0-1 0 0,0-1 1 0 0,0 1-1 0 0,-1 0 1 0 0,1 0-1 0 0,0 0 1 0 0,0 0-1 0 0,0 0 1 0 0,-1 0-1 0 0,1 0-1 0 0,-9-2 56 0 0,-11 1 55 0 0,20 1-109 0 0,-1 0-1 0 0,1 0 1 0 0,-1 0 0 0 0,1 0-1 0 0,-1 0 1 0 0,1 0-1 0 0,-1 0 1 0 0,1 0-1 0 0,-1 0 1 0 0,1 0 0 0 0,-1 0-1 0 0,1 0 1 0 0,-1 0-1 0 0,1 1 1 0 0,-1-1-1 0 0,1 0 1 0 0,0 0 0 0 0,-1 1-1 0 0,1-1 1 0 0,-1 0-1 0 0,1 0 1 0 0,0 1-1 0 0,-1-1 1 0 0,1 0 0 0 0,-1 1-1 0 0,1-1 1 0 0,0 0-1 0 0,0 1 1 0 0,-1-1-1 0 0,1 1 1 0 0,0-1 0 0 0,-1 1-2 0 0,-3 6 3 0 0,-7-2-3 0 0,6 5 0 0 0,-5-4 0 0 0,-6 23 0 0 0,-5 18 0 0 0,10-29 0 0 0,6 9 0 0 0,-1-12 0 0 0,5-12 0 0 0,0 1 0 0 0,0-1 0 0 0,0 0 0 0 0,0 1 0 0 0,0-1 0 0 0,1 0 0 0 0,-1 1 0 0 0,1 1 0 0 0,0 108 0 0 0,3-97 0 0 0,10 0 0 0 0,2-3 0 0 0,-1-8 0 0 0,-9 5 0 0 0,24 6 0 0 0,-27-15-1 0 0,0 0 0 0 0,0 0 1 0 0,1-1-1 0 0,-1 1 1 0 0,0-1-1 0 0,1 0 0 0 0,-1 1 1 0 0,2-1 0 0 0,21-1-90 0 0,-9 0-14 0 0,-15 1 93 0 0,1 0 0 0 0,0-1 0 0 0,-1 1 0 0 0,1 0 0 0 0,-1 0 0 0 0,1-1 0 0 0,-1 1 0 0 0,1-1 0 0 0,-1 0 0 0 0,1 1 0 0 0,-1-1 0 0 0,0 0 0 0 0,1 0 11 0 0,11-5-110 0 0,-9 5 24 0 0,-1 0 54 0 0,7 1 76 0 0,-5 0-47 0 0,0 0-55 0 0,-2 0-26 0 0,1 0-46 0 0,-1-1-19 0 0,0 0-43 0 0,1 1-48 0 0,-1-2-53 0 0,0 2-3 0 0,-1-1-46 0 0,1-1-41 0 0,0 1-35 0 0,0 0-122 0 0,1-1-36 0 0,7-4-1274 0 0</inkml:trace>
  <inkml:trace contextRef="#ctx0" brushRef="#br0" timeOffset="1162.58">1641 206 8840 0 0,'0'0'197'0'0,"0"0"24"0"0,0 0 19 0 0,-2 0-29 0 0,-7 0-135 0 0,3 0-33 0 0,-1 0-1 0 0,6 0 2 0 0,-2 0 63 0 0,-3 0 96 0 0,-6 0 129 0 0,-18 0 636 0 0,20 0-702 0 0,4 0-168 0 0,1 0-40 0 0,-1 0-48 0 0,1 0-54 0 0,5 0 45 0 0,0 0 0 0 0,0 0 0 0 0,0 0 0 0 0,0 0 0 0 0,0 0 0 0 0,0 0 0 0 0,0 0 1 0 0,0 0-1 0 0,0 0 0 0 0,0 0 0 0 0,0 0 0 0 0,-1 0 0 0 0,1 0 0 0 0,0 0 0 0 0,0 0 1 0 0,0 0-1 0 0,0 0 0 0 0,0 0 0 0 0,0 0 0 0 0,0 0 0 0 0,0 0 0 0 0,0 0 0 0 0,0 0 1 0 0,-1 0-1 0 0,1 0 0 0 0,0 0 0 0 0,0 0 0 0 0,0 0 0 0 0,0 0 0 0 0,0 0 0 0 0,0 0 1 0 0,0 0-1 0 0,0 0 0 0 0,0 1 0 0 0,0-1 0 0 0,0 0 0 0 0,0 0 0 0 0,0 0 0 0 0,0 0 1 0 0,0 0-1 0 0,0 0 0 0 0,0 0 0 0 0,0 0 0 0 0,0 0 0 0 0,0 0 0 0 0,0 1 0 0 0,0-1 1 0 0,0 0-1 0 0,0 0 0 0 0,0 0 0 0 0,0 0 0 0 0,0 0 0 0 0,0 0 0 0 0,0 0 0 0 0,0 0 1 0 0,0 0-1 0 0,0 0-1 0 0,0 1 2 0 0,0-1 0 0 0,0 1 0 0 0,0-1 0 0 0,0 1 0 0 0,0-1 0 0 0,0 1 0 0 0,0-1 0 0 0,0 1 0 0 0,-1-1 0 0 0,1 1 0 0 0,0-1 1 0 0,0 1-1 0 0,0-1 0 0 0,-1 0 0 0 0,1 1 0 0 0,0-1 0 0 0,0 1 0 0 0,-1-1 0 0 0,1 0 0 0 0,0 1 0 0 0,-1-1 0 0 0,1 0 0 0 0,0 1 0 0 0,-1-1 0 0 0,1 0 1 0 0,-1 0-1 0 0,1 1 0 0 0,0-1 0 0 0,-1 0 0 0 0,0 0-2 0 0,-15 2 118 0 0,11-2-92 0 0,0 2 48 0 0,-8 11-1 0 0,-1 3 6 0 0,9-3-13 0 0,-5-7-52 0 0,-6 23-4 0 0,15-25 0 0 0,-1 1-1 0 0,2 0 1 0 0,-1-1-1 0 0,0 1 1 0 0,1 0-1 0 0,0 0 1 0 0,0-1-1 0 0,1 1 1 0 0,0 3-10 0 0,-1 2 21 0 0,0 31 41 0 0,0 13-49 0 0,0-51-10 0 0,0 0 1 0 0,1 0 0 0 0,-1 1-1 0 0,1-1 1 0 0,-1 0 0 0 0,1 0-1 0 0,0 0 1 0 0,0 0 0 0 0,0 0-1 0 0,2 2-3 0 0,1 6 17 0 0,0 1 11 0 0,1-1 0 0 0,0 0 0 0 0,2 3-28 0 0,-7-12 1 0 0,27 30 53 0 0,-23-22-46 0 0,-3-8-6 0 0,-1-1 1 0 0,0 0 0 0 0,1 0 0 0 0,-1 0 0 0 0,1 0 0 0 0,-1 0 0 0 0,1 0 0 0 0,0 0 0 0 0,-1 0-1 0 0,1 0 1 0 0,0 0 0 0 0,0 0 0 0 0,0 0 0 0 0,-1-1 0 0 0,1 1 0 0 0,0 0 0 0 0,0-1 0 0 0,1 1-3 0 0,61 31 164 0 0,-59-31-154 0 0,1 0 0 0 0,-1 0 0 0 0,0 0 0 0 0,1-1 1 0 0,-1 1-1 0 0,0-1 0 0 0,1 0 0 0 0,-1-1 1 0 0,4 0-11 0 0,8 1 8 0 0,-14 0-5 0 0,0-1 1 0 0,-1 1 0 0 0,1 0 0 0 0,0 0-1 0 0,-1-1 1 0 0,1 1 0 0 0,-1-1-1 0 0,1 1 1 0 0,-1-1 0 0 0,1 0 0 0 0,-1 0-1 0 0,1 0 1 0 0,-1 0 0 0 0,1 0-4 0 0,6-4 8 0 0,5 0-8 0 0,-8-5 0 0 0,6 3-36 0 0,-2 3-39 0 0,-2-4-48 0 0,-5 3 27 0 0,1-1-27 0 0,-1 5 44 0 0,0-1-73 0 0,2 0-106 0 0,-2 1 94 0 0,1 0-34 0 0,0-1-225 0 0,0 0-104 0 0,-1 0 77 0 0,0-1-39 0 0,1-1-573 0 0,-1-3-448 0 0,-1-2-853 0 0</inkml:trace>
  <inkml:trace contextRef="#ctx0" brushRef="#br0" timeOffset="1500.61">1925 1 7344 0 0,'0'0'165'0'0,"0"0"22"0"0,0 0 9 0 0,0 0 54 0 0,0 0-58 0 0,0 0 35 0 0,0 0 269 0 0,0 0 15 0 0,0 0-34 0 0,0 0-145 0 0,0 0-63 0 0,0 2-11 0 0,0 21 136 0 0,0 15 148 0 0,2-26-387 0 0,3-3-66 0 0,1 4-43 0 0,-5-10-42 0 0,0 0 0 0 0,-1 0 0 0 0,0 0 0 0 0,0 0-1 0 0,0 0 1 0 0,0-1 0 0 0,0 2-4 0 0,0 0 13 0 0,-1 1-1 0 0,1-1 0 0 0,1 1 1 0 0,-1-1-1 0 0,1 1 0 0 0,0-1 1 0 0,1 4-13 0 0,9 24 121 0 0,-1-5-3 0 0,-5-12-73 0 0,-4-12-18 0 0,0 1-1 0 0,0-1 1 0 0,-1 1 0 0 0,1-1 0 0 0,-1 1 0 0 0,0 0 0 0 0,0-1 0 0 0,0 1 0 0 0,-1 1-27 0 0,1 8 108 0 0,0 14 213 0 0,0 0-77 0 0,0 0-66 0 0,0 0-52 0 0,0 9-23 0 0,0 65 38 0 0,0-58-42 0 0,0-6 64 0 0,0 1 104 0 0,-2-27-217 0 0,-5 1-19 0 0,2-4-19 0 0,3 5 55 0 0,2-4 11 0 0,0-4-91 0 0,0-3 12 0 0,0 1-77 0 0,-2-3-366 0 0,1 0 53 0 0,-1 0 46 0 0,1 0 37 0 0,0 0-53 0 0,-2 0-550 0 0,2 0 491 0 0,0 0-9 0 0,0 0-75 0 0,-1 0-1262 0 0,1 0-1005 0 0</inkml:trace>
  <inkml:trace contextRef="#ctx0" brushRef="#br0" timeOffset="1800.82">1641 237 8088 0 0,'0'0'234'0'0,"3"-2"-4"0"0,0-1-214 0 0,2-2 95 0 0,9-9 293 0 0,-10 11-314 0 0,-1 1-47 0 0,10-4 229 0 0,-2 0-58 0 0,-4 3-87 0 0,5-1 58 0 0,4 4-21 0 0,1-2-22 0 0,-2-3 14 0 0,1-1 9 0 0,3 4-37 0 0,-11 2-83 0 0,0-1 0 0 0,-1 0-1 0 0,1 0 1 0 0,0-1 0 0 0,1-1-45 0 0,-2 1 37 0 0,1 0-1 0 0,-1 1 1 0 0,1 0-1 0 0,0 0 1 0 0,1 1-37 0 0,-3 0-88 0 0,1 0 43 0 0,6 0 53 0 0,0 0 89 0 0,17 0 210 0 0,-20 0-258 0 0,-1 0-52 0 0,2 0-91 0 0,-5 0 2 0 0,-1 0-34 0 0,1 0-53 0 0,0 0-48 0 0,0 0-53 0 0,0 0-58 0 0,0 0-61 0 0,0 0-66 0 0,0 0-71 0 0,-1 0-75 0 0,8 0-759 0 0,6 0-774 0 0</inkml:trace>
  <inkml:trace contextRef="#ctx0" brushRef="#br0" timeOffset="2132.19">2462 174 7200 0 0,'0'0'165'0'0,"-3"0"22"0"0,0 1 57 0 0,-3-4-139 0 0,-14-8-62 0 0,13 8 17 0 0,-1 2 103 0 0,2 0 36 0 0,0 2 41 0 0,-12 4 653 0 0,12-2-550 0 0,1 0-76 0 0,2-1-179 0 0,2 0-37 0 0,-2 0 123 0 0,0-1-66 0 0,1 0-41 0 0,-1-3-36 0 0,0 1-1 0 0,1 1 38 0 0,0 1 41 0 0,-1 2 65 0 0,-8 7 89 0 0,8-7-80 0 0,1-2-62 0 0,-1 0-40 0 0,0-1-41 0 0,0-1-19 0 0,1 3 34 0 0,-3 8 70 0 0,-5-5-49 0 0,-6 24 43 0 0,3 6-107 0 0,10-25-13 0 0,2-7 0 0 0,0 1 1 0 0,0-1 0 0 0,1 0-1 0 0,-1 1 1 0 0,1-1 0 0 0,0 0-1 0 0,0 1 1 0 0,0-1 0 0 0,-1 17 13 0 0,-4-3 10 0 0,3-11-7 0 0,0 1 0 0 0,1-1-1 0 0,-1 1 1 0 0,2 0 0 0 0,-1-1 0 0 0,1 1-16 0 0,-1 19 53 0 0,0-15-22 0 0,1 0 0 0 0,0-1 0 0 0,1 1 0 0 0,0 0 0 0 0,1 4-31 0 0,4 0 39 0 0,0 3 15 0 0,-5-1 13 0 0,0-13-60 0 0,-1 0 0 0 0,1 0 0 0 0,0-1 0 0 0,0 1 0 0 0,0 0 0 0 0,0 0 0 0 0,1-1 0 0 0,0 1 0 0 0,-1-1 0 0 0,1 1 0 0 0,1-1 0 0 0,-1 0 0 0 0,0 1 0 0 0,1-1 0 0 0,-1 0 0 0 0,1-1 0 0 0,0 1 0 0 0,0 0 0 0 0,0-1 0 0 0,1 0 0 0 0,-1 0 0 0 0,1 0-7 0 0,16 8 50 0 0,-9-4-46 0 0,-8-5-3 0 0,0 0 1 0 0,0 0 0 0 0,0-1-1 0 0,-1 1 1 0 0,1-1 0 0 0,0 0-1 0 0,0 0 1 0 0,0 0-1 0 0,0 0 1 0 0,3 0-2 0 0,9-1 64 0 0,-4 0-22 0 0,1-1 38 0 0,-7 0-27 0 0,0 1-1 0 0,0-1 1 0 0,0 0 0 0 0,0 0 0 0 0,-1-1 0 0 0,1 1 0 0 0,-1-1 0 0 0,1 0-1 0 0,-1 0 1 0 0,2-3-53 0 0,-1 2 38 0 0,1 0 0 0 0,-1 0-1 0 0,1 0 1 0 0,3-1-38 0 0,-5 3 14 0 0,-1 0-1 0 0,1 0 1 0 0,-1 0 0 0 0,0 0-1 0 0,0 0 1 0 0,0-1 0 0 0,0 1-1 0 0,0-1 1 0 0,-1 0 0 0 0,1 0-1 0 0,-1 0 1 0 0,1 0 0 0 0,-1 0 0 0 0,0 0-1 0 0,1-3-13 0 0,0-7 35 0 0,-2 9-21 0 0,0 0 0 0 0,1 0 0 0 0,-1 0 0 0 0,1 0-1 0 0,-1 0 1 0 0,1 1 0 0 0,1-1 0 0 0,-1 0-14 0 0,0 1 12 0 0,0-1 1 0 0,0 1-1 0 0,-1-1 1 0 0,1 1-1 0 0,-1-1 1 0 0,0 0-1 0 0,0 0 1 0 0,0 1 0 0 0,0-3-13 0 0,1-40 165 0 0,-2 36-123 0 0,0-44 126 0 0,0 34-160 0 0,0 17-8 0 0,-1-1 0 0 0,0 1 0 0 0,1 0 0 0 0,-1-1 0 0 0,0 1 0 0 0,0 0 0 0 0,-1 0 0 0 0,1 0 0 0 0,-1 0 0 0 0,0 0-1 0 0,1 0 1 0 0,-1 0 0 0 0,-1 0 0 0 0,-8-16-18 0 0,8 1-79 0 0,4 16 82 0 0,-1 1 0 0 0,0-1 0 0 0,-1 1 0 0 0,1 0 0 0 0,0-1 0 0 0,0 1 0 0 0,-1-1 0 0 0,1 1 0 0 0,0 0 0 0 0,-1-1 15 0 0,-2-3-53 0 0,0 1-1 0 0,-1 0 0 0 0,1 0 1 0 0,-1 1-1 0 0,-1-2 54 0 0,0 1-97 0 0,3 1-207 0 0,1 0 107 0 0,0 0 64 0 0,1-1 53 0 0,0 1 11 0 0,-1 0-40 0 0,-9-10-400 0 0,8 12 319 0 0,1 0 33 0 0,-2-1-70 0 0,1 2 76 0 0,-1 0 74 0 0,0 0 30 0 0,1-1-71 0 0,1 0 88 0 0,1 1 0 0 0,0-1 0 0 0,-1 1 0 0 0,1-1 0 0 0,0 0 0 0 0,0 1 0 0 0,0-1 0 0 0,-1 0 0 0 0,1 1 0 0 0,0-1 0 0 0,0 0 1 0 0,0 0-1 0 0,0 1 0 0 0,0-1 0 0 0,0 0 30 0 0,0 1 0 0 0,0-2-181 0 0,0 2 4 0 0,0 0-33 0 0,0 0-80 0 0,0 0-91 0 0,0 0-84 0 0,-1 0-351 0 0,0 0-98 0 0,-4 0-379 0 0,-4 0-724 0 0</inkml:trace>
  <inkml:trace contextRef="#ctx0" brushRef="#br0" timeOffset="2400.99">2619 253 7248 0 0,'5'2'42'0'0,"-1"1"0"0"0,1-1-1 0 0,-1 1 1 0 0,0 0 0 0 0,1 0-42 0 0,3 10 204 0 0,5-8-161 0 0,-11-3-44 0 0,0-1 0 0 0,1 1 1 0 0,-1-1-1 0 0,0 1 0 0 0,0 0 0 0 0,0 0 1 0 0,-1 0-1 0 0,1 0 0 0 0,0 0 1 0 0,-1 0-1 0 0,1 1 0 0 0,0 1 1 0 0,2 4 20 0 0,0-1 25 0 0,0 0 36 0 0,1-1 43 0 0,0 0 52 0 0,-2-4-165 0 0,0 1 86 0 0,2 2 157 0 0,8 8 492 0 0,-10-8-575 0 0,-1-2-73 0 0,3 7 139 0 0,1 3 11 0 0,-1-4-93 0 0,-5-7-85 0 0,0 2-37 0 0,1 0 9 0 0,-1-1 46 0 0,2 0 51 0 0,0-1 81 0 0,7 10 93 0 0,-6-5-115 0 0,-2 1 38 0 0,-1-6 155 0 0,0-2-9 0 0,0 0-39 0 0,0 0-20 0 0,0 0-3 0 0,0 0-7 0 0,0 0-29 0 0,0 0-17 0 0,0 0-3 0 0,0 0-8 0 0,0 0-35 0 0,0 0-18 0 0,0 0-3 0 0,-2-2-12 0 0,0 0-171 0 0,1 1 0 0 0,0 0 0 0 0,0-1 1 0 0,0 1-1 0 0,0-1 0 0 0,0 1 0 0 0,0-1 0 0 0,0 0 1 0 0,0 1-1 0 0,1-1 0 0 0,-1 0 0 0 0,1 1 1 0 0,-1-1-1 0 0,1 0 0 0 0,-1-1-17 0 0,-1-2 114 0 0,1 4-108 0 0,0 0 3 0 0,0 0-1 0 0,0 0 1 0 0,0 0 0 0 0,0 0 0 0 0,0-1 0 0 0,0 1 0 0 0,0 0-1 0 0,0-1 1 0 0,1 1 0 0 0,-1-1 0 0 0,1 1 0 0 0,-1-1-1 0 0,1 1 1 0 0,-1-1 0 0 0,1 1 0 0 0,0-1 0 0 0,0 0 0 0 0,0 1-1 0 0,-1-1 1 0 0,2 0-9 0 0,-1-6 21 0 0,0-2 5 0 0,0-7 57 0 0,0-7-31 0 0,0-9-40 0 0,0 31-12 0 0,0 0 0 0 0,0 0 0 0 0,0 0 0 0 0,1 1 0 0 0,-1-1 0 0 0,1 0 0 0 0,-1 0 0 0 0,1 1 0 0 0,0-1 0 0 0,0 1 0 0 0,-1-1 0 0 0,1 0 0 0 0,1 1 0 0 0,-1-1 0 0 0,0 1 0 0 0,-1-1 0 0 0,1 1 0 0 0,0-1 0 0 0,0 0 0 0 0,-1 1 0 0 0,1-1 0 0 0,-1 0 0 0 0,1 1 0 0 0,-1-1 0 0 0,0 0 0 0 0,0 0 0 0 0,0 0 0 0 0,0 2-1 0 0,0-1 1 0 0,0 1 0 0 0,0-1 0 0 0,0 1 0 0 0,0-1 0 0 0,0 1 0 0 0,0-1 0 0 0,0 1 0 0 0,0-1 0 0 0,0 1 0 0 0,0-1 0 0 0,0 1 0 0 0,0-1 0 0 0,1 1 0 0 0,-1-1 0 0 0,0 1 0 0 0,0-1 0 0 0,0 1 0 0 0,1 0 0 0 0,-1-1 0 0 0,0 1 0 0 0,1-1 0 0 0,-1 1 0 0 0,0 0 0 0 0,1-1 0 0 0,-1 1 0 0 0,0 0 0 0 0,1-1 0 0 0,-1 1 0 0 0,1 0 0 0 0,-1 0 0 0 0,1-1 0 0 0,6-3-14 0 0,-6 2 5 0 0,1 0 0 0 0,-1-1-1 0 0,0 1 1 0 0,0 0 0 0 0,0-1 0 0 0,0 1 0 0 0,0 0 0 0 0,0-1 9 0 0,0 0-9 0 0,0 1 1 0 0,0-1 0 0 0,0 1-1 0 0,0 0 1 0 0,0-1 0 0 0,0 1-1 0 0,1 0 1 0 0,0 0 8 0 0,8-4-27 0 0,-5 0-9 0 0,-5 5 35 0 0,0 1 0 0 0,0 0 0 0 0,0-1-1 0 0,1 1 1 0 0,-1-1 0 0 0,0 1-1 0 0,1 0 1 0 0,-1-1 0 0 0,0 1-1 0 0,1 0 1 0 0,-1-1 0 0 0,1 1 0 0 0,-1 0-1 0 0,0-1 1 0 0,1 1 0 0 0,-1 0-1 0 0,1 0 1 0 0,-1 0 0 0 0,1-1-1 0 0,-1 1 1 0 0,1 0 0 0 0,-1 0 0 0 0,1 0-1 0 0,-1 0 1 0 0,1 0 0 0 0,-1 0-1 0 0,1 0 1 0 0,-1 0 0 0 0,1 0-1 0 0,-1 0 1 0 0,1 0 0 0 0,0 0 1 0 0,8-1-48 0 0,-3-5 65 0 0,-4 2-30 0 0,3 1-60 0 0,0 2-27 0 0,2 1-54 0 0,-3-1 20 0 0,0 0 46 0 0,6-4-39 0 0,-6 2 74 0 0,0 1-35 0 0,3 0-118 0 0,-1 0-73 0 0,-2 2 94 0 0,0 0-35 0 0,-1 0 13 0 0,7 0-118 0 0,-6 0 148 0 0,1 0-90 0 0,-3 0 88 0 0,0 0-36 0 0,1 0-41 0 0,0 0-44 0 0,0 0-129 0 0,0 0-71 0 0,1 0-61 0 0,0 0-50 0 0,2 0-316 0 0,2 0-541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6:55.4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237 393 5840 0 0,'0'0'132'0'0,"0"0"17"0"0,-2 0 11 0 0,-22-1-66 0 0,12 1-40 0 0,6 3-35 0 0,1 4 10 0 0,2-2 68 0 0,-8-3 70 0 0,11-3-154 0 0,-1 1 1 0 0,1 0-1 0 0,-1 0 0 0 0,1 0 1 0 0,-1 0-1 0 0,1 0 0 0 0,-1 0 1 0 0,1 0-1 0 0,-1 0 0 0 0,1 0 1 0 0,-1 0-1 0 0,1 0 0 0 0,-1 1 1 0 0,1-1-1 0 0,-1 0 0 0 0,1 0 0 0 0,0 0 1 0 0,-1 1-1 0 0,1-1 0 0 0,-1 0 1 0 0,1 0-1 0 0,-1 1 0 0 0,1-1 1 0 0,0 0-1 0 0,-1 1 0 0 0,1-1 1 0 0,0 1-1 0 0,-1-1 0 0 0,1 0 1 0 0,0 1-1 0 0,0-1 0 0 0,-1 1-13 0 0,-3 6 209 0 0,-7-2 95 0 0,6 5-66 0 0,-5-4-22 0 0,3 5-16 0 0,7-10-187 0 0,-1 0 0 0 0,1 0 0 0 0,-1 0 1 0 0,1 0-1 0 0,-1 0 0 0 0,1 0 1 0 0,-1 0-1 0 0,0 0 0 0 0,1 0 1 0 0,-1 0-1 0 0,0-1 0 0 0,0 1 0 0 0,0 0 1 0 0,0 0-1 0 0,0-1 0 0 0,0 1-13 0 0,-4 1 51 0 0,5-1-40 0 0,-1-1 1 0 0,0 0-1 0 0,1 0 1 0 0,-1 1-1 0 0,0-1 1 0 0,1 0-1 0 0,-1 1 1 0 0,1-1 0 0 0,-1 1-1 0 0,1-1 1 0 0,-1 1-1 0 0,1-1 1 0 0,-1 1-1 0 0,1-1 1 0 0,-1 1-1 0 0,1-1 1 0 0,0 1-1 0 0,-1 0 1 0 0,1-1-1 0 0,0 1 1 0 0,-1-1-1 0 0,1 1-11 0 0,-2 4 46 0 0,-25 27 280 0 0,23-22-240 0 0,-2 4-2 0 0,-5 9 60 0 0,1-4-50 0 0,5 7-6 0 0,-6-5-6 0 0,6 5-2 0 0,-1-10-21 0 0,5-13-38 0 0,0 0 0 0 0,-1 1 0 0 0,1-1 0 0 0,1 0 0 0 0,-1 1 0 0 0,0-1-1 0 0,1 1 1 0 0,0 1-21 0 0,0 12 134 0 0,0 14 54 0 0,0-11-39 0 0,-1-5-77 0 0,2 29 143 0 0,1-29-151 0 0,0-10-25 0 0,1 1 1 0 0,-1-1 0 0 0,1 0 0 0 0,0 0-1 0 0,0 0-39 0 0,8 0 82 0 0,-5 7-6 0 0,-6-11-71 0 0,1 0 0 0 0,-1 0 0 0 0,1 0 0 0 0,-1 0 0 0 0,1 0 0 0 0,0 0 0 0 0,-1 0 0 0 0,1 0 0 0 0,0-1 1 0 0,-1 1-1 0 0,1 0 0 0 0,0 0 0 0 0,0 0 0 0 0,0-1 0 0 0,0 1 0 0 0,0 0-5 0 0,4 0 36 0 0,1 0 1 0 0,-1 0-1 0 0,0 0 1 0 0,1-1-1 0 0,-1 0 1 0 0,0 0-1 0 0,4-1-36 0 0,8-2 84 0 0,16-19 127 0 0,-24 15-184 0 0,-3-4 23 0 0,-4 6-26 0 0,27-29 120 0 0,-24 27-128 0 0,22-35 40 0 0,-1 2 8 0 0,11-26-64 0 0,-13 26 7 0 0,-8 15-30 0 0,-7 8-62 0 0,-2 3-53 0 0,-3-1-79 0 0,0-2-64 0 0,0 0 34 0 0,-1 6 18 0 0,0 2-44 0 0,2 0-105 0 0,-2 3-16 0 0,0 0-82 0 0,2-4-358 0 0,-1 1-97 0 0,2-3-302 0 0,0 0-44 0 0,-2 4 414 0 0</inkml:trace>
  <inkml:trace contextRef="#ctx0" brushRef="#br0" timeOffset="324.67">364 30 4208 0 0,'0'0'124'0'0,"0"-3"-8"0"0,0 3-115 0 0,0-1 1 0 0,0 0 0 0 0,0 1-1 0 0,0-1 1 0 0,-1 0-1 0 0,1 0 1 0 0,0 1 0 0 0,0-1-1 0 0,0 0 1 0 0,0 1-1 0 0,-1-1 1 0 0,1 1 0 0 0,0-1-1 0 0,-1 0 1 0 0,1 1-2 0 0,-5-3 6 0 0,-1 0 36 0 0,6 3 133 0 0,-1-1-109 0 0,1 0-87 0 0,-1-1-260 0 0,1 1 214 0 0,0 0 113 0 0,0 0 30 0 0,0 1 43 0 0,0-1 28 0 0,0 1 44 0 0,0 0 46 0 0,0-1 53 0 0,0 1 55 0 0,0 0 60 0 0,0-1 64 0 0,0 1 68 0 0,0 13-207 0 0,0 26 496 0 0,0-26-567 0 0,0 1-35 0 0,0-4-76 0 0,1 4 75 0 0,6-1 35 0 0,-1-1-10 0 0,-4 2-44 0 0,-2-10-170 0 0,0 0 0 0 0,1 0-1 0 0,-1 0 1 0 0,1 0-1 0 0,0 0 1 0 0,1-1 0 0 0,-1 1-1 0 0,1 0 1 0 0,-1-1-1 0 0,3 4-33 0 0,0 7 120 0 0,-5 8-13 0 0,0-14-50 0 0,1 15 149 0 0,0 2-6 0 0,2-7-10 0 0,4-2-56 0 0,0 0-6 0 0,-4 2 52 0 0,-2 62 414 0 0,0 0-97 0 0,0 10-20 0 0,0 118 539 0 0,0-135-610 0 0,0-70-316 0 0,0-3-2 0 0,0 0-3 0 0,3 0-22 0 0,-2 0-34 0 0,1 0-42 0 0,1 0-62 0 0,0 0-51 0 0,8-1-434 0 0,-8 1 354 0 0,-1-1 121 0 0,-1 0 41 0 0,-1 0 0 0 0,1 1 1 0 0,-1-1 0 0 0,1 0 0 0 0,-1 0 0 0 0,0 0 0 0 0,0 1 0 0 0,1-1-1 0 0,-1 0 1 0 0,0 0 0 0 0,0 0 0 0 0,0 0 0 0 0,0 1 0 0 0,0-1 0 0 0,0-1 43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06.4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95 7800 0 0,'0'0'174'0'0,"0"0"29"0"0,0 0 13 0 0,-3 0-31 0 0,-5 0-120 0 0,5 0-10 0 0,1 0 80 0 0,2 0 153 0 0,0 0 257 0 0,0 0 21 0 0,0 0-20 0 0,0 0-88 0 0,0 0-40 0 0,0 0-8 0 0,0 0-37 0 0,0 0-145 0 0,2 0-61 0 0,-1 0-158 0 0,0 0 0 0 0,-1 0 0 0 0,1 0 1 0 0,-1 0-1 0 0,1 0 0 0 0,0 0 0 0 0,-1 0 0 0 0,1-1 1 0 0,-1 1-1 0 0,1 0 0 0 0,-1 0 0 0 0,1-1 1 0 0,-1 1-1 0 0,1 0 0 0 0,-1-1 0 0 0,1 1 0 0 0,-1 0 1 0 0,1-1-1 0 0,-1 1 0 0 0,0-1 0 0 0,1 1 1 0 0,-1-1-1 0 0,0 1 0 0 0,1-1-9 0 0,-1 0 8 0 0,1 1 0 0 0,-1-1 0 0 0,1 1 0 0 0,-1-1 0 0 0,1 0 0 0 0,-1 1 0 0 0,1-1 0 0 0,-1 1 0 0 0,1-1 1 0 0,-1 1-1 0 0,1 0 0 0 0,0-1 0 0 0,-1 1 0 0 0,1 0 0 0 0,0-1 0 0 0,0 1 0 0 0,-1 0 0 0 0,1 0 0 0 0,0 0 0 0 0,-1-1 0 0 0,1 1 0 0 0,0 0 0 0 0,0 0 0 0 0,-1 0 0 0 0,1 0-8 0 0,19 0 113 0 0,5 0-16 0 0,-23 0-88 0 0,-1 0 1 0 0,1 0 0 0 0,0 0 0 0 0,0 0-1 0 0,-1 0 1 0 0,1-1 0 0 0,-1 1 0 0 0,1-1-1 0 0,0 1 1 0 0,-1-1 0 0 0,1 0 0 0 0,-1 0 0 0 0,1 1-1 0 0,-1-2-9 0 0,12-4 54 0 0,-4 5-15 0 0,1 0 0 0 0,0 0 0 0 0,-1 1 0 0 0,1 0 0 0 0,1 0-39 0 0,4 1 33 0 0,-1-1-15 0 0,-10 0-9 0 0,0 0 0 0 0,0 0 0 0 0,0 0 0 0 0,0-1-1 0 0,0 1 1 0 0,0-1 0 0 0,1 0-9 0 0,10-5 17 0 0,-12 5-10 0 0,1 0 0 0 0,-1 0 0 0 0,0 0 0 0 0,1 0 0 0 0,-1 0 0 0 0,1 1 0 0 0,-1-1 0 0 0,1 1 0 0 0,0 0-7 0 0,4-1 2 0 0,-1 0 1 0 0,1 0-1 0 0,0 0 0 0 0,-1-1 0 0 0,1-1 0 0 0,0 1-2 0 0,17-6 1 0 0,-9 4-7 0 0,-5 1-35 0 0,0 0-37 0 0,1 1-43 0 0,1 1-49 0 0,-3 1-52 0 0,-1-1 80 0 0,0 0 47 0 0,10-3-60 0 0,-12 3 58 0 0,-1-1-42 0 0,0 1-64 0 0,1-1-80 0 0,0 1-98 0 0,0 0-112 0 0,-3 1 198 0 0,0-1-34 0 0,0 1-37 0 0,1 0-38 0 0,-1 0-42 0 0,1 0-42 0 0,12 0-1048 0 0,11 0-862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06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34 5248 0 0,'-3'0'152'0'0,"-5"-2"-40"0"0,5-2-64 0 0,3 4-47 0 0,0-1 0 0 0,0 1 0 0 0,0 0 0 0 0,0-1 1 0 0,0 1-1 0 0,-1-1 0 0 0,1 1 0 0 0,0 0 0 0 0,0-1 1 0 0,-1 1-1 0 0,1 0 0 0 0,0-1 0 0 0,0 1 0 0 0,-1 0 1 0 0,1 0-1 0 0,0-1 0 0 0,-1 1 0 0 0,1 0 0 0 0,-1 0 0 0 0,1 0 1 0 0,-1-1-2 0 0,-2 0 10 0 0,0 1 0 0 0,0-1 0 0 0,0 0 0 0 0,-1 1 0 0 0,1 0 0 0 0,0 0-1 0 0,-3 0-9 0 0,-1 0 142 0 0,0 0 34 0 0,-26 0 821 0 0,32 0-955 0 0,0 0-1 0 0,0-1 0 0 0,0 1 1 0 0,0 0-1 0 0,0 0 1 0 0,0-1-1 0 0,0 1 0 0 0,0 0 1 0 0,0-1-1 0 0,0 1 1 0 0,0-1-1 0 0,1 0 0 0 0,-1 1 1 0 0,0-1-1 0 0,0 1 1 0 0,1-1-1 0 0,-1 0 0 0 0,0 0-41 0 0,0 0 29 0 0,1 1-1 0 0,-1-1 0 0 0,0 0 0 0 0,1 1 1 0 0,-1-1-1 0 0,0 0 0 0 0,0 1 1 0 0,1-1-1 0 0,-1 1 0 0 0,0 0 0 0 0,0-1 1 0 0,0 1-1 0 0,0-1 0 0 0,0 1 0 0 0,1 0 1 0 0,-1 0-1 0 0,0 0 0 0 0,0-1 0 0 0,0 1 1 0 0,0 0-1 0 0,0 0 0 0 0,0 0 1 0 0,0 1-1 0 0,0-1 0 0 0,0 0 0 0 0,0 0 1 0 0,0 0-1 0 0,1 1 0 0 0,-1-1 0 0 0,0 0 1 0 0,0 1-1 0 0,0-1 0 0 0,0 1 0 0 0,0-1 1 0 0,1 1-29 0 0,-8 4 194 0 0,6-4-158 0 0,1 0-1 0 0,-1-1 1 0 0,1 1-1 0 0,0 0 0 0 0,-1 0 1 0 0,0-1-1 0 0,1 1 1 0 0,-1-1-1 0 0,1 1 1 0 0,-1-1-1 0 0,0 0 1 0 0,1 1-1 0 0,-1-1 0 0 0,0 0-35 0 0,-9 0 188 0 0,8-1-131 0 0,0 1 0 0 0,0 0 0 0 0,0 0 0 0 0,0 0 0 0 0,0 1 0 0 0,0-1 1 0 0,0 1-1 0 0,0 0 0 0 0,0-1 0 0 0,0 1 0 0 0,-2 2-57 0 0,-12 9 332 0 0,3 1-144 0 0,-11 11 33 0 0,22-21-191 0 0,0 0 1 0 0,0 1-1 0 0,0 0 1 0 0,0-1 0 0 0,0 4-31 0 0,-16 27 192 0 0,17-30-176 0 0,0 0 0 0 0,0 0 0 0 0,0 0 0 0 0,0 1 0 0 0,1-1 0 0 0,0 1 0 0 0,-1-1 0 0 0,2 1 0 0 0,-1-1 0 0 0,1 1 0 0 0,-1 0 0 0 0,1 2-16 0 0,0 2 38 0 0,-1 0 1 0 0,0 0-1 0 0,-1 0 0 0 0,-2 7-38 0 0,2-10 18 0 0,1 0-1 0 0,-1 0 1 0 0,1 0-1 0 0,0 1 1 0 0,1-1-1 0 0,-1 0 0 0 0,1 1 1 0 0,1-1-1 0 0,-1 0 1 0 0,2 7-18 0 0,3 3 32 0 0,-3-9-15 0 0,0 0 0 0 0,-1 0 0 0 0,1 0 0 0 0,-1 0 0 0 0,-1 2-17 0 0,0-6 5 0 0,1 1-1 0 0,-1-1 1 0 0,0 0 0 0 0,1 0-1 0 0,-1 0 1 0 0,1 1 0 0 0,0-1 0 0 0,0 0-1 0 0,1 0 1 0 0,0 2-5 0 0,3 5 17 0 0,10 38 47 0 0,-13-43-55 0 0,0 0 0 0 0,1-1 0 0 0,-1 1 1 0 0,1 0-1 0 0,0-1 0 0 0,0 1 0 0 0,0-1 0 0 0,1 0 0 0 0,-1 0 1 0 0,1-1-1 0 0,3 4-9 0 0,4 3 27 0 0,-9-8-23 0 0,0 0-1 0 0,0-1 1 0 0,0 0 0 0 0,0 1-1 0 0,0-1 1 0 0,0 0-1 0 0,0 0 1 0 0,0 0 0 0 0,0 0-1 0 0,0 0 1 0 0,1-1 0 0 0,-1 1-1 0 0,0-1 1 0 0,1 1-4 0 0,10 2 26 0 0,0 3-9 0 0,-2 0 15 0 0,-1-5 25 0 0,7-1 101 0 0,16-1 82 0 0,-31 1-221 0 0,0-1-1 0 0,1 1 1 0 0,-1-1-1 0 0,0 0 1 0 0,0 0-1 0 0,0 0 1 0 0,0 0-1 0 0,0 0 0 0 0,0 0 1 0 0,0-1-1 0 0,0 1 1 0 0,0-1-1 0 0,0 0-18 0 0,11-11 151 0 0,-7 6-52 0 0,0 1 1 0 0,0 0 0 0 0,1 0 0 0 0,5-3-100 0 0,-3 4 58 0 0,-8 4-44 0 0,1 0 0 0 0,-1 0-1 0 0,1 0 1 0 0,-1 0 0 0 0,0 0 0 0 0,1 0 0 0 0,-1 0 0 0 0,0 0-1 0 0,1-2-13 0 0,7-14 130 0 0,-7 11-89 0 0,1 0 1 0 0,1 0 0 0 0,-1 0-1 0 0,3-3-41 0 0,-2 4 33 0 0,0-1-1 0 0,-1 0 1 0 0,1 0-1 0 0,-1 0 0 0 0,-1 0 1 0 0,2-3-33 0 0,1-22 85 0 0,-1 14-47 0 0,-1 11-20 0 0,-2-1 0 0 0,1 1 0 0 0,-1-1 0 0 0,0 0 0 0 0,0 1 0 0 0,-1-1-18 0 0,0-151 197 0 0,0 156-194 0 0,0 1 0 0 0,0-1 0 0 0,-1 0 0 0 0,1 1 0 0 0,0-1 0 0 0,-1 1 0 0 0,1-1 0 0 0,-1 0 0 0 0,0 1 0 0 0,1-1 1 0 0,-1 1-1 0 0,0-1 0 0 0,0 1 0 0 0,0 0-3 0 0,-4-7 21 0 0,-11-24-24 0 0,15 26-15 0 0,1-1-14 0 0,-4 2-56 0 0,-7-6-10 0 0,8 9-68 0 0,0 1 64 0 0,-1 0 31 0 0,-1 2-12 0 0,5-1 49 0 0,-3 0-449 0 0,1 0 65 0 0,0 0 57 0 0,0 0 47 0 0,0 0-164 0 0,0 0-490 0 0,0 0 494 0 0,2 0 196 0 0,-1 0-36 0 0,-1 0-1354 0 0,1 0-942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07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8408 0 0,'0'0'190'0'0,"0"0"28"0"0,0 0 8 0 0,2 0 36 0 0,-1 0-240 0 0,-1 0 0 0 0,1 0 0 0 0,-1 0 0 0 0,1 0 0 0 0,0 0 0 0 0,-1 1 0 0 0,1-1-1 0 0,-1 0 1 0 0,1 0 0 0 0,-1 0 0 0 0,1 1 0 0 0,-1-1 0 0 0,1 0 0 0 0,-1 1 0 0 0,1-1 0 0 0,-1 0 0 0 0,1 1 0 0 0,-1-1 0 0 0,1 0 0 0 0,-1 1 0 0 0,0-1 0 0 0,1 1 0 0 0,-1-1 0 0 0,1 1-22 0 0,-1 0 26 0 0,0 0 1 0 0,1-1-1 0 0,-1 1 0 0 0,1-1 0 0 0,-1 1 1 0 0,1-1-1 0 0,-1 1 0 0 0,1-1 0 0 0,0 1 1 0 0,-1-1-1 0 0,1 1 0 0 0,-1-1 0 0 0,1 0 1 0 0,0 1-1 0 0,0-1 0 0 0,-1 0 1 0 0,1 0-1 0 0,0 1 0 0 0,-1-1 0 0 0,1 0 1 0 0,0 0-1 0 0,0 0 0 0 0,-1 0 0 0 0,1 0 1 0 0,0 0-27 0 0,7 1 205 0 0,-1 1-45 0 0,0 2-15 0 0,0 5 13 0 0,-5-4-94 0 0,-1-5-48 0 0,-1 1-1 0 0,0 0 0 0 0,0-1 0 0 0,1 1 0 0 0,-1-1 1 0 0,0 1-1 0 0,1 0 0 0 0,-1-1 0 0 0,1 1 1 0 0,-1-1-1 0 0,1 1 0 0 0,-1-1 0 0 0,1 1 1 0 0,-1-1-1 0 0,1 0 0 0 0,-1 1 0 0 0,1-1 1 0 0,0 0-1 0 0,-1 1 0 0 0,1-1 0 0 0,-1 0 0 0 0,1 1-15 0 0,4 1 61 0 0,-3-1-33 0 0,1 0 0 0 0,-1 1 0 0 0,-1-1 0 0 0,1 1 0 0 0,0-1-1 0 0,0 1 1 0 0,-1-1 0 0 0,1 1-28 0 0,16 27 378 0 0,-5-8-147 0 0,-6-8-140 0 0,2 11 118 0 0,-1 0-1 0 0,-1-11-116 0 0,6 11 128 0 0,-6-2-69 0 0,-6-15-100 0 0,2 1 0 0 0,-1-1 0 0 0,4 6-51 0 0,4 6 69 0 0,-6-13-41 0 0,0 1 0 0 0,-1 0-1 0 0,0 0 1 0 0,0 0-28 0 0,-2-3 22 0 0,0 0 1 0 0,0 0-1 0 0,0 0 1 0 0,-1 0-1 0 0,0 0 0 0 0,0 1-22 0 0,1-2 16 0 0,-1 1-1 0 0,0-1 1 0 0,1 1-1 0 0,0-1 0 0 0,0 0 1 0 0,0 1-1 0 0,0-1 1 0 0,1 2-16 0 0,4 10 62 0 0,-1 11 26 0 0,1-12-32 0 0,-5-13-49 0 0,0 0-1 0 0,0 1 1 0 0,-1-1-1 0 0,1 1 1 0 0,0-1-1 0 0,-1 1 1 0 0,1-1-1 0 0,-1 1 1 0 0,0-1-1 0 0,1 1 1 0 0,-1-1-1 0 0,0 1 1 0 0,0 0-7 0 0,0 12 25 0 0,-1-11-17 0 0,1 0 0 0 0,0-1 0 0 0,0 1 1 0 0,0 0-1 0 0,1 0 0 0 0,-1 0 0 0 0,1 0 0 0 0,-1-1 0 0 0,2 3-8 0 0,-1-2 21 0 0,1 0-1 0 0,-1-1 1 0 0,1 1 0 0 0,0-1-1 0 0,0 0 1 0 0,0 1 0 0 0,1 0-21 0 0,-2-2 10 0 0,1 0-3 0 0,-1 0 0 0 0,0 1 0 0 0,0-1 0 0 0,0 0 0 0 0,-1 0 0 0 0,1 1 0 0 0,0-1 0 0 0,0 0 1 0 0,0 2-8 0 0,1 4 50 0 0,-1 3 42 0 0,-2-7-53 0 0,0 0 101 0 0,0 1 140 0 0,2-5-3 0 0,1-2-175 0 0,1-3-43 0 0,1-2-56 0 0,2-3-71 0 0,1-3 145 0 0,1-3-58 0 0,-5 1-6 0 0,0 0 34 0 0,2 9-37 0 0,-4 5-9 0 0,0 1 0 0 0,-1-1-1 0 0,1 1 1 0 0,0-1 0 0 0,0 1 0 0 0,-1-1 0 0 0,1 1-1 0 0,-1-1 1 0 0,1 0 0 0 0,-1 1 0 0 0,0-1 0 0 0,1 0 0 0 0,-1 1-1 0 0,0-1 1 0 0,0-1-1 0 0,-1-6 16 0 0,1 5-12 0 0,-1 0 0 0 0,1 1 0 0 0,0-1 1 0 0,1 0-1 0 0,-1 1 0 0 0,0-1 0 0 0,1 0 0 0 0,0 1 1 0 0,0-2-5 0 0,4-6 0 0 0,-4 8 1 0 0,1 0 0 0 0,-1 0 0 0 0,0 0 0 0 0,0 0 0 0 0,0 0 0 0 0,-1 0 0 0 0,1 0 0 0 0,-1-1 0 0 0,1 1 0 0 0,-1-2-1 0 0,1-8 17 0 0,1 0 0 0 0,1 1 0 0 0,0-1 0 0 0,1 1 0 0 0,5-11-17 0 0,-2 3 61 0 0,-2-16 87 0 0,-2 25-122 0 0,3-8 11 0 0,1 4-44 0 0,8-14-152 0 0,-4 22 78 0 0,-9 7 72 0 0,-1 0 1 0 0,0-1-1 0 0,0 1 0 0 0,0-1 1 0 0,0 1-1 0 0,0-1 0 0 0,0 0 0 0 0,-1 1 1 0 0,1-1-1 0 0,0 0 0 0 0,0 0 1 0 0,0 1-1 0 0,-1-1 0 0 0,1 0 1 0 0,0 0-1 0 0,0 0 9 0 0,4-11-118 0 0,-2 5 61 0 0,0 3-12 0 0,1-1-31 0 0,2-2-57 0 0,4-3-129 0 0,-7 7 41 0 0,0 2 80 0 0,4 0-127 0 0,-4 1 90 0 0,-2 0 48 0 0,1 0-50 0 0,1-2-285 0 0,0-1-118 0 0,-1 2 88 0 0,0-1-45 0 0,1-1-659 0 0,-1 1-515 0 0,-2 1-982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08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0 254 6160 0 0,'0'0'133'0'0,"3"0"23"0"0,5 0-41 0 0,0 0-40 0 0,5 0 55 0 0,-4-1-95 0 0,7-6-25 0 0,-12 4 46 0 0,1 1 57 0 0,0 0 79 0 0,0 1 97 0 0,1-1 443 0 0,4-9 32 0 0,-8 10-486 0 0,-1 0-54 0 0,0 0-49 0 0,1 0-42 0 0,-1 1-22 0 0,1 0-43 0 0,-1 0-29 0 0,2 0-31 0 0,0 0 9 0 0,-1-1 26 0 0,-1 1 34 0 0,12-11 284 0 0,-11 9-109 0 0,0-1-93 0 0,-2 0-58 0 0,0-1-54 0 0,0 0-15 0 0,1 2 41 0 0,0 1-52 0 0,0 0 0 0 0,-1 0 0 0 0,1-1 0 0 0,0 1 0 0 0,0 0 0 0 0,0 0 0 0 0,0 0 0 0 0,0 1 0 0 0,1-1 0 0 0,-1 0 0 0 0,0 0 0 0 0,0 1 0 0 0,0-1 0 0 0,1 0-21 0 0,-1 1 14 0 0,0 0 0 0 0,-1-1 0 0 0,1 1 0 0 0,0 0 0 0 0,-1 0 0 0 0,1-1 0 0 0,0 1 0 0 0,-1-1 0 0 0,1 1 0 0 0,-1-1 0 0 0,1 1 1 0 0,-1-1-1 0 0,1 1 0 0 0,-1-1 0 0 0,1 1 0 0 0,-1-1 0 0 0,1 0 0 0 0,-1 1 0 0 0,0-1 0 0 0,1 0 0 0 0,-1 1 0 0 0,0-1 0 0 0,0 0 0 0 0,1 1 0 0 0,-1-1 1 0 0,0 0-1 0 0,0 0-14 0 0,3-4 198 0 0,10-16 31 0 0,0 0-24 0 0,-10 16-81 0 0,-3-11-31 0 0,1 8-44 0 0,-1 7-48 0 0,0 1-1 0 0,0 0 1 0 0,0 0 0 0 0,0 0 0 0 0,0-1 0 0 0,0 1-1 0 0,1 0 1 0 0,-1 0 0 0 0,0 0 0 0 0,0-1 0 0 0,0 1-1 0 0,0 0 1 0 0,0 0 0 0 0,0 0 0 0 0,0 0-1 0 0,1 0 1 0 0,-1-1 0 0 0,0 1 0 0 0,0 0 0 0 0,0 0-1 0 0,0 0 1 0 0,1 0 0 0 0,-1 0 0 0 0,0 0 0 0 0,0 0-1 0 0,0 0 1 0 0,1 0 0 0 0,-1-1 0 0 0,0 1-1 0 0,0 0 1 0 0,0 0 0 0 0,1 0-1 0 0,6-3 18 0 0,-7 2-13 0 0,1 0-1 0 0,-1 1 1 0 0,0-1-1 0 0,1 0 1 0 0,-1 0-1 0 0,0 0 1 0 0,0 1 0 0 0,0-1-1 0 0,0 0 1 0 0,1 0-1 0 0,-1 0 1 0 0,0 0-1 0 0,0 0 1 0 0,-1 0-5 0 0,1-17 59 0 0,0 11-51 0 0,0 5 3 0 0,0-5 31 0 0,-2-6-21 0 0,-9-1 33 0 0,6 12-1 0 0,-8 2-42 0 0,-8-1-11 0 0,21 1 0 0 0,0 0 0 0 0,0 0 0 0 0,-1 0 0 0 0,1-1 0 0 0,0 1 0 0 0,0 0 0 0 0,0 0 0 0 0,0 0 0 0 0,0 0 0 0 0,0 0 0 0 0,0 0 0 0 0,0 0 0 0 0,-1 0 0 0 0,1 0 0 0 0,0 0 0 0 0,0 0 0 0 0,0 0 0 0 0,0 0 0 0 0,0 0 0 0 0,0 0 0 0 0,0 0 0 0 0,0 0 0 0 0,-1 0 0 0 0,1 0 0 0 0,0 0 0 0 0,0 0 0 0 0,0 0 0 0 0,0 1 0 0 0,0-1 0 0 0,0 0 0 0 0,0 0 0 0 0,0 0 0 0 0,0 0 0 0 0,-1 0 0 0 0,1 0 0 0 0,0 0 0 0 0,0 0 0 0 0,0 0 0 0 0,0 0 0 0 0,0 0 0 0 0,0 0 0 0 0,0 1 0 0 0,0-1 0 0 0,0 0 0 0 0,0 0 0 0 0,-9 13 0 0 0,2-8 2 0 0,6-5-3 0 0,1 0 1 0 0,0 0 0 0 0,-1 0-1 0 0,1 1 1 0 0,-1-1-1 0 0,1 0 1 0 0,0 0-1 0 0,-1 1 1 0 0,1-1-1 0 0,0 0 1 0 0,0 1-1 0 0,-1-1 1 0 0,1 0-1 0 0,0 1 1 0 0,0-1 0 0 0,-1 0-1 0 0,1 1 1 0 0,0-1-1 0 0,0 0 1 0 0,0 1-1 0 0,0-1 1 0 0,0 1-1 0 0,-1-1 1 0 0,1 0-1 0 0,0 1 1 0 0,0-1-1 0 0,0 1 1 0 0,0-1 0 0 0,0 1-1 0 0,0-1 1 0 0,0 1 0 0 0,-2 4-48 0 0,1-4 47 0 0,-1 0 0 0 0,1 0 1 0 0,0 1-1 0 0,0-1 0 0 0,0 0 1 0 0,0 1-1 0 0,0-1 0 0 0,1 1 1 0 0,-1-1-1 0 0,0 1 0 0 0,1-1 1 0 0,-1 1-1 0 0,1 0 0 0 0,-1-1 1 0 0,1 1-1 0 0,0 0 0 0 0,0-1 1 0 0,0 2 0 0 0,0-1 0 0 0,-1-1 0 0 0,1 1 0 0 0,0 0 0 0 0,0 0 0 0 0,-1-1 0 0 0,1 1 0 0 0,-1 0 0 0 0,0 0 0 0 0,1-1 0 0 0,-1 1 0 0 0,0-1 0 0 0,0 1 0 0 0,0 0 0 0 0,0-1 0 0 0,0 1 0 0 0,0-1 0 0 0,0 1 0 0 0,0-1 0 0 0,1 1 0 0 0,-1 0 0 0 0,0-1 0 0 0,1 1 0 0 0,0 0 0 0 0,-1 0 0 0 0,1-1 0 0 0,0 1 0 0 0,0 0 0 0 0,0 1 0 0 0,0-1 0 0 0,0 1 0 0 0,-1-1 0 0 0,1 1 0 0 0,-1-1 0 0 0,1 1 0 0 0,-1-1 0 0 0,0 1 0 0 0,0-1 0 0 0,0 1 0 0 0,-1 1 0 0 0,1-2 0 0 0,0 0 0 0 0,0 1 0 0 0,0-1 0 0 0,0 0 0 0 0,0 1 0 0 0,0-1 0 0 0,1 1 0 0 0,0-1 0 0 0,-1 1 0 0 0,1 0 0 0 0,0 1 0 0 0,0-1 1 0 0,0-1 1 0 0,0 1 0 0 0,0 0-1 0 0,-1-1 1 0 0,1 1 0 0 0,-1-1-1 0 0,0 1 1 0 0,0-1 0 0 0,0 0-1 0 0,0 1 1 0 0,-1 1-2 0 0,1-2 5 0 0,0 0-1 0 0,0 1 1 0 0,0-1 0 0 0,0 1 0 0 0,0-1-1 0 0,1 1 1 0 0,-1-1 0 0 0,1 1 0 0 0,0-1 0 0 0,-1 1-1 0 0,1 1-4 0 0,0 21 98 0 0,0 29 62 0 0,0-52-154 0 0,1 0 1 0 0,-1-1 0 0 0,0 1 0 0 0,0 0 0 0 0,1-1 0 0 0,-1 1-1 0 0,1-1 1 0 0,-1 1 0 0 0,1-1 0 0 0,0 1 0 0 0,0-1 0 0 0,0 1-1 0 0,-1-1 1 0 0,2 1-7 0 0,2 6 22 0 0,2 5 2 0 0,0-9 12 0 0,-5-3-35 0 0,-1-1 0 0 0,1 0 1 0 0,-1 0-1 0 0,0 1 1 0 0,1-1-1 0 0,-1 0 0 0 0,1 1 1 0 0,-1-1-1 0 0,0 0 0 0 0,1 1 1 0 0,-1-1-1 0 0,0 0 1 0 0,1 1-1 0 0,-1-1 0 0 0,0 1 1 0 0,0-1-1 0 0,1 1 1 0 0,-1-1-1 0 0,0 1 0 0 0,0-1 1 0 0,0 0-1 0 0,0 1 0 0 0,0-1 1 0 0,0 1-1 0 0,0-1 1 0 0,0 1-1 0 0,0-1 0 0 0,0 1 1 0 0,0-1-1 0 0,0 1 1 0 0,0-1-1 0 0,0 1-1 0 0,0 0 2 0 0,0-1 0 0 0,-1 1-1 0 0,1-1 1 0 0,0 1 0 0 0,0-1 0 0 0,0 1 0 0 0,0-1 0 0 0,0 1-1 0 0,0-1 1 0 0,0 1 0 0 0,0-1 0 0 0,1 1 0 0 0,-1-1-1 0 0,0 1 1 0 0,0-1 0 0 0,0 1 0 0 0,0-1 0 0 0,1 1 0 0 0,-1-1-1 0 0,0 1 1 0 0,1-1 0 0 0,-1 1 0 0 0,0-1 0 0 0,1 0 0 0 0,-1 1-1 0 0,0-1 1 0 0,1 0 0 0 0,-1 1 0 0 0,0-1 0 0 0,1 0 0 0 0,-1 0-1 0 0,1 1 1 0 0,-1-1 0 0 0,1 0 0 0 0,-1 0 0 0 0,1 0-1 0 0,-1 1 1 0 0,1-1-2 0 0,6 3 8 0 0,6 7 46 0 0,-6-6 8 0 0,2-5-59 0 0,-7 1 6 0 0,9 0 15 0 0,-7 1-11 0 0,-1-1 1 0 0,1 0-1 0 0,0 0 1 0 0,-1 0-1 0 0,1-1 0 0 0,0 1 1 0 0,-1-1-1 0 0,5-1-13 0 0,39-24 133 0 0,-34 21-119 0 0,-5-8-14 0 0,-7 12-154 0 0,0 0 63 0 0,0 0 52 0 0,0 0 43 0 0,0 0 95 0 0,1-1 166 0 0,-1 2-175 0 0,1-1-49 0 0,-1 0-75 0 0,0 0-32 0 0,1 1-42 0 0,-1-1-46 0 0,0 1-51 0 0,1-1-30 0 0,-1 0-50 0 0,1 0-54 0 0,0 1-59 0 0,0-1-61 0 0,0 0-67 0 0,0-1-69 0 0,0 1-75 0 0,7-3-1032 0 0,9-5-977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08.3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0 142 7080 0 0,'3'0'157'0'0,"-2"0"-149"0"0,-1 0-1 0 0,0 0 1 0 0,1 0 0 0 0,-1 0-1 0 0,1 0 1 0 0,-1 0 0 0 0,1 0-1 0 0,-1 0 1 0 0,0 0 0 0 0,1 0-1 0 0,-1 0 1 0 0,1 1 0 0 0,-1-1-1 0 0,0 0 1 0 0,1 0 0 0 0,-1 0-1 0 0,0 1 1 0 0,1-1 0 0 0,-1 0-1 0 0,0 0 1 0 0,1 1 0 0 0,-1-1-1 0 0,0 0 1 0 0,1 1 0 0 0,-1-1-1 0 0,0 0 1 0 0,0 1 0 0 0,1-1-1 0 0,-1 0 1 0 0,0 1 0 0 0,0-1-8 0 0,5 7 135 0 0,6 0-3 0 0,-3-3-77 0 0,-1 4-36 0 0,-2 23-19 0 0,-2-26 22 0 0,0-1 39 0 0,4 3 156 0 0,-5-5-162 0 0,-1-1 0 0 0,0 0 0 0 0,1 0 0 0 0,-1 1 1 0 0,0-1-1 0 0,0 0 0 0 0,0 1 0 0 0,0-1 0 0 0,0 1 0 0 0,0 0 0 0 0,-1-1 1 0 0,1 1-1 0 0,0 0 0 0 0,-1-1 0 0 0,0 1 0 0 0,1 0 0 0 0,-1 0 1 0 0,0-1-1 0 0,0 2-55 0 0,1 4 334 0 0,1-1-46 0 0,3 4 188 0 0,-4-8-410 0 0,0-1 0 0 0,0 1 0 0 0,0-1 0 0 0,0 1 0 0 0,-1 0 0 0 0,1-1 0 0 0,0 1 0 0 0,-1 0 0 0 0,0 0 0 0 0,1-1 0 0 0,-1 1 0 0 0,0 0 0 0 0,0 0-66 0 0,0 5 212 0 0,0-5-143 0 0,0 0 0 0 0,-1 0 0 0 0,2 1 0 0 0,-1-1 0 0 0,0 0 0 0 0,0 0 0 0 0,1 0 0 0 0,-1 0 0 0 0,1 0 0 0 0,0 1-69 0 0,1 1 114 0 0,1 0-3 0 0,1 3 39 0 0,-2-1 29 0 0,-1 0 69 0 0,0-3-79 0 0,-1 2 38 0 0,0 21 507 0 0,0-26-708 0 0,0 0 0 0 0,0 0 0 0 0,0 0 0 0 0,0 0-1 0 0,0 0 1 0 0,0 0 0 0 0,0 0 0 0 0,0 1 0 0 0,0-1-1 0 0,0 0 1 0 0,0 0 0 0 0,0 0 0 0 0,0 0 0 0 0,0 0 0 0 0,0 0-1 0 0,0 0 1 0 0,0 0 0 0 0,0 0 0 0 0,0 0 0 0 0,0 1 0 0 0,0-1-1 0 0,0 0 1 0 0,0 0 0 0 0,0 0 0 0 0,0 0 0 0 0,0 0-1 0 0,0 0 1 0 0,0 0 0 0 0,0 0 0 0 0,0 0 0 0 0,-1 0 0 0 0,1 0-1 0 0,0 0 1 0 0,0 0 0 0 0,0 0 0 0 0,0 1 0 0 0,0-1 0 0 0,0 0-1 0 0,0 0 1 0 0,0 0 0 0 0,0 0 0 0 0,0 0 0 0 0,0 0 0 0 0,-1 0-1 0 0,1 0 1 0 0,0 0 0 0 0,0 0 0 0 0,0 0 0 0 0,0 0-1 0 0,0 0 1 0 0,0 0 0 0 0,0 0 0 0 0,0 0 0 0 0,0 0 0 0 0,0 0-1 0 0,-1 0 1 0 0,1-1-6 0 0,-10 1 322 0 0,7 0-2 0 0,3 3-8 0 0,0 8-35 0 0,0-9-18 0 0,0-2-3 0 0,-2 0-7 0 0,-9 0-29 0 0,8 0-18 0 0,3-2-2 0 0,0 1-189 0 0,1 1-1 0 0,-1-1 0 0 0,0 1 0 0 0,0-1 0 0 0,-1 1 0 0 0,1-1 0 0 0,0 1 0 0 0,0-1 0 0 0,0 1 0 0 0,0-1 1 0 0,0 1-1 0 0,0-1 0 0 0,-1 1 0 0 0,1-1 0 0 0,0 1 0 0 0,0 0 0 0 0,-1-1 0 0 0,1 1 0 0 0,0-1 0 0 0,0 1 0 0 0,-1 0 1 0 0,1-1-1 0 0,-1 1 0 0 0,1 0 0 0 0,0-1 0 0 0,-1 1 0 0 0,1 0 0 0 0,-1 0 0 0 0,1-1 0 0 0,-1 1 0 0 0,1 0 1 0 0,0 0-1 0 0,-1 0 0 0 0,1 0 0 0 0,-1-1 0 0 0,1 1 0 0 0,-1 0 0 0 0,1 0 0 0 0,-1 0 0 0 0,1 0 0 0 0,-1 0 0 0 0,0 0-10 0 0,-4-2 224 0 0,4 0-196 0 0,-1 1-1 0 0,1-1 0 0 0,0 1 0 0 0,0-1 0 0 0,0 1 0 0 0,0-1 1 0 0,1 0-1 0 0,-1 0 0 0 0,0 1 0 0 0,1-1 0 0 0,-1 0 0 0 0,1 0 0 0 0,-1-1-27 0 0,0-12 92 0 0,1 6-102 0 0,0 0-51 0 0,0 6 26 0 0,-1-19-104 0 0,0-1 87 0 0,1 18 49 0 0,0 0 1 0 0,0 1-1 0 0,1-1 1 0 0,-1 0-1 0 0,1 0 0 0 0,1-2 3 0 0,2-3-17 0 0,8-25-26 0 0,-7 27 43 0 0,-4 7-1 0 0,0-1 1 0 0,0 1-1 0 0,0 0 0 0 0,0-1 0 0 0,-1 0 1 0 0,1 1-1 0 0,-1-1 0 0 0,1 1 1 0 0,-1-1-1 0 0,1 1 0 0 0,-1-1 0 0 0,0 0 1 0 0,0 1-1 0 0,0-1 1 0 0,0 0-4 0 0,1 0 0 0 0,-1 1 0 0 0,0-1 1 0 0,0 0-1 0 0,1 1 0 0 0,-1-1 0 0 0,1 1 1 0 0,-1-1-1 0 0,1 0 0 0 0,0 1 0 0 0,0-1 0 0 0,0 1 1 0 0,0 0-1 0 0,0-1 4 0 0,4-6-1 0 0,-2 1 1 0 0,-2 4 0 0 0,0 0 0 0 0,0 1 0 0 0,1-1 0 0 0,-1 0 0 0 0,1 1 0 0 0,0-1 0 0 0,0 1 0 0 0,0 0 0 0 0,0-1 0 0 0,0 1 0 0 0,0 0 0 0 0,0 0 0 0 0,1 0 0 0 0,-1 0 0 0 0,2 0 0 0 0,1 0 0 0 0,-5 2 0 0 0,1 0-1 0 0,0-1 1 0 0,-1 1 0 0 0,1 0 0 0 0,-1-1 0 0 0,1 1-1 0 0,0 0 1 0 0,-1-1 0 0 0,1 1 0 0 0,-1-1-1 0 0,1 1 1 0 0,-1-1 0 0 0,1 1 0 0 0,-1-1 0 0 0,1 1-1 0 0,-1-1 1 0 0,0 0 0 0 0,1 1 0 0 0,-1-1 0 0 0,0 1-1 0 0,0-1 1 0 0,1 0 0 0 0,1-4-7 0 0,6-7-3 0 0,1 3-48 0 0,2 0-46 0 0,2 2-46 0 0,1 1-44 0 0,0 1-43 0 0,1 0-44 0 0,0 0-40 0 0,-1 1-13 0 0,-1 0-34 0 0,-8 3 185 0 0,17-6-325 0 0,-18 6 372 0 0,1 0-33 0 0,1 0-71 0 0,0 0-70 0 0,0 0-83 0 0,1 1-100 0 0,-4 0 148 0 0,0 0-44 0 0,0 0-38 0 0,0 0-33 0 0,1 0-130 0 0,0 0-33 0 0,7 0-1361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09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7800 0 0,'0'0'174'0'0,"0"0"29"0"0,0 0 13 0 0,-2 0-31 0 0,-9 0-106 0 0,9 0 129 0 0,2 0 47 0 0,0 0 1 0 0,0 0-4 0 0,0 0-16 0 0,0 0-4 0 0,0 0 0 0 0,0 0-11 0 0,0 0-44 0 0,-3 3-17 0 0,-1 2-120 0 0,0 2 53 0 0,2-4-53 0 0,1-1 1 0 0,0 1-1 0 0,1 0 0 0 0,-1 0 0 0 0,0-1 0 0 0,1 1 0 0 0,-1 0 1 0 0,1 0-1 0 0,0-1 0 0 0,0 1 0 0 0,0 0-40 0 0,4 12 139 0 0,3-2-44 0 0,-6-10-74 0 0,0 0 0 0 0,0 0 0 0 0,0 0 0 0 0,0 0 0 0 0,-1 0 0 0 0,1 0 0 0 0,-1 3-21 0 0,1 20 150 0 0,-1-20-121 0 0,1 0 0 0 0,0 0 0 0 0,0 0 1 0 0,1 0-1 0 0,0 0 0 0 0,0-1 0 0 0,0 1 1 0 0,2 2-30 0 0,10 29 118 0 0,-9-8-24 0 0,5-8-4 0 0,-4 8 7 0 0,4 2 40 0 0,-5 1 21 0 0,6-1 2 0 0,-6 1-14 0 0,0-16-94 0 0,-3-9-35 0 0,0-1 1 0 0,-1 1 0 0 0,0 0-1 0 0,0-1 1 0 0,0 1 0 0 0,-1 0-18 0 0,1 1 19 0 0,-1 0 1 0 0,1-1 0 0 0,1 1-1 0 0,0 0 1 0 0,0 0-20 0 0,4 15 72 0 0,-4 2 47 0 0,-2-17-66 0 0,1 0 0 0 0,0 0 0 0 0,1 0 0 0 0,0 0 0 0 0,0 1-53 0 0,0-2 50 0 0,0 0 0 0 0,0 1 0 0 0,-1-1 0 0 0,-1 1 0 0 0,1 0-50 0 0,-1 48 279 0 0,0-36-151 0 0,0 2 50 0 0,0-13-167 0 0,0 0 41 0 0,0 6 102 0 0,0 41 285 0 0,0-53-352 0 0,0-3-13 0 0,0 0-8 0 0,0 0-2 0 0,0 0-37 0 0,0 0-42 0 0,0 0-45 0 0,0 0-87 0 0,0 0-156 0 0,0 0-15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09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157 1 4384 0 0,'0'0'127'0'0,"-2"0"-1"0"0,-12 3-79 0 0,6 2 17 0 0,-6 9 130 0 0,10-9-138 0 0,1-3-46 0 0,-1 2 105 0 0,2-1-50 0 0,-2 1-11 0 0,2-3-17 0 0,0 1 60 0 0,-1 1 20 0 0,-1 1 55 0 0,1 0-40 0 0,0 1-1 0 0,-1 0 1 0 0,1 0-1 0 0,1 0 1 0 0,-1 1 0 0 0,-1 4-132 0 0,-5 10 393 0 0,0-4-99 0 0,-2 4 93 0 0,5-6-172 0 0,0 13 89 0 0,1-12-92 0 0,-1 1 0 0 0,4 0-42 0 0,2 3 76 0 0,1 6-1 0 0,-4-3-98 0 0,-2-6-48 0 0,3-13-81 0 0,1 0 1 0 0,0 0 0 0 0,0 1-1 0 0,0-1 1 0 0,1 0 0 0 0,-1 1-1 0 0,1-1 1 0 0,0 0 0 0 0,0 1-1 0 0,0-1 1 0 0,0 1-1 0 0,0-1 1 0 0,1 1-19 0 0,4 12 67 0 0,-3-9-35 0 0,0-1 0 0 0,-1 1 0 0 0,0-1 0 0 0,0 1 0 0 0,0 0 0 0 0,-1 0-32 0 0,0 19 101 0 0,-1 8-26 0 0,5 3-43 0 0,22 71 114 0 0,-21-79-122 0 0,6-8 19 0 0,-6 5-20 0 0,-3-20-7 0 0,0-1-1 0 0,1 1 1 0 0,-1-1 0 0 0,1 0 0 0 0,0 0 0 0 0,1 0 0 0 0,-1 0-1 0 0,4 3-15 0 0,6 8 38 0 0,-8-3 79 0 0,6-8 12 0 0,-7 2-49 0 0,-3-7-75 0 0,-1 1 1 0 0,0-1-1 0 0,0 1 1 0 0,1-1-1 0 0,-1 0 1 0 0,0 1-1 0 0,1-1 1 0 0,-1 1-1 0 0,0-1 1 0 0,1 0-1 0 0,-1 1 1 0 0,0-1-1 0 0,1 0 0 0 0,-1 0 1 0 0,1 1-1 0 0,-1-1 1 0 0,1 0-1 0 0,-1 0 1 0 0,1 0-1 0 0,-1 1 1 0 0,1-1-1 0 0,-1 0 1 0 0,1 0-1 0 0,-1 0 1 0 0,1 0-1 0 0,-1 0 1 0 0,1 0-1 0 0,-1 0 1 0 0,1 0-1 0 0,-1 0 1 0 0,1 0-1 0 0,-1-1-5 0 0,1 2 8 0 0,-1-1 1 0 0,1 0-1 0 0,-1 0 0 0 0,1 0 1 0 0,-1 0-1 0 0,1 0 0 0 0,-1 0 0 0 0,1 0 1 0 0,-1 0-1 0 0,1 0 0 0 0,-1 0 1 0 0,1 0-1 0 0,-1-1 0 0 0,1 1 1 0 0,-1 0-1 0 0,1 0 0 0 0,-1 0 0 0 0,1-1 1 0 0,-1 1-1 0 0,0 0 0 0 0,1 0 1 0 0,-1-1-1 0 0,1 1 0 0 0,-1 0 1 0 0,0-1-1 0 0,1 1 0 0 0,-1-1 1 0 0,0 1-1 0 0,1 0 0 0 0,-1-1 0 0 0,0 1 1 0 0,0-1-9 0 0,5-6 145 0 0,5 2 79 0 0,-4-5 0 0 0,4 4-29 0 0,-9 6-183 0 0,0-1 0 0 0,0 1 0 0 0,-1 0-1 0 0,1-1 1 0 0,0 1 0 0 0,0-1 0 0 0,0 1 0 0 0,0-1 0 0 0,0 0 0 0 0,-1 1-1 0 0,1-1 1 0 0,0 0 0 0 0,-1 1 0 0 0,1-1 0 0 0,0 0 0 0 0,-1 0-1 0 0,1 0 1 0 0,-1 1 0 0 0,1-1 0 0 0,-1 0 0 0 0,0 0 0 0 0,1 0-12 0 0,2-12 111 0 0,1-3 46 0 0,7 0 43 0 0,-9 14-172 0 0,-1 1-1 0 0,1-1 1 0 0,-1 0 0 0 0,0 1 0 0 0,0-1 0 0 0,0 0 0 0 0,0 0 0 0 0,1-1-28 0 0,2-14 184 0 0,-1 3-75 0 0,7-17 155 0 0,-7 15-138 0 0,-1 0-32 0 0,-1 13-84 0 0,7-27 34 0 0,-7 21-48 0 0,1 0 1 0 0,-1 0 0 0 0,0-7 3 0 0,-1-144 80 0 0,-3 135-55 0 0,-3 3-102 0 0,1 6-41 0 0,0-16-154 0 0,-5 1-16 0 0,4 4 61 0 0,0 3 103 0 0,-3-7 71 0 0,6 21 32 0 0,-10-25-62 0 0,12 33 34 0 0,-10-18-132 0 0,8 17 80 0 0,-1-1-69 0 0,0 2-91 0 0,1 2-114 0 0,1 0-29 0 0,2 0-100 0 0,-1-1 70 0 0,1 1-37 0 0,0-2-553 0 0,0-2-434 0 0,0-5-824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0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239 159 6824 0 0,'0'0'149'0'0,"-2"0"23"0"0,-10-3 52 0 0,2-1-108 0 0,2 0-57 0 0,0 0-43 0 0,1 0-48 0 0,-1-1 42 0 0,0 0 65 0 0,1 2 80 0 0,1 1 126 0 0,2-5 81 0 0,3 7-338 0 0,1-1 0 0 0,0 1 0 0 0,0-1 1 0 0,-1 1-1 0 0,1-1 0 0 0,0 1 0 0 0,-1 0 0 0 0,1-1 1 0 0,0 1-1 0 0,-1 0 0 0 0,1-1 0 0 0,0 1 0 0 0,-1 0 1 0 0,1-1-1 0 0,-1 1 0 0 0,1 0 0 0 0,-1 0 0 0 0,1 0 1 0 0,-1-1-1 0 0,1 1 0 0 0,-1 0 0 0 0,1 0 0 0 0,-1 0 0 0 0,1 0 1 0 0,-1 0-1 0 0,1 0 0 0 0,-1 0 0 0 0,1 0 0 0 0,-1 0 1 0 0,1 0-1 0 0,-1 0 0 0 0,1 0-24 0 0,-20 0 804 0 0,11 0-501 0 0,0 0-64 0 0,5 0-174 0 0,1 0-45 0 0,-2 3 233 0 0,-9 8-12 0 0,10-9-178 0 0,3-2-47 0 0,0 0-1 0 0,1 1 1 0 0,-1-1-1 0 0,0 0 1 0 0,1 1-1 0 0,-1-1 0 0 0,1 0 1 0 0,-1 1-1 0 0,0-1 1 0 0,1 1-1 0 0,-1-1 1 0 0,1 1-1 0 0,0-1 1 0 0,-1 1-1 0 0,1-1 1 0 0,-1 1-1 0 0,1 0 0 0 0,0-1 1 0 0,-1 1-1 0 0,1-1 1 0 0,0 1-1 0 0,-1 0-15 0 0,-1 4 63 0 0,-5 10 35 0 0,-5 8 2 0 0,0 2-66 0 0,10-21-34 0 0,0-1 0 0 0,0 1 0 0 0,0-1 0 0 0,1 1 0 0 0,0 0 0 0 0,0 0 0 0 0,0 0 0 0 0,0 0 0 0 0,1 0 0 0 0,-1 3 0 0 0,1-6 0 0 0,0 1 0 0 0,0 0 0 0 0,0 0 0 0 0,0-1 0 0 0,0 1 0 0 0,-1 0 0 0 0,1-1 0 0 0,-1 1 0 0 0,1-1 0 0 0,-1 1 0 0 0,0-1 0 0 0,0 1 0 0 0,1-1 0 0 0,-2 1 0 0 0,-4 11 0 0 0,4-4 0 0 0,1 0 0 0 0,0 0 0 0 0,1 0 0 0 0,-1 0 0 0 0,2 0 0 0 0,-1 0 0 0 0,1 0 0 0 0,2 8 0 0 0,3-2 0 0 0,-5-12 0 0 0,1 1 0 0 0,-1-1 0 0 0,0 1 0 0 0,-1-1 0 0 0,1 0 0 0 0,0 1 0 0 0,-1 0 0 0 0,0-1 0 0 0,0 1 0 0 0,0 1 5 0 0,1-1 0 0 0,-1 1 0 0 0,1 0 0 0 0,0 0 1 0 0,1 2-6 0 0,1 3 32 0 0,1-1 0 0 0,0 1 0 0 0,3 2-32 0 0,-3-4 20 0 0,0 0 0 0 0,0 1-1 0 0,-1 0 1 0 0,0-1 0 0 0,1 7-20 0 0,-2-1 7 0 0,4 14-15 0 0,-4-24 1 0 0,0 0 0 0 0,0-1 0 0 0,0 1 0 0 0,1-1 0 0 0,1 3 7 0 0,2 1-13 0 0,5 14-17 0 0,10 6-39 0 0,-11-6 52 0 0,3-6 20 0 0,0-1 0 0 0,14 13-3 0 0,-6-7 60 0 0,-20-19-56 0 0,0 1-1 0 0,0-1 0 0 0,0 0 1 0 0,1 0-1 0 0,-1 0 0 0 0,0 0 1 0 0,1 0-1 0 0,-1 0 0 0 0,1 0 1 0 0,-1 0-1 0 0,1 0 0 0 0,-1-1 1 0 0,1 1-1 0 0,0-1 0 0 0,-1 1 1 0 0,1-1-1 0 0,0 0 0 0 0,-1 1 1 0 0,1-1-1 0 0,0 0-3 0 0,0 0 5 0 0,0 0 0 0 0,0 1 1 0 0,-1-1-1 0 0,1 1 0 0 0,0-1 0 0 0,-1 1 0 0 0,1 0 0 0 0,0-1 1 0 0,-1 1-1 0 0,1 0 0 0 0,0 1-5 0 0,-1-1 7 0 0,0-1 0 0 0,0 1 0 0 0,0 0 0 0 0,0-1 0 0 0,0 1 0 0 0,0-1 0 0 0,0 1 1 0 0,0-1-1 0 0,0 0 0 0 0,0 1 0 0 0,0-1 0 0 0,0 0 0 0 0,0 0 0 0 0,0 0 0 0 0,0 1 0 0 0,1-1 0 0 0,-1 0 0 0 0,0 0 0 0 0,0-1 0 0 0,0 1 0 0 0,0 0 0 0 0,0 0 1 0 0,0-1-1 0 0,1 1-7 0 0,6-5 46 0 0,-7 4-35 0 0,0 0-1 0 0,1 0 1 0 0,-1 0 0 0 0,1 1 0 0 0,-1-1 0 0 0,1 0-1 0 0,-1 1 1 0 0,1-1 0 0 0,0 1 0 0 0,-1 0 0 0 0,1-1-1 0 0,0 1 1 0 0,-1 0 0 0 0,1 0-11 0 0,0 0 16 0 0,0-1 0 0 0,0 1 1 0 0,0 0-1 0 0,0-1 0 0 0,0 1 1 0 0,0-1-1 0 0,0 0 0 0 0,-1 1 0 0 0,1-1 1 0 0,0 0-1 0 0,0 0 0 0 0,-1 0 0 0 0,1-1 1 0 0,0 1-17 0 0,22-23 193 0 0,-13 11-83 0 0,8-8 48 0 0,-15 15-122 0 0,0-1-1 0 0,-1 1 1 0 0,1-1 0 0 0,-1 0-1 0 0,-1 0 1 0 0,1 0 0 0 0,0-3-36 0 0,2-22 126 0 0,6-2-39 0 0,-6-11-20 0 0,0 19-33 0 0,-3 18-22 0 0,0 0 0 0 0,0-1 0 0 0,-1 1 1 0 0,0-1-1 0 0,-1 0 0 0 0,0 1 0 0 0,0-1 0 0 0,-1 1 1 0 0,-1-3-13 0 0,-7-34 64 0 0,-8-33 4 0 0,14 59-98 0 0,-2-10-95 0 0,-5-5-68 0 0,-8-11-28 0 0,8 18 52 0 0,-1-1-59 0 0,-1 0-83 0 0,0 1-106 0 0,8 19 334 0 0,0 0-102 0 0,1 2-24 0 0,0 0-61 0 0,0 0-64 0 0,0 0-65 0 0,0 1-67 0 0,0-1-68 0 0,0 1-70 0 0,0 0-73 0 0,-3-3-724 0 0,-3-2-786 0 0,8 10 2122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00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8464 0 0,'0'0'190'0'0,"0"0"28"0"0,0 0 10 0 0,2 0-26 0 0,11 0-160 0 0,-4 0-30 0 0,-4 0 33 0 0,-1 0 207 0 0,0 0-103 0 0,-2 0-67 0 0,2 0 7 0 0,-3 0-13 0 0,5 2 291 0 0,4 9 2 0 0,-7-8-113 0 0,-2-1-95 0 0,-1 1-62 0 0,-1 0-52 0 0,-1-1-1 0 0,3 1 54 0 0,0-1 61 0 0,1 1 96 0 0,9 11 138 0 0,-9 1-62 0 0,1-3-73 0 0,1-3-47 0 0,3 4 18 0 0,-6-9-168 0 0,0 1 1 0 0,-1-1-1 0 0,1 0 1 0 0,-1 0-1 0 0,0 1 1 0 0,0-1-64 0 0,0 20 224 0 0,-1 4-6 0 0,4-2-73 0 0,1-10-49 0 0,-1-9-46 0 0,-2-1-1 0 0,1 1 0 0 0,-1 0 0 0 0,0-1 0 0 0,0 1 1 0 0,-1 0-50 0 0,0 81 555 0 0,0-50-350 0 0,0-32-165 0 0,1 0 1 0 0,0 0 0 0 0,0 0 0 0 0,1 0 0 0 0,-1-1 0 0 0,1 1-41 0 0,0-1 44 0 0,0 0-1 0 0,-1 0 0 0 0,0 0 1 0 0,0 1-1 0 0,0 4-43 0 0,-1-4 50 0 0,0 8 41 0 0,0 11 48 0 0,0-9-35 0 0,0-9-54 0 0,0 12 48 0 0,0 37 199 0 0,0-23-197 0 0,3-18-41 0 0,7-1-22 0 0,-7-12-3 0 0,-3-2-87 0 0,0 0-44 0 0,0 0-151 0 0,0 0 119 0 0,0 0-53 0 0,0 0-77 0 0,0 0 83 0 0,0 0-37 0 0,0 0-41 0 0,0 0-37 0 0,0 0-391 0 0,0 0 96 0 0,0 0-52 0 0,0 0-750 0 0,0 0-590 0 0,0 0-1121 0 0</inkml:trace>
  <inkml:trace contextRef="#ctx0" brushRef="#br0" timeOffset="268.31">0 379 8752 0 0,'0'0'197'0'0,"3"0"24"0"0,0 0-169 0 0,-2 0 2 0 0,3 0 3 0 0,5 0 49 0 0,6 0 76 0 0,-5 1-144 0 0,26 0-30 0 0,-22-5 43 0 0,-6-1 57 0 0,2-1 112 0 0,6 4 78 0 0,-4 2-149 0 0,2 1 61 0 0,-10 0-132 0 0,1-1 0 0 0,0-1 1 0 0,-1 1-1 0 0,1-1 1 0 0,-1 1-1 0 0,1-1 1 0 0,0-1-79 0 0,-2 1 17 0 0,4-2 52 0 0,1 1 1 0 0,0 0-1 0 0,0 0 0 0 0,0 1 1 0 0,8-1-70 0 0,3 0 149 0 0,-4-4-49 0 0,1 0-16 0 0,3 4 39 0 0,-12 2-74 0 0,0-1 0 0 0,1 0 0 0 0,-1-1 1 0 0,7-1-50 0 0,9-3 81 0 0,3 3-34 0 0,-16 4-57 0 0,5-1 69 0 0,-7 0-50 0 0,0 1-40 0 0,-3-1-23 0 0,0 0-33 0 0,3 0-148 0 0,-4 0 67 0 0,0 0-38 0 0,3-1-232 0 0,-3 1 171 0 0,-1-1-36 0 0,0 1-37 0 0,1-1-39 0 0,-1 0-41 0 0,0 1-43 0 0,10-5-1049 0 0,6-3-864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1.1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12 6072 0 0,'0'0'133'0'0,"0"0"23"0"0,0 0 12 0 0,-3 0-23 0 0,-7 0-79 0 0,10 0-63 0 0,0 0 0 0 0,0 0 0 0 0,0 0 1 0 0,-1 0-1 0 0,1 0 0 0 0,0 0 0 0 0,0 0 0 0 0,0 0 0 0 0,0 0 1 0 0,0 0-1 0 0,0 0 0 0 0,0 0 0 0 0,0 0 0 0 0,0 0 1 0 0,0 0-1 0 0,-1 0 0 0 0,1 0 0 0 0,0 0 0 0 0,0 0 0 0 0,0 0 1 0 0,0 0-1 0 0,0 0 0 0 0,0-1 0 0 0,0 1 0 0 0,0 0 1 0 0,0 0-1 0 0,0 0 0 0 0,0 0 0 0 0,0 0 0 0 0,-1 0 0 0 0,1 0 1 0 0,0 0-1 0 0,0 0 0 0 0,0 0 0 0 0,0 0 0 0 0,0 0 0 0 0,0 0 1 0 0,0 0-1 0 0,0-1 0 0 0,0 1 0 0 0,0 0 0 0 0,0 0 1 0 0,0 0-1 0 0,0 0 0 0 0,0 0 0 0 0,0 0 0 0 0,0 0 0 0 0,0 0 1 0 0,0 0-1 0 0,0 0 0 0 0,0-1 0 0 0,0 1 0 0 0,0 0 1 0 0,0 0-1 0 0,0 0 0 0 0,0 0 0 0 0,0 0-3 0 0,0-5 85 0 0,-2 2 102 0 0,-3 6 128 0 0,1-1-240 0 0,-1 1-66 0 0,1-2 23 0 0,-5 0 166 0 0,-2 0 115 0 0,7 1-184 0 0,-2 9 77 0 0,-4-6-72 0 0,4 5-34 0 0,-4-4-4 0 0,5 7 0 0 0,1-8-44 0 0,1-1 1 0 0,-1 1 0 0 0,0-1-1 0 0,0 0 1 0 0,-1 1-53 0 0,2-3 9 0 0,0 3 69 0 0,2 2-65 0 0,0-1-6 0 0,-9 10 47 0 0,1 0-19 0 0,6-15-14 0 0,-1 0-13 0 0,3 0-8 0 0,1 0 0 0 0,0 0 0 0 0,-1-1 0 0 0,1 1 0 0 0,0 0 0 0 0,0 0 0 0 0,-1 0 0 0 0,1 0 0 0 0,0-1 0 0 0,0 1 0 0 0,0 0 0 0 0,0 0 0 0 0,0 0 0 0 0,0 1 0 0 0,3 13 0 0 0,13 14 0 0 0,-6-24 0 0 0,-5 6 0 0 0,6-6 0 0 0,-6 6 10 0 0,8-6 44 0 0,2 5 4 0 0,5 11 137 0 0,-3-2 3 0 0,-6-11-105 0 0,-4-5-23 0 0,-4-2-45 0 0,0 0-1 0 0,0 1 0 0 0,0-1 0 0 0,-1 1 0 0 0,1-1 0 0 0,-1 1 0 0 0,1 0 0 0 0,-1 0 0 0 0,0 0 0 0 0,0 0 0 0 0,0 0 0 0 0,0 1 1 0 0,0-1-1 0 0,0 1 0 0 0,0 0-24 0 0,3 7 97 0 0,-4-7-76 0 0,0-1 0 0 0,0 0-1 0 0,0 1 1 0 0,1-1 0 0 0,-1 0-1 0 0,0 0 1 0 0,1 0 0 0 0,0 0 0 0 0,0 0-21 0 0,3 4 20 0 0,-1 0 37 0 0,-3-4-25 0 0,0 1 0 0 0,0-1 0 0 0,0 0 0 0 0,-1 0 0 0 0,1 0 0 0 0,-1 1 1 0 0,1-1-1 0 0,-1 0 0 0 0,0 2-32 0 0,0 10 96 0 0,0-10-94 0 0,0 2 36 0 0,0 28 304 0 0,0-32-326 0 0,0 0 0 0 0,0-1 0 0 0,0 1 0 0 0,-1 0 0 0 0,1-1 0 0 0,-1 1 0 0 0,1-1 0 0 0,-1 1 0 0 0,1-1 0 0 0,-1 1 0 0 0,0-1 0 0 0,0 1 0 0 0,0-1 0 0 0,0 1-16 0 0,-4 6 89 0 0,3-3-38 0 0,2-5-38 0 0,-1 1 0 0 0,1 0 0 0 0,0-1 0 0 0,-1 1 0 0 0,1 0 0 0 0,0-1 0 0 0,-1 1 0 0 0,1-1 0 0 0,0 1 0 0 0,-1-1 0 0 0,1 1 0 0 0,-1-1 0 0 0,1 1 0 0 0,-1-1 0 0 0,0 1 0 0 0,1-1 0 0 0,-1 0 0 0 0,1 1 0 0 0,-1-1 0 0 0,0 0 0 0 0,1 1 0 0 0,-1-1-13 0 0,-4 2 54 0 0,2 0-19 0 0,0 0 1 0 0,0 0 0 0 0,0 1-1 0 0,1-1 1 0 0,-1 1-1 0 0,1-1 1 0 0,-1 1-36 0 0,1 1 54 0 0,-2-1-1 0 0,1 0 0 0 0,0 0 1 0 0,0 0-1 0 0,-4 1-53 0 0,6-3 13 0 0,-1 0-1 0 0,1 0 1 0 0,-1-1-1 0 0,1 1 0 0 0,-1-1 1 0 0,1 1-1 0 0,-1-1 1 0 0,0 0-1 0 0,1 1 1 0 0,-1-1-1 0 0,0 0-12 0 0,1 0 3 0 0,-1 0 0 0 0,1 0 0 0 0,0 0-1 0 0,0 0 1 0 0,0 0 0 0 0,0 0 0 0 0,0 1 0 0 0,-1-1 0 0 0,1 0-1 0 0,0 1 1 0 0,0-1 0 0 0,0 0 0 0 0,0 1 0 0 0,0 0 0 0 0,0-1 0 0 0,0 1-1 0 0,0 0-2 0 0,-11 6 44 0 0,7-6-25 0 0,0-1-1 0 0,0 1 0 0 0,0 0 1 0 0,1-1-1 0 0,-3 0-18 0 0,-4 0 42 0 0,9 1-37 0 0,-1-1-1 0 0,0 0 1 0 0,0 0 0 0 0,0 0-1 0 0,0 0 1 0 0,1 0 0 0 0,-1-1-1 0 0,0 1 1 0 0,0-1 0 0 0,1 0-1 0 0,-2 0-4 0 0,-1-6-77 0 0,5 7 69 0 0,0-1 0 0 0,0 1 0 0 0,-1 0 0 0 0,1-1 0 0 0,0 1 0 0 0,0 0 0 0 0,-1-1 0 0 0,1 1 0 0 0,0 0 0 0 0,0-1 0 0 0,-1 1 0 0 0,1 0 0 0 0,0 0 0 0 0,-1-1 0 0 0,1 1 0 0 0,0 0 0 0 0,-1 0 0 0 0,1 0 0 0 0,-1-1 0 0 0,1 1 0 0 0,0 0 0 0 0,-1 0 0 0 0,1 0 0 0 0,-1 0 0 0 0,1 0 0 0 0,-1 0 0 0 0,1 0 0 0 0,0 0 0 0 0,-1 0 0 0 0,1 0 0 0 0,-1 0 8 0 0,-1 0-101 0 0,1-1-40 0 0,0 1-59 0 0,0-2-102 0 0,-1 0-120 0 0,0 0-107 0 0,0 0 75 0 0,0 0-41 0 0,-1-3-581 0 0,1-1-456 0 0,2-4-869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1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0 6824 0 0,'0'0'149'0'0,"0"0"23"0"0,0 0 13 0 0,0 3-21 0 0,-1 4-124 0 0,-6 7 125 0 0,2-6-130 0 0,3-1 14 0 0,1 4 80 0 0,0-3-25 0 0,0-3-70 0 0,-4 3 37 0 0,4-6-54 0 0,0-1-1 0 0,0 1 1 0 0,0-1-1 0 0,1 1 1 0 0,-1-1-1 0 0,0 1 0 0 0,1-1 1 0 0,-1 1-1 0 0,1-1 1 0 0,-1 1-1 0 0,1 0 1 0 0,0-1-1 0 0,0 1 1 0 0,0 0-17 0 0,0 0 17 0 0,0-1 0 0 0,-1 1-1 0 0,1-1 1 0 0,0 1 0 0 0,-1-1 0 0 0,1 1 0 0 0,-1-1 0 0 0,1 1 0 0 0,-1-1 0 0 0,1 1 0 0 0,-1-1 0 0 0,0 1 0 0 0,0-1-17 0 0,-5 12 124 0 0,4-5-77 0 0,1 2 33 0 0,1 43 445 0 0,0-43-442 0 0,0-1-34 0 0,0 8 104 0 0,2-3-40 0 0,5 22 107 0 0,-3-22-138 0 0,-2 6 17 0 0,-2-4-8 0 0,3-2-1 0 0,24 78 326 0 0,-27-90-409 0 0,8 26 160 0 0,-1-11-21 0 0,-1-4-26 0 0,-2-2-48 0 0,5 10 40 0 0,-1-10-15 0 0,6 3 146 0 0,-10-10-165 0 0,-1-1-48 0 0,1 1 125 0 0,0-1-39 0 0,0 1 4 0 0,1-1-44 0 0,3 1 51 0 0,-2-4 23 0 0,0-3 120 0 0,7-7 29 0 0,-8 7-216 0 0,-5 3-62 0 0,1 0-1 0 0,0 0 1 0 0,-1 0 0 0 0,1-1 0 0 0,-1 1-1 0 0,1-1 1 0 0,0 1 0 0 0,-1 0-1 0 0,1-1 1 0 0,-1 1 0 0 0,1-1 0 0 0,-1 1-1 0 0,1-1 1 0 0,-1 1 0 0 0,1-1 0 0 0,-1 1-1 0 0,0-1 1 0 0,1 0 0 0 0,-1 1-1 0 0,0-1 1 0 0,0 0 0 0 0,1 0-21 0 0,1-4 84 0 0,1 0 21 0 0,11-21 301 0 0,-2 10-223 0 0,-1 0-33 0 0,-7 0-33 0 0,-1 3-44 0 0,8-8 33 0 0,-6-7-30 0 0,0 11-40 0 0,-3 11-15 0 0,0-1-1 0 0,-1 0 0 0 0,0 1 1 0 0,0-1-1 0 0,0 0 0 0 0,-1 0-20 0 0,0-31 184 0 0,0-16 146 0 0,-1 39-232 0 0,-2 4-55 0 0,-1 3-44 0 0,-2 0-33 0 0,4 5 11 0 0,0 0-1 0 0,0 0 0 0 0,0 0 1 0 0,0 0-1 0 0,1 0 0 0 0,-1 0 1 0 0,0-2 23 0 0,-1-8-75 0 0,-2-6-58 0 0,-5 6-3 0 0,8 12 102 0 0,1-1 0 0 0,-1 0 0 0 0,1 0 0 0 0,0 0-1 0 0,0 0 1 0 0,-1 0 0 0 0,1 0 0 0 0,0 0 0 0 0,1-1 0 0 0,-1 1 0 0 0,0 0 0 0 0,1 0 0 0 0,-1-1 0 0 0,1 1 34 0 0,-3-11-168 0 0,-8-8-186 0 0,8 7 172 0 0,-2-1-80 0 0,-3 1-104 0 0,7 13 176 0 0,0 0 35 0 0,0-2-71 0 0,0 0 61 0 0,1-1 4 0 0,0 2 65 0 0,0 0-43 0 0,0 1 10 0 0,-1 0-37 0 0,-1-2-276 0 0,0 0-98 0 0,0 1 82 0 0,1 0-37 0 0,-2-1-574 0 0,3 3 1069 0 0,-2-2-1516 0 0,1 1-853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1.9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 7688 0 0,'0'0'166'0'0,"0"0"29"0"0,0 0 14 0 0,3 0-25 0 0,3 1-145 0 0,-1 4-33 0 0,0 2-13 0 0,5-2 7 0 0,-7 1 13 0 0,-1 1 50 0 0,2-1 60 0 0,3 1 142 0 0,-6-5-64 0 0,0-1-36 0 0,1 2 68 0 0,-2 0-82 0 0,0 1-74 0 0,0-1-15 0 0,1 0 57 0 0,4 5 126 0 0,1 2 93 0 0,-4 3 71 0 0,1 1-4 0 0,3-4-81 0 0,-2-2-93 0 0,0-1 5 0 0,-1 0-52 0 0,1 0-19 0 0,1 3 10 0 0,0 5 35 0 0,-7 2-55 0 0,0 0-8 0 0,6-3 50 0 0,7 5 20 0 0,-6 7-7 0 0,1-13-81 0 0,-5-12-109 0 0,0 1 0 0 0,0-1 0 0 0,0 1 0 0 0,-1-1 0 0 0,1 1 0 0 0,0-1 0 0 0,-1 1 0 0 0,0 0 0 0 0,1-1 0 0 0,-1 1 0 0 0,0 0 0 0 0,0-1 0 0 0,0 1 0 0 0,0 0-20 0 0,0 22 162 0 0,0-3 11 0 0,0-21-164 0 0,0 1 0 0 0,0 0 0 0 0,0-1 1 0 0,0 1-1 0 0,0 0 0 0 0,0-1 0 0 0,1 1 1 0 0,-1 0-1 0 0,0-1 0 0 0,0 1 0 0 0,0 0 1 0 0,1-1-1 0 0,-1 1 0 0 0,0 0 1 0 0,1-1-1 0 0,-1 1 0 0 0,0-1 0 0 0,1 1 1 0 0,-1-1-1 0 0,1 1 0 0 0,-1-1 0 0 0,1 1 1 0 0,-1-1-1 0 0,1 1 0 0 0,0-1 0 0 0,-1 0-9 0 0,1 1 11 0 0,-1-1-1 0 0,1 1 0 0 0,0-1 0 0 0,-1 0 0 0 0,1 1 0 0 0,-1-1 0 0 0,0 1 0 0 0,1-1 0 0 0,-1 1 1 0 0,1 0-1 0 0,-1-1 0 0 0,0 1 0 0 0,1-1 0 0 0,-1 1 0 0 0,0 0 0 0 0,0-1 0 0 0,1 1 1 0 0,-1 0-1 0 0,0-1 0 0 0,0 1 0 0 0,0 0 0 0 0,0-1 0 0 0,0 1 0 0 0,0 0 0 0 0,0-1 1 0 0,0 1-11 0 0,0 0 86 0 0,0 0-44 0 0,0 0-35 0 0,0 1-55 0 0,-1 0-41 0 0,1 0 72 0 0,0-1 63 0 0,0 1 77 0 0,0-1 56 0 0,0 0 83 0 0,1 0 95 0 0,-1 0 111 0 0,-2-1-277 0 0,1 0-182 0 0,1 0-1 0 0,-1 0 0 0 0,1 0 0 0 0,-1 0 0 0 0,1 0 0 0 0,0 0 0 0 0,-1 0 0 0 0,1 0 0 0 0,-1 0 0 0 0,1 0 0 0 0,-1 0 0 0 0,1-1 0 0 0,0 1 0 0 0,-1 0 0 0 0,1 0 1 0 0,0 0-1 0 0,-1-1 0 0 0,1 1 0 0 0,0 0 0 0 0,-1 0 0 0 0,1-1 0 0 0,0 1 0 0 0,-1 0 0 0 0,1-1 0 0 0,0 1 0 0 0,0 0 0 0 0,-1-1 0 0 0,1 1 0 0 0,0 0 0 0 0,0-1 0 0 0,-1 1-8 0 0,-3-7 121 0 0,-7 2 2 0 0,-5-24 71 0 0,12 18-132 0 0,-2-2-26 0 0,0 0-10 0 0,1 2 20 0 0,3 7-39 0 0,0 0 0 0 0,0 0 1 0 0,1 0-1 0 0,-1-1 0 0 0,1 1 0 0 0,0-1 1 0 0,0 1-1 0 0,0-1 0 0 0,1 1 1 0 0,-1-1-1 0 0,1 1 0 0 0,1-1 0 0 0,-1-3-7 0 0,0-1 0 0 0,-1 6 0 0 0,1 0 0 0 0,0 0 0 0 0,0 0 0 0 0,0 0 0 0 0,0 0 0 0 0,0 0 0 0 0,1 0 0 0 0,-1 0 0 0 0,1 0 0 0 0,0 0 0 0 0,0 0 0 0 0,9-17 34 0 0,11-23 220 0 0,-15 34-200 0 0,2-1-63 0 0,3-1-66 0 0,7-5-116 0 0,0-1-44 0 0,-10 7 110 0 0,6-5-27 0 0,-8 10 57 0 0,3 0-45 0 0,-8 5 132 0 0,1-1-7 0 0,0 0 0 0 0,0 0 0 0 0,0 0 0 0 0,0 0 0 0 0,-1-1 0 0 0,1 1 0 0 0,0-1 0 0 0,0 0 15 0 0,3-5-69 0 0,1-2-42 0 0,-3 4-2 0 0,11-6-72 0 0,-6 7 61 0 0,-2 1-63 0 0,1 0-106 0 0,-4 1 33 0 0,0 1-65 0 0,-1 0 78 0 0,-1 0-36 0 0,3 1-380 0 0,-2-1 94 0 0,0 1-50 0 0,3 0-724 0 0,-5 0 1340 0 0,6 0-1911 0 0,4 0-1081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3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8576 0 0,'0'0'197'0'0,"0"0"24"0"0,0 0 17 0 0,2 2-38 0 0,7 6-152 0 0,-8-8-48 0 0,0 1-1 0 0,1 0 0 0 0,-1 0 0 0 0,1-1 1 0 0,-1 1-1 0 0,1-1 0 0 0,-1 1 1 0 0,1-1-1 0 0,-1 0 0 0 0,1 0 0 0 0,-1 0 1 0 0,2 1 0 0 0,5-1 19 0 0,-1 3 35 0 0,0 1 44 0 0,2 4 92 0 0,7 5 129 0 0,-11-10-225 0 0,-4-3-71 0 0,0 0 0 0 0,-1 1 0 0 0,1-1 1 0 0,0 0-1 0 0,-1 0 0 0 0,1 1 0 0 0,-1-1 1 0 0,1 1-1 0 0,-1-1 0 0 0,1 1 0 0 0,-1-1 1 0 0,1 1-1 0 0,-1-1 0 0 0,1 1 0 0 0,-1-1 1 0 0,1 1-1 0 0,-1-1 0 0 0,0 1 0 0 0,1 0 0 0 0,-1-1 1 0 0,0 1-1 0 0,0 0-23 0 0,3 4 89 0 0,23 26 505 0 0,-21-20-400 0 0,0-1 11 0 0,4 1-36 0 0,-8-9-132 0 0,1-1 0 0 0,0 1 0 0 0,-1 0 1 0 0,1 0-1 0 0,-1 0 0 0 0,1 0 0 0 0,0 2-37 0 0,0 11 212 0 0,0-4-53 0 0,4 1 18 0 0,0 1 21 0 0,-4-2-3 0 0,-2-4 18 0 0,0 1-59 0 0,0 18 177 0 0,0-15-150 0 0,0-4-29 0 0,0-1 48 0 0,0 1 78 0 0,0 0 82 0 0,0-1 94 0 0,0 1 108 0 0,0-9-550 0 0,0 0 0 0 0,-1 0 0 0 0,1 1-1 0 0,-1-1 1 0 0,1 0 0 0 0,-1 1 0 0 0,0-1 0 0 0,0 0 0 0 0,0 1-1 0 0,0-1 1 0 0,0 1 0 0 0,0-1 0 0 0,0 1 0 0 0,0-1 0 0 0,-1 1-12 0 0,-2-6 86 0 0,5-2-82 0 0,-1 6 10 0 0,0-12 42 0 0,0-15-15 0 0,0 12 21 0 0,0 15-60 0 0,1-1 0 0 0,-1 1 0 0 0,1 0-1 0 0,-1 0 1 0 0,1-1 0 0 0,0 1-1 0 0,0 0 1 0 0,1 0 0 0 0,0-2-2 0 0,2-6 1 0 0,8-19-8 0 0,-8 22-26 0 0,1-2-43 0 0,-4 8 60 0 0,3-4-55 0 0,1-1 0 0 0,0 0 0 0 0,1 1 1 0 0,0 0-1 0 0,0 0 0 0 0,4-2 71 0 0,8-9-138 0 0,-15 14 109 0 0,1 1 1 0 0,-1-1-1 0 0,1 1 0 0 0,0 0 1 0 0,-1 0-1 0 0,1 0 0 0 0,4-1 29 0 0,14-5-95 0 0,-17 6 82 0 0,-2 1-7 0 0,1 1 1 0 0,-1-1 0 0 0,0 0 0 0 0,0 1 0 0 0,0 0-1 0 0,0 0 1 0 0,1 0 19 0 0,21 4-96 0 0,-15 0 55 0 0,0 0 1 0 0,0 1-1 0 0,5 4 41 0 0,3 0-41 0 0,-3 4-12 0 0,-6-5 42 0 0,-6-6 9 0 0,-1 1 1 0 0,1 0-1 0 0,0 0 1 0 0,-1 0 0 0 0,0 0-1 0 0,1 1 2 0 0,-2-3-4 0 0,0 1-1 0 0,-1-1 0 0 0,1 1 0 0 0,-1-1 1 0 0,1 1-1 0 0,-1 0 0 0 0,0-1 1 0 0,1 1-1 0 0,-1-1 0 0 0,0 2 5 0 0,0-1-1 0 0,0 0 1 0 0,0-1-1 0 0,1 1 0 0 0,-1 0 0 0 0,0-1 1 0 0,1 1-1 0 0,-1 0 0 0 0,1-1 1 0 0,0 1-1 0 0,-1-1 0 0 0,1 1 0 0 0,0-1 1 0 0,0 0-1 0 0,0 1 1 0 0,4 6 0 0 0,11 24 14 0 0,-15-27 6 0 0,-1 2 14 0 0,4-1 50 0 0,0-2-67 0 0,-3-3-8 0 0,1 1-1 0 0,-1 0 1 0 0,1-1 0 0 0,-1 1 0 0 0,0 0-1 0 0,0 0 1 0 0,0 0 0 0 0,0 0-1 0 0,0 2-8 0 0,9 17 33 0 0,-6-13-100 0 0,-1-2 46 0 0,1 3 96 0 0,-4-7-58 0 0,2-1-110 0 0,-1 0-14 0 0,1 0-48 0 0,0 2-56 0 0,1 0-65 0 0,-1-2-142 0 0,0 1-104 0 0,0 0-88 0 0,0 0-70 0 0,1 1-626 0 0,-1-1-528 0 0,-1-1-1038 0 0</inkml:trace>
  <inkml:trace contextRef="#ctx0" brushRef="#br0" timeOffset="538.78">852 33 6992 0 0,'0'0'157'0'0,"0"0"23"0"0,0 0 12 0 0,-2 3 29 0 0,1-2-176 0 0,-1 1 24 0 0,-3 4 33 0 0,2-1 8 0 0,2-1-7 0 0,0 0 44 0 0,1 0 54 0 0,0 1 64 0 0,-2 4-20 0 0,-4 2 26 0 0,0 3 11 0 0,4-3-32 0 0,2 16 335 0 0,0 15 247 0 0,0-24-446 0 0,0 1 69 0 0,0 1 95 0 0,3-20-438 0 0,7 0-6 0 0,-7 0-22 0 0,-3 0-10 0 0,2 0-2 0 0,25 0 80 0 0,-22-2-72 0 0,8-9 0 0 0,-8 9-59 0 0,-4 2-15 0 0,-1-1 0 0 0,1 1 0 0 0,0 0-1 0 0,-1 0 1 0 0,1-1 0 0 0,-1 1 0 0 0,1-1 0 0 0,0 1 0 0 0,-1 0 0 0 0,1-1 0 0 0,-1 1-1 0 0,1-1 1 0 0,-1 1 0 0 0,0-1 0 0 0,1 0 0 0 0,-1 1 0 0 0,1-1 0 0 0,-1 1 0 0 0,0-1-1 0 0,0 0 1 0 0,1 1 0 0 0,-1-1-6 0 0,2-4 27 0 0,11-11 99 0 0,0-1 19 0 0,-10 3-105 0 0,-3 12-40 0 0,1 0 0 0 0,-1 1 0 0 0,0-1 0 0 0,0 0 0 0 0,1 1 0 0 0,-1-1 0 0 0,1 0 0 0 0,-1 1 0 0 0,1-1 0 0 0,0 1 0 0 0,0-1 0 0 0,0 1 1 0 0,0 0-1 0 0,0-1 0 0 0,4-6-15 0 0,0-5-38 0 0,1 8 40 0 0,-5 5 13 0 0,-1 0 0 0 0,1 0 0 0 0,-1-1 0 0 0,1 1 0 0 0,-1 0 0 0 0,0 0 0 0 0,1-1 0 0 0,-1 1 0 0 0,0 0 0 0 0,1-1 0 0 0,-1 1 0 0 0,0-1 0 0 0,1 1 0 0 0,-1 0 0 0 0,0-1 0 0 0,0 1 0 0 0,1-1 0 0 0,-1 1 0 0 0,0-1 0 0 0,0 1 0 0 0,0-1 0 0 0,0 1 0 0 0,0-1 0 0 0,0 1 0 0 0,0-1 0 0 0,0 1 0 0 0,0-1 0 0 0,0 1 0 0 0,0-1 0 0 0,0 1 0 0 0,0-1 0 0 0,0 0 0 0 0,3-14 0 0 0,10-1 0 0 0,0 3-11 0 0,-8 10-42 0 0,8 3-11 0 0,3 3 0 0 0,0 10-3 0 0,-3 3-10 0 0,-8-7 32 0 0,-1 0 43 0 0,3 4 62 0 0,-6-11-44 0 0,-1 1 1 0 0,1-1-1 0 0,0 0 1 0 0,-1 1-1 0 0,1-1 0 0 0,-1 0 1 0 0,0 1-1 0 0,0-1 1 0 0,0 1-1 0 0,0 1-16 0 0,1 13 79 0 0,10 4 13 0 0,-6 5-151 0 0,5-5-62 0 0,-4 11-9 0 0,-2-14 75 0 0,3 15-14 0 0,-5-5 75 0 0,0-1 108 0 0,1 0 0 0 0,7 27-114 0 0,-7-41 28 0 0,8 23 92 0 0,-6 7 9 0 0,0-20-46 0 0,-3-13-36 0 0,0 1-1 0 0,0 0 1 0 0,-1-1-1 0 0,0 3-46 0 0,-1 53 277 0 0,0-24-44 0 0,0-8 13 0 0,0-2 65 0 0,-4-7 14 0 0,-5-2-85 0 0,-1-4-92 0 0,-7 7 26 0 0,-6 10 65 0 0,12-15-106 0 0,-10 13 145 0 0,17-30-220 0 0,1 0-1 0 0,-1 1 1 0 0,0-1-1 0 0,0-1 0 0 0,-4 4-57 0 0,6-6 22 0 0,0 1-1 0 0,0-1 1 0 0,-1 0-1 0 0,1 1 1 0 0,0-1-1 0 0,-1-1 0 0 0,-1 2-21 0 0,-8 1 84 0 0,8-3-49 0 0,0 1 1 0 0,1 0 0 0 0,-1 0 0 0 0,0 1 0 0 0,1-1-1 0 0,-1 1 1 0 0,1 0 0 0 0,-1 0 0 0 0,-1 1-36 0 0,1 0 25 0 0,1-1 0 0 0,-1 0 0 0 0,0 0 0 0 0,0-1 0 0 0,0 1 0 0 0,0-1 0 0 0,0 0 0 0 0,0 0 0 0 0,0 0 0 0 0,-1 0 0 0 0,-2 0-25 0 0,3-1 28 0 0,1-1 1 0 0,-1 1-1 0 0,1 0 0 0 0,0-1 0 0 0,-1 0 1 0 0,1 0-1 0 0,-1 0-28 0 0,-27-8 116 0 0,-16-6 29 0 0,39 12-118 0 0,0 0 1 0 0,0-1-1 0 0,0 0 1 0 0,-3-2-28 0 0,0-2-60 0 0,0 0 53 0 0,-20-16 146 0 0,18 13-109 0 0,6 5-48 0 0,0-1-41 0 0,-1 0-59 0 0,0-1-69 0 0,0 0-81 0 0,-1 0-94 0 0,1-1-171 0 0,1 0 82 0 0,0-2-11 0 0,0-5-151 0 0,5-2-443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2.3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0 8864 0 0,'0'0'200'0'0,"0"0"33"0"0,0 0 14 0 0,0 0 3 0 0,3 3 13 0 0,7 7 8 0 0,-8-7-72 0 0,0 0-72 0 0,-1 0-46 0 0,-1 1-42 0 0,0 0-9 0 0,0-2 31 0 0,32 61 844 0 0,-22-45-707 0 0,-4 9-8 0 0,4-6-4 0 0,-5 8 18 0 0,6 2 84 0 0,-6-2 37 0 0,1-14-99 0 0,-1 1 11 0 0,-3 3-69 0 0,1 5-63 0 0,6 8-69 0 0,-7-27-31 0 0,-1-2 2 0 0,-1 0-1 0 0,1 0 0 0 0,0 0 1 0 0,-1 1-1 0 0,0-1 0 0 0,0 0 1 0 0,0 1-1 0 0,0-1-6 0 0,2 15 17 0 0,4-3 29 0 0,-5-11-36 0 0,0-1 0 0 0,0 0 0 0 0,0 1 1 0 0,0-1-1 0 0,0 0 0 0 0,-1 1 0 0 0,1-1 0 0 0,-1 2-10 0 0,0 14 34 0 0,0 14 90 0 0,3-22-97 0 0,3 3 22 0 0,-5-13-42 0 0,0 0 1 0 0,0 1-1 0 0,-1-1 1 0 0,1 1-1 0 0,-1-1 0 0 0,1 0 1 0 0,-1 1-1 0 0,1 0 1 0 0,-1-1-1 0 0,0 1 1 0 0,1-1-1 0 0,-1 1 1 0 0,0 0-8 0 0,0 63 132 0 0,0-38-35 0 0,-3-22-41 0 0,2-4-51 0 0,0 1 0 0 0,0-1 0 0 0,-1 0 0 0 0,1 1 0 0 0,1 0 0 0 0,-1-1 0 0 0,0 1 0 0 0,0-1 0 0 0,1 1 0 0 0,-1 0 0 0 0,0 0 0 0 0,1-1 1 0 0,0 3-6 0 0,-2 11 77 0 0,2 4 53 0 0,0-14-86 0 0,0-5-196 0 0,0 0 39 0 0,0 1-8 0 0,0-1 107 0 0,0 1 52 0 0,0 0 148 0 0,1 0 233 0 0,-1 0-323 0 0,0 0-55 0 0,0-1-61 0 0,0 1-61 0 0,0-1-72 0 0,0 1-83 0 0,0 0-33 0 0,0-1-70 0 0,0 1-79 0 0,-1-1-84 0 0,1 1-90 0 0,0 0-96 0 0,0-1-104 0 0,0 1-110 0 0,0-1-852 0 0,0 0-994 0 0</inkml:trace>
  <inkml:trace contextRef="#ctx0" brushRef="#br0" timeOffset="547.91">1 411 8576 0 0,'0'0'197'0'0,"0"0"24"0"0,0 0 17 0 0,2-3 12 0 0,9-6 5 0 0,-3 6-92 0 0,2 2 33 0 0,-8 1-160 0 0,-1 0 0 0 0,1 0 0 0 0,-1-1 1 0 0,1 1-1 0 0,0 0 0 0 0,-1-1 0 0 0,1 1 0 0 0,-1-1 1 0 0,1 1-1 0 0,0-2-36 0 0,9-6 268 0 0,-11 7-257 0 0,1 1-1 0 0,-1 0 1 0 0,0 0-1 0 0,0-1 1 0 0,0 1-1 0 0,1 0 1 0 0,-1 0-1 0 0,0 0 0 0 0,1 0 1 0 0,-1-1-1 0 0,0 1 1 0 0,0 0-1 0 0,1 0 1 0 0,-1 0-1 0 0,0 0 1 0 0,1 0-1 0 0,-1 0 1 0 0,0 0-1 0 0,1 0 1 0 0,-1 0-1 0 0,0 0 0 0 0,1 0 1 0 0,-1 0-1 0 0,0 0 1 0 0,1 0-1 0 0,-1 0-10 0 0,15-2 162 0 0,-3-2 32 0 0,0 1 0 0 0,0-2 0 0 0,-1 0-194 0 0,3-1 124 0 0,-3-1-74 0 0,13-5 92 0 0,9 1-1 0 0,-11 5-58 0 0,-5 1-3 0 0,-13 4-64 0 0,0 0-1 0 0,0-1 1 0 0,0 1 0 0 0,0-1-1 0 0,-1 0 1 0 0,4-2-16 0 0,-4 2 18 0 0,1-1 0 0 0,0 1 0 0 0,-1 0 0 0 0,1 1 0 0 0,3-2-18 0 0,18 0 56 0 0,-19 3-53 0 0,0-1-1 0 0,0 0 0 0 0,-1 0 0 0 0,1 0 0 0 0,0-1 1 0 0,0 0-3 0 0,-1 0 2 0 0,0 1 0 0 0,0-1 0 0 0,0 1 0 0 0,0 1 0 0 0,5-1-2 0 0,12 1 43 0 0,1 0-32 0 0,-20 0-11 0 0,0 0-9 0 0,1 1 0 0 0,0 0 0 0 0,0 0 1 0 0,0 0-1 0 0,0 0 0 0 0,-1 1 0 0 0,1-1 1 0 0,-1 1-1 0 0,1 0 0 0 0,-1 0 0 0 0,0 1 1 0 0,3 1 8 0 0,5 3-45 0 0,4 1-225 0 0,-5-1 58 0 0,-8-5 141 0 0,1 1-1 0 0,-1-1 1 0 0,0 1-1 0 0,0 0 0 0 0,0-1 1 0 0,0 1-1 0 0,1 3 72 0 0,7 8-243 0 0,5 10-77 0 0,-1-16 0 0 0,-8 2 13 0 0,1 4 83 0 0,-5-9 156 0 0,1 2-5 0 0,-3 1 40 0 0,3 8 26 0 0,1-8 3 0 0,-3-7 6 0 0,0 1 0 0 0,0-1 0 0 0,0 1 0 0 0,0-1 0 0 0,0 1 0 0 0,-1-1 0 0 0,1 1 1 0 0,-1-1-1 0 0,1 1 0 0 0,-1 0 0 0 0,0-1 0 0 0,1 1 0 0 0,-1 0 0 0 0,0 0-2 0 0,0 7 71 0 0,0 1 38 0 0,0 18 326 0 0,0-27-421 0 0,0-1 1 0 0,0 1 0 0 0,0 0 0 0 0,0-1 0 0 0,0 1-1 0 0,0 0 1 0 0,-1-1 0 0 0,1 1 0 0 0,0 0-1 0 0,0-1 1 0 0,0 1 0 0 0,-1 0 0 0 0,1-1 0 0 0,0 1-1 0 0,-1-1 1 0 0,1 1 0 0 0,0 0 0 0 0,-1-1-1 0 0,1 1 1 0 0,-1-1 0 0 0,1 1 0 0 0,-1-1 0 0 0,1 1-1 0 0,-1-1 1 0 0,1 0 0 0 0,-1 1-15 0 0,0-1 15 0 0,1 0 0 0 0,-1 1 0 0 0,1-1 0 0 0,-1 1 0 0 0,1-1 0 0 0,-1 1 0 0 0,1-1 0 0 0,-1 1 1 0 0,1-1-1 0 0,-1 1 0 0 0,1-1 0 0 0,0 1 0 0 0,-1 0 0 0 0,1-1 0 0 0,0 1 0 0 0,0 0 0 0 0,-1-1 0 0 0,1 1 0 0 0,0 0 0 0 0,0-1 0 0 0,0 1 0 0 0,0 0 0 0 0,0-1 1 0 0,0 1-1 0 0,0 0 0 0 0,0 0-15 0 0,0 38 689 0 0,0-21-425 0 0,0 0-66 0 0,0-10-153 0 0,0 1-47 0 0,0-8-10 0 0,0 0-72 0 0,0-1-75 0 0,0 0-111 0 0,0 0-130 0 0,0 0-116 0 0,0 0 66 0 0,0 0-42 0 0,0 0-583 0 0,0 0-456 0 0,0 0-866 0 0</inkml:trace>
  <inkml:trace contextRef="#ctx0" brushRef="#br0" timeOffset="817.08">474 127 7512 0 0,'0'0'166'0'0,"0"0"29"0"0,0 0 13 0 0,0-3-29 0 0,0-8-133 0 0,0 9 8 0 0,0 2-58 0 0,0 0-77 0 0,0 0-75 0 0,0 0-110 0 0,0 0-127 0 0,0 0-110 0 0,0 0-207 0 0,0 0-473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5.5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301 97 5640 0 0,'0'0'124'0'0,"0"-3"17"0"0,0-5-37 0 0,0 5-35 0 0,0-2 49 0 0,-2-8-90 0 0,-9-7-8 0 0,8 15 40 0 0,3 5-19 0 0,1-4 112 0 0,-1 1 134 0 0,-3 3 8 0 0,2 1-280 0 0,1-1 0 0 0,-1 0-1 0 0,1 0 1 0 0,-1 0 0 0 0,1 0 0 0 0,0-1 0 0 0,-1 1 0 0 0,1 0 0 0 0,-1 0 0 0 0,1 0 0 0 0,-1 0-1 0 0,1 0 1 0 0,-1 0 0 0 0,1-1 0 0 0,-1 1 0 0 0,1 0 0 0 0,-1 0 0 0 0,1-1 0 0 0,0 1 0 0 0,-1 0-1 0 0,1-1 1 0 0,0 1 0 0 0,-1-1 0 0 0,1 1 0 0 0,0 0 0 0 0,-1-1 0 0 0,1 1 0 0 0,0-1 0 0 0,0 1-1 0 0,0 0 1 0 0,-1-1 0 0 0,1 1 0 0 0,0-1 0 0 0,0 1 0 0 0,0-1 0 0 0,0 1 0 0 0,0-1 0 0 0,0 1-1 0 0,0-1 1 0 0,0 1 0 0 0,0-1 0 0 0,0 0-15 0 0,0 1 6 0 0,0 0 0 0 0,0 0 0 0 0,0 0 0 0 0,0 0-1 0 0,0 0 1 0 0,0 0 0 0 0,0 0 0 0 0,0 0 0 0 0,0-1 0 0 0,0 1 0 0 0,0 0 0 0 0,0 0-1 0 0,0 0 1 0 0,0 0 0 0 0,0 0 0 0 0,0 0 0 0 0,0 0 0 0 0,0 0 0 0 0,0 0 0 0 0,0 0-1 0 0,0-1 1 0 0,0 1 0 0 0,0 0 0 0 0,0 0 0 0 0,0 0 0 0 0,0 0 0 0 0,0 0-1 0 0,0 0 1 0 0,-1 0 0 0 0,1 0 0 0 0,0 0 0 0 0,0 0 0 0 0,0 0 0 0 0,0 0 0 0 0,0 0-1 0 0,0 0 1 0 0,0 0 0 0 0,0 0 0 0 0,0 0 0 0 0,0-1 0 0 0,0 1 0 0 0,0 0 0 0 0,-1 0-1 0 0,1 0 1 0 0,0 0 0 0 0,0 0 0 0 0,0 0 0 0 0,0 0 0 0 0,0 0 0 0 0,0 0 0 0 0,0 0-1 0 0,0 0 1 0 0,0 0 0 0 0,-1 1 0 0 0,1-1 0 0 0,0 0 0 0 0,0 0-6 0 0,-7-1 213 0 0,-3-4 260 0 0,7 3-304 0 0,0-1-66 0 0,0 1-101 0 0,1 0 159 0 0,0 1-43 0 0,-2 0 16 0 0,-4 2-21 0 0,8-1-71 0 0,-6 0 220 0 0,-1-1-33 0 0,-3 1 52 0 0,0 0-68 0 0,1 1-62 0 0,4 2-57 0 0,0 7 57 0 0,-20 4 50 0 0,21-12-167 0 0,-7 2 21 0 0,10-3-52 0 0,-1-1 1 0 0,1 0-1 0 0,0 1 0 0 0,0-1 0 0 0,0 1 0 0 0,0-1 0 0 0,0 1 0 0 0,0 0 0 0 0,0-1 1 0 0,0 1-1 0 0,0 0 0 0 0,0 0 0 0 0,1 0 0 0 0,-1 0 0 0 0,0 0 0 0 0,0-1 1 0 0,1 1-1 0 0,-1 1-3 0 0,-2 3 1 0 0,3-4 1 0 0,0-1 0 0 0,0 1 0 0 0,-1 0 0 0 0,1-1 0 0 0,0 1 0 0 0,-1 0 0 0 0,1-1 0 0 0,-1 1 0 0 0,1-1 0 0 0,0 1 0 0 0,-1-1 0 0 0,1 1-1 0 0,-1-1 1 0 0,0 1 0 0 0,1-1 0 0 0,-1 0 0 0 0,1 1 0 0 0,-1-1 0 0 0,1 0 0 0 0,-1 1 0 0 0,0-1 0 0 0,0 0-2 0 0,-4 3 9 0 0,2-1-8 0 0,-1 0 0 0 0,0 1 0 0 0,1 0 0 0 0,0-1 0 0 0,-1 1 0 0 0,1 1 0 0 0,0-1 0 0 0,1 0 0 0 0,-1 1 0 0 0,1 0 0 0 0,-1-1 0 0 0,1 1-1 0 0,-3 6-1 0 0,0 1 1 0 0,0-1 0 0 0,-1 8 0 0 0,2-7 0 0 0,-1 0 0 0 0,0-1 0 0 0,-3 6 0 0 0,-2 2 0 0 0,10-17 0 0 0,-1 0 0 0 0,1 0 0 0 0,-1 0 0 0 0,1 0 0 0 0,-1 0 0 0 0,1 0 0 0 0,0 0 0 0 0,0 0 0 0 0,-1 0 0 0 0,1 0 0 0 0,0 0 0 0 0,0 0 0 0 0,0 0 0 0 0,0 0 0 0 0,0 1 0 0 0,1-1 0 0 0,0 28 0 0 0,-1-27-3 0 0,0-1 0 0 0,0 1 0 0 0,0 0 0 0 0,1-1 0 0 0,-1 1 0 0 0,1 0 0 0 0,-1-1 0 0 0,1 1 1 0 0,-1-1-1 0 0,1 1 0 0 0,0-1 0 0 0,0 1 0 0 0,0-1 0 0 0,0 1 3 0 0,4 6-26 0 0,0 2 10 0 0,-5-8 10 0 0,1 1 1 0 0,1-1-1 0 0,-1 0 1 0 0,0 0-1 0 0,1 0 0 0 0,-1 0 1 0 0,1 0-1 0 0,-1 0 0 0 0,1 0 6 0 0,17 14-10 0 0,-10-10 0 0 0,-6-3-2 0 0,1 0 0 0 0,-1 0 0 0 0,1-1-1 0 0,0 1 1 0 0,0-1 0 0 0,0 0 0 0 0,0 0-1 0 0,0-1 1 0 0,1 1 0 0 0,-1-1 0 0 0,4 1 12 0 0,8-1-71 0 0,2 6 15 0 0,-7-2 23 0 0,-10-5 29 0 0,0 0 1 0 0,0 1 0 0 0,0-1-1 0 0,1 0 1 0 0,-1 0 0 0 0,0 0-1 0 0,0 0 1 0 0,0 0 0 0 0,1 0-1 0 0,-1 0 1 0 0,0 0 0 0 0,0 0-1 0 0,1 0 4 0 0,10-7 56 0 0,-3 2 40 0 0,3 3 37 0 0,-11 1-112 0 0,1 1-1 0 0,0 0 1 0 0,-1 0 0 0 0,1 0-1 0 0,0-1 1 0 0,-1 1 0 0 0,1-1-1 0 0,-1 0 1 0 0,1 1 0 0 0,-1-1-1 0 0,1 0 1 0 0,-1 0 0 0 0,1 0-1 0 0,-1 0-20 0 0,7-4 86 0 0,12-4 105 0 0,13-6 81 0 0,-31 13-257 0 0,0 0 1 0 0,1 1 0 0 0,-1-1 0 0 0,0 0 0 0 0,0 0 0 0 0,0 0 0 0 0,0 0-1 0 0,-1 0 1 0 0,1 0 0 0 0,-1-1 0 0 0,2-1-16 0 0,44-90 387 0 0,-43 75-328 0 0,-5-12-23 0 0,0 20-14 0 0,2 1-12 0 0,-1 8-5 0 0,0 0 0 0 0,0 0 0 0 0,0 0-1 0 0,0 0 1 0 0,0 0 0 0 0,0 0 0 0 0,-1 0 0 0 0,1 0 0 0 0,-1 0 0 0 0,1 0 0 0 0,-1 0-5 0 0,-4-6 9 0 0,4 7-9 0 0,0-1 0 0 0,0 1 0 0 0,0-1 1 0 0,1 1-1 0 0,-1-1 0 0 0,0 1 0 0 0,1-1 0 0 0,-1 1 0 0 0,1-1 0 0 0,-1 0 0 0 0,1 1 0 0 0,0-1 1 0 0,0 0-1 0 0,0 1 0 0 0,0-60-15 0 0,0 58-54 0 0,0 3 1 0 0,0 0-2 0 0,0 3-20 0 0,-1 13 7 0 0,1 9 28 0 0,0-20 49 0 0,0 0-1 0 0,0 0 0 0 0,1 0 1 0 0,0 0-1 0 0,0 3 7 0 0,6 5-29 0 0,-6-12 27 0 0,-1 1 1 0 0,1-1-1 0 0,0 0 0 0 0,0 1 0 0 0,-1-1 0 0 0,1 1 0 0 0,-1-1 0 0 0,1 1 0 0 0,-1-1 0 0 0,0 1 0 0 0,0 0 1 0 0,0-1-1 0 0,0 1 2 0 0,1 1-4 0 0,-1-1 0 0 0,0 1 1 0 0,0 0-1 0 0,1 0 0 0 0,-1-1 1 0 0,1 1-1 0 0,0 0 0 0 0,0-1 1 0 0,0 1-1 0 0,0 0 0 0 0,1-1 1 0 0,-1 0-1 0 0,1 1 0 0 0,-1-1 1 0 0,1 0-1 0 0,0 0 4 0 0,10 18-13 0 0,-7-10 13 0 0,-4-7 0 0 0,0-1 0 0 0,0 0 0 0 0,0 0 0 0 0,1 1 0 0 0,-1-1 0 0 0,1 0 0 0 0,-1 0 0 0 0,1 0 0 0 0,0 0 0 0 0,0 0 0 0 0,1 1 0 0 0,-1 1 0 0 0,0-1 0 0 0,0 0 0 0 0,0 1 0 0 0,1 0 0 0 0,-2 0 0 0 0,1-1 0 0 0,0 0 0 0 0,0 1 0 0 0,1-1 0 0 0,-1 0 0 0 0,1 1 0 0 0,11 12 0 0 0,-9-3 0 0 0,5-8 0 0 0,-4 8 0 0 0,4 3 0 0 0,-5-3 0 0 0,2-8 0 0 0,-6-5 0 0 0,-1 0 0 0 0,0 0 1 0 0,1 1-1 0 0,-1-1 0 0 0,0 0 1 0 0,1 0-1 0 0,-1 1 0 0 0,0-1 1 0 0,1 0-1 0 0,-1 0 0 0 0,0 1 1 0 0,1-1-1 0 0,-1 0 0 0 0,0 1 1 0 0,0-1-1 0 0,0 0 0 0 0,1 1 1 0 0,-1-1-1 0 0,0 1 0 0 0,0-1 1 0 0,0 0-1 0 0,0 1 1 0 0,0-1-1 0 0,1 1 0 0 0,-1-1 1 0 0,0 1-1 0 0,0-1 0 0 0,0 0 1 0 0,0 1-1 0 0,0-1 0 0 0,-1 1 0 0 0,4 4 43 0 0,1-1-73 0 0,-3-3-21 0 0,1 1-34 0 0,-1-1-19 0 0,0 0-33 0 0,0 0-40 0 0,0 0-44 0 0,-1-1-48 0 0,1 1-43 0 0,-1-1-40 0 0,1 1-34 0 0,-1-1-115 0 0,0 0-35 0 0,0 0-1188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5.9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7920 0 0,'0'0'174'0'0,"0"0"29"0"0,0 0 13 0 0,2 2-31 0 0,4 6-151 0 0,0 3 85 0 0,-4-7-40 0 0,0 0 1 0 0,1 0-1 0 0,-1 0 0 0 0,1-1 1 0 0,2 4-80 0 0,3 0 117 0 0,-6-5-77 0 0,0 0-1 0 0,0 0 1 0 0,1 0-1 0 0,-1 0 1 0 0,0 1-1 0 0,-1-1 0 0 0,1 1 1 0 0,0-1-1 0 0,-1 1 1 0 0,1 1-40 0 0,2 9 121 0 0,0 2 55 0 0,7 4 47 0 0,-8-12-146 0 0,0-1 0 0 0,0 1-1 0 0,-1-1 1 0 0,1 1 0 0 0,-1 0 0 0 0,0 6-77 0 0,11 29 291 0 0,-4-14-142 0 0,8 48 276 0 0,-14-59-338 0 0,5 17 161 0 0,-5-24-146 0 0,-1 1-1 0 0,0-1 0 0 0,0 0 0 0 0,-1 1 1 0 0,-1 0-102 0 0,1-3 82 0 0,0-1 0 0 0,0 0 0 0 0,0 0 0 0 0,1 0-1 0 0,0 0 1 0 0,2 6-82 0 0,-2-8 53 0 0,3 32 531 0 0,-3-30-498 0 0,4 9 70 0 0,-3-3-16 0 0,-2-1 29 0 0,0 3 72 0 0,-1-12-190 0 0,0 20 135 0 0,0-23-185 0 0,0 0 1 0 0,0 0-1 0 0,0 0 0 0 0,0 0 0 0 0,0 0 1 0 0,0 1-1 0 0,0-1 0 0 0,0 0 1 0 0,0 0-1 0 0,0 0 0 0 0,0 0 1 0 0,0 0-1 0 0,0 0 0 0 0,0 0 1 0 0,0 0-1 0 0,0 0 0 0 0,0 0 0 0 0,0 1 1 0 0,0-1-1 0 0,0 0 0 0 0,0 0 1 0 0,0 0-1 0 0,0 0 0 0 0,0 0 1 0 0,0 0-1 0 0,0 0 0 0 0,0 0 1 0 0,0 0-1 0 0,0 0 0 0 0,0 0 0 0 0,0 0 1 0 0,1 0-1 0 0,-1 1 0 0 0,0-1 1 0 0,0 0-1 0 0,0 0 0 0 0,0 0 1 0 0,0 0-1 0 0,0 0 0 0 0,0 0 1 0 0,0 0-1 0 0,0 0 0 0 0,0 0 1 0 0,0 0-1 0 0,1 0 0 0 0,-1 0 0 0 0,0 0 1 0 0,0 0-1 0 0,0 0 0 0 0,0 0 1 0 0,0 0-1 0 0,0 0 0 0 0,0 0 1 0 0,0 0-1 0 0,0 0 0 0 0,0 0 1 0 0,1 0-2 0 0,-1 0 0 0 0,0 0 4 0 0,1 0 1 0 0,0 0 0 0 0,-1 0 0 0 0,1 0 0 0 0,0 0-1 0 0,-1 0 1 0 0,1 0 0 0 0,0 0 0 0 0,-1 0 0 0 0,1 1-1 0 0,0-1 1 0 0,-1 0 0 0 0,1 1 0 0 0,0-1 0 0 0,-1 0-5 0 0,1 1 4 0 0,-1-1 1 0 0,0 1 0 0 0,0 0 0 0 0,1-1 0 0 0,-1 1 0 0 0,0 0 0 0 0,0-1 0 0 0,1 1 0 0 0,-1 0-1 0 0,0-1 1 0 0,0 1 0 0 0,0 0 0 0 0,0-1 0 0 0,0 1 0 0 0,0 0-5 0 0,0 1 79 0 0,2 1-34 0 0,9 8-144 0 0,-8-9-58 0 0,-3-2-16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6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207 32 8696 0 0,'-13'-13'197'0'0,"11"10"24"0"0,2 3 18 0 0,-3-3-34 0 0,-10-7-163 0 0,-3 7-42 0 0,0 3 0 0 0,1 3 21 0 0,-3 10 180 0 0,15-9-160 0 0,0 0-1 0 0,0 0 1 0 0,0 1-1 0 0,0-1 1 0 0,1 1-1 0 0,0-1 1 0 0,0 1-1 0 0,0 1-40 0 0,-2 5 119 0 0,-1 0 41 0 0,-8 10 48 0 0,-1 3-11 0 0,9-6 4 0 0,2-8-100 0 0,-7 9 79 0 0,-4 6 139 0 0,7-9-134 0 0,3-4-78 0 0,0-2-64 0 0,0 9 106 0 0,4-9-2 0 0,-1 0 0 0 0,2 0 0 0 0,-1 2-147 0 0,1 6 148 0 0,-1-15-58 0 0,3-1-20 0 0,8 9-1 0 0,-9-8 16 0 0,1-3-26 0 0,7 0-51 0 0,6 1 61 0 0,-12-1-34 0 0,0 0 0 0 0,0 0 0 0 0,0-1 0 0 0,0 1 0 0 0,0-1-1 0 0,0 1 1 0 0,2-2-35 0 0,3-3 46 0 0,-8 4-34 0 0,1 0-1 0 0,-1 0 1 0 0,1 0-1 0 0,-1 1 1 0 0,1-1 0 0 0,-1 0-1 0 0,1 1 1 0 0,-1-1-1 0 0,1 1 1 0 0,0-1 0 0 0,1 1-12 0 0,5-3 68 0 0,13-10-4 0 0,-13 0 0 0 0,3 6-14 0 0,-10 7-48 0 0,0 0 0 0 0,0-1-1 0 0,0 1 1 0 0,0-1 0 0 0,0 1-1 0 0,0-1 1 0 0,0 0 0 0 0,0 1-1 0 0,0-1 1 0 0,0 0 0 0 0,0 0-1 0 0,-1 1 1 0 0,1-1 0 0 0,0 0-1 0 0,-1 0 1 0 0,1 0-2 0 0,4-10 37 0 0,-4 9-32 0 0,0 0 0 0 0,0-1 0 0 0,0 1-1 0 0,1 0 1 0 0,-1 0 0 0 0,1 0-1 0 0,-1 0 1 0 0,1 0 0 0 0,0 0-5 0 0,-1 0 6 0 0,1 1 0 0 0,-1-1 0 0 0,1 0 0 0 0,-1 0 0 0 0,0 0 0 0 0,0 1 0 0 0,0-1 1 0 0,1-2-7 0 0,-1 1 4 0 0,-1 0 0 0 0,1 0 0 0 0,0 0 0 0 0,-1 0 0 0 0,0 0 0 0 0,1 0 0 0 0,-2-3-4 0 0,1 5 4 0 0,0-1 0 0 0,1 0-1 0 0,-1 1 1 0 0,0-1-1 0 0,0 0 1 0 0,1 1 0 0 0,-1-1-1 0 0,1 0 1 0 0,-1 1 0 0 0,1-1-1 0 0,0 1 1 0 0,-1-1 0 0 0,1 1-1 0 0,0-1 1 0 0,1 0-4 0 0,3-6 9 0 0,10-23 45 0 0,-9 19-54 0 0,4-5-11 0 0,-7 14-45 0 0,-3 6-20 0 0,0-3 72 0 0,0 1 0 0 0,0 0 0 0 0,0-1 0 0 0,0 1-1 0 0,0 0 1 0 0,0-1 0 0 0,0 1 0 0 0,0 0 0 0 0,1-1 0 0 0,-1 1 0 0 0,0 0 0 0 0,0-1 0 0 0,1 1 0 0 0,-1 0 0 0 0,0-1 4 0 0,11 5-28 0 0,-6 6-47 0 0,6-6 6 0 0,-8 0 45 0 0,0 0 1 0 0,0 0-1 0 0,-1 1 1 0 0,0-1-1 0 0,1 1 24 0 0,-2 10-6 0 0,-1-2 30 0 0,4 0 56 0 0,0-6-38 0 0,8 19 60 0 0,-8-15-119 0 0,5 12-87 0 0,4 13-83 0 0,-2 1 103 0 0,1 11 84 0 0,6 37-40 0 0,-12-54 36 0 0,-4-21 4 0 0,-1 1 0 0 0,0-1 0 0 0,0 0 0 0 0,-1 1 0 0 0,-1 3 0 0 0,0 5 0 0 0,1 9 21 0 0,0-4 35 0 0,0 49 221 0 0,0-39-191 0 0,-1-28-56 0 0,1 0 1 0 0,-1 0-1 0 0,0-1 0 0 0,-1 1 1 0 0,0 0-1 0 0,0-1-30 0 0,-2 10 47 0 0,0 2 0 0 0,2-10-24 0 0,0-1 0 0 0,0 1 0 0 0,0-1 0 0 0,-1 1 1 0 0,-1 0-24 0 0,-6 14 61 0 0,6-12 22 0 0,0-1 1 0 0,0 0 0 0 0,-5 6-84 0 0,2-3 50 0 0,4-8-20 0 0,1 1 0 0 0,-1-1 0 0 0,0 1 0 0 0,-1-1 1 0 0,1 0-1 0 0,-1 0 0 0 0,1 0 0 0 0,-1-1 0 0 0,0 1 1 0 0,-4 1-31 0 0,-40 19 336 0 0,33-16-258 0 0,13-7-65 0 0,-1-1 0 0 0,1 1-1 0 0,-1 0 1 0 0,0-1 0 0 0,1 1-1 0 0,-1-1 1 0 0,0 0 0 0 0,0 0-1 0 0,1 0 1 0 0,-1 0 0 0 0,0-1-1 0 0,1 1 1 0 0,-1-1 0 0 0,-1 0-13 0 0,-15-5 44 0 0,6 0-38 0 0,2 4 37 0 0,9 2-40 0 0,-1 0 0 0 0,1 0 0 0 0,-1-1 0 0 0,1 1 0 0 0,-1-1 0 0 0,1 1 0 0 0,-2-1-3 0 0,-2-6 19 0 0,4 3-28 0 0,-4 2-65 0 0,-1-1-18 0 0,6 2 236 0 0,-1 0-70 0 0,1 0-69 0 0,-1 0-65 0 0,0-1-63 0 0,0 0-59 0 0,-1 1-58 0 0,1-2-54 0 0,0 1-53 0 0,0 0-48 0 0,0 0-47 0 0,0 0-44 0 0,0 0-41 0 0,1-1-39 0 0,-1 1-35 0 0,1 0-33 0 0,-1-4-1179 0 0,1-4-1025 0 0,1 10 2837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6.9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1 5008 0 0,'0'0'108'0'0,"0"0"17"0"0,-3 0 13 0 0,2 0-130 0 0,1 0 0 0 0,-1 0 0 0 0,0 0 1 0 0,1 0-1 0 0,-1 0 0 0 0,0 0 0 0 0,1 0 1 0 0,-1 0-1 0 0,0 1 0 0 0,1-1 0 0 0,-1 0 1 0 0,0 0-1 0 0,1 1 0 0 0,-1-1 0 0 0,1 1-8 0 0,-6 12 26 0 0,-1-4-9 0 0,1-3 47 0 0,0 1 75 0 0,1 0 72 0 0,1 1 67 0 0,3 2 63 0 0,1-2-51 0 0,-2 0-72 0 0,0 0-26 0 0,-2 2 14 0 0,-1 1 16 0 0,0 1 99 0 0,1-3-82 0 0,-4 7 166 0 0,7-9-242 0 0,1 1 35 0 0,0 1-45 0 0,1 12 147 0 0,-5-6-12 0 0,-1-7-143 0 0,0 2 60 0 0,2 6 48 0 0,3-12-201 0 0,0-1 0 0 0,0 1 1 0 0,1-1-1 0 0,0 1 0 0 0,-1-1 1 0 0,2 3-53 0 0,7 9 268 0 0,-6-11-24 0 0,-2-1-109 0 0,-1 1-67 0 0,-1 1-34 0 0,1-2 47 0 0,1 4 69 0 0,2 2-34 0 0,5 5 24 0 0,-5-11-113 0 0,0 0 1 0 0,-1 0 0 0 0,1 0-1 0 0,0 0 1 0 0,1 0 0 0 0,-1-1-1 0 0,0 1 1 0 0,1-1-1 0 0,0 0-27 0 0,7 2 109 0 0,0-2 40 0 0,-10-2-129 0 0,1-1 0 0 0,-1 1 0 0 0,1 0 0 0 0,0-1 0 0 0,-1 1 0 0 0,1-1 0 0 0,-1 1 0 0 0,1-1 0 0 0,-1 0 0 0 0,0 0 0 0 0,1 1 0 0 0,-1-1-20 0 0,10-5 201 0 0,3 3 87 0 0,0 0-5 0 0,-4-2-65 0 0,-2 0-104 0 0,2 0-60 0 0,4-2-55 0 0,-7 3 4 0 0,-2 2-3 0 0,-4 1 0 0 0,0 1 0 0 0,-1 0 0 0 0,1 0 0 0 0,-1-1 0 0 0,1 1 0 0 0,0 0 0 0 0,-1-1 0 0 0,1 1 0 0 0,-1-1 0 0 0,1 1 0 0 0,-1-1 0 0 0,1 1 0 0 0,-1-1 0 0 0,1 1 0 0 0,-1-1 0 0 0,0 1 0 0 0,1-1 0 0 0,-1 0 0 0 0,0 1 0 0 0,1-1 0 0 0,-1 1 0 0 0,0-1 0 0 0,3-4 0 0 0,10-11 0 0 0,-12 14 0 0 0,1 1 0 0 0,-1 0 0 0 0,0-1 0 0 0,1 0 0 0 0,-1 1 0 0 0,0-1 0 0 0,0 0 0 0 0,0 1 0 0 0,0-1 0 0 0,0 0 0 0 0,0-1 0 0 0,0-9 18 0 0,0-5 36 0 0,-1-2 8 0 0,1-9 19 0 0,-2 8-62 0 0,-4-3-73 0 0,0 13-19 0 0,-1 2-37 0 0,-6-9-70 0 0,9 12 88 0 0,1 1-1 0 0,-1-1 0 0 0,0 1 1 0 0,0-1-1 0 0,-3-2 93 0 0,-1-1-150 0 0,4 5 69 0 0,0-1 0 0 0,0 1 1 0 0,-1 0-1 0 0,1 0 0 0 0,-1 1 1 0 0,0-1 80 0 0,-9-2-330 0 0,10 1 197 0 0,-2-3-102 0 0,2 6 180 0 0,1 1 1 0 0,-1-1-1 0 0,1 1 0 0 0,-1 0 0 0 0,1-1 0 0 0,-1 1 0 0 0,0 0 55 0 0,-3 0-390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7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6048 0 0,'0'0'133'0'0,"0"0"23"0"0,0 0 11 0 0,3 2-27 0 0,-3-1-221 0 0,1 0 37 0 0,2 2 51 0 0,0 0 112 0 0,1 0 88 0 0,0 2 129 0 0,10 9 799 0 0,-8-8-710 0 0,-3-4-258 0 0,-1 1-41 0 0,0-1-48 0 0,0 0-57 0 0,1 2 115 0 0,0-1 1 0 0,0 1 0 0 0,0 0 0 0 0,0 0-1 0 0,-1 0 1 0 0,1 2-137 0 0,2 4 236 0 0,2 1-40 0 0,0 0-30 0 0,6 9 130 0 0,-2-6-48 0 0,1-1-9 0 0,0 5 1 0 0,0 1-10 0 0,0-6-7 0 0,4 2 37 0 0,15 15 134 0 0,-20-13-179 0 0,-10-16-186 0 0,0 1 0 0 0,0-1-1 0 0,-1 1 1 0 0,1 0-1 0 0,-1-1 1 0 0,0 1 0 0 0,1 0-1 0 0,-1-1 1 0 0,0 2-29 0 0,2 10 194 0 0,4-3-37 0 0,-1-2-45 0 0,0 5 110 0 0,2-8-99 0 0,-7-5-116 0 0,1 0 0 0 0,-1 0 0 0 0,1 1 0 0 0,-1-1 0 0 0,0 0 0 0 0,1 1 0 0 0,-1-1 0 0 0,0 0 0 0 0,1 1 0 0 0,-1-1 0 0 0,0 0 0 0 0,1 1 0 0 0,-1-1-1 0 0,0 1 1 0 0,1-1 0 0 0,-1 1 0 0 0,0-1 0 0 0,0 0 0 0 0,0 1 0 0 0,0-1 0 0 0,1 1 0 0 0,-1-1 0 0 0,0 1 0 0 0,0-1 0 0 0,0 1 0 0 0,0-1 0 0 0,0 1 0 0 0,0-1 0 0 0,0 1 0 0 0,0-1 0 0 0,0 1 0 0 0,-1 0-7 0 0,1 12 160 0 0,0-10 2 0 0,0-3 12 0 0,0 0 2 0 0,0 0 0 0 0,0 0 8 0 0,0 0 34 0 0,0 0 20 0 0,-5-1-21 0 0,1 0-75 0 0,2 0-43 0 0,-1-3-33 0 0,-1-3 38 0 0,-7 2 28 0 0,6-8-5 0 0,0 5-55 0 0,-5-3 82 0 0,3 4-72 0 0,3 1-62 0 0,-7-21 122 0 0,6 0-73 0 0,2-32 17 0 0,3 46-55 0 0,3-11-36 0 0,6-6-49 0 0,-7 24 40 0 0,2-6-15 0 0,0 1 0 0 0,1-1-1 0 0,2-2 30 0 0,-6 13-1 0 0,0-1-3 0 0,0 1 0 0 0,0 0 0 0 0,0-1 0 0 0,0 1 0 0 0,0 0 0 0 0,1 0 0 0 0,-1 0 0 0 0,0 0 0 0 0,1 0 0 0 0,-1 0 0 0 0,1 0 0 0 0,-1 1 1 0 0,1-1-1 0 0,1 0 4 0 0,-2 0-7 0 0,1 1 0 0 0,-1-1 0 0 0,1 0 0 0 0,-1 1 1 0 0,1-1-1 0 0,-1 0 0 0 0,1 0 0 0 0,-1 0 0 0 0,0 0 0 0 0,1-1 1 0 0,-1 1-1 0 0,0 0 0 0 0,0 0 0 0 0,1-2 7 0 0,0-2-24 0 0,-2 5 22 0 0,1-1-1 0 0,-1 0 0 0 0,0 1 0 0 0,0-1 0 0 0,1 0 0 0 0,-1 1 0 0 0,1-1 0 0 0,-1 1 0 0 0,0-1 0 0 0,1 1 0 0 0,-1-1 1 0 0,1 1-1 0 0,-1-1 0 0 0,1 1 0 0 0,-1-1 0 0 0,1 1 0 0 0,0 0 0 0 0,-1-1 0 0 0,1 1 0 0 0,0 0 0 0 0,-1 0 0 0 0,1-1 3 0 0,4-1-20 0 0,-5 2 19 0 0,9-5-87 0 0,19-10-302 0 0,-20 9 259 0 0,-5 3-81 0 0,-1 2 66 0 0,1 0 34 0 0,1 1 14 0 0,0 0 2 0 0,-2-1-12 0 0,2-1-62 0 0,0-1 27 0 0,0 1 35 0 0,-1 0 1 0 0,0 1-27 0 0,0 0-57 0 0,-1 0-23 0 0,1 1-59 0 0,0-1-69 0 0,0 1-76 0 0,-2 0 75 0 0,1 0-46 0 0,0 0-41 0 0,-1 0-35 0 0,1 0-133 0 0,0 0-35 0 0,4 0-1389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59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0 207 8032 0 0,'0'0'182'0'0,"0"0"29"0"0,3 0 12 0 0,18 0-55 0 0,3 0-112 0 0,-15 1-40 0 0,-3 1 42 0 0,1 2 76 0 0,4 3 172 0 0,-10-7-283 0 0,0 1 1 0 0,-1-1-1 0 0,1 0 1 0 0,0 0 0 0 0,-1 0-1 0 0,1 0 1 0 0,0 0-1 0 0,-1 0 1 0 0,1 0 0 0 0,0 0-1 0 0,0 0 1 0 0,-1 0-1 0 0,1 0 1 0 0,0 0 0 0 0,-1-1-1 0 0,1 1 1 0 0,0 0-1 0 0,0-1-23 0 0,7-4 240 0 0,2 0 101 0 0,3 2 64 0 0,-8 3-255 0 0,1 1 49 0 0,10-1 421 0 0,-9 0-384 0 0,1-1-45 0 0,-5 0-135 0 0,0 0-35 0 0,5-4 114 0 0,-7 4-110 0 0,1 0 0 0 0,-1 0 1 0 0,0 0-1 0 0,1 0 0 0 0,-1 0 1 0 0,1 1-1 0 0,0-1 0 0 0,-1 1 1 0 0,1-1-1 0 0,-1 1 0 0 0,1 0 1 0 0,0 0-1 0 0,-1-1 0 0 0,1 1-25 0 0,18-1 268 0 0,-9-2-128 0 0,-4 0-59 0 0,0-3-43 0 0,-2 2 58 0 0,3 4-63 0 0,-3-1-7 0 0,11-10 34 0 0,-8 8-47 0 0,-2-1-18 0 0,-4-10 62 0 0,1 1-46 0 0,7 0-1 0 0,-12 12 42 0 0,-5-3-49 0 0,6 4 6 0 0,0-1-5 0 0,1 0 0 0 0,-1 1 0 0 0,1-1-1 0 0,0 0 1 0 0,-1 0 0 0 0,1 0 0 0 0,0 0 0 0 0,0 1 0 0 0,0-1-1 0 0,0 0 1 0 0,0 0 0 0 0,0 0 0 0 0,0 0 0 0 0,0 0-4 0 0,-3-15 53 0 0,3 15-52 0 0,-1 0-1 0 0,0 0 1 0 0,1 0 0 0 0,-1 0-1 0 0,0 1 1 0 0,0-1 0 0 0,0 0-1 0 0,1 0 1 0 0,-1 1 0 0 0,0-1-1 0 0,0 0 1 0 0,0 1 0 0 0,0-1-1 0 0,0 1 1 0 0,0 0 0 0 0,-1-1-1 0 0,-9-5 0 0 0,5-6 0 0 0,5 11 0 0 0,1 0 0 0 0,-1 0 0 0 0,1 0 0 0 0,-1 0 0 0 0,1 0 0 0 0,-1 0 0 0 0,0 0 0 0 0,1 0 0 0 0,-1 1 0 0 0,0-1 0 0 0,0 0 0 0 0,1 0 0 0 0,-1 0 0 0 0,0 1 0 0 0,0-1 0 0 0,0 0 0 0 0,-13-4 0 0 0,9-6 0 0 0,-8 6 0 0 0,-10-9 0 0 0,21 14 0 0 0,-20 1 0 0 0,6-1-12 0 0,0 3-36 0 0,0 10 36 0 0,1 3 12 0 0,1-1 0 0 0,-5 24 7 0 0,13-27 31 0 0,0 0 46 0 0,5-7-40 0 0,0-1 1 0 0,0 0-1 0 0,0 1 1 0 0,1-1-1 0 0,-1 0 1 0 0,1 1-1 0 0,0-1 1 0 0,0 0-1 0 0,1 4-44 0 0,0 9 167 0 0,-1 3 4 0 0,0 2-22 0 0,0-22-143 0 0,0 0 0 0 0,0 1 0 0 0,0-1 0 0 0,0 0 0 0 0,0 1 0 0 0,0-1 1 0 0,0 0-1 0 0,0 1 0 0 0,0-1 0 0 0,0 0 0 0 0,0 0 0 0 0,0 1 1 0 0,0-1-1 0 0,1 0 0 0 0,-1 1 0 0 0,0-1 0 0 0,0 0 0 0 0,0 1 0 0 0,0-1 1 0 0,1 0-1 0 0,-1 0 0 0 0,0 1 0 0 0,0-1 0 0 0,0 0 0 0 0,1 0 1 0 0,-1 1-7 0 0,6 6 108 0 0,9 16 219 0 0,-12-18-272 0 0,-1-1-49 0 0,3 4 136 0 0,0-3-54 0 0,0-1-29 0 0,4-1-13 0 0,1 1 51 0 0,-4-2-57 0 0,24 15 201 0 0,-18-7-173 0 0,-11-9-61 0 0,0 0 0 0 0,0 0 0 0 0,0 1 0 0 0,0-1 0 0 0,1 0 0 0 0,-1 0 0 0 0,0 0 0 0 0,1 0 0 0 0,-1 0 0 0 0,0-1 0 0 0,1 1 1 0 0,-1 0-1 0 0,1-1 0 0 0,-1 1 0 0 0,1-1 0 0 0,0 1 0 0 0,-1-1 0 0 0,1 0 0 0 0,-1 0 0 0 0,1 0 0 0 0,0 0 0 0 0,-1 0 0 0 0,1 0-6 0 0,2 0 14 0 0,0 0 0 0 0,0 1 1 0 0,-1-1-1 0 0,1 1 1 0 0,3 0-16 0 0,1 1 20 0 0,-8-1-17 0 0,1-1-1 0 0,0 1 1 0 0,0-1-1 0 0,0 0 1 0 0,0 1-1 0 0,0-1 0 0 0,0 0 1 0 0,0 0-1 0 0,0 0 1 0 0,0 0-1 0 0,0 0 1 0 0,0 0-1 0 0,0 0 1 0 0,0 0-1 0 0,0 0 1 0 0,0 0-1 0 0,0 0 0 0 0,0-1 1 0 0,0 1-1 0 0,-1 0 1 0 0,1-1-1 0 0,1 0-2 0 0,5-1 9 0 0,-2 1 11 0 0,1 0 1 0 0,0 0 0 0 0,-1 1 0 0 0,1 0 0 0 0,3 0-21 0 0,11 0 41 0 0,-3-2-43 0 0,-14 0-1 0 0,1 1 0 0 0,-1-1-1 0 0,1 0 1 0 0,-1 0 0 0 0,0 0-1 0 0,4-2 4 0 0,8-6-38 0 0,-12 9 26 0 0,-1 0-1 0 0,0 1 0 0 0,1-1 0 0 0,-1 1 1 0 0,1-1-1 0 0,-1 1 0 0 0,0 0 1 0 0,2 0 12 0 0,3 0-219 0 0,-1-1 69 0 0,3-1 5 0 0,3-4 20 0 0,-7 3 44 0 0,0 0-60 0 0,0-1-86 0 0,-1 1 5 0 0,0 0-64 0 0,0 0-73 0 0,1-1-84 0 0,-3 3 108 0 0,1-1-44 0 0,-1 1-40 0 0,1-1-36 0 0,0 0-130 0 0,1 1-36 0 0,0-1-161 0 0,2-2-435 0 0,-4 3 880 0 0</inkml:trace>
  <inkml:trace contextRef="#ctx0" brushRef="#br0" timeOffset="452.87">742 65 6896 0 0,'0'3'44'0'0,"0"2"-3"0"0,0-3 8 0 0,0 2 45 0 0,0 1 70 0 0,2 8-124 0 0,3-5-37 0 0,2 4-1 0 0,-6-1 94 0 0,0 0 193 0 0,-1-2-53 0 0,3 13 380 0 0,1-13-322 0 0,-2-3-82 0 0,2 0 40 0 0,-2 10 423 0 0,1 0-98 0 0,2-8-320 0 0,0 2 98 0 0,-2 3 85 0 0,-3-4-271 0 0,0 0 46 0 0,0 11 324 0 0,0-7-131 0 0,0 23 813 0 0,0-21-727 0 0,0-3-102 0 0,0-2-66 0 0,0-7-156 0 0,0-3-8 0 0,0 0-8 0 0,0 0-23 0 0,0 0-16 0 0,0 0-3 0 0,0 0-7 0 0,0 0-28 0 0,0 0-12 0 0,0-3-1 0 0,0-5-20 0 0,0-13 46 0 0,-1 5 4 0 0,0-9-36 0 0,1 23-57 0 0,0-1-1 0 0,1 1 0 0 0,-1 0 0 0 0,0-1 1 0 0,1 1-1 0 0,0 0 0 0 0,-1-1 0 0 0,2 0 0 0 0,8-15 11 0 0,-5-9 32 0 0,2 12-45 0 0,-2 6-36 0 0,-1-3-34 0 0,-1 4 39 0 0,0 1 0 0 0,0 0 0 0 0,4-6 33 0 0,16-20-179 0 0,-1 9-243 0 0,12-11 422 0 0,-21 22-77 0 0,-2 4 60 0 0,20-8-122 0 0,-26 14 125 0 0,-2 2 12 0 0,0 0-1 0 0,1 1 1 0 0,-1-1-1 0 0,0 1 1 0 0,0 0-1 0 0,0-1 1 0 0,0 1-1 0 0,2 1 3 0 0,-4-1-4 0 0,0 0-1 0 0,1 0 1 0 0,-1 0-1 0 0,0 0 0 0 0,0 0 1 0 0,0 1-1 0 0,1-1 0 0 0,-1 0 1 0 0,0 1-1 0 0,0-1 1 0 0,1 1 4 0 0,3 10-12 0 0,-3-10 12 0 0,0 1 0 0 0,1-1 0 0 0,-1 0 0 0 0,0 1 0 0 0,1-1 0 0 0,-1 0 0 0 0,0-1 0 0 0,1 1 0 0 0,0 0 0 0 0,-1 0 0 0 0,1 0 0 0 0,-1 0 0 0 0,0 0 0 0 0,1 0 0 0 0,-1 1 0 0 0,0-1 0 0 0,0 1 0 0 0,14 27 0 0 0,-11-19 0 0 0,-4-8 0 0 0,0 1 0 0 0,0-1 0 0 0,0 0 0 0 0,0 0 0 0 0,1 0 0 0 0,-1 0 0 0 0,1 0 0 0 0,0 0 0 0 0,0 0 0 0 0,8 14 12 0 0,-5 0 35 0 0,-2-3 3 0 0,3-1 12 0 0,-5-10-53 0 0,0-1-1 0 0,0 1 1 0 0,0-1 0 0 0,-1 1 0 0 0,1 0 0 0 0,-1-1 0 0 0,1 1 0 0 0,-1-1 0 0 0,1 1 0 0 0,-1 0 0 0 0,0-1 0 0 0,0 1 0 0 0,0 0 0 0 0,0 0-9 0 0,0 2 10 0 0,1 0 0 0 0,-1 0 0 0 0,1 0 0 0 0,0 0 0 0 0,0-1 0 0 0,0 1 0 0 0,1 0 1 0 0,-1 0-1 0 0,1-1 0 0 0,1 3-10 0 0,0 10 67 0 0,-3-1-11 0 0,0 16 8 0 0,0-1 31 0 0,0-27-61 0 0,0-3-119 0 0,0 0-15 0 0,0 0 26 0 0,0 0-23 0 0,0 0-63 0 0,0 0-165 0 0,2-3-301 0 0,2 0 354 0 0,-2 1 139 0 0,-1 1-35 0 0,1 0-6 0 0,0 0-36 0 0,-1 0-42 0 0,1 0-45 0 0,-1 0-51 0 0,1 1-46 0 0,-1-1-42 0 0,1 1-35 0 0,0 0-136 0 0,0-1-35 0 0,3 1-1408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8.9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6968 0 0,'0'0'157'0'0,"-3"2"23"0"0,2 0-162 0 0,0-1-1 0 0,0 1 1 0 0,-1-1-1 0 0,1 1 1 0 0,1-1 0 0 0,-1 1-1 0 0,0 0 1 0 0,0 0-1 0 0,1-1 1 0 0,-1 1-1 0 0,0 0 1 0 0,1 0-1 0 0,0 1-17 0 0,-2 16 118 0 0,2-5-83 0 0,0-11-33 0 0,0 14 22 0 0,0 0 45 0 0,0 1 41 0 0,0-1 36 0 0,0 12 165 0 0,0 1 63 0 0,0 65 1012 0 0,0-55-859 0 0,0-19-304 0 0,0-1-43 0 0,0 0-50 0 0,0 0-60 0 0,0-13 9 0 0,1 0 0 0 0,-1 0 0 0 0,2-1 0 0 0,-1 1 0 0 0,1 0 0 0 0,0-1 0 0 0,1 4-79 0 0,-1-4 73 0 0,1 3 75 0 0,-2-1-38 0 0,-1 1-16 0 0,-1 3 1 0 0,1-2-10 0 0,0 2 43 0 0,0-1-38 0 0,0 13 96 0 0,2-8-17 0 0,4-6-37 0 0,-1-2-43 0 0,-4-4 43 0 0,0-1-68 0 0,-1-1-49 0 0,-4 3-56 0 0,2-3 51 0 0,-2 1 92 0 0,3-2 4 0 0,0 1 46 0 0,-1 0 55 0 0,2 0 61 0 0,-1 1 70 0 0,1 0 77 0 0,2-3-341 0 0,-1 0-70 0 0,0 0 1 0 0,-1 0 0 0 0,1 0 0 0 0,0 0 0 0 0,0 0-1 0 0,-1-1 1 0 0,1 1 0 0 0,0 0 0 0 0,-1 0 0 0 0,1 0-1 0 0,0-1 1 0 0,-1 1 0 0 0,1 0 0 0 0,-1-1 0 0 0,1 1-5 0 0,-1-1 4 0 0,1 0 0 0 0,-1 1 0 0 0,0-1 1 0 0,1 0-1 0 0,-1 0 0 0 0,0 0 1 0 0,0 1-1 0 0,1-1 0 0 0,-1 0 0 0 0,0 0 1 0 0,0 0-1 0 0,0 0 0 0 0,0 0 1 0 0,0 0-5 0 0,0-1 3 0 0,0 1 0 0 0,0-1 1 0 0,0 1-1 0 0,0-1 1 0 0,1 1-1 0 0,-1-1 0 0 0,1 0 1 0 0,-1 1-1 0 0,1 0 1 0 0,0-1-1 0 0,0 1 0 0 0,-1-1 1 0 0,1 1-1 0 0,0 0 1 0 0,0 0-1 0 0,0-1 0 0 0,0 1 1 0 0,0 0-1 0 0,2-1-3 0 0,-2 1 0 0 0,1-1 0 0 0,0 1 0 0 0,-1-1-1 0 0,0 0 1 0 0,1 0 0 0 0,-1 0 0 0 0,0 0 0 0 0,0 0-1 0 0,0 0 1 0 0,1-1 0 0 0,3-18-82 0 0,-3 13 30 0 0,0 1-1 0 0,0-1 1 0 0,1 1-1 0 0,1-3 53 0 0,12-19-194 0 0,-9 20 98 0 0,1 0-35 0 0,-2 3-17 0 0,-2 0 0 0 0,1 0 1 0 0,-1 0-1 0 0,2-3 148 0 0,14-20-553 0 0,-18 27 487 0 0,0 0 1 0 0,0 0-1 0 0,0 0 0 0 0,1 1 0 0 0,-1-1 0 0 0,0 1 0 0 0,2-1 66 0 0,5-3-176 0 0,1 0 59 0 0,2-1-9 0 0,2 3-23 0 0,-1 4 39 0 0,1 3 34 0 0,-3 1 34 0 0,-2-1 31 0 0,-5-3-2 0 0,0 1 1 0 0,-1-1-1 0 0,1 1 0 0 0,0 0 1 0 0,0 0-1 0 0,-1 1 0 0 0,0-1 1 0 0,1 1-1 0 0,-1 0 0 0 0,0 0 1 0 0,0 0-1 0 0,0 0 0 0 0,-1 0 1 0 0,3 4 12 0 0,6 16 17 0 0,5 15 212 0 0,-13-33-195 0 0,0 1 1 0 0,-1-1-1 0 0,0 0 1 0 0,0 0-1 0 0,0 1 0 0 0,-1-1 1 0 0,0 1-1 0 0,0 0 1 0 0,0 1-35 0 0,-1-5 15 0 0,0 0 0 0 0,0 0 0 0 0,0 0 1 0 0,1 0-1 0 0,-1 0 0 0 0,1 0 0 0 0,-1 0 1 0 0,1 0-1 0 0,0-1 0 0 0,-1 1 0 0 0,1 0 1 0 0,0 0-1 0 0,1 1-15 0 0,-1-2 14 0 0,0 0 1 0 0,0 1-1 0 0,0-1 1 0 0,-1 1-1 0 0,1-1 0 0 0,0 1 1 0 0,-1-1-1 0 0,1 1 0 0 0,-1 0 1 0 0,0-1-1 0 0,0 1 1 0 0,1-1-1 0 0,-1 2-14 0 0,0 9 69 0 0,0 0 45 0 0,0 26 388 0 0,0-23-324 0 0,2-10-52 0 0,1-3-122 0 0,-1 0-42 0 0,0 0-28 0 0,-1 0-43 0 0,1-1-52 0 0,-1 0-62 0 0,0 0 19 0 0,-1 0-34 0 0,1-1-328 0 0,-1 1 74 0 0,0-1-46 0 0,0 0-639 0 0,0 0-503 0 0,0 0-958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9.5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97 8960 0 0,'2'0'264'0'0,"6"2"-85"0"0,-5 3-57 0 0,2 2-74 0 0,5-2-37 0 0,0 11-31 0 0,-6-7 56 0 0,-2-5 34 0 0,3 6 224 0 0,2 4 197 0 0,-3-7-222 0 0,-1 9 364 0 0,-3-15-572 0 0,0 1 0 0 0,0-1 0 0 0,0 1 0 0 0,0-1 0 0 0,0 1 1 0 0,0-1-1 0 0,1 1 0 0 0,-1-1 0 0 0,1 0 0 0 0,-1 1-61 0 0,5 6 242 0 0,2 4 122 0 0,-6-1-74 0 0,-1-6-191 0 0,0 1 55 0 0,0 13 467 0 0,0-11-387 0 0,1-3-116 0 0,1 0-58 0 0,3 3 51 0 0,-4-7-89 0 0,0 0 1 0 0,-1 1-1 0 0,1-1 1 0 0,0 1-1 0 0,0-1 0 0 0,-1 1 1 0 0,1 0-1 0 0,-1-1 1 0 0,1 2-23 0 0,-4 2 176 0 0,-2-3-49 0 0,-2-2 35 0 0,7 3-58 0 0,0 7-32 0 0,0-7-3 0 0,0-3 32 0 0,0 0 49 0 0,0 0 11 0 0,0 0 6 0 0,0 0-76 0 0,0 0-58 0 0,0-3-80 0 0,3-10-1 0 0,2 5 60 0 0,-4 7-9 0 0,0 0 0 0 0,0-1 1 0 0,0 1-1 0 0,-1-1 0 0 0,1 1 0 0 0,0-1 1 0 0,-1 0-1 0 0,1 1 0 0 0,-1-1 0 0 0,0 1 1 0 0,1-1-1 0 0,-1 0 0 0 0,0 1 0 0 0,0-1-3 0 0,0-11 51 0 0,-1-4-47 0 0,5-3-108 0 0,6-9 4 0 0,-7 17 67 0 0,3-9-97 0 0,4 4-50 0 0,-3 4 51 0 0,0-8-125 0 0,-5 14 166 0 0,0 1 0 0 0,0 0 0 0 0,1 0-1 0 0,0 0 1 0 0,1-1 88 0 0,4-4-106 0 0,4 2 38 0 0,11-7-63 0 0,-15 3 10 0 0,0 8 37 0 0,9-4 42 0 0,-13 7 33 0 0,-3 1 5 0 0,1 1 0 0 0,-1-1 0 0 0,0 1 0 0 0,1-1 0 0 0,-1 1 0 0 0,0-1 0 0 0,1 1 0 0 0,-1 0 0 0 0,0 0 0 0 0,1 0 0 0 0,-1-1 0 0 0,1 1 0 0 0,-1 1 0 0 0,0-1 1 0 0,1 0-1 0 0,-1 0 0 0 0,1 0 0 0 0,-1 1 0 0 0,0-1 0 0 0,1 1 0 0 0,-1-1 0 0 0,0 1 0 0 0,0-1 0 0 0,1 1 0 0 0,-1 0 0 0 0,0 0 0 0 0,0 0 0 0 0,0 0 4 0 0,3 3-15 0 0,0 0 0 0 0,-1 0 0 0 0,1 0-1 0 0,-1 1 1 0 0,0 0 0 0 0,1 2 15 0 0,12 17-63 0 0,-14-23 59 0 0,-1 1 0 0 0,1 0 0 0 0,-1 0 0 0 0,0 0 0 0 0,1 1 0 0 0,-1-1 0 0 0,0 0 0 0 0,0 0 0 0 0,0 1 0 0 0,-1-1 0 0 0,1 0 0 0 0,-1 1 0 0 0,1-1 0 0 0,-1 0 0 0 0,0 1 1 0 0,0-1-1 0 0,0 1 4 0 0,3 20-13 0 0,3-7 13 0 0,-5-14 0 0 0,1 1 0 0 0,-1 1 0 0 0,0-1 0 0 0,0 0 0 0 0,-1 0 0 0 0,1 0 0 0 0,-1 0 0 0 0,0 1 0 0 0,1-1 0 0 0,-1 0 2 0 0,0-1 1 0 0,0 1-1 0 0,0-1 1 0 0,1 1-1 0 0,-1-1 1 0 0,1 1 0 0 0,-1-1-1 0 0,1 1 1 0 0,0-1-1 0 0,0 1 1 0 0,1 1-3 0 0,0-2 4 0 0,-1 0 1 0 0,0 1 0 0 0,0-1-1 0 0,0 0 1 0 0,-1 1-1 0 0,1-1 1 0 0,0 1 0 0 0,-1-1-1 0 0,0 1 1 0 0,0 0-1 0 0,0 1-4 0 0,0 24 138 0 0,0-9-1 0 0,0-4 48 0 0,0-1 94 0 0,0-11-112 0 0,0-3-1 0 0,0 0-6 0 0,0 0-6 0 0,0 0-2 0 0,0 0-11 0 0,0 0-45 0 0,0 0-21 0 0,0 0-3 0 0,3-3 1 0 0,-2 2-68 0 0,0 0 0 0 0,1 0 0 0 0,-1 0 0 0 0,0-1 0 0 0,0 1 1 0 0,0-1-1 0 0,-1 1 0 0 0,1 0 0 0 0,0-1 0 0 0,0 0 0 0 0,-1 1 0 0 0,1-1 0 0 0,-1 1 0 0 0,0-1 1 0 0,1 0-1 0 0,-1 1 0 0 0,0-1 0 0 0,0 0-5 0 0,0-1 7 0 0,0 1-1 0 0,1 0 1 0 0,-1-1 0 0 0,1 1 0 0 0,-1 0 0 0 0,1 0-1 0 0,0-1 1 0 0,0 1 0 0 0,0 0 0 0 0,0 0-1 0 0,1-2-6 0 0,8-17 73 0 0,-6 8-75 0 0,5-7 55 0 0,-3 5-34 0 0,-1 5-38 0 0,-2 0-29 0 0,1-1-35 0 0,16-35-264 0 0,5 2-44 0 0,-11 28 108 0 0,7 2-24 0 0,-4 4 43 0 0,-6 0 16 0 0,-3 2 44 0 0,0 1 69 0 0,-5 5 111 0 0,-1 0 0 0 0,0 1 0 0 0,1-1 0 0 0,-1 1 0 0 0,1 0 0 0 0,0-1 0 0 0,-1 1 0 0 0,1 0 0 0 0,0 1-1 0 0,2-2 25 0 0,14 1-147 0 0,-3 0 54 0 0,22 0-128 0 0,-26 2 176 0 0,1 2 35 0 0,15 11-54 0 0,-25-13 61 0 0,-1 0 3 0 0,0-1 0 0 0,0 1 0 0 0,0 0 0 0 0,0 1-1 0 0,0-1 1 0 0,0 0 0 0 0,0 1 0 0 0,0-1 0 0 0,-1 1 0 0 0,1-1-1 0 0,-1 1 1 0 0,1 0 0 0 0,-1-1 0 0 0,1 1 0 0 0,-1 0 0 0 0,0 0-1 0 0,0 0 1 0 0,1 2 0 0 0,10 16 43 0 0,2 5-6 0 0,-7-5 134 0 0,1-3-51 0 0,-4-8-33 0 0,0 0 0 0 0,-1-1 0 0 0,1 8-87 0 0,-1 1 130 0 0,-2 2 50 0 0,2-6-87 0 0,7 1-4 0 0,-7-12-15 0 0,-3 1-2 0 0,0 15-3 0 0,0-10-54 0 0,0-6-28 0 0,0-1-82 0 0,0-1-81 0 0,0 0 43 0 0,0 0-34 0 0,0 0-38 0 0,0 0-36 0 0,0 0-334 0 0,0 0 74 0 0,0 0-50 0 0,0 0-654 0 0,0 0-520 0 0,0 0-988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0.5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270 176 5840 0 0,'0'-3'132'0'0,"0"-16"78"0"0,0 9-116 0 0,0-6 50 0 0,0 6-118 0 0,0-11 34 0 0,-1 16 47 0 0,0 0 39 0 0,-6-10 409 0 0,3 8-256 0 0,2 2-133 0 0,1 1-60 0 0,1 0-38 0 0,-3-1 291 0 0,0 1-236 0 0,-2 0 47 0 0,-9-9 405 0 0,7 9-357 0 0,1 1-74 0 0,-1 2-72 0 0,2-2 184 0 0,-6-4-88 0 0,-2 3 98 0 0,-22 2 378 0 0,31 2-583 0 0,-6 0-4 0 0,-18-1 21 0 0,27 1-73 0 0,-1 0 0 0 0,1 0-1 0 0,-1 0 1 0 0,1 0 0 0 0,-1 0 0 0 0,1 0 0 0 0,-1 1 0 0 0,1-1 0 0 0,-1 1 0 0 0,1-1-1 0 0,-1 1 1 0 0,0 0-5 0 0,-3 9 43 0 0,-8-4-32 0 0,-3 7-11 0 0,0 0 0 0 0,3-8 0 0 0,8 2-6 0 0,5-7 7 0 0,0 1 1 0 0,0-1-1 0 0,-1 1 0 0 0,1-1 0 0 0,0 0 0 0 0,0 1 0 0 0,-1-1 0 0 0,1 0 0 0 0,0 1 0 0 0,0-1 0 0 0,-1 0 0 0 0,1 0 0 0 0,0 1 0 0 0,-1-1 0 0 0,1 0 0 0 0,0 0 0 0 0,-1 1 0 0 0,1-1 0 0 0,-1 0 0 0 0,1 0 0 0 0,0 0 0 0 0,-1 0 0 0 0,1 0 0 0 0,-1 0 0 0 0,1 0 0 0 0,-1 0 0 0 0,1 1 0 0 0,0-2 0 0 0,-1 1 0 0 0,1 0 0 0 0,-1 0-1 0 0,1 0 3 0 0,0 0-1 0 0,0 0 0 0 0,0 0 0 0 0,0 0 1 0 0,0 0-1 0 0,0 0 0 0 0,0 0 1 0 0,-1 0-1 0 0,1 0 0 0 0,0 0 1 0 0,0 0-1 0 0,0 0 0 0 0,0 0 0 0 0,0 0 1 0 0,0 0-1 0 0,0 0 0 0 0,0 0 1 0 0,0 0-1 0 0,0 0 0 0 0,-1 0 0 0 0,1 0 1 0 0,0 0-1 0 0,0 0 0 0 0,0 0 1 0 0,0 0-1 0 0,0 1 0 0 0,0-1 1 0 0,0 0-1 0 0,0 0 0 0 0,0 0 0 0 0,0 0 1 0 0,0 0-1 0 0,0 0 0 0 0,0 0 1 0 0,0 0-1 0 0,-1 0 0 0 0,1 0 0 0 0,0 0 1 0 0,0 0-1 0 0,0 0 0 0 0,0 1 1 0 0,0-1-1 0 0,0 0 0 0 0,0 0 0 0 0,0 0 1 0 0,0 0-1 0 0,0 0 0 0 0,0 0 1 0 0,0 0-1 0 0,0 0 0 0 0,0 0 1 0 0,0 0-1 0 0,0 1 0 0 0,0-1 0 0 0,0 0 1 0 0,0 0-1 0 0,1 0-2 0 0,-1 10 145 0 0,0-7-7 0 0,0 0-42 0 0,-1 2-128 0 0,1 3-75 0 0,0 13-210 0 0,2-16 260 0 0,-1-2 46 0 0,10 3-33 0 0,-10-5 41 0 0,0-1-1 0 0,0 0 0 0 0,0 1 1 0 0,0-1-1 0 0,0 1 0 0 0,0 0 1 0 0,0-1-1 0 0,0 1 1 0 0,0 0-1 0 0,0 0 0 0 0,0-1 1 0 0,0 1-1 0 0,-1 0 1 0 0,1 0-1 0 0,0 0 0 0 0,-1 0 4 0 0,5 10-17 0 0,-4-9 12 0 0,0 0-1 0 0,0 0 0 0 0,0 1 1 0 0,1-1-1 0 0,-1 0 0 0 0,1 0 1 0 0,-1 0-1 0 0,1 0 0 0 0,0 0 6 0 0,25 27-53 0 0,13 12-61 0 0,-10-17 79 0 0,7 0 91 0 0,0 0 112 0 0,-23-17-23 0 0,4 0 25 0 0,2 0 25 0 0,-7 3-29 0 0,-9-7-112 0 0,0 0 0 0 0,-1 0 0 0 0,1-1 0 0 0,0 1 0 0 0,4 0-54 0 0,10 9 198 0 0,-15-9-53 0 0,-3-3 6 0 0,0 0 1 0 0,0 0 0 0 0,0 0 17 0 0,0 3 37 0 0,0-1-87 0 0,0 1-54 0 0,0 1-3 0 0,0-3-2 0 0,-3 4 219 0 0,-10 6-26 0 0,0-6-112 0 0,8 2-79 0 0,5-7-58 0 0,0 0-1 0 0,0 1 1 0 0,0-1-1 0 0,-1 1 1 0 0,1-1-1 0 0,0 1 1 0 0,-1-1-1 0 0,1 0 1 0 0,0 1-1 0 0,-1-1 1 0 0,1 0-1 0 0,-1 1 1 0 0,1-1-1 0 0,0 0 0 0 0,-1 0 1 0 0,1 1-1 0 0,-1-1 1 0 0,1 0-1 0 0,-1 0 1 0 0,1 0-1 0 0,-1 0 1 0 0,1 1-1 0 0,-1-1 1 0 0,1 0-1 0 0,-1 0 1 0 0,1 0-1 0 0,-1 0 1 0 0,1 0-1 0 0,-1 0 1 0 0,1 0-1 0 0,-1-1 1 0 0,0 1-4 0 0,-14 2 69 0 0,-1 4-22 0 0,0 0-3 0 0,0-4 20 0 0,12-2-215 0 0,0 0 53 0 0,0 0 45 0 0,0 0 41 0 0,-2 0 67 0 0,0 0 71 0 0,-15 0 449 0 0,12 0-418 0 0,4 0-134 0 0,1 0-52 0 0,-1 0-62 0 0,0 0-70 0 0,1 0-52 0 0,0 0-71 0 0,-1 0-79 0 0,1 0-86 0 0,-1 0-93 0 0,1 0-99 0 0,-1 0-107 0 0,0 0-113 0 0,-5 0-953 0 0,-9 0-1036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2.0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7568 0 0,'0'0'166'0'0,"0"2"29"0"0,-1-1-189 0 0,1-1 0 0 0,0 0 1 0 0,0 1-1 0 0,0-1 0 0 0,0 1 0 0 0,0-1 0 0 0,0 1 1 0 0,0-1-1 0 0,0 0 0 0 0,0 1 0 0 0,1-1 0 0 0,-1 1 1 0 0,0-1-1 0 0,0 0 0 0 0,0 1 0 0 0,0-1 0 0 0,0 1 1 0 0,1-1-1 0 0,-1 0 0 0 0,0 1 0 0 0,0-1 0 0 0,1 0 1 0 0,-1 1-1 0 0,0-1 0 0 0,1 0 0 0 0,-1 0 0 0 0,0 1 1 0 0,1-1-1 0 0,-1 0 0 0 0,0 0 0 0 0,1 0 0 0 0,-1 1 1 0 0,0-1-1 0 0,1 0 0 0 0,-1 0 0 0 0,1 0 0 0 0,-1 0 1 0 0,0 0-1 0 0,1 0 0 0 0,-1 0 0 0 0,1 0 0 0 0,-1 0 1 0 0,1 0-1 0 0,-1 0 0 0 0,0 0 0 0 0,1 0 0 0 0,-1 0 1 0 0,1 0-1 0 0,-1 0-6 0 0,9 0 91 0 0,-1 4-55 0 0,-3 7-36 0 0,5-6 0 0 0,-7 0 12 0 0,0 0 72 0 0,2-2 121 0 0,0 0 80 0 0,0 10 349 0 0,-3-11-618 0 0,-1 0 74 0 0,3 2 152 0 0,0 0 82 0 0,2 3 204 0 0,-2-2-219 0 0,-1-1-122 0 0,0-1-94 0 0,0 4 110 0 0,-2-3-78 0 0,3 3 41 0 0,-1-2 6 0 0,1 0 66 0 0,-2-2-74 0 0,2 0 37 0 0,-1 0-105 0 0,1 2 68 0 0,7 5 282 0 0,-7-6-318 0 0,0-1-41 0 0,-1-1-70 0 0,10 3 275 0 0,-8 6-18 0 0,6-6-8 0 0,-7 2-83 0 0,-4-7-171 0 0,1 0-1 0 0,-1 1 0 0 0,0-1 0 0 0,0 1 0 0 0,0-1 0 0 0,1 0 0 0 0,-1 1 0 0 0,0-1 0 0 0,1 0 0 0 0,-1 1 0 0 0,0-1 0 0 0,0 0 0 0 0,1 0 0 0 0,-1 1 0 0 0,1-1 0 0 0,-1 0 0 0 0,0 0 0 0 0,1 0 1 0 0,-1 1-1 0 0,0-1 0 0 0,1 0 0 0 0,-1 0 0 0 0,1 0 0 0 0,-1 0 0 0 0,1 0 0 0 0,-1 0 0 0 0,0 0 0 0 0,1 0 0 0 0,-1 0 0 0 0,1 0 0 0 0,-1 0-11 0 0,3 0 258 0 0,-3 0-2 0 0,3 0 0 0 0,-2 0-251 0 0,0 0 40 0 0,2 0 138 0 0,0 0 130 0 0,6 0 526 0 0,-6 0-612 0 0,-1 0-114 0 0,0 0-70 0 0,-1 0-86 0 0,0 0-101 0 0,1 0 305 0 0,1-3-8 0 0,8-7-10 0 0,-9 6-53 0 0,-1 1-41 0 0,-1-6-16 0 0,-1 6-5 0 0,1 3-23 0 0,0-1 0 0 0,0 0 0 0 0,0 1 0 0 0,0-1 0 0 0,0 0 0 0 0,0 1 0 0 0,0-1 0 0 0,1 0 0 0 0,-1 1 0 0 0,0-1 0 0 0,0 0 0 0 0,1 1 0 0 0,-1-1 0 0 0,0 0 0 0 0,1 1 0 0 0,-1-1 0 0 0,0 1 0 0 0,1-1 0 0 0,-1 1 0 0 0,1-1 0 0 0,-1 1 0 0 0,1-1 0 0 0,-1 1 0 0 0,1-1 0 0 0,-1 1 0 0 0,1 0-5 0 0,5-5 42 0 0,-4-6-37 0 0,-3-1 1 0 0,2-14 58 0 0,2 17-62 0 0,2-3-48 0 0,9-16 94 0 0,-9 18-104 0 0,-2 5-14 0 0,0-1-37 0 0,0 0-43 0 0,0 1-49 0 0,-1-1-56 0 0,1 0-61 0 0,0 1-69 0 0,0-1-74 0 0,1 0 58 0 0,-3 4 228 0 0,1 1-34 0 0,-1-1 4 0 0,1 1-34 0 0,-1-1-39 0 0,1 0-43 0 0,-2 2 243 0 0,2-1-310 0 0,-1-1-46 0 0,1 0-41 0 0,-1 1-36 0 0,1-1-142 0 0,0 0-35 0 0,4-4-1497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2.3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31 175 7256 0 0,'0'0'165'0'0,"0"0"22"0"0,0 0 7 0 0,2 3-23 0 0,4 2-138 0 0,-4-4-33 0 0,0 0 0 0 0,-1 0 0 0 0,1 0 0 0 0,0 0 0 0 0,-1 0 0 0 0,1-1 0 0 0,0 1 0 0 0,0 0 0 0 0,0-1 0 0 0,0 0 0 0 0,0 1 0 0 0,0-1 6 0 0,-1 0 1 0 0,1 0-1 0 0,-1 0 1 0 0,0 0-1 0 0,1-1 1 0 0,-1 1-1 0 0,0 0 1 0 0,1-1-1 0 0,-1 1 1 0 0,0-1-1 0 0,1 0-6 0 0,1-1 86 0 0,2-1-14 0 0,2-1 56 0 0,-5 3-43 0 0,1 0 37 0 0,0 0 14 0 0,0 1 37 0 0,1-1 44 0 0,0 1 47 0 0,0 0-99 0 0,8 1 182 0 0,-2-4-73 0 0,-5-4-81 0 0,-5 7-181 0 0,0-1 0 0 0,1 1 0 0 0,-1-1-1 0 0,0 1 1 0 0,0 0 0 0 0,1-1 0 0 0,-1 1 0 0 0,0-1 0 0 0,1 1 0 0 0,-1 0 0 0 0,1-1 0 0 0,-1 1 0 0 0,0 0-1 0 0,1 0 1 0 0,-1-1 0 0 0,1 1 0 0 0,-1 0 0 0 0,1 0 0 0 0,-1 0 0 0 0,1-1 0 0 0,-1 1 0 0 0,0 0 0 0 0,1 0-1 0 0,-1 0 1 0 0,1 0 0 0 0,-1 0 0 0 0,1 0 0 0 0,-1 0 0 0 0,1 0 0 0 0,-1 0 0 0 0,1 0 0 0 0,0 1-12 0 0,-1-1 11 0 0,1 0 0 0 0,-1 0 1 0 0,1 0-1 0 0,-1 0 1 0 0,1 0-1 0 0,-1 0 0 0 0,1 0 1 0 0,-1 0-1 0 0,1 0 1 0 0,-1 0-1 0 0,1 0 0 0 0,-1 0 1 0 0,1-1-1 0 0,-1 1 1 0 0,1 0-1 0 0,-1 0 0 0 0,1 0 1 0 0,-1-1-1 0 0,0 1 1 0 0,1 0-1 0 0,-1 0 0 0 0,1-1 1 0 0,-1 1-1 0 0,0 0 1 0 0,1-1-1 0 0,-1 1 0 0 0,0-1 1 0 0,1 1-1 0 0,-1 0 1 0 0,0-1-1 0 0,0 1 0 0 0,1-1-11 0 0,3-6 162 0 0,3 3 7 0 0,-6 3-159 0 0,-1 1 0 0 0,0 0 0 0 0,1 0 0 0 0,-1 0 0 0 0,0-1 0 0 0,1 1 0 0 0,-1 0 1 0 0,0 0-1 0 0,1-1 0 0 0,-1 1 0 0 0,0 0 0 0 0,1-1 0 0 0,-1 1 0 0 0,0 0 0 0 0,0-1 0 0 0,0 1 0 0 0,1 0 0 0 0,-1-1 1 0 0,0 1-1 0 0,0-1 0 0 0,0 1 0 0 0,0 0 0 0 0,0-1 0 0 0,1 1 0 0 0,-1-1 0 0 0,0 1 0 0 0,0 0 0 0 0,0-1 0 0 0,0 1 1 0 0,0-1-1 0 0,-1 1-10 0 0,1 0 3 0 0,0-1 1 0 0,0 1 0 0 0,0 0 0 0 0,0 0 0 0 0,0 0 0 0 0,0 0-1 0 0,0 0 1 0 0,0 0 0 0 0,0 0 0 0 0,0 0 0 0 0,0 0-1 0 0,0 0 1 0 0,0-1 0 0 0,0 1 0 0 0,0 0 0 0 0,0 0-1 0 0,0 0 1 0 0,0 0 0 0 0,0 0 0 0 0,0 0 0 0 0,0 0 0 0 0,0 0-1 0 0,0 0 1 0 0,1 0 0 0 0,-1 0 0 0 0,0-1 0 0 0,0 1-1 0 0,0 0 1 0 0,0 0 0 0 0,0 0 0 0 0,0 0 0 0 0,0 0-1 0 0,0 0 1 0 0,0 0 0 0 0,0 0 0 0 0,0 0 0 0 0,0 0 0 0 0,0 0-1 0 0,0 0 1 0 0,1 0 0 0 0,-1 0 0 0 0,0 0 0 0 0,0 0-1 0 0,0 0 1 0 0,0 0 0 0 0,0 0 0 0 0,0 0 0 0 0,0 0-1 0 0,0 0 1 0 0,0 0 0 0 0,0 0 0 0 0,1 0 0 0 0,-1 0 0 0 0,0 0-1 0 0,0 0 1 0 0,0 0 0 0 0,0 0-4 0 0,7-1 88 0 0,-6 1-83 0 0,-1-1-1 0 0,0 1 0 0 0,1 0 0 0 0,-1 0 0 0 0,0-1 0 0 0,1 1 0 0 0,-1 0 0 0 0,0-1 1 0 0,1 1-1 0 0,-1 0 0 0 0,0-1 0 0 0,0 1 0 0 0,1 0 0 0 0,-1-1 0 0 0,0 1 0 0 0,0 0 1 0 0,0-1-1 0 0,0 1 0 0 0,1-1 0 0 0,-1 1-4 0 0,1-29 127 0 0,-2 3 6 0 0,1 24-128 0 0,0 0 1 0 0,0 0 0 0 0,-1 0-1 0 0,1 0 1 0 0,-1 0 0 0 0,1 0 0 0 0,-1 0-1 0 0,0 1 1 0 0,0-1 0 0 0,0 0-1 0 0,0 0 1 0 0,0 0-6 0 0,0 1 5 0 0,0-1 0 0 0,0 1 0 0 0,0-1 0 0 0,1 1 0 0 0,-1-1 0 0 0,0 1 0 0 0,1-1 0 0 0,-1 1 0 0 0,1-1 0 0 0,0 1 0 0 0,0-1 0 0 0,-1 0-5 0 0,-1-3 64 0 0,-9-6-32 0 0,7 9 26 0 0,0 1-36 0 0,-3 2-38 0 0,7-1 17 0 0,-1 0-2 0 0,1 0 0 0 0,0 0 0 0 0,0 0 0 0 0,0 0 0 0 0,0 0 0 0 0,0 0 0 0 0,0 0 0 0 0,0 0 0 0 0,0 0 0 0 0,0 0 0 0 0,0 0 0 0 0,-1 0 0 0 0,1 0 0 0 0,0 0 0 0 0,0 0-1 0 0,0 0 1 0 0,0 0 0 0 0,0 0 0 0 0,0 0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1 0 0 0,0-1 0 0 0,0 0-1 0 0,0 0 1 0 0,0 0 0 0 0,0 0 0 0 0,0 0 0 0 0,0 0 0 0 0,0 0 0 0 0,0 0 0 0 0,0 0 1 0 0,0 2 0 0 0,0-1-1 0 0,0 0 0 0 0,-1 0 1 0 0,1 0-1 0 0,0 1 0 0 0,0-1 1 0 0,-1 0-1 0 0,1 0 1 0 0,-1 0-1 0 0,1 0 0 0 0,-1 0 1 0 0,1 0-1 0 0,-1 0 0 0 0,0 0 1 0 0,1 0-1 0 0,-1 0 0 0 0,0 0 1 0 0,0 0-1 0 0,0 0 0 0 0,0-1 1 0 0,0 1-1 0 0,0 0 1 0 0,0-1-1 0 0,0 1 0 0 0,0 0 1 0 0,0-1-1 0 0,0 1 0 0 0,0-1 1 0 0,-1 1 0 0 0,-1 0-4 0 0,1 0-1 0 0,0 0 1 0 0,-1 0 0 0 0,1 0 0 0 0,0 1 0 0 0,0 0 0 0 0,0-1 0 0 0,0 1 0 0 0,1 0 0 0 0,-1 0-1 0 0,0 0 1 0 0,1 0 4 0 0,-28 36 22 0 0,-6 0 96 0 0,28-31-78 0 0,3-4-20 0 0,1 0 1 0 0,0 1-1 0 0,0-1 0 0 0,0 1 0 0 0,0-1 1 0 0,1 2-21 0 0,-14 26 166 0 0,15-30-157 0 0,1 0-1 0 0,0 0 0 0 0,0 0 0 0 0,-1 0 1 0 0,1 1-1 0 0,0-1 0 0 0,0 0 0 0 0,0 0 1 0 0,0 0-1 0 0,0 0 0 0 0,0 0 0 0 0,1 0 1 0 0,-1 0-1 0 0,0 0 0 0 0,1 1 0 0 0,-1-1 1 0 0,0 0-1 0 0,1 0 0 0 0,-1 0 0 0 0,1 0 1 0 0,0-1-1 0 0,-1 1 0 0 0,1 0 0 0 0,0 0-8 0 0,0 1 16 0 0,0-1 0 0 0,0 1-1 0 0,0-1 1 0 0,-1 1-1 0 0,1 0 1 0 0,0-1-1 0 0,-1 1 1 0 0,1 0-1 0 0,-1 0 1 0 0,1-1 0 0 0,-1 2-16 0 0,0 4 40 0 0,0-6-28 0 0,-1 0-1 0 0,1 0 0 0 0,0 0 1 0 0,0 0-1 0 0,0 0 0 0 0,0 0 1 0 0,0 0-1 0 0,0 0 0 0 0,0-1 1 0 0,0 1-1 0 0,0 0 0 0 0,1 0 1 0 0,-1 0-1 0 0,0 0 0 0 0,1 0 1 0 0,-1 0-1 0 0,0 0 1 0 0,1-1-1 0 0,-1 1 0 0 0,1 0 1 0 0,0 0-1 0 0,-1 0 0 0 0,1-1 1 0 0,-1 1-1 0 0,1 0 0 0 0,0-1 1 0 0,0 1-1 0 0,-1-1 0 0 0,1 1 1 0 0,0-1-1 0 0,0 1 0 0 0,0-1 1 0 0,-1 1-1 0 0,1-1 1 0 0,0 0-1 0 0,1 1-11 0 0,29 25 329 0 0,-16-20-206 0 0,2-2-40 0 0,-1 1-5 0 0,-1 1 36 0 0,3 2-2 0 0,-12-6-87 0 0,-1-1 0 0 0,0 0 0 0 0,1 0 0 0 0,-1-1 0 0 0,1 0 0 0 0,-1 1 1 0 0,5-2-26 0 0,24 2 91 0 0,20 0-57 0 0,-28-3-69 0 0,-3-1-42 0 0,-18 2 55 0 0,1-1 0 0 0,-1 0 0 0 0,1 0 0 0 0,-1 0 1 0 0,2-2 21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3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63 206 6592 0 0,'0'0'149'0'0,"0"0"23"0"0,3 0 11 0 0,4 0-77 0 0,28 0 29 0 0,-33 0-42 0 0,1-3 106 0 0,-2 2-202 0 0,0 0 35 0 0,3-3 113 0 0,12-11 612 0 0,-14 12-638 0 0,1 1-49 0 0,0-1 138 0 0,-1 2-77 0 0,1 0-49 0 0,1 1-47 0 0,0 0-8 0 0,-2 0 35 0 0,2-2 11 0 0,21-12 329 0 0,-20 7-303 0 0,-5 7-95 0 0,0-1 0 0 0,0 1 0 0 0,0-1 0 0 0,1 1 0 0 0,-1 0 0 0 0,0-1 0 0 0,0 1-1 0 0,1 0 1 0 0,-1-1 0 0 0,0 1 0 0 0,1 0 0 0 0,-1 0 0 0 0,0-1 0 0 0,1 1 0 0 0,-1 0 0 0 0,0 0 0 0 0,1-1 0 0 0,-1 1 0 0 0,1 0 0 0 0,-1 0 0 0 0,0 0 0 0 0,1 0 0 0 0,-1 0 0 0 0,1 0 0 0 0,-1 0 0 0 0,0-1 0 0 0,1 1 0 0 0,-1 0-1 0 0,1 0 1 0 0,-1 1 0 0 0,1-1-4 0 0,4-3 82 0 0,6-8-5 0 0,-9 9-10 0 0,-2-1-3 0 0,0-2-36 0 0,0-37 262 0 0,-2 29-224 0 0,-3 5-36 0 0,4 6-23 0 0,0 1 0 0 0,0 0 0 0 0,0-1 0 0 0,0 1 0 0 0,1-1 0 0 0,-1 1 0 0 0,0-1 0 0 0,1 0 0 0 0,-1 1 0 0 0,1-1 0 0 0,0 0 0 0 0,0 1 0 0 0,-1-1 0 0 0,1 0-7 0 0,0 1 4 0 0,1 0 1 0 0,-2-1 0 0 0,1 1-1 0 0,0 0 1 0 0,0-1 0 0 0,0 1 0 0 0,-1 0-1 0 0,1 0 1 0 0,0-1 0 0 0,-1 1-1 0 0,1 0 1 0 0,-1 0 0 0 0,0 0-1 0 0,1 0 1 0 0,-1 0 0 0 0,0-1-1 0 0,1 1 1 0 0,-1 0 0 0 0,0 1 0 0 0,0-1-1 0 0,0 0 1 0 0,0 0 0 0 0,0 0-1 0 0,0 0 1 0 0,-1 0-5 0 0,-12-1 21 0 0,9 2 22 0 0,-23 1-33 0 0,27 0-10 0 0,0-1 1 0 0,0 0 0 0 0,0 1 0 0 0,1-1-1 0 0,-1 0 1 0 0,0 1 0 0 0,0-1 0 0 0,1 1 0 0 0,-1-1-1 0 0,0 1 1 0 0,1 0 0 0 0,-1-1 0 0 0,1 1 0 0 0,-1 0-1 0 0,1 0 0 0 0,-8 7 54 0 0,4-4-29 0 0,0 0-5 0 0,1 0 1 0 0,-1 0 0 0 0,0-1-1 0 0,0 0 1 0 0,-2 1-21 0 0,-5 1 51 0 0,10-5-42 0 0,0 1 1 0 0,0-1 0 0 0,0 0-1 0 0,-1 1 1 0 0,1-1 0 0 0,0 1-1 0 0,0 0 1 0 0,0-1 0 0 0,0 1-1 0 0,0 0 1 0 0,1 0 0 0 0,-1-1 0 0 0,0 1-1 0 0,0 0 1 0 0,0 0 0 0 0,1 0-1 0 0,-1 0 1 0 0,0 1-10 0 0,-4 8 113 0 0,4-8-88 0 0,0 1 1 0 0,0-1-1 0 0,0 0 1 0 0,0 0-1 0 0,-1 0 1 0 0,1 0 0 0 0,-1 0-1 0 0,1 0 1 0 0,-1 0-26 0 0,-27 27 360 0 0,26-25-201 0 0,2-1-70 0 0,1 1-45 0 0,1 1-22 0 0,-1-2 32 0 0,-3 11 117 0 0,-7 1 26 0 0,10-15-194 0 0,0 0 0 0 0,0 0 0 0 0,-1 0 1 0 0,1 0-1 0 0,0 0 0 0 0,0 0 0 0 0,0 0 0 0 0,0 0 1 0 0,0 0-1 0 0,0 0 0 0 0,0 0 0 0 0,0 0 1 0 0,0 0-1 0 0,-1 1 0 0 0,1-1 0 0 0,0 0 0 0 0,0 0 1 0 0,0 0-1 0 0,0 0 0 0 0,0 0 0 0 0,0 0 1 0 0,0 0-1 0 0,0 1 0 0 0,0-1 0 0 0,0 0 1 0 0,0 0-1 0 0,0 0 0 0 0,0 0 0 0 0,0 0 0 0 0,0 0 1 0 0,0 0-1 0 0,0 1 0 0 0,0-1 0 0 0,0 0 1 0 0,0 0-1 0 0,0 0 0 0 0,0 0 0 0 0,0 0 1 0 0,0 0-1 0 0,0 1 0 0 0,0-1 0 0 0,0 0 0 0 0,0 0 1 0 0,1 0-1 0 0,-1 0 0 0 0,0 0 0 0 0,0 0 1 0 0,0 0-1 0 0,0 0 0 0 0,0 0 0 0 0,0 0 0 0 0,0 1 1 0 0,0-1-1 0 0,0 0 0 0 0,1 0 0 0 0,-1 0 1 0 0,0 0-4 0 0,4 4 72 0 0,-1 0-14 0 0,1 0 0 0 0,0-1 0 0 0,0 1 0 0 0,0-1 0 0 0,2 1-58 0 0,5 1 116 0 0,7 6 70 0 0,-10-6-42 0 0,15 4-3 0 0,-17-8-86 0 0,0 0-1 0 0,0 0 1 0 0,0 0 0 0 0,5-1-55 0 0,24 0 171 0 0,1 0-43 0 0,37 0 22 0 0,-57-2-255 0 0,0-3-93 0 0,-1-1-22 0 0,-10 5 155 0 0,-1 0 0 0 0,0 1-1 0 0,0 0 1 0 0,1-1 0 0 0,2 2 65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4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0 191 9152 0 0,'0'0'208'0'0,"0"0"33"0"0,0 0 14 0 0,3 2-42 0 0,7 11-170 0 0,-7 3-43 0 0,-3-8 29 0 0,0 0 60 0 0,0-1 63 0 0,0-1 64 0 0,3-1 300 0 0,7 6 18 0 0,-10-11-525 0 0,0 0 0 0 0,1 0 0 0 0,-1 0 0 0 0,0 0 0 0 0,0 0 0 0 0,0 0 0 0 0,0 0 0 0 0,0 0 0 0 0,0 0 0 0 0,0 0 0 0 0,0 1 0 0 0,0-1 0 0 0,1 0 0 0 0,-1 0 0 0 0,0 0 0 0 0,0 0 0 0 0,0 0 0 0 0,0 0 0 0 0,0 0 0 0 0,0 0 0 0 0,0 1 0 0 0,0-1 0 0 0,0 0 0 0 0,0 0 0 0 0,0 0 0 0 0,0 0 0 0 0,0 0 0 0 0,0 0 0 0 0,0 0 0 0 0,0 1 0 0 0,0-1 0 0 0,0 0 0 0 0,0 0 0 0 0,0 0 0 0 0,0 0 0 0 0,0 0 0 0 0,0 0 0 0 0,0 1 0 0 0,0-1 0 0 0,0 0 0 0 0,0 0 0 0 0,0 0 0 0 0,0 0 0 0 0,0 0 0 0 0,-1 0 0 0 0,1 0 0 0 0,0 0 0 0 0,0 0 0 0 0,0 1 0 0 0,0-1 0 0 0,0 0 0 0 0,0 0 0 0 0,0 0 0 0 0,0 0 0 0 0,0 0 0 0 0,-1 0 0 0 0,1 0-9 0 0,-10 11 419 0 0,10-11-413 0 0,-1 0 1 0 0,1 0 0 0 0,0 0-1 0 0,0 0 1 0 0,0 0-1 0 0,0 0 1 0 0,0 0 0 0 0,0 0-1 0 0,0 0 1 0 0,0 0 0 0 0,-1 0-1 0 0,1 0 1 0 0,0 0 0 0 0,0 1-1 0 0,0-1 1 0 0,0 0 0 0 0,0 0-1 0 0,0 0 1 0 0,0 0-1 0 0,0 0 1 0 0,0 0 0 0 0,0 0-1 0 0,0 1 1 0 0,0-1 0 0 0,0 0-1 0 0,0 0 1 0 0,0 0 0 0 0,0 0-1 0 0,0 0 1 0 0,0 0 0 0 0,0 0-1 0 0,0 1 1 0 0,0-1-1 0 0,0 0 1 0 0,0 0 0 0 0,0 0-1 0 0,0 0 1 0 0,0 0 0 0 0,0 0-1 0 0,0 1 1 0 0,0-1 0 0 0,0 0-1 0 0,0 0 1 0 0,0 0 0 0 0,0 0-1 0 0,0 0 1 0 0,1 0-1 0 0,-1 0 1 0 0,0 0 0 0 0,0 0-1 0 0,0 0 1 0 0,0 1 0 0 0,0-1-1 0 0,0 0 1 0 0,0 0 0 0 0,0 0-1 0 0,1 0-6 0 0,9 10 370 0 0,-7-7-24 0 0,-3-3-88 0 0,0 0-40 0 0,0 0-8 0 0,0 0 0 0 0,0 0 13 0 0,0 0 8 0 0,0 0 1 0 0,0 0-15 0 0,0 0-61 0 0,0 0-27 0 0,0 0-7 0 0,0 0-6 0 0,0 0-16 0 0,-1-16 97 0 0,0 2-105 0 0,1 10-73 0 0,0 0 1 0 0,0-1-1 0 0,0 1 1 0 0,1 0-1 0 0,0-1 0 0 0,0 1 1 0 0,0-2-20 0 0,4-4 11 0 0,-4 7-13 0 0,1 0 0 0 0,-1 0 0 0 0,0 0 1 0 0,0 0-1 0 0,0-1 0 0 0,-1 1 0 0 0,1 0 1 0 0,-1 0-1 0 0,1 0 0 0 0,-1-3 2 0 0,0 4-8 0 0,0 0 0 0 0,0 0 0 0 0,0 0-1 0 0,0 0 1 0 0,1 0 0 0 0,-1 1 0 0 0,1-1-1 0 0,-1 0 1 0 0,1 0 0 0 0,0 0 0 0 0,0 1 0 0 0,0-1-1 0 0,0 0 1 0 0,0 1 0 0 0,0-1 0 0 0,0 1 0 0 0,0-1-1 0 0,1 1 1 0 0,-1 0 0 0 0,0-1 0 0 0,1 1 0 0 0,0-1 8 0 0,8-6-38 0 0,14-23-141 0 0,-16 20 77 0 0,1-1-49 0 0,3 1-72 0 0,3-1-93 0 0,-2 4 73 0 0,11-7-203 0 0,-12 7 244 0 0,-1 1 49 0 0,-4 2 93 0 0,-1 1 41 0 0,12-7-97 0 0,-14 10 97 0 0,-1 0 0 0 0,0 0 0 0 0,0 0 0 0 0,0 1 0 0 0,1-1 0 0 0,-1 1 0 0 0,0 0-1 0 0,1 0 1 0 0,-1 0 0 0 0,2 0 19 0 0,8 0-59 0 0,-13 0 58 0 0,23 2-7 0 0,-22-2 12 0 0,0 1 0 0 0,0-1 1 0 0,0 0-1 0 0,1 1 0 0 0,-1-1 0 0 0,0 1 1 0 0,0-1-1 0 0,0 1 0 0 0,0 0 0 0 0,0 0 1 0 0,0-1-1 0 0,0 1 0 0 0,-1 0 0 0 0,1 0 1 0 0,0 0-1 0 0,0 0 0 0 0,-1 0 0 0 0,1 0 1 0 0,0 0-5 0 0,4 9 52 0 0,-4-7-39 0 0,0-1-1 0 0,0 0 1 0 0,0 0-1 0 0,0 1 1 0 0,1-1-1 0 0,-1 0 1 0 0,1 0-1 0 0,-1 0 1 0 0,1 0-13 0 0,10 11 137 0 0,-11-11-118 0 0,-1-1 1 0 0,1 0 0 0 0,-1 1-1 0 0,1-1 1 0 0,-1 1-1 0 0,0-1 1 0 0,1 1-1 0 0,-1-1 1 0 0,0 1-1 0 0,0-1 1 0 0,0 1-20 0 0,0 0 20 0 0,0-1 1 0 0,0 1 0 0 0,1-1-1 0 0,-1 1 1 0 0,0 0-1 0 0,1-1 1 0 0,-1 1-1 0 0,1-1 1 0 0,0 1-1 0 0,-1-1 1 0 0,1 0 0 0 0,0 1-1 0 0,0-1-20 0 0,5 12 129 0 0,-3 0-52 0 0,-2 2 53 0 0,-1 36 388 0 0,-1-36-374 0 0,1-1-34 0 0,1 2 29 0 0,-1-11-105 0 0,1-1 0 0 0,-1 0 0 0 0,0 1 0 0 0,0-1 0 0 0,0 0 1 0 0,-1 1-1 0 0,0-1 0 0 0,0 0 0 0 0,-1 4-34 0 0,-3 0 43 0 0,4-6-34 0 0,0-1-1 0 0,1 0 1 0 0,-1 1-1 0 0,0-1 1 0 0,0 1-1 0 0,1-1 1 0 0,-1 1 0 0 0,1 0-1 0 0,-1-1 1 0 0,1 1-1 0 0,0 0 1 0 0,-1-1-1 0 0,1 1 1 0 0,0 0-9 0 0,0 77 15 0 0,0-76-27 0 0,0-1-28 0 0,0 0-30 0 0,0 0-46 0 0,-1 0-24 0 0,1-1-46 0 0,-1 1-52 0 0,0-1-60 0 0,1 1-64 0 0,-1 0-60 0 0,-1-1-52 0 0,1 1-46 0 0,0 0-156 0 0,-1-1-46 0 0,0 2-188 0 0,-2 0-504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3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7424 0 0,'0'0'166'0'0,"0"0"29"0"0,0 0 12 0 0,3 0-34 0 0,4 1-142 0 0,-3 4-26 0 0,1 2 20 0 0,6-1 99 0 0,-10-5-113 0 0,0-1-1 0 0,0 1 1 0 0,0-1-1 0 0,0 1 1 0 0,0-1-1 0 0,0 1 1 0 0,0-1-1 0 0,0 1 1 0 0,0 0-1 0 0,0 0 1 0 0,-1-1-1 0 0,1 1 1 0 0,0 0-1 0 0,0 0 1 0 0,-1 0-1 0 0,1 0-10 0 0,20 46 465 0 0,-15-31-335 0 0,-1 0-34 0 0,0 16 103 0 0,6 13 99 0 0,-5-17-2 0 0,-1 0 1 0 0,0 20-297 0 0,-3-5 266 0 0,-2 40 242 0 0,0-40-189 0 0,0-35-228 0 0,0 0 1 0 0,0 0-1 0 0,2 7-91 0 0,9 9 252 0 0,-9-14-152 0 0,-1 0 0 0 0,1 0-1 0 0,-2 0 1 0 0,0 0 0 0 0,0 0-1 0 0,-1 6-99 0 0,0 16 316 0 0,2-21-182 0 0,6 2 16 0 0,-6-12-129 0 0,0 1-1 0 0,-1-1 1 0 0,1 1-1 0 0,0-1 1 0 0,0 1-1 0 0,-1 0 1 0 0,1-1-1 0 0,-1 1 0 0 0,1 0 1 0 0,-1 0-1 0 0,0-1 1 0 0,0 1-1 0 0,0 0-20 0 0,0 1 146 0 0,0-1-93 0 0,0 1-86 0 0,0 3-116 0 0,0-3 113 0 0,0-2 44 0 0,0 1 45 0 0,0 0 58 0 0,0 0 70 0 0,0-1 83 0 0,0 1 95 0 0,0-1 108 0 0,0 0 119 0 0,0-1-572 0 0,0-1 1 0 0,0 0 0 0 0,1 1 0 0 0,-1-1 0 0 0,0 1 0 0 0,0-1-1 0 0,0 0 1 0 0,0 1 0 0 0,0-1 0 0 0,1 1 0 0 0,-1-1 0 0 0,0 1-1 0 0,1-1 1 0 0,-1 1 0 0 0,0-1 0 0 0,1 1 0 0 0,-1-1 0 0 0,0 1-1 0 0,1 0 1 0 0,-1-1 0 0 0,1 1 0 0 0,-1 0 0 0 0,1-1-1 0 0,0 1-14 0 0,4-6 136 0 0,-3 2-108 0 0,-1-3-35 0 0,-1 5 7 0 0,0 1 0 0 0,1-1 0 0 0,-1 0 0 0 0,0 0 0 0 0,1 1 0 0 0,-1-1 0 0 0,1 0 0 0 0,0 1 0 0 0,0-1 0 0 0,-1 0 0 0 0,1 1 0 0 0,0-1 0 0 0,0 1 0 0 0,0 0 0 0 0,1-1 0 0 0,-1 1 0 0 0,0 0 0 0 0,0 0 0 0 0,1-1 0 0 0,11-14 0 0 0,-4-7 0 0 0,1 1 0 0 0,-7 17-1 0 0,1 0 1 0 0,0 0 0 0 0,1 0 0 0 0,-1 1 0 0 0,1-1 0 0 0,2-1 0 0 0,17-10-37 0 0,-5 2-30 0 0,0-2-43 0 0,-17 14 99 0 0,0 0 0 0 0,0 1 0 0 0,0-1 0 0 0,0 1 0 0 0,0 0 0 0 0,1 0 0 0 0,-1-1 0 0 0,0 1 0 0 0,1 1 0 0 0,-1-1 0 0 0,0 0 0 0 0,1 1-1 0 0,-1-1 1 0 0,1 1 11 0 0,37-1-128 0 0,-19 2 46 0 0,-19-1 77 0 0,-1 0 0 0 0,1 0 0 0 0,-1 0 1 0 0,1 1-1 0 0,0-1 0 0 0,-1 1 0 0 0,1-1 1 0 0,-1 1-1 0 0,1-1 0 0 0,-1 1 0 0 0,1 0 1 0 0,-1 0-1 0 0,1 0 0 0 0,-1 0 0 0 0,0 0 1 0 0,1 0 4 0 0,6 5-34 0 0,18 9-26 0 0,-20-11 59 0 0,0 0 0 0 0,-1 1-1 0 0,0-1 1 0 0,0 1 0 0 0,0 0-1 0 0,-1 0 1 0 0,1 1 0 0 0,2 4 1 0 0,-5-5-2 0 0,-1-3 5 0 0,11 22-64 0 0,-11-23 60 0 0,0 0 1 0 0,-1 0 0 0 0,0-1-1 0 0,1 1 1 0 0,-1 0 0 0 0,1 0-1 0 0,-1 0 1 0 0,0 0 0 0 0,0 0 0 0 0,1-1-1 0 0,-1 1 1 0 0,0 0 0 0 0,0 0-1 0 0,0 0 1 0 0,0 0 0 0 0,0 0-1 0 0,0 0 1 0 0,0 0 0 0 0,0 0 0 0 0,-1 0-1 0 0,1-1 1 0 0,0 1 0 0 0,0 0-1 0 0,-1 0 1 0 0,1 0 0 0 0,-1 0 0 0 0,1-1-1 0 0,-1 1 1 0 0,1 0 0 0 0,-1 0-1 0 0,1-1 1 0 0,-1 1 0 0 0,0 0-1 0 0,1-1 1 0 0,-1 1 0 0 0,0 0 0 0 0,1-1-1 0 0,-1 1 1 0 0,0-1 0 0 0,0 0-1 0 0,0 1 1 0 0,0-1 0 0 0,1 0-1 0 0,-1 1 1 0 0,-1 0 2 0 0,1-1-1 0 0,-1 1 1 0 0,1 0-1 0 0,0 0 1 0 0,0 0-1 0 0,-1 0 0 0 0,1 0 1 0 0,0 0-1 0 0,0 1 1 0 0,0-1-1 0 0,0 0 1 0 0,0 1-2 0 0,-1 3 17 0 0,2-5-12 0 0,-1 1 0 0 0,1 0 1 0 0,0-1-1 0 0,-1 1 0 0 0,1-1 1 0 0,0 1-1 0 0,-1 0 0 0 0,1-1 0 0 0,-1 1 1 0 0,1-1-1 0 0,0 1 0 0 0,-1-1 1 0 0,0 1-1 0 0,1-1 0 0 0,-1 0 1 0 0,1 1-1 0 0,-1-1 0 0 0,1 0 0 0 0,-1 1 1 0 0,0-1-1 0 0,1 0 0 0 0,-1 1-5 0 0,-4 1 19 0 0,-11 7 52 0 0,9-5-23 0 0,0 0 0 0 0,1-1 1 0 0,-8 3-49 0 0,-13 0 70 0 0,-9 9 60 0 0,25-12-105 0 0,-8 4 20 0 0,4-1 18 0 0,7-1-23 0 0,7-4-29 0 0,-1 0-1 0 0,1 0 0 0 0,-1 0 0 0 0,1-1 1 0 0,-1 1-1 0 0,1 0 0 0 0,-1-1 1 0 0,1 1-1 0 0,-1-1 0 0 0,0 1 0 0 0,1-1 1 0 0,-1 0-1 0 0,0 0 0 0 0,1 0 1 0 0,-2 0-11 0 0,-5 0 30 0 0,-2 0 13 0 0,-6 0 36 0 0,13 0-122 0 0,-8 0 12 0 0,6 0-26 0 0,1 0-51 0 0,-1 0-93 0 0,0 0-107 0 0,2 0 107 0 0,1 0-35 0 0,0 0-39 0 0,0 0-40 0 0,0 0-38 0 0,0 0-52 0 0,1 0-47 0 0,-1 0-41 0 0,0 0-145 0 0,0 0-39 0 0,0 0-176 0 0,-1 0-469 0 0</inkml:trace>
  <inkml:trace contextRef="#ctx0" brushRef="#br0" timeOffset="400.69">710 648 8696 0 0,'28'0'182'0'0,"-19"0"-86"0"0,2 0 44 0 0,-10 0-116 0 0,1-1-1 0 0,0 1 0 0 0,0 0 0 0 0,0 0 0 0 0,-1-1 0 0 0,1 1 0 0 0,0-1 0 0 0,-1 0 1 0 0,1 1-1 0 0,0-1 0 0 0,-1 0 0 0 0,1 0 0 0 0,-1 0-23 0 0,10-5 131 0 0,2 4-77 0 0,-2 2-14 0 0,0 1 68 0 0,6 0 146 0 0,-11-1-155 0 0,-1 0 1 0 0,0 0-1 0 0,0 0 1 0 0,0-1-1 0 0,0 0 1 0 0,0 0-1 0 0,2-1-99 0 0,-2 0 91 0 0,2 0 60 0 0,0 0 42 0 0,21-4 540 0 0,-15 5-466 0 0,12 1 59 0 0,10 0 119 0 0,-29-3-261 0 0,-5 2-161 0 0,0 0 1 0 0,1 0-1 0 0,-1 0 1 0 0,1-1-1 0 0,-1 1 1 0 0,1 1-1 0 0,-1-1 1 0 0,1 0 0 0 0,0 0-1 0 0,-1 1 1 0 0,1-1-1 0 0,0 0 1 0 0,0 1-1 0 0,-1 0 1 0 0,2-1-24 0 0,0 1 107 0 0,-1 0-31 0 0,7 0-27 0 0,9 0 44 0 0,-16 0-27 0 0,-2 0-1 0 0,0-2 6 0 0,0-9 1 0 0,0 11-71 0 0,0 0 0 0 0,0 0 0 0 0,0 0 1 0 0,0 0-1 0 0,0 0 0 0 0,0 0 0 0 0,0 0 1 0 0,0-1-1 0 0,0 1 0 0 0,0 0 0 0 0,0 0 1 0 0,0 0-1 0 0,0 0 0 0 0,0 0 1 0 0,0 0-1 0 0,0 0 0 0 0,0 0 0 0 0,0 0 1 0 0,0 0-1 0 0,0-1 0 0 0,0 1 0 0 0,0 0 1 0 0,0 0-1 0 0,0 0 0 0 0,0 0 0 0 0,0 0 1 0 0,0 0-1 0 0,1 0 0 0 0,-1 0 0 0 0,0 0 1 0 0,0 0-1 0 0,0 0 0 0 0,0 0 1 0 0,0 0-1 0 0,0 0 0 0 0,0-1 0 0 0,0 1 1 0 0,0 0-1 0 0,0 0 0 0 0,0 0 0 0 0,0 0 1 0 0,1 0-1 0 0,-1 0 0 0 0,0 0 0 0 0,0 0 1 0 0,0 0-1 0 0,0 0 0 0 0,0 0 0 0 0,0 0 1 0 0,0 0-1 0 0,0 0 0 0 0,0 0 1 0 0,0 0-1 0 0,1 0 0 0 0,-1 0 0 0 0,0 0 1 0 0,0 1-2 0 0,8-5 55 0 0,-7 3-54 0 0,0 1 0 0 0,-1-1 0 0 0,1 0 0 0 0,-1 1-1 0 0,1-1 1 0 0,-1 1 0 0 0,0-1 0 0 0,1 0-1 0 0,-1 1 1 0 0,0-1 0 0 0,1 0 0 0 0,-1 1 0 0 0,0-1-1 0 0,0 0 1 0 0,1 1 0 0 0,-1-1 0 0 0,0 0-1 0 0,0 0 1 0 0,0 1 0 0 0,0-1 0 0 0,0 0 0 0 0,0 1-1 0 0,0-1 1 0 0,0 0 0 0 0,-1 0 0 0 0,1 1 0 0 0,0-1-1 0 0,0 0 1 0 0,0 1 0 0 0,-1-1 0 0 0,1 0-1 0 0,0 1 1 0 0,-1-1 0 0 0,1 0 0 0 0,-1 1 0 0 0,0-1-1 0 0,-5-4 34 0 0,5 5-33 0 0,1 0 0 0 0,-1-1 0 0 0,1 1 1 0 0,0 0-1 0 0,-1 0 0 0 0,1-1 0 0 0,0 1 0 0 0,-1 0 1 0 0,1 0-1 0 0,0-1 0 0 0,-1 1 0 0 0,1 0 1 0 0,0-1-1 0 0,0 1 0 0 0,-1 0 0 0 0,1-1 0 0 0,0 1 1 0 0,0-1-1 0 0,0 1 0 0 0,0 0 0 0 0,-1-1 1 0 0,1 1-1 0 0,0-1 0 0 0,0 1 0 0 0,0 0 0 0 0,0-1 1 0 0,0 1-1 0 0,0-1 0 0 0,0 1 0 0 0,0-1 1 0 0,0 1-2 0 0,-2-5 48 0 0,-2 1-39 0 0,-1-1 2 0 0,-15-15 50 0 0,7 6-192 0 0,9 12 11 0 0,1 1 51 0 0,-6 4-17 0 0,9-3 85 0 0,-4 7-68 0 0,0-2 10 0 0,-1-4 0 0 0,-3 0-40 0 0,-7 3 23 0 0,13-3 68 0 0,-1 1 1 0 0,1-1-1 0 0,-1 1 0 0 0,1 0 0 0 0,0 0 1 0 0,0 0-1 0 0,0 0 0 0 0,0 1 1 0 0,0-1-1 0 0,0 1 0 0 0,0-1 1 0 0,1 1 7 0 0,-2 2-7 0 0,3-4 4 0 0,0-1-1 0 0,0 1 1 0 0,-1 0 0 0 0,1-1 0 0 0,0 1 0 0 0,-1 0-1 0 0,1-1 1 0 0,-1 1 0 0 0,1-1 0 0 0,0 1 0 0 0,-1-1 0 0 0,1 1-1 0 0,-1-1 1 0 0,0 1 0 0 0,1-1 0 0 0,-1 0 0 0 0,1 1-1 0 0,-1-1 1 0 0,0 0 0 0 0,1 1 0 0 0,-1-1 0 0 0,0 0 3 0 0,-4 3-19 0 0,-4 5 0 0 0,-7 22-116 0 0,12-24 115 0 0,-1 7 10 0 0,-1-8 10 0 0,5-5 0 0 0,1 0 0 0 0,-1 1 0 0 0,1-1 0 0 0,-1 0 0 0 0,1 0 0 0 0,0 1 0 0 0,-1-1 0 0 0,1 0 0 0 0,-1 1 0 0 0,1-1 0 0 0,0 0 0 0 0,-1 1 0 0 0,1-1 0 0 0,0 1 0 0 0,0-1 0 0 0,-1 1 0 0 0,1-1 0 0 0,0 1 0 0 0,0-1 0 0 0,0 0 0 0 0,0 1 0 0 0,0-1 0 0 0,0 1 0 0 0,-1-1 0 0 0,1 1 0 0 0,0-1 0 0 0,0 1 0 0 0,0-1 0 0 0,0 1 0 0 0,1-1 0 0 0,-1 1 0 0 0,0 0 0 0 0,-3 15 0 0 0,0-11 0 0 0,-2 5 0 0 0,7-5 0 0 0,-1-1 0 0 0,1 1 0 0 0,0-1 0 0 0,0 0 0 0 0,3 3 0 0 0,5-1 14 0 0,-6 0 28 0 0,-3-5-39 0 0,-1-1 0 0 0,0 0-1 0 0,0 1 1 0 0,1-1 0 0 0,-1 1-1 0 0,0-1 1 0 0,1 0 0 0 0,-1 1-1 0 0,0-1 1 0 0,1 1 0 0 0,-1-1-1 0 0,0 0 1 0 0,1 0-1 0 0,-1 1 1 0 0,1-1 0 0 0,-1 0-1 0 0,1 0 1 0 0,-1 1 0 0 0,1-1-1 0 0,-1 0 1 0 0,1 0 0 0 0,-1 0-1 0 0,1 0 1 0 0,-1 0-1 0 0,1 0 1 0 0,-1 0 0 0 0,1 0-1 0 0,-1 0 1 0 0,1 0 0 0 0,-1 0-1 0 0,1 0 1 0 0,-1 0-3 0 0,2 0 5 0 0,0 0-1 0 0,0 0 1 0 0,0 0 0 0 0,-1 1-1 0 0,1-1 1 0 0,0 1 0 0 0,0-1-1 0 0,-1 1 1 0 0,1 0 0 0 0,-1 0-1 0 0,1 0 1 0 0,0 0 0 0 0,-1 0-5 0 0,1 0 10 0 0,-1 0 0 0 0,1 0 0 0 0,-1-1 0 0 0,1 1 1 0 0,0 0-1 0 0,-1-1 0 0 0,1 1 0 0 0,0-1 0 0 0,-1 1 1 0 0,1-1-1 0 0,0 0 0 0 0,0 0 0 0 0,0 1-10 0 0,30-1 131 0 0,0 0-48 0 0,-1 0-46 0 0,-3 0-46 0 0,-9 0 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1.2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7800 0 0,'0'0'174'0'0,"0"0"29"0"0,0 0 13 0 0,0 3-31 0 0,0-2-183 0 0,0 0 0 0 0,0-1 0 0 0,1 1 0 0 0,-1 0 0 0 0,0 0 0 0 0,1-1 0 0 0,-1 1 0 0 0,0 0 0 0 0,1 0 0 0 0,-1-1 0 0 0,1 1 0 0 0,-1 0 0 0 0,1-1 0 0 0,0 1 0 0 0,-1-1 0 0 0,1 1 0 0 0,-1 0-1 0 0,1-1 1 0 0,0 0 0 0 0,0 1-2 0 0,18 10 18 0 0,-16-10-5 0 0,1 2 20 0 0,-3-3-20 0 0,0 0-1 0 0,-1 0 0 0 0,1 1 0 0 0,0-1 0 0 0,-1 0 1 0 0,1 1-1 0 0,-1-1 0 0 0,1 0 0 0 0,0 1 0 0 0,-1-1 1 0 0,1 1-1 0 0,-1-1 0 0 0,0 1 0 0 0,1-1 0 0 0,-1 1 1 0 0,1 0-1 0 0,-1-1 0 0 0,0 1 0 0 0,1-1 0 0 0,-1 1 1 0 0,0 0-1 0 0,1 0-12 0 0,1 4 50 0 0,0-3-14 0 0,0 1 0 0 0,0 0 1 0 0,0-1-1 0 0,0 1 1 0 0,1-1-1 0 0,-1 0 0 0 0,1 1-36 0 0,11 11 186 0 0,-4 2 50 0 0,-6-4-92 0 0,0 4 67 0 0,6 3 54 0 0,-6-13-183 0 0,-2 0 1 0 0,1 0 0 0 0,-1 0 0 0 0,0 0-1 0 0,0 0 1 0 0,1 6-83 0 0,-1-3 102 0 0,0 0 0 0 0,1-1 0 0 0,0 1 0 0 0,1 0-102 0 0,4 6 142 0 0,-4-8-71 0 0,-1 0 0 0 0,1 0 0 0 0,-1 0 1 0 0,-1 0-1 0 0,1 1 0 0 0,-1 0-71 0 0,1 11 93 0 0,-2-11-55 0 0,0-1-1 0 0,1 1 0 0 0,0-1 1 0 0,0 0-1 0 0,0 0 0 0 0,3 6-37 0 0,1 1 74 0 0,-1 0 0 0 0,0 0-1 0 0,-1 0 1 0 0,-1 1 0 0 0,0 2-74 0 0,5 21 177 0 0,3-6-33 0 0,-9-25-112 0 0,7 26 146 0 0,1-10-12 0 0,-5-15-113 0 0,-4-7-41 0 0,0 1 0 0 0,0-1 0 0 0,0 0 0 0 0,-1 1 0 0 0,1-1 0 0 0,0 1-1 0 0,-1 0 1 0 0,1-1 0 0 0,-1 1 0 0 0,0-1 0 0 0,1 1 0 0 0,-1 0 0 0 0,0-1 0 0 0,0 1-12 0 0,0 3 132 0 0,0 1-97 0 0,0 17-134 0 0,0-16 146 0 0,0-5 31 0 0,0-1 51 0 0,0-2 58 0 0,0-1 68 0 0,0-1 77 0 0,0-3 88 0 0,3-8-405 0 0,8-1 71 0 0,-9 14-73 0 0,0-1 0 0 0,-1 1 0 0 0,1-1 0 0 0,-1 0 0 0 0,0 0 0 0 0,1 0 0 0 0,-1 0 0 0 0,0 0 0 0 0,0 0 1 0 0,0-1-14 0 0,3-10 48 0 0,-3 9-30 0 0,0 0 0 0 0,0 0-1 0 0,0 0 1 0 0,1 1 0 0 0,0-1 0 0 0,0 0-1 0 0,0 1 1 0 0,1-1-18 0 0,4-14 22 0 0,-6 14-23 0 0,0 0 0 0 0,1 0 1 0 0,0 0-1 0 0,-1 0 0 0 0,1 1 1 0 0,3-4 0 0 0,16-19 0 0 0,-20 23 0 0 0,1 0 0 0 0,0 0 0 0 0,0 1 0 0 0,0-1 0 0 0,0 1 0 0 0,0-1 0 0 0,0 1 0 0 0,1 0 0 0 0,-1 0 0 0 0,1 0 0 0 0,2-1 0 0 0,1-1 0 0 0,0-1-10 0 0,-1 1 0 0 0,0-1 0 0 0,1-1 1 0 0,2-3 9 0 0,16-15-68 0 0,-23 23 63 0 0,1 0 0 0 0,-1 0 0 0 0,1 0 0 0 0,0 0 0 0 0,-1 0 0 0 0,1 0 0 0 0,0 0 0 0 0,0 1 0 0 0,0-1 0 0 0,0 1 0 0 0,0-1 0 0 0,-1 1 0 0 0,1 0 1 0 0,1 0 4 0 0,8-1-72 0 0,18 3-48 0 0,-28-2 117 0 0,0 0-1 0 0,1 1 1 0 0,-1-1-1 0 0,0 0 1 0 0,0 1 0 0 0,0-1-1 0 0,0 1 1 0 0,0-1 0 0 0,0 1-1 0 0,0 0 1 0 0,0 0 0 0 0,0-1-1 0 0,0 1 1 0 0,0 0 0 0 0,0 0-1 0 0,0 0 1 0 0,-1 0 0 0 0,1 0-1 0 0,0 0 1 0 0,0 0 3 0 0,4 10-17 0 0,-5-9 10 0 0,1 0 0 0 0,1 1 0 0 0,-1-1 0 0 0,0 0 0 0 0,1 0 0 0 0,-1 0 0 0 0,1 0 0 0 0,-1 0 0 0 0,1 0 7 0 0,1 1-3 0 0,-1 0 1 0 0,1 0 0 0 0,-1 0-1 0 0,0 1 1 0 0,0-1 0 0 0,0 2 2 0 0,0-2 0 0 0,-1 1 0 0 0,1-1 0 0 0,1 0 0 0 0,-1 0 0 0 0,0 0 1 0 0,2 1-1 0 0,-2-1 0 0 0,1 1 0 0 0,-1-1 0 0 0,1 1 0 0 0,-1-1 0 0 0,0 1 0 0 0,-1 0 0 0 0,1-1 0 0 0,0 1 0 0 0,-1 0 0 0 0,0 0 0 0 0,0 2 0 0 0,11 27 0 0 0,4-1 0 0 0,-3-16 0 0 0,-12-15 0 0 0,0 0 0 0 0,1 0 0 0 0,-1 0 0 0 0,0 0 0 0 0,0 1 0 0 0,0-1 0 0 0,0 1 0 0 0,0-1 0 0 0,0 1 0 0 0,0-1 0 0 0,-1 1 0 0 0,1-1 0 0 0,0 1 0 0 0,-1 0 0 0 0,1-1 0 0 0,-1 1 0 0 0,0 0 0 0 0,0-1 0 0 0,1 1 0 0 0,-1 0 0 0 0,-1-1 0 0 0,1-1 0 0 0,0 1 0 0 0,0-1 0 0 0,0 1 0 0 0,0-1 0 0 0,0 1 0 0 0,0-1 0 0 0,0 1 0 0 0,0-1 0 0 0,0 1 0 0 0,0-1 0 0 0,0 1 0 0 0,1-1 0 0 0,-1 0 0 0 0,0 1 0 0 0,0-1 0 0 0,0 1 0 0 0,1-1 0 0 0,-1 1 0 0 0,0-1 0 0 0,1 1 0 0 0,-1-1 0 0 0,0 0 0 0 0,1 1 0 0 0,-1-1 0 0 0,0 0 0 0 0,1 1 0 0 0,-1-1 0 0 0,0 0 0 0 0,1 0 0 0 0,-1 1 0 0 0,1-1 0 0 0,6 4 0 0 0,-2 7 12 0 0,2-7 20 0 0,-7-3-31 0 0,0-1 0 0 0,1 0 1 0 0,-1 0-1 0 0,1 1 1 0 0,-1-1-1 0 0,1 0 0 0 0,-1 1 1 0 0,0-1-1 0 0,1 0 0 0 0,-1 1 1 0 0,0-1-1 0 0,1 0 1 0 0,-1 1-1 0 0,0-1 0 0 0,0 1 1 0 0,1-1-1 0 0,-1 1 0 0 0,0-1 1 0 0,0 1-1 0 0,0-1 0 0 0,0 1 1 0 0,0-1-1 0 0,1 1 1 0 0,-1-1-1 0 0,0 1 0 0 0,0-1 1 0 0,0 1-1 0 0,0-1 0 0 0,0 1 1 0 0,-1-1-1 0 0,1 1 1 0 0,0-1-2 0 0,0 1 2 0 0,0-1 0 0 0,0 1 1 0 0,0-1-1 0 0,0 1 0 0 0,0-1 1 0 0,0 1-1 0 0,0-1 0 0 0,0 1 1 0 0,0-1-1 0 0,0 1 0 0 0,0-1 1 0 0,0 1-1 0 0,0-1 0 0 0,0 1 1 0 0,1-1-1 0 0,-1 1 0 0 0,0-1 1 0 0,0 1-1 0 0,0-1 0 0 0,1 0 1 0 0,-1 1-1 0 0,0-1 0 0 0,1 1 1 0 0,-1-1-1 0 0,0 0 0 0 0,1 1 1 0 0,-1-1-1 0 0,1 0 0 0 0,-1 1 1 0 0,0-1-1 0 0,1 0 0 0 0,0 0-2 0 0,5 5-10 0 0,-4-4-67 0 0,-1 1 41 0 0,-1-1 33 0 0,1 2 47 0 0,1 0 34 0 0,-1-2-97 0 0,0-1-40 0 0,1 1-90 0 0,2 0-105 0 0,-2-1 80 0 0,0 0-34 0 0,1 0-37 0 0,0 0-40 0 0,-1 0-43 0 0,0 0-51 0 0,0 0-45 0 0,0 0-39 0 0,2 0-137 0 0,-1 0-38 0 0,1 0-167 0 0,3 0-443 0 0</inkml:trace>
  <inkml:trace contextRef="#ctx0" brushRef="#br0" timeOffset="500.72">1247 458 5840 0 0,'-13'-13'132'0'0,"10"10"-28"0"0,1 2-34 0 0,-1 0-23 0 0,0 1-19 0 0,-2-1 32 0 0,1-5 30 0 0,0 1-33 0 0,-6 3-37 0 0,-6 0-20 0 0,8-3 21 0 0,-2-1 66 0 0,-3 3 73 0 0,-66 3 1300 0 0,65 3-1204 0 0,4 3-53 0 0,2-1-73 0 0,-2-1 16 0 0,8-3-121 0 0,-1 0 0 0 0,1 0 0 0 0,0 1 0 0 0,0-1 0 0 0,0 0 0 0 0,-1 1 0 0 0,2-1 0 0 0,-1 1 0 0 0,0 0-25 0 0,-2 1 53 0 0,0 0 0 0 0,0 0 0 0 0,0 0 0 0 0,0-1 0 0 0,-2 2-53 0 0,-17 11 251 0 0,11-1-111 0 0,7-3-27 0 0,4-9-87 0 0,0 0 0 0 0,0 1-1 0 0,0-1 1 0 0,0 0-1 0 0,-1 0 1 0 0,1 0 0 0 0,-1 0-1 0 0,1 0 1 0 0,-1 0-26 0 0,-6 5 93 0 0,6-5-59 0 0,0 0-1 0 0,0 0 1 0 0,-1 0 0 0 0,1 0 0 0 0,0 1 0 0 0,1-1 0 0 0,-1 1 0 0 0,0-1 0 0 0,1 1 0 0 0,-1 1-34 0 0,-3 20 224 0 0,-3-16-50 0 0,8-8-168 0 0,-1 0 0 0 0,1 0 0 0 0,0 1 0 0 0,-1-1 1 0 0,1 0-1 0 0,-1 1 0 0 0,1-1 0 0 0,0 0 0 0 0,-1 1 0 0 0,1-1 0 0 0,0 1 0 0 0,0-1 0 0 0,-1 1 0 0 0,1-1 0 0 0,0 1 0 0 0,0-1 0 0 0,0 1 1 0 0,-1-1-1 0 0,1 1 0 0 0,0-1 0 0 0,0 1 0 0 0,0-1 0 0 0,0 1 0 0 0,0-1 0 0 0,0 1 0 0 0,0-1 0 0 0,0 1 0 0 0,0-1 0 0 0,0 1-6 0 0,0 1 15 0 0,0-1-1 0 0,0 1 1 0 0,-1 0-1 0 0,1 0 0 0 0,-1-1 1 0 0,0 1-1 0 0,1 0 1 0 0,-1-1-1 0 0,0 1 1 0 0,0-1-1 0 0,-1 2-14 0 0,2-2 8 0 0,-1-1-1 0 0,0 1 1 0 0,1 0 0 0 0,-1 0-1 0 0,1 0 1 0 0,-1 0-1 0 0,1 0 1 0 0,-1 0 0 0 0,1 0-1 0 0,0 0 1 0 0,-1 0-1 0 0,1 1 1 0 0,0-1 0 0 0,0 0-1 0 0,0 0 1 0 0,0 0-1 0 0,0 0 1 0 0,0 0 0 0 0,0 0-1 0 0,0 0 1 0 0,0 1-1 0 0,1-1 1 0 0,-1 0 0 0 0,0 0-8 0 0,11 12 90 0 0,-7-7 4 0 0,-4-1-56 0 0,1 0-8 0 0,12 0 62 0 0,-5 1-14 0 0,0 0 43 0 0,-7-4-78 0 0,1 0 0 0 0,0 0 1 0 0,0-1-1 0 0,0 1 0 0 0,0-1 0 0 0,0 1 0 0 0,2 0-43 0 0,13 1 144 0 0,-7-3-92 0 0,2 1 69 0 0,2-1 61 0 0,23 0 300 0 0,-25 0-340 0 0,-1-1-36 0 0,-2-1-67 0 0,5-5 79 0 0,-13 6-100 0 0,0 0 0 0 0,1 1 1 0 0,-1-1-1 0 0,1 0 0 0 0,-1 1 0 0 0,1-1 0 0 0,-1 1 1 0 0,1-1-1 0 0,-1 1 0 0 0,1 0 0 0 0,-1 0 0 0 0,1-1 1 0 0,0 1-19 0 0,11-2 129 0 0,-3-4-83 0 0,-2 1-33 0 0,8 0 35 0 0,0-8-20 0 0,-1 0 46 0 0,-8 10-42 0 0,-6 3-30 0 0,-1-1 1 0 0,1 1-1 0 0,-1 0 1 0 0,1 0-1 0 0,-1 0 0 0 0,1-1 1 0 0,-1 1-1 0 0,1 0 1 0 0,-1 0-1 0 0,0-1 0 0 0,1 1 1 0 0,-1 0-1 0 0,1-1 1 0 0,-1 1-1 0 0,0-1 0 0 0,1 1 1 0 0,-1 0-1 0 0,0-1 0 0 0,0 1 1 0 0,1-1-1 0 0,-1 1 1 0 0,0-1-1 0 0,0 1 0 0 0,0-1 1 0 0,0 1-1 0 0,1-1 1 0 0,-1 1-1 0 0,0-1 0 0 0,0 1 1 0 0,0-1-1 0 0,0 1 1 0 0,0-1-1 0 0,0 1 0 0 0,0-1 1 0 0,0 1-1 0 0,-1-1 1 0 0,1 1-1 0 0,0-1-2 0 0,0 0 5 0 0,0-1 0 0 0,1 0 1 0 0,-1 0-1 0 0,0 0 0 0 0,1 1 1 0 0,-1-1-1 0 0,1 0 0 0 0,0 1 0 0 0,-1-1 1 0 0,1 0-1 0 0,0 1 0 0 0,0-1 0 0 0,0 1-5 0 0,0-1 11 0 0,0 1-1 0 0,0-1 0 0 0,0 0 0 0 0,0 1 0 0 0,-1-1 1 0 0,1 0-1 0 0,-1 1 0 0 0,1-1 0 0 0,-1 0 1 0 0,1 1-1 0 0,-1-1 0 0 0,0 0 0 0 0,0 0-10 0 0,0 0 9 0 0,0 0-1 0 0,0 1 0 0 0,1-1 1 0 0,-1 0-1 0 0,1 0 0 0 0,-1 1 1 0 0,1-1-1 0 0,-1 0 0 0 0,1 1 1 0 0,0-1-1 0 0,0 0 1 0 0,0 1-1 0 0,0-1-8 0 0,0 1 3 0 0,0-1 0 0 0,0 1-1 0 0,0-1 1 0 0,-1 1 0 0 0,1-1 0 0 0,0 0 0 0 0,-1 0-1 0 0,1 1 1 0 0,-1-1 0 0 0,0 0 0 0 0,1 0 0 0 0,-1 1 0 0 0,0-1-3 0 0,0-27-11 0 0,0 26-45 0 0,0 3-24 0 0,2 0-9 0 0,3 0 56 0 0,-5 0 32 0 0,0-1-1 0 0,0 1 1 0 0,1 0-1 0 0,-1 0 1 0 0,0 0 0 0 0,0 0-1 0 0,0 0 1 0 0,1 0-1 0 0,-1 0 1 0 0,0 0 0 0 0,0 0-1 0 0,1 0 1 0 0,-1 0 0 0 0,0 1-1 0 0,0-1 1 0 0,0 0-1 0 0,1 0 1 0 0,-1 0 0 0 0,0 0-1 0 0,0 0 1 0 0,0 0-1 0 0,1 0 1 0 0,-1 1 0 0 0,0-1-1 0 0,0 0 1 0 0,0 0-1 0 0,0 0 1 0 0,1 0 0 0 0,-1 1-1 0 0,0-1 1 0 0,0 0-1 0 0,0 0 1 0 0,0 0 0 0 0,0 1-1 0 0,0-1 2 0 0,16 29-112 0 0,-15-27 109 0 0,0 1-1 0 0,-1 0 1 0 0,1 0-1 0 0,-1 0 1 0 0,1 0-1 0 0,-1 0 0 0 0,0 0 1 0 0,0 0-1 0 0,0 0 1 0 0,0 0-1 0 0,-1 0 1 0 0,0 0 3 0 0,1 0-3 0 0,-1 0 0 0 0,1 1 1 0 0,0-1-1 0 0,0 0 0 0 0,0 0 1 0 0,0 0-1 0 0,0 0 0 0 0,1 0 1 0 0,-1 0-1 0 0,1 0 0 0 0,0 0 1 0 0,0 1 2 0 0,2 1-1 0 0,0 3-4 0 0,7 10-43 0 0,3-2 38 0 0,0 0 10 0 0,-11-11 0 0 0,-1-5 0 0 0,-1 1 0 0 0,0 0 0 0 0,0-1 0 0 0,1 1 0 0 0,-1-1 0 0 0,0 1 0 0 0,1 0 0 0 0,-1-1 0 0 0,1 1 0 0 0,-1-1 0 0 0,1 1 0 0 0,-1-1 0 0 0,1 1 0 0 0,-1-1 0 0 0,1 0 0 0 0,-1 1 0 0 0,1-1 0 0 0,0 0 0 0 0,-1 1 0 0 0,1-1 0 0 0,-1 0 0 0 0,1 1 0 0 0,4 1 0 0 0,11 11 0 0 0,-14-11 0 0 0,0-1 1 0 0,-1 1-1 0 0,1-1 1 0 0,0 1-1 0 0,0-1 1 0 0,0 0-1 0 0,0 0 1 0 0,0 0-1 0 0,1 0 1 0 0,-1 0-1 0 0,0 0 1 0 0,0-1-1 0 0,1 1 1 0 0,-1-1-1 0 0,0 0 1 0 0,0 1-1 0 0,1-1 1 0 0,-1 0-1 0 0,1 0 1 0 0,-1-1-1 0 0,1 1 0 0 0,-3 0 2 0 0,1 0 0 0 0,0 0-1 0 0,-1 0 1 0 0,1 0 0 0 0,0 0 0 0 0,-1 0 0 0 0,1 0-1 0 0,0 0 1 0 0,-1 1 0 0 0,1-1 0 0 0,0 0-1 0 0,-1 0 1 0 0,1 1 0 0 0,-1-1 0 0 0,1 0-1 0 0,0 1 1 0 0,-1-1 0 0 0,1 1 0 0 0,-1-1-1 0 0,1 0 1 0 0,-1 1 0 0 0,1-1 0 0 0,-1 1-1 0 0,0 0 1 0 0,1-1 0 0 0,-1 1-2 0 0,5 4-28 0 0,6-2-51 0 0,-9-3 106 0 0,0 0-32 0 0,0 0-35 0 0,0 0-35 0 0,0 0-36 0 0,0 0-35 0 0,0 0-38 0 0,0 0-37 0 0,0 0-39 0 0,0 0-40 0 0,0 0-39 0 0,0 0-41 0 0,0 0-41 0 0,0 0-43 0 0,0 0-43 0 0,0 0-43 0 0,4 0-1152 0 0,3 0-969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17.8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48 553 8144 0 0,'-3'2'234'0'0,"-8"9"6"0"0,8-4-164 0 0,3 2-50 0 0,1-7-26 0 0,-1 3 27 0 0,0 0 53 0 0,0 0 46 0 0,0-1 40 0 0,0 4 189 0 0,0 0 72 0 0,0 18 1145 0 0,0-14-979 0 0,0-6-345 0 0,0 0-50 0 0,0 0-60 0 0,0 1-68 0 0,2 1 105 0 0,-2-7-166 0 0,0-1 0 0 0,1 0 0 0 0,-1 1 0 0 0,1-1 0 0 0,-1 0 0 0 0,0 1 0 0 0,1-1 0 0 0,-1 0 0 0 0,1 1 0 0 0,-1-1 0 0 0,1 0 1 0 0,-1 0-1 0 0,1 0 0 0 0,-1 1 0 0 0,1-1 0 0 0,-1 0 0 0 0,1 0 0 0 0,-1 0 0 0 0,1 0 0 0 0,-1 0 0 0 0,1 0 0 0 0,0 0-9 0 0,-1 0 3 0 0,0 0 0 0 0,0 0-1 0 0,0 0 1 0 0,0 0 0 0 0,0 0-1 0 0,0 0 1 0 0,1 0 0 0 0,-1 0-1 0 0,0 0 1 0 0,0 0 0 0 0,0 0 0 0 0,0 0-1 0 0,0 0 1 0 0,0 0 0 0 0,0 0-1 0 0,0 0 1 0 0,0 0 0 0 0,0 0-1 0 0,1 0 1 0 0,-1 0 0 0 0,0 0-1 0 0,0 0 1 0 0,0 0 0 0 0,0 0 0 0 0,0 0-1 0 0,0 0 1 0 0,0 0 0 0 0,0 0-1 0 0,0 0 1 0 0,0 0 0 0 0,0 0-1 0 0,0 0 1 0 0,0 0 0 0 0,1 1-1 0 0,-1-1 1 0 0,0 0 0 0 0,0 0-1 0 0,0 0 1 0 0,0 0 0 0 0,0 0 0 0 0,0 0-1 0 0,0 0 1 0 0,0 0 0 0 0,0 0-1 0 0,0 0 1 0 0,0 1 0 0 0,0-1-1 0 0,0 0 1 0 0,0 0 0 0 0,0 0-1 0 0,0 0 1 0 0,0 0 0 0 0,0 0-1 0 0,0 0 1 0 0,0 0 0 0 0,0 0 0 0 0,0 0-3 0 0,0 3-38 0 0,0 0 44 0 0,0 2 77 0 0,0 6 211 0 0,0-7-245 0 0,0 2-51 0 0,0-1-56 0 0,0 1-66 0 0,0 1-80 0 0,0 1-90 0 0,0-7-12 0 0,0 0-49 0 0,0-1-45 0 0,0 0-39 0 0,0 1-131 0 0,0-1-39 0 0,0 0-159 0 0,0 0-425 0 0</inkml:trace>
  <inkml:trace contextRef="#ctx0" brushRef="#br0" timeOffset="1">0 80 9528 0 0,'0'0'216'0'0,"0"0"32"0"0,0 0 10 0 0,0 0 12 0 0</inkml:trace>
  <inkml:trace contextRef="#ctx0" brushRef="#br0" timeOffset="437.41">489 1 8840 0 0,'0'0'197'0'0,"0"0"24"0"0,0 0 19 0 0,0 0 6 0 0,0 0-33 0 0,0 2-18 0 0,0 2-129 0 0,0-2-39 0 0,0-1 1 0 0,0 1-1 0 0,0 0 0 0 0,0 0 1 0 0,0 0-1 0 0,0 0 1 0 0,0-1-1 0 0,1 1 1 0 0,-1 0-1 0 0,1 0 1 0 0,0 1-28 0 0,5 1 76 0 0,-5-4-73 0 0,-1 0 0 0 0,1 1 0 0 0,-1-1 1 0 0,1 0-1 0 0,-1 1 0 0 0,0-1 0 0 0,1 0 0 0 0,-1 1 0 0 0,1-1 0 0 0,-1 0 0 0 0,0 1 0 0 0,0-1 1 0 0,1 0-1 0 0,-1 1 0 0 0,0-1 0 0 0,0 1 0 0 0,1-1 0 0 0,-1 1 0 0 0,0-1 0 0 0,0 1 0 0 0,0-1 1 0 0,0 1-1 0 0,0-1 0 0 0,1 1 0 0 0,-1-1 0 0 0,0 1 0 0 0,0-1 0 0 0,0 1 0 0 0,-1-1 0 0 0,1 1 1 0 0,0-1-1 0 0,0 1-3 0 0,0 1 6 0 0,0-1 1 0 0,0 1 0 0 0,1-1-1 0 0,-1 1 1 0 0,0-1 0 0 0,1 1 0 0 0,-1 0-1 0 0,1-1 1 0 0,0 0 0 0 0,-1 1-1 0 0,1-1 1 0 0,0 1 0 0 0,0-1-7 0 0,5 12 75 0 0,-2 9 104 0 0,-5 2 45 0 0,1-17-131 0 0,-1 0 1 0 0,2 0-1 0 0,-1 1 0 0 0,1-1 1 0 0,0 3-94 0 0,1-3 65 0 0,3 11 90 0 0,-2-1-43 0 0,1 20 22 0 0,-4 1-68 0 0,0-1 36 0 0,0 35 192 0 0,0 9 135 0 0,0 116 677 0 0,0-120-777 0 0,0-74-253 0 0,0 0 0 0 0,0-2-103 0 0,0 3 132 0 0,0-2-126 0 0,0 1-106 0 0,0-2 11 0 0,0 1-44 0 0,0-2-158 0 0</inkml:trace>
  <inkml:trace contextRef="#ctx0" brushRef="#br0" timeOffset="731.7">205 427 6072 0 0,'0'0'133'0'0,"0"0"23"0"0,0 0 12 0 0,3 0-23 0 0,-1 0-142 0 0,1 0-1 0 0,-1 0 0 0 0,1 0 0 0 0,-1 0 0 0 0,0 0 1 0 0,1 0-1 0 0,-1-1 0 0 0,0 1 0 0 0,1-1 0 0 0,-1 0 0 0 0,0 0 1 0 0,0 1-1 0 0,1-1 0 0 0,-1-1 0 0 0,0 1 0 0 0,0 0-2 0 0,7-4 22 0 0,6 3 43 0 0,-5 3-34 0 0,-7-1-18 0 0,1 0 0 0 0,0 0 0 0 0,-1 0 0 0 0,1 0 0 0 0,0 0 0 0 0,-1-1 0 0 0,1 1 0 0 0,-1-1 0 0 0,2-1-13 0 0,31-9 65 0 0,54-11 203 0 0,-59 15-203 0 0,-1 0-39 0 0,-17 3-26 0 0,0-1 0 0 0,-1 0 0 0 0,1-1 0 0 0,9-7 0 0 0,34-15 0 0 0,20-3-60 0 0,-35 14-20 0 0,-6 2-39 0 0,0 0-184 0 0,-4-1-15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58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1 316 7568 0 0,'0'0'166'0'0,"0"0"29"0"0,0 0 14 0 0,2 0-25 0 0,13 0-122 0 0,-4 0 46 0 0,5 0 216 0 0,-9 0-81 0 0,26 0 812 0 0,-30 0-990 0 0,0 0 1 0 0,0-1-1 0 0,0 1 0 0 0,0-1 0 0 0,-1 0 0 0 0,1 0 0 0 0,1 0-65 0 0,14-7 390 0 0,-16 7-334 0 0,0 0 0 0 0,0 1 0 0 0,0-1 0 0 0,0 1 0 0 0,0 0 0 0 0,0 0 0 0 0,0-1 0 0 0,0 1 0 0 0,0 0 0 0 0,0 1 0 0 0,0-1-56 0 0,8 0 204 0 0,-7 0-151 0 0,0 0 0 0 0,1 0 1 0 0,-1-1-1 0 0,0 1 1 0 0,0-1-1 0 0,0 0 1 0 0,2-1-54 0 0,13-6 302 0 0,13 3 316 0 0,-18-1-473 0 0,-10 4-117 0 0,1 1 1 0 0,-1 0-1 0 0,1 0 0 0 0,-1 0 1 0 0,1 1-1 0 0,-1-1 0 0 0,1 1 1 0 0,-1 0-29 0 0,17 0 154 0 0,-13 0-85 0 0,5 0 1 0 0,0-3-44 0 0,6-5 23 0 0,-15 7-45 0 0,0 0 0 0 0,0 0 0 0 0,-1 0 0 0 0,1 1 0 0 0,0-1 0 0 0,0 1 0 0 0,1 0-4 0 0,-4 0 2 0 0,1 0 0 0 0,-1 0-1 0 0,0 0 1 0 0,1 0-1 0 0,-1 0 1 0 0,0 0 0 0 0,1 0-1 0 0,-1 0 1 0 0,0 0 0 0 0,1 0-1 0 0,-1 0 1 0 0,0 0 0 0 0,1 0-1 0 0,-1 0 1 0 0,0-1 0 0 0,1 1-1 0 0,-1 0 1 0 0,0 0-1 0 0,0 0 1 0 0,1 0 0 0 0,-1-1-1 0 0,0 1 1 0 0,0 0 0 0 0,1 0-1 0 0,-1-1 1 0 0,0 1-2 0 0,13-10 11 0 0,0 4 1 0 0,-7-4 36 0 0,-6 10-47 0 0,1-1 1 0 0,-1 1-1 0 0,1 0 1 0 0,0-1-1 0 0,-1 1 1 0 0,1 0-1 0 0,0 0 1 0 0,-1-1-1 0 0,1 1 1 0 0,0 0-1 0 0,-1 0 1 0 0,1 0-1 0 0,0 0 1 0 0,-1 0-1 0 0,1 0-1 0 0,-1 0 0 0 0,0 0 1 0 0,0 0 0 0 0,0 0-1 0 0,0 0 1 0 0,1 0 0 0 0,-1 0 0 0 0,0 0-1 0 0,0 0 1 0 0,0 0 0 0 0,0 0 0 0 0,0 0-1 0 0,0 0 1 0 0,0 0 0 0 0,0 0 0 0 0,0 0-1 0 0,0 0 1 0 0,1 0 0 0 0,-1 0 0 0 0,0 0-1 0 0,0 0 1 0 0,0 0 0 0 0,0 0 0 0 0,0 0-1 0 0,0 0 1 0 0,0 0 0 0 0,0 0 0 0 0,0 0-1 0 0,0 0 1 0 0,0 0 0 0 0,0 0 0 0 0,1 0-1 0 0,-1 0 1 0 0,0 0 0 0 0,0 0 0 0 0,0 0-1 0 0,0-1 1 0 0,0 1 0 0 0,0 0 0 0 0,0 0-1 0 0,0 0 1 0 0,0 0 0 0 0,0 0 0 0 0,0 0-1 0 0,0 0 1 0 0,0 0 0 0 0,0 0 0 0 0,0 0-1 0 0,0 0 1 0 0,0-1 0 0 0,0 1 0 0 0,0 0-1 0 0,0 0 1 0 0,0 0 0 0 0,0 0 0 0 0,0 0-1 0 0,0 0 1 0 0,0 0 0 0 0,0 0-1 0 0,0-4 5 0 0,-1-14 101 0 0,-1 13-89 0 0,-8 0-6 0 0,4-5-11 0 0,-5 3 3 0 0,10 7-4 0 0,0-1 0 0 0,0 1 0 0 0,0-1 0 0 0,0 1-1 0 0,0-1 1 0 0,0 1 0 0 0,0-1 0 0 0,0 0 0 0 0,0 1 0 0 0,1-1 0 0 0,-1 0 0 0 0,0 0 0 0 0,0 0 0 0 0,1 0 0 0 0,-1 0 0 0 0,0 0 1 0 0,1 0-4 0 0,-1 0 0 0 0,1 1 0 0 0,0-1 0 0 0,-1 0 0 0 0,1 0 0 0 0,-1 0 0 0 0,1 0 0 0 0,-1 1 0 0 0,1-1 0 0 0,-1 0 0 0 0,0 1 0 0 0,1-1 0 0 0,-1 0 0 0 0,0 1 0 0 0,0-1 0 0 0,0 1 0 0 0,1-1 0 0 0,-1 1 0 0 0,0 0 0 0 0,0-1 0 0 0,0 1 0 0 0,0 0 0 0 0,0-1 0 0 0,0 1 0 0 0,1 0 0 0 0,-1 0 4 0 0,-10-3-34 0 0,5-4-12 0 0,4 3 18 0 0,-27-12-130 0 0,8 6 47 0 0,11 5 75 0 0,8 4 34 0 0,0 0 1 0 0,0 1-1 0 0,0-1 0 0 0,1 1 1 0 0,-1 0-1 0 0,0 0 1 0 0,0-1-1 0 0,0 1 0 0 0,0 1 1 0 0,0-1-1 0 0,-1 0 2 0 0,1 0-5 0 0,0 1 0 0 0,0-1 0 0 0,0 0 0 0 0,1 0 0 0 0,-1-1 0 0 0,0 1 0 0 0,0 0 0 0 0,0-1 0 0 0,0 1 0 0 0,0-1 0 0 0,-1 0 5 0 0,-3-3-10 0 0,5 3 11 0 0,0 0-1 0 0,1 1 1 0 0,-1-1-1 0 0,0 1 1 0 0,0-1-1 0 0,1 1 1 0 0,-1-1-1 0 0,0 1 1 0 0,0-1-1 0 0,0 1 1 0 0,0 0-1 0 0,0-1 1 0 0,0 1-1 0 0,0 0 1 0 0,0 0-1 0 0,0-1 1 0 0,0 1-1 0 0,0 0 1 0 0,1 0-1 0 0,-1 0 1 0 0,0 0-1 0 0,0 1 1 0 0,0-1-1 0 0,0 0 1 0 0,0 0-1 0 0,0 1 1 0 0,0-1-1 0 0,1 0 0 0 0,-34 18 174 0 0,23-10-134 0 0,6-4-112 0 0,-2-3 30 0 0,1-1 4 0 0,-23 16-166 0 0,24-3 186 0 0,-22 19 18 0 0,22-19 16 0 0,1-11 7 0 0,-2 4 35 0 0,5-5-52 0 0,1 0 0 0 0,-1 0-1 0 0,1 0 1 0 0,-1 0 0 0 0,1 0 0 0 0,0 0 0 0 0,0 0 0 0 0,-1 0-1 0 0,1 1 1 0 0,0-1 0 0 0,0 0 0 0 0,0 0 0 0 0,0 0 0 0 0,1 1-6 0 0,-1 13 133 0 0,-1-11-113 0 0,1 0 0 0 0,-1 0 0 0 0,0 0 1 0 0,0 0-1 0 0,0 0 0 0 0,-1 0 1 0 0,1 0-1 0 0,-1 0 0 0 0,-1 2-20 0 0,2-5 5 0 0,1 0-1 0 0,0 0 1 0 0,0 0-1 0 0,-1 0 1 0 0,1 0 0 0 0,0 0-1 0 0,0 0 1 0 0,0 0-1 0 0,0 1 1 0 0,0-1-1 0 0,0 0 1 0 0,1 0-1 0 0,-1 0 1 0 0,0 0-1 0 0,1 0 1 0 0,-1 0-1 0 0,0 0 1 0 0,1 0 0 0 0,-1 0-1 0 0,1 0 1 0 0,0 0-1 0 0,-1 0 1 0 0,1 0-1 0 0,0 0-4 0 0,0 0 7 0 0,0 1 0 0 0,0-1-1 0 0,0 1 1 0 0,-1 0 0 0 0,1-1-1 0 0,0 1 1 0 0,-1 0 0 0 0,1-1 0 0 0,-1 1-1 0 0,1 0 1 0 0,-1 1-7 0 0,0-1 1 0 0,0-1 0 0 0,0 1-1 0 0,1 0 1 0 0,-1-1 0 0 0,0 1 0 0 0,1-1 0 0 0,-1 1 0 0 0,1 0 0 0 0,0-1 0 0 0,-1 1-1 0 0,1-1 1 0 0,0 0 0 0 0,0 1 0 0 0,0-1-1 0 0,4 7 11 0 0,0 3 23 0 0,-5-9-31 0 0,0-1 0 0 0,1 0-1 0 0,-1 0 1 0 0,1 0-1 0 0,-1 0 1 0 0,1 0 0 0 0,-1 0-1 0 0,1 0 1 0 0,0 0-1 0 0,-1 0 1 0 0,1 0-1 0 0,0 0 1 0 0,0 0 0 0 0,0-1-1 0 0,0 1 1 0 0,0 0-1 0 0,0-1 1 0 0,0 1-3 0 0,10 4 66 0 0,-9-4-49 0 0,0 0 0 0 0,1 0 0 0 0,-1 0 0 0 0,0 1 0 0 0,0-1 0 0 0,0 1 0 0 0,0-1 0 0 0,0 1 0 0 0,0 0-17 0 0,14 11 112 0 0,-3-8-3 0 0,-9 2-44 0 0,-3-7-62 0 0,-1 1 1 0 0,0-1 0 0 0,0 1 0 0 0,1-1 0 0 0,-1 0 0 0 0,0 1-1 0 0,0-1 1 0 0,1 0 0 0 0,-1 1 0 0 0,1-1 0 0 0,-1 0-1 0 0,0 1 1 0 0,1-1 0 0 0,-1 0 0 0 0,1 1 0 0 0,-1-1-1 0 0,1 0 1 0 0,-1 0 0 0 0,0 0 0 0 0,1 0 0 0 0,-1 1-1 0 0,1-1 1 0 0,-1 0 0 0 0,1 0 0 0 0,-1 0 0 0 0,1 0-1 0 0,-1 0 1 0 0,1 0 0 0 0,-1 0 0 0 0,1 0 0 0 0,-1 0 0 0 0,1-1-4 0 0,29 2 155 0 0,12 0-11 0 0,-34-1-114 0 0,0-1 0 0 0,0 0 0 0 0,7-1-30 0 0,61-25 85 0 0,-59 22-79 0 0,-4 0-80 0 0,4 0-114 0 0,-14 4 126 0 0,4-2-61 0 0,4-1-100 0 0,-8 2 110 0 0,-1 1-16 0 0,1-1-41 0 0,0-1-52 0 0,0 0-62 0 0,0 0-207 0 0,0 0-117 0 0,-1 1 90 0 0,1 0-45 0 0,1-1-656 0 0,3 1-512 0 0,2 1-975 0 0</inkml:trace>
  <inkml:trace contextRef="#ctx0" brushRef="#br0" timeOffset="682.05">663 0 6824 0 0,'0'0'149'0'0,"0"0"23"0"0,0 0 13 0 0,0 3-21 0 0,0 0-141 0 0,0-1-22 0 0,0 0 0 0 0,0 0 0 0 0,0 0 0 0 0,0 0 0 0 0,0-1 0 0 0,0 1 0 0 0,1 0 0 0 0,-1 0 0 0 0,0 0 0 0 0,1-1 0 0 0,0 2-1 0 0,2 0 42 0 0,1-2-53 0 0,-1 1 32 0 0,-2 0 86 0 0,0 0 22 0 0,0 1 62 0 0,-1 1 73 0 0,0 0 83 0 0,2 5 67 0 0,2 0-70 0 0,3 5 68 0 0,-1 12 118 0 0,0-13-193 0 0,-1-3-29 0 0,-3 1 65 0 0,-1 0-34 0 0,5 1 22 0 0,1 2-5 0 0,-6-1-44 0 0,-1-4-158 0 0,-1 4 21 0 0,1-4-26 0 0,2-2 12 0 0,0 0 46 0 0,3 1-6 0 0,1 2 78 0 0,-4 4 67 0 0,-2-3-29 0 0,-1 12 193 0 0,5-10-261 0 0,1-5-131 0 0,1 4 79 0 0,-4-1-36 0 0,-2-2-37 0 0,0 17 334 0 0,0-20-360 0 0,0-2-59 0 0,0-1 91 0 0,0-3 4 0 0,0 0 14 0 0,0 0 51 0 0,0 0 22 0 0,0 0 3 0 0,0-3-37 0 0,2-21-153 0 0,-2 22-34 0 0,1 1 1 0 0,-1-1 0 0 0,1 1-1 0 0,0-1 1 0 0,-1 1 0 0 0,1-1-1 0 0,0 1 1 0 0,0-1 0 0 0,1 0-2 0 0,-2 1 1 0 0,1 0 0 0 0,0 0 0 0 0,-1 0 0 0 0,1 0 0 0 0,-1 0 0 0 0,1 0 0 0 0,-1-1-1 0 0,1 1 1 0 0,-1 0 0 0 0,0 0 0 0 0,1 0 0 0 0,-1 0 0 0 0,0-1 0 0 0,0 1 0 0 0,0 0-1 0 0,0-1 1 0 0,0-59 0 0 0,0 55-12 0 0,1 0 0 0 0,0 0 0 0 0,1 0 0 0 0,-1 1-1 0 0,1-1 1 0 0,0 0 0 0 0,0 1 0 0 0,1-1 0 0 0,0 1-1 0 0,0 0 1 0 0,0 0 0 0 0,4-4 12 0 0,-6 6-6 0 0,13-12-46 0 0,-12 13 44 0 0,-1 1 1 0 0,1-1-1 0 0,-1 0 1 0 0,1 0-1 0 0,-1 1 1 0 0,1-1-1 0 0,-1 0 1 0 0,0-1-1 0 0,0 1 0 0 0,0 0 8 0 0,3-11-30 0 0,-4 10 21 0 0,0 1 1 0 0,1 0 0 0 0,-1-1 0 0 0,1 1 0 0 0,0 0 0 0 0,0 0 0 0 0,0 0 0 0 0,0-1 0 0 0,0 1 0 0 0,1 0 0 0 0,-1 0 0 0 0,0 1 0 0 0,1-1-1 0 0,0 0 9 0 0,5-6-38 0 0,-4 5 18 0 0,0-1-1 0 0,1 1 1 0 0,-1 0 0 0 0,0 0 0 0 0,1 1-1 0 0,0-1 21 0 0,6-2-50 0 0,4-2 20 0 0,-6 3 20 0 0,-4 3-1 0 0,0 0 0 0 0,1 0 0 0 0,-1 0 0 0 0,0 1 0 0 0,1-1 0 0 0,-1 1 0 0 0,0 0 0 0 0,1 1 0 0 0,3 0 11 0 0,8-1-19 0 0,-10 0 20 0 0,-4 0-6 0 0,0 0 0 0 0,-1 0 0 0 0,1 0 0 0 0,0 0 0 0 0,-1 0 0 0 0,1 0 0 0 0,0 0 0 0 0,-1 1 0 0 0,1-1 0 0 0,-1 0 0 0 0,1 1-1 0 0,1 0 6 0 0,2 10-12 0 0,8-6 0 0 0,3 8-35 0 0,-11-7 37 0 0,0 1 1 0 0,0 0-1 0 0,-1 0 0 0 0,0 1 1 0 0,0 0 9 0 0,-2-4-18 0 0,-1-1 17 0 0,0-1 0 0 0,-1 0 0 0 0,1 1 0 0 0,-1-1 0 0 0,1 0-1 0 0,-1 1 1 0 0,0-1 0 0 0,0 0 0 0 0,0 1 0 0 0,0 1 1 0 0,1 13 0 0 0,5-4 0 0 0,-5-12 0 0 0,0 0 0 0 0,0 1 0 0 0,0-1 0 0 0,-1 1 0 0 0,1 0 0 0 0,0-1 0 0 0,-1 1 0 0 0,0 0 0 0 0,1-1 0 0 0,-1 1 0 0 0,0 0 0 0 0,0-1 0 0 0,0 1 0 0 0,0 0 0 0 0,1 2 0 0 0,-1 0 0 0 0,0 0 0 0 0,1 0 0 0 0,0 0 0 0 0,0 0 0 0 0,0-1 0 0 0,1 1 0 0 0,-1 0 0 0 0,1-1 0 0 0,2 4 0 0 0,-4-5 0 0 0,1 1 0 0 0,0 0 0 0 0,0 0 0 0 0,-1 0 0 0 0,0 0 0 0 0,1 0 0 0 0,-1 0 0 0 0,0-1 0 0 0,0 1 0 0 0,-1 3 0 0 0,0 10 0 0 0,1-8 1 0 0,-1 14 16 0 0,5-8 36 0 0,1-6-21 0 0,-4-6-29 0 0,0-1 1 0 0,-1 0-1 0 0,1 1 1 0 0,0-1 0 0 0,0 1-1 0 0,-1-1 1 0 0,1 1-1 0 0,-1 0 1 0 0,1-1-1 0 0,-1 1 1 0 0,1 0-1 0 0,-1-1 1 0 0,0 1-1 0 0,0 0-3 0 0,0 31 247 0 0,0-21-195 0 0,0-10 23 0 0,0-2 15 0 0,0 3 1 0 0,0 7-16 0 0,0-7 10 0 0,0-6-10 0 0,0-10 15 0 0,0-11 28 0 0,2 10-69 0 0,3-1-35 0 0,1 5 19 0 0,3-10-23 0 0,-7 15-13 0 0,0 0-1 0 0,0 0 1 0 0,1 0 0 0 0,-1 1 0 0 0,1-1-1 0 0,0 1 1 0 0,1-1 0 0 0,0 0 3 0 0,2-3-53 0 0,2-5-71 0 0,-7 11 103 0 0,-1 0-1 0 0,1 0 1 0 0,0 0 0 0 0,0 0 0 0 0,0 1-1 0 0,1-1 1 0 0,-1 0 0 0 0,0 1 0 0 0,1-1-1 0 0,-1 1 1 0 0,1-1 0 0 0,-1 1-1 0 0,2-1 22 0 0,7-3-104 0 0,1 0 17 0 0,-1-3 34 0 0,-9 7 51 0 0,3-3-21 0 0,0 0-1 0 0,1 0 1 0 0,-1 0-1 0 0,1 0 1 0 0,0 1 23 0 0,-2 1-8 0 0,0 1 0 0 0,0 0 0 0 0,-1 0 0 0 0,1 0 0 0 0,0 1 0 0 0,0-1 0 0 0,0 1 1 0 0,0-1-1 0 0,0 1 0 0 0,0 0 0 0 0,0 0 8 0 0,4 0-20 0 0,-6 1 16 0 0,1-1 1 0 0,0 0-1 0 0,-1 0 0 0 0,1 0 1 0 0,0 0-1 0 0,-1 0 0 0 0,1-1 1 0 0,0 1-1 0 0,-1 0 0 0 0,1-1 1 0 0,0 1-1 0 0,0-1 4 0 0,2-3-20 0 0,-4 3 19 0 0,0 1 0 0 0,0 0 1 0 0,0 0-1 0 0,0 0 0 0 0,0 0 1 0 0,1 0-1 0 0,-1 0 0 0 0,0-1 1 0 0,0 1-1 0 0,0 0 1 0 0,0 0-1 0 0,0 0 0 0 0,0 0 1 0 0,0 0-1 0 0,0 0 0 0 0,1 0 1 0 0,-1 0-1 0 0,0 0 0 0 0,0-1 1 0 0,0 1-1 0 0,0 0 0 0 0,0 0 1 0 0,1 0-1 0 0,-1 0 0 0 0,0 0 1 0 0,0 0-1 0 0,0 0 1 0 0,0 0-1 0 0,0 0 0 0 0,1 0 1 0 0,-1 0-1 0 0,0 0 0 0 0,0 0 1 0 0,0 0-1 0 0,0 0 0 0 0,0 0 1 0 0,1 0-1 0 0,-1 0 0 0 0,0 0 1 0 0,0 1-1 0 0,0-1 1 0 0,0 0-1 0 0,0 0 0 0 0,0 0 1 0 0,1 0-1 0 0,-1 0 0 0 0,0 0 1 0 0,0 0-1 0 0,0 0 0 0 0,0 1 1 0 0,0-1 0 0 0,9 5-1 0 0,2-1-16 0 0,1 3-44 0 0,-6 0 67 0 0,-1 6-18 0 0,1-8-20 0 0,-5-5 31 0 0,-1 0 1 0 0,1 0-1 0 0,-1 1 0 0 0,1-1 0 0 0,-1 0 0 0 0,0 0 0 0 0,1 1 0 0 0,-1-1 1 0 0,1 0-1 0 0,-1 1 0 0 0,0-1 0 0 0,1 1 0 0 0,-1-1 0 0 0,0 0 0 0 0,0 1 0 0 0,1-1 1 0 0,-1 1-1 0 0,0-1 0 0 0,0 1 0 0 0,0-1 0 0 0,0 1 0 0 0,0-1 0 0 0,1 1 0 0 0,-1-1 1 0 0,0 1-1 0 0,0-1 0 0 0,0 1 0 0 0,0-1 0 0 0,0 1 0 0 0,-1-1 0 0 0,1 1 0 0 0,0 0 1 0 0,0 0 0 0 0,0 0 0 0 0,0 0 0 0 0,0 0 0 0 0,0 0 0 0 0,0 0 0 0 0,0 1 0 0 0,1-1 0 0 0,-1 0 0 0 0,0 0 0 0 0,1 0 0 0 0,-1 0 0 0 0,1 0 0 0 0,-1 0 0 0 0,1 0 0 0 0,-1 0 0 0 0,1 0 0 0 0,0 0 0 0 0,6 12 0 0 0,-6-9 0 0 0,0 1 0 0 0,-1 0 0 0 0,1 0 0 0 0,-1 0 0 0 0,0 2 0 0 0,0 24 0 0 0,0-2-32 0 0,0-26-128 0 0,0-1-33 0 0,0-2 10 0 0,0 0 66 0 0,0 0 58 0 0,0 1 49 0 0,0 0 93 0 0,0 2 293 0 0,0-2-315 0 0,0 0-69 0 0,1 0-41 0 0,-1 0-40 0 0,0-1-44 0 0,0 1-51 0 0,0 0-76 0 0,-1-1-70 0 0,1 1-78 0 0,0-1-84 0 0,0 1-91 0 0,0-1-97 0 0,0 0-105 0 0,0 1-111 0 0,0-1-1094 0 0,0 0-1128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5.6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192 490 6824 0 0,'0'0'149'0'0,"0"0"23"0"0,0 0 13 0 0,-3-3-21 0 0,-10-7-130 0 0,4 7-11 0 0,5 3 62 0 0,1 0 183 0 0,1 0-55 0 0,0 0-48 0 0,1 0-41 0 0,-1 0-19 0 0,1 0-36 0 0,-1 0 44 0 0,1 0-35 0 0,-1 0 67 0 0,-3 3 611 0 0,-2 3-310 0 0,3-2-176 0 0,3-3-59 0 0,-1 1-40 0 0,0-1 68 0 0,-1 0-91 0 0,-1-1-87 0 0,0 0-18 0 0,2 0 69 0 0,-11 11 323 0 0,10-8-162 0 0,0-2-98 0 0,1 0-64 0 0,-1-2-68 0 0,0 1-31 0 0,1 1 64 0 0,-3 10 160 0 0,-6-6-10 0 0,6 5-8 0 0,-6-3-30 0 0,10-7-175 0 0,0 1-1 0 0,0-1 1 0 0,0 1-1 0 0,0-1 1 0 0,0 1-1 0 0,0-1 1 0 0,0 1-1 0 0,0 0 1 0 0,0-1-1 0 0,0 1 1 0 0,0 0-1 0 0,1 0 1 0 0,-1 0-1 0 0,0 0 1 0 0,0 0-1 0 0,1 0-12 0 0,-3 14 181 0 0,3-14-170 0 0,0 0-1 0 0,0 0 1 0 0,0 0-1 0 0,0 0 1 0 0,0 0-1 0 0,0-1 1 0 0,0 1-1 0 0,0 0 1 0 0,0 0-1 0 0,-1 0 1 0 0,1 0-1 0 0,0-1 1 0 0,-1 1-1 0 0,1 0 1 0 0,-1 0-11 0 0,-5 3 29 0 0,1 0-27 0 0,3 9-2 0 0,-1 9 8 0 0,-7 1 37 0 0,9-21-39 0 0,0 1-1 0 0,1 0 1 0 0,-1 0 0 0 0,0 0 0 0 0,1 0-1 0 0,0 0 1 0 0,0 0 0 0 0,0 0 0 0 0,0 0-1 0 0,0 0 1 0 0,1 1-6 0 0,-1 4 21 0 0,0 22 54 0 0,-1 5-38 0 0,1-30-37 0 0,0-1-1 0 0,1 1 1 0 0,-1-1 0 0 0,1 1 0 0 0,1 2 0 0 0,4 9 0 0 0,-5-13 0 0 0,0 0 0 0 0,1 0 0 0 0,-1 1 0 0 0,-1-1 0 0 0,1 0 0 0 0,0 1 0 0 0,-1-1 0 0 0,0 2 0 0 0,0-1 0 0 0,0-1 0 0 0,1 0 0 0 0,-1 0 0 0 0,1 0 0 0 0,-1 1 0 0 0,1-1 0 0 0,0 0 0 0 0,0 0 0 0 0,0 0 0 0 0,2 2 0 0 0,1 6 0 0 0,-2-7 7 0 0,-1 0 0 0 0,1 0 0 0 0,0 0 0 0 0,0 0 0 0 0,0 0 0 0 0,0 0 0 0 0,2 1-7 0 0,-2-2 4 0 0,14 24 7 0 0,12 7 2 0 0,-27-33-10 0 0,-1 0 1 0 0,0 0-1 0 0,1-1 0 0 0,-1 1 1 0 0,0 0-1 0 0,1 0 1 0 0,-1 0-1 0 0,1 0 0 0 0,0-1 1 0 0,-1 1-1 0 0,1 0 0 0 0,-1-1 1 0 0,1 1-1 0 0,0 0 1 0 0,0-1-1 0 0,-1 1 0 0 0,1-1 1 0 0,0 1-1 0 0,0-1 0 0 0,0 1 1 0 0,0-1-1 0 0,-1 0 1 0 0,1 1-1 0 0,0-1 0 0 0,0 0 1 0 0,0 0-1 0 0,0 0 0 0 0,0 1 1 0 0,0-1-1 0 0,0 0 1 0 0,0 0-1 0 0,0 0 0 0 0,0-1 1 0 0,0 1-1 0 0,0 0 0 0 0,0 0-3 0 0,6 0 26 0 0,-1 0-9 0 0,10-1 71 0 0,-7-1-76 0 0,7-11 59 0 0,-13 10-48 0 0,-1 0-1 0 0,0 0 1 0 0,1 0 0 0 0,-1-1 0 0 0,-1 1 0 0 0,2-2-23 0 0,-2 2 19 0 0,1-1 0 0 0,0 1 0 0 0,0 0 0 0 0,1-1 1 0 0,-1 1-1 0 0,2 0-19 0 0,-3 1 6 0 0,0 1 0 0 0,1-1 0 0 0,-1 1 0 0 0,0-1 0 0 0,0 1 1 0 0,0-1-1 0 0,0 0 0 0 0,0 0 0 0 0,1-1-6 0 0,-1-13 16 0 0,-1 12-16 0 0,0 0 0 0 0,1 0 0 0 0,-1 1 0 0 0,1-1 0 0 0,-1 0 0 0 0,1 0 1 0 0,1-1-1 0 0,5-15-3 0 0,10-32-10 0 0,-13 34-27 0 0,-3 3-35 0 0,-1-8-37 0 0,0-28-55 0 0,0 25 57 0 0,-1 19 84 0 0,1 0-1 0 0,-2 0 1 0 0,1 0 0 0 0,-1 0 0 0 0,-1-2 26 0 0,-1-8-41 0 0,-2-14-27 0 0,6 27 60 0 0,-4-9-22 0 0,1 1 0 0 0,1-1 0 0 0,0 0 0 0 0,0-9 30 0 0,2 12-22 0 0,-1 1 1 0 0,0-1 0 0 0,-1 0-1 0 0,0 0 1 0 0,0 1 0 0 0,-1-1-1 0 0,-1-1 22 0 0,0-2-45 0 0,0 0 0 0 0,-2-10 45 0 0,3-3-48 0 0,1 14 16 0 0,0 0 0 0 0,0-1 0 0 0,-1 1 0 0 0,-3-5 32 0 0,3 8-26 0 0,0 0 1 0 0,0 0 0 0 0,1 0 0 0 0,0-1 0 0 0,0 1 0 0 0,1 0 0 0 0,1-1 0 0 0,0 1-1 0 0,0-7 26 0 0,0 1-37 0 0,-2-9-23 0 0,-7-7 24 0 0,7 26 33 0 0,0-13-37 0 0,2 16 38 0 0,0 1-1 0 0,0 0 1 0 0,0-1-1 0 0,-1 1 1 0 0,1-1 0 0 0,0 1-1 0 0,0 0 1 0 0,-1-1-1 0 0,1 1 1 0 0,-1-1 2 0 0,-4-6-21 0 0,4 6 19 0 0,0 1-1 0 0,0 0 1 0 0,0-1 0 0 0,1 1-1 0 0,-1-1 1 0 0,0 1 0 0 0,1-1 0 0 0,-1 0-1 0 0,1 1 1 0 0,-1-1 0 0 0,1 1-1 0 0,0-1 1 0 0,0 0 0 0 0,0 0 2 0 0,0-27-14 0 0,0 27-52 0 0,0 2-12 0 0,0 2 12 0 0,0 13 14 0 0,1-13 47 0 0,-1 0 1 0 0,0 0-1 0 0,1 0 1 0 0,-1 0 0 0 0,1 0-1 0 0,0 0 1 0 0,0 0 0 0 0,0 0-1 0 0,0-1 1 0 0,0 1 0 0 0,0 0-1 0 0,0 0 1 0 0,1-1 0 0 0,-1 1-1 0 0,1 0 5 0 0,2 2-9 0 0,-1 0 0 0 0,-1 0 0 0 0,1 0 0 0 0,0 1 0 0 0,-1-1 0 0 0,0 1 0 0 0,0 0 0 0 0,0 2 9 0 0,7 14-2 0 0,-9-21 2 0 0,4 7 0 0 0,-1 0 0 0 0,0 1 0 0 0,-1-1 0 0 0,1 1 0 0 0,-1-1 0 0 0,-1 2 0 0 0,2 0 0 0 0,-1-1 0 0 0,1 1 0 0 0,0 0 0 0 0,1-1 0 0 0,0 0 0 0 0,0 0 0 0 0,5 6 0 0 0,-2-5 0 0 0,-5-6 2 0 0,1 1 0 0 0,0-1 0 0 0,-1 1 0 0 0,1 0 0 0 0,1 4-2 0 0,4 25 35 0 0,-6-23-25 0 0,1 0-1 0 0,-1 0 1 0 0,4 5-10 0 0,41 93 120 0 0,-38-84-102 0 0,-2 0 35 0 0,-5-15-22 0 0,1 1 0 0 0,0-1 1 0 0,1 1-1 0 0,0-1-31 0 0,-1-2 19 0 0,-1 0 0 0 0,1 0-1 0 0,-1 0 1 0 0,0 1 0 0 0,-1-1 0 0 0,1 6-19 0 0,1 7 37 0 0,7 14 55 0 0,-4-2 4 0 0,-2-16-48 0 0,-2-9-27 0 0,0-1 0 0 0,0 1 1 0 0,-1 0-1 0 0,0-1 0 0 0,0 1 1 0 0,-1 0-22 0 0,0-2 10 0 0,1 1 1 0 0,0-1-1 0 0,0 1 1 0 0,0-1 0 0 0,0 0-1 0 0,2 2-10 0 0,-1-1 11 0 0,-1-1 0 0 0,0 0-1 0 0,1 1 1 0 0,-1-1 0 0 0,-1 1 0 0 0,1 1-11 0 0,-1-1 12 0 0,1 0 0 0 0,0 0 1 0 0,0-1-1 0 0,0 1 0 0 0,1 0 0 0 0,0 0-12 0 0,0-1 4 0 0,-1 0 0 0 0,1 0-1 0 0,-1 0 1 0 0,-1 0 0 0 0,1 5-4 0 0,-1 53 148 0 0,0-60-116 0 0,0-3-88 0 0,0 0-48 0 0,0 0-172 0 0,0 0-32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6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64 190 6952 0 0,'0'0'201'0'0,"3"-3"-4"0"0,7-10-155 0 0,-2-4-13 0 0,-5 10 60 0 0,-1 5 124 0 0,1-1 34 0 0,-2 2 6 0 0,0-1-48 0 0,0 1-40 0 0,0-1-37 0 0,-1 1-16 0 0,0-1-36 0 0,1 1-20 0 0,-1-2-15 0 0,0 0 37 0 0,0 1 71 0 0,7-7 226 0 0,-3 4-159 0 0,-2 3-48 0 0,-2 2 20 0 0,3-3 61 0 0,8-7-22 0 0,-9 7-29 0 0,-2 0-112 0 0,0 3-80 0 0,-1-9 4 0 0,5 3 50 0 0,6-5 4 0 0,-7 6-11 0 0,-3 4-51 0 0,0 0-1 0 0,0 1 1 0 0,0-1-1 0 0,0 0 1 0 0,0 1-1 0 0,0-1 1 0 0,0 0-1 0 0,-1 1 1 0 0,1-1-1 0 0,0 0 1 0 0,0 1-1 0 0,-1-1 1 0 0,1 1-1 0 0,0-1 1 0 0,-1 0-2 0 0,-3 0 15 0 0,1-1 2 0 0,-5-13 21 0 0,-6-1 5 0 0,-1 3-32 0 0,-1 10-11 0 0,-16 3 0 0 0,19 0-11 0 0,13 0 10 0 0,0 0 0 0 0,0 0 1 0 0,0 0-1 0 0,0 0 0 0 0,0 0 0 0 0,0 0 1 0 0,-1 0-1 0 0,1 0 0 0 0,0 0 1 0 0,0 0-1 0 0,0 0 0 0 0,0 0 0 0 0,0 0 1 0 0,0 0-1 0 0,0 0 0 0 0,0 0 0 0 0,0 0 1 0 0,0 0-1 0 0,-1 0 0 0 0,1 0 0 0 0,0 0 1 0 0,0 0-1 0 0,0 0 0 0 0,0 0 0 0 0,0 0 1 0 0,0 1-1 0 0,0-1 0 0 0,0 0 0 0 0,0 0 1 0 0,0 0-1 0 0,0 0 0 0 0,0 0 0 0 0,0 0 1 0 0,0 0-1 0 0,0 0 0 0 0,-1 0 0 0 0,1 0 1 0 0,0 0-1 0 0,0 0 0 0 0,0 1 0 0 0,0-1 1 0 0,0 0-1 0 0,0 0 0 0 0,0 0 0 0 0,0 0 1 0 0,0 0-1 0 0,0 0 0 0 0,0 0 0 0 0,0 0 1 0 0,0 0-1 0 0,0 0 0 0 0,0 1 0 0 0,0-1 1 0 0,0 0-1 0 0,0 0 0 0 0,0 0 0 0 0,1 0 1 0 0,-1 3-6 0 0,0-1 1 0 0,0 0 0 0 0,0 0-1 0 0,0 0 1 0 0,0 0 0 0 0,0-1 0 0 0,0 1-1 0 0,-1 0 1 0 0,1 0 0 0 0,0 0 0 0 0,-1-1-1 0 0,0 2 6 0 0,-6 2-13 0 0,7-5 12 0 0,-1 0-1 0 0,1 0 0 0 0,0 1 1 0 0,-1-1-1 0 0,1 0 1 0 0,-1 1-1 0 0,1-1 0 0 0,0 0 1 0 0,-1 1-1 0 0,1-1 1 0 0,0 0-1 0 0,-1 1 1 0 0,1-1-1 0 0,0 1 0 0 0,0-1 1 0 0,-1 0-1 0 0,1 1 1 0 0,0-1-1 0 0,0 1 0 0 0,0-1 1 0 0,0 1-1 0 0,-1-1 1 0 0,1 1-1 0 0,0-1 0 0 0,0 1 1 0 0,0-1-1 0 0,0 1 1 0 0,0-1-1 0 0,0 1 1 0 0,0-1-1 0 0,0 1 0 0 0,1 0 2 0 0,-1 6-8 0 0,0-5 2 0 0,0 0 1 0 0,0 0-1 0 0,0 0 1 0 0,0 1-1 0 0,0-1 1 0 0,0 0-1 0 0,-1 0 0 0 0,1 0 1 0 0,-1 0-1 0 0,0 1 6 0 0,-4 5-9 0 0,4-7 5 0 0,0 1 1 0 0,0-1-1 0 0,1 1 0 0 0,-1-1 1 0 0,0 1-1 0 0,0-1 0 0 0,1 1 1 0 0,-1 0-1 0 0,1-1 1 0 0,0 1-1 0 0,-1 0 0 0 0,1-1 1 0 0,0 1-1 0 0,0 0 0 0 0,0 0 4 0 0,0 2-1 0 0,1 0 0 0 0,-1 0 0 0 0,1 0 0 0 0,0 0 0 0 0,0 0 0 0 0,0 0 0 0 0,0 0 0 0 0,1-1 0 0 0,0 1 0 0 0,1 2 1 0 0,-2-4 1 0 0,0-1 0 0 0,-1 1 0 0 0,1 0 0 0 0,-1-1 0 0 0,1 1 0 0 0,-1 0 0 0 0,0 0 0 0 0,1-1-1 0 0,-1 1 1 0 0,0 0 0 0 0,0 0 0 0 0,0 0 0 0 0,-1-1 0 0 0,1 1 0 0 0,0 0 0 0 0,-1 0 0 0 0,1 0-1 0 0,-1-1 4 0 0,1 1-1 0 0,-1 0 1 0 0,1 0 0 0 0,0-1-1 0 0,0 1 1 0 0,0 0-1 0 0,0 0 1 0 0,0 0-1 0 0,0-1 1 0 0,0 1 0 0 0,1 0-1 0 0,-1 0 1 0 0,1-1-1 0 0,-1 1 1 0 0,1 0-1 0 0,-1-1 1 0 0,1 1-4 0 0,10 17 100 0 0,-6 7 11 0 0,6-5 11 0 0,-6 5 46 0 0,6-2 106 0 0,5-2-40 0 0,1-2-39 0 0,2-2-34 0 0,-8-7-75 0 0,-4-6 28 0 0,14 6-22 0 0,-12-8 1 0 0,-3-2-54 0 0,0 0-9 0 0,3 4 8 0 0,-8-4-32 0 0,0 0 1 0 0,1 0 0 0 0,-1-1 0 0 0,1 1 0 0 0,-1 0-1 0 0,1 0 1 0 0,-1-1 0 0 0,1 1 0 0 0,0-1 0 0 0,-1 0 0 0 0,1 1-1 0 0,-1-1 1 0 0,1 0 0 0 0,0 0-7 0 0,8 1 14 0 0,-7-1-1 0 0,0 0 0 0 0,0 1 1 0 0,0-1-1 0 0,-1 0 0 0 0,1-1 0 0 0,0 1 1 0 0,0 0-1 0 0,0-1 0 0 0,-1 0 1 0 0,1 1-1 0 0,1-2-13 0 0,0-4 12 0 0,-4 5-12 0 0,1 1 0 0 0,-1 0 0 0 0,0-1 0 0 0,0 1 0 0 0,1-1 0 0 0,-1 1 0 0 0,0 0 0 0 0,1-1 0 0 0,-1 1 0 0 0,0 0 0 0 0,1-1 0 0 0,-1 1-1 0 0,1 0 1 0 0,-1-1 0 0 0,0 1 0 0 0,1 0 0 0 0,-1 0 0 0 0,1 0 0 0 0,-1-1 0 0 0,1 1 0 0 0,-1 0 0 0 0,1 0 0 0 0,-1 0 0 0 0,1 0 0 0 0,-1 0 0 0 0,1 0 0 0 0,-1 0 0 0 0,1 0 0 0 0,-1 0 0 0 0,1 0 0 0 0,-1 0 0 0 0,1 0 0 0 0,9-1-42 0 0,-2-2-68 0 0,1-3-85 0 0,3-6-153 0 0,-1 0 113 0 0,2-1-275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6.4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6448 0 0,'0'0'190'0'0,"0"3"-10"0"0,3 10-142 0 0,4-4-23 0 0,-2-3 40 0 0,-4-5-44 0 0,3 3 66 0 0,0 1 38 0 0,-1 1 63 0 0,2 3 140 0 0,3 5 219 0 0,0-5-251 0 0,-5-5-125 0 0,0-1 1 0 0,-1 1-1 0 0,1 0 0 0 0,-1 1 1 0 0,0-1-1 0 0,0 0 1 0 0,0 1-1 0 0,0 1-161 0 0,1 2 229 0 0,0 0-52 0 0,-1-3-82 0 0,1 5 222 0 0,0-2-79 0 0,-1 1-30 0 0,2 1 18 0 0,-1 1 23 0 0,2 2 167 0 0,-1-3-86 0 0,-1-2-98 0 0,0 0-35 0 0,1 16 310 0 0,-2-9-94 0 0,3-6-99 0 0,1 4-21 0 0,-5-7-205 0 0,0 2 44 0 0,-2 9 230 0 0,1 16 427 0 0,4-21-480 0 0,1-4-156 0 0,1 2 56 0 0,-4 3 48 0 0,-2 1 35 0 0,0-14-287 0 0,0 0-1 0 0,0 0 0 0 0,0 0 1 0 0,0 0-1 0 0,0 0 0 0 0,0 0 0 0 0,0 0 1 0 0,0 0-1 0 0,0 0 0 0 0,0 0 0 0 0,0 1 1 0 0,0-1-1 0 0,0 0 0 0 0,0 0 0 0 0,0 0 1 0 0,0 0-1 0 0,0 0 0 0 0,0 0 0 0 0,0 0 1 0 0,0 0-1 0 0,0 0 0 0 0,0 0 0 0 0,0 1 1 0 0,0-1-1 0 0,0 0 0 0 0,1 0 0 0 0,-1 0 1 0 0,0 0-1 0 0,0 0 0 0 0,0 0 0 0 0,0 0 1 0 0,0 0-1 0 0,0 0 0 0 0,0 0 1 0 0,0 0-1 0 0,0 0 0 0 0,0 0 0 0 0,0 0 1 0 0,0 0-1 0 0,0 0 0 0 0,1 0 0 0 0,-1 0 1 0 0,0 0-1 0 0,0 0 0 0 0,0 0 0 0 0,0 0 1 0 0,0 0-1 0 0,0 0 0 0 0,0 0 0 0 0,0 0 1 0 0,0 0-1 0 0,0 0 0 0 0,1 0 0 0 0,-1 0 1 0 0,0 0-1 0 0,0 0 0 0 0,0 0-4 0 0,3 0 64 0 0,1 0 103 0 0,-1-1 126 0 0,2-2 226 0 0,-3 2-272 0 0,1-1-38 0 0,-1 0-101 0 0,0 0-34 0 0,1-1-43 0 0,-1 1-67 0 0,1 0-39 0 0,-2 1 88 0 0,0-1 0 0 0,0 1 1 0 0,0 0-1 0 0,0 0 0 0 0,0-1 0 0 0,0 1 0 0 0,0-1 0 0 0,0 1 0 0 0,-1-1 0 0 0,1 1 0 0 0,0-1 0 0 0,-1 1 0 0 0,1-1 0 0 0,-1 0 0 0 0,0 1 0 0 0,0-1 0 0 0,1 0 0 0 0,-1 0-13 0 0,0 0 5 0 0,0 1-1 0 0,0-1 1 0 0,0 0-1 0 0,0 1 1 0 0,1-1 0 0 0,-1 1-1 0 0,1-1 1 0 0,-1 0-1 0 0,1 1 1 0 0,0-1-1 0 0,0 1 1 0 0,-1 0 0 0 0,2-2-5 0 0,-1 2 4 0 0,0-1 0 0 0,0 0 0 0 0,0 1 0 0 0,0-1 0 0 0,0 0 0 0 0,-1 0 0 0 0,1 0 0 0 0,-1 0 0 0 0,1 0 0 0 0,-1 1 0 0 0,0-1 0 0 0,0 0 0 0 0,0-2-4 0 0,0-6 21 0 0,-1 5-16 0 0,1 0 0 0 0,-1 0 0 0 0,1 0 0 0 0,0 1 0 0 0,1-1 0 0 0,-1 0 0 0 0,1 0 0 0 0,0 1-1 0 0,1-4-4 0 0,8-15 52 0 0,-9 17-50 0 0,0 0-1 0 0,0 0 1 0 0,-1 0 0 0 0,0-1-1 0 0,0-2-1 0 0,0-14 23 0 0,0 7-56 0 0,0 2-40 0 0,0 1-53 0 0,0 2-28 0 0,0 1-52 0 0,0-1-58 0 0,0 2-64 0 0,0 6 25 0 0,0 2 91 0 0,0-1-18 0 0,0-2-118 0 0,0 1 26 0 0,0 0-33 0 0,0 0-927 0 0,0 1-50 0 0,0-12-10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6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8208 0 0,'3'0'234'0'0,"-3"0"-228"0"0,1 0 0 0 0,-1 0 0 0 0,1 0-1 0 0,-1 0 1 0 0,1 0 0 0 0,-1 0 0 0 0,0 0 0 0 0,1 0-1 0 0,-1 0 1 0 0,1 0 0 0 0,-1 0 0 0 0,1 0-1 0 0,-1 0 1 0 0,0 0 0 0 0,1 1 0 0 0,-1-1 0 0 0,1 0-1 0 0,-1 0 1 0 0,0 1 0 0 0,1-1 0 0 0,-1 0-1 0 0,0 0 1 0 0,1 1 0 0 0,-1-1 0 0 0,0 0-1 0 0,0 1 1 0 0,1-1 0 0 0,-1 0 0 0 0,0 1 0 0 0,0-1-1 0 0,1 1 1 0 0,-1-1 0 0 0,0 0 0 0 0,0 1-1 0 0,0-1 1 0 0,0 1 0 0 0,0-1 0 0 0,0 1-1 0 0,0-1 1 0 0,0 0 0 0 0,0 1 0 0 0,0-1 0 0 0,0 1-1 0 0,0-1 1 0 0,0 1 0 0 0,0-1 0 0 0,0 1-6 0 0,0 1 7 0 0,0-1 1 0 0,0 1 0 0 0,0 0 0 0 0,1 0 0 0 0,-1 0-1 0 0,0-1 1 0 0,1 1 0 0 0,0 0 0 0 0,0 0-8 0 0,5 10 44 0 0,1 0 94 0 0,0 0 103 0 0,-1 0 112 0 0,-3 0 331 0 0,-3 7 434 0 0,-1-9-590 0 0,1 0-65 0 0,1-4-207 0 0,1 0-55 0 0,-1-5-177 0 0,-1 0 5 0 0,1 0-1 0 0,0-1 0 0 0,-1 1 1 0 0,1 0-1 0 0,-1 0 1 0 0,0 0-1 0 0,1 0 0 0 0,-1 0 1 0 0,0-1-1 0 0,1 1 0 0 0,-1 0 1 0 0,0 0-1 0 0,0 0 1 0 0,0 0-1 0 0,0 0 0 0 0,0 0 1 0 0,0 0-1 0 0,0 0 0 0 0,0 0 1 0 0,0 0-1 0 0,0 0 1 0 0,-1 0-1 0 0,1 0 0 0 0,0 0 1 0 0,-1 0-1 0 0,1 0 0 0 0,0-1 1 0 0,-1 1-1 0 0,1 0 1 0 0,-1 0-1 0 0,0 0-28 0 0,0 0 22 0 0,0 3 44 0 0,0 0 36 0 0,-1 5 185 0 0,3 20 827 0 0,-1-20-825 0 0,1 0-97 0 0,-1 5-175 0 0,-2 14-63 0 0,2-27 45 0 0,0-1 0 0 0,-1 0-1 0 0,1 1 1 0 0,0-1 0 0 0,0 0-1 0 0,-1 1 1 0 0,1-1 0 0 0,0 0-1 0 0,-1 0 1 0 0,1 1 0 0 0,0-1-1 0 0,-1 0 1 0 0,1 0-1 0 0,0 0 1 0 0,-1 1 0 0 0,1-1-1 0 0,-1 0 1 0 0,1 0 0 0 0,-1 0-1 0 0,1 0 1 0 0,0 0 0 0 0,-1 0-1 0 0,1 0 1 0 0,-1 0 0 0 0,1 0-1 0 0,-1 0 1 0 0,1 0 0 0 0,0 0-1 0 0,-1 0 1 0 0,0 0 1 0 0,0 0-48 0 0,0 0-82 0 0,1 0-86 0 0,0 0 59 0 0,0 0-36 0 0,0 0-41 0 0,0 0-38 0 0,0 0-372 0 0,0 0 85 0 0,0 0-51 0 0,0 0-722 0 0,0 0-566 0 0,0 0-1078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6.9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1 7568 0 0,'-2'0'166'0'0,"-4"0"-47"0"0,-7 0 275 0 0,2 0-312 0 0,-4 0-51 0 0,2 0 5 0 0,10 0 144 0 0,3 0 36 0 0,0 0-168 0 0,0 0-103 0 0,0 0-90 0 0,0 0 29 0 0,0 0-34 0 0,0 0-36 0 0,0 0-35 0 0,0 0-309 0 0,0 0-223 0 0,0 0-507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7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33 5960 0 0,'0'0'132'0'0,"0"0"17"0"0,-3 0 12 0 0,2 0-155 0 0,1 0-1 0 0,-1 0 0 0 0,1 0 0 0 0,-1 0 0 0 0,1-1 0 0 0,-1 1 0 0 0,0 0 1 0 0,1 0-1 0 0,-1 0 0 0 0,1-1 0 0 0,-1 1 0 0 0,1 0 0 0 0,-1 0 0 0 0,1-1 1 0 0,-1 1-1 0 0,1 0 0 0 0,-1-1 0 0 0,1 1 0 0 0,0-1 0 0 0,-1 1 0 0 0,1-1 1 0 0,-1 1-1 0 0,1-1 0 0 0,0 1-5 0 0,-1-1 2 0 0,1 0 0 0 0,-1 1 0 0 0,1-1 0 0 0,-1 0 0 0 0,1 1 0 0 0,-1-1 0 0 0,1 1 0 0 0,-1-1 0 0 0,1 1 0 0 0,-1 0 0 0 0,0-1 0 0 0,1 1 0 0 0,-1 0 0 0 0,0-1 0 0 0,1 1 0 0 0,-1 0 0 0 0,0-1 0 0 0,0 1 0 0 0,1 0 0 0 0,-1 0 0 0 0,0 0 0 0 0,1 0 0 0 0,-1 0 0 0 0,0 0 0 0 0,0 0-2 0 0,1 0-1 0 0,-1 0 1 0 0,1 0-1 0 0,-1 0 0 0 0,1 0 1 0 0,-1 0-1 0 0,1 0 1 0 0,-1 0-1 0 0,1 0 0 0 0,-1 0 1 0 0,1 0-1 0 0,-1 0 1 0 0,1 0-1 0 0,-1 0 0 0 0,1-1 1 0 0,-1 1-1 0 0,1 0 0 0 0,-1 0 1 0 0,1-1-1 0 0,-1 1 1 0 0,1 0-1 0 0,0-1 0 0 0,-1 1 1 0 0,1 0-1 0 0,-1-1 1 0 0,1 1-1 0 0,0 0 0 0 0,-1-1 1 0 0,1 1-1 0 0,0-1 1 0 0,-3-3 27 0 0,-2 1 42 0 0,2 1 19 0 0,-4 1-47 0 0,4 1 15 0 0,-1 0 61 0 0,-2 0 122 0 0,2 0-68 0 0,0 0 41 0 0,0 0-90 0 0,-3 0-7 0 0,3 0 17 0 0,1 0-24 0 0,-1 0 40 0 0,-1 0 47 0 0,0 0 55 0 0,-5 0-38 0 0,-5 0 74 0 0,-1 0 79 0 0,-1 0 84 0 0,5 2-145 0 0,3 3-86 0 0,-4 1-16 0 0,-4-5-27 0 0,1 0 11 0 0,4 3 9 0 0,4-1-57 0 0,-21 14 208 0 0,16-6-142 0 0,0 0-98 0 0,8-9-92 0 0,5-2-13 0 0,-1 0-1 0 0,0 1 0 0 0,1-1 1 0 0,-1 0-1 0 0,0 1 1 0 0,1-1-1 0 0,-1 0 0 0 0,1 1 1 0 0,-1-1-1 0 0,1 1 0 0 0,-1-1 1 0 0,1 1-1 0 0,-1-1 1 0 0,1 1-1 0 0,-1-1 0 0 0,1 1 1 0 0,0 0-1 0 0,-1-1 0 0 0,1 1 1 0 0,0-1-1 0 0,-1 1 1 0 0,1 0-1 0 0,-2 4-1 0 0,1-4 1 0 0,0 0 0 0 0,1 0 0 0 0,-1 0 0 0 0,0 0 0 0 0,0 0 0 0 0,0 0 0 0 0,0 0 0 0 0,0 0 0 0 0,0 0 0 0 0,0-1 0 0 0,0 1 0 0 0,0 0 0 0 0,0-1 0 0 0,0 1 0 0 0,-1-1 0 0 0,2 0 0 0 0,-1 1 0 0 0,0-1 0 0 0,0 0 0 0 0,1 1 0 0 0,-1-1 0 0 0,0 0 0 0 0,1 1 0 0 0,-1-1 0 0 0,0 1 0 0 0,1-1 0 0 0,-1 1 0 0 0,1 0 0 0 0,-1-1 0 0 0,1 1 0 0 0,-1-1 0 0 0,1 1 0 0 0,-1 0 0 0 0,1-1 0 0 0,0 1 0 0 0,-1 0 0 0 0,1 0 0 0 0,0-1 0 0 0,-1 1 0 0 0,1 0 0 0 0,0 0 0 0 0,0 0 0 0 0,0-1 0 0 0,0 1 0 0 0,0 1 0 0 0,0 29 0 0 0,2-15 0 0 0,14 13 0 0 0,-5-24 0 0 0,-5 6 0 0 0,-5-10 0 0 0,-1 0 0 0 0,0 0 0 0 0,1 0 0 0 0,-1 0 0 0 0,1 0 0 0 0,0 0 0 0 0,-1 0 0 0 0,1 0 0 0 0,0 0 0 0 0,-1 0 0 0 0,1 0 0 0 0,0 0 0 0 0,0-1 0 0 0,0 1 0 0 0,0 0 0 0 0,0-1 0 0 0,22 9 0 0 0,-1 1 0 0 0,-2 1-25 0 0,10 3-71 0 0,-2-1 1 0 0,-12-4 60 0 0,-4-1 33 0 0,1 0 0 0 0,-1 0-1 0 0,1-2 1 0 0,0 0 0 0 0,1 0 0 0 0,9 2 2 0 0,-2 2 15 0 0,-1 7 52 0 0,1 1 46 0 0,-3 1 38 0 0,-8-9-39 0 0,-8-7 29 0 0,0-1-51 0 0,-2 1-32 0 0,0 1-28 0 0,0 0-6 0 0,1-2 23 0 0,10 11 163 0 0,-10-11-64 0 0,0 0-39 0 0,0 2 18 0 0,-2 4-9 0 0,1-8-76 0 0,-2 5 240 0 0,-9 6-3 0 0,8-9-10 0 0,1 1-3 0 0,-11 8 0 0 0,0-6-23 0 0,8 1-137 0 0,5-5-100 0 0,0-1 0 0 0,-1 1 1 0 0,1-1-1 0 0,0 1 1 0 0,0-1-1 0 0,-1 0 1 0 0,1 1-1 0 0,0-1 0 0 0,-1 0 1 0 0,1 1-1 0 0,-1-1 1 0 0,1 0-1 0 0,0 1 1 0 0,-1-1-1 0 0,1 0 0 0 0,-1 0 1 0 0,1 1-1 0 0,-1-1 1 0 0,1 0-1 0 0,-1 0 0 0 0,1 0 1 0 0,-1 0-1 0 0,1 0 1 0 0,-1 0-1 0 0,1 0 1 0 0,-1 1-1 0 0,1-2 0 0 0,-1 1 1 0 0,1 0-1 0 0,0 0 1 0 0,-1 0-1 0 0,0 0-4 0 0,-25 1 134 0 0,-12-1-59 0 0,33 1-72 0 0,-1-1 0 0 0,1-1 0 0 0,-1 1 0 0 0,1-1 0 0 0,0 0 0 0 0,-4-1-3 0 0,-2-8-124 0 0,9 9 96 0 0,0 1 1 0 0,-1-1 0 0 0,1 1-1 0 0,-1-1 1 0 0,1 1-1 0 0,-1 0 1 0 0,-1 0 27 0 0,0 0-105 0 0,3 0-54 0 0,0-1-71 0 0,0 0 71 0 0,0 1-33 0 0,1-1 86 0 0,-2-1-393 0 0,0 0-111 0 0,0 0 92 0 0,0 0-42 0 0,-3-3-650 0 0,0 0-268 0 0,-3-3-835 0 0,6 6 1463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8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1 111 6272 0 0,'0'0'182'0'0,"2"0"-8"0"0,5 0-252 0 0,0 0 100 0 0,0 0 92 0 0,1 0 82 0 0,-2 0 0 0 0,0 0 37 0 0,6 0 331 0 0,0 0 106 0 0,0 0 74 0 0,-6 0-380 0 0,0-2-64 0 0,-2 0-52 0 0,1-1-45 0 0,1 0 6 0 0,1 0-36 0 0,1 1-39 0 0,1 1 75 0 0,2 0 44 0 0,16 1 393 0 0,-11 1-311 0 0,-6-1-167 0 0,-2 0-95 0 0,6-1 159 0 0,-1-6 30 0 0,-1 1-15 0 0,2 5-43 0 0,-11 1-178 0 0,0 0 0 0 0,-1 0 0 0 0,1-1 0 0 0,0 1-1 0 0,0 0 1 0 0,0-1 0 0 0,1 0-26 0 0,3-6 111 0 0,-6 6-106 0 0,-1 1 0 0 0,0-1 1 0 0,0 1-1 0 0,1 0 0 0 0,-1-1 0 0 0,1 1 0 0 0,-1-1 0 0 0,0 1 0 0 0,1 0 1 0 0,-1-1-1 0 0,1 1 0 0 0,-1 0 0 0 0,0 0 0 0 0,1-1 0 0 0,-1 1 0 0 0,1 0 1 0 0,-1 0-1 0 0,1 0 0 0 0,-1 0 0 0 0,1 0 0 0 0,-1 0 0 0 0,1-1 0 0 0,-1 1 1 0 0,1 0-1 0 0,-1 0 0 0 0,1 1 0 0 0,-1-1 0 0 0,1 0 0 0 0,0 0-5 0 0,9-2 76 0 0,-6-3-35 0 0,0-1-24 0 0,-3 5-14 0 0,-1 1 1 0 0,1 0 0 0 0,-1-1 0 0 0,1 1 0 0 0,0 0 0 0 0,-1 0 0 0 0,1-1 0 0 0,0 1 0 0 0,-1 0 0 0 0,1 0 0 0 0,0 0 0 0 0,-1 0-1 0 0,1 0 1 0 0,0 0 0 0 0,0 0-4 0 0,-1 0 1 0 0,0 0 0 0 0,0 0 0 0 0,0 0 0 0 0,0 0 0 0 0,0 0 0 0 0,0 0 0 0 0,0 0 0 0 0,0 0 0 0 0,0 0 0 0 0,0 0 0 0 0,0 0 0 0 0,1 0 0 0 0,-1 0 0 0 0,0 0 0 0 0,0 0 0 0 0,0 0 0 0 0,0 0-1 0 0,0 0 1 0 0,0 0 0 0 0,0 0 0 0 0,0 0 0 0 0,0 0 0 0 0,0 0 0 0 0,1 0 0 0 0,-1 0 0 0 0,0 0 0 0 0,0 0 0 0 0,0 0 0 0 0,0 0 0 0 0,0 0 0 0 0,0 0 0 0 0,0-1 0 0 0,0 1 0 0 0,0 0 0 0 0,0 0 0 0 0,0 0 0 0 0,0 0 0 0 0,0 0 0 0 0,0 0 0 0 0,0 0 0 0 0,0 0 0 0 0,0 0-1 0 0,0 0 1 0 0,0 0 0 0 0,0-1 0 0 0,0 1 0 0 0,0 0 0 0 0,0 0 0 0 0,0 0 0 0 0,0 0 0 0 0,0 0 0 0 0,0 0 0 0 0,0 0 0 0 0,0 0 0 0 0,0 0 0 0 0,0 0 0 0 0,0-1-1 0 0,0 1 1 0 0,0-1-1 0 0,0 0 1 0 0,0 1 0 0 0,0-1-1 0 0,0 0 1 0 0,0 1 0 0 0,1-1 0 0 0,-1 0-1 0 0,0 1 1 0 0,0-1 0 0 0,0 0-1 0 0,1 1 1 0 0,-1-1 0 0 0,0 0 0 0 0,1 1-1 0 0,9-5 10 0 0,-9 4-6 0 0,-1 0-1 0 0,0 1 1 0 0,1-1-1 0 0,-1 1 1 0 0,0-1 0 0 0,0 0-1 0 0,1 1 1 0 0,-1-1-1 0 0,0 0 1 0 0,0 1-1 0 0,0-1 1 0 0,0 0-1 0 0,0 1 1 0 0,0-1 0 0 0,0 0-4 0 0,0 1 0 0 0,0 0 0 0 0,0 0 1 0 0,0 0 0 0 0,0 0 0 0 0,0 0 0 0 0,0 0 0 0 0,0 0 0 0 0,0-1 0 0 0,0 1 0 0 0,0 0 0 0 0,0 0 0 0 0,0 0 0 0 0,0 0 0 0 0,0 0 0 0 0,0 0 0 0 0,0 0 0 0 0,0 0-1 0 0,0 0 1 0 0,0 0 0 0 0,0-1 0 0 0,0 1 0 0 0,0 0 0 0 0,0 0 0 0 0,0 0 0 0 0,0 0 0 0 0,0 0 0 0 0,0 0 0 0 0,0 0 0 0 0,0 0 0 0 0,0 0 0 0 0,0 0 0 0 0,-1 0-1 0 0,1 0 1 0 0,0 0 0 0 0,0 0 0 0 0,0-1 0 0 0,0 1 0 0 0,0 0 0 0 0,0 0 0 0 0,0 0 0 0 0,0 0 0 0 0,0 0 0 0 0,0 0 0 0 0,0 0 0 0 0,-1 0 0 0 0,1 0 0 0 0,0 0 0 0 0,0 0-1 0 0,0 0 1 0 0,0 0 0 0 0,0 0 0 0 0,0 0 0 0 0,0 0 0 0 0,0 0 0 0 0,0 0 0 0 0,0 0 0 0 0,-1 0 0 0 0,1 0-1 0 0,0 1 1 0 0,-1-1-1 0 0,0 0 1 0 0,1 0 0 0 0,-1-1-1 0 0,0 1 1 0 0,0 0 0 0 0,1 0 0 0 0,-1 0-1 0 0,0 0 1 0 0,1-1 0 0 0,-1 1-1 0 0,1 0 1 0 0,-1 0 0 0 0,0-1 0 0 0,1 1-1 0 0,-4-7-2 0 0,0 2 7 0 0,-1 4-31 0 0,-3 1-38 0 0,-5-1-71 0 0,0 1 40 0 0,-1 1 37 0 0,12-1 51 0 0,-1 0 1 0 0,1 1-1 0 0,-1-1 0 0 0,1 1 1 0 0,-1-1-1 0 0,1 1 0 0 0,0 0 1 0 0,-1 0-1 0 0,1 0 0 0 0,0 1 1 0 0,0-1-1 0 0,0 0 0 0 0,0 1 1 0 0,0-1-1 0 0,-1 1 7 0 0,1 1-9 0 0,-1 0 0 0 0,-1-1 0 0 0,1 0 0 0 0,0 0 0 0 0,-1 0 0 0 0,0 0 9 0 0,0 0-8 0 0,1 0 0 0 0,0 0-1 0 0,-1 0 1 0 0,1 0-1 0 0,0 1 1 0 0,-1 0 8 0 0,-14 14-42 0 0,-11 11-14 0 0,16-10 51 0 0,8-8 50 0 0,4-7-35 0 0,0-1 0 0 0,0 0 1 0 0,0 1-1 0 0,-1-1 0 0 0,1 0 1 0 0,-1 0-1 0 0,1 0 0 0 0,-1 0 1 0 0,0 0-11 0 0,-10 13 51 0 0,-2 11-37 0 0,11-20-15 0 0,2-3 1 0 0,1 0 0 0 0,-1 0 0 0 0,0 1 0 0 0,1-1 0 0 0,-1 0 0 0 0,1 0 0 0 0,0 0 0 0 0,0 1 0 0 0,1-1 0 0 0,-1 1 0 0 0,1 7 0 0 0,1 5 0 0 0,14 13-23 0 0,13-13-193 0 0,-14-10 140 0 0,5 1 57 0 0,-10-4 17 0 0,37 12 15 0 0,-43-14-6 0 0,-1 0-1 0 0,1 0 1 0 0,-1 0-1 0 0,1-1 1 0 0,0 0 0 0 0,-1 0-1 0 0,1 0 1 0 0,-1 0 0 0 0,3 0-7 0 0,3-1 7 0 0,0 1 0 0 0,0 0 0 0 0,0-1 0 0 0,0 0 0 0 0,0-1 1 0 0,5-1-8 0 0,6-3-20 0 0,-16 5-15 0 0,-1 0 0 0 0,0 0 0 0 0,0 1 0 0 0,1-1 0 0 0,-1 1 0 0 0,0 0 0 0 0,1 0 0 0 0,0 0 35 0 0,15-1-187 0 0,-12-2 110 0 0,-2 2-2 0 0,-1-1-18 0 0,-1 1-40 0 0,3-1-156 0 0,-4 1 96 0 0,0 0-38 0 0,0 0-63 0 0,1 1-44 0 0,-1-1-39 0 0,0 1-34 0 0,0 0-121 0 0,0 0-34 0 0,4-1-1258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8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191 615 7920 0 0,'-3'0'174'0'0,"3"0"-165"0"0,-1 0 0 0 0,1 0-1 0 0,-1 0 1 0 0,1 0 0 0 0,-1 0-1 0 0,1 0 1 0 0,0 0-1 0 0,-1 0 1 0 0,1 0 0 0 0,-1 0-1 0 0,1-1 1 0 0,0 1 0 0 0,-1 0-1 0 0,1 0 1 0 0,-1 0-1 0 0,1 0 1 0 0,0-1 0 0 0,-1 1-1 0 0,1 0 1 0 0,0 0-1 0 0,-1-1 1 0 0,1 1 0 0 0,0 0-1 0 0,0-1 1 0 0,-1 1 0 0 0,1 0-1 0 0,0-1 1 0 0,0 1-1 0 0,-1-1 1 0 0,1 1 0 0 0,0-1-9 0 0,-5-5 151 0 0,-5 0 34 0 0,4-4-147 0 0,-4 5-38 0 0,7 1 27 0 0,2 1 45 0 0,-3-2 165 0 0,-9 3 4 0 0,-2 7 93 0 0,4 4-111 0 0,5-5-91 0 0,1-4-94 0 0,0 1-25 0 0,-2 10 12 0 0,7-10-21 0 0,0 0 0 0 0,-1 0-1 0 0,1 0 1 0 0,-1 0 0 0 0,1 0-1 0 0,-1 0 1 0 0,0 0 0 0 0,1 0-1 0 0,-1 0 1 0 0,0 0 0 0 0,0 0-1 0 0,0-1 1 0 0,1 1 0 0 0,-1 0-1 0 0,0-1 1 0 0,-1 1-4 0 0,-2 2 7 0 0,3-3-5 0 0,0 0 0 0 0,1 0 0 0 0,-1 1 1 0 0,0-1-1 0 0,1 0 0 0 0,-1 1 0 0 0,1-1 0 0 0,-1 0 1 0 0,0 1-1 0 0,1-1 0 0 0,-1 1 0 0 0,1-1 0 0 0,-1 1 1 0 0,1-1-1 0 0,0 1 0 0 0,-1 0 0 0 0,1-1 0 0 0,0 1 1 0 0,-1-1-1 0 0,1 1 0 0 0,0 0 0 0 0,-1 0-2 0 0,-1 4 13 0 0,-1 1-11 0 0,-9 16 72 0 0,12-20-56 0 0,-1 0 1 0 0,0-1-1 0 0,0 1 1 0 0,-1-1 0 0 0,1 0-1 0 0,0 1 1 0 0,0-1-1 0 0,-1 0 1 0 0,1 0-1 0 0,-2 1-18 0 0,2-1 15 0 0,0-1 1 0 0,0 0-1 0 0,1 0 0 0 0,-1 1 0 0 0,0-1 0 0 0,0 1 0 0 0,0-1 0 0 0,0 1 0 0 0,1-1 0 0 0,-1 1 0 0 0,0 0 0 0 0,1-1 0 0 0,-1 1 0 0 0,0 0 1 0 0,1-1-1 0 0,-1 1 0 0 0,1 0 0 0 0,-1 0 0 0 0,1 0 0 0 0,-1-1 0 0 0,1 1 0 0 0,0 0 0 0 0,-1 0 0 0 0,1 0 0 0 0,0 0 0 0 0,0 0 0 0 0,-1 0 1 0 0,1 0-1 0 0,0 0 0 0 0,0 0 0 0 0,0 0 0 0 0,0 0 0 0 0,1 0 0 0 0,-1-1 0 0 0,0 1 0 0 0,0 1-15 0 0,0 4 64 0 0,0 0-10 0 0,0 1 54 0 0,0 22 404 0 0,0-17-325 0 0,0-7-113 0 0,0 0-42 0 0,-1-2 12 0 0,2 2-5 0 0,4-1 25 0 0,6 2 67 0 0,2 4-95 0 0,-7-6 9 0 0,-1-3-33 0 0,0 0-5 0 0,-1 5 22 0 0,-3-5-28 0 0,-1-1 0 0 0,0 1 1 0 0,0-1-1 0 0,1 0 0 0 0,-1 1 1 0 0,0-1-1 0 0,1 1 0 0 0,-1-1 0 0 0,0 0 1 0 0,1 1-1 0 0,-1-1 0 0 0,0 0 0 0 0,1 1 1 0 0,-1-1-1 0 0,1 0 0 0 0,-1 0 1 0 0,1 1-1 0 0,-1-1 0 0 0,1 0 0 0 0,-1 0 1 0 0,1 0-1 0 0,-1 0 0 0 0,1 0 0 0 0,-1 0 1 0 0,1 0-1 0 0,-1 0 0 0 0,1 0 1 0 0,-1 0-1 0 0,1 0 0 0 0,-1 0 0 0 0,1 0 1 0 0,-1 0-2 0 0,8 0 31 0 0,-6 0-23 0 0,0 1-1 0 0,0-1 0 0 0,0 0 1 0 0,0-1-1 0 0,0 1 1 0 0,1 0-1 0 0,-1-1 0 0 0,0 1 1 0 0,0-1-1 0 0,1 0-7 0 0,5-4 51 0 0,-7 4-37 0 0,1 0 1 0 0,-1 1-1 0 0,1-1 1 0 0,-1 0-1 0 0,1 0 1 0 0,-1 1-1 0 0,1-1 1 0 0,-1 1-1 0 0,1-1 0 0 0,0 1 1 0 0,-1 0-1 0 0,1-1 1 0 0,0 1-1 0 0,0 0-14 0 0,-1 0 13 0 0,1 0 0 0 0,0 0 0 0 0,-1-1 0 0 0,1 1 0 0 0,-1 0 0 0 0,1-1 0 0 0,0 1 0 0 0,-1-1-1 0 0,1 0 1 0 0,-1 1 0 0 0,1-1 0 0 0,-1 0 0 0 0,1 0 0 0 0,-1 0-13 0 0,7-4 41 0 0,2 0-27 0 0,-7 4-22 0 0,-1 0 0 0 0,0 0 0 0 0,1 0 0 0 0,-1 0 0 0 0,0-1 0 0 0,0 1 0 0 0,0-1 0 0 0,0 0 0 0 0,0 1 8 0 0,13-13-66 0 0,-1 9 12 0 0,-9-5 62 0 0,6 3 75 0 0,-10 7-77 0 0,0-1 0 0 0,0 1 0 0 0,0-1 0 0 0,0 1 1 0 0,0-1-1 0 0,0 1 0 0 0,0-1 0 0 0,0 0 0 0 0,0 1 0 0 0,0-1 0 0 0,-1 0 0 0 0,1 0 0 0 0,0 0 0 0 0,0 0 0 0 0,-1 1 0 0 0,1-2-6 0 0,2-3 23 0 0,1-2 22 0 0,3 3-37 0 0,-2 2-18 0 0,-4 1 2 0 0,0 0 1 0 0,0 0 0 0 0,0 0 0 0 0,0 0 0 0 0,0 0 0 0 0,0 0 0 0 0,0 0 0 0 0,0 0 0 0 0,0 0-1 0 0,-1-1 1 0 0,1 1 0 0 0,0 0 0 0 0,-1 0 0 0 0,1-1 0 0 0,-1 1 0 0 0,1-1 0 0 0,-1 1-1 0 0,0 0 1 0 0,1-1 0 0 0,-1-1 7 0 0,1-32-164 0 0,-2 23 117 0 0,2-24-152 0 0,0 5 74 0 0,-1 23 93 0 0,0 0 0 0 0,-1 0-1 0 0,0 0 1 0 0,-1-6 32 0 0,-9-20-65 0 0,8 14 36 0 0,1 10 6 0 0,0-1 1 0 0,0 0 0 0 0,-1 1 0 0 0,-3-7 22 0 0,-4-7-5 0 0,2-1 0 0 0,-3-15 5 0 0,9 30 0 0 0,-1 0 0 0 0,0 0 0 0 0,-1 0 0 0 0,1 1 0 0 0,-3-2 0 0 0,-2-8 0 0 0,-3-15 0 0 0,-10-1 0 0 0,16 13 0 0 0,4 18 0 0 0,0 0 0 0 0,0 0 0 0 0,0 0 0 0 0,0 1 0 0 0,0-1 0 0 0,-1 1 0 0 0,1-1 0 0 0,-1 1 0 0 0,0-1 0 0 0,-1 0 0 0 0,-7-18 0 0 0,8 17 0 0 0,1 1 0 0 0,-1 0 0 0 0,0-1 0 0 0,-1 1 0 0 0,1 0 0 0 0,-1 0 0 0 0,1 1 0 0 0,-2-2 0 0 0,-9-11 0 0 0,10 0 0 0 0,3 3 10 0 0,0 11 12 0 0,-3 4-1 0 0,2-1-21 0 0,0 1 1 0 0,0-1-1 0 0,0 0 1 0 0,0 1-1 0 0,0-1 0 0 0,0 1 1 0 0,0-1-1 0 0,0 1 1 0 0,0-1-1 0 0,1 1 0 0 0,-1-1 1 0 0,0 1-1 0 0,1 0 1 0 0,0 0-1 0 0,-1-1 1 0 0,1 1-1 0 0,0 0 0 0 0,0-1 1 0 0,0 1-1 0 0,0 0 1 0 0,0 0-1 0 0,1-1 0 0 0,-1 1 1 0 0,0 0-1 0 0,1 0 1 0 0,0 1-1 0 0,3 5 0 0 0,8 18 53 0 0,-1-2-42 0 0,-8-17-7 0 0,1 1 0 0 0,-1 0 0 0 0,2 6-4 0 0,-1 3 27 0 0,-1-5-2 0 0,0 0-1 0 0,5 12-24 0 0,24 60 112 0 0,-1 1 86 0 0,-25-70-145 0 0,-1 1-1 0 0,-1 0 1 0 0,-1 0-1 0 0,0 0 1 0 0,-1 1-53 0 0,3 14 139 0 0,2 2 77 0 0,3-2 8 0 0,-5-2-6 0 0,1-13-79 0 0,-5-13-107 0 0,1 0-1 0 0,-1 1 0 0 0,0-1 0 0 0,0 0 1 0 0,-1 1-1 0 0,1-1 0 0 0,-1 1 1 0 0,1 1-32 0 0,-2-4 18 0 0,2 1 1 0 0,-1 0 0 0 0,0-1 0 0 0,0 1 0 0 0,0 0 0 0 0,1-1 0 0 0,-1 1 0 0 0,1 0 0 0 0,-1-1-1 0 0,1 1 1 0 0,0-1 0 0 0,0 1 0 0 0,-1-1 0 0 0,1 1-19 0 0,6 11 112 0 0,-6 3-17 0 0,-1 1-3 0 0,4-6 1 0 0,1-3-29 0 0,1 5 39 0 0,-4 0 63 0 0,-2-11-157 0 0,1 0-1 0 0,-1 0 1 0 0,0 0 0 0 0,1-1-1 0 0,0 1 1 0 0,-1 0 0 0 0,1-1 0 0 0,0 1-1 0 0,0 0 1 0 0,0-1 0 0 0,0 1-1 0 0,0-1 1 0 0,0 0 0 0 0,0 1 0 0 0,1 0-9 0 0,1 3 53 0 0,-3 5-57 0 0,0-7-34 0 0,0-3-55 0 0,0 0-35 0 0,0 0-130 0 0,0 0-236 0 0,0 0-16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58:28.8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14064 0 0,'0'0'413'0'0,"0"0"-151"0"0,0 0-121 0 0,0 0-51 0 0,0 0 4 0 0,0 0 126 0 0,0 0 41 0 0,0 0 10 0 0,0 0-9 0 0,0 0-39 0 0,0 0-21 0 0,0 0-2 0 0,0 0-90 0 0,0 0-68 0 0,0 1-39 0 0,-3 1-44 0 0,-7 9-41 0 0,7-9 19 0 0,3-2-26 0 0,0 0-60 0 0,-3 0-157 0 0,-7 0-288 0 0,7 0-20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9:00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5264 0 0,'0'0'6'0'0,"0"-1"0"0"0,0 1 0 0 0,0-1 1 0 0,0 0-1 0 0,0 1 0 0 0,0-1 0 0 0,0 1 0 0 0,0-1 0 0 0,0 0 1 0 0,1 1-1 0 0,-1-1 0 0 0,0 1 0 0 0,0-1 0 0 0,0 1 1 0 0,1-1-1 0 0,-1 1 0 0 0,0-1 0 0 0,1 1 0 0 0,-1-1 0 0 0,1 1 1 0 0,-1-1-1 0 0,0 1 0 0 0,1-1 0 0 0,-1 1 0 0 0,1 0 0 0 0,-1-1 1 0 0,1 1-1 0 0,-1 0 0 0 0,1 0 0 0 0,-1-1 0 0 0,1 1-6 0 0,2-1 38 0 0,0 1 0 0 0,0 0 1 0 0,0 0-1 0 0,0-1 0 0 0,1 2 0 0 0,1-1-38 0 0,12 1 132 0 0,-11-2-133 0 0,-1 0 0 0 0,1 1 0 0 0,-1-2 0 0 0,1 1 0 0 0,2-2 1 0 0,15-3 16 0 0,-8 4 33 0 0,9 2 315 0 0,-1 0-49 0 0,40 0 524 0 0,-54 0-691 0 0,-1-2-39 0 0,0 0-18 0 0,2-2 0 0 0,5-1 36 0 0,-2 3 0 0 0,0 0 0 0 0,1 1 0 0 0,-1 1 0 0 0,0 0 0 0 0,3 1-127 0 0,10 0 190 0 0,-18-1-94 0 0,-1 1 1 0 0,1 0-1 0 0,0 0 0 0 0,-1 1 0 0 0,5 1-96 0 0,-5-1 89 0 0,1 0 0 0 0,-1-1 1 0 0,1 1-1 0 0,0-2 0 0 0,4 1-89 0 0,11-3 94 0 0,10-3-5 0 0,-19 2-47 0 0,0 0 0 0 0,0 2 0 0 0,0 0-1 0 0,0 0-41 0 0,8 1 47 0 0,4 0 23 0 0,0 0 0 0 0,5 3-70 0 0,0 1 59 0 0,-10 0 15 0 0,1-1 0 0 0,17-1-74 0 0,-10-2 47 0 0,-8 1 3 0 0,-1-1 1 0 0,1-1-1 0 0,1-2-50 0 0,-3 1 29 0 0,13-3 46 0 0,-1 1-1 0 0,8 2-74 0 0,314 2 596 0 0,-296-2-387 0 0,6-4-209 0 0,-2 1 259 0 0,7 2-259 0 0,-26 4 83 0 0,21-1 104 0 0,6-3-187 0 0,-21-2 53 0 0,16 0 104 0 0,16 2-157 0 0,-33 3 46 0 0,12 1 98 0 0,27-5-144 0 0,-47 0 32 0 0,38-2 98 0 0,7 3-130 0 0,-37 3 39 0 0,24 0 66 0 0,3-3-105 0 0,-31 0 26 0 0,129-7 76 0 0,133 10 106 0 0,21 0 24 0 0,-163-8-93 0 0,-8 0-8 0 0,-67 8-33 0 0,153 3 190 0 0,-176 2-210 0 0,96 3 157 0 0,94-8 132 0 0,1 0-44 0 0,0 0-38 0 0,0 0-36 0 0,257 0 165 0 0,0 0-85 0 0,-299-8-208 0 0,-5 0-5 0 0,506 8 174 0 0,-493-7-197 0 0,14-2-4 0 0,-10 2-31 0 0,0-1 6 0 0,-75 8 2 0 0,263 0-48 0 0,-235 0 32 0 0,44 8 9 0 0,-7-1 4 0 0,-78-1 2 0 0,65 15-48 0 0,-160-16-19 0 0,123 8-27 0 0,44 6-30 0 0,103 28 59 0 0,65 15 68 0 0,-220-29-12 0 0,-111-22-44 0 0,-20-4 3 0 0,28 4-15 0 0,6-6 59 0 0,-9 5-31 0 0,6-4 25 0 0,-8 4-40 0 0,-25-6-15 0 0,10 2-37 0 0,0 2-37 0 0,-25-4 44 0 0,0-1 0 0 0,0 0-1 0 0,1-1 1 0 0,-1 0 0 0 0,1-1 0 0 0,3 0 32 0 0,-4 0-96 0 0,-2 0 105 0 0,9 5 229 0 0,-12-3-231 0 0,-2-1-56 0 0,1-1-45 0 0,0 0-56 0 0,0-1-62 0 0,1 1-71 0 0,1-1-80 0 0,-5 0-20 0 0,1 0-64 0 0,-1 0-57 0 0,1 0-50 0 0,0 0-167 0 0,0 0-50 0 0,0 0-201 0 0,1 0-540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57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0 442 7080 0 0,'0'0'157'0'0,"0"0"23"0"0,0 3 13 0 0,0-2-181 0 0,0-1-1 0 0,0 1 1 0 0,0 0-1 0 0,0 0 0 0 0,1-1 1 0 0,-1 1-1 0 0,0 0 0 0 0,0-1 1 0 0,0 1-1 0 0,0 0 1 0 0,1-1-1 0 0,-1 1 0 0 0,0-1 1 0 0,1 1-1 0 0,-1 0-11 0 0,13 4 35 0 0,-5 0-3 0 0,2 0 100 0 0,4-2 110 0 0,-10-3-86 0 0,2 0 69 0 0,10 1 512 0 0,-8-1-456 0 0,-1-1-63 0 0,-4 0-164 0 0,0-1-45 0 0,10-4 234 0 0,-9 5-179 0 0,-1 0-1 0 0,1 0 1 0 0,0 0-1 0 0,-1 0 1 0 0,1 0 0 0 0,1 1-64 0 0,4-1 163 0 0,3 1 64 0 0,-7-2 96 0 0,3-5-119 0 0,20-8 376 0 0,-20 10-433 0 0,-7 5-145 0 0,5-2 84 0 0,2 3-14 0 0,3-1 42 0 0,0-4 55 0 0,10-9-67 0 0,-10 0-82 0 0,10 8-10 0 0,-15-2 18 0 0,-4 3-13 0 0,9-2 6 0 0,-10 5-18 0 0,0 1 0 0 0,0-1-1 0 0,0 1 1 0 0,0-1 0 0 0,0 1-1 0 0,0-1 1 0 0,0 0 0 0 0,0 1-1 0 0,0-1 1 0 0,0 0 0 0 0,-1 0-1 0 0,1 1 1 0 0,0-1 0 0 0,0 0-1 0 0,-1 0 1 0 0,1 0-3 0 0,4-13 25 0 0,2 11 12 0 0,-6 3-36 0 0,-1 0 0 0 0,0 0 0 0 0,0 0 0 0 0,0 0 0 0 0,1 0-1 0 0,-1 0 1 0 0,0 0 0 0 0,0 0 0 0 0,0 0 0 0 0,0 0 0 0 0,1 0 0 0 0,-1 0 0 0 0,0 0-1 0 0,0 0 1 0 0,0-1 0 0 0,0 1 0 0 0,1 0 0 0 0,-1 0 0 0 0,0 0 0 0 0,0 0-1 0 0,0 0 1 0 0,0 0 0 0 0,0-1 0 0 0,0 1 0 0 0,1 0 0 0 0,-1 0 0 0 0,0 0-1 0 0,0 0 1 0 0,0-1 0 0 0,0 1 0 0 0,0 0 0 0 0,0 0 0 0 0,0 0 0 0 0,0-1-1 0 0,0 1 1 0 0,0 0-1 0 0,2-27 6 0 0,-2 26-8 0 0,0 1 1 0 0,0-1-1 0 0,0 0 1 0 0,0 0-1 0 0,0 0 0 0 0,-1 0 1 0 0,1 0-1 0 0,0 1 1 0 0,0-1-1 0 0,0 0 1 0 0,-1 0-1 0 0,1 0 1 0 0,0 1-1 0 0,-1-2 2 0 0,0 2-7 0 0,0-1 0 0 0,1 1 0 0 0,-1 0 0 0 0,0-1 0 0 0,0 1-1 0 0,0 0 1 0 0,1 0 0 0 0,-1 0 0 0 0,0-1 0 0 0,0 1 0 0 0,0 0 0 0 0,0 0-1 0 0,0 0 1 0 0,0 0 7 0 0,0 1-7 0 0,0-1 0 0 0,0 0-1 0 0,0 0 1 0 0,0 0 0 0 0,1 0-1 0 0,-1-1 1 0 0,0 1 0 0 0,0 0-1 0 0,0 0 1 0 0,0 0 0 0 0,1-1-1 0 0,-1 1 1 0 0,0 0 0 0 0,0-1 7 0 0,-4-6-63 0 0,5 7 59 0 0,0-1 0 0 0,0 1 0 0 0,-1 0-1 0 0,1-1 1 0 0,0 1 0 0 0,-1-1 0 0 0,1 1 0 0 0,0 0-1 0 0,-1-1 1 0 0,1 1 0 0 0,0 0 0 0 0,-1-1 0 0 0,1 1 0 0 0,-1 0-1 0 0,1 0 1 0 0,-1-1 0 0 0,1 1 0 0 0,0 0 0 0 0,-1 0 0 0 0,1 0-1 0 0,-1-1 1 0 0,1 1 0 0 0,-1 0 0 0 0,1 0 0 0 0,-1 0 0 0 0,1 0-1 0 0,-1 0 1 0 0,1 0 0 0 0,-1 0 0 0 0,1 0 0 0 0,-1 0 0 0 0,0 1 4 0 0,-28-1-236 0 0,24 2 116 0 0,-6 7 30 0 0,9-8 86 0 0,1 0 0 0 0,0-1 0 0 0,-1 1-1 0 0,1-1 1 0 0,-1 1 0 0 0,1-1-1 0 0,-1 0 1 0 0,0 0 0 0 0,1 0 0 0 0,-2 0 4 0 0,-18 4-51 0 0,18-3 48 0 0,-1 1-1 0 0,1-1 1 0 0,0 1 0 0 0,0 0-1 0 0,0 0 1 0 0,0 1 3 0 0,-17 9-43 0 0,10-7 32 0 0,7-4 11 0 0,1 0 0 0 0,0 0 0 0 0,0 0 0 0 0,-1 1 0 0 0,1-1 0 0 0,0 1 0 0 0,0-1 1 0 0,0 1-1 0 0,0 0 0 0 0,-10 9 0 0 0,9-8 0 0 0,-1 0 0 0 0,1 0 0 0 0,-1 0 0 0 0,1 0 0 0 0,0 1 0 0 0,1-1 0 0 0,-1 1 0 0 0,1 0 0 0 0,-1 0 0 0 0,1 1 0 0 0,-1 8 0 0 0,2-11 0 0 0,1 0 0 0 0,-1 1 0 0 0,1-1 0 0 0,-1 0 0 0 0,0 0 0 0 0,0 1 0 0 0,0-1 0 0 0,0 0 0 0 0,0 0 0 0 0,0 0 0 0 0,-1 0 0 0 0,1 0 0 0 0,-1 0 0 0 0,0-1 0 0 0,-3 5 16 0 0,1-1 0 0 0,0 1 0 0 0,-1 0-1 0 0,-1 5-15 0 0,-1 0 54 0 0,4-7-34 0 0,1-1 0 0 0,0 1 0 0 0,1 0 1 0 0,-1-1-1 0 0,0 1 0 0 0,1 0 0 0 0,0 0 0 0 0,0 1-20 0 0,-3 8 50 0 0,-2 2 36 0 0,-3 6 60 0 0,6-14-115 0 0,2-5-20 0 0,1 0 0 0 0,-1-1-1 0 0,0 1 1 0 0,1 0-1 0 0,0-1 1 0 0,-1 1-1 0 0,1 0 1 0 0,0-1-1 0 0,0 1 1 0 0,0 0-1 0 0,0 1-10 0 0,0-2 8 0 0,1 1 1 0 0,-1-1-1 0 0,0 0 1 0 0,1 0-1 0 0,0 1 0 0 0,-1-1 1 0 0,1 0-1 0 0,0 0 0 0 0,0 0 1 0 0,-1 0-1 0 0,1 0 0 0 0,0 0 1 0 0,0 0-9 0 0,8 10 75 0 0,-4-1 54 0 0,-3 14 244 0 0,1-19-134 0 0,1-1-196 0 0,1 0 0 0 0,0-1 1 0 0,0 1-1 0 0,3 1-43 0 0,8 5 50 0 0,1 5-33 0 0,-16-15-17 0 0,11 12 18 0 0,3 0 53 0 0,-12-11-59 0 0,0 0 1 0 0,-1 0-1 0 0,1 0 0 0 0,0 0 0 0 0,0 0 1 0 0,0-1-1 0 0,0 1 0 0 0,0-1 0 0 0,0 0 0 0 0,0 0 1 0 0,0 0-13 0 0,12 1 105 0 0,0-1-51 0 0,6-1-18 0 0,-19 1-34 0 0,-1 0 0 0 0,0-1 1 0 0,1 1-1 0 0,-1 0 1 0 0,0-1-1 0 0,1 1 0 0 0,-1-1 1 0 0,0 1-1 0 0,0-1 1 0 0,1 0-1 0 0,-1 1 0 0 0,0-1 1 0 0,0 0-1 0 0,0 0 1 0 0,0 0-1 0 0,0 0 0 0 0,0 0 1 0 0,0 0-1 0 0,0 0 1 0 0,0 0-1 0 0,-1-1-2 0 0,3-2 7 0 0,-3 3-7 0 0,0 0 0 0 0,1 1 0 0 0,-1-1 1 0 0,0 0-1 0 0,0 1 0 0 0,1-1 0 0 0,-1 1 0 0 0,1-1 1 0 0,-1 0-1 0 0,1 1 0 0 0,-1-1 0 0 0,1 1 0 0 0,-1-1 1 0 0,1 1-1 0 0,-1 0 0 0 0,1-1 0 0 0,-1 1 0 0 0,1 0 0 0 0,0-1 1 0 0,-1 1-1 0 0,1 0 0 0 0,0-1 0 0 0,4-1 0 0 0,11-7-20 0 0,0-1-41 0 0,0-2-47 0 0,-1-2-54 0 0,-10 10 5 0 0,6-7-58 0 0,-7 7 73 0 0,0 0-95 0 0,-2 2 72 0 0,0 0-39 0 0,0 0-43 0 0,0 0-47 0 0,0-1-209 0 0,0 1-99 0 0,0 0 96 0 0,0 0-37 0 0,2-2-626 0 0,-1 1 24 0 0</inkml:trace>
  <inkml:trace contextRef="#ctx0" brushRef="#br0" timeOffset="322.33">537 1 6272 0 0,'8'0'51'0'0,"9"0"0"0"0,-10 0 6 0 0,-1 0 62 0 0,1 0 83 0 0,-15 0-56 0 0,12 0-100 0 0,0 0 20 0 0,-2 0 69 0 0,-2 0 154 0 0,0 2 263 0 0,0-1-526 0 0,0-1-1 0 0,0 1 1 0 0,0-1-1 0 0,0 1 1 0 0,0-1-1 0 0,0 1 0 0 0,0-1 1 0 0,0 1-1 0 0,1-1 1 0 0,-1 1-1 0 0,0-1 1 0 0,0 0-1 0 0,0 1 0 0 0,1-1 1 0 0,-1 1-1 0 0,0-1 1 0 0,0 0-1 0 0,1 1 1 0 0,-1-1-1 0 0,0 1 0 0 0,1-1 1 0 0,-1 0-1 0 0,0 1 1 0 0,1-1-1 0 0,-1 0 1 0 0,1 0-1 0 0,-1 1 0 0 0,0-1 1 0 0,1 0-1 0 0,0 0-25 0 0,15 2 701 0 0,-11-2-547 0 0,0 2 298 0 0,4 7-132 0 0,-5-3-119 0 0,2-1 0 0 0,-1 0 1 0 0,0 0-1 0 0,1 0 0 0 0,4 2-201 0 0,-3-3 216 0 0,-3 1-45 0 0,0 0-11 0 0,-2 5 27 0 0,4 5 78 0 0,3-4-13 0 0,4 8 96 0 0,-7-5-144 0 0,-2-2-66 0 0,0-2-37 0 0,-2-4-61 0 0,1 11 172 0 0,-3-4-76 0 0,2 7 26 0 0,3-5-38 0 0,1 2 44 0 0,-4 1 38 0 0,-2 15 63 0 0,0 32 303 0 0,0 84 922 0 0,3-144-1374 0 0,7 6-82 0 0,-10-11-37 0 0,0 0 0 0 0,0 0 0 0 0,1 0 0 0 0,-1 0-1 0 0,0 0 1 0 0,0 0 0 0 0,0 0 0 0 0,0 0 0 0 0,0 0 0 0 0,0 0 0 0 0,0 0 0 0 0,0 0 0 0 0,0 0 0 0 0,1 1 0 0 0,-1-1 0 0 0,0 0 0 0 0,0 0 0 0 0,0 0 0 0 0,0 0 0 0 0,0 0-1 0 0,0 0 1 0 0,0 0 0 0 0,0 0 0 0 0,0 1 0 0 0,0-1 0 0 0,0 0 0 0 0,0 0 0 0 0,0 0 0 0 0,0 0 0 0 0,0 0 0 0 0,0 0 0 0 0,0 1 0 0 0,0-1 0 0 0,0 0 0 0 0,0 0-1 0 0,0 0 1 0 0,0 0 0 0 0,0 0 0 0 0,0 0 0 0 0,0 0 0 0 0,0 1 0 0 0,0-1 0 0 0,0 0 0 0 0,-1 0 0 0 0,1 0 0 0 0,0 0 0 0 0,0 0 0 0 0,0 0 0 0 0,0 0 0 0 0,0 0 0 0 0,0 0-1 0 0,0 0 1 0 0,0 1 0 0 0,0-1 0 0 0,-1 0 0 0 0,1 0 0 0 0,0 0-1 0 0,-10 10 24 0 0,7-7 29 0 0,3-3 11 0 0,0 0-33 0 0,0 0-128 0 0,0 0-11 0 0,0 0 18 0 0,0 0-63 0 0,0 0-122 0 0,0 0 4 0 0,0 0-35 0 0,0 0-814 0 0,3 0-52 0 0,10 0-10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57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489 174 6824 0 0,'0'-3'149'0'0,"0"3"-112"0"0,1-8 5 0 0,-1 6 7 0 0,-1 0 35 0 0,0 0 44 0 0,-1 0 53 0 0,-7-6-132 0 0,4 2-38 0 0,-2-1-60 0 0,6 6 83 0 0,-1 0 32 0 0,0-1 45 0 0,0-1 9 0 0,-1 0 37 0 0,-8-10 346 0 0,9 8-367 0 0,2 4-102 0 0,-1 0 0 0 0,1 1 0 0 0,0-1 0 0 0,-1 1-1 0 0,1-1 1 0 0,0 0 0 0 0,-1 1 0 0 0,1-1 0 0 0,-1 1 0 0 0,1-1 0 0 0,0 1 0 0 0,-1-1 0 0 0,0 1 0 0 0,1-1 0 0 0,-1 1-1 0 0,1 0 1 0 0,-1-1 0 0 0,1 1 0 0 0,-1 0 0 0 0,0-1 0 0 0,1 1 0 0 0,-1 0-34 0 0,-4-3 127 0 0,0 1 1 0 0,-11-6 226 0 0,8 3-71 0 0,3-2-52 0 0,5 7-216 0 0,0-1-1 0 0,0 1 1 0 0,-1-1 0 0 0,1 1-1 0 0,0-1 1 0 0,0 1-1 0 0,-1 0 1 0 0,1-1 0 0 0,0 1-1 0 0,-1 0 1 0 0,1-1 0 0 0,-1 1-1 0 0,1 0 1 0 0,0-1-1 0 0,-1 1 1 0 0,1 0 0 0 0,-1 0-1 0 0,1 0 1 0 0,-1-1 0 0 0,1 1-1 0 0,-1 0 1 0 0,1 0-1 0 0,-1 0 1 0 0,1 0 0 0 0,-1 0-1 0 0,1 0 1 0 0,-1 0 0 0 0,1 0-1 0 0,-1 0 1 0 0,1 0-1 0 0,-1 0 1 0 0,0 0-15 0 0,-10-1 225 0 0,-1-5 17 0 0,-1-1-8 0 0,2 6-24 0 0,-2 1 25 0 0,2 0-74 0 0,0 0-51 0 0,-15 0 88 0 0,8 0-22 0 0,16 0-144 0 0,0 0 0 0 0,-1 0-1 0 0,1 1 1 0 0,0-1 0 0 0,-1 1 0 0 0,1-1 0 0 0,0 1 0 0 0,0 0 0 0 0,0 0 0 0 0,0 0 0 0 0,-2 1-32 0 0,-6 3 124 0 0,-2 0 34 0 0,2-1-64 0 0,-9 3 69 0 0,4-5 4 0 0,-1 1-131 0 0,0 10-33 0 0,0 0-3 0 0,6-8-5 0 0,7-4-5 0 0,1 0 1 0 0,0 0 0 0 0,0 0-1 0 0,0 0 1 0 0,-1 1-1 0 0,1-1 1 0 0,0 1 0 0 0,1 0-1 0 0,-1 0 10 0 0,-14 11-96 0 0,11-11 71 0 0,4-2 18 0 0,1 1 1 0 0,-1-1-1 0 0,0 0 1 0 0,1 0 0 0 0,-1 1-1 0 0,1-1 1 0 0,-1 0-1 0 0,0 1 1 0 0,1-1 0 0 0,-1 1-1 0 0,1-1 1 0 0,-1 1-1 0 0,1-1 1 0 0,-1 1 0 0 0,1-1-1 0 0,0 1 1 0 0,-1 0-1 0 0,1-1 1 0 0,0 1 0 0 0,-1-1-1 0 0,1 1 1 0 0,0 0 6 0 0,-3 4-12 0 0,-4 10 44 0 0,-7 10 118 0 0,1-1-12 0 0,5-9-126 0 0,8-14-11 0 0,0 0 1 0 0,-1 0-1 0 0,1 0 1 0 0,0 0 0 0 0,0 0-1 0 0,0 1 1 0 0,0-1-1 0 0,0 0 1 0 0,0 0 0 0 0,0 0-1 0 0,0 0 1 0 0,0 0-1 0 0,1 0 1 0 0,-1 0 0 0 0,0 0-1 0 0,1 0 1 0 0,-1 0-1 0 0,1 0 1 0 0,-1 0 0 0 0,1 0-1 0 0,-1 0 1 0 0,1 0-1 0 0,0 0 1 0 0,0 0-2 0 0,0 1 2 0 0,0-1 1 0 0,-1 1-1 0 0,1-1 0 0 0,0 1 1 0 0,0 0-1 0 0,-1-1 0 0 0,1 1 1 0 0,-1 0-1 0 0,1-1 0 0 0,-1 1 1 0 0,1 1-3 0 0,-2 4 0 0 0,1-6 0 0 0,0 0 0 0 0,0 0 0 0 0,0 0 0 0 0,0 0 0 0 0,0 0 0 0 0,0-1 0 0 0,0 1 0 0 0,0 0 0 0 0,0 0 0 0 0,0 0 0 0 0,0 0 0 0 0,0 0 0 0 0,1 0 0 0 0,-1 0 0 0 0,0 0 0 0 0,1 0 0 0 0,-1 0 0 0 0,1-1 0 0 0,-1 1 0 0 0,1 0 0 0 0,-1 0 0 0 0,1-1 0 0 0,-1 1 0 0 0,1 0 0 0 0,0-1 0 0 0,-1 1 0 0 0,1 0 0 0 0,0-1 0 0 0,0 1 0 0 0,0-1 0 0 0,-1 1 0 0 0,1-1 0 0 0,0 0 0 0 0,0 1 0 0 0,0-1 0 0 0,0 0 0 0 0,12 10-23 0 0,-2 8-71 0 0,-9-15 77 0 0,-1 0 0 0 0,1 0 0 0 0,-1 0 0 0 0,1 0 0 0 0,0-1 0 0 0,0 1 0 0 0,0-1 1 0 0,0 1-1 0 0,1-1 0 0 0,-1 0 0 0 0,3 2 17 0 0,38 21-198 0 0,-10-5 122 0 0,-1 1 77 0 0,110 84-1 0 0,-110-87 15 0 0,-1 1 64 0 0,-12-2-5 0 0,-6-4-2 0 0,5 1 48 0 0,-7-6-59 0 0,-5-5-36 0 0,-1 0 0 0 0,1 1 0 0 0,-1-1 1 0 0,0 1-1 0 0,-1 1 0 0 0,1-1 0 0 0,-1 1 0 0 0,0 0 1 0 0,2 1-26 0 0,1 6 28 0 0,6 8 24 0 0,-2-7 10 0 0,-2-2 33 0 0,8 20 223 0 0,-14-26-265 0 0,-2-2-16 0 0,0 0 0 0 0,0 0 0 0 0,-1 0 0 0 0,1 0 0 0 0,-1 0 0 0 0,1 0 0 0 0,-1 0 0 0 0,0 0 0 0 0,0 0-37 0 0,-2 17 173 0 0,2-9-87 0 0,-2 3 72 0 0,-5-1 19 0 0,1-1-8 0 0,5-1-16 0 0,1-10-135 0 0,0 0 0 0 0,0 0 0 0 0,-1 0 0 0 0,1 0 0 0 0,0 0 0 0 0,0 0 0 0 0,-1-1-1 0 0,1 1 1 0 0,-1 0 0 0 0,1 0 0 0 0,-1 0 0 0 0,1 0 0 0 0,-1 0 0 0 0,1-1 0 0 0,-1 1 0 0 0,0 0 0 0 0,1-1 0 0 0,-1 1 0 0 0,0 0 0 0 0,0-1 0 0 0,1 1 0 0 0,-1-1 0 0 0,0 1 0 0 0,0-1 0 0 0,0 1 0 0 0,0-1 0 0 0,0 0-18 0 0,-15 11 203 0 0,8-2-98 0 0,6-6-63 0 0,-1-1 0 0 0,1 1-1 0 0,-1 0 1 0 0,0-1 0 0 0,0 0-1 0 0,-2 1-41 0 0,4-2 22 0 0,0 0 0 0 0,-1-1 0 0 0,1 1 0 0 0,-1-1 0 0 0,0 1 0 0 0,1-1 0 0 0,-1 0 0 0 0,1 1 0 0 0,-1-1-1 0 0,-1 0-21 0 0,-9 1 116 0 0,3 1-35 0 0,6 0-57 0 0,-1-1-1 0 0,1 1 1 0 0,0-1-1 0 0,0 1 1 0 0,0 0-1 0 0,0 1-23 0 0,-17 10 158 0 0,5-9-25 0 0,-6-5-20 0 0,12 0-65 0 0,-9 3 36 0 0,2 4-32 0 0,0 1-11 0 0,-2-6 24 0 0,-17-1 0 0 0,-20 0-58 0 0,54 0-7 0 0,-1 0 0 0 0,0 0 0 0 0,1 0 0 0 0,-1 0 0 0 0,0-1 0 0 0,1 1 0 0 0,-1 0 0 0 0,0-1 0 0 0,1 1 0 0 0,-1-1 0 0 0,1 0 0 0 0,-1 0 0 0 0,1 0 0 0 0,-1 1 0 0 0,0-2 0 0 0,-6-3 0 0 0,-23-11 11 0 0,15 14 29 0 0,15 2-39 0 0,0 0 0 0 0,1 0 0 0 0,-1 0 0 0 0,0 0 0 0 0,0 0 0 0 0,0 0-1 0 0,0 0 1 0 0,1-1 0 0 0,-1 1 0 0 0,0 0 0 0 0,0 0 0 0 0,0-1 0 0 0,1 1 0 0 0,-1 0-1 0 0,0-1 0 0 0,-4-9 0 0 0,-7 3 1 0 0,2 2-12 0 0,5-2-25 0 0,4 3-35 0 0,0-1-62 0 0,0-1-31 0 0,1-16-587 0 0,1 17 598 0 0,-1 0 65 0 0,0 0-133 0 0,1 1 35 0 0,7-3-319 0 0,-4 4 260 0 0,0 1-41 0 0,1 0-82 0 0,-2-2-111 0 0,-1 2 190 0 0,0-1-37 0 0,-2 2-36 0 0,1-1-47 0 0,-1 0-42 0 0,1 1-37 0 0,-1-1-140 0 0,0 0-35 0 0,0-4-1456 0 0</inkml:trace>
  <inkml:trace contextRef="#ctx0" brushRef="#br0" timeOffset="416.13">1199 537 6176 0 0,'0'0'177'0'0,"0"0"66"0"0,0 0 127 0 0,0 0 57 0 0,0 0 12 0 0,0 0-10 0 0,0 0-45 0 0,-3 0-21 0 0,-8 0-19 0 0,-11 0 346 0 0,12 0-427 0 0,2 0-62 0 0,1 0-99 0 0,2 2 182 0 0,-8 9-18 0 0,0-6-8 0 0,7 6-2 0 0,-4-6-8 0 0,5 3-78 0 0,-4 9 10 0 0,7-13-122 0 0,-6 12 150 0 0,3-1-77 0 0,1 0-60 0 0,3-1-44 0 0,1-12-24 0 0,0 0-1 0 0,0-1 1 0 0,0 1 0 0 0,-1 0-1 0 0,1-1 1 0 0,0 1-1 0 0,-1 0 1 0 0,1-1 0 0 0,-1 1-1 0 0,0-1 1 0 0,1 1 0 0 0,-1-1-1 0 0,0 1 1 0 0,0 0-3 0 0,-5 10 27 0 0,4 0-2 0 0,1 0 1 0 0,0 0-1 0 0,1 0 0 0 0,1 11-25 0 0,-1-5 27 0 0,0-14-20 0 0,0-1-1 0 0,0 0 1 0 0,1 0 0 0 0,-1 1 0 0 0,1-1-1 0 0,0 0 1 0 0,0 0 0 0 0,0 0 0 0 0,0 0 0 0 0,2 2-7 0 0,1 6 33 0 0,6 11 53 0 0,-9-20-75 0 0,0 0 0 0 0,0 0 0 0 0,0 0 0 0 0,0 0 0 0 0,0 0 1 0 0,0 0-1 0 0,-1 1 0 0 0,1-1 0 0 0,-1 0 0 0 0,0 1 0 0 0,1 1-11 0 0,2 12 72 0 0,-1-14-51 0 0,-1 1 0 0 0,0-1 1 0 0,1 0-1 0 0,-1 0 0 0 0,1 0 1 0 0,0 0-1 0 0,0-1 1 0 0,0 1-1 0 0,0 0-21 0 0,20 12 196 0 0,-8-7-118 0 0,-7-4-66 0 0,-5-2-7 0 0,1 0 0 0 0,0 0 0 0 0,0-1 0 0 0,0 1 0 0 0,0-1 0 0 0,0 0 0 0 0,0 0 0 0 0,0 0 0 0 0,-1 0 0 0 0,4 0-5 0 0,10-1 28 0 0,-6 2-4 0 0,-5-1-2 0 0,0 1-1 0 0,-1-1 1 0 0,1 0-1 0 0,0 0 1 0 0,0 0-1 0 0,-1-1 1 0 0,1 0-1 0 0,0 0 1 0 0,2-1-22 0 0,35-24 144 0 0,-29 18-47 0 0,-2-4-36 0 0,-10 11-55 0 0,0-1 0 0 0,0 1 0 0 0,0 0 1 0 0,0 0-1 0 0,1 0 0 0 0,-1 0 1 0 0,0 0-1 0 0,1 0 0 0 0,0-1-6 0 0,8-2 41 0 0,-9 4-39 0 0,0 0-1 0 0,0-1 1 0 0,0 1 0 0 0,0 0-1 0 0,0-1 1 0 0,0 1 0 0 0,0-1 0 0 0,0 1-1 0 0,0-1 1 0 0,0 1 0 0 0,-1-1-1 0 0,1 0 1 0 0,0 1 0 0 0,0-1-1 0 0,-1 0 1 0 0,1 0 0 0 0,0 0-1 0 0,-1 0 1 0 0,1 1 0 0 0,-1-1-1 0 0,1 0 1 0 0,-1 0 0 0 0,0 0 0 0 0,1-1-2 0 0,4-24 74 0 0,2 13-30 0 0,-7 12-41 0 0,1-1 0 0 0,0 1-1 0 0,0-1 1 0 0,-1 1 0 0 0,1-1 0 0 0,0 1 0 0 0,-1-1-1 0 0,0 1 1 0 0,1-1 0 0 0,-1 1 0 0 0,0-1-1 0 0,0 1 1 0 0,0-1-3 0 0,0-13 39 0 0,1 8-26 0 0,-1 0 1 0 0,0 0 0 0 0,-1 0-1 0 0,0 0 1 0 0,0-4-14 0 0,-6-2 15 0 0,6 12-9 0 0,1 0 0 0 0,-1-1 0 0 0,0 1-1 0 0,0-1 1 0 0,1 1 0 0 0,-1-1 0 0 0,1 1 0 0 0,-1-1-1 0 0,1 1 1 0 0,0-1 0 0 0,0 0 0 0 0,0 1 0 0 0,0-1-6 0 0,-1-1 6 0 0,1 1 1 0 0,-1-1-1 0 0,1 0 1 0 0,-1 0 0 0 0,0 0-1 0 0,0 1 1 0 0,0-1-1 0 0,-1 1 1 0 0,1-1 0 0 0,-1 1-1 0 0,1-1-6 0 0,-13-16-4 0 0,8 10-38 0 0,-7-7-46 0 0,11 15 75 0 0,0-1-1 0 0,0 0 0 0 0,1 1 0 0 0,-1-1 0 0 0,1 0 0 0 0,0 0 0 0 0,-1 0 0 0 0,1 0 0 0 0,0 0 1 0 0,0-1 13 0 0,-1-5-41 0 0,2 6 30 0 0,0 1 0 0 0,-1 0 1 0 0,1-1-1 0 0,0 1 0 0 0,-1 0 0 0 0,1 0 1 0 0,-1 0-1 0 0,1-1 0 0 0,-1 1 1 0 0,0 0-1 0 0,0-1 11 0 0,0 2-15 0 0,1-1 1 0 0,-1 0-1 0 0,0 1 0 0 0,0-1 1 0 0,0 1-1 0 0,0-1 0 0 0,0 1 1 0 0,0-1-1 0 0,1 1 0 0 0,-1-1 1 0 0,0 1-1 0 0,-1 0 15 0 0,-6-4-201 0 0,4 0 51 0 0,-1-3-46 0 0,2 2 38 0 0,-1 0 0 0 0,0 0 0 0 0,-1 0 0 0 0,1 0 0 0 0,-1 1 0 0 0,0-1 0 0 0,0 1 0 0 0,-4-2 158 0 0,-5 0-438 0 0,14 6 406 0 0,0-1 1 0 0,-1 0-1 0 0,1 0 1 0 0,0 0-1 0 0,-1 1 1 0 0,1-1 0 0 0,0 0-1 0 0,0 0 1 0 0,0 0-1 0 0,0 0 1 0 0,0 0 0 0 0,0 1-1 0 0,0-1 1 0 0,0-1 31 0 0</inkml:trace>
  <inkml:trace contextRef="#ctx0" brushRef="#br0" timeOffset="869.38">1735 631 6272 0 0,'0'0'182'0'0,"0"3"-8"0"0,0 0-144 0 0,0 13-20 0 0,1-12 26 0 0,1-1 42 0 0,9 4 489 0 0,-1-2-39 0 0,-5 2-211 0 0,1 5 371 0 0,1 1-54 0 0,-1 0-47 0 0,0-1-41 0 0,2 3 63 0 0,-1 0-40 0 0,16 31 1004 0 0,-22-45-1470 0 0,-1 0-46 0 0,0 1-33 0 0,0 0-35 0 0,0 0 9 0 0,0 0 44 0 0,0-1 40 0 0,1 1 57 0 0,-1-1 31 0 0,1 0 56 0 0,0 1 65 0 0,0-1 73 0 0,1 0-223 0 0,-1 1-51 0 0,3 1-17 0 0,2 2-57 0 0,-3-3 17 0 0,0 1 57 0 0,0 0 86 0 0,-1 0 56 0 0,0-1 95 0 0,0 1 113 0 0,-1-2-173 0 0,-1 0 34 0 0,1 0-80 0 0,-1 0-62 0 0,0 0-53 0 0,0 0-43 0 0,0 0-29 0 0,0 2-65 0 0,0-1 47 0 0,0-1 57 0 0,0 0 83 0 0,0-1 20 0 0,-1 1 65 0 0,1-1 74 0 0,0 0 84 0 0,0-29-281 0 0,0 15-166 0 0,0 0 52 0 0,0-10 84 0 0,0-32 231 0 0,0 39-273 0 0,0 0-61 0 0,0 16 16 0 0,1-1-1 0 0,-1 0 0 0 0,0 1 0 0 0,0-1 0 0 0,1 1 1 0 0,-1-1-1 0 0,1 0 0 0 0,-1 1 0 0 0,1-1 1 0 0,0 1-1 0 0,0-1 0 0 0,0 1 0 0 0,0 0 0 0 0,0-1 0 0 0,4-6 19 0 0,4-12 121 0 0,1-4 60 0 0,-1 10-109 0 0,1 4-75 0 0,1 2-78 0 0,3 2-82 0 0,-9-4-15 0 0,6 3 32 0 0,3 0 94 0 0,-10 5 33 0 0,7-3 0 0 0,-10 5 0 0 0,0 0 0 0 0,0-1 0 0 0,0 1 0 0 0,0 0 0 0 0,0-1 0 0 0,0 0 0 0 0,0 1 0 0 0,0-1 0 0 0,0 0 0 0 0,0 1 0 0 0,0-1 0 0 0,0 0 0 0 0,0 0 0 0 0,0 0 0 0 0,-1 0 0 0 0,1 0 0 0 0,0 0 0 0 0,0 0 0 0 0,2-6 1 0 0,-3 6-4 0 0,0 1 1 0 0,0-1-1 0 0,0 1 1 0 0,1-1 0 0 0,-1 1-1 0 0,0-1 1 0 0,0 1-1 0 0,1 0 1 0 0,-1-1 0 0 0,0 1-1 0 0,0-1 1 0 0,1 1-1 0 0,-1 0 1 0 0,1-1 0 0 0,-1 1-1 0 0,0 0 1 0 0,1-1 0 0 0,-1 1-1 0 0,1 0 1 0 0,-1 0-1 0 0,1-1 1 0 0,-1 1 0 0 0,1 0-1 0 0,-1 0 1 0 0,1 0-1 0 0,-1 0 1 0 0,1-1 0 0 0,-1 1-1 0 0,1 0 1 0 0,-1 0-1 0 0,1 0 1 0 0,-1 0 0 0 0,1 0-1 0 0,-1 0 1 0 0,1 1 0 0 0,-1-1-1 0 0,1 0 1 0 0,-1 0 2 0 0,1 0-3 0 0,0 0 0 0 0,0 0 0 0 0,-1 0 0 0 0,1 0 0 0 0,0-1 0 0 0,0 1 0 0 0,-1 0 1 0 0,1 0-1 0 0,0-1 0 0 0,0 1 0 0 0,-1 0 0 0 0,1-1 0 0 0,0 1 0 0 0,-1 0 0 0 0,1-1 0 0 0,0 1 0 0 0,-1-1 1 0 0,1 0-1 0 0,-1 1 0 0 0,1-1 0 0 0,-1 1 0 0 0,1-1 0 0 0,-1 0 0 0 0,1 1 0 0 0,-1-1 0 0 0,1 0 0 0 0,-1 0 0 0 0,0 1 1 0 0,1-2 2 0 0,3-6-38 0 0,5 1-40 0 0,-2 4-73 0 0,15 2-342 0 0,-13 1 328 0 0,-6-1 130 0 0,0 1 41 0 0,13-6-238 0 0,-1 1-110 0 0,2 3-48 0 0,-10 1 96 0 0,0 1 75 0 0,10-5-306 0 0,-11 2 219 0 0,-4 2 114 0 0,1 0-42 0 0,-1-1-49 0 0,1 1-58 0 0,-1 1-45 0 0,0-1-52 0 0,1 1-45 0 0,-2-1-41 0 0,2 1-148 0 0,-1 0-40 0 0,0 0-181 0 0,1 0-488 0 0</inkml:trace>
  <inkml:trace contextRef="#ctx0" brushRef="#br0" timeOffset="1316.38">2808 0 7224 0 0,'0'0'209'0'0,"3"3"-5"0"0,3 2-166 0 0,-5-4-36 0 0,0 0 1 0 0,1 0-1 0 0,-1 0 0 0 0,0-1 1 0 0,1 1-1 0 0,-1 0 0 0 0,1-1 1 0 0,-1 1-1 0 0,1-1 0 0 0,-1 0 0 0 0,1 1 1 0 0,-1-1-1 0 0,1 0-2 0 0,1 0 123 0 0,-1 3 9 0 0,11 7-4 0 0,-8-7-97 0 0,2 1 112 0 0,-3 3 92 0 0,-1-2-123 0 0,8 17 482 0 0,9 19 555 0 0,-7-26-743 0 0,-11-13-350 0 0,-1-1-1 0 0,1 1 0 0 0,-1 0 1 0 0,1 0-1 0 0,-1 0 0 0 0,0-1 1 0 0,0 1-1 0 0,1 1-55 0 0,1 15 399 0 0,-3-15-344 0 0,0-1 1 0 0,0 1-1 0 0,1 0 0 0 0,-1 0 1 0 0,1 0-1 0 0,-1 0 1 0 0,1-1-1 0 0,0 2-55 0 0,11 17 389 0 0,-10-17-321 0 0,0 0 1 0 0,0 0 0 0 0,0 1-1 0 0,0-1 1 0 0,-1 0 0 0 0,1 1-1 0 0,-1-1 1 0 0,-1 1 0 0 0,1-1-1 0 0,0 1 1 0 0,-1 0 0 0 0,0 2-69 0 0,1 11 208 0 0,6 6 159 0 0,-1-3-39 0 0,-5-7-151 0 0,0-5-14 0 0,0-1-39 0 0,1 0-17 0 0,2 2 3 0 0,2 5 39 0 0,-5-8-64 0 0,0 0 0 0 0,-1 0 0 0 0,1 1 0 0 0,-1-1 0 0 0,-1 3-85 0 0,0-4 73 0 0,1 0 0 0 0,0 0-1 0 0,0-1 1 0 0,1 1 0 0 0,0 0-1 0 0,1 5-72 0 0,3 4 178 0 0,-3-12-140 0 0,-1 0-1 0 0,0 1 1 0 0,0-1-1 0 0,0 1 1 0 0,0-1 0 0 0,-1 1-1 0 0,1-1 1 0 0,-1 1-1 0 0,0 0-37 0 0,2 13 137 0 0,4 7 116 0 0,0-3-18 0 0,-4-7-107 0 0,-1 4 119 0 0,1-4-49 0 0,2-1-47 0 0,-1-2-42 0 0,0-4-58 0 0,-1 11 139 0 0,-2-16-173 0 0,0-1 1 0 0,0 1-1 0 0,0-1 1 0 0,1 0-1 0 0,-1 1 1 0 0,0-1-1 0 0,1 1 1 0 0,-1-1-1 0 0,0 0 0 0 0,1 1-17 0 0,4 6 81 0 0,-4-6-64 0 0,0-1 1 0 0,0 0-1 0 0,0 1 0 0 0,0-1 1 0 0,-1 1-1 0 0,1-1 1 0 0,-1 1-1 0 0,1 0 0 0 0,-1-1 1 0 0,1 1-1 0 0,-1 0 1 0 0,0-1-1 0 0,0 1 0 0 0,0 0-17 0 0,0 10 84 0 0,-1-9-67 0 0,1 0 0 0 0,0 0 0 0 0,0 0 0 0 0,0 1-1 0 0,0-1 1 0 0,1 0 0 0 0,-1 0 0 0 0,1 0 0 0 0,0 0-1 0 0,0 1-16 0 0,10 9 71 0 0,-9-10-6 0 0,1 2-12 0 0,2-1-37 0 0,0 3-10 0 0,-2 6 47 0 0,-3-12-182 0 0,0 0 44 0 0,0 1 40 0 0,0-1 34 0 0,0 1 83 0 0,1 1 149 0 0,-1-2-145 0 0,0-1-44 0 0,0 1-47 0 0,0 0-35 0 0,0-1-24 0 0,0 1-34 0 0,0-1-37 0 0,0 0-42 0 0,0 1-2 0 0,0-1-34 0 0,0 1-36 0 0,0-1-38 0 0,0 1-39 0 0,-1-1-44 0 0,1 1-43 0 0,0-1-48 0 0,0 0-350 0 0</inkml:trace>
  <inkml:trace contextRef="#ctx0" brushRef="#br0" timeOffset="1685.46">2745 379 7200 0 0,'0'0'165'0'0,"0"0"22"0"0,2 0 6 0 0,2 0-125 0 0,9 0 30 0 0,-1-3-65 0 0,4-7-33 0 0,-6 7 22 0 0,-1 3 57 0 0,33 0 977 0 0,0 0-36 0 0,15 0 250 0 0,-10 0-322 0 0,-23 0-520 0 0,-1 0-37 0 0,17 0 173 0 0,-20 0-328 0 0,0 0-34 0 0,0 0-34 0 0,-1 0-38 0 0,1 0-39 0 0,0 0-41 0 0,13 0-64 0 0,-16 0-41 0 0,-1 0-33 0 0,1 0-35 0 0,-1 0-35 0 0,1 0-38 0 0,-1 0-37 0 0,1 0-40 0 0,-1 0-40 0 0,0 0-42 0 0,1 0-42 0 0,-1 0-44 0 0,0 0-45 0 0,1 0-46 0 0,-1 0-47 0 0,-8 0-1154 0 0,2 0-986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52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5472 0 0,'0'0'124'0'0,"0"0"17"0"0,0 0 10 0 0,0 0-48 0 0,0 0 3 0 0,0 0 48 0 0,0 0 143 0 0,0 0 260 0 0,0 0 19 0 0,0 0-3 0 0,0 0-38 0 0,0 0-20 0 0,0 0-3 0 0,0 0-10 0 0,0 0-38 0 0,0 0-16 0 0,0 0-6 0 0,0 0-28 0 0,-3 0-106 0 0,-7 0-48 0 0,10 0-255 0 0,0 0-1 0 0,0 0 0 0 0,0 0 1 0 0,0 0-1 0 0,-1 0 1 0 0,1 0-1 0 0,0 0 0 0 0,0 0 1 0 0,0 0-1 0 0,0 0 0 0 0,0 0 1 0 0,0 0-1 0 0,0 0 1 0 0,0 0-1 0 0,0 0 0 0 0,0 0 1 0 0,-1 0-1 0 0,1 0 0 0 0,0 0 1 0 0,0 0-1 0 0,0 0 1 0 0,0 0-1 0 0,0 0 0 0 0,0 0 1 0 0,0 1-1 0 0,0-1 0 0 0,0 0 1 0 0,0 0-1 0 0,0 0 0 0 0,0 0 1 0 0,-1 0-1 0 0,1 0 1 0 0,0 0-1 0 0,0 0 0 0 0,0 0 1 0 0,0 0-1 0 0,0 0 0 0 0,0 0 1 0 0,0 0-1 0 0,0 1 1 0 0,0-1-1 0 0,0 0 0 0 0,0 0 1 0 0,0 0-1 0 0,0 0 0 0 0,0 0 1 0 0,0 0-1 0 0,0 0 1 0 0,0 0-1 0 0,0 0 0 0 0,0 0 1 0 0,0 1-1 0 0,0-1 0 0 0,0 0 1 0 0,0 0-1 0 0,0 0 1 0 0,0 0-5 0 0,0 7 101 0 0,0 1 60 0 0,0 23 506 0 0,0-19-459 0 0,3-7-20 0 0,-2-4-169 0 0,9 13 153 0 0,-10-13-164 0 0,1 0 0 0 0,-1-1 1 0 0,0 1-1 0 0,0 0 0 0 0,0-1 0 0 0,0 1 0 0 0,0 0 1 0 0,0 0-1 0 0,0-1 0 0 0,0 1 0 0 0,0 0 0 0 0,0 0 1 0 0,0-1-1 0 0,0 1 0 0 0,-1 0 0 0 0,1-1 0 0 0,0 1 1 0 0,-1 0-9 0 0,-3 7 71 0 0,-1 0 44 0 0,2 2 36 0 0,2-9-127 0 0,1 0 0 0 0,0 0 0 0 0,0 1 0 0 0,-1-1-1 0 0,1 0 1 0 0,0 1 0 0 0,1-1 0 0 0,-1 0 0 0 0,0 0 0 0 0,0 1 0 0 0,0-1 0 0 0,1 0 0 0 0,-1 0 0 0 0,1 1 0 0 0,-1-1 0 0 0,1 0-24 0 0,4 7 137 0 0,-4-6-107 0 0,0-1-1 0 0,0 1 0 0 0,-1-1 1 0 0,1 1-1 0 0,0-1 1 0 0,0 1-1 0 0,-1-1 0 0 0,1 1 1 0 0,-1-1-1 0 0,0 1 1 0 0,1 0-1 0 0,-1-1 0 0 0,0 1 1 0 0,0 0-30 0 0,0 10 114 0 0,1-2-36 0 0,1-1-14 0 0,0 1 1 0 0,1-1-1 0 0,3 8-64 0 0,-2-3 84 0 0,1-3-13 0 0,2 7 74 0 0,-5 1 54 0 0,-3-10-110 0 0,1 12 85 0 0,3-4 29 0 0,8 12 49 0 0,-6 0 4 0 0,1-14-83 0 0,-1 1 9 0 0,-3 3-47 0 0,-1-13-102 0 0,-1 0-1 0 0,1 0 1 0 0,0-1 0 0 0,1 1 0 0 0,-1 0 0 0 0,2 0-33 0 0,-2-1 26 0 0,1 0 0 0 0,-1 0 0 0 0,0 0-1 0 0,0 0 1 0 0,0 5-26 0 0,1 7 77 0 0,4 1-4 0 0,-1-3-13 0 0,-3 0-2 0 0,-1 9 70 0 0,-1 0 7 0 0,2-11-74 0 0,5 0 19 0 0,-7-12-67 0 0,1 1 0 0 0,0-1 1 0 0,0 1-1 0 0,0-1 0 0 0,-1 1 0 0 0,1 0 0 0 0,-1-1 0 0 0,1 1 1 0 0,-1-1-1 0 0,0 1 0 0 0,0 0 0 0 0,1 0 0 0 0,-1-1 0 0 0,0 1-13 0 0,0 2 27 0 0,0 0-1 0 0,1 0 0 0 0,-1 0 0 0 0,1 0 1 0 0,0 0-1 0 0,1 0 0 0 0,-1-1 1 0 0,1 1-1 0 0,-1 0 0 0 0,3 2-26 0 0,-4-4 11 0 0,1 0 0 0 0,0 0 0 0 0,-1 0 0 0 0,0 0 0 0 0,1 0-1 0 0,-1-1 1 0 0,0 2 0 0 0,0-1 0 0 0,0 0 0 0 0,0 0 0 0 0,0 0-11 0 0,-1 8 33 0 0,1-7-23 0 0,0 0-1 0 0,0 0 0 0 0,0-1 0 0 0,1 1 0 0 0,-1 0 0 0 0,1 0 0 0 0,0 1-9 0 0,6 3 43 0 0,-2-2-17 0 0,-4 6 23 0 0,-1-5-20 0 0,0 12 195 0 0,0-15-216 0 0,0-1 61 0 0,0 1-5 0 0,-1 4-26 0 0,-1-6-39 0 0,-6-7-51 0 0,6 4 43 0 0,-4-2-167 0 0,1 4 35 0 0,0-1-24 0 0,5 0-112 0 0,-1 0 97 0 0,0 0 84 0 0,1 0 69 0 0,0 0 54 0 0,0 0 38 0 0,-1-3 256 0 0,1 2-216 0 0,0 0-74 0 0,0 1-56 0 0,0 0-35 0 0,0 0-61 0 0,0-1-63 0 0,0 1-72 0 0,0 0-80 0 0,0-1-25 0 0,0 1-72 0 0,0 0-77 0 0,0-1-82 0 0,0 1-88 0 0,0 0-92 0 0,1-1-99 0 0,-1 1-104 0 0,0-3-1317 0 0,0-5-1294 0 0</inkml:trace>
  <inkml:trace contextRef="#ctx0" brushRef="#br0" timeOffset="901.69">1 111 6704 0 0,'0'0'149'0'0,"0"0"23"0"0,0 0 12 0 0,2 0-25 0 0,79 0 1470 0 0,-57 0-1130 0 0,-1 0-57 0 0,-3 0-134 0 0,-1 0-68 0 0,0 0-81 0 0,0 0-92 0 0,-11-1-4 0 0,-1 0-1 0 0,1 0 1 0 0,0 0 0 0 0,4-2-63 0 0,-4 0 63 0 0,0 1 0 0 0,1 1 1 0 0,-1-1-1 0 0,6 1-63 0 0,-8 1 54 0 0,8 0 47 0 0,11 0 52 0 0,-9 0-43 0 0,-9 0-58 0 0,9 0 35 0 0,29 0 190 0 0,-32 0-215 0 0,12 1 58 0 0,-21-1-101 0 0,0 0-1 0 0,0 1 1 0 0,0 0 0 0 0,-1 0-1 0 0,1 0 1 0 0,0 0-1 0 0,-1 1 1 0 0,1 0 0 0 0,2 1-19 0 0,26 2 152 0 0,-1 22-24 0 0,-26-25-110 0 0,-4-2-15 0 0,0 1-1 0 0,-1-1 0 0 0,1 0 1 0 0,0 0-1 0 0,-1 1 0 0 0,1-1 0 0 0,-1 1 1 0 0,1-1-1 0 0,-1 0 0 0 0,1 1 1 0 0,0-1-1 0 0,-1 1 0 0 0,0-1 1 0 0,1 1-1 0 0,-1 0 0 0 0,1-1 1 0 0,-1 1-1 0 0,0-1 0 0 0,1 1 1 0 0,-1 0-1 0 0,0-1 0 0 0,0 1-2 0 0,3 4 5 0 0,13 24 59 0 0,-13-27-48 0 0,4 4 24 0 0,-4 5-17 0 0,-2 6 53 0 0,-1 2 45 0 0,-1 0 38 0 0,1 4 109 0 0,0-21-249 0 0,0 0 0 0 0,-1-1-1 0 0,1 1 1 0 0,0 0 0 0 0,-1-1 0 0 0,1 1 0 0 0,-1-1 0 0 0,1 1 0 0 0,-1 0 0 0 0,0-1-1 0 0,0 1 1 0 0,1-1 0 0 0,-1 0 0 0 0,0 1-19 0 0,-4 6 72 0 0,-2 6 9 0 0,-3 6 22 0 0,6-13-74 0 0,0 0 0 0 0,0-1 0 0 0,-1 0 0 0 0,0 0 0 0 0,0 0 1 0 0,-1 1-30 0 0,-2 0 31 0 0,5-4-15 0 0,-1 0 0 0 0,1 1 0 0 0,0-1 0 0 0,0 1 0 0 0,1-1 1 0 0,-1 1-17 0 0,-8 13 70 0 0,10-16-66 0 0,0 0-1 0 0,0 0 1 0 0,0 0 0 0 0,0-1 0 0 0,0 1 0 0 0,0 0 0 0 0,0-1 0 0 0,0 1-1 0 0,0-1 1 0 0,-1 1 0 0 0,1-1 0 0 0,0 0 0 0 0,-1 1-4 0 0,-21 8 88 0 0,4 4-3 0 0,-8 16-12 0 0,10-11-7 0 0,9-10-53 0 0,5-5 1 0 0,0 0 0 0 0,0 1-1 0 0,-1-1 1 0 0,1-1 0 0 0,-1 1 0 0 0,0 0-14 0 0,-6 2 19 0 0,7-4-12 0 0,1 0 0 0 0,0 0 0 0 0,0 0 0 0 0,0 0 0 0 0,-1 1 0 0 0,1-1 0 0 0,0 1 0 0 0,1-1 0 0 0,-1 1-7 0 0,-2 2 13 0 0,-1-1-1 0 0,1 0 1 0 0,-1 0-1 0 0,1 0 1 0 0,-1 0 0 0 0,0-1-1 0 0,0 0 1 0 0,-2 1-13 0 0,-13 6 46 0 0,12-5-37 0 0,7-3-5 0 0,0 0 0 0 0,-1 0 0 0 0,1 0 0 0 0,-1 0 0 0 0,1 0 0 0 0,-1-1 0 0 0,1 1 0 0 0,-1-1-1 0 0,0 1 1 0 0,1-1 0 0 0,-1 0 0 0 0,1 0 0 0 0,-1 1 0 0 0,0-1-4 0 0,0 0 1 0 0,1 0 0 0 0,-1 0-1 0 0,0 0 1 0 0,1 1 0 0 0,-1-1 0 0 0,0 1 0 0 0,1-1 0 0 0,-1 1 0 0 0,1-1 0 0 0,-1 1-1 0 0,1 0 1 0 0,-1 0 0 0 0,1 0 0 0 0,-1 0-1 0 0,-6 4 11 0 0,-7-3 37 0 0,10-2-39 0 0,-1 0-1 0 0,-2 0 40 0 0,5 0-37 0 0,8 0-9 0 0,9-2-4 0 0,-10-5 2 0 0,-3 7 0 0 0,-1-1 0 0 0,0 1 0 0 0,0 0 0 0 0,1-1 0 0 0,-1 1 0 0 0,0-1 0 0 0,1 1 0 0 0,-1 0 0 0 0,0-1 0 0 0,1 1 0 0 0,-1 0 0 0 0,0-1 0 0 0,1 1 0 0 0,-1 0 0 0 0,1-1 0 0 0,-1 1 0 0 0,1 0 0 0 0,-1 0 0 0 0,1 0 0 0 0,-1 0 0 0 0,1-1 0 0 0,-1 1 0 0 0,1 0 0 0 0,-1 0 0 0 0,1 0 0 0 0,-1 0 0 0 0,1 0 0 0 0,-1 0 0 0 0,0 0 0 0 0,1 0 0 0 0,-1 0 0 0 0,1 1 0 0 0,9 0 0 0 0,-1-2 0 0 0,20-12 0 0 0,-28 12 0 0 0,-1 1 0 0 0,1 0 0 0 0,0-1 0 0 0,0 1 0 0 0,0 0 0 0 0,0 0 0 0 0,0 0 0 0 0,0 0 0 0 0,-1 0 0 0 0,1 0 0 0 0,0 0 0 0 0,0 0 0 0 0,0 0 0 0 0,0 0 0 0 0,0 1 0 0 0,0-1 0 0 0,0 0 0 0 0,-1 1 0 0 0,1-1 0 0 0,0 0 0 0 0,0 1 0 0 0,0-1 0 0 0,-1 1 0 0 0,1-1 0 0 0,0 1 0 0 0,0 0 0 0 0,10 5 0 0 0,-2-4-12 0 0,1-1 1 0 0,0-1 0 0 0,-1 1 0 0 0,1-1 0 0 0,1-1 11 0 0,4 1-8 0 0,53 0 8 0 0,-58-1 0 0 0,-7 1 0 0 0,1-1 0 0 0,-1 1 0 0 0,1 0 0 0 0,0 0 0 0 0,-1 1 0 0 0,1-1 0 0 0,0 1 0 0 0,-1 0 0 0 0,2 0 0 0 0,-2 0 0 0 0,4 2 0 0 0,1-1 0 0 0,0 0 0 0 0,0 0 0 0 0,0 0 0 0 0,8-1 0 0 0,-13-1 0 0 0,1 1 0 0 0,-1-1 0 0 0,0 0 0 0 0,0 1 0 0 0,1 0 0 0 0,-1-1 0 0 0,0 1 0 0 0,0 1 0 0 0,3 0 0 0 0,9 4 0 0 0,14-1 10 0 0,-8 5 33 0 0,-8-6-32 0 0,-11-4-11 0 0,1 0 0 0 0,-1 1 0 0 0,0 0 0 0 0,0-1 0 0 0,1 1 0 0 0,-1 0 0 0 0,0 0 0 0 0,0 0 0 0 0,0 0 0 0 0,0 1 0 0 0,0-1 0 0 0,0 0 0 0 0,0 1 0 0 0,0 0 0 0 0,1 0-1 0 0,0 1 1 0 0,0-1 0 0 0,0 0-1 0 0,0 0 1 0 0,0 0 0 0 0,2 0 0 0 0,7 5 19 0 0,0 2 33 0 0,10 13 176 0 0,-2-1-35 0 0,-6-8-110 0 0,-3-1-56 0 0,1-1-51 0 0,-10-9 25 0 0,-1 0 1 0 0,1-1 0 0 0,0 1 0 0 0,-1 0 0 0 0,1 0 0 0 0,-1 0 0 0 0,1 2-2 0 0,1 11 51 0 0,-3-13-44 0 0,0-1 0 0 0,0 1 1 0 0,0 0-1 0 0,1 0 0 0 0,-1-1 1 0 0,1 1-1 0 0,-1 0 1 0 0,1 0-1 0 0,0-1 0 0 0,0 1 1 0 0,-1-1-1 0 0,1 1 1 0 0,1-1-8 0 0,-1 1 7 0 0,0-1 0 0 0,-1 1 1 0 0,1 0-1 0 0,0-1 0 0 0,0 1 1 0 0,-1 0-1 0 0,1-1 1 0 0,-1 1-1 0 0,1 0 0 0 0,-1 0 1 0 0,0-1-1 0 0,0 1 1 0 0,0 0-8 0 0,1 10 50 0 0,-1-9-32 0 0,1 0 0 0 0,-1 0 1 0 0,0 1-1 0 0,0-1 0 0 0,-1 0 0 0 0,1 0 0 0 0,-1 1 0 0 0,1-1 0 0 0,-1 0 1 0 0,0 0-19 0 0,-4 6 42 0 0,4-8-32 0 0,0 0 0 0 0,0 1 0 0 0,0-1 0 0 0,1 1 0 0 0,-1-1 0 0 0,0 1 0 0 0,1-1 0 0 0,-1 1 0 0 0,1-1 0 0 0,-1 1 0 0 0,1 0 0 0 0,0-1 0 0 0,0 1 0 0 0,0 0-10 0 0,0-1 10 0 0,0 0 0 0 0,-1 0-1 0 0,1 0 1 0 0,0 0 0 0 0,0 0 0 0 0,-1 0-1 0 0,1 0 1 0 0,0 0 0 0 0,-1-1 0 0 0,1 1-1 0 0,-1 0 1 0 0,1 0 0 0 0,-1 0 0 0 0,0 0-1 0 0,1-1 1 0 0,-1 1 0 0 0,0 0 0 0 0,1-1-1 0 0,-1 1 1 0 0,0 0 0 0 0,0-1 0 0 0,0 1-1 0 0,1-1 1 0 0,-1 0 0 0 0,0 1 0 0 0,0-1-1 0 0,0 1-9 0 0,-15 10 122 0 0,4 2-3 0 0,8-8-44 0 0,-1-1 0 0 0,1 1 0 0 0,-1-1 0 0 0,0 0 0 0 0,0 0-1 0 0,-2 1-74 0 0,-6 0 224 0 0,5 9-37 0 0,-5-5-152 0 0,11-8-35 0 0,-1 0 0 0 0,1 0 1 0 0,-1 0-1 0 0,0-1 0 0 0,0 1 1 0 0,1 0-1 0 0,-1-1 0 0 0,0 0 0 0 0,-2 0 0 0 0,3 0 0 0 0,0 1 1 0 0,1-1-1 0 0,-1 0 0 0 0,1 0 0 0 0,-1 1 0 0 0,1-1 0 0 0,-1 1 0 0 0,1-1 0 0 0,-1 1 0 0 0,1 0 0 0 0,-1-1 0 0 0,1 1 0 0 0,0 0 0 0 0,-12 6 10 0 0,-5-6 18 0 0,15-1-23 0 0,-1 0-1 0 0,1 0 1 0 0,0 0-1 0 0,0 1 1 0 0,-1-1-1 0 0,1 1 1 0 0,0 0-1 0 0,-1 0-4 0 0,-3 2 14 0 0,5-1-11 0 0,0-1 0 0 0,1 0-1 0 0,-1-1 1 0 0,1 1 0 0 0,-1 0-1 0 0,0 0 1 0 0,0-1 0 0 0,0 1 0 0 0,1-1-1 0 0,-1 0 1 0 0,0 1 0 0 0,0-1-1 0 0,0 0 1 0 0,0 0 0 0 0,0 0-1 0 0,1 0 1 0 0,-1-1 0 0 0,0 1-1 0 0,-2-1-2 0 0,1-1 7 0 0,0 1 0 0 0,-1-1-1 0 0,1 0 1 0 0,-1 1 0 0 0,0 0-1 0 0,0 0 1 0 0,1 0 0 0 0,-1 0-1 0 0,0 1 1 0 0,0-1 0 0 0,-3 1-7 0 0,3 0 7 0 0,0 0 0 0 0,0 0 0 0 0,1-1 0 0 0,-1 0 0 0 0,0 0 0 0 0,0 0 0 0 0,1 0 0 0 0,-1 0 0 0 0,0-1 0 0 0,1 0 0 0 0,-3-1-7 0 0,4 2 5 0 0,-1 0 0 0 0,1 1 0 0 0,0-1 0 0 0,-1 1 1 0 0,1-1-1 0 0,0 1 0 0 0,-1 0 0 0 0,1 0 0 0 0,-1 0 0 0 0,-1 0-5 0 0,-13-1 2 0 0,15 0-2 0 0,0 0 0 0 0,1 0 0 0 0,-1 0 0 0 0,0 0 0 0 0,0 0 0 0 0,1 0 0 0 0,-1-1 0 0 0,1 1 0 0 0,-1-1 0 0 0,1 1 0 0 0,-1-1 0 0 0,1 1 0 0 0,-1-1 0 0 0,1 1 0 0 0,-1 0 0 0 0,1-1 0 0 0,-1 1 0 0 0,0 0 0 0 0,0 0 0 0 0,0 0 0 0 0,0 0 0 0 0,-21-4 0 0 0,17-2 0 0 0,4 4 0 0 0,-27-13 0 0 0,13 11 0 0 0,15 4-2 0 0,0 0 0 0 0,0 1 0 0 0,-1-1 0 0 0,1 0-1 0 0,0 0 1 0 0,0 0 0 0 0,0 0 0 0 0,0 0-1 0 0,1 0 1 0 0,-1 0 0 0 0,0 0 0 0 0,0-1 2 0 0,0 0 90 0 0,0-2-101 0 0,1 2-39 0 0,-1 0-36 0 0,0 0-38 0 0,1-1-42 0 0,0 0-44 0 0,0 0-47 0 0,0 1-53 0 0,0-1-53 0 0,0 1-58 0 0,1-1-61 0 0,0 1-65 0 0,1 0-67 0 0,-1 1-2 0 0,1-1-118 0 0,0 0 14 0 0,0 1-59 0 0,0-2-212 0 0,2-1-559 0 0</inkml:trace>
  <inkml:trace contextRef="#ctx0" brushRef="#br0" timeOffset="1570.15">1089 663 5640 0 0,'0'0'124'0'0,"0"0"17"0"0,0 0 12 0 0,0 0-44 0 0,0 0-3 0 0,0 0 42 0 0,0 0 128 0 0,0 0 237 0 0,0 0 21 0 0,0 0-1 0 0,0 0-10 0 0,0 0-3 0 0,0 3 0 0 0,1 2-292 0 0,1 0-33 0 0,3 5 122 0 0,0-1-91 0 0,2 4 170 0 0,-1-1-86 0 0,-3-6-142 0 0,0 6 148 0 0,-3 0-42 0 0,-1-10-231 0 0,1 0 1 0 0,0-1 0 0 0,0 1-1 0 0,0 0 1 0 0,0 0 0 0 0,0 0-1 0 0,1 0 1 0 0,-1 0 0 0 0,1 0 0 0 0,-1 0-1 0 0,1 0-43 0 0,4 7 162 0 0,3 6 131 0 0,1 0-20 0 0,-4-6-146 0 0,0 22 340 0 0,-2-25-394 0 0,13 24 384 0 0,-6-18-291 0 0,-8-11-131 0 0,-1 1 0 0 0,1 0 1 0 0,0 0-1 0 0,-1 0 0 0 0,0 0 1 0 0,1 0-1 0 0,0 1-35 0 0,1 12 213 0 0,-3-13-191 0 0,0-1 1 0 0,0 1 0 0 0,0 0 0 0 0,0-1 0 0 0,1 1 0 0 0,-1-1 0 0 0,1 1 0 0 0,-1-1 0 0 0,1 1 0 0 0,0-1 0 0 0,0 1-23 0 0,1 1 53 0 0,0 1 0 0 0,1-1 0 0 0,-1 0 0 0 0,1-1 1 0 0,3 4-54 0 0,-1-1 94 0 0,-2-2 33 0 0,-2-1-45 0 0,0 1-30 0 0,-1 0-31 0 0,-1 0-14 0 0,3-1 30 0 0,11 3 83 0 0,2 7 30 0 0,-14-10-133 0 0,1-1 0 0 0,-1 0 0 0 0,0 1 0 0 0,1-1 0 0 0,-1 0 0 0 0,1 0 0 0 0,0 0 0 0 0,-1 0 0 0 0,1 0 0 0 0,0 0 0 0 0,-1 0 0 0 0,1-1 0 0 0,0 1 0 0 0,0 0 0 0 0,0-1 0 0 0,0 0 0 0 0,0 1 0 0 0,0-1 0 0 0,1 0-17 0 0,4 0 36 0 0,-3 1-6 0 0,0-1-1 0 0,0 0 1 0 0,0 0-1 0 0,0-1 1 0 0,1 1-1 0 0,-1-1 1 0 0,0 0-1 0 0,1 0-29 0 0,1-2 29 0 0,20-11 59 0 0,-14 2-61 0 0,-9 7-9 0 0,-3 5-12 0 0,0-1-1 0 0,0 0 0 0 0,1 1 1 0 0,-1-1-1 0 0,0 1 0 0 0,1-1 0 0 0,-1 0 1 0 0,0 1-1 0 0,1-1 0 0 0,-1 1 0 0 0,1-1 1 0 0,-1 1-1 0 0,1-1 0 0 0,-1 1 1 0 0,1 0-1 0 0,0-1 0 0 0,-1 1 0 0 0,1-1 1 0 0,-1 1-1 0 0,1 0 0 0 0,0 0 0 0 0,0-1-5 0 0,4-1 24 0 0,14-13 139 0 0,-15 11-105 0 0,0 0-1 0 0,0 0 1 0 0,0-1-1 0 0,0 1 0 0 0,1-5-57 0 0,0-1 100 0 0,-1 1-51 0 0,6-3-38 0 0,-2 4-12 0 0,-6 6 0 0 0,0 1 0 0 0,0 0 0 0 0,-1-1 0 0 0,1 0 0 0 0,-1 1 0 0 0,1-1 1 0 0,-1 0-1 0 0,1 0 0 0 0,-1 0 0 0 0,0 0 0 0 0,0 0 0 0 0,0 0 0 0 0,0 0 0 0 0,0 0 0 0 0,-1 0 0 0 0,1-1 1 0 0,-1 1-1 0 0,1 0 0 0 0,-1-2 1 0 0,0 3-14 0 0,0-1 0 0 0,1 0 0 0 0,-1 1 0 0 0,0-1 0 0 0,1 0 0 0 0,-1 1 0 0 0,1-1 1 0 0,-1 1-1 0 0,1-1 0 0 0,0 1 0 0 0,0-1 0 0 0,-1 1 0 0 0,1-1 0 0 0,1 1 14 0 0,2-7-92 0 0,7-14-193 0 0,-6 12 170 0 0,-4 8 92 0 0,-1 1 1 0 0,1-1-1 0 0,-1 0 0 0 0,1 0 0 0 0,-1 0 1 0 0,0 0-1 0 0,0 1 0 0 0,0-1 0 0 0,0 0 1 0 0,0 0-1 0 0,0-1 23 0 0,0 1-22 0 0,-1 0 0 0 0,1 0-1 0 0,0 0 1 0 0,0 0 0 0 0,0 0 0 0 0,1 0-1 0 0,-1 0 1 0 0,0 1 0 0 0,1-1 0 0 0,-1 0-1 0 0,1-1 23 0 0,10-10-149 0 0,-8 9 53 0 0,-2 0 52 0 0,-2-4 18 0 0,1 8 14 0 0,0-5-54 0 0,0 0 24 0 0,2-1 18 0 0,-1 6 22 0 0,-1-1 0 0 0,1 1 1 0 0,0 0-1 0 0,-1 0 1 0 0,1-1-1 0 0,0 1 1 0 0,-1 0-1 0 0,1 0 1 0 0,0 0-1 0 0,-1 0 1 0 0,1 0-1 0 0,0-1 1 0 0,-1 1-1 0 0,1 1 1 0 0,0-1 1 0 0,-1 0 0 0 0,5 2-43 0 0,6 11 33 0 0,-7-1 3 0 0,3-1-21 0 0,3 1-65 0 0,-9-11 86 0 0,0 0 0 0 0,0 0 1 0 0,0 0-1 0 0,0 1 1 0 0,0-1-1 0 0,0 0 1 0 0,0 1-1 0 0,0-1 1 0 0,-1 1-1 0 0,1 0 1 0 0,0-1-1 0 0,-1 1 1 0 0,1-1-1 0 0,-1 1 1 0 0,0 0-1 0 0,0-1 1 0 0,1 1-1 0 0,-1 0 7 0 0,0 0-1 0 0,0 0 1 0 0,0 0-1 0 0,1 0 0 0 0,-1 0 1 0 0,1 0-1 0 0,-1 0 0 0 0,1-1 1 0 0,0 1-1 0 0,0 0 0 0 0,0 0 1 0 0,0-1-1 0 0,0 1 0 0 0,0-1 1 0 0,0 1-1 0 0,0-1 0 0 0,1 1 1 0 0,0 0 0 0 0,0-1 0 0 0,-1 1 0 0 0,1-1 0 0 0,-1 0 0 0 0,0 1 0 0 0,0-1 0 0 0,0 1 0 0 0,0 0 0 0 0,0-1 0 0 0,0 1 0 0 0,0 0 0 0 0,0 0 0 0 0,-1-1 0 0 0,1 1 0 0 0,-1 0 0 0 0,1 0 0 0 0,-1 0 1 0 0,0 2-1 0 0,3 10 14 0 0,7 0 65 0 0,-6-7 28 0 0,-5 2-87 0 0,1-6-4 0 0,3 13-4 0 0,10-1-12 0 0,0 1 17 0 0,-12-11-9 0 0,0 3 67 0 0,0 3 37 0 0,1-6-80 0 0,9 0-10 0 0,-11-4-18 0 0,0 0-1 0 0,1-1 1 0 0,-1 1 0 0 0,0-1-1 0 0,1 1 1 0 0,-1 0 0 0 0,0-1-1 0 0,0 1 1 0 0,0 0 0 0 0,0-1-1 0 0,0 1 1 0 0,0 0 0 0 0,0 0-1 0 0,0-1 1 0 0,0 1-4 0 0,0 1 30 0 0,0-1-43 0 0,1-1-66 0 0,1 2-50 0 0,9 9-189 0 0,-9-9-30 0 0</inkml:trace>
  <inkml:trace contextRef="#ctx0" brushRef="#br0" timeOffset="2295.01">1909 221 5152 0 0,'0'0'116'0'0,"0"0"17"0"0,0 0 10 0 0,0 3-23 0 0,0 7-40 0 0,1-5 136 0 0,-1-1-48 0 0,1 1 11 0 0,1-3-60 0 0,3 1 63 0 0,0-3-6 0 0,-5 0-170 0 0,0 0 1 0 0,0 0 0 0 0,0 0-1 0 0,0 0 1 0 0,0 0 0 0 0,0 0-1 0 0,0 0 1 0 0,0 0-1 0 0,0 0 1 0 0,1 0 0 0 0,-1 0-1 0 0,0 0 1 0 0,0 0-1 0 0,0 0 1 0 0,0 0 0 0 0,0 0-1 0 0,0 0 1 0 0,0 0 0 0 0,0 0-1 0 0,0 0 1 0 0,0 0-1 0 0,0 0 1 0 0,1 0 0 0 0,-1 0-1 0 0,0 0 1 0 0,0 0 0 0 0,0 0-1 0 0,0 0 1 0 0,0 0-1 0 0,0 0 1 0 0,0 0 0 0 0,0 0-1 0 0,0 0 1 0 0,0 1-1 0 0,0-1 1 0 0,0 0 0 0 0,0 0-1 0 0,0 0 1 0 0,0 0 0 0 0,0 0-1 0 0,0 0 1 0 0,0 0-1 0 0,0 0 1 0 0,0 0 0 0 0,0 0-1 0 0,0 0 1 0 0,0 1 0 0 0,0-1-1 0 0,0 0 1 0 0,0 0-1 0 0,0 0 1 0 0,0 0 0 0 0,0 0-1 0 0,0 0 1 0 0,0 0-1 0 0,0 0 1 0 0,0 0-7 0 0,0 4 124 0 0,0-2-73 0 0,0 0 1 0 0,0-1-1 0 0,0 1 0 0 0,0 0 0 0 0,0 0 0 0 0,0 0 0 0 0,0-1 0 0 0,1 1 0 0 0,-1 0 1 0 0,1 0-1 0 0,0 1-51 0 0,9 2 292 0 0,-9-4-275 0 0,0-1 0 0 0,0 0 0 0 0,0 1 0 0 0,0-1 1 0 0,0 1-1 0 0,-1-1 0 0 0,1 1 0 0 0,0-1 1 0 0,0 1-1 0 0,0 0 0 0 0,-1-1 0 0 0,1 1 0 0 0,0 0 1 0 0,-1-1-1 0 0,1 1 0 0 0,-1 0 0 0 0,1 0 1 0 0,-1 0-1 0 0,1 0 0 0 0,-1-1 0 0 0,1 1 0 0 0,-1 1-17 0 0,1 15 203 0 0,0-1 18 0 0,2-5 13 0 0,2-3-84 0 0,0 3 75 0 0,1 5 50 0 0,7 8 9 0 0,-3-7-45 0 0,-6-7-79 0 0,1 2 35 0 0,-4-9-166 0 0,3 11 120 0 0,10 24 289 0 0,-9-27-330 0 0,0-1-34 0 0,-1-1-2 0 0,5 12 113 0 0,-7-12-87 0 0,-2 2 35 0 0,1-4-75 0 0,0 0-1 0 0,0 0 0 0 0,0 0 0 0 0,1 0 1 0 0,1 2-58 0 0,2 7 91 0 0,10 45 262 0 0,-11-49-225 0 0,-4 10 8 0 0,-1-13-34 0 0,1 3 83 0 0,1-6-136 0 0,-1-1 1 0 0,2 0 0 0 0,-1 1-1 0 0,0-1 1 0 0,1 0-50 0 0,0 1 51 0 0,0 0 0 0 0,0 0 0 0 0,-1 1 0 0 0,0-1 1 0 0,0 2-52 0 0,-1 24 309 0 0,2-27-206 0 0,9 5-27 0 0,-7-3 21 0 0,-5 2-70 0 0,1-6-5 0 0,0 10 64 0 0,0-10 2 0 0,0-3 0 0 0,0 0-3 0 0,0 0-10 0 0,0 0-3 0 0,0 0 0 0 0,0 0 4 0 0,5 0 12 0 0,3 0-68 0 0,-3-3 44 0 0,15-17-20 0 0,-16 16-29 0 0,-2-1-5 0 0,4-8 11 0 0,4 8 22 0 0,-8 3-42 0 0,-1 0 1 0 0,0-1-1 0 0,1 1 1 0 0,-1 0-1 0 0,0-1 1 0 0,0 1-1 0 0,0 0 0 0 0,0-1-1 0 0,-1 0 0 0 0,1 1 0 0 0,0-1 0 0 0,0 1 0 0 0,0 0 0 0 0,0-1 0 0 0,1 1 0 0 0,-1 0 0 0 0,1 0 0 0 0,11-4 0 0 0,3-7-15 0 0,0 0-37 0 0,-11 11 44 0 0,-5 1 7 0 0,1 1 1 0 0,0 0-1 0 0,-1 0 1 0 0,1-1 0 0 0,0 1-1 0 0,-1 0 1 0 0,1-1-1 0 0,-1 1 1 0 0,1-1-1 0 0,-1 1 1 0 0,1-1-1 0 0,-1 1 1 0 0,1-1 0 0 0,-1 1-1 0 0,1-1 1 0 0,-1 1-1 0 0,0-1 1 0 0,1 1-1 0 0,-1-1 1 0 0,0 0-1 0 0,0 1 1 0 0,1-1 0 0 0,1-4-7 0 0,-1 4 3 0 0,-1 0 0 0 0,1 0 0 0 0,-1 0 0 0 0,1 0 0 0 0,0 0 0 0 0,-1 1 0 0 0,1-1 0 0 0,0 0 0 0 0,0 0 0 0 0,-1 1 0 0 0,1-1 1 0 0,0 1-1 0 0,0-1 0 0 0,0 1 0 0 0,0-1 0 0 0,0 1 0 0 0,0-1 0 0 0,0 1 0 0 0,0 0 0 0 0,0 0 0 0 0,0-1 0 0 0,0 1 1 0 0,0 0-1 0 0,0 0 0 0 0,0 0 0 0 0,1 0 4 0 0,1 0-11 0 0,-1 0 0 0 0,0-1 0 0 0,1 1 1 0 0,-1-1-1 0 0,0 1 0 0 0,0-1 0 0 0,0 0 1 0 0,1 0 10 0 0,5-5-32 0 0,1 1-9 0 0,21 3-26 0 0,-14 1 17 0 0,-11 1 47 0 0,-1-1 1 0 0,0 1-1 0 0,1 0 1 0 0,-1 0-1 0 0,1 0 1 0 0,-1 1-1 0 0,0 0 1 0 0,0 0 0 0 0,4 1 2 0 0,0 3-24 0 0,-6-4 21 0 0,-1 0 1 0 0,1-1-1 0 0,-1 1 1 0 0,0 0-1 0 0,1 0 0 0 0,0-1 1 0 0,-1 1-1 0 0,1-1 1 0 0,-1 1-1 0 0,1-1 0 0 0,0 0 1 0 0,-1 1-1 0 0,1-1 1 0 0,0 0 2 0 0,-1 0 0 0 0,0 0 0 0 0,0 0 0 0 0,0 0 0 0 0,0 0 1 0 0,-1 0-1 0 0,1 0 0 0 0,0 0 0 0 0,0 0 0 0 0,0 1 1 0 0,0-1-1 0 0,0 0 0 0 0,0 0 0 0 0,0 1 0 0 0,0-1 1 0 0,-1 1-1 0 0,1-1 0 0 0,0 1 0 0 0,0-1 0 0 0,-1 1 1 0 0,2 0-1 0 0,16 11-58 0 0,5 1 48 0 0,-4 1 10 0 0,-6-9 0 0 0,-8 5 0 0 0,6-3 0 0 0,-10-7 0 0 0,0 1 0 0 0,0-1 0 0 0,0 1 0 0 0,0-1 0 0 0,0 1 0 0 0,0-1 0 0 0,0 1 0 0 0,0 0 0 0 0,0-1 0 0 0,0 1 0 0 0,0 0 0 0 0,0 0 0 0 0,-1 0 0 0 0,1 0 0 0 0,0-1 0 0 0,-1 2 0 0 0,6 11 0 0 0,1-8-1 0 0,-7-5 2 0 0,0 0-1 0 0,1 0 1 0 0,-1 0-1 0 0,0 1 0 0 0,1-1 1 0 0,-1 0-1 0 0,0 0 1 0 0,1 1-1 0 0,-1-1 0 0 0,0 0 1 0 0,1 1-1 0 0,-1-1 1 0 0,0 0-1 0 0,0 1 0 0 0,1-1 1 0 0,-1 0-1 0 0,0 1 0 0 0,0-1 1 0 0,0 0-1 0 0,1 1 1 0 0,-1-1-1 0 0,0 1 0 0 0,0-1 1 0 0,0 1-1 0 0,0-1 1 0 0,0 0-1 0 0,0 1 0 0 0,0-1 1 0 0,0 1-1 0 0,0-1 1 0 0,0 1-1 0 0,2 4 48 0 0,9 5-26 0 0,-8-7 37 0 0,-3 0 32 0 0,-1-1-79 0 0,1-1 1 0 0,0 1 0 0 0,-1 0 0 0 0,1 0 0 0 0,-1-1-1 0 0,0 1 1 0 0,1 0 0 0 0,-1-1 0 0 0,0 1 0 0 0,0-1-1 0 0,0 1 1 0 0,0-1 0 0 0,0 1 0 0 0,-1-1 0 0 0,0 1-13 0 0,-1 3 126 0 0,4 1-84 0 0,0-4-19 0 0,-1 1 22 0 0,-1-1 23 0 0,-2 1 37 0 0,-1 1-32 0 0,-1-1 0 0 0,0 0-1 0 0,0 0 1 0 0,0 0 0 0 0,-1-1 0 0 0,-4 2-73 0 0,-10 6 194 0 0,-7 1-6 0 0,-1-3-80 0 0,6-1-63 0 0,16-5-30 0 0,-1 1 1 0 0,1 0-1 0 0,-1 1 1 0 0,-2 1-16 0 0,5-2 5 0 0,0-1 0 0 0,0 0 1 0 0,0 0-1 0 0,-1 0 0 0 0,1 0 0 0 0,-1-1-5 0 0,-22 6 36 0 0,-28 7-19 0 0,45-10-17 0 0,-24 8 0 0 0,26-7 0 0 0,6-4 0 0 0,1 0 0 0 0,0 0 0 0 0,-1 0 0 0 0,1 0 0 0 0,-1-1 0 0 0,0 1 0 0 0,1 0 0 0 0,-1-1 0 0 0,1 0 0 0 0,-1 1 0 0 0,0-1 0 0 0,1 0 0 0 0,-1 0 0 0 0,0 0 0 0 0,-1 0 0 0 0,1 0 0 0 0,-1 0 0 0 0,0 0 0 0 0,0 1 0 0 0,0-1 0 0 0,0 0 0 0 0,1 1 0 0 0,-2 0 0 0 0,-4 6 7 0 0,8-6-5 0 0,-1-1 0 0 0,1 1-1 0 0,0-1 1 0 0,-1 0-1 0 0,1 1 1 0 0,0-1 0 0 0,-1 1-1 0 0,1-1 1 0 0,0 0-1 0 0,-1 1 1 0 0,1-1 0 0 0,-1 0-1 0 0,1 0 1 0 0,-1 1-1 0 0,1-1 1 0 0,-1 0 0 0 0,1 0-1 0 0,-1 0 1 0 0,1 0-1 0 0,-1 0 1 0 0,1 0 0 0 0,-1 1-1 0 0,1-1 1 0 0,-1 0-1 0 0,1 0 1 0 0,-1-1 0 0 0,1 1-1 0 0,-1 0 1 0 0,1 0-2 0 0,-32 0 22 0 0,16 0 37 0 0,15 0-55 0 0,1 0 0 0 0,-1 0 0 0 0,0 0 0 0 0,0 0 0 0 0,0 0 0 0 0,0 0-1 0 0,0 0 1 0 0,1 0 0 0 0,-1 0 0 0 0,0-1 0 0 0,0 1 0 0 0,0 0 0 0 0,1-1 0 0 0,-2 1-4 0 0,2-1-1 0 0,-1 0 0 0 0,1 1 1 0 0,0-1-1 0 0,0 1 0 0 0,-1-1 1 0 0,1 0-1 0 0,0 1 0 0 0,0-1 0 0 0,0 0 1 0 0,0 1-1 0 0,0-1 0 0 0,-1 0 1 0 0,1 0-1 0 0,0 1 0 0 0,1-1 1 0 0,-1 1 0 0 0,0-3-115 0 0,0 1-54 0 0,0-1 188 0 0,0 1-97 0 0,1 0-102 0 0,0 0-104 0 0,0 1-108 0 0,0 0-111 0 0,1 0-113 0 0,1 0-117 0 0,-2 0 296 0 0,1 1-35 0 0,-1-1-34 0 0,1 0-36 0 0,5-3-1446 0 0,2-5-1130 0 0</inkml:trace>
  <inkml:trace contextRef="#ctx0" brushRef="#br0" timeOffset="3055.63">2840 237 6160 0 0,'-5'0'67'0'0,"2"0"43"0"0,0 0 39 0 0,3 0 35 0 0,2 0 272 0 0,7 0 92 0 0,-9 0-78 0 0,3 3-6 0 0,0 0-401 0 0,1 1 64 0 0,2 2 90 0 0,3 3 185 0 0,6 5 199 0 0,-11-9-444 0 0,0-2-42 0 0,8 14 331 0 0,1 9 282 0 0,-4-6-206 0 0,-2-5-271 0 0,0 1-43 0 0,0 1-51 0 0,-2-1-63 0 0,0 13 127 0 0,6-6 55 0 0,-6 17 20 0 0,0-21-133 0 0,5 9 191 0 0,-2-7-113 0 0,-5-8-155 0 0,3 19 141 0 0,-2-16-115 0 0,-2-9-56 0 0,0-1 0 0 0,0 1 0 0 0,-1-1 0 0 0,0 1 0 0 0,-1 0 0 0 0,1 0-56 0 0,-1 1 66 0 0,1-1 0 0 0,0 1 0 0 0,0-1 1 0 0,1 1-1 0 0,1 0-66 0 0,-1 0 68 0 0,0 0 0 0 0,-1 0 0 0 0,0-1 0 0 0,0 1 1 0 0,0 1-69 0 0,-1-5 33 0 0,0-1 0 0 0,0 1 0 0 0,0-1 0 0 0,1 0 0 0 0,0 1 0 0 0,0-1 1 0 0,0 3-34 0 0,8 12 184 0 0,-5-4-22 0 0,-6 3-41 0 0,1 1-3 0 0,5-4 36 0 0,1-6-73 0 0,-4-7-64 0 0,0 1 1 0 0,0-1-1 0 0,0 1 0 0 0,-1-1 1 0 0,1 1-1 0 0,0-1 1 0 0,-1 1-1 0 0,1-1 0 0 0,-1 1 1 0 0,0 0-1 0 0,1-1 1 0 0,-1 1-1 0 0,0 0 0 0 0,0-1-17 0 0,0 12 122 0 0,1 11 121 0 0,-1-24-237 0 0,0 1 0 0 0,0-1 0 0 0,0 1 0 0 0,0-1 0 0 0,0 1 0 0 0,0-1 0 0 0,1 1 0 0 0,-1-1 0 0 0,0 1 0 0 0,1-1-1 0 0,-1 1 1 0 0,0-1 0 0 0,0 1 0 0 0,1-1 0 0 0,-1 0 0 0 0,1 1 0 0 0,-1-1 0 0 0,0 0 0 0 0,1 1 0 0 0,-1-1 0 0 0,1 0-1 0 0,-1 1 1 0 0,1-1 0 0 0,-1 0 0 0 0,1 0 0 0 0,-1 0 0 0 0,1 0 0 0 0,-1 1 0 0 0,1-1 0 0 0,-1 0 0 0 0,1 0 0 0 0,-1 0-1 0 0,1 0-5 0 0,-1 0 2 0 0,0 0 0 0 0,1 0 0 0 0,-1 0 0 0 0,0 0 0 0 0,0 0 0 0 0,0 0 0 0 0,0 0 0 0 0,0 0 0 0 0,0 0 0 0 0,0 0 0 0 0,0 0 0 0 0,0 0 0 0 0,0 0 0 0 0,1 0 0 0 0,-1 0 0 0 0,0 0 0 0 0,0 0 0 0 0,0 0 0 0 0,0 0 0 0 0,0 0 0 0 0,0 0 0 0 0,0 0 0 0 0,0 0 0 0 0,0 0 0 0 0,0 0 0 0 0,0 0 0 0 0,0 0-1 0 0,1 0 1 0 0,-1 0 0 0 0,0 0 0 0 0,0 0 0 0 0,0 0 0 0 0,0 0 0 0 0,0 0 0 0 0,0 1 0 0 0,0-1 0 0 0,0 0 0 0 0,0 0 0 0 0,0 0 0 0 0,0 0 0 0 0,0 0 0 0 0,0 0 0 0 0,0 0 0 0 0,0 0 0 0 0,0 0 0 0 0,0 0 0 0 0,0 1 0 0 0,0-1 0 0 0,0 0 0 0 0,0 0 0 0 0,0 0 0 0 0,0 0 0 0 0,0 0 0 0 0,0 0 0 0 0,0 0-1 0 0,0 0 1 0 0,0 0-2 0 0,0 1 84 0 0,0 0-90 0 0,0 3-85 0 0,1-3 91 0 0,-1 1 35 0 0,0-1 58 0 0,1 0 74 0 0,-1-1 91 0 0,1 0 108 0 0,9-13-308 0 0,-9 11-53 0 0,-1 0 0 0 0,1 0 0 0 0,-1-1 0 0 0,1 1 0 0 0,-1 0 0 0 0,0 0-1 0 0,0 0 1 0 0,0 0 0 0 0,0-1 0 0 0,0 0-5 0 0,0-4 23 0 0,2-9-24 0 0,3 8-26 0 0,-4 7 22 0 0,0 0 0 0 0,0-1 0 0 0,0 1 0 0 0,0-1 0 0 0,-1 1 0 0 0,1-1 0 0 0,0 1 0 0 0,-1-1 0 0 0,0 0 0 0 0,1 1 0 0 0,-1-1 0 0 0,0 0 0 0 0,0 1 0 0 0,0-1 5 0 0,0-1-41 0 0,0-1 0 0 0,0 1 0 0 0,1 0 0 0 0,-1-1 0 0 0,1 1 0 0 0,-1 0 0 0 0,1 0 0 0 0,0-1 0 0 0,1 0 41 0 0,6-7-121 0 0,-6 8-6 0 0,-1 1 45 0 0,0-1 29 0 0,-1-1 23 0 0,1-2-38 0 0,1 2 12 0 0,6-13-121 0 0,-2 9 26 0 0,4 3-38 0 0,-5-9 10 0 0,1 6 110 0 0,2-1-54 0 0,13-11-218 0 0,-11 13 219 0 0,-3 4 68 0 0,-7 3 48 0 0,1 0 1 0 0,-1-1 0 0 0,1 1-1 0 0,-1 0 1 0 0,0 0-1 0 0,1 0 1 0 0,-1 0 0 0 0,1-1-1 0 0,-1 1 1 0 0,1 0-1 0 0,-1 0 1 0 0,0-1 0 0 0,1 1-1 0 0,-1 0 1 0 0,0-1-1 0 0,1 1 1 0 0,-1 0 0 0 0,0-1-1 0 0,0 1 1 0 0,1-1 0 0 0,-1 1-1 0 0,0 0 1 0 0,0-1-1 0 0,0 1 1 0 0,1-1 0 0 0,-1 1-1 0 0,0-1 1 0 0,0 1-1 0 0,0-1 1 0 0,0 1 0 0 0,0-1-1 0 0,0 1 1 0 0,0-1-1 0 0,0 1 1 0 0,0 0 0 0 0,0-1 5 0 0,3-4-118 0 0,5-1 40 0 0,1 0-1 0 0,-1 1 1 0 0,1 0-1 0 0,1 0 79 0 0,-10 5 0 0 0,6-2-51 0 0,1 1 47 0 0,16 1 141 0 0,-9 1-66 0 0,-6-1-48 0 0,2 0 14 0 0,6 0-106 0 0,5 0-77 0 0,-20 0 140 0 0,-1 0 0 0 0,0 0 0 0 0,1 0 0 0 0,-1 0 0 0 0,0 0 0 0 0,1 0-1 0 0,-1 0 1 0 0,0 0 0 0 0,1 0 0 0 0,-1 0 0 0 0,0 0 0 0 0,1 0 0 0 0,-1 0 0 0 0,0 0 0 0 0,0 0 0 0 0,1 0-1 0 0,-1 0 1 0 0,0 1 0 0 0,1-1 0 0 0,-1 0 0 0 0,0 0 0 0 0,0 0 0 0 0,1 1 0 0 0,-1-1 0 0 0,0 0 0 0 0,0 0 6 0 0,14 9-128 0 0,14 3 93 0 0,-14-6 27 0 0,-14-6 7 0 0,0 0-1 0 0,0 0 1 0 0,0 0 0 0 0,1 0 0 0 0,-1 0 0 0 0,0 0-1 0 0,0 0 1 0 0,0 0 0 0 0,1 0 0 0 0,-1 0-1 0 0,0 0 1 0 0,0 0 0 0 0,0 1 0 0 0,1-1 0 0 0,-1 0-1 0 0,0 0 1 0 0,0 0 0 0 0,0 0 0 0 0,1 0-1 0 0,-1 1 1 0 0,0-1 0 0 0,0 0 0 0 0,0 0 0 0 0,0 0-1 0 0,0 1 1 0 0,0-1 0 0 0,0 0 0 0 0,1 0 0 0 0,-1 0-1 0 0,0 1 1 0 0,0-1 0 0 0,0 0 0 0 0,0 0-1 0 0,0 1 1 0 0,0-1 1 0 0,0 1 0 0 0,0 1-1 0 0,0-1 1 0 0,0 0-1 0 0,1 1 1 0 0,-1-1-1 0 0,0 0 1 0 0,1 0-1 0 0,-1 1 1 0 0,1-1 0 0 0,-1 0-1 0 0,1 0 1 0 0,0 0-1 0 0,0 0 1 0 0,-1 0-1 0 0,1 0 1 0 0,0 0-1 0 0,0 0 1 0 0,0 0-1 0 0,0 0 1 0 0,0 0-1 0 0,0 0 1 0 0,0 0 0 0 0,1-1 0 0 0,2 3 0 0 0,-3-3 0 0 0,0 0 0 0 0,-1 0 0 0 0,1 1 0 0 0,0-1 0 0 0,-1 0 0 0 0,1 1 0 0 0,-1-1 0 0 0,1 0 0 0 0,0 1 0 0 0,-1-1 0 0 0,1 1 0 0 0,-1-1 0 0 0,1 1 0 0 0,-1-1 0 0 0,0 1 0 0 0,1 0 0 0 0,-1-1 0 0 0,0 1 0 0 0,1-1 0 0 0,-1 1 0 0 0,0 0 0 0 0,1 0 0 0 0,1 4 0 0 0,3 3 8 0 0,1 2 29 0 0,-4 3 38 0 0,-1 0 41 0 0,-1 3 75 0 0,-14 18 6 0 0,13-32-197 0 0,1 0 0 0 0,-1 0 0 0 0,1 0 1 0 0,-1-1-1 0 0,1 1 0 0 0,0 0 0 0 0,0 0 1 0 0,0 0-1 0 0,0 0 0 0 0,0 0 0 0 0,0 1 0 0 0,1-1 7 0 0,-1 0 0 0 0,0 0 0 0 0,0-1-1 0 0,0 1 1 0 0,0 0 0 0 0,-1 0 0 0 0,1 0 0 0 0,0 0-1 0 0,-1 0 1 0 0,1 0 0 0 0,-1 1-7 0 0,-12 12 72 0 0,11-13-63 0 0,1-1 1 0 0,-1 0-1 0 0,1 1 1 0 0,0-1-1 0 0,0 0 1 0 0,0 1-1 0 0,0-1 1 0 0,0 1-1 0 0,0 0 1 0 0,0-1-1 0 0,1 1 1 0 0,-1 0-1 0 0,0 0 1 0 0,1-1-1 0 0,-1 1 1 0 0,1 0-1 0 0,0 0-9 0 0,-3 4 66 0 0,2-5-60 0 0,0 0 1 0 0,0 0-1 0 0,-1 0 1 0 0,1 0-1 0 0,0 0 1 0 0,-1 0-1 0 0,1 0 1 0 0,-1 0-1 0 0,1-1 1 0 0,-1 1-1 0 0,1 0 1 0 0,-1-1-1 0 0,0 1 1 0 0,1-1-1 0 0,-1 0 1 0 0,0 1-1 0 0,1-1 1 0 0,-2 0-7 0 0,2 0 3 0 0,-1 0 0 0 0,0 0 0 0 0,1 0 1 0 0,-1 1-1 0 0,1-1 0 0 0,-1 1 0 0 0,1-1 1 0 0,-1 1-1 0 0,1-1 0 0 0,-1 1 0 0 0,1 0 0 0 0,0 0 1 0 0,-1-1-4 0 0,-11 7 35 0 0,-13-2-8 0 0,13 2 8 0 0,11-7-31 0 0,1 1-1 0 0,-1 0 0 0 0,1 0 0 0 0,0-1 0 0 0,-1 1 1 0 0,1 0-1 0 0,-1-1 0 0 0,1 0 0 0 0,-1 1 1 0 0,0-1-1 0 0,1 0 0 0 0,-1 0 0 0 0,1 0-3 0 0,-7 0 21 0 0,6 0-17 0 0,0 0 1 0 0,0 0-1 0 0,0 0 0 0 0,0 0 1 0 0,0 0-1 0 0,-1 0 0 0 0,1 1 1 0 0,0-1-1 0 0,0 1 0 0 0,-1 0-4 0 0,-5 4 20 0 0,7-4-17 0 0,-1 0-1 0 0,1 0 0 0 0,-1 0 0 0 0,1-1 0 0 0,-1 1 1 0 0,1 0-1 0 0,-1-1 0 0 0,1 1 0 0 0,-1-1 0 0 0,0 0 1 0 0,1 1-1 0 0,-1-1 0 0 0,0 0 0 0 0,1 0 1 0 0,-2 0-4 0 0,-71 0 49 0 0,72 0-134 0 0,-1-3-45 0 0,-8-7-11 0 0,9 7 44 0 0,2 3 1 0 0,0 0-43 0 0,0 0-128 0 0,0 0-236 0 0,0 0 382 0 0,0 0 14 0 0,0 0-13 0 0,0 0-38 0 0,0-1-8 0 0,0 1-39 0 0,0-1-43 0 0,0 1-48 0 0,0-1-54 0 0,0 0-48 0 0,0 0-43 0 0,0-1-38 0 0,0 1-139 0 0,0-1-38 0 0,0-3-1443 0 0</inkml:trace>
  <inkml:trace contextRef="#ctx0" brushRef="#br0" timeOffset="3486.76">3866 253 7344 0 0,'0'0'165'0'0,"0"0"22"0"0,0 0 9 0 0,0 0 54 0 0,0 0-58 0 0,0 2 35 0 0,0-1-198 0 0,0 0 1 0 0,0-1-1 0 0,0 1 1 0 0,0-1-1 0 0,0 1 0 0 0,0 0 1 0 0,0-1-1 0 0,1 1 1 0 0,-1-1-1 0 0,0 1 0 0 0,0-1 1 0 0,1 1-1 0 0,-1-1 1 0 0,0 1-1 0 0,1-1 0 0 0,-1 1 1 0 0,0-1-1 0 0,1 1 1 0 0,-1-1-1 0 0,1 0 0 0 0,-1 1 1 0 0,0-1-1 0 0,1 0 1 0 0,0 1-30 0 0,0-1 32 0 0,-1 1 0 0 0,1-1 1 0 0,-1 1-1 0 0,1-1 0 0 0,0 1 0 0 0,-1-1 1 0 0,1 1-1 0 0,-1-1 0 0 0,0 1 1 0 0,1-1-1 0 0,-1 1 0 0 0,1 0 1 0 0,-1-1-1 0 0,0 1 0 0 0,1 0 1 0 0,-1 0-1 0 0,0-1 0 0 0,0 1 0 0 0,0 0 1 0 0,0-1-1 0 0,1 1 0 0 0,-1 0 1 0 0,0 0-1 0 0,0-1 0 0 0,0 1-32 0 0,1 11 344 0 0,5 0 38 0 0,1 1-1 0 0,-6-2-42 0 0,0-5-124 0 0,0 0-38 0 0,6 10 247 0 0,-1-4-125 0 0,-2-2-40 0 0,3 9 87 0 0,3 12 154 0 0,-3-9-214 0 0,-4-5-112 0 0,-1-1-88 0 0,-1 1 108 0 0,5 1-35 0 0,0-3-32 0 0,-4 16 176 0 0,-2-26-216 0 0,0 1-1 0 0,1 0 1 0 0,-1 0 0 0 0,2 3-87 0 0,3 8 176 0 0,-3-11-78 0 0,0 1 0 0 0,-1 0 1 0 0,0 0-1 0 0,0 0 1 0 0,0 2-99 0 0,1 9 203 0 0,4-1-58 0 0,-1-2-43 0 0,-2 9 61 0 0,-3 14 184 0 0,0-23-206 0 0,0-5-10 0 0,-1-8-97 0 0,1 0 1 0 0,0 0-1 0 0,0 0 1 0 0,0 0-1 0 0,0 0 1 0 0,1 0-1 0 0,-1 0 1 0 0,1 0-1 0 0,-1 0 1 0 0,1 0-1 0 0,0 0-34 0 0,3 6 122 0 0,-3-7-102 0 0,0 1 1 0 0,0-1-1 0 0,0 0 0 0 0,0 1 0 0 0,0-1 0 0 0,-1 1 0 0 0,1 0 0 0 0,-1-1 1 0 0,1 1-1 0 0,-1-1 0 0 0,0 1 0 0 0,1 0 0 0 0,-1-1 0 0 0,0 1-20 0 0,0 2 37 0 0,0 0 0 0 0,0 0 0 0 0,0 0 0 0 0,1-1 0 0 0,0 1 0 0 0,-1 0 0 0 0,2 0-37 0 0,7 10 125 0 0,-7-11-33 0 0,0 1-42 0 0,-3 5-16 0 0,1-7-6 0 0,0 12 68 0 0,0-12-1 0 0,0-2-7 0 0,2 3-20 0 0,9 7-43 0 0,-3-6 36 0 0,-1-5-73 0 0,-7 1 13 0 0,3 0-42 0 0,-3 0-28 0 0,3-10-546 0 0,-1 7 378 0 0,1 1-44 0 0,-1 0 2 0 0,0 0-52 0 0,1 1-61 0 0,-1 0-70 0 0,2-1-217 0 0,-3 1 289 0 0,1 0-37 0 0,-1 0-40 0 0,0 0-40 0 0,1 0-44 0 0,-1 0-46 0 0,1-1-1550 0 0,-1 1-1210 0 0</inkml:trace>
  <inkml:trace contextRef="#ctx0" brushRef="#br0" timeOffset="4056.17">4434 695 5728 0 0,'25'0'143'0'0,"18"1"205"0"0,-30-3-269 0 0,-2 0-49 0 0,-4-1-12 0 0,-1 0 37 0 0,3-2 116 0 0,3 3 110 0 0,-7 2-98 0 0,-1-1-34 0 0,3 0 65 0 0,-1-1-64 0 0,3-2-22 0 0,-4 2-26 0 0,-2 0 6 0 0,1 1 18 0 0,0 0 44 0 0,0 0 11 0 0,0 0 40 0 0,1 1 48 0 0,1 0 50 0 0,0-1-60 0 0,1 0-65 0 0,0-1-24 0 0,4-3 16 0 0,0 1 32 0 0,1-1 109 0 0,-3 1-81 0 0,7-3 63 0 0,10 2 39 0 0,-11-1-112 0 0,1 1-2 0 0,0 3-52 0 0,1 1 16 0 0,-5-1-39 0 0,-10 2-138 0 0,0-1 0 0 0,-1 1 0 0 0,1-1 0 0 0,-1 0 1 0 0,1 1-1 0 0,-1-1 0 0 0,0 0 0 0 0,1 0 0 0 0,-1 0 0 0 0,0 0 1 0 0,1-1-22 0 0,-1 1 5 0 0,-1 1 1 0 0,0 0 0 0 0,0 0-1 0 0,1-1 1 0 0,-1 1-1 0 0,0 0 1 0 0,0 0 0 0 0,1 0-1 0 0,-1-1 1 0 0,0 1 0 0 0,1 0-1 0 0,-1 0 1 0 0,0 0 0 0 0,0 0-1 0 0,1 0 1 0 0,-1 0 0 0 0,0 0-1 0 0,1 0 1 0 0,-1 0-1 0 0,0 0 1 0 0,1 0 0 0 0,-1 0-1 0 0,0 0 1 0 0,1 0 0 0 0,-1 0-1 0 0,0 0-5 0 0,21 0 43 0 0,-20 0-41 0 0,-1 0 1 0 0,0 0-1 0 0,1 0 1 0 0,-1 0-1 0 0,0 0 1 0 0,1 0-1 0 0,-1 0 1 0 0,0 0-1 0 0,1 0 1 0 0,-1 0-1 0 0,0 0 0 0 0,1 0 1 0 0,-1 0-1 0 0,0 0 1 0 0,0 0-1 0 0,1-1 1 0 0,-1 1-1 0 0,0 0 1 0 0,1 0-1 0 0,-1 0 1 0 0,0-1-1 0 0,0 1 1 0 0,1 0-1 0 0,-1 0 0 0 0,0 0 1 0 0,0-1-3 0 0,1 1 0 0 0,13-11 67 0 0,-7 9-87 0 0,0 2-60 0 0,-7 0 122 0 0,3-2 72 0 0,7-9 120 0 0,-7 8 20 0 0,-3 3-110 0 0,0-2-75 0 0,0-6-25 0 0,0-13 19 0 0,-1-6-63 0 0,1 27 0 0 0,0 0 0 0 0,-1 0 0 0 0,1-1 0 0 0,0 1 0 0 0,0 0 0 0 0,0 0 0 0 0,0 0 0 0 0,0-1 0 0 0,0 1 0 0 0,0 0 0 0 0,0 0 0 0 0,0 0 0 0 0,0 0 0 0 0,0-1 0 0 0,-1 1 0 0 0,1 0 0 0 0,0 0 0 0 0,0 0 0 0 0,0 0 0 0 0,0 0 0 0 0,0 0 0 0 0,0-1 0 0 0,-1 1 0 0 0,1 0 0 0 0,0 0 0 0 0,0 0 0 0 0,0 0 0 0 0,-1 0 0 0 0,1 0 0 0 0,0 0 0 0 0,0 0 0 0 0,0 0 0 0 0,0 0 0 0 0,-1 0 0 0 0,1 0 0 0 0,0 0 0 0 0,-7-3 0 0 0,2-11 0 0 0,-9-1 0 0 0,8 9-3 0 0,-13-13-176 0 0,13 15 146 0 0,-7-1-42 0 0,8-2 61 0 0,5 7 14 0 0,0-1 0 0 0,0 1 0 0 0,-1-1 0 0 0,1 1 0 0 0,0-1 0 0 0,-1 1 0 0 0,1 0 0 0 0,0-1 0 0 0,-1 1 0 0 0,1 0 0 0 0,0-1 0 0 0,-1 1 0 0 0,1 0 0 0 0,-1-1 0 0 0,1 1 0 0 0,0 0 0 0 0,-1 0 0 0 0,1 0 0 0 0,-1-1 0 0 0,1 1 0 0 0,-1 0 0 0 0,1 0 0 0 0,-1 0 0 0 0,1 0 0 0 0,-1 0 0 0 0,1 0 0 0 0,-1 0 0 0 0,1 0 0 0 0,-1 0 0 0 0,1 0 0 0 0,-1 0 0 0 0,0 0 0 0 0,1 0 0 0 0,-1 0 0 0 0,0 1 0 0 0,1-2 0 0 0,-1 1 0 0 0,0 0 0 0 0,1 0 0 0 0,-1 0 0 0 0,0 0 0 0 0,1 0 0 0 0,-1 0 0 0 0,0-1 0 0 0,1 1 0 0 0,-1 0 0 0 0,0-1 0 0 0,1 1 0 0 0,-1 0 0 0 0,1-1 0 0 0,-1 1 0 0 0,1-1 0 0 0,-1 1 0 0 0,1-1 0 0 0,-1 1 0 0 0,1-1 0 0 0,-1 1 0 0 0,1-1 0 0 0,0 0 0 0 0,-1 1 0 0 0,1-1 0 0 0,-1 1 0 0 0,1-1 0 0 0,0 1 0 0 0,-1-1 0 0 0,1 1 0 0 0,-1-1 0 0 0,1 1 0 0 0,-1-1 0 0 0,0 1 0 0 0,1 0 0 0 0,-1-1 0 0 0,1 1 0 0 0,-1 0 0 0 0,0-1 0 0 0,1 1 0 0 0,-1 0 0 0 0,0 0 0 0 0,1 0 0 0 0,-1 0 0 0 0,0 0 0 0 0,1-1 0 0 0,-1 1 0 0 0,0 0 0 0 0,1 1 0 0 0,-1-1 0 0 0,-32 0-1 0 0,16 0 70 0 0,15 0-59 0 0,1 0 1 0 0,-1 0-1 0 0,0 1 1 0 0,1-1-1 0 0,-1 1 1 0 0,1-1-1 0 0,-1 1 1 0 0,1-1-1 0 0,-1 1 1 0 0,1 0-1 0 0,0 0 1 0 0,-1 0-11 0 0,0 0 11 0 0,1 0 0 0 0,-1 0 0 0 0,0 0 1 0 0,0 0-1 0 0,1-1 0 0 0,-1 1 0 0 0,0 0 0 0 0,0-1 0 0 0,0 1 0 0 0,0-1 0 0 0,0 0 1 0 0,-1 0-12 0 0,-13 3 16 0 0,1 10-16 0 0,3 0 0 0 0,1 0 0 0 0,1 0 0 0 0,-5 9 0 0 0,3-1-1 0 0,10-17 4 0 0,0 0 0 0 0,-1 0-1 0 0,1 0 1 0 0,-1 0 0 0 0,0 0 0 0 0,-1 1-3 0 0,2-4 5 0 0,1 1 1 0 0,-1 0 0 0 0,1 0 0 0 0,-1 0 0 0 0,1 0 0 0 0,0 0-1 0 0,0 0 1 0 0,0 0 0 0 0,0 1 0 0 0,0-1 0 0 0,1 0 0 0 0,-1 0-1 0 0,1 1 1 0 0,-1-1-6 0 0,-2 11 15 0 0,-2 3 39 0 0,3-13-32 0 0,1 0-1 0 0,0 1 1 0 0,0-1-1 0 0,0 0 1 0 0,0 1-1 0 0,1-1 1 0 0,-1 1-1 0 0,1 1-21 0 0,-2 12 136 0 0,-5 5-8 0 0,1 1-10 0 0,8-7-5 0 0,4-3 39 0 0,3 1-1 0 0,-2-3-28 0 0,-3-2-12 0 0,-2-1 15 0 0,-1 3 42 0 0,0-3-21 0 0,2-2-43 0 0,2 0-23 0 0,4 0-7 0 0,-1 0 5 0 0,-2 4 41 0 0,-4-4-63 0 0,8 9 111 0 0,-7-12-132 0 0,1 0 0 0 0,-1 0 0 0 0,0 0 1 0 0,1-1-1 0 0,-1 1 0 0 0,1-1 0 0 0,0 0 0 0 0,0 0 0 0 0,4 1-36 0 0,6 1 145 0 0,1-2 50 0 0,-8-2-102 0 0,1 1 0 0 0,-1 0 0 0 0,1 1-1 0 0,5 1-92 0 0,-5 0 79 0 0,0-1 0 0 0,0-1-1 0 0,1 0 1 0 0,7 1-79 0 0,23-2 204 0 0,-1 1-28 0 0,-13-1-95 0 0,-5-1-49 0 0,-3-2-43 0 0,7-3 11 0 0,-18 4 0 0 0,0 1 0 0 0,1-1 0 0 0,-1 1 0 0 0,0 1 0 0 0,5-1 0 0 0,4 1 0 0 0,-7 1 0 0 0,0-1 0 0 0,0-1 0 0 0,-1 1 0 0 0,1-1 0 0 0,1-1 0 0 0,-2 0-44 0 0,3 0 66 0 0,5-3 41 0 0,-9 4-89 0 0,-1 0-45 0 0,0 0-34 0 0,0 1-50 0 0,0-1-57 0 0,0 1-66 0 0,-2 0 12 0 0,1 0-44 0 0,-1 0-41 0 0,0 0-36 0 0,2 0-256 0 0,-1-1-60 0 0,1 0-50 0 0,0 0-34 0 0,7-3-1418 0 0,7-5-1263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26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380 490 5728 0 0,'0'0'166'0'0,"0"-3"-6"0"0,0-3-130 0 0,-3 4-30 0 0,-4-5 12 0 0,-1-7 62 0 0,4 8 61 0 0,-3-1 153 0 0,7 7-288 0 0,-3-3 545 0 0,3 3 21 0 0,-2 0-33 0 0,-3 0-375 0 0,-6-5 399 0 0,6 2-359 0 0,2 1-90 0 0,1-1-96 0 0,0 2 129 0 0,0 0-34 0 0,-1-1 25 0 0,-1 2-75 0 0,-1 1-47 0 0,2-1 54 0 0,-6 1 53 0 0,-5 6 237 0 0,11-4-297 0 0,0 0-54 0 0,0-1 93 0 0,1-1-36 0 0,-5 0-8 0 0,1 0-12 0 0,0 2-19 0 0,1 1 0 0 0,0 0 0 0 0,0 0 0 0 0,0 1 0 0 0,1-1 0 0 0,-1 1 0 0 0,-2 4-21 0 0,1-2 15 0 0,0-1 1 0 0,0 1-1 0 0,-1-1 0 0 0,1 0 1 0 0,-3 0-16 0 0,4-2 0 0 0,3-3 1 0 0,-1 0 1 0 0,1 1-1 0 0,0-1 1 0 0,0 1-1 0 0,0-1 1 0 0,1 1-1 0 0,-1 0 1 0 0,0 1-2 0 0,-6 15 38 0 0,8-16-31 0 0,-1 0 1 0 0,1 0-1 0 0,-1 1 0 0 0,0-1 0 0 0,0 0 0 0 0,0 0 0 0 0,0 0 0 0 0,-1 0 0 0 0,1 0 0 0 0,0 0 1 0 0,-1-1-1 0 0,1 1-7 0 0,-17 16 74 0 0,-13 12-19 0 0,1 1-71 0 0,26-27-1 0 0,1 0 1 0 0,0 1-1 0 0,0-1 1 0 0,0 1-1 0 0,0 0 0 0 0,1 0 1 0 0,0 0-1 0 0,-1 1 17 0 0,-5 14-52 0 0,-3-4-12 0 0,8 0 48 0 0,3-6 61 0 0,0 1 58 0 0,1 3 111 0 0,-1-13-199 0 0,0 0-1 0 0,0-1 1 0 0,0 1-1 0 0,1 0 1 0 0,-1-1-1 0 0,0 1 1 0 0,0-1-1 0 0,1 1 1 0 0,-1 0-1 0 0,1-1 1 0 0,-1 1-1 0 0,0-1 1 0 0,1 1-1 0 0,-1-1 1 0 0,1 1-15 0 0,7 1 108 0 0,-3 1 132 0 0,3 3-161 0 0,8-1 150 0 0,3-3 34 0 0,-4-2-121 0 0,-13 0-127 0 0,9-2 87 0 0,2-4 10 0 0,-1 0 6 0 0,0 4-4 0 0,3 0 80 0 0,4-5-20 0 0,-9 3-68 0 0,8-2 114 0 0,-5 2-88 0 0,4-4-15 0 0,4-5-72 0 0,-17 11-45 0 0,0 0-1 0 0,0-1 1 0 0,0 1 0 0 0,0-1-1 0 0,0 0 1 0 0,1-1 0 0 0,-3 1 0 0 0,2 1 0 0 0,-1 0 0 0 0,0-1 0 0 0,0 1 0 0 0,1 0 0 0 0,0 0 0 0 0,0 1-2 0 0,-1-1 1 0 0,1 0-1 0 0,-1 0 0 0 0,0-1 0 0 0,0 1 0 0 0,1-2 2 0 0,4-3-17 0 0,-5 4 11 0 0,0 0 0 0 0,0 0 0 0 0,0-1 0 0 0,0 1 0 0 0,0-1 0 0 0,0 0 6 0 0,2-9 0 0 0,6 8 10 0 0,4-24 54 0 0,-12 25-55 0 0,-3-2 11 0 0,0-16 5 0 0,0 8-14 0 0,0-19 42 0 0,0 20-71 0 0,0 10-63 0 0,0 3 0 0 0,0 0-11 0 0,0 3 12 0 0,0 19 28 0 0,2-8 53 0 0,4 1 82 0 0,-1-6-42 0 0,-4-7-32 0 0,0-1-1 0 0,-1 1 1 0 0,1 0-1 0 0,-1-1 1 0 0,1 1 0 0 0,-1 0-1 0 0,0 0 1 0 0,1-1 0 0 0,-1 1-1 0 0,0 0 1 0 0,0 0 0 0 0,0 0-1 0 0,-1-1 1 0 0,1 1 0 0 0,0 0-1 0 0,-1 0 1 0 0,1 0-9 0 0,-2 12 4 0 0,2-13-11 0 0,0 1-1 0 0,0 0 0 0 0,1 0 0 0 0,-1-1 0 0 0,0 1 0 0 0,1-1 0 0 0,0 1 0 0 0,-1 0 0 0 0,1 0 8 0 0,5 6-67 0 0,-2-1 14 0 0,-2-2-11 0 0,-1 2-23 0 0,0 3-42 0 0,-1-2 135 0 0,0 5 49 0 0,2-3 77 0 0,3 4-45 0 0,-1-1-10 0 0,3 3 35 0 0,9 15-86 0 0,10 16-26 0 0,-23-33-23 0 0,-3-9-71 0 0,0-2 40 0 0,0 4-22 0 0,0-4-63 0 0,0-3-138 0 0,0 0-62 0 0,2-3-11 0 0,11-10-2 0 0</inkml:trace>
  <inkml:trace contextRef="#ctx0" brushRef="#br0" timeOffset="338.17">664 79 7488 0 0,'0'0'217'0'0,"0"0"20"0"0,0 0-65 0 0,0 0-38 0 0,3 3-6 0 0,-1 0-92 0 0,15 13 159 0 0,-13-10-156 0 0,-1-2-37 0 0,7 20 95 0 0,-5-13-34 0 0,1 1 58 0 0,4 7 39 0 0,-4 7 7 0 0,4-5 10 0 0,-5 8 40 0 0,6 2 21 0 0,-6 1 2 0 0,11 34 224 0 0,-3-29-265 0 0,0 2 50 0 0,-9-21-123 0 0,-2-11-55 0 0,0 1 0 0 0,0-1 0 0 0,0 1 0 0 0,1-1 0 0 0,1 1-71 0 0,2 6 112 0 0,10 29 379 0 0,-10-27-325 0 0,-5-13-140 0 0,-1 0 26 0 0,1 0 0 0 0,0-1 0 0 0,-1 1 0 0 0,0 0 0 0 0,0 0 1 0 0,0 0-1 0 0,0-1 0 0 0,0 3-52 0 0,0-4 40 0 0,-1 1 0 0 0,1 0 1 0 0,0 0-1 0 0,0 0 0 0 0,1 0 0 0 0,-1 0 1 0 0,0-1-1 0 0,1 1 0 0 0,-1 0 0 0 0,1 0 1 0 0,0 1-41 0 0,12 21 378 0 0,-6-12-215 0 0,-1 0-42 0 0,-5-9-72 0 0,0 0-1 0 0,0 0 1 0 0,0 1-1 0 0,-1-1 1 0 0,1 1-1 0 0,-1-1 1 0 0,0 0-1 0 0,0 1 1 0 0,0 1-49 0 0,-1 10 134 0 0,0-5-87 0 0,1-7 30 0 0,0-3-10 0 0,0 2-3 0 0,0-1-56 0 0,-1 6 20 0 0,4 1 53 0 0,1-4-77 0 0,0-1-22 0 0,-1 1-37 0 0,-1-2-118 0 0,-1-2-74 0 0,-1 0-336 0 0,0 0-32 0 0,0 0-7 0 0</inkml:trace>
  <inkml:trace contextRef="#ctx0" brushRef="#br0" timeOffset="938.94">1532 537 5640 0 0,'0'0'124'0'0,"-3"0"17"0"0,-3 0-83 0 0,3-1 31 0 0,-2-8-1 0 0,-13-10 48 0 0,16 18-133 0 0,-1 0 99 0 0,-1 0 43 0 0,0 1 38 0 0,-11 0 512 0 0,8 1-440 0 0,2 0-81 0 0,3-1-132 0 0,0 1-37 0 0,-11 10 315 0 0,10-9-86 0 0,0-1-85 0 0,0 0-54 0 0,-1-1-50 0 0,0 0-14 0 0,2 1 37 0 0,-12 10 144 0 0,-8 11 53 0 0,14-13-132 0 0,2-1 39 0 0,3-2-136 0 0,0 0 1 0 0,-1 0 0 0 0,0 0-1 0 0,-1 0 1 0 0,1 0 0 0 0,-2 0-37 0 0,3-1 38 0 0,-1 0 0 0 0,1 0 0 0 0,-1 1 0 0 0,1 0 0 0 0,1-1 0 0 0,-1 1 0 0 0,1 0 0 0 0,-1 5-38 0 0,1-6 25 0 0,-4 13 102 0 0,0 1-26 0 0,3-8-42 0 0,-3 25 213 0 0,3-28-227 0 0,-6 14 47 0 0,9-21-83 0 0,0 0 0 0 0,0 0 0 0 0,0 0 0 0 0,0 0 0 0 0,0 0 1 0 0,0 0-1 0 0,0 0 0 0 0,0 0 0 0 0,0 0 0 0 0,0 0 0 0 0,1 0 1 0 0,-1 0-1 0 0,1 1-9 0 0,4 6 62 0 0,0 2 38 0 0,-2 4 51 0 0,0 1 27 0 0,7-1 27 0 0,-7-12-19 0 0,-1 3-17 0 0,-1-1-67 0 0,1 2-7 0 0,9-5 9 0 0,0 0 16 0 0,-7-1-78 0 0,-1 0 0 0 0,0 0-1 0 0,0 0 1 0 0,0 0 0 0 0,1 0-1 0 0,-1 0 1 0 0,0-1 0 0 0,0 0-1 0 0,0 1 1 0 0,1-2-42 0 0,52-25 638 0 0,-17 7-279 0 0,-36 18-355 0 0,0 0 0 0 0,0 0 0 0 0,0 0 0 0 0,0-1 0 0 0,-1 1 0 0 0,1-1 0 0 0,1-1-4 0 0,17-24-16 0 0,-3 5-30 0 0,-5 13 52 0 0,-8-12 84 0 0,6 12 0 0 0,-6-14-22 0 0,1 11-52 0 0,-5 12-16 0 0,0-1 0 0 0,0 1 0 0 0,-1 0-1 0 0,1-1 1 0 0,0 1 0 0 0,-1-1 0 0 0,1 1 0 0 0,-1-1-1 0 0,0 1 1 0 0,1-1 0 0 0,-1 0 0 0 0,0 1 0 0 0,0-1 0 0 0,0 0 0 0 0,0 1 0 0 0,0-1 0 0 0,1 0 0 0 0,-1 0 0 0 0,1 0 0 0 0,-1 1 0 0 0,1-1 0 0 0,-1 0 0 0 0,1 1 0 0 0,0-1 0 0 0,0 1 0 0 0,0-1 0 0 0,0 0 0 0 0,0 1 0 0 0,0-1 0 0 0,0 1 0 0 0,0-1 0 0 0,-1 1 0 0 0,1-1 0 0 0,0 0 0 0 0,-1 1 0 0 0,1-1 0 0 0,-1 0 0 0 0,0 0 0 0 0,1 1 0 0 0,-1-1 0 0 0,0 0 0 0 0,0 1 0 0 0,0 0 0 0 0,0 1 0 0 0,0-1 0 0 0,0 0 0 0 0,0 0 0 0 0,0 1 0 0 0,0-1 1 0 0,0 0-1 0 0,1 0 0 0 0,-1 1 0 0 0,0-1 0 0 0,1 0 0 0 0,-1 1 0 0 0,0-1 0 0 0,1 0 0 0 0,-1 1 1 0 0,1-1-1 0 0,-1 1 0 0 0,1-1 0 0 0,-1 1 0 0 0,1-1 0 0 0,-1 1 0 0 0,1-1 0 0 0,0 1 1 0 0,-1-1-1 0 0,1 1-1 0 0,-1 0 0 0 0,1-1 1 0 0,-1 1-1 0 0,1 0 0 0 0,-1-1 1 0 0,1 1-1 0 0,-1-1 1 0 0,0 1-1 0 0,1 0 0 0 0,-1-1 1 0 0,0 1-1 0 0,1-1 0 0 0,-1 1 1 0 0,0-1-1 0 0,1 1 1 0 0,-1-1-1 0 0,0 0 0 0 0,0 1 1 0 0,0-1-1 0 0,0 1 0 0 0,0-1 1 0 0,1 1-1 0 0,-1-1 1 0 0,0 0 0 0 0,0-2-66 0 0,0 3-34 0 0,0 0-10 0 0,2-2 16 0 0,9-9 60 0 0,-9 8-46 0 0,-2 3-11 0 0,3 3 15 0 0,10 8-15 0 0,0-6 31 0 0,-7 5 50 0 0,4-4 10 0 0,6 23 0 0 0,-7-9-1 0 0,-7-15-1 0 0,0 0 1 0 0,0 0-1 0 0,0-1 0 0 0,1 1 0 0 0,0 0 0 0 0,0-1 1 0 0,0 0-1 0 0,2 2 2 0 0,-2-3-13 0 0,0 1 0 0 0,-1 0 0 0 0,1 0 1 0 0,-1 0-1 0 0,0 0 0 0 0,0 0 0 0 0,0 1 0 0 0,0 1 13 0 0,9 16-68 0 0,-8-17 60 0 0,0 1-1 0 0,-1-1 0 0 0,1 1 1 0 0,-1-1-1 0 0,0 1 1 0 0,0 0-1 0 0,0 2 9 0 0,0-1-4 0 0,0 0 1 0 0,0 0 0 0 0,4 7 3 0 0,-3-7-1 0 0,0 1 0 0 0,0-1 0 0 0,-1 1 1 0 0,0 0-1 0 0,0 0 0 0 0,-1 0 0 0 0,0 8 1 0 0,0 13 7 0 0,-2 18-7 0 0,0-4 23 0 0,1 17 233 0 0,-3-36-106 0 0,1-21-132 0 0,1 0 0 0 0,0 0 0 0 0,-1 0-1 0 0,1 0 1 0 0,-1-1 0 0 0,0 1 0 0 0,-1 0-18 0 0,-3 6 66 0 0,0 1 34 0 0,1 1 18 0 0,4-9-92 0 0,0 0-1 0 0,0 0 1 0 0,0 1 0 0 0,0-1 0 0 0,-1 0 0 0 0,1 0 0 0 0,-1 0 0 0 0,0 0 0 0 0,1 0-26 0 0,-2 0 34 0 0,1 1 1 0 0,0 0-1 0 0,0 0 1 0 0,1 0 0 0 0,-1 0-1 0 0,0 1-34 0 0,1-2 17 0 0,0 0 0 0 0,1 0 1 0 0,-1 0-1 0 0,0-1 0 0 0,-1 1 0 0 0,1 0 0 0 0,0-1 0 0 0,0 1 1 0 0,-1-1-1 0 0,1 1 0 0 0,-1-1 0 0 0,0 1 0 0 0,0-1-17 0 0,-11 5 92 0 0,3-2-34 0 0,-12 5 27 0 0,14-4-52 0 0,7-3-25 0 0,0-1 0 0 0,-1 0 0 0 0,1 0 0 0 0,0-1 0 0 0,-1 1-1 0 0,1 0 1 0 0,-1 0 0 0 0,1-1 0 0 0,-1 1 0 0 0,0-1-1 0 0,1 1 1 0 0,-1-1 0 0 0,1 0 0 0 0,-1 0 0 0 0,0 1 0 0 0,0-1-8 0 0,1 0 7 0 0,-1 0 0 0 0,0 0 1 0 0,1 0-1 0 0,-1 1 1 0 0,1-1-1 0 0,-1 0 0 0 0,1 1 1 0 0,-1-1-1 0 0,1 1 1 0 0,-1 0-1 0 0,1 0 0 0 0,-1-1 1 0 0,1 1-8 0 0,-12 6 36 0 0,-12-4-23 0 0,4-3-32 0 0,6-1-30 0 0,2-1 8 0 0,3-4-63 0 0,2 1-12 0 0,7 5-27 0 0,-1-1 34 0 0,0 0-20 0 0,0 0 96 0 0,1 1 45 0 0,-2-2 101 0 0,-2 1 151 0 0,4 0-215 0 0,0 0-47 0 0,0 1-46 0 0,-1-1-51 0 0,1 0-61 0 0,0 0-70 0 0,0 0-21 0 0,0 0-61 0 0,-1 0-64 0 0,1 0-71 0 0,0 0-75 0 0,-1-1-80 0 0,0 1-86 0 0,1-1-91 0 0,-3-2-936 0 0,-5-5-1002 0 0</inkml:trace>
  <inkml:trace contextRef="#ctx0" brushRef="#br0" timeOffset="1385.98">2368 521 6072 0 0,'0'0'133'0'0,"0"0"23"0"0,-3-2 12 0 0,-10-9-23 0 0,0 8-67 0 0,11 4 0 0 0,-1 1 86 0 0,-12 8 160 0 0,3-7-34 0 0,7 0-2 0 0,0 2-182 0 0,-11 10 196 0 0,13-11-249 0 0,1-2-42 0 0,-6 7 150 0 0,1 0-45 0 0,-6 15 99 0 0,9-16-139 0 0,0 7 44 0 0,5 6-36 0 0,0-12-48 0 0,-1 34 189 0 0,0-7-73 0 0,0-35-141 0 0,0 1 1 0 0,0 0-1 0 0,0-1 0 0 0,0 1 1 0 0,0 0-1 0 0,1-1 0 0 0,-1 1 1 0 0,1 0-1 0 0,-1-1 1 0 0,1 1-1 0 0,0-1 0 0 0,-1 1 1 0 0,1-1-1 0 0,0 1 0 0 0,1 0-11 0 0,3 6 53 0 0,0 2 23 0 0,-5-8-57 0 0,1 1-1 0 0,1-1 0 0 0,-1 0 1 0 0,0 0-1 0 0,1 0 0 0 0,-1 1 0 0 0,1-2 1 0 0,-1 1-1 0 0,1 0-18 0 0,6 6 65 0 0,-5-5-31 0 0,0 1 0 0 0,0-1 1 0 0,0 0-1 0 0,1 0 0 0 0,0 0 1 0 0,0-1-35 0 0,27 14 321 0 0,-27-15-258 0 0,1 0 0 0 0,-1 0-1 0 0,0 0 1 0 0,1-1 0 0 0,-1 1 0 0 0,0-1 0 0 0,1 0-1 0 0,-1 0 1 0 0,4-1-63 0 0,8 0 234 0 0,-3-1-49 0 0,2-5 28 0 0,-3 1-59 0 0,-2 2-22 0 0,-4 3-98 0 0,10-5 102 0 0,-12 5-81 0 0,1-1 0 0 0,-1 0 1 0 0,1 0-1 0 0,-1-1 0 0 0,0 1 0 0 0,0-1 0 0 0,0 0 1 0 0,1-1-56 0 0,13-11 199 0 0,6 1 26 0 0,-14 7-1 0 0,11-15 0 0 0,-13 12-38 0 0,0-1-153 0 0,6-11-73 0 0,-13 20 26 0 0,0-1 0 0 0,0 1 1 0 0,0 0-1 0 0,0 0 0 0 0,-1 0 1 0 0,1-1-1 0 0,-1 1 0 0 0,1-1 1 0 0,-1-1 13 0 0,1-10-55 0 0,-3-21 25 0 0,2 33 31 0 0,-1-1 1 0 0,1 1-1 0 0,-1 0 1 0 0,0 0-1 0 0,0 0 1 0 0,0-1-1 0 0,0 1 1 0 0,0 0-1 0 0,0 0 1 0 0,0 0-1 0 0,-1 1 1 0 0,1-1-1 0 0,-2-1-1 0 0,-10-13 70 0 0,13 15-65 0 0,-1 0 1 0 0,0 0-1 0 0,1 0 1 0 0,-1 0-1 0 0,0 0 1 0 0,0 0-1 0 0,1 0 1 0 0,-1 0-1 0 0,0 0 1 0 0,0 0-1 0 0,0 0 1 0 0,0 1-1 0 0,-1-1 1 0 0,1 0-1 0 0,0 1 1 0 0,0-1-1 0 0,0 1 1 0 0,-1-1-1 0 0,1 1 1 0 0,0 0-1 0 0,0-1 1 0 0,-1 1-6 0 0,0 0 0 0 0,-1-1 0 0 0,1 0 1 0 0,0 1-1 0 0,0-1 1 0 0,0 0-1 0 0,0 0 1 0 0,0 0-1 0 0,0 0 1 0 0,1-1-1 0 0,-1 1 1 0 0,0-1-1 0 0,-1 0 0 0 0,-10-8-193 0 0,-8 4-154 0 0,8 4 170 0 0,-2-4-42 0 0,5 2 60 0 0,2 2 13 0 0,0 1-16 0 0,-1 0-48 0 0,-80 1-1051 0 0,70 0 845 0 0</inkml:trace>
  <inkml:trace contextRef="#ctx0" brushRef="#br0" timeOffset="2001.48">2778 505 7368 0 0,'0'0'165'0'0,"0"0"22"0"0,0 0 10 0 0,3-2-16 0 0,10-9-143 0 0,-1 8 17 0 0,1 3 116 0 0,-9 1-49 0 0,-4-1-116 0 0,0 0 1 0 0,0-1-1 0 0,0 1 0 0 0,0 0 1 0 0,0 0-1 0 0,0 0 1 0 0,0 0-1 0 0,0 0 0 0 0,1 0 1 0 0,-1 0-1 0 0,0 0 1 0 0,0 0-1 0 0,0 0 0 0 0,0 0 1 0 0,0 0-1 0 0,0 0 1 0 0,0 0-1 0 0,0 0 1 0 0,0 0-1 0 0,0 1 0 0 0,0-1 1 0 0,1 0-1 0 0,-1 0 1 0 0,0 0-1 0 0,0 0 0 0 0,0 0 1 0 0,0 0-1 0 0,0 0 1 0 0,0 0-1 0 0,0 0 0 0 0,0 0 1 0 0,0 0-1 0 0,0 0 1 0 0,0 0-1 0 0,0 0 0 0 0,0 0 1 0 0,0 1-1 0 0,0-1 1 0 0,0 0-1 0 0,0 0 1 0 0,1 0-1 0 0,-1 0 0 0 0,0 0 1 0 0,0 0-1 0 0,0 0 1 0 0,0 0-1 0 0,0 0 0 0 0,0 0 1 0 0,0 0-1 0 0,0 1 1 0 0,0-1-1 0 0,0 0 0 0 0,-1 0 1 0 0,1 0-1 0 0,0 0 1 0 0,0 0-1 0 0,0 0-6 0 0,0 1 16 0 0,0-1 0 0 0,0 0-1 0 0,0 1 1 0 0,0-1 0 0 0,0 1 0 0 0,0-1-1 0 0,0 1 1 0 0,0-1 0 0 0,0 0 0 0 0,1 1-1 0 0,-1-1 1 0 0,0 1 0 0 0,0-1 0 0 0,0 0-1 0 0,0 1 1 0 0,1-1 0 0 0,-1 1 0 0 0,0-1-1 0 0,0 0 1 0 0,1 1 0 0 0,-1-1-1 0 0,0 0 1 0 0,1 0 0 0 0,-1 1 0 0 0,0-1-1 0 0,1 0 1 0 0,-1 0 0 0 0,0 1 0 0 0,1-1-1 0 0,-1 0 1 0 0,1 0-16 0 0,5 5 235 0 0,0 6-5 0 0,5-5-58 0 0,-10-6-161 0 0,0 1 0 0 0,0-1 0 0 0,0 1 0 0 0,0-1 0 0 0,0 1 1 0 0,0-1-1 0 0,0 1 0 0 0,0 0 0 0 0,0-1 0 0 0,0 1 0 0 0,-1 0 0 0 0,1 0 0 0 0,0 0 0 0 0,0 0 1 0 0,-1 0-1 0 0,1 0-11 0 0,4 9 111 0 0,-4-7-91 0 0,0-1 1 0 0,0 0-1 0 0,0 0 0 0 0,0 1 0 0 0,1-1 0 0 0,-1 0 1 0 0,1 0-1 0 0,0-1 0 0 0,-1 1-20 0 0,18 16 132 0 0,10 9 65 0 0,-16-8-27 0 0,-8-9-62 0 0,-4-8-83 0 0,0 1-1 0 0,0-1 0 0 0,0 0 1 0 0,0 0-1 0 0,1 0 1 0 0,-1 0-1 0 0,1 0 0 0 0,-1 0 1 0 0,1 0-25 0 0,11 14 169 0 0,-10-11-123 0 0,-3-4-34 0 0,0-1 0 0 0,1 1 0 0 0,-1-1-1 0 0,0 1 1 0 0,1 0 0 0 0,-1-1-1 0 0,0 1 1 0 0,1-1 0 0 0,-1 1-1 0 0,1-1 1 0 0,-1 1 0 0 0,1-1-1 0 0,-1 1 1 0 0,1-1 0 0 0,-1 1-1 0 0,1-1 1 0 0,-1 0 0 0 0,1 1-1 0 0,0-1 1 0 0,-1 0 0 0 0,1 1-1 0 0,0-1-11 0 0,4 2 48 0 0,-4-1-37 0 0,0 0 1 0 0,0-1-1 0 0,0 1 1 0 0,-1 0-1 0 0,1-1 1 0 0,0 1-1 0 0,0 0 1 0 0,0 0 0 0 0,-1 0-1 0 0,1 0 1 0 0,-1 0-1 0 0,1 0 1 0 0,-1 0-1 0 0,1 0 1 0 0,-1 0-1 0 0,1 1-11 0 0,5 9 168 0 0,-4-10 17 0 0,-1 0-101 0 0,1 0-86 0 0,0 0-123 0 0,0 0-49 0 0,0 0 158 0 0,-2 0 55 0 0,1-1 33 0 0,-1 1 39 0 0,0 0 46 0 0,1 0 11 0 0,-1-1 37 0 0,0 1 42 0 0,0 1 43 0 0,0-1 47 0 0,0 0 50 0 0,0 0 53 0 0,0 1 56 0 0,-2-5-429 0 0,-9-7-3 0 0,6 6 9 0 0,-1 4-44 0 0,2-1-14 0 0,-12-28-4 0 0,5 6 91 0 0,10 18-32 0 0,-1 1-1 0 0,1-1 0 0 0,-1 0 1 0 0,1 0-1 0 0,1 0 1 0 0,-1-3-70 0 0,1-1 69 0 0,0 0-75 0 0,0 2-59 0 0,0 0-63 0 0,3 1-21 0 0,0 3 111 0 0,-1 1 0 0 0,9-22-38 0 0,-9 19 76 0 0,0 2 0 0 0,23-20 0 0 0,-22 20 0 0 0,0 1 0 0 0,0 0 0 0 0,0-1 0 0 0,0 1 0 0 0,1 0 1 0 0,0 0-1 0 0,0 0-3 0 0,-1 1 1 0 0,1-1-1 0 0,-1-1 1 0 0,0 1 0 0 0,0 0-1 0 0,1-2 3 0 0,0 1-13 0 0,0-1 0 0 0,1 1-1 0 0,-1 0 1 0 0,1 1 0 0 0,0-1-1 0 0,0 1 1 0 0,-1 0 0 0 0,3-1 13 0 0,13-6-44 0 0,-20 9 43 0 0,10-4-72 0 0,-1-1 0 0 0,-1 0 0 0 0,1-1 1 0 0,0 0 72 0 0,-6 3-174 0 0,1 2 56 0 0,5 2-96 0 0,-7-1 82 0 0,3 0-78 0 0,6 0-132 0 0,-8 0 193 0 0,0 0-57 0 0,0 0 12 0 0,-1 0-49 0 0,0 0-55 0 0,1 0-64 0 0,-2 0 43 0 0,1 0-42 0 0,1 0-468 0 0,1 0-310 0 0,2 0-731 0 0</inkml:trace>
  <inkml:trace contextRef="#ctx0" brushRef="#br0" timeOffset="2271.17">3456 474 6648 0 0,'0'0'149'0'0,"0"0"23"0"0,3 2 12 0 0,11 19-42 0 0,-2 3-93 0 0,-12-24-49 0 0,3 16-22 0 0,-3-8 44 0 0,3 0 63 0 0,-1-4 12 0 0,1 3 61 0 0,1 0 49 0 0,-1-1 47 0 0,0-1 43 0 0,4-1 92 0 0,-7-4-364 0 0,1 0-1 0 0,-1 1 1 0 0,1-1-1 0 0,-1 0 1 0 0,0 1-1 0 0,1-1 1 0 0,-1 0-1 0 0,1 1 1 0 0,-1-1-1 0 0,0 0 1 0 0,1 1-1 0 0,-1-1 1 0 0,0 0-1 0 0,0 1 1 0 0,1-1-1 0 0,-1 1 1 0 0,0-1-1 0 0,0 1 1 0 0,0-1-1 0 0,1 1 1 0 0,-1-1-1 0 0,0 1 1 0 0,0-1 0 0 0,0 1-1 0 0,0-1 1 0 0,0 1-1 0 0,0-1 1 0 0,0 1-1 0 0,0-1 1 0 0,0 1-1 0 0,0-1 1 0 0,-1 1-25 0 0,1 1 48 0 0,1 9 288 0 0,0 12 629 0 0,1-16-658 0 0,0-1-70 0 0,1 0-100 0 0,-1-3-116 0 0,1 0-38 0 0,-1-1 269 0 0,-2 1-10 0 0,0 5-85 0 0,0-1-90 0 0,0 4 38 0 0,0-8-10 0 0</inkml:trace>
  <inkml:trace contextRef="#ctx0" brushRef="#br0" timeOffset="2440.08">3378 1 8928 0 0,'-3'0'200'0'0,"-8"0"33"0"0,9 0 14 0 0,2 0 11 0 0,0 0 45 0 0,0 0 17 0 0,0 0 7 0 0,0 0-140 0 0,0 0-90 0 0,0 0-68 0 0,0 0-38 0 0,0 0-27 0 0,0 0-32 0 0,0 0-141 0 0,0 0 51 0 0,0 0-41 0 0,0 0-43 0 0,0 0-42 0 0,0 0-388 0 0,0 0-275 0 0,0 0-630 0 0</inkml:trace>
  <inkml:trace contextRef="#ctx0" brushRef="#br0" timeOffset="2755.52">3898 64 7016 0 0,'0'0'201'0'0,"3"2"-4"0"0,10 9-83 0 0,-9-10-39 0 0,0 0 94 0 0,10 0 621 0 0,-11-1-655 0 0,-1 0-37 0 0,-1-1-54 0 0,0 1-43 0 0,4 3 473 0 0,6 8-20 0 0,-8-9-143 0 0,-1 0-106 0 0,1-2-66 0 0,0 0-62 0 0,-1 0-25 0 0,0 1 60 0 0,4 12 301 0 0,0-4-260 0 0,1-2-36 0 0,5 9 90 0 0,-8-1-27 0 0,-4-13-160 0 0,0-1-1 0 0,0 1 0 0 0,0 0 1 0 0,0-1-1 0 0,1 1 1 0 0,-1-1-1 0 0,1 1 0 0 0,-1-1 1 0 0,1 1-1 0 0,0-1 0 0 0,0 1 1 0 0,-1-1-1 0 0,1 0-19 0 0,6 12 127 0 0,-2 16 72 0 0,0-12-99 0 0,-3-11-50 0 0,-1 1 1 0 0,1-1-1 0 0,-1 1 0 0 0,0 0 0 0 0,0 0 0 0 0,-1-1-50 0 0,0 1 55 0 0,1-1 1 0 0,0 0-1 0 0,0 1 1 0 0,0-1-1 0 0,2 4-55 0 0,3 14 138 0 0,-4-13-69 0 0,-1-1 0 0 0,-1 1 1 0 0,0 2-70 0 0,0-3 68 0 0,0 1 0 0 0,1-1 0 0 0,1 4-68 0 0,3 9 124 0 0,-3-17-76 0 0,0 1 0 0 0,-1-1 0 0 0,0 0 0 0 0,0 0 0 0 0,0 5-48 0 0,-1 46 328 0 0,0-38-160 0 0,0 3 72 0 0,0-10-155 0 0,0 3 38 0 0,0 2 46 0 0,0-1 55 0 0,3-1-16 0 0,7-1 31 0 0,-8-11-92 0 0,0 1-76 0 0,-2 0-54 0 0,-1 1-43 0 0,0-3 41 0 0,1 12-30 0 0,0-13-100 0 0,0 1 33 0 0,0 1 6 0 0,0-1 84 0 0,0 1 47 0 0,0 3 244 0 0,0-4-220 0 0,0 1-100 0 0,0-2-43 0 0,0 0-45 0 0,0 0-30 0 0,0 0-45 0 0,0 0-50 0 0,0 1-52 0 0,0-1-59 0 0,0 0-63 0 0,0 0-66 0 0,0 1-71 0 0,0-2 201 0 0,0 0-45 0 0,0 0-40 0 0,0 0-36 0 0,0 0-131 0 0,0 0-36 0 0,0 0-1385 0 0</inkml:trace>
  <inkml:trace contextRef="#ctx0" brushRef="#br0" timeOffset="3055.49">3661 490 6072 0 0,'0'0'133'0'0,"0"0"23"0"0,0 0 12 0 0,3 2-23 0 0,10 9-115 0 0,-6-9-23 0 0,-1 1 72 0 0,-3 0 35 0 0,-1 1 32 0 0,-2-4-122 0 0,0 0 0 0 0,0 1 0 0 0,1-1 0 0 0,-1 1 0 0 0,0-1 0 0 0,1 1 0 0 0,-1-1 0 0 0,0 0 0 0 0,1 1 0 0 0,-1-1 0 0 0,0 0 0 0 0,1 1 0 0 0,-1-1 0 0 0,1 0 0 0 0,-1 0 0 0 0,1 1 0 0 0,-1-1 0 0 0,0 0 0 0 0,1 0 0 0 0,-1 0 0 0 0,1 0 0 0 0,-1 0 0 0 0,1 1 0 0 0,-1-1 0 0 0,1 0 0 0 0,-1 0 0 0 0,1 0 0 0 0,-1 0 0 0 0,1 0 0 0 0,-1-1 0 0 0,1 1 0 0 0,0 0-24 0 0,24 0 740 0 0,0 0-100 0 0,5 0 31 0 0,19 0 236 0 0,-32-2-708 0 0,9-4 41 0 0,-9 1-105 0 0,15 0 123 0 0,-17 1-136 0 0,35-8 177 0 0,-22 5-184 0 0,-1-2 0 0 0,-1-1 0 0 0,3-1-115 0 0,25-11 101 0 0,-2 7-94 0 0,-46 14 24 0 0,1 0-45 0 0,-2 0-43 0 0,1 0-40 0 0,0 0-66 0 0,0 0-47 0 0,0-1-44 0 0,0 1-39 0 0,2-1-210 0 0,-1 0-63 0 0,1 0-48 0 0,0-1-35 0 0,6-3-841 0 0,6-4-852 0 0,-20 10 2273 0 0</inkml:trace>
  <inkml:trace contextRef="#ctx0" brushRef="#br0" timeOffset="3487.41">4498 127 5400 0 0,'0'16'158'0'0,"2"-1"-4"0"0,3-7-120 0 0,-4-6-34 0 0,0-1 0 0 0,0 0 0 0 0,0 1 0 0 0,0-1-1 0 0,-1 1 1 0 0,1 0 0 0 0,-1-1 0 0 0,1 1 0 0 0,-1-1 0 0 0,1 1-1 0 0,-1 0 1 0 0,0-1 0 0 0,0 1 0 0 0,0 0 0 0 0,0 9 21 0 0,0-2 40 0 0,0 0 40 0 0,1 0 42 0 0,1 0 45 0 0,3 8 90 0 0,1 5 133 0 0,-4 2 35 0 0,-1-18-311 0 0,-1-1-1 0 0,1 1 1 0 0,0-1-1 0 0,0 0 0 0 0,1 1 1 0 0,0 1-135 0 0,4 16 452 0 0,-4-7-226 0 0,-2-9-118 0 0,1 0 0 0 0,0-1 0 0 0,0 1 0 0 0,1 0 0 0 0,-1-1 0 0 0,2 1-108 0 0,1 9 215 0 0,1 16 202 0 0,6-1-7 0 0,-6-2-2 0 0,1-13-130 0 0,-2-4-71 0 0,-1 8 24 0 0,-1-6-9 0 0,3-4-43 0 0,1 2 0 0 0,0 15 122 0 0,-4-21-185 0 0,2 0-20 0 0,0 1 35 0 0,-3-2 49 0 0,0 0 63 0 0,0 3 114 0 0,0-2-169 0 0,1 0-48 0 0,2 0-23 0 0,2 2-9 0 0,-3-6 33 0 0,-6 1-11 0 0,-8 8 24 0 0,9-9 112 0 0,2-2 43 0 0,0 0 10 0 0,0 0-35 0 0,0 0-151 0 0,0 0-62 0 0,1-14 39 0 0,5 4-88 0 0,-5 8-22 0 0,0 1 0 0 0,0 0-1 0 0,0-1 1 0 0,0 1-1 0 0,-1-1 1 0 0,1 0 0 0 0,0 1-1 0 0,-1-1 1 0 0,1 1 0 0 0,-1-1-1 0 0,0 0 1 0 0,0 1 0 0 0,1-2 0 0 0,1-23 8 0 0,-1 24-3 0 0,-1 0 0 0 0,1 0 1 0 0,0 0-1 0 0,0 0 0 0 0,0 0 1 0 0,0 1-1 0 0,1-1 0 0 0,-1 0 1 0 0,0 1-1 0 0,1-1 0 0 0,-1 1-5 0 0,13-15 24 0 0,-9 3 19 0 0,5 7-32 0 0,-4-7-25 0 0,-5 11 8 0 0,0-1-1 0 0,1 1 0 0 0,-1 0 1 0 0,1 0-1 0 0,0 0 1 0 0,0 0-1 0 0,0 0 0 0 0,0 0 1 0 0,0 0-1 0 0,0 1 0 0 0,1-1 1 0 0,-1 1-1 0 0,1-1 7 0 0,14-2-122 0 0,-15 4 107 0 0,0-1 1 0 0,0 1-1 0 0,-1 0 0 0 0,1 0 0 0 0,0-1 0 0 0,0 1 1 0 0,-1-1-1 0 0,1 0 0 0 0,0 1 0 0 0,-1-1 0 0 0,1 0 0 0 0,-1 0 1 0 0,1 0 14 0 0,-1 0-13 0 0,1 0 1 0 0,0 0 0 0 0,-1 0 0 0 0,1 0 0 0 0,-1 1 0 0 0,1-1-1 0 0,0 1 1 0 0,0-1 0 0 0,-1 1 0 0 0,1-1 0 0 0,0 1 0 0 0,0 0 0 0 0,0 0 12 0 0,4 0-16 0 0,5 0 28 0 0,-11-1-8 0 0,1 1 0 0 0,0 0 1 0 0,0 1-1 0 0,0-1 1 0 0,0 0-1 0 0,-1 0 0 0 0,1 0 1 0 0,0 0-1 0 0,0 1 0 0 0,-1-1 1 0 0,1 0-1 0 0,0 1 0 0 0,0-1 1 0 0,0 1-5 0 0,3 5 43 0 0,-3-5-40 0 0,-1-1 1 0 0,1 1-1 0 0,0 0 0 0 0,-1-1 0 0 0,1 1 0 0 0,0 0 1 0 0,0-1-1 0 0,-1 1 0 0 0,1-1 0 0 0,0 1 0 0 0,0-1 0 0 0,0 1 1 0 0,0-1-1 0 0,0 0 0 0 0,-1 1 0 0 0,1-1 0 0 0,0 0 1 0 0,0 0-1 0 0,1 0-3 0 0,24 11-75 0 0,-25-11 66 0 0,0 0 0 0 0,0 0 0 0 0,0 1 1 0 0,0-1-1 0 0,-1 0 0 0 0,1 0 0 0 0,0 1 0 0 0,0-1 0 0 0,0 1 0 0 0,0-1 0 0 0,0 1 0 0 0,-1-1 1 0 0,1 1-1 0 0,0 0 0 0 0,-1-1 0 0 0,1 1 0 0 0,0 0 0 0 0,-1-1 0 0 0,1 1 9 0 0,4 6-83 0 0,6-1-24 0 0,-10-6 106 0 0,0 1-1 0 0,0-1 0 0 0,0 1 0 0 0,0-1 1 0 0,0 1-1 0 0,0-1 0 0 0,0 1 0 0 0,0 0 1 0 0,0 0-1 0 0,0-1 0 0 0,0 1 0 0 0,-1 0 1 0 0,1 0-1 0 0,0 0 0 0 0,-1 0 1 0 0,1 0 1 0 0,4 12 0 0 0,-1-11 0 0 0,-1-1-1 0 0,6 15 12 0 0,4-1 32 0 0,-7-9-35 0 0,0 0 1 0 0,14 14 49 0 0,-14-14-442 0 0,0 0 37 0 0,1 1-255 0 0,-2-2-7 0 0,-3-3-214 0 0,-1-1 420 0 0,0 0-45 0 0,0 0 113 0 0,1 1-37 0 0,5 5-1516 0 0,2 2-1069 0 0</inkml:trace>
  <inkml:trace contextRef="#ctx0" brushRef="#br0" timeOffset="4194.56">5176 474 6272 0 0,'0'0'141'0'0,"0"0"23"0"0,0 0 11 0 0,1 0-53 0 0,1 2 10 0 0,2 3 67 0 0,5 1 188 0 0,4-1 345 0 0,-8 6 32 0 0,6-6-19 0 0,-6 6-94 0 0,5-6-41 0 0,-4 5-8 0 0,7-4-33 0 0,-11-5-537 0 0,0 1 38 0 0,4 2 161 0 0,1 2 76 0 0,8 9 474 0 0,-11-10-589 0 0,0-2-49 0 0,-1 0-63 0 0,-1 0-89 0 0,0-1 168 0 0,-1 1-58 0 0,0 0-37 0 0,-1 1-34 0 0,0 0-6 0 0,1-2 26 0 0,9 11 135 0 0,-7-8-89 0 0,-3 13 62 0 0,0-13-64 0 0,0-1-11 0 0,0-2 173 0 0,0-2 0 0 0,0 0-31 0 0,0 0-124 0 0,0 0-30 0 0,0-2 17 0 0,0-5-32 0 0,-1-17 123 0 0,5 10-134 0 0,18-31 87 0 0,-10 21-82 0 0,1-2-62 0 0,-3 12 2 0 0,12-7-76 0 0,-9 9 31 0 0,-12 10 48 0 0,1 1 0 0 0,0-1 0 0 0,0 1 0 0 0,0 0 0 0 0,0 0 0 0 0,0-1 0 0 0,0 1 0 0 0,0 0 0 0 0,1 1 0 0 0,-1-1 0 0 0,0 0 0 0 0,0 1 0 0 0,1-1 0 0 0,-1 1 7 0 0,11-3-34 0 0,1-4-20 0 0,-13 6 45 0 0,0 0-1 0 0,1 1 1 0 0,-1-1 0 0 0,1 0 0 0 0,-1 1 0 0 0,1-1 0 0 0,-1 1 0 0 0,1-1 0 0 0,-1 1 0 0 0,1 0 0 0 0,-1 0 0 0 0,1 0 0 0 0,0-1 9 0 0,-1 1-10 0 0,1 0 0 0 0,-1 0 0 0 0,1 0 1 0 0,0 0-1 0 0,-1-1 0 0 0,1 1 0 0 0,-1-1 1 0 0,1 1-1 0 0,-1-1 0 0 0,1 0 1 0 0,-1 1-1 0 0,1-1 0 0 0,0-1 10 0 0,0 1-4 0 0,-1 0-1 0 0,1 0 0 0 0,0 0 1 0 0,0 0-1 0 0,-1 1 0 0 0,1-1 1 0 0,0 0-1 0 0,0 1 0 0 0,0-1 1 0 0,0 1-1 0 0,0 0 0 0 0,0 0 1 0 0,2 0 4 0 0,4 1-17 0 0,1 1 0 0 0,0 0 0 0 0,-1 0 0 0 0,1 1 1 0 0,-1 0-1 0 0,5 3 17 0 0,12 4-16 0 0,-7-8 3 0 0,-16-2 8 0 0,-1 0 0 0 0,0 0 1 0 0,1 0-1 0 0,-1 0 0 0 0,1 1 0 0 0,-1-1 1 0 0,0 0-1 0 0,1 1 0 0 0,-1-1 1 0 0,1 1 4 0 0,5 4-4 0 0,0 0 1 0 0,-1 0-1 0 0,0 0 1 0 0,0 1-1 0 0,0 0 1 0 0,2 4 3 0 0,9 8-51 0 0,-13-14 49 0 0,-1 1 1 0 0,0-1-1 0 0,0 1 1 0 0,0-1-1 0 0,0 1 1 0 0,-1 0-1 0 0,0 0 1 0 0,0 1 1 0 0,7 14 0 0 0,-4-11 0 0 0,-4-8 1 0 0,0 0 0 0 0,0 1 0 0 0,0-1 0 0 0,0 1 0 0 0,-1-1 0 0 0,1 1 0 0 0,0-1 0 0 0,-1 1 0 0 0,0 0 0 0 0,1-1 0 0 0,-1 1 0 0 0,0-1 0 0 0,0 1 0 0 0,1 0-1 0 0,-2 7 32 0 0,2 20 163 0 0,1-22-140 0 0,5-3-11 0 0,-7-3-41 0 0,1-1-1 0 0,-1 0 1 0 0,1 0 0 0 0,-1 0 0 0 0,0 1-1 0 0,1-1 1 0 0,-1 0 0 0 0,0 0-1 0 0,1 1 1 0 0,-1-1 0 0 0,0 0-1 0 0,0 1 1 0 0,1-1 0 0 0,-1 0-1 0 0,0 1 1 0 0,0-1 0 0 0,1 0 0 0 0,-1 1-1 0 0,0-1 1 0 0,0 1 0 0 0,0-1-1 0 0,0 0 1 0 0,0 1 0 0 0,0-1-1 0 0,0 1 1 0 0,0-1 0 0 0,0 1-1 0 0,0-1 1 0 0,0 0 0 0 0,0 1 0 0 0,0 0-3 0 0,0 1 70 0 0,0-2 29 0 0,0 0 12 0 0,0 0 0 0 0,0 0-4 0 0,0 0-23 0 0,0 0-11 0 0,0 0-1 0 0,0 0 2 0 0,0 0 4 0 0,0-2 2 0 0,0-14 12 0 0,-1 6-46 0 0,1 9-44 0 0,0 0-1 0 0,0 0 1 0 0,0 0-1 0 0,0-1 1 0 0,0 1-1 0 0,0 0 1 0 0,0 0-1 0 0,1 0 1 0 0,-1-1-1 0 0,0 1 1 0 0,0 0-1 0 0,1 0 1 0 0,-1 0-1 0 0,1 0 0 0 0,0-1-1 0 0,12-14 11 0 0,0 4 27 0 0,6-6-35 0 0,-6 1-75 0 0,-10 10 39 0 0,-2 4 19 0 0,0 0 0 0 0,1 0 0 0 0,-1 1 0 0 0,1-1-1 0 0,-1 0 1 0 0,1 1 0 0 0,0-1 0 0 0,0 1 0 0 0,0 0 0 0 0,0 0 0 0 0,0 0 0 0 0,1 0-1 0 0,-1 0 1 0 0,1 0 0 0 0,0 0 14 0 0,29-14-239 0 0,-15 12 137 0 0,12 5 16 0 0,-12 0 43 0 0,-1-2-24 0 0,-12 0 64 0 0,0 1 1 0 0,1-1-1 0 0,-1 1 0 0 0,1 1 0 0 0,-1-1 0 0 0,0 0 0 0 0,1 1 0 0 0,-1 0 1 0 0,4 1 2 0 0,23 14-60 0 0,-15-3 60 0 0,-4 0 14 0 0,2 2 84 0 0,-11-12-56 0 0,0 0-1 0 0,0-1 1 0 0,0 0-1 0 0,0 1 0 0 0,3 1-41 0 0,5 0 113 0 0,-10-3-101 0 0,1-1 0 0 0,-1 0 0 0 0,0 1 0 0 0,0-1 0 0 0,0 1 0 0 0,0 0 0 0 0,0-1 0 0 0,0 1 0 0 0,0 0 0 0 0,0-1 0 0 0,0 1 0 0 0,0 0 0 0 0,-1 0 0 0 0,1 0 0 0 0,0 0 0 0 0,0 0 0 0 0,-1 0-1 0 0,1 0-11 0 0,2 4 52 0 0,-3-4-38 0 0,0 0 0 0 0,0-1 0 0 0,1 1 0 0 0,-1-1 0 0 0,0 1 0 0 0,1 0-1 0 0,-1-1 1 0 0,1 1 0 0 0,-1-1 0 0 0,0 1 0 0 0,1-1 0 0 0,-1 1 0 0 0,1-1 0 0 0,-1 1 0 0 0,1-1 0 0 0,0 0 0 0 0,-1 1 0 0 0,1-1 0 0 0,-1 0 0 0 0,1 1 0 0 0,0-1 0 0 0,0 0-14 0 0,4 3 57 0 0,-4-3-42 0 0,0 1-1 0 0,0 0 0 0 0,-1-1 0 0 0,1 1 1 0 0,0 0-1 0 0,0 0 0 0 0,0 0 0 0 0,-1-1 0 0 0,1 1 1 0 0,0 0-1 0 0,-1 0 0 0 0,1 0 0 0 0,-1 0 1 0 0,1 0-1 0 0,-1 0 0 0 0,1 1-14 0 0,5 9 192 0 0,7-6-38 0 0,0 6-24 0 0,-10-7-5 0 0,-2 0-65 0 0,-2 3-16 0 0,1-6-27 0 0,0 1 59 0 0,3-2-18 0 0,-3 0-56 0 0,1 0-1 0 0,0 0 1 0 0,-1 0-1 0 0,1 0 1 0 0,0 0 0 0 0,-1 0-1 0 0,1 1 1 0 0,0-1-1 0 0,-1 0 1 0 0,1 0-1 0 0,0 0 1 0 0,-1 1-1 0 0,1-1 1 0 0,0 0-1 0 0,-1 1-1 0 0,1-1 4 0 0,-1 1-1 0 0,0 0 1 0 0,1-1 0 0 0,-1 1-1 0 0,0-1 1 0 0,0 1 0 0 0,0 0-1 0 0,1-1 1 0 0,-1 1 0 0 0,0 0-1 0 0,0-1 1 0 0,0 1-1 0 0,0 0 1 0 0,0 0 0 0 0,0-1-4 0 0,0 0 0 0 0,0 3 36 0 0,0-3-146 0 0,0 0-67 0 0,0 0 73 0 0,0 0-74 0 0,0 0-90 0 0,0 0 80 0 0,0 0-42 0 0,0 0-45 0 0,0 0-43 0 0,0 0-39 0 0,0 0-36 0 0,0 0-254 0 0,0 0-59 0 0,0 0-46 0 0,0 0-34 0 0,0 0-1409 0 0,0 0-1246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23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269 222 5696 0 0,'0'0'132'0'0,"0"0"17"0"0,0 0 10 0 0,3-3-26 0 0,-1 1-118 0 0,3-4 21 0 0,-2 3 14 0 0,0 0 228 0 0,-2 1-91 0 0,0-1-53 0 0,-2 1-44 0 0,1-1-16 0 0,2 1 42 0 0,4-3 240 0 0,-5 5-334 0 0,-1 0-1 0 0,1-1 0 0 0,-1 1 1 0 0,0 0-1 0 0,1 0 1 0 0,-1-1-1 0 0,0 1 1 0 0,1 0-1 0 0,-1 0 1 0 0,0-1-1 0 0,0 1 1 0 0,1 0-1 0 0,-1-1 1 0 0,0 1-1 0 0,0 0 0 0 0,1-1 1 0 0,-1 1-1 0 0,0 0 1 0 0,0-1-1 0 0,0 1 1 0 0,0-1-1 0 0,1 1 1 0 0,-1 0-1 0 0,0-1 1 0 0,0 1-1 0 0,0-1 1 0 0,0 1-1 0 0,0-1 0 0 0,0 1 1 0 0,0 0-1 0 0,0-1-21 0 0,0-2 471 0 0,0 3-20 0 0,-3-2-3 0 0,-7-9-24 0 0,8 9-246 0 0,1 0-48 0 0,0-2 14 0 0,2-3-41 0 0,-1 6-60 0 0,0-1 223 0 0,-3-1-17 0 0,0 0-200 0 0,-14-14 306 0 0,11 11-256 0 0,2 3 32 0 0,0 2-73 0 0,-4 2-33 0 0,8-1-10 0 0,-18 0 121 0 0,1 0-88 0 0,-2 0-74 0 0,-9 0-90 0 0,13 0 63 0 0,14 0 53 0 0,1 0 0 0 0,-1 0-1 0 0,1 0 1 0 0,-1 0-1 0 0,1 0 1 0 0,-1 0 0 0 0,1 0-1 0 0,-1 0 1 0 0,1 0 0 0 0,-1 0-1 0 0,1 0 1 0 0,-1 0-1 0 0,1 1 1 0 0,-1-1 0 0 0,1 0-1 0 0,-1 0 1 0 0,1 0-1 0 0,0 1 1 0 0,-1-1 0 0 0,1 0-1 0 0,-1 1 1 0 0,1-1 0 0 0,0 0-1 0 0,-1 1 1 0 0,1-1-1 0 0,0 1 1 0 0,-1-1 0 0 0,1 0-1 0 0,0 1 1 0 0,-8 6 1 0 0,-13-1-1 0 0,13 1 0 0 0,8-7 0 0 0,-1 1 0 0 0,1-1 0 0 0,0 1 0 0 0,0-1 0 0 0,-1 0 0 0 0,1 1 0 0 0,-1-1 0 0 0,1 0 0 0 0,0 1 0 0 0,-1-1 0 0 0,1 0 0 0 0,-1 1 0 0 0,1-1 0 0 0,-1 0 0 0 0,1 0 0 0 0,0 0 0 0 0,-1 1 0 0 0,1-1 0 0 0,-1 0 0 0 0,1 0 0 0 0,-1 0 0 0 0,0 0 0 0 0,1 0 0 0 0,-1 0 0 0 0,1 0 0 0 0,-1 0 0 0 0,1 0 0 0 0,-1 0 0 0 0,1 0 0 0 0,-16 2 0 0 0,0 11 0 0 0,0 1 0 0 0,1-5 0 0 0,13-5 0 0 0,1 1 0 0 0,-9 8-11 0 0,7-8-32 0 0,5 23 25 0 0,3-19-7 0 0,1-1 4 0 0,-4-3 15 0 0,-1-4 5 0 0,-1-1 1 0 0,0 1 0 0 0,0 0-1 0 0,1-1 1 0 0,-1 1 0 0 0,0-1-1 0 0,1 1 1 0 0,-1 0-1 0 0,1-1 1 0 0,-1 1 0 0 0,1-1-1 0 0,-1 1 1 0 0,1-1 0 0 0,-1 1-1 0 0,1-1 1 0 0,-1 0-1 0 0,1 1 1 0 0,0-1 0 0 0,-1 0-1 0 0,1 1 1 0 0,0-1-1 0 0,0 0 1 0 0,3 3-6 0 0,28 23-58 0 0,-21-21 56 0 0,-2-1 1 0 0,0 1 1 0 0,-1 0-1 0 0,1 0 1 0 0,-1 1 0 0 0,0 0-1 0 0,0 0 1 0 0,1 2 6 0 0,-4-3 8 0 0,1-1 1 0 0,-1 1-1 0 0,1-1 1 0 0,5 2-9 0 0,1 1 19 0 0,-8-4-17 0 0,1 0-1 0 0,1 0 1 0 0,-1-1 0 0 0,0 0 0 0 0,0 0 0 0 0,1-1-1 0 0,1 1-1 0 0,-2-1-2 0 0,-1 0 1 0 0,1 1-1 0 0,-1-1 0 0 0,1 1 0 0 0,-1 0 1 0 0,0 0-1 0 0,0 1 2 0 0,44 28-53 0 0,-44-28 52 0 0,0-1 1 0 0,0 0-1 0 0,0 0 1 0 0,0 0-1 0 0,0-1 1 0 0,4 1 0 0 0,-5-1 1 0 0,0 0 0 0 0,0 0 0 0 0,-1 0 0 0 0,1 0 1 0 0,0 0-1 0 0,-1 0 0 0 0,1 1 0 0 0,-1-1 0 0 0,0 1 0 0 0,1 0 0 0 0,-1 0 0 0 0,1 0-1 0 0,-2 0 9 0 0,1 0-1 0 0,0-1 1 0 0,0 1-1 0 0,0-1 1 0 0,0 1-1 0 0,0-1 0 0 0,1 1-8 0 0,4 0 82 0 0,1-1 88 0 0,-5 1-58 0 0,7 9-76 0 0,-7-8 28 0 0,-3-1 12 0 0,0 1-68 0 0,0 0 34 0 0,0 5 85 0 0,0 13 230 0 0,0-17-289 0 0,0-1-46 0 0,-3 3 113 0 0,-7 4 1 0 0,4-6-8 0 0,1-5-80 0 0,0 0-32 0 0,0 4 53 0 0,-8 8-42 0 0,-3-9 49 0 0,-76-2 176 0 0,86-2-188 0 0,-7-9-48 0 0,-2 9-16 0 0,9 2-39 0 0,0 0-30 0 0,1 0-37 0 0,1-1-48 0 0,0 0-54 0 0,1 0-63 0 0,1-2-70 0 0,0 0-79 0 0,2-1-87 0 0,0 3 208 0 0,0 0-42 0 0,0 0-443 0 0,0 1-298 0 0,0 0-697 0 0</inkml:trace>
  <inkml:trace contextRef="#ctx0" brushRef="#br0" timeOffset="285.22">632 316 6992 0 0,'0'0'157'0'0,"0"0"23"0"0,0 0 12 0 0,0 3-27 0 0,0-3-163 0 0,0 1 0 0 0,0-1 0 0 0,0 1 0 0 0,0-1 0 0 0,0 0 0 0 0,0 1 0 0 0,0-1 0 0 0,0 1 0 0 0,0-1 0 0 0,0 0 0 0 0,0 1-1 0 0,0-1 1 0 0,1 1 0 0 0,-1-1 0 0 0,0 0 0 0 0,0 1 0 0 0,0-1 0 0 0,1 1 0 0 0,-1-1 0 0 0,0 0 0 0 0,1 0 0 0 0,-1 1 0 0 0,0-1-1 0 0,0 0 1 0 0,1 1 0 0 0,-1-1 0 0 0,1 0 0 0 0,-1 0 0 0 0,0 0 0 0 0,1 1 0 0 0,-1-1-2 0 0,7 5 34 0 0,-5-3-28 0 0,-1 0 0 0 0,0 0 0 0 0,1 0 1 0 0,-1 1-1 0 0,0-1 0 0 0,0 0 0 0 0,0 1 1 0 0,0 0-7 0 0,-1-1 10 0 0,1 1 0 0 0,0-1-1 0 0,0 0 1 0 0,0 1 0 0 0,1-1 0 0 0,-1 0 0 0 0,0 0 0 0 0,1 1-10 0 0,2-1 55 0 0,3 4 75 0 0,-2 17 88 0 0,1-10-77 0 0,0-1 23 0 0,-5-3-8 0 0,-1 3 123 0 0,-1-9-184 0 0,1 1 1 0 0,0-1-1 0 0,0 0 1 0 0,0 0 0 0 0,0 0-1 0 0,0 1 1 0 0,1-1-1 0 0,0 0 1 0 0,0 0 0 0 0,0 1-96 0 0,5 8 290 0 0,-5-8-228 0 0,0-1 1 0 0,0 0-1 0 0,0 1 1 0 0,0-1-1 0 0,0 1 1 0 0,-1-1-1 0 0,0 1 0 0 0,0 0-62 0 0,1 4 144 0 0,-1 3 43 0 0,2 2 84 0 0,3-3-72 0 0,-4-9-173 0 0,0 1 1 0 0,0-1-1 0 0,0 1 0 0 0,0 0 1 0 0,0 0-1 0 0,-1 0 1 0 0,1 0-1 0 0,-1-1 0 0 0,1 1 1 0 0,-1 0-1 0 0,0 0 1 0 0,1 0-1 0 0,-1 2-26 0 0,0 11 35 0 0,0 15 41 0 0,0-28-140 0 0,0-1 45 0 0,0 0 58 0 0,0 1 126 0 0,0 0-170 0 0,0 0-59 0 0,0 2-60 0 0,0 0-76 0 0,0 2-91 0 0,0 1-102 0 0,0-7 126 0 0,0 0-41 0 0,0 0-416 0 0,0 0-289 0 0,0 0-667 0 0</inkml:trace>
  <inkml:trace contextRef="#ctx0" brushRef="#br0" timeOffset="463.65">522 48 7344 0 0,'0'-3'165'0'0,"0"2"-64"0"0,0 0-59 0 0,0 0-65 0 0,0 1-103 0 0,0 0 101 0 0,0-2 53 0 0,0 0 81 0 0,0-1 76 0 0,0-2 102 0 0,0-1 120 0 0,0 3-152 0 0,0-2 36 0 0,0 5-111 0 0,2-2-94 0 0,2-2-75 0 0,-1 1-106 0 0,0 1-87 0 0,-1 1 48 0 0,-1 0-35 0 0,2 0-265 0 0,0 0-117 0 0,1 1-223 0 0,2 0-515 0 0,-6 0 1224 0 0</inkml:trace>
  <inkml:trace contextRef="#ctx0" brushRef="#br0" timeOffset="1148.45">1042 348 6992 0 0,'0'0'157'0'0,"0"0"23"0"0,0 0 12 0 0,3 2-27 0 0,19 22 146 0 0,-17-15-3 0 0,-4-4-142 0 0,2 2 36 0 0,4 1 64 0 0,6 0 208 0 0,-5-4-241 0 0,0 0-43 0 0,-3 1-97 0 0,-1 0-37 0 0,-1 0 14 0 0,3 4-5 0 0,-4-3 9 0 0,1 0 46 0 0,1 2 68 0 0,10 16 79 0 0,-7-15-138 0 0,1 1 38 0 0,2 1 72 0 0,6 21 395 0 0,-12-22-483 0 0,1 0-47 0 0,5 8 21 0 0,-5 8-11 0 0,2-12-33 0 0,-3-5 35 0 0,-2 3 84 0 0,-2-6-70 0 0,0-4-89 0 0,0-1 0 0 0,0 1 1 0 0,0 0-1 0 0,0-1 1 0 0,0 1-1 0 0,0 0 1 0 0,0-1-1 0 0,1 1 0 0 0,-1-1 1 0 0,0 1-1 0 0,1 0 1 0 0,0 0-42 0 0,6 3 198 0 0,-3-2-54 0 0,-2 11 32 0 0,-2-10-213 0 0,0-1 64 0 0,0-2 54 0 0,1 0 45 0 0,-1-2 142 0 0,0-4 208 0 0,0 1-146 0 0,0 0-145 0 0,-1 2-66 0 0,1-1-40 0 0,-1 1-52 0 0,1 0-39 0 0,-1 1-45 0 0,1 0-49 0 0,-7-4 152 0 0,7 5-43 0 0,-1 0 0 0 0,1 0-1 0 0,-1-1 1 0 0,1 1 0 0 0,-1 0-1 0 0,1 0 1 0 0,0-1 0 0 0,-1 1-1 0 0,1-1 1 0 0,0 1 0 0 0,-1 0-1 0 0,1-1 1 0 0,0 1 0 0 0,0-1-1 0 0,-1 1 1 0 0,1 0 0 0 0,0-1-1 0 0,0 1 1 0 0,-1-1 0 0 0,1 1-1 0 0,0-1 1 0 0,0 1 0 0 0,0-1-1 0 0,0 1 1 0 0,0-1 0 0 0,0 1-1 0 0,0-1 1 0 0,0 1 0 0 0,0-1-1 0 0,0 1 1 0 0,0-1 0 0 0,0 0-3 0 0,0-65 151 0 0,0 22-130 0 0,1 42-20 0 0,-1 1 1 0 0,0-1 0 0 0,0 1 0 0 0,0-1 0 0 0,1 0 0 0 0,-1 1 0 0 0,1-1 0 0 0,-1 1 0 0 0,1-1-1 0 0,0 1 1 0 0,-1 0 0 0 0,1-1 0 0 0,0 1-2 0 0,6-12 29 0 0,-2-11-18 0 0,2 16-11 0 0,-6 8-1 0 0,-1 0 1 0 0,0-1-1 0 0,1 1 1 0 0,-1 0-1 0 0,1-1 1 0 0,-1 1-1 0 0,0 0 1 0 0,1-1-1 0 0,-1 1 1 0 0,0-1-1 0 0,1 1 1 0 0,-1 0-1 0 0,0-1 1 0 0,0 1-1 0 0,1-1 1 0 0,-1 1-1 0 0,0-1 1 0 0,0 1-1 0 0,0-1 1 0 0,0 1-1 0 0,0-1 0 0 0,0 1 1 0 0,0-1-1 0 0,0 1 1 0 0,0-1-1 0 0,0 1 1 0 0,0-1-1 0 0,0 1 1 0 0,0-1 0 0 0,0 0-6 0 0,0-1 1 0 0,0 1-1 0 0,0-1 0 0 0,1 1 1 0 0,-1-1-1 0 0,0 1 0 0 0,1-1 1 0 0,-1 1-1 0 0,1-1 1 0 0,-1 1-1 0 0,1-1 6 0 0,11-12-11 0 0,4 1 11 0 0,2 4-21 0 0,27-13-57 0 0,-44 21 87 0 0,1 1 0 0 0,-1-1 0 0 0,1 1 0 0 0,-1-1 1 0 0,1 1-1 0 0,-1 0 0 0 0,1-1 0 0 0,-1 1 0 0 0,1 0 0 0 0,0 0 0 0 0,-1 0 0 0 0,1 1 1 0 0,-1-1-1 0 0,1 0 0 0 0,0 1 0 0 0,-1-1 0 0 0,1 1 0 0 0,-1-1 0 0 0,0 1 0 0 0,1-1 1 0 0,-1 1-1 0 0,1 0 0 0 0,-1 0 0 0 0,1 0-9 0 0,10 5 47 0 0,1-3-38 0 0,-12-3-9 0 0,1 0 0 0 0,0 0 0 0 0,-1 1 0 0 0,1-1 0 0 0,0 0 0 0 0,-1 1 0 0 0,1-1 0 0 0,-1 1 0 0 0,1 0 0 0 0,-1-1 0 0 0,1 1 0 0 0,-1 0 0 0 0,1 0 0 0 0,-1 0 0 0 0,7 4 0 0 0,3 0-13 0 0,0 0-65 0 0,-4 3-46 0 0,-4-3 61 0 0,-3-4 46 0 0,0 0 1 0 0,0-1-1 0 0,1 1 1 0 0,-1 0-1 0 0,0-1 0 0 0,1 1 1 0 0,-1-1-1 0 0,0 1 0 0 0,1-1 1 0 0,-1 1-1 0 0,1-1 0 0 0,-1 1 1 0 0,1-1-1 0 0,-1 1 1 0 0,1-1-1 0 0,0 1 0 0 0,-1-1 1 0 0,1 0-1 0 0,-1 1 0 0 0,1-1 1 0 0,0 0-1 0 0,0 0 17 0 0,4 3-68 0 0,4 3-84 0 0,1 3 75 0 0,5 6 71 0 0,-5 0 87 0 0,-5-5-15 0 0,-4-8-53 0 0,0 1-1 0 0,0-1 0 0 0,0 0 1 0 0,1 0-1 0 0,-1 0 0 0 0,1 0 1 0 0,-1 0-1 0 0,1 0 1 0 0,0 0-13 0 0,1 2 2 0 0,1 0 0 0 0,-1 1 0 0 0,0-1 1 0 0,0 1-1 0 0,-1 0 0 0 0,0 0 1 0 0,1 0-1 0 0,-1 1-2 0 0,7 14-2 0 0,1-4 2 0 0,-7 0 0 0 0,-3-10 15 0 0,0 19 38 0 0,0-12 40 0 0,0-10 38 0 0,0-3-9 0 0,0 0-8 0 0,0 0-10 0 0,3-3-27 0 0,7-7 8 0 0,-6 3-16 0 0,-5-2-65 0 0,1 7 9 0 0,0 0-8 0 0,0 0 1 0 0,0 1 0 0 0,1-1 0 0 0,-1 0 0 0 0,0 1-1 0 0,1-1 1 0 0,-1 0 0 0 0,1 1 0 0 0,0-1 0 0 0,-1 1-1 0 0,1-1 1 0 0,0 1 0 0 0,0 0 0 0 0,0-1-6 0 0,4-6 13 0 0,6-15 61 0 0,-6 14-61 0 0,-3-6 38 0 0,1-1-36 0 0,13-13-4 0 0,-5 22 29 0 0,-10 7-39 0 0,0 0 0 0 0,0-1-1 0 0,0 1 1 0 0,0-1 0 0 0,0 1 0 0 0,0-1 0 0 0,0 0 0 0 0,0 1 0 0 0,0-1-1 0 0,0 0 1 0 0,-1 0 0 0 0,1 1 0 0 0,0-1 0 0 0,0 0 0 0 0,-1 0 0 0 0,1 0-1 0 0,2-4 0 0 0,-3 4 0 0 0,0 0 0 0 0,0 1 0 0 0,1-1 0 0 0,-1 0 0 0 0,0 1 0 0 0,1-1 0 0 0,-1 1 0 0 0,0-1 0 0 0,1 1 0 0 0,-1-1 0 0 0,1 1 0 0 0,-1-1 0 0 0,1 1 0 0 0,-1-1 0 0 0,1 1 0 0 0,-1-1 0 0 0,1 1 0 0 0,0 0 0 0 0,-1-1 0 0 0,1 1 0 0 0,0 0 0 0 0,0 0 0 0 0,4-3 0 0 0,11-10 0 0 0,-15 12-1 0 0,0-1 0 0 0,0 1 1 0 0,1 0-1 0 0,-1 0 1 0 0,0 0-1 0 0,1 0 0 0 0,-1 0 1 0 0,1 0-1 0 0,-1 0 0 0 0,1 0 1 0 0,0 0-1 0 0,-1 1 0 0 0,1-1 1 0 0,0 1-1 0 0,-1-1 0 0 0,1 1 1 0 0,0 0-1 0 0,0-1 1 0 0,0 1 0 0 0,10 1-40 0 0,-9-1 38 0 0,0 0 0 0 0,0 1 0 0 0,0-1 0 0 0,1 0 0 0 0,-1-1 0 0 0,0 1 0 0 0,0-1 0 0 0,0 1 0 0 0,1-1 0 0 0,-1 0 2 0 0,4-4 0 0 0,-6 4 0 0 0,-1 1 0 0 0,1-1 0 0 0,0 0 0 0 0,0 1 0 0 0,-1-1 0 0 0,1 1 0 0 0,0-1 0 0 0,0 1 0 0 0,0-1 0 0 0,0 1 0 0 0,-1 0 0 0 0,1-1 0 0 0,0 1 0 0 0,0 0 0 0 0,0 0 0 0 0,0 0 0 0 0,0 0 0 0 0,0 0 0 0 0,0 0 0 0 0,0 0 0 0 0,0 0 0 0 0,0 0 0 0 0,0 0 0 0 0,0 0 0 0 0,0 0 0 0 0,0 1 0 0 0,0-1 0 0 0,7 5-1 0 0,-7-4 0 0 0,1 0 0 0 0,-1 0 0 0 0,0 0 0 0 0,1-1 1 0 0,-1 1-1 0 0,1 0 0 0 0,0-1 0 0 0,-1 1 0 0 0,1-1 0 0 0,-1 1 0 0 0,1-1 0 0 0,0 0 0 0 0,-1 0 0 0 0,1 0 1 0 0,5-1-28 0 0,-6 1 26 0 0,-1 0 0 0 0,1-1 0 0 0,0 1 0 0 0,0 0 0 0 0,0 0 0 0 0,0 0 0 0 0,0 0-1 0 0,0 0 1 0 0,0 0 0 0 0,0 0 0 0 0,-1 0 0 0 0,1 1 0 0 0,1-1 2 0 0,-1 1-4 0 0,0-1-1 0 0,0 1 1 0 0,0 0 0 0 0,0 0-1 0 0,0 0 1 0 0,0 0 0 0 0,0 0-1 0 0,0 0 1 0 0,0 0 0 0 0,0 0-1 0 0,0 0 1 0 0,-1 1 0 0 0,1-1-1 0 0,0 0 1 0 0,-1 1 4 0 0,3 1-2 0 0,-1 1 1 0 0,1-1-1 0 0,-1 0 0 0 0,1 0 0 0 0,0 0 1 0 0,2 2 1 0 0,-1-3-2 0 0,-1 1 0 0 0,-1 0 0 0 0,1 0 0 0 0,0 0 0 0 0,-1 0 0 0 0,3 3 2 0 0,26 57-264 0 0,-26-49 252 0 0,-1-13 12 0 0,-1 0 0 0 0,6 15 0 0 0,7 16 0 0 0,-3-17 0 0 0,0-2 10 0 0,-12-12-14 0 0,-1-1 0 0 0,0 1 0 0 0,1-1 0 0 0,-1 1 0 0 0,0-1-1 0 0,1 1 1 0 0,-1-1 0 0 0,0 1 0 0 0,0-1 0 0 0,0 1 0 0 0,1-1 0 0 0,-1 1 0 0 0,0-1 0 0 0,0 1-1 0 0,0-1 1 0 0,0 1 0 0 0,0 0 0 0 0,0-1 4 0 0,-1 6-116 0 0,1-6 94 0 0,0 3-282 0 0,0-1-245 0 0,0-1 78 0 0,0 0 65 0 0,0 1 55 0 0,0 0-224 0 0,0 1-234 0 0,0-2 432 0 0,0 1-69 0 0,0 0-94 0 0,0 4-1294 0 0,0 3-1038 0 0</inkml:trace>
  <inkml:trace contextRef="#ctx0" brushRef="#br0" timeOffset="1702.27">2288 458 6000 0 0,'0'0'174'0'0,"0"0"46"0"0,3-2 84 0 0,8-9 31 0 0,-10 10-167 0 0,1 0-39 0 0,1-1 37 0 0,1 2-83 0 0,1 1-39 0 0,-2-1 58 0 0,10 0 270 0 0,-10 0 11 0 0,-1 0 1 0 0,5 0-156 0 0,-4 0-148 0 0,0-1-1 0 0,0 1 0 0 0,1 0 1 0 0,-1 0-1 0 0,0 1 1 0 0,0-1-1 0 0,0 0 1 0 0,0 1-1 0 0,1 0 0 0 0,0 0-79 0 0,1 10 314 0 0,8-6-22 0 0,3 8-83 0 0,-1 0-32 0 0,-5-8-64 0 0,3 1 18 0 0,-11-5-116 0 0,-1 0-1 0 0,1 0 0 0 0,-1 0 1 0 0,1 0-1 0 0,-1 0 0 0 0,1 1 1 0 0,-1-1-1 0 0,1 1 0 0 0,-1-1 1 0 0,0 1-1 0 0,0-1 1 0 0,0 1-1 0 0,0 0 0 0 0,0-1 1 0 0,0 1-1 0 0,-1 0 0 0 0,1 0-14 0 0,2 11 71 0 0,-2-11-56 0 0,-1 1 1 0 0,1-1 0 0 0,-1 0-1 0 0,1 0 1 0 0,0 1 0 0 0,0-1-1 0 0,0 0 1 0 0,0 0-1 0 0,0 0 1 0 0,0 0 0 0 0,1 0-1 0 0,-1 0 1 0 0,1 0 0 0 0,0 0-16 0 0,7 8 91 0 0,-7-7-71 0 0,0-1-1 0 0,0 1 1 0 0,0 0-1 0 0,0 0 1 0 0,-1-1 0 0 0,1 1-1 0 0,-1 0 1 0 0,0 1-20 0 0,4 10 97 0 0,0 1 30 0 0,-2-6-79 0 0,14 39 310 0 0,-8-31-235 0 0,-3-9-49 0 0,1 4 69 0 0,-5 5 39 0 0,-2-8-109 0 0,-1 12 81 0 0,5-6 27 0 0,2-2-36 0 0,-4-10-111 0 0,-1 0 0 0 0,0 0-1 0 0,0 1 1 0 0,-1-1-1 0 0,1 0 1 0 0,-1 1-1 0 0,1-1-33 0 0,-1 8 99 0 0,0 2 38 0 0,3 1 18 0 0,7 1 2 0 0,-7-11-17 0 0,-2-1-72 0 0,-2 5-16 0 0,1-8-32 0 0,0 3 84 0 0,0-3-10 0 0,0 0-4 0 0,0 9 39 0 0,1-7 134 0 0,-1-4-151 0 0,-1 0-45 0 0,0 0-58 0 0,-1 0-37 0 0,-4-3 85 0 0,5 5-54 0 0,1 0 1 0 0,-1 0 0 0 0,1-1-1 0 0,0 1 1 0 0,-1 0-1 0 0,1-1 1 0 0,-1 1 0 0 0,1 0-1 0 0,0-1 1 0 0,-1 1-1 0 0,1 0 1 0 0,0-1-1 0 0,0 1 1 0 0,-1-1 0 0 0,1 1-1 0 0,0-1 1 0 0,0 1-1 0 0,-1 0 1 0 0,1-1 0 0 0,0 1-1 0 0,0-1 1 0 0,0 1-1 0 0,0-1 1 0 0,0 1-1 0 0,0-1 1 0 0,0 1 0 0 0,0-1-1 0 0,0 1 1 0 0,0-1-1 0 0,0 1 1 0 0,0-1 0 0 0,0 0-4 0 0,-2-10 45 0 0,2 9-41 0 0,-1 0 0 0 0,0 0 0 0 0,0 1 0 0 0,1-1-1 0 0,-1 1 1 0 0,-1-1 0 0 0,1 1 0 0 0,0-1 0 0 0,0 1 0 0 0,-1-1-4 0 0,2 2 2 0 0,0 0 1 0 0,-1 0 0 0 0,1-1 0 0 0,0 1 0 0 0,0 0 0 0 0,0 0 0 0 0,-1-1-1 0 0,1 1 1 0 0,0 0 0 0 0,0 0 0 0 0,0-1 0 0 0,0 1 0 0 0,0 0 0 0 0,-1-1 0 0 0,1 1-1 0 0,0 0 1 0 0,0-1 0 0 0,0 1 0 0 0,0 0 0 0 0,0-1 0 0 0,0 1 0 0 0,0 0 0 0 0,0-1-1 0 0,0 1 1 0 0,0 0 0 0 0,0-1-3 0 0,1-5 25 0 0,-1 2-20 0 0,1 0 0 0 0,-1 1 0 0 0,0-1 0 0 0,0 0 0 0 0,-1 1 0 0 0,1-1 0 0 0,-1 0 0 0 0,0 1 0 0 0,0-2-5 0 0,-4-6 0 0 0,4 8 0 0 0,-1 0 0 0 0,1 0 0 0 0,0 0 0 0 0,0 0 0 0 0,0 0 0 0 0,1 0 0 0 0,-1 0 0 0 0,1-1 0 0 0,0 1 0 0 0,0 0 0 0 0,0-2 0 0 0,-3-35 0 0 0,-5 9-23 0 0,12 18-40 0 0,0 5 15 0 0,-3 4 31 0 0,0 1 1 0 0,-1 0-1 0 0,0-1 0 0 0,1 1 0 0 0,-1-1 0 0 0,0 1 0 0 0,0-1 1 0 0,-1-1 16 0 0,0-21-105 0 0,5 6-10 0 0,-1 10 67 0 0,4-10-37 0 0,-1 5-22 0 0,-1 7 49 0 0,-4 7 45 0 0,0-1 0 0 0,0 1 0 0 0,0-1 0 0 0,-1 1 0 0 0,1-1 0 0 0,0 1 0 0 0,-1-1 0 0 0,1 1 0 0 0,-1-1 0 0 0,1 0 0 0 0,-1 1 0 0 0,0-1 0 0 0,0 0 0 0 0,0 1 13 0 0,0 0-10 0 0,0 0 1 0 0,1 0 0 0 0,-1 0-1 0 0,0 0 1 0 0,0 0 0 0 0,1 0-1 0 0,-1 0 1 0 0,0 0 0 0 0,1 0-1 0 0,-1 0 1 0 0,1 0 0 0 0,-1 1-1 0 0,1-1 1 0 0,-1 0 0 0 0,1 0-1 0 0,0 1 1 0 0,0-1 0 0 0,-1 0 0 0 0,1 1-1 0 0,0-1 1 0 0,0 0 0 0 0,-1 1-1 0 0,1 0 1 0 0,0-1 0 0 0,0 1-1 0 0,0-1 1 0 0,0 1 9 0 0,15-11-100 0 0,-3-2 21 0 0,-9 10 15 0 0,0 2 34 0 0,4 2 4 0 0,-8-1 17 0 0,8 0-45 0 0,39 0 5 0 0,-21 0 24 0 0,-23 0 25 0 0,-1 0 0 0 0,0 0 0 0 0,1 0 0 0 0,-1 0 0 0 0,0 0 0 0 0,1 0 0 0 0,-1 0 0 0 0,0 1 0 0 0,0 0 0 0 0,1-1 0 0 0,-1 1 0 0 0,0 0 0 0 0,0 0 0 0 0,0 0 0 0 0,0 0 0 0 0,0 0 0 0 0,0 1 0 0 0,0-1 0 0 0,0 1 0 0 0,0-1 0 0 0,0 1 0 0 0,13 11 0 0 0,-8-10-1 0 0,-7-3 1 0 0,1 0 0 0 0,-1 0-1 0 0,1 1 1 0 0,-1-1 0 0 0,1 0-1 0 0,-1 0 1 0 0,1 0 0 0 0,-1 1 0 0 0,0-1-1 0 0,1 0 1 0 0,-1 0 0 0 0,0 1-1 0 0,1-1 1 0 0,-1 0 0 0 0,0 1 0 0 0,1-1-1 0 0,-1 0 1 0 0,0 1 0 0 0,1-1-1 0 0,-1 1 1 0 0,0-1 0 0 0,0 0 0 0 0,0 1-1 0 0,1-1 1 0 0,-1 1 0 0 0,0-1-1 0 0,0 1 1 0 0,0-1 0 0 0,0 1 0 0 0,0-1-1 0 0,0 0 1 0 0,0 1 0 0 0,0-1-1 0 0,0 1 1 0 0,0-1 0 0 0,0 1 0 0 0,3 4-56 0 0,-2-3 48 0 0,0-1 1 0 0,0 1 0 0 0,0-1-1 0 0,0 1 1 0 0,0-1-1 0 0,0 1 1 0 0,0 0-1 0 0,0-1 1 0 0,-1 1-1 0 0,1 0 1 0 0,-1 0-1 0 0,1 0 1 0 0,-1 1 7 0 0,2 31-62 0 0,-2-32 64 0 0,0 5-2 0 0,0-5 1 0 0,0 0 1 0 0,1 0-1 0 0,-1 0 0 0 0,-1 1 0 0 0,1-1 1 0 0,0 0-1 0 0,-1 0 0 0 0,1 0 1 0 0,-1 0-1 0 0,0 1-1 0 0,-3 6 37 0 0,-2 0 0 0 0,1 0 0 0 0,-1 0-1 0 0,0-1 1 0 0,-1 0 0 0 0,-3 3-37 0 0,2-3 36 0 0,5-5-28 0 0,0 1 0 0 0,0-1 0 0 0,-1 0 0 0 0,1 0 0 0 0,-1 0 0 0 0,0-1-8 0 0,-12 4 59 0 0,-2 4-44 0 0,14-9-15 0 0,-1 0 0 0 0,1-1 0 0 0,0 1 0 0 0,0-1 0 0 0,-4 0 0 0 0,0 0-32 0 0,-1 0-56 0 0,1 0-42 0 0,-19 0-393 0 0,18 0 350 0 0,7 0-193 0 0</inkml:trace>
  <inkml:trace contextRef="#ctx0" brushRef="#br0" timeOffset="2133.93">3062 32 6648 0 0,'0'0'149'0'0,"0"0"23"0"0,0 0 12 0 0,0 0 28 0 0,0 0 91 0 0,0 3 38 0 0,0 3-156 0 0,5 3 20 0 0,-2-6-113 0 0,0 1 52 0 0,0 1 74 0 0,1 2 94 0 0,6 9 20 0 0,-1-3-61 0 0,-2 0 81 0 0,-2-3-56 0 0,-1-1-33 0 0,6 6 30 0 0,0 3 63 0 0,0 0 0 0 0,1 7-356 0 0,4 7 323 0 0,2-4-78 0 0,-11-19-154 0 0,8 14 92 0 0,-9-16-100 0 0,0 1-1 0 0,-1 0 0 0 0,0 1 1 0 0,2 6-83 0 0,0-1 230 0 0,0-2-41 0 0,3 4 34 0 0,0-1-47 0 0,-4-9-98 0 0,5 13 168 0 0,-6-3-107 0 0,0-3-74 0 0,-2-7-17 0 0,1 0 0 0 0,0 0-1 0 0,0 0 1 0 0,0 0 0 0 0,1 1-48 0 0,7 6 69 0 0,-10-12-65 0 0,1 0 0 0 0,-1 0 0 0 0,0 0 0 0 0,0 0 0 0 0,0 1-1 0 0,0-1 1 0 0,0 1 0 0 0,0-1 0 0 0,0 1 0 0 0,0-1 0 0 0,0 1 0 0 0,-1-1-1 0 0,1 1 1 0 0,-1 0 0 0 0,1-1 0 0 0,-1 1 0 0 0,0 0 0 0 0,1-1 0 0 0,-1 1 0 0 0,0 0-4 0 0,0-1 2 0 0,0 0 0 0 0,0 1 0 0 0,0-1 0 0 0,0 0 0 0 0,0 0 0 0 0,0 0 1 0 0,0 0-1 0 0,1 0 0 0 0,-1 0 0 0 0,0 0 0 0 0,1 1 0 0 0,-1-1 0 0 0,1 0 1 0 0,-1 0-1 0 0,1 0 0 0 0,0 0 0 0 0,0 0-2 0 0,5 11 29 0 0,-5-7-27 0 0,0 0 0 0 0,0 0 0 0 0,-1-1 1 0 0,1 1-1 0 0,-2 2-2 0 0,1-1-58 0 0,0 4 178 0 0,0-8-126 0 0,0 2-39 0 0,0 0-38 0 0,0 2-49 0 0,0 1-58 0 0,0 2-67 0 0,0-8 43 0 0,0 1-36 0 0,0 1-346 0 0,0-1 78 0 0,0 0-49 0 0,0 1-673 0 0,0-1-535 0 0,0-2-1014 0 0</inkml:trace>
  <inkml:trace contextRef="#ctx0" brushRef="#br0" timeOffset="2590.25">3487 553 5520 0 0,'0'-3'158'0'0,"0"3"-153"0"0,0-1-1 0 0,0 1 0 0 0,0-1 0 0 0,0 1 0 0 0,0-1 0 0 0,0 1 0 0 0,1 0 1 0 0,-1-1-1 0 0,0 1 0 0 0,0-1 0 0 0,0 1 0 0 0,0-1 0 0 0,0 1 0 0 0,1-1 0 0 0,-1 1 1 0 0,0 0-1 0 0,0-1 0 0 0,1 1 0 0 0,-1 0 0 0 0,0-1 0 0 0,1 1 0 0 0,-1 0 1 0 0,0-1-1 0 0,1 1 0 0 0,-1 0 0 0 0,1-1 0 0 0,-1 1 0 0 0,0 0 0 0 0,1 0 0 0 0,-1-1-4 0 0,19 0 59 0 0,-13 1-56 0 0,-5 0-4 0 0,-1 0 0 0 0,1 0 0 0 0,-1 0 1 0 0,1 0-1 0 0,-1 0 0 0 0,1 0 0 0 0,-1 0 0 0 0,1 0 0 0 0,-1 0 1 0 0,1 0-1 0 0,-1 0 0 0 0,1 0 0 0 0,-1 0 0 0 0,1 0 0 0 0,-1-1 1 0 0,1 1-1 0 0,-1 0 0 0 0,0 0 0 0 0,1-1 0 0 0,-1 1 1 0 0,1 0-1 0 0,-1-1 0 0 0,0 1 0 0 0,1 0 0 0 0,-1-1 0 0 0,0 1 1 0 0,1-1-1 0 0,-1 1 0 0 0,0-1 1 0 0,3-2 36 0 0,2-1 58 0 0,0 2 12 0 0,2 1 35 0 0,5-1 162 0 0,-7 0-134 0 0,1-1 34 0 0,9-5 521 0 0,0-1-2 0 0,-4 4-350 0 0,6 4 19 0 0,-9 1-215 0 0,1 0 44 0 0,-4-2-37 0 0,1 0 39 0 0,7-4 189 0 0,1 1-89 0 0,0 1-71 0 0,-1 0-55 0 0,9-3 59 0 0,-13 4-116 0 0,0 2-33 0 0,11 2 97 0 0,-10-1-100 0 0,6-2 107 0 0,-6-4-90 0 0,-9 5-107 0 0,1 0 0 0 0,0 0 0 0 0,-1 1 0 0 0,1-1 0 0 0,-1 0-1 0 0,1 1 1 0 0,0-1 0 0 0,0 1 0 0 0,-1-1 0 0 0,1 1 0 0 0,0 0 0 0 0,0-1-1 0 0,0 1 1 0 0,0 0-13 0 0,1 1 15 0 0,0-1 0 0 0,0 0 0 0 0,0-1 0 0 0,-1 1 1 0 0,1-1-1 0 0,0 1 0 0 0,1-1-15 0 0,6-10 86 0 0,-7 11-82 0 0,-1-1 0 0 0,1 0 0 0 0,-1 1 0 0 0,1 0 0 0 0,-1 0 0 0 0,1 0 0 0 0,0 0-4 0 0,5 0 51 0 0,-2 1-55 0 0,-3-1 32 0 0,1-1 101 0 0,2-3-48 0 0,1-4-80 0 0,-6 7 9 0 0,-3-1 42 0 0,-5-1-46 0 0,5 2 6 0 0,2 1-7 0 0,-1-1 0 0 0,1 0 0 0 0,0 1 0 0 0,-1-1-1 0 0,1 1 1 0 0,0-1 0 0 0,0 0 0 0 0,0 1 0 0 0,0-1 0 0 0,-1 0 0 0 0,1 1 0 0 0,0-1 0 0 0,0 0 0 0 0,0 0 0 0 0,0 1-5 0 0,0 0 0 0 0,0 0 1 0 0,1 0 1 0 0,-1 0-1 0 0,0-1 0 0 0,0 1 0 0 0,0 0 1 0 0,0 0-1 0 0,0 0 0 0 0,0 0 0 0 0,0 0 0 0 0,0 0 1 0 0,0 0-1 0 0,0 0 0 0 0,0 0 0 0 0,0 0 1 0 0,0-1-1 0 0,0 1 0 0 0,0 0 0 0 0,0 0 0 0 0,0 0 1 0 0,0 0-1 0 0,-1 0 0 0 0,1 0 0 0 0,0 0 0 0 0,0 0 1 0 0,0 0-1 0 0,0 0 0 0 0,0 0 0 0 0,0-1 1 0 0,0 1-1 0 0,0 0 0 0 0,0 0 0 0 0,0 0 0 0 0,0 0 1 0 0,0 0-1 0 0,0 0 0 0 0,0 0 0 0 0,0 0 1 0 0,-1 0-1 0 0,1 0 0 0 0,0 0 0 0 0,0 0 0 0 0,0 0 1 0 0,0 0-1 0 0,0 0 0 0 0,0 0 0 0 0,0 0 0 0 0,0 0 1 0 0,0 0-1 0 0,0 0 0 0 0,-1 0 0 0 0,1 0 1 0 0,0 0-1 0 0,0 0 0 0 0,0 0 0 0 0,0 0 0 0 0,0 0 1 0 0,0 0-2 0 0,-1 0 3 0 0,1 0 0 0 0,-1 0 1 0 0,1 0-1 0 0,-1 0 0 0 0,1 0 1 0 0,-1 0-1 0 0,1 0 0 0 0,-1 0 1 0 0,1 0-1 0 0,-1 0 0 0 0,1 0 1 0 0,-1-1-1 0 0,1 1 0 0 0,0 0 1 0 0,-1 0-1 0 0,1-1 0 0 0,-1 1 1 0 0,1 0-1 0 0,0 0 0 0 0,-1-1 1 0 0,1 1-1 0 0,-1 0 0 0 0,1-1 1 0 0,0 1-1 0 0,0-1 0 0 0,-1 1 1 0 0,1 0-1 0 0,0-1 0 0 0,0 1 1 0 0,-1-1-1 0 0,1 1 0 0 0,0-1 1 0 0,0 1-1 0 0,0-1 0 0 0,0 1 1 0 0,0-1-1 0 0,0 1 0 0 0,0-1 1 0 0,0 1-1 0 0,0-1 0 0 0,0 1 1 0 0,0-1-4 0 0,-3-4 126 0 0,-23-22 176 0 0,23 25-217 0 0,0 1-36 0 0,0 0-25 0 0,-1 1-30 0 0,-2-1 6 0 0,-9-9 0 0 0,1 7-12 0 0,5 3-35 0 0,-6 0-84 0 0,5 3 89 0 0,-3 7 31 0 0,6-3-34 0 0,-4 2 37 0 0,6-7 8 0 0,4-1 0 0 0,0-1 0 0 0,1 0 0 0 0,-1 0 0 0 0,1 1 0 0 0,-1-1 0 0 0,0 0 0 0 0,1 1 0 0 0,-1-1 0 0 0,1 1 0 0 0,-1-1 0 0 0,1 1 0 0 0,-1-1 0 0 0,1 1 0 0 0,-1-1 0 0 0,1 1 0 0 0,0-1 0 0 0,-1 1 0 0 0,1-1 0 0 0,0 1 0 0 0,-1 0 0 0 0,1-1 0 0 0,0 1 0 0 0,-3 4 0 0 0,1 0-2 0 0,-11 19 64 0 0,2-18-34 0 0,4 4 31 0 0,0 4-37 0 0,5-10-23 0 0,1-1 1 0 0,0 0 0 0 0,1 0 0 0 0,-1 0 0 0 0,1 0 0 0 0,-1 0 0 0 0,1-1 0 0 0,0 1 0 0 0,0 0 0 0 0,0 0 0 0 0,1 3 0 0 0,0 9 0 0 0,-2-6 1 0 0,0 13 29 0 0,5-8 63 0 0,1-6-40 0 0,-4-6-42 0 0,0-1-1 0 0,0 0 1 0 0,0 1 0 0 0,0-1 0 0 0,-1 1-1 0 0,1-1 1 0 0,-1 1 0 0 0,1 0 0 0 0,-1-1 0 0 0,1 1-1 0 0,-1-1 1 0 0,0 1 0 0 0,0 0 0 0 0,0 0-11 0 0,0-1 8 0 0,0 1 1 0 0,1 0 0 0 0,-1-1-1 0 0,0 1 1 0 0,1-1 0 0 0,-1 1 0 0 0,0-1-1 0 0,1 1 1 0 0,0-1 0 0 0,0 2-9 0 0,1 0 1 0 0,0 0 1 0 0,1 0-1 0 0,-1 0 0 0 0,1 0 1 0 0,0 0-1 0 0,1 0-1 0 0,4 5 11 0 0,11 12 69 0 0,-12-14-43 0 0,-2 0-4 0 0,-3-5-21 0 0,0 1 0 0 0,-1-1 0 0 0,1 1 0 0 0,0-1 0 0 0,0 0 0 0 0,0 0 1 0 0,0 0-1 0 0,0 1-12 0 0,2-1 23 0 0,-1-1 1 0 0,0 1 0 0 0,1 0-1 0 0,-1-1 1 0 0,0 0 0 0 0,1 1 0 0 0,-1-1-1 0 0,1-1-23 0 0,-1 2 17 0 0,1-1 0 0 0,-1 0 0 0 0,0 1 0 0 0,1 0 0 0 0,-1 0 0 0 0,0 0 0 0 0,0 0-1 0 0,3 2-16 0 0,-3-2 15 0 0,1 1 0 0 0,-1-1-1 0 0,0 0 1 0 0,1 0 0 0 0,-1 0-1 0 0,4 0-14 0 0,-5-1 12 0 0,1 0 0 0 0,-1 0-1 0 0,1-1 1 0 0,-1 1-1 0 0,1 0 1 0 0,-1-1 0 0 0,1 0-1 0 0,-1 0-11 0 0,3 0 6 0 0,2-2-5 0 0,0 1 0 0 0,0 0 1 0 0,0 1-1 0 0,0-1 0 0 0,1 1 1 0 0,5 0-2 0 0,-9 1 42 0 0,-1 0-34 0 0,1 1-35 0 0,0-1-36 0 0,2 0-107 0 0,0 0-91 0 0,0 0-95 0 0,0 0-95 0 0,0-1-100 0 0,0 1-102 0 0,0-1-104 0 0,0 0-108 0 0,7-4-942 0 0,5-3-1034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21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32 5008 0 0,'0'0'108'0'0,"0"0"17"0"0,0 2 13 0 0,0 12-74 0 0,1 10-1 0 0,-5 1-41 0 0,2-17 3 0 0,-3 5 106 0 0,3-7-55 0 0,1 0-1 0 0,0 0 1 0 0,0 0-1 0 0,0 0 1 0 0,1 0-1 0 0,0 1-75 0 0,-2 7 171 0 0,-4 8 148 0 0,0 1-2 0 0,4-9-149 0 0,2-2 22 0 0,0-2-52 0 0,0 13 144 0 0,0-20-252 0 0,0 7 136 0 0,-2-2-47 0 0,0 0-22 0 0,-2 1 0 0 0,0-1-5 0 0,2-2-1 0 0,1 1 18 0 0,0 2 40 0 0,-1 3 69 0 0,-2-3-39 0 0,-3 4 2 0 0,5 3-51 0 0,2 13 163 0 0,0 0-16 0 0,-3-13-175 0 0,-3-1 18 0 0,5-11-93 0 0,0-1-1 0 0,0 0 0 0 0,0 0 1 0 0,0 1-1 0 0,0-1 1 0 0,1 1-1 0 0,-1-1 1 0 0,1 2-27 0 0,-2 14 141 0 0,-4-4-42 0 0,0 1-1 0 0,4 3 42 0 0,2-15-108 0 0,0 0-1 0 0,-1 0 1 0 0,0 0-1 0 0,1 1 0 0 0,-1-1 1 0 0,-1 0-1 0 0,0 2-31 0 0,-9 19 228 0 0,4-10-144 0 0,6-12-66 0 0,-1 1 0 0 0,1-1 1 0 0,1 1-1 0 0,-1 0 0 0 0,0-1 1 0 0,1 1-1 0 0,0 3-18 0 0,0 9 78 0 0,0-14-68 0 0,-1 0 1 0 0,1-1 0 0 0,0 1 0 0 0,-1 0 0 0 0,1 0-1 0 0,-1-1 1 0 0,1 1 0 0 0,-1 0 0 0 0,0-1 0 0 0,1 1-1 0 0,-1 0 1 0 0,0-1 0 0 0,0 1-11 0 0,0-1 12 0 0,0 1 1 0 0,0-1 0 0 0,0 1-1 0 0,0 0 1 0 0,1-1-1 0 0,-1 1 1 0 0,0 0 0 0 0,1-1-1 0 0,0 1 1 0 0,-1 0-1 0 0,1 0 1 0 0,0-1 0 0 0,0 1-13 0 0,-1 7 82 0 0,-6 6 225 0 0,4-12-266 0 0,1-1-63 0 0,-1 1 110 0 0,3-3 1 0 0,0 0 6 0 0,0 0 1 0 0,0 0 0 0 0,0 0-4 0 0,0 0-47 0 0,0 0-136 0 0,0 0-70 0 0,0 0-20 0 0,1-1 57 0 0,1-1 1 0 0,3-3-104 0 0,0 0-57 0 0,-3 3-24 0 0,-1 0 69 0 0,-1 1 61 0 0,1-1 52 0 0,-1 0 27 0 0,0 0 42 0 0,-1-3-25 0 0,1 4 17 0 0,0-1-57 0 0,0-13-532 0 0</inkml:trace>
  <inkml:trace contextRef="#ctx0" brushRef="#br0" timeOffset="500.11">237 0 5696 0 0,'0'0'132'0'0,"0"0"17"0"0,0 0 10 0 0,0 0 27 0 0,0 3 113 0 0,0-3-282 0 0,0 1-1 0 0,0-1 1 0 0,-1 1 0 0 0,2-1-1 0 0,-1 1 1 0 0,0-1 0 0 0,0 1-1 0 0,0-1 1 0 0,0 1 0 0 0,0-1-1 0 0,0 1 1 0 0,0-1 0 0 0,1 1-1 0 0,-1-1 1 0 0,0 0 0 0 0,0 1-1 0 0,1-1 1 0 0,-1 1 0 0 0,0-1-1 0 0,1 0 1 0 0,-1 1 0 0 0,0-1-1 0 0,1 0 1 0 0,-1 1 0 0 0,0-1-1 0 0,1 0 1 0 0,-1 1 0 0 0,1-1-1 0 0,-1 0 1 0 0,1 0 0 0 0,-1 0-1 0 0,0 1 1 0 0,1-1 0 0 0,-1 0-1 0 0,1 0 1 0 0,-1 0 0 0 0,1 0-1 0 0,-1 0 1 0 0,1 0 0 0 0,-1 0-1 0 0,1 0 1 0 0,0 0-17 0 0,1 0 345 0 0,-2 0-55 0 0,7 6-1 0 0,4 5 137 0 0,-10-10-368 0 0,0 1-1 0 0,1-1 0 0 0,-1 1 0 0 0,0-1 0 0 0,0 1 0 0 0,0-1 0 0 0,0 1 0 0 0,0-1 0 0 0,0 1 0 0 0,-1 0 0 0 0,1 0 0 0 0,0-1 1 0 0,-1 1-1 0 0,0 0 0 0 0,1 2-57 0 0,-1-2 416 0 0,1 0-162 0 0,0-1-79 0 0,-1 1-26 0 0,0 1-92 0 0,0 0-19 0 0,1-1 63 0 0,-1-1-77 0 0,1-1-1 0 0,-1 0 1 0 0,1 1 0 0 0,0-1-1 0 0,-1 0 1 0 0,1 0-1 0 0,0 1 1 0 0,-1-1-1 0 0,1 0 1 0 0,0 0-1 0 0,-1 0 1 0 0,1 0 0 0 0,0 0-1 0 0,-1 0 1 0 0,1 0-24 0 0,-1 0 6 0 0,0 0 0 0 0,0 0 0 0 0,0 0 0 0 0,1 0 1 0 0,-1 0-1 0 0,0 0 0 0 0,0 0 0 0 0,0 0 0 0 0,0 0 0 0 0,0 0 1 0 0,0 0-1 0 0,0 0 0 0 0,0 0 0 0 0,0 0 0 0 0,0 0 0 0 0,1 0 1 0 0,-1 0-1 0 0,0 0 0 0 0,0 0 0 0 0,0 0 0 0 0,0 0 1 0 0,0 0-1 0 0,0 0 0 0 0,0 0 0 0 0,0 0 0 0 0,0 0 0 0 0,0 0 1 0 0,0 0-1 0 0,0 0 0 0 0,1 0 0 0 0,-1 1 0 0 0,0-1 0 0 0,0 0 1 0 0,0 0-1 0 0,0 0 0 0 0,0 0 0 0 0,0 0 0 0 0,0 0 1 0 0,0 0-1 0 0,0 0 0 0 0,0 0 0 0 0,0 0 0 0 0,0 0 0 0 0,0 1 1 0 0,0-1-1 0 0,0 0 0 0 0,0 0 0 0 0,0 0 0 0 0,0 0 0 0 0,0 0 1 0 0,0 0-1 0 0,0 0 0 0 0,0 0 0 0 0,0 0 0 0 0,0 0 0 0 0,0 1 1 0 0,0-1-7 0 0,0 5 153 0 0,2 0-35 0 0,4 5 34 0 0,-1-1-79 0 0,0 2 10 0 0,6 7 42 0 0,-8-13-18 0 0,-2 2-72 0 0,0-1-11 0 0,2 0-1 0 0,0 0 8 0 0,0 0 0 0 0,0 0 0 0 0,1 0 0 0 0,0 0 0 0 0,0-1 1 0 0,1 1-32 0 0,4 5 91 0 0,1 7 110 0 0,2 3-5 0 0,-5-9-126 0 0,-1 2 41 0 0,-2-5-6 0 0,0 0 0 0 0,0-1 0 0 0,3 3-105 0 0,17 26 237 0 0,-9-13-98 0 0,-7-11-86 0 0,24 24 142 0 0,-25-26-153 0 0,6 9 65 0 0,-2-7 25 0 0,-1 0 2 0 0,-4 6 20 0 0,0 0 7 0 0,4-6-17 0 0,2-2 21 0 0,-8-8-117 0 0,-1-1 0 0 0,1 2 0 0 0,-1-1 0 0 0,0 0 0 0 0,0 1 0 0 0,0-1 0 0 0,-1 1 0 0 0,1 0 0 0 0,-1 0 1 0 0,1 1-49 0 0,0 7 102 0 0,-3-9-87 0 0,1-1-1 0 0,-1 0 1 0 0,1 1 0 0 0,0-1 0 0 0,-1 0 0 0 0,1 0-1 0 0,0 1 1 0 0,0-1 0 0 0,1 0 0 0 0,-1 0-1 0 0,0 0 1 0 0,1-1 0 0 0,-1 1 0 0 0,1 0-15 0 0,3 4 34 0 0,-1-1 1 0 0,0 1-1 0 0,-1 0 1 0 0,1 0-1 0 0,-1 0 1 0 0,0 1-35 0 0,0-1 28 0 0,-2-1 8 0 0,-1 2 17 0 0,2-4 5 0 0,0 0 35 0 0,9 7 34 0 0,-7-4 9 0 0,-4 1-97 0 0,1-1-15 0 0,1-1 0 0 0,0-2-22 0 0,5 3 42 0 0,8 9 79 0 0,-11-9-63 0 0,-5 3-51 0 0,1-8-3 0 0,0 1 49 0 0,0 4 13 0 0,0 1-55 0 0,0-4 40 0 0,0-3-23 0 0,0 0-136 0 0,0 0-16 0 0,0 0 42 0 0,0 0-4 0 0,0 0-43 0 0,0 0-121 0 0,0 0-216 0 0,0 0 263 0 0,0 0-19 0 0,0 0-60 0 0,0 0 98 0 0,0 0-35 0 0,0 0-35 0 0,0 0-35 0 0,0 0-378 0 0,0 0 99 0 0,0 0-47 0 0,0 0-714 0 0,0 0-557 0 0,0 0-1060 0 0</inkml:trace>
  <inkml:trace contextRef="#ctx0" brushRef="#br0" timeOffset="800.37">221 600 3944 0 0,'0'0'83'0'0,"-3"0"11"0"0,-4 0 100 0 0,-15 0-157 0 0,13 0-20 0 0,5 0 47 0 0,2 0 68 0 0,2 0 156 0 0,0 0 268 0 0,0 0 20 0 0,0 0-15 0 0,0 0-87 0 0,0 0-40 0 0,0 0-8 0 0,0 0-12 0 0,0 0-39 0 0,0 0-20 0 0,2 0-3 0 0,4-1-201 0 0,-1-1-37 0 0,4-3 30 0 0,-7 4-129 0 0,-1 0 1 0 0,1 0-1 0 0,0 0 0 0 0,0 1 0 0 0,-1-1 0 0 0,1 0 1 0 0,0 1-1 0 0,0-1 0 0 0,0 1 0 0 0,0-1 0 0 0,0 1 1 0 0,1 0-16 0 0,9 0 76 0 0,-8 1-54 0 0,0-1-1 0 0,0 0 0 0 0,0 0 1 0 0,0 0-1 0 0,0-1 1 0 0,0 1-1 0 0,0-1 1 0 0,2-1-22 0 0,4-2 26 0 0,-7 2-16 0 0,0 1 0 0 0,0 0 0 0 0,0 0 1 0 0,0 0-1 0 0,1 0 0 0 0,-1 0 0 0 0,0 1 0 0 0,0-1 1 0 0,0 1-1 0 0,3 0-10 0 0,52 0 77 0 0,-56 0-72 0 0,-1 0-1 0 0,1 0 1 0 0,0 0-1 0 0,-1 0 1 0 0,1-1-1 0 0,0 1 1 0 0,-1-1 0 0 0,1 1-1 0 0,0-1 1 0 0,-1 1-1 0 0,1-1 1 0 0,-1 0 0 0 0,1 0-1 0 0,-1 0-4 0 0,12-5 16 0 0,13 1 0 0 0,-11-1-123 0 0,-11 5 69 0 0,-1-1-1 0 0,0 1 0 0 0,1 0 1 0 0,-1 0-1 0 0,1 1 0 0 0,-1-1 1 0 0,1 1-1 0 0,-1 0 0 0 0,1 0 39 0 0,28 0-286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38.9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0 7632 0 0,'0'0'166'0'0,"0"0"29"0"0,0 0 14 0 0,0 0 39 0 0,0 3 115 0 0,0-3-343 0 0,0 1-1 0 0,0-1 1 0 0,0 1 0 0 0,0-1 0 0 0,0 1-1 0 0,0-1 1 0 0,0 1 0 0 0,-1-1-1 0 0,1 1 1 0 0,0-1 0 0 0,0 1 0 0 0,0-1-1 0 0,0 1 1 0 0,-1-1 0 0 0,1 0-1 0 0,0 1 1 0 0,0-1 0 0 0,-1 1 0 0 0,1-1-1 0 0,0 0 1 0 0,-1 1 0 0 0,1-1-1 0 0,0 0 1 0 0,-1 1 0 0 0,1-1 0 0 0,-1 0-1 0 0,1 1 1 0 0,0-1 0 0 0,-1 0-1 0 0,1 0 1 0 0,-1 0 0 0 0,1 1 0 0 0,-1-1-1 0 0,1 0 1 0 0,-1 0 0 0 0,1 0-1 0 0,-1 0 1 0 0,1 0 0 0 0,-1 0 0 0 0,1 0-1 0 0,-1 0 1 0 0,0 0-20 0 0,-4 3 389 0 0,3-2-356 0 0,-36 41 675 0 0,27-27-517 0 0,4 0-60 0 0,-2 6 246 0 0,3-5-119 0 0,2-3-107 0 0,-1 2 58 0 0,-5 4 37 0 0,8-14-191 0 0,-1 0 0 0 0,1 0-1 0 0,1 0 1 0 0,-1 0-1 0 0,1 0 1 0 0,0 0 0 0 0,0 1-1 0 0,0-1 1 0 0,1 0 0 0 0,-1 0-1 0 0,1 1 1 0 0,1 4-55 0 0,-1-1 106 0 0,0 0 0 0 0,-1 0 0 0 0,0 1 0 0 0,-1 5-106 0 0,-3-1 101 0 0,-3 10 136 0 0,7-23-213 0 0,1 1 0 0 0,0 0 0 0 0,0 0-1 0 0,0-1 1 0 0,0 1 0 0 0,0 0 0 0 0,0-1-1 0 0,0 1 1 0 0,0 0 0 0 0,1-1 0 0 0,-1 1-1 0 0,1-1 1 0 0,-1 1 0 0 0,1 0-24 0 0,5 8 62 0 0,1 0-35 0 0,7 15-7 0 0,-14-24-17 0 0,0 0-1 0 0,0 0 0 0 0,0-1 1 0 0,0 1-1 0 0,1 0 0 0 0,-1 0 1 0 0,0 0-1 0 0,1 0 1 0 0,-1 0-1 0 0,1 0 0 0 0,-1-1 1 0 0,1 1-1 0 0,0 0 0 0 0,-1 0 1 0 0,1-1-1 0 0,0 1 0 0 0,-1 0 1 0 0,1-1-1 0 0,0 1-2 0 0,5 4 9 0 0,1 6-9 0 0,-7-10 0 0 0,1 0 0 0 0,-1 0 0 0 0,0 0 0 0 0,1 0 0 0 0,0 0 0 0 0,-1 0 0 0 0,1 0 0 0 0,0 0 0 0 0,-1 0 0 0 0,1 0 0 0 0,0-1 0 0 0,0 1 0 0 0,0 0 0 0 0,-1 0 0 0 0,1-1 0 0 0,1 1 0 0 0,61 31 96 0 0,-45-28-32 0 0,0-5-53 0 0,-10 0-21 0 0,4 1-89 0 0,12 0 25 0 0,-18 0 3 0 0,0 0-63 0 0,-2 0-13 0 0,0 0-51 0 0,0 0-62 0 0,0 0-68 0 0,-2 0 12 0 0,0 0-49 0 0,0 0-43 0 0,0 0-39 0 0,0 0-132 0 0,0 0-38 0 0,4 0-1365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41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17 127 4592 0 0,'0'0'133'0'0,"3"0"-5"0"0,1 0-205 0 0,0 0 68 0 0,1 0 62 0 0,-1 0 55 0 0,4 0 178 0 0,0 0 99 0 0,0 0 59 0 0,11 0 661 0 0,-14 0-793 0 0,0 0-32 0 0,1 0-41 0 0,-2 0-59 0 0,1 0-70 0 0,-1 0-83 0 0,2-2 493 0 0,-2-2-433 0 0,1 1 63 0 0,1 0 94 0 0,4 1 201 0 0,1 1 19 0 0,-3 0-184 0 0,-1 1-87 0 0,-1 0-50 0 0,-5 0-140 0 0,1 0 248 0 0,1-2-41 0 0,10-9-8 0 0,3 9-36 0 0,-3 2-122 0 0,-13 0-43 0 0,0 0 0 0 0,0 0 0 0 0,0 0-1 0 0,0 0 1 0 0,0 0 0 0 0,0 0 0 0 0,1 0-1 0 0,-1 0 1 0 0,0 0 0 0 0,0 0 0 0 0,0 0-1 0 0,0 0 1 0 0,0 0 0 0 0,0 0 0 0 0,0 0-1 0 0,0 0 1 0 0,0 0 0 0 0,0 0 0 0 0,1 0-1 0 0,-1 0 1 0 0,0 0 0 0 0,0 0 0 0 0,0 0-1 0 0,0-1 1 0 0,0 1 0 0 0,0 0 0 0 0,0 0-1 0 0,0 0 1 0 0,0 0 0 0 0,0 0 0 0 0,0 0-1 0 0,0 0 1 0 0,0 0 0 0 0,0 0 0 0 0,1 0-1 0 0,-1 0 1 0 0,0 0 0 0 0,0 0 0 0 0,0 0-1 0 0,0-1 1 0 0,0 1 0 0 0,0 0 0 0 0,0 0-1 0 0,0 0 1 0 0,0 0 0 0 0,0 0 0 0 0,0 0-1 0 0,0 0 1 0 0,0 0 0 0 0,0 0 0 0 0,0 0-1 0 0,0-1 1 0 0,0 1 0 0 0,0 0 0 0 0,0 0-1 0 0,0 0 1 0 0,0 0-1 0 0,0-13 11 0 0,0-3-11 0 0,-3 0 0 0 0,-13-13 10 0 0,3 24 33 0 0,-3-5-32 0 0,0 7-11 0 0,16 3 0 0 0,-1 0 0 0 0,0 0 0 0 0,1 0 0 0 0,-1 0 0 0 0,0 0 0 0 0,1 0 0 0 0,-1 0 0 0 0,0 0 0 0 0,1 1 0 0 0,-1-1 0 0 0,0 0 0 0 0,1 0 0 0 0,-1 1 0 0 0,0-1 0 0 0,1 0 0 0 0,-1 1 0 0 0,1-1 0 0 0,-1 0 0 0 0,1 1 0 0 0,-1-1 0 0 0,1 1 0 0 0,-1-1 0 0 0,1 1 0 0 0,-1 0 0 0 0,1-1 1 0 0,0 1-1 0 0,-1-1-1 0 0,1 1 1 0 0,0 0-1 0 0,-1-1 1 0 0,1 1-1 0 0,-1-1 1 0 0,1 1-1 0 0,-1-1 1 0 0,1 0 0 0 0,-1 1-1 0 0,1-1 1 0 0,-1 1-1 0 0,0-1 1 0 0,1 0-1 0 0,-1 1 1 0 0,0-1-1 0 0,1 0 1 0 0,-1 0 0 0 0,0 0-1 0 0,1 1 1 0 0,-1-1-1 0 0,0 0 1 0 0,1 0-1 0 0,-1 0 1 0 0,0 0-1 0 0,1 0 1 0 0,-1 0 0 0 0,0 0-2 0 0,1-1 1 0 0,-1 1-1 0 0,1 0 1 0 0,-1 0-1 0 0,1 0 1 0 0,-1 0-1 0 0,1 0 0 0 0,-1 0 1 0 0,1 0-1 0 0,-1 0 1 0 0,1 0-1 0 0,-1 1 1 0 0,1-1-1 0 0,0 0 0 0 0,-1 0 1 0 0,1 0-1 0 0,-1 1 1 0 0,1-1-1 0 0,-1 0 0 0 0,1 0 1 0 0,-1 1-1 0 0,1-1 1 0 0,0 0-1 0 0,-1 1 1 0 0,1-1-1 0 0,0 0 0 0 0,-1 1 1 0 0,1-1-1 0 0,0 1 1 0 0,0-1-1 0 0,-1 0 1 0 0,1 1 1 0 0,-5 6-3 0 0,-6-1 3 0 0,10-5 0 0 0,0-1 0 0 0,0 1 0 0 0,0-1 0 0 0,0 1 0 0 0,0-1 0 0 0,0 1 0 0 0,0-1 0 0 0,0 1 0 0 0,0 0 0 0 0,1 0 0 0 0,-1-1 0 0 0,0 1 0 0 0,0 0 0 0 0,1 0 0 0 0,-1 0 0 0 0,0 0 0 0 0,-1 4 0 0 0,2-4 0 0 0,-1 0 0 0 0,1-1 0 0 0,0 1 0 0 0,-1-1 0 0 0,1 1 0 0 0,0 0 0 0 0,-1-1 0 0 0,1 1 0 0 0,0-1 0 0 0,-1 1 0 0 0,1-1 0 0 0,-1 1 0 0 0,1-1 0 0 0,-1 1 0 0 0,0-1 0 0 0,1 0 0 0 0,-1 1 0 0 0,1-1 0 0 0,-1 0 0 0 0,0 1 0 0 0,1-1 0 0 0,-1 0 0 0 0,-4 3 0 0 0,3-2 0 0 0,0 0 1 0 0,1 0-1 0 0,-1 1 1 0 0,1-1-1 0 0,0 1 1 0 0,-1 0 0 0 0,1-1-1 0 0,0 1 1 0 0,0 0-1 0 0,0-1 1 0 0,0 1-1 0 0,0 0 1 0 0,0 1-1 0 0,-1 0 11 0 0,1 0 1 0 0,-1 0-1 0 0,0 0 1 0 0,0 0-1 0 0,0 0 1 0 0,-1 0-12 0 0,0 1 31 0 0,0-1 1 0 0,1 1 0 0 0,-1 0 0 0 0,1 0-1 0 0,-2 3-31 0 0,-8 12 152 0 0,12-19-146 0 0,0 0 1 0 0,0 1-1 0 0,-1-1 0 0 0,1 0 0 0 0,0 0 0 0 0,0 1 0 0 0,0-1 1 0 0,-1 0-1 0 0,1 1 0 0 0,0-1 0 0 0,0 0 0 0 0,0 0 0 0 0,0 1 0 0 0,0-1 1 0 0,0 0-1 0 0,0 1 0 0 0,-1-1 0 0 0,1 0 0 0 0,0 1 0 0 0,0-1 1 0 0,0 0-1 0 0,0 1 0 0 0,0-1 0 0 0,1 0 0 0 0,-1 1 0 0 0,0-1-6 0 0,-1 9 90 0 0,1 1 41 0 0,0 16 236 0 0,3-13-204 0 0,1-6-78 0 0,12 23 311 0 0,-7-23-258 0 0,2-2-11 0 0,-9-4-100 0 0,0 0-1 0 0,0 0 0 0 0,1 1 0 0 0,-1-1 1 0 0,0 0-1 0 0,0 1 0 0 0,0-1 0 0 0,0 1 1 0 0,0 0-27 0 0,1 2 57 0 0,1-1 1 0 0,0 0 0 0 0,0 1-1 0 0,0-1 1 0 0,1 0 0 0 0,-1-1 0 0 0,2 1-58 0 0,8 2 95 0 0,1-4-44 0 0,-13-1-41 0 0,-1 1 0 0 0,1-1 0 0 0,-1 0-1 0 0,1 0 1 0 0,0 1 0 0 0,-1-1 0 0 0,1 1 0 0 0,-1-1 0 0 0,1 1-1 0 0,-1 0 1 0 0,1-1 0 0 0,-1 1 0 0 0,2 1-10 0 0,-2-1 5 0 0,1 0-1 0 0,-1 0 1 0 0,1 0 0 0 0,0 0 0 0 0,0-1 0 0 0,0 1 0 0 0,0 0 0 0 0,-1-1-1 0 0,1 0 1 0 0,0 1 0 0 0,0-1 0 0 0,0 0 0 0 0,2 0-5 0 0,10 1 30 0 0,-4-1-14 0 0,0 0 1 0 0,-1 0-1 0 0,1-1 0 0 0,0 0 1 0 0,0 0-17 0 0,6-5-59 0 0,-13 4 32 0 0,0 1 1 0 0,1 0 0 0 0,-1 0-1 0 0,0 0 1 0 0,1 1-1 0 0,-1-1 1 0 0,1 1-1 0 0,1-1 27 0 0,0 1-48 0 0,-2 0-13 0 0,-1 0-20 0 0,0 0-40 0 0,0 0-16 0 0,0 0-39 0 0,1 0-45 0 0,-1 0-51 0 0,0 0-54 0 0,1 0-50 0 0,0 0-46 0 0,-1 0-38 0 0,2 0-137 0 0,0 0-38 0 0,0 0-165 0 0,3 0-441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42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8808 0 0,'0'0'197'0'0,"0"0"24"0"0,0 0 19 0 0,2 3-29 0 0,3 1-178 0 0,1 5-23 0 0,-1 4-10 0 0,-1-11 3 0 0,3 4 56 0 0,-4 6 85 0 0,-1 0 28 0 0,4 0 69 0 0,-1-2 4 0 0,-3 4 59 0 0,-2-11-252 0 0,0 0-1 0 0,0 0 1 0 0,1 0 0 0 0,-1 0 0 0 0,1 0 0 0 0,-1-1 0 0 0,1 1-1 0 0,0 1-51 0 0,11 17 327 0 0,-10-18-287 0 0,-1 0-1 0 0,1 0 1 0 0,-1 0-1 0 0,1 1 1 0 0,-1-1 0 0 0,0 0-1 0 0,0 1-39 0 0,3 23 228 0 0,-1-7-74 0 0,13 49 502 0 0,10 20 0 0 0,-23-76-546 0 0,-2-6-12 0 0,1 1 0 0 0,0 0-1 0 0,0-1 1 0 0,0 1 0 0 0,1-1 0 0 0,1 1-98 0 0,0 2 166 0 0,1 1 1 0 0,-2 0-1 0 0,0 0 0 0 0,1 2-166 0 0,9 30 570 0 0,2-13-96 0 0,-9-20-389 0 0,-2 0 48 0 0,-2-4-50 0 0,-1-1 1 0 0,0 0-1 0 0,0 1 1 0 0,-1-1-1 0 0,1 1 1 0 0,-1 1-84 0 0,0-5 15 0 0,0 0 1 0 0,0-1-1 0 0,1 1 1 0 0,-1 0-1 0 0,0-1 1 0 0,1 1-1 0 0,-1-1 1 0 0,1 1-1 0 0,0-1 1 0 0,-1 1-1 0 0,1-1 1 0 0,0 1-1 0 0,0-1 1 0 0,0 1-16 0 0,4 6 65 0 0,1 4 45 0 0,0 0-45 0 0,-2-5-33 0 0,-3-5-26 0 0,-1 0-1 0 0,1-1 1 0 0,-1 1 0 0 0,1 0-1 0 0,-1 0 1 0 0,0 0-1 0 0,0-1 1 0 0,0 1 0 0 0,0 0-1 0 0,0 0 1 0 0,0 0 0 0 0,0-1-6 0 0,-1 11 92 0 0,1-12-86 0 0,0 1 0 0 0,0 0 0 0 0,0-1 0 0 0,0 1-1 0 0,1 0 1 0 0,-1-1 0 0 0,0 1 0 0 0,0 0 0 0 0,0-1 0 0 0,0 1 0 0 0,1 0 0 0 0,-1-1-1 0 0,0 1 1 0 0,1-1 0 0 0,-1 1-6 0 0,11 4 45 0 0,-9 2-86 0 0,-2-3-55 0 0,0-2 31 0 0,1-2-13 0 0,1 0-28 0 0,4 0-130 0 0,1 0-73 0 0,9 0-398 0 0,0 0-26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42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9904 0 0,'0'0'222'0'0,"0"0"30"0"0,0 0 20 0 0,1 0-112 0 0,1 2-82 0 0,18 18-21 0 0,-16-15-62 0 0,-2-1 1 0 0,1 3 9 0 0,0-1 51 0 0,2-3 75 0 0,0 0 47 0 0,0 4 90 0 0,1 7 43 0 0,-1 0-3 0 0,0-7-45 0 0,8-2 46 0 0,19 21 246 0 0,-22-21-376 0 0,-1-1-45 0 0,3 6 5 0 0,-9-8-98 0 0,0 1 0 0 0,0-1 0 0 0,1 0 0 0 0,-1 0 0 0 0,0 0 0 0 0,2 0-41 0 0,-1 0 37 0 0,-1 0 1 0 0,0 0 0 0 0,1 0-1 0 0,-1 0 1 0 0,0 1 0 0 0,1 0-38 0 0,11 10 96 0 0,-1-7-28 0 0,-10 0-27 0 0,-4-5-38 0 0,0-1-1 0 0,1 0 0 0 0,-1 1 1 0 0,0-1-1 0 0,0 1 0 0 0,1-1 1 0 0,-1 0-1 0 0,0 1 1 0 0,1-1-1 0 0,-1 0 0 0 0,1 1 1 0 0,-1-1-1 0 0,0 0 0 0 0,1 1 1 0 0,-1-1-1 0 0,1 0 0 0 0,-1 0 1 0 0,1 0-1 0 0,-1 1 1 0 0,1-1-1 0 0,-1 0 0 0 0,1 0 1 0 0,-1 0-1 0 0,1 0 0 0 0,-1 0 1 0 0,1 0-1 0 0,-1 0 0 0 0,1 0 1 0 0,-1 0-1 0 0,1 0 1 0 0,-1 0-1 0 0,1 0-2 0 0,1 0 1 0 0,-1 0 0 0 0,1 0-1 0 0,0 0 1 0 0,-1 1 0 0 0,1-1 0 0 0,-1 0 0 0 0,1 1-1 0 0,-1-1 1 0 0,1 1 0 0 0,-1 0 0 0 0,1 0 0 0 0,-1-1 0 0 0,2 2-1 0 0,-2-1 1 0 0,1 0-1 0 0,0 0 1 0 0,-1 0 0 0 0,1 0 0 0 0,0 0 0 0 0,0-1 0 0 0,0 1 0 0 0,-1-1 0 0 0,1 1 0 0 0,0-1 0 0 0,0 0 0 0 0,0 0 0 0 0,2 0-1 0 0,0 0 7 0 0,-1 0-30 0 0,1 0-30 0 0,-1 0-42 0 0,0 0-24 0 0,0 0-44 0 0,0 0-50 0 0,0 0-57 0 0,0 0-2 0 0,-1 0-48 0 0,0 0-51 0 0,1 0-55 0 0,-1 0-58 0 0,-1 0-63 0 0,1 0-66 0 0,-1 0-69 0 0,1 0-981 0 0,-1 0-938 0 0</inkml:trace>
  <inkml:trace contextRef="#ctx0" brushRef="#br0" timeOffset="238.2">474 0 5192 0 0,'0'0'151'0'0,"0"0"-34"0"0,2 0 3 0 0,0 0-59 0 0,-1 1 0 0 0,1-1 1 0 0,-1 0-1 0 0,1 1 0 0 0,-1-1 1 0 0,1 1-1 0 0,-1-1 0 0 0,1 1 0 0 0,-1 0 1 0 0,0-1-1 0 0,1 1 0 0 0,-1 0 1 0 0,0 0-62 0 0,6 4 313 0 0,-5-2 325 0 0,1 0-2 0 0,7 7-16 0 0,-8-8-319 0 0,-1 0-68 0 0,0-1-60 0 0,-1 1-50 0 0,0 0-28 0 0,0 0-41 0 0,-1 3 20 0 0,1-4-12 0 0,0 1 55 0 0,2 8 337 0 0,4-5-54 0 0,-6-4-372 0 0,1-1-1 0 0,0 0 1 0 0,-1 1-1 0 0,1-1 0 0 0,-1 1 1 0 0,1-1-1 0 0,-1 1 0 0 0,1-1 1 0 0,-1 1-1 0 0,0-1 1 0 0,1 1-1 0 0,-1 0 0 0 0,0-1 1 0 0,1 1-1 0 0,-1 0 1 0 0,0-1-1 0 0,0 1 0 0 0,0 0 1 0 0,1-1-1 0 0,-1 1 0 0 0,0 0 1 0 0,0-1-1 0 0,0 1 1 0 0,0 0-1 0 0,0-1 0 0 0,0 1-27 0 0,0 12 369 0 0,0 1-57 0 0,0-1-48 0 0,0 0-43 0 0,0 5 29 0 0,0 0-51 0 0,0 41 316 0 0,0-33-243 0 0,-1-20-186 0 0,1 0 0 0 0,-1 1 1 0 0,0-1-1 0 0,0 0 1 0 0,-2 5-87 0 0,-3 12 216 0 0,4-12-112 0 0,1-1 0 0 0,1 1 1 0 0,0 2-105 0 0,0-2 84 0 0,0-1 0 0 0,-1 1 0 0 0,-1 2-84 0 0,-8 24 225 0 0,5-9-83 0 0,4-16-66 0 0,-2 0 0 0 0,1 0 0 0 0,-1 0 0 0 0,-2 1-76 0 0,-9 33 377 0 0,12-36-211 0 0,-1 1 0 0 0,-1-1 0 0 0,-4 10-166 0 0,5-13 93 0 0,0 0-1 0 0,1 1 0 0 0,0-1 0 0 0,-1 3-92 0 0,-3 12 223 0 0,-4-1 65 0 0,5 5 0 0 0,2-19-117 0 0,0 0 0 0 0,-1 0-1 0 0,-4 6-170 0 0,-1 3 215 0 0,3-3-33 0 0,0-2-42 0 0,3-3-62 0 0,-3 23 130 0 0,-4-18-127 0 0,6-7-6 0 0,5 4-64 0 0,-1-10-3 0 0,0 0-7 0 0,0 0 0 0 0,0 0 0 0 0,0 0-1 0 0,0 0 1 0 0,0 1 0 0 0,0-1 0 0 0,0 0 0 0 0,0 0 0 0 0,0 0 0 0 0,0 0 0 0 0,0 0 0 0 0,0 0 0 0 0,0 0 0 0 0,0 0 0 0 0,0 0 0 0 0,0 0 0 0 0,0 1 0 0 0,0-1 0 0 0,0 0-1 0 0,0 0 1 0 0,0 0 0 0 0,0 0 0 0 0,0 0 0 0 0,0 0 0 0 0,0 0 0 0 0,0 0 0 0 0,0 0 0 0 0,0 0 0 0 0,0 0 0 0 0,0 0 0 0 0,0 1 0 0 0,0-1 0 0 0,0 0 0 0 0,-1 0-1 0 0,1 0 1 0 0,0 0 0 0 0,0 0 0 0 0,0 0 0 0 0,0 0 0 0 0,0 0 0 0 0,0 0 0 0 0,0 0 0 0 0,0 0 0 0 0,0 0 0 0 0,0 0 0 0 0,0 0 0 0 0,-1 0 0 0 0,1 0 0 0 0,0 0 0 0 0,0 0-1 0 0,0 0 1 0 0,0 0 0 0 0,0 0 0 0 0,0 0 0 0 0,0 0 0 0 0,0 0 0 0 0,0 0-1 0 0,-11 0 27 0 0,11 0-26 0 0,0 0 0 0 0,0 0 0 0 0,0 0-1 0 0,0 0 1 0 0,0 0 0 0 0,-1 0 0 0 0,1 0 0 0 0,0-1 0 0 0,0 1 0 0 0,0 0 0 0 0,0 0 0 0 0,0 0 0 0 0,0 0 0 0 0,0 1 0 0 0,0-1 0 0 0,0 0 0 0 0,0 0 0 0 0,-1 0 0 0 0,1 0-1 0 0,0 0 1 0 0,0 0 0 0 0,0 0 0 0 0,0 0 0 0 0,0 0 0 0 0,0 0 0 0 0,0 0 0 0 0,0 0 0 0 0,0 0 0 0 0,0 0 0 0 0,0 0 0 0 0,0 0 0 0 0,0 0 0 0 0,-1 0 0 0 0,1 0-1 0 0,0 0 1 0 0,0 1 0 0 0,0-1 0 0 0,0 0 0 0 0,0 0 0 0 0,0 0 0 0 0,0 0 0 0 0,0 0 0 0 0,0 0 0 0 0,0 0 0 0 0,0 0 0 0 0,0 0 0 0 0,0 0 0 0 0,0 1 0 0 0,0-1 0 0 0,0 0-1 0 0,0 0 1 0 0,0 0 0 0 0,0 0 0 0 0,0 0 0 0 0,0 0 0 0 0,0 0 0 0 0,0 0-1 0 0,0 2-2 0 0,0 0-26 0 0,0-1-26 0 0,0 1-36 0 0,0-1-19 0 0,0 0-37 0 0,0 0-41 0 0,0 0-48 0 0,0 0-49 0 0,0-1-48 0 0,0 1-44 0 0,0-1-38 0 0,0 0-273 0 0,0 0-65 0 0,0 0-51 0 0,0 1-36 0 0,0-1-1506 0 0,0 0-1334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40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65 7224 0 0,'-27'-13'165'0'0,"21"11"-25"0"0,1 1-35 0 0,-1 1 0 0 0,1 0-42 0 0,4 0-57 0 0,1 1-1 0 0,-1-1 1 0 0,1 0-1 0 0,0 0 1 0 0,-1 0-1 0 0,1 0 1 0 0,-1 0 0 0 0,1 0-1 0 0,-1 0 1 0 0,1 0-1 0 0,-1 0 1 0 0,1 0-1 0 0,-1 0 1 0 0,1 0-1 0 0,-1 0 1 0 0,1-1 0 0 0,0 1-1 0 0,-1 0 1 0 0,1 0-1 0 0,-1 0 1 0 0,1-1-1 0 0,-1 1 1 0 0,1 0 0 0 0,0 0-1 0 0,-1-1-5 0 0,-3-5 33 0 0,4 5-33 0 0,-1 1 0 0 0,1-1 0 0 0,0 1 0 0 0,0-1 0 0 0,-1 1 1 0 0,1 0-1 0 0,0-1 0 0 0,-1 1 0 0 0,1-1 0 0 0,0 1 0 0 0,-1 0 0 0 0,1 0 0 0 0,-1-1 0 0 0,1 1 0 0 0,0 0 0 0 0,-1 0 0 0 0,1-1 0 0 0,-1 1 0 0 0,1 0 0 0 0,-1 0 0 0 0,1 0 0 0 0,-1 0 0 0 0,1 0 0 0 0,-1-1 0 0 0,1 1 0 0 0,-1 0 1 0 0,1 0-1 0 0,-1 0 0 0 0,1 1 0 0 0,-1-1 0 0 0,1 0 0 0 0,-1 0 0 0 0,-13 0-23 0 0,0 0 96 0 0,0 0 82 0 0,0 0 68 0 0,-12 0 300 0 0,-34 0 886 0 0,46 3-1112 0 0,4 2-64 0 0,2 0-91 0 0,-1 0-15 0 0,-3 1-14 0 0,2-1-36 0 0,-3 0 38 0 0,7 6-22 0 0,-4-6-74 0 0,5 8-9 0 0,-9 12 46 0 0,14-24-60 0 0,0 5 6 0 0,0-5-2 0 0,1 1 0 0 0,-1 0 0 0 0,0 0 0 0 0,1 0 0 0 0,-1-1 0 0 0,1 1 0 0 0,-1 0 0 0 0,1-1 0 0 0,0 1 0 0 0,-1 0 0 0 0,1-1 0 0 0,0 1 0 0 0,0-1 0 0 0,0 1 0 0 0,0-1 0 0 0,0 1 0 0 0,0-1 0 0 0,0 1 0 0 0,-1 0 0 0 0,1-1 0 0 0,0 1 0 0 0,-1 0 0 0 0,0 0 0 0 0,1-1 0 0 0,-1 1 0 0 0,0 0 0 0 0,0 0 0 0 0,0-1 2 0 0,1 0 0 0 0,-1 1 1 0 0,1-1-1 0 0,-1 0 1 0 0,1 0-1 0 0,-1 0 0 0 0,1 1 1 0 0,-1-1-1 0 0,1 0 1 0 0,0 0-1 0 0,0 0 0 0 0,0 0 1 0 0,0 0-1 0 0,0-1 1 0 0,-1 1-1 0 0,2 0 0 0 0,-1 0 1 0 0,0 0-1 0 0,0-1-2 0 0,28 18 23 0 0,-12-9-27 0 0,-9-2 4 0 0,0-1 0 0 0,0 1 0 0 0,0 1 0 0 0,1 1 0 0 0,15 15 0 0 0,-6-13 0 0 0,-12-7 0 0 0,-1 0 0 0 0,1 0 0 0 0,-1 0 0 0 0,0 1 0 0 0,0 0 0 0 0,5 5 0 0 0,-4-4 0 0 0,-1 0 0 0 0,1 0 0 0 0,0-1 0 0 0,0 0 0 0 0,3 1 0 0 0,28 18 5 0 0,-1 0 50 0 0,-17-11-33 0 0,-14-11-12 0 0,2 2 50 0 0,-3 3 42 0 0,-2-2-56 0 0,1-1 12 0 0,0 1 0 0 0,1-1 1 0 0,-1-1-1 0 0,1 1 0 0 0,1 1-58 0 0,-1-1 73 0 0,-1-1 120 0 0,-3 2 48 0 0,0 8 193 0 0,0-7-258 0 0,-3-1-39 0 0,-7 0 63 0 0,5 5-21 0 0,-6-3-11 0 0,-3 0-42 0 0,10-5-83 0 0,2-1-33 0 0,1-1-1 0 0,-1 1 1 0 0,1-1 0 0 0,-1 1-1 0 0,1-1 1 0 0,-1 0 0 0 0,0 1-1 0 0,1-1 1 0 0,-1 0 0 0 0,1 0 0 0 0,-1 0-1 0 0,0 0 1 0 0,1-1-10 0 0,-14 1 105 0 0,-26 0-40 0 0,-7 0-98 0 0,46 0 9 0 0,0 0 1 0 0,0-1 0 0 0,1 1 0 0 0,-1 0 0 0 0,1-1 0 0 0,-1 1 0 0 0,0-1 0 0 0,1 1 0 0 0,-1-1-1 0 0,1 0 1 0 0,-1 1 0 0 0,1-1 0 0 0,-1 0 0 0 0,1 0 0 0 0,0 0 0 0 0,0 0 0 0 0,-1-1 0 0 0,1 1 23 0 0,-1-1-417 0 0,1 1 49 0 0,-1 0 43 0 0,1 1 37 0 0,0-1-17 0 0,-1 1 34 0 0,-2 0-441 0 0,2 0 286 0 0,0 0 101 0 0,1 0 17 0 0,0-1-46 0 0,-5-3-1322 0 0,-4-5-949 0 0</inkml:trace>
  <inkml:trace contextRef="#ctx0" brushRef="#br0" timeOffset="453.12">806 34 6272 0 0,'0'0'141'0'0,"0"0"23"0"0,0 0 11 0 0,0-3-29 0 0,-1-3-101 0 0,-1 2 18 0 0,0 2-58 0 0,-2 1 100 0 0,-2 1 124 0 0,-3 0 247 0 0,0 0 38 0 0,4 0-203 0 0,1-1-101 0 0,1 0-66 0 0,1-2 17 0 0,0-1-13 0 0,1 1-13 0 0,-1 1 0 0 0,0 1-13 0 0,-1 1 39 0 0,-1 0 48 0 0,-1-1 56 0 0,-5 1 69 0 0,-21-1 334 0 0,21 2-493 0 0,1 2-46 0 0,-4 8 11 0 0,9-9-36 0 0,1-1-48 0 0,-6-1-15 0 0,6-1-8 0 0,3 1-30 0 0,-1 0 0 0 0,1 0 0 0 0,-1 0 0 0 0,1 0 0 0 0,-1 0 0 0 0,1 0 1 0 0,-1 0-1 0 0,1 0 0 0 0,-1 0 0 0 0,1 0 0 0 0,-1 0 0 0 0,1 0 0 0 0,-1 0 0 0 0,1 0 1 0 0,-1 1-1 0 0,1-1 0 0 0,0 0 0 0 0,-1 0 0 0 0,1 1 0 0 0,-1-1 0 0 0,1 0 0 0 0,-1 0 1 0 0,1 1-1 0 0,0-1 0 0 0,-1 0 0 0 0,1 1 0 0 0,0-1 0 0 0,-1 1 0 0 0,1-1 0 0 0,0 0 1 0 0,0 1-1 0 0,-1 0-3 0 0,-3 5 12 0 0,0-4-3 0 0,1-1 12 0 0,-6 15 2 0 0,4-8-12 0 0,4-7-11 0 0,0 1 0 0 0,0-1 0 0 0,1 0 0 0 0,-1 1 0 0 0,0-1 0 0 0,0 1 0 0 0,1 0 0 0 0,-1-1 0 0 0,1 1 0 0 0,0-1 0 0 0,-1 1 0 0 0,1 0 0 0 0,0-1 0 0 0,0 1 0 0 0,0-1 0 0 0,0 0 0 0 0,0-1 0 0 0,0 1 0 0 0,0 0 0 0 0,0-1 0 0 0,0 1 0 0 0,0 0 0 0 0,0-1 0 0 0,-1 1 0 0 0,1 0 0 0 0,0-1 0 0 0,0 1 0 0 0,-1 0 0 0 0,1-1 0 0 0,0 1 0 0 0,-1-1 0 0 0,1 1 0 0 0,-1-1 0 0 0,1 1 0 0 0,-1-1 0 0 0,1 1 0 0 0,-1-1 0 0 0,1 1 0 0 0,-1-1 0 0 0,1 1 0 0 0,-1-1 0 0 0,0 0 0 0 0,1 1 0 0 0,-1-1 0 0 0,1 1 0 0 0,-1-1 0 0 0,1 1 0 0 0,-1-1 0 0 0,1 1 0 0 0,-1-1 0 0 0,1 1 0 0 0,0-1 0 0 0,-1 1 0 0 0,1-1 0 0 0,0 1 0 0 0,-1 0 0 0 0,1-1 0 0 0,0 1 0 0 0,0 0 0 0 0,-1-1 0 0 0,1 1 0 0 0,0 0 0 0 0,0-1 0 0 0,0 1 0 0 0,0 0 0 0 0,0-1 0 0 0,0 1 0 0 0,0 0 0 0 0,0 6 0 0 0,0-5 0 0 0,0 0 0 0 0,-1 0 0 0 0,2 1 0 0 0,-1-1 0 0 0,0 0 0 0 0,0 0 0 0 0,1 0 0 0 0,-1 0 0 0 0,1 0 0 0 0,0 1 0 0 0,12 16 0 0 0,3 10 0 0 0,-1 0 0 0 0,-1-9 0 0 0,1 0 0 0 0,1 0 0 0 0,1-2 0 0 0,0 1 0 0 0,14 11 54 0 0,1 3 44 0 0,-29-30-80 0 0,0-1 0 0 0,1 0 0 0 0,-1 1 1 0 0,0-1-1 0 0,1 0 0 0 0,0 0-18 0 0,0 0 22 0 0,-1-1 0 0 0,0 1-1 0 0,1 0 1 0 0,-1 1 0 0 0,0-1 0 0 0,1 2-22 0 0,4 4 34 0 0,5 4 68 0 0,11 12 196 0 0,-22-21-140 0 0,-2-3 2 0 0,0 0 4 0 0,0 3-23 0 0,0 1-37 0 0,1 4 23 0 0,-3 3-14 0 0,1-8-34 0 0,-10 2 102 0 0,6 2-81 0 0,5-7-95 0 0,0 1 0 0 0,0-1 1 0 0,0 0-1 0 0,-1 1 0 0 0,1-1 1 0 0,0 1-1 0 0,0-1 0 0 0,-1 0 1 0 0,1 0-1 0 0,0 1 0 0 0,-1-1 1 0 0,1 0-1 0 0,0 1 0 0 0,-1-1 1 0 0,1 0-1 0 0,0 0 0 0 0,-1 0 1 0 0,1 1-1 0 0,-1-1 0 0 0,1 0 1 0 0,0 0-1 0 0,-1 0 0 0 0,1 0 1 0 0,-1 0-1 0 0,1 0 0 0 0,0 0 1 0 0,-1 0-1 0 0,1 0 1 0 0,-1 0-1 0 0,1 0 0 0 0,-1 0-5 0 0,-4 3 122 0 0,-10 8-20 0 0,-15 4-74 0 0,30-15-28 0 0,-2 1 6 0 0,0 0 0 0 0,0 0 0 0 0,-1-1 0 0 0,1 1 0 0 0,0-1 0 0 0,0 1 0 0 0,-1-1 0 0 0,1 0-6 0 0,1 0 1 0 0,-1 0-1 0 0,1 0 0 0 0,0 0 0 0 0,0 0 0 0 0,0 0 1 0 0,0 0-1 0 0,0 1 0 0 0,0-1 0 0 0,0 0 0 0 0,0 1 1 0 0,0-1-1 0 0,0 1 0 0 0,0-1 0 0 0,1 1 0 0 0,-1-1 1 0 0,0 1-1 0 0,0-1 0 0 0,0 1 0 0 0,0 0 0 0 0,1 0 1 0 0,-1-1-1 0 0,0 1 0 0 0,1 0 0 0 0,-1 0 0 0 0,1 0 1 0 0,-1 1-1 0 0,-3 4 0 0 0,4-5 0 0 0,0-1 0 0 0,0 1 0 0 0,0-1 0 0 0,0 1 0 0 0,0-1 0 0 0,-1 1 0 0 0,1-1 0 0 0,0 1 0 0 0,-1-1 0 0 0,1 1 0 0 0,0-1 0 0 0,-1 0 0 0 0,1 1 0 0 0,0-1 0 0 0,-1 0 0 0 0,1 1 0 0 0,-1-1 0 0 0,1 0 0 0 0,0 1 0 0 0,-1-1 0 0 0,1 0 0 0 0,-1 0 0 0 0,1 0 0 0 0,-1 0 0 0 0,1 1 0 0 0,-1-1 0 0 0,1 0 0 0 0,-1 0 0 0 0,1 0 0 0 0,-1 0 0 0 0,1 0 0 0 0,-1 0 0 0 0,1 0 0 0 0,-1 0 0 0 0,1 0 0 0 0,-1 0 0 0 0,1-1 0 0 0,-1 1 0 0 0,0 0-4 0 0,-1 0 0 0 0,0 1 1 0 0,1-1-1 0 0,-1 0 1 0 0,1 0-1 0 0,-1 1 1 0 0,1-1-1 0 0,-1 1 0 0 0,1-1 1 0 0,-2 2 3 0 0,-8 6-116 0 0,8-5-33 0 0,0-2 58 0 0,-1-1 30 0 0,-1-1-1 0 0,4 1 33 0 0,-1 0-106 0 0,2 0 16 0 0,0 0-38 0 0,0 0-128 0 0,-3 0-238 0 0,0 0 294 0 0,0 0-28 0 0,1 0-75 0 0,1 0 115 0 0,0 0-41 0 0,0 0-44 0 0,0 0-41 0 0,1 0-445 0 0,-1 0-298 0 0,1 0-699 0 0</inkml:trace>
  <inkml:trace contextRef="#ctx0" brushRef="#br0" timeOffset="750.45">1122 207 9152 0 0,'0'0'208'0'0,"0"0"33"0"0,2 0 14 0 0,-1 0-248 0 0,0 0 1 0 0,0 1 0 0 0,0-1-1 0 0,1 0 1 0 0,-1 0-1 0 0,0 0 1 0 0,0 1 0 0 0,0-1-1 0 0,0 0 1 0 0,0 1-1 0 0,0-1 1 0 0,0 1 0 0 0,0-1-1 0 0,-1 1 1 0 0,1 0-1 0 0,0-1 1 0 0,0 1 0 0 0,0 0-8 0 0,10 16 85 0 0,-9-13-80 0 0,0-1 1 0 0,-1 0 0 0 0,1 0-1 0 0,1 1 1 0 0,-1-2 0 0 0,1 2-6 0 0,2 1 29 0 0,-1 1 52 0 0,3 7 190 0 0,-6-10-163 0 0,1 0 1 0 0,0 1-1 0 0,0-1 1 0 0,1 0-1 0 0,-1 0 1 0 0,1 1-109 0 0,6 4 276 0 0,7 9 311 0 0,-15-15-546 0 0,0-1 0 0 0,0 0 1 0 0,-1 1-1 0 0,1-1 0 0 0,0 1 0 0 0,-1-1 0 0 0,1 1 0 0 0,-1 0 1 0 0,0-1-1 0 0,1 1 0 0 0,-1-1 0 0 0,0 1 0 0 0,0 0-41 0 0,0 0 27 0 0,0-1 0 0 0,0 1 0 0 0,0-1 1 0 0,1 1-1 0 0,-1-1 0 0 0,0 1 0 0 0,1-1 0 0 0,-1 1 0 0 0,1-1 0 0 0,0 0 0 0 0,0 2-27 0 0,10 10 230 0 0,-10-12-209 0 0,1 1 0 0 0,-1-1 0 0 0,0 0 0 0 0,0 1 0 0 0,1-1 0 0 0,-1 1 0 0 0,0 0 0 0 0,0-1 0 0 0,-1 1 0 0 0,1 0 0 0 0,0 0 0 0 0,0 0 0 0 0,-1-1 0 0 0,1 1 0 0 0,-1 0 1 0 0,0 0-1 0 0,1 2-21 0 0,-1-3 10 0 0,0 1 0 0 0,0 0 1 0 0,0-1-1 0 0,1 1 1 0 0,-1 0-1 0 0,0-1 0 0 0,1 1 1 0 0,0-1-1 0 0,-1 1 1 0 0,1-1-1 0 0,0 1 0 0 0,0-1 1 0 0,0 1-1 0 0,0-1-10 0 0,4 7 43 0 0,-3 8 41 0 0,1-1-30 0 0,7-1-30 0 0,-6-8 25 0 0,-5 3-38 0 0,1-8-5 0 0,0 8 54 0 0,0-3-76 0 0,0-3-59 0 0,0-3 15 0 0,0 0-25 0 0,0 0-65 0 0,0 0-159 0 0,0 0-288 0 0,0 0-31 0 0</inkml:trace>
  <inkml:trace contextRef="#ctx0" brushRef="#br0" timeOffset="1084.96">1500 192 7024 0 0,'0'0'157'0'0,"3"2"23"0"0,7 11 12 0 0,-4 1-27 0 0,0-10-133 0 0,-5-3-32 0 0,-1 0 0 0 0,1-1 0 0 0,0 1 0 0 0,-1-1 1 0 0,1 1-1 0 0,0 0 0 0 0,-1 0 0 0 0,1-1 0 0 0,-1 1 0 0 0,1 0 0 0 0,-1 0 0 0 0,1 0 0 0 0,-1 0 0 0 0,0 0 0 0 0,1 0 0 0 0,-1-1 1 0 0,0 1-1 0 0,0 0 0 0 0,0 1 0 0 0,4 7 30 0 0,5 6-83 0 0,-3-5 65 0 0,-3-5 33 0 0,0 1 37 0 0,0 3 100 0 0,1 0 100 0 0,1 2-21 0 0,1 0 51 0 0,4 3 111 0 0,7 8 252 0 0,-2-4-131 0 0,-6-6-216 0 0,-3-2-90 0 0,0 0-41 0 0,-3-4 52 0 0,2 4 54 0 0,-1-2-55 0 0,-2-6-199 0 0,-1 0 0 0 0,0 0 0 0 0,1 0 0 0 0,-1-1 0 0 0,1 1 0 0 0,-1 0 0 0 0,1-1 0 0 0,0 0 0 0 0,0 1 0 0 0,0-1 0 0 0,0 0 0 0 0,0 0-49 0 0,9 4 253 0 0,-3-1-53 0 0,-7-4-180 0 0,0 1 0 0 0,0-1 0 0 0,-1 1-1 0 0,1-1 1 0 0,0 1 0 0 0,0 0-1 0 0,-1-1 1 0 0,1 1 0 0 0,-1 0-1 0 0,1 0 1 0 0,-1-1 0 0 0,1 1 0 0 0,0 1-20 0 0,3 7 212 0 0,-4-8-176 0 0,1 1 0 0 0,-1-1 1 0 0,1 0-1 0 0,0 1 0 0 0,0-1 0 0 0,-1 1 1 0 0,1-1-1 0 0,0 0 0 0 0,0 0 0 0 0,0 0 0 0 0,0 1 1 0 0,1-1-1 0 0,-1 0 0 0 0,0 0 0 0 0,1 0-36 0 0,10 1 301 0 0,-7 1 51 0 0,-3-2-312 0 0,-1 0 0 0 0,0 1 1 0 0,1-1-1 0 0,-1 0 0 0 0,1 0 1 0 0,-1 0-1 0 0,1 0 0 0 0,0-1 1 0 0,-1 1-1 0 0,1 0 0 0 0,0-1 1 0 0,0 1-1 0 0,-1-1 1 0 0,1 1-1 0 0,1-1-40 0 0,-1 0 241 0 0,1 0-7 0 0,0 0-198 0 0,0 0 50 0 0,5 0 136 0 0,13 0 414 0 0,-15 0-485 0 0,0 0-55 0 0,-4 0-82 0 0,5-1 43 0 0,3-9 25 0 0,-2 3-8 0 0,-3-7-19 0 0,5 1-34 0 0,-6 6 30 0 0,-5-2-52 0 0,1 7 4 0 0,0 1-2 0 0,0 1-1 0 0,0-1 0 0 0,0 0 0 0 0,0 0 0 0 0,0 1 0 0 0,0-1 0 0 0,0 0 0 0 0,0 1 1 0 0,1-1-1 0 0,-1 0 0 0 0,0 1 0 0 0,0-1 0 0 0,1 1 0 0 0,-1-1 0 0 0,0 0 0 0 0,1 1 0 0 0,-1-1 1 0 0,1 1-1 0 0,-1-1 0 0 0,1 1 0 0 0,-1-1 0 0 0,1 1 0 0 0,-1-1 0 0 0,1 1 0 0 0,-1 0 1 0 0,1-1-1 0 0,0 1 2 0 0,-1-1-1 0 0,1 1 1 0 0,-1 0 0 0 0,1-1 0 0 0,-1 1 0 0 0,1-1 0 0 0,-1 1 0 0 0,1-1 0 0 0,-1 1 0 0 0,0-1 0 0 0,1 0 0 0 0,-1 1 0 0 0,0-1 0 0 0,1 1 0 0 0,-1-1-1 0 0,0 0 1 0 0,0 1 0 0 0,1-1 0 0 0,-1 0 0 0 0,0 1 0 0 0,0-1 0 0 0,0 0 0 0 0,0 1 0 0 0,0-1 0 0 0,0 0 0 0 0,0 0-2 0 0,0 0 1 0 0,0-1 0 0 0,0 0-1 0 0,1 0 1 0 0,-1 0 0 0 0,0 1 0 0 0,1-1 0 0 0,0 0 0 0 0,-1 1 0 0 0,1-1 0 0 0,0 0 0 0 0,0 1 0 0 0,0-1-1 0 0,0 1 0 0 0,0-1 0 0 0,0 1 0 0 0,0-1 0 0 0,-1 1 0 0 0,1-1 0 0 0,0 0 0 0 0,-1 1 0 0 0,1-1 0 0 0,-1 0 0 0 0,1 0 0 0 0,-1 1 0 0 0,0-1 0 0 0,1 0-1 0 0,-1 0 1 0 0,0-1-10 0 0,0 0-1 0 0,0 0 1 0 0,1 1-1 0 0,-1-1 1 0 0,1 0-1 0 0,-1 0 1 0 0,1 0-1 0 0,1 0 11 0 0,9-18-185 0 0,-1 5-19 0 0,-2-2-75 0 0,-1 2 123 0 0,-1 5 5 0 0,1 2-39 0 0,2 0-80 0 0,-2 1 81 0 0,-4 2-16 0 0,0 1-51 0 0,-1 0-106 0 0,0 2 72 0 0,0 0-57 0 0,-1 0-64 0 0,1 0-70 0 0,0 0-75 0 0,0 0-83 0 0,1 0-88 0 0,-1 0-94 0 0,4-2-689 0 0,1-3-843 0 0,-4 6 1580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56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 5584 0 0,'0'0'124'0'0,"0"0"17"0"0,0 0 11 0 0,3 0-20 0 0,3 0-84 0 0,-2 0 36 0 0,-2 0 87 0 0,-1 2 199 0 0,-1-1-335 0 0,0-1-1 0 0,0 1 1 0 0,0-1-1 0 0,0 1 0 0 0,0-1 1 0 0,0 1-1 0 0,0-1 0 0 0,0 1 1 0 0,0-1-1 0 0,0 1 0 0 0,1-1 1 0 0,-1 0-1 0 0,0 1 0 0 0,0-1 1 0 0,0 1-1 0 0,1-1 0 0 0,-1 1 1 0 0,0-1-1 0 0,0 0 0 0 0,1 1 1 0 0,-1-1-1 0 0,1 1 0 0 0,-1-1 1 0 0,0 0-1 0 0,1 0 1 0 0,-1 1-1 0 0,1-1 0 0 0,-1 0 1 0 0,0 0-1 0 0,1 1 0 0 0,-1-1 1 0 0,1 0-1 0 0,-1 0 0 0 0,1 0 1 0 0,-1 0-1 0 0,1 0 0 0 0,-1 0 1 0 0,1 0-1 0 0,-1 0 0 0 0,1 0 1 0 0,-1 0-1 0 0,1 0-34 0 0,2 0 433 0 0,-3 0-179 0 0,0 0-48 0 0,0 0 40 0 0,2 3 99 0 0,7 8-62 0 0,-8-10-250 0 0,0 1 0 0 0,-1-1 0 0 0,1 1 0 0 0,-1-1 1 0 0,1 1-1 0 0,-1-1 0 0 0,0 1 0 0 0,0 0 0 0 0,0-1 1 0 0,1 2-34 0 0,0 8 123 0 0,5 1-14 0 0,-5-11-97 0 0,0 1 1 0 0,0-1 0 0 0,0 1-1 0 0,0 0 1 0 0,-1 0-1 0 0,1 0 1 0 0,0-1 0 0 0,-1 1-1 0 0,1 0 1 0 0,-1 0-1 0 0,0 0 1 0 0,0 0 0 0 0,0 2-13 0 0,0 5 41 0 0,-1 12 59 0 0,5-4 59 0 0,0-6-74 0 0,3 7 66 0 0,-5 0 41 0 0,-2 135 783 0 0,0-120-737 0 0,0 0 37 0 0,0-26-198 0 0,-1 0 0 0 0,0 0 1 0 0,0 1-1 0 0,-1-1 1 0 0,0 0-1 0 0,-2 5-77 0 0,2-7 45 0 0,-2 12 164 0 0,5 4-28 0 0,-1-11-88 0 0,0 10 204 0 0,0 0-67 0 0,0 3-15 0 0,0 8 53 0 0,0-28-169 0 0,0-3-16 0 0,-2 2-3 0 0,-9 12 0 0 0,9-1 0 0 0,2-11-2 0 0,-3-2-36 0 0,-8 0-126 0 0,9 0-16 0 0,2 0 27 0 0,0 0-21 0 0,0 0-60 0 0,-3 0-156 0 0,3 0 281 0 0,-1 0 0 0 0,1 1 0 0 0,-1-1 1 0 0,1 0-1 0 0,-1-1 0 0 0,1 1 0 0 0,-1 0 0 0 0,1 0 0 0 0,-1 0 1 0 0,1 0-1 0 0,-1 0 0 0 0,1 0 0 0 0,-1-1 0 0 0,1 1 1 0 0,-1 0-1 0 0,1 0 0 0 0,0-1 0 0 0,-1 1 0 0 0,1 0 0 0 0,-1-1 1 0 0,1 1-1 0 0,0 0 0 0 0,-1-1 0 0 0,1 1 0 0 0,0 0 0 0 0,0-1 1 0 0,-1 1-1 0 0,1-1 0 0 0,0 1 0 0 0,0-1 0 0 0,-1 1 1 0 0,1 0-1 0 0,0-1 0 0 0,0 1 0 0 0,0-1 0 0 0,0 1 0 0 0,0-1 1 0 0,0 1-1 0 0,0-1 0 0 0,0 1 0 0 0,0-1 0 0 0,0 0 29 0 0,0-1-622 0 0</inkml:trace>
  <inkml:trace contextRef="#ctx0" brushRef="#br0" timeOffset="269.61">1 174 7080 0 0,'0'0'157'0'0,"0"0"23"0"0,3 0 13 0 0,9 1-107 0 0,13 0 3 0 0,-23-1-85 0 0,1 0 0 0 0,-1-1 0 0 0,1 1 0 0 0,-1 0-1 0 0,1-1 1 0 0,-1 0 0 0 0,1 1 0 0 0,0-2-4 0 0,5-2 40 0 0,-3 0 29 0 0,0 2 36 0 0,2 0 38 0 0,2 1 38 0 0,5 0 108 0 0,-1-2 46 0 0,-4-2-72 0 0,2-1 40 0 0,-7 3-212 0 0,-1 1 1 0 0,1 1 0 0 0,0-1 0 0 0,-1 1 0 0 0,1-1-1 0 0,2 1-91 0 0,24-3 467 0 0,-17 3-233 0 0,-2-2-50 0 0,1-1-15 0 0,4-4 17 0 0,-11 5-124 0 0,-1 1 0 0 0,1-1 0 0 0,0 1 0 0 0,0 1 0 0 0,1-1-62 0 0,12-2 116 0 0,-11 2-81 0 0,1 0-1 0 0,-1 0 1 0 0,1 0 0 0 0,-1-1 0 0 0,1-1-35 0 0,-1 1 24 0 0,0 0 0 0 0,1 1 0 0 0,-1 0 0 0 0,1 0 0 0 0,0 0 0 0 0,3 1-24 0 0,-4-1 10 0 0,1 1 0 0 0,-1-1 0 0 0,1 0 0 0 0,-1 0 0 0 0,1-1 0 0 0,1-1-10 0 0,14-5 70 0 0,-13 5-69 0 0,-3 2-45 0 0,0 0-54 0 0,1 0-93 0 0,0 0-107 0 0,-4 1 103 0 0,0 0-34 0 0,0 0-37 0 0,0 0-40 0 0,0 0-53 0 0,0 0-49 0 0,0 0-49 0 0,0 0-55 0 0,9-1-964 0 0,6 1-846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39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1 7024 0 0,'0'0'157'0'0,"0"0"23"0"0,0 0 12 0 0,-3 0-27 0 0,-10 3-78 0 0,9-1-27 0 0,-10 5 166 0 0,3-1 107 0 0,6 7 19 0 0,1-7-220 0 0,0-1 0 0 0,1 0 0 0 0,-2 0 0 0 0,1 0 1 0 0,-1 0-1 0 0,1-1 0 0 0,-5 3-132 0 0,2-1 168 0 0,0 0 0 0 0,1 0 0 0 0,0 1 0 0 0,0 0 0 0 0,-1 1-168 0 0,1 1 143 0 0,-9 13 184 0 0,7-6-18 0 0,3 13 91 0 0,-5 3-11 0 0,4-3-45 0 0,-4-8-21 0 0,5 5-3 0 0,-2-13-114 0 0,6-11-179 0 0,1-1 0 0 0,-1 0 0 0 0,0 1 0 0 0,0-1 0 0 0,1 1 0 0 0,-1-1 0 0 0,1 1 0 0 0,-1-1 0 0 0,1 1 0 0 0,0-1 0 0 0,0 1 0 0 0,0 0 0 0 0,0-1-27 0 0,-1 1 36 0 0,1 1-1 0 0,0-1 1 0 0,-1 0 0 0 0,1 0-1 0 0,-1 0 1 0 0,0 1-1 0 0,0-1 1 0 0,0 0 0 0 0,0 0-1 0 0,-1 1-35 0 0,1-1 18 0 0,0-1 0 0 0,0 0 0 0 0,0 1-1 0 0,1-1 1 0 0,-1 0 0 0 0,0 1 0 0 0,1-1-1 0 0,-1 1 1 0 0,1-1 0 0 0,0 1 0 0 0,-1 0 0 0 0,1-1-1 0 0,0 1 1 0 0,0-1 0 0 0,0 1 0 0 0,0-1-1 0 0,0 1 1 0 0,0 0 0 0 0,1-1 0 0 0,-1 1-1 0 0,0-1 1 0 0,1 1 0 0 0,-1-1 0 0 0,1 1-18 0 0,6 10 61 0 0,5 10 125 0 0,4-3 10 0 0,-6-11-115 0 0,15 4 80 0 0,-18-8-132 0 0,-3-3-16 0 0,1 0-1 0 0,0 0 1 0 0,-1 0 0 0 0,1-1-1 0 0,0 0 1 0 0,0 0-1 0 0,0 0 1 0 0,-1 0 0 0 0,4-1-13 0 0,2 0 5 0 0,19 1 59 0 0,10 0-61 0 0,-29 1-8 0 0,11-1 10 0 0,-4-3-87 0 0,-7-2-55 0 0,0 1-27 0 0,-1 1-10 0 0,-1 2-33 0 0,2 0-72 0 0,-10 1 279 0 0,4 1-113 0 0,0-2 0 0 0,0 1 0 0 0,0 0 0 0 0,0-1 0 0 0,2 0 113 0 0,-4 0-57 0 0,0 0 0 0 0,0 0 1 0 0,0 0-1 0 0,-1 0 1 0 0,1 0-1 0 0,0 0 1 0 0,-1-1-1 0 0,1 1 0 0 0,-1-1 1 0 0,1 1 56 0 0,-2 1-2 0 0</inkml:trace>
  <inkml:trace contextRef="#ctx0" brushRef="#br0" timeOffset="378.52">522 411 5528 0 0,'3'0'124'0'0,"5"1"-33"0"0,-5-1-53 0 0,1 0-1 0 0,0 0 0 0 0,-1 0 0 0 0,1 0 0 0 0,-1 0 0 0 0,1-1 0 0 0,-1 1 0 0 0,1-1 0 0 0,1 0-37 0 0,3-4 29 0 0,-7 4-29 0 0,0 0 0 0 0,1 0-1 0 0,-1 0 1 0 0,1 0 0 0 0,-1 0 0 0 0,1 1 0 0 0,0-1 0 0 0,-1 1 0 0 0,1-1-1 0 0,-1 1 1 0 0,1 0 0 0 0,0 0 0 0 0,-1-1 0 0 0,1 1 0 0 0,10 1 27 0 0,7-1 112 0 0,-10-1-22 0 0,-1-1 33 0 0,-1-3 67 0 0,4-1 112 0 0,5 4 92 0 0,-1 0-154 0 0,1-3 105 0 0,5-3 169 0 0,9-7 351 0 0,-20 10-588 0 0,-2 0-151 0 0,0-3-33 0 0,7-5 76 0 0,-6 9-90 0 0,8-6 81 0 0,-17 9-183 0 0,1 1 0 0 0,0-1 0 0 0,-1 0 0 0 0,1 0 0 0 0,-1 0 0 0 0,1 0 0 0 0,-1 0 0 0 0,1 1 0 0 0,-1-1 0 0 0,0 0 0 0 0,0 0 0 0 0,1 0 0 0 0,-1 0 0 0 0,0 0 0 0 0,0 0 0 0 0,0 0 0 0 0,0 0 0 0 0,0 0-4 0 0,3-5 43 0 0,-2 5-40 0 0,0 0 1 0 0,0-1-1 0 0,0 1 1 0 0,0-1-1 0 0,0 1 1 0 0,0-1-1 0 0,0 1 1 0 0,-1-1-1 0 0,1 0 1 0 0,0 1-1 0 0,-1-1 1 0 0,1 0-1 0 0,-1 0-3 0 0,2-30 37 0 0,-2 26-36 0 0,0-1-1 0 0,0 6 0 0 0,0-1 0 0 0,0 0 0 0 0,0 1 0 0 0,0-1 0 0 0,0 0 0 0 0,0 1 0 0 0,0-1 0 0 0,0 1 0 0 0,-1-1 0 0 0,1 0 0 0 0,-1 1 0 0 0,0-2 0 0 0,-9-2 0 0 0,-6-24 0 0 0,13 24 1 0 0,2 2 4 0 0,0 0-1 0 0,-1 0 1 0 0,1 0-1 0 0,-1 0 0 0 0,0 0 1 0 0,0 0-1 0 0,0 0 1 0 0,0 1-1 0 0,0-1 1 0 0,-1 1-1 0 0,1 0 1 0 0,-1 0-1 0 0,0 0 1 0 0,0-1-5 0 0,-11-2 0 0 0,10-2 8 0 0,4 7-6 0 0,0-1-1 0 0,-1 1 1 0 0,1-1-1 0 0,0 1 0 0 0,0 0 1 0 0,-1-1-1 0 0,1 1 1 0 0,0-1-1 0 0,-1 1 0 0 0,1 0 1 0 0,-1-1-1 0 0,1 1 1 0 0,0 0-1 0 0,-1 0 0 0 0,1-1 1 0 0,-1 1-1 0 0,1 0 0 0 0,-1 0 1 0 0,1 0-1 0 0,-1-1 1 0 0,1 1-1 0 0,-1 0 0 0 0,1 0 1 0 0,-1 0-1 0 0,1 0 1 0 0,-1 0-1 0 0,1 0 0 0 0,-1 0 1 0 0,1 0-1 0 0,-1 0 1 0 0,1 0-1 0 0,-1 1-1 0 0,-10 1 16 0 0,6 3 35 0 0,5-4-46 0 0,0 0 1 0 0,-1-1 0 0 0,1 1-1 0 0,-1-1 1 0 0,1 1-1 0 0,-1-1 1 0 0,1 1-1 0 0,-1-1 1 0 0,1 1-1 0 0,-1-1 1 0 0,1 0-1 0 0,-1 1 1 0 0,0-1-1 0 0,1 0 1 0 0,-1 1-1 0 0,0-1 1 0 0,1 0-1 0 0,-1 0 1 0 0,0 0-1 0 0,1 0 1 0 0,-1 0 0 0 0,0 0-1 0 0,1 1 1 0 0,-1-1-1 0 0,0-1 1 0 0,0 1-6 0 0,0 0 8 0 0,1 1 0 0 0,-1-1 0 0 0,0 0 0 0 0,0 0 0 0 0,0 0 0 0 0,0 1 0 0 0,0-1 0 0 0,0 0 0 0 0,0 1 0 0 0,0-1 0 0 0,0 1 0 0 0,0-1 0 0 0,1 1 0 0 0,-1 0 0 0 0,0-1 0 0 0,0 1 0 0 0,1 0 0 0 0,-1-1 0 0 0,1 1 0 0 0,-1 0 0 0 0,0 0 0 0 0,1 0 0 0 0,-1-1 0 0 0,1 1 0 0 0,0 0 0 0 0,-1 0 0 0 0,1 0-8 0 0,-11 15 136 0 0,9-14-118 0 0,1 0 1 0 0,-1 0 0 0 0,0 0 0 0 0,1 0 0 0 0,0 0 0 0 0,0 0-1 0 0,0 1 1 0 0,0-1 0 0 0,0 0 0 0 0,0 1 0 0 0,0-1-1 0 0,1 1 1 0 0,-1-1-19 0 0,1 1 19 0 0,-1-1 0 0 0,0 1 0 0 0,1-1 0 0 0,-1 1 0 0 0,0-1 0 0 0,0 0 0 0 0,0 1 0 0 0,-1-1 0 0 0,1 0 0 0 0,-1 0-1 0 0,1 0 1 0 0,-1 0 0 0 0,0 0-19 0 0,-11 13 120 0 0,10-11-94 0 0,1 0-1 0 0,0 0 1 0 0,0 0 0 0 0,0 0-1 0 0,0 0 1 0 0,1 0 0 0 0,-1 3-26 0 0,-3 9 98 0 0,3-10-74 0 0,-5 18 97 0 0,3 6 38 0 0,4-21-121 0 0,0-6-22 0 0,-1-1-1 0 0,1 1 1 0 0,0 0 0 0 0,0 0-1 0 0,0 0 1 0 0,1 0 0 0 0,-1-1-1 0 0,1 1 1 0 0,-1 0 0 0 0,1 0-1 0 0,0-1 1 0 0,0 1 0 0 0,0 0-1 0 0,1-1 1 0 0,-1 1 0 0 0,0-1-1 0 0,1 0 1 0 0,0 1 0 0 0,1 0-16 0 0,10 13 88 0 0,-10-6-38 0 0,1-7-20 0 0,26 16-12 0 0,-1-4 41 0 0,-25-12-45 0 0,1-1 1 0 0,0 0-1 0 0,0 0 0 0 0,0 0 0 0 0,1-1 1 0 0,-1 1-1 0 0,0-1 0 0 0,0-1 1 0 0,1 1-1 0 0,-1-1 0 0 0,4 0-14 0 0,-4 0-43 0 0,2 1 43 0 0,10 0 26 0 0,-11-1-59 0 0,1 0-42 0 0,-2-1-29 0 0,1 0-47 0 0,-1 0-54 0 0,1 0-60 0 0,-3 0 17 0 0,0-1-45 0 0,0 1-42 0 0,0-1-35 0 0,4 0-500 0 0,0-1-89 0 0,1 1-637 0 0,2 1-909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38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 6072 0 0,'0'0'133'0'0,"0"0"23"0"0,0 0 12 0 0,0 0 33 0 0,0 0 114 0 0,0 0 49 0 0,0 0 11 0 0,0 0-14 0 0,-3 2-60 0 0,2-1-261 0 0,0 0-12 0 0,0 0-1 0 0,0 1 1 0 0,0-1 0 0 0,0-1-1 0 0,-1 1 1 0 0,1 0 0 0 0,0 0 0 0 0,0 0-1 0 0,-2 0-27 0 0,-4 1 186 0 0,2-2-40 0 0,0 0 45 0 0,-7 3 2 0 0,-2 8 2 0 0,10-9-41 0 0,1-1-69 0 0,-1-1-44 0 0,-1 0-23 0 0,2-1 27 0 0,-8 3 46 0 0,-3 5-4 0 0,13-6-76 0 0,-1 0 1 0 0,1-1-1 0 0,0 1 1 0 0,-1 0-1 0 0,1-1 0 0 0,-1 1 1 0 0,1-1-1 0 0,-1 1 1 0 0,0-1-1 0 0,1 1 0 0 0,-1-1 1 0 0,0 0-12 0 0,-3 3 92 0 0,-37 23 112 0 0,37-22-149 0 0,-1-4-43 0 0,1 1-5 0 0,-1 10 33 0 0,5-10-39 0 0,1 0 1 0 0,0 0-1 0 0,-1 0 1 0 0,1 0-1 0 0,-1 0 1 0 0,0 0 0 0 0,1 0-1 0 0,-1 0 1 0 0,0 0-1 0 0,1 0 1 0 0,-1 0-1 0 0,0 0 1 0 0,0-1-1 0 0,0 1 1 0 0,0 0-1 0 0,0-1-1 0 0,-12 6 43 0 0,12-6-42 0 0,1 1 0 0 0,0 0-1 0 0,-1 0 1 0 0,1 0 0 0 0,0-1 0 0 0,-1 1-1 0 0,1 0 1 0 0,0 0 0 0 0,0 0 0 0 0,0 0-1 0 0,0-1 1 0 0,0 1 0 0 0,0 0 0 0 0,0 1-1 0 0,0 29 0 0 0,0-15 0 0 0,3 0 0 0 0,0-11 1 0 0,1 0 0 0 0,0 1 1 0 0,1-2-1 0 0,-1 1 0 0 0,1-1 1 0 0,0 1-1 0 0,0-1 0 0 0,4 3-1 0 0,-6-6 5 0 0,-1 0 0 0 0,0 0 0 0 0,0 1 0 0 0,0-1 0 0 0,0 1 0 0 0,0-1 0 0 0,0 1 0 0 0,0 0-1 0 0,0 0 1 0 0,-1 0 0 0 0,1 0-5 0 0,9 10 10 0 0,-1-3 8 0 0,0-1 0 0 0,1-1-1 0 0,1 0 1 0 0,-1 0 0 0 0,3 0-18 0 0,23 14 29 0 0,4 5-14 0 0,-1-5 36 0 0,-33-18-24 0 0,-1 1-1 0 0,0-1 0 0 0,0 1 0 0 0,0 0 0 0 0,0 0 1 0 0,5 6-27 0 0,-9-8 9 0 0,-1-1 0 0 0,1 1 0 0 0,1-1 1 0 0,-1 1-1 0 0,0-1 0 0 0,0 0 0 0 0,0 0 1 0 0,1 0-1 0 0,-1 0 0 0 0,1 0 0 0 0,-1 0 1 0 0,1-1-1 0 0,-1 1-9 0 0,17 5 75 0 0,-6 3 3 0 0,3 5 41 0 0,-10-11-69 0 0,-5-3-45 0 0,-1 0 1 0 0,1 0-1 0 0,-1 0 0 0 0,0 0 0 0 0,1 0 1 0 0,-1 0-1 0 0,1 1 0 0 0,-1-1 1 0 0,1 0-1 0 0,-1 0 0 0 0,0 1 1 0 0,1-1-1 0 0,-1 0 0 0 0,0 1 1 0 0,1-1-1 0 0,-1 0 0 0 0,0 1 0 0 0,1-1 1 0 0,-1 0-1 0 0,0 1 0 0 0,0-1 1 0 0,1 1-1 0 0,-1-1 0 0 0,0 1 1 0 0,0-1-1 0 0,0 1 0 0 0,0-1 1 0 0,0 0-1 0 0,0 1 0 0 0,0-1 0 0 0,1 1 1 0 0,-1-1-1 0 0,0 1 0 0 0,-1-1 1 0 0,1 1-1 0 0,0-1-5 0 0,0 3 127 0 0,0-3 1 0 0,0 0 0 0 0,0 0 8 0 0,0 3 34 0 0,-1 3-51 0 0,-6 8 260 0 0,5-11-318 0 0,-1 0-64 0 0,-2 1 118 0 0,-2-4-83 0 0,1 1-9 0 0,-2 4 7 0 0,6-4-24 0 0,1 0 0 0 0,0 0 1 0 0,-1 0-1 0 0,1-1 0 0 0,-1 1 0 0 0,1 0 0 0 0,-1-1 1 0 0,0 1-1 0 0,1-1 0 0 0,-1 1 0 0 0,0-1 1 0 0,1 0-1 0 0,-1 0 0 0 0,0 0-6 0 0,-32 0 66 0 0,11 0-58 0 0,4 0-60 0 0,0 0-79 0 0,4 0-56 0 0,-1 0-86 0 0,2 0-101 0 0,-1 0-115 0 0,12 0-12 0 0</inkml:trace>
  <inkml:trace contextRef="#ctx0" brushRef="#br0" timeOffset="353">648 79 8272 0 0,'0'0'241'0'0,"3"0"-10"0"0,-2 0-241 0 0,6 0 85 0 0,7 1 166 0 0,-10 1-165 0 0,1 11 78 0 0,6 1-16 0 0,-9-13-110 0 0,0 1 0 0 0,-1 0-1 0 0,1-1 1 0 0,-1 1 0 0 0,1 0 0 0 0,-1 0-1 0 0,0 0 1 0 0,1 0 0 0 0,-1 2-28 0 0,3 9 118 0 0,1 3 55 0 0,5 3 44 0 0,-7-13-151 0 0,0 0 1 0 0,-1 0 0 0 0,1 0 0 0 0,-1 0-1 0 0,0 0 1 0 0,0 6-67 0 0,0-3 80 0 0,1-1 0 0 0,-1 1 0 0 0,2 0 0 0 0,-1 0-80 0 0,3 4 90 0 0,2 8 109 0 0,2 6 65 0 0,-2-12-164 0 0,21 19 255 0 0,-24-23-238 0 0,-4-9-96 0 0,0 0 1 0 0,0 1-1 0 0,0-1 1 0 0,0 0-1 0 0,1 0 1 0 0,-1 0-1 0 0,1 0 1 0 0,-1 0-1 0 0,1 0-21 0 0,9 9 69 0 0,1 2 61 0 0,0-2 62 0 0,1-2 60 0 0,0-6 60 0 0,-8 0-9 0 0,6 7-2 0 0,-8-7-58 0 0,0-2-104 0 0,1-2-68 0 0,1-1-12 0 0,-5 1 7 0 0,0 1-65 0 0,1 0 18 0 0,-1-1 0 0 0,0 0 0 0 0,1 1 0 0 0,-1-1 1 0 0,0 1-1 0 0,0-1 0 0 0,1 0 0 0 0,-1 1 0 0 0,0-1 1 0 0,0 0-1 0 0,0 1 0 0 0,0-1 0 0 0,0 0 0 0 0,0 0 1 0 0,0 1-20 0 0,0 0 0 0 0,0 0 5 0 0,0 0 0 0 0,0 0 0 0 0,0-1-1 0 0,0 1 1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0,1 0 0 0 0,-1 0 0 0 0,0 0 0 0 0,0 0 0 0 0,0 0 0 0 0,0 0 0 0 0,0 0 0 0 0,0 0 0 0 0,0 0 0 0 0,0 0 0 0 0,0 0 0 0 0,0 0 0 0 0,1 0 0 0 0,-1 0 0 0 0,0 0 0 0 0,0 0 0 0 0,0 0 0 0 0,0 0 0 0 0,0 0 0 0 0,0 0 0 0 0,0 0 0 0 0,0 0 0 0 0,0 0 0 0 0,0 0 0 0 0,1 0-5 0 0,1 0 28 0 0,3 1 124 0 0,11-3 347 0 0,-11 1-398 0 0,9-10 141 0 0,-12 8-108 0 0,-1 0-49 0 0,0 1-33 0 0,-1-3-30 0 0,0 2-6 0 0,1 1 23 0 0,9-12 115 0 0,-7 11-39 0 0,-2 0-56 0 0,-2-6-36 0 0,1 6 2 0 0,0-92 152 0 0,0 62-211 0 0,0 17-30 0 0,0 0-39 0 0,-3-7-91 0 0,-7 1-82 0 0,9 19 218 0 0,0 0 0 0 0,0 0 0 0 0,1 0 0 0 0,-1 0 0 0 0,1 1 0 0 0,0-1 0 0 0,0 0 0 0 0,0 0 0 0 0,0 0 0 0 0,0 0 0 0 0,1-1 58 0 0,-1-5-222 0 0,0-3-188 0 0,0 1 111 0 0,0 3 91 0 0,0-8-217 0 0,0-3-261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37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7016 0 0,'0'0'201'0'0,"0"0"59"0"0,0 0 99 0 0,0 0 38 0 0,0 0 10 0 0,3 0-19 0 0,1 0-264 0 0,8 6 339 0 0,-7-4-298 0 0,-1 1-81 0 0,0-1-76 0 0,0 0 64 0 0,3 2 97 0 0,-2 3-47 0 0,-3-2-89 0 0,0-1-9 0 0,0-1 1 0 0,1 0 0 0 0,-1 0-1 0 0,1 0 1 0 0,0 0-1 0 0,0 0 1 0 0,0 0-25 0 0,2 1 43 0 0,-1 0 0 0 0,1 1 0 0 0,-1 0 0 0 0,2 2-43 0 0,2 11 122 0 0,1 12 119 0 0,-7-21-153 0 0,0 0 0 0 0,1 0 0 0 0,0-1 1 0 0,1 1-89 0 0,10 21 216 0 0,-3-2-60 0 0,-4-9-66 0 0,1 6 49 0 0,0 7 24 0 0,-1 1-1 0 0,1-8-26 0 0,-4-14-67 0 0,-1-1 1 0 0,-1 1-1 0 0,1 3-69 0 0,4 17 170 0 0,-3-15-76 0 0,-2-9-39 0 0,0 0 0 0 0,0 0-1 0 0,-1 0 1 0 0,0-1 0 0 0,0 4-55 0 0,1 9 165 0 0,4-3-50 0 0,0-1-2 0 0,-4 1 46 0 0,-2-4-18 0 0,0 1-44 0 0,0 22 89 0 0,2-29-112 0 0,9 4 12 0 0,-9-7 2 0 0,-2-3 0 0 0,-2 2-15 0 0,-9 9-69 0 0,9-9-63 0 0,2-2-33 0 0,0 0 27 0 0,0 0-65 0 0,0 0-74 0 0,0 0 59 0 0,0 0-33 0 0,0 0-37 0 0,0 0-34 0 0,0 0-339 0 0,0 0 79 0 0,0 0-46 0 0,0 0-657 0 0,0 0-518 0 0,0 0-984 0 0</inkml:trace>
  <inkml:trace contextRef="#ctx0" brushRef="#br0" timeOffset="284.42">0 379 8752 0 0,'0'0'197'0'0,"0"0"24"0"0,0 0 19 0 0,3-2-29 0 0,0-2-200 0 0,1 0 0 0 0,0 0 0 0 0,0 1 0 0 0,0 0 0 0 0,0-1 0 0 0,1 2 0 0 0,-1-1 0 0 0,6-2-11 0 0,-2 1 102 0 0,2-5 97 0 0,4-1 72 0 0,6 3 43 0 0,-2 0-50 0 0,-4 0-45 0 0,8-6-104 0 0,-9 8 30 0 0,0 0 0 0 0,0 0-1 0 0,14-2-144 0 0,3 0 151 0 0,-11 3-94 0 0,-1 0-36 0 0,14-7-21 0 0,-27 10 0 0 0,1 0 0 0 0,-1 1 0 0 0,1-1 0 0 0,3 1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35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 6072 0 0,'0'0'133'0'0,"0"0"23"0"0,0 0 12 0 0,0 0 31 0 0,0 0 101 0 0,0 0 41 0 0,0 0 10 0 0,0 0 9 0 0,2 2 34 0 0,9 9 20 0 0,-8-9-125 0 0,-1 0-99 0 0,1-2-62 0 0,0 0-62 0 0,0 0-29 0 0,-1 1 54 0 0,-2 0-73 0 0,1-1 1 0 0,-1 1-1 0 0,0 0 1 0 0,1 0-1 0 0,-1 0 1 0 0,0-1-1 0 0,0 1 1 0 0,0 0-1 0 0,1 0 0 0 0,-1 0 1 0 0,0 0-1 0 0,0 0 1 0 0,0-1-1 0 0,-1 2-18 0 0,1-1 15 0 0,0 0-1 0 0,0 0 1 0 0,0 0-1 0 0,0-1 1 0 0,0 1-1 0 0,0 0 1 0 0,1 0-1 0 0,-1 0 1 0 0,0 0-1 0 0,0-1 1 0 0,1 1-1 0 0,-1 0 1 0 0,0 0-1 0 0,1 0-14 0 0,10 6 184 0 0,-10-7-170 0 0,0 0 0 0 0,0 1 0 0 0,0-1 0 0 0,0 1 1 0 0,0-1-1 0 0,0 1 0 0 0,0 0 0 0 0,0-1 1 0 0,0 1-1 0 0,0 0 0 0 0,0 0 0 0 0,-1 0 0 0 0,1-1 1 0 0,0 1-1 0 0,0 0 0 0 0,-1 1-14 0 0,1-1 33 0 0,-1 0 0 0 0,1 1 0 0 0,-1-1 0 0 0,1 0 0 0 0,-1 1 0 0 0,0-1 0 0 0,0 1 0 0 0,0-1 0 0 0,0 0 0 0 0,0 2-33 0 0,3 15 358 0 0,7 1-79 0 0,-1-6-76 0 0,-2 2 34 0 0,-6-11-195 0 0,0 0 1 0 0,-1 1 0 0 0,1-1-1 0 0,-1 0 1 0 0,0 4-43 0 0,2 24 145 0 0,24 31 129 0 0,-20-32-138 0 0,1-3-18 0 0,5 22 78 0 0,-5-20-96 0 0,-2-6 10 0 0,6 28 134 0 0,-7-25-34 0 0,-5-6-90 0 0,0-18-105 0 0,1 1 0 0 0,0-1 1 0 0,0 1-1 0 0,0-1 0 0 0,0 1 0 0 0,1-1 0 0 0,-1 1 1 0 0,2 2-16 0 0,4 9 48 0 0,-5-11-38 0 0,0-1 1 0 0,1 0-1 0 0,-2 0 1 0 0,1 1-1 0 0,0-1 1 0 0,0 1-1 0 0,-1-1 1 0 0,0 2-11 0 0,0-3 4 0 0,0 0 0 0 0,0-1 1 0 0,0 1-1 0 0,1 0 0 0 0,-1-1 1 0 0,0 1-1 0 0,1 0 0 0 0,-1-1 1 0 0,1 1-1 0 0,0-1 0 0 0,-1 1 1 0 0,1-1-1 0 0,0 1 0 0 0,0-1 1 0 0,0 1-5 0 0,4 6 9 0 0,-2 8 45 0 0,-3-9-48 0 0,0 4 47 0 0,0 18 205 0 0,0-15-175 0 0,0-12-9 0 0,-6-2-36 0 0,-1 0-92 0 0,4 0-54 0 0,3 0 37 0 0,0 0-64 0 0,-1 0-74 0 0,0 0 62 0 0,1 0-35 0 0,-1 0-36 0 0,0 0-34 0 0,-2 0-344 0 0,2 1 80 0 0,-1-1-46 0 0,-1 2-664 0 0,1 2-523 0 0,1 5-994 0 0</inkml:trace>
  <inkml:trace contextRef="#ctx0" brushRef="#br0" timeOffset="690.4">0 474 7640 0 0,'0'0'224'0'0,"0"0"34"0"0,3-3 20 0 0,2-2-151 0 0,-3 2-17 0 0,1 1 0 0 0,-1-1 0 0 0,1 1-1 0 0,0-1 1 0 0,0 1 0 0 0,0 0 0 0 0,3-1-110 0 0,1 0 126 0 0,1 2-44 0 0,-2 1 31 0 0,-4 1-78 0 0,-1-1-1 0 0,1 0 1 0 0,0 0-1 0 0,-1 0 1 0 0,1 0-1 0 0,0 0 1 0 0,-1-1-1 0 0,1 1 1 0 0,0 0 0 0 0,-1-1-1 0 0,1 1 1 0 0,1-1-35 0 0,5-13 252 0 0,1 8-169 0 0,5 0 41 0 0,-10 5-79 0 0,0-1-1 0 0,0 0 1 0 0,0 0 0 0 0,0 0-1 0 0,-1 0 1 0 0,1 0-1 0 0,0-1 1 0 0,-1 0-45 0 0,11-7 127 0 0,6 2-20 0 0,-16 7-86 0 0,0 0 0 0 0,1-1-1 0 0,-1 1 1 0 0,0-1 0 0 0,0 0-1 0 0,3-3-20 0 0,-3 3 14 0 0,0 0 0 0 0,1 0 0 0 0,-1 0-1 0 0,0 0 1 0 0,1 1 0 0 0,-1 0 0 0 0,1 0-14 0 0,1-1 9 0 0,0 1 0 0 0,-1-1 1 0 0,0 0-1 0 0,0 0 0 0 0,1-1 0 0 0,-1 1 1 0 0,1-2-10 0 0,0 1 1 0 0,0 0 0 0 0,0 0 0 0 0,0 1 0 0 0,0 0 0 0 0,1 0 0 0 0,4-1-1 0 0,-2 1-8 0 0,0 0 0 0 0,-1-1 0 0 0,1 0 0 0 0,0-1 8 0 0,-3 2-33 0 0,0-1 0 0 0,0 1-1 0 0,0 1 1 0 0,3-1 33 0 0,15-5-158 0 0,-21 6 129 0 0,-1-1-1 0 0,1 1 1 0 0,-1 0-1 0 0,0-1 1 0 0,1 1 0 0 0,-1-1-1 0 0,0 1 1 0 0,1-2 29 0 0,-1 1-33 0 0,0 0 1 0 0,0 1 0 0 0,0-1 0 0 0,0 1-1 0 0,0 0 1 0 0,0-1 0 0 0,1 1 0 0 0,-1 0-1 0 0,0 0 1 0 0,1 1 0 0 0,-1-1 0 0 0,1 0-1 0 0,0 1 33 0 0,12-5-280 0 0,-7 1 102 0 0,0-3-34 0 0,2-1-58 0 0,6-1-240 0 0,-4 2 79 0 0,-5 2 185 0 0,-6 4 34 0 0,1 0 39 0 0,0-1-73 0 0,1 2 89 0 0,1 0 78 0 0,0 0 17 0 0,-2-1-62 0 0,11-10-367 0 0,-11 9 341 0 0,-1 2-33 0 0,2 0-81 0 0,7 0 9 0 0,-10 0 252 0 0,0 0-1 0 0,0 0 0 0 0,0 0 1 0 0,0 0-1 0 0,1 0 0 0 0,-1 0 1 0 0,0 0-1 0 0,0 0 0 0 0,0 0 1 0 0,0 0-1 0 0,0 0 0 0 0,0 0 1 0 0,0 0-1 0 0,0 0 0 0 0,0 0 1 0 0,0 0-1 0 0,1 0 0 0 0,-1 0 1 0 0,0 0-1 0 0,0 0 1 0 0,0 0-1 0 0,0 0 0 0 0,0 0 1 0 0,0 0-1 0 0,0 0 0 0 0,0 0 1 0 0,0 0-1 0 0,0 0 0 0 0,0-1 1 0 0,0 1-1 0 0,1 0 0 0 0,-1 0 1 0 0,0 0-1 0 0,0 0 0 0 0,0 0 1 0 0,0 0-1 0 0,0 0 0 0 0,0 0 1 0 0,0 0-1 0 0,0 0 1 0 0,0 0-1 0 0,0 0 0 0 0,0-1 1 0 0,0 1-1 0 0,0 0 0 0 0,0 0 1 0 0,0 0-1 0 0,0 0 0 0 0,0 0 1 0 0,0 0-1 0 0,0 0 0 0 0,0 0 1 0 0,0 0-1 0 0,0 0 0 0 0,0-1 1 0 0,0 1-1 0 0,0 0 4 0 0,0 0-3 0 0,0-1 1 0 0,0 0-1 0 0,0 0 0 0 0,0 1 0 0 0,0-1 1 0 0,0 0-1 0 0,0 1 0 0 0,0-1 0 0 0,0 0 1 0 0,1 1-1 0 0,-1-1 0 0 0,0 1 0 0 0,1-1 1 0 0,-1 0-1 0 0,0 1 3 0 0,1-1 1 0 0,0 1-1 0 0,-1 0 1 0 0,1-1 0 0 0,-1 1-1 0 0,1 0 1 0 0,0 0 0 0 0,-1-1 0 0 0,1 1-1 0 0,0 0 1 0 0,-1 0 0 0 0,1 0-1 0 0,0 0 1 0 0,-1 0 0 0 0,1 0-1 0 0,0 0 0 0 0,-1 0 0 0 0,10 0 110 0 0,7 1 275 0 0,-13 1-305 0 0,2 8 159 0 0,4-5 14 0 0,-5 6 58 0 0,2-7-91 0 0,-7-3-205 0 0,1-1-1 0 0,-1 0 1 0 0,1 0-1 0 0,-1 1 1 0 0,1-1-1 0 0,-1 0 1 0 0,0 1-1 0 0,1-1 1 0 0,-1 0-1 0 0,0 1 1 0 0,1-1-1 0 0,-1 0 1 0 0,0 1-1 0 0,1-1 1 0 0,-1 1-1 0 0,0-1 0 0 0,0 1 1 0 0,0-1-1 0 0,1 1 1 0 0,-1-1-1 0 0,0 1 1 0 0,0-1-1 0 0,0 1 1 0 0,0-1-1 0 0,0 1 1 0 0,0-1-1 0 0,0 1 1 0 0,0-1-1 0 0,0 0 1 0 0,0 1-1 0 0,0-1 1 0 0,0 1-15 0 0,2 13 291 0 0,4-4-55 0 0,-1-2-67 0 0,1 6 178 0 0,1 2-36 0 0,-1 0-38 0 0,0 1-36 0 0,0 0-38 0 0,0 0-35 0 0,0-2-36 0 0,1-1-35 0 0,0 1 9 0 0,9 31 338 0 0,-10-28-310 0 0,-4-5-38 0 0,-1-10-69 0 0,-1-1 0 0 0,0 0 0 0 0,1 1 0 0 0,0-1 1 0 0,-1 0-1 0 0,1 0 0 0 0,0 0 0 0 0,0 1 0 0 0,0-1 1 0 0,0 0-1 0 0,1 0 0 0 0,-1 0 0 0 0,0-1 0 0 0,1 1 1 0 0,0 0-24 0 0,0 0 21 0 0,-1 0 0 0 0,1-1 1 0 0,-1 1-1 0 0,0 0 0 0 0,0 0 0 0 0,1 0 1 0 0,-1 0-1 0 0,0 1-21 0 0,0 0 25 0 0,0 0 0 0 0,-1 0-1 0 0,1 0 1 0 0,-1 0 0 0 0,1 0 0 0 0,-1 0 0 0 0,0 3-25 0 0,0-4 16 0 0,0-1 0 0 0,0 1 1 0 0,0 0-1 0 0,0 0 1 0 0,1-1-1 0 0,-1 1 0 0 0,0-1 1 0 0,1 1-1 0 0,-1 0 1 0 0,1-1-1 0 0,0 1 0 0 0,0-1 1 0 0,0 1-1 0 0,-1-1 1 0 0,2 1-17 0 0,3 6 79 0 0,0 5 109 0 0,2-8-50 0 0,-7-5-130 0 0,1 0 1 0 0,-1 1-1 0 0,1-1 1 0 0,-1 0-1 0 0,0 0 0 0 0,1 1 1 0 0,-1-1-1 0 0,0 0 1 0 0,1 0-1 0 0,-1 1 0 0 0,0-1 1 0 0,0 0-1 0 0,1 1 1 0 0,-1-1-1 0 0,0 0 1 0 0,0 1-1 0 0,1-1 0 0 0,-1 1 1 0 0,0-1-1 0 0,0 0 1 0 0,0 1-1 0 0,0-1 0 0 0,0 1 1 0 0,0-1-1 0 0,0 0 1 0 0,1 1-1 0 0,-1-1 0 0 0,0 1 1 0 0,-1-1-1 0 0,1 1 1 0 0,0-1-9 0 0,0 3 193 0 0,0-3-26 0 0,0 0-9 0 0,0 0-4 0 0,0 0-6 0 0,0 0-18 0 0,0 0-8 0 0,0 0-2 0 0,0 0-4 0 0,0 0-18 0 0,0 0-8 0 0,0 0-2 0 0,0 0-3 0 0,0 0-10 0 0,0 0-3 0 0,5-3 11 0 0,1-2-51 0 0,-1 0-15 0 0,0 2-12 0 0,-4 3-3 0 0,-1 0 0 0 0,1 0 0 0 0,0-1 0 0 0,-1 1 1 0 0,1 0-1 0 0,-1-1 0 0 0,1 1 0 0 0,0-1 0 0 0,-1 1 0 0 0,1 0 0 0 0,-1-1 1 0 0,1 1-1 0 0,-1-1 0 0 0,1 0 0 0 0,-1 1 0 0 0,0-1 0 0 0,1 1 1 0 0,-1-1-1 0 0,0 0 0 0 0,1 1 0 0 0,-1-1 0 0 0,0 0-2 0 0,3-4 13 0 0,1-2 0 0 0,1 1 0 0 0,0-1-1 0 0,1 1 1 0 0,0 0 0 0 0,0 0 0 0 0,4-2-13 0 0,8-9-2 0 0,-5 6-34 0 0,-1 0 1 0 0,2 1 0 0 0,7-5 35 0 0,-12 9-25 0 0,-8 5 18 0 0,0 0 0 0 0,1 0 0 0 0,-1 0 1 0 0,0 0-1 0 0,1 0 0 0 0,-1 0 0 0 0,1 1 1 0 0,-1-1-1 0 0,1 1 0 0 0,0-1 1 0 0,-1 1-1 0 0,1-1 0 0 0,-1 1 0 0 0,1 0 1 0 0,0 0-1 0 0,-1 0 0 0 0,2 0 7 0 0,8-1-20 0 0,-7 1 13 0 0,1-1 0 0 0,0 1 0 0 0,0 0 0 0 0,0 0 0 0 0,-1 0 0 0 0,1 1 1 0 0,0 0-1 0 0,0 0 0 0 0,2 1 7 0 0,-2 0-2 0 0,-1 0-7 0 0,1 0 0 0 0,0 1-1 0 0,0-1 1 0 0,-1 1 0 0 0,1 0 0 0 0,-1 0 0 0 0,0 0-1 0 0,0 1 1 0 0,0 0 0 0 0,-1 0 0 0 0,1 0 0 0 0,0 1 9 0 0,1 6-45 0 0,-4-9 39 0 0,0 0 1 0 0,0 1 0 0 0,0-1 0 0 0,1 0 0 0 0,-1 0-1 0 0,1 0 1 0 0,-1 0 0 0 0,1 0 0 0 0,0 0 5 0 0,-1 0-5 0 0,1 0 1 0 0,0 0-1 0 0,-1 0 1 0 0,0 0 0 0 0,1 0-1 0 0,-1 0 1 0 0,0 1-1 0 0,0-1 1 0 0,0 0 0 0 0,0 1-1 0 0,-1-1 1 0 0,1 1-1 0 0,-1-1 5 0 0,1 1-1 0 0,-1-1 0 0 0,1 1 0 0 0,0-1 0 0 0,0 1 0 0 0,0-1 0 0 0,0 0-1 0 0,0 1 1 0 0,0-1 0 0 0,1 0 0 0 0,-1 0 0 0 0,1 0 0 0 0,-1 0 0 0 0,1 0 1 0 0,11 14-48 0 0,-1 7 67 0 0,-8-15 3 0 0,-2-4-13 0 0,-1 3-6 0 0,-1 11 60 0 0,2-12-10 0 0,9 4-32 0 0,-6-5 22 0 0,8 6-48 0 0,-10-10-46 0 0,-1 0 34 0 0,7 0 52 0 0,-6-1-49 0 0,1 0-65 0 0,0 0-98 0 0,-2 0 41 0 0,-1 0-36 0 0,1-1-42 0 0,0 1-44 0 0,-1 0-54 0 0,1 0-49 0 0,0 0-45 0 0,-1 0-38 0 0,1 0-133 0 0,0 0-38 0 0,0 0-160 0 0,2 0-428 0 0</inkml:trace>
  <inkml:trace contextRef="#ctx0" brushRef="#br0" timeOffset="1175.61">1878 379 6392 0 0,'0'-2'141'0'0,"-1"-5"-93"0"0,-6 2 149 0 0,-3 3 14 0 0,2 2-138 0 0,2 0-79 0 0,6 0 6 0 0,-1 1 0 0 0,1-1 0 0 0,-1 0 0 0 0,1 0 0 0 0,-1 0 0 0 0,1 0 0 0 0,-1 0 0 0 0,1 0 0 0 0,-1 0 0 0 0,1-1 0 0 0,-1 1 0 0 0,1 0 0 0 0,-1 0 0 0 0,1 0 0 0 0,-1 0 0 0 0,1-1 0 0 0,-1 1 0 0 0,1 0 0 0 0,-1-1 0 0 0,1 1 0 0 0,0 0 0 0 0,-1 0 0 0 0,1-1 0 0 0,0 1 0 0 0,-1-1 0 0 0,1 1 0 0 0,0 0 0 0 0,-1-1 0 0 0,1 1 0 0 0,-8-8 0 0 0,8 8 1 0 0,-1 0 0 0 0,0-1 0 0 0,1 1 0 0 0,-1 0 0 0 0,0-1 0 0 0,1 1 1 0 0,-1 0-1 0 0,0 0 0 0 0,1 0 0 0 0,-1 0 0 0 0,0 0 0 0 0,1 0 0 0 0,-1 0 0 0 0,0 0 0 0 0,1 0 1 0 0,-1 0-1 0 0,0 0 0 0 0,1 0 0 0 0,-1 0 0 0 0,0 1 0 0 0,1-1 0 0 0,-1 0 0 0 0,0 0 0 0 0,1 1 1 0 0,-1-1-2 0 0,-4 4 64 0 0,0 1 65 0 0,3-3-60 0 0,1-2-39 0 0,0 1 0 0 0,0-1-1 0 0,0 1 1 0 0,-1-1 0 0 0,1 1-1 0 0,0-1 1 0 0,0 0 0 0 0,-1 0-1 0 0,1 1 1 0 0,0-1-1 0 0,-1 0 1 0 0,1 0 0 0 0,0-1-1 0 0,0 1 1 0 0,-1 0 0 0 0,1 0-30 0 0,-1 0 44 0 0,0-1 0 0 0,0 1 0 0 0,0 0 0 0 0,-1 0 0 0 0,1 1 0 0 0,0-1 0 0 0,0 0 0 0 0,0 1 0 0 0,0-1 0 0 0,0 1-44 0 0,-8 4 235 0 0,1 0 0 0 0,-1 1 0 0 0,-6 6-235 0 0,-3 5 244 0 0,14-12-173 0 0,2-2-24 0 0,0 0 0 0 0,0 0 0 0 0,0 0 0 0 0,1 0 0 0 0,0 1 0 0 0,-1-1-1 0 0,0 2-46 0 0,-4 13 191 0 0,6-14-151 0 0,-1 0 1 0 0,0 1 0 0 0,0-1 0 0 0,-1 0 0 0 0,0 1-41 0 0,-13 13 221 0 0,5-2-20 0 0,7 0-39 0 0,1-3-46 0 0,-2-2 33 0 0,-3 4 19 0 0,0-2-11 0 0,3-3-20 0 0,3-1 11 0 0,1 1 45 0 0,1-5-120 0 0,0 11 161 0 0,0-12-191 0 0,0-2-33 0 0,0-2-8 0 0,0 0 0 0 0,0 0 0 0 0,0 0 0 0 0,0 0 0 0 0,0 0 0 0 0,0 0 0 0 0,0 0 0 0 0,0 0 0 0 0,0 1 0 0 0,0-1 0 0 0,0 0 0 0 0,0 0 0 0 0,0 0 0 0 0,0 0 1 0 0,0 0-1 0 0,0 0 0 0 0,0 0 0 0 0,0 0 0 0 0,0 0 0 0 0,0 0 0 0 0,0 1 0 0 0,0-1 0 0 0,0 0 0 0 0,0 0 0 0 0,0 0 0 0 0,0 0 0 0 0,0 0 0 0 0,0 0 0 0 0,0 0 0 0 0,0 0 0 0 0,1 0 1 0 0,-1 0-1 0 0,0 0 0 0 0,0 0 0 0 0,0 0 0 0 0,0 0 0 0 0,0 0 0 0 0,0 0 0 0 0,0 0 0 0 0,0 1 0 0 0,0-1 0 0 0,0 0 0 0 0,0 0 0 0 0,1 0 0 0 0,-1 0 0 0 0,0 0 0 0 0,0 0 0 0 0,0 0 0 0 0,0 0 1 0 0,0 0-1 0 0,0 0 0 0 0,0 0 0 0 0,0 0 0 0 0,0-1 0 0 0,0 1 0 0 0,1 0 0 0 0,-1 0-2 0 0,0 0 7 0 0,1 0 0 0 0,-1 0 0 0 0,1 0 0 0 0,-1 0 0 0 0,1 0-1 0 0,-1 0 1 0 0,1 0 0 0 0,-1 0 0 0 0,1 1 0 0 0,-1-1 0 0 0,1 0 0 0 0,-1 0 0 0 0,0 0 0 0 0,1 0 0 0 0,-1 1 0 0 0,1-1 0 0 0,-1 0 0 0 0,1 1-1 0 0,-1-1 1 0 0,0 0 0 0 0,1 1 0 0 0,-1-1 0 0 0,0 0 0 0 0,1 1 0 0 0,-1-1 0 0 0,0 0 0 0 0,1 1 0 0 0,-1-1 0 0 0,0 1 0 0 0,0-1 0 0 0,0 1-1 0 0,0-1 1 0 0,1 1 0 0 0,-1-1 0 0 0,0 1 0 0 0,0-1 0 0 0,0 1 0 0 0,0-1 0 0 0,0 1 0 0 0,0-1 0 0 0,0 1 0 0 0,0 0-7 0 0,0-1 2 0 0,0 0 1 0 0,0 0 0 0 0,0 0-1 0 0,0 0 1 0 0,0 0 0 0 0,0 0-1 0 0,0 0 1 0 0,0 0 0 0 0,0 0-1 0 0,0 0 1 0 0,0 0 0 0 0,0 1-1 0 0,0-1 1 0 0,0 0 0 0 0,0 0-1 0 0,0 0 1 0 0,0 0 0 0 0,0 0-1 0 0,0 0 1 0 0,0 0 0 0 0,0 0-1 0 0,0 0 1 0 0,0 0 0 0 0,0 1-1 0 0,0-1 1 0 0,0 0 0 0 0,0 0-1 0 0,0 0 1 0 0,0 0 0 0 0,0 0-1 0 0,0 0 1 0 0,0 0 0 0 0,0 0-1 0 0,1 0 1 0 0,-1 0 0 0 0,0 0-1 0 0,0 0 1 0 0,0 0 0 0 0,0 0-1 0 0,0 0 1 0 0,0 0 0 0 0,0 0-1 0 0,0 0 1 0 0,0 0 0 0 0,0 0-1 0 0,0 0 1 0 0,1 0 0 0 0,-1 0-1 0 0,0 0 1 0 0,0 0 0 0 0,0 0-1 0 0,0 0 1 0 0,0 0 0 0 0,0 0-1 0 0,0 0 1 0 0,0 0 0 0 0,0 0-3 0 0,4 0 52 0 0,-2 0-27 0 0,0 0 1 0 0,-1 0-1 0 0,1-1 0 0 0,0 2 0 0 0,0-1 0 0 0,0 0 0 0 0,0 0 0 0 0,-1 1 1 0 0,1-1-1 0 0,0 1 0 0 0,1 0-25 0 0,0 5 105 0 0,-3-6-100 0 0,0 0 1 0 0,1 1-1 0 0,-1-1 0 0 0,0 0 1 0 0,0 1-1 0 0,0-1 0 0 0,0 0 1 0 0,0 1-1 0 0,1-1 0 0 0,-1 0 1 0 0,0 1-1 0 0,0-1 0 0 0,1 0 1 0 0,-1 1-1 0 0,0-1 0 0 0,1 0 1 0 0,-1 0-1 0 0,0 0 0 0 0,0 1 1 0 0,1-1-1 0 0,-1 0 0 0 0,0 0 1 0 0,1 0-1 0 0,-1 0 0 0 0,1 1 1 0 0,-1-1-1 0 0,0 0 0 0 0,1 0 1 0 0,-1 0-1 0 0,0 0 0 0 0,1 0 1 0 0,-1 0-1 0 0,1 0 0 0 0,-1 0 1 0 0,0 0-1 0 0,1 0 1 0 0,-1 0-1 0 0,0-1 0 0 0,1 1 1 0 0,-1 0-1 0 0,1 0 0 0 0,-1 0 1 0 0,0 0-1 0 0,1 0 0 0 0,-1-1 1 0 0,0 1-1 0 0,1 0 0 0 0,-1 0 1 0 0,0-1-6 0 0,8-4 87 0 0,-6 4-73 0 0,-1 0 1 0 0,0 1-1 0 0,1-1 0 0 0,-1 0 0 0 0,1 0 0 0 0,-1 1 1 0 0,1-1-1 0 0,0 1 0 0 0,-1-1 0 0 0,1 1 1 0 0,-1 0-1 0 0,1-1 0 0 0,0 1 0 0 0,0 0-14 0 0,5 0 45 0 0,-5 1-31 0 0,0-1 0 0 0,0 0 0 0 0,0 0 0 0 0,1 0 1 0 0,-1-1-1 0 0,0 1 0 0 0,0 0 0 0 0,0-1 0 0 0,0 1 0 0 0,1-1-14 0 0,37-21 106 0 0,-1 1-52 0 0,-34 19-56 0 0,-4 2 4 0 0,-1 0 0 0 0,1-1 0 0 0,0 1 0 0 0,-1 0 0 0 0,1-1 0 0 0,0 1 0 0 0,-1 0 0 0 0,1-1 0 0 0,-1 1 0 0 0,1-1-1 0 0,-1 1 1 0 0,1-1 0 0 0,-1 1 0 0 0,1-1 0 0 0,-1 1 0 0 0,0-1 0 0 0,1 0 0 0 0,-1 1 0 0 0,0-1 0 0 0,1 1 0 0 0,-1-1 0 0 0,0 0-2 0 0,3-4 12 0 0,10-11-1 0 0,-12 15-11 0 0,0-1 0 0 0,1 1 0 0 0,-1 0 0 0 0,0 0 0 0 0,0-1 0 0 0,0 1 0 0 0,0-1 0 0 0,0 1 0 0 0,0-1 0 0 0,0 1 0 0 0,-1-1 0 0 0,1 0 0 0 0,0 1 0 0 0,-1-1 0 0 0,1 0 0 0 0,-1 0 0 0 0,0 1 0 0 0,0-1 0 0 0,0 0 0 0 0,1-2 0 0 0,-1 1 0 0 0,0 0 0 0 0,1 0 0 0 0,0-1 0 0 0,-1 1 0 0 0,1 0 0 0 0,1 0 0 0 0,-1 0 0 0 0,1-2 0 0 0,3-6 0 0 0,-5 10 0 0 0,0 0 0 0 0,0 0 0 0 0,0 0 0 0 0,1 0 0 0 0,-1 0 0 0 0,0 1 0 0 0,1-1 0 0 0,-1 0 0 0 0,0 0 0 0 0,1 0 0 0 0,0 0 0 0 0,-1 1 0 0 0,1-1 0 0 0,-1 0 0 0 0,1 0 0 0 0,0 1 0 0 0,-1-1 0 0 0,1 0 0 0 0,0 1 0 0 0,5-5 0 0 0,-5 4 0 0 0,-1 0 0 0 0,1 1 0 0 0,-1-1 0 0 0,0 0 0 0 0,1 0 0 0 0,-1 1 0 0 0,0-1 0 0 0,0 0 0 0 0,0 0 0 0 0,0 0 0 0 0,0 0 0 0 0,0 0 0 0 0,0 1 0 0 0,0-1 0 0 0,0 0 0 0 0,3-15 0 0 0,7 3-18 0 0,-10 13 17 0 0,0 0-1 0 0,0 0 1 0 0,0-1 0 0 0,0 1-1 0 0,0 0 1 0 0,1 0-1 0 0,-1 0 1 0 0,0 0 0 0 0,0 0-1 0 0,0 0 1 0 0,0 0-1 0 0,0 0 1 0 0,0 0 0 0 0,0-1-1 0 0,0 1 1 0 0,0 0-1 0 0,0 0 1 0 0,1 0 0 0 0,-1 0-1 0 0,0 0 1 0 0,0 0-1 0 0,0 0 1 0 0,0 0 0 0 0,0 0-1 0 0,0 0 1 0 0,1 0-1 0 0,-1 0 1 0 0,0 0 0 0 0,0 0-1 0 0,0 0 1 0 0,0 0-1 0 0,0 0 1 0 0,0 0 0 0 0,0 0-1 0 0,1 0 1 0 0,-1 0-1 0 0,0 0 1 0 0,0 0 0 0 0,0 0-1 0 0,0 0 1 0 0,0 0-1 0 0,0 0 1 0 0,0 0-1 0 0,1 1 1 0 0,-1-1 0 0 0,0 0-1 0 0,0 0 1 0 0,0 0-1 0 0,0 0 1 0 0,0 0 0 0 0,0 0-1 0 0,0 0 1 0 0,0 0-1 0 0,0 0 1 0 0,0 1 0 0 0,0-1-1 0 0,0 0 2 0 0,2 1-6 0 0,-1 1 1 0 0,0-1-1 0 0,0 1 0 0 0,0-1 0 0 0,0 1 0 0 0,0 0 0 0 0,0-1 0 0 0,0 1 1 0 0,-1 0-1 0 0,1 0 0 0 0,-1 0 0 0 0,1-1 0 0 0,-1 1 0 0 0,1 0 0 0 0,-1 1 6 0 0,1 14-62 0 0,-1-16 57 0 0,0 1 1 0 0,0-1 0 0 0,0 1 0 0 0,0-1 0 0 0,1 1 0 0 0,-1 0 0 0 0,1-1 0 0 0,-1 1 0 0 0,1-1 0 0 0,0 0-1 0 0,0 1 1 0 0,-1-1 0 0 0,1 1 4 0 0,6 11-42 0 0,-6-9 36 0 0,-1-1 1 0 0,1 1 0 0 0,-1 0-1 0 0,0 0 1 0 0,0 3 5 0 0,0-5-4 0 0,0-1-1 0 0,0 1 1 0 0,0 0 0 0 0,0 0 0 0 0,1-1-1 0 0,-1 1 1 0 0,0 0 0 0 0,1-1 0 0 0,-1 1-1 0 0,1-1 5 0 0,4 8-11 0 0,-4-8 11 0 0,0 0 0 0 0,0 1 0 0 0,0-1 0 0 0,-1 1 0 0 0,1-1 0 0 0,0 1 0 0 0,-1-1 0 0 0,1 1 0 0 0,-1 0 0 0 0,0-1 0 0 0,1 1 0 0 0,-1-1 1 0 0,0 1-1 0 0,0 0 0 0 0,0 14 0 0 0,3 0 0 0 0,10-1 0 0 0,0-1-23 0 0,-10-12-94 0 0,-2 1-22 0 0,1 0 64 0 0,6 3 17 0 0,-6-5 14 0 0,0 2-116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44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5192 0 0,'0'0'151'0'0,"3"3"-5"0"0,20 20 192 0 0,-19-14 3 0 0,-3-4-155 0 0,3 2 38 0 0,-2-1-43 0 0,3 3 136 0 0,7 12 486 0 0,-7-15-591 0 0,0 0-41 0 0,5 8 326 0 0,-2 2-71 0 0,-3 1-58 0 0,-1 0-46 0 0,3 11 153 0 0,3-7 23 0 0,-4 0-115 0 0,-1-2-72 0 0,3 1-37 0 0,3 10 76 0 0,0 16 131 0 0,1 2 21 0 0,-6-33-314 0 0,-5-12-147 0 0,0 1-1 0 0,0-1 1 0 0,0 0 0 0 0,0 1-1 0 0,0-1 1 0 0,-1 1 0 0 0,1-1-1 0 0,-1 2-40 0 0,0 8 151 0 0,0-3-43 0 0,0 14 107 0 0,3-7-33 0 0,7-3 16 0 0,-10-13-188 0 0,3 2 151 0 0,-2 1-73 0 0,-1 0-44 0 0,-1 1-24 0 0,1-3 30 0 0,0 3-22 0 0,-1-2 71 0 0,0-1 87 0 0,0-1 166 0 0,-2-1-7 0 0,2-2-171 0 0,-1 0-91 0 0,0 1-75 0 0,1-1-65 0 0,0 1-66 0 0,-3-6 223 0 0,5-2-76 0 0,-1 7-4 0 0,1-30 70 0 0,0-9-21 0 0,-1 34-66 0 0,-1-1 0 0 0,0 1-1 0 0,0-1 1 0 0,-1 0-3 0 0,-2-8 22 0 0,2 9-16 0 0,0 1-1 0 0,0-1 0 0 0,1 0 0 0 0,0 1 0 0 0,1-1 1 0 0,-1 0-6 0 0,0-28-13 0 0,0 25 2 0 0,1 0-1 0 0,0 0 1 0 0,0-1-1 0 0,1 1 1 0 0,0 0-1 0 0,2-4 12 0 0,1-3-39 0 0,2-5-69 0 0,-3-3-61 0 0,-3 22 132 0 0,0-1 0 0 0,1 1 0 0 0,-1-1 0 0 0,1 1 0 0 0,0-1 0 0 0,0 1 0 0 0,0-1 0 0 0,0 1 0 0 0,1 0 37 0 0,3-13-173 0 0,-2 4 50 0 0,2-4-48 0 0,6 0-39 0 0,-4 8 90 0 0,-3 5 57 0 0,-1 0 0 0 0,0 0 1 0 0,0 0-1 0 0,0-1 0 0 0,0 0 1 0 0,-1 0 62 0 0,3-6-158 0 0,0 0 25 0 0,-4 9 124 0 0,-1 0 0 0 0,1 0 0 0 0,0 0 0 0 0,-1 1-1 0 0,1-1 1 0 0,0 0 0 0 0,0 0 0 0 0,0 1 0 0 0,0-1 0 0 0,0 1 0 0 0,-1-1 0 0 0,1 1-1 0 0,0-1 1 0 0,0 1 0 0 0,0 0 0 0 0,0-1 0 0 0,0 1 0 0 0,1 0 0 0 0,-1 0 0 0 0,0-1-1 0 0,0 1 1 0 0,0 0 0 0 0,0 0 0 0 0,0 0 0 0 0,1 1 9 0 0,-1-1-14 0 0,1-1 0 0 0,0 1 0 0 0,0 0 0 0 0,0 0 0 0 0,-1-1 0 0 0,1 1 0 0 0,0-1 0 0 0,-1 0 0 0 0,1 1 0 0 0,0-1 0 0 0,-1 0 0 0 0,1 0 0 0 0,-1 0 14 0 0,1 0-9 0 0,-1 0 1 0 0,1 0-1 0 0,-1 0 0 0 0,1 0 1 0 0,0 1-1 0 0,-1-1 0 0 0,1 1 1 0 0,0-1-1 0 0,0 1 0 0 0,-1-1 1 0 0,1 1-1 0 0,0 0 0 0 0,0 0 9 0 0,5 0-9 0 0,-5-1 0 0 0,0 1-1 0 0,1 0 0 0 0,-1 0 0 0 0,0 0 0 0 0,0 1 0 0 0,0-1 0 0 0,0 0 0 0 0,0 1 0 0 0,1-1 0 0 0,0 2 10 0 0,5 2-38 0 0,-7-3 35 0 0,0 0 1 0 0,1 0 0 0 0,-1 0-1 0 0,1 0 1 0 0,-1 0 0 0 0,1-1 0 0 0,-1 1-1 0 0,1-1 1 0 0,0 1 0 0 0,-1-1-1 0 0,1 0 1 0 0,0 0 0 0 0,-1 1 0 0 0,1-1 2 0 0,0 0-2 0 0,0 0 1 0 0,-1 0-1 0 0,1 1 1 0 0,0-1-1 0 0,0 0 1 0 0,-1 1 0 0 0,1 0-1 0 0,0-1 1 0 0,-1 1-1 0 0,1 0 1 0 0,-1 0 0 0 0,1 0-1 0 0,-1 0 1 0 0,1 0-1 0 0,-1 0 1 0 0,0 0-1 0 0,1 1 1 0 0,-1-1 0 0 0,0 1 1 0 0,15 11-27 0 0,-5-9 16 0 0,-10-3 11 0 0,1-1 0 0 0,-1 0 0 0 0,0 1 0 0 0,0-1 0 0 0,0 1 0 0 0,0-1 0 0 0,0 1 0 0 0,0 0 0 0 0,0-1 0 0 0,0 1 0 0 0,0 0 0 0 0,0 0 0 0 0,-1 0 0 0 0,1-1 0 0 0,0 1 0 0 0,0 0 1 0 0,-1 0-1 0 0,1 1 0 0 0,4 8 0 0 0,-4-7 0 0 0,0-1 0 0 0,0 0 0 0 0,0 0 0 0 0,1 1 0 0 0,-1-1 0 0 0,1 0 0 0 0,-1 0 0 0 0,1 0 0 0 0,0 0 0 0 0,2 3 0 0 0,0 0 0 0 0,0 1 0 0 0,0 0 0 0 0,0 0 0 0 0,-1 0 0 0 0,0 1 0 0 0,0-1 0 0 0,1 11 40 0 0,-5 13 96 0 0,0-14-72 0 0,1-14-54 0 0,0-1 1 0 0,0 1-1 0 0,0 0 1 0 0,-1-1-1 0 0,1 1 1 0 0,-1 0 0 0 0,1-1-1 0 0,-1 1 1 0 0,1-1-1 0 0,-1 1 1 0 0,0-1-1 0 0,0 1 1 0 0,0-1 0 0 0,0 0-11 0 0,-4 8 70 0 0,0 4 88 0 0,-6-8 2 0 0,5 6-16 0 0,6-10-136 0 0,-1 0 0 0 0,1 0 0 0 0,-1 0 0 0 0,1 0 0 0 0,-1 0-1 0 0,1 0 1 0 0,-1 0 0 0 0,0 0 0 0 0,0 0 0 0 0,1 0 0 0 0,-1 0 0 0 0,0-1 0 0 0,0 1-1 0 0,0 0 1 0 0,0-1 0 0 0,0 1-8 0 0,-31 5 210 0 0,24-2-161 0 0,7-3-45 0 0,0 0 1 0 0,-1 0 0 0 0,1 0 0 0 0,-1 0 0 0 0,1 0-1 0 0,-1-1 1 0 0,1 1 0 0 0,-1-1 0 0 0,0 1-1 0 0,1-1 1 0 0,-1 0 0 0 0,0 0 0 0 0,1 1 0 0 0,-1-1-5 0 0,0 0 7 0 0,-1 1 0 0 0,1-1 0 0 0,0 1 0 0 0,0 0 0 0 0,-1-1 0 0 0,1 1 1 0 0,0 0-1 0 0,-1 2-7 0 0,2-3 1 0 0,0 1 1 0 0,0 0 0 0 0,0-1 0 0 0,1 1-1 0 0,-1-1 1 0 0,0 1 0 0 0,0-1-1 0 0,0 0 1 0 0,0 1 0 0 0,0-1-1 0 0,0 0 1 0 0,0 1 0 0 0,0-1-1 0 0,0 0 1 0 0,0 0 0 0 0,0 0-1 0 0,0 0 1 0 0,0 0 0 0 0,0 0-1 0 0,0 0 1 0 0,0 0 0 0 0,0-1 0 0 0,-1 1-2 0 0,-2-7-43 0 0,4 7 37 0 0,-1-1 1 0 0,1 1-1 0 0,0-1 0 0 0,0 1 1 0 0,-1 0-1 0 0,1-1 1 0 0,0 1-1 0 0,-1 0 0 0 0,1-1 1 0 0,0 1-1 0 0,-1 0 1 0 0,1-1-1 0 0,-1 1 1 0 0,1 0-1 0 0,-1-1 0 0 0,1 1 1 0 0,0 0-1 0 0,-1 0 1 0 0,1 0-1 0 0,-1 0 1 0 0,1-1-1 0 0,-1 1 0 0 0,1 0 1 0 0,-1 0-1 0 0,1 0 1 0 0,-1 0-1 0 0,1 0 1 0 0,-1 0-1 0 0,1 0 0 0 0,-1 0 1 0 0,1 0-1 0 0,-1 1 6 0 0,-2-1 17 0 0,-1 0-103 0 0,1 0-85 0 0,0 0-92 0 0,-1 0-94 0 0,1 0-97 0 0,0 0-99 0 0,1-1-104 0 0,-1 0-105 0 0,2 0-108 0 0,-1-3-884 0 0,1-5-998 0 0</inkml:trace>
  <inkml:trace contextRef="#ctx0" brushRef="#br0" timeOffset="566.88">1089 32 6704 0 0,'0'0'149'0'0,"0"0"23"0"0,-3 0 12 0 0,-10 1-46 0 0,7-1-86 0 0,4 0-55 0 0,-6-6 16 0 0,-7-2 63 0 0,8 5 108 0 0,-1 2 36 0 0,5 1-101 0 0,1 0 0 0 0,-1 0 0 0 0,0 0-1 0 0,0 0 1 0 0,0 1 0 0 0,0-1 0 0 0,1 1 0 0 0,-1 0 0 0 0,0 0 0 0 0,-2 1-119 0 0,-2 2 307 0 0,1 1-82 0 0,6-5-208 0 0,0 0-1 0 0,0 0 1 0 0,-1 0 0 0 0,1 1-1 0 0,0-1 1 0 0,0 0-1 0 0,-1 0 1 0 0,1 0-1 0 0,0 1 1 0 0,-1-1 0 0 0,1 0-1 0 0,0 0 1 0 0,0 0-1 0 0,-1 0 1 0 0,1 0-1 0 0,0 0 1 0 0,-1 0 0 0 0,1 0-1 0 0,0 0 1 0 0,-1 0-1 0 0,1 0 1 0 0,0 0-1 0 0,-1 0 1 0 0,1 0-1 0 0,0 0 1 0 0,-1 0-17 0 0,-1 0 53 0 0,-1 0 1 0 0,1 0-1 0 0,-1 0 0 0 0,1 1 1 0 0,-1-1-1 0 0,1 1 0 0 0,-2 0-53 0 0,-6 9 362 0 0,-5-8-141 0 0,-1-2-22 0 0,5 4-31 0 0,7-2-115 0 0,1 0 0 0 0,-1 1 0 0 0,1 0 0 0 0,0 0 0 0 0,0 0 0 0 0,-1 2-53 0 0,1-2 50 0 0,0 0 0 0 0,0 0 0 0 0,1 0 0 0 0,-2-1 0 0 0,1 1 0 0 0,-3 1-50 0 0,-4 0 157 0 0,8-3-121 0 0,-1 0 0 0 0,1 0 0 0 0,0 1 0 0 0,0-1 0 0 0,0 0 0 0 0,0 1 0 0 0,0-1 1 0 0,0 1-1 0 0,0 0-36 0 0,-11 10 219 0 0,4-4-54 0 0,1 1 0 0 0,0-1 0 0 0,-1 4-165 0 0,7-9 50 0 0,-1 1-1 0 0,2-1 0 0 0,-1 0 0 0 0,0 1 0 0 0,1 0 1 0 0,-1 1-50 0 0,-1 15 230 0 0,1-9-61 0 0,-4 1-7 0 0,5-10-143 0 0,0-1-1 0 0,0 1 1 0 0,0-1 0 0 0,0 1-1 0 0,1 0 1 0 0,-1-1 0 0 0,1 1 0 0 0,-1 0-1 0 0,1 0 1 0 0,-1-1 0 0 0,1 1 0 0 0,0 0-1 0 0,0 0-18 0 0,0 1 29 0 0,2 30 283 0 0,1-20-185 0 0,5-2-33 0 0,-6-8-1 0 0,0 0-33 0 0,-1 4-4 0 0,-1-1-13 0 0,1-5-37 0 0,-1 0 1 0 0,1 0-1 0 0,-1-1 1 0 0,1 1-1 0 0,0 0 1 0 0,-1 0 0 0 0,1 0-1 0 0,0-1 1 0 0,0 1-1 0 0,0 0 1 0 0,-1-1 0 0 0,1 1-1 0 0,0-1 1 0 0,0 1-1 0 0,0-1 1 0 0,0 1 0 0 0,0-1-1 0 0,0 0 1 0 0,0 1-1 0 0,0-1 1 0 0,0 0-1 0 0,0 0 1 0 0,0 0 0 0 0,0 1-1 0 0,0-1 1 0 0,1-1-7 0 0,1 2 16 0 0,-1-1 0 0 0,0 0 0 0 0,1 1 0 0 0,-1-1 0 0 0,0 1 0 0 0,0-1 0 0 0,1 1 1 0 0,-1 0-17 0 0,6 4 43 0 0,-7-4-34 0 0,0 0-1 0 0,1 0 1 0 0,-1 0-1 0 0,1-1 1 0 0,-1 1-1 0 0,1 0 1 0 0,-1-1-1 0 0,1 1 1 0 0,-1-1-1 0 0,1 1 1 0 0,-1-1-1 0 0,1 0 1 0 0,0 1-1 0 0,-1-1 1 0 0,1 0-1 0 0,0 0 1 0 0,-1 0-1 0 0,1 0 1 0 0,0-1-1 0 0,-1 1 1 0 0,1 0-1 0 0,-1-1 1 0 0,1 1 0 0 0,0-1-9 0 0,6-4 33 0 0,-6 4-27 0 0,-1 0 1 0 0,0 0 0 0 0,1 0-1 0 0,-1 0 1 0 0,1 1-1 0 0,0-1 1 0 0,-1 1-1 0 0,1-1 1 0 0,-1 1 0 0 0,1-1-1 0 0,0 1 1 0 0,-1 0-1 0 0,1 0 1 0 0,0 0 0 0 0,1 0-7 0 0,0 0 4 0 0,0 0 0 0 0,0 0 0 0 0,0-1 1 0 0,0 1-1 0 0,0-1 0 0 0,0 0 1 0 0,3 0-5 0 0,-4 0 6 0 0,0 0 0 0 0,0 0 0 0 0,0 0 0 0 0,-1 0 0 0 0,1-1 0 0 0,0 1 0 0 0,0-1 0 0 0,0 0-6 0 0,0 0 4 0 0,0 0 1 0 0,0 1-1 0 0,0-1 0 0 0,0 1 1 0 0,1 0-1 0 0,-1-1 0 0 0,0 1 1 0 0,1 0-1 0 0,-1 0 0 0 0,1 1 1 0 0,-1-1-1 0 0,1 0 0 0 0,0 1-4 0 0,-1-1 3 0 0,0 1 0 0 0,1-1 0 0 0,-1 0 0 0 0,1 1 0 0 0,-1-1-1 0 0,0 0 1 0 0,0-1 0 0 0,1 1 0 0 0,-1 0 0 0 0,0-1 0 0 0,0 1 0 0 0,0-1 0 0 0,-1 0-3 0 0,2 0 0 0 0,0 0 0 0 0,0 0 0 0 0,-1 0 1 0 0,1 0-1 0 0,0 1 0 0 0,2-1 0 0 0,-3 1 4 0 0,0 0 0 0 0,-1 0 0 0 0,1 0 0 0 0,0 0 0 0 0,0 0 0 0 0,-1 0 0 0 0,1 0 0 0 0,0-1 0 0 0,-1 1 0 0 0,1-1 0 0 0,-1 1 0 0 0,0-1 0 0 0,1 0-4 0 0,3-9 10 0 0,-4 9-10 0 0,0 0 0 0 0,0 0 0 0 0,0-1 0 0 0,0 1 0 0 0,1 0 0 0 0,-1 0 0 0 0,1 0 0 0 0,0 0 1 0 0,-1 0-1 0 0,3-2 8 0 0,-1 0 0 0 0,1 0 1 0 0,-2-1-1 0 0,1 0 0 0 0,0 1 1 0 0,-1-1-1 0 0,0 0 0 0 0,1-2-8 0 0,6-13-2 0 0,1 4 2 0 0,-5 3 0 0 0,-4 13-1 0 0,0-1 0 0 0,-1 1 0 0 0,1 0 0 0 0,-1 0 0 0 0,1-1 0 0 0,0 1 0 0 0,-1 0 0 0 0,1 0 0 0 0,0 0 0 0 0,-1 0 0 0 0,1 0 0 0 0,0-1 0 0 0,0 1 0 0 0,-1 1 0 0 0,1-1 1 0 0,-1 0 0 0 0,0 0-1 0 0,0 0 0 0 0,0 0 0 0 0,0 0 0 0 0,0 0 0 0 0,0 0 0 0 0,1 0 0 0 0,-1 0 0 0 0,0 0 0 0 0,0 0 0 0 0,0 0 0 0 0,0 0-1 0 0,0 0 1 0 0,0 0 0 0 0,0 0 0 0 0,0 0 0 0 0,0 0 0 0 0,0 0 0 0 0,1 0 0 0 0,-1 0 0 0 0,0 0 0 0 0,0 0 0 0 0,0 0 0 0 0,0 0 0 0 0,0-1 0 0 0,0 1 0 0 0,0 0 0 0 0,0 0 0 0 0,0 0 0 0 0,0 0 0 0 0,0 0 0 0 0,0 0 0 0 0,0 0 0 0 0,1 0 0 0 0,-1 0 0 0 0,0 0 0 0 0,0 0 0 0 0,0 0 0 0 0,0 0 0 0 0,0-1 0 0 0,0 1 0 0 0,0 0 0 0 0,0 0 0 0 0,0 0 0 0 0,0 0 0 0 0,0 0-1 0 0,0 0 1 0 0,0 0 0 0 0,0 0 0 0 0,0 0 0 0 0,0 0 0 0 0,0-1 0 0 0,0 1 0 0 0,0 0 0 0 0,0 0 0 0 0,0 0 0 0 0,0 0 0 0 0,0 0 1 0 0,0-7-55 0 0,3 5-67 0 0,3 7-7 0 0,2 3 110 0 0,-7-7 23 0 0,10 12-17 0 0,4 19-41 0 0,-9-19 44 0 0,4-8 10 0 0,6 24-54 0 0,0 3 44 0 0,-14-17 10 0 0,-2-14 0 0 0,0 0 0 0 0,0 0 0 0 0,0 0 0 0 0,0 0 0 0 0,0-1 0 0 0,0 1 0 0 0,0 0 0 0 0,0 0 0 0 0,1 0 0 0 0,-1 0 0 0 0,0-1 0 0 0,1 1 0 0 0,-1 0 0 0 0,0 0 0 0 0,1 0 0 0 0,10 5 0 0 0,-10-5 0 0 0,0-1 0 0 0,0 0 0 0 0,0 1 0 0 0,0-1 0 0 0,0 1 0 0 0,0 0 0 0 0,0-1 0 0 0,0 1 0 0 0,0 0 0 0 0,0-1 0 0 0,0 1 0 0 0,-1 0 0 0 0,1 0 0 0 0,0 0 0 0 0,-1 0 0 0 0,1 0 0 0 0,4 15 0 0 0,-4-15 0 0 0,0 0 0 0 0,0 0 0 0 0,-1 1 0 0 0,1-1 0 0 0,0 0 0 0 0,0 0 0 0 0,0 0 0 0 0,0-1 0 0 0,0 1 0 0 0,0 0 0 0 0,1 0 0 0 0,0 0 0 0 0,6 1-12 0 0,-3-1-28 0 0,-3-1-73 0 0,-2 0-50 0 0,0 0-232 0 0,0 0-26 0 0</inkml:trace>
  <inkml:trace contextRef="#ctx0" brushRef="#br0" timeOffset="908.99">1436 79 8752 0 0,'0'0'197'0'0,"3"3"24"0"0,-1-1-137 0 0,13 13 230 0 0,-10-9-245 0 0,-1 0-42 0 0,1 7-27 0 0,6-8 0 0 0,-8 0 25 0 0,1 1 54 0 0,-1 1 54 0 0,1 0 58 0 0,-2-3 25 0 0,14 29 1288 0 0,-8-18-836 0 0,-5-7-376 0 0,1-1-38 0 0,1 25 832 0 0,-3-28-927 0 0,12 21 522 0 0,-7-21-502 0 0,-7-3-168 0 0,1-1 0 0 0,-1 0 0 0 0,0 0 0 0 0,1 1-1 0 0,-1-1 1 0 0,1 0 0 0 0,-1 0 0 0 0,0 1 0 0 0,1-1 0 0 0,-1 1 0 0 0,0-1 0 0 0,1 0 0 0 0,-1 1-1 0 0,0-1 1 0 0,1 1 0 0 0,-1-1 0 0 0,0 1 0 0 0,0-1 0 0 0,0 0 0 0 0,0 1 0 0 0,1-1 0 0 0,-1 1-1 0 0,0-1 1 0 0,0 1 0 0 0,0-1 0 0 0,0 1 0 0 0,0-1 0 0 0,0 1 0 0 0,0-1 0 0 0,0 1 0 0 0,0-1 0 0 0,-1 1-11 0 0,1 12 246 0 0,0-12-242 0 0,0-1-1 0 0,0 0 1 0 0,0 0 0 0 0,0 0-1 0 0,0 0 1 0 0,0 0 0 0 0,0 0-1 0 0,0 0 1 0 0,0 0 0 0 0,0 0-1 0 0,0 0 1 0 0,0 1 0 0 0,0-1-1 0 0,0 0 1 0 0,0 0 0 0 0,0 0-1 0 0,0 0 1 0 0,0 0 0 0 0,0 0-1 0 0,0 0 1 0 0,0 0-1 0 0,0 0 1 0 0,0 0 0 0 0,0 0-1 0 0,0 1 1 0 0,1-1 0 0 0,-1 0-1 0 0,0 0 1 0 0,0 0 0 0 0,0 0-1 0 0,0 0 1 0 0,0 0 0 0 0,0 0-1 0 0,0 0 1 0 0,0 0 0 0 0,0 0-1 0 0,0 0 1 0 0,0 0 0 0 0,0 0-1 0 0,0 0 1 0 0,1 0-1 0 0,-1 0 1 0 0,0 0 0 0 0,0 0-1 0 0,0 0 1 0 0,0 0 0 0 0,0 0-1 0 0,0 0 1 0 0,0 0 0 0 0,0 0-1 0 0,0 0 1 0 0,0 0 0 0 0,1 0-1 0 0,-1 0 1 0 0,0 0 0 0 0,0 0-1 0 0,0 0-3 0 0,1 0 44 0 0,3 0-2 0 0,-2 0 4 0 0,1 0 44 0 0,0 0 66 0 0,-3 3 11 0 0,0 0-142 0 0,0-1 46 0 0,0 1 276 0 0,0-4-163 0 0,0-1-124 0 0,0 0-70 0 0,0-1-69 0 0,3-3 132 0 0,-2 5-48 0 0,0 0-1 0 0,0-1 1 0 0,0 1 0 0 0,0-1-1 0 0,0 0 1 0 0,0 1 0 0 0,0-1-1 0 0,0 0 1 0 0,-1 0-1 0 0,1 0 1 0 0,-1 1 0 0 0,1-1-1 0 0,-1-1-4 0 0,2-30 47 0 0,-2 30-49 0 0,0-4 26 0 0,-1 5-19 0 0,1 0 0 0 0,0-1 0 0 0,0 1 0 0 0,0 0 0 0 0,1 0 0 0 0,-1 0 0 0 0,0 0 0 0 0,1 0 0 0 0,-1-1 0 0 0,2 0-5 0 0,2-5 26 0 0,-3 7-19 0 0,0 0 0 0 0,0-1-1 0 0,0 1 1 0 0,0-1 0 0 0,0 1-1 0 0,-1-1 1 0 0,1 1 0 0 0,-1-1-1 0 0,1 0 1 0 0,-1 1 0 0 0,0-1-1 0 0,0 0 1 0 0,1 1 0 0 0,-1-1-7 0 0,0 0 4 0 0,0 0 1 0 0,0 1 0 0 0,1-1-1 0 0,-1 0 1 0 0,0 0-1 0 0,1 1 1 0 0,0-1 0 0 0,-1 0-1 0 0,1 1 1 0 0,0-1-1 0 0,0 1 1 0 0,0-1 0 0 0,0 1-1 0 0,0-1 1 0 0,0 1-1 0 0,0 0 1 0 0,1-1 0 0 0,-1 1-1 0 0,1 0-4 0 0,11-15 19 0 0,-9 3-19 0 0,1 5 1 0 0,20-19-15 0 0,-17 18-19 0 0,-7 7 29 0 0,1 1 0 0 0,-1-1-1 0 0,1 0 1 0 0,-1 1 0 0 0,1-1 0 0 0,-1 1 0 0 0,1 0 0 0 0,0-1 0 0 0,0 1 0 0 0,0 0-1 0 0,0 0 1 0 0,0 0 0 0 0,0 0 0 0 0,0 0 0 0 0,0 1 0 0 0,0-1 0 0 0,0 1 0 0 0,0-1-1 0 0,0 1 1 0 0,1 0 0 0 0,0 0 4 0 0,2-1-12 0 0,1 0 1 0 0,0 0-1 0 0,-1 0 0 0 0,1 0 1 0 0,3-2 11 0 0,-4 1-13 0 0,0 0 0 0 0,1 1 0 0 0,0 0 0 0 0,-1 0 0 0 0,4 0 13 0 0,10 1-79 0 0,7 0-51 0 0,-16 0 60 0 0,4 0-35 0 0,-11 0 17 0 0,6 0 26 0 0,-5 0-18 0 0,0 0-88 0 0,-2 0 36 0 0,0 0-39 0 0,0 0-72 0 0,1 0-62 0 0,0 0-69 0 0,-1 0-77 0 0,1 0-83 0 0,0 0-91 0 0,1 0-98 0 0,-1 0-106 0 0,8 0-1198 0 0,7 0-1152 0 0</inkml:trace>
  <inkml:trace contextRef="#ctx0" brushRef="#br0" timeOffset="1368.32">2146 174 4656 0 0,'0'0'133'0'0,"3"0"-5"0"0,5 0-104 0 0,-1 0 19 0 0,7 0 45 0 0,-5 0 281 0 0,1 0 90 0 0,-1 0 50 0 0,12 0 755 0 0,-7 0-551 0 0,-6-1-372 0 0,-1-1-75 0 0,-1-2-12 0 0,2-2 72 0 0,-8 6-306 0 0,0-1 0 0 0,0 1 0 0 0,1 0 0 0 0,-1 0 1 0 0,0 0-1 0 0,0-1 0 0 0,1 1 0 0 0,-1 0 0 0 0,0 0 0 0 0,0 0 0 0 0,1 0 0 0 0,-1 0 0 0 0,0-1 0 0 0,1 1 1 0 0,-1 0-1 0 0,0 0 0 0 0,1 0 0 0 0,-1 0 0 0 0,0 0 0 0 0,1 0 0 0 0,-1 0 0 0 0,0 0 0 0 0,0 0 0 0 0,1 0 1 0 0,-1 0-1 0 0,1 0-20 0 0,5 1 174 0 0,5 0 53 0 0,3-1 39 0 0,-11 0-188 0 0,0 0 1 0 0,0 0-1 0 0,0 0 1 0 0,-1-1-1 0 0,1 1 1 0 0,0-1-1 0 0,-1 0 0 0 0,2 0-78 0 0,5-4 197 0 0,6-3 154 0 0,0-1-38 0 0,-6 4-186 0 0,-8 5-95 0 0,1-1-1 0 0,0 1 0 0 0,0-1 0 0 0,0 1 0 0 0,0 0 1 0 0,0-1-1 0 0,0 1 0 0 0,0 0 0 0 0,-1 0 0 0 0,1 0 1 0 0,1 1-32 0 0,-1-1 28 0 0,0 0 1 0 0,0 0 0 0 0,0 0-1 0 0,0 0 1 0 0,0 0 0 0 0,0 0-1 0 0,0 0 1 0 0,0-1 0 0 0,-1 1-1 0 0,1-1 1 0 0,1 0-29 0 0,10-9 127 0 0,-10 7-37 0 0,-3 3-8 0 0,2 0-16 0 0,9 0-40 0 0,-8 0 34 0 0,-3-6 9 0 0,0-1-50 0 0,0 7-18 0 0,0 0 0 0 0,0 0 1 0 0,0 0-1 0 0,0-1 1 0 0,0 1-1 0 0,0 0 0 0 0,0 0 1 0 0,0 0-1 0 0,0 0 1 0 0,0 0-1 0 0,0 0 0 0 0,0 0 1 0 0,0 0-1 0 0,0 0 1 0 0,0 0-1 0 0,0-1 0 0 0,0 1 1 0 0,0 0-1 0 0,0 0 1 0 0,0 0-1 0 0,0 0 0 0 0,0 0 1 0 0,0 0-1 0 0,-1 0 1 0 0,1 0-1 0 0,0 0 0 0 0,0 0 1 0 0,0 0-1 0 0,0 0 1 0 0,0-1-1 0 0,0 1 0 0 0,0 0 1 0 0,0 0-1 0 0,0 0 1 0 0,0 0-1 0 0,0 0 1 0 0,0 0-1 0 0,0 0 0 0 0,0 0 1 0 0,-1 0-1 0 0,1 0 1 0 0,0 0-1 0 0,0 0 0 0 0,0 0 1 0 0,0 0-1 0 0,0 0 1 0 0,0 0-1 0 0,0 0 0 0 0,0 0 1 0 0,0 0-1 0 0,0 0 1 0 0,-1 0-1 0 0,1 0 0 0 0,0 0 1 0 0,0 0-1 0 0,0 0 1 0 0,0 0-2 0 0,-12-3 75 0 0,-2-7-38 0 0,7 6 40 0 0,-2 5-74 0 0,6-1 7 0 0,-60 0 44 0 0,61 1-54 0 0,1-1 0 0 0,-1 0 0 0 0,0 0 0 0 0,1 0 0 0 0,-1 1 0 0 0,1-1 0 0 0,-1 1 0 0 0,0 0 0 0 0,1-1 0 0 0,-1 1 0 0 0,1 0 0 0 0,0 0 0 0 0,-1 0 0 0 0,1 0 0 0 0,-7 4 0 0 0,-8-3 0 0 0,14-2 0 0 0,0 1 0 0 0,1-1 0 0 0,-1 0 0 0 0,0 0 0 0 0,0 1 0 0 0,1 0 0 0 0,-1-1 0 0 0,0 1 0 0 0,1 0 0 0 0,-1-1 0 0 0,1 1 0 0 0,-1 0 0 0 0,1 0 0 0 0,-1 0 0 0 0,1 1 0 0 0,0-1 0 0 0,-1 0 0 0 0,1 0 0 0 0,0 1 0 0 0,-16 11 0 0 0,13-10 1 0 0,3-3 1 0 0,0 0 1 0 0,1 0-1 0 0,-1 1 1 0 0,0-1-1 0 0,1 0 0 0 0,-1 1 1 0 0,1-1-1 0 0,-1 0 1 0 0,0 1-1 0 0,1-1 1 0 0,-1 1-1 0 0,1-1 0 0 0,0 1 1 0 0,-1-1-1 0 0,1 1 1 0 0,-1-1-1 0 0,1 1 1 0 0,0 0-1 0 0,-1-1 1 0 0,1 1-1 0 0,0 0 0 0 0,0 0-2 0 0,-3 4 20 0 0,2-4-14 0 0,1-1-1 0 0,-1 1 1 0 0,0 0 0 0 0,1 0-1 0 0,-1 0 1 0 0,0 0-1 0 0,0-1 1 0 0,0 1 0 0 0,0 0-1 0 0,0-1 1 0 0,0 1-1 0 0,0 0 1 0 0,0-1 0 0 0,0 1-1 0 0,0-1 1 0 0,0 0-6 0 0,-10 7 84 0 0,-5 22 150 0 0,15-27-212 0 0,1 0 0 0 0,-1-1 0 0 0,1 1 0 0 0,-1 0 1 0 0,1 0-1 0 0,0 0 0 0 0,0 0 0 0 0,0 0 0 0 0,0 0 0 0 0,0 0 0 0 0,0 1-22 0 0,1-1 20 0 0,-1 0 1 0 0,0 0-1 0 0,0 0 0 0 0,0-1 1 0 0,0 1-1 0 0,0 0 0 0 0,-1 0 1 0 0,1 0-1 0 0,-1 0 1 0 0,1-1-1 0 0,-1 2-20 0 0,0-2 6 0 0,1 0 0 0 0,-1 0-1 0 0,0 0 1 0 0,1-1 0 0 0,-1 1-1 0 0,1 0 1 0 0,0 0 0 0 0,-1 0-1 0 0,1 0 1 0 0,0 0 0 0 0,-1 0 0 0 0,1 0-1 0 0,0 0 1 0 0,0 0 0 0 0,0 0-1 0 0,0 0 1 0 0,0 0 0 0 0,0-1-1 0 0,0 1 1 0 0,0 0 0 0 0,0 0 0 0 0,0 0-1 0 0,1 0 1 0 0,-1 0 0 0 0,0 0-1 0 0,1 0 1 0 0,-1 0 0 0 0,0 0 0 0 0,1 0-1 0 0,-1-1 1 0 0,1 1 0 0 0,0 1-6 0 0,0-1 4 0 0,4 30 153 0 0,-2-24-129 0 0,-1-3-11 0 0,-1-1 0 0 0,1 1-1 0 0,0-1 1 0 0,0 1-1 0 0,0-1 1 0 0,0 0 0 0 0,1 0-1 0 0,-1 0 1 0 0,1 0 0 0 0,2 2-17 0 0,5 0 30 0 0,-7-4-26 0 0,-1 0 0 0 0,0 0-1 0 0,0 0 1 0 0,1 0 0 0 0,-1 1-1 0 0,0-1 1 0 0,0 1 0 0 0,0 0 0 0 0,-1-1-4 0 0,1 1 0 0 0,-1-1 2 0 0,0 0 1 0 0,0 0 0 0 0,0 1 0 0 0,0-1-1 0 0,1 0 1 0 0,-1 0 0 0 0,0 0-1 0 0,1-1 1 0 0,-1 1 0 0 0,1 0 0 0 0,-1 0-1 0 0,1-1 1 0 0,-1 1 0 0 0,1-1 0 0 0,-1 0-1 0 0,1 1 1 0 0,-1-1 0 0 0,1 0-1 0 0,0 0 1 0 0,-1 0 0 0 0,1 0 0 0 0,0 0-3 0 0,3 1 8 0 0,0-1 0 0 0,0 1 1 0 0,0 0-1 0 0,0 1 0 0 0,5 1-8 0 0,-5-1 8 0 0,1-1-1 0 0,0 1 1 0 0,0-1-1 0 0,0 0 1 0 0,-1 0-1 0 0,2-1-7 0 0,12 0 45 0 0,0 0-34 0 0,19 0-79 0 0,-10 0-49 0 0,0 0-46 0 0,29 0-258 0 0,-37-2 117 0 0,7-5-234 0 0,-11 3 208 0 0,-10 3 163 0 0,-1 0-1 0 0,1 0 1 0 0,0 1 0 0 0,3 0 167 0 0</inkml:trace>
  <inkml:trace contextRef="#ctx0" brushRef="#br0" timeOffset="1900.66">3203 79 6624 0 0,'0'0'192'0'0,"0"-2"-7"0"0,0-21-107 0 0,0 20 1 0 0,0 0 114 0 0,-3 0 224 0 0,3 3-325 0 0,-2-3 115 0 0,-5-5 117 0 0,5 5-134 0 0,1-1 44 0 0,0 1 95 0 0,1-1 117 0 0,0 2-171 0 0,0 0 37 0 0,0 2-55 0 0,-2 0 77 0 0,1 0-304 0 0,0 0-1 0 0,1 0 1 0 0,-1 0 0 0 0,1 0 0 0 0,-1 0 0 0 0,1 0 0 0 0,-1 0-1 0 0,1 0 1 0 0,-1-1 0 0 0,0 1 0 0 0,1 0 0 0 0,-1 0 0 0 0,1-1-1 0 0,-1 1 1 0 0,1 0 0 0 0,-1-1 0 0 0,1 1 0 0 0,0-1 0 0 0,-1 1-1 0 0,1 0 1 0 0,-1-1 0 0 0,1 1 0 0 0,0-1 0 0 0,-1 0-30 0 0,-4-5 382 0 0,-6 4-36 0 0,2 2-124 0 0,1 0-40 0 0,-8 0 85 0 0,-2 0-80 0 0,-10 0-49 0 0,12 2-61 0 0,8 3-43 0 0,-4 2-5 0 0,-2-6 28 0 0,13-1-56 0 0,1 0-1 0 0,-1 0 1 0 0,0 0 0 0 0,0 0-1 0 0,1 0 1 0 0,-1 1 0 0 0,0-1 0 0 0,1 0-1 0 0,-1 0 1 0 0,0 0 0 0 0,1 1-1 0 0,-1-1 1 0 0,1 0 0 0 0,-1 1 0 0 0,0-1-1 0 0,-4 11 0 0 0,-5-6 0 0 0,9-5 0 0 0,1 1 1 0 0,0 0 0 0 0,-1-1-1 0 0,1 1 1 0 0,0-1 0 0 0,0 1 0 0 0,-1 0-1 0 0,1-1 1 0 0,0 1 0 0 0,0 0-1 0 0,0-1 1 0 0,0 1 0 0 0,0 0 0 0 0,0 0-1 0 0,0-1 0 0 0,0 0 1 0 0,0 0 0 0 0,0 1 0 0 0,0-1-1 0 0,0 0 1 0 0,0 0 0 0 0,0 0-1 0 0,0 0 1 0 0,0 0 0 0 0,0 0 0 0 0,0 0-1 0 0,0 0 1 0 0,0 0 0 0 0,0 0 0 0 0,0 1-1 0 0,0-1 1 0 0,0 0 0 0 0,0 0 0 0 0,0 0-1 0 0,0 0 1 0 0,0 0 0 0 0,0 0 0 0 0,0 0-1 0 0,0 0 1 0 0,0 0 0 0 0,0 0 0 0 0,0 0-1 0 0,0 0 1 0 0,0 1 0 0 0,0-1 0 0 0,0 0-1 0 0,0 0 1 0 0,1 0 0 0 0,-1 0 0 0 0,0 0-1 0 0,0 0 1 0 0,0 0 0 0 0,0 0 0 0 0,0 0-1 0 0,0 0 1 0 0,0 0 0 0 0,0 0 0 0 0,0 0-1 0 0,0 0 1 0 0,0 0 0 0 0,1 0 0 0 0,-1 0-1 0 0,0 0 1 0 0,0 0 0 0 0,0 0 0 0 0,0 0-1 0 0,0 0 1 0 0,0 0 0 0 0,0 0 0 0 0,0 0-1 0 0,0 0 1 0 0,0 0 0 0 0,1 0-1 0 0,-1 0 0 0 0,0 0 1 0 0,1 0-1 0 0,-1 0 1 0 0,1 0-1 0 0,-1 0 0 0 0,1 0 1 0 0,-1 0-1 0 0,0 0 1 0 0,1 0-1 0 0,-1 0 0 0 0,1 0 1 0 0,-1 0-1 0 0,0 1 1 0 0,1-1-1 0 0,-1 0 0 0 0,1 0 1 0 0,-1 0-1 0 0,0 1 1 0 0,1-1-1 0 0,-1 0 1 0 0,0 0-1 0 0,1 1 0 0 0,-1-1 1 0 0,0 0-1 0 0,0 1 1 0 0,1-1-1 0 0,-1 0 0 0 0,0 1 1 0 0,0-1-1 0 0,0 1 1 0 0,1-1-1 0 0,3 7-2 0 0,7-2 2 0 0,5 24 0 0 0,-12-18-8 0 0,-3-10 5 0 0,-1 0 0 0 0,0 1 0 0 0,1-1 0 0 0,-1 0 0 0 0,1 0 0 0 0,-1 0 0 0 0,1 0 1 0 0,0 0-1 0 0,-1 0 0 0 0,1 0 0 0 0,0 0 0 0 0,0-1 0 0 0,0 1 0 0 0,-1 0 0 0 0,1 0 0 0 0,0-1 0 0 0,0 1 1 0 0,1 0 2 0 0,0 0-1 0 0,-1-1 0 0 0,0 1 1 0 0,1-1-1 0 0,-1 1 1 0 0,0 0-1 0 0,1-1 0 0 0,-1 1 1 0 0,0 0-1 0 0,0 0 1 0 0,1 0-1 0 0,-1 0 0 0 0,0 0 1 0 0,0 0-1 0 0,0 0 1 0 0,0 1-1 0 0,0-1 1 0 0,-1 0-1 0 0,1 1 0 0 0,0-1 1 0 0,-1 0-1 0 0,1 1 1 0 0,-1-1-1 0 0,1 1 0 0 0,-1 0 1 0 0,9 21 3 0 0,18 9-3 0 0,-16-7 0 0 0,9 26 0 0 0,-10-30 6 0 0,-9-19 1 0 0,0 0 0 0 0,0 0 0 0 0,0 0 0 0 0,0 1 0 0 0,0-1 0 0 0,0 0 0 0 0,-1 1-1 0 0,1-1 1 0 0,-1 0 0 0 0,0 1 0 0 0,0-1 0 0 0,1 3-7 0 0,-2-4 23 0 0,1 1 0 0 0,0 0 0 0 0,-1-1 0 0 0,1 1 0 0 0,-1 0 1 0 0,1-1-1 0 0,-1 1 0 0 0,0-1 0 0 0,0 1 0 0 0,0-1 0 0 0,-1 2-23 0 0,-3 5 98 0 0,2-1-15 0 0,3-6-74 0 0,0-1 0 0 0,0 0-1 0 0,0 1 1 0 0,0-1 0 0 0,0 1 0 0 0,-1-1 0 0 0,1 1 0 0 0,0-1 0 0 0,0 0 0 0 0,-1 1 0 0 0,1-1-1 0 0,0 1 1 0 0,0-1 0 0 0,-1 0 0 0 0,1 1 0 0 0,0-1 0 0 0,-1 0 0 0 0,1 0 0 0 0,-1 1-1 0 0,1-1 1 0 0,0 0 0 0 0,-1 0 0 0 0,1 1 0 0 0,-1-1 0 0 0,1 0 0 0 0,-1 0 0 0 0,1 0 0 0 0,-1 0-1 0 0,1 0 1 0 0,0 0 0 0 0,-1 0 0 0 0,1 0 0 0 0,-1 0 0 0 0,1 0 0 0 0,-1 0 0 0 0,1 0-9 0 0,-6 3 221 0 0,-4 10 10 0 0,10-12-212 0 0,-1 0 0 0 0,1 0 0 0 0,-1 0 1 0 0,1 0-1 0 0,-1 0 0 0 0,1-1 1 0 0,-1 1-1 0 0,1 0 0 0 0,-1 0 1 0 0,0 0-1 0 0,1-1 0 0 0,-1 1 0 0 0,0 0 1 0 0,0-1-1 0 0,1 1 0 0 0,-1-1 1 0 0,0 1-1 0 0,0-1 0 0 0,0 1-19 0 0,-14 0 186 0 0,9-1-149 0 0,-20 0 144 0 0,1 0-63 0 0,-51 0 84 0 0,75 0-198 0 0,-1 0 0 0 0,0-1 0 0 0,1 1 0 0 0,-1 0 0 0 0,1-1-1 0 0,-1 1 1 0 0,0-1 0 0 0,1 1 0 0 0,-1-1 0 0 0,1 0 0 0 0,-1 0 0 0 0,1 1 0 0 0,-1-1 0 0 0,1-1-4 0 0,-7-2 9 0 0,-5-2 34 0 0,7-4-32 0 0,-4 5 1 0 0,5-6 36 0 0,-6 6-36 0 0,11 4-15 0 0,-1 0 1 0 0,1 1 0 0 0,0-1-1 0 0,-1 0 1 0 0,1 0 0 0 0,0 0 0 0 0,0 0-1 0 0,0 1 1 0 0,-1-1 0 0 0,1 0-1 0 0,0 0 1 0 0,0 0 0 0 0,0 0 0 0 0,1 0 2 0 0,-1 0-225 0 0,0 0 71 0 0,0 1 62 0 0,0-1 54 0 0,0 0 75 0 0,0 0 95 0 0,0-1 517 0 0,0 1-550 0 0,0 1-43 0 0,0-1-55 0 0,0 1-70 0 0,0-1-83 0 0,0 1-98 0 0,0-1-65 0 0,0 0-97 0 0,0 1-107 0 0,0-1-117 0 0,0 0-124 0 0,0 1 329 0 0,0 0-34 0 0,0-1-37 0 0,0 1-37 0 0,0-1-38 0 0,0 1-40 0 0,0 0-1091 0 0,0 0-965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43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 6192 0 0,'0'0'133'0'0,"0"0"23"0"0,0 0 13 0 0,0 0 37 0 0,-3 0 103 0 0,-8 0 47 0 0,9 0 11 0 0,-1 0 1 0 0,1 0-343 0 0,0 0 64 0 0,-3 0 133 0 0,-13 0 640 0 0,11 0-552 0 0,4 1-212 0 0,1-1-35 0 0,0 1-41 0 0,1 0-47 0 0,-3 5 140 0 0,3-5-109 0 0,1-1 1 0 0,0 1 0 0 0,0-1 0 0 0,-1 1 0 0 0,1-1 0 0 0,0 0 0 0 0,-1 1-1 0 0,1-1 1 0 0,0 0 0 0 0,-1 1 0 0 0,1-1 0 0 0,0 0 0 0 0,-1 1-1 0 0,1-1 1 0 0,-1 0 0 0 0,1 0 0 0 0,-1 1 0 0 0,1-1 0 0 0,-1 0 0 0 0,1 0-1 0 0,0 0 1 0 0,-1 0 0 0 0,1 0 0 0 0,-1 0 0 0 0,1 1 0 0 0,-1-1-1 0 0,1 0 1 0 0,-1-1 0 0 0,1 1 0 0 0,-1 0 0 0 0,1 0 0 0 0,-1 0-7 0 0,-2 0-27 0 0,0 0 55 0 0,-2 0 95 0 0,-10 1 416 0 0,9 1-377 0 0,-2 3 5 0 0,7-4-130 0 0,-1-1-1 0 0,1 1 0 0 0,-1 0 1 0 0,1 0-1 0 0,-1 0 0 0 0,1-1 1 0 0,-1 1-1 0 0,1-1 0 0 0,-1 1 1 0 0,0-1-1 0 0,1 0 0 0 0,-1 1 1 0 0,0-1-1 0 0,1 0-36 0 0,-11 2 157 0 0,0 4-9 0 0,4-1-68 0 0,-5 0 82 0 0,8 6 0 0 0,-9-6 12 0 0,10-2-149 0 0,-4 5 131 0 0,-4 2 90 0 0,5-5-145 0 0,2-2-54 0 0,4-3-35 0 0,1 0-1 0 0,-1 0 1 0 0,0 1 0 0 0,1-1-1 0 0,-1 0 1 0 0,1 1 0 0 0,-1-1-1 0 0,0 0 1 0 0,1 1 0 0 0,-1-1 0 0 0,1 1-1 0 0,-1-1 1 0 0,1 1 0 0 0,-1-1-1 0 0,1 1 1 0 0,0 0 0 0 0,-1-1 0 0 0,1 1-1 0 0,0-1 1 0 0,-1 1 0 0 0,1 0-1 0 0,0 0-11 0 0,-3 4 48 0 0,-1 3 36 0 0,3-7-66 0 0,0 0 0 0 0,0 1 0 0 0,0-1 0 0 0,0 1 0 0 0,0-1 0 0 0,1 1 0 0 0,-1-1 0 0 0,1 1 1 0 0,-1 0-1 0 0,1-1 0 0 0,0 1 0 0 0,0 0 0 0 0,-1-1 0 0 0,1 1-18 0 0,0 23 143 0 0,0 13-2 0 0,0-36-140 0 0,0 0-1 0 0,1-1 1 0 0,-1 1 0 0 0,0 0 0 0 0,1-1-1 0 0,-1 1 1 0 0,1-1 0 0 0,-1 1 0 0 0,1 0-1 0 0,0-1 1 0 0,0 0 0 0 0,0 1 0 0 0,-1-1-1 0 0,2 1 0 0 0,2 6 1 0 0,1 4 0 0 0,-1-3-4 0 0,22 17 58 0 0,-19-18-46 0 0,-4-5 2 0 0,0 1 0 0 0,0-1 0 0 0,1 0 0 0 0,-1 0 0 0 0,1-1 0 0 0,0 1-11 0 0,37 14 145 0 0,-3-2-45 0 0,-31-13-133 0 0,13 0 17 0 0,-7-3-54 0 0,-6 1-20 0 0,-2-1-51 0 0,0 0-64 0 0,-1 0-76 0 0,-1-1-71 0 0,0 1-81 0 0,0-1-69 0 0,0 0-57 0 0,0 0-162 0 0,0 0-45 0 0,3 0-864 0 0,3 2-926 0 0,-8 0 2290 0 0</inkml:trace>
  <inkml:trace contextRef="#ctx0" brushRef="#br0" timeOffset="347.34">663 33 6592 0 0,'0'0'149'0'0,"0"0"23"0"0,0 0 11 0 0,0 0 10 0 0,-3 0 40 0 0,-2 0-83 0 0,-24 0 588 0 0,24 1-629 0 0,2 0-50 0 0,-2 10 243 0 0,-3-6-64 0 0,-9 4 44 0 0,13-7-189 0 0,-7 2 139 0 0,10-3-207 0 0,0-1-1 0 0,0 0 1 0 0,0 1-1 0 0,0-1 1 0 0,-1 1-1 0 0,1-1 1 0 0,0 1 0 0 0,0 0-1 0 0,0-1 1 0 0,1 1-1 0 0,-1 0 1 0 0,0 0 0 0 0,0 0-1 0 0,0 0 1 0 0,0-1-1 0 0,1 1 1 0 0,-1 0 0 0 0,0 1-25 0 0,-3 8 215 0 0,-2 1 40 0 0,-2 2-48 0 0,4-8-130 0 0,-1 4-3 0 0,3-3 6 0 0,-1 0 46 0 0,-2 2 72 0 0,2 1-118 0 0,-1 1 43 0 0,3-5-22 0 0,-1 1 0 0 0,1 0 0 0 0,0 0 0 0 0,1 0 0 0 0,-1 4-101 0 0,2 14 191 0 0,-1-21-166 0 0,0 0 1 0 0,1 1 0 0 0,0-1-1 0 0,0 0 1 0 0,0 1 0 0 0,0-1-1 0 0,0 0-25 0 0,5 10 111 0 0,0 19 172 0 0,-3-28-245 0 0,0 0 0 0 0,1 0 0 0 0,0 0 1 0 0,-1 0-1 0 0,1-1 0 0 0,1 0 0 0 0,-1 0 1 0 0,0 0-1 0 0,1 0 0 0 0,0-1 0 0 0,0 1 1 0 0,1-1-39 0 0,-1 1 29 0 0,27 2 188 0 0,-25 0-150 0 0,-5-4-51 0 0,-1 0 1 0 0,1 0-1 0 0,-1 0 0 0 0,1-1 1 0 0,-1 1-1 0 0,1 0 0 0 0,-1-1 1 0 0,1 1-1 0 0,0-1 0 0 0,-1 0 1 0 0,1 1-1 0 0,0-1 0 0 0,-1 0 1 0 0,1 0-1 0 0,1 0-16 0 0,1 0 32 0 0,0 0 0 0 0,0-1 1 0 0,0 0-1 0 0,0 0 0 0 0,-1 0 1 0 0,1 0-1 0 0,0 0 0 0 0,0-1 0 0 0,-1 0 1 0 0,3-1-33 0 0,-4 2 10 0 0,-1 1 1 0 0,0-1-1 0 0,1 1 1 0 0,-1 0 0 0 0,1-1-1 0 0,-1 1 1 0 0,0 0-1 0 0,1 0 1 0 0,-1 0 0 0 0,1 0-11 0 0,17-2 74 0 0,-9-1-46 0 0,24-10 76 0 0,-29 11-98 0 0,19-12 66 0 0,-8-15 8 0 0,-13 24-69 0 0,-2 2-10 0 0,11-20 65 0 0,-12 22-64 0 0,0 0 0 0 0,1 0 1 0 0,-1 0-1 0 0,0 0 0 0 0,0 0 1 0 0,0 0-1 0 0,0 0 0 0 0,0 0 1 0 0,0 0-1 0 0,0 0 0 0 0,0 0 1 0 0,0 0-1 0 0,0 0 1 0 0,0 0-1 0 0,-1 1 0 0 0,1-1 1 0 0,0 0-1 0 0,-1 0 0 0 0,1 0 1 0 0,-1 0-1 0 0,1 0 0 0 0,-1 0 1 0 0,1 1-1 0 0,-1-1 0 0 0,0 0 1 0 0,1 1-1 0 0,-1-1-2 0 0,-4-6 1 0 0,-16-45 21 0 0,17 45-99 0 0,-9-13 12 0 0,7 13-14 0 0,1 1-45 0 0,0 0-72 0 0,-1 0-90 0 0,1 0-105 0 0,3 4 170 0 0,0 1-33 0 0,-1-3-341 0 0,1 2 83 0 0,0 0-44 0 0,-1-3-654 0 0,1-1-514 0 0,2-4-976 0 0</inkml:trace>
  <inkml:trace contextRef="#ctx0" brushRef="#br0" timeOffset="932.45">915 159 7976 0 0,'13'17'187'0'0,"-10"-5"3"0"0,0-7 27 0 0,7 8-26 0 0,-7-8-166 0 0,-3-4-24 0 0,0 0 0 0 0,0-1-1 0 0,1 1 1 0 0,-1-1 0 0 0,0 1-1 0 0,1 0 1 0 0,-1-1 0 0 0,0 1 0 0 0,1-1-1 0 0,-1 1 1 0 0,1-1 0 0 0,-1 1-1 0 0,1-1 1 0 0,-1 1 0 0 0,1-1-1 0 0,0 1 1 0 0,-1-1 0 0 0,1 0-1 0 0,-1 0 1 0 0,1 1 0 0 0,0-1-1 0 0,0 0 0 0 0,4 3-1 0 0,2 3 26 0 0,0 4 54 0 0,-1 1 55 0 0,-1 0 57 0 0,-1-5-2 0 0,9 22 1019 0 0,-7-17-727 0 0,0 2-32 0 0,-3-7-272 0 0,0 0-40 0 0,2 7 222 0 0,2-9-122 0 0,-6-3-223 0 0,-1-1 0 0 0,0 0 0 0 0,1 0 0 0 0,-1 0 0 0 0,1 1 0 0 0,-1-1 0 0 0,0 0 0 0 0,1 0 0 0 0,-1 1 0 0 0,0-1 0 0 0,0 0 0 0 0,1 1 0 0 0,-1-1 0 0 0,0 0 0 0 0,0 1 0 0 0,1-1 0 0 0,-1 0 0 0 0,0 1 0 0 0,0-1 0 0 0,0 1 0 0 0,0-1 0 0 0,0 0 0 0 0,1 1 0 0 0,-1-1 0 0 0,0 1 0 0 0,0-1 0 0 0,0 1 0 0 0,0-1 0 0 0,0 0 0 0 0,0 1 0 0 0,0-1-14 0 0,0 3 314 0 0,0-3-8 0 0,0 0-2 0 0,0 0-10 0 0,0 0-39 0 0,0 0-20 0 0,0 0-3 0 0,0 0-11 0 0,0 0-44 0 0,0 0-17 0 0,2-3-6 0 0,0 1-122 0 0,-1 2-22 0 0,0-1 0 0 0,0 0 0 0 0,0 0 1 0 0,-1 0-1 0 0,1 0 0 0 0,0 0 0 0 0,0 0 0 0 0,-1 0 0 0 0,1 0 0 0 0,-1 0 0 0 0,1 0 0 0 0,-1-1-10 0 0,2-6 63 0 0,-2-3 33 0 0,1 7-82 0 0,-1 0 1 0 0,1 0 0 0 0,0 0-1 0 0,0 0 1 0 0,0 0 0 0 0,1 0-1 0 0,0 0 1 0 0,-1 0 0 0 0,2-2-15 0 0,-2 4 4 0 0,0 1 0 0 0,-1-1 0 0 0,1 0-1 0 0,-1 0 1 0 0,0 0 0 0 0,1 0 0 0 0,-1 0 0 0 0,0 0 0 0 0,0 1 0 0 0,0-1 0 0 0,-1-1-4 0 0,1 1 4 0 0,0 0 0 0 0,0 0 0 0 0,0 0 0 0 0,0 0 0 0 0,0 0 0 0 0,0 0 0 0 0,0 0 0 0 0,1 0-1 0 0,-1 1 1 0 0,1-1 0 0 0,0-1-4 0 0,10-10 36 0 0,-9 11-34 0 0,-1 0 0 0 0,1 1 0 0 0,0-1 0 0 0,-1 0 0 0 0,0 0 0 0 0,1 0 0 0 0,-1 0 0 0 0,0 0 0 0 0,1-2-2 0 0,1-8 0 0 0,-3 11 0 0 0,0 0 0 0 0,0 0 0 0 0,0 0 0 0 0,0 0 0 0 0,1 0 0 0 0,-1 1 0 0 0,0-1 0 0 0,1 0 0 0 0,-1 0 0 0 0,1 0 0 0 0,-1 0 0 0 0,1 1 0 0 0,-1-1 0 0 0,1 0 0 0 0,-1 0 0 0 0,1 1 0 0 0,0-1 0 0 0,0 0 0 0 0,-1 1 0 0 0,1-1 0 0 0,0 1 0 0 0,0-1 0 0 0,0 1 0 0 0,-1-1 0 0 0,1 1 0 0 0,0 0 0 0 0,0-1 0 0 0,0 1 0 0 0,0-1 0 0 0,0 1 0 0 0,0-1 0 0 0,-1 0 0 0 0,1 1 0 0 0,0-1 0 0 0,0 0 0 0 0,-1 1 0 0 0,1-1 0 0 0,-1 0 0 0 0,1 0 0 0 0,0 1 0 0 0,-1-1 0 0 0,0 0 0 0 0,1 0 0 0 0,-1 0 0 0 0,1 0 0 0 0,8-15 0 0 0,13 0 0 0 0,-12 3 0 0 0,5 12 0 0 0,-13 1 0 0 0,0 0 0 0 0,1 0 0 0 0,-1 0 0 0 0,0 0 0 0 0,0 0 0 0 0,1 0 0 0 0,-1-1 0 0 0,0 1 0 0 0,0-1 0 0 0,0 0 0 0 0,1 0 0 0 0,5-4 0 0 0,-6 4 0 0 0,-1 0 0 0 0,0 0 0 0 0,1 1 0 0 0,-1-1 0 0 0,1 0 0 0 0,-1 0 0 0 0,1 1 0 0 0,0-1 0 0 0,-1 1 0 0 0,1 0 0 0 0,-1-1 0 0 0,1 1 0 0 0,0 0 0 0 0,0 0 0 0 0,8-1 1 0 0,14 1-22 0 0,-14 4-33 0 0,-4 6 29 0 0,18 4-30 0 0,-19-12 57 0 0,5 2-7 0 0,-8-3 2 0 0,-1-1 0 0 0,0 0 0 0 0,0 1 0 0 0,0-1 0 0 0,0 1 0 0 0,0 0 0 0 0,0-1-1 0 0,0 1 1 0 0,0 0 0 0 0,0-1 0 0 0,0 1 0 0 0,0 0 0 0 0,0 0 0 0 0,-1 0 0 0 0,1 0 0 0 0,0 0 0 0 0,-1-1 0 0 0,1 2 3 0 0,1 4-9 0 0,-1-2 6 0 0,15 20 3 0 0,4 8 0 0 0,5 13 0 0 0,-21-35 0 0 0,-3-8 0 0 0,0 1 0 0 0,0-1 0 0 0,1 0 0 0 0,-1 0 0 0 0,0 0 0 0 0,1 0 0 0 0,-1 0 0 0 0,1 0 0 0 0,0 0 0 0 0,10 12 10 0 0,-12-13-5 0 0,1 1 0 0 0,-1-1 0 0 0,1 0 0 0 0,-1 1 0 0 0,1-1 1 0 0,-1 1-1 0 0,0-1 0 0 0,1 1 0 0 0,-1-1 0 0 0,0 1 0 0 0,0 0-5 0 0,0-1 5 0 0,0 1 1 0 0,0 0-1 0 0,0-1 0 0 0,1 1 0 0 0,-1 0 0 0 0,1-1 0 0 0,-1 1 1 0 0,1 0-1 0 0,-1-1 0 0 0,1 1 0 0 0,0-1 0 0 0,0 0 1 0 0,0 1-1 0 0,0-1 0 0 0,0 1 0 0 0,0-1 0 0 0,0 0 1 0 0,1 1-6 0 0,2 5 107 0 0,-5 2-78 0 0,1-7-5 0 0,0 11 56 0 0,0-10-2 0 0,0-3-5 0 0,0 0-1 0 0,0 0 0 0 0,0 0 2 0 0,0 0 4 0 0,0 0 0 0 0,2-3-6 0 0,0 1-54 0 0,16-16 110 0 0,-12 9-120 0 0,3-11 21 0 0,4-7 17 0 0,0 11-49 0 0,-8 11 5 0 0,-1-1-1 0 0,1-1 1 0 0,-1 1-1 0 0,2-3-1 0 0,5-9-1 0 0,-2 7-34 0 0,0 3-28 0 0,1 2-38 0 0,2-2-69 0 0,-3-2 41 0 0,3-1-7 0 0,5 3-57 0 0,-7 5 122 0 0,9-3-44 0 0,-4-1-27 0 0,-10 5 100 0 0,-1 0-1 0 0,1 0 1 0 0,-1 0 0 0 0,1 1 0 0 0,1-1 42 0 0,29 0-108 0 0,-28 2 82 0 0,-5 0 21 0 0,0 0 0 0 0,0 0 0 0 0,0 0 0 0 0,0 0-1 0 0,1 0 1 0 0,-1 0 0 0 0,0 1 0 0 0,0-1 0 0 0,0 1 0 0 0,1 0 5 0 0,13 12-43 0 0,0 0 33 0 0,-11-10 10 0 0,-5-3 0 0 0,1 0 0 0 0,0 0 0 0 0,-1 1 0 0 0,1-1 0 0 0,-1 0 0 0 0,1 1 0 0 0,0-1 0 0 0,-1 0 0 0 0,1 1 0 0 0,-1-1 0 0 0,1 1 0 0 0,-1-1 0 0 0,1 1 0 0 0,-1-1 0 0 0,0 1 0 0 0,1-1 0 0 0,-1 1 0 0 0,0 0 0 0 0,1-1 0 0 0,-1 1 0 0 0,0 0 0 0 0,1 0 0 0 0,1 4 0 0 0,14 23 0 0 0,-6-22 0 0 0,6 23 0 0 0,-14-26 0 0 0,-1 3 0 0 0,-1 16 0 0 0,-1-11 2 0 0,1-9 1 0 0,-1 0-1 0 0,1-1 1 0 0,0 1 0 0 0,0 0-1 0 0,0-1 1 0 0,0 1-1 0 0,0 0 1 0 0,0-1-1 0 0,1 1 1 0 0,-1 0-1 0 0,1-1 1 0 0,-1 1 0 0 0,1-1-1 0 0,0 1 1 0 0,-1-1-1 0 0,1 1 1 0 0,0-1-1 0 0,0 1 1 0 0,0-1-1 0 0,0 0 1 0 0,0 1-1 0 0,0-1 1 0 0,0 0 0 0 0,2 1-3 0 0,-1 2-33 0 0,-2-1-86 0 0,0-1-88 0 0,0-1 55 0 0,0 0-37 0 0,0-1-42 0 0,0 1-38 0 0,0 0-371 0 0,0 0 84 0 0,0-1-52 0 0,0 2-719 0 0,0 2-564 0 0,0 5-1071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58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63 8432 0 0,'0'0'190'0'0,"0"0"28"0"0,0 0 10 0 0,-3-2-26 0 0,-10-11-160 0 0,4 4-31 0 0,5 5 28 0 0,1 1 146 0 0,0 2-61 0 0,1 0-36 0 0,-1 1-31 0 0,0 1-12 0 0,1-3 30 0 0,-2-4 133 0 0,0 1-4 0 0,-1 4-53 0 0,-3 0 64 0 0,7 1-209 0 0,1 0 0 0 0,-1 0-1 0 0,1 0 1 0 0,-1 0-1 0 0,1 0 1 0 0,-1 0 0 0 0,1 0-1 0 0,-1 0 1 0 0,1-1 0 0 0,-1 1-1 0 0,1 0 1 0 0,-1 0-1 0 0,1 0 1 0 0,-1-1 0 0 0,1 1-1 0 0,-1 0 1 0 0,1-1 0 0 0,0 1-1 0 0,-1 0 1 0 0,1-1-1 0 0,0 1 1 0 0,-1 0 0 0 0,1-1-1 0 0,0 1 1 0 0,-1-1 0 0 0,1 0-6 0 0,-8-6 123 0 0,-4 5 45 0 0,5 2-122 0 0,-20 0 242 0 0,17 3-222 0 0,2 2-34 0 0,-5 1-3 0 0,-1-4 54 0 0,14-2-83 0 0,-1 0 1 0 0,1 0 0 0 0,-1 0 0 0 0,0 0-1 0 0,1 0 1 0 0,-1 1 0 0 0,1-1-1 0 0,-1 0 1 0 0,1 0 0 0 0,-1 0 0 0 0,1 1-1 0 0,-1-1 1 0 0,1 0 0 0 0,-1 1 0 0 0,1-1-1 0 0,-1 0 1 0 0,1 1 0 0 0,-1-1-1 0 0,1 0 1 0 0,0 1 0 0 0,-1-1 0 0 0,1 1-1 0 0,-1-1 1 0 0,1 1-1 0 0,0 0 0 0 0,-1 0 0 0 0,1-1 0 0 0,-1 1 0 0 0,1-1 0 0 0,-1 1 0 0 0,1-1 0 0 0,-1 1 0 0 0,1-1 0 0 0,-1 1-1 0 0,0-1 1 0 0,1 1 0 0 0,-1-1 0 0 0,0 0 0 0 0,1 1 0 0 0,-1-1 0 0 0,0 0 0 0 0,1 0 0 0 0,-1 1 0 0 0,0-1 0 0 0,0 0 0 0 0,1 0 0 0 0,-1 0 0 0 0,0 0 0 0 0,0 0 0 0 0,0 0 0 0 0,-14 3 0 0 0,-1 7 0 0 0,3-5 0 0 0,12-4 0 0 0,1 0 0 0 0,0 0 0 0 0,-1-1 0 0 0,1 1 0 0 0,0 0 0 0 0,-1 0 0 0 0,1 0 0 0 0,0 0 0 0 0,0-1 0 0 0,0 1 0 0 0,0 0 0 0 0,0 0 0 0 0,0 0 0 0 0,0 0 0 0 0,0 15 0 0 0,0 0 0 0 0,2 11 0 0 0,-2-27 0 0 0,0 0 0 0 0,0 0 0 0 0,0 0 0 0 0,0 1 0 0 0,0-1 0 0 0,0 0 0 0 0,0 0 0 0 0,0 0 0 0 0,0 1 0 0 0,0-1 0 0 0,0 0 0 0 0,0 0 0 0 0,0 0 0 0 0,0 0 0 0 0,1 0 0 0 0,-1 1 0 0 0,0-1 0 0 0,0 0 0 0 0,0 0 0 0 0,0 0 0 0 0,0 0 0 0 0,1 0 0 0 0,-1 0 0 0 0,0 1 0 0 0,0-1 0 0 0,0 0 0 0 0,0 0 0 0 0,1 0 0 0 0,-1 0 0 0 0,0 0 0 0 0,0 0 0 0 0,0 0 0 0 0,1 0 0 0 0,-1 0 0 0 0,0 0 0 0 0,0 0 0 0 0,7 3 0 0 0,-5-1 0 0 0,-1 0 0 0 0,1 0 0 0 0,-1 1 0 0 0,0-1 0 0 0,0 0 0 0 0,0 0 0 0 0,0 1 0 0 0,0 0 0 0 0,-1-1 0 0 0,1 1 0 0 0,0-1 0 0 0,0 1 0 0 0,0-1 0 0 0,1 0 0 0 0,-1 1 0 0 0,1-1 0 0 0,-1 0 0 0 0,10 5 0 0 0,-10-7 0 0 0,1 1 0 0 0,-1-1 0 0 0,0 0 0 0 0,0 1 0 0 0,0 0 0 0 0,0-1 0 0 0,0 1 0 0 0,-1-1 0 0 0,1 1 0 0 0,0 0 0 0 0,0 0 0 0 0,0 0 0 0 0,-1 0 0 0 0,1-1 0 0 0,0 1 0 0 0,0 1 0 0 0,2 5 0 0 0,-2-5 0 0 0,0 1 0 0 0,0 0 0 0 0,1 0 0 0 0,-1-1 0 0 0,1 1 0 0 0,0-1 0 0 0,0 1 0 0 0,0-1 0 0 0,0 0 0 0 0,0 1 0 0 0,0-1 0 0 0,0 0 0 0 0,1-1 0 0 0,-1 1 0 0 0,2 0 0 0 0,1 0 0 0 0,6 4 0 0 0,-8-2 0 0 0,-1 0 0 0 0,1 1 0 0 0,0-1 0 0 0,-1 0 0 0 0,0 2 0 0 0,2 0 1 0 0,-3-3-1 0 0,0 1 1 0 0,1-1 0 0 0,-1 0 0 0 0,1 0 0 0 0,0 0 0 0 0,0-1 0 0 0,0 1 0 0 0,0 0 0 0 0,1-1 0 0 0,-1 1 0 0 0,1-1 0 0 0,2 2-1 0 0,0-1 14 0 0,-5-3-11 0 0,1 0-1 0 0,0 0 1 0 0,-1 1-1 0 0,1-1 0 0 0,0 0 1 0 0,-1 1-1 0 0,1-1 1 0 0,-1 0-1 0 0,1 1 1 0 0,-1-1-1 0 0,1 1 1 0 0,-1-1-1 0 0,1 1 1 0 0,-1-1-1 0 0,1 1 1 0 0,-1 0-1 0 0,0-1 0 0 0,1 1 1 0 0,-1-1-1 0 0,0 1 1 0 0,1 0-1 0 0,-1 0-2 0 0,2 4 8 0 0,4 6 43 0 0,1 1 61 0 0,7 12 149 0 0,-12-8-83 0 0,-2-16-165 0 0,0 1 0 0 0,0 0 0 0 0,0 0 0 0 0,0 0-1 0 0,0 0 1 0 0,0-1 0 0 0,0 1 0 0 0,0 0 0 0 0,1 0 0 0 0,-1 0 0 0 0,0 0 0 0 0,0-1 0 0 0,1 1 0 0 0,-1 0 0 0 0,1 0-13 0 0,5 2 116 0 0,-6-3-110 0 0,0 1 1 0 0,1-1-1 0 0,-1 0 0 0 0,0 0 0 0 0,1 0 0 0 0,-1 0 1 0 0,1 0-1 0 0,-1 1 0 0 0,0-1 0 0 0,0 0 0 0 0,1 0 0 0 0,-1 1 1 0 0,0-1-1 0 0,1 0 0 0 0,-1 0 0 0 0,0 1 0 0 0,0-1 1 0 0,1 0-1 0 0,-1 1 0 0 0,0-1 0 0 0,0 0 0 0 0,0 1 1 0 0,0-1-1 0 0,1 0 0 0 0,-1 1 0 0 0,0-1 0 0 0,0 0 1 0 0,0 1-1 0 0,0-1 0 0 0,0 1 0 0 0,0-1 0 0 0,0 0 1 0 0,0 1-1 0 0,0-1 0 0 0,0 1 0 0 0,0-1 0 0 0,0 0 0 0 0,0 1 1 0 0,-1-1-1 0 0,1 0 0 0 0,0 1 0 0 0,0-1 0 0 0,0 0 1 0 0,0 1-1 0 0,-1-1 0 0 0,1 0 0 0 0,0 1 0 0 0,0-1 1 0 0,-1 0-7 0 0,-9 13 216 0 0,7-10-57 0 0,2 0-57 0 0,0 0-36 0 0,1 1-32 0 0,0 0-7 0 0,0-2 26 0 0,-11 11 178 0 0,8-10 1 0 0,1-1-18 0 0,-5 6-140 0 0,-21 19 226 0 0,18-20-226 0 0,-1-2-56 0 0,-1 1-17 0 0,1 4 51 0 0,8-6-43 0 0,2-3-9 0 0,1-1 0 0 0,-1 1 0 0 0,1-1 1 0 0,0 1-1 0 0,-1-1 0 0 0,1 1 0 0 0,-1-1 1 0 0,1 1-1 0 0,-1-1 0 0 0,1 0 0 0 0,-1 1 1 0 0,1-1-1 0 0,-1 0 0 0 0,0 0 0 0 0,1 1 1 0 0,-1-1-1 0 0,0 0 0 0 0,-31 3-2 0 0,1-3 2 0 0,22 0-13 0 0,5 0-33 0 0,-1 0-212 0 0,1 0 103 0 0,2 0 63 0 0,0 0 34 0 0,0 0 18 0 0,1 0-37 0 0,-1 0-105 0 0,1 0 80 0 0,1 0-36 0 0,0 0-11 0 0,0 0-36 0 0,0 0-40 0 0,0 0-47 0 0,0 0-50 0 0,0 0-46 0 0,0 0-41 0 0,0 0-36 0 0,0 0-129 0 0,0 0-35 0 0,0 0-1344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55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0 694 6768 0 0,'0'0'149'0'0,"0"0"23"0"0,0 0 12 0 0,0 0 40 0 0,0 0 141 0 0,3 0 62 0 0,0 0-310 0 0,1-1 43 0 0,6-3 475 0 0,-7 1-405 0 0,1 1-83 0 0,-3 0-121 0 0,0 1-38 0 0,2-2 306 0 0,0 2-100 0 0,-1 0-62 0 0,1 2-60 0 0,0-1-22 0 0,-1-1 56 0 0,3-12 303 0 0,21-19 260 0 0,-21 22-457 0 0,0-1 10 0 0,4 1-45 0 0,-7 7-121 0 0,1 0 1 0 0,-1-1-1 0 0,0 1 1 0 0,0 0-1 0 0,0 0 0 0 0,1-2-56 0 0,-2 1 50 0 0,1 1 0 0 0,0 0 1 0 0,0-1-1 0 0,1 1 0 0 0,-1 0 0 0 0,1-1-50 0 0,4-3 98 0 0,-1-1-36 0 0,0-3-27 0 0,2-5-27 0 0,-6 11-11 0 0,1-7 3 0 0,-1 3 0 0 0,9-17-12 0 0,-9 22-5 0 0,-1-2-16 0 0,-1-16 23 0 0,-3 6 10 0 0,2 15 0 0 0,1 0 0 0 0,-1 0 0 0 0,0 0 0 0 0,0 0 0 0 0,0-1 0 0 0,0 1 0 0 0,0 1 0 0 0,0-1 0 0 0,0 0 0 0 0,0 0 0 0 0,0 0 0 0 0,-1 0 0 0 0,-11-4 0 0 0,8-6 0 0 0,4 11 0 0 0,0-1 0 0 0,0 1 0 0 0,0 0 0 0 0,1-1 0 0 0,-1 1 0 0 0,0 0 0 0 0,0 0 0 0 0,0 0 0 0 0,0 0 0 0 0,1-1 0 0 0,-1 1 0 0 0,0 0 0 0 0,0 0 0 0 0,-1 1 0 0 0,-13-1 0 0 0,-1 2 0 0 0,14-1-4 0 0,1 1 0 0 0,0-1 1 0 0,0 0-1 0 0,-1 0 1 0 0,1 1-1 0 0,0-1 1 0 0,0 1-1 0 0,0-1 0 0 0,0 1 1 0 0,0-1-1 0 0,1 1 1 0 0,-1 0-1 0 0,0-1 1 0 0,1 1-1 0 0,-1 0 0 0 0,1-1 1 0 0,0 1-1 0 0,-1 0 1 0 0,1 0-1 0 0,0-1 1 0 0,0 1-1 0 0,0 0 0 0 0,0 0 1 0 0,1 0-1 0 0,-1 0 4 0 0,0-2-1 0 0,-3 6-42 0 0,2-5 43 0 0,0 0-1 0 0,0 0 1 0 0,0 0-1 0 0,0 1 0 0 0,0-1 1 0 0,0 1-1 0 0,0-1 1 0 0,0 1-1 0 0,1-1 0 0 0,-1 1 1 0 0,0-1-1 0 0,1 1 1 0 0,-1-1-1 0 0,1 1 0 0 0,0 0 1 0 0,0-1-1 0 0,-1 1 1 0 0,1 1 0 0 0,0-2 0 0 0,0 1 0 0 0,0-1 0 0 0,0 1 0 0 0,-1 0 0 0 0,1-1 0 0 0,0 1 0 0 0,-1-1 0 0 0,1 1 0 0 0,-1-1 0 0 0,0 1 0 0 0,0-1 0 0 0,1 1 0 0 0,-2 0 0 0 0,1 0 0 0 0,0-1 0 0 0,0 1 0 0 0,0 0 0 0 0,0 0 0 0 0,0-1 0 0 0,1 1 0 0 0,-1 0 0 0 0,1 0 0 0 0,-1 0 0 0 0,1 0 0 0 0,0 0 0 0 0,0 0 0 0 0,0 2 0 0 0,-1 10 2 0 0,1-4-13 0 0,-1-1 0 0 0,2 1 0 0 0,-1 0-1 0 0,1-1 1 0 0,1 2 11 0 0,4 5-10 0 0,-5-13 9 0 0,1 0-1 0 0,-1 0 1 0 0,0 1-1 0 0,-1-1 1 0 0,1 1 0 0 0,0-1-1 0 0,-1 0 1 0 0,0 2 1 0 0,0-1-5 0 0,0-1 1 0 0,1 0-1 0 0,-1 0 0 0 0,1 1 1 0 0,-1-1-1 0 0,1 0 0 0 0,0 0 1 0 0,0 0-1 0 0,1 0 0 0 0,0 2 5 0 0,2 6-6 0 0,0-2 15 0 0,-1-1 1 0 0,1 1 0 0 0,1-1 0 0 0,-1 0-1 0 0,6 6-9 0 0,-5-7 16 0 0,-1 0 4 0 0,0-3-5 0 0,4 4 16 0 0,7 7 35 0 0,-10-10-45 0 0,2 2 11 0 0,0 0 0 0 0,0-1 0 0 0,5 3-32 0 0,-9-7 5 0 0,-1 0 0 0 0,1-1 0 0 0,0 1 1 0 0,0-1-1 0 0,0 0 0 0 0,0 0 0 0 0,0 0 1 0 0,0 0-1 0 0,0-1 0 0 0,0 1 0 0 0,0-1 1 0 0,3 0-6 0 0,-4 0 0 0 0,0 1 0 0 0,-1-1 0 0 0,1 0 0 0 0,0 1 0 0 0,0-1 0 0 0,-1 0 0 0 0,1 1 0 0 0,0 0 0 0 0,-1 0 0 0 0,1-1 0 0 0,0 1 0 0 0,-1 0 0 0 0,1 0 0 0 0,-1 0 0 0 0,1 0 0 0 0,-1 0 0 0 0,1 0 0 0 0,0 0 0 0 0,-1-1 0 0 0,1 1 0 0 0,0 0 0 0 0,-1-1 0 0 0,1 0 0 0 0,0 1 0 0 0,0-1 0 0 0,-1 0 0 0 0,1 0 0 0 0,77 0-12 0 0,-77 0 5 0 0,-1 0 1 0 0,1 0-1 0 0,0 0 1 0 0,-1-1-1 0 0,1 1 1 0 0,-1-1-1 0 0,1 1 1 0 0,-1-1-1 0 0,1 1 1 0 0,-1-1-1 0 0,1 0 1 0 0,-1 0-1 0 0,0 0 7 0 0,12-5-47 0 0,1 3 4 0 0,-1 1-40 0 0,0-4-133 0 0,-6 3 60 0 0,0 0-34 0 0,0-1-45 0 0,9-9-234 0 0</inkml:trace>
  <inkml:trace contextRef="#ctx0" brushRef="#br0" timeOffset="483.62">647 110 7856 0 0,'0'0'174'0'0,"0"0"29"0"0,0 0 13 0 0,0 3-31 0 0,0 2-136 0 0,0 4-84 0 0,0-4 58 0 0,0 2 71 0 0,0 1 103 0 0,0-4-140 0 0,0 2 47 0 0,0 33 675 0 0,0-32-688 0 0,1-1-32 0 0,0-1-43 0 0,0-1-48 0 0,5 9 130 0 0,-5-11-84 0 0,0-1 0 0 0,0 1 1 0 0,-1-1-1 0 0,1 0 0 0 0,0 1 1 0 0,-1-1-1 0 0,1 1 0 0 0,-1 0 0 0 0,0-1 1 0 0,0 1-1 0 0,1-1 0 0 0,-1 1 1 0 0,0-1-15 0 0,0 3 31 0 0,0-1 1 0 0,1 0 0 0 0,-1 0-1 0 0,1 1 1 0 0,0-1-1 0 0,0 0 1 0 0,0 0 0 0 0,0 0-1 0 0,0 0-31 0 0,5 13 153 0 0,-1 15 171 0 0,6 1 11 0 0,-6-1-22 0 0,0-14-193 0 0,-3-11-74 0 0,-1 1 0 0 0,1 0 1 0 0,-1-1-1 0 0,0 1 0 0 0,0 0 0 0 0,-1 0-46 0 0,0-1 43 0 0,1 1 0 0 0,0 0-1 0 0,0-1 1 0 0,1 1 0 0 0,0 0-1 0 0,0-1-42 0 0,2 11 106 0 0,2 12 186 0 0,4-8 41 0 0,-5 5 10 0 0,1-11-174 0 0,-1 1-38 0 0,-3 0-87 0 0,-2-14-44 0 0,1 0 0 0 0,-1 0 0 0 0,0 0 0 0 0,0 0 0 0 0,1 0 0 0 0,-1 0 0 0 0,1 0 0 0 0,-1-1 0 0 0,1 1 0 0 0,0 0 0 0 0,0 0 0 0 0,0-1 0 0 0,1 3 0 0 0,-1-3 0 0 0,0 0 0 0 0,0 1 0 0 0,-1-1 0 0 0,1 1 0 0 0,0-1 0 0 0,-1 1 0 0 0,1-1 0 0 0,-1 1 0 0 0,0-1 0 0 0,1 1 0 0 0,-1 0 0 0 0,0-1 0 0 0,0 2 0 0 0,0 11 29 0 0,0 17 124 0 0,0-31-152 0 0,0 0 0 0 0,0 0 0 0 0,0 0 1 0 0,0 0-1 0 0,0 0 0 0 0,0 0 0 0 0,0 1 0 0 0,0-1 0 0 0,0 0 0 0 0,0 0 0 0 0,0 0 0 0 0,0 0 0 0 0,0 0 0 0 0,0 0 0 0 0,0 0 0 0 0,0 0 1 0 0,0 0-1 0 0,0 0 0 0 0,0 1 0 0 0,0-1 0 0 0,0 0 0 0 0,0 0 0 0 0,0 0 0 0 0,0 0 0 0 0,0 0 0 0 0,0 0 0 0 0,0 0 0 0 0,1 0 0 0 0,-1 0 1 0 0,0 0-1 0 0,0 0 0 0 0,0 0 0 0 0,0 0 0 0 0,0 0 0 0 0,0 1 0 0 0,0-1 0 0 0,0 0 0 0 0,0 0 0 0 0,0 0 0 0 0,0 0 0 0 0,0 0 0 0 0,1 0 1 0 0,-1 0-1 0 0,0 0 0 0 0,0 0 0 0 0,0 0 0 0 0,0 0 0 0 0,0 0 0 0 0,0 0 0 0 0,0 0 0 0 0,0 0 0 0 0,0 0 0 0 0,0 0 0 0 0,1 0 0 0 0,-1 0 1 0 0,0 0-1 0 0,0 0-1 0 0,1-1 0 0 0,-1 1 1 0 0,1 0 0 0 0,0 0 0 0 0,-1 1 0 0 0,1-1-1 0 0,0 0 1 0 0,-1 0 0 0 0,1 0 0 0 0,0 0 0 0 0,-1 1-1 0 0,1-1 1 0 0,0 0 0 0 0,-1 0 0 0 0,1 1 0 0 0,-1-1-1 0 0,1 1-1 0 0,-1-1 0 0 0,0 1 0 0 0,1 0 0 0 0,-1-1 0 0 0,0 1 0 0 0,0-1 0 0 0,1 1 0 0 0,-1 0 0 0 0,0 0 0 0 0,0-1 0 0 0,0 1 0 0 0,0 0 0 0 0,0-1 0 0 0,0 1 0 0 0,0 0 1 0 0,0-1 0 0 0,0 2-37 0 0,0-2-49 0 0,0 0-29 0 0,0 0-114 0 0,0-2-203 0 0,0-11-14 0 0</inkml:trace>
  <inkml:trace contextRef="#ctx0" brushRef="#br0" timeOffset="863.45">963 615 7488 0 0,'0'0'217'0'0,"2"0"-6"0"0,21 0-162 0 0,-10-1 61 0 0,2-6 178 0 0,-5 2-163 0 0,21 0 425 0 0,-12-6-168 0 0,-6 8-182 0 0,2-1 88 0 0,1-7 76 0 0,-5 2-80 0 0,7-1 202 0 0,-8 4-250 0 0,1-1-44 0 0,5-3 37 0 0,29-14 450 0 0,-42 22-651 0 0,0 0-1 0 0,0 0 0 0 0,0-1 0 0 0,0 1 1 0 0,-1-1-1 0 0,1 0 0 0 0,-1 0 0 0 0,1 0 1 0 0,1-3-28 0 0,-2 1 28 0 0,-2 5-25 0 0,1-1 1 0 0,-1 0 0 0 0,0 1 0 0 0,0-1-1 0 0,1 1 1 0 0,-1-1 0 0 0,0 0-1 0 0,1 1 1 0 0,-1-1 0 0 0,1 1 0 0 0,-1-1-1 0 0,1 1 1 0 0,-1-1 0 0 0,1 1 0 0 0,-1 0-1 0 0,1-1 1 0 0,0 1 0 0 0,-1-1-1 0 0,1 1 1 0 0,-1 0 0 0 0,1 0 0 0 0,0-1-4 0 0,4-1 2 0 0,0 0-2 0 0,-2-1 0 0 0,21-21 0 0 0,-23 23-1 0 0,0 0 0 0 0,1-1 0 0 0,-1 1 0 0 0,0 0 0 0 0,0-1 0 0 0,0 1 0 0 0,0-1 0 0 0,0 0 0 0 0,0 1 0 0 0,0-1 0 0 0,0 0 0 0 0,-1 1 0 0 0,1-1 0 0 0,-1 0 0 0 0,1 0 1 0 0,-1 1-1 0 0,0-2 1 0 0,0 3-2 0 0,0 0 1 0 0,0 0 0 0 0,0 0 0 0 0,0 0 0 0 0,0 0 0 0 0,0 0 0 0 0,0-1 0 0 0,0 1 0 0 0,0 0-1 0 0,0 0 1 0 0,0 0 0 0 0,0 0 0 0 0,0 0 0 0 0,0 0 0 0 0,0 0 0 0 0,0 0 0 0 0,0 0-1 0 0,0 0 1 0 0,0-1 0 0 0,0 1 0 0 0,0 0 0 0 0,0 0 0 0 0,0 0 0 0 0,1 0 0 0 0,-1 0-1 0 0,0 0 1 0 0,0 0 0 0 0,0 0 0 0 0,0 0 0 0 0,0 0 0 0 0,0 0 0 0 0,0 0 0 0 0,0 0-1 0 0,0-1 1 0 0,0 1 0 0 0,0 0 0 0 0,0 0 0 0 0,0 0 0 0 0,0 0 0 0 0,1 0 0 0 0,-1 0-1 0 0,0 0 1 0 0,0 0 0 0 0,0 0 0 0 0,0 0 0 0 0,0 0 0 0 0,0 0 0 0 0,0 0 0 0 0,0 0-1 0 0,0 0 1 0 0,0 0 0 0 0,1 0 0 0 0,-1 0 0 0 0,0 0 0 0 0,0 0 0 0 0,0 0 0 0 0,0 0 1 0 0,11 0-30 0 0,-11 0 29 0 0,0 1 0 0 0,0-1 0 0 0,0 0 1 0 0,0 0-1 0 0,0 0 0 0 0,0 0 0 0 0,0 0 0 0 0,0 0 0 0 0,0 0 0 0 0,0 0 0 0 0,1 0 0 0 0,-1 0 0 0 0,0 0 0 0 0,0 0 0 0 0,0 0 0 0 0,0 0 0 0 0,0 0 0 0 0,0 0 1 0 0,0 0-1 0 0,0 0 0 0 0,0-1 0 0 0,0 1 0 0 0,0 0 0 0 0,1 0 0 0 0,-1 0 0 0 0,0 0 0 0 0,0 0 0 0 0,0 0 0 0 0,0 0 0 0 0,0 0 0 0 0,0 0 0 0 0,0 0 0 0 0,0 0 0 0 0,0 0 1 0 0,0 0-1 0 0,0 0 0 0 0,0 0 0 0 0,0-1 0 0 0,0 1 0 0 0,0 0 0 0 0,0 0 0 0 0,0 0 0 0 0,0 0 0 0 0,0 0 0 0 0,0 0 0 0 0,0 0 0 0 0,0 0 0 0 0,0 0 0 0 0,0 0 1 0 0,0-1-1 0 0,0 1 0 0 0,0 0 0 0 0,0 0 0 0 0,0 0 0 0 0,0 0 0 0 0,0 0 0 0 0,0 0 1 0 0,1-4-17 0 0,-1 4 33 0 0,-5-7-57 0 0,-4-11-77 0 0,4 5 26 0 0,4 12 86 0 0,1 1 0 0 0,-1 0 0 0 0,0-1 0 0 0,1 1 1 0 0,-1 0-1 0 0,0 0 0 0 0,1 0 0 0 0,-1-1 0 0 0,0 1 0 0 0,1 0 0 0 0,-1 0 1 0 0,0 0-1 0 0,1 0 0 0 0,-1 0 0 0 0,0 0 6 0 0,1 0 0 0 0,-8 0-78 0 0,0 0 61 0 0,3 3-49 0 0,-12 14-9 0 0,11-11 68 0 0,3-3-3 0 0,2-3 7 0 0,1 1 1 0 0,0-1 0 0 0,-1 1 0 0 0,1-1-1 0 0,0 1 1 0 0,-1-1 0 0 0,1 1-1 0 0,0-1 1 0 0,-1 1 0 0 0,1 0 0 0 0,0-1-1 0 0,0 1 1 0 0,0-1 0 0 0,-1 1-1 0 0,1 0 1 0 0,0-1 0 0 0,0 1 0 0 0,0-1-1 0 0,0 1 1 0 0,0 0 0 0 0,0 0 2 0 0,0 4-12 0 0,-5 3 12 0 0,4-6 0 0 0,0-1 0 0 0,0 0 0 0 0,0 1 0 0 0,0-1 0 0 0,1 1 0 0 0,-1 0 0 0 0,0-1 0 0 0,1 1 0 0 0,0-1 0 0 0,-1 1 0 0 0,1 0 0 0 0,0-1 0 0 0,0 1 0 0 0,-1 0 0 0 0,2 1 0 0 0,-1 26 45 0 0,0 47 202 0 0,1-58-115 0 0,6-1-37 0 0,-1-2-3 0 0,-5 1 31 0 0,3 5-9 0 0,9 5-14 0 0,-9-21-62 0 0,-1 1-1 0 0,0 0 0 0 0,0 0 0 0 0,1 5-37 0 0,-1-5 2 0 0,-1-1-1 0 0,1 0 1 0 0,0 0-1 0 0,0 0 1 0 0,0 0 0 0 0,2 2-2 0 0,-3-5-10 0 0,0 1 1 0 0,1-1-1 0 0,-1 1 1 0 0,1-1 0 0 0,-1 0-1 0 0,1 0 1 0 0,-1 0 0 0 0,2 0 9 0 0,7 3-15 0 0,-9-4 16 0 0,0 0 1 0 0,0 0 0 0 0,1 0-1 0 0,-1 0 1 0 0,0 1 0 0 0,0-1-1 0 0,0 1 1 0 0,0-1 0 0 0,0 1-2 0 0,-1 0 9 0 0,1-1 1 0 0,0 1 0 0 0,0-1-1 0 0,0 0 1 0 0,0 0 0 0 0,0 1-1 0 0,0-1 1 0 0,0 0-10 0 0,20 4 153 0 0,-10-4 52 0 0,0-1-1 0 0,11-1-204 0 0,1 0 207 0 0,-17 1-267 0 0,3 0-109 0 0,-9 1 145 0 0,0-1 0 0 0,0-1 0 0 0,-1 1 0 0 0,1 0 1 0 0,0 0-1 0 0,0 0 0 0 0,0 0 0 0 0,0 0 1 0 0,-1-1-1 0 0,1 1 0 0 0,0 0 0 0 0,0-1 0 0 0,-1 1 1 0 0,1-1 23 0 0,1-1-135 0 0,-1-1-19 0 0,-1 2 11 0 0,1-1-47 0 0,-1 1-56 0 0,1 0-66 0 0,0 0 10 0 0,0 1-43 0 0,0-1-38 0 0,1 1-34 0 0,-1 0-120 0 0,1-1-34 0 0,4 1-1258 0 0</inkml:trace>
  <inkml:trace contextRef="#ctx0" brushRef="#br0" timeOffset="1499.32">1672 300 7568 0 0,'0'0'166'0'0,"0"0"29"0"0,0 0 14 0 0,0 2-25 0 0,2 5-145 0 0,3-3-33 0 0,2 1-13 0 0,2 12-11 0 0,-5-9 50 0 0,-2-4 28 0 0,1 4 102 0 0,-3 0 55 0 0,3 8 268 0 0,7 2 17 0 0,-5 8-14 0 0,2-10-146 0 0,-2-7-128 0 0,-1 3 38 0 0,-1-2-101 0 0,1 2-6 0 0,-1-4-18 0 0,-1-1 13 0 0,2 1 45 0 0,7 10 95 0 0,-6 9-38 0 0,1-13-76 0 0,5 6 136 0 0,-2-4-64 0 0,-2-3-20 0 0,-1-1-46 0 0,-3-6-82 0 0,-1 9 131 0 0,-2-13-200 0 0,0-1 0 0 0,0 1-1 0 0,1-1 1 0 0,-1 1 0 0 0,0-1 0 0 0,0 1 0 0 0,1-1-1 0 0,-1 1 1 0 0,1-1 0 0 0,-1 1-21 0 0,11 11 179 0 0,-9-11-3 0 0,-2-2 2 0 0,0 0 13 0 0,0 0 8 0 0,0 0 1 0 0,0 0-2 0 0,0 0-4 0 0,0 0-2 0 0,0 0 0 0 0,0 0-22 0 0,-2 0-95 0 0,1 0-75 0 0,1 0 1 0 0,-1 0-1 0 0,1 0 1 0 0,-1 0-1 0 0,1 0 1 0 0,-1-1-1 0 0,1 1 1 0 0,-1 0-1 0 0,1 0 1 0 0,-1-1-1 0 0,1 1 1 0 0,0 0-1 0 0,-1-1 1 0 0,1 1-1 0 0,-1-1 1 0 0,1 1-1 0 0,0 0 1 0 0,-1-1-1 0 0,1 1 1 0 0,0-1-1 0 0,0 1 1 0 0,-1-1-1 0 0,1 1 1 0 0,0-1-1 0 0,0 1 1 0 0,0-1-1 0 0,0 0 0 0 0,-5-23 42 0 0,6-34 49 0 0,-1 43-80 0 0,2-4 28 0 0,4 3-25 0 0,1 1 5 0 0,-6-4 29 0 0,3-11-33 0 0,-3 26-18 0 0,0 0 0 0 0,1 1-1 0 0,-1-1 1 0 0,1 0 0 0 0,0 1 0 0 0,1-3 3 0 0,9-15-96 0 0,-1 3-23 0 0,-2 7 72 0 0,-8 10 43 0 0,0-1 0 0 0,1 1 0 0 0,-1-1 0 0 0,0 1 0 0 0,0-1 0 0 0,0 0 0 0 0,0 0 0 0 0,0 0 0 0 0,0 0 4 0 0,8-12-52 0 0,-6 11 38 0 0,0 0 0 0 0,1 0 0 0 0,-1 1 0 0 0,1 0 1 0 0,0-1-1 0 0,2 0 14 0 0,-1 0-10 0 0,6-1 7 0 0,-7 5 3 0 0,1 1 0 0 0,-1-1 0 0 0,0 1 0 0 0,1 1 0 0 0,2 1 0 0 0,8 25-11 0 0,-6-10-36 0 0,-1 1 36 0 0,10 20 26 0 0,-3-3 32 0 0,-3-1-39 0 0,-10-33-9 0 0,13 44-53 0 0,-9-10 44 0 0,-3-27 10 0 0,9 25 0 0 0,-9-31 87 0 0,-2-2-91 0 0,1 0-38 0 0,2 2-80 0 0,-4-2 118 0 0,1 1 39 0 0,0 1 83 0 0,0 2 104 0 0,-1-2-65 0 0,0 0 36 0 0,0 0 38 0 0,0 1 41 0 0,1-6-266 0 0,-1-1-1 0 0,0 0 0 0 0,0 1 1 0 0,1-1-1 0 0,-1 1 0 0 0,1-1 1 0 0,0 1-1 0 0,-1-1 0 0 0,1 1 0 0 0,0-1 1 0 0,0 1-1 0 0,0 0-5 0 0,0-1 5 0 0,0 0-1 0 0,0 1 1 0 0,0-1-1 0 0,0 0 0 0 0,-1 0 1 0 0,1 0-1 0 0,0 0 1 0 0,-1 0-1 0 0,0 0 1 0 0,1 1-1 0 0,-1-1 1 0 0,0-1-5 0 0,0 1 3 0 0,0 0 0 0 0,1 1 0 0 0,-1-1 1 0 0,0 0-1 0 0,0 1 0 0 0,1-1 0 0 0,-1 1 0 0 0,1-1 0 0 0,0 1 1 0 0,-1-1-1 0 0,1 1 0 0 0,0-1 0 0 0,1 0-3 0 0,-1 0 3 0 0,0 1-1 0 0,0-1 1 0 0,0 0-1 0 0,-1 1 1 0 0,1-1 0 0 0,0 0-1 0 0,-1 0 1 0 0,1 0-1 0 0,-1 0 1 0 0,1 0-1 0 0,-1 0 1 0 0,0 0-1 0 0,0-1-2 0 0,0 0 0 0 0,0 0 0 0 0,0-1 0 0 0,1 1 0 0 0,-1 0 0 0 0,1 0 0 0 0,-1 0 0 0 0,1 0 0 0 0,0 0 0 0 0,0 1 0 0 0,1-1 0 0 0,-1 0 0 0 0,1 0 0 0 0,-1 1 0 0 0,1-1 0 0 0,1-1 0 0 0,7-18-8 0 0,-1 2-55 0 0,3 2-43 0 0,1 5 15 0 0,-9 8 57 0 0,0 0 0 0 0,1 0 1 0 0,0 1-1 0 0,-1 0 0 0 0,2 0 1 0 0,1-1 33 0 0,4 1-46 0 0,-10 3 41 0 0,0 1 0 0 0,0 0 1 0 0,0-1-1 0 0,0 1 0 0 0,0-1 1 0 0,0 0-1 0 0,0 1 1 0 0,0-1-1 0 0,0 1 0 0 0,0-1 1 0 0,0 0-1 0 0,0 0 1 0 0,0 0-1 0 0,-1 0 0 0 0,1 0 1 0 0,0 0-1 0 0,0 1 1 0 0,0-2 3 0 0,2-5-27 0 0,-3 6 27 0 0,0 1 0 0 0,0-1-1 0 0,0 1 1 0 0,0-1 0 0 0,1 1 0 0 0,-1-1 0 0 0,0 1-1 0 0,0 0 1 0 0,1-1 0 0 0,-1 1 0 0 0,0-1-1 0 0,1 1 1 0 0,-1 0 0 0 0,0-1 0 0 0,1 1 0 0 0,-1 0-1 0 0,1-1 1 0 0,-1 1 0 0 0,1 0 0 0 0,-1 0 0 0 0,0-1-1 0 0,1 1 1 0 0,-1 0 0 0 0,1 0 0 0 0,-1 0-1 0 0,1 0 1 0 0,-1 0 0 0 0,1-1 0 0 0,-1 1 0 0 0,1 0-1 0 0,-1 0 1 0 0,1 0 0 0 0,-1 0 0 0 0,1 1-1 0 0,0-1 1 0 0,-1 0 0 0 0,0 0 0 0 0,1 0 1 0 0,0 0-2 0 0,0 0-1 0 0,-1 0 1 0 0,1 0 0 0 0,0 0 0 0 0,0 0 0 0 0,0 1-1 0 0,-1-1 1 0 0,1 0 0 0 0,0 0 0 0 0,0 1 0 0 0,-1-1-1 0 0,1 1 1 0 0,0-1 0 0 0,-1 0 0 0 0,1 1 0 0 0,0-1 0 0 0,-1 1-1 0 0,1-1 1 0 0,-1 1 0 0 0,1 0 0 0 0,-1-1 0 0 0,1 1-1 0 0,-1 0 1 0 0,1-1 0 0 0,-1 1 0 0 0,0 0 0 0 0,1-1-1 0 0,-1 1 1 0 0,0 1 2 0 0,1-1-3 0 0,-1 0 0 0 0,1 0 1 0 0,0 0-1 0 0,-1 0 0 0 0,1 0 0 0 0,0 0 0 0 0,0 0 0 0 0,-1 0 0 0 0,1 0 0 0 0,0 0 1 0 0,0 0-1 0 0,0 0 0 0 0,0 0 0 0 0,0-1 0 0 0,1 1 3 0 0,2 1-6 0 0,-3-1 6 0 0,0-1 0 0 0,-1 0 0 0 0,1 0-1 0 0,0 1 1 0 0,-1-1 0 0 0,1 0 0 0 0,-1 1 0 0 0,1-1 0 0 0,0 1-1 0 0,-1-1 1 0 0,1 1 0 0 0,-1-1 0 0 0,1 1 0 0 0,-1-1-1 0 0,0 1 1 0 0,1-1 0 0 0,-1 1 0 0 0,0-1 0 0 0,1 1-1 0 0,-1 0 1 0 0,0-1 0 0 0,1 1 0 0 0,1 4 0 0 0,11 12 0 0 0,-12-16 0 0 0,1 0 0 0 0,-1 0 0 0 0,0 0 0 0 0,0 1 0 0 0,1-1 0 0 0,-1 1 0 0 0,0-1 0 0 0,-1 1 0 0 0,1-1 0 0 0,0 1 0 0 0,0-1 0 0 0,-1 1 0 0 0,1 0 0 0 0,0-1 0 0 0,-1 1 0 0 0,0 0 0 0 0,1 0 0 0 0,-1-1 0 0 0,0 2 0 0 0,0-2 0 0 0,0 1 0 0 0,0 0 0 0 0,1 0 0 0 0,-1 0 0 0 0,0-1 0 0 0,1 1 0 0 0,0 0 0 0 0,-1-1 0 0 0,1 1 0 0 0,0 0 0 0 0,0-1 0 0 0,0 1 0 0 0,0-1 0 0 0,0 1 0 0 0,0-1 0 0 0,0 1 0 0 0,-1-1 0 0 0,1 1 0 0 0,0 0 0 0 0,0-1 0 0 0,-1 1 0 0 0,1 0 0 0 0,-1 0 0 0 0,0-1 0 0 0,0 1 0 0 0,1 0 0 0 0,-1 0 0 0 0,-1 5 0 0 0,1-5 0 0 0,0 0 0 0 0,0 1 0 0 0,0-1 0 0 0,0 0 0 0 0,0 0 0 0 0,1 0 0 0 0,-1 0 0 0 0,1 0 0 0 0,-1 1 0 0 0,1 0 0 0 0,31 60 0 0 0,-22-51-27 0 0,2 0-115 0 0,-8-7 29 0 0,-1-3-100 0 0,0-1 69 0 0,4 0-142 0 0,-4-1 71 0 0,-2 0 53 0 0,1 1-50 0 0,-1 0-31 0 0,1 0-36 0 0,1 1-375 0 0,-1 0 93 0 0,0-1-49 0 0,1 2-716 0 0,-1-1-562 0 0,-2-1-1069 0 0</inkml:trace>
  <inkml:trace contextRef="#ctx0" brushRef="#br0" timeOffset="1880.09">2651 584 6160 0 0,'0'0'133'0'0,"2"0"23"0"0,2 0-94 0 0,12-1 159 0 0,-7-1-153 0 0,7-8-68 0 0,-7 7 21 0 0,-2 3 55 0 0,0 0 115 0 0,3 0 165 0 0,4-3 257 0 0,-5-1-256 0 0,6-5 305 0 0,0 1-28 0 0,-6 3-324 0 0,4 0 270 0 0,-11 1-366 0 0,4-3 148 0 0,17 2 172 0 0,3-7-38 0 0,-10 1-206 0 0,-4 1-85 0 0,-3 1-44 0 0,3-1 1 0 0,3 2-65 0 0,-1-1-31 0 0,-2-1 43 0 0,-1 0-37 0 0,-9 4 0 0 0,-2-7-24 0 0,-1-14-166 0 0,1 27 117 0 0,0 0 0 0 0,0 0 1 0 0,0 0-1 0 0,0 0 0 0 0,0-1 0 0 0,0 1 0 0 0,-1 0 0 0 0,1 0 1 0 0,0 0-1 0 0,0 0 0 0 0,0-1 0 0 0,0 1 0 0 0,0 0 1 0 0,0 0-1 0 0,0 0 0 0 0,0 0 0 0 0,-1-1 0 0 0,1 1 0 0 0,0 0 1 0 0,0 0-1 0 0,0 0 0 0 0,0 0 0 0 0,0 0 0 0 0,-1 0 1 0 0,1 0-1 0 0,0 0 0 0 0,0-1 0 0 0,0 1 0 0 0,-1 0 1 0 0,1 0-1 0 0,0 0 0 0 0,0 0 0 0 0,0 0 0 0 0,0 0 0 0 0,-1 0 1 0 0,1 0 0 0 0,-7-3-5 0 0,2-7 5 0 0,-8 4-12 0 0,-3-7-36 0 0,15 12 48 0 0,0 0-2 0 0,0 0 0 0 0,0-1 1 0 0,0 1-1 0 0,0 0 1 0 0,-1 0-1 0 0,1 0 1 0 0,0 0-1 0 0,0 0 1 0 0,-1 0-1 0 0,1 1 1 0 0,-1-1-1 0 0,1 0 0 0 0,-1 1 1 0 0,1-1-1 0 0,-1 1 1 0 0,1-1-1 0 0,-1 1 1 0 0,0 0 1 0 0,-3 1-14 0 0,-1 0 0 0 0,0 0 0 0 0,1 1 0 0 0,-1 0 0 0 0,1 0 0 0 0,-1 0 0 0 0,1 1 0 0 0,-3 2 14 0 0,-4 4-56 0 0,7-3 7 0 0,0 1 0 0 0,0 0 1 0 0,1 0-1 0 0,-1 1 49 0 0,-6 11-5 0 0,9-17 5 0 0,1 0 0 0 0,-1 1 0 0 0,0-1 0 0 0,1 1 0 0 0,-1 0 0 0 0,1-1 0 0 0,0 1 0 0 0,0 0 0 0 0,0 0 0 0 0,1 0 0 0 0,-1 0 0 0 0,0 0 0 0 0,1 0 0 0 0,0 0 0 0 0,0 0 0 0 0,0 0 0 0 0,-1 5 0 0 0,0 0 0 0 0,0 0 0 0 0,-1 0 0 0 0,0 0 0 0 0,-4 8 0 0 0,6-14 0 0 0,-1 1 0 0 0,0 1 0 0 0,0 0 0 0 0,0-1 0 0 0,1 1 0 0 0,0-1 0 0 0,0 1 0 0 0,0 0 0 0 0,0-1 0 0 0,0 2 0 0 0,1 8 0 0 0,2 8 7 0 0,2-1 105 0 0,-3-15-49 0 0,0 0 0 0 0,-1 0 0 0 0,0 0 0 0 0,0 0 0 0 0,0 5-63 0 0,0 3 204 0 0,4-1-61 0 0,1-2-50 0 0,0 0-39 0 0,5 8-28 0 0,-1 5 3 0 0,-9-22-26 0 0,0 0-1 0 0,0 0 0 0 0,0 0 0 0 0,1 0 0 0 0,-1 0 1 0 0,0 0-1 0 0,1 0 0 0 0,-1-1 0 0 0,0 1 0 0 0,1 0-2 0 0,8 3 3 0 0,3 7 0 0 0,-11-9-5 0 0,0 0 0 0 0,-1-1 0 0 0,1 1 0 0 0,0-1-1 0 0,0 1 1 0 0,0-1 0 0 0,0 0 0 0 0,0 1 0 0 0,2-1 2 0 0,22 5-64 0 0,-13 0 45 0 0,-12-5 19 0 0,1 0 0 0 0,-1 0 0 0 0,1-1 0 0 0,-1 1 1 0 0,1 0-1 0 0,0-1 0 0 0,-1 1 0 0 0,1-1 1 0 0,0 0-1 0 0,-1 1 0 0 0,1-1 0 0 0,0 0 0 0 0,-1 0 1 0 0,1 0-1 0 0,13 0 5 0 0,23 0-5 0 0,-17-3-53 0 0,-6-2-105 0 0,-11 3 105 0 0,-1 1 1 0 0,0 0-1 0 0,1 0 0 0 0,-1 0 1 0 0,0 0-1 0 0,1 1 1 0 0,-1-1-1 0 0,2 1 53 0 0,3 0-162 0 0,-6 0 69 0 0,0 0-34 0 0,0-1-10 0 0,-1 1-33 0 0,1-1-39 0 0,0 0-44 0 0,-1 1-46 0 0,1-1-43 0 0,-1-1-38 0 0,1 1-34 0 0,0 0-121 0 0,0-1-33 0 0,3-4-1252 0 0</inkml:trace>
  <inkml:trace contextRef="#ctx0" brushRef="#br0" timeOffset="2299.8">3329 410 6272 0 0,'0'0'182'0'0,"0"3"-8"0"0,0 4-138 0 0,3-2-42 0 0,4 9 25 0 0,1 7 78 0 0,-3-10 93 0 0,-1-1 33 0 0,-1-2 14 0 0,-2-1 44 0 0,0 2 96 0 0,0 0 58 0 0,2-1-67 0 0,1-2-54 0 0,2-1-42 0 0,-5-3-201 0 0,1-1 0 0 0,0 1 1 0 0,-1 0-1 0 0,0 0 0 0 0,1 0 1 0 0,-1 0-1 0 0,0 0 0 0 0,0 0 0 0 0,0 0 1 0 0,0 1-72 0 0,1 14 326 0 0,-2-9-173 0 0,0 0 43 0 0,1-2-32 0 0,2 0 37 0 0,2 2 42 0 0,-4-7-203 0 0,0 0 1 0 0,-1 1-1 0 0,1-1 0 0 0,0 1 1 0 0,0-1-1 0 0,-1 1 0 0 0,1-1 1 0 0,-1 1-1 0 0,1 0 0 0 0,-1-1 1 0 0,0 1-1 0 0,1 0 0 0 0,-1-1 1 0 0,0 1-41 0 0,2 9 188 0 0,4 2 15 0 0,0-1 0 0 0,-4-1-15 0 0,-2 18 487 0 0,0-26-316 0 0,0-3 7 0 0,0 0 29 0 0,0 0 12 0 0,0 0 1 0 0,0 0-173 0 0,0 0-108 0 0,0 0-37 0 0,0 0-6 0 0,0 0 9 0 0,0 0-18 0 0,0 0-5 0 0,0 0-4 0 0,0 0-2 0 0,0-3 0 0 0,0-61 202 0 0,0 41-213 0 0,0 3-53 0 0,0 16 0 0 0,0 0 0 0 0,0 1 0 0 0,1-1 0 0 0,0 1 0 0 0,-1-1 0 0 0,1 1 0 0 0,0 0 0 0 0,1-1 0 0 0,-1 1 0 0 0,5-12 0 0 0,-3 2-1 0 0,2-3-20 0 0,5-3-50 0 0,11-15-90 0 0,-14 21 70 0 0,-1 0-33 0 0,-2 7 67 0 0,0 1-1 0 0,0 0 1 0 0,0 0-1 0 0,1 1 1 0 0,-1-1-1 0 0,3 0 58 0 0,6-8-137 0 0,1 4 10 0 0,2 4 41 0 0,19 3-16 0 0,-21 3 70 0 0,-13-1 28 0 0,1 0 1 0 0,-1 0-1 0 0,0 0 1 0 0,1 0-1 0 0,-1 0 1 0 0,0 1-1 0 0,1-1 1 0 0,-1 0-1 0 0,0 1 1 0 0,0 0-1 0 0,1-1 0 0 0,-1 1 1 0 0,1 0 3 0 0,-1 0-1 0 0,1 1 0 0 0,-1-1 1 0 0,1 1-1 0 0,-1 0 0 0 0,1 0 0 0 0,-1 0 0 0 0,0 0 1 0 0,0-1-1 0 0,0 1 0 0 0,0 1 1 0 0,1 0 0 0 0,-1 0 0 0 0,1 0 0 0 0,0 0 0 0 0,0 0 0 0 0,0 0 1 0 0,1 1-1 0 0,-1-2 0 0 0,0 0 0 0 0,0 1 0 0 0,0-1 0 0 0,-1 0 0 0 0,1 1 0 0 0,-1-1 0 0 0,0 1 0 0 0,0 0 0 0 0,0-1 0 0 0,0 1 0 0 0,0 0 0 0 0,0 0 0 0 0,0 2 0 0 0,0-1 0 0 0,1 0 0 0 0,0 0 0 0 0,0 1 0 0 0,0-1 0 0 0,2 3 0 0 0,-3-5 0 0 0,1 0 0 0 0,0 1 0 0 0,-1-1 0 0 0,1 1 0 0 0,-1-1 0 0 0,0 1 0 0 0,0 0 0 0 0,0 0 0 0 0,0 0 0 0 0,0 0 0 0 0,0 0 0 0 0,-1 0 0 0 0,0 0 0 0 0,1 0 0 0 0,-1 0 0 0 0,0 0 0 0 0,0 1 0 0 0,0-1 0 0 0,1 0 0 0 0,-1 1 0 0 0,1-1 0 0 0,0 1 0 0 0,0-1 0 0 0,0 0 0 0 0,1 2 0 0 0,4 10 0 0 0,-1 12 0 0 0,1-14 0 0 0,-5-12 0 0 0,0 1 0 0 0,0-1 0 0 0,0 0 0 0 0,-1 1 0 0 0,1-1 0 0 0,-1 1 0 0 0,1-1 0 0 0,-1 1 0 0 0,1-1 0 0 0,-1 1 0 0 0,0 0 0 0 0,0-1 0 0 0,0 1 0 0 0,0 1 0 0 0,1 0 0 0 0,-1 1 0 0 0,1-1 0 0 0,-1 0 0 0 0,1 1 0 0 0,0-1 0 0 0,0 0 0 0 0,1 0 0 0 0,0 2 0 0 0,2 6 0 0 0,-4-10 0 0 0,1-1 0 0 0,-1 1 0 0 0,0 0 0 0 0,0 0 0 0 0,1 0 0 0 0,-1 0 0 0 0,0 0 0 0 0,1 0 0 0 0,-1 0 0 0 0,1-1 0 0 0,-1 1 0 0 0,1 0 0 0 0,-1 0 0 0 0,1-1 0 0 0,0 1 0 0 0,-1 0 0 0 0,1-1 0 0 0,0 1 0 0 0,0 0 0 0 0,5 4 0 0 0,-1 8 0 0 0,6 0-38 0 0,-8-10-154 0 0,-3-3-61 0 0,1 0-263 0 0,1 0 72 0 0,-1 0 60 0 0,0 0 50 0 0,1 0-217 0 0,1 0-233 0 0,-2 0 419 0 0,0 0-65 0 0,0 0-89 0 0,1 0-1251 0 0,-2 0-1002 0 0</inkml:trace>
  <inkml:trace contextRef="#ctx0" brushRef="#br0" timeOffset="2599.9">4086 0 8144 0 0,'0'0'234'0'0,"0"0"6"0"0,3 0-117 0 0,-2 0-108 0 0,0 0 0 0 0,-1 1 0 0 0,1-1 1 0 0,0 0-1 0 0,0 0 0 0 0,-1 1 0 0 0,1-1 0 0 0,0 0 0 0 0,0 1 0 0 0,-1-1 0 0 0,1 1 1 0 0,0-1-1 0 0,-1 1 0 0 0,1-1 0 0 0,-1 1 0 0 0,1 0 0 0 0,-1-1 0 0 0,1 1 0 0 0,-1 0 1 0 0,1-1-1 0 0,-1 1-15 0 0,12 21 339 0 0,-10-17-247 0 0,0 0-1 0 0,1-1 0 0 0,-1 1 1 0 0,1-1-1 0 0,0 0 0 0 0,1 0-91 0 0,7 12 302 0 0,-7 0-55 0 0,-1-3-70 0 0,8 8 176 0 0,-6 5-62 0 0,0-10-109 0 0,-3-13-140 0 0,-1 0-1 0 0,0 0 1 0 0,0 1 0 0 0,0-1 0 0 0,0 1-1 0 0,-1-1 1 0 0,1 1 0 0 0,-1 0-42 0 0,2 15 236 0 0,5-1-21 0 0,-3-7-80 0 0,-4-11-134 0 0,6 17 275 0 0,-2-3-74 0 0,-2-6-82 0 0,0 0 1 0 0,0 0-1 0 0,-1 0 0 0 0,0 4-120 0 0,-1 13 288 0 0,1-20-231 0 0,0 0-1 0 0,-1 0 1 0 0,2 0-1 0 0,-1 0 0 0 0,2 5-56 0 0,4 14 191 0 0,-6-7-97 0 0,-1-13-75 0 0,1 0-1 0 0,-1 0 1 0 0,1 0 0 0 0,-1-1-1 0 0,1 1 1 0 0,0 0 0 0 0,0 0-1 0 0,1-1 1 0 0,-1 1 0 0 0,1-1-1 0 0,1 3-18 0 0,2 11 98 0 0,-6 13-19 0 0,0-14-28 0 0,1-10-41 0 0,0 1 3 0 0,0 1 32 0 0,0 6 34 0 0,0-4-58 0 0,0-7-4 0 0,0-3-34 0 0,0 0-44 0 0,0 0-92 0 0,0 0-166 0 0,0 2-22 0 0,0 12-3 0 0</inkml:trace>
  <inkml:trace contextRef="#ctx0" brushRef="#br0" timeOffset="2881.35">3960 473 8536 0 0,'0'0'249'0'0,"0"0"-1"0"0,0 0-183 0 0,0-2-38 0 0,0 1-26 0 0,0 1 0 0 0,0-1 0 0 0,0 1 0 0 0,0-1 0 0 0,0 1-1 0 0,0-1 1 0 0,0 1 0 0 0,0-1 0 0 0,0 1 0 0 0,0-1 0 0 0,1 1 0 0 0,-1-1 0 0 0,0 1-1 0 0,0-1 1 0 0,0 1 0 0 0,1 0 0 0 0,-1-1 0 0 0,0 1 0 0 0,1-1 0 0 0,-1 1 0 0 0,0 0 0 0 0,1-1-1 0 0,-1 1 1 0 0,0 0 0 0 0,1-1 0 0 0,-1 1 0 0 0,1 0 0 0 0,-1 0 0 0 0,1-1 0 0 0,-1 1 0 0 0,0 0-1 0 0,1 0 1 0 0,-1 0 0 0 0,1 0 0 0 0,-1 0 0 0 0,1-1 0 0 0,-1 1 0 0 0,1 0 0 0 0,-1 0 0 0 0,1 0-1 0 0,-1 0 1 0 0,1 1-1 0 0,4-4 139 0 0,0-2-56 0 0,-2 2-9 0 0,-1 1 1 0 0,1-1-1 0 0,0 0 0 0 0,-1 1 1 0 0,1 0-1 0 0,1 0 1 0 0,2-2-75 0 0,1 2 77 0 0,0 1-37 0 0,-5 1-19 0 0,0 0 0 0 0,0 0 0 0 0,0-1 0 0 0,0 1 0 0 0,0-1 0 0 0,0 1-1 0 0,0-1 1 0 0,0 0 0 0 0,0 0-21 0 0,3-1 41 0 0,0-1-1 0 0,-1 0 1 0 0,0 0-1 0 0,4-3-40 0 0,12-9 135 0 0,-4 7 8 0 0,5 3 15 0 0,-14 3-94 0 0,1 0 0 0 0,-1 0 0 0 0,0-1 0 0 0,3-1-64 0 0,29-11 229 0 0,1 5-60 0 0,-24 6-113 0 0,13 1 52 0 0,-23 3-83 0 0,0 0-1 0 0,0 0 1 0 0,0-1 0 0 0,4 0-25 0 0,6-4 15 0 0,-9 3-27 0 0,-1 0 0 0 0,1 1-1 0 0,0-1 1 0 0,-1 2 0 0 0,1-1-1 0 0,0 1 13 0 0,4 0-60 0 0,-4 0-86 0 0,-1 0-93 0 0,-3 0 67 0 0,-1 0-41 0 0,0 0-45 0 0,0 0-41 0 0,2 0-405 0 0,1 0-282 0 0,0 0-651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0:50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159 253 5528 0 0,'0'0'124'0'0,"0"0"17"0"0,0 0 11 0 0,0 0 33 0 0,0 0 114 0 0,0 0 48 0 0,0 0 6 0 0,0 0-8 0 0,0 0-55 0 0,-3 0-30 0 0,2 0-246 0 0,-4 0 123 0 0,-11 1 349 0 0,12 1-398 0 0,0 4 45 0 0,3-5-125 0 0,1-1 1 0 0,0 0-1 0 0,0 1 1 0 0,-1-1-1 0 0,1 1 1 0 0,0-1-1 0 0,0 0 0 0 0,-1 1 1 0 0,1-1-1 0 0,-1 0 1 0 0,1 1-1 0 0,0-1 1 0 0,-1 0-1 0 0,1 1 0 0 0,-1-1 1 0 0,1 0-1 0 0,-1 0 1 0 0,1 0-1 0 0,-1 1 1 0 0,1-1-1 0 0,0 0 0 0 0,-1 0 1 0 0,1 0-1 0 0,-1 0 1 0 0,1 0-1 0 0,-1 0 1 0 0,1 0-1 0 0,-1 0 0 0 0,1 0 1 0 0,-1 0-1 0 0,1 0 1 0 0,-1 0-9 0 0,0 0 7 0 0,1-1 1 0 0,-1 1-1 0 0,1 0 1 0 0,-1 0-1 0 0,1 0 1 0 0,-1 0-1 0 0,1 0 1 0 0,-1 0-1 0 0,1 0 1 0 0,-1 0-1 0 0,1 0 0 0 0,-1 0 1 0 0,1 0-1 0 0,-1 0 1 0 0,1 1-1 0 0,-1-1 1 0 0,1 0-1 0 0,0 0 1 0 0,-1 0-1 0 0,1 1 1 0 0,-1-1-1 0 0,1 0 1 0 0,-1 1-1 0 0,1-1 1 0 0,0 0-1 0 0,-1 1 1 0 0,1-1-1 0 0,0 0 1 0 0,-1 1-1 0 0,1-1 1 0 0,0 1-1 0 0,0-1 1 0 0,-1 0-1 0 0,1 1 0 0 0,0-1 1 0 0,0 1-1 0 0,0-1 1 0 0,0 1-1 0 0,0-1 1 0 0,-1 1-1 0 0,1-1 1 0 0,0 1-1 0 0,0-1 1 0 0,0 1-1 0 0,0-1 1 0 0,0 1-1 0 0,1-1 1 0 0,-1 1-1 0 0,0-1-7 0 0,0 2 22 0 0,0 0 0 0 0,0-1-1 0 0,0 1 1 0 0,-1 0 0 0 0,1-1 0 0 0,0 1-1 0 0,-1-1 1 0 0,1 1 0 0 0,-1 0 0 0 0,0-1-22 0 0,-25 31 384 0 0,18-14-157 0 0,0 7-5 0 0,3-8-95 0 0,-6 4 59 0 0,6 6-23 0 0,-1-12-60 0 0,5-12-80 0 0,0 1 1 0 0,0-1-1 0 0,0 0 1 0 0,0 1-1 0 0,0-1 1 0 0,1 0-1 0 0,-1 1 1 0 0,1 1-24 0 0,-2 13 127 0 0,-4-2-38 0 0,0 0 0 0 0,4 2 38 0 0,2-3-47 0 0,0 23 144 0 0,3-17-130 0 0,3-8-24 0 0,-5-12-59 0 0,0 1-1 0 0,0-1 1 0 0,-1 1 0 0 0,1-1 0 0 0,0 1-1 0 0,-1-1 1 0 0,1 1 0 0 0,-1-1 0 0 0,0 1-1 0 0,1-1 1 0 0,-1 1 0 0 0,0-1 0 0 0,0 1-11 0 0,3 12 76 0 0,2-4-50 0 0,0-2-24 0 0,0 3 1 0 0,-5-10 0 0 0,0 0 0 0 0,1 0 0 0 0,-1 0-1 0 0,1 0 1 0 0,-1 0 0 0 0,1 0 0 0 0,-1 0-1 0 0,1 0 1 0 0,0 0 0 0 0,0 0 0 0 0,-1 0-1 0 0,1 0 1 0 0,0 0 0 0 0,0-1 0 0 0,0 1-1 0 0,0 0 1 0 0,0 0 0 0 0,1 0-3 0 0,11 4 11 0 0,-8 5-11 0 0,24 6 53 0 0,-12-12-17 0 0,13-4 102 0 0,-14-1-53 0 0,-4 1-21 0 0,-9 1-39 0 0,0-1-1 0 0,0 0 1 0 0,1 0 0 0 0,-1 0 0 0 0,0 0-1 0 0,0-1 1 0 0,0 1 0 0 0,1-1 0 0 0,-1 0 0 0 0,0 0-25 0 0,5-4 57 0 0,-6 4-44 0 0,-1 0-1 0 0,1 0 1 0 0,-1 1-1 0 0,0-1 1 0 0,1 0-1 0 0,0 0 1 0 0,-1 1 0 0 0,1-1-1 0 0,-1 1 1 0 0,1 0-1 0 0,0-1 1 0 0,-1 1-1 0 0,1 0 1 0 0,0 0-13 0 0,-2 0 3 0 0,1 0 1 0 0,-1 0-1 0 0,1 0 1 0 0,-1 0-1 0 0,1 0 0 0 0,-1 0 1 0 0,1 0-1 0 0,-1 0 1 0 0,1 0-1 0 0,-1 0 0 0 0,1 0 1 0 0,-1 0-1 0 0,1 0 1 0 0,-1-1-1 0 0,1 1 0 0 0,-1 0 1 0 0,1 0-1 0 0,-1-1 1 0 0,1 1-1 0 0,-1 0 0 0 0,0-1 1 0 0,1 1-1 0 0,-1 0 1 0 0,1-1-1 0 0,-1 1 0 0 0,0 0 1 0 0,1-1-1 0 0,-1 1 1 0 0,0-1-4 0 0,8-6 60 0 0,2 4-26 0 0,-9 3-31 0 0,0-1 1 0 0,0 1 0 0 0,0 0 0 0 0,0 0 0 0 0,0-1-1 0 0,0 1 1 0 0,0 0 0 0 0,-1-1 0 0 0,1 1-1 0 0,0-1 1 0 0,0 1 0 0 0,0-1 0 0 0,-1 1-1 0 0,1-1 1 0 0,0 0 0 0 0,-1 1 0 0 0,1-1-1 0 0,-1 0 1 0 0,1 0 0 0 0,0 1 0 0 0,-1-1 0 0 0,0 0-1 0 0,1 0 1 0 0,-1 0 0 0 0,1 0 0 0 0,-1 0-4 0 0,2-2 1 0 0,0 0 1 0 0,0 0-1 0 0,0 0 1 0 0,1 1 0 0 0,-1-1-1 0 0,1 1 1 0 0,1-2-2 0 0,-1 2 2 0 0,0-1-1 0 0,0 0 1 0 0,0 0 0 0 0,0 0 0 0 0,1-4-2 0 0,-3 6 5 0 0,0-1 1 0 0,0 1-1 0 0,-1-1 1 0 0,1 1 0 0 0,-1-1-1 0 0,1 1 1 0 0,-1-1-1 0 0,0 1 1 0 0,0-1-1 0 0,0 0 1 0 0,1 0-6 0 0,-1 1 10 0 0,0-1 0 0 0,0 0 1 0 0,0 1-1 0 0,0-1 0 0 0,1 1 0 0 0,-1-1 1 0 0,1 0-1 0 0,-1 1 0 0 0,1-1 0 0 0,0 1 1 0 0,-1-1-1 0 0,1 1 0 0 0,1-1-10 0 0,-1 0 12 0 0,0 0-1 0 0,0 1 1 0 0,0-1-1 0 0,0 0 1 0 0,-1 0-1 0 0,1 1 1 0 0,0-1-1 0 0,-1 0 1 0 0,1 0-1 0 0,-1 0 1 0 0,0 0-1 0 0,0 0 1 0 0,0-2-12 0 0,1-14 66 0 0,-1-21-45 0 0,0 34-33 0 0,0 0 0 0 0,0-1 1 0 0,-1 1-1 0 0,0 0 1 0 0,0-1 11 0 0,-5-10-13 0 0,5 13 13 0 0,-1 0 0 0 0,1 0 0 0 0,0-1 0 0 0,0 1 0 0 0,1-1 0 0 0,-1 1 0 0 0,1 0 0 0 0,0-2 0 0 0,0 2 0 0 0,0 0 0 0 0,0 1 0 0 0,-1-1 0 0 0,1 0 0 0 0,0 1 0 0 0,-1-1 0 0 0,0 1 0 0 0,1-1 0 0 0,-1 1 0 0 0,0-1 0 0 0,0 1 0 0 0,-1-2 0 0 0,0 2 0 0 0,1 0 0 0 0,0-1 0 0 0,0 1 0 0 0,0-1 0 0 0,1 1 0 0 0,-1-1 0 0 0,1 1 0 0 0,-1-1 0 0 0,1 1 0 0 0,0-1 0 0 0,0 0 0 0 0,0-1 0 0 0,0 1 0 0 0,-1-1 0 0 0,1 1 0 0 0,-1-1 0 0 0,0 1 0 0 0,1 0 0 0 0,-2-1 0 0 0,1 1 0 0 0,-1-1 0 0 0,-3-12 0 0 0,-1-8 0 0 0,-4 14 0 0 0,9 7 0 0 0,0 0 0 0 0,1 0 0 0 0,-1 1 0 0 0,1-1 0 0 0,0 0 0 0 0,0 0 0 0 0,0-1 0 0 0,0-27-12 0 0,1 29-14 0 0,1 4-7 0 0,11 8-22 0 0,-8-8 49 0 0,-4-1 6 0 0,-1-1 0 0 0,1 0 0 0 0,0 0 0 0 0,-1 1-1 0 0,1-1 1 0 0,-1 0 0 0 0,1 1 0 0 0,-1-1 0 0 0,1 1-1 0 0,0-1 1 0 0,-1 1 0 0 0,0-1 0 0 0,1 1 0 0 0,-1-1-1 0 0,1 1 1 0 0,-1-1 0 0 0,1 1 0 0 0,-1 0 0 0 0,0-1-1 0 0,0 1 1 0 0,1-1 0 0 0,-1 2 0 0 0,2 2 0 0 0,9 15 0 0 0,-8-6 0 0 0,-2-9 0 0 0,1 0 0 0 0,-1 0 0 0 0,0-1 0 0 0,1 1 0 0 0,0 0 0 0 0,0 0 0 0 0,0-1 0 0 0,0 1 0 0 0,3 6 0 0 0,-1 0 0 0 0,0 0 0 0 0,0 0 0 0 0,-1 1 0 0 0,-1-1 0 0 0,1 3 0 0 0,1 5 0 0 0,1 14 0 0 0,6-1 13 0 0,-7-13 18 0 0,-2-10-20 0 0,-1-1-1 0 0,2 1 0 0 0,-1-1 0 0 0,1 0 1 0 0,0 1-11 0 0,0-2 14 0 0,-1-1 1 0 0,1 0 0 0 0,-1 1 0 0 0,-1-1 0 0 0,1 1-1 0 0,-1 0 1 0 0,0 0 0 0 0,0-1 0 0 0,-1 6-15 0 0,0-9 4 0 0,0-1 0 0 0,0 1 0 0 0,0 0 0 0 0,1-1 0 0 0,-1 1 1 0 0,0 0-1 0 0,1-1 0 0 0,-1 1 0 0 0,1-1 0 0 0,0 1 0 0 0,-1 0 0 0 0,1-1 0 0 0,0 1 0 0 0,0-1 1 0 0,0 1-5 0 0,4 6 41 0 0,11 24 99 0 0,-13-17-78 0 0,-4-14-58 0 0,1 0-1 0 0,0 0 1 0 0,0 0 0 0 0,0-1-1 0 0,0 1 1 0 0,1 0 0 0 0,-1 0-1 0 0,0 0 1 0 0,0 0 0 0 0,0-1-1 0 0,1 1 1 0 0,-1 0 0 0 0,0 0-1 0 0,1 0 1 0 0,-1 0-4 0 0,11 4 24 0 0,-11-5-20 0 0,1 1 1 0 0,-1 0-1 0 0,0-1 1 0 0,0 1-1 0 0,1 0 1 0 0,-1-1-1 0 0,0 1 0 0 0,0-1 1 0 0,0 1-1 0 0,0 0 1 0 0,1 0-1 0 0,-1-1 1 0 0,0 1-1 0 0,0 0 1 0 0,0-1-5 0 0,0 0 0 0 0,-1 0 1 0 0,1 0 0 0 0,0 1 0 0 0,0-1 0 0 0,0 0 0 0 0,0 0 1 0 0,0 0-1 0 0,0 0 0 0 0,0 0 0 0 0,0 0 0 0 0,0 0 0 0 0,0 0 1 0 0,0 0-1 0 0,0 0 0 0 0,0 1 0 0 0,0-1 0 0 0,0 0 0 0 0,0 0 1 0 0,0 0-1 0 0,0 0 0 0 0,0 0 0 0 0,0 0 0 0 0,1 0 0 0 0,-1 0 1 0 0,0 0-1 0 0,0 0 0 0 0,0 0 0 0 0,0 1 0 0 0,0-1 0 0 0,0 0 1 0 0,0 0-1 0 0,0 0 0 0 0,0 0 0 0 0,0 0 0 0 0,0 0 1 0 0,0 0-1 0 0,0 0 0 0 0,0 0 0 0 0,1 0 0 0 0,-1 0 0 0 0,0 0 1 0 0,0 0-1 0 0,0 0 0 0 0,0 0 0 0 0,0 0 0 0 0,0 0 0 0 0,0 0 1 0 0,0 0-1 0 0,0 0 0 0 0,0 0 0 0 0,1 0 0 0 0,-1 0 0 0 0,0 0 1 0 0,0 0-1 0 0,0 0 0 0 0,0 0 0 0 0,0 0 0 0 0,0 0-1 0 0,1 0 1 0 0,0 0 0 0 0,-1 0 0 0 0,1 0 0 0 0,0 0 0 0 0,-1 0 0 0 0,1 0-1 0 0,0 0 1 0 0,-1 1 0 0 0,1-1 0 0 0,0 0 0 0 0,-1 0 0 0 0,1 1 0 0 0,-1-1 0 0 0,1 0 0 0 0,0 1-1 0 0,1 2-31 0 0,-2 0-78 0 0,0-1-83 0 0,0-1 52 0 0,0 0-35 0 0,0 0-38 0 0,0-1-36 0 0,0 1-343 0 0,0-1 77 0 0,0 1-50 0 0,0-1-673 0 0,0 0-538 0 0,0 0-1021 0 0</inkml:trace>
  <inkml:trace contextRef="#ctx0" brushRef="#br0" timeOffset="685.45">1058 316 5152 0 0,'0'0'116'0'0,"0"0"17"0"0,0 0 10 0 0,-2 0-23 0 0,-7 0-200 0 0,2 0 63 0 0,1 0 53 0 0,0 0 46 0 0,1 0 54 0 0,1 0 35 0 0,-13 0 756 0 0,10 0-693 0 0,-6 3 199 0 0,3 2-99 0 0,2 0-105 0 0,-6 0 238 0 0,9 6-3 0 0,-8-6-22 0 0,-6 10-23 0 0,14-11-308 0 0,1 0 0 0 0,0 0 0 0 0,1 1 0 0 0,-1-1 0 0 0,-2 5-111 0 0,2 0 185 0 0,-1 0-36 0 0,-4 7-7 0 0,0 6-22 0 0,5-12-50 0 0,-1 3 40 0 0,-6 5 30 0 0,6 8-18 0 0,-1-10-42 0 0,5-13-62 0 0,-1 0 0 0 0,1 1 0 0 0,0-1 1 0 0,0 0-1 0 0,1 1 0 0 0,-1-1 0 0 0,1 1 1 0 0,0 1-19 0 0,0 16 102 0 0,0-17-79 0 0,1 1-1 0 0,-1 0 1 0 0,1 0-1 0 0,0 0 0 0 0,1 0 1 0 0,-1-1-1 0 0,2 4-22 0 0,6 11 101 0 0,-6-13-71 0 0,6 11 14 0 0,-7-13-43 0 0,0 0 0 0 0,1 0 0 0 0,0 0 0 0 0,0 0 1 0 0,1 1-2 0 0,3 2 6 0 0,-5-4 2 0 0,1-1 1 0 0,-1 1-1 0 0,1-1 1 0 0,0 1-1 0 0,0-1 1 0 0,0 0-1 0 0,0 0 1 0 0,1 0-9 0 0,10 1 2 0 0,65-3 122 0 0,-77 0-124 0 0,-1 0 0 0 0,1 0 0 0 0,0 0 0 0 0,-1-1 0 0 0,1 1 0 0 0,0-1 0 0 0,-1 1 0 0 0,1-1 0 0 0,-1 0 0 0 0,1 1 0 0 0,-1-1 0 0 0,1 0 0 0 0,-1 0 0 0 0,1 0 0 0 0,6-4 0 0 0,-1 2 0 0 0,18-13-20 0 0,-23 15 9 0 0,-1 0 0 0 0,1-1 0 0 0,-1 0 0 0 0,1 1 1 0 0,-1-1-1 0 0,0 0 0 0 0,0 0 0 0 0,0 0 11 0 0,23-53-1088 0 0,-20 44 896 0 0,0 1 41 0 0,-2 0-119 0 0,-2 1-34 0 0,0 8 236 0 0,0 0-1 0 0,0-1 1 0 0,0 1 0 0 0,1-1 0 0 0,-1 1-1 0 0,0 0 1 0 0,0-1 0 0 0,1 1-1 0 0,-1-1 1 0 0,1 0 68 0 0,2-3-217 0 0,2-5-126 0 0,-2 1 46 0 0,-1-1 42 0 0,-4 0 38 0 0,-4-5-109 0 0,2 2 88 0 0,1-9-40 0 0,2 9 136 0 0,-6-14-245 0 0,1 8 175 0 0,4 9 159 0 0,2 0 51 0 0,-1 2 0 0 0,0 0 0 0 0,0 1-1 0 0,0-1 1 0 0,-1 0 0 0 0,-1 1-1 0 0,1-1 3 0 0,-6-17-14 0 0,-2-7-39 0 0,-6-28-14 0 0,13 43 35 0 0,2 4-34 0 0,0-4-72 0 0,-5 1-22 0 0,5 13 122 0 0,-1 0 0 0 0,1-1 1 0 0,0 1-1 0 0,1 0 0 0 0,-1-1 0 0 0,0 1 1 0 0,1-1-1 0 0,0-1 38 0 0,0-14-219 0 0,0-1 81 0 0,-3-4 48 0 0,-7 6 1 0 0,7 2 16 0 0,3 15 204 0 0,0 0-42 0 0,0-1-17 0 0,0 2-101 0 0,0-1-57 0 0,0 0-325 0 0,0 0 309 0 0,0 0 97 0 0,0 1 42 0 0,0-1 51 0 0,0-1 58 0 0,0 1 40 0 0,0-1 59 0 0,0 0 64 0 0,0 0 71 0 0,0-1 75 0 0,0 0 81 0 0,0-1 87 0 0,0 0 94 0 0,3 4-587 0 0,-3 0-125 0 0,0 0 0 0 0,1 0-1 0 0,-1 0 1 0 0,1 0 0 0 0,-1 0-1 0 0,1 0 1 0 0,-1 0 0 0 0,0 0-1 0 0,1 0 1 0 0,-1 0-1 0 0,1 1 1 0 0,-1-1 0 0 0,1 0-1 0 0,-1 0 1 0 0,0 0 0 0 0,1 0-1 0 0,-1 1 1 0 0,1-1 0 0 0,-1 0-1 0 0,0 0 1 0 0,1 1 0 0 0,-1-1-1 0 0,0 0 1 0 0,1 1-1 0 0,-1-1 1 0 0,0 0 0 0 0,0 1-1 0 0,1-1 1 0 0,-1 0 0 0 0,0 1-1 0 0,0-1 1 0 0,0 1 0 0 0,0-1-1 0 0,1 0 1 0 0,-1 1-1 0 0,0-1 1 0 0,0 1 0 0 0,0-1-1 0 0,0 1 1 0 0,0-1 0 0 0,0 0-1 0 0,0 1 1 0 0,0-1 0 0 0,0 1-1 0 0,0-1 1 0 0,0 1 0 0 0,-1-1-5 0 0,1 2 16 0 0,1 0 0 0 0,-1 0 0 0 0,0 0 0 0 0,0-1 1 0 0,1 1-1 0 0,-1 0 0 0 0,1 0 0 0 0,-1-1 0 0 0,1 2-16 0 0,20 35 335 0 0,-1-2 61 0 0,-11-17-151 0 0,-1 1 41 0 0,-3 6-38 0 0,6-5 34 0 0,-6 8 20 0 0,1-14-156 0 0,0 3 60 0 0,-5 2 22 0 0,1-6-162 0 0,0 1 1 0 0,0-1 0 0 0,1 1-1 0 0,1 1-66 0 0,-2-11 25 0 0,-2 1-1 0 0,1-1 0 0 0,-1 1 1 0 0,0 3-25 0 0,0-3 25 0 0,0-1 0 0 0,1 1 1 0 0,-1-1-1 0 0,2 5-25 0 0,2 4 54 0 0,3 22 98 0 0,-5-5 37 0 0,-1-23-131 0 0,0 0 0 0 0,0 0 0 0 0,1 0 0 0 0,0 0 0 0 0,3 8-58 0 0,-4-14 15 0 0,0 3 49 0 0,1 0 1 0 0,-2 0-1 0 0,1 0 0 0 0,0 0 1 0 0,-1 0-1 0 0,0 3-64 0 0,-1 16 183 0 0,0-7-116 0 0,1 14 128 0 0,2-25-115 0 0,9 7-50 0 0,-9 0 42 0 0,-2-10 7 0 0,0-3-39 0 0,0 0-83 0 0,0 0-78 0 0,0 0-77 0 0,0 0 57 0 0,0 0-33 0 0,0 0-36 0 0,0 0-33 0 0,0 0-333 0 0,0 0 78 0 0,0 0-46 0 0,0 0-641 0 0,0 0-507 0 0,0 0-960 0 0</inkml:trace>
  <inkml:trace contextRef="#ctx0" brushRef="#br0" timeOffset="1139.29">1516 379 7136 0 0,'0'0'165'0'0,"0"0"22"0"0,0 0 6 0 0,0 0 42 0 0,0 0-97 0 0,0 0 112 0 0,0 0 207 0 0,0 0 14 0 0,0 1-199 0 0,0 1-123 0 0,-1 6 7 0 0,1 3-51 0 0,0-9-87 0 0,0 1 1 0 0,0-1-1 0 0,0 1 1 0 0,0-1-1 0 0,0 1 0 0 0,1-1 1 0 0,0 1-1 0 0,-1-1 1 0 0,1 1-19 0 0,4 6 46 0 0,1 1 31 0 0,-3 3 41 0 0,-2 3 15 0 0,6 2-26 0 0,-2-7-44 0 0,0 6 72 0 0,-4-13-100 0 0,1 0 1 0 0,-1 0-1 0 0,0 0 0 0 0,1 0 0 0 0,0-1 0 0 0,2 4-35 0 0,9 17 226 0 0,-7-2-57 0 0,-4-14-98 0 0,0-1 0 0 0,1 0 0 0 0,3 7-71 0 0,1 1 76 0 0,17 30 108 0 0,-21-41-155 0 0,0 1-1 0 0,-1-1 0 0 0,0 1 0 0 0,0 0 0 0 0,0-1 1 0 0,0 3-29 0 0,-1-2 26 0 0,1 0 1 0 0,0 0 0 0 0,0-1-1 0 0,0 1 1 0 0,1-1 0 0 0,1 2-27 0 0,2 3 39 0 0,-2-3-5 0 0,0-1 0 0 0,0 1-1 0 0,-1-1 1 0 0,0 1 0 0 0,2 5-34 0 0,0 15 110 0 0,8 0 104 0 0,0 1 14 0 0,-9-2-76 0 0,-5-15-57 0 0,-2-1 52 0 0,-2-1-26 0 0,0 2 54 0 0,2 4 47 0 0,1-1-11 0 0,-4-3-77 0 0,1-2-58 0 0,3-3-36 0 0,1-4-30 0 0,1 0-1 0 0,0-1 0 0 0,0 1 1 0 0,-1 0-1 0 0,1-1 0 0 0,0 1 1 0 0,-1-1-1 0 0,1 1 0 0 0,-1-1 1 0 0,1 1-1 0 0,-1-1 0 0 0,1 1 1 0 0,-1-1-1 0 0,1 1 1 0 0,-1-1-1 0 0,1 1 0 0 0,-1-1 1 0 0,0 0-1 0 0,1 1 0 0 0,-1-1 1 0 0,0 0-1 0 0,0 0-9 0 0,-3 3 37 0 0,-20 10 131 0 0,0 0-75 0 0,21-12-84 0 0,1 0 1 0 0,-1 0-1 0 0,0-1 1 0 0,0 1 0 0 0,0-1-1 0 0,0 0 1 0 0,0 0-1 0 0,0 0 1 0 0,0 0-1 0 0,-2-1-9 0 0,-11 1 24 0 0,8 0-7 0 0,5 1-13 0 0,0-1 1 0 0,0 0 0 0 0,0 0 0 0 0,0 0 0 0 0,0 0 0 0 0,0 0 0 0 0,0-1 0 0 0,0 1-1 0 0,0-1 1 0 0,0 0 0 0 0,0 0-5 0 0,-16-9 30 0 0,6 6-49 0 0,-3 0-39 0 0,0-7-35 0 0,13 7 61 0 0,-1 1-1 0 0,0 0 1 0 0,0-1-1 0 0,-1 2 1 0 0,1-1 0 0 0,-1 0-1 0 0,1 1 1 0 0,-1 0-1 0 0,-1-1 33 0 0,0 1-149 0 0,1 0 41 0 0,-1-1-8 0 0,-3-6-83 0 0,7 5 86 0 0,0-1-56 0 0,-1-2-63 0 0,-1 0-86 0 0,-9-20-200 0 0</inkml:trace>
  <inkml:trace contextRef="#ctx0" brushRef="#br0" timeOffset="1386.89">1453 142 9760 0 0,'0'0'284'0'0,"0"0"1"0"0,0 0-223 0 0,0 0-11 0 0,0 0-46 0 0,0 0-67 0 0,0 0-63 0 0,0 0-91 0 0,0 0-108 0 0,0 0-96 0 0,0 0 53 0 0,1 0-37 0 0,0 0-481 0 0,4 0-387 0 0,3 0-732 0 0</inkml:trace>
  <inkml:trace contextRef="#ctx0" brushRef="#br0" timeOffset="1855.09">2052 348 5792 0 0,'0'0'166'0'0,"0"-3"-6"0"0,-2-10-126 0 0,-5 4-17 0 0,3 5 44 0 0,2 2 67 0 0,1 1 146 0 0,1-2 240 0 0,0-7 20 0 0,0 10-525 0 0,0 0 0 0 0,0 0 0 0 0,1 0 0 0 0,-1-1 0 0 0,0 1 1 0 0,0 0-1 0 0,0 0 0 0 0,0 0 0 0 0,0 0 0 0 0,0 0 0 0 0,0 0 1 0 0,0 0-1 0 0,0 0 0 0 0,0 0 0 0 0,0 0 0 0 0,0-1 0 0 0,0 1 0 0 0,0 0 1 0 0,-1 0-1 0 0,1 0 0 0 0,0 0 0 0 0,0 0 0 0 0,0 0 0 0 0,0 0 0 0 0,0 0 1 0 0,0 0-1 0 0,0 0 0 0 0,0 0 0 0 0,0 0 0 0 0,0-1 0 0 0,0 1 0 0 0,0 0 1 0 0,0 0-1 0 0,0 0 0 0 0,0 0 0 0 0,0 0 0 0 0,-1 0 0 0 0,1 0 0 0 0,0 0 1 0 0,0 0-1 0 0,0 0 0 0 0,0 0 0 0 0,0 0 0 0 0,0 0 0 0 0,0 0 0 0 0,0 0 1 0 0,0 0-1 0 0,0 0 0 0 0,-1 0 0 0 0,1 0 0 0 0,0 0 0 0 0,0 0 0 0 0,0 0 1 0 0,0 0-1 0 0,0 0 0 0 0,0 0 0 0 0,0 0-9 0 0,-11 0 461 0 0,9 0-21 0 0,-1 0-6 0 0,-2 0-189 0 0,-5 0 2 0 0,-1 0-59 0 0,1 0-72 0 0,4 3-88 0 0,1 7 106 0 0,-6-4 130 0 0,6 4 59 0 0,-6-5 12 0 0,8 0-168 0 0,0 1-56 0 0,-1 1-44 0 0,1 0-34 0 0,1-3-22 0 0,-19 44 0 0 0,10-30 5 0 0,6 8 48 0 0,-1-10-43 0 0,5-13-11 0 0,-1 0 1 0 0,1 1 0 0 0,0-1 0 0 0,0 0 0 0 0,1 1 0 0 0,-1-1 0 0 0,1 1 0 0 0,0 1-11 0 0,0 31 156 0 0,0 41 108 0 0,0-76-258 0 0,0 1 1 0 0,0 0 0 0 0,0-1 0 0 0,1 1 0 0 0,-1 0 0 0 0,0-1-1 0 0,1 1 1 0 0,0-1 0 0 0,-1 1 0 0 0,1-1 0 0 0,0 1 0 0 0,0-1 0 0 0,0 1-1 0 0,0-1-6 0 0,4 7 22 0 0,0 5-1 0 0,2-8 10 0 0,-7-5-30 0 0,1 1 0 0 0,-1-1 0 0 0,0 0 0 0 0,1 0 0 0 0,-1 0 0 0 0,0 1 0 0 0,1-1 0 0 0,-1 0 0 0 0,0 0 0 0 0,1 1 1 0 0,-1-1-1 0 0,0 0 0 0 0,1 1 0 0 0,-1-1 0 0 0,0 0 0 0 0,0 1 0 0 0,0-1 0 0 0,1 1 0 0 0,-1-1 0 0 0,0 0 0 0 0,0 1 0 0 0,0-1 1 0 0,0 1-1 0 0,0-1 0 0 0,0 0 0 0 0,0 1 0 0 0,0-1 0 0 0,0 1 0 0 0,0-1 0 0 0,0 1 0 0 0,0-1-1 0 0,0 3 60 0 0,3-3 39 0 0,-1 0-80 0 0,0 1-1 0 0,0-1 1 0 0,0 1-1 0 0,0 0 1 0 0,0-1-1 0 0,0 1 1 0 0,-1 0 0 0 0,2 1-19 0 0,5 1 74 0 0,-3-11 48 0 0,8 3 46 0 0,1-5 22 0 0,-12 7-50 0 0,1 2-51 0 0,0 0-32 0 0,1 1-32 0 0,0 0-10 0 0,-2-1 23 0 0,0 0-30 0 0,-1 0-1 0 0,1 0 1 0 0,-1-1 0 0 0,1 1 0 0 0,-1-1 0 0 0,1 1 0 0 0,-1-1 0 0 0,0 0 0 0 0,0 0 0 0 0,0 1 0 0 0,0-1 0 0 0,0 0 0 0 0,0-1-8 0 0,0 0 11 0 0,1 0 1 0 0,0 0-1 0 0,0 0 1 0 0,0 0-1 0 0,0 0 1 0 0,1 0-12 0 0,0-1 2 0 0,0-1 0 0 0,1 1-1 0 0,-1 0 1 0 0,-1-1 0 0 0,1 0 0 0 0,-1 0 0 0 0,0 0 0 0 0,1-1-2 0 0,6-14-15 0 0,0-3-53 0 0,-5 1 56 0 0,-4 19 12 0 0,0 0 0 0 0,0 1 0 0 0,0-1 0 0 0,1 0 0 0 0,-1 0 0 0 0,1 1 0 0 0,-1-1 0 0 0,1 0 0 0 0,0 1 0 0 0,0-1 0 0 0,1 1 0 0 0,-1-1 0 0 0,0 1 0 0 0,0 0 0 0 0,0-1 0 0 0,0 1 0 0 0,0 0 0 0 0,0 0 0 0 0,-1-1 0 0 0,1 1 0 0 0,-1-1 0 0 0,1 1 0 0 0,-1 0 0 0 0,0-1 0 0 0,0 0 0 0 0,-1-4 0 0 0,1 5 0 0 0,0 0 0 0 0,0 0 0 0 0,0-1 0 0 0,0 1 0 0 0,0 0 0 0 0,1 0 0 0 0,-1 0 0 0 0,1 0 0 0 0,-1 0 0 0 0,1-1 0 0 0,10-13 0 0 0,-9 3 14 0 0,-2 10 58 0 0,3 6-4 0 0,-1-1-66 0 0,-1 0-1 0 0,0 0 0 0 0,1 0 1 0 0,-1 0-1 0 0,0 0 1 0 0,0 0-1 0 0,0 1 1 0 0,-1-1-1 0 0,1 0 0 0 0,0 1 1 0 0,-1 1-2 0 0,4 10-2 0 0,2-2 2 0 0,-5-10 0 0 0,0-1 0 0 0,0 1 0 0 0,-1-1 0 0 0,1 1 0 0 0,0-1 0 0 0,-1 1 0 0 0,1 0 0 0 0,-1-1 0 0 0,1 1 0 0 0,-1 0 0 0 0,0-1 0 0 0,0 1 0 0 0,0 0 0 0 0,0 0 0 0 0,4 22-34 0 0,11 16-85 0 0,-5-15 48 0 0,-3-1 2 0 0,-1-3 68 0 0,2 7 75 0 0,8 12 108 0 0,-14-35-173 0 0,1-2-6 0 0,21 21 9 0 0,-13-13 15 0 0,-6-5-50 0 0,1 0-50 0 0,0 0-69 0 0,-1-1-89 0 0,-1-2 17 0 0,0 0-54 0 0,-1 0-61 0 0,0-2-66 0 0,-1 0 88 0 0,-1 0-46 0 0,1-1-40 0 0,-1 0-35 0 0,1 1-125 0 0,0-1-35 0 0,4 0-1296 0 0</inkml:trace>
  <inkml:trace contextRef="#ctx0" brushRef="#br0" timeOffset="2155.16">2636 221 8864 0 0,'0'0'200'0'0,"0"0"33"0"0,0-2 14 0 0,0 1-234 0 0,0 0 1 0 0,0 1 0 0 0,0-1 0 0 0,0 0 0 0 0,0 1-1 0 0,0-1 1 0 0,0 0 0 0 0,-1 1 0 0 0,1-1-1 0 0,0 0 1 0 0,0 1 0 0 0,-1-1 0 0 0,1 0 0 0 0,0 1-1 0 0,-1-1-13 0 0,1 1 3 0 0,-1-1 0 0 0,0 1 0 0 0,0 0 0 0 0,0-1 0 0 0,1 1 0 0 0,-1 0 0 0 0,0 0 0 0 0,0 0 0 0 0,0-1 0 0 0,0 1 0 0 0,0 0 0 0 0,1 0 0 0 0,-1 0 0 0 0,-1 1-3 0 0,-18-1 40 0 0,8 2 61 0 0,11-2-85 0 0,1 0 1 0 0,-1 1-1 0 0,1-1 1 0 0,-1 0-1 0 0,0 0 1 0 0,1 1-1 0 0,-1-1 1 0 0,1 0-1 0 0,-1 1 1 0 0,1-1-1 0 0,-1 1 1 0 0,1-1-1 0 0,-1 0 1 0 0,1 1-1 0 0,0-1 1 0 0,-1 1-1 0 0,1 0-16 0 0,-4 3 115 0 0,2-1 84 0 0,1-1-72 0 0,0 1-46 0 0,1 1-42 0 0,0 0-9 0 0,-1-2 32 0 0,-12 14 177 0 0,12-15-208 0 0,-1 1 0 0 0,1 0 0 0 0,-1-1 0 0 0,1 1 0 0 0,-1 0 0 0 0,1 0 0 0 0,0 0 0 0 0,0 0-31 0 0,-3 16 223 0 0,4-13-165 0 0,-1 0 0 0 0,0 1 1 0 0,0-1-1 0 0,0 0 0 0 0,-2 4-58 0 0,-3 11 131 0 0,3 1-41 0 0,3-15-58 0 0,0-1 0 0 0,-1 1 0 0 0,0-1 0 0 0,-1 1 1 0 0,1-1-1 0 0,-1 2-32 0 0,0-2 36 0 0,0 0-1 0 0,1 1 1 0 0,0-1 0 0 0,0 0 0 0 0,0 1 0 0 0,1 1-36 0 0,-1 8 73 0 0,1-8-34 0 0,0-1-1 0 0,0 1 0 0 0,0-1 1 0 0,1 0-1 0 0,0 1 1 0 0,0 0-39 0 0,5 5 92 0 0,-5-10-81 0 0,0-1 0 0 0,0 1 0 0 0,0-1 0 0 0,0 1 0 0 0,-1-1-1 0 0,1 1 1 0 0,-1-1 0 0 0,1 1 0 0 0,-1 0 0 0 0,0-1 0 0 0,0 1 0 0 0,0 0 0 0 0,0 0 0 0 0,0-1-11 0 0,2 15 43 0 0,-1-10-15 0 0,1 0-1 0 0,-1-1 1 0 0,1 0-1 0 0,1 1 1 0 0,-1-1 0 0 0,2 2-28 0 0,11 14 44 0 0,3-5 10 0 0,11-1-1 0 0,-17-9-73 0 0,-5-3-78 0 0,0 0-76 0 0,-1-2-114 0 0,0 1-134 0 0,0-1-119 0 0,-1-1 71 0 0,-1 0-47 0 0,4 0-613 0 0,0 0-492 0 0,2 0-933 0 0</inkml:trace>
  <inkml:trace contextRef="#ctx0" brushRef="#br0" timeOffset="2539.23">2888 663 6296 0 0,'0'0'184'0'0,"3"0"-6"0"0,19 0-134 0 0,-8-2 61 0 0,1-4 175 0 0,-6 1-158 0 0,23 0 403 0 0,-26 2-443 0 0,24-14 413 0 0,-19 8-318 0 0,-2 1-51 0 0,6 0 156 0 0,-1 0 37 0 0,-4 0-134 0 0,53-55 1207 0 0,-56 54-1207 0 0,1-5 150 0 0,1-1-29 0 0,-2 6-176 0 0,1-1 6 0 0,1-6 116 0 0,-2 3-56 0 0,-2 7-103 0 0,-1 1 36 0 0,-3-3-93 0 0,-1 3-12 0 0,11-11 42 0 0,-8 0-13 0 0,-3 11-46 0 0,0 3-5 0 0,-14-22 10 0 0,9 10 42 0 0,-5 9 10 0 0,6-2-25 0 0,4 7-38 0 0,0 0 0 0 0,0 0 1 0 0,0-1-1 0 0,0 1 0 0 0,0 0 0 0 0,0 0 0 0 0,0 0 1 0 0,0-1-1 0 0,0 1 0 0 0,0 0 0 0 0,0 0 0 0 0,0 0 1 0 0,0 0-1 0 0,0-1 0 0 0,0 1 0 0 0,0 0 0 0 0,-1 0 1 0 0,1 0-1 0 0,0 0 0 0 0,0 0 0 0 0,0-1 0 0 0,0 1 1 0 0,0 0-1 0 0,-1 0 0 0 0,1 0 0 0 0,0 0 0 0 0,0 0 1 0 0,0 0-1 0 0,0 0 0 0 0,-1 0 0 0 0,1 0 0 0 0,0 0 1 0 0,0-1-1 0 0,0 1 0 0 0,0 0 0 0 0,-1 0-1 0 0,-25-1 46 0 0,25 1-46 0 0,1 0 0 0 0,-1 0 0 0 0,1 0 0 0 0,-1-1 0 0 0,0 1 0 0 0,1 0 0 0 0,-1 0 0 0 0,1 0 0 0 0,-1 0 0 0 0,1 1 0 0 0,-1-1 0 0 0,1 0 0 0 0,-1 0 0 0 0,1 0 0 0 0,-1 0 0 0 0,1 0 0 0 0,0 1 0 0 0,-1-1 0 0 0,1 0 0 0 0,-1 0 0 0 0,1 1 0 0 0,-1-1 0 0 0,1 0 0 0 0,0 1 0 0 0,-1-1 0 0 0,1 0 0 0 0,0 1 0 0 0,-1-1 0 0 0,1 1 0 0 0,0-1 0 0 0,-1 0 0 0 0,1 1 0 0 0,0-1 0 0 0,0 1 0 0 0,0-1 0 0 0,-1 1 0 0 0,1-1 0 0 0,0 1 0 0 0,-3 6 0 0 0,-8 15 0 0 0,10-20 0 0 0,1 0 0 0 0,-1 0 0 0 0,0 0 0 0 0,0-1 0 0 0,0 1 0 0 0,0 0 0 0 0,0-1 0 0 0,-1 1 0 0 0,1-1 0 0 0,-1 2 0 0 0,-4 2 0 0 0,4-3-3 0 0,1 0 1 0 0,-1 0 0 0 0,1 0 0 0 0,0 0 0 0 0,-1 0 0 0 0,1 0-1 0 0,0 0 1 0 0,0 1 0 0 0,0-1 0 0 0,0 0 0 0 0,1 1 0 0 0,-1-1-1 0 0,1 1 1 0 0,-1-1 2 0 0,0 7-16 0 0,1 1 0 0 0,0-1 1 0 0,1 4 15 0 0,-1 10-10 0 0,0-4 34 0 0,0 29 125 0 0,0-45-139 0 0,0 0 1 0 0,1 0-1 0 0,-1 0 1 0 0,1 0-1 0 0,0 0 1 0 0,0-1-1 0 0,0 1 1 0 0,0 0-1 0 0,1-1 1 0 0,-1 1-1 0 0,0 0 1 0 0,1-1-1 0 0,0 0 1 0 0,0 1-11 0 0,0-1 16 0 0,-1 0 0 0 0,1 0 0 0 0,-1 0 1 0 0,0 0-1 0 0,1 0 0 0 0,-1 0 0 0 0,0 0 1 0 0,0 0-1 0 0,0 1 0 0 0,-1-1 0 0 0,1 0 1 0 0,0 3-17 0 0,3 7 85 0 0,9-1 67 0 0,-7-4-78 0 0,0 2-58 0 0,1 3-48 0 0,7 4-68 0 0,-13-15 86 0 0,1 1 1 0 0,0-1-1 0 0,0 0 1 0 0,0 1 0 0 0,0-1-1 0 0,0 0 1 0 0,0 0-1 0 0,1 0 14 0 0,11 2-44 0 0,24-3 283 0 0,-12 0-176 0 0,-4 0-109 0 0,-11 0-20 0 0,0 0-33 0 0,3-3-21 0 0,-4-3-91 0 0,-2 1-6 0 0,-2 2-18 0 0,3-1-30 0 0,-5 2 125 0 0,0 0-60 0 0,-1 0-85 0 0,0 1 16 0 0,-1 0-68 0 0,0 0 47 0 0,0 0-38 0 0,1 1-431 0 0,0-1-285 0 0,3 1-673 0 0</inkml:trace>
  <inkml:trace contextRef="#ctx0" brushRef="#br0" timeOffset="2955.15">3630 316 6296 0 0,'0'0'184'0'0,"0"3"-6"0"0,0 1-146 0 0,-1-2-31 0 0,1 0-1 0 0,0 1 1 0 0,0-1 0 0 0,0 0-1 0 0,1 1 1 0 0,-1-1 0 0 0,1 0-1 0 0,-1 1 1 0 0,1 1-1 0 0,-1-4 0 0 0,6 11 35 0 0,1 2 72 0 0,0-1 76 0 0,0-4 78 0 0,-6-6-4 0 0,0-1-47 0 0,0 0-42 0 0,-1 1-38 0 0,1-1-15 0 0,-1 1-36 0 0,0-1-22 0 0,0 2-14 0 0,0 0 39 0 0,1 0 71 0 0,5 7 228 0 0,0 0-88 0 0,1 0-55 0 0,0 4 63 0 0,-2-1 72 0 0,0-3-70 0 0,-3-7-156 0 0,1 1 0 0 0,0 0 0 0 0,0-1 0 0 0,0 0 0 0 0,2 2-147 0 0,0 0 173 0 0,3 5 83 0 0,0 4 195 0 0,1 1-20 0 0,-2-6-198 0 0,7 10 260 0 0,-3 4-85 0 0,-2-4-108 0 0,2-4-56 0 0,-9-12-127 0 0,-1 1-54 0 0,-1 5-32 0 0,-1-7 1 0 0,1 4 453 0 0,0-3-103 0 0,0-2-91 0 0,0-1-82 0 0,0-2-71 0 0,0-2-60 0 0,-1 0-49 0 0,1-1-40 0 0,0-3-47 0 0,1-11-133 0 0,0 13 150 0 0,0 1 41 0 0,0 1 62 0 0,7-14-124 0 0,-7 15 59 0 0,0 0 1 0 0,0 0 0 0 0,0 0 0 0 0,-1 0 0 0 0,1 0 0 0 0,-1 0 0 0 0,0-3 2 0 0,0 3-1 0 0,0 0 1 0 0,1-1 0 0 0,-1 1 0 0 0,1 0 0 0 0,-1 0 0 0 0,1 0-1 0 0,0-1 1 0 0,0 1 0 0 0,2-2 0 0 0,2-11-9 0 0,-2 4-5 0 0,3-9-20 0 0,4 4 47 0 0,-6 9 0 0 0,2-6 49 0 0,5-10 51 0 0,-1 10-82 0 0,-8 12-47 0 0,-1 1 0 0 0,1-1-1 0 0,-1 0 1 0 0,0 0 0 0 0,0 0 0 0 0,0 0 0 0 0,0 0 0 0 0,0 0 0 0 0,0 0 0 0 0,0 0-1 0 0,-1 0 1 0 0,1-2 16 0 0,4-8-150 0 0,0 6 40 0 0,3 1-33 0 0,1-1 18 0 0,-2-1 53 0 0,-6 6 67 0 0,0-1-1 0 0,1 1 1 0 0,-1 0-1 0 0,0-1 1 0 0,1 1-1 0 0,-1 0 1 0 0,1 0-1 0 0,-1 0 1 0 0,1 1 0 0 0,-1-1-1 0 0,1 0 1 0 0,0 0-1 0 0,-1 1 1 0 0,1-1-1 0 0,0 1 1 0 0,-1 0-1 0 0,1-1 1 0 0,0 1 0 0 0,0 0 5 0 0,8 0-9 0 0,20 1 3 0 0,-29-1 6 0 0,0 1 0 0 0,0-1 0 0 0,1 0 0 0 0,-1 1 0 0 0,0-1 1 0 0,0 1-1 0 0,0-1 0 0 0,0 1 0 0 0,0-1 0 0 0,0 1 0 0 0,0 0 0 0 0,0 0 1 0 0,0-1-1 0 0,0 1 0 0 0,0 0 0 0 0,-1 0 0 0 0,1 0 0 0 0,0 0 0 0 0,0 0 1 0 0,0 1-1 0 0,4 11 0 0 0,8-5 0 0 0,-12-7 0 0 0,0 1 0 0 0,0-1 0 0 0,0 1 0 0 0,0-1 0 0 0,0 1 0 0 0,0 0 0 0 0,0-1 0 0 0,0 1 0 0 0,-1 0 0 0 0,1 0 0 0 0,-1 0 0 0 0,8 20 0 0 0,3-4 0 0 0,-6 9 0 0 0,1-15 0 0 0,-5-10 0 0 0,0-1 0 0 0,0 0 0 0 0,0 1 0 0 0,-1 0 0 0 0,1-1 0 0 0,0 1 0 0 0,-1-1 0 0 0,0 1 0 0 0,1 0 0 0 0,-1-1 0 0 0,0 1 0 0 0,0 0 0 0 0,0-1 0 0 0,0 1 0 0 0,0 8 0 0 0,-1-6 0 0 0,1-1 0 0 0,0 1 0 0 0,0 0 0 0 0,0-1 0 0 0,0 1 0 0 0,1 0 0 0 0,0-1 0 0 0,-1 1 0 0 0,2 1 0 0 0,0 1 0 0 0,0 0 0 0 0,1 1 0 0 0,-2 0 0 0 0,1-1 0 0 0,-1 1 0 0 0,0 0 0 0 0,0 0 0 0 0,-1 0 0 0 0,0-5 0 0 0,0 0 0 0 0,0-1 0 0 0,1 1 0 0 0,-1-1 0 0 0,0 1 0 0 0,1 0 0 0 0,0-1 0 0 0,-1 1 0 0 0,1-1 0 0 0,0 1 0 0 0,-1-1 0 0 0,1 1 0 0 0,0-1 0 0 0,0 1 0 0 0,4 6 0 0 0,-2 8 10 0 0,-3-1 20 0 0,0-2-90 0 0,0-10-13 0 0,0-3-17 0 0,0 0-54 0 0,0 0-140 0 0,0 0-253 0 0,0 0-27 0 0</inkml:trace>
  <inkml:trace contextRef="#ctx0" brushRef="#br0" timeOffset="3271.18">4324 32 9560 0 0,'0'0'216'0'0,"0"0"32"0"0,0 0 10 0 0,1 1-107 0 0,1 1-78 0 0,-2-2-73 0 0,4 4 36 0 0,2 5-26 0 0,-4-3-5 0 0,1 1 52 0 0,4-3 129 0 0,-7-3-169 0 0,1-1-1 0 0,-1 0 0 0 0,1 0 0 0 0,-1 1 1 0 0,0-1-1 0 0,1 0 0 0 0,-1 1 0 0 0,1-1 1 0 0,-1 0-1 0 0,0 1 0 0 0,1-1 1 0 0,-1 0-1 0 0,0 1 0 0 0,0-1 0 0 0,1 1 1 0 0,-1-1-1 0 0,0 1 0 0 0,0-1 0 0 0,0 1 1 0 0,1-1-1 0 0,-1 0 0 0 0,0 1 1 0 0,0-1-1 0 0,0 1 0 0 0,0-1 0 0 0,0 1 1 0 0,0-1-1 0 0,0 1 0 0 0,0-1 0 0 0,0 1 1 0 0,0-1-1 0 0,0 1-16 0 0,2 13 336 0 0,4-4-68 0 0,-1-2-88 0 0,0 4 71 0 0,-1-1-49 0 0,4 13 97 0 0,-5-13-157 0 0,1 1 0 0 0,0-1 1 0 0,2 3-143 0 0,0-1 113 0 0,-1 1 1 0 0,-1 1 0 0 0,0-1-1 0 0,0 0 1 0 0,-1 3-114 0 0,5 22 232 0 0,-1-12-83 0 0,6 24 83 0 0,-7-21-121 0 0,-1-9 233 0 0,6 21-344 0 0,-7-18 212 0 0,-4-3-77 0 0,-1-17-111 0 0,1-1-1 0 0,0 1 0 0 0,0-1 1 0 0,0 1-1 0 0,0-1 0 0 0,0 0 1 0 0,1 1-1 0 0,0 2-23 0 0,5 9 71 0 0,-5-12-61 0 0,1 1 0 0 0,-1-1 0 0 0,0 0 0 0 0,0 1 0 0 0,-1-1 0 0 0,1 0 0 0 0,-1 1 0 0 0,0 1-10 0 0,0 45 119 0 0,0-50-118 0 0,0 1 1 0 0,0-1-1 0 0,0 1 1 0 0,0-1-1 0 0,0 1 1 0 0,0-1-1 0 0,0 1 1 0 0,0-1-1 0 0,0 1 1 0 0,0-1-1 0 0,0 1 1 0 0,0 0-1 0 0,0-1 1 0 0,0 1 0 0 0,1-1-1 0 0,-1 0 1 0 0,0 1-1 0 0,0-1 1 0 0,0 1-1 0 0,1-1 1 0 0,-1 1-1 0 0,0-1 1 0 0,1 1-1 0 0,-1-1 1 0 0,0 0-1 0 0,1 1 1 0 0,-1-1 0 0 0,1 0-1 0 0,-1 1 1 0 0,0-1-1 0 0,1 0 1 0 0,-1 0-1 0 0,1 1 1 0 0,-1-1-1 0 0,1 0 1 0 0,-1 0-1 0 0,1 0 1 0 0,-1 1-1 0 0,1-1 1 0 0,-1 0-1 0 0,1 0 1 0 0,-1 0 0 0 0,1 0-1 0 0,-1 0 1 0 0,1 0-1 0 0,0 0-1 0 0,-1 0 1 0 0,0 0 0 0 0,0 0-1 0 0,0-1 1 0 0,0 1 0 0 0,0 0 0 0 0,0 0-1 0 0,0 0 1 0 0,0 0 0 0 0,0 0 0 0 0,1 0-1 0 0,-1 0 1 0 0,0 0 0 0 0,0 0 0 0 0,0 0-1 0 0,0 0 1 0 0,0 0 0 0 0,0 0 0 0 0,0 0-1 0 0,0 1 1 0 0,0-1 0 0 0,0 0 0 0 0,1 0-1 0 0,-1 0 1 0 0,0 0 0 0 0,0 0 0 0 0,0 0-1 0 0,0 0 1 0 0,0 0 0 0 0,0 0 0 0 0,0 0-1 0 0,0 0 1 0 0,0 0 0 0 0,0 0 0 0 0,0 0-1 0 0,0 0 1 0 0,0 0 0 0 0,0 1 0 0 0,0-1-1 0 0,0 0 1 0 0,0 0 0 0 0,0 0 0 0 0,0 0-1 0 0,0 0 1 0 0,1 0 0 0 0,-1 0 0 0 0,0 0-1 0 0,0 0 1 0 0,0 0 0 0 0,-1 1 0 0 0,1-1-1 0 0,0 0 1 0 0,0 0 0 0 0,0 0 0 0 0,0 0-1 0 0,0 0 1 0 0,0 0 0 0 0,0 0-1 0 0,0 11-21 0 0,0-9-147 0 0,0-2-67 0 0,0 0-18 0 0,0 0 85 0 0,0 0 16 0 0,0 0-55 0 0,0 0-177 0 0,0 0-331 0 0,0 0-21 0 0,0 0-6 0 0</inkml:trace>
  <inkml:trace contextRef="#ctx0" brushRef="#br0" timeOffset="3556.09">4419 411 6648 0 0,'0'0'149'0'0,"0"0"23"0"0,0 0 12 0 0,2-3-25 0 0,0 2-155 0 0,-1-1 0 0 0,1 1 0 0 0,0 0 0 0 0,-1-1 0 0 0,1 1 0 0 0,0 0 0 0 0,0 0 0 0 0,0 0 0 0 0,0 1 0 0 0,0-1-4 0 0,5 0 36 0 0,-5 1 35 0 0,1-3 82 0 0,11-7 150 0 0,1 7-34 0 0,0 0-5 0 0,1-10 1 0 0,1 1-25 0 0,-2 9-17 0 0,-7 2-110 0 0,0 0-34 0 0,10-6 28 0 0,-7 2-58 0 0,7 0 49 0 0,-2-8-8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2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7920 0 0,'0'0'174'0'0,"0"0"29"0"0,0 0 13 0 0,0 2-31 0 0,0 16-256 0 0,0-2 102 0 0,0 0 92 0 0,0 1 83 0 0,0 1 74 0 0,0 2 65 0 0,0 4 55 0 0,0 5 46 0 0,0-27-440 0 0,-1 0 0 0 0,1-1 0 0 0,0 1 0 0 0,-1 0 1 0 0,0-1-1 0 0,1 1 0 0 0,-1 0 0 0 0,0-1 0 0 0,0 1 0 0 0,0 0 0 0 0,-1 0-6 0 0,-2 6 11 0 0,2-3-33 0 0,1-1-57 0 0,1-2-59 0 0,0 0-90 0 0,0-1-105 0 0,0 0-94 0 0,0-1 55 0 0,0 1-35 0 0,0-1-483 0 0,0 0-385 0 0,0 0-730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03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79 8208 0 0,'0'0'234'0'0,"0"-3"6"0"0,1-2-176 0 0,1 0-37 0 0,8 0-16 0 0,-8 2 24 0 0,-1-1 60 0 0,-1 0 32 0 0,0-10 473 0 0,0 12-497 0 0,0 0 233 0 0,-3-1-34 0 0,-1-2-172 0 0,1 2-18 0 0,1 1 0 0 0,-1-1 0 0 0,0 1 0 0 0,0-1 0 0 0,0 1 0 0 0,0 0 0 0 0,-3-2-112 0 0,-1 2 115 0 0,0 1-56 0 0,-38 1 573 0 0,40 3-430 0 0,4-3-191 0 0,-13 10 196 0 0,-3-7-25 0 0,15-3-160 0 0,-1 0 0 0 0,0 0 1 0 0,1 1-1 0 0,-1-1 1 0 0,0 1-1 0 0,1-1 1 0 0,-1 1-1 0 0,1 0 0 0 0,-1 0 1 0 0,1 0-1 0 0,-2 1-22 0 0,-1 1 52 0 0,0 1-1 0 0,1-1 1 0 0,-1 1-1 0 0,0 1 1 0 0,1-1-52 0 0,1-1 35 0 0,0 0 1 0 0,0-1-1 0 0,-1 0 0 0 0,1 0 1 0 0,0 0-1 0 0,-2 0-35 0 0,-10 7 106 0 0,6-2-83 0 0,-4 6 12 0 0,-21 24 37 0 0,16-8 50 0 0,-9 2 68 0 0,23-20-127 0 0,3-9-44 0 0,0 0 1 0 0,0 1 0 0 0,-1-1 0 0 0,1 0 0 0 0,0 0-1 0 0,-1 0 1 0 0,1 0 0 0 0,-1 0 0 0 0,0 0-20 0 0,-6 8 92 0 0,7-8-63 0 0,-1 1 1 0 0,1-1-1 0 0,0 0 0 0 0,0 1 1 0 0,0-1-1 0 0,0 1 0 0 0,1 0 0 0 0,-1-1 1 0 0,1 1-1 0 0,0 0 0 0 0,-1-1 1 0 0,1 1-1 0 0,0 1-29 0 0,5 12 116 0 0,5-3-28 0 0,-6-7 6 0 0,-3-1-55 0 0,0 0-8 0 0,9 0 64 0 0,-3 6 2 0 0,-7-10-90 0 0,0 1 0 0 0,1-1 0 0 0,-1 0 0 0 0,1 0-1 0 0,-1 0 1 0 0,1 0 0 0 0,0 0 0 0 0,-1-1 0 0 0,1 1 0 0 0,0 0-1 0 0,0 0 1 0 0,-1 0 0 0 0,1-1 0 0 0,0 1 0 0 0,0 0 0 0 0,1 0-7 0 0,29 4 190 0 0,-23 0-150 0 0,-7-4-32 0 0,1 0 1 0 0,-1 0 0 0 0,1-1 0 0 0,-1 1-1 0 0,1 0 1 0 0,-1 0 0 0 0,1-1-1 0 0,-1 1 1 0 0,1-1 0 0 0,0 0-1 0 0,-1 1 1 0 0,1-1 0 0 0,0 0 0 0 0,0 0-9 0 0,13 0 75 0 0,5 0-19 0 0,5-3-27 0 0,-12-3 14 0 0,-12 5-36 0 0,0 0 0 0 0,1 1 0 0 0,0-1 0 0 0,-1 0 1 0 0,1 1-1 0 0,-1-1 0 0 0,1 1 0 0 0,0-1 0 0 0,-1 1 1 0 0,1 0-1 0 0,0-1 0 0 0,-1 1 0 0 0,1 0 1 0 0,0 0-8 0 0,1 0 5 0 0,-1 0 0 0 0,1 0 1 0 0,0 0-1 0 0,-1-1 0 0 0,1 1 1 0 0,-1-1-1 0 0,1 0 0 0 0,0 0 1 0 0,-1 0-1 0 0,0 0 0 0 0,2 0-5 0 0,12-12 40 0 0,-4 2 16 0 0,-9 8-44 0 0,0 1 0 0 0,0-1-1 0 0,1 1 1 0 0,-1 0 0 0 0,0 0 0 0 0,2 0-12 0 0,-1 0 8 0 0,-1 0 1 0 0,0 0 0 0 0,1 0-1 0 0,-1 0 1 0 0,0 0 0 0 0,1-2-9 0 0,3-3 9 0 0,-3 4 0 0 0,-1 0 0 0 0,0-1 0 0 0,0 1 1 0 0,0-1-1 0 0,0 1 0 0 0,0-1-9 0 0,44-91 136 0 0,-44 79-126 0 0,-1 0-10 0 0,9 3-10 0 0,-9 11-11 0 0,-2 4-1 0 0,3 11 12 0 0,2-5 10 0 0,-4-6 0 0 0,0-1 0 0 0,0 1 0 0 0,0-1 0 0 0,-1 1 0 0 0,1-1 0 0 0,0 1 0 0 0,-1-1 0 0 0,1 1 0 0 0,-1-1 0 0 0,0 1 0 0 0,1 0 0 0 0,-1-1 0 0 0,0 1 0 0 0,0 0-1 0 0,3 14 2 0 0,39 63-1 0 0,-37-66 0 0 0,2-10 0 0 0,-7-3 0 0 0,1 0 0 0 0,-1 0 0 0 0,0 0 0 0 0,0 0 0 0 0,0 0 0 0 0,0 0 0 0 0,1 0 0 0 0,-1 0 0 0 0,0 0 0 0 0,0 0 0 0 0,0 0 0 0 0,1 0 0 0 0,-1 1 0 0 0,0-1 0 0 0,0 0 0 0 0,0 0 0 0 0,0 0 0 0 0,0 0 0 0 0,1 0 0 0 0,-1 0 0 0 0,0 0 0 0 0,0 1 0 0 0,0-1 0 0 0,0 0 0 0 0,0 0 0 0 0,0 0 0 0 0,0 0 0 0 0,0 1 0 0 0,1-1 0 0 0,-1 0 0 0 0,0 0 0 0 0,0 0 0 0 0,0 1 0 0 0,0-1 0 0 0,0 0 0 0 0,0 0 0 0 0,1 27 0 0 0,-1-26 0 0 0,0 0 0 0 0,0 0 0 0 0,0 0 0 0 0,0 0 0 0 0,0-1 0 0 0,0 1 0 0 0,0 0 0 0 0,0 0 0 0 0,1 0 0 0 0,-1 0 0 0 0,0 0 0 0 0,0 0 0 0 0,1 0 0 0 0,-1-1 0 0 0,1 1 0 0 0,-1 0 0 0 0,1 0 0 0 0,1 4 0 0 0,1-1 0 0 0,-1 1 0 0 0,1 0 0 0 0,-1 0 0 0 0,1 5 0 0 0,0-1-35 0 0,0-3-90 0 0,-1-1-93 0 0,-1-3 58 0 0,0 0-40 0 0,0-1-43 0 0,-1 0-40 0 0,1 0-37 0 0,-1 0-34 0 0,1 0-232 0 0,-1 0-54 0 0,0 0-758 0 0,0 4-593 0 0,0 4-1128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3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10752 0 0,'0'0'314'0'0,"-3"0"-6"0"0,-1 0-270 0 0,1 0-99 0 0,1 0-76 0 0,0 0-103 0 0,1 0-117 0 0,0 0-106 0 0,1 0 59 0 0,0 0-39 0 0,0 0-528 0 0,0 0-420 0 0,0 0-794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7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7584 0 0,'0'0'222'0'0,"0"2"-15"0"0,0 0-202 0 0,0 0-1 0 0,0-1 0 0 0,1 1 1 0 0,-1-1-1 0 0,1 1 1 0 0,-1-1-1 0 0,1 1 1 0 0,-1-1-1 0 0,1 1 0 0 0,0-1 1 0 0,0 1-1 0 0,0-1-4 0 0,0 1-1 0 0,0-1 1 0 0,0 1-1 0 0,0 0 0 0 0,0 0 0 0 0,-1-1 0 0 0,1 1 0 0 0,0 0 0 0 0,-1 0 0 0 0,1 0 1 0 0,-1 0-1 0 0,0 0 0 0 0,0 1 1 0 0,0 3 46 0 0,0 0 80 0 0,-1 5 205 0 0,3 7 339 0 0,0-9-410 0 0,2 2 57 0 0,1-1-34 0 0,-3-2-27 0 0,0-1 32 0 0,-2 2 93 0 0,1-3-107 0 0,0 0-37 0 0,4 3 161 0 0,1 4 23 0 0,-3 6 32 0 0,-3-12-273 0 0,0 0 44 0 0,0-1-40 0 0,0 0 33 0 0,0-6-195 0 0,0 1 0 0 0,0-1 0 0 0,0 0 0 0 0,-1 1 0 0 0,1-1 0 0 0,0 1 0 0 0,0-1 0 0 0,0 1 0 0 0,1-1 0 0 0,-1 1 0 0 0,0-1-1 0 0,0 1 1 0 0,0-1 0 0 0,0 1 0 0 0,0-1 0 0 0,1 1 0 0 0,-1-1 0 0 0,0 1 0 0 0,0-1 0 0 0,1 1 0 0 0,-1-1 0 0 0,0 0 0 0 0,1 1 0 0 0,-1-1 0 0 0,0 0 0 0 0,1 1 0 0 0,-1-1-1 0 0,0 0 1 0 0,1 1 0 0 0,-1-1 0 0 0,1 0 0 0 0,0 1-22 0 0,5 3 318 0 0,1 7 142 0 0,0 3-106 0 0,-5-10-222 0 0,1 9 262 0 0,-3-10-36 0 0,0-3-7 0 0,0 0-31 0 0,0 0-133 0 0,0 0-56 0 0,0 0-17 0 0,0 0-8 0 0,0 0-29 0 0,0 0-12 0 0,0 0-1 0 0,0 0 3 0 0,0-3 10 0 0,0-23 78 0 0,0-2-83 0 0,0 2-54 0 0,0-36-35 0 0,0 57 7 0 0,0 0-1 0 0,1-1 0 0 0,-1 1 0 0 0,1 0 0 0 0,2-5 11 0 0,7-12-6 0 0,-8 19 8 0 0,9-14-43 0 0,-5 0-74 0 0,-6 16 104 0 0,1-1 1 0 0,-1 0 0 0 0,1 1 0 0 0,0-1-1 0 0,-1 0 1 0 0,1 1 0 0 0,0-1 0 0 0,0 1-1 0 0,0-1 1 0 0,1 1 0 0 0,-1 0-1 0 0,0-1 1 0 0,0 1 0 0 0,2-1 10 0 0,11-6-118 0 0,2-5-7 0 0,-15 11 115 0 0,0 1-1 0 0,0 0 0 0 0,1 0 1 0 0,-1-1-1 0 0,0 1 0 0 0,1 0 1 0 0,-1 0-1 0 0,1 0 0 0 0,-1 0 1 0 0,1 1-1 0 0,0-1 0 0 0,-1 0 1 0 0,1 1-1 0 0,0-1 0 0 0,0 1 1 0 0,-1-1-1 0 0,1 1 0 0 0,0 0 0 0 0,0 0 11 0 0,14-1-108 0 0,-12 0 92 0 0,1 1 0 0 0,-1 0 0 0 0,1 0 0 0 0,-1 0 0 0 0,0 0 0 0 0,1 1 0 0 0,-1-1 0 0 0,0 1 0 0 0,4 2 16 0 0,0 0-7 0 0,-3-1-6 0 0,0 1 0 0 0,0 0 0 0 0,0-1 0 0 0,0 2 0 0 0,-1-1 13 0 0,6 8-3 0 0,-5-4 2 0 0,0 0 1 0 0,0 1 0 0 0,0 0 0 0 0,-1 1 0 0 0,0-1 0 0 0,3 8 0 0 0,3 3 0 0 0,-7-15 2 0 0,0 0 1 0 0,0 1-1 0 0,-1-1 1 0 0,0 1-1 0 0,1 2-2 0 0,2 21 48 0 0,1-8-33 0 0,6 13 95 0 0,-4-9-32 0 0,-5-6-6 0 0,-3-17-66 0 0,0 1 1 0 0,0-1-1 0 0,0 1 0 0 0,0-1 0 0 0,0 0 0 0 0,1 1 0 0 0,-1-1 0 0 0,0 0 0 0 0,1 1 0 0 0,0 0-6 0 0,12 22 18 0 0,0-1 36 0 0,-12-21-52 0 0,0 1-1 0 0,-1-1 1 0 0,1 0-1 0 0,0 0 0 0 0,-1 1 1 0 0,0-1-1 0 0,1 0 0 0 0,-1 1-1 0 0,0-2-3 0 0,0 0-1 0 0,0 0 1 0 0,0 0-1 0 0,0 0 1 0 0,0 0-1 0 0,0 0 1 0 0,0 0-1 0 0,1 0 0 0 0,-1 0 1 0 0,0 0-1 0 0,1 0 1 0 0,-1 0-1 0 0,1 0 1 0 0,-1 0-1 0 0,1 0 1 0 0,0 0-1 0 0,-1-1 0 0 0,1 1 1 0 0,0 0-1 0 0,-1 0 1 0 0,1-1-1 0 0,0 1 1 0 0,0 0-1 0 0,0-1 1 0 0,0 1-1 0 0,0 0 4 0 0,13 4-83 0 0,-12 0 25 0 0,-1-2-7 0 0,1 0-41 0 0,2-1-266 0 0,16 7-783 0 0,-15-7 697 0 0,-4-2 373 0 0,0-1 1 0 0,0 1-1 0 0,0-1 0 0 0,0 1 1 0 0,0-1-1 0 0,1 1 0 0 0,-1-1 1 0 0,0 0-1 0 0,0 0 0 0 0,-1 1 1 0 0,1-1-1 0 0,0 0 0 0 0,0 0 1 0 0,0-1 84 0 0,-1 2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8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18 9848 0 0,'-13'-13'222'0'0,"10"10"-22"0"0,0 2-78 0 0,-1 1-42 0 0,-2 1 2 0 0,6-1-43 0 0,-7 0 82 0 0,3 0-34 0 0,1 0-34 0 0,-1 0-35 0 0,-12 3-18 0 0,11-1 6 0 0,-7 4 47 0 0,7-3 1 0 0,-1 0 0 0 0,1 0 0 0 0,0 1 0 0 0,0-1 1 0 0,-3 4-55 0 0,-2 6 86 0 0,6-2 11 0 0,-2-1 72 0 0,-2 1 35 0 0,-12 10 281 0 0,8-6-197 0 0,5-3-84 0 0,1 0-45 0 0,3-2 32 0 0,0-2-48 0 0,0 1-17 0 0,0 1 10 0 0,-1 1 22 0 0,2-2 14 0 0,1-1-34 0 0,1 5 60 0 0,-2 4 16 0 0,-4-6-75 0 0,5-10-129 0 0,1 0 0 0 0,-1-1 0 0 0,1 1-1 0 0,-1 0 1 0 0,1 0 0 0 0,-1-1 0 0 0,1 1 0 0 0,-1 0 0 0 0,1 0 0 0 0,0 0 0 0 0,0 0 0 0 0,-1-1 0 0 0,1 1-1 0 0,0 0 1 0 0,0 0 0 0 0,0 0 0 0 0,0 0 0 0 0,0 0 0 0 0,0 0 0 0 0,0 0 0 0 0,0-1 0 0 0,0 1 0 0 0,1 0-1 0 0,-1 0 1 0 0,0 0 0 0 0,1 0-10 0 0,4 7 84 0 0,-1-1-29 0 0,-2-1 17 0 0,-1 0 31 0 0,0 1 55 0 0,2 6-22 0 0,7 1 18 0 0,-7-12-13 0 0,-1-2-12 0 0,10 0 71 0 0,0 0-79 0 0,22 0 72 0 0,-29-2-121 0 0,8-9-12 0 0,-8 9-53 0 0,-4 2-7 0 0,0-1 1 0 0,-1 1-1 0 0,1 0 1 0 0,0 0-1 0 0,-1-1 0 0 0,1 1 1 0 0,-1-1-1 0 0,1 1 1 0 0,-1 0-1 0 0,1-1 1 0 0,-1 1-1 0 0,1-1 0 0 0,-1 1 1 0 0,1-1-1 0 0,-1 1 1 0 0,1-1-1 0 0,-1 0 1 0 0,0 1-1 0 0,1-1 0 0 0,-1 0 1 0 0,0 1-1 0 0,0-1 0 0 0,3-4 8 0 0,23-27 65 0 0,-15 9 21 0 0,10-30 22 0 0,-20 49-111 0 0,0-1 0 0 0,0 1 0 0 0,-1-1-1 0 0,1 1 1 0 0,-1-1 0 0 0,0 1 0 0 0,-1-4-5 0 0,1 5 5 0 0,0 0 0 0 0,0 0 0 0 0,0 0 0 0 0,0 0 0 0 0,1 0 1 0 0,-1 0-1 0 0,1 0-5 0 0,13-24 11 0 0,-12 25-11 0 0,-1-1 0 0 0,1 0 0 0 0,0 0 0 0 0,-1 0 0 0 0,0 0 0 0 0,1 0 0 0 0,-1 0 0 0 0,0 0 0 0 0,-1-1 0 0 0,1 1-1 0 0,0-3 1 0 0,-1 6 0 0 0,0-1 0 0 0,-1 1 0 0 0,1-1 0 0 0,0 1 0 0 0,0-1 0 0 0,0 1 0 0 0,0-1 0 0 0,0 1 0 0 0,0-1 0 0 0,0 1 0 0 0,0-1 0 0 0,1 1 0 0 0,-1-1 0 0 0,0 1 0 0 0,0-1 0 0 0,0 1 0 0 0,0-1 0 0 0,1 1 0 0 0,-1-1 0 0 0,0 1 0 0 0,1-1 0 0 0,-1 1 0 0 0,0 0 0 0 0,1-1 0 0 0,-1 1 0 0 0,0 0 0 0 0,1-1 0 0 0,-1 1 0 0 0,0 0 0 0 0,1-1 0 0 0,-1 1 0 0 0,1 0 0 0 0,-1 0 0 0 0,1-1 0 0 0,-1 1 0 0 0,1 0 0 0 0,-1 0 0 0 0,1 0 0 0 0,6-3 0 0 0,8-8-14 0 0,-6 8-22 0 0,-6 6 20 0 0,5 6-23 0 0,4-2-22 0 0,-10-6 55 0 0,-1 1 0 0 0,1-1 0 0 0,-1 0 0 0 0,0 1 1 0 0,1-1-1 0 0,-1 1 0 0 0,0-1 0 0 0,0 1 0 0 0,0 0 0 0 0,0-1 1 0 0,0 1-1 0 0,0 0 0 0 0,0 1 6 0 0,9 26-37 0 0,-8-23 23 0 0,3 31 3 0 0,-3-32 12 0 0,0 2 1 0 0,1 0-1 0 0,-2 0 1 0 0,1 0 0 0 0,-1 0-1 0 0,0 0 1 0 0,0 6-2 0 0,0-3 13 0 0,0 1 1 0 0,0-1-1 0 0,1 0 0 0 0,2 7-13 0 0,0 1 0 0 0,-2-10 2 0 0,0 4-16 0 0,1 0 0 0 0,0 0 1 0 0,1 0-1 0 0,1 1 14 0 0,2 4-8 0 0,5 12 27 0 0,-2 1 57 0 0,-6-12-3 0 0,-3-11-29 0 0,1 1 0 0 0,0-1 1 0 0,1 1-1 0 0,0-1 0 0 0,0 1-44 0 0,5 7 79 0 0,-3-6-10 0 0,-1 0 0 0 0,0 0 0 0 0,0 0 0 0 0,0 3-69 0 0,1 20 205 0 0,0-16-100 0 0,-3-9-53 0 0,0-1-1 0 0,-1 1 0 0 0,1 0 1 0 0,-1-1-1 0 0,-1 1 1 0 0,1 0-52 0 0,-1 92 606 0 0,0-53-259 0 0,-1-40-306 0 0,0 0-1 0 0,0 0 1 0 0,0 0 0 0 0,0 0 0 0 0,-1 0-1 0 0,0 0 1 0 0,0 0 0 0 0,-1-1-1 0 0,0 1 1 0 0,0 0-41 0 0,-17 25 191 0 0,-4-4-36 0 0,3-6-22 0 0,1-3-39 0 0,10-11-61 0 0,0 1 0 0 0,0-2 1 0 0,-4 3-34 0 0,6-5 2 0 0,0 0 0 0 0,-1 0 0 0 0,0-1 0 0 0,0-1 0 0 0,0 1 1 0 0,0-1-1 0 0,0-1 0 0 0,0 1 0 0 0,-1-2 0 0 0,-8 1-2 0 0,9-2 7 0 0,-1 0-77 0 0,-2-3-91 0 0,-7-1-176 0 0,-7-3-126 0 0,22 7 446 0 0,1 0-41 0 0,-1 0-42 0 0,0-1-43 0 0,0 1-43 0 0,-1-1-45 0 0,1 0-44 0 0,0 0-47 0 0,0 0-46 0 0,0 0-47 0 0,1 0-50 0 0,-1 0-48 0 0,0-1-50 0 0,1 1-52 0 0,0 0-51 0 0,0 0-52 0 0,-6-4-1511 0 0,-1-3-1256 0 0,10 9 3483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8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12120 0 0,'0'0'356'0'0,"0"0"-130"0"0,0 0-103 0 0,0 0-35 0 0,0 0-60 0 0,0 0-61 0 0,0 0-75 0 0,0 0-73 0 0,0 0-110 0 0,0 0-129 0 0,0 0-114 0 0,0 0 72 0 0,0 0-42 0 0,0 0-594 0 0,0 0-464 0 0,0 0-882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6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32 6392 0 0,'-2'0'141'0'0,"-27"0"199"0"0,28 0-329 0 0,0 0 0 0 0,0 0 0 0 0,0 0 0 0 0,0 0-1 0 0,1 0 1 0 0,-1 0 0 0 0,0 0 0 0 0,0 1 0 0 0,0-1 0 0 0,0 0 0 0 0,1 0-1 0 0,-1 1 1 0 0,0-1 0 0 0,0 1-11 0 0,-5 9 31 0 0,-7-4-31 0 0,5-1 3 0 0,0 3 50 0 0,0-1 51 0 0,1-1 52 0 0,2-4-68 0 0,4-1-66 0 0,0-1 1 0 0,1 0-1 0 0,-1 0 1 0 0,0 1-1 0 0,1-1 1 0 0,-1 0-1 0 0,1 1 1 0 0,-1-1-1 0 0,1 1 1 0 0,-1-1 0 0 0,1 1-1 0 0,-1-1 1 0 0,1 1-1 0 0,-1-1 1 0 0,1 1-1 0 0,-1-1 1 0 0,1 1-1 0 0,0-1 1 0 0,-1 1-1 0 0,1 0 1 0 0,0-1-1 0 0,0 1-22 0 0,-3 4 93 0 0,-26 30 635 0 0,20-14-433 0 0,5-10-111 0 0,2-5-53 0 0,-1 0 35 0 0,-2 3 40 0 0,-3 6 162 0 0,-1 0-10 0 0,5-6-170 0 0,1-1 44 0 0,1 0-38 0 0,2 3 2 0 0,1 6 55 0 0,0-1 18 0 0,-1-16-266 0 0,0 0-1 0 0,0 0 0 0 0,0 0 0 0 0,0 0 1 0 0,0 0-1 0 0,0 1 0 0 0,0-1 0 0 0,0 0 1 0 0,0 0-1 0 0,0 0 0 0 0,0 0 1 0 0,0 0-1 0 0,0 0 0 0 0,0 0 0 0 0,0 0 1 0 0,0 0-1 0 0,0 0 0 0 0,0 1 0 0 0,0-1 1 0 0,0 0-1 0 0,0 0 0 0 0,0 0 0 0 0,0 0 1 0 0,0 0-1 0 0,0 0 0 0 0,0 0 1 0 0,0 0-1 0 0,0 0 0 0 0,0 0 0 0 0,0 0 1 0 0,0 0-1 0 0,0 1 0 0 0,1-1 0 0 0,-1 0 1 0 0,0 0-1 0 0,0 0 0 0 0,0 0 1 0 0,0 0-1 0 0,0 0 0 0 0,0 0 0 0 0,0 0 1 0 0,0 0-1 0 0,0 0 0 0 0,0 0 0 0 0,1 0 1 0 0,-1 0-1 0 0,0 0 0 0 0,0 0 1 0 0,0 0-1 0 0,0 0 0 0 0,0 0 0 0 0,0 0 1 0 0,0 0-1 0 0,0 0 0 0 0,0 0 0 0 0,0 0 1 0 0,1 0-3 0 0,9 0 162 0 0,-7 0 20 0 0,-3 4-43 0 0,1 0-34 0 0,1 0 2 0 0,1-2-40 0 0,6 0 36 0 0,0-2 13 0 0,1-1 79 0 0,-10 1-190 0 0,1 1 1 0 0,-1-1-1 0 0,1 0 0 0 0,-1 0 1 0 0,0 0-1 0 0,1 0 1 0 0,-1-1-1 0 0,1 1 1 0 0,-1 0-1 0 0,1 0 1 0 0,-1 0-1 0 0,0 0 0 0 0,1 0 1 0 0,-1 0-1 0 0,0-1 1 0 0,1 1-1 0 0,-1 0 1 0 0,1 0-1 0 0,-1-1 1 0 0,0 1-1 0 0,0 0 1 0 0,1 0-1 0 0,-1-1 0 0 0,0 1 1 0 0,1 0-1 0 0,-1-1 1 0 0,0 1-1 0 0,0-1 1 0 0,0 1-1 0 0,1 0 1 0 0,-1-1-6 0 0,5-6 53 0 0,6 1-1 0 0,-10 5-50 0 0,0 1 0 0 0,0 0 0 0 0,0-1 0 0 0,0 1-1 0 0,0-1 1 0 0,0 0 0 0 0,0 1 0 0 0,0-1 0 0 0,0 0 0 0 0,-1 1-1 0 0,1-1 1 0 0,0 0 0 0 0,0 0 0 0 0,-1 0 0 0 0,1 0 0 0 0,0 0-2 0 0,4-12 64 0 0,6 7-36 0 0,-6-7 20 0 0,21-18 17 0 0,-5-17-44 0 0,-10 30 22 0 0,-8 5-32 0 0,-3 11-11 0 0,1-1 0 0 0,-1 1 0 0 0,1 0 0 0 0,0 0 0 0 0,0-1 0 0 0,-1 1 0 0 0,1 0 0 0 0,1 0 0 0 0,-1 0 0 0 0,0 0 0 0 0,0 0 0 0 0,1 0 0 0 0,-1 0 0 0 0,1 0 0 0 0,1 0 0 0 0,-1-1 1 0 0,0 0-1 0 0,0-1 1 0 0,0 1-1 0 0,0 0 1 0 0,0-1-1 0 0,-2 3-1 0 0,1-1 0 0 0,-1 1 1 0 0,1-1-1 0 0,0 1 0 0 0,-1 0 1 0 0,1 0-1 0 0,0-1 0 0 0,0 1 0 0 0,0 0 1 0 0,0 0-1 0 0,0 0 0 0 0,0 0 1 0 0,0 0-1 0 0,0 0 0 0 0,0 0 0 0 0,0 0 1 0 0,0 1-1 0 0,1-1 0 0 0,-1 0 1 0 0,0 1-1 0 0,1-1 0 0 0,-1 1 0 0 0,0-1 1 0 0,1 1-1 0 0,-1-1 0 0 0,1 1 1 0 0,0 0 0 0 0,1 0-83 0 0,-3 0-20 0 0,2 0 26 0 0,9 0 12 0 0,-9 0-1 0 0,-2 0-4 0 0,3 3-2 0 0,-1-1 64 0 0,-1 0 0 0 0,0 0 0 0 0,1 0 0 0 0,-1 0 0 0 0,0 1 0 0 0,0-1 0 0 0,0 0 0 0 0,-1 1 0 0 0,1-1 0 0 0,0 1 0 0 0,-1-1 0 0 0,0 0 0 0 0,1 1 0 0 0,-1 0 1 0 0,0 0 7 0 0,0 15-25 0 0,0-17 25 0 0,0 6 0 0 0,1-1 0 0 0,-1 1 0 0 0,1-1 0 0 0,1 1 0 0 0,-1-1 0 0 0,1 0 0 0 0,2 5 0 0 0,-2-3 0 0 0,-1-5 5 0 0,0 1 0 0 0,0-1 0 0 0,0 1 0 0 0,-1-1 0 0 0,0 1 0 0 0,0-1 0 0 0,0 1 1 0 0,0 0-1 0 0,0 1-5 0 0,-1 8 40 0 0,1 2 1 0 0,-1-7-13 0 0,1-1 0 0 0,0 1 0 0 0,1 0 0 0 0,0-1 1 0 0,1 3-29 0 0,2 6 83 0 0,-2-9-29 0 0,0-1 0 0 0,0 1-1 0 0,-1-1 1 0 0,0 1-1 0 0,-1 0 1 0 0,1 0-54 0 0,-1-1 54 0 0,0 56 392 0 0,0-41-251 0 0,0 3 69 0 0,0-19-220 0 0,-1-1 0 0 0,1 1 0 0 0,-1 0 1 0 0,0-1-1 0 0,0 1 0 0 0,0 0 0 0 0,0-1 0 0 0,-1 0 1 0 0,0 1-1 0 0,0-1 0 0 0,-2 4-44 0 0,-8 12 189 0 0,11-17-163 0 0,1 0-1 0 0,-1-1 0 0 0,0 1 1 0 0,1 0-1 0 0,-1 0 0 0 0,1 0 1 0 0,0 0-1 0 0,0 1-25 0 0,-2 10 138 0 0,-6 0 24 0 0,2-5-91 0 0,-2 2 14 0 0,-21 35 281 0 0,22-30-242 0 0,1-1 27 0 0,-1-3-36 0 0,2-6-54 0 0,1-1 0 0 0,-1 1 0 0 0,-1-1 0 0 0,0 1-61 0 0,-5 5 97 0 0,7-8-61 0 0,0 0 0 0 0,1 0 0 0 0,-1 0 0 0 0,0 0 0 0 0,-2-1-36 0 0,-11 7 82 0 0,11-6-64 0 0,-25 2 100 0 0,24 0-110 0 0,6-4-5 0 0,1-1-1 0 0,-1 1 1 0 0,0 0 0 0 0,0-1-1 0 0,1 1 1 0 0,-1-1-1 0 0,0 1 1 0 0,0-1-1 0 0,0 1 1 0 0,0-1-1 0 0,1 0 1 0 0,-1 1-1 0 0,0-1 1 0 0,0 0 0 0 0,0 0-1 0 0,0 0 1 0 0,0 0-1 0 0,0 0 1 0 0,0 0-1 0 0,0 0 1 0 0,0 0-1 0 0,0 0 1 0 0,0 0-1 0 0,0 0 1 0 0,0 0 0 0 0,0-1-1 0 0,0 1-2 0 0,-15-8 30 0 0,-11-6 37 0 0,7 4-84 0 0,19 10 13 0 0,0-1 0 0 0,0 0 0 0 0,0 0 0 0 0,0 0 0 0 0,0 0 0 0 0,0 1 0 0 0,0-1 0 0 0,0-1 0 0 0,0 1 0 0 0,0 0 0 0 0,0-1 4 0 0,-5-9-62 0 0,0 0-71 0 0,-1 1-108 0 0,4 7 121 0 0,1 0 45 0 0,-4-5-44 0 0,4 4 23 0 0,1 0-96 0 0,0 2 46 0 0,1 0-43 0 0,0 0-77 0 0,-1-1-67 0 0,1 1-75 0 0,0-1-85 0 0,0 0-91 0 0,0 0-100 0 0,0 0-108 0 0,0 0-117 0 0,0-3-1061 0 0,0-4-1112 0 0</inkml:trace>
  <inkml:trace contextRef="#ctx0" brushRef="#br0" timeOffset="285.15">600 16 10480 0 0,'0'0'233'0'0,"0"0"39"0"0,0 0 16 0 0,3-2-32 0 0,3-3-192 0 0,1-1-36 0 0,9 4-17 0 0,-11 2 28 0 0,0 0 65 0 0,2 1 85 0 0,7-2 312 0 0,-11 3-45 0 0,2 4-223 0 0,1 6 36 0 0,4 5 93 0 0,-5-11-203 0 0,1 1 33 0 0,-2-4-103 0 0,8 10 59 0 0,-2 2-63 0 0,-9 2-43 0 0,-1-15-38 0 0,0 1 1 0 0,0-1-1 0 0,0 0 0 0 0,0 1 1 0 0,0-1-1 0 0,1 1 0 0 0,-1-1 1 0 0,1 0-1 0 0,0 1 1 0 0,0 1-5 0 0,9 18 67 0 0,-7 1-54 0 0,-3-21-11 0 0,0 1 1 0 0,0 0 0 0 0,1 0 0 0 0,-1-1-1 0 0,1 1 1 0 0,-1 0 0 0 0,1-1 0 0 0,0 1 0 0 0,0 0-1 0 0,0-1 1 0 0,0 1 0 0 0,1 0-3 0 0,-1-1 2 0 0,0 0 1 0 0,0 0 0 0 0,0 0-1 0 0,-1 1 1 0 0,1-1-1 0 0,0 0 1 0 0,-1 1-1 0 0,1-1 1 0 0,-1 1-1 0 0,0-1 1 0 0,0 0 0 0 0,0 1-3 0 0,0 4-1 0 0,0-4 0 0 0,-1-1 0 0 0,1 0 0 0 0,0 0-1 0 0,1 0 1 0 0,-1 0 0 0 0,0 1 0 0 0,1-1 0 0 0,-1 0 0 0 0,1 0 0 0 0,0 1 1 0 0,4 5-25 0 0,-4-7 19 0 0,0 1 1 0 0,-1-1-1 0 0,1 1 1 0 0,0-1-1 0 0,0 1 0 0 0,-1-1 1 0 0,1 1-1 0 0,-1-1 1 0 0,1 1-1 0 0,-1 0 1 0 0,0-1-1 0 0,1 1 0 0 0,-1 0 1 0 0,0-1 5 0 0,0 1-27 0 0,0 0 1 0 0,0-1-1 0 0,0 1 1 0 0,1 0-1 0 0,-1-1 1 0 0,1 1-1 0 0,-1 0 1 0 0,1-1-1 0 0,-1 1 1 0 0,1-1-1 0 0,0 1 1 0 0,0-1-1 0 0,0 0 1 0 0,0 1-1 0 0,0-1 1 0 0,0 0-1 0 0,0 1 1 0 0,1-1 26 0 0,0 1-122 0 0,-2-1-40 0 0,1-1-61 0 0,-1 0-112 0 0,0 0-130 0 0,0 0-116 0 0,0 0 83 0 0,0 0-45 0 0,0 0-635 0 0,0 0-498 0 0,0 0-949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5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0 5848 0 0,'-3'0'168'0'0,"-10"0"-3"0"0,-6 0-149 0 0,5 0 92 0 0,7 1 75 0 0,3 2 54 0 0,1 3 35 0 0,0 0-59 0 0,3-5-183 0 0,-1 0 0 0 0,1 0 0 0 0,-1 0 0 0 0,0-1 0 0 0,1 1 0 0 0,-1 0 0 0 0,0-1 0 0 0,1 1 0 0 0,-1 0 0 0 0,0-1 0 0 0,0 1 0 0 0,1-1 0 0 0,-1 1 0 0 0,0-1 0 0 0,0 1 0 0 0,0-1 0 0 0,0 0-30 0 0,-15 10 532 0 0,15-8-502 0 0,0-1 0 0 0,0 1 0 0 0,0-1 0 0 0,0 1 0 0 0,0 0 0 0 0,0-1 0 0 0,0 1 0 0 0,1 0 0 0 0,-1-1 0 0 0,1 1 0 0 0,-1 1-30 0 0,-2 6 160 0 0,-2 3 80 0 0,-21 28 391 0 0,20-33-440 0 0,0 1 0 0 0,1 0 0 0 0,1 0 0 0 0,-1 0 0 0 0,-1 5-191 0 0,3-3 245 0 0,0-1-62 0 0,0-1-22 0 0,0 2 11 0 0,-1 1 7 0 0,-1 1 80 0 0,1-3-66 0 0,-4 7 129 0 0,7-1-36 0 0,0-6-166 0 0,1-6-85 0 0,-1 0 0 0 0,1 0 0 0 0,0 0 0 0 0,0 0 0 0 0,0 0 1 0 0,1 0-1 0 0,-1 0 0 0 0,1 0 0 0 0,-1 0 0 0 0,1-1 0 0 0,0 2-35 0 0,4 4 78 0 0,-4-6-59 0 0,0-1 0 0 0,0 1-1 0 0,0-1 1 0 0,0 1 0 0 0,0-1 0 0 0,-1 1 0 0 0,1 0 0 0 0,-1-1 0 0 0,1 1 0 0 0,-1 0 0 0 0,1 1-19 0 0,1 2 130 0 0,9 8-22 0 0,-8-6-65 0 0,-3-6-39 0 0,0-1 0 0 0,0 1 0 0 0,0-1 0 0 0,0 1 0 0 0,1-1 0 0 0,-1 1 0 0 0,0-1 0 0 0,0 0 0 0 0,1 1 0 0 0,-1-1 0 0 0,0 1 0 0 0,1-1 0 0 0,-1 0 0 0 0,1 1 0 0 0,-1-1 0 0 0,0 0 0 0 0,1 1 0 0 0,-1-1-1 0 0,1 0 1 0 0,-1 0 0 0 0,1 1 0 0 0,-1-1 0 0 0,0 0 0 0 0,1 0 0 0 0,-1 0 0 0 0,1 0 0 0 0,-1 1 0 0 0,1-1 0 0 0,0 0 0 0 0,-1 0 0 0 0,1 0 0 0 0,-1 0 0 0 0,1 0 0 0 0,-1 0 0 0 0,1-1 0 0 0,-1 1 0 0 0,1 0 0 0 0,-1 0-4 0 0,9 0 75 0 0,16 1 145 0 0,-14-5-147 0 0,-6-6 0 0 0,8 5-45 0 0,-6 0-8 0 0,0 0 0 0 0,-1 0 1 0 0,0-1-1 0 0,0 0 0 0 0,0 0 1 0 0,2-3-21 0 0,9-10 35 0 0,-1 4 2 0 0,-7 7-14 0 0,-2 1 1 0 0,1-1-1 0 0,2-5-23 0 0,-7 9 2 0 0,0 0-1 0 0,-1 0 1 0 0,0 0 0 0 0,0-1 0 0 0,0 1 0 0 0,0-1-2 0 0,24-72 64 0 0,-20 49-64 0 0,-1 12-1 0 0,-3 13-2 0 0,-1-1 0 0 0,0 1-1 0 0,0 0 1 0 0,0-1 0 0 0,0 1 0 0 0,-1 0-1 0 0,0-1 1 0 0,1-1 3 0 0,-2-5-60 0 0,1 8 39 0 0,0 0 0 0 0,0 0 0 0 0,0 0-1 0 0,0 0 1 0 0,0 0 0 0 0,1 0 0 0 0,-1 0-1 0 0,0 0 1 0 0,1 0 0 0 0,-1 0 0 0 0,1 0 21 0 0,4-6-83 0 0,0 1 25 0 0,-3 2-11 0 0,-1 0-27 0 0,-1-2-46 0 0,0 7 15 0 0,0 0 6 0 0,0 0 6 0 0,3 0 23 0 0,-2 0 89 0 0,-1 0 0 0 0,0 0 0 0 0,1 0-1 0 0,-1 0 1 0 0,1 0 0 0 0,-1 0 0 0 0,1 0 0 0 0,-1 0 0 0 0,0 0 0 0 0,1 0-1 0 0,-1 1 1 0 0,1-1 0 0 0,-1 0 0 0 0,1 0 0 0 0,-1 0 0 0 0,0 0 0 0 0,1 1 0 0 0,-1-1-1 0 0,0 0 1 0 0,1 0 0 0 0,-1 1 0 0 0,0-1 0 0 0,1 0 0 0 0,-1 1 0 0 0,0-1 0 0 0,1 0-1 0 0,-1 1 1 0 0,0-1 0 0 0,0 0 0 0 0,1 1 0 0 0,-1-1 0 0 0,0 1 0 0 0,0-1 0 0 0,0 0-1 0 0,0 1 1 0 0,0-1 0 0 0,0 1 0 0 0,1-1 0 0 0,-1 1 0 0 0,0-1 0 0 0,0 0-1 0 0,0 1 1 0 0,0-1 0 0 0,-1 1 0 0 0,1-1 0 0 0,0 1 0 0 0,0-1 3 0 0,0 2-9 0 0,0 0 0 0 0,0 0 0 0 0,0 0 0 0 0,1-1 0 0 0,-1 1 0 0 0,1 0 0 0 0,-1 0 0 0 0,1-1 0 0 0,0 2 9 0 0,4 5-12 0 0,-4-7 8 0 0,0 1 0 0 0,0-1 0 0 0,-1 1 0 0 0,1-1 0 0 0,0 1 1 0 0,0-1-1 0 0,-1 1 0 0 0,1-1 0 0 0,-1 1 0 0 0,0 0 0 0 0,1-1 0 0 0,-1 1 0 0 0,0 0 0 0 0,0 0 4 0 0,0 42-64 0 0,0-42 63 0 0,0 0 0 0 0,0-1 1 0 0,0 1-1 0 0,1 0 0 0 0,-1-1 0 0 0,0 1 0 0 0,1 0 0 0 0,-1-1 0 0 0,1 1 0 0 0,0-1 0 0 0,-1 1 0 0 0,1-1 0 0 0,0 1 0 0 0,0 0 1 0 0,5 10 3 0 0,-1 14-3 0 0,6-5 0 0 0,-6 6 14 0 0,-3-22 10 0 0,0 1 0 0 0,1-1 0 0 0,-1 0 0 0 0,1 1-1 0 0,0-1 1 0 0,1 0 0 0 0,-1-1 0 0 0,4 5-24 0 0,-4-6 10 0 0,-1 0-1 0 0,1 0 1 0 0,-1 0 0 0 0,0 0-1 0 0,0 1 1 0 0,0 0-10 0 0,0 0 11 0 0,-1-1-1 0 0,1 1 1 0 0,1-1 0 0 0,-1 0 0 0 0,0 0 0 0 0,2 1-11 0 0,3 4 25 0 0,-4-5-16 0 0,0 0 0 0 0,0 1 0 0 0,1-1 0 0 0,-1-1 0 0 0,1 1 1 0 0,0 0-10 0 0,9 2 12 0 0,-7 6 36 0 0,7-6-50 0 0,0 5-72 0 0,-10-7-35 0 0,1-2 47 0 0,5-1 9 0 0,-7-1 13 0 0,14 1-104 0 0</inkml:trace>
  <inkml:trace contextRef="#ctx0" brushRef="#br0" timeOffset="437.82">680 16 7056 0 0,'0'0'157'0'0,"0"0"23"0"0,3 3 12 0 0,7 10-27 0 0,-5-3-129 0 0,-4-7-36 0 0,0-1-1 0 0,0 0 1 0 0,0 0 0 0 0,1 1 0 0 0,-1-1-1 0 0,1 0 1 0 0,-1 0 0 0 0,1 0 0 0 0,0 0 0 0 0,-1-1 1 0 0,5 5 53 0 0,-1 1 82 0 0,-3 1 86 0 0,-1 4 94 0 0,2 9 321 0 0,1-7-111 0 0,2-2 29 0 0,-3-6-225 0 0,0 1 41 0 0,0 0-150 0 0,0-1-48 0 0,-1 0-20 0 0,3 19 341 0 0,-5-16-301 0 0,0 1 65 0 0,2 1 47 0 0,0-4-142 0 0,2-1-37 0 0,2 7 97 0 0,-4-2-34 0 0,-2-4-70 0 0,-1-5-79 0 0,1 0 0 0 0,0 0 0 0 0,0 0 0 0 0,0 1-1 0 0,1-1 1 0 0,-1 0 0 0 0,0 0 0 0 0,1 0 0 0 0,-1 0 0 0 0,1 1-40 0 0,0-1 121 0 0,0 0-54 0 0,1 0-40 0 0,-1 1-59 0 0,2 1-43 0 0,-1-1 80 0 0,-1-1 79 0 0,0 1 102 0 0,0-1 69 0 0,-1 0 110 0 0,0-1-136 0 0,0 0 34 0 0,1 0 36 0 0,-1 0 39 0 0,0-13-216 0 0,0-2-54 0 0,0-49 18 0 0,0 59-85 0 0,0 1 0 0 0,0 0 1 0 0,0 0-1 0 0,1-1 0 0 0,0 1 1 0 0,0 0-1 0 0,0 0 0 0 0,0 0 1 0 0,1-3-2 0 0,4-9 0 0 0,-4 3-1 0 0,-1 8 1 0 0,0 0 0 0 0,0 0 0 0 0,0 1 0 0 0,1-1 1 0 0,-1 0-1 0 0,1 1 0 0 0,0-1 0 0 0,0 1 0 0 0,1-2 0 0 0,5-7 12 0 0,5-7-119 0 0,-8 11-1 0 0,0 0-1 0 0,0-1 1 0 0,0 1 0 0 0,-1-2 108 0 0,-1 1-124 0 0,2-5-106 0 0,-4 13 217 0 0,-1 0 1 0 0,1 1 0 0 0,0-1-1 0 0,0 0 1 0 0,-1 1 0 0 0,1-1-1 0 0,0 1 1 0 0,0-1 0 0 0,0 1-1 0 0,0-1 1 0 0,0 1 0 0 0,0-1-1 0 0,-1 1 1 0 0,2 0 12 0 0,24-6-183 0 0,-13 0 81 0 0,-11 5 87 0 0,-1 0 0 0 0,0 0 0 0 0,1 1 0 0 0,-1-1 0 0 0,1 0-1 0 0,-1 1 1 0 0,1 0 0 0 0,-1-1 0 0 0,1 1 0 0 0,0 0 0 0 0,-1-1 0 0 0,1 1 0 0 0,-1 0 15 0 0,15 0-118 0 0,-3 0 81 0 0,-7 3-6 0 0,2 5 40 0 0,-2-3 0 0 0,-1 1 1 0 0,0 0 0 0 0,5 5 2 0 0,-8-7 12 0 0,0 0 1 0 0,1 0 0 0 0,-1 0 0 0 0,-1 0 0 0 0,2 3-13 0 0,8 16 53 0 0,3 7 24 0 0,-10-4 75 0 0,-4-19-105 0 0,1 0 0 0 0,0 0 0 0 0,1 0 0 0 0,-1-1 0 0 0,2 4-47 0 0,2 6 83 0 0,0 16 61 0 0,0-16-99 0 0,-3-9-37 0 0,0-1 0 0 0,-1 1-1 0 0,0 0 1 0 0,0-1 0 0 0,0 1 0 0 0,-1 0-8 0 0,0-5 3 0 0,0 1 1 0 0,0-1-1 0 0,0 1 1 0 0,0-1-1 0 0,0 1 1 0 0,1-1-1 0 0,-1 0 1 0 0,1 1-1 0 0,-1-1 1 0 0,1 0-1 0 0,0 1 1 0 0,0-1-1 0 0,0 0 1 0 0,0 0 0 0 0,0 0-1 0 0,1 0 1 0 0,-1 0-1 0 0,1 0 1 0 0,-1 0-1 0 0,1 0-3 0 0,0 0 4 0 0,-1 0 1 0 0,1 0-1 0 0,-1 1 0 0 0,0-1 0 0 0,1 0 0 0 0,-1 1 0 0 0,0-1 0 0 0,0 0 1 0 0,-1 1-1 0 0,1-1 0 0 0,0 1 0 0 0,-1 0-4 0 0,0-1 1 0 0,1-1 0 0 0,-1 1-1 0 0,0 0 1 0 0,1-1 0 0 0,-1 1 0 0 0,1-1-1 0 0,-1 1 1 0 0,1-1 0 0 0,0 1 0 0 0,-1-1 0 0 0,1 1-1 0 0,0-1 1 0 0,0 0 0 0 0,0 1 0 0 0,0-1-1 0 0,1 0 1 0 0,-1 0 0 0 0,0 0 0 0 0,0 0 0 0 0,2 1-1 0 0,27 13-36 0 0,-21-11-53 0 0,-1 0-98 0 0,-4-2 47 0 0,0 0-39 0 0,0 0-41 0 0,0 0-45 0 0,-3-1 32 0 0,1 0-35 0 0,1-1-364 0 0,0 1 88 0 0,0-1-49 0 0,3 0-699 0 0,5 0-549 0 0,7 0-1044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5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285 364 7024 0 0,'0'0'157'0'0,"0"0"23"0"0,0 0 12 0 0,-3-3-27 0 0,-10-7-131 0 0,2 4-34 0 0,-1 1 13 0 0,6 0 62 0 0,5 4 114 0 0,-1-1-34 0 0,0 1 71 0 0,-1 0-72 0 0,-1 1-56 0 0,0 0-13 0 0,2 0 42 0 0,-6-5 163 0 0,-2-1 121 0 0,-4 3 75 0 0,3 3-116 0 0,7-1-275 0 0,1 1-1 0 0,0 0 1 0 0,0 0-1 0 0,-1 0 1 0 0,1 0-1 0 0,0 1 0 0 0,0-1 1 0 0,0 1-1 0 0,0 0 1 0 0,-1 0-95 0 0,-3 3 188 0 0,-15 7 250 0 0,-12 6 96 0 0,31-16-488 0 0,0 1 0 0 0,0 0 0 0 0,1 1 0 0 0,-1-1 0 0 0,1 0 0 0 0,-1 1 0 0 0,1-1 0 0 0,0 1 0 0 0,-2 2-46 0 0,-9 16 240 0 0,6-10-126 0 0,-6 7 110 0 0,-1 3-7 0 0,13-18-204 0 0,0 0-1 0 0,0 0 1 0 0,0 0 0 0 0,1 0 0 0 0,-1 0 0 0 0,1 0 0 0 0,0 1 0 0 0,0 1-13 0 0,0 68 14 0 0,0-58 30 0 0,-1-12-39 0 0,1 0-1 0 0,0 0 1 0 0,0 0 0 0 0,0 0-1 0 0,1 0 1 0 0,-1 0-1 0 0,1 0 1 0 0,-1 0 0 0 0,1 0-1 0 0,0 0 1 0 0,1 1-5 0 0,9 10 45 0 0,1-1-24 0 0,-8-8-8 0 0,1 0-1 0 0,-1 0 1 0 0,1-1-1 0 0,0 0 1 0 0,0 0-1 0 0,2 1-12 0 0,11 3 47 0 0,7 0-41 0 0,-7-3-5 0 0,-3 1-1 0 0,-12-5 0 0 0,0 0 0 0 0,1 0 0 0 0,-1 0 0 0 0,1 0 0 0 0,-1 0 0 0 0,1-1 0 0 0,-1 1 0 0 0,1-1 0 0 0,0 0 0 0 0,27 0-15 0 0,-2 0-60 0 0,-19 0 4 0 0,7-4-19 0 0,-9 0-27 0 0,-5 3 26 0 0,1 0-33 0 0,0-1-41 0 0,0 1-46 0 0,0 0-58 0 0,0 0-51 0 0,0 1-45 0 0,0-1-39 0 0,4 0-485 0 0,-1 0-88 0 0,6-4-693 0 0,6-3-949 0 0</inkml:trace>
  <inkml:trace contextRef="#ctx0" brushRef="#br0" timeOffset="415.65">458 1 4656 0 0,'0'0'133'0'0,"3"0"-5"0"0,4 1-86 0 0,-2 4-52 0 0,-4 3-14 0 0,-1-1 43 0 0,-1-1 41 0 0,2 1 60 0 0,0 0 76 0 0,1-1 92 0 0,3 2 47 0 0,0 2 175 0 0,-3-3-206 0 0,-1 2 43 0 0,-1 3-3 0 0,0 13 193 0 0,3-1-81 0 0,-1-17-350 0 0,0 1 38 0 0,7 16 415 0 0,-4-9-214 0 0,-1-5-147 0 0,-2-2-67 0 0,0-1-41 0 0,2 11 150 0 0,-3-13-177 0 0,0 0 0 0 0,0 0 0 0 0,0-1 0 0 0,1 1 0 0 0,0-1 0 0 0,0 1 0 0 0,0-1 0 0 0,0 1-63 0 0,9 11 260 0 0,2 4-4 0 0,3 11 84 0 0,-11-16-169 0 0,-1 2 30 0 0,-2-9-98 0 0,-1 0 1 0 0,2-1 0 0 0,-1 1-1 0 0,1-1 1 0 0,0 1-104 0 0,7 15 247 0 0,-4 9 43 0 0,1 0-5 0 0,2-9-43 0 0,-6-16-114 0 0,0 0 1 0 0,-1 0 0 0 0,2 7-129 0 0,5 13 337 0 0,2-7-62 0 0,-5-8-154 0 0,-1 2 56 0 0,-2 2 62 0 0,-2 2 71 0 0,1-6-113 0 0,5 1 23 0 0,-1-1-20 0 0,-5-4-22 0 0,-1-5 78 0 0,0-3-35 0 0,0 0-19 0 0,0 0-2 0 0,0 0-10 0 0,0 0-45 0 0,0 0-17 0 0,0 0-7 0 0,0 0-10 0 0,3-3-38 0 0,-2 2-68 0 0,0 0-1 0 0,0-1 1 0 0,0 1-1 0 0,0 0 1 0 0,0-1-1 0 0,0 1 1 0 0,0 0-1 0 0,0-1 0 0 0,0 1 1 0 0,-1-1-1 0 0,1 0 1 0 0,-1 1-1 0 0,1-1 1 0 0,-1 1-1 0 0,0-1 1 0 0,1 0-1 0 0,-1 1 0 0 0,0-2-4 0 0,2-13 58 0 0,5-2-37 0 0,-3 7-20 0 0,17-57-23 0 0,-11 50-51 0 0,4 0-82 0 0,7-9-116 0 0,-17 20 219 0 0,8-8-104 0 0,-5 10 62 0 0,1 0-44 0 0,9-8-112 0 0,-1 1-8 0 0,-1 8 44 0 0,-7 4 141 0 0,22 2-146 0 0,-28-1 208 0 0,0-1 1 0 0,0 1-1 0 0,0 0 0 0 0,0-1 1 0 0,0 1-1 0 0,0 0 0 0 0,-1 1 0 0 0,1-1 1 0 0,0 0-1 0 0,0 0 0 0 0,-1 1 1 0 0,2 0 10 0 0,3 4-6 0 0,-4-4-4 0 0,1 1 1 0 0,0 0 0 0 0,-1 0-1 0 0,1 0 1 0 0,-1 0 0 0 0,0 0 0 0 0,0 1-1 0 0,0-1 1 0 0,0 0 0 0 0,-1 1-1 0 0,1 0 1 0 0,0 2 9 0 0,5 14-41 0 0,-2-8 36 0 0,-1 0 0 0 0,0 0 0 0 0,-1 0 0 0 0,-1 1 0 0 0,2 11 5 0 0,-4 45 0 0 0,0-65 0 0 0,0 0 0 0 0,1 0 0 0 0,0 0 0 0 0,0 0 0 0 0,0-1 0 0 0,0 1 0 0 0,0 0 0 0 0,1 0 0 0 0,0-1 0 0 0,1 3 0 0 0,-2-1 0 0 0,0 0 0 0 0,0 0 1 0 0,0 0-1 0 0,-1 0 0 0 0,1 1 0 0 0,-1-1 1 0 0,-1 0-1 0 0,1 0 0 0 0,-1 1 0 0 0,1 0 8 0 0,0-5-6 0 0,0-1-1 0 0,-1 0 1 0 0,1 1 0 0 0,0-1-1 0 0,0 0 1 0 0,0 1 0 0 0,0-1-1 0 0,0 0 1 0 0,0 0 0 0 0,1 1-1 0 0,-1-1 1 0 0,0 0 0 0 0,0 1-1 0 0,0-1 1 0 0,0 0-1 0 0,0 1 1 0 0,0-1 0 0 0,1 0-1 0 0,-1 0 1 0 0,0 1 0 0 0,0-1-1 0 0,0 0 1 0 0,1 0 0 0 0,-1 1-1 0 0,0-1 1 0 0,0 0-2 0 0,11 13 11 0 0,-6 0-11 0 0,-2-11-20 0 0,-1-1-49 0 0,0 0-15 0 0,-1-1-42 0 0,0 1-50 0 0,1 0-57 0 0,-2 0-64 0 0,1 0-60 0 0,0 0-52 0 0,-1 1-46 0 0,1-1-42 0 0,-1 1-32 0 0,2 0-601 0 0,2 0-784 0 0,5-1-1086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2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5672 0 0,'0'0'165'0'0,"0"0"-44"0"0,0 0-5 0 0,0 0 44 0 0,0 0 135 0 0,0 0 250 0 0,0 3 21 0 0,0-2-482 0 0,0 1 40 0 0,0 2 158 0 0,0 7 466 0 0,1-7-537 0 0,-1-1-69 0 0,1-1-113 0 0,0-1-33 0 0,3 8 280 0 0,5 6 218 0 0,-5-7-259 0 0,0-1-37 0 0,-1-3-99 0 0,-1 1-32 0 0,-2-4-36 0 0,1 0 0 0 0,-1 1 0 0 0,1-1-1 0 0,-1 1 1 0 0,0-1 0 0 0,1 0 0 0 0,-1 1 0 0 0,0-1 0 0 0,0 1-1 0 0,0 0-30 0 0,2 16 283 0 0,9 1-73 0 0,-8-15-145 0 0,0 0-1 0 0,-1 1 1 0 0,1-1-1 0 0,-1 1 1 0 0,0 1-65 0 0,-1-2 48 0 0,0 1 0 0 0,0-1-1 0 0,-1 0 1 0 0,0 0 0 0 0,0 5-48 0 0,3 22 228 0 0,1-17-119 0 0,10 25 204 0 0,-10-27-223 0 0,0-1-34 0 0,-1 3 54 0 0,-2 2-4 0 0,0 1 3 0 0,5-1 20 0 0,-5-13-98 0 0,1 0 0 0 0,-1 1 0 0 0,0-1 1 0 0,0 0-1 0 0,-1 1 0 0 0,1-1 0 0 0,-1 1 1 0 0,0 1-32 0 0,0-4 15 0 0,0 0 0 0 0,0 1 1 0 0,0-1-1 0 0,0 0 0 0 0,0 1 1 0 0,1-1-1 0 0,-1 0 0 0 0,0 1 1 0 0,1-1-1 0 0,-1 0 0 0 0,0 0 1 0 0,1 1-1 0 0,0-1 0 0 0,-1 0 1 0 0,1 0-1 0 0,0 0 0 0 0,0 1-15 0 0,5 10 96 0 0,-3 18-68 0 0,-3-24-29 0 0,0 0 0 0 0,0 11-45 0 0,0-14-58 0 0,0-3-47 0 0,0 0-213 0 0,0 0-25 0 0</inkml:trace>
  <inkml:trace contextRef="#ctx0" brushRef="#br0" timeOffset="438.01">332 79 7568 0 0,'0'0'166'0'0,"0"0"29"0"0,0 0 14 0 0,3 0-25 0 0,4 1-145 0 0,-3 4-33 0 0,1 2-13 0 0,5-2 7 0 0,-7 1 8 0 0,-1-1 49 0 0,10 1 252 0 0,-11-5-280 0 0,0-1-1 0 0,0 1 0 0 0,0-1 0 0 0,0 1 0 0 0,0-1 0 0 0,0 1 1 0 0,0-1-1 0 0,0 1 0 0 0,-1 0 0 0 0,1 0 0 0 0,0-1 0 0 0,0 1 1 0 0,0 0-1 0 0,-1 0 0 0 0,1 0 0 0 0,0 0-28 0 0,4 10 296 0 0,0-1 17 0 0,3 1-55 0 0,1-2-43 0 0,-2 0-54 0 0,11 17 201 0 0,-12-16-214 0 0,2 2 50 0 0,-4-4-51 0 0,1 1 0 0 0,-1 0-1 0 0,-1 0 1 0 0,0 0 0 0 0,3 9-147 0 0,-2 5 200 0 0,-2-3-54 0 0,-1-10-18 0 0,0-2-34 0 0,5 8 77 0 0,-2-8-64 0 0,-2 0 2 0 0,-1 0 20 0 0,0 2 45 0 0,-1 26 342 0 0,0-8-127 0 0,0-6-7 0 0,0-3 75 0 0,0-16-313 0 0,0-3-3 0 0,0 0-10 0 0,0 0-3 0 0,0 0 0 0 0,0 0-4 0 0,0 0-18 0 0,0-3-8 0 0,-1-6-14 0 0,1-23 87 0 0,3 10-133 0 0,24-51 82 0 0,-26 69-116 0 0,0 1 1 0 0,-1 0-1 0 0,1-1 1 0 0,-1 1-1 0 0,1 0 1 0 0,-1-1-1 0 0,0 1 1 0 0,0-1-5 0 0,1-15 28 0 0,0 15-27 0 0,0 1 1 0 0,1 0-1 0 0,-1 0 1 0 0,1 0 0 0 0,-1 0-1 0 0,1 1 1 0 0,1-2-2 0 0,-1 1 0 0 0,1-1 0 0 0,-1 0 0 0 0,0 0 0 0 0,0 0 0 0 0,0-2 0 0 0,2-7-1 0 0,-4 10-4 0 0,0 1-1 0 0,1 0 1 0 0,-1-1 0 0 0,1 1 0 0 0,0 0 0 0 0,0 0 0 0 0,0 0-1 0 0,0-1 1 0 0,0 1 0 0 0,1 0 0 0 0,-1 1 0 0 0,0-1-1 0 0,1 0 1 0 0,0 0 5 0 0,10-11-21 0 0,-8 8 10 0 0,1 0-1 0 0,-1 1 1 0 0,1-1 0 0 0,0 1-1 0 0,0 0 1 0 0,2-1 11 0 0,4 0-39 0 0,7-6-73 0 0,-15 9 23 0 0,1 1 39 0 0,5 1 13 0 0,-7 1 7 0 0,0-1 23 0 0,-1 0 1 0 0,0 0-1 0 0,1 0 1 0 0,-1 0-1 0 0,0 0 1 0 0,1 1-1 0 0,-1-1 1 0 0,0 1-1 0 0,1-1 1 0 0,-1 1-1 0 0,0-1 1 0 0,0 1-1 0 0,1 0 7 0 0,0 0-7 0 0,-1 1-1 0 0,1 0 0 0 0,-1-1 0 0 0,1 1 0 0 0,-1 0 0 0 0,0 0 0 0 0,0 0 0 0 0,0 0 1 0 0,0 0-1 0 0,1 0 8 0 0,-1 2-9 0 0,1-1 0 0 0,-1 0 0 0 0,1-1 0 0 0,0 1 0 0 0,0 0 1 0 0,2 1 8 0 0,7 8-55 0 0,0 0 40 0 0,0 3 36 0 0,-9-12-7 0 0,0 0 0 0 0,0 0 0 0 0,-1 0 0 0 0,1 0 0 0 0,-1 1 1 0 0,0 1-15 0 0,1 4 24 0 0,0-2 6 0 0,0-1 0 0 0,0 1-1 0 0,1 0 1 0 0,-1-1 0 0 0,4 5-30 0 0,-4-5 4 0 0,0 0-1 0 0,0 0 1 0 0,0 0 0 0 0,0 4-4 0 0,-1-3 1 0 0,1-1 1 0 0,0 1-1 0 0,0 0 1 0 0,0 0-1 0 0,1-1 1 0 0,0 0-1 0 0,3 6-1 0 0,-3-7 8 0 0,0 1 1 0 0,-1-1-1 0 0,0 1 0 0 0,0 0 1 0 0,0 0-1 0 0,0 5-8 0 0,-1-5 1 0 0,1 0-1 0 0,-1-1 1 0 0,1 1-1 0 0,0 0 1 0 0,1-1 0 0 0,2 5-1 0 0,1-1 0 0 0,-1 0 0 0 0,1 0 0 0 0,-2 0 0 0 0,1 1 0 0 0,-1-1 0 0 0,0 5 0 0 0,7 12-36 0 0,-9-10-146 0 0,-2-14-40 0 0,0-2 111 0 0,0 0-52 0 0,0 0-73 0 0,0 0 74 0 0,0 0-36 0 0,0 0-37 0 0,0 0-35 0 0,0 0-365 0 0,0 0 88 0 0,0 0-49 0 0,0 0-699 0 0,0 0-551 0 0,0 0-1044 0 0</inkml:trace>
  <inkml:trace contextRef="#ctx0" brushRef="#br0" timeOffset="1085.77">1121 0 9272 0 0,'0'0'208'0'0,"0"0"33"0"0,0 0 14 0 0,0 0 19 0 0,0 3 78 0 0,3 7-35 0 0,2 0-59 0 0,0-1-59 0 0,0 1 55 0 0,-1-1-81 0 0,6 3-22 0 0,37 35 304 0 0,-37-33-341 0 0,-2 6 15 0 0,-7-16-93 0 0,0 0-1 0 0,1 1 0 0 0,-1-1 0 0 0,1 0 0 0 0,0 0 1 0 0,3 3-36 0 0,2 5 102 0 0,0 0 1 0 0,-1 1-1 0 0,-1 0 1 0 0,4 9-103 0 0,14 57 485 0 0,-4-14-36 0 0,-17-51-325 0 0,-2-2-32 0 0,0-10-80 0 0,0 0-1 0 0,0 0 1 0 0,0-1-1 0 0,0 1 1 0 0,0 0 0 0 0,0 0-1 0 0,0 0 1 0 0,1 0-1 0 0,-1 0 1 0 0,1-1 0 0 0,0 3-12 0 0,4 4 34 0 0,-4-7-27 0 0,0 1 0 0 0,0-1 0 0 0,0 0 0 0 0,-1 1 0 0 0,1-1 0 0 0,0 1 0 0 0,-1 0 0 0 0,1-1 0 0 0,-1 1 0 0 0,1-1 0 0 0,-1 1 0 0 0,0 0 0 0 0,0-1 0 0 0,0 1-7 0 0,0 4 9 0 0,0 0 2 0 0,0 11 77 0 0,0-15-85 0 0,0-1-95 0 0,0-1-89 0 0,0 0 44 0 0,0 0-36 0 0,0 0-40 0 0,0 0-38 0 0,0 0-348 0 0,0 0 76 0 0,0 0-52 0 0,0 0-683 0 0,0 0-544 0 0,0 0-1029 0 0</inkml:trace>
  <inkml:trace contextRef="#ctx0" brushRef="#br0" timeOffset="1355.01">1026 189 9168 0 0,'0'0'266'0'0,"0"0"1"0"0,0 0-126 0 0,0 0 105 0 0,3 0 66 0 0,11-1 22 0 0,1-2-63 0 0,-2-1-59 0 0,-1 0-54 0 0,-8 3-116 0 0,5-1 132 0 0,-1 1-37 0 0,5 0 62 0 0,7 0 42 0 0,11-10 113 0 0,-13 7-196 0 0,-10 3-91 0 0,-1-1 0 0 0,1 0-1 0 0,-1-1 1 0 0,0 1 0 0 0,2-2-67 0 0,19-7 182 0 0,-1 6-39 0 0,-19 4-106 0 0,-1 0-1 0 0,1-1 0 0 0,0 0 0 0 0,-1-1 1 0 0,0 1-1 0 0,3-3-36 0 0,-2 2-65 0 0,-1 0 60 0 0,-2 1 53 0 0,0 1 0 0 0,-1 0 0 0 0,1 0 0 0 0,0 0 1 0 0,2 1-49 0 0,2-1-20 0 0,-5 1-37 0 0,1 0-40 0 0,0 0-64 0 0,1-1-65 0 0,-1 1-74 0 0,1 0-81 0 0,0-1-92 0 0,1 0-100 0 0,0 0-107 0 0,0 0-118 0 0,10-3-867 0 0,11-5-952 0 0</inkml:trace>
  <inkml:trace contextRef="#ctx0" brushRef="#br0" timeOffset="1702.45">1736 237 7344 0 0,'0'0'165'0'0,"3"0"22"0"0,9 0 25 0 0,2 0-91 0 0,-1 0-67 0 0,24 0-20 0 0,-24 0 14 0 0,-10-1 52 0 0,2-1 112 0 0,16-8 184 0 0,-16 7-116 0 0,-1 2-95 0 0,-1 0-59 0 0,0 1-59 0 0,0 1-30 0 0,0-3 55 0 0,5-3 47 0 0,-6 4-115 0 0,-1 0 0 0 0,1 1 0 0 0,-1-1 0 0 0,1 0 0 0 0,-1 0 0 0 0,1 1 0 0 0,-1-1-1 0 0,1 1 1 0 0,-1-1 0 0 0,1 1 0 0 0,0 0 0 0 0,-1-1 0 0 0,1 1 0 0 0,0 0-24 0 0,0 0 27 0 0,-1 0-13 0 0,-1 0-1 0 0,1 0 0 0 0,0 0 0 0 0,-1 0 0 0 0,1 0 1 0 0,-1 0-1 0 0,1 0 0 0 0,-1 0 0 0 0,1 0 0 0 0,0 0 0 0 0,-1 0 1 0 0,1 0-1 0 0,-1-1 0 0 0,1 1 0 0 0,-1 0 0 0 0,1 0 1 0 0,-1-1-1 0 0,1 1 0 0 0,-1 0 0 0 0,1-1-13 0 0,5-5 83 0 0,3-3-55 0 0,-9 8-28 0 0,1 1 1 0 0,-1-1 0 0 0,0 0 0 0 0,0 1-1 0 0,1-1 1 0 0,-1 0 0 0 0,0 1-1 0 0,0-1 1 0 0,0 0 0 0 0,0 1 0 0 0,1-1-1 0 0,-1 0 1 0 0,0 1 0 0 0,0-1-1 0 0,-1 0 0 0 0,-1-4 43 0 0,-1 0-26 0 0,-8-6 21 0 0,7 8-34 0 0,-1 0 0 0 0,0 1 0 0 0,0 0 0 0 0,0-1 0 0 0,-4 0-4 0 0,-20-7 0 0 0,26 9 1 0 0,0 1 1 0 0,0-1-1 0 0,1 1 1 0 0,-1 0 0 0 0,0 0-1 0 0,0 0 1 0 0,0 0-1 0 0,1 1 1 0 0,-1-1 0 0 0,-1 1-2 0 0,-22 9 74 0 0,15-6 89 0 0,-1-4 3 0 0,11 0-152 0 0,0 0 0 0 0,0 0 0 0 0,1 0 1 0 0,-1-1-1 0 0,0 1 0 0 0,0 0 1 0 0,0 1-1 0 0,0-1 0 0 0,0 0 1 0 0,0 0-1 0 0,1 0 0 0 0,-1 1 0 0 0,0-1 1 0 0,0 0-1 0 0,0 1-14 0 0,-4 1 75 0 0,2 0-22 0 0,-4 6 52 0 0,0-1-8 0 0,-3 3 41 0 0,3-3-96 0 0,3-4-42 0 0,1 0 0 0 0,0 0 0 0 0,0 1 0 0 0,0-1 1 0 0,0 1-1 0 0,0 0 0 0 0,-5 15 26 0 0,1 6 69 0 0,1-8-34 0 0,-4 4 13 0 0,5 5 12 0 0,-2-11 14 0 0,7-13-87 0 0,-1-1 0 0 0,0 1 0 0 0,0-1-1 0 0,1 1 1 0 0,-1 0 0 0 0,1-1-1 0 0,-1 1 1 0 0,1-1 0 0 0,0 1 0 0 0,0 0-1 0 0,-1 0 1 0 0,1-1 0 0 0,1 1 0 0 0,-1 0-1 0 0,0-1 1 0 0,0 1 0 0 0,0 0 0 0 0,1 0-13 0 0,6 11 121 0 0,-7-11-103 0 0,1-1 0 0 0,0 1 0 0 0,0-1 0 0 0,-1 0 0 0 0,1 1 0 0 0,0-1-1 0 0,-1 1 1 0 0,0-1 0 0 0,1 1 0 0 0,-1 0 0 0 0,0-1 0 0 0,0 1 0 0 0,0-1-18 0 0,4 21 126 0 0,-3-19-112 0 0,0 0 0 0 0,1 0 0 0 0,0 0-1 0 0,0 0 1 0 0,0 0 0 0 0,1 1-14 0 0,9 16 93 0 0,-1-4-19 0 0,-10-15-73 0 0,0 0 0 0 0,0 0 0 0 0,0 0 0 0 0,0-1 0 0 0,0 1 0 0 0,0 0 0 0 0,0-1 0 0 0,0 1 0 0 0,0-1 0 0 0,1 1 0 0 0,-1-1 0 0 0,0 0 0 0 0,1 1-1 0 0,21 8 1 0 0,-10 2 6 0 0,-11-9 0 0 0,0-1 1 0 0,-1 1-1 0 0,1 0 1 0 0,0-1-1 0 0,0 0 1 0 0,0 1-1 0 0,0-1 1 0 0,0 0-1 0 0,2 1-7 0 0,23 3 118 0 0,-12 1-29 0 0,-12-5-67 0 0,1 1 0 0 0,-1-1 0 0 0,0 0-1 0 0,1 0 1 0 0,-1-1 0 0 0,1 1 0 0 0,-1-1 0 0 0,2 0-22 0 0,16 0 89 0 0,-8 0-85 0 0,0 0-72 0 0,8 0-56 0 0,-13 0 102 0 0,-4-1-40 0 0,0 0-38 0 0,0 0-57 0 0,-1 0-27 0 0,0 0-58 0 0,0 0-63 0 0,0 0-73 0 0,1 0-84 0 0,-1-1-89 0 0,1 1-97 0 0,1-1-105 0 0,5 0-872 0 0,9 2-923 0 0</inkml:trace>
  <inkml:trace contextRef="#ctx0" brushRef="#br0" timeOffset="2071.85">2241 79 5840 0 0,'0'0'132'0'0,"0"0"17"0"0,0 3 11 0 0,0 0-108 0 0,0 10 34 0 0,3-3-57 0 0,1-9-49 0 0,-1 1 25 0 0,0 3 34 0 0,3 5 39 0 0,-4-4 51 0 0,3 2 166 0 0,-2 0 24 0 0,8 9 485 0 0,-7-13-587 0 0,0 1-35 0 0,1 1 92 0 0,-1 0-49 0 0,0 4 44 0 0,-2-1-55 0 0,5 10 180 0 0,2-6-53 0 0,1-1-12 0 0,-4 7 40 0 0,0 0-26 0 0,4-6-63 0 0,1 3 45 0 0,-7 0-69 0 0,-1-4-75 0 0,11 15 363 0 0,-12-24-469 0 0,0 0 0 0 0,-1-1 0 0 0,1 1 0 0 0,-1 0-1 0 0,1 0 1 0 0,-1 0 0 0 0,0 1 0 0 0,0-1 0 0 0,0 0 0 0 0,-1 0 0 0 0,1 3-75 0 0,-1-5 122 0 0,0-1-35 0 0,0 2-3 0 0,0-1-87 0 0,0-1-48 0 0,0 3-226 0 0,0-2 219 0 0,0 0 67 0 0,0-1 36 0 0,0 1 41 0 0,0-1 49 0 0,0 1 32 0 0,0-1 49 0 0,0 1 53 0 0,0 0 58 0 0,0 0 63 0 0,0-1 68 0 0,0 1 72 0 0,0 0 77 0 0,-3-1-415 0 0,-3 0-107 0 0,-10-1 112 0 0,16 0-192 0 0,-1 1 0 0 0,1 0 1 0 0,-1-1-1 0 0,1 1 0 0 0,-1 0 1 0 0,1-1-1 0 0,0 1 0 0 0,-1-1 0 0 0,1 1 1 0 0,0-1-1 0 0,-1 1 0 0 0,1-1 1 0 0,0 1-1 0 0,-1-1 0 0 0,1 0 0 0 0,0 1 1 0 0,0-1-1 0 0,0 1 0 0 0,-1-1 0 0 0,1 1 1 0 0,0-1-1 0 0,0 0 0 0 0,0 1 1 0 0,0-1-1 0 0,0 1 0 0 0,0-1 0 0 0,0 0-5 0 0,0 0 12 0 0,0-1-1 0 0,0 0 0 0 0,0 1 0 0 0,-1-1 0 0 0,1 0 0 0 0,0 1 0 0 0,-1-1 0 0 0,0 1 0 0 0,1-1 1 0 0,-1 1-1 0 0,0-1 0 0 0,0 1 0 0 0,0-1 0 0 0,0 1-11 0 0,-4-7 35 0 0,-10-24 56 0 0,13 27-80 0 0,1 1 0 0 0,0-1 0 0 0,1 0 0 0 0,-1 1 0 0 0,1-1 0 0 0,0 0 0 0 0,0 0 0 0 0,0 0 1 0 0,1-2-12 0 0,0-3-6 0 0,-2-6 6 0 0,1 13 0 0 0,0 0 0 0 0,-1 0 0 0 0,1 0 0 0 0,0 0 0 0 0,1 1 0 0 0,-1-1 0 0 0,0 0 0 0 0,1 0 0 0 0,0 0 0 0 0,1-2 0 0 0,12-21-12 0 0,-8 18-32 0 0,-1 0 0 0 0,2 0 0 0 0,5-5 44 0 0,-6 6-77 0 0,1-2-86 0 0,1-2-77 0 0,-7 10 224 0 0,-1 1-1 0 0,1-1 1 0 0,0 1-1 0 0,0-1 1 0 0,0 1 0 0 0,0-1-1 0 0,0 1 1 0 0,-1 0-1 0 0,1 0 1 0 0,0-1-1 0 0,0 1 1 0 0,0 0 0 0 0,0 0 16 0 0,11-3-123 0 0,1-3-76 0 0,-4 1-37 0 0,-3 4 74 0 0,0 0-39 0 0,3 1-85 0 0,-3-1 122 0 0,6-4-145 0 0,-8 4 184 0 0,-1-1-36 0 0,0 1-9 0 0,0 0-41 0 0,-1 0-48 0 0,1 0-55 0 0,-1 0-42 0 0,0 1-50 0 0,0-1-43 0 0,0 1-40 0 0,0 0-140 0 0,0 0-38 0 0,1-1-170 0 0,0 1-460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1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8896 0 0,'0'0'264'0'0,"0"0"-8"0"0,0 3-98 0 0,-1 1-48 0 0,1 5 141 0 0,3 7 192 0 0,2-8-214 0 0,1 2 95 0 0,-4 3 75 0 0,0-2-90 0 0,4 1 37 0 0,0 2 21 0 0,-4-1-39 0 0,-2 2-79 0 0,0 23 363 0 0,1-26-449 0 0,1-3-53 0 0,4 4 107 0 0,-5-12-184 0 0,0 1-1 0 0,0-1 1 0 0,-1 1-1 0 0,1-1 0 0 0,0 1 1 0 0,-1-1-1 0 0,1 1 1 0 0,-1-1-1 0 0,0 1 1 0 0,1-1-1 0 0,-1 1 0 0 0,0-1 1 0 0,0 1-33 0 0,0 17 272 0 0,0 9 67 0 0,1-18-231 0 0,4-6-20 0 0,-4-4-84 0 0,-1 1 1 0 0,0-1 0 0 0,1 0 0 0 0,-1 0 0 0 0,1 0 0 0 0,-1 1 0 0 0,0-1 0 0 0,1 0 0 0 0,-1 0-1 0 0,0 1 1 0 0,1-1 0 0 0,-1 0 0 0 0,0 1 0 0 0,0-1 0 0 0,1 1 0 0 0,-1-1 0 0 0,0 0-1 0 0,0 1 1 0 0,1-1-5 0 0,1 9 82 0 0,-1 7 45 0 0,-1-13-48 0 0,0-1-13 0 0,0 5-74 0 0,0-3-66 0 0,0-2-82 0 0,0-1-179 0 0,0-1-294 0 0,0 0-11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1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7920 0 0,'0'-3'174'0'0,"0"0"-112"0"0,0 2-57 0 0,0-2 61 0 0,0-5 98 0 0,0 2-31 0 0,0-2 41 0 0,0-2-112 0 0,0 7-12 0 0,0 1 72 0 0,0 1 138 0 0,0 1 229 0 0,0 0 14 0 0,0 0-212 0 0,0 0-128 0 0,0 0-41 0 0,0 0 4 0 0,3-2 33 0 0,1-2-132 0 0,-2 1-82 0 0,1 1-70 0 0,-2 0-101 0 0,1 1-116 0 0,-2 0-104 0 0,1 1 55 0 0,-1 0-39 0 0,0-1-514 0 0,0 1-409 0 0,0 0-775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03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9152 0 0,'0'0'208'0'0,"0"0"33"0"0,0 0 14 0 0,0 3 22 0 0,0 5 167 0 0,0 1-73 0 0,0 0-65 0 0,0 0-54 0 0,0 8 100 0 0,0 23 262 0 0,2-29-455 0 0,4 1 29 0 0,0 1 22 0 0,-4 1-23 0 0,-2 28 276 0 0,0 57 699 0 0,0-69-834 0 0,0 1-36 0 0,1-22-196 0 0,0-1-1 0 0,0 0 1 0 0,0 1 0 0 0,3 6-96 0 0,-2-7 83 0 0,0-1 1 0 0,0 0 0 0 0,-1 1-1 0 0,0 6-83 0 0,-1-1 111 0 0,0-1-27 0 0,0 9 27 0 0,0-2 28 0 0,2-8-44 0 0,4 2 6 0 0,-5-12-88 0 0,0 1 1 0 0,0-1-1 0 0,0 1 0 0 0,-1 0 0 0 0,1-1 1 0 0,0 1-1 0 0,-1 0 0 0 0,1 0 0 0 0,-1-1 1 0 0,0 1-1 0 0,0 0 0 0 0,1 0 0 0 0,-1 0-13 0 0,0 11 112 0 0,0-11-4 0 0,0-2-17 0 0,0 0-10 0 0,0 0-1 0 0,0 3-13 0 0,0 8-40 0 0,0-9 39 0 0,0-2 12 0 0,0 0-64 0 0,0 0-87 0 0,0 0-105 0 0,0 0-232 0 0,0 0-410 0 0,0 0-48 0 0,0 0-10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4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0 159 8576 0 0,'3'0'197'0'0,"9"-3"9"0"0,2-7 47 0 0,-5 6-102 0 0,-2 5-73 0 0,-4-1-67 0 0,8 1-26 0 0,12-1 19 0 0,-16-1 41 0 0,-1-2 37 0 0,5-2 230 0 0,13-2 488 0 0,-14 6-546 0 0,4-1 352 0 0,-4-3-111 0 0,-5 2-258 0 0,2 0-35 0 0,-4 3-140 0 0,0-1-1 0 0,0 1 1 0 0,0-1-1 0 0,0 1 0 0 0,0 0 1 0 0,0 0-1 0 0,0 1-61 0 0,16-1 318 0 0,1-4 62 0 0,-9-1-253 0 0,-8 4-95 0 0,0 0 1 0 0,0-1-1 0 0,0 1 1 0 0,1 0-1 0 0,-1 1 1 0 0,0-1-1 0 0,0 0 0 0 0,1 1 1 0 0,1 0-33 0 0,-3 0 9 0 0,0 0-1 0 0,0-1 1 0 0,-1 1-1 0 0,1 0 1 0 0,0-1 0 0 0,0 1-1 0 0,-1-1 1 0 0,1 0 0 0 0,0 1-1 0 0,-1-1 1 0 0,1 0-1 0 0,-1 0 1 0 0,1 0-9 0 0,-1 0 6 0 0,1 0 1 0 0,-1 0-1 0 0,1 0 1 0 0,0 0-1 0 0,-1 1 1 0 0,1-1-1 0 0,0 1 1 0 0,-1-1-1 0 0,1 1 1 0 0,0-1-1 0 0,0 1 0 0 0,0 0 1 0 0,0 0-7 0 0,-1 0 1 0 0,1 0-1 0 0,-1 0 1 0 0,1 0 0 0 0,-1 0 0 0 0,1 0 0 0 0,-1 0-1 0 0,0-1 1 0 0,1 1 0 0 0,-1 0 0 0 0,1-1-1 0 0,-1 0 1 0 0,1 1 0 0 0,-1-1 0 0 0,0 0-1 0 0,1 1 1 0 0,-1-2-1 0 0,22-9-1 0 0,-22 10 1 0 0,0 0 0 0 0,0 0 0 0 0,0 1 0 0 0,1-1 0 0 0,-1 0 0 0 0,0 0 0 0 0,0 0 0 0 0,-1 0 0 0 0,1 0 0 0 0,0 0 0 0 0,0-1 0 0 0,0 0 0 0 0,2-11-24 0 0,-4 5-112 0 0,0 3 52 0 0,-4 1 1 0 0,-2 0-6 0 0,3-2 0 0 0,1 1 8 0 0,-2 4 0 0 0,-4 0-52 0 0,6 1 92 0 0,-2 0-2 0 0,-12 0-82 0 0,14 0 98 0 0,-5 0-21 0 0,6 0 41 0 0,0-1 0 0 0,0 1 1 0 0,0 0-1 0 0,0 1 0 0 0,-1-1 0 0 0,1 0 0 0 0,0 1 0 0 0,0-1 0 0 0,0 1 1 0 0,-1 0 6 0 0,-21 11-74 0 0,-15 7 68 0 0,27-11 12 0 0,-1 4 49 0 0,9-8-13 0 0,1-1 0 0 0,0 1 0 0 0,0 0 1 0 0,0 1-1 0 0,-1 0-42 0 0,-12 27 342 0 0,1-1-36 0 0,10-17-147 0 0,5-11-137 0 0,0-1 1 0 0,0 0-1 0 0,0 1 1 0 0,0-1-1 0 0,0 0 1 0 0,1 1-1 0 0,-1-1 1 0 0,1 0-1 0 0,-1 1 0 0 0,1-1 1 0 0,0 0-1 0 0,0 0 1 0 0,1 2-23 0 0,11 14 245 0 0,-11-17-230 0 0,25 27 154 0 0,-8-12-100 0 0,2-7-8 0 0,2 0-19 0 0,-15-4-19 0 0,-6-4-19 0 0,-1 0-1 0 0,1 0 0 0 0,-1-1 1 0 0,1 1-1 0 0,-1 0 0 0 0,1 0 1 0 0,-1-1-1 0 0,1 1 0 0 0,-1-1 1 0 0,1 0-1 0 0,0 1 1 0 0,-1-1-1 0 0,1 0 0 0 0,0 0-3 0 0,0 0 5 0 0,1 0-1 0 0,-1 0 1 0 0,1 0-1 0 0,-1 1 1 0 0,0-1-1 0 0,1 1 1 0 0,-1 0 0 0 0,0-1-1 0 0,1 1 1 0 0,-1 0-1 0 0,0 0 1 0 0,1 1-5 0 0,10 3-14 0 0,9-2-33 0 0,-19-3-18 0 0,6 0 50 0 0,-5 0-31 0 0,-2 0-20 0 0,1 0-39 0 0,-1 0-49 0 0,1 0-57 0 0,-1 0-15 0 0,0 0-51 0 0,0 0-57 0 0,1 0-61 0 0,-1 0-66 0 0,0 0-73 0 0,1 0-77 0 0,-1 0-81 0 0,5 0-1131 0 0,2 0-1030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7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9672 0 0,'0'0'216'0'0,"0"0"32"0"0,0 0 13 0 0,-1 0-104 0 0,-1 0-79 0 0,-8 0-20 0 0,7 0-4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22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48 6936 0 0,'0'0'157'0'0,"0"0"23"0"0,0-2 11 0 0,-2-6-75 0 0,-2 5-52 0 0,-3-2-52 0 0,2-6-12 0 0,-6 6 0 0 0,7-2 18 0 0,2 4-5 0 0,0 2 48 0 0,0 0 13 0 0,-1 0 33 0 0,0 1 41 0 0,-2 0 47 0 0,2 0-104 0 0,-1 0 37 0 0,-13 0 384 0 0,9 0-332 0 0,1 0-76 0 0,4 0-94 0 0,0 0-35 0 0,3 0 31 0 0,-1 0 0 0 0,0 0 0 0 0,1 0 0 0 0,-1 0 1 0 0,0 0-1 0 0,0 0 0 0 0,1 0 0 0 0,-1 0 0 0 0,0 0 0 0 0,1 1 1 0 0,-1-1-1 0 0,1 0 0 0 0,-1 0 0 0 0,0 1 0 0 0,1-1 0 0 0,-1 1 1 0 0,1-1-1 0 0,-1 0 0 0 0,1 1 0 0 0,-1-1 0 0 0,1 1 0 0 0,-1-1 1 0 0,1 1-1 0 0,-1-1 0 0 0,1 1 0 0 0,0 0-6 0 0,-1-1 6 0 0,1 1 1 0 0,-1-1-1 0 0,1 1 1 0 0,0 0-1 0 0,-1-1 1 0 0,1 1-1 0 0,-1-1 1 0 0,1 0-1 0 0,-1 1 0 0 0,0-1 1 0 0,1 1-1 0 0,-1-1 1 0 0,1 0-1 0 0,-1 0 1 0 0,0 1-1 0 0,1-1 1 0 0,-1 0-1 0 0,0 0 1 0 0,1 0-1 0 0,-1 1 0 0 0,0-1 1 0 0,1 0-1 0 0,-1 0 1 0 0,0 0-1 0 0,1 0 1 0 0,-1 0-7 0 0,-12 2 91 0 0,-4 8 120 0 0,-6 14 164 0 0,15-16-268 0 0,0 2 102 0 0,1-1-59 0 0,1 2-25 0 0,-1 5 15 0 0,-2 4 73 0 0,5-11-117 0 0,-5 6 90 0 0,-4 8 103 0 0,12-18-232 0 0,0-1 0 0 0,0 0 0 0 0,0 0 1 0 0,1 1-1 0 0,-1-1 0 0 0,1 1 0 0 0,0-1 1 0 0,1 0-1 0 0,0 4-57 0 0,0 8 181 0 0,1-2-47 0 0,4-4-47 0 0,-1-2-38 0 0,-3-3-27 0 0,-1-2 3 0 0,1 0 1 0 0,-1 0-1 0 0,1 0 1 0 0,-1 0-1 0 0,1 0 1 0 0,0 0-1 0 0,0-1 1 0 0,0 1-1 0 0,1-1 1 0 0,-1 1-1 0 0,1-1 1 0 0,-1 0-1 0 0,1 0 1 0 0,1 1-26 0 0,9 2 111 0 0,-9 2-38 0 0,-3-7-69 0 0,-1 0 1 0 0,0 1 0 0 0,0-1 0 0 0,1 1 0 0 0,-1-1 0 0 0,0 1 0 0 0,1-1-1 0 0,-1 0 1 0 0,0 1 0 0 0,1-1 0 0 0,-1 0 0 0 0,0 1 0 0 0,1-1-1 0 0,-1 0 1 0 0,1 0 0 0 0,-1 1 0 0 0,1-1 0 0 0,-1 0 0 0 0,1 0-1 0 0,-1 0 1 0 0,1 0 0 0 0,-1 0 0 0 0,1 1 0 0 0,-1-1 0 0 0,1 0 0 0 0,-1 0-1 0 0,1 0 1 0 0,-1 0 0 0 0,1 0 0 0 0,-1-1 0 0 0,0 1 0 0 0,1 0-5 0 0,11 1 102 0 0,-9-1-71 0 0,1 0 1 0 0,-1 1 0 0 0,0-1 0 0 0,0-1 0 0 0,0 1-1 0 0,1 0 1 0 0,-1-1 0 0 0,0 1 0 0 0,0-1 0 0 0,1 0-32 0 0,4-4 65 0 0,18-6 124 0 0,-2-3-89 0 0,-3 1 10 0 0,-11 9-42 0 0,-8 3-56 0 0,1 0 0 0 0,-1 0 0 0 0,0-1-1 0 0,0 1 1 0 0,0 0 0 0 0,0-1 0 0 0,0 1-1 0 0,0-1 1 0 0,0 0-12 0 0,40-30 130 0 0,-34 19-77 0 0,3 7-42 0 0,-10 5-11 0 0,0 1 0 0 0,0 0 0 0 0,0-1 0 0 0,0 1 0 0 0,0-1 0 0 0,0 0 0 0 0,0 1 0 0 0,0-1 0 0 0,0 0 0 0 0,0 1 0 0 0,0-1 0 0 0,0 0 0 0 0,-1 0 0 0 0,1 0 0 0 0,0 0 0 0 0,-1 0 0 0 0,16-31 37 0 0,-14 26-39 0 0,-1-1-47 0 0,0-3-54 0 0,-2-4-93 0 0,1 4 38 0 0,-1 1-26 0 0,-5 4-171 0 0,0 1 45 0 0,4 0 118 0 0,1 1-26 0 0,0 2 66 0 0,1-1-37 0 0,-1 0-46 0 0,0 1-50 0 0,1-1-23 0 0,-1 0-43 0 0,-1 1-38 0 0,1-1-33 0 0,0 0-121 0 0,-1 0-34 0 0,-4-3-1266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24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11792 0 0,'0'0'342'0'0,"0"0"-118"0"0,0 0-102 0 0,0 0 48 0 0,0 0 92 0 0,0 0 67 0 0,0 0 14 0 0,0 0-22 0 0,0 0-94 0 0,0 0-41 0 0,0 0-8 0 0,0 0-147 0 0,0 0-103 0 0,0 0-93 0 0,0 0 35 0 0,0 0-36 0 0,0 0-39 0 0,0 0-38 0 0,0 0-342 0 0,0 0 73 0 0,0 0-52 0 0,0 0-673 0 0,0 0-538 0 0,0 0-1018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23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0 537 7920 0 0,'0'0'174'0'0,"3"2"29"0"0,1 2-120 0 0,11 11 127 0 0,-5-7-102 0 0,1-4-67 0 0,-10-4-41 0 0,0 1-1 0 0,0-1 1 0 0,0 1 0 0 0,0-1 0 0 0,0 1 0 0 0,0-1 0 0 0,0 1-1 0 0,0-1 1 0 0,0 1 0 0 0,0 0 0 0 0,0 0 0 0 0,0 0 0 0 0,0-1-1 0 0,0 1 1 0 0,-1 0 0 0 0,1 0 0 0 0,0 0 0 0 0,0 1 0 0 0,3 8-11 0 0,3 3 16 0 0,0-5 75 0 0,-4-4-84 0 0,1-1 54 0 0,-1 1 45 0 0,1-1 37 0 0,4 5 207 0 0,8 8 559 0 0,-12-12-681 0 0,-1-1-65 0 0,-1 0 360 0 0,-2-3 7 0 0,0 0 1 0 0,0 0-11 0 0,0 0-44 0 0,0 0-17 0 0,0 0-6 0 0,0 0-16 0 0,0 0-54 0 0,0 0-20 0 0,0 0-6 0 0,0 0-36 0 0,0-3-139 0 0,0-55 218 0 0,-2 53-308 0 0,1 4-72 0 0,0 0 0 0 0,-1 0 0 0 0,1 0-1 0 0,0-1 1 0 0,0 1 0 0 0,1 0 0 0 0,-1-1-1 0 0,0 1 1 0 0,0-1 0 0 0,1 1-1 0 0,-1-1 1 0 0,1 1 0 0 0,-1-2-9 0 0,0-33 56 0 0,1 16-66 0 0,0 18 10 0 0,0 0 0 0 0,0 0 0 0 0,0 1 0 0 0,1-1 0 0 0,-1 0 0 0 0,1 0 0 0 0,-1 1 0 0 0,1-1 0 0 0,0 0 0 0 0,0 1 0 0 0,0-1 0 0 0,-1 1 0 0 0,2-1 0 0 0,-1 1 0 0 0,0-1 0 0 0,-1 1 0 0 0,1-1 0 0 0,0 0 0 0 0,0 1 0 0 0,-1-1 0 0 0,1 0 0 0 0,-1 1 0 0 0,1-1 0 0 0,-1 0 0 0 0,0 0 0 0 0,0 0 0 0 0,0 1 0 0 0,3-15-18 0 0,-2 15 12 0 0,-1 0 0 0 0,1 0 0 0 0,0 0 0 0 0,-1 0 1 0 0,1 0-1 0 0,0 1 0 0 0,0-1 0 0 0,0 0 0 0 0,0 0 0 0 0,0 1 0 0 0,0-1 1 0 0,0 1-1 0 0,0-1 0 0 0,0 1 0 0 0,0-1 0 0 0,0 1 6 0 0,10-7-86 0 0,-5-3 1 0 0,4 5-17 0 0,-5-2 30 0 0,-5 7 68 0 0,0-1-1 0 0,0 1 0 0 0,1-1 1 0 0,-1 1-1 0 0,0-1 0 0 0,0 1 0 0 0,1 0 1 0 0,-1-1-1 0 0,0 1 0 0 0,1 0 1 0 0,-1-1-1 0 0,1 1 0 0 0,-1 0 0 0 0,0-1 1 0 0,1 1-1 0 0,-1 0 0 0 0,1 0 1 0 0,-1 0-1 0 0,1-1 0 0 0,-1 1 0 0 0,1 0 1 0 0,-1 0-1 0 0,1 0 0 0 0,-1 0 1 0 0,1 0-1 0 0,-1 0 0 0 0,1 0 0 0 0,-1 0 1 0 0,1 0-1 0 0,-1 0 0 0 0,1 0 1 0 0,0 0 4 0 0,6 0-65 0 0,-1-2-33 0 0,-1-1-36 0 0,0 1-40 0 0,0-1-44 0 0,0 0-46 0 0,2 1-51 0 0,0 2-53 0 0,-1 0 32 0 0,-3 0 2 0 0,-1 0 151 0 0,0 0-33 0 0,-1 0-38 0 0,1 0-42 0 0,-1 0-46 0 0,1 0-41 0 0,-1 0-39 0 0,1 0-32 0 0,2 0-742 0 0,1 0-760 0 0</inkml:trace>
  <inkml:trace contextRef="#ctx0" brushRef="#br0" timeOffset="585.45">805 458 7312 0 0,'0'0'165'0'0,"0"0"22"0"0,-3 0 9 0 0,-9 0-97 0 0,-53 0 215 0 0,50 0-177 0 0,5 0 53 0 0,-1 2 82 0 0,8 0-216 0 0,0 0-22 0 0,-2 0 2 0 0,0 0 38 0 0,-1 2 50 0 0,-3 0 78 0 0,6-2-150 0 0,-1-1-21 0 0,0 2 1 0 0,-1-1 36 0 0,-2 1 50 0 0,-2 2 79 0 0,-12 8 40 0 0,13 0-45 0 0,-5-8-21 0 0,8-1-110 0 0,0-1 1 0 0,1 1 0 0 0,-1-1 0 0 0,1 1 0 0 0,-3 4-62 0 0,-8 11 261 0 0,10-8-92 0 0,-11 21 337 0 0,6-12-225 0 0,9-17-234 0 0,0 0-1 0 0,0 1 0 0 0,1-1 0 0 0,-1 0 1 0 0,1 0-1 0 0,0 0 0 0 0,0 1 1 0 0,0-1-1 0 0,0 0 0 0 0,1 1-46 0 0,-1 8 141 0 0,2-1-70 0 0,4 1-40 0 0,-1-4-15 0 0,-2-1 13 0 0,-3-7-27 0 0,0 1 0 0 0,1-1 0 0 0,-1 1 0 0 0,0-1 0 0 0,0 0 1 0 0,0 1-1 0 0,0-1 0 0 0,1 1 0 0 0,-1-1 0 0 0,0 1 0 0 0,0-1 0 0 0,1 0 0 0 0,-1 1 0 0 0,0-1 1 0 0,1 0-1 0 0,-1 1 0 0 0,0-1 0 0 0,1 0 0 0 0,-1 0 0 0 0,1 1 0 0 0,-1-1 0 0 0,0 0 0 0 0,1 0 1 0 0,-1 0-1 0 0,1 1 0 0 0,-1-1 0 0 0,1 0 0 0 0,-1 0 0 0 0,1 0 0 0 0,-1 0 0 0 0,1 0 0 0 0,-1 0 1 0 0,1 0-1 0 0,-1 0 0 0 0,0 0 0 0 0,1 0-2 0 0,4 3 123 0 0,4 3-68 0 0,7-1 135 0 0,3-3 21 0 0,-4-2-118 0 0,-13 0-86 0 0,-1 0 2 0 0,1 0 0 0 0,0-1 1 0 0,-1 1-1 0 0,1 0 1 0 0,0-1-1 0 0,-1 1 0 0 0,1-1 1 0 0,-1 1-1 0 0,1-1 1 0 0,-1 0-1 0 0,1 0 0 0 0,-1 1 1 0 0,1-1-1 0 0,-1-1-9 0 0,7-2 30 0 0,2-1-4 0 0,-1 1-1 0 0,1 1 1 0 0,5-1-26 0 0,2-1 12 0 0,-15 4-7 0 0,0-1 0 0 0,0 1 0 0 0,0 0 1 0 0,0 0-1 0 0,0-1 0 0 0,0 1 0 0 0,0-1 0 0 0,0 0 0 0 0,1-1-5 0 0,10-8 8 0 0,-3 6-8 0 0,-7 5 0 0 0,-1-1 0 0 0,0-1 0 0 0,0 1 0 0 0,1 0 0 0 0,-1-1 0 0 0,0 1 0 0 0,0-1 0 0 0,0 1 0 0 0,0-1 0 0 0,11-11 1 0 0,8-8-30 0 0,-11 7-51 0 0,-3 1-6 0 0,2-5 2 0 0,-8 14 66 0 0,0 0-1 0 0,0 0 1 0 0,0 0 0 0 0,-1 0-1 0 0,1 0 1 0 0,-1 0-1 0 0,0 0 1 0 0,0 0-1 0 0,-1 0 1 0 0,1-2 18 0 0,-1-14-64 0 0,1 5 54 0 0,1 4 10 0 0,-1 0 0 0 0,-1 0 0 0 0,0 0 0 0 0,-1-6 0 0 0,-2 1-7 0 0,-8-34-77 0 0,1 17 28 0 0,7 23 30 0 0,0 0 0 0 0,1-1 1 0 0,-1-4 25 0 0,1-4-30 0 0,1 8 21 0 0,0 0 1 0 0,-1 1-1 0 0,0-1 1 0 0,-2-6 8 0 0,1 7 0 0 0,1 0 0 0 0,0-1 0 0 0,1-3 0 0 0,-5-17 0 0 0,3 17-3 0 0,2 5-6 0 0,0-1 1 0 0,0 1 0 0 0,1 0-1 0 0,0-1 1 0 0,0 1-1 0 0,1-2 9 0 0,0 8-1 0 0,0 1 0 0 0,0-1-1 0 0,0 0 1 0 0,0 1 0 0 0,-1-1-1 0 0,1 1 1 0 0,-1-1 0 0 0,0 1-1 0 0,0-1 1 0 0,0 1 0 0 0,0 0-1 0 0,0-1 1 0 0,0 1 0 0 0,0 0-1 0 0,-1 0 1 0 0,0-1 1 0 0,-2-3-49 0 0,5-4 39 0 0,-1 10 5 0 0,0-3-48 0 0,0 4 50 0 0,0 0-1 0 0,0-1 1 0 0,0 1 0 0 0,0 0 0 0 0,0-1 0 0 0,0 1 0 0 0,0 0 0 0 0,0-1 0 0 0,0 1 0 0 0,-1 0 0 0 0,1-1 0 0 0,0 1 0 0 0,0 0 0 0 0,-1-1-1 0 0,1 1 1 0 0,0-1 0 0 0,-1 1 0 0 0,1-1 0 0 0,-1 1 0 0 0,1-1 0 0 0,-1 1 0 0 0,1-1 0 0 0,-1 1 0 0 0,1-1 0 0 0,-1 1 0 0 0,0-1 3 0 0,1 0-2 0 0,-1 1 0 0 0,1-1 0 0 0,-1 1 0 0 0,1-1 0 0 0,-1 0 1 0 0,1 1-1 0 0,-1-1 0 0 0,1 1 0 0 0,-1 0 0 0 0,1-1 0 0 0,-1 1 0 0 0,1-1 1 0 0,0 1-1 0 0,0-1 0 0 0,-1 1 0 0 0,1 0 0 0 0,0-1 0 0 0,0 1 1 0 0,0 0-1 0 0,-1-1 0 0 0,1 1 0 0 0,0 0 0 0 0,0-1 0 0 0,0 1 0 0 0,0 0 1 0 0,0 0 1 0 0,0 27 32 0 0,-1-14 43 0 0,1 1 0 0 0,1-1-1 0 0,0 0 1 0 0,3 10-75 0 0,-3-18 23 0 0,1 0 0 0 0,0 0 0 0 0,0 0 1 0 0,2 3-24 0 0,0 0 47 0 0,0 0 0 0 0,-1 1 0 0 0,0 0 0 0 0,-1-1-47 0 0,0 1 59 0 0,1 0 0 0 0,0-1 1 0 0,1 0-1 0 0,0 0-59 0 0,13 26 182 0 0,1 1 34 0 0,0-1 37 0 0,1 1 45 0 0,3-1 54 0 0,-13-19-221 0 0,9 33 261 0 0,-16-41-337 0 0,3 8 81 0 0,1 0-33 0 0,-1 0-24 0 0,4 7 90 0 0,-7-19-143 0 0,-1 0 1 0 0,1 0-1 0 0,-1 0 0 0 0,0 0 1 0 0,0 0-1 0 0,0 0 1 0 0,-1 0-1 0 0,1 4-26 0 0,-1 30 241 0 0,0 3-7 0 0,0-39-261 0 0,0-2-80 0 0,0 0-54 0 0,0 0-168 0 0,0 0-287 0 0,0 0-21 0 0</inkml:trace>
  <inkml:trace contextRef="#ctx0" brushRef="#br0" timeOffset="1070.49">1089 552 7024 0 0,'0'0'157'0'0,"0"0"23"0"0,2 0 12 0 0,27 0 7 0 0,-21 0-70 0 0,0 0 39 0 0,8 0 266 0 0,-3 0 11 0 0,1 0 55 0 0,29 0 1275 0 0,-25 0-1067 0 0,-8 0-384 0 0,-1 0-36 0 0,1 0-41 0 0,-1 0-49 0 0,2-1 21 0 0,2-6 24 0 0,-1 1-15 0 0,-1 5-36 0 0,6 1 3 0 0,8 1 19 0 0,-23-1-192 0 0,0 0-1 0 0,1 0 1 0 0,-1 0 0 0 0,0-1 0 0 0,1 1-1 0 0,-1-1 1 0 0,0 0 0 0 0,2 0-22 0 0,4-4 20 0 0,-7 4-15 0 0,0 0 0 0 0,1 0 0 0 0,-1 0 0 0 0,1 1 0 0 0,-1-1 0 0 0,1 0 0 0 0,-1 1 0 0 0,1-1-1 0 0,0 1 1 0 0,-1 0 0 0 0,1-1 0 0 0,0 1 0 0 0,-1 0 0 0 0,1 0-5 0 0,5 0 10 0 0,-6 0-5 0 0,1 0 0 0 0,-1 1-1 0 0,1-1 1 0 0,0 0 0 0 0,-1-1-1 0 0,1 1 1 0 0,0 0 0 0 0,-1 0 0 0 0,1-1-1 0 0,0 1 1 0 0,-1-1 0 0 0,2 0-5 0 0,2-9 11 0 0,8 4-11 0 0,1-4 10 0 0,-9 7 33 0 0,-4 3-42 0 0,-1 0-1 0 0,1 0 1 0 0,0 0 0 0 0,-1 0-1 0 0,1 0 1 0 0,0 0 0 0 0,-1 0 0 0 0,1 0-1 0 0,0 0 1 0 0,-1-1 0 0 0,1 1-1 0 0,0 0 1 0 0,-1-1 0 0 0,1 1 0 0 0,-1 0-1 0 0,2-2 0 0 0,-1-4 0 0 0,-1-15 0 0 0,-3 5 10 0 0,-10 0 33 0 0,9 12-37 0 0,-1 0-2 0 0,-17-6-3 0 0,14 5-1 0 0,6 4 0 0 0,1 0 0 0 0,-1 0 0 0 0,1 0 0 0 0,0 0 0 0 0,-1 1 0 0 0,0-1 0 0 0,1 1 0 0 0,-1-1 0 0 0,1 1 0 0 0,-1-1 0 0 0,0 1 0 0 0,1 0 0 0 0,-1 0 0 0 0,0 0 0 0 0,-29 0 0 0 0,25-1 0 0 0,5 1 0 0 0,-24 14 0 0 0,12-9 0 0 0,8 6-11 0 0,-9-6-32 0 0,-1 8 33 0 0,7-6 10 0 0,5-4 0 0 0,-1 0 0 0 0,1 1 0 0 0,0-1 0 0 0,0 1 0 0 0,1-1 0 0 0,-1 2 0 0 0,-2 13 0 0 0,-6 6 14 0 0,7-11 95 0 0,4 2-83 0 0,1-7-7 0 0,-1 9 63 0 0,-1-13-60 0 0,0 0 0 0 0,1 1 0 0 0,0-1 0 0 0,0 0 0 0 0,1 1 0 0 0,-1-1 0 0 0,1 0 0 0 0,0 1 0 0 0,1 2-22 0 0,14 22 77 0 0,-6-23-24 0 0,-4 4-26 0 0,4-5 26 0 0,-6 2-36 0 0,-3-7-15 0 0,-1 1 0 0 0,0-1 0 0 0,0 1 0 0 0,1-1 0 0 0,-1 1 0 0 0,0-1 0 0 0,1 0 0 0 0,-1 1 0 0 0,0-1-1 0 0,1 0 1 0 0,-1 1 0 0 0,0-1 0 0 0,1 0 0 0 0,-1 1 0 0 0,1-1 0 0 0,-1 0 0 0 0,1 0 0 0 0,-1 0 0 0 0,1 1 0 0 0,-1-1 0 0 0,1 0 0 0 0,-1 0 0 0 0,1 0 0 0 0,-1 0 0 0 0,1 0 0 0 0,-1 0 0 0 0,1 0 0 0 0,-1 0 0 0 0,1 0 0 0 0,-1 0 0 0 0,1 0 0 0 0,-1 0-2 0 0,6 0 11 0 0,1 0-1 0 0,12 0 65 0 0,-4 0-6 0 0,-8 0-50 0 0,0 0 0 0 0,0 0-1 0 0,0 0 1 0 0,0-1 0 0 0,3-1-19 0 0,4-4-18 0 0,-13 5 9 0 0,0 0 0 0 0,1 0 0 0 0,-1 0 0 0 0,1 1 0 0 0,-1-1 0 0 0,1 1 0 0 0,-1-1 0 0 0,1 1 0 0 0,-1-1 0 0 0,1 1 0 0 0,-1 0 0 0 0,1 0 0 0 0,0 0 9 0 0,-1 0-11 0 0,1 0-1 0 0,0-1 0 0 0,-1 1 0 0 0,1 0 1 0 0,0-1-1 0 0,-1 1 0 0 0,1-1 1 0 0,-1 1-1 0 0,1-1 0 0 0,-1 0 1 0 0,1 1-1 0 0,-1-1 0 0 0,1 0 1 0 0,-1 0 11 0 0,7-4-91 0 0,26-14-704 0 0,-31 18 679 0 0,0-1 45 0 0,5-1-23 0 0,-5 1 24 0 0,0 2-6 0 0,-1-1-36 0 0,0 0-61 0 0,1 0-65 0 0,0 0-77 0 0,0 0-86 0 0,-1 0-99 0 0,2 0-111 0 0,-1-1-120 0 0,-2 2 316 0 0,1-1-34 0 0,4-3-1250 0 0,4-5-955 0 0</inkml:trace>
  <inkml:trace contextRef="#ctx0" brushRef="#br0" timeOffset="1439.8">1799 426 6624 0 0,'0'0'192'0'0,"0"3"-7"0"0,-1 0-157 0 0,1-2-32 0 0,5 6 34 0 0,4 11 76 0 0,-4-9 260 0 0,1 4 239 0 0,-1-4-143 0 0,-5-6-311 0 0,1-1 0 0 0,0 0 0 0 0,-1 0 0 0 0,0 1 0 0 0,1-1 0 0 0,-1 0 0 0 0,0 1-1 0 0,0-1 1 0 0,-1 2-151 0 0,1 0 314 0 0,3 1 464 0 0,2 2-436 0 0,-1 1 73 0 0,-1 2 146 0 0,-2 8 333 0 0,2-13-276 0 0,7 9-8 0 0,-8-8-366 0 0,-1 0 36 0 0,-1-3 269 0 0,0-3-45 0 0,0 2-22 0 0,0 0-476 0 0,0 0 32 0 0,0 1 128 0 0,0-1 101 0 0,0-2 79 0 0,0 0 323 0 0,1-5 428 0 0,-1 2-490 0 0,-1 1-342 0 0,1-1-38 0 0,0 0 7 0 0,0 0-98 0 0,-1 1-111 0 0,1 0-90 0 0,-1 0-104 0 0,0 0-112 0 0,-15-27 472 0 0,10 25-174 0 0,5 3-17 0 0,1 1 0 0 0,0 0 0 0 0,-1 0 0 0 0,1-1 0 0 0,-1 1 0 0 0,1 0 0 0 0,0-1 0 0 0,-1 1 0 0 0,1 0 0 0 0,0-1 0 0 0,-1 1 0 0 0,1 0 0 0 0,0-1 0 0 0,-1 1 0 0 0,1-1 0 0 0,0 1 0 0 0,0-1 0 0 0,0 1 0 0 0,-1-1 0 0 0,1 1 0 0 0,0-1 0 0 0,0 1 0 0 0,0-1 0 0 0,0 1 0 0 0,0-1 0 0 0,0 1 0 0 0,0-1 0 0 0,0 1 0 0 0,0 0 0 0 0,0-1 0 0 0,0 1 0 0 0,0-1 0 0 0,0-54 2 0 0,0 15-86 0 0,0 39 80 0 0,0 1 0 0 0,0-1 0 0 0,0 1 0 0 0,0-1 0 0 0,0 1 0 0 0,0-1 0 0 0,0 1 0 0 0,0-1 0 0 0,0 1 0 0 0,0 0 0 0 0,0-1 0 0 0,0 1 0 0 0,0-1 0 0 0,1 1 0 0 0,-1-1 0 0 0,0 1 0 0 0,0-1 0 0 0,0 1 0 0 0,1-1 1 0 0,-1 1-1 0 0,0 0 0 0 0,1-1 0 0 0,-1 1 0 0 0,0-1 0 0 0,1 1 0 0 0,-1 0 0 0 0,0-1 0 0 0,1 1 0 0 0,-1 0 0 0 0,1 0 0 0 0,-1-1 0 0 0,1 1 4 0 0,5-4-63 0 0,0-10-43 0 0,-1 6 8 0 0,-3 5 49 0 0,1 1 0 0 0,-1 0-1 0 0,0 0 1 0 0,1-1 0 0 0,-1 2-1 0 0,1-1 1 0 0,-1 0 0 0 0,1 0 0 0 0,1 1 49 0 0,7-2-137 0 0,-3 0-79 0 0,-5 2 169 0 0,0-1 19 0 0,2 0 1 0 0,0-1-37 0 0,1 0-45 0 0,3-2-72 0 0,5 0 47 0 0,2 0-2 0 0,-4 0-7 0 0,-4 0 60 0 0,-6 4 65 0 0,-1 0 0 0 0,1 0-1 0 0,-1 0 1 0 0,0 0 0 0 0,1 1 0 0 0,0-1-1 0 0,-1 0 1 0 0,1 1 0 0 0,-1 0-1 0 0,1-1 1 0 0,0 1 0 0 0,-1 0 0 0 0,1 0-1 0 0,0 0 19 0 0,0-1-25 0 0,-1 1-1 0 0,1 0 0 0 0,0 0 1 0 0,0-1-1 0 0,-1 1 0 0 0,1-1 1 0 0,0 1-1 0 0,0-1 0 0 0,-1 0 1 0 0,1 1-1 0 0,-1-1 0 0 0,1 0 1 0 0,0 0 25 0 0,8-5-220 0 0,3 4-84 0 0,-11 2 303 0 0,0 0-37 0 0,0 0-39 0 0,0 0-40 0 0,0 0-39 0 0,0 0-42 0 0,0 0-41 0 0,0 0-42 0 0,0 0-44 0 0,0 0-44 0 0,0 0-45 0 0,0 0-46 0 0,1 0-45 0 0,-1 0-49 0 0,1 0-47 0 0,-1 0-49 0 0,9 0-1366 0 0,7 0-1141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20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7024 0 0,'0'0'157'0'0,"0"0"23"0"0,0 0 12 0 0,-3 0-27 0 0,-15 0-1 0 0,10 0 71 0 0,8 0-228 0 0,-1 0 0 0 0,1 0 0 0 0,0 0-1 0 0,0 0 1 0 0,0 0 0 0 0,0 0 0 0 0,0 0 0 0 0,0 0-1 0 0,0 0 1 0 0,0 0 0 0 0,0 0 0 0 0,0 0 0 0 0,-1 0-1 0 0,1 0 1 0 0,0 0 0 0 0,0 0 0 0 0,0 0 0 0 0,0 0-1 0 0,0 0 1 0 0,0 0 0 0 0,0 0 0 0 0,0 0 0 0 0,0 0-1 0 0,0 0 1 0 0,0 1 0 0 0,-1-1 0 0 0,1 0 0 0 0,0 0-1 0 0,0 0 1 0 0,0 0 0 0 0,0 0 0 0 0,0 0 0 0 0,0 0 0 0 0,0 0-1 0 0,0 0 1 0 0,0 0 0 0 0,0 0 0 0 0,0 0 0 0 0,0 0-1 0 0,0 1 1 0 0,0-1 0 0 0,0 0 0 0 0,0 0 0 0 0,0 0-1 0 0,0 0 1 0 0,0 0 0 0 0,0 0 0 0 0,0 0 0 0 0,0 0-1 0 0,0 0 1 0 0,0 0 0 0 0,0 1 0 0 0,0-1 0 0 0,0 0-1 0 0,0 0 1 0 0,0 0 0 0 0,0 0-7 0 0,0 11 399 0 0,0-9-25 0 0,0-2-106 0 0,0 3-48 0 0,0 1-199 0 0,0 0 34 0 0,0 6 138 0 0,-1 3 116 0 0,1 18 526 0 0,1-21-592 0 0,0 0-66 0 0,0-6-132 0 0,0-1-36 0 0,14 34 432 0 0,-7-21-336 0 0,3 1 39 0 0,-7-12-71 0 0,0 1 0 0 0,-1 0-1 0 0,1-1 1 0 0,-1 2 0 0 0,-1-1 0 0 0,1 2-73 0 0,1 11 191 0 0,-3-15-131 0 0,0 1 1 0 0,0 0 0 0 0,1 0-1 0 0,-1-1 1 0 0,1 1-1 0 0,0-1 1 0 0,0 1 0 0 0,1 0-61 0 0,6 8 196 0 0,-1-2-67 0 0,3 5-23 0 0,5 12-26 0 0,-10-12-18 0 0,0-2-56 0 0,5 3 60 0 0,2-1 46 0 0,2-5 33 0 0,-11-9-104 0 0,-3-2-31 0 0,0 1 0 0 0,-1-1 0 0 0,1 0 0 0 0,0 0 0 0 0,-1 1 0 0 0,1-1 0 0 0,-1 1 0 0 0,1-1 0 0 0,0 0 0 0 0,-1 1 0 0 0,1-1-1 0 0,-1 1 1 0 0,0-1 0 0 0,1 1 0 0 0,-1-1 0 0 0,1 1 0 0 0,-1 0 0 0 0,0-1 0 0 0,1 1 0 0 0,-1 0 0 0 0,0-1 0 0 0,1 1-10 0 0,1 4 51 0 0,8 8 204 0 0,-7-10 38 0 0,-3-3 10 0 0,0 0-26 0 0,0 0-112 0 0,0 0-49 0 0,0 0-10 0 0,3-3-2 0 0,7-7 0 0 0,-6 4 15 0 0,-4 1-69 0 0,1 0-12 0 0,6 1 26 0 0,-7 3-63 0 0,1 1 1 0 0,-1 0-1 0 0,1 0 1 0 0,-1-1 0 0 0,1 1-1 0 0,-1 0 1 0 0,0-1 0 0 0,1 1-1 0 0,-1 0 1 0 0,0-1 0 0 0,1 1-1 0 0,-1 0 1 0 0,0-1 0 0 0,1 1-1 0 0,-1-1 1 0 0,0 1 0 0 0,0-1-1 0 0,0 1 1 0 0,1-1 0 0 0,-1 1-1 0 0,0-1 1 0 0,0 1 0 0 0,0-1-1 0 0,0 1 1 0 0,0-1 0 0 0,0 1-1 0 0,0-1 1 0 0,0 1 0 0 0,0-1-1 0 0,0 1 1 0 0,0-1 0 0 0,0 1-2 0 0,0-57 114 0 0,0 3-105 0 0,0 9-12 0 0,0 21-29 0 0,0-2-38 0 0,0 25 56 0 0,0-1-1 0 0,0 0 1 0 0,0 0-1 0 0,1 1 1 0 0,-1-1-1 0 0,1 0 1 0 0,-1 0-1 0 0,1 1 1 0 0,0-1-1 0 0,0 1 1 0 0,-1-1-1 0 0,1 0 1 0 0,1 1 14 0 0,-1-1-15 0 0,-1 1 0 0 0,1-1 0 0 0,0 1 0 0 0,0-1 0 0 0,0 0 0 0 0,-1 1 0 0 0,1-1 0 0 0,-1 0 0 0 0,1 0 0 0 0,-1 1 0 0 0,0-1 0 0 0,0 0 1 0 0,0 0 14 0 0,0-11-119 0 0,0 13 117 0 0,0 0 1 0 0,0 0-1 0 0,0 0 1 0 0,0 0-1 0 0,0 0 1 0 0,0-1-1 0 0,0 1 1 0 0,0 0-1 0 0,0 0 1 0 0,0 0-1 0 0,0 0 1 0 0,0 0-1 0 0,0 0 1 0 0,0 0-1 0 0,0 0 1 0 0,0 0-1 0 0,0 0 0 0 0,0-1 1 0 0,0 1-1 0 0,0 0 1 0 0,0 0-1 0 0,0 0 1 0 0,0 0-1 0 0,0 0 1 0 0,1 0-1 0 0,-1 0 1 0 0,0 0-1 0 0,0 0 1 0 0,0 0-1 0 0,0 0 1 0 0,0 0-1 0 0,0 0 1 0 0,0-1-1 0 0,0 1 1 0 0,0 0-1 0 0,0 0 1 0 0,0 0-1 0 0,0 0 1 0 0,0 0-1 0 0,1 0 1 0 0,-1 0-1 0 0,0 0 0 0 0,0 0 1 0 0,0 0-1 0 0,0 0 1 0 0,0 0-1 0 0,0 0 1 0 0,0 0-1 0 0,0 0 1 0 0,0 0-1 0 0,0 0 1 0 0,1 0-1 0 0,-1 0 1 0 0,0 0-1 0 0,0 0 1 0 0,0 0-1 0 0,0 0 2 0 0,6-1-58 0 0,10-6-157 0 0,-12 5 139 0 0,-3 2 68 0 0,-1 0 1 0 0,0 1-1 0 0,0-1 0 0 0,0 0 1 0 0,1 0-1 0 0,-1 0 0 0 0,0 1 1 0 0,0-1-1 0 0,0 0 0 0 0,1 1 1 0 0,-1-1-1 0 0,0 0 1 0 0,0 1-1 0 0,0-1 0 0 0,0 0 1 0 0,0 0-1 0 0,0 1 0 0 0,0-1 1 0 0,0 0-1 0 0,0 1 0 0 0,0-1 1 0 0,0 0-1 0 0,0 1 0 0 0,0-1 1 0 0,0 0-1 0 0,0 1 8 0 0,0-1-3 0 0,0 0-1 0 0,0 0 0 0 0,0 0 1 0 0,0 0-1 0 0,0 0 0 0 0,0 0 1 0 0,0 0-1 0 0,0 0 1 0 0,0 1-1 0 0,0-1 0 0 0,0 0 1 0 0,0 0-1 0 0,0 0 0 0 0,0 0 1 0 0,0 0-1 0 0,0 0 1 0 0,0 0-1 0 0,0 0 0 0 0,0 0 1 0 0,0 0-1 0 0,0 1 0 0 0,0-1 1 0 0,0 0-1 0 0,0 0 1 0 0,0 0-1 0 0,0 0 0 0 0,0 0 1 0 0,0 0-1 0 0,0 0 0 0 0,0 0 1 0 0,0 0-1 0 0,1 0 1 0 0,-1 0-1 0 0,0 0 0 0 0,0 0 1 0 0,0 0-1 0 0,0 0 0 0 0,0 0 1 0 0,0 1-1 0 0,0-1 1 0 0,0 0-1 0 0,0 0 0 0 0,0 0 1 0 0,0 0-1 0 0,1 0 0 0 0,-1 0 1 0 0,0 0-1 0 0,0 0 1 0 0,0 0-1 0 0,0 0 0 0 0,0 0 1 0 0,0 0-1 0 0,0 0 0 0 0,0 0 1 0 0,0-1-1 0 0,0 1 1 0 0,1 0 3 0 0,12 3-187 0 0,3 10 83 0 0,9 13 1 0 0,1 0 52 0 0,1 1 28 0 0,-13-11-25 0 0,-13-14 46 0 0,0 1 1 0 0,0-1 0 0 0,1 0-1 0 0,-1 0 1 0 0,1 1 0 0 0,0-1-1 0 0,-1 0 1 0 0,1 0 0 0 0,0-1 0 0 0,1 1 0 0 0,-1 0 2 0 0,0 0-1 0 0,0 0 0 0 0,0 0 0 0 0,0 0 0 0 0,-1 0 0 0 0,1 0 0 0 0,-1 0 0 0 0,1 1 0 0 0,-1-1 1 0 0,0 1-1 0 0,28 31 0 0 0,-13-5 10 0 0,-3-2 44 0 0,-6-16 31 0 0,-1-6-57 0 0,-3-3-5 0 0,0 1 49 0 0,-3-3 14 0 0,0 0 64 0 0,0 0 30 0 0,0 0 4 0 0,0 0 2 0 0,0 0 13 0 0,3 0-26 0 0,-1 0-74 0 0,0 0-47 0 0,2 0-9 0 0,-2 0 4 0 0,3-3 153 0 0,6-8-34 0 0,-9 9-59 0 0,-1-1-39 0 0,0 0-25 0 0,-1-1-21 0 0,1-2 28 0 0,4-2 19 0 0,-4 7-57 0 0,0-1 0 0 0,-1 1 0 0 0,1-1 0 0 0,0 1 0 0 0,0-1 0 0 0,-1 1 0 0 0,1-1 0 0 0,-1 1 1 0 0,1-1-1 0 0,-1 0 0 0 0,1 1 0 0 0,-1-1 0 0 0,0 0 0 0 0,0 0-12 0 0,-1-15 91 0 0,1-11 38 0 0,4 8-96 0 0,-2 14-21 0 0,6-24 28 0 0,-5 5 15 0 0,-3 24-54 0 0,0-1-1 0 0,0 0 1 0 0,0 1 0 0 0,1-1 0 0 0,-1 1 0 0 0,0-1 0 0 0,1 1 0 0 0,0-1-1 0 0,-1 1 1 0 0,1-1 0 0 0,0 1 0 0 0,0 0 0 0 0,-1-1-1 0 0,7-11-1 0 0,-6 9 5 0 0,0-1 0 0 0,-1 1 0 0 0,1-1 0 0 0,-1 1 0 0 0,0-1 0 0 0,0-2-4 0 0,-1-4 30 0 0,5-3-9 0 0,9-3-82 0 0,-1 1-37 0 0,-9 1-142 0 0,-3 14 207 0 0,0-1 0 0 0,0 1-1 0 0,0-1 1 0 0,0 0 0 0 0,0 1 0 0 0,1-1 0 0 0,-1 1 0 0 0,1 0 0 0 0,-1-1-1 0 0,1 1 34 0 0,1-3-62 0 0,1 0-51 0 0,1-1-69 0 0,2-2-137 0 0,2-1-68 0 0,-5 4 240 0 0,2-9-482 0 0,-4 12 583 0 0,0 1 0 0 0,0 0 0 0 0,-1-1 1 0 0,1 1-1 0 0,0 0 0 0 0,0 0 1 0 0,0-1-1 0 0,-1 1 0 0 0,1 0 0 0 0,0 0 1 0 0,0 0-1 0 0,0 0 0 0 0,0 0 1 0 0,0 0 45 0 0</inkml:trace>
  <inkml:trace contextRef="#ctx0" brushRef="#br0" timeOffset="331.94">884 79 8496 0 0,'0'0'190'0'0,"3"0"28"0"0,-2 0-209 0 0,0 0 1 0 0,-1 1 0 0 0,1-1-1 0 0,0 0 1 0 0,0 0 0 0 0,-1 0-1 0 0,1 1 1 0 0,0-1 0 0 0,-1 0-1 0 0,1 1 1 0 0,0-1 0 0 0,-1 1-1 0 0,1-1 1 0 0,0 1-1 0 0,-1-1 1 0 0,1 1 0 0 0,-1-1-1 0 0,1 1 1 0 0,-1 0 0 0 0,1-1-1 0 0,-1 1 1 0 0,1 0-10 0 0,9 20 204 0 0,-3-4-148 0 0,-2-9-70 0 0,1 4 21 0 0,-4-1 88 0 0,-2-9-42 0 0,0 0 0 0 0,0-1 1 0 0,0 1-1 0 0,1-1 0 0 0,-1 1 1 0 0,1 0-1 0 0,-1-1 0 0 0,1 1 1 0 0,0-1-1 0 0,-1 1 0 0 0,1-1 1 0 0,0 1-1 0 0,0-1 0 0 0,0 1-53 0 0,4 6 280 0 0,1 5 247 0 0,0-2-111 0 0,-2-4-185 0 0,-4-5-183 0 0,1-1 1 0 0,-1 0 0 0 0,1 1 0 0 0,-1-1-1 0 0,0 0 1 0 0,0 1 0 0 0,1-1-1 0 0,-1 1 1 0 0,0-1 0 0 0,0 1-49 0 0,2 16 423 0 0,2-7-246 0 0,1-1-21 0 0,-3-2-15 0 0,0 0 18 0 0,-2 0 51 0 0,2 3 66 0 0,4 2 31 0 0,0-1-6 0 0,-4-1-34 0 0,-2 9 152 0 0,0 5 64 0 0,0-22-233 0 0,0-3-2 0 0,0 0 0 0 0,0 0 0 0 0,0 0-1 0 0,0 0 0 0 0,0 0-6 0 0,0 0-1 0 0,0 0 0 0 0,0 0-16 0 0,0-3-66 0 0,0-11 10 0 0,0 0-46 0 0,0-16 10 0 0,0 2-102 0 0,0-34-68 0 0,0 42 58 0 0,0 18-20 0 0,0 1 0 0 0,0-1 0 0 0,0 0 0 0 0,0 0 0 0 0,1 1 0 0 0,-1-1 0 0 0,0 0 0 0 0,1 1 0 0 0,0-1 0 0 0,-1 1 0 0 0,1-1 0 0 0,0 1 0 0 0,0-1 0 0 0,0 1 0 0 0,0-1 0 0 0,4-6 0 0 0,2-7 12 0 0,-1-1-41 0 0,3-5-57 0 0,-6 16 49 0 0,-1-1-1 0 0,1 1 0 0 0,1-1 0 0 0,-1 1 0 0 0,1 0 0 0 0,0 0 0 0 0,1-1 38 0 0,11-7-113 0 0,-11 10 69 0 0,-5 3 31 0 0,1 0-1 0 0,0 0 0 0 0,-1 0 0 0 0,1-1 0 0 0,0 1 0 0 0,-1-1 1 0 0,1 1-1 0 0,-1 0 0 0 0,1-1 0 0 0,-1 1 0 0 0,1-1 1 0 0,-1 1-1 0 0,1-1 0 0 0,-1 1 0 0 0,1-1 0 0 0,-1 1 1 0 0,0-1-1 0 0,1 0 0 0 0,-1 1 0 0 0,0-1 0 0 0,0 0 0 0 0,1 0 14 0 0,1-3-60 0 0,4-4-63 0 0,4 1-39 0 0,1 1-38 0 0,0 1-36 0 0,-4 2 30 0 0,-2 0 16 0 0,7-3-186 0 0,-7 3 155 0 0,-2 2 71 0 0,-1 0-36 0 0,0 0-43 0 0,0 0-49 0 0,0 0 22 0 0,0 1-35 0 0,1-1-381 0 0,-1 0 100 0 0,0 1-47 0 0,1 0-720 0 0,-3 0 1339 0 0,2 0-1900 0 0,-2 0-1068 0 0</inkml:trace>
  <inkml:trace contextRef="#ctx0" brushRef="#br0" timeOffset="732.56">1594 48 6048 0 0,'0'0'133'0'0,"0"0"23"0"0,0 0 11 0 0,-2 0-27 0 0,-1 0-94 0 0,1 0-106 0 0,-1 0 94 0 0,-6 0 101 0 0,3 0-15 0 0,-3 0 41 0 0,-17 0 728 0 0,21 2-424 0 0,-2 4-212 0 0,-1-2 41 0 0,3-1-62 0 0,-2-2 35 0 0,2 1 269 0 0,-8 9-38 0 0,8-9-392 0 0,-1 1 88 0 0,1 5 47 0 0,3-3-170 0 0,1-4-54 0 0,0 0 0 0 0,1 0 0 0 0,-1 0 0 0 0,0 0 0 0 0,0-1 0 0 0,1 1 0 0 0,-1 0 0 0 0,0 0 0 0 0,0-1 0 0 0,0 1 0 0 0,0 0 0 0 0,0-1 0 0 0,0 1 0 0 0,0-1-1 0 0,0 0 1 0 0,-1 1-17 0 0,-9 5 227 0 0,6 10-54 0 0,1-5-111 0 0,-3 7 37 0 0,5-2 23 0 0,0 0 1 0 0,-4-1-31 0 0,0 1 17 0 0,4 3 47 0 0,5 5-16 0 0,2-4 59 0 0,1 0 0 0 0,2 1-199 0 0,-1-1 110 0 0,-2-5-1 0 0,0-1-24 0 0,-4-11-68 0 0,0 1 1 0 0,0-2 0 0 0,1 1-1 0 0,-1 0 1 0 0,1 0-1 0 0,0 0 1 0 0,0-1 0 0 0,0 1-18 0 0,8 8 81 0 0,5 5 56 0 0,16 15 98 0 0,-15-20-77 0 0,-14-10-134 0 0,-1 0 0 0 0,1-1 0 0 0,-1 1-1 0 0,1-1 1 0 0,0 1 0 0 0,-1-1-1 0 0,1 0 1 0 0,0 1 0 0 0,0-1-24 0 0,0 0 23 0 0,0 0-1 0 0,-1 0 1 0 0,1 1 0 0 0,0-1 0 0 0,0 1 0 0 0,-1-1 0 0 0,1 1 0 0 0,0 0 0 0 0,-1-1 0 0 0,2 2-23 0 0,9 2 140 0 0,-1-8 3 0 0,-9 3-119 0 0,0 0 0 0 0,-1 0 0 0 0,1 1 0 0 0,0-1 0 0 0,-1 0 0 0 0,1 1 0 0 0,0 0 0 0 0,-1-1 0 0 0,1 1 0 0 0,1 0-24 0 0,16-1 185 0 0,7-2 23 0 0,-24 2-188 0 0,0 0 0 0 0,0 0 1 0 0,0 1-1 0 0,0-1 0 0 0,0-1 0 0 0,-1 1 0 0 0,1 0 0 0 0,0 0 1 0 0,0-1-1 0 0,0 0-20 0 0,8-13 173 0 0,-7 10-122 0 0,-3 5-39 0 0,0-1 1 0 0,1 0-1 0 0,-1 1 1 0 0,0-1 0 0 0,0 0-1 0 0,1 1 1 0 0,-1-1-1 0 0,1 1 1 0 0,-1-1 0 0 0,1 1-1 0 0,-1-1 1 0 0,1 1-1 0 0,-1-1 1 0 0,1 1 0 0 0,-1-1-1 0 0,1 1 1 0 0,-1 0-1 0 0,1-1 1 0 0,0 1 0 0 0,-1 0-1 0 0,1-1 1 0 0,0 1-13 0 0,4-2 46 0 0,-2-1-11 0 0,-1 0 0 0 0,1 0-1 0 0,0 0 1 0 0,-1 0 0 0 0,0 0 0 0 0,0 0 0 0 0,0-1-1 0 0,0 1 1 0 0,0-1 0 0 0,0-2-35 0 0,2-1 53 0 0,0-10 72 0 0,-5-1-63 0 0,-9-14-21 0 0,6 23-17 0 0,0-4 1 0 0,-1 1-1 0 0,-1 0 0 0 0,0 0 0 0 0,-4-6-24 0 0,8 15 4 0 0,0-1 0 0 0,-1 0 0 0 0,0 1 0 0 0,1-1 0 0 0,-1 1 0 0 0,-1 0 0 0 0,1 0 0 0 0,0 0 0 0 0,-1 0 0 0 0,0 1 0 0 0,1-1 0 0 0,-1 1-1 0 0,-4-2-3 0 0,5 3-6 0 0,0 0 0 0 0,-1 0-1 0 0,1-1 1 0 0,0 1 0 0 0,0-1-1 0 0,0 0 1 0 0,0 0 0 0 0,0 0-1 0 0,0-1 1 0 0,1 1 6 0 0,-17-13-59 0 0,-5-1-155 0 0,14 3-42 0 0,-11 8 1 0 0,15 1 150 0 0,4 1-39 0 0,-2-1-132 0 0,-5 2-93 0 0,8 2 339 0 0,1 0-1 0 0,-1 0 1 0 0,0 0-1 0 0,1 0 1 0 0,-1 0-1 0 0,1 1 1 0 0,-1-1-1 0 0,1 0 1 0 0,-1-1-1 0 0,1 1 0 0 0,-1 0 1 0 0,1 0-1 0 0,-1 0 1 0 0,1 0-1 0 0,-1 0 1 0 0,1 0-1 0 0,-1-1 1 0 0,1 1-1 0 0,-1 0 1 0 0,1 0-1 0 0,0-1 1 0 0,-1 1-1 0 0,1 0 1 0 0,-1-1-1 0 0,1 1 1 0 0,0 0-1 0 0,-1-1 1 0 0,1 1-1 0 0,0-1 1 0 0,-1 1-1 0 0,1-1 1 0 0,0 1-1 0 0,0 0 0 0 0,-1-1 1 0 0,1 1-1 0 0,0-1 1 0 0,0 1-1 0 0,0-1 1 0 0,0 1-1 0 0,0-1 1 0 0,0 1-1 0 0,0-1 1 0 0,0 1-1 0 0,0-1 1 0 0,0 0-1 0 0,0 1 31 0 0,0-3-718 0 0</inkml:trace>
  <inkml:trace contextRef="#ctx0" brushRef="#br0" timeOffset="1216.79">1894 111 4864 0 0,'0'0'141'0'0,"3"2"-6"0"0,0 2-155 0 0,0 1 80 0 0,1 1 63 0 0,-1 0 48 0 0,10 16 693 0 0,-12-21-606 0 0,0 0-48 0 0,0 1-43 0 0,0-1-37 0 0,-1 1-16 0 0,1-1-37 0 0,-1 1-22 0 0,0 0-16 0 0,0 2 33 0 0,0-2 74 0 0,5 6 130 0 0,1 5 213 0 0,-1 0-84 0 0,-2-3-177 0 0,1 2-14 0 0,-2-4-22 0 0,1-1 26 0 0,1 1 71 0 0,6 10 230 0 0,-4 9-27 0 0,4-6-4 0 0,-5 5-12 0 0,6-5-52 0 0,-6 5-28 0 0,2-13-139 0 0,-3-3-20 0 0,-2 1 41 0 0,-1-1-81 0 0,1-1-63 0 0,6 11 95 0 0,-5-17-161 0 0,0 4 138 0 0,0-2-56 0 0,0-1-44 0 0,0-1-33 0 0,2 7 106 0 0,-4-2-39 0 0,-1-7 5 0 0,0 0-57 0 0,0-1-48 0 0,0 1-41 0 0,0 0-73 0 0,0 2-203 0 0,0-2 235 0 0,0 0 107 0 0,0 0 21 0 0,0-1 43 0 0,0 1 49 0 0,0-1 54 0 0,0 1 171 0 0,0-1 118 0 0,0 1-211 0 0,0-1 34 0 0,0 0 36 0 0,0 0 38 0 0,-3-13-308 0 0,-2 5-78 0 0,4 7-29 0 0,0-1-1 0 0,1 1 0 0 0,-1 0 1 0 0,0-1-1 0 0,0 1 1 0 0,1-1-1 0 0,-1 0 1 0 0,1 1-1 0 0,-1-1 1 0 0,1 1-1 0 0,0-1 1 0 0,-1 0-1 0 0,1 1 0 0 0,0-1-2 0 0,0-59 0 0 0,0 58 0 0 0,0 0 0 0 0,1-1 0 0 0,-1 1 0 0 0,1 0 0 0 0,-1 0 0 0 0,1 0 0 0 0,0-1 0 0 0,0 1 0 0 0,2-3 0 0 0,2-9 0 0 0,-3-4 0 0 0,-2 15 0 0 0,0 1 0 0 0,0-1 0 0 0,0 1 0 0 0,0 0 0 0 0,1-1 0 0 0,0 1 0 0 0,-1 0 0 0 0,2-1 0 0 0,1-5-3 0 0,4-11-63 0 0,-4 7-51 0 0,1-4-167 0 0,-3 15 235 0 0,0 0 0 0 0,0 0-1 0 0,0 0 1 0 0,0 0 0 0 0,0 1 0 0 0,1-1 0 0 0,-1 1-1 0 0,1-2 50 0 0,16-15-516 0 0,-7 6 225 0 0,1 1 46 0 0,12-9-145 0 0,-20 18 335 0 0,0 0 0 0 0,0-1-1 0 0,0 1 1 0 0,1 1 0 0 0,-1-1 0 0 0,1 1 0 0 0,-1-1 0 0 0,1 1 0 0 0,-1 0 0 0 0,1 1 0 0 0,0-1 0 0 0,4 1 55 0 0,-1 0-19 0 0,-3 0 3 0 0,-1 0 1 0 0,1 0-1 0 0,0 0 1 0 0,-1 1-1 0 0,1 0 0 0 0,2 0 16 0 0,-5 0 1 0 0,0 0 1 0 0,0 0-1 0 0,0 0 0 0 0,0 0 0 0 0,0 0 1 0 0,-1 0-1 0 0,1 1 0 0 0,0-1 0 0 0,1 2-1 0 0,10 10 35 0 0,25 26 169 0 0,-35-35-167 0 0,1 0-1 0 0,-1 1 0 0 0,0 0 1 0 0,0-1-1 0 0,0 1 0 0 0,0 0 1 0 0,0 3-37 0 0,3 10 140 0 0,-1-2-40 0 0,-1 0-4 0 0,2 2 40 0 0,-2-7-73 0 0,3 7 43 0 0,-5-2 29 0 0,1 3 1 0 0,2-6-86 0 0,-4-11-46 0 0,0 0 0 0 0,1 0-1 0 0,-2 1 1 0 0,1-1 0 0 0,0 1 0 0 0,0-1-1 0 0,-1 1 1 0 0,1-1 0 0 0,-1 1 0 0 0,0-1-1 0 0,0 3-3 0 0,0-3 4 0 0,0-1 0 0 0,0 1 0 0 0,0-1 0 0 0,0 1-1 0 0,0-1 1 0 0,0 1 0 0 0,1-1 0 0 0,-1 1-1 0 0,0-1 1 0 0,1 0 0 0 0,0 1 0 0 0,-1-1-1 0 0,1 1 1 0 0,0-1 0 0 0,-1 0 0 0 0,1 1-4 0 0,11 20 53 0 0,2-6-60 0 0,-1-3-78 0 0,-12-11-439 0 0,1-1 66 0 0,0 0 55 0 0,0-1 45 0 0,0 0-28 0 0,3 0-599 0 0,-3-1 531 0 0,-1 1-38 0 0,0 0-88 0 0,3 0-652 0 0,0 0-39 0 0,4 0-1339 0 0</inkml:trace>
  <inkml:trace contextRef="#ctx0" brushRef="#br0" timeOffset="1763.74">2825 158 6768 0 0,'0'0'149'0'0,"-3"3"23"0"0,-10 7 12 0 0,8-9-85 0 0,1 1-30 0 0,-5 14-46 0 0,2-3 27 0 0,-2 5 142 0 0,6-14-124 0 0,1 1 0 0 0,1-1 0 0 0,-1 0 1 0 0,1 1-1 0 0,0-1 0 0 0,0 1 0 0 0,0-1 1 0 0,0 1-1 0 0,1 0-68 0 0,0 14 477 0 0,0-6-173 0 0,0-1-46 0 0,-1-2-49 0 0,-1-1-48 0 0,-4 4 155 0 0,1-4 2 0 0,3 6 71 0 0,2-11-301 0 0,1 0 0 0 0,-1 0 1 0 0,1 0-1 0 0,0 0 1 0 0,0 0-1 0 0,0-1 0 0 0,1 1 1 0 0,-1 0-1 0 0,1-1 1 0 0,1 4-89 0 0,-2-6 48 0 0,-1 1 0 0 0,1 0 0 0 0,-1 0 0 0 0,1 0 0 0 0,-1 0 0 0 0,0 0 0 0 0,0 0 0 0 0,0-1 0 0 0,0 1 0 0 0,0 0 0 0 0,0 1-48 0 0,0-1 46 0 0,-1 0 0 0 0,1 0 0 0 0,0 0 0 0 0,0 0 0 0 0,0 0 0 0 0,1 0 0 0 0,-1 0 0 0 0,0-1 0 0 0,1 1 0 0 0,-1 0 0 0 0,1 1-46 0 0,1 0 26 0 0,1 1 62 0 0,2 0 58 0 0,5 8 251 0 0,-6-9-286 0 0,-1 0-37 0 0,-1-1 175 0 0,1 1-94 0 0,8 8-41 0 0,-9-9-8 0 0,1-2 2 0 0,4-1-29 0 0,7-6 177 0 0,-10 4-215 0 0,0 1-37 0 0,1 0 31 0 0,-5 1-29 0 0,1 1 1 0 0,0 0 0 0 0,-1 0 0 0 0,1-1 0 0 0,-1 1 0 0 0,1 0 0 0 0,0-1 0 0 0,-1 1 0 0 0,1-1-1 0 0,-1 1 1 0 0,1-1 0 0 0,-1 1 0 0 0,1-1 0 0 0,-1 1 0 0 0,1-1 0 0 0,-1 1 0 0 0,0-1 0 0 0,1 1-1 0 0,-1-1 1 0 0,0 0 0 0 0,0 1 0 0 0,1-1-7 0 0,1-4 20 0 0,11-11 85 0 0,0-1 10 0 0,-10 2-107 0 0,-3-64 110 0 0,0 78-116 0 0,0-1 0 0 0,0 1 0 0 0,-1-1 1 0 0,1 1-1 0 0,0-1 0 0 0,-1 0 0 0 0,1 1 1 0 0,-1 0-1 0 0,1-1 0 0 0,-1 1 1 0 0,0-1-1 0 0,0 1 0 0 0,0 0-2 0 0,-5-13 31 0 0,1-12-19 0 0,-2 13-12 0 0,6 11 0 0 0,0 1 0 0 0,1 0 0 0 0,-1-1 0 0 0,0 1 0 0 0,1-1 0 0 0,-1 1 0 0 0,1-1 0 0 0,-1 1 0 0 0,1-1 0 0 0,0 1 0 0 0,0-1 0 0 0,0 0 0 0 0,0 1 0 0 0,0-4-57 0 0,0-1 48 0 0,0-11 112 0 0,0 9-97 0 0,0 4-41 0 0,0 0-41 0 0,0-1-60 0 0,0 0-69 0 0,0 0-80 0 0,0 1-92 0 0,2 6 314 0 0,0 0 77 0 0,3 2-51 0 0,-1 0 1 0 0,0 1 0 0 0,0-1 0 0 0,-1 1-1 0 0,1 0 37 0 0,15 29-64 0 0,-15-26 51 0 0,0 0 0 0 0,-1 0 0 0 0,1 0 0 0 0,-1 2 13 0 0,10 25-22 0 0,-9-26 21 0 0,0 0 0 0 0,-1 1 0 0 0,0-1 0 0 0,-1 1 1 0 0,0 0-12 0 0,1-1-1 0 0,0 1 1 0 0,1-1-1 0 0,0 0 13 0 0,38 78 23 0 0,-5-3 125 0 0,-29-66-65 0 0,0-1 1 0 0,2 1-84 0 0,14 28 168 0 0,-14-13-3 0 0,-6-13-77 0 0,-4-13-37 0 0,2 1-1 0 0,-1-1 0 0 0,1 0 1 0 0,0 0-1 0 0,1 1 1 0 0,2 4-51 0 0,-2-5 48 0 0,-1-1 0 0 0,0 1 0 0 0,0 0 1 0 0,0 0-1 0 0,-1 0 0 0 0,1 0 0 0 0,-1 3-48 0 0,0 51 280 0 0,-2-41-209 0 0,2 2 26 0 0,-1-13-33 0 0,0 1 0 0 0,0-1-1 0 0,-1 0 1 0 0,0 1 0 0 0,-2 7-64 0 0,-8 10 184 0 0,-2 5 40 0 0,11-21-150 0 0,-4 10 74 0 0,-15 10 69 0 0,10-2-1 0 0,-13-8 0 0 0,3 5-2 0 0,2-11-63 0 0,14-11-88 0 0,-1 0 0 0 0,1 0 0 0 0,-1 0-1 0 0,0 2-62 0 0,3-3 29 0 0,-1 1-1 0 0,0-1 0 0 0,1 0 0 0 0,-1-1 0 0 0,0 1 1 0 0,-1-1-1 0 0,1 0 0 0 0,0 0 0 0 0,-1 0 0 0 0,1 0 1 0 0,-1-1-1 0 0,0 0 0 0 0,-1 1-28 0 0,-20 7 35 0 0,2 3-41 0 0,17-9 0 0 0,1 0-1 0 0,0 0 0 0 0,-1 0 0 0 0,0 0 0 0 0,1-1 1 0 0,-1 0-1 0 0,0-1 0 0 0,0 1 0 0 0,0-1 0 0 0,-3-1 7 0 0,2 1 0 0 0,0 0 0 0 0,-1 0 0 0 0,1 1 0 0 0,-8 2 0 0 0,9-2 0 0 0,0-1 0 0 0,0 1 0 0 0,-1-1 0 0 0,-6 0 0 0 0,0-3-22 0 0,4-3-76 0 0,-2-1-80 0 0,6 5 43 0 0,-1-1 80 0 0,0 0 42 0 0,2 1-34 0 0,2 0-46 0 0,-1-1-68 0 0,1 0-40 0 0,-1 0-72 0 0,1 0-83 0 0,0-1-95 0 0,1 1-52 0 0,0 0-89 0 0,0 0-77 0 0,0 0-64 0 0,-1-1-541 0 0,-2-2-767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8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17 8576 0 0,'0'0'197'0'0,"0"0"24"0"0,0 0 17 0 0,0-3-38 0 0,0-8-99 0 0,0 9-2 0 0,0 2 113 0 0,0 0 177 0 0,0 0 10 0 0,0 0-21 0 0,0 0-88 0 0,0 0-40 0 0,0 2-8 0 0,0 2-150 0 0,0 9 62 0 0,3-1-60 0 0,2-4-54 0 0,-4-6-32 0 0,0-1 0 0 0,0 0-1 0 0,0 1 1 0 0,-1-1 0 0 0,1 1-1 0 0,0 0 1 0 0,-1-1 0 0 0,1 1 0 0 0,-1-1-1 0 0,1 1 1 0 0,-1 0 0 0 0,0-1-1 0 0,0 1 1 0 0,0 0 0 0 0,0 1-8 0 0,3 16 58 0 0,2-7 9 0 0,0 4 41 0 0,-1-3-30 0 0,-3-9-45 0 0,0 0 0 0 0,0 0 0 0 0,1-1 1 0 0,-1 1-1 0 0,1 0 0 0 0,0 0 0 0 0,0-1 0 0 0,1 1-33 0 0,0 2 42 0 0,0 0 0 0 0,-1 0 1 0 0,1 0-1 0 0,-1 1 0 0 0,0-1 0 0 0,0 5-42 0 0,0-2 41 0 0,1 0 0 0 0,-1 0-1 0 0,1-1 1 0 0,1 1-41 0 0,10 22 100 0 0,-8-15-41 0 0,-2 0-1 0 0,0 0 1 0 0,0 5-59 0 0,-1-8 34 0 0,23 64 128 0 0,-22-60-118 0 0,-3-9-20 0 0,1 0-1 0 0,0-1 0 0 0,1 0 0 0 0,0 1 0 0 0,0 0-23 0 0,0-3 16 0 0,-1 0 0 0 0,0 0 0 0 0,0 0 0 0 0,0 1 0 0 0,-1-1 0 0 0,1 1 0 0 0,-1-1 0 0 0,-1 1 0 0 0,1 0 0 0 0,-1 3-16 0 0,2 8 42 0 0,4 7 76 0 0,-4-19-77 0 0,0 0 1 0 0,-1 0 0 0 0,0 0-1 0 0,0 0 1 0 0,0 5-42 0 0,-1 6 150 0 0,0 15 70 0 0,0-22-89 0 0,0 1 74 0 0,-3-10-321 0 0,2 0-87 0 0,1 0 101 0 0,-1 0 82 0 0,1 0 61 0 0,-2 0 309 0 0,1 0-253 0 0,1 0-96 0 0,-1 0-51 0 0,1 0-64 0 0,-1 0-76 0 0,0 0-34 0 0,0 0-68 0 0,0 0-73 0 0,1 0-82 0 0,-2 0-87 0 0,1 0-94 0 0,0 0-102 0 0,-1 0-108 0 0,-2 0-967 0 0,-5 0-1028 0 0</inkml:trace>
  <inkml:trace contextRef="#ctx0" brushRef="#br0" timeOffset="269.18">1 316 6176 0 0,'0'0'177'0'0,"0"0"60"0"0,0 0 106 0 0,0 0 45 0 0,2-2 11 0 0,7-5-135 0 0,3 0-47 0 0,0 0-53 0 0,0 2-61 0 0,-12 4-102 0 0,14-2 124 0 0,0 2-49 0 0,3 0-10 0 0,-11-1-61 0 0,-1-1 0 0 0,1 0 1 0 0,0-1-1 0 0,-1 1 1 0 0,5-4-6 0 0,-1 0-3 0 0,7-4 3 0 0,-9 6 0 0 0,-1 1 0 0 0,2-1 0 0 0,-1 1 0 0 0,0 0 0 0 0,1 1 0 0 0,-1 0 0 0 0,8-2 0 0 0,3 1 52 0 0,-1 0-8 0 0,-7 1-105 0 0,-1-1-91 0 0,-4 2 32 0 0,-1 0-34 0 0,3-1-125 0 0,-1 0-78 0 0,4-2-294 0 0,2 0-93 0 0,5-1-318 0 0,10-3-606 0 0</inkml:trace>
  <inkml:trace contextRef="#ctx0" brushRef="#br0" timeOffset="584.89">632 32 5640 0 0,'0'0'124'0'0,"0"0"17"0"0,0 0 12 0 0,0 3-15 0 0,0 41-109 0 0,0-25 28 0 0,0-7 12 0 0,0-1 38 0 0,0 0 46 0 0,0 0 53 0 0,2 1 23 0 0,2-3-40 0 0,3 4 14 0 0,-5 0-55 0 0,-1 11 172 0 0,-1 1-14 0 0,2-11-166 0 0,2 1-6 0 0,5 10 235 0 0,0-1 33 0 0,-5-9-211 0 0,2 17 217 0 0,4-1-6 0 0,-5 1-22 0 0,6-1-10 0 0,-8-19-239 0 0,1 6 136 0 0,7 2 63 0 0,-8-15-272 0 0,-1-1 0 0 0,0 0 1 0 0,-1 1-1 0 0,1-1 0 0 0,-1 1 1 0 0,0-1-1 0 0,0 3-58 0 0,5 13 224 0 0,0-7-36 0 0,-1-4 1 0 0,-3 6 35 0 0,-2-11-176 0 0,0-1-1 0 0,0 1 1 0 0,1-1 0 0 0,-1 1 0 0 0,1-1 0 0 0,1 3-48 0 0,7 9 240 0 0,-7-13-96 0 0,-1 0-39 0 0,0 2 16 0 0,-2 4-21 0 0,1-8-64 0 0,0 2 191 0 0,0-2-16 0 0,0 0-3 0 0,0 0 6 0 0,0 0 29 0 0,0 0 12 0 0,0 0 1 0 0,0 0-22 0 0,1-8-45 0 0,-1-2-59 0 0,0-2-48 0 0,-1 0-40 0 0,1-11-37 0 0,-1 8 22 0 0,1-17 0 0 0,3 2-38 0 0,15-23-70 0 0,-10 30-10 0 0,-2 5-65 0 0,0 0 11 0 0,-2 7 53 0 0,-3 8 62 0 0,6-15-196 0 0,4 5 70 0 0,2-3 42 0 0,-10 9 77 0 0,-3 7 34 0 0,0-1 0 0 0,0 1 0 0 0,0-1 0 0 0,1 1 0 0 0,-1-1 0 0 0,0 1-1 0 0,0-1 1 0 0,1 1 0 0 0,-1-1 0 0 0,0 1 0 0 0,1 0 0 0 0,-1-1 0 0 0,0 1 0 0 0,1-1 0 0 0,-1 1 0 0 0,0 0 0 0 0,1 0-1 0 0,-1-1 1 0 0,1 1 0 0 0,-1 0 0 0 0,1 0 0 0 0,-1-1 0 0 0,1 1 0 0 0,-1 0 0 0 0,1 0 0 0 0,-1 0 0 0 0,1 0-1 0 0,-1 0 1 0 0,1 0 0 0 0,-1 0 0 0 0,1 0 0 0 0,-1 0 0 0 0,1 0 0 0 0,-1 0 0 0 0,1 0 0 0 0,-1 0 0 0 0,1 0 0 0 0,-1 0 3 0 0,2 0-7 0 0,0 0 0 0 0,0-1 0 0 0,0 1 0 0 0,0-1 0 0 0,0 1 0 0 0,0-1 0 0 0,-1 0 0 0 0,1 1 0 0 0,0-1 0 0 0,1-1 7 0 0,4-1-2 0 0,-2 11 2 0 0,-4-8-1 0 0,0 0 0 0 0,0 1 0 0 0,-1-1 0 0 0,1 0 0 0 0,0 1 0 0 0,0-1 1 0 0,0 0-1 0 0,0 0 0 0 0,-1 0 0 0 0,1 0 0 0 0,0 0 0 0 0,0 0 0 0 0,0 0 0 0 0,1 0 1 0 0,-2 0-2 0 0,1 0-1 0 0,0 0 0 0 0,0 0 0 0 0,0 0 0 0 0,0 0 0 0 0,0 0 0 0 0,-1 0 0 0 0,1 1 0 0 0,0-1 0 0 0,0 0 0 0 0,0 0 0 0 0,-1 1 0 0 0,1-1 0 0 0,1 1 3 0 0,3 12-10 0 0,8 3 10 0 0,3 2 0 0 0,-12-11 0 0 0,2 0 0 0 0,-1 1 0 0 0,-1 0 0 0 0,1 1 0 0 0,-1-1 0 0 0,2 8 0 0 0,5 3 0 0 0,-9-16 0 0 0,0-1 0 0 0,0 1 0 0 0,0 0 0 0 0,-1 0 0 0 0,1 0 0 0 0,-1 0 0 0 0,0 0 0 0 0,1 1 0 0 0,-2-1 0 0 0,1 0 0 0 0,0 0 0 0 0,-1 1 0 0 0,1 0 0 0 0,-1-1 0 0 0,0-1 0 0 0,0 1 0 0 0,0-1 0 0 0,0 0 0 0 0,0 1 0 0 0,1-1 0 0 0,-1 0 0 0 0,1 1 0 0 0,0-1 0 0 0,-1 0 0 0 0,1 0 0 0 0,0 1 0 0 0,1-1 0 0 0,-1 0 0 0 0,0 0 0 0 0,0 0 0 0 0,1 0 0 0 0,-1 0 0 0 0,2 0 0 0 0,-2-1 0 0 0,0 0 0 0 0,1 0 0 0 0,-1 1 0 0 0,0-1 0 0 0,0 0 0 0 0,0 1 0 0 0,0-1 0 0 0,0 1 0 0 0,0-1 0 0 0,0 1 0 0 0,-1-1 0 0 0,1 1 0 0 0,0-1 0 0 0,-1 1 0 0 0,1 0 0 0 0,-1-1 0 0 0,0 1 0 0 0,0 0 0 0 0,0 0 0 0 0,1 0 0 0 0,-1-1-1 0 0,0 1 1 0 0,0 0 0 0 0,0-1-1 0 0,1 1 1 0 0,-1 0 0 0 0,0-1-1 0 0,1 1 1 0 0,0-1 0 0 0,-1 1-1 0 0,1-1 1 0 0,0 1 0 0 0,0-1-1 0 0,0 1 1 0 0,0-1 0 0 0,4 7-27 0 0,0 5-136 0 0,-2-10 63 0 0,0-1 66 0 0,0-1 12 0 0,-2 0-28 0 0,0 0-32 0 0,0 1-47 0 0,-1-1-24 0 0,1 1-48 0 0,-1 1-55 0 0,0 0-62 0 0,0-2-8 0 0,0 1-49 0 0,0-1-45 0 0,0 1-39 0 0,0 0-135 0 0,0 0-38 0 0,0 0-163 0 0,0 1-440 0 0</inkml:trace>
  <inkml:trace contextRef="#ctx0" brushRef="#br0" timeOffset="954.41">1263 553 5792 0 0,'2'0'166'0'0,"2"0"-107"0"0,8 0 40 0 0,-1-3-63 0 0,-7-3-36 0 0,-4 5 0 0 0,0 1 0 0 0,1 0 0 0 0,-1-1 0 0 0,0 1 0 0 0,0-1 0 0 0,1 1 0 0 0,-1-1 0 0 0,0 1 0 0 0,1 0 0 0 0,-1-1 0 0 0,1 1 0 0 0,-1 0 0 0 0,0 0 0 0 0,1-1 0 0 0,-1 1 0 0 0,1 0 0 0 0,-1 0 0 0 0,1-1 0 0 0,-1 1 0 0 0,1 0 0 0 0,-1 0 0 0 0,1 0 0 0 0,-1 0 0 0 0,1 0 0 0 0,-1 0 0 0 0,1 0 0 0 0,-1 0 0 0 0,1 0 0 0 0,-1 0 0 0 0,1 0 0 0 0,-1 0 0 0 0,1 0 0 0 0,6 0 21 0 0,-1-2 44 0 0,0-1 46 0 0,-2 0 48 0 0,0 0 7 0 0,0 1 33 0 0,7-3 378 0 0,-1 0-85 0 0,1-1 62 0 0,-4 4-194 0 0,-1-1 60 0 0,-3-2-116 0 0,-1 0-46 0 0,12-1 213 0 0,-11 4-380 0 0,0 0 0 0 0,0 0-1 0 0,0 0 1 0 0,-1-1 0 0 0,1 1 0 0 0,0-1 0 0 0,-1 0 0 0 0,0 0-1 0 0,1 0-90 0 0,12-15 388 0 0,-6 10-237 0 0,3 1-38 0 0,-5 4-92 0 0,0-1-24 0 0,-6-10 60 0 0,-1 11-49 0 0,0 1-13 0 0,0-8 67 0 0,0-4 44 0 0,0-3-2 0 0,-1 8-52 0 0,1 9-52 0 0,0 0 1 0 0,0 0-1 0 0,0 0 1 0 0,0 0 0 0 0,0-1-1 0 0,0 1 1 0 0,0 0-1 0 0,0 0 1 0 0,0 0-1 0 0,0 0 1 0 0,0 0-1 0 0,0 0 1 0 0,0-1-1 0 0,0 1 1 0 0,0 0-1 0 0,0 0 1 0 0,0 0 0 0 0,0 0-1 0 0,-1 0 1 0 0,1 0-1 0 0,0 0 1 0 0,0 0-1 0 0,0-1 1 0 0,0 1-1 0 0,0 0 1 0 0,0 0-1 0 0,0 0 1 0 0,-1 0-1 0 0,1 0 1 0 0,0 0 0 0 0,0 0-1 0 0,0 0 1 0 0,0 0-1 0 0,0 0 1 0 0,0 0-1 0 0,-1 0 1 0 0,1 0-1 0 0,0 0 1 0 0,0 0-1 0 0,0 0 1 0 0,0 0-1 0 0,0 0 1 0 0,-1 0 0 0 0,1 0-1 0 0,0 0 1 0 0,0 0-1 0 0,0 0 0 0 0,-7 0 27 0 0,1-5 30 0 0,-4-5-29 0 0,4 6 28 0 0,1 4-42 0 0,0-1-5 0 0,0-10 49 0 0,4 11-57 0 0,1 0 0 0 0,0-1 0 0 0,0 1 0 0 0,0 0 0 0 0,0 0 0 0 0,0 0 0 0 0,0 0 0 0 0,0-1 0 0 0,0 1 0 0 0,0 0-1 0 0,-1 0 1 0 0,1 0 0 0 0,0 0 0 0 0,0 0 0 0 0,0-1 0 0 0,0 1 0 0 0,0 0 0 0 0,-1 0 0 0 0,1 0 0 0 0,0 0 0 0 0,0 0 0 0 0,0 0 0 0 0,-1 0 0 0 0,1 0-1 0 0,0 0 1 0 0,0 0 0 0 0,0 0 0 0 0,-1 0 0 0 0,1 0 0 0 0,0 0 0 0 0,0 0 0 0 0,0 0 0 0 0,0 0 0 0 0,-1 0 0 0 0,1 0 0 0 0,0 0 0 0 0,0 0-1 0 0,0 0 1 0 0,-1 0 0 0 0,1 0 0 0 0,0 0 0 0 0,0 0 0 0 0,0 0 0 0 0,0 0 0 0 0,-1 1 0 0 0,1-1 0 0 0,0 0 0 0 0,0 0 0 0 0,0 0 0 0 0,0 0 0 0 0,0 0-1 0 0,-1 1 1 0 0,1-1 0 0 0,0 0 0 0 0,0 0 0 0 0,0 0 0 0 0,0 0 0 0 0,0 1 0 0 0,0-1-1 0 0,-2 2 1 0 0,1-1 0 0 0,-1 1 0 0 0,1 0 0 0 0,-1-1 0 0 0,0 1 0 0 0,0-1 0 0 0,0 0 0 0 0,0 0 1 0 0,0 1-1 0 0,0-1-1 0 0,0-1 0 0 0,1 1 0 0 0,0 0 0 0 0,0 0 0 0 0,0 0 0 0 0,0 0 0 0 0,0 0 0 0 0,0 0 0 0 0,0 0 0 0 0,0 0 0 0 0,0 0 0 0 0,1 0 0 0 0,-2 1 0 0 0,-29 61 21 0 0,30-60-2 0 0,0 0 0 0 0,0 0 0 0 0,1 0 0 0 0,-1-1 0 0 0,1 1 0 0 0,0 0 1 0 0,0 0-1 0 0,0 0 0 0 0,0 0 0 0 0,0 0 0 0 0,1 1-19 0 0,-1 5 57 0 0,0 6 60 0 0,1-11-85 0 0,-1 0 0 0 0,0 0 0 0 0,0 0 1 0 0,-1 0-1 0 0,1-1 0 0 0,-1 1 0 0 0,0 1-32 0 0,-5 10 161 0 0,5-12-121 0 0,-1 1 0 0 0,1-1 0 0 0,0 1 0 0 0,0-1 0 0 0,1 1 0 0 0,-1-1 0 0 0,1 1 1 0 0,0-1-1 0 0,-1 1-40 0 0,2 2 71 0 0,0 0 0 0 0,-1 0 1 0 0,2 0-1 0 0,-1-1 1 0 0,1 1-1 0 0,0 0-71 0 0,3 12 174 0 0,-3-1-94 0 0,0 12 83 0 0,-1-27-154 0 0,0 0 0 0 0,0 0 0 0 0,0 0 1 0 0,-1 0-1 0 0,2-1 0 0 0,-1 1 0 0 0,0 0 0 0 0,0-1 0 0 0,0 1 0 0 0,1-1 0 0 0,0 1-9 0 0,11 14 25 0 0,-10-11-12 0 0,-3-4-11 0 0,0-1 0 0 0,0 1 0 0 0,1 0 0 0 0,-1-1 1 0 0,0 1-1 0 0,1-1 0 0 0,-1 1 0 0 0,0-1 0 0 0,1 1 0 0 0,-1 0 0 0 0,1-1 0 0 0,-1 1 1 0 0,1-1-1 0 0,-1 0 0 0 0,1 1 0 0 0,0-1 0 0 0,-1 1 0 0 0,1-1 0 0 0,-1 0 0 0 0,1 0 1 0 0,0 1-1 0 0,0-1-2 0 0,4 2 4 0 0,3 3 17 0 0,-7-4-19 0 0,0 0 1 0 0,1 0-1 0 0,-1 0 0 0 0,1 0 1 0 0,-1-1-1 0 0,1 1 0 0 0,-1 0 1 0 0,1-1-1 0 0,0 1 0 0 0,-1-1 1 0 0,1 0-1 0 0,0 0 0 0 0,-1 1 1 0 0,1-1-3 0 0,43 0 0 0 0,-42 0-12 0 0,0 0-1 0 0,0-1 1 0 0,0 1 0 0 0,-1-1 0 0 0,1 1 0 0 0,0-1 0 0 0,0 0 0 0 0,0 0 12 0 0,13-9-193 0 0,-5 3-15 0 0,4 0-81 0 0,14 1-158 0 0,3-7-7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7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7192 0 0,'0'0'209'0'0,"0"0"-55"0"0,0 0-20 0 0,0 0 36 0 0,0 0 131 0 0,0 0 245 0 0,0 0 20 0 0,0 0-13 0 0,0 0-60 0 0,0 0-21 0 0,0 2-6 0 0,0 4-265 0 0,2-1-43 0 0,3 4 67 0 0,2 7 47 0 0,-6-7-120 0 0,-1-2-34 0 0,0-5-79 0 0,0 0 1 0 0,0 1-1 0 0,0-1 1 0 0,0 0-1 0 0,0 0 1 0 0,1 0-1 0 0,-1 0 1 0 0,0 0-1 0 0,1 1 1 0 0,0 0-40 0 0,4 4 135 0 0,1 4 74 0 0,-4 5 62 0 0,2 6 8 0 0,5 0 54 0 0,-5-10-202 0 0,-3 4-36 0 0,0 1-23 0 0,5-4-1 0 0,-5-12-60 0 0,0 1 0 0 0,0-1 0 0 0,-1 1-1 0 0,1-1 1 0 0,0 1 0 0 0,-1-1 0 0 0,1 1 0 0 0,-1 0 0 0 0,0-1 0 0 0,1 1-1 0 0,-1 0 1 0 0,0-1 0 0 0,0 1 0 0 0,0 0-11 0 0,3 17 65 0 0,0-10 10 0 0,0 1 1 0 0,1-2-1 0 0,5 9-75 0 0,-2-4 57 0 0,-6-11-55 0 0,-1 0 0 0 0,1 0 0 0 0,0 0 0 0 0,-1 0 0 0 0,1 0 0 0 0,-1 0 0 0 0,0 0 0 0 0,0 0 0 0 0,1 0 0 0 0,-1 0 0 0 0,-1 0 0 0 0,1 0 1 0 0,0 2-3 0 0,-2 27 48 0 0,2-29-108 0 0,0-2-12 0 0,0 0 0 0 0,0 0 13 0 0,0 0-25 0 0,0 0-60 0 0,0 0-151 0 0,3 0-271 0 0,10 0-30 0 0,3 0-4 0 0</inkml:trace>
  <inkml:trace contextRef="#ctx0" brushRef="#br0" timeOffset="415.89">269 1 6176 0 0,'0'7'76'0'0,"-1"-5"-48"0"0,1 0 0 0 0,0 1 0 0 0,0-1-1 0 0,0 0 1 0 0,1 0 0 0 0,-1 0 0 0 0,0 0 0 0 0,1 0 0 0 0,-1 0-1 0 0,2 2-27 0 0,2 4 41 0 0,-3-7-42 0 0,0 0 1 0 0,0 1 0 0 0,0-1 0 0 0,0 1 0 0 0,0-1-1 0 0,-1 1 1 0 0,1-1 0 0 0,-1 1 0 0 0,1 0 0 0 0,-1-1-1 0 0,0 1 1 0 0,0-1 0 0 0,1 1 0 0 0,-1 0 0 0 0,0 0 5 0 0,0 0 0 0 0,0 0 0 0 0,1 0 0 0 0,-1 1 1 0 0,1-1-1 0 0,-1 0 0 0 0,1 0 0 0 0,0-1 0 0 0,0 2-5 0 0,11 17 143 0 0,-5-10-12 0 0,-2 0 37 0 0,-1 1 151 0 0,0 0-71 0 0,0 1-18 0 0,2 3 37 0 0,0 1-1 0 0,-1-4-38 0 0,-2-2 18 0 0,1 2 70 0 0,1 1 25 0 0,1-1 0 0 0,0 0 1 0 0,6 9-342 0 0,-1-3 504 0 0,-3-1-89 0 0,-6-10-167 0 0,2 0-1 0 0,-1-1 1 0 0,5 7-248 0 0,4 1 346 0 0,-11-13-306 0 0,0 0 1 0 0,1 0-1 0 0,-1 0 1 0 0,0 1-1 0 0,0-1 1 0 0,0 0-1 0 0,0 1 1 0 0,0-1-1 0 0,0 1 1 0 0,0-1-1 0 0,-1 1 1 0 0,1 0 0 0 0,0-1-1 0 0,-1 1 1 0 0,0-1-1 0 0,1 1 1 0 0,-1 0-1 0 0,0 0 1 0 0,0-1-1 0 0,0 1-40 0 0,3 13 275 0 0,8-1 30 0 0,-9-11-31 0 0,-2-3-36 0 0,0 0-12 0 0,0 0-2 0 0,0 0-12 0 0,0 0-52 0 0,0 0-28 0 0,0 0-4 0 0,0 0-7 0 0,-2 0-29 0 0,1 0-89 0 0,1 0 0 0 0,-1 0-1 0 0,1 0 1 0 0,-1 0 0 0 0,1 0 0 0 0,0 0 0 0 0,-1 0 0 0 0,1 0 0 0 0,-1 0-1 0 0,1 0 1 0 0,-1 0 0 0 0,1 0 0 0 0,0 0 0 0 0,-1-1 0 0 0,1 1-1 0 0,-1 0 1 0 0,1 0 0 0 0,0-1 0 0 0,-1 1 0 0 0,1 0 0 0 0,0 0 0 0 0,-1-1-1 0 0,1 1 1 0 0,0 0 0 0 0,-1-1 0 0 0,1 1 0 0 0,0 0 0 0 0,0-1 0 0 0,-1 1-1 0 0,1 0 1 0 0,0-1 0 0 0,0 1 0 0 0,0-1 0 0 0,0 1 0 0 0,-1 0-1 0 0,1-1 1 0 0,0 1 0 0 0,0-1 0 0 0,0 1 0 0 0,0-1 0 0 0,0 1 0 0 0,0-1-1 0 0,0 1 1 0 0,0 0 0 0 0,0-1 0 0 0,0 1 0 0 0,1-1-3 0 0,-1-1 8 0 0,0 0 0 0 0,-1 1 0 0 0,1-1 0 0 0,0 0 0 0 0,0 0 0 0 0,-1 1 0 0 0,1-1 0 0 0,-1 0 1 0 0,0-1-9 0 0,-4-5 10 0 0,4 7-10 0 0,0 0 0 0 0,0-1 0 0 0,0 1 0 0 0,1-1 0 0 0,-1 1 1 0 0,0-1-1 0 0,1 1 0 0 0,-1-1 0 0 0,1 0 0 0 0,-1 1 0 0 0,1-1 0 0 0,0 0 0 0 0,0 1 1 0 0,0-1-1 0 0,0-1 3 0 0,-1 0 1 0 0,1 1 0 0 0,-1-1 0 0 0,1 1-1 0 0,-1-1 1 0 0,0 1 0 0 0,0-1 0 0 0,0 1-1 0 0,0-1 1 0 0,0 1-4 0 0,0 0 2 0 0,0 1-1 0 0,0-1 1 0 0,0 1-1 0 0,1-1 1 0 0,-1 0-1 0 0,1 1 0 0 0,-1-1 1 0 0,1 1-1 0 0,-1-1 1 0 0,1 0-1 0 0,0 1 1 0 0,0-1-1 0 0,0 0 1 0 0,0 1-1 0 0,0-1 1 0 0,0 0-1 0 0,1 1 1 0 0,0-3-2 0 0,4-11 0 0 0,-3 12 0 0 0,-1 0 0 0 0,0-1 0 0 0,0 1 0 0 0,0-1 0 0 0,-1 1 0 0 0,1-1 0 0 0,-1 1 0 0 0,1-1 0 0 0,-1 0 0 0 0,0 1-5 0 0,0 0 1 0 0,0-1 0 0 0,0 1 0 0 0,1-1 0 0 0,0 1 0 0 0,0 0-1 0 0,1-3 5 0 0,6-12-105 0 0,-5 7 13 0 0,-2-6 5 0 0,0 0 9 0 0,6 5 15 0 0,11-6-149 0 0,-6 6 48 0 0,-7 4 91 0 0,0-3-10 0 0,-5 10 80 0 0,0 0 0 0 0,1 0-1 0 0,-1 0 1 0 0,1 0 0 0 0,-1 0 0 0 0,1 0-1 0 0,-1 0 1 0 0,1 0 0 0 0,0 0-1 0 0,0 0 1 0 0,-1 0 0 0 0,1 0 0 0 0,0 0-1 0 0,0 1 1 0 0,0-1 0 0 0,0 0 0 0 0,0 0-1 0 0,1 0 4 0 0,13-1-64 0 0,24 3-10 0 0,-25 5 58 0 0,-4 0-14 0 0,-5-4 23 0 0,-4-1 9 0 0,0-1-1 0 0,-1 0 1 0 0,1 0 0 0 0,0 1 0 0 0,-1-1-1 0 0,1 0 1 0 0,-1 1 0 0 0,1-1 0 0 0,-1 1-1 0 0,1-1 1 0 0,-1 1 0 0 0,1-1 0 0 0,-1 1-1 0 0,1-1 1 0 0,-1 1 0 0 0,1-1 0 0 0,-1 1-1 0 0,0 0 1 0 0,1-1 0 0 0,-1 1 0 0 0,0-1-1 0 0,0 1-1 0 0,3 4 12 0 0,10 11 15 0 0,0 0 47 0 0,-8-6-6 0 0,-4-7-51 0 0,0-1-1 0 0,0 0 0 0 0,0 0 0 0 0,1 1 0 0 0,-1-1 0 0 0,0 0 0 0 0,1 0 0 0 0,0 0 1 0 0,0-1-17 0 0,2 5 49 0 0,0-1 0 0 0,0 1 0 0 0,0 0 1 0 0,-1 0-1 0 0,1 0 0 0 0,-1 1-49 0 0,-1-1 33 0 0,5 9 57 0 0,-3 1-23 0 0,0 1-7 0 0,3-2 17 0 0,19 32 42 0 0,-24-43-107 0 0,-1 2 11 0 0,-2 16 21 0 0,1-6 4 0 0,0-8-52 0 0,0-3-47 0 0,0-3-58 0 0,0-2-130 0 0,0 0-238 0 0,0 0-31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6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32 5904 0 0,'0'0'132'0'0,"0"0"17"0"0,0 0 11 0 0,0 0-49 0 0,0-2-3 0 0,0 1 50 0 0,0-1-80 0 0,0 1-53 0 0,0-3-29 0 0,0 1 63 0 0,0 1 34 0 0,0 0 62 0 0,0 0 32 0 0,0 0 62 0 0,0 0 71 0 0,0 1 80 0 0,0-1 87 0 0,0 0 97 0 0,0 0 105 0 0,0 1 115 0 0,-3 1-643 0 0,-2 0-100 0 0,-20-1 115 0 0,13 4-129 0 0,7 8-26 0 0,-8-6 22 0 0,9-2-31 0 0,0 0 1 0 0,1 0-1 0 0,-1 0 0 0 0,1 0 1 0 0,-2 3-13 0 0,2-3 13 0 0,-1 1 0 0 0,1-1 0 0 0,-1 0 1 0 0,0 0-1 0 0,-2 2-13 0 0,1-2 4 0 0,4-3-1 0 0,0 0-1 0 0,1 0 0 0 0,-1 1 0 0 0,0-1 0 0 0,1 0 0 0 0,-1 1 0 0 0,1-1 1 0 0,-1 0-1 0 0,1 1 0 0 0,-1-1 0 0 0,1 1 0 0 0,-1-1 0 0 0,1 1 0 0 0,-1-1 0 0 0,1 1 1 0 0,-1 0-1 0 0,1-1 0 0 0,0 1 0 0 0,-1-1 0 0 0,1 1 0 0 0,0 0 0 0 0,0 0-2 0 0,-3 4 13 0 0,-23 26 51 0 0,17-8-34 0 0,-1-1 4 0 0,7-16-20 0 0,-1 1 1 0 0,1 0-1 0 0,0 0 1 0 0,0 0-1 0 0,1 0 1 0 0,0 0-1 0 0,0 2-14 0 0,-4 13 22 0 0,5-19-13 0 0,0 0 1 0 0,0 1-1 0 0,0-1 1 0 0,1 0-1 0 0,0 1 1 0 0,0-1 0 0 0,0 0-1 0 0,0 1-9 0 0,-2 16 20 0 0,-2-4 13 0 0,2-9-22 0 0,0-1-1 0 0,0 1 1 0 0,1-1-1 0 0,0 1 0 0 0,0 0 1 0 0,1 0-11 0 0,0 24 62 0 0,0 14-32 0 0,0-43-27 0 0,0-1 0 0 0,0 1 1 0 0,0 0-1 0 0,1 0 1 0 0,-1-1-1 0 0,0 1 1 0 0,1-1-1 0 0,-1 1 0 0 0,1 0 1 0 0,0-1-1 0 0,-1 1 1 0 0,1-1-1 0 0,0 1 0 0 0,0-1-2 0 0,5 12 11 0 0,-5 4-12 0 0,-1-15 0 0 0,0 0 0 0 0,0 1 0 0 0,0-1 0 0 0,0 1 0 0 0,1-1 0 0 0,-1 0 0 0 0,1 1 0 0 0,-1-1 0 0 0,1 0 0 0 0,1 3 0 0 0,6 6 37 0 0,-1-4-21 0 0,6 6 5 0 0,3 0 34 0 0,-14-12-50 0 0,-1-1 0 0 0,1 1-1 0 0,-1-1 1 0 0,0 1 0 0 0,1-1 0 0 0,0 0 0 0 0,-1 0-1 0 0,1 0 1 0 0,-1 0 0 0 0,1 0 0 0 0,-1 0 0 0 0,1 0 0 0 0,-1 0-1 0 0,1-1 1 0 0,-1 1 0 0 0,1 0 0 0 0,-1-1 0 0 0,1 0-5 0 0,3-9 64 0 0,9 4-48 0 0,17-20-16 0 0,-21 21 0 0 0,-7 5 0 0 0,-1-2 0 0 0,0 1 0 0 0,1 0 0 0 0,-1 0 0 0 0,0-1 0 0 0,0 1 0 0 0,0-1 0 0 0,0 1 0 0 0,0-1 0 0 0,61-61 0 0 0,-58 57 0 0 0,-1 1 0 0 0,1-1 0 0 0,-1 0 0 0 0,2-5 0 0 0,1 0 0 0 0,-2 3 0 0 0,0 0 0 0 0,-1-1 0 0 0,1-3 0 0 0,8-14 0 0 0,6-1-42 0 0,-12 19-3 0 0,-2 0 0 0 0,1-1 1 0 0,2-5 44 0 0,-8 12-13 0 0,1 0 0 0 0,0-1 0 0 0,0 1 0 0 0,-1 0 0 0 0,0-1 0 0 0,1 1 0 0 0,-1 0 1 0 0,0-1-1 0 0,0 1 0 0 0,0-3 13 0 0,1-12-65 0 0,5 4-7 0 0,-5 12 61 0 0,0 0-1 0 0,0-1 0 0 0,-1 1 1 0 0,1-1-1 0 0,0 1 1 0 0,-1-1-1 0 0,1 1 1 0 0,-1-1-1 0 0,0 1 0 0 0,1-1 1 0 0,-1 0-1 0 0,0 1 1 0 0,0-1 11 0 0,0-12-111 0 0,-1-21-65 0 0,1 33 163 0 0,0 0 1 0 0,-1 0-1 0 0,1 0 1 0 0,-1 0 0 0 0,0 0-1 0 0,1 0 1 0 0,-1 0 0 0 0,0 1-1 0 0,0-1 1 0 0,0 0-1 0 0,0 1 1 0 0,-1-1 0 0 0,0-1 12 0 0,-2-6-71 0 0,5 2 35 0 0,-1 5 31 0 0,0 1 5 0 0,0 1 0 0 0,1-1 0 0 0,-1 1 0 0 0,0-1 0 0 0,0 1 0 0 0,0-1 0 0 0,0 1 0 0 0,0-1 0 0 0,0 1 0 0 0,0-1 0 0 0,-1 1 0 0 0,1-1 0 0 0,0 1 0 0 0,0-1 0 0 0,0 1 0 0 0,0-1 0 0 0,-1 1 0 0 0,1-1 0 0 0,0 1 0 0 0,0 0 0 0 0,-1-1 0 0 0,1 1 0 0 0,0-1 0 0 0,-1 1 0 0 0,1 0 0 0 0,0-1 0 0 0,-1 1 0 0 0,1 0 0 0 0,-1 0 0 0 0,1-1 0 0 0,-1 1 0 0 0,1 0 0 0 0,-7-5 0 0 0,7 5-1 0 0,-1-1 0 0 0,1 0 0 0 0,0 1 0 0 0,-1-1 1 0 0,1 1-1 0 0,0-1 0 0 0,0 0 0 0 0,0 1 0 0 0,0-1 1 0 0,-1 0-1 0 0,1 0 0 0 0,0 1 0 0 0,0-1 0 0 0,0 0 1 0 0,0 1 0 0 0,0-6-59 0 0,0 6 55 0 0,1-1 1 0 0,-1 0-1 0 0,-1 1 0 0 0,1-1 1 0 0,0 0-1 0 0,0 1 0 0 0,0-1 1 0 0,0 0-1 0 0,0 1 1 0 0,-1-1-1 0 0,1 0 0 0 0,0 1 1 0 0,0-1-1 0 0,-1 1 0 0 0,1-1 4 0 0,-1 1-1 0 0,1-1-1 0 0,-1 1 1 0 0,0 0 0 0 0,1-1-1 0 0,-1 1 1 0 0,0 0-1 0 0,1 0 1 0 0,-1 0 0 0 0,0-1-1 0 0,1 1 1 0 0,-1 0-1 0 0,0 0 1 0 0,1 0-1 0 0,-1 0 1 0 0,0 0 1 0 0,1 0 0 0 0,-2 0-53 0 0,2 3-1 0 0,0 2 43 0 0,0 19 30 0 0,0-22-4 0 0,0 0-1 0 0,0 1 0 0 0,1-1 1 0 0,-1 0-1 0 0,1 1 0 0 0,-1-1 1 0 0,1 0-1 0 0,0 0 0 0 0,0 0 1 0 0,0 0-1 0 0,1 2-14 0 0,8 18 108 0 0,-8-18-88 0 0,0 0 1 0 0,0 1 0 0 0,0-1 0 0 0,0 0 0 0 0,2 1-21 0 0,11 13 108 0 0,-12-14-78 0 0,-1-1 1 0 0,1 1-1 0 0,-1-1 1 0 0,1 1 0 0 0,-1 0-1 0 0,-1 0 1 0 0,2 3-31 0 0,5 16 105 0 0,-6-18-88 0 0,3 13 79 0 0,-3-14-75 0 0,-1 0 1 0 0,0-1-1 0 0,1 1 0 0 0,-1 0 0 0 0,1-1 1 0 0,2 4-22 0 0,8 16 112 0 0,-6-2-37 0 0,-5-17-59 0 0,0 1-1 0 0,1-1 1 0 0,-1 1-1 0 0,1-1 1 0 0,0 0-1 0 0,0 1 1 0 0,1-1-16 0 0,15 30 144 0 0,-7-5-96 0 0,0-2 34 0 0,-6-20-68 0 0,-3 9 60 0 0,0-5-28 0 0,4 2-22 0 0,-1-5-14 0 0,-2 8 45 0 0,-3-3-24 0 0,0-11-82 0 0,0-2-38 0 0,0 0-142 0 0,0 0 104 0 0,0 0-66 0 0,0 0 69 0 0,0 0-34 0 0,0 0-36 0 0,0 0-43 0 0,0 0-46 0 0,0 0-41 0 0,0 0-432 0 0,0 0-297 0 0,0 0-687 0 0</inkml:trace>
  <inkml:trace contextRef="#ctx0" brushRef="#br0" timeOffset="400.88">552 80 7632 0 0,'0'0'166'0'0,"0"0"29"0"0,0 2 14 0 0,1 4-102 0 0,1 0-40 0 0,2 1-27 0 0,5 1-32 0 0,-4-6-8 0 0,-4-2 0 0 0,-1 0 0 0 0,1 1 0 0 0,0-1 0 0 0,-1 0 0 0 0,1 1 0 0 0,-1-1 0 0 0,1 0 0 0 0,0 1 0 0 0,-1-1 0 0 0,1 1 0 0 0,-1-1 0 0 0,1 1 0 0 0,-1-1 0 0 0,0 1 0 0 0,1-1 0 0 0,-1 1 0 0 0,1-1 0 0 0,-1 1 0 0 0,0 0 0 0 0,0-1 0 0 0,1 1 0 0 0,-1 0 0 0 0,2 4 0 0 0,4 3 4 0 0,2 0 50 0 0,-1 0 53 0 0,-1-1 53 0 0,1 7 164 0 0,-1-1-79 0 0,3 1-25 0 0,3 6 38 0 0,-2-1 24 0 0,-5-3-60 0 0,-2-4-66 0 0,8 9 172 0 0,-6 6 0 0 0,6-6 0 0 0,-6 5 0 0 0,1-13-124 0 0,-5-12-174 0 0,0 0 0 0 0,0 1 0 0 0,-1-1 1 0 0,1 1-1 0 0,0 0 0 0 0,-1-1 1 0 0,1 1-1 0 0,-1-1 0 0 0,1 1 0 0 0,-1 0 1 0 0,0-1-1 0 0,0 1 0 0 0,0 0 1 0 0,0 0-31 0 0,0 15 100 0 0,0 5 77 0 0,0 44 550 0 0,0-63-571 0 0,0-3-16 0 0,0 0-4 0 0,0 0 0 0 0,-3 2-12 0 0,-7 9-47 0 0,8-13 23 0 0,-1-5-73 0 0,3 5-10 0 0,-7-2 1 0 0,7 4-15 0 0,-1-1-1 0 0,1 1 0 0 0,-1 0 1 0 0,1 0-1 0 0,0-1 1 0 0,-1 1-1 0 0,1 0 0 0 0,-1-1 1 0 0,1 1-1 0 0,0 0 1 0 0,-1-1-1 0 0,1 1 0 0 0,0-1 1 0 0,0 1-1 0 0,-1-1 0 0 0,1 1 1 0 0,0 0-1 0 0,0-1 1 0 0,0 1-1 0 0,-1-1 0 0 0,1 1 1 0 0,0-1-1 0 0,0 1 1 0 0,0-1-1 0 0,0 1 0 0 0,0-1 1 0 0,0 1-1 0 0,0-1 0 0 0,0 1 1 0 0,0-1-1 0 0,0 1 1 0 0,1-1-3 0 0,-1-11 20 0 0,0 9-14 0 0,1 0 0 0 0,-1-1 0 0 0,0 1 0 0 0,0 0 0 0 0,0 0 0 0 0,-1 0 0 0 0,1-1 0 0 0,-1 1 0 0 0,0 0 0 0 0,0-1-6 0 0,-3-3 0 0 0,2 5 0 0 0,1-1 0 0 0,0 1 0 0 0,0 0 0 0 0,0-1 0 0 0,0 0 0 0 0,0 1 0 0 0,0-1 0 0 0,0 1 0 0 0,1-1 0 0 0,-1 0 0 0 0,1 1 0 0 0,0-1 0 0 0,0 0 0 0 0,0 0 0 0 0,0 1 0 0 0,1-1 0 0 0,-1 0 0 0 0,1 1 0 0 0,-1-1 0 0 0,1 0 0 0 0,0 0 0 0 0,1-2 0 0 0,1-2 0 0 0,-1 0 0 0 0,0 0 0 0 0,-1 0 0 0 0,1 0 0 0 0,-1-1 0 0 0,0-5 0 0 0,-2 1 0 0 0,0 8 0 0 0,1 1 0 0 0,0-1 0 0 0,0 0 0 0 0,0 1 0 0 0,1-1 0 0 0,-1 0 0 0 0,1 1 0 0 0,0-1 0 0 0,0-1 0 0 0,10-24 0 0 0,-11 28 0 0 0,2-8 0 0 0,0 1 0 0 0,1 0 0 0 0,0 0 0 0 0,2-5 0 0 0,-3 9 0 0 0,0 0 0 0 0,0 0 0 0 0,-1-1 0 0 0,1 1 0 0 0,-1 0 0 0 0,0-3 0 0 0,0 3 0 0 0,0 0 0 0 0,0-1 0 0 0,0 1 0 0 0,1 0 0 0 0,0-1 0 0 0,0 0 0 0 0,-1 4-1 0 0,0-1 1 0 0,0 1 0 0 0,1 0-1 0 0,-1 0 1 0 0,0-1 0 0 0,0 1-1 0 0,1 0 1 0 0,-1 0 0 0 0,0 0-1 0 0,1 1 1 0 0,-1-1 0 0 0,1 0-1 0 0,-1 0 1 0 0,2 0 0 0 0,-1 1-4 0 0,-1-1 0 0 0,1 1 0 0 0,-1-1 0 0 0,1 0 0 0 0,0 0 0 0 0,-1 0 0 0 0,0 0 0 0 0,1 0 0 0 0,-1 0 0 0 0,0 0 0 0 0,1-1 1 0 0,-1 1-1 0 0,0 0 0 0 0,1-2 4 0 0,2-7-44 0 0,2-2 53 0 0,-3 9-33 0 0,0 0-34 0 0,1 2-23 0 0,0 0-38 0 0,2 0-44 0 0,0 1-51 0 0,-3 0 234 0 0,1 0-92 0 0,1 0-77 0 0,-1 0-61 0 0,3 0-103 0 0,8 0-688 0 0,-11 0 620 0 0,-1 0-407 0 0</inkml:trace>
  <inkml:trace contextRef="#ctx0" brushRef="#br0" timeOffset="801.08">1120 174 5136 0 0,'0'0'149'0'0,"3"0"-7"0"0,10 3-113 0 0,-4 3-10 0 0,-5-2 51 0 0,-4-4-70 0 0,2 2 234 0 0,0-1-52 0 0,-1 0-43 0 0,1-1-37 0 0,2 0 35 0 0,1-1-40 0 0,-4 1-35 0 0,1 0 41 0 0,2 0 98 0 0,1 0 58 0 0,12 0 745 0 0,-10 0-631 0 0,-4 0-224 0 0,0 0-38 0 0,0 0-46 0 0,-1 0-54 0 0,4-3 439 0 0,4-7-10 0 0,-7 7-160 0 0,0 2-97 0 0,-1 0-59 0 0,1 2-59 0 0,0-1-23 0 0,-1-1 56 0 0,3-10 286 0 0,6 6-18 0 0,-6-6-72 0 0,2 7-113 0 0,-7 3-170 0 0,0 1-1 0 0,1 0 1 0 0,-1 0 0 0 0,1 0-1 0 0,-1-1 1 0 0,0 1-1 0 0,1 0 1 0 0,-1 0-1 0 0,0-1 1 0 0,1 1-1 0 0,-1 0 1 0 0,0-1-1 0 0,0 1 1 0 0,1 0-1 0 0,-1-1 1 0 0,0 1-1 0 0,0 0 1 0 0,0-1-1 0 0,1 1 1 0 0,-1-1-1 0 0,0 1 1 0 0,0 0-1 0 0,0-1 1 0 0,0 1-1 0 0,0-1 1 0 0,0 1 0 0 0,0-1-1 0 0,0 1 1 0 0,0 0-1 0 0,0-1 1 0 0,0 1-11 0 0,3-6 228 0 0,-2 5-178 0 0,5-7-4 0 0,-3 6 37 0 0,0 0 78 0 0,-3 0-81 0 0,0-9-54 0 0,0 3 26 0 0,0 3-48 0 0,0 2 6 0 0,0 1 48 0 0,0-1 8 0 0,1 1-48 0 0,-2-2-2 0 0,-15-6 67 0 0,0 0-72 0 0,0 7-11 0 0,12 3-3 0 0,-2 0 1 0 0,-2 0-53 0 0,-5 3 43 0 0,-3 7 12 0 0,9-7 0 0 0,7-3-1 0 0,-1 1-1 0 0,1-1 1 0 0,-1 0-1 0 0,1 0 1 0 0,-1 0-1 0 0,1 0 1 0 0,-1 1 0 0 0,1-1-1 0 0,0 0 1 0 0,-1 1-1 0 0,1-1 1 0 0,-1 0 0 0 0,1 1-1 0 0,0-1 1 0 0,-1 0-1 0 0,1 1 1 0 0,0-1 0 0 0,-1 1-1 0 0,1-1 1 0 0,0 1-1 0 0,0-1 1 0 0,0 1-1 0 0,-1-1 1 0 0,1 1 0 0 0,0-1-1 0 0,0 1 1 0 0,0-1-1 0 0,0 1 1 0 0,0-1 0 0 0,0 1-1 0 0,0-1 1 0 0,0 1-1 0 0,0-1 1 0 0,0 1-1 0 0,0-1 1 0 0,0 1 0 0 0,0-1-1 0 0,0 1 2 0 0,0 0-1 0 0,0 1 0 0 0,0 0 1 0 0,0 0-1 0 0,-1 0 0 0 0,1-1 0 0 0,-1 1 0 0 0,1 0 0 0 0,-1-1 0 0 0,0 1 0 0 0,0 0 0 0 0,1-1 1 0 0,-1 1-1 0 0,-1-1 1 0 0,1 1 0 0 0,0-1 0 0 0,1 1 0 0 0,-1-1 0 0 0,0 1 0 0 0,0 0 0 0 0,1-1 0 0 0,-1 1 0 0 0,1 0 0 0 0,-1 0 0 0 0,1-1 0 0 0,0 1 1 0 0,0 0-1 0 0,0 0 0 0 0,0 5 0 0 0,0-5 0 0 0,0 0 0 0 0,0 0 0 0 0,0 1 0 0 0,0-1 0 0 0,0 0 0 0 0,0 0 0 0 0,-1 0 0 0 0,1 0 0 0 0,-1 0 0 0 0,0 1 0 0 0,-4 5 0 0 0,-1 2 23 0 0,4 7 39 0 0,1-8-32 0 0,1 12 25 0 0,3-4 11 0 0,2-6-30 0 0,2 7 31 0 0,-5-2 18 0 0,0 3 11 0 0,3-7-47 0 0,-3-9-44 0 0,-1-1 1 0 0,0 0-1 0 0,0 1 1 0 0,0-1-1 0 0,-1 0 1 0 0,1 1-1 0 0,-1-1 0 0 0,1 1 1 0 0,-1 0-1 0 0,0-1 1 0 0,0 3-6 0 0,0-4 5 0 0,1 1 0 0 0,-1 0-1 0 0,0-1 1 0 0,0 1 0 0 0,1 0 0 0 0,-1-1 0 0 0,1 1 0 0 0,-1-1 0 0 0,1 1-1 0 0,0-1 1 0 0,0 1 0 0 0,0-1 0 0 0,-1 1 0 0 0,2-1-5 0 0,2 7 12 0 0,12 24 55 0 0,-13-27-68 0 0,-3-4 1 0 0,0-1 0 0 0,0 1 1 0 0,1-1-1 0 0,-1 1 0 0 0,0 0 0 0 0,1-1 0 0 0,-1 1 1 0 0,0-1-1 0 0,1 1 0 0 0,-1-1 0 0 0,1 1 0 0 0,-1-1 1 0 0,1 1-1 0 0,-1-1 0 0 0,1 1 0 0 0,0-1 0 0 0,-1 0 1 0 0,1 1-1 0 0,-1-1 0 0 0,1 0 0 0 0,0 1 0 0 0,0-1 0 0 0,4 2 7 0 0,42 25 100 0 0,-35-24-76 0 0,3-2-33 0 0,5-2-89 0 0,-12 0 4 0 0,0 1-36 0 0,-2 0 10 0 0,-4 0 34 0 0,0 0-36 0 0,-1 0-14 0 0,1 0-36 0 0,-1 0-42 0 0,1 0-45 0 0,-1 0-50 0 0,1 0-46 0 0,0 0-41 0 0,-1 0-36 0 0,1 0-126 0 0,0 0-34 0 0,4 0-1296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4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7968 0 0,'0'0'233'0'0,"0"3"-9"0"0,0 1-190 0 0,-1-2-33 0 0,1 1 0 0 0,0-1 1 0 0,0 0-1 0 0,0 1 1 0 0,1-1-1 0 0,-1 0 1 0 0,1 1-1 0 0,-1-1 1 0 0,1 2-2 0 0,4 4 3 0 0,2 4-1 0 0,-6-1 99 0 0,1-2 114 0 0,2-4 232 0 0,4 2 133 0 0,-3 17 144 0 0,-1-14-456 0 0,0-1 63 0 0,0-2 123 0 0,0-1 0 0 0,1 1 0 0 0,0-1 1 0 0,5 6-455 0 0,1-1 450 0 0,-6-6-276 0 0,1 1-43 0 0,-4-3-84 0 0,6 6 158 0 0,2 8 148 0 0,-2-3-56 0 0,-1-5-139 0 0,0-3-66 0 0,1-1-46 0 0,3 0 49 0 0,1 1-4 0 0,-1 4 55 0 0,9 11-52 0 0,-14-16-87 0 0,-3-2 9 0 0,-3-3-51 0 0,0 0-59 0 0,0 0-102 0 0,0 0 91 0 0,0 0-53 0 0,0 0-71 0 0,0 0 71 0 0,0 0-33 0 0,0 0-38 0 0,0 0-34 0 0,0 0-355 0 0,0 0 86 0 0,0 0-47 0 0,0 0-682 0 0,0 0-535 0 0,0 0-1018 0 0</inkml:trace>
  <inkml:trace contextRef="#ctx0" brushRef="#br0" timeOffset="268.82">395 0 6272 0 0,'0'0'141'0'0,"0"0"23"0"0,0 0 11 0 0,0 3-29 0 0,-3 10-80 0 0,-1-5 7 0 0,-2 2 69 0 0,3 4 47 0 0,4-7-86 0 0,-1-5-69 0 0,0 0 1 0 0,0 0-1 0 0,0 0 1 0 0,0 1-1 0 0,0-1 1 0 0,-1 0-1 0 0,1 0 1 0 0,-1 0-1 0 0,1 0 1 0 0,-1 1-35 0 0,-6 11 158 0 0,6-12-121 0 0,0 1 0 0 0,0 0 0 0 0,0 0 0 0 0,1 0 0 0 0,-1 1-1 0 0,1-1 1 0 0,-1 2-37 0 0,1 6 114 0 0,0 4 44 0 0,-2 0-36 0 0,-5 8 185 0 0,1-1 25 0 0,5-8-140 0 0,0-5-16 0 0,0-1-41 0 0,-1 0-14 0 0,-2 1 13 0 0,-1 7 57 0 0,3 3 70 0 0,2-5-37 0 0,-1-6-67 0 0,-2 1 43 0 0,-4 11 142 0 0,-10 32 514 0 0,14-34-628 0 0,1-1-70 0 0,3-12-88 0 0,-1-1 0 0 0,-1 0 1 0 0,1 1-1 0 0,-1-1 1 0 0,0 3-71 0 0,-10 17 348 0 0,6 15-18 0 0,-1-19-152 0 0,2-11-68 0 0,2-1-9 0 0,1 8 152 0 0,-2 6-14 0 0,-2 1-81 0 0,3-15-106 0 0,0 0 1 0 0,0-1 0 0 0,1 1 0 0 0,0 5-53 0 0,-1 6 112 0 0,-5-1-26 0 0,3-7-38 0 0,-5 13 243 0 0,-1-1 0 0 0,-10 17-291 0 0,6-14 156 0 0,1-10-76 0 0,0-1-54 0 0,11-11 40 0 0,1-1-113 0 0,0-1-103 0 0,0 0-107 0 0,0 0-110 0 0,0-1-114 0 0,-1 0-118 0 0,1 0-120 0 0,-2-1-125 0 0,0 0-128 0 0,1 0-973 0 0,2 0-1110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03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8232 0 0,'0'0'182'0'0,"0"0"29"0"0,3 0 14 0 0,10 3-27 0 0,3 10-158 0 0,-3 3-40 0 0,-11-10 7 0 0,1 1 76 0 0,3-5 113 0 0,-1 1 72 0 0,-2 1 35 0 0,0 3-34 0 0,4 7 197 0 0,-4-10-282 0 0,0 2 88 0 0,0 0-42 0 0,2 5 132 0 0,-1-3-110 0 0,0 4 141 0 0,-3 1-57 0 0,-2 0-62 0 0,1 0-66 0 0,-1-3-50 0 0,1 9 118 0 0,0-2-69 0 0,0-2-58 0 0,0 28 178 0 0,0-21-163 0 0,-2-13-122 0 0,1-7-38 0 0,0 0 1 0 0,0 0 0 0 0,0 0 0 0 0,0 0-1 0 0,0-1 1 0 0,-1 1 0 0 0,1 0 0 0 0,-1 0-5 0 0,-2 3 66 0 0,5 0-52 0 0,0 1-1 0 0,-4-1 54 0 0,-8 6-66 0 0,8-9-70 0 0,3-2 13 0 0,0 0-69 0 0,0 0-77 0 0,0 0 56 0 0,0 0-33 0 0,0 0-39 0 0,0 0-34 0 0,0 0-346 0 0,0 0 79 0 0,0 0-48 0 0,0 0-670 0 0,0 0-529 0 0,0 0-1005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3.0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0 7800 0 0,'0'0'174'0'0,"0"0"29"0"0,0 0 13 0 0,2 3-31 0 0,4 2-140 0 0,-1 1 40 0 0,-4-5 113 0 0,0 0-35 0 0,1 2 73 0 0,-2 0-74 0 0,0 1-58 0 0,1 0-15 0 0,-1-2 45 0 0,11 11 504 0 0,-10-11-397 0 0,0-1-46 0 0,0 0-42 0 0,-1 1-35 0 0,1-1-18 0 0,-1 1-36 0 0,0-1-24 0 0,0 2-22 0 0,0 0 17 0 0,1 0 82 0 0,6 10 206 0 0,4 9 236 0 0,-5-7-229 0 0,-2-2-121 0 0,-3 0-89 0 0,1 2 124 0 0,3-6-48 0 0,1 4-2 0 0,-5-9-133 0 0,0 0 1 0 0,-1 1 0 0 0,1-1 0 0 0,-1 1 0 0 0,0 2-62 0 0,0-2 51 0 0,0-1 1 0 0,0 0 0 0 0,0 0 0 0 0,1 0 0 0 0,0 3-52 0 0,5 9 178 0 0,-5-13-138 0 0,1 0 1 0 0,-1 1 0 0 0,0-1 0 0 0,0 1-1 0 0,-1-1 1 0 0,1 0 0 0 0,-1 1 0 0 0,0 1-41 0 0,1 12 188 0 0,0-3-62 0 0,2 1-32 0 0,2 6 5 0 0,-1-7-22 0 0,-3 6 25 0 0,-1-7-17 0 0,4 4 40 0 0,0-6-73 0 0,3 7 24 0 0,-5 1 12 0 0,-2 41 118 0 0,3-45-152 0 0,7-1-21 0 0,-6-7 31 0 0,-5 2-66 0 0,1-7 7 0 0,0 0-165 0 0,0-1 105 0 0,0 0 90 0 0,-1 1 137 0 0,1 0 36 0 0,0-1-169 0 0,0 0-126 0 0,0 0-9 0 0,0-1-43 0 0,0 1-12 0 0,0-1-36 0 0,0 1-38 0 0,0 0-41 0 0,0-1-43 0 0,0 1-48 0 0,1 0-49 0 0,-1-1-52 0 0,0 0 109 0 0,0 0-49 0 0,0 0-44 0 0,0 0-36 0 0,0 0-139 0 0,0 0-37 0 0,0 0-1438 0 0</inkml:trace>
  <inkml:trace contextRef="#ctx0" brushRef="#br0" timeOffset="316.07">0 300 8088 0 0,'0'0'182'0'0,"0"0"29"0"0,3 0 12 0 0,3 0-143 0 0,14 1 28 0 0,-18-1-105 0 0,-1 0 0 0 0,0 0 0 0 0,0 0 0 0 0,0 0 0 0 0,0 0 0 0 0,1-1 0 0 0,-1 1 0 0 0,0 0 0 0 0,0-1 0 0 0,0 1 0 0 0,0 0 0 0 0,1-1-3 0 0,0-3 0 0 0,4-3 0 0 0,0 5 25 0 0,2 1 44 0 0,3 1 58 0 0,8 0 121 0 0,10 0 142 0 0,-13-2-201 0 0,16-9 148 0 0,-1 6-94 0 0,3-5-41 0 0,11 4-8 0 0,-7-1-44 0 0,2-2-51 0 0,6-1-60 0 0,-13 3 18 0 0,-6 2-39 0 0,-8 1-36 0 0,2 1-89 0 0,6 2 49 0 0,-4 1-35 0 0,-9-3-69 0 0,-2-1-74 0 0,-5 1 74 0 0,-1-1-33 0 0,-3 1-67 0 0,1 1-52 0 0,-1 0-113 0 0,0-1-50 0 0,5 0-583 0 0,3 1-241 0 0,7 1-734 0 0</inkml:trace>
  <inkml:trace contextRef="#ctx0" brushRef="#br0" timeOffset="749.17">852 79 6968 0 0,'0'0'157'0'0,"0"0"23"0"0,0 3 11 0 0,4 26-55 0 0,4-4-81 0 0,-7-21-54 0 0,3 17 32 0 0,-4-2 69 0 0,0-5 24 0 0,1 0 45 0 0,2 0-11 0 0,0-1-42 0 0,-1-3 18 0 0,1 1 67 0 0,0-4-57 0 0,-1 1 35 0 0,1-1-69 0 0,-1-1 3 0 0,0 1 1 0 0,0-1-1 0 0,-1 1 0 0 0,0 0 0 0 0,0 0 0 0 0,0-1 0 0 0,-1 4-115 0 0,1 0 157 0 0,-1-1 0 0 0,2 0 0 0 0,1 8-157 0 0,5 12 395 0 0,-6-20-195 0 0,-1-1-44 0 0,-1 5 66 0 0,2 7 38 0 0,0-11-171 0 0,2 1 54 0 0,2 4 122 0 0,8 16 425 0 0,-13-28-638 0 0,0 1-1 0 0,-1-1 1 0 0,1 1 0 0 0,-1-1-1 0 0,1 0 1 0 0,-1 1 0 0 0,0-1-1 0 0,0 1 1 0 0,0-1 0 0 0,-1 1 0 0 0,1-1-1 0 0,0 1-51 0 0,-1-1 47 0 0,1 1 0 0 0,0-1 0 0 0,0 1 0 0 0,0-1 0 0 0,0 0 0 0 0,0 1 0 0 0,0-1 0 0 0,1 1 0 0 0,-1-1 0 0 0,1 0 0 0 0,-1 1 0 0 0,1-1-47 0 0,10 11 252 0 0,-9-10-17 0 0,-2-3-3 0 0,0 0-14 0 0,0 0-56 0 0,0 0-30 0 0,0 0-4 0 0,0 0-10 0 0,0 0-38 0 0,0 0-9 0 0,0 0 16 0 0,3-3-23 0 0,8-7-42 0 0,-8 3 30 0 0,-3-2-54 0 0,-1 6 6 0 0,1 2-8 0 0,0-1 1 0 0,1 0-1 0 0,-1 1 1 0 0,0-1-1 0 0,1 0 1 0 0,-1 1-1 0 0,1-1 1 0 0,-1 1-1 0 0,1-1 1 0 0,0 1-1 0 0,0-1 1 0 0,-1 1-1 0 0,1-1 1 0 0,1 1 3 0 0,2-7-31 0 0,1-3 1 0 0,0 1-76 0 0,4-1-53 0 0,-6 8 69 0 0,0-1 0 0 0,0 0-1 0 0,0 0 1 0 0,-1 0 0 0 0,1-3 90 0 0,13-16-405 0 0,-2 12 205 0 0,-1 5 0 0 0,-2 0 42 0 0,-3 2 51 0 0,6 0-109 0 0,-13 4 206 0 0,0 0 1 0 0,0 0-1 0 0,0 0 0 0 0,0 0 1 0 0,0 0-1 0 0,0 0 0 0 0,1 0 0 0 0,-1 0 1 0 0,0 0-1 0 0,0 0 0 0 0,0 0 1 0 0,0 1-1 0 0,-1-1 0 0 0,1 0 0 0 0,0 1 1 0 0,0-1-1 0 0,0 1 0 0 0,0-1 1 0 0,0 1 9 0 0,18 18-42 0 0,-13-12 24 0 0,-2-1 8 0 0,9 20 0 0 0,-10-8 30 0 0,-1 1 69 0 0,9 7 8 0 0,-11-25-90 0 0,0 0 0 0 0,0 0-1 0 0,0 0 1 0 0,1 0 0 0 0,-1 0 0 0 0,0-1-1 0 0,1 1 1 0 0,-1 0 0 0 0,1 0-1 0 0,-1 0 1 0 0,1 0 0 0 0,-1-1 0 0 0,1 1-1 0 0,-1 0 1 0 0,1 0 0 0 0,0-1-1 0 0,0 1 1 0 0,-1 0 0 0 0,1-1-7 0 0,6 5 67 0 0,-7-4-59 0 0,0 0-1 0 0,1-1 1 0 0,-1 1-1 0 0,0 0 1 0 0,1 0-1 0 0,-1-1 1 0 0,0 1 0 0 0,0 0-1 0 0,0 0 1 0 0,0 0-1 0 0,1 0 1 0 0,-1 0 0 0 0,0-1-1 0 0,-1 1 1 0 0,1 0-8 0 0,3 15 109 0 0,13 13 56 0 0,-6-24-140 0 0,-5 6 34 0 0,6-6-44 0 0,-6 5-15 0 0,6-4 0 0 0,-7 1 10 0 0,1-2-19 0 0,1-4-47 0 0,-3-1-63 0 0,0 2-55 0 0,7 9-260 0 0,-5-8-40 0 0,9-3-6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12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81 7512 0 0,'0'0'166'0'0,"0"0"29"0"0,0 0 13 0 0,0-3-29 0 0,-2-10-143 0 0,-5 4-21 0 0,1 5 42 0 0,-1 2 60 0 0,0 1 134 0 0,7 1-251 0 0,0 0 8 0 0,0 0 0 0 0,0 0 1 0 0,0 0-1 0 0,0 0 0 0 0,0 0 0 0 0,0 0 1 0 0,0 0-1 0 0,0 0 0 0 0,0 0 1 0 0,-1 0-1 0 0,1 0 0 0 0,0 0 0 0 0,0 0 1 0 0,0 0-1 0 0,0 0 0 0 0,0 0 0 0 0,0 0 1 0 0,0 0-1 0 0,0 0 0 0 0,0 0 1 0 0,0 0-1 0 0,0 0 0 0 0,-1 0 0 0 0,1 0 1 0 0,0 0-1 0 0,0 0 0 0 0,0 0 1 0 0,0 0-1 0 0,0 0 0 0 0,0 0 0 0 0,0 0 1 0 0,0 0-1 0 0,0 0 0 0 0,0 0 1 0 0,0-1-1 0 0,0 1 0 0 0,0 0 0 0 0,0 0 1 0 0,0 0-1 0 0,0 0 0 0 0,0 0 0 0 0,0 0 1 0 0,0 0-1 0 0,0 0 0 0 0,0 0 1 0 0,0 0-1 0 0,0-1 0 0 0,0 1 0 0 0,0 0 1 0 0,0 0-1 0 0,0 0 0 0 0,0 0 1 0 0,0 0-1 0 0,0 0 0 0 0,0 0 0 0 0,0 0 1 0 0,0 0-9 0 0,0-1 16 0 0,0 1 1 0 0,0-1 0 0 0,0 1-1 0 0,0 0 1 0 0,0-1-1 0 0,0 1 1 0 0,0-1 0 0 0,0 1-1 0 0,0-1 1 0 0,0 1 0 0 0,0 0-1 0 0,0-1 1 0 0,0 1-1 0 0,-1-1 1 0 0,1 1 0 0 0,0 0-1 0 0,0-1 1 0 0,0 1 0 0 0,-1 0-1 0 0,1-1 1 0 0,0 1-1 0 0,0 0 1 0 0,-1-1 0 0 0,1 1-1 0 0,0 0 1 0 0,-1 0 0 0 0,1-1-1 0 0,0 1 1 0 0,-1 0-1 0 0,1 0 1 0 0,0-1 0 0 0,-1 1-1 0 0,1 0 1 0 0,0 0 0 0 0,-1 0-1 0 0,1 0 1 0 0,-1 0-1 0 0,1 0 1 0 0,-1 0 0 0 0,1-1-1 0 0,0 1 1 0 0,-1 0 0 0 0,1 0-1 0 0,-1 1 1 0 0,1-1-1 0 0,0 0 1 0 0,-1 0 0 0 0,1 0-1 0 0,-1 0-16 0 0,-7 0 263 0 0,0-4-59 0 0,3-7 81 0 0,-9 6-11 0 0,1-5-26 0 0,9 7-110 0 0,0 2-75 0 0,-3 2-28 0 0,7-1-17 0 0,-6 0 80 0 0,-14 0 24 0 0,-20 0-84 0 0,24 0-38 0 0,15 0 0 0 0,0 0 0 0 0,0 0 0 0 0,1 0 0 0 0,-1 0 0 0 0,0 0 0 0 0,0 0 0 0 0,0 0 0 0 0,0 0 0 0 0,0 0 0 0 0,1 1 0 0 0,-1-1 0 0 0,0 0 0 0 0,0 1 0 0 0,0 0 0 0 0,0-1 0 0 0,1 1 0 0 0,0 0 0 0 0,-1 0 0 0 0,1-1 0 0 0,0 1 0 0 0,0 0 0 0 0,-1 0 0 0 0,1 0 0 0 0,0 0 0 0 0,0-1 0 0 0,0 1 0 0 0,0 0 0 0 0,0 0 0 0 0,0 1 0 0 0,-1 32 0 0 0,1-31 0 0 0,-1-1 0 0 0,1 1 0 0 0,0-1 0 0 0,0 1 0 0 0,1 0 0 0 0,-1-1 0 0 0,1 1 0 0 0,-1-1 0 0 0,1 1 0 0 0,0-1 0 0 0,0 1 0 0 0,25 71 0 0 0,-19-53 0 0 0,2 0 0 0 0,9 19 0 0 0,-14-32 20 0 0,0 1 0 0 0,-1 1 0 0 0,2 8-20 0 0,-3-8 31 0 0,1 0 0 0 0,0 0 1 0 0,1 0-1 0 0,0-1-31 0 0,-1-2 24 0 0,-1-1 0 0 0,1 1 0 0 0,-1-1-1 0 0,0 1 1 0 0,-1 0 0 0 0,0 0 0 0 0,0 0 0 0 0,0 0 0 0 0,-1 0 0 0 0,0 1-24 0 0,-1-4 17 0 0,1 0 0 0 0,1-1 0 0 0,-1 1 0 0 0,0-1 0 0 0,1 1 0 0 0,0-1 0 0 0,-1 0 0 0 0,2 2-17 0 0,9 15 144 0 0,-8-17-120 0 0,-2 1 0 0 0,1 0 1 0 0,0-1-1 0 0,-1 1 0 0 0,1 0 1 0 0,-1 0-1 0 0,0 0 1 0 0,-1-1-1 0 0,1 3-24 0 0,1 40 313 0 0,-2-39-255 0 0,0-2-25 0 0,0-4-29 0 0,0 0 0 0 0,0 0 0 0 0,0-1 1 0 0,0 1-1 0 0,0 0 0 0 0,0 0 0 0 0,0-1 0 0 0,0 1 0 0 0,0 0 1 0 0,1-1-1 0 0,-1 1 0 0 0,0 0 0 0 0,1 0 0 0 0,-1 0-4 0 0,16 16 94 0 0,-5-6-29 0 0,-8-6 15 0 0,-3-1-80 0 0,0-2-84 0 0,0 1-80 0 0,0-2 40 0 0,0 0-32 0 0,0-1-37 0 0,0 1-32 0 0,0 0-316 0 0,0-1 69 0 0,0 0-47 0 0,0 0-619 0 0,0 0-496 0 0,0 0-940 0 0</inkml:trace>
  <inkml:trace contextRef="#ctx0" brushRef="#br0" timeOffset="184.54">65 317 5224 0 0,'10'0'84'0'0,"14"0"105"0"0,-10 3-134 0 0,-6 2-55 0 0,-7-4 0 0 0,0 0 0 0 0,1 0 0 0 0,-1 0 0 0 0,1-1 0 0 0,-1 1 0 0 0,1 0 0 0 0,-1-1 0 0 0,1 1 0 0 0,0-1 0 0 0,-1 1 0 0 0,1-1 0 0 0,0 0 0 0 0,-1 0 0 0 0,1 0 0 0 0,1 0 0 0 0,6 1 32 0 0,-1 0 39 0 0,1-1 43 0 0,1-1 44 0 0,-1-2 47 0 0,9-8 427 0 0,8 6 28 0 0,-13-1-263 0 0,-4 1-99 0 0,6 3-77 0 0,11 2-21 0 0,-7 0-28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1:09.7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0 6992 0 0,'0'0'157'0'0,"0"0"23"0"0,0 0 12 0 0,0 0 32 0 0,0 0 107 0 0,0 0 42 0 0,0 0 10 0 0,0 0-13 0 0,0 0-55 0 0,0 0-24 0 0,0 0-3 0 0,0 0-22 0 0,0 3-88 0 0,0 57 601 0 0,0-32-478 0 0,0-10-137 0 0,0-1-60 0 0,1-9-48 0 0,-1-1 0 0 0,1 0 1 0 0,1 1-1 0 0,-1-1 0 0 0,2 2-56 0 0,-1-1 57 0 0,0 0-1 0 0,0 0 0 0 0,-1 0 0 0 0,0 0 0 0 0,-1 4-56 0 0,1 1 53 0 0,0 0 0 0 0,1 0-1 0 0,1-1 1 0 0,2 9-53 0 0,-4-17 11 0 0,1 3 19 0 0,-1 1 0 0 0,0 0 0 0 0,-1-1 0 0 0,0 8-30 0 0,2 16 72 0 0,8 3 24 0 0,-5-2 0 0 0,0-16-48 0 0,-3-9-23 0 0,0-1 1 0 0,-1 1-1 0 0,1 0 0 0 0,-1-1 0 0 0,-1 1 1 0 0,1 0-26 0 0,-2 5 51 0 0,0 9 57 0 0,5-7 21 0 0,1-6-57 0 0,-4-6-57 0 0,0-1-1 0 0,0 1 1 0 0,0-1 0 0 0,-1 1 0 0 0,1-1-1 0 0,0 1 1 0 0,-1-1 0 0 0,1 1 0 0 0,-1-1-1 0 0,1 1 1 0 0,-1 0 0 0 0,0-1 0 0 0,0 1-1 0 0,0 0-14 0 0,2 9-2 0 0,2-2-75 0 0,3 3-44 0 0,-6-7 108 0 0,0 0 1 0 0,-1-1-1 0 0,1 1 1 0 0,-1 0 0 0 0,0 2 12 0 0,0-5-41 0 0,0 0-89 0 0,0 0-101 0 0,0-1-115 0 0,0 0 126 0 0,0 0-32 0 0,0 0-36 0 0,0 0-36 0 0,0 0-38 0 0,0 0-39 0 0,0 0-41 0 0,0 1-43 0 0,0-2-1189 0 0,0 0-962 0 0</inkml:trace>
  <inkml:trace contextRef="#ctx0" brushRef="#br0" timeOffset="299.74">0 253 6656 0 0,'0'0'197'0'0,"3"0"48"0"0,-3 0-230 0 0,1 0-1 0 0,-1 0 1 0 0,1 0-1 0 0,-1 0 1 0 0,0 0-1 0 0,1 0 1 0 0,-1 0 0 0 0,1 0-1 0 0,-1 0 1 0 0,0 0-1 0 0,1 0 1 0 0,-1 0-1 0 0,1 1 1 0 0,-1-1-1 0 0,0 0 1 0 0,1 0-1 0 0,-1 0 1 0 0,0 1-1 0 0,1-1 1 0 0,-1 0-1 0 0,0 0 1 0 0,1 1-1 0 0,-1-1 1 0 0,0 0-1 0 0,0 1 1 0 0,1-1-1 0 0,-1 0 1 0 0,0 1-15 0 0,8 7 360 0 0,-2-6-267 0 0,3-1 81 0 0,7 0 163 0 0,23-2 550 0 0,-29 1-679 0 0,-3-1-67 0 0,3 1 122 0 0,-1-1-65 0 0,-1-2-24 0 0,2-1 8 0 0,0-1 2 0 0,6 0 51 0 0,0 1-46 0 0,15-3 80 0 0,-11 2-143 0 0,24-8 106 0 0,-8-1-94 0 0,14 0-15 0 0,-21 8-45 0 0,9-6-20 0 0,-30 9-53 0 0,0 0 1 0 0,0 0-1 0 0,0 1 0 0 0,1 0 1 0 0,0 0-1 0 0,-1 1 1 0 0,7 0-6 0 0,-7 1 2 0 0,0 0 1 0 0,0-1-1 0 0,0 0 1 0 0,4-2-3 0 0,23-8-58 0 0,-19 5-21 0 0,3 1-42 0 0,0 2-58 0 0,0 1-72 0 0,-9 2 58 0 0,-3-1 46 0 0,1-1 13 0 0,2-2-22 0 0,-1 0 12 0 0,-3 2 20 0 0,9 0-231 0 0,-8 2 178 0 0,0-1-70 0 0,0 2-80 0 0,-1-1 50 0 0,0 0-56 0 0,-1 0-28 0 0,-1-1 66 0 0,-1 0-11 0 0,0 0-74 0 0,0-1-86 0 0,1 0-74 0 0,-1-2-180 0 0,3-1-440 0 0</inkml:trace>
  <inkml:trace contextRef="#ctx0" brushRef="#br0" timeOffset="669.48">852 63 4920 0 0,'0'0'108'0'0,"0"0"17"0"0,0 0 11 0 0,3 0-17 0 0,2 2-76 0 0,-1 2 62 0 0,-1 3 51 0 0,-1 1 41 0 0,-1 4 76 0 0,-2 17 423 0 0,0-12-256 0 0,1 4-60 0 0,-1 0-68 0 0,0-1-59 0 0,2 38 363 0 0,3-33-327 0 0,0-7-133 0 0,2 9 83 0 0,-3 4 78 0 0,-2-6-79 0 0,6 5-8 0 0,-1 1-9 0 0,-5-6 2 0 0,-1 2 49 0 0,0-18-144 0 0,0 2 46 0 0,2 0 19 0 0,4 2 25 0 0,1-1-5 0 0,-6-1-30 0 0,-1-9-141 0 0,0 1 34 0 0,0 3 163 0 0,0 3 162 0 0,0 5 322 0 0,0-6-124 0 0,0-6-258 0 0,0-3-168 0 0,0-1-40 0 0,0-2-48 0 0,0-1-54 0 0,0 4-31 0 0,0 1 0 0 0,0-1 0 0 0,0 1 0 0 0,0-1 0 0 0,0 1 0 0 0,0-1 0 0 0,0 1 0 0 0,0-1 0 0 0,0 1 0 0 0,0-1 0 0 0,0 1 0 0 0,0-1 0 0 0,0 1 0 0 0,0-1 0 0 0,1 1 0 0 0,-1-1 0 0 0,0 1 0 0 0,0 0 0 0 0,1-1 0 0 0,-1 1 0 0 0,0-1 0 0 0,1 1 0 0 0,-1 0 0 0 0,0-1 0 0 0,1 1 0 0 0,-1 0 0 0 0,0-1 0 0 0,1 1 0 0 0,-1 0 0 0 0,1-1 0 0 0,-1 1 0 0 0,1 0 0 0 0,5-5 0 0 0,0-10 0 0 0,-4 6 0 0 0,3-5 0 0 0,-1 1 0 0 0,2 0 0 0 0,6-12 0 0 0,-11 23-1 0 0,17-24-22 0 0,12-13-60 0 0,-26 34 71 0 0,0 1-1 0 0,0-1 1 0 0,1 1 0 0 0,-1 0 0 0 0,1 0 0 0 0,0 1 0 0 0,1-1 0 0 0,-1 1 0 0 0,0 0 0 0 0,6-2 12 0 0,11-4-54 0 0,-20 7 52 0 0,0 1 0 0 0,0 0 0 0 0,0 0 0 0 0,1 0 0 0 0,-1 1 0 0 0,0-1 1 0 0,0 0-1 0 0,1 1 0 0 0,-1 0 0 0 0,0-1 0 0 0,2 1 2 0 0,-2 0-5 0 0,0 0-1 0 0,-1 0 1 0 0,1 1 0 0 0,0-1-1 0 0,-1 0 1 0 0,1 1 0 0 0,-1 0-1 0 0,1-1 1 0 0,0 1 0 0 0,-1 0 0 0 0,1-1-1 0 0,-1 1 1 0 0,0 0 0 0 0,1 0 5 0 0,6 4-10 0 0,2 0-20 0 0,-7-4 27 0 0,-1 0 1 0 0,0 0-1 0 0,0 0 1 0 0,1 1-1 0 0,-1-1 0 0 0,0 0 1 0 0,0 1-1 0 0,-1 0 1 0 0,1 0 2 0 0,12 10 1 0 0,-9-8-10 0 0,-1 0 0 0 0,1 1-1 0 0,-1 0 1 0 0,0 0 0 0 0,0 0 0 0 0,1 2 9 0 0,16 40-10 0 0,-10-28 10 0 0,-6 7 0 0 0,10 7 0 0 0,2 0-11 0 0,-16-31 47 0 0,0 0-32 0 0,4 3-77 0 0,11 12-395 0 0,-13-14 386 0 0,-1-1-61 0 0,-2-2 53 0 0,0 0-35 0 0,0 0-14 0 0,0 0-36 0 0,0 0-41 0 0,0 0-48 0 0,0 0-49 0 0,0 0-47 0 0,0 0-42 0 0,0 0-36 0 0,0 0-129 0 0,0 0-35 0 0,0 0-1330 0 0</inkml:trace>
  <inkml:trace contextRef="#ctx0" brushRef="#br0" timeOffset="1022.88">1546 568 7744 0 0,'0'0'174'0'0,"3"0"29"0"0,1 0-125 0 0,12 0 193 0 0,-11-1-212 0 0,-1 0-36 0 0,12-8 0 0 0,-4 4 43 0 0,1-2 153 0 0,9-4 354 0 0,10-15 347 0 0,-22 21-673 0 0,-1 1-56 0 0,3-6 40 0 0,-9 8-166 0 0,-1 0 0 0 0,1 0 0 0 0,0 0-1 0 0,0 0 1 0 0,0 1 0 0 0,1-1-65 0 0,5-3 147 0 0,-1 0-36 0 0,-1-3-58 0 0,-2-5 6 0 0,6 7-34 0 0,-11 6-20 0 0,0-1 0 0 0,1 1-1 0 0,-1-1 1 0 0,0 0-1 0 0,0 1 1 0 0,1-1 0 0 0,-1 0-1 0 0,0 1 1 0 0,0-1 0 0 0,0 0-1 0 0,0 1 1 0 0,0-1-1 0 0,0 0 1 0 0,0 1 0 0 0,0-1-5 0 0,0-8 40 0 0,0-7 32 0 0,-2 9-52 0 0,-9 2-20 0 0,6-6 0 0 0,-24-4 0 0 0,13 12-15 0 0,0 2-42 0 0,12 1 47 0 0,-1-1 0 0 0,1 1 0 0 0,0 0 0 0 0,-1 0 0 0 0,1 0-1 0 0,-1 1 1 0 0,1 0 0 0 0,0 0 0 0 0,-4 1 10 0 0,-8 11-43 0 0,9-6 35 0 0,3-4 16 0 0,1 0 1 0 0,0 1-1 0 0,0-1 1 0 0,0 1-1 0 0,0-1 1 0 0,0 1-9 0 0,-3 9 26 0 0,2-2 33 0 0,-7 13 147 0 0,5-11-97 0 0,0 4-35 0 0,6-9-9 0 0,-1 3 64 0 0,1 3 94 0 0,1 2-74 0 0,0-13-110 0 0,0 0 0 0 0,-1-1 0 0 0,1 1 0 0 0,0 0 0 0 0,0-1 0 0 0,0 1 0 0 0,1-1 0 0 0,-1 1 0 0 0,0-1 0 0 0,1 1 0 0 0,0 0-39 0 0,6 4 104 0 0,1-2-34 0 0,11 6 90 0 0,-9-6-107 0 0,-9-4-44 0 0,0-1 0 0 0,0 1 0 0 0,0-1 0 0 0,-1 1 0 0 0,1-1 0 0 0,0 0 0 0 0,0 0 0 0 0,0 0 0 0 0,0 0 1 0 0,0 0-1 0 0,1 0-9 0 0,-1-1 7 0 0,0 1 1 0 0,0 0 0 0 0,-1 0-1 0 0,1 0 1 0 0,0 0 0 0 0,0 1-1 0 0,0-1 1 0 0,0 0 0 0 0,0 1-1 0 0,0-1 1 0 0,1 1-8 0 0,1 2 8 0 0,0-1 0 0 0,0-1 0 0 0,0 1 0 0 0,1-1 0 0 0,-1 1 0 0 0,1-1 0 0 0,-1 0 0 0 0,1-1 0 0 0,0 1 0 0 0,-1-1 0 0 0,1 0 0 0 0,-1 0 0 0 0,2 0-8 0 0,5 0 29 0 0,3 0-49 0 0,5-3-81 0 0,-12 1 29 0 0,2-2 12 0 0,2 0-35 0 0,-4 2-56 0 0,0 1-78 0 0,-4 1 69 0 0,1 0-37 0 0,0 0-252 0 0,0 0-115 0 0,-1 0 79 0 0,0 0-43 0 0,4 0-622 0 0,3 0-488 0 0,9 0-929 0 0</inkml:trace>
  <inkml:trace contextRef="#ctx0" brushRef="#br0" timeOffset="1663.45">2020 268 5904 0 0,'0'3'132'0'0,"0"-1"-114"0"0,0-1 0 0 0,0 1 1 0 0,1-1-1 0 0,-1 1 0 0 0,1 0 0 0 0,-1-1 1 0 0,1 1-1 0 0,-1-1 0 0 0,1 1 0 0 0,0-1 0 0 0,0 0 1 0 0,0 1-19 0 0,0-1 19 0 0,0 1 0 0 0,0 0 0 0 0,0 0 0 0 0,0-1 0 0 0,-1 1 0 0 0,1 0 0 0 0,0 0 0 0 0,-1 0 1 0 0,1 0-1 0 0,-1 0 0 0 0,0 0 0 0 0,0 1-19 0 0,2 13 28 0 0,5 2-29 0 0,-2-8 2 0 0,-1 3-17 0 0,0-2 35 0 0,0-1 48 0 0,-1-1 52 0 0,-1 1 60 0 0,-1 1 66 0 0,-1-1 93 0 0,2-2-81 0 0,0 0-28 0 0,3 2 30 0 0,-1 1 29 0 0,1 1 163 0 0,-1-3-102 0 0,3 7 111 0 0,-6-11-315 0 0,1 3-11 0 0,0 3 50 0 0,0-7-83 0 0,0 0 37 0 0,0-1 14 0 0,1 1 39 0 0,0 0 48 0 0,1 0 51 0 0,6 9 128 0 0,-4 0-40 0 0,4-7-8 0 0,-8-5-203 0 0,-1 0-74 0 0,0 1-58 0 0,0 0-74 0 0,0 1-28 0 0,0-2 91 0 0,0 0 84 0 0,0 0 112 0 0,1-1 72 0 0,0 0 116 0 0,-1 1-154 0 0,1-1 35 0 0,-1 0 39 0 0,1 0 40 0 0,-2-3-298 0 0,-1-5-28 0 0,1 5-39 0 0,-1-1-1 0 0,1 1 1 0 0,0-1 0 0 0,1 0-1 0 0,-1 1 1 0 0,0-1-1 0 0,1 1 1 0 0,0-1 0 0 0,0-1-3 0 0,3-3-1 0 0,8-18-24 0 0,-10 19-16 0 0,8-21-129 0 0,3-4-52 0 0,3 2-55 0 0,3 4-62 0 0,-6 13 71 0 0,-9 8 151 0 0,0 0 0 0 0,1 0 0 0 0,0 1 0 0 0,0 0 1 0 0,0 0-1 0 0,2-1 117 0 0,2 1-126 0 0,0-1 27 0 0,4-2-7 0 0,-10 6 82 0 0,0 0-1 0 0,0 1 1 0 0,-1-1 0 0 0,1 1 0 0 0,0-1 0 0 0,0 1-1 0 0,0 0 1 0 0,-1 0 0 0 0,2 0 24 0 0,7 2-38 0 0,-3 0 37 0 0,7 11 1 0 0,-7-5 0 0 0,-4-5 3 0 0,-1 0-1 0 0,0 0 1 0 0,0 1-1 0 0,0-1 1 0 0,0 1 0 0 0,-1 0-3 0 0,17 30 166 0 0,-10-12-98 0 0,-5-12-6 0 0,1 3 62 0 0,3 2 44 0 0,5 9 140 0 0,1 1 0 0 0,-7-10-136 0 0,-1 16 204 0 0,-3-25-315 0 0,12 10 208 0 0,-9-11-189 0 0,-4-3-66 0 0,0 1 116 0 0,-2-3-22 0 0,0 0-10 0 0,0 0-2 0 0,0 0 1 0 0,0 0 6 0 0,0 0 1 0 0,0 0 0 0 0,0 0-4 0 0,0 0-18 0 0,0 0-8 0 0,0 0-2 0 0,0-3 0 0 0,0 3-70 0 0,0-1 0 0 0,0 1 0 0 0,0-1 0 0 0,0 1 0 0 0,0 0 1 0 0,0-1-1 0 0,0 1 0 0 0,0-1 0 0 0,1 1 0 0 0,-1-1 1 0 0,0 1-1 0 0,0 0 0 0 0,0-1 0 0 0,0 1 0 0 0,1 0 0 0 0,-1-1 1 0 0,0 1-1 0 0,0-1 0 0 0,0 1 0 0 0,1 0 0 0 0,-1-1 1 0 0,0 1-1 0 0,1 0 0 0 0,-1 0 0 0 0,0-1 0 0 0,1 1 0 0 0,-1 0 1 0 0,0 0-1 0 0,1 0 0 0 0,-1-1 0 0 0,1 1-2 0 0,6-5 5 0 0,8-24 48 0 0,-9-2-57 0 0,7 15-77 0 0,0 0-50 0 0,-8 4 18 0 0,-1 1 41 0 0,5-10-64 0 0,-4 14 13 0 0,0 0 0 0 0,1 1 0 0 0,-1 0 1 0 0,1 0-1 0 0,0 0 0 0 0,4-2 123 0 0,-4 4-111 0 0,1-1-1 0 0,0 1 1 0 0,0 0-1 0 0,1 0 112 0 0,24-7-309 0 0,0 7 83 0 0,-30 4 225 0 0,0 0-1 0 0,-1 0 0 0 0,1 1 1 0 0,0-1-1 0 0,-1 0 0 0 0,1 1 0 0 0,-1 0 1 0 0,1-1-1 0 0,0 1 0 0 0,-1 0 1 0 0,0-1-1 0 0,1 1 0 0 0,-1 0 1 0 0,1 0 1 0 0,6 4-10 0 0,16 6-42 0 0,-1-1 51 0 0,-21-9 1 0 0,0 1 0 0 0,-1-1 1 0 0,1 1-1 0 0,-1-1 1 0 0,0 1-1 0 0,1-1 1 0 0,-1 1-1 0 0,0 0 1 0 0,0-1-1 0 0,0 1 0 0 0,0 0 1 0 0,0 0-1 0 0,0 1 0 0 0,5 8 28 0 0,2-1 32 0 0,-1-3 19 0 0,-3-4-25 0 0,-1 0 0 0 0,0 1 1 0 0,0-1-1 0 0,0 1 0 0 0,0-1 0 0 0,0 2-54 0 0,2 5 162 0 0,0 3 22 0 0,1 1-8 0 0,-1-4-29 0 0,-5-9-129 0 0,1 0-1 0 0,0 0 1 0 0,0 0-1 0 0,0 1 0 0 0,0-1 1 0 0,0 0-1 0 0,0-1 1 0 0,0 1-1 0 0,0 0 1 0 0,0 0-1 0 0,1 0 0 0 0,-1-1 1 0 0,0 1-1 0 0,1 0-17 0 0,-1-1 13 0 0,-1 0-1 0 0,1 0 1 0 0,0 1 0 0 0,-1-1-1 0 0,1 0 1 0 0,0 1-1 0 0,-1-1 1 0 0,1 1 0 0 0,-1-1-1 0 0,1 1 1 0 0,0-1-1 0 0,-1 1 1 0 0,1-1 0 0 0,-1 1-1 0 0,0-1 1 0 0,1 1-1 0 0,-1-1 1 0 0,1 1-1 0 0,-1 0 1 0 0,0-1 0 0 0,1 1-1 0 0,-1 0 1 0 0,0 0-1 0 0,0-1 1 0 0,0 1 0 0 0,1 0-1 0 0,-1 0-12 0 0,2 4 111 0 0,9 6-30 0 0,-9-6-7 0 0,-2 5-1 0 0,0-10-72 0 0,0 0 0 0 0,0 1 0 0 0,0-1 0 0 0,0 0 1 0 0,0 0-1 0 0,0 0 0 0 0,0 0 0 0 0,0 0 0 0 0,0 0 0 0 0,0 0 0 0 0,0 0 1 0 0,0 0-1 0 0,0 0 0 0 0,0 1 0 0 0,0-1 0 0 0,0 0 0 0 0,0 0 0 0 0,0 0 1 0 0,0 0-1 0 0,0 0 0 0 0,0 0 0 0 0,0 0 0 0 0,0 0 0 0 0,1 0 1 0 0,-1 0-1 0 0,0 0 0 0 0,0 1 0 0 0,0-1 0 0 0,0 0 0 0 0,0 0 0 0 0,0 0 1 0 0,0 0-1 0 0,0 0 0 0 0,0 0 0 0 0,0 0 0 0 0,0 0 0 0 0,0 0 0 0 0,0 0 1 0 0,0 0-1 0 0,1 0 0 0 0,-1 0 0 0 0,0 0 0 0 0,0 0 0 0 0,0 0 0 0 0,0 0 1 0 0,0 0-1 0 0,0 0 0 0 0,0 0 0 0 0,0 0 0 0 0,0 0 0 0 0,0 0 0 0 0,1 0 1 0 0,-1 0-1 0 0,0 0 0 0 0,0 0 0 0 0,0 0 0 0 0,0 0-1 0 0,11 0 27 0 0,-11 0-26 0 0,0 0 0 0 0,0 0 0 0 0,0 0 0 0 0,0 0 0 0 0,0 0-1 0 0,0 0 1 0 0,0 0 0 0 0,0 0 0 0 0,0 0 0 0 0,0 0 0 0 0,1 0 0 0 0,-1 0 0 0 0,0 0 0 0 0,0 0 0 0 0,0 0 0 0 0,0 0 0 0 0,0 0 0 0 0,0 0 0 0 0,0 0 0 0 0,0 0-1 0 0,0 0 1 0 0,0 0 0 0 0,1 0 0 0 0,-1 0 0 0 0,0 0 0 0 0,0 0 0 0 0,0 0 0 0 0,0 0 0 0 0,0 0 0 0 0,0 0 0 0 0,0 0 0 0 0,0 1 0 0 0,0-1 0 0 0,0 0 0 0 0,0 0 0 0 0,0 0-1 0 0,0 0 1 0 0,0 0 0 0 0,0 0 0 0 0,0 0 0 0 0,0 0 0 0 0,0 0 0 0 0,0 0 0 0 0,0 0 0 0 0,0 1 0 0 0,0-1 0 0 0,0 0 0 0 0,0 0 0 0 0,0 0 0 0 0,0 0 0 0 0,0 0-1 0 0,0 0 1 0 0,0 0 0 0 0,0 0 0 0 0,0 0 0 0 0,0 0 0 0 0,0 1-1 0 0,1 5-2 0 0,1-2-50 0 0,-2-3-52 0 0,1-1 41 0 0,0 0 31 0 0,2 2 247 0 0,-2-2-221 0 0,-1 0-55 0 0,1 0-79 0 0,1 0-94 0 0,-1 0-113 0 0,-1 0 125 0 0,1 0-36 0 0,0 0-177 0 0,0 0-85 0 0,-1 0 175 0 0,0 0-48 0 0,0 0-43 0 0,0 0-37 0 0,0 0-138 0 0,0 0-37 0 0,0 0-1427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47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7912 0 0,'0'0'232'0'0,"0"0"-67"0"0,0 0-22 0 0,0 0 37 0 0,0 0 140 0 0,0 3 258 0 0,0-3-548 0 0,0 1 0 0 0,0-1 0 0 0,0 1 0 0 0,0-1-1 0 0,0 1 1 0 0,0-1 0 0 0,0 1 0 0 0,0-1 0 0 0,0 0-1 0 0,0 1 1 0 0,1-1 0 0 0,-1 1 0 0 0,0-1 0 0 0,0 1-1 0 0,1-1 1 0 0,-1 1 0 0 0,0-1 0 0 0,0 0 0 0 0,1 1 0 0 0,-1-1-1 0 0,0 1 1 0 0,1-1 0 0 0,-1 0 0 0 0,0 0 0 0 0,1 1-1 0 0,-1-1 1 0 0,1 0 0 0 0,-1 1-30 0 0,7 0 325 0 0,-5-1-146 0 0,-1 2 48 0 0,-1-1-208 0 0,0 0 1 0 0,0-1-1 0 0,0 1 1 0 0,0-1-1 0 0,0 1 1 0 0,0-1 0 0 0,0 1-1 0 0,1 0 1 0 0,-1-1-1 0 0,0 1 1 0 0,0-1-1 0 0,1 1 1 0 0,-1-1 0 0 0,0 1-1 0 0,1-1 1 0 0,-1 1-1 0 0,0-1 1 0 0,1 0-1 0 0,-1 1 1 0 0,1-1 0 0 0,-1 1-1 0 0,1-1 1 0 0,-1 0-1 0 0,1 1-19 0 0,0-1 20 0 0,-1 1-1 0 0,1-1 0 0 0,-1 1 1 0 0,1-1-1 0 0,0 1 1 0 0,-1-1-1 0 0,1 1 0 0 0,-1-1 1 0 0,1 1-1 0 0,-1-1 1 0 0,0 1-1 0 0,1 0 0 0 0,-1-1 1 0 0,0 1-1 0 0,1 0 1 0 0,-1-1-1 0 0,0 1 1 0 0,0 0-1 0 0,0 0 0 0 0,1-1 1 0 0,-1 1-1 0 0,0 0 1 0 0,0 0-1 0 0,0-1 0 0 0,0 1-19 0 0,-1 15 221 0 0,0-11-170 0 0,1-1 0 0 0,-1 1 1 0 0,1-1-1 0 0,1 0 1 0 0,-1 1-1 0 0,0-1 0 0 0,1 0 1 0 0,0 1-1 0 0,1 2-51 0 0,3 1 84 0 0,1 2 41 0 0,-4 4 37 0 0,-2 18 210 0 0,0-1-80 0 0,0-30-285 0 0,0-1 1 0 0,0 1 0 0 0,0 0 0 0 0,0-1-1 0 0,0 1 1 0 0,0 0 0 0 0,1 0 0 0 0,-1-1 0 0 0,0 1-1 0 0,0 0 1 0 0,0-1 0 0 0,1 1 0 0 0,-1-1 0 0 0,0 1-1 0 0,1 0 1 0 0,-1-1 0 0 0,0 1 0 0 0,1-1-1 0 0,-1 1 1 0 0,1-1 0 0 0,-1 1 0 0 0,1-1 0 0 0,-1 1-1 0 0,1-1 1 0 0,0 0 0 0 0,-1 1-8 0 0,6 4 80 0 0,-4 6-37 0 0,-3-3-35 0 0,0 6 74 0 0,3 11-99 0 0,-2-25-16 0 0,0 0-16 0 0,0 0-23 0 0,1 0-38 0 0,-1 0-18 0 0,0 0-39 0 0,1 0-44 0 0,0 0-49 0 0,0 0-54 0 0,0 0-50 0 0,0 0-44 0 0,0 0-38 0 0,1 0-133 0 0,-1 0-38 0 0,2 0-160 0 0,0 0-430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48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17 7024 0 0,'0'0'157'0'0,"0"0"23"0"0,0 0 12 0 0,2 0-27 0 0,9 0-91 0 0,-9 0 127 0 0,-4-3 46 0 0,-9-7 1 0 0,6 7-42 0 0,-13 3-163 0 0,7 0-32 0 0,-5 3 47 0 0,8 2-25 0 0,-1 1-8 0 0,-21-4-17 0 0,25-3-8 0 0,3 2 0 0 0,-23 12 0 0 0,12-8 0 0 0,13-4-1 0 0,0-1 0 0 0,-1 1 0 0 0,1 0 1 0 0,0-1-1 0 0,-1 1 0 0 0,1-1 0 0 0,0 1 0 0 0,0 0 1 0 0,0 0-1 0 0,0-1 0 0 0,0 1 0 0 0,0 0 0 0 0,0-1 1 0 0,0 1-1 0 0,0 0 1 0 0,0-1 0 0 0,0 5-48 0 0,-1-3 47 0 0,1 0-1 0 0,0 0 1 0 0,0 1 0 0 0,1-1 0 0 0,-1 0 0 0 0,0 0 0 0 0,1 0 0 0 0,-1 0 0 0 0,1 0 0 0 0,0 0-1 0 0,0 1 2 0 0,-1-2 0 0 0,0-1 0 0 0,1 0 0 0 0,-1 0 0 0 0,0 1 0 0 0,1-1 0 0 0,-1 0 0 0 0,0 0 0 0 0,1 0 0 0 0,-1 1 0 0 0,0-1 0 0 0,1 0 0 0 0,-1 0 0 0 0,1 0 0 0 0,-1 0 0 0 0,0 0 0 0 0,1 0 0 0 0,-1 0 0 0 0,1 0 0 0 0,-1 0 0 0 0,0 0 0 0 0,1 0 0 0 0,-1 0 0 0 0,0 0 0 0 0,1 0 0 0 0,-1 0 0 0 0,1 0 0 0 0,-1-1 0 0 0,1 1 0 0 0,-1 0 1 0 0,1 0-1 0 0,-1 0 1 0 0,1 0-1 0 0,0 0 1 0 0,-1 0-1 0 0,1 0 1 0 0,0 0-1 0 0,-1 0 1 0 0,1 0-1 0 0,-1 0 1 0 0,1 0-1 0 0,0 0 1 0 0,-1 0-1 0 0,1 1 1 0 0,-1-1-1 0 0,1 0 1 0 0,-1 0-1 0 0,1 1 0 0 0,0-1 1 0 0,-1 0-1 0 0,1 1 1 0 0,-1-1-1 0 0,1 0 0 0 0,4 11 58 0 0,8-6 26 0 0,0 6 4 0 0,-7-7 52 0 0,1-4-62 0 0,-1 1-4 0 0,39 22 557 0 0,4 1-10 0 0,-17 3-245 0 0,-22-23-246 0 0,-8-3-102 0 0,1 0 0 0 0,-1 0 0 0 0,0 1 0 0 0,0-1 1 0 0,0 0-1 0 0,0 1 0 0 0,0-1 0 0 0,0 1 1 0 0,0 0-29 0 0,11 11 184 0 0,-10-10-75 0 0,-2 0-41 0 0,0 0-24 0 0,-1 1-25 0 0,1 2 29 0 0,4 2 21 0 0,-4-6-51 0 0,0-1 1 0 0,0 0 0 0 0,-1 1 0 0 0,1-1 0 0 0,0 1 0 0 0,0 0-1 0 0,-1-1 1 0 0,1 1 0 0 0,-1-1 0 0 0,0 1 0 0 0,1 2-19 0 0,-1-2 156 0 0,0 1 4 0 0,0 1-140 0 0,0 3 72 0 0,0 0 40 0 0,0 12 323 0 0,0-14-290 0 0,-3 0 123 0 0,-3 3-123 0 0,2-2-84 0 0,2 0-47 0 0,1 0-42 0 0,1-6 6 0 0,0 1 1 0 0,0-1-1 0 0,0 0 1 0 0,0 0 0 0 0,0 0-1 0 0,0 0 1 0 0,0 0-1 0 0,0 0 1 0 0,0 0 0 0 0,0 0-1 0 0,0 0 1 0 0,0 0-1 0 0,0 1 1 0 0,0-1 0 0 0,0 0-1 0 0,0 0 1 0 0,0 0-1 0 0,0 0 1 0 0,0 0 0 0 0,0 0-1 0 0,0 0 1 0 0,0 0-1 0 0,0 0 1 0 0,0 0-1 0 0,0 0 1 0 0,0 1 0 0 0,0-1-1 0 0,0 0 1 0 0,0 0-1 0 0,0 0 1 0 0,0 0 0 0 0,0 0-1 0 0,-1 0 1 0 0,1 0-1 0 0,0 0 1 0 0,0 0 0 0 0,0 0-1 0 0,0 0 1 0 0,0 0-1 0 0,0 0 1 0 0,0 0 0 0 0,0 0-1 0 0,0 0 1 0 0,0 0-1 0 0,0 0 1 0 0,-1 0 0 0 0,1 0-1 0 0,0 0 1 0 0,0 0-1 0 0,0 0 1 0 0,0 0 0 0 0,0 0-1 0 0,0 0 1 0 0,0 0-1 0 0,0 0 1 0 0,0 0 0 0 0,-1 0 1 0 0,-2-1-33 0 0,3 1 27 0 0,-8 5-41 0 0,-9 4-43 0 0,-15 7 87 0 0,24-13 37 0 0,-1-2-67 0 0,0-1-54 0 0,-1-1-38 0 0,-1 1-88 0 0,-5 0-72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48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9672 0 0,'0'0'216'0'0,"0"0"32"0"0,0 0 13 0 0,-1 0-104 0 0,-1 0-79 0 0,-2 0-41 0 0,-5 0-26 0 0,-7 0-11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51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1 6504 0 0,'0'0'141'0'0,"0"0"23"0"0,-3 0 13 0 0,-1 0-36 0 0,-21 0-92 0 0,14 0-8 0 0,-1-1 86 0 0,10 1-83 0 0,0 1 0 0 0,-1-1 0 0 0,1 0-1 0 0,0 0 1 0 0,0 1 0 0 0,-1-1 0 0 0,1 1 0 0 0,0 0 0 0 0,0 0 0 0 0,0 0-1 0 0,0 0 1 0 0,-1 0-44 0 0,-10 10 170 0 0,-1-3 80 0 0,-1-4-34 0 0,1 0-41 0 0,1 1 50 0 0,-15 12 416 0 0,20-10-474 0 0,-2 2-27 0 0,2-2-40 0 0,-19 11 100 0 0,6-5-10 0 0,6-3-87 0 0,0 1 50 0 0,-16 16 271 0 0,21-19-278 0 0,-3 2-6 0 0,-3 3 63 0 0,10-6-95 0 0,1 2 39 0 0,-21 22 349 0 0,21-17-262 0 0,1-12-161 0 0,-3 4 34 0 0,6-3-103 0 0,1 2 39 0 0,-1 26 344 0 0,1-28-365 0 0,0 10 81 0 0,0-13-102 0 0,0 0 1 0 0,0 0-1 0 0,0 0 1 0 0,-1 0-1 0 0,1 0 1 0 0,0 0-1 0 0,0 0 1 0 0,0 0-1 0 0,0 1 0 0 0,0-1 1 0 0,0 0-1 0 0,0 0 1 0 0,0 0-1 0 0,0 0 1 0 0,0 0-1 0 0,0 0 1 0 0,0 0-1 0 0,1 0 0 0 0,-1 0 1 0 0,0 0-1 0 0,0 1 1 0 0,0-1-1 0 0,0 0 1 0 0,0 0-1 0 0,0 0 1 0 0,0 0-1 0 0,0 0 1 0 0,0 0-1 0 0,0 0 0 0 0,0 0 1 0 0,0 0-1 0 0,0 0 1 0 0,0 0-1 0 0,0 0 1 0 0,0 0-1 0 0,0 0 1 0 0,1 0-1 0 0,-1 0 0 0 0,0 0 1 0 0,0 1-1 0 0,0-1 1 0 0,0 0-1 0 0,0 0 1 0 0,0 0-1 0 0,0 0 1 0 0,0 0-1 0 0,0 0 1 0 0,0 0-1 0 0,1 0 0 0 0,-1 0 1 0 0,0 0-1 0 0,0 0 1 0 0,0 0-1 0 0,0-1 1 0 0,0 1-1 0 0,0 0 1 0 0,0 0-2 0 0,4 0 27 0 0,-2 0-14 0 0,-1 0-1 0 0,1 0 0 0 0,0 0 0 0 0,0 0 0 0 0,0 0 0 0 0,0 0 0 0 0,-1 0 1 0 0,1 1-1 0 0,0-1 0 0 0,0 1 0 0 0,1 0-12 0 0,1 6 56 0 0,-4-7-52 0 0,0 0-1 0 0,1 1 1 0 0,-1-1 0 0 0,0 1 0 0 0,0-1-1 0 0,1 1 1 0 0,-1-1 0 0 0,0 0-1 0 0,1 1 1 0 0,-1-1 0 0 0,1 0-1 0 0,-1 1 1 0 0,0-1 0 0 0,1 0 0 0 0,-1 0-1 0 0,1 1 1 0 0,-1-1 0 0 0,1 0-1 0 0,-1 0 1 0 0,1 0 0 0 0,-1 0 0 0 0,1 0-1 0 0,-1 1 1 0 0,1-1 0 0 0,-1 0-1 0 0,1 0 1 0 0,-1 0 0 0 0,1 0-1 0 0,-1 0 1 0 0,1-1 0 0 0,-1 1 0 0 0,1 0-4 0 0,29-4 157 0 0,-5-3-60 0 0,-20 5-78 0 0,32-3 188 0 0,-8-6-107 0 0,-16 8-64 0 0,-10 3-28 0 0,-1 0 0 0 0,0-1 0 0 0,1 1 0 0 0,-1-1 0 0 0,0 1 0 0 0,0-1 0 0 0,1 0 0 0 0,-1 0 0 0 0,0 0 0 0 0,0-1 0 0 0,0 1 0 0 0,0 0 0 0 0,0-1 0 0 0,-1 1 0 0 0,2-1-8 0 0,2-3 27 0 0,0 0 1 0 0,1 1-1 0 0,0 0 1 0 0,5-3-28 0 0,0 0 22 0 0,-7 5-20 0 0,0 0 0 0 0,0 0 1 0 0,0 0-1 0 0,0 0 0 0 0,1 1 1 0 0,3-2-3 0 0,-6 3-2 0 0,1-1 1 0 0,0 0-1 0 0,0 0 1 0 0,-1 0 0 0 0,1 0-1 0 0,0-1 1 0 0,-1 1-1 0 0,0-1 1 0 0,1 1 0 0 0,-1-1-1 0 0,0 0 1 0 0,1 0 1 0 0,14-17-62 0 0,6-5 53 0 0,-20 21 19 0 0,0 0 0 0 0,1 0 1 0 0,-1 1-1 0 0,1-1 0 0 0,2-1-10 0 0,-1 2 6 0 0,-4 2-6 0 0,-1-1 0 0 0,1 1 0 0 0,0 0 1 0 0,-1 0-1 0 0,1-1 0 0 0,-1 1 0 0 0,1-1 0 0 0,0 1 1 0 0,-1 0-1 0 0,1-1 0 0 0,-1 1 0 0 0,1-1 0 0 0,-1 1 0 0 0,0-1 1 0 0,1 0-1 0 0,-1 1 0 0 0,1-1 0 0 0,-1 1 0 0 0,0-1 1 0 0,0 0-1 0 0,1 1 0 0 0,-1-1 0 0 0,2-4 1 0 0,12-11-1 0 0,-1 0 0 0 0,-11 3-11 0 0,-2 10-42 0 0,0 6-1 0 0,0 1 46 0 0,0 1 1 0 0,0 15-42 0 0,0-18 48 0 0,0-1 0 0 0,0 1 1 0 0,0 0-1 0 0,0-1 0 0 0,-1 1 0 0 0,1-1 0 0 0,-1 1 0 0 0,1-1 0 0 0,-1 1 0 0 0,0-1 0 0 0,0 1 0 0 0,1-1 1 0 0,-2 2 0 0 0,1-2 0 0 0,0 1 0 0 0,0 0 0 0 0,0-1 0 0 0,0 1 0 0 0,0 0 0 0 0,1 0 0 0 0,-1 0 0 0 0,1 0 0 0 0,-1-1 0 0 0,1 1 0 0 0,0 0 0 0 0,0 0 1 0 0,0 2-1 0 0,0 6-1 0 0,1-7-5 0 0,-1 1 0 0 0,0 0 1 0 0,0-1-1 0 0,0 1 0 0 0,-1 0 0 0 0,1-1 0 0 0,-1 1 0 0 0,0-1 0 0 0,0 2 6 0 0,-3 6-8 0 0,2-8 8 0 0,1 0-1 0 0,0 0 1 0 0,-1 0 0 0 0,2 0 0 0 0,-1 0-1 0 0,0 0 1 0 0,1 0 0 0 0,-1 1 0 0 0,1-1 0 0 0,0 3 0 0 0,0 101 0 0 0,0-105 0 0 0,0 0 0 0 0,-1-1 0 0 0,1 1 0 0 0,0-1 0 0 0,0 1 0 0 0,-1-1 0 0 0,1 1 0 0 0,-1-1 0 0 0,0 1 0 0 0,1-1 0 0 0,-1 1 0 0 0,0-1 0 0 0,0 0 0 0 0,-5 13 0 0 0,4-9-1 0 0,1 0 0 0 0,0 0 1 0 0,1 0-1 0 0,-1 1 0 0 0,1-1 1 0 0,0 0-1 0 0,0 0 1 0 0,1 2 0 0 0,0 12 25 0 0,-1 6 39 0 0,0-17-31 0 0,0 5 73 0 0,0-5-103 0 0,0-6-64 0 0,0-2-92 0 0,0 0-166 0 0,0 0 157 0 0,0 0 66 0 0,0 0-35 0 0,0 0-12 0 0,0 0-36 0 0,0 0-41 0 0,0 0-46 0 0,0 0-50 0 0,0 0-47 0 0,0 0-40 0 0,0 0-36 0 0,0 0-129 0 0,0 0-34 0 0,0 0-1331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53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48 12752 0 0,'-5'-2'74'0'0,"1"0"1"0"0,-1-1 0 0 0,1 1-1 0 0,0-1 1 0 0,-1-1-75 0 0,0-4 233 0 0,2 3-98 0 0,-1 3-46 0 0,-2-1-46 0 0,1-8-28 0 0,4 11-16 0 0,0 0-1 0 0,1-1 1 0 0,-1 1 0 0 0,1 0 0 0 0,-1 0 0 0 0,0-1 0 0 0,1 1 0 0 0,-1 0 0 0 0,0 0 0 0 0,1 0 0 0 0,-1 0 0 0 0,0 0 0 0 0,1 0 0 0 0,-1 0 0 0 0,0 0 1 0 0,1 0 0 0 0,-3 0-78 0 0,3 0 6 0 0,0 0 6 0 0,0 0-38 0 0,0 0-16 0 0,0 0-38 0 0,0 0-43 0 0,0 0-47 0 0,0 0-52 0 0,0 0-47 0 0,0 0-43 0 0,0 0-38 0 0,0 0-126 0 0,0 0-38 0 0,0 0-1310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52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80 7256 0 0,'0'0'165'0'0,"0"0"22"0"0,0 2 7 0 0,0 13-176 0 0,0 0 50 0 0,0 0 50 0 0,0 1 50 0 0,0 0 51 0 0,0-1 51 0 0,0 1 49 0 0,0 0 51 0 0,0 0 50 0 0,0 0 51 0 0,0 0 50 0 0,0-1 50 0 0,0 1 51 0 0,0-1 50 0 0,0 0 50 0 0,0 0 51 0 0,0-13-481 0 0,0 1-4 0 0,0 7-6 0 0,0-7-23 0 0,0-3-16 0 0,0 0-3 0 0,0 0-12 0 0,0 0-50 0 0,0 0-18 0 0,0 0-6 0 0,0 0-7 0 0,0-3-16 0 0,-1-4-49 0 0,1 3-52 0 0,0 0 1 0 0,-1 1 0 0 0,1-1-1 0 0,1 1 1 0 0,-1-1 0 0 0,0 1-1 0 0,1-1 1 0 0,0 1-1 0 0,0-2-30 0 0,4-3 50 0 0,-4 6-40 0 0,0 1 0 0 0,0-1 0 0 0,0 1 0 0 0,0 0-1 0 0,-1-1 1 0 0,1 0 0 0 0,0 1 0 0 0,-1-1 0 0 0,0 1 0 0 0,1-1 0 0 0,-1 0 0 0 0,0 1 0 0 0,0-1-1 0 0,0 0-9 0 0,2-14 78 0 0,5-2-19 0 0,-2 7-34 0 0,-4 8-21 0 0,-1 1-2 0 0,1-1 0 0 0,0 1-1 0 0,0 0 1 0 0,-1-1 0 0 0,2 1-1 0 0,-1 0 1 0 0,0 0 0 0 0,0-1 0 0 0,1 1-1 0 0,-1 0 1 0 0,1 0 0 0 0,0 0-1 0 0,0 0-1 0 0,1-1 10 0 0,-1 0-1 0 0,0 0 0 0 0,1 0 0 0 0,-1 0 0 0 0,0-1 1 0 0,0 0-10 0 0,-1 0 0 0 0,1 1 1 0 0,0-1 0 0 0,0 1 0 0 0,1 0 0 0 0,-1 0-1 0 0,2-1 0 0 0,0-1 0 0 0,1 1 0 0 0,1 0 0 0 0,-1 0 0 0 0,0 1 0 0 0,1-1 0 0 0,0 1 0 0 0,-1-1 0 0 0,1 1 0 0 0,-1-2 0 0 0,0 1 0 0 0,0 0 0 0 0,0-1 0 0 0,1 0 0 0 0,-1 1 0 0 0,1 0 0 0 0,5-3 0 0 0,0 0 0 0 0,-3 2 1 0 0,1 1-1 0 0,-1 0 0 0 0,4-2 0 0 0,15-6-11 0 0,-3-2-34 0 0,-1 12 36 0 0,-8 0-16 0 0,-6-3-83 0 0,4-1-81 0 0,-11 5 46 0 0,0 0 64 0 0,3 1 49 0 0,7-1 110 0 0,-7 1-114 0 0,-1 0-71 0 0,0 0-70 0 0,-1 0-94 0 0,1 0-113 0 0,-2 0 143 0 0,0 0-34 0 0,0 0-31 0 0,0 0-37 0 0,0 0-39 0 0,0 0-43 0 0,0 0-43 0 0,-1 0-46 0 0,1 0-48 0 0,0 0-50 0 0,4 0-1383 0 0,4 0-1126 0 0</inkml:trace>
  <inkml:trace contextRef="#ctx0" brushRef="#br0" timeOffset="415.89">649 238 7024 0 0,'0'-3'157'0'0,"-1"3"-150"0"0,1-1-1 0 0,0 1 1 0 0,0-1-1 0 0,0 1 1 0 0,0-1-1 0 0,0 1 1 0 0,0 0-1 0 0,0-1 1 0 0,0 1-1 0 0,0-1 1 0 0,0 1-1 0 0,1 0 1 0 0,-1-1-1 0 0,0 1 1 0 0,0-1-1 0 0,0 1 1 0 0,0 0-1 0 0,1-1 1 0 0,-1 1-1 0 0,0 0 1 0 0,0-1-1 0 0,1 1 1 0 0,-1 0-1 0 0,0-1 1 0 0,1 1-1 0 0,-1 0 1 0 0,0 0-1 0 0,1-1 1 0 0,-1 1-1 0 0,0 0 1 0 0,1 0-1 0 0,-1 0 1 0 0,0-1-1 0 0,1 1 1 0 0,-1 0-1 0 0,1 0 1 0 0,-1 0-1 0 0,0 0 1 0 0,1 0-1 0 0,-1 0 1 0 0,1 0-1 0 0,-1 0 1 0 0,0 0-1 0 0,1 0 1 0 0,-1 0-1 0 0,1 0 1 0 0,-1 0 0 0 0,1 0-1 0 0,-1 1-6 0 0,1-1 12 0 0,0 0-1 0 0,0 0 0 0 0,0 0 1 0 0,-1 0-1 0 0,1 0 1 0 0,0 0-1 0 0,0 0 1 0 0,0-1-1 0 0,0 1 1 0 0,-1 0-1 0 0,1 0 1 0 0,0-1-1 0 0,0 1 1 0 0,0 0-1 0 0,-1-1 1 0 0,1 1-1 0 0,0 0 1 0 0,-1-1-1 0 0,1 0-11 0 0,1-3 24 0 0,-1 1-15 0 0,15-6-8 0 0,-8 5 6 0 0,-3 0 40 0 0,0 2 55 0 0,1 0 76 0 0,1 1 93 0 0,7-1 283 0 0,-4-4-96 0 0,-2 1-130 0 0,-2 2-61 0 0,-1 1-44 0 0,4-3 117 0 0,3-1-45 0 0,1 1 105 0 0,-8-5-14 0 0,-1 6-193 0 0,3 1-46 0 0,7-4 47 0 0,-10 5-135 0 0,27-3 292 0 0,-27 2-307 0 0,-1 1 0 0 0,1-1 1 0 0,-1 0-1 0 0,0 0 1 0 0,2-2-45 0 0,2-5 34 0 0,-4 3-5 0 0,-3 7-27 0 0,1-1 0 0 0,-1 1 0 0 0,0-1 0 0 0,0 1 1 0 0,0-1-1 0 0,0 1 0 0 0,1-1 0 0 0,-1 1 0 0 0,0 0 0 0 0,0-1 1 0 0,1 1-1 0 0,-1-1 0 0 0,0 1 0 0 0,0 0 0 0 0,1-1 0 0 0,-1 1 0 0 0,1 0 1 0 0,-1 0-1 0 0,0-1 0 0 0,1 1 0 0 0,-1 0 0 0 0,1 0 0 0 0,-1-1 0 0 0,0 1 1 0 0,1 0-1 0 0,-1 0 0 0 0,1 0 0 0 0,-1 0 0 0 0,1 0 0 0 0,-1 0 1 0 0,1 0-1 0 0,-1 0 0 0 0,1 0 0 0 0,-1 0 0 0 0,1 0 0 0 0,-1 0-2 0 0,3 0 131 0 0,-3-3 14 0 0,0-11-1 0 0,0 2-11 0 0,0 2 18 0 0,0-1 48 0 0,0 10-198 0 0,0 0 0 0 0,0 1 0 0 0,0-1 0 0 0,0 0 0 0 0,0 1 0 0 0,0-1 0 0 0,-1 0 0 0 0,1 1 0 0 0,0-1 0 0 0,0 0 0 0 0,-1 1 0 0 0,1-1 0 0 0,0 1 0 0 0,-1-1 0 0 0,1 0-1 0 0,-1 1 0 0 0,1 0 1 0 0,-1-1 0 0 0,0 1 0 0 0,0 0-1 0 0,0-1 1 0 0,1 1 0 0 0,-1 0 0 0 0,0 0-1 0 0,0 0 1 0 0,0 0 0 0 0,0 0 0 0 0,0 0-1 0 0,1 0 1 0 0,-2 0-1 0 0,-26-2 49 0 0,27 2-48 0 0,0 0-1 0 0,-1 0 1 0 0,1 0 0 0 0,0 0-1 0 0,-1 0 1 0 0,1 0-1 0 0,0 0 1 0 0,0 0 0 0 0,-1 0-1 0 0,1 1 1 0 0,0-1 0 0 0,-2 1-1 0 0,-17 17-8 0 0,7-5 13 0 0,6-5-5 0 0,5-6 0 0 0,0 0 0 0 0,0 1 0 0 0,0-1 0 0 0,0 0 0 0 0,-1 0 0 0 0,1-1 0 0 0,-1 1 0 0 0,1 0 0 0 0,-1-1 0 0 0,-1 1 0 0 0,-8 1 0 0 0,10-3 1 0 0,1 0-1 0 0,-1 0 1 0 0,0 0-1 0 0,1 1 1 0 0,-1-1-1 0 0,1 0 1 0 0,-1 1-1 0 0,1-1 1 0 0,0 1-1 0 0,-1 0 1 0 0,1-1 0 0 0,0 1-1 0 0,-1 0 1 0 0,1 0-1 0 0,0 0 1 0 0,0 0-1 0 0,-1 0 1 0 0,1 0-1 0 0,0 0 1 0 0,0 0 0 0 0,0 2-1 0 0,-11 19 144 0 0,-10 16-144 0 0,18-33 25 0 0,0 1 0 0 0,1-1 0 0 0,-1 1 0 0 0,1 0 0 0 0,1 0 0 0 0,-1 0 0 0 0,1 0 0 0 0,0 0 1 0 0,0 1-1 0 0,1-1 0 0 0,0 1 0 0 0,0 0-25 0 0,-1 11 98 0 0,-5 1-19 0 0,3-9-33 0 0,4-9-39 0 0,-1 1 1 0 0,1-1 0 0 0,0 0 0 0 0,-1 0-1 0 0,1 0 1 0 0,0 0 0 0 0,0 1 0 0 0,0-1-1 0 0,0 0 1 0 0,0 0 0 0 0,0 0 0 0 0,0 1-1 0 0,1-1 1 0 0,-1 0 0 0 0,0 0 0 0 0,1 0-1 0 0,-1 0 1 0 0,1 0 0 0 0,-1 0 0 0 0,1 0-1 0 0,-1 0 1 0 0,1 0 0 0 0,0 0 0 0 0,0 0-8 0 0,0 1 12 0 0,0-1 1 0 0,0 1 0 0 0,-1-1 0 0 0,1 1-1 0 0,0-1 1 0 0,0 1 0 0 0,-1 0 0 0 0,1-1 0 0 0,-1 1-1 0 0,0 0 1 0 0,1 0 0 0 0,-1-1 0 0 0,0 3-13 0 0,0-1 17 0 0,0 0 0 0 0,0-1 0 0 0,0 1 0 0 0,1 0 0 0 0,-1 0 0 0 0,1 0 1 0 0,0 1-18 0 0,9 6 121 0 0,-4 11 6 0 0,0-15-47 0 0,-2-4-32 0 0,3 9 73 0 0,-7-10-113 0 0,0 0 0 0 0,1 0 0 0 0,-1 0 0 0 0,1 0 1 0 0,-1 0-1 0 0,1 0 0 0 0,0 0 0 0 0,-1 0 0 0 0,1 0 0 0 0,0 0 0 0 0,0 0 0 0 0,-1-1 0 0 0,1 1 0 0 0,0 0 0 0 0,0-1 0 0 0,0 1-8 0 0,31 5 198 0 0,-24-2-152 0 0,-7-3-36 0 0,1 0 0 0 0,-1 0 0 0 0,1 0 0 0 0,-1 0 0 0 0,1 0 0 0 0,-1-1 0 0 0,1 1 0 0 0,-1-1 0 0 0,1 1 0 0 0,0-1 0 0 0,-1 0 0 0 0,1 0 0 0 0,0 1 0 0 0,0-1-10 0 0,16 0 68 0 0,-5 0-34 0 0,19 0 14 0 0,-19-3-10 0 0,-4-2-74 0 0,2 0-78 0 0,6 2-65 0 0,-12 3 122 0 0,-1 0-12 0 0,-1 0-22 0 0,0-1-43 0 0,0 1-17 0 0,0 0-43 0 0,-1-1-48 0 0,1 0-55 0 0,-1 0-51 0 0,0 0-53 0 0,0 0-47 0 0,0 0-41 0 0,0 0-145 0 0,0-1-40 0 0,1 0-176 0 0,0-2-473 0 0,-3 4 1200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52.3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5472 0 0,'0'0'124'0'0,"0"0"17"0"0,0 0 10 0 0,0 2-25 0 0,0 16 57 0 0,0 0 75 0 0,0 1 63 0 0,0 0 52 0 0,0 6 173 0 0,0 46 1132 0 0,0-41-994 0 0,0-4-144 0 0,0-2-99 0 0,0-14-208 0 0,2-1-68 0 0,2 0-28 0 0,1 1 26 0 0,-3-6-75 0 0,1 3 165 0 0,1-2-73 0 0,-1-2-58 0 0,-1 0-44 0 0,4 8 88 0 0,-6-3-15 0 0,2 0 38 0 0,-2-7-167 0 0,1 0 1 0 0,0 0-1 0 0,-1 0 1 0 0,1 0 0 0 0,0 0-1 0 0,0 0 1 0 0,-1-1 0 0 0,1 1-1 0 0,0 0 1 0 0,0-1 0 0 0,0 1-1 0 0,0 0 1 0 0,0-1-1 0 0,1 1-22 0 0,7 4 193 0 0,1 4 95 0 0,-9-8-264 0 0,13 9 202 0 0,-13-9-214 0 0,0-1-1 0 0,0 0 0 0 0,-1 0 1 0 0,1 0-1 0 0,0 0 0 0 0,-1 0 1 0 0,1 1-1 0 0,0-2 0 0 0,0 1 1 0 0,-1 0-1 0 0,1 0 0 0 0,0 0 1 0 0,0 0-1 0 0,-1 0 0 0 0,1 0 1 0 0,0-1-1 0 0,-1 1 0 0 0,1 0-11 0 0,7-5 122 0 0,2-1 57 0 0,4 3 50 0 0,-1 1 0 0 0,-3-4-47 0 0,-2 1-63 0 0,6-2 67 0 0,-1 1-58 0 0,21-15 100 0 0,-16 8-66 0 0,-3 2-26 0 0,2-9 4 0 0,1-1-11 0 0,-2 7-11 0 0,-9 10-88 0 0,8-8 55 0 0,-5-3 18 0 0,10-17 52 0 0,2 1-102 0 0,-7-1 1 0 0,-12 26-23 0 0,-2-1-37 0 0,-1-17-145 0 0,-1 14 57 0 0,1 2 40 0 0,0 0-66 0 0,0 0-71 0 0,0 3-76 0 0,0 2-328 0 0,0 3 332 0 0,0 0 132 0 0,0 0-38 0 0,0-1-7 0 0,0 1-38 0 0,0-1-44 0 0,0 1-48 0 0,0-1-53 0 0,0 0-48 0 0,0 0-44 0 0,0-1-37 0 0,0 1-141 0 0,0-1-37 0 0,0-4-1463 0 0</inkml:trace>
  <inkml:trace contextRef="#ctx0" brushRef="#br0" timeOffset="278.4">569 1 8232 0 0,'0'0'182'0'0,"0"0"29"0"0,0 0 14 0 0,0 2-27 0 0,-1 6-161 0 0,1-4-37 0 0,0-1 1 0 0,-1 1-1 0 0,1 0 0 0 0,1-1 1 0 0,-1 1-1 0 0,0-1 0 0 0,1 1 0 0 0,0-1 1 0 0,0 2-1 0 0,4 3 46 0 0,-2-3 31 0 0,0 0 39 0 0,-1 1 41 0 0,-2 2 43 0 0,0 2 200 0 0,0 0-107 0 0,0-2-89 0 0,0 8 215 0 0,1-8-156 0 0,0-2-45 0 0,2 0 0 0 0,1 2 54 0 0,2 3 138 0 0,-5 0-49 0 0,0-1-41 0 0,3-2-50 0 0,0-2-41 0 0,0-1-33 0 0,-2-3-12 0 0,-1 0-44 0 0,0 1 37 0 0,-1 1-94 0 0,-1 1-52 0 0,1-3 1 0 0,0-1 34 0 0,0 5 71 0 0,0 10 165 0 0,3-9-131 0 0,3-3-60 0 0,-5-4-107 0 0,-1 0 0 0 0,0 1 0 0 0,1-1 0 0 0,-1 0 0 0 0,1 1 0 0 0,-1-1 0 0 0,1 0 0 0 0,-1 1 0 0 0,0-1 0 0 0,1 0 0 0 0,-1 1 0 0 0,0-1 0 0 0,0 0 0 0 0,1 1 0 0 0,-1-1 0 0 0,0 1 0 0 0,0-1 0 0 0,1 1 0 0 0,-1-1 0 0 0,0 1 0 0 0,0-1 0 0 0,0 1 0 0 0,0-1-1 0 0,0 1 1 0 0,0-1 0 0 0,0 1 0 0 0,0-1 0 0 0,0 1 0 0 0,0-1 0 0 0,0 1 0 0 0,0-1 0 0 0,0 1-4 0 0,0 44 158 0 0,0-43-174 0 0,0-2-88 0 0,0 0-89 0 0,0 0 48 0 0,0 0-37 0 0,0 0-42 0 0,0 0-38 0 0,0 0-364 0 0,0 0 80 0 0,1 0-53 0 0,0 0-714 0 0,4 0-566 0 0,4 0-1076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39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286 458 5840 0 0,'0'0'132'0'0,"0"0"17"0"0,0 0 11 0 0,0-3-21 0 0,-2-21 211 0 0,2 24-340 0 0,0 0 0 0 0,0 0 0 0 0,0 0-1 0 0,0-1 1 0 0,0 1 0 0 0,0 0 0 0 0,0 0 0 0 0,0 0 0 0 0,0-1 0 0 0,-1 1 0 0 0,1 0 0 0 0,0 0 0 0 0,0 0 0 0 0,0 0 0 0 0,0 0 0 0 0,0-1 0 0 0,-1 1 0 0 0,1 0 0 0 0,0 0 0 0 0,0 0 0 0 0,0 0 0 0 0,0 0 0 0 0,-1 0 0 0 0,1 0 0 0 0,0-1-1 0 0,0 1 1 0 0,0 0 0 0 0,-1 0 0 0 0,1 0 0 0 0,0 0 0 0 0,0 0 0 0 0,-1 0-10 0 0,-5-3 306 0 0,3 0-134 0 0,1-1-10 0 0,1 1-7 0 0,-1 1 2 0 0,0 2-18 0 0,-1-1 44 0 0,-1 1 53 0 0,0 0 62 0 0,-1 0-174 0 0,0-1 72 0 0,-3 1 65 0 0,-14 0 593 0 0,13 0-519 0 0,2 2-95 0 0,2-1-84 0 0,-3 4 19 0 0,6-4-130 0 0,1 0-1 0 0,-1 0 1 0 0,1 0-1 0 0,-1 0 0 0 0,1 0 1 0 0,-1-1-1 0 0,0 1 1 0 0,1-1-1 0 0,-1 1 1 0 0,0-1-1 0 0,-1 0-44 0 0,-2 3 212 0 0,0 1-126 0 0,-1 0-1 0 0,0 0 0 0 0,0-1 0 0 0,-2 1-85 0 0,-6 3 103 0 0,14-7-103 0 0,-13 6 26 0 0,8 4-16 0 0,-8-5 33 0 0,-3 9-32 0 0,6-3-6 0 0,-6 19 64 0 0,13-24-61 0 0,-4 9 74 0 0,3 2-20 0 0,0-1 5 0 0,-2-1 24 0 0,4-12-64 0 0,0 1 0 0 0,0-1 0 0 0,1 1 0 0 0,0 0 0 0 0,-1-1 0 0 0,1 1 0 0 0,1 0 0 0 0,-1 0 0 0 0,0 0 0 0 0,1-1 0 0 0,0 4-27 0 0,0 5 87 0 0,-1 2 35 0 0,0 19 153 0 0,1-12-150 0 0,2-5-103 0 0,0-4-110 0 0,1-5 48 0 0,0 0 1 0 0,1 0 0 0 0,4 6 39 0 0,-4-5 4 0 0,1 0 35 0 0,-2-1-3 0 0,-3-7-32 0 0,0 1 1 0 0,0-1-1 0 0,0 1 1 0 0,0-1-1 0 0,0 0 0 0 0,1 1 1 0 0,-1-1-1 0 0,0 1 1 0 0,0-1-1 0 0,1 0 0 0 0,-1 1 1 0 0,0-1-1 0 0,0 1 1 0 0,1-1-1 0 0,-1 0 1 0 0,0 1-1 0 0,1-1 0 0 0,-1 0 1 0 0,1 0-1 0 0,-1 1 1 0 0,0-1-1 0 0,1 0 0 0 0,-1 0 1 0 0,1 0-1 0 0,-1 1 1 0 0,1-1-1 0 0,-1 0 0 0 0,1 0 1 0 0,-1 0-1 0 0,1 0 1 0 0,-1 0-1 0 0,0 0 0 0 0,1 0 1 0 0,-1 0-1 0 0,1 0 1 0 0,-1 0-5 0 0,6 3 106 0 0,4 7 12 0 0,-6-7-14 0 0,-1-2-47 0 0,6-2-13 0 0,-6 1-9 0 0,13 0 94 0 0,-12 1-90 0 0,0 0 0 0 0,1-1 0 0 0,-1 0 0 0 0,1 0 0 0 0,-1-1 0 0 0,0 1 0 0 0,1-1 0 0 0,-1 0 0 0 0,4-1-39 0 0,10-8 100 0 0,-5 6-79 0 0,-11 4-21 0 0,1 0 0 0 0,-1-1 0 0 0,0 0 0 0 0,1 1 0 0 0,-1-1-1 0 0,0 0 1 0 0,0 0 0 0 0,0 0 0 0 0,0 0 0 0 0,0-1 0 0 0,0 1 0 0 0,0-1 0 0 0,0 1 0 0 0,0-1 0 0 0,16-15 0 0 0,-11 12 0 0 0,-1-1 0 0 0,0 0 0 0 0,0 0 0 0 0,-1 0 0 0 0,0-1 0 0 0,2-3 0 0 0,12-24 14 0 0,-10 12 39 0 0,0-1 48 0 0,-4 15-63 0 0,-4 7-31 0 0,0-1 1 0 0,0 1 0 0 0,0-1 0 0 0,-1 1-1 0 0,1-1 1 0 0,0 1 0 0 0,-1-1 0 0 0,1 1-1 0 0,-1-1 1 0 0,1 0 0 0 0,-1 1 0 0 0,0-1-1 0 0,0 0 1 0 0,0 1-8 0 0,0-7 11 0 0,0 6-11 0 0,0 0 0 0 0,0 0 1 0 0,0 0-1 0 0,0 0 0 0 0,0 0 1 0 0,0-1-1 0 0,1 1 0 0 0,-1 0 0 0 0,1 0 1 0 0,0-1-1 0 0,1-1-2 0 0,0 1 1 0 0,-1-1 0 0 0,1 0 0 0 0,-1 0-1 0 0,0 0 1 0 0,0 0 0 0 0,0 0 0 0 0,0 0-1 0 0,-1-1 2 0 0,1-5-38 0 0,-1-3-34 0 0,0-79-782 0 0,0 89 782 0 0,0 3 0 0 0,0 0 0 0 0,0 0 0 0 0,0 3 12 0 0,2 24-1 0 0,4-17 47 0 0,-1-2 13 0 0,7 17 1 0 0,8 26 0 0 0,-19-47-1 0 0,0-1 1 0 0,0 1 0 0 0,-1 0 0 0 0,1 0 0 0 0,-1 0 0 0 0,0 0 0 0 0,0 1 0 0 0,0-3 1 0 0,0-1 0 0 0,0 1 0 0 0,0 0 0 0 0,0-1 0 0 0,1 1 0 0 0,-1 0 0 0 0,0-1 0 0 0,1 1 0 0 0,-1-1 0 0 0,1 1 0 0 0,-1 0 0 0 0,1-1 0 0 0,0 0 0 0 0,0 1 0 0 0,0-1 0 0 0,0 1 0 0 0,0-1 0 0 0,0 0 0 0 0,0 0 0 0 0,0 1 0 0 0,1 0-1 0 0,8 9 61 0 0,-9-10-50 0 0,-1 0 0 0 0,1 0 0 0 0,0 1 0 0 0,-1-1 0 0 0,1 0 0 0 0,-1 1 0 0 0,1-1 0 0 0,-1 1 0 0 0,0-1 0 0 0,1 0 0 0 0,-1 1 0 0 0,0-1 0 0 0,0 2-11 0 0,0-1 12 0 0,0 0 0 0 0,0-1 0 0 0,1 1 0 0 0,-1 0 0 0 0,0 0 0 0 0,1-1 0 0 0,0 1 0 0 0,-1 0 0 0 0,1-1 0 0 0,0 1 0 0 0,0 0 0 0 0,0-1 0 0 0,0 1-12 0 0,0-1 10 0 0,0 1 1 0 0,0-1 0 0 0,0 1-1 0 0,-1 0 1 0 0,1-1 0 0 0,0 1-1 0 0,-1 0 1 0 0,1-1 0 0 0,-1 1-1 0 0,0 0 1 0 0,0 0 0 0 0,1-1-1 0 0,-1 1-10 0 0,0 0 10 0 0,0 0-1 0 0,0 0 0 0 0,0 0 0 0 0,1-1 1 0 0,-1 1-1 0 0,1 0 0 0 0,-1 0 1 0 0,1-1-1 0 0,0 1 0 0 0,0-1 1 0 0,0 1-1 0 0,-1 0 0 0 0,2-1-9 0 0,-1 1 10 0 0,0-1 0 0 0,-1 1-1 0 0,1-1 1 0 0,0 1 0 0 0,0 0-1 0 0,-1-1 1 0 0,1 1 0 0 0,-1 0-1 0 0,1-1 1 0 0,-1 1 0 0 0,0 0-1 0 0,0 0 1 0 0,0 0-10 0 0,0-1-142 0 0,0 0 48 0 0,0 0 42 0 0,0 0 36 0 0,0 1 59 0 0,0 0 64 0 0,0 4 391 0 0,0-4-365 0 0,0 0-118 0 0,0-1-46 0 0,0 0-57 0 0,0 1-64 0 0,0-1-47 0 0,0 0-64 0 0,0 0-73 0 0,0 0-77 0 0,0 1-85 0 0,0-1-90 0 0,0 0-98 0 0,0 0-103 0 0,0-1-1052 0 0,0 0-1052 0 0</inkml:trace>
  <inkml:trace contextRef="#ctx0" brushRef="#br0" timeOffset="483.77">759 206 7632 0 0,'0'0'166'0'0,"0"0"29"0"0,0 0 14 0 0,0-3-25 0 0,0-8-93 0 0,0 9-5 0 0,0 2 97 0 0,0 0 152 0 0,0 0 8 0 0,0 0-3 0 0,0 0-16 0 0,0 0-4 0 0,0 0 0 0 0,0 0 0 0 0,0 0-2 0 0,0 0-4 0 0,0 0-2 0 0,0 0 6 0 0,3 2 28 0 0,0 1-254 0 0,1 1 88 0 0,7 8 339 0 0,-8-8-373 0 0,0-1-54 0 0,-1 0-93 0 0,0 4 78 0 0,1 0-30 0 0,4-3-32 0 0,-7-4-15 0 0,1 0 1 0 0,-1 1-1 0 0,0-1 0 0 0,1 0 1 0 0,-1 0-1 0 0,1 1 1 0 0,-1-1-1 0 0,0 0 0 0 0,1 1 1 0 0,-1-1-1 0 0,0 1 1 0 0,1-1-1 0 0,-1 0 0 0 0,0 1 1 0 0,1-1-1 0 0,-1 1 1 0 0,0-1-1 0 0,0 1 0 0 0,0-1 1 0 0,0 1-1 0 0,1-1 1 0 0,-1 1-1 0 0,0-1 0 0 0,0 1 1 0 0,0-1-1 0 0,0 1 1 0 0,0-1-1 0 0,0 1 0 0 0,0-1 1 0 0,0 1-1 0 0,0-1 1 0 0,-1 1-1 0 0,1 1 8 0 0,0 1 0 0 0,0 0 0 0 0,1-1 0 0 0,-1 1 0 0 0,0-1 0 0 0,1 1 0 0 0,0-1 0 0 0,-1 1 1 0 0,1-1-1 0 0,0 0 0 0 0,0 1 0 0 0,0-1 0 0 0,1 0 0 0 0,-1 0-8 0 0,8 15 91 0 0,-7-13-72 0 0,6 15 34 0 0,-5 2 28 0 0,-4-12-40 0 0,1-1-1 0 0,1 1 1 0 0,-1-1 0 0 0,1 1-1 0 0,1-1 1 0 0,0 0 0 0 0,0 1-1 0 0,0-1 1 0 0,1 0 0 0 0,1 0-41 0 0,3 12 89 0 0,-2-1 36 0 0,1 3 73 0 0,5-1 87 0 0,-6 8 10 0 0,5 2-17 0 0,-4 1-74 0 0,-2-15-117 0 0,-2-11-39 0 0,0 1-1 0 0,0 0 1 0 0,-1 0 0 0 0,0 0-1 0 0,0 2-47 0 0,0 10 170 0 0,6-4-24 0 0,-4-8-61 0 0,0 2 46 0 0,-2-1-5 0 0,0 3 42 0 0,1 7 72 0 0,9 8 188 0 0,-10-23-386 0 0,0 1 0 0 0,-1-1 0 0 0,1 0 1 0 0,-1 0-1 0 0,1 1 0 0 0,-1-1 0 0 0,0 0 0 0 0,0 1 1 0 0,-1 2-43 0 0,0 8 248 0 0,1-3-90 0 0,0-9 2 0 0,0-2-14 0 0,0 0-61 0 0,0 0-14 0 0,0 0 18 0 0,0 0-1 0 0,3 0-272 0 0,0 0 81 0 0,-1 0 60 0 0,2-1 31 0 0,-3 0-22 0 0,0 0-31 0 0,0 0-49 0 0,-1-1-63 0 0,1 0-76 0 0,-1 0-90 0 0,0 0-104 0 0,0-1-117 0 0,0 2 234 0 0,0-1-34 0 0,0 1-240 0 0,0-1-105 0 0,0 1-89 0 0,0-1-72 0 0,0-1-290 0 0,0-1-664 0 0</inkml:trace>
  <inkml:trace contextRef="#ctx0" brushRef="#br0" timeOffset="1684.65">1611 584 4688 0 0,'0'0'101'0'0,"0"0"22"0"0,0 0 6 0 0,3 0 19 0 0,-3 0-18 0 0,1 0-78 0 0,0 0-88 0 0,1 0-141 0 0,-1 0 141 0 0,0 0 70 0 0,0 0 107 0 0,0 0 101 0 0,0 0-71 0 0,0 0 37 0 0,-1 0 39 0 0,1 0 43 0 0,0 0 46 0 0,0 0 49 0 0,-1-2-24 0 0,0-9-60 0 0,0 11-296 0 0,0 0 0 0 0,0 0 0 0 0,0 0 0 0 0,0 0 0 0 0,0 0 0 0 0,0 0 0 0 0,0-1 0 0 0,0 1 0 0 0,0 0 0 0 0,0 0-1 0 0,0 0 1 0 0,0 0 0 0 0,0 0 0 0 0,0 0 0 0 0,0 0 0 0 0,0 0 0 0 0,0 0 0 0 0,0 0 0 0 0,0-1 0 0 0,0 1 0 0 0,0 0-1 0 0,0 0 1 0 0,0 0 0 0 0,0 0 0 0 0,0 0 0 0 0,0 0 0 0 0,-1 0 0 0 0,1 0 0 0 0,0 0 0 0 0,0 0 0 0 0,0 0 0 0 0,0 0 0 0 0,0 0-1 0 0,0 0 1 0 0,0-1 0 0 0,0 1 0 0 0,0 0 0 0 0,0 0 0 0 0,0 0 0 0 0,0 0 0 0 0,-1 0 0 0 0,1 0 0 0 0,0 0 0 0 0,0 0-1 0 0,0 0 1 0 0,0 0 0 0 0,0 0 0 0 0,0 0 0 0 0,0 0 0 0 0,0 0 0 0 0,0 0 0 0 0,0 0 0 0 0,-1 0 0 0 0,1 0 0 0 0,0 0-1 0 0,0 0 1 0 0,0 0-5 0 0,-1 0 18 0 0,1 0 0 0 0,-1 0 0 0 0,0 0 0 0 0,1 0 0 0 0,-1 0 0 0 0,1 0-1 0 0,-1-1 1 0 0,0 1 0 0 0,1 0 0 0 0,-1 0 0 0 0,0-1 0 0 0,1 1 0 0 0,-1 0 0 0 0,1-1-1 0 0,-1 1 1 0 0,1-1 0 0 0,-1 1 0 0 0,1-1 0 0 0,0 1 0 0 0,-1-1 0 0 0,1 1-1 0 0,-1-1 1 0 0,1 1-18 0 0,0-1 20 0 0,-1 0 0 0 0,1 1 0 0 0,-1-1 0 0 0,1 1 0 0 0,0-1 0 0 0,-1 1-1 0 0,1-1 1 0 0,-1 1 0 0 0,1 0 0 0 0,-1-1 0 0 0,0 1 0 0 0,1 0 0 0 0,-1-1 0 0 0,1 1-1 0 0,-1 0 1 0 0,1-1 0 0 0,-1 1 0 0 0,0 0 0 0 0,1 0 0 0 0,-1 0 0 0 0,0 0 0 0 0,1 0-1 0 0,-1 0-19 0 0,-2 0 334 0 0,3 0 2 0 0,0 0-19 0 0,-2 0-80 0 0,-16-1 239 0 0,2 0-56 0 0,5 1-169 0 0,3 2-72 0 0,0 0-35 0 0,0 3 6 0 0,-2 1-1 0 0,-1-4-54 0 0,6 1-36 0 0,-9 7-29 0 0,-1-7 24 0 0,13-3-53 0 0,0 0 0 0 0,1 0 0 0 0,-1 1 0 0 0,0-1 0 0 0,0 0 0 0 0,1 1 0 0 0,-1-1 0 0 0,0 1 0 0 0,1 0 0 0 0,-1-1 0 0 0,1 1 0 0 0,-1 0 0 0 0,1 0 0 0 0,-2 0-1 0 0,-22 24 44 0 0,-3 5-13 0 0,15-14 12 0 0,8-3-32 0 0,-6-7-11 0 0,-5 22 0 0 0,16-26 0 0 0,-1 0-1 0 0,1 0 1 0 0,-1 0 0 0 0,1 0 0 0 0,-1 0 0 0 0,1 0 0 0 0,0 0 0 0 0,0 0 0 0 0,0 0 0 0 0,0 0 0 0 0,1 1 0 0 0,-1-2 1 0 0,0 1 0 0 0,0 0 0 0 0,0 0 0 0 0,0 0 0 0 0,0 0 0 0 0,0 0 0 0 0,0 0 0 0 0,-1-1 0 0 0,1 1 0 0 0,-1 0 0 0 0,0 1-1 0 0,-2 2 14 0 0,-2 6 15 0 0,5-10-28 0 0,1-1 1 0 0,-1 1-1 0 0,0 0 1 0 0,1 0-1 0 0,-1 0 0 0 0,0 0 1 0 0,1 0-1 0 0,-1 0 1 0 0,1-1-1 0 0,0 1 1 0 0,-1 0-1 0 0,1 0 0 0 0,0-1 1 0 0,-1 1-1 0 0,1 0-1 0 0,3 4 46 0 0,-5 0-40 0 0,0 0 11 0 0,4 1 48 0 0,8 4-33 0 0,-9-7 46 0 0,1 0 12 0 0,-1-2-74 0 0,0 1 0 0 0,1-1 0 0 0,-1 1 0 0 0,0-1 0 0 0,1 0 1 0 0,-1 0-1 0 0,1 0 0 0 0,-1 0 0 0 0,1 0 0 0 0,0 0 0 0 0,-1-1 1 0 0,2 1-17 0 0,10-1 104 0 0,0-4 40 0 0,-6-1-54 0 0,2-1 42 0 0,3 4 36 0 0,4 0-47 0 0,-1-3-47 0 0,4-4-31 0 0,8-8-34 0 0,2 0-8 0 0,14-12-235 0 0,-42 28 221 0 0,-1 0-1 0 0,0 0 1 0 0,1 0 0 0 0,-1 0-1 0 0,0-1 1 0 0,0 1-1 0 0,0 0 1 0 0,0-1 0 0 0,0 1-1 0 0,0 0 1 0 0,-1-1 0 0 0,1 1-1 0 0,0-2 14 0 0,5-7-162 0 0,5 5-55 0 0,-4-6-9 0 0,0-3 45 0 0,-5 10 111 0 0,-1 1 35 0 0,0 0-33 0 0,0-5-155 0 0,0 1-63 0 0,-1-14-675 0 0,-1 13 591 0 0,0 2 117 0 0,1 1 110 0 0,0 3-374 0 0,0-1 5 0 0,0 0 348 0 0,0-8-194 0 0,0 6 171 0 0,0 0-38 0 0,0 0-80 0 0,0 5 129 0 0,-2 0 16 0 0,-9 0 19 0 0,8 0 51 0 0,3 0 45 0 0,0 0 101 0 0,0 0 73 0 0,0 0 9 0 0,0 0-2 0 0,0 0 4 0 0,0 0 17 0 0,0 0 10 0 0,6 1-2 0 0,-2-1-57 0 0,-4 0-101 0 0,1 1 0 0 0,-1-1 0 0 0,0 0 0 0 0,1 0 0 0 0,-1 0 0 0 0,0 0 0 0 0,1 1 0 0 0,-1-1 0 0 0,0 0 0 0 0,0 0 1 0 0,1 1-1 0 0,-1-1 0 0 0,0 0 0 0 0,0 1 0 0 0,1-1 0 0 0,-1 0 0 0 0,0 1 0 0 0,0-1 0 0 0,0 0 0 0 0,0 1 0 0 0,1-1 0 0 0,-1 0 0 0 0,0 1 1 0 0,0-1-1 0 0,0 0 0 0 0,0 1 0 0 0,0-1 0 0 0,0 1-7 0 0,0 2 74 0 0,3 3 141 0 0,6 4-60 0 0,2 7 1 0 0,2 3 15 0 0,-1-7 3 0 0,15 17 218 0 0,-24-26-344 0 0,-1 0 0 0 0,1 0 0 0 0,-1 0 0 0 0,0 0 0 0 0,0 0 0 0 0,1 3-48 0 0,3 13 263 0 0,1 5-16 0 0,-3-5-70 0 0,0-7-24 0 0,3 1 31 0 0,0-2-39 0 0,-5-9-111 0 0,0 0 0 0 0,0-1 0 0 0,-1 1 1 0 0,1 0-1 0 0,-1 0 0 0 0,0 0 0 0 0,1 1-34 0 0,2 14 157 0 0,-3-10-77 0 0,1-1 1 0 0,0 1 0 0 0,1-1-1 0 0,-1 0 1 0 0,2 2-81 0 0,-1-4 51 0 0,-1 0 0 0 0,0 0 0 0 0,0 0 0 0 0,0 1 0 0 0,-1-1 0 0 0,0 1 0 0 0,0-1 0 0 0,0 1 0 0 0,0-1 0 0 0,-1 5-51 0 0,2 12 171 0 0,7 10 136 0 0,-2-7-101 0 0,-3-11-82 0 0,1 7 56 0 0,-2-6-30 0 0,-2-1 22 0 0,-1 3 64 0 0,1-2-69 0 0,-1 23 252 0 0,-1-26-306 0 0,-1-1-36 0 0,-4 5 41 0 0,0 1 38 0 0,5-2 38 0 0,0-12-156 0 0,1 0 0 0 0,0 0 0 0 0,-1 0 0 0 0,1 0 1 0 0,-1 0-1 0 0,0 0 0 0 0,0 0 0 0 0,0 0 0 0 0,0 0 1 0 0,-1 0-1 0 0,1-1 0 0 0,-1 1 0 0 0,0 0-38 0 0,-4 5 160 0 0,0-1 1 0 0,-1 1-1 0 0,-5 3-160 0 0,5-5 121 0 0,0 2-1 0 0,0-1 1 0 0,1 1-1 0 0,-1 1-120 0 0,0 1 83 0 0,-3 8 52 0 0,9-16-116 0 0,0-1 0 0 0,-1 1 1 0 0,1-1-1 0 0,0 0 0 0 0,-1 1 0 0 0,1-1 1 0 0,0 0-1 0 0,-1 0 0 0 0,-1 1-19 0 0,-9 3 116 0 0,1-1-49 0 0,-11 5 31 0 0,14-3-49 0 0,7-5-37 0 0,0 0 0 0 0,-1 0 0 0 0,1 0 1 0 0,-1 0-1 0 0,1 0 0 0 0,0 0 0 0 0,-1-1 1 0 0,1 1-1 0 0,-1-1 0 0 0,0 1 0 0 0,1-1 0 0 0,-1 0 1 0 0,1 1-1 0 0,-1-1 0 0 0,0 0 0 0 0,1 0 0 0 0,-2 0-12 0 0,-12 0 71 0 0,-29 0 158 0 0,29-3-161 0 0,-6-7 43 0 0,8 6-73 0 0,9 3-27 0 0,0 0 0 0 0,0 0 0 0 0,0-1 0 0 0,1 1 0 0 0,-1-1 1 0 0,0 0-1 0 0,1 0 0 0 0,-1-1-11 0 0,-19-7 24 0 0,-1-1 42 0 0,10 1-50 0 0,9 5-16 0 0,0 1 0 0 0,0 0 0 0 0,0 0 0 0 0,-1 1 0 0 0,1-1 0 0 0,-1 1 0 0 0,0-1 0 0 0,1 0 0 0 0,0 0 0 0 0,0 0 0 0 0,0 0 0 0 0,-8-10-28 0 0,10 11-92 0 0,2 0 52 0 0,2-7 14 0 0,-1 8 14 0 0,0-7-75 0 0,0-4-100 0 0,1 5 30 0 0,0 1-12 0 0,0 1-51 0 0,1 1-5 0 0,1 0-50 0 0,1 0-56 0 0,0 0-62 0 0,-2 3 165 0 0,0 0-328 0 0,1-1-103 0 0,-1 1 115 0 0,1-1-38 0 0,1-1-697 0 0,2-2-731 0 0,4-4-1149 0 0</inkml:trace>
  <inkml:trace contextRef="#ctx0" brushRef="#br0" timeOffset="2069.51">2416 553 7344 0 0,'0'0'165'0'0,"0"0"22"0"0,0 0 9 0 0,-3 0-20 0 0,-10-3-76 0 0,7-1 4 0 0,-1-2 117 0 0,4 3 190 0 0,3 3 6 0 0,-3 0-21 0 0,-5 1-199 0 0,-3 5-1 0 0,-3 1-11 0 0,3-5-16 0 0,4-3-73 0 0,6 1-63 0 0,-1 0 1 0 0,0 0-1 0 0,1 0 1 0 0,-1 0-1 0 0,0 0 0 0 0,1 0 1 0 0,-1 0-1 0 0,0 1 1 0 0,1-1-1 0 0,-1 1 1 0 0,1-1-1 0 0,-2 1-33 0 0,-3 10 279 0 0,-4-4-12 0 0,-4 0-62 0 0,10-5-132 0 0,-7 2 70 0 0,9-3-115 0 0,0 0-1 0 0,-1 0 0 0 0,1 1 1 0 0,0-1-1 0 0,0 0 0 0 0,0 1 1 0 0,0-1-1 0 0,0 1 0 0 0,0 0-27 0 0,-6 5 87 0 0,5-4-39 0 0,0 1-1 0 0,-1-1 1 0 0,1 0-1 0 0,1 1 1 0 0,-1-1-1 0 0,0 2-47 0 0,-2 5 179 0 0,4-8-133 0 0,0 1-1 0 0,0-1 1 0 0,0 0 0 0 0,0 0-1 0 0,-1 0 1 0 0,1 0-1 0 0,-1 0 1 0 0,1 0 0 0 0,-1 0-46 0 0,-1 1 68 0 0,1-1 1 0 0,0 1 0 0 0,1-1 0 0 0,-1 1 0 0 0,0 0-1 0 0,-1 3-68 0 0,-3 10 209 0 0,1-4-120 0 0,-1-1-99 0 0,4-9 10 0 0,0 1 1 0 0,1-1 0 0 0,-1 1-1 0 0,0 0 1 0 0,1 0-1 0 0,0 0 1 0 0,0 0 0 0 0,0 0-1 0 0,0 0 1 0 0,0 0 0 0 0,1 0-1 0 0,-1 0 1 0 0,1 0 0 0 0,0 0-1 0 0,0 0 1 0 0,0 1 0 0 0,0 2-1 0 0,0 6 1 0 0,0 22-2 0 0,0-21-26 0 0,0 0-37 0 0,3 2 24 0 0,6-2 81 0 0,14 11 168 0 0,-10-12-95 0 0,0-3 3 0 0,3-4 47 0 0,19-3 215 0 0,-18-3-234 0 0,0 2-69 0 0,23-2 89 0 0,-37 1-155 0 0,-1-1 0 0 0,1 1 0 0 0,-1-1 0 0 0,1 1 0 0 0,-1-1 0 0 0,1 0 1 0 0,-1 0-1 0 0,0 0 0 0 0,1-1 0 0 0,-1 1 0 0 0,0-1 0 0 0,0 1 0 0 0,0-1 1 0 0,0 1-11 0 0,14-13 57 0 0,-13 13-50 0 0,-1 0-1 0 0,0-1 1 0 0,1 1 0 0 0,-1-1 0 0 0,0 0 0 0 0,1 0-1 0 0,-1 0 1 0 0,0 0 0 0 0,-1 0 0 0 0,1 0 0 0 0,0-1-1 0 0,0 1 1 0 0,-1-1-7 0 0,17-20 72 0 0,-15 21-65 0 0,-1-1 0 0 0,1 0-1 0 0,-1-1 1 0 0,0 1 0 0 0,0 0 0 0 0,0-2-7 0 0,-1 2 7 0 0,1-1 1 0 0,0 1-1 0 0,1-1 0 0 0,-1 1 1 0 0,0 0-1 0 0,2-1-7 0 0,-3 2 5 0 0,1 1 0 0 0,0-1-1 0 0,-1 0 1 0 0,0 0 0 0 0,1 0-1 0 0,-1 0 1 0 0,0 0 0 0 0,0 0-1 0 0,0 0-4 0 0,0-1 2 0 0,0-1 0 0 0,-1 0-1 0 0,1 1 1 0 0,-1-1 0 0 0,0 0-1 0 0,0 1 1 0 0,0-4-2 0 0,0-5 0 0 0,0 10 1 0 0,0 1 1 0 0,0-1 0 0 0,0 1 0 0 0,1-1 0 0 0,-1 1 0 0 0,0-1 0 0 0,1 1 0 0 0,-1-1 0 0 0,1 1 0 0 0,0-1-1 0 0,0 1 1 0 0,-1-1 0 0 0,1 1-2 0 0,6-12 29 0 0,-6 10-28 0 0,-1 0-1 0 0,1 0 1 0 0,0 0 0 0 0,-1 0 0 0 0,0 0-1 0 0,1 1 1 0 0,-1-1 0 0 0,-1 0 0 0 0,1 0-1 0 0,0 0 1 0 0,-1 0 0 0 0,1 0 0 0 0,-1 0 0 0 0,0-1-1 0 0,-4-4-2 0 0,-2-4-30 0 0,6 1-53 0 0,1 9 56 0 0,-1 0 0 0 0,1 0 0 0 0,0 0 0 0 0,-1 1 0 0 0,1-1 0 0 0,-1 0 0 0 0,1 1 0 0 0,-1-1 0 0 0,0 0 0 0 0,0 1 0 0 0,0-1 0 0 0,1 1 0 0 0,-2-1 0 0 0,1 1 0 0 0,0 0 1 0 0,0-1-1 0 0,0 1 0 0 0,-1 0 0 0 0,1 0 29 0 0,-12-16-323 0 0,8 7 70 0 0,2 4 31 0 0,1 1-38 0 0,-7-5-349 0 0,-4-6-515 0 0,11 0-40 0 0</inkml:trace>
  <inkml:trace contextRef="#ctx0" brushRef="#br0" timeOffset="2485.35">2810 537 7856 0 0,'0'0'174'0'0,"0"0"29"0"0,0 0 13 0 0,3 3-31 0 0,2 2-169 0 0,16 17 4 0 0,-18-16-14 0 0,-3-1 32 0 0,-1-1 8 0 0,1-2 97 0 0,0-2 163 0 0,3 3 271 0 0,-3-3-567 0 0,10 11 506 0 0,-7-3-211 0 0,-5-1 43 0 0,-2-3-119 0 0,1-1 61 0 0,5 0-52 0 0,3 6-18 0 0,3 7 296 0 0,0 1-51 0 0,0-2-59 0 0,-1 0-33 0 0,-2 16 435 0 0,23 22 349 0 0,-12-24-593 0 0,-2 0-44 0 0,-13-27-455 0 0,-1 1-28 0 0,0 2 8 0 0,1-2 34 0 0,0-1 42 0 0,2 1 66 0 0,7 8 47 0 0,-8-9-103 0 0,-1 0-35 0 0,0 1 13 0 0,-2 5-16 0 0,1-8-59 0 0,0 3 190 0 0,0-3-7 0 0,0 0-1 0 0,0 0-13 0 0,0 0-55 0 0,0 0-20 0 0,0 0-7 0 0,0 0-1 0 0,0 0 0 0 0,0 0 0 0 0,0-3 0 0 0,0-3-39 0 0,0-18 138 0 0,-3 10-151 0 0,-2 6-30 0 0,4 6-35 0 0,0 1 0 0 0,0-1 0 0 0,1 1 0 0 0,-1 0 0 0 0,0-1 0 0 0,0 0 0 0 0,1 1 0 0 0,-1-1 0 0 0,1 1 0 0 0,0-1 0 0 0,-1 0 0 0 0,1 1 0 0 0,0-1 0 0 0,0 0-3 0 0,0-54 13 0 0,0 17 49 0 0,0 38-58 0 0,0-1 0 0 0,0 0 0 0 0,1 0 0 0 0,-1 1 0 0 0,0-1 0 0 0,1 0 0 0 0,0 0 0 0 0,-1 1 0 0 0,1-1 0 0 0,0 0 0 0 0,0 1 0 0 0,0-1 0 0 0,0 1-4 0 0,0-1 0 0 0,0 1 0 0 0,0-1 0 0 0,0 1 0 0 0,-1-1 0 0 0,1 0 1 0 0,0 1-1 0 0,-1-1 0 0 0,1 0 0 0 0,-1 0 0 0 0,0 1 0 0 0,0-1 0 0 0,1 0 0 0 0,-1 0 0 0 0,2-16 0 0 0,11-9 0 0 0,16-7 0 0 0,-24 23 0 0 0,-5 10-1 0 0,1 0-1 0 0,-1 0 1 0 0,0 0-1 0 0,1 0 1 0 0,-1 0-1 0 0,1 0 1 0 0,0 0-1 0 0,-1 0 1 0 0,1 0 0 0 0,0 0-1 0 0,0 0 1 0 0,-1 0-1 0 0,1 0 1 0 0,0 0-1 0 0,0 1 1 0 0,0-1-1 0 0,0 0 1 0 0,1 0 1 0 0,29-14-326 0 0,-18 9 134 0 0,-7-4-10 0 0,7 5-48 0 0,0-6-26 0 0,-10 9 71 0 0,0 0 74 0 0,0 1 45 0 0,1 1 34 0 0,-1 0 1 0 0,-1 0-34 0 0,5-4-110 0 0,0-3-154 0 0,-7 7 349 0 0,1-1-243 0 0,0 0 40 0 0,2 0-98 0 0,-1 0 154 0 0,-1 1 37 0 0,5 1-155 0 0,-5-1 112 0 0,1 0-58 0 0,-1 1-99 0 0,1-1 33 0 0,-1 0-36 0 0,2 0-407 0 0,-1 0 110 0 0,0 0-48 0 0,1 0-762 0 0,-1 0-592 0 0,-1 0-1128 0 0</inkml:trace>
  <inkml:trace contextRef="#ctx0" brushRef="#br0" timeOffset="2785.74">3394 458 9072 0 0,'0'0'200'0'0,"0"0"33"0"0,2 0 15 0 0,-1 0-234 0 0,0 0 0 0 0,-1 0 0 0 0,1 0 1 0 0,0 0-1 0 0,-1 0 0 0 0,1 0 0 0 0,0 0 0 0 0,-1 1 0 0 0,1-1 0 0 0,0 0 1 0 0,-1 0-1 0 0,1 1 0 0 0,0-1 0 0 0,-1 0 0 0 0,1 1-14 0 0,4 9 43 0 0,0-7-33 0 0,1-1 61 0 0,-4 5 130 0 0,1 0 13 0 0,7 6 315 0 0,-8-12-310 0 0,-1 1-40 0 0,0 0 74 0 0,0 1-91 0 0,-1 1-83 0 0,0 0-18 0 0,1-2 63 0 0,0 1-44 0 0,1 0 37 0 0,2 2 140 0 0,7 6 417 0 0,-8-8-510 0 0,0-1-48 0 0,-2-1-69 0 0,0 0-44 0 0,0 1 228 0 0,0-1-53 0 0,0 1-46 0 0,0 0-39 0 0,-1 2 18 0 0,-1 1-61 0 0,1-4-7 0 0,0 0 44 0 0,0 38 994 0 0,0-22-665 0 0,0-7-222 0 0,0-1-35 0 0,0 0-44 0 0,0-1-51 0 0,-3-2 76 0 0,1-5-78 0 0,1 1-36 0 0,-6 8-45 0 0,5-6 105 0 0,2-1 10 0 0,-1-1 48 0 0,1 1 53 0 0,0 1 63 0 0,-3-2 252 0 0,-7 9 21 0 0,7-9-246 0 0,3-2-198 0 0,0 0-135 0 0,0 0-60 0 0,0 0-38 0 0,0 3-446 0 0,0-1 554 0 0,0-1-37 0 0,0 1-39 0 0,-1-1-39 0 0,1 0-40 0 0,-1 0-41 0 0,1 0-41 0 0,-1 0-42 0 0,0 0-43 0 0,0-1-44 0 0,0 1-44 0 0,0-1-46 0 0,-1 1-45 0 0,1-1-47 0 0,-1 0-47 0 0,1 0-48 0 0,-1 0-1430 0 0,1 0-1183 0 0</inkml:trace>
  <inkml:trace contextRef="#ctx0" brushRef="#br0" timeOffset="2970.23">3331 16 9728 0 0,'0'0'222'0'0,"0"0"30"0"0,0 0 18 0 0,-1 0-117 0 0,-1-2-80 0 0,-9-9 30 0 0,9 9-10 0 0,2 2 102 0 0,0 0 157 0 0,-3 0 7 0 0,-7 0-26 0 0,7 0-112 0 0,3 2-104 0 0,0 0-45 0 0,0 0-45 0 0,-1 0-43 0 0,1-1-42 0 0,-1 0-43 0 0,1 1-42 0 0,-1-2-40 0 0,0 1-41 0 0,0 0-39 0 0,0-1-39 0 0,0 1-39 0 0,-1-1-37 0 0,1 0-36 0 0,-1 0-37 0 0,1 0-36 0 0,-1 0-1049 0 0,1 0-881 0 0</inkml:trace>
  <inkml:trace contextRef="#ctx0" brushRef="#br0" timeOffset="3402.07">4056 142 8232 0 0,'0'0'182'0'0,"0"0"29"0"0,0 0 14 0 0,0 0 34 0 0,0 0 92 0 0,0 3 38 0 0,0-2-366 0 0,0-1 1 0 0,0 1-1 0 0,0-1 1 0 0,0 1-1 0 0,1 0 1 0 0,-1-1-1 0 0,0 1 1 0 0,0-1-1 0 0,0 1 1 0 0,1-1-1 0 0,-1 1 1 0 0,0-1-1 0 0,0 1 1 0 0,1-1-1 0 0,-1 1 0 0 0,0-1 1 0 0,1 1-1 0 0,-1-1 1 0 0,1 1-1 0 0,-1-1 1 0 0,1 0-1 0 0,-1 1 1 0 0,0-1-1 0 0,1 1-23 0 0,0-1 25 0 0,0 0 0 0 0,-1 1 0 0 0,1-1 1 0 0,-1 1-1 0 0,1-1 0 0 0,0 1 0 0 0,-1-1 0 0 0,1 1 0 0 0,-1 0 0 0 0,0-1 0 0 0,1 1 0 0 0,-1-1 0 0 0,0 1 1 0 0,1 0-1 0 0,-1 0 0 0 0,0-1 0 0 0,0 1 0 0 0,1 0 0 0 0,-1-1 0 0 0,0 1 0 0 0,0 0 0 0 0,0 0 0 0 0,0-1 1 0 0,0 1-1 0 0,0 0-25 0 0,3 13 330 0 0,2-4-65 0 0,0-2-76 0 0,-1-2-6 0 0,-1 1-36 0 0,2 4 68 0 0,-1-4-108 0 0,-3-6-83 0 0,-1 1 1 0 0,0-1 0 0 0,1 0 0 0 0,-1 1 0 0 0,0-1 0 0 0,1 1-1 0 0,-1-1 1 0 0,0 1 0 0 0,0-1 0 0 0,0 1-25 0 0,2 16 228 0 0,-1-15-208 0 0,2 4 67 0 0,-1 1 0 0 0,0 0 0 0 0,0 0 0 0 0,0 0 1 0 0,-1 8-88 0 0,1 1 185 0 0,4 1-33 0 0,0-3-41 0 0,-5-8-51 0 0,0 0 0 0 0,0 0 0 0 0,-1 1 0 0 0,0-1 0 0 0,-1 5-60 0 0,1-3 51 0 0,0 0 0 0 0,0-1 0 0 0,1 1 0 0 0,1 5-51 0 0,2 5 56 0 0,3 14 48 0 0,-5-8 10 0 0,-2-17-44 0 0,1-1 0 0 0,0 1 0 0 0,1 0 0 0 0,-1-1 0 0 0,2 2-70 0 0,-1-1 78 0 0,0-1 1 0 0,-1 1-1 0 0,0 0 0 0 0,0-1 1 0 0,0 2-79 0 0,-2 10 162 0 0,1 18 218 0 0,3-16-202 0 0,3-6-22 0 0,-5-12-121 0 0,1 1 0 0 0,-1-1 0 0 0,0 0 0 0 0,0 1 0 0 0,-1-1 0 0 0,1 0 0 0 0,-1 1-1 0 0,0 1-34 0 0,1 15 181 0 0,0-16-146 0 0,-1 0 0 0 0,1 0-1 0 0,-1 0 1 0 0,0 0-1 0 0,-1 0 1 0 0,1 0-1 0 0,-1 0 1 0 0,1 0 0 0 0,-1 0-1 0 0,-1 2-34 0 0,-3 2 18 0 0,4-7-17 0 0,0 0-1 0 0,0 1 0 0 0,0-1 0 0 0,1 1 1 0 0,-1-1-1 0 0,0 1 0 0 0,1-1 0 0 0,-1 1 0 0 0,1 0 1 0 0,-1-1-1 0 0,1 1 0 0 0,0 0 0 0 0,0-1 0 0 0,0 1 0 0 0,0 20-24 0 0,0-15 71 0 0,0-5 79 0 0,0-1 168 0 0,-3 1 301 0 0,-7 9 39 0 0,8-10-471 0 0,1 1-35 0 0,0 0 36 0 0,0 1-96 0 0,1-2-83 0 0,0 1-35 0 0,1 1-89 0 0,-3-1 118 0 0,1-1 3 0 0,0 0-47 0 0,-1-1-41 0 0,1 0-37 0 0,-1 0-68 0 0,0 0-35 0 0,-3-3-600 0 0,2 1 338 0 0,1 1 205 0 0,0-1 86 0 0,1 1 42 0 0,0 0 68 0 0,0 0 43 0 0,0 1 46 0 0,1-1 53 0 0,-1 0 30 0 0,1 1 35 0 0,-3-5-754 0 0,3-8-2 0 0</inkml:trace>
  <inkml:trace contextRef="#ctx0" brushRef="#br0" timeOffset="3755">3851 553 5640 0 0,'0'0'165'0'0,"3"0"-10"0"0,-1 0-171 0 0,0 0 52 0 0,1 0 43 0 0,1 0 35 0 0,0 0 75 0 0,10 0 431 0 0,-8 0-385 0 0,-1 0-79 0 0,-1 0-73 0 0,-3 0-53 0 0,0 0 1 0 0,0 0 0 0 0,-1 0 0 0 0,1 0-1 0 0,0 0 1 0 0,-1 0 0 0 0,1-1-1 0 0,0 1 1 0 0,-1 0 0 0 0,1 0-1 0 0,0 0 1 0 0,-1-1 0 0 0,1 1 0 0 0,-1 0-1 0 0,1-1 1 0 0,0 1 0 0 0,-1 0-1 0 0,1-1 1 0 0,-1 1 0 0 0,1-1-1 0 0,-1 1 1 0 0,1-1 0 0 0,-1 1 0 0 0,0-1-1 0 0,1 1 1 0 0,-1-1-31 0 0,1 0 33 0 0,-1 1 0 0 0,0-1 0 0 0,1 1 0 0 0,-1-1 0 0 0,1 1 0 0 0,-1-1 0 0 0,1 1 0 0 0,-1-1 0 0 0,1 1 0 0 0,-1-1 0 0 0,1 1 0 0 0,0 0 0 0 0,-1-1 1 0 0,1 1-1 0 0,-1 0 0 0 0,1 0 0 0 0,0-1 0 0 0,-1 1 0 0 0,1 0 0 0 0,0 0 0 0 0,-1 0 0 0 0,1 0 0 0 0,0 0 0 0 0,0 0 0 0 0,-1 0 0 0 0,1 0-33 0 0,4 0 233 0 0,1 0 69 0 0,10 1 557 0 0,-9-2-549 0 0,-3 1-175 0 0,0-1-37 0 0,0 0-43 0 0,0 0-50 0 0,6-2 151 0 0,1 0-8 0 0,-2 0-19 0 0,-2 0 13 0 0,1 0 42 0 0,9-5 51 0 0,11 0-23 0 0,-26 8-202 0 0,1-1 14 0 0,0 0 0 0 0,0-1-1 0 0,0 1 1 0 0,0-1-1 0 0,0 0 1 0 0,0 1 0 0 0,0-2-24 0 0,1 1 40 0 0,0-1 1 0 0,0 1 0 0 0,0 0 0 0 0,0 0 0 0 0,2-1-41 0 0,20-2 106 0 0,-5-5-36 0 0,1 4-21 0 0,-15 4-32 0 0,0 0 0 0 0,1 0 0 0 0,-1-1 0 0 0,3-1-17 0 0,3-1-32 0 0,8-3 102 0 0,-12 5-56 0 0,-1 0-34 0 0,2-1-89 0 0,-2 0-80 0 0,-1 0-113 0 0,-4 2 91 0 0,-1 0-37 0 0,2-1-349 0 0,-1 1 156 0 0,-1 0-36 0 0,2 0-557 0 0,3-1-540 0 0,2 3-897 0 0</inkml:trace>
  <inkml:trace contextRef="#ctx0" brushRef="#br0" timeOffset="4287.68">4482 95 7200 0 0,'0'0'165'0'0,"0"0"22"0"0,0 0 6 0 0,3 3-28 0 0,0 1-176 0 0,0 0 53 0 0,0 1 49 0 0,-2 0 48 0 0,1 1 42 0 0,-2 0 41 0 0,1 1 35 0 0,-1 0 34 0 0,1 1-93 0 0,1-2 57 0 0,9 9 670 0 0,-6-10-582 0 0,0 2-48 0 0,-2-3-140 0 0,-1 1-42 0 0,-1 12 188 0 0,-1-9-156 0 0,1 1 38 0 0,2 2 154 0 0,2 0-37 0 0,0-1-58 0 0,2 7 75 0 0,1 12 107 0 0,-6-15-217 0 0,0 1 53 0 0,-2 2 74 0 0,1-9-170 0 0,-1-1 1 0 0,2 1 0 0 0,-1-1 0 0 0,3 6-165 0 0,-2-5 162 0 0,0 0 0 0 0,-1 1-1 0 0,1-1 1 0 0,-1 8-162 0 0,-2-3 98 0 0,1-10-80 0 0,-1 1 0 0 0,1 0 0 0 0,0-1 0 0 0,1 1 0 0 0,-1-1 0 0 0,1 1 0 0 0,-1 0 0 0 0,1-1 0 0 0,1 2-18 0 0,-1 0 16 0 0,2 2-1 0 0,-1 0 1 0 0,0 0 0 0 0,-1 0 0 0 0,1 0 0 0 0,-1 1 0 0 0,0 5-16 0 0,-1 25 395 0 0,0 23 237 0 0,0-22-177 0 0,0-7-29 0 0,0 0 60 0 0,0-29-262 0 0,0-3-13 0 0,0 0-56 0 0,0 0-26 0 0,0 0-8 0 0,0 0-9 0 0,0 0-33 0 0,0 0-14 0 0,0 0-1 0 0,-2-11 40 0 0,2-3-35 0 0,-1 10-52 0 0,1 0 0 0 0,0 0 0 0 0,1 0 0 0 0,-1 0 0 0 0,0 0 1 0 0,1 1-1 0 0,0-1 0 0 0,1-3-17 0 0,2-1 2 0 0,-1 0 1 0 0,0 0 0 0 0,-1 0-1 0 0,2-6-2 0 0,-4 12 0 0 0,2-4-1 0 0,0 1-1 0 0,1-1 0 0 0,0 0 0 0 0,0 1 1 0 0,3-5 1 0 0,11-15-76 0 0,-8 12-20 0 0,4-8-63 0 0,9-10-27 0 0,-10 17 74 0 0,1 3 39 0 0,6-1 10 0 0,-14 8 42 0 0,1 1 0 0 0,-1-1-1 0 0,0 0 1 0 0,0 0-1 0 0,0-1 22 0 0,-3 3-7 0 0,0 1-1 0 0,0-1 1 0 0,-1 1-1 0 0,1 0 1 0 0,1-1-1 0 0,-1 1 1 0 0,0 0-1 0 0,0 0 1 0 0,0 1-1 0 0,0-1 1 0 0,1 0-1 0 0,-1 1 1 0 0,0-1-1 0 0,1 1 8 0 0,10-3-31 0 0,2-3-12 0 0,-12 5 34 0 0,1-1-1 0 0,-1 1 1 0 0,0 0-1 0 0,1 0 1 0 0,-1 1 0 0 0,1-1-1 0 0,-1 1 1 0 0,1 0-1 0 0,0-1 10 0 0,91 1-138 0 0,-80 2 100 0 0,-11-1 33 0 0,0 0-1 0 0,0 1 1 0 0,-1-1 0 0 0,1 1-1 0 0,-1 0 1 0 0,1 0 0 0 0,-1 0 0 0 0,0 1-1 0 0,1-1 1 0 0,-1 1 0 0 0,0-1-1 0 0,-1 1 1 0 0,2 1 5 0 0,-2-2-6 0 0,1 0 1 0 0,0 0-1 0 0,0 0 0 0 0,0 0 0 0 0,0 0 0 0 0,1 0 6 0 0,-2-2-3 0 0,0 1-1 0 0,0 0 0 0 0,-1 0 0 0 0,1 0 0 0 0,0 0 0 0 0,0 0 0 0 0,-1 1 0 0 0,1-1 0 0 0,-1 0 0 0 0,1 1 1 0 0,-1-1-1 0 0,1 1 0 0 0,-1 1 4 0 0,8 20-49 0 0,1-2 34 0 0,-8-18 7 0 0,0 0 1 0 0,0 0-1 0 0,-1 0 1 0 0,1 0-1 0 0,-1 1 1 0 0,1-1-1 0 0,0 4 8 0 0,-1 14 10 0 0,0-19-6 0 0,-1-1 0 0 0,0 1 0 0 0,0 0 0 0 0,0-1-1 0 0,1 1 1 0 0,-1-1 0 0 0,1 1 0 0 0,-1-1 0 0 0,1 1 0 0 0,0-1 0 0 0,-1 0 0 0 0,1 1-1 0 0,0-1-3 0 0,6 12 14 0 0,-6-8-3 0 0,0 1 0 0 0,-1-1-1 0 0,0 0 1 0 0,1 0 0 0 0,-2 4-11 0 0,1-2 10 0 0,-2-1 43 0 0,-2-3-28 0 0,3-3-23 0 0,1 1-1 0 0,-1-1 1 0 0,1 1-1 0 0,-1-1 1 0 0,1 1-1 0 0,-1-1 1 0 0,1 1-1 0 0,-1-1 1 0 0,1 1-1 0 0,0 0 1 0 0,-1-1-1 0 0,1 1 1 0 0,0 0-1 0 0,-1-1 1 0 0,1 1-2 0 0,-2 10 27 0 0,1 8 37 0 0,1-17-61 0 0,0-2-60 0 0,0 0-85 0 0,0 3-147 0 0,0-2 83 0 0,0-1 74 0 0,0 0 64 0 0,0 1 53 0 0,0 0 99 0 0,0 0 313 0 0,0 0-334 0 0,0 0-77 0 0,0-1-42 0 0,0 1-44 0 0,0-1-50 0 0,0 1-54 0 0,0-1-84 0 0,0 1-77 0 0,0-1-85 0 0,0 1-93 0 0,0 0-100 0 0,0 0-107 0 0,0-1-114 0 0,0 1-123 0 0,0-1-1187 0 0,0 0-1230 0 0</inkml:trace>
  <inkml:trace contextRef="#ctx0" brushRef="#br0" timeOffset="5015.42">5429 505 7224 0 0,'0'0'209'0'0,"2"0"-5"0"0,8 3-159 0 0,-10-3-46 0 0,0 1 1 0 0,1-1-1 0 0,-1 1 1 0 0,0-1-1 0 0,0 1 1 0 0,1-1-1 0 0,-1 1 1 0 0,0-1-1 0 0,0 1 1 0 0,0 0-1 0 0,0-1 1 0 0,0 1-1 0 0,1-1 1 0 0,-1 1-1 0 0,0 0 1 0 0,0-1-1 0 0,-1 1 1 0 0,2 8 22 0 0,2 1 61 0 0,2-2 118 0 0,-2-3-19 0 0,0 0 39 0 0,-1 1 39 0 0,-2 1 35 0 0,0 1 12 0 0,0-6-205 0 0,0 0-1 0 0,0 0 1 0 0,0 0 0 0 0,0 0 0 0 0,0 1-1 0 0,0-1 1 0 0,1 0 0 0 0,-1 0-1 0 0,1 0 1 0 0,0 1-102 0 0,4 5 272 0 0,1 4 151 0 0,-4 0-85 0 0,-2-5-116 0 0,0-5-148 0 0,0 0 0 0 0,-1 0 0 0 0,1 0 0 0 0,1 0 0 0 0,-1 1 0 0 0,0-1 0 0 0,1 0 0 0 0,-1 0 0 0 0,1 0 0 0 0,0 1-74 0 0,4 5 230 0 0,0 2 95 0 0,-2 4 80 0 0,-3-8-200 0 0,-1-4-142 0 0,1-1-1 0 0,0 1 1 0 0,0 0-1 0 0,0-1 0 0 0,0 1 1 0 0,0 0-1 0 0,1-1 1 0 0,-1 1-1 0 0,0 0 0 0 0,1-1 1 0 0,-1 1-1 0 0,2 1-62 0 0,4 1 297 0 0,-5-4-279 0 0,-1 0 1 0 0,0 1-1 0 0,1-1 0 0 0,-1 0 1 0 0,1 1-1 0 0,-1-1 1 0 0,0 0-1 0 0,1 1 0 0 0,-1-1 1 0 0,0 0-1 0 0,1 1 1 0 0,-1-1-1 0 0,0 0 0 0 0,1 1 1 0 0,-1-1-1 0 0,0 1 1 0 0,0-1-1 0 0,0 1 0 0 0,1-1 1 0 0,-1 1-1 0 0,0-1 1 0 0,0 1-1 0 0,0-1 0 0 0,0 1 1 0 0,0-1-1 0 0,0 1 1 0 0,0-1-1 0 0,0 1 0 0 0,0-1 1 0 0,0 1-1 0 0,0-1 1 0 0,0 1-19 0 0,0 28 842 0 0,2-24-520 0 0,9 6-40 0 0,-10-9-128 0 0,1 0-41 0 0,-1 2 15 0 0,-2 3-28 0 0,0-7-63 0 0,1 3 167 0 0,0-3-20 0 0,0 0-7 0 0,0 0-10 0 0,0 0-40 0 0,0 0-21 0 0,0 0-2 0 0,0 0-5 0 0,0 0-23 0 0,0 0-11 0 0,-2 0-1 0 0,1 0-59 0 0,0 0-1 0 0,1 0 1 0 0,-1 0-1 0 0,0 0 1 0 0,1 0-1 0 0,-1 0 1 0 0,0 0-1 0 0,1 0 0 0 0,-1-1 1 0 0,0 1-1 0 0,1 0 1 0 0,-1 0-1 0 0,1-1 1 0 0,-1 1-1 0 0,0-1-4 0 0,1 0 5 0 0,-1 0 0 0 0,1 0 0 0 0,-1 0-1 0 0,1 0 1 0 0,0 0 0 0 0,-1 0 0 0 0,1 0 0 0 0,0 0-1 0 0,0-1 1 0 0,0 1 0 0 0,-1 0 0 0 0,1 0 0 0 0,1 0-1 0 0,-1 0 1 0 0,0-1 0 0 0,0 0-5 0 0,1-12 67 0 0,-2 1-56 0 0,0 6-14 0 0,1-1 1 0 0,0 0 0 0 0,0 1 0 0 0,0-1 0 0 0,1 0 0 0 0,0 1 0 0 0,1-3 2 0 0,3-1-30 0 0,2-7-48 0 0,-6 2-46 0 0,3 1-18 0 0,8-1-20 0 0,1 0-6 0 0,-8 6 50 0 0,-4 7 92 0 0,0 1 1 0 0,0 0-1 0 0,0 0 0 0 0,1-1 0 0 0,-1 1 0 0 0,1 0 0 0 0,-1 0 0 0 0,1 0 0 0 0,0 0 26 0 0,9-10-140 0 0,13-12 36 0 0,-22 23 96 0 0,-1 0 0 0 0,1 0 1 0 0,-1 0-1 0 0,1 0 0 0 0,0 0 0 0 0,0 0 1 0 0,0 0-1 0 0,-1 0 0 0 0,1 1 0 0 0,0-1 0 0 0,0 1 1 0 0,0 0-1 0 0,0-1 0 0 0,1 1 8 0 0,-2 0-3 0 0,-1 0 0 0 0,1 0 1 0 0,0 0-1 0 0,-1 0 0 0 0,1 0 0 0 0,0 0 0 0 0,-1 0 0 0 0,1 0 1 0 0,0 0-1 0 0,-1-1 0 0 0,1 1 0 0 0,0 0 0 0 0,-1-1 0 0 0,1 1 1 0 0,-1 0-1 0 0,1-1 0 0 0,0 1 0 0 0,-1 0 0 0 0,1-1 1 0 0,-1 1-1 0 0,1-1 0 0 0,-1 1 0 0 0,0-1 0 0 0,1 1 0 0 0,-1-1 1 0 0,1 0 1 0 0,-1 1-1 0 0,0-1-1 0 0,1 1 0 0 0,-1-1 0 0 0,1 0 0 0 0,-1 1 0 0 0,1-1 0 0 0,-1 1 0 0 0,1 0 0 0 0,-1-1 0 0 0,1 1 0 0 0,-1-1 0 0 0,1 1 0 0 0,0 0 0 0 0,-1-1 0 0 0,1 1 0 0 0,0 0 0 0 0,-1 0 0 0 0,1 0 0 0 0,-1-1 0 0 0,1 1 0 0 0,0 0 0 0 0,0 0 0 0 0,-1 0 0 0 0,1 0 0 0 0,0 0 0 0 0,-1 0 3 0 0,11 0-19 0 0,10 0-58 0 0,-19 0 76 0 0,-1 1 0 0 0,1-1-1 0 0,0 0 1 0 0,-1 0-1 0 0,1 1 1 0 0,0-1-1 0 0,-1 1 1 0 0,1-1-1 0 0,-1 1 1 0 0,1 0-1 0 0,-1 0 1 0 0,1-1-1 0 0,-1 1 1 0 0,0 0-1 0 0,1 0 1 0 0,-1 1-1 0 0,0-1 1 0 0,1 1 1 0 0,3 1-47 0 0,2-2 40 0 0,-1 0 7 0 0,10 12 0 0 0,4 4 1 0 0,-14-17 2 0 0,-3 4 5 0 0,2 17 51 0 0,6-11-4 0 0,-6 12-18 0 0,6-12 94 0 0,-11-8-110 0 0,1 1-1 0 0,-1-1 1 0 0,1 1 0 0 0,-1-1 0 0 0,0 1-1 0 0,0-1 1 0 0,0 2-21 0 0,0-4 5 0 0,0 1 1 0 0,0-1-1 0 0,0 0 0 0 0,0 1 1 0 0,0-1-1 0 0,0 0 0 0 0,0 1 0 0 0,0-1 1 0 0,0 0-1 0 0,0 1 0 0 0,0-1 1 0 0,0 0-1 0 0,0 1 0 0 0,0-1 0 0 0,1 0 1 0 0,-1 0-1 0 0,0 1 0 0 0,0-1 0 0 0,0 0 1 0 0,0 1-1 0 0,1-1 0 0 0,-1 0 1 0 0,0 0-1 0 0,0 1 0 0 0,1-1 0 0 0,-1 0-5 0 0,10 10 139 0 0,-7-6-9 0 0,-2-1-58 0 0,-2 6-16 0 0,1-6-13 0 0,0 1-27 0 0,0 0 42 0 0,0 12 231 0 0,0-11-221 0 0,0-3 53 0 0,0 1-1 0 0,0-2-40 0 0,0 0-48 0 0,0 0-54 0 0,0 1-107 0 0,0-1 149 0 0,0 1 64 0 0,0-1 61 0 0,0 0 82 0 0,0 1 96 0 0,0-1 109 0 0,3-1-272 0 0,-3 0-159 0 0,1 0 0 0 0,-1 0 0 0 0,1 0 0 0 0,0 0 0 0 0,-1-1 1 0 0,1 1-1 0 0,-1 0 0 0 0,1 0 0 0 0,0-1 0 0 0,-1 1 0 0 0,1 0 0 0 0,-1-1 0 0 0,1 1 0 0 0,-1-1 0 0 0,0 1 0 0 0,1 0 0 0 0,-1-1 0 0 0,1 1 0 0 0,-1-1 0 0 0,0 1 0 0 0,1-1 0 0 0,-1 0 0 0 0,0 1 0 0 0,1-1 0 0 0,-1 1 0 0 0,0-1 0 0 0,0 1 0 0 0,0-1 0 0 0,0 0 0 0 0,1 1 0 0 0,-1-1 0 0 0,0 0 0 0 0,0 1-1 0 0,1-32-2 0 0,-2 28 4 0 0,1-1 0 0 0,0 0 1 0 0,1 1-1 0 0,-1-1 0 0 0,1-2-2 0 0,15-30 53 0 0,-14 32-53 0 0,0-1 0 0 0,0 0 0 0 0,0 0 0 0 0,0 0 0 0 0,1 0 0 0 0,0 0 0 0 0,0 1 0 0 0,1 0 0 0 0,2-4 0 0 0,12-14-38 0 0,-7 9-56 0 0,-3 7-1 0 0,2 1-47 0 0,6-6-81 0 0,-2-3 71 0 0,8-8 16 0 0,-20 22 131 0 0,-1-1-1 0 0,1 1 0 0 0,-1 0 1 0 0,1 0-1 0 0,0 1 0 0 0,-1-1 0 0 0,1 0 1 0 0,0 0-1 0 0,0 1 0 0 0,0-1 1 0 0,-1 1-1 0 0,1 0 0 0 0,0-1 0 0 0,1 1 6 0 0,-1 0-1 0 0,0 0 0 0 0,-1 0 0 0 0,1 0 0 0 0,0-1 0 0 0,-1 1 0 0 0,1-1 0 0 0,-1 1 0 0 0,1-1-1 0 0,-1 1 1 0 0,1-1 0 0 0,-1 0 0 0 0,1 0 0 0 0,-1 0 0 0 0,1 0 1 0 0,6-4-1 0 0,8 2 1 0 0,-1 6 0 0 0,-11 0-5 0 0,0-1 0 0 0,-1 1 0 0 0,1 0-1 0 0,-1 0 1 0 0,0 1 0 0 0,1-1 5 0 0,3 5-22 0 0,16 16-19 0 0,-20-21 29 0 0,3-1 1 0 0,-2 0 5 0 0,-3-1 6 0 0,0-1 0 0 0,-1 0 0 0 0,1 0-1 0 0,0 1 1 0 0,-1-1 0 0 0,1 0 0 0 0,-1 1 0 0 0,1-1-1 0 0,0 1 1 0 0,-1-1 0 0 0,1 1 0 0 0,-1-1 0 0 0,0 1 0 0 0,1-1-1 0 0,-1 1 1 0 0,1-1 0 0 0,-1 1 0 0 0,0-1 0 0 0,1 1-1 0 0,-1 0 1 0 0,0-1 0 0 0,1 1 0 0 0,1 4-1 0 0,8 14 12 0 0,-7-9 7 0 0,-3-9-17 0 0,-1 0 1 0 0,1-1-1 0 0,0 1 1 0 0,0 0-1 0 0,0 0 0 0 0,1-1 1 0 0,-1 1-1 0 0,0 0 1 0 0,0-1-1 0 0,0 1 1 0 0,0-1-1 0 0,1 1 0 0 0,-1 0 1 0 0,0-1-1 0 0,0 1 1 0 0,1 0-1 0 0,-1-1 1 0 0,1 1-1 0 0,-1-1 0 0 0,0 1 1 0 0,1-1-1 0 0,-1 1 1 0 0,1-1-1 0 0,-1 0 1 0 0,1 1-1 0 0,-1-1 1 0 0,1 1-1 0 0,0-1 0 0 0,-1 0 1 0 0,1 1-1 0 0,-1-1 1 0 0,1 0-1 0 0,0 0 1 0 0,-1 0-1 0 0,1 1 0 0 0,0-1-1 0 0,-1 0 2 0 0,0 0-1 0 0,1 0 0 0 0,-1 0 0 0 0,0 0 0 0 0,0 0 1 0 0,0 0-1 0 0,0 0 0 0 0,0 0 0 0 0,1 0 0 0 0,-1 0 0 0 0,0 0 1 0 0,0 0-1 0 0,0 0 0 0 0,0 0 0 0 0,0 0 0 0 0,0 0 1 0 0,1 0-1 0 0,-1 0 0 0 0,0 1 0 0 0,0-1 0 0 0,0 0 1 0 0,0 0-1 0 0,0 0 0 0 0,0 0 0 0 0,0 0 0 0 0,0 0 0 0 0,0 0 1 0 0,0 1-1 0 0,0-1 0 0 0,1 0 0 0 0,-1 0 0 0 0,0 0 1 0 0,0 0-1 0 0,0 0 0 0 0,0 0 0 0 0,0 1 0 0 0,0-1 0 0 0,0 0 1 0 0,0 0-1 0 0,0 0 0 0 0,0 0 0 0 0,0 0 0 0 0,0 1 1 0 0,0-1-1 0 0,0 0 0 0 0,-1 0 0 0 0,1 0 0 0 0,0 0 1 0 0,0 0-1 0 0,0 0 0 0 0,0 1 0 0 0,0-1 0 0 0,0 0 0 0 0,0 0-1 0 0,0 7 12 0 0,0 3 3 0 0,0 4 61 0 0,0-5-48 0 0,0 7 65 0 0,0 4 81 0 0,0-9-152 0 0,0-9 8 0 0,0-2-121 0 0,0 0-70 0 0,0 0 58 0 0,0 0 29 0 0,0 0-35 0 0,0 0-13 0 0,0 0-35 0 0,0 0-40 0 0,0 0-44 0 0,0 0-48 0 0,0 0-45 0 0,0 0-41 0 0,0 0-38 0 0,0 0-268 0 0,0 0-62 0 0,0 0-49 0 0,0 0-35 0 0,0 0-1483 0 0,0 0-1312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04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7968 0 0,'0'0'233'0'0,"0"0"-64"0"0,0 0-25 0 0,0 0 38 0 0,0 0 138 0 0,0 0 258 0 0,0 0 20 0 0,0 0-250 0 0,0 0-148 0 0,0 0-45 0 0,0 0 19 0 0,0 0 58 0 0,0 0-21 0 0,3 0-27 0 0,7 0-115 0 0,6 0-40 0 0,-14 0-39 0 0,-2 0-67 0 0,0 0-69 0 0,0 0-103 0 0,0 0-121 0 0,1 0-108 0 0,-1 0 61 0 0,0 0-40 0 0,2 0-545 0 0,2 0-434 0 0,5 0-820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51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5120 0 0,'0'0'116'0'0,"0"0"17"0"0,0 0 10 0 0,3 2-23 0 0,-1 0-68 0 0,1 1-52 0 0,2 4-77 0 0,-4-4 91 0 0,0 1 40 0 0,0 0 50 0 0,-1 2 63 0 0,0 0 76 0 0,0-4-159 0 0,0 1 0 0 0,0-1 0 0 0,0 1 0 0 0,1-1 0 0 0,-1 1 0 0 0,1-1 0 0 0,0 2-84 0 0,5 1 381 0 0,-2-3-154 0 0,-1 2 78 0 0,1 3-56 0 0,0 2-6 0 0,1 3 51 0 0,0 14 164 0 0,2-10-95 0 0,-3-7-121 0 0,1 3 43 0 0,0 1-21 0 0,1-1 0 0 0,0 0 0 0 0,6 9-264 0 0,-2-2 326 0 0,-5-3-71 0 0,-2-4-100 0 0,8 9 63 0 0,-6 8-55 0 0,0-13-104 0 0,1 0 51 0 0,3 3 73 0 0,5 8 142 0 0,-6-10-103 0 0,-7-14-45 0 0,0 0-104 0 0,0 7-104 0 0,-1-8 58 0 0,0 0 40 0 0,0 0 57 0 0,0 0 70 0 0,0-1 82 0 0,0 1 98 0 0,0-2-103 0 0,0 1 40 0 0,0-1 45 0 0,0 1 46 0 0,0-2-396 0 0,0 1 0 0 0,0-1 0 0 0,0 1-1 0 0,0-1 1 0 0,0 0 0 0 0,-1 1 0 0 0,1-1 0 0 0,0 1 0 0 0,0-1 0 0 0,0 1 0 0 0,-1-1-1 0 0,1 1 1 0 0,0-1 0 0 0,-1 1 0 0 0,1-1 0 0 0,0 1 0 0 0,-1-1 0 0 0,1 1 0 0 0,-1-1-1 0 0,1 1 1 0 0,0 0 0 0 0,-1-1 0 0 0,1 1 0 0 0,-1-1-6 0 0,0 1 4 0 0,0 0 0 0 0,1-1 0 0 0,-1 1 0 0 0,1-1 0 0 0,-1 1 0 0 0,1-1 0 0 0,-1 1 0 0 0,1-1 0 0 0,-1 0 1 0 0,1 1-1 0 0,-1-1 0 0 0,1 1 0 0 0,0-1 0 0 0,-1 0 0 0 0,1 0 0 0 0,0 1 0 0 0,0-1 0 0 0,-1 0 0 0 0,1 1 0 0 0,0-1 0 0 0,0 0 0 0 0,0 0 0 0 0,0 1 0 0 0,0-1 1 0 0,0 0-5 0 0,0-1 5 0 0,0 0 0 0 0,0 1 0 0 0,-1-1 0 0 0,1 0 0 0 0,0 0 0 0 0,-1 1 0 0 0,0-1 0 0 0,1 0 0 0 0,-1 1 0 0 0,0-1 0 0 0,0 0 0 0 0,0 1 0 0 0,0-1-5 0 0,0 1 5 0 0,0-1 0 0 0,0 1 0 0 0,0-1 0 0 0,1 0 0 0 0,-1 1 0 0 0,0-1 0 0 0,1 0 0 0 0,-1 1 0 0 0,1-1 0 0 0,0 0 0 0 0,0 0 0 0 0,-1 1 0 0 0,1-1-5 0 0,0-62 94 0 0,0 61-94 0 0,1 0 0 0 0,-1 0 0 0 0,1-1 1 0 0,-1 1-1 0 0,1 0 0 0 0,0 0 0 0 0,0 0 0 0 0,1-1 1 0 0,0-1-1 0 0,2-5 8 0 0,7-24 46 0 0,-1-1-54 0 0,-3 22 1 0 0,0 0 0 0 0,0 0 0 0 0,9-10-1 0 0,-8 12 10 0 0,-4 6 1 0 0,-1 1 0 0 0,1 0 0 0 0,0 0 0 0 0,0 0 0 0 0,0 0 0 0 0,1 1-1 0 0,-1 0 1 0 0,2-1-11 0 0,17-14 46 0 0,-2-5-32 0 0,-2 14-14 0 0,-15 8 0 0 0,1-1 0 0 0,-1 1 0 0 0,0-1 0 0 0,0 0 0 0 0,3-2 0 0 0,0-1 34 0 0,0 1-46 0 0,0-1-42 0 0,0 1-34 0 0,11-4-227 0 0,-15 6 230 0 0,0 1 1 0 0,1 0-1 0 0,-1 1 1 0 0,0-1-1 0 0,1 1 0 0 0,-1-1 1 0 0,2 1 84 0 0,0 0-108 0 0,-3 0 5 0 0,1 0-34 0 0,0 0-122 0 0,0 0-73 0 0,0 0-77 0 0,0 0-77 0 0,0 0-79 0 0,0-1-83 0 0,0 1-83 0 0,0-2-86 0 0,3-2-921 0 0,4-5-974 0 0</inkml:trace>
  <inkml:trace contextRef="#ctx0" brushRef="#br0" timeOffset="375.47">631 205 6880 0 0,'0'0'157'0'0,"0"0"23"0"0,0 0 11 0 0,3 3-31 0 0,6 3-109 0 0,7-1-91 0 0,-7-3 57 0 0,0-2 82 0 0,-2 0 32 0 0,0 0 67 0 0,-4 0-90 0 0,8 0 271 0 0,14 0 579 0 0,-16 0-647 0 0,0 0-25 0 0,1 0-71 0 0,1-2 27 0 0,-1-3-53 0 0,3-1 11 0 0,13 1 97 0 0,-13-2-118 0 0,-11 6-152 0 0,-1 0 0 0 0,0 1-1 0 0,1-1 1 0 0,-1 0 0 0 0,1 1 0 0 0,-1-1-1 0 0,1 1 1 0 0,-1-1 0 0 0,1 1-1 0 0,-1 0 1 0 0,1 0 0 0 0,0 0 0 0 0,-1-1-27 0 0,15 0 226 0 0,2-6-51 0 0,-7 2-87 0 0,8-3 54 0 0,-2-1-36 0 0,5-3-8 0 0,-20 11-91 0 0,0 0 0 0 0,1 1-1 0 0,-1-1 1 0 0,0 0 0 0 0,0 1 0 0 0,0 0 0 0 0,1-1 0 0 0,0 1-7 0 0,2-2 43 0 0,6-9-22 0 0,-9 8 33 0 0,1 1-1 0 0,7-9-32 0 0,-6 5 28 0 0,-5-3-39 0 0,1 8-5 0 0,0-1 49 0 0,-3-1-1 0 0,-10-7-42 0 0,0 4-11 0 0,9 0 0 0 0,3 5 0 0 0,1 1 0 0 0,0 0 0 0 0,0-1 0 0 0,-1 1 0 0 0,1-1 0 0 0,0 1 0 0 0,0 0 0 0 0,-1-1 0 0 0,1 1 0 0 0,-1-1 0 0 0,1 1 0 0 0,0 0 0 0 0,-1 0 0 0 0,1-1 0 0 0,-1 1 0 0 0,1 0 0 0 0,-1 0 0 0 0,1-1 0 0 0,0 1 0 0 0,-1 0 0 0 0,1 0 0 0 0,-1 0 0 0 0,1 0 0 0 0,-1 0 0 0 0,1 0 0 0 0,-1 0 0 0 0,1 0 0 0 0,-1 0 0 0 0,1 0 0 0 0,-1 0 0 0 0,1 0 0 0 0,-1 0 0 0 0,-1 0 0 0 0,0 0 0 0 0,1 1 0 0 0,-1-1 0 0 0,0 0 0 0 0,1 1 0 0 0,-1-1 0 0 0,1 1 0 0 0,-1-1 0 0 0,0 1 0 0 0,1 0 0 0 0,0 0 0 0 0,-1-1 0 0 0,1 1 0 0 0,-1 1 0 0 0,-6 2 0 0 0,-16 7-2 0 0,13-6-19 0 0,-1 0-40 0 0,-7 6-7 0 0,6-8 36 0 0,11-2 30 0 0,0-1-1 0 0,-1 0 1 0 0,1 1 0 0 0,0 0 0 0 0,0 0-1 0 0,0 0 1 0 0,-1 0 0 0 0,1 0-1 0 0,0 0 1 0 0,0 0 0 0 0,0 1-1 0 0,0-1 1 0 0,1 1 0 0 0,-1-1 2 0 0,-11 12 0 0 0,8-9 0 0 0,0 0 0 0 0,0 1 0 0 0,1 0 0 0 0,0-1 0 0 0,0 2 0 0 0,-1 1 0 0 0,0 2 6 0 0,-8 16 72 0 0,1 0-15 0 0,4-7 27 0 0,-1-3 75 0 0,6-12 8 0 0,2 1-76 0 0,1 0-47 0 0,1 1-24 0 0,-1-3 34 0 0,0 10 85 0 0,-1 3-84 0 0,1-13-62 0 0,0 0 0 0 0,0 0 0 0 0,0 0-1 0 0,1 0 1 0 0,-1 0 0 0 0,0 0 0 0 0,1 0 0 0 0,0 0 0 0 0,0 0 1 0 0,2 5-13 0 0,-2-3 8 0 0,1 0 1 0 0,0-1-1 0 0,-1 1 0 0 0,1-1 0 0 0,1 0 1 0 0,-1 0-1 0 0,0 0 0 0 0,1 0 0 0 0,-1 0 1 0 0,4 2 4 0 0,4 0 8 0 0,-8-4 1 0 0,1 0 0 0 0,-1 0 1 0 0,0 0-1 0 0,0 1 0 0 0,0-1 1 0 0,0 0-1 0 0,0 1 0 0 0,0 0 1 0 0,0 0-10 0 0,0-1 7 0 0,-1 1 1 0 0,1-1-1 0 0,0 0 1 0 0,0 1-1 0 0,0-1 1 0 0,0 0 0 0 0,0 0-1 0 0,1 1-7 0 0,0-1 5 0 0,0-1-1 0 0,0 1 1 0 0,0 0-1 0 0,0-1 1 0 0,0 0-1 0 0,0 0 1 0 0,3 0-5 0 0,-4 0 5 0 0,-1 0 1 0 0,1 0-1 0 0,0 1 1 0 0,-1-1-1 0 0,1 0 1 0 0,0 1-1 0 0,-1-1 1 0 0,1 1-1 0 0,-1-1 0 0 0,1 1 1 0 0,0 0-1 0 0,-1-1 1 0 0,0 1-1 0 0,1 0-5 0 0,11 6 20 0 0,-9-6-7 0 0,1 0 0 0 0,0 0 0 0 0,-1-1 0 0 0,1 1 0 0 0,2-1-13 0 0,29-1-7 0 0,-10 0-55 0 0,-15 1-7 0 0,-7 0 2 0 0,-1 0-38 0 0,0 0-19 0 0,0 0-38 0 0,-1 0-44 0 0,1 0-49 0 0,-1 0-54 0 0,0 0-50 0 0,0 0-44 0 0,0 0-39 0 0,0 0-131 0 0,0 0-38 0 0,1 0-159 0 0,0 0-427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49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7584 0 0,'0'0'222'0'0,"0"2"-15"0"0,0 13-81 0 0,0 21 29 0 0,0-24-66 0 0,0 0 54 0 0,0-4 4 0 0,0 1 44 0 0,0-1 53 0 0,0 0 60 0 0,0-7-290 0 0,0-1 1 0 0,0 1-1 0 0,0-1 1 0 0,0 1-1 0 0,0-1 1 0 0,0 1 0 0 0,0-1-1 0 0,0 1 1 0 0,0-1-1 0 0,0 1 1 0 0,0-1-1 0 0,0 0 1 0 0,0 1-1 0 0,0-1 1 0 0,1 1 0 0 0,-1-1-1 0 0,0 1 1 0 0,0-1-1 0 0,0 1 1 0 0,1-1-1 0 0,-1 0 1 0 0,0 1-1 0 0,1-1 1 0 0,-1 1 0 0 0,0-1-1 0 0,1 0 1 0 0,-1 1-1 0 0,1-1 1 0 0,-1 0-1 0 0,0 0 1 0 0,1 1-1 0 0,0-1-14 0 0,5 4 236 0 0,1 7 114 0 0,0 3-78 0 0,-5-10-170 0 0,-1-2-60 0 0,-1 0-1 0 0,1 0 1 0 0,-1 0 0 0 0,1 0 0 0 0,-1-1-1 0 0,0 1 1 0 0,0 0 0 0 0,0 0 0 0 0,0 0-1 0 0,0 0 1 0 0,0 1-42 0 0,-1-1 39 0 0,1 0 0 0 0,0 0 1 0 0,0 0-1 0 0,0 0 0 0 0,0 0 0 0 0,1-1 1 0 0,-1 1-1 0 0,0 0 0 0 0,1 0 0 0 0,-1 0 1 0 0,1 1-40 0 0,10 10 273 0 0,-8-9-70 0 0,-2 0-107 0 0,-2 3-26 0 0,0-6-42 0 0,1 1 150 0 0,0-2 7 0 0,0 0 40 0 0,0 0 21 0 0,0 0 2 0 0,0 0-16 0 0,0 0-68 0 0,0 3-32 0 0,0 7-4 0 0,0-7-6 0 0,0-3-20 0 0,0 0-8 0 0,0 0-4 0 0,0-3-6 0 0,0-1-56 0 0,0 2-23 0 0,0 0 1 0 0,0-1 0 0 0,0 1-1 0 0,0 0 1 0 0,0-1-1 0 0,1 1 1 0 0,-1 0 0 0 0,1-1-1 0 0,0-1-5 0 0,4-4 21 0 0,-4 7-18 0 0,0 0 1 0 0,0-1-1 0 0,0 1 0 0 0,-1-1 0 0 0,1 1 0 0 0,0-1 0 0 0,-1 1 0 0 0,1-1 0 0 0,-1 0 0 0 0,1 1 0 0 0,-1-1 0 0 0,0 1 0 0 0,0-1 0 0 0,0 0-3 0 0,-1-14 40 0 0,1 11-31 0 0,-1 1-1 0 0,1 0 1 0 0,0-1-1 0 0,0 1 1 0 0,1 0 0 0 0,-1-1-1 0 0,1 1 1 0 0,0 0 0 0 0,1-4-9 0 0,2 0 0 0 0,8-18 0 0 0,-10 19 0 0 0,8-22 0 0 0,-10 27 0 0 0,1 1 0 0 0,0-1 0 0 0,0 0 0 0 0,0 0 0 0 0,0 1 0 0 0,0-1 0 0 0,0 0 0 0 0,1 1 0 0 0,-1-1 0 0 0,0 1 0 0 0,1 0 0 0 0,-1-1 0 0 0,2 1 0 0 0,7-4 0 0 0,-8 5 0 0 0,-1 0 0 0 0,0-1 0 0 0,0 1 0 0 0,0-1 0 0 0,0 1 0 0 0,0-1 0 0 0,0 1 0 0 0,0-1 0 0 0,0 0 0 0 0,0 0 0 0 0,0 1 0 0 0,0-1 0 0 0,0 0 0 0 0,-1 0 0 0 0,1 0 0 0 0,0 0 0 0 0,-1 0 0 0 0,1-1 0 0 0,2-3-1 0 0,-3 5 1 0 0,0-1 0 0 0,1 0-1 0 0,-1 1 1 0 0,0-1 0 0 0,1 1 0 0 0,-1-1-1 0 0,0 0 1 0 0,1 1 0 0 0,-1-1 0 0 0,1 1 0 0 0,-1-1-1 0 0,1 1 1 0 0,-1-1 0 0 0,1 1 0 0 0,-1 0 0 0 0,1-1-1 0 0,-1 1 1 0 0,1 0 0 0 0,0-1 0 0 0,-1 1-1 0 0,1 0 1 0 0,0-1 0 0 0,4-1-6 0 0,11-9-42 0 0,-1 9 36 0 0,-13 2 12 0 0,0 0 0 0 0,-1 0 0 0 0,1 0 0 0 0,0 1 0 0 0,-1-1 0 0 0,1 1 0 0 0,0-1 0 0 0,-1 1 0 0 0,1 0 0 0 0,-1-1 0 0 0,1 1 0 0 0,-1 0 0 0 0,0 0 0 0 0,1 0 0 0 0,6 4 0 0 0,24 11-16 0 0,-28-14-3 0 0,-3-2 16 0 0,0 1-1 0 0,-1-1 1 0 0,1 0 0 0 0,0 0 0 0 0,-1 1 0 0 0,1-1 0 0 0,-1 1 0 0 0,1-1-1 0 0,0 0 1 0 0,-1 1 0 0 0,1-1 0 0 0,-1 1 0 0 0,1-1 0 0 0,-1 1 0 0 0,0 0-1 0 0,1-1 1 0 0,-1 1 0 0 0,0-1 0 0 0,1 1 0 0 0,-1 0 0 0 0,0-1-1 0 0,1 1 4 0 0,1 4-5 0 0,0-1-5 0 0,1-1-1 0 0,-1 0 1 0 0,1 0-1 0 0,0 0 1 0 0,-1 0-1 0 0,4 2 11 0 0,-3-3 0 0 0,0 1-1 0 0,0 0 1 0 0,0 0-1 0 0,-1 0 0 0 0,1 0 1 0 0,1 4 0 0 0,1 3 0 0 0,-4-8 0 0 0,0 1 0 0 0,0-1 0 0 0,0 0 0 0 0,0 0 0 0 0,1 0 0 0 0,-1 0 0 0 0,1 0 0 0 0,0 0 0 0 0,-1 0 0 0 0,7 5 0 0 0,-4-4 9 0 0,-1 1-1 0 0,0-1 1 0 0,0 0 0 0 0,0 1 0 0 0,0 0 0 0 0,-1 0-9 0 0,1 1 6 0 0,-3-5-6 0 0,0 1 0 0 0,0 0 0 0 0,1-1 1 0 0,-1 1-1 0 0,0-1 0 0 0,1 1 0 0 0,-1 0 0 0 0,1-1 1 0 0,-1 1-1 0 0,0-1 0 0 0,1 1 0 0 0,-1-1 0 0 0,1 1 0 0 0,0-1 1 0 0,-1 0-1 0 0,1 1 0 0 0,-1-1 0 0 0,1 0 0 0 0,0 1 1 0 0,-1-1-1 0 0,1 0 0 0 0,0 1 0 0 0,4 1 1 0 0,-4-1-1 0 0,1 0 0 0 0,-1 0 0 0 0,0 0 0 0 0,1 0 0 0 0,-1 0 0 0 0,0 0 0 0 0,0 1 0 0 0,1-1 0 0 0,-1 0 0 0 0,0 1 0 0 0,-1-1 0 0 0,1 1 0 0 0,0-1 0 0 0,0 1 0 0 0,0-1 0 0 0,-1 1 0 0 0,1 0 0 0 0,-1-1 0 0 0,0 1 0 0 0,15 31 0 0 0,-5-19 10 0 0,-7-12 46 0 0,-3-2 19 0 0,0 0-6 0 0,0 0 7 0 0,0 0-2 0 0,0 0-2 0 0,-6 0 54 0 0,-1 0-19 0 0,7 0-104 0 0,0 0 0 0 0,0 0 0 0 0,0 0 0 0 0,0 0 0 0 0,-1 0 0 0 0,1 0-1 0 0,0 0 1 0 0,0 0 0 0 0,0 1 0 0 0,0-1 0 0 0,0 0 0 0 0,0 0 0 0 0,0-1 0 0 0,0 1 0 0 0,0 0 0 0 0,0 0 0 0 0,-1 0 0 0 0,1 0 0 0 0,0 0 0 0 0,0 0 0 0 0,0 0 0 0 0,0 0 0 0 0,0 0 0 0 0,0 0 0 0 0,0 0-1 0 0,0 0 1 0 0,0 0 0 0 0,0 0 0 0 0,0 0 0 0 0,0 0 0 0 0,0 0 0 0 0,-1 0 0 0 0,1 0 0 0 0,0 0 0 0 0,0 0 0 0 0,0-1 0 0 0,0 1 0 0 0,0 0 0 0 0,0 0 0 0 0,0 0 0 0 0,0 0 0 0 0,0 0 0 0 0,0 0 0 0 0,0 0-1 0 0,0 0 1 0 0,0 0 0 0 0,0 0 0 0 0,0-1 0 0 0,0 1 0 0 0,0 0 0 0 0,0 0 0 0 0,0 0 0 0 0,0 0 0 0 0,0 0 0 0 0,0 0 0 0 0,0 0 0 0 0,0 0-3 0 0,0-4 59 0 0,0-11 115 0 0,-2 7-86 0 0,-5 4-60 0 0,7 4-28 0 0,-1-1 0 0 0,1 1 0 0 0,-1 0 0 0 0,1 0 0 0 0,0-1 0 0 0,-1 1 1 0 0,1 0-1 0 0,-1-1 0 0 0,1 1 0 0 0,0 0 0 0 0,-1-1 0 0 0,1 1 0 0 0,0-1 0 0 0,0 1 0 0 0,-1 0 0 0 0,1-1 0 0 0,0 1 0 0 0,0-1 0 0 0,0 1 0 0 0,-1-1 0 0 0,1 1 0 0 0,0-1 0 0 0,0 1 0 0 0,0-1 0 0 0,0 1 0 0 0,0-1 0 0 0,0 1 0 0 0,0-1 0 0 0,0 1 0 0 0,0-1 0 0 0,0 1 0 0 0,1-1 1 0 0,-2-6-1 0 0,1 5 0 0 0,0 0 0 0 0,0-1 0 0 0,0 1 0 0 0,0 0 0 0 0,0 0 0 0 0,1 0 0 0 0,-1 0 0 0 0,1 0 0 0 0,-1-1 0 0 0,1 0 0 0 0,4-5 0 0 0,-4 7 0 0 0,0 0 0 0 0,0-1 0 0 0,0 1 0 0 0,-1-1 0 0 0,1 1 0 0 0,0-1 0 0 0,-1 1 0 0 0,1-1 0 0 0,-1 0 0 0 0,1 1 0 0 0,-1-1 0 0 0,0 0 0 0 0,0 1 0 0 0,0-1 0 0 0,2-8 36 0 0,1 2-54 0 0,9-6-133 0 0,0-1-127 0 0,-9 10 213 0 0,-3 4 49 0 0,0 0-1 0 0,0 1 1 0 0,1-1 0 0 0,-1 0 0 0 0,0 1 0 0 0,1-1-1 0 0,-1 1 1 0 0,0-1 0 0 0,1 0 0 0 0,-1 1-1 0 0,1-1 1 0 0,-1 1 0 0 0,1 0 0 0 0,-1-1 0 0 0,1 1-1 0 0,0-1 1 0 0,-1 1 0 0 0,1 0 0 0 0,-1-1-1 0 0,1 1 1 0 0,0 0 0 0 0,0 0 16 0 0,4-3-45 0 0,-1 0-1 0 0,1-1 51 0 0,12-12 132 0 0,-14 13-115 0 0,3-1 55 0 0,3 5-80 0 0,-6-1 9 0 0,6 0-6 0 0,-7 0 0 0 0,1-1 0 0 0,0 1 0 0 0,0 0 0 0 0,0 0 0 0 0,0 0 0 0 0,-1 1 0 0 0,1-1 0 0 0,0 1 0 0 0,0-1 0 0 0,-1 1 0 0 0,1 0 0 0 0,0 0 0 0 0,-1 0 0 0 0,1 1 0 0 0,-1-1 0 0 0,1 1 0 0 0,-1-1 0 0 0,0 1 0 0 0,2 1 0 0 0,7 8-21 0 0,11 12-56 0 0,-8-12 87 0 0,-3-7-10 0 0,-10-3 0 0 0,1-1 0 0 0,-1 0 0 0 0,0 1 0 0 0,0-1 0 0 0,0 1 0 0 0,0-1 0 0 0,0 1 0 0 0,0 0 0 0 0,0-1 0 0 0,0 1 0 0 0,0 0 0 0 0,0 0 0 0 0,-1 0 0 0 0,1-1 0 0 0,0 1 0 0 0,0 0 0 0 0,-1 0 0 0 0,1 1 0 0 0,2 3 0 0 0,-3-4 0 0 0,0-1 0 0 0,0 1 0 0 0,1 0 0 0 0,-1-1 0 0 0,0 1 0 0 0,1-1 0 0 0,-1 1 0 0 0,1 0 0 0 0,-1-1 0 0 0,0 1 0 0 0,1-1 0 0 0,-1 1 0 0 0,1-1 0 0 0,0 0 0 0 0,-1 1 0 0 0,1-1 0 0 0,-1 1 0 0 0,1-1 0 0 0,0 0 0 0 0,-1 0 0 0 0,1 1 0 0 0,0-1 0 0 0,4 2 0 0 0,-4-1 0 0 0,0 0 0 0 0,1 1 0 0 0,-1-1 0 0 0,0 0 0 0 0,0 0 0 0 0,1 0 0 0 0,-1 1 0 0 0,0-1 0 0 0,-1 1 0 0 0,1-1 0 0 0,0 1 0 0 0,0-1 0 0 0,0 1 0 0 0,0 0 0 0 0,-1 0 0 0 0,1 0 0 0 0,-1-1 0 0 0,1 1 0 0 0,0-1 0 0 0,0 1 0 0 0,0-1 0 0 0,0 1 0 0 0,0-1 0 0 0,0 0 0 0 0,0 0 0 0 0,0 1 0 0 0,1-1 0 0 0,-1 0 0 0 0,1 1 0 0 0,11 3 0 0 0,-7 5 0 0 0,4-4 0 0 0,-5 4 0 0 0,6-5 0 0 0,-9-1-9 0 0,-2 4 36 0 0,0-7-22 0 0,0 1 0 0 0,0 0 0 0 0,0 0 0 0 0,1-1 0 0 0,-1 1 1 0 0,0 0-1 0 0,1-1 0 0 0,-1 1 0 0 0,1 0-5 0 0,10 11-16 0 0,-9-9-130 0 0,-1-1 47 0 0,-1 6-85 0 0,-1-6 71 0 0,1 10-404 0 0,0-10-24 0 0</inkml:trace>
  <inkml:trace contextRef="#ctx0" brushRef="#br0" timeOffset="449.79">1232 80 6296 0 0,'0'0'184'0'0,"0"0"45"0"0,0 0 64 0 0,0 0 26 0 0,0 0 8 0 0,0 0-14 0 0,0 0-61 0 0,-3 0-27 0 0,-2 0-94 0 0,-20-1 374 0 0,18 2-389 0 0,2 1-74 0 0,0 9 134 0 0,-24 5 226 0 0,18-12-242 0 0,9-3-125 0 0,0 0 1 0 0,0 0-1 0 0,-1 1 0 0 0,1-1 1 0 0,0 0-1 0 0,0 1 0 0 0,0-1 0 0 0,0 1 1 0 0,0 0-36 0 0,-14 15 265 0 0,-1 0 45 0 0,-29 28 567 0 0,37-32-726 0 0,3 6-1 0 0,-1-1-16 0 0,-2-5-13 0 0,6-10-71 0 0,0 1 0 0 0,0 0 0 0 0,1 0 0 0 0,0 0 0 0 0,-2 3-50 0 0,-8 12 172 0 0,9-17-50 0 0,3-2-1 0 0,0 0 7 0 0,0 0 7 0 0,0 0 1 0 0,0 0 5 0 0,3 3 23 0 0,-2-2-148 0 0,0-1-1 0 0,0 1 1 0 0,0 0 0 0 0,0-1-1 0 0,1 1 1 0 0,-1-1 0 0 0,0 0 0 0 0,0 1-1 0 0,0-1 1 0 0,1 0 0 0 0,-1 0-1 0 0,0 1 1 0 0,0-1 0 0 0,1 0-1 0 0,-1 0 1 0 0,0-1 0 0 0,1 1 0 0 0,-1 0-1 0 0,0 0 1 0 0,0 0 0 0 0,0-1-1 0 0,1 1 1 0 0,-1-1 0 0 0,1 0-16 0 0,3 0 60 0 0,-1 0 0 0 0,1 0 0 0 0,0 0 0 0 0,0 1 0 0 0,0-1-60 0 0,2 2 67 0 0,-4-1-44 0 0,-1 0-1 0 0,0 0 0 0 0,0 0 0 0 0,0 0 1 0 0,0 0-1 0 0,1-1 0 0 0,-1 1 0 0 0,0-1 0 0 0,0 1 1 0 0,1-1-23 0 0,15-10 120 0 0,-5 8-100 0 0,-10 3-20 0 0,-1-1 1 0 0,0 1-1 0 0,1-1 0 0 0,-1 0 0 0 0,0 1 1 0 0,0-1-1 0 0,0 0 0 0 0,0 0 0 0 0,0-1 1 0 0,0 1-1 0 0,0 0 0 0 0,0-1 0 0 0,0 1 1 0 0,0-1-1 0 0,1-1 0 0 0,0 1 0 0 0,1 0 0 0 0,-1 0 0 0 0,0 0 0 0 0,1 0 0 0 0,0 0 0 0 0,-1 1 0 0 0,5-2 0 0 0,-5 3 0 0 0,-1-1 0 0 0,1 0 0 0 0,0 0 0 0 0,-1 0 0 0 0,1-1 0 0 0,-1 1 0 0 0,1 0 0 0 0,-1-1 0 0 0,1 0 0 0 0,-1 1 0 0 0,0-1 0 0 0,0 0 0 0 0,0 0 0 0 0,0 0 0 0 0,0-1 0 0 0,0 1 0 0 0,-1-1 0 0 0,4-7 0 0 0,-5 8 0 0 0,1 1 0 0 0,-1 0 0 0 0,0 0 0 0 0,1 0 0 0 0,-1 0 0 0 0,1 0 0 0 0,0 0 0 0 0,-1 0 0 0 0,1 0 0 0 0,0 0 0 0 0,-1 0 0 0 0,1 0 0 0 0,0 0 0 0 0,0 1 0 0 0,0-1 0 0 0,0 0 0 0 0,0 1 0 0 0,1-1 0 0 0,5-3 2 0 0,-5 3 9 0 0,1 0 1 0 0,0 0-1 0 0,0-1 1 0 0,-1 1-1 0 0,1-1 1 0 0,-1 0-1 0 0,1 0 1 0 0,-1 1-1 0 0,0-2 1 0 0,1 1-1 0 0,-1 0 1 0 0,0 0-1 0 0,0-1 1 0 0,-1 1-1 0 0,1-2-11 0 0,1-11 55 0 0,-3 14-54 0 0,0 0-1 0 0,0 0 1 0 0,0 0 0 0 0,0 0 0 0 0,0 0-1 0 0,0 1 1 0 0,0-1 0 0 0,0 0 0 0 0,1 0-1 0 0,-1 0 1 0 0,0 0 0 0 0,0 1 0 0 0,1-1 0 0 0,0-1-1 0 0,-1 2-1 0 0,1 0 0 0 0,-1-1 0 0 0,1 1 0 0 0,0 0 1 0 0,-1 0-1 0 0,1-1 0 0 0,0 1 0 0 0,-1 0 0 0 0,1 0 1 0 0,0 0-1 0 0,-1 0 0 0 0,1 0 0 0 0,0 0 0 0 0,-1 0 1 0 0,1 0 0 0 0,2 0-64 0 0,-1 0-12 0 0,-1 0 74 0 0,0 0 1 0 0,-1 0 0 0 0,1 0 0 0 0,0 0 0 0 0,0 0 0 0 0,-1 0 0 0 0,1 0 0 0 0,0 0 0 0 0,-1 1 0 0 0,1-1 0 0 0,0 0 0 0 0,-1 0 0 0 0,1 1 0 0 0,-1-1 0 0 0,1 0 1 0 0,0 2 0 0 0,-1-1 0 0 0,1 0 0 0 0,-1 0 0 0 0,0 0 0 0 0,1 1 0 0 0,-1-1 0 0 0,0 0 0 0 0,0 1 0 0 0,0-1 0 0 0,0 0 0 0 0,0 0 0 0 0,0 1 0 0 0,0-1 0 0 0,0 0 0 0 0,0 1 0 0 0,-1 0 0 0 0,1-1 0 0 0,0 0 0 0 0,0 1 0 0 0,0-1 0 0 0,0 0 0 0 0,0 0 0 0 0,0 1 0 0 0,0-1 0 0 0,0 0 0 0 0,1 1 0 0 0,-1-1 0 0 0,0 0 0 0 0,1 0 0 0 0,-1 0 0 0 0,1 2 0 0 0,10 2 0 0 0,-11-4 0 0 0,1-1 0 0 0,-1 1 0 0 0,0 0 0 0 0,1 0 0 0 0,-1 0 0 0 0,0-1 0 0 0,0 1 0 0 0,0 0 0 0 0,0 0 0 0 0,1 0 0 0 0,-1 0 0 0 0,0-1 0 0 0,0 1 0 0 0,-1 1 0 0 0,0 11 0 0 0,1 3 0 0 0,15 18 0 0 0,16 29-11 0 0,-26-50-32 0 0,-4-12 42 0 0,0-1 1 0 0,0 0-1 0 0,-1 1 0 0 0,1-1 0 0 0,0 0 1 0 0,0 1-1 0 0,0-1 0 0 0,0 0 0 0 0,-1 0 1 0 0,1 0-1 0 0,0 0 0 0 0,0 0 0 0 0,0 0 1 0 0,0 0 0 0 0,7 1-65 0 0,-8-1 66 0 0,1 0 1 0 0,-1 0-1 0 0,1 1 0 0 0,-1-1 1 0 0,1 0-1 0 0,-1 0 1 0 0,1 1-1 0 0,-1-1 1 0 0,1 1-1 0 0,-1-1 1 0 0,1 0-1 0 0,-1 1 1 0 0,0-1-1 0 0,1 1 1 0 0,-1-1-1 0 0,0 1 0 0 0,1-1-1 0 0,1 3-64 0 0,-1-1-10 0 0,1-1-36 0 0,0 0-42 0 0,1 0-50 0 0,1 0-54 0 0,1-1-63 0 0,-4 0 101 0 0,0 0-33 0 0,1 0-339 0 0,0 0 82 0 0,0 0-46 0 0,3 0-650 0 0,1 0-511 0 0,4 0-971 0 0</inkml:trace>
  <inkml:trace contextRef="#ctx0" brushRef="#br0" timeOffset="715.32">1658 111 7688 0 0,'0'0'166'0'0,"0"0"29"0"0,2 3 14 0 0,13 12-40 0 0,-6-8-107 0 0,0-2-75 0 0,-4-4 24 0 0,2 2 54 0 0,-3 0 16 0 0,3 0 52 0 0,0 0 39 0 0,4 4 275 0 0,-5 4 8 0 0,-5-10-424 0 0,-1 0 0 0 0,1 1 0 0 0,-1-1 0 0 0,1 0 1 0 0,-1 0-1 0 0,1 0 0 0 0,-1-1 0 0 0,1 1 0 0 0,0 0 0 0 0,0 0 1 0 0,-1 0-1 0 0,1 0 0 0 0,0-1 0 0 0,0 1 0 0 0,0 0 0 0 0,0 0-31 0 0,10 3 308 0 0,-3 0-47 0 0,5 6 72 0 0,2 6 127 0 0,-9-10-266 0 0,-1 0-1 0 0,1 0 1 0 0,1 0-1 0 0,-1-1 0 0 0,1 0 1 0 0,6 4-194 0 0,3-2 315 0 0,-10-5-246 0 0,-1 1 1 0 0,0-1 0 0 0,-1 1 0 0 0,1 1-1 0 0,0-1 1 0 0,-1 1 0 0 0,0 0 0 0 0,3 3-70 0 0,27 21 346 0 0,-10-15-188 0 0,-14-7-80 0 0,-5-1-61 0 0,1 0-6 0 0,57 27 69 0 0,-57-32-88 0 0,-5 0 5 0 0,-1 0-1 0 0,1 0 0 0 0,-1 0 1 0 0,1 0-1 0 0,0 0 0 0 0,-1 0 1 0 0,1 1-1 0 0,-1-1 0 0 0,1 0 1 0 0,0 0-1 0 0,-1 0 0 0 0,1 0 1 0 0,-1 1-1 0 0,1-1 0 0 0,-1 0 1 0 0,1 1-1 0 0,-1-1 1 0 0,1 0-1 0 0,-1 1 0 0 0,1-1 1 0 0,-1 1 3 0 0,11 9-135 0 0,-8-7-22 0 0,-3-4 38 0 0,2-1-25 0 0,1-1-31 0 0,1 0-45 0 0,0-1-80 0 0,-2 1-586 0 0,-2 3-38 0 0</inkml:trace>
  <inkml:trace contextRef="#ctx0" brushRef="#br0" timeOffset="984.07">2115 80 5456 0 0,'0'0'158'0'0,"0"0"-39"0"0,0 0-10 0 0,0 0 38 0 0,0 0 121 0 0,0 0 228 0 0,0 0 15 0 0,0 0-5 0 0,0 0-20 0 0,0 0-6 0 0,0 0 0 0 0,3 0-32 0 0,7 0-136 0 0,-10 0-308 0 0,0 0 0 0 0,1 0 1 0 0,-1 0-1 0 0,0 0 0 0 0,0 0 1 0 0,0 0-1 0 0,0 0 0 0 0,0-1 1 0 0,0 1-1 0 0,0 0 0 0 0,0 0 1 0 0,0 0-1 0 0,0 0 0 0 0,1 1 1 0 0,-1-1-1 0 0,0 0 0 0 0,0 0 1 0 0,0 0-1 0 0,0 0 0 0 0,0 0 1 0 0,0 0-1 0 0,0 0 0 0 0,0 0 1 0 0,0 0-1 0 0,0 0 0 0 0,0 0 1 0 0,1 0-1 0 0,-1 0 0 0 0,0 0 1 0 0,0 0-1 0 0,0 0 0 0 0,0 0 0 0 0,0 0 1 0 0,0 0-1 0 0,0 0 0 0 0,0 1 1 0 0,0-1-1 0 0,0 0 0 0 0,0 0 1 0 0,0 0-1 0 0,0 0 0 0 0,0 0 1 0 0,0 0-1 0 0,0 0 0 0 0,0 0 1 0 0,0 0-1 0 0,0 0 0 0 0,0 1 1 0 0,0-1-1 0 0,0 0 0 0 0,0 0 1 0 0,0 0-1 0 0,0 0 0 0 0,0 0 1 0 0,0 0-1 0 0,0 0 0 0 0,0 0-4 0 0,1 7 65 0 0,1-2 38 0 0,11 11 328 0 0,-5-6-161 0 0,-3-3-137 0 0,-1 8 104 0 0,-5 6-36 0 0,1-12-118 0 0,0 6 57 0 0,0 0-43 0 0,1-7-53 0 0,0 1-1 0 0,-1-1 1 0 0,-1 0-1 0 0,1 1 1 0 0,-1-1 0 0 0,-2 6-44 0 0,-8 10 209 0 0,9 6-17 0 0,2-8-52 0 0,-3 2 35 0 0,-2-2-46 0 0,-3 17 126 0 0,-1-1-1 0 0,5-16-124 0 0,-3 9 105 0 0,-1 10 59 0 0,4-2-63 0 0,4-33-169 0 0,0 1 0 0 0,-1 0 0 0 0,0-1 0 0 0,0 1 0 0 0,-1-1 0 0 0,-1 4-62 0 0,-2 6 124 0 0,0 16 133 0 0,-6 0 40 0 0,6-4 21 0 0,-5-6 2 0 0,4 6-39 0 0,1-12-205 0 0,4-13-70 0 0,-1 0 1 0 0,1 0 0 0 0,0 0 0 0 0,0 0 0 0 0,1 0 0 0 0,-1 0-1 0 0,1 1 1 0 0,-1-1 0 0 0,1 3-7 0 0,0 1 12 0 0,-2-1 0 0 0,1 0 0 0 0,-1 0 0 0 0,1 0-1 0 0,-2 0 1 0 0,1 0 0 0 0,-1 0 0 0 0,1-1 0 0 0,-4 5-12 0 0,-1 3 10 0 0,6-11-6 0 0,1 1-1 0 0,-1-1 0 0 0,0 1 0 0 0,1-1 0 0 0,-1 1 0 0 0,1 0 0 0 0,0-1 0 0 0,0 1 0 0 0,0 1-3 0 0,1 16-35 0 0,0-4-87 0 0,-1-15-58 0 0,0-1 68 0 0,0 1 56 0 0,0 0 49 0 0,0 0 96 0 0,0 1 300 0 0,0-1-323 0 0,0 0-71 0 0,0-1-41 0 0,0 1-41 0 0,0-1-44 0 0,0 1-50 0 0,0-1-76 0 0,0 1-70 0 0,0 0-78 0 0,0-1-84 0 0,0 1-90 0 0,0 0-98 0 0,0 0-105 0 0,0 0-110 0 0,0-1-1102 0 0,0 0-1133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2:46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49 7376 0 0,'0'0'216'0'0,"0"0"5"0"0,0 0-102 0 0,0 0-45 0 0,0 0-8 0 0,0 0 14 0 0,0 0 65 0 0,3 2 23 0 0,7 9 7 0 0,-7-8-11 0 0,-2 1-70 0 0,-1-1-51 0 0,-1 3 1 0 0,1-4 21 0 0,0 10 111 0 0,0 2 34 0 0,0 31 579 0 0,0-26-479 0 0,0-1-60 0 0,0-2-102 0 0,0-6-7 0 0,2-2-40 0 0,0-1-16 0 0,2 2-1 0 0,0-1 0 0 0,-2 0-1 0 0,-1 0 18 0 0,0 2 39 0 0,-2 5 13 0 0,2 29 333 0 0,1-27-341 0 0,4-1-19 0 0,0 1 47 0 0,-5 0 33 0 0,-1-2-81 0 0,0 29 259 0 0,3-29-270 0 0,11 12 137 0 0,-12-25-229 0 0,0 1 0 0 0,-1 0 1 0 0,1 0-1 0 0,-1 0 0 0 0,1 0 0 0 0,-1 0 1 0 0,0 0-1 0 0,0 0 0 0 0,0 0 0 0 0,-1 1 1 0 0,1 2-23 0 0,-2 10 41 0 0,1-12-36 0 0,-1 0 0 0 0,1 1 0 0 0,0-1 0 0 0,0 1 1 0 0,0-1-1 0 0,1 0 0 0 0,0 1 0 0 0,-1-1 1 0 0,3 4-6 0 0,2 0 8 0 0,-4-7-4 0 0,-1 1 0 0 0,1-1 1 0 0,0 0-1 0 0,0 1 0 0 0,0-1 0 0 0,-1 1 0 0 0,1 0 0 0 0,-1-1 1 0 0,1 1-1 0 0,-1-1 0 0 0,0 1 0 0 0,1 0 0 0 0,-1-1 0 0 0,0 1-4 0 0,0 9 17 0 0,0 7 73 0 0,0-15-10 0 0,0-3-45 0 0,0 0-127 0 0,0 0 22 0 0,0 0-61 0 0,0 0-74 0 0,0 0 59 0 0,0 0-33 0 0,0 0-36 0 0,0 0-35 0 0,0 0-341 0 0,0 0 80 0 0,0 0-46 0 0,0 0-659 0 0,0 0-518 0 0,0 0-985 0 0</inkml:trace>
  <inkml:trace contextRef="#ctx0" brushRef="#br0" timeOffset="384.97">1 206 5008 0 0,'0'0'108'0'0,"0"0"17"0"0,0 0 13 0 0,0 0-37 0 0,0 0 7 0 0,0 0 50 0 0,0 0 149 0 0,0-2 274 0 0,0 1-550 0 0,0 1-1 0 0,0-1 0 0 0,0 1 0 0 0,0-1 1 0 0,0 1-1 0 0,0-1 0 0 0,0 1 0 0 0,0-1 1 0 0,0 1-1 0 0,0-1 0 0 0,0 1 0 0 0,1-1 0 0 0,-1 1 1 0 0,0 0-1 0 0,0-1 0 0 0,1 1 0 0 0,-1-1 1 0 0,0 1-1 0 0,0-1 0 0 0,1 1 0 0 0,-1 0 1 0 0,0-1-1 0 0,1 1 0 0 0,-1 0 0 0 0,1 0 1 0 0,-1-1-1 0 0,1 1 0 0 0,-1 0-30 0 0,7-1 339 0 0,-2-2 123 0 0,9-7-23 0 0,1 7-64 0 0,-14 3-359 0 0,-1 0 1 0 0,1 0-1 0 0,-1 0 1 0 0,1 0-1 0 0,-1 0 1 0 0,1 0 0 0 0,-1 0-1 0 0,1 0 1 0 0,-1 0-1 0 0,1 0 1 0 0,-1 0-1 0 0,1 0 1 0 0,-1 0-1 0 0,1 0 1 0 0,-1-1 0 0 0,0 1-1 0 0,1 0 1 0 0,-1 0-1 0 0,1-1 1 0 0,-1 1-1 0 0,1 0 1 0 0,-1 0-1 0 0,0-1 1 0 0,1 1 0 0 0,-1-1-1 0 0,0 1 1 0 0,1 0-1 0 0,-1-1 1 0 0,0 1-1 0 0,1-1 1 0 0,-1 1-1 0 0,0-1-16 0 0,5-5 245 0 0,3 0 46 0 0,8-2 47 0 0,-12 6-229 0 0,-2 1-61 0 0,0 1-1 0 0,0-1 1 0 0,0 1 0 0 0,0-1 0 0 0,0 1 0 0 0,0 0 0 0 0,-1 0 0 0 0,1 0-1 0 0,0 0 1 0 0,0 0 0 0 0,1 0-48 0 0,-1 0 42 0 0,0 1 1 0 0,0-1-1 0 0,0 0 0 0 0,0 0 1 0 0,0 0-1 0 0,0-1 0 0 0,-1 1 1 0 0,1 0-1 0 0,0-1 0 0 0,0 1 1 0 0,1-1-43 0 0,5-4 145 0 0,-7 4-113 0 0,1 0-1 0 0,-1 0 1 0 0,0 0 0 0 0,1 0-1 0 0,-1 1 1 0 0,1-1-1 0 0,0 0 1 0 0,-1 1 0 0 0,1-1-1 0 0,-1 1 1 0 0,1 0-1 0 0,0 0 1 0 0,-1-1 0 0 0,1 1-32 0 0,12 0 169 0 0,-2-2-43 0 0,12-4 35 0 0,-17 4-115 0 0,0 0 1 0 0,0 1 0 0 0,0 0-1 0 0,7 0-46 0 0,-11 1 3 0 0,0 0-1 0 0,-1 0 0 0 0,1-1 0 0 0,0 1 1 0 0,-1 0-1 0 0,1-1 0 0 0,-1 0 1 0 0,1 1-1 0 0,-1-1 0 0 0,1 0 1 0 0,-1 0-1 0 0,2-1-2 0 0,-2 1 0 0 0,0-1-1 0 0,1 1 1 0 0,-1 0 0 0 0,1 1 0 0 0,-1-1 0 0 0,1 0 0 0 0,-1 1-1 0 0,1-1 1 0 0,-1 1 0 0 0,1 0 0 0 0,0 0 0 0 0,1 0 0 0 0,3-1 0 0 0,1 1 0 0 0,-1-2 0 0 0,0 1 0 0 0,7-3 0 0 0,-6 2 0 0 0,0 0 0 0 0,0 1 0 0 0,0-1 0 0 0,9 1 0 0 0,-9 1-1 0 0,0-1 0 0 0,1 0 0 0 0,-1-1 0 0 0,8-2 1 0 0,5-1-37 0 0,1 2-58 0 0,-17 3 105 0 0,1 0-40 0 0,-1 0-39 0 0,-1-1-37 0 0,1 1-36 0 0,-1-1-34 0 0,4-1-272 0 0,-1 0-116 0 0,-1 0-103 0 0,-1 0-91 0 0,0-1-76 0 0,-1 1-662 0 0,-2 2-848 0 0</inkml:trace>
  <inkml:trace contextRef="#ctx0" brushRef="#br0" timeOffset="853.79">553 1 6072 0 0,'3'0'133'0'0,"-3"0"-127"0"0,0 0-1 0 0,1 0 1 0 0,-1 0 0 0 0,1 0-1 0 0,-1 0 1 0 0,1 0 0 0 0,-1 0-1 0 0,0 0 1 0 0,1 0 0 0 0,-1 0-1 0 0,1 0 1 0 0,-1 0 0 0 0,0 0-1 0 0,1 1 1 0 0,-1-1 0 0 0,1 0-1 0 0,-1 0 1 0 0,0 0 0 0 0,1 1-1 0 0,-1-1 1 0 0,0 0 0 0 0,1 0-1 0 0,-1 1 1 0 0,0-1 0 0 0,0 0-1 0 0,1 1 1 0 0,-1-1 0 0 0,0 0-1 0 0,0 1 1 0 0,1-1 0 0 0,-1 0-1 0 0,0 1 1 0 0,0-1 0 0 0,0 0-1 0 0,0 1 1 0 0,1-1 0 0 0,-1 1-1 0 0,0-1 1 0 0,0 1 0 0 0,0-1-1 0 0,0 0 1 0 0,0 1 0 0 0,0-1-1 0 0,0 1 1 0 0,0-1 0 0 0,0 0-1 0 0,-1 1 1 0 0,1-1 0 0 0,0 1-6 0 0,0 0 10 0 0,0 0 0 0 0,0-1 0 0 0,0 1 0 0 0,0 0 0 0 0,0 0 0 0 0,0 0 0 0 0,0 0 0 0 0,0-1 0 0 0,0 1 1 0 0,1 0-1 0 0,-1 0 0 0 0,0 0 0 0 0,0-1 0 0 0,1 1 0 0 0,-1 0 0 0 0,1 0 0 0 0,-1-1 0 0 0,1 1 0 0 0,-1 0-10 0 0,7 4 34 0 0,-7-5-34 0 0,1 0 0 0 0,-1 0-1 0 0,1 0 1 0 0,-1 1 0 0 0,1-1 0 0 0,-1 0 0 0 0,0 1 0 0 0,1-1 0 0 0,-1 0 0 0 0,0 1-1 0 0,1-1 1 0 0,-1 1 0 0 0,0-1 0 0 0,1 0 0 0 0,-1 1 0 0 0,0-1 0 0 0,0 1 0 0 0,0-1-1 0 0,1 1 1 0 0,-1-1 0 0 0,0 1 0 0 0,0-1 0 0 0,0 1 0 0 0,0-1 0 0 0,0 1 0 0 0,0-1-1 0 0,0 1 1 0 0,0-1 0 0 0,0 1 0 0 0,0-1 0 0 0,0 1 0 0 0,0 0 0 0 0,0 0-1 0 0,0 1 1 0 0,0 0 0 0 0,0-1-1 0 0,1 1 1 0 0,-1-1 0 0 0,0 1-1 0 0,1 0 1 0 0,0-1 0 0 0,-1 1-1 0 0,1-1 1 0 0,0 1 0 0 0,0-1-1 0 0,0 1 1 0 0,0-1 0 0 0,4 7 70 0 0,2 8 301 0 0,-1-1-48 0 0,-2 0-43 0 0,-3 0-39 0 0,0-6-35 0 0,0-1-54 0 0,1-1-24 0 0,2 3-7 0 0,1 6 37 0 0,1 12 147 0 0,-1-12-103 0 0,0-4-30 0 0,-2 10 45 0 0,-2-5-68 0 0,5 6 118 0 0,1 0 0 0 0,-6-7-123 0 0,-1 0-15 0 0,-1-5 10 0 0,1 2 44 0 0,1 0 47 0 0,2 0 49 0 0,-1-7-221 0 0,1 3 66 0 0,0 1 36 0 0,-1-4-41 0 0,-1-1-1 0 0,0 1 0 0 0,0 0 0 0 0,-1 0 0 0 0,0 1-118 0 0,0-4 61 0 0,0 1-1 0 0,0 0 1 0 0,1 0 0 0 0,-1-1 0 0 0,1 1-1 0 0,0 0 1 0 0,0 0-61 0 0,8 10 202 0 0,-6-10-58 0 0,-2-1-65 0 0,-2 6-22 0 0,1-6-11 0 0,0-2 71 0 0,0 0-71 0 0,0 1-81 0 0,0 0-128 0 0,0-1 127 0 0,0 0 64 0 0,0 1 95 0 0,0-1 92 0 0,0 0-64 0 0,0-1 34 0 0,0 1 35 0 0,0 0 39 0 0,0 0 41 0 0,0-1 44 0 0,3 0-248 0 0,6-2-33 0 0,-9 2-61 0 0,0-1 1 0 0,1 1-1 0 0,-1-1 1 0 0,0 1-1 0 0,1-1 0 0 0,-1 0 1 0 0,0 1-1 0 0,0-1 1 0 0,0 1-1 0 0,0-1 1 0 0,1 1-1 0 0,-1-1 1 0 0,0 0-1 0 0,0 1 1 0 0,0-1-1 0 0,0 1 1 0 0,0-2-3 0 0,0 1 5 0 0,0-1 1 0 0,0 0 0 0 0,0 0-1 0 0,0 1 1 0 0,1-1 0 0 0,-1 0-1 0 0,1 0 1 0 0,-1 1 0 0 0,1-2-6 0 0,13-21 50 0 0,-1 1 81 0 0,-8-9 92 0 0,8 16-132 0 0,0 0-70 0 0,-8 6-24 0 0,21-37-2 0 0,-10 27-42 0 0,3 5-68 0 0,-9 11 41 0 0,-7 3 59 0 0,-1 0 1 0 0,0 0 0 0 0,0-1-1 0 0,1 1 1 0 0,-1 0-1 0 0,0-1 1 0 0,0 1 0 0 0,0-1-1 0 0,0 0 15 0 0,26-27-101 0 0,-27 29 99 0 0,-1-1 0 0 0,1 1 1 0 0,-1 0-1 0 0,1-1 0 0 0,-1 1 1 0 0,1 0-1 0 0,-1 0 0 0 0,1-1 1 0 0,0 1-1 0 0,-1 0 0 0 0,1 0 1 0 0,-1 0-1 0 0,1 0 0 0 0,-1 0 1 0 0,1 0-1 0 0,0 0 0 0 0,-1 0 0 0 0,1 0 1 0 0,-1 0-1 0 0,1 0 0 0 0,0 0 1 0 0,-1 0-1 0 0,1 0 0 0 0,-1 0 1 0 0,1 1-1 0 0,-1-1 0 0 0,1 0 1 0 0,-1 1-1 0 0,1-1 0 0 0,-1 0 0 0 0,1 1 2 0 0,0-1 0 0 0,7 5 0 0 0,-7-4 0 0 0,1 0 0 0 0,-1 0 0 0 0,1 0 0 0 0,-1-1 0 0 0,1 1 0 0 0,-1 0 0 0 0,1-1 0 0 0,-1 1 0 0 0,1-1 0 0 0,0 1 0 0 0,-1-1 0 0 0,1 0 0 0 0,0 0 0 0 0,-1 0 0 0 0,1 0 0 0 0,-1 0 0 0 0,0 0 0 0 0,1 0 0 0 0,-1 0 0 0 0,0 1 0 0 0,0-1 0 0 0,1 0 0 0 0,-1 0 0 0 0,0 1 0 0 0,0-1 0 0 0,1 1 0 0 0,-1-1 0 0 0,0 1 0 0 0,0 0 0 0 0,0-1 0 0 0,0 1 0 0 0,0 0 0 0 0,0 0 0 0 0,0 0 0 0 0,0 0 0 0 0,0 0 0 0 0,0 0 0 0 0,-1 0 0 0 0,1 0 0 0 0,0 1 0 0 0,2 3 0 0 0,-3-4 0 0 0,0-1 0 0 0,0 1 0 0 0,1 0 0 0 0,-1-1 0 0 0,0 1 0 0 0,1-1 0 0 0,-1 1 0 0 0,1-1 0 0 0,-1 1 0 0 0,0 0 0 0 0,1-1 0 0 0,-1 0 0 0 0,1 1 0 0 0,0-1 0 0 0,-1 1 0 0 0,1-1 0 0 0,-1 1 0 0 0,1-1 0 0 0,0 0 0 0 0,-1 0 0 0 0,1 1 0 0 0,0-1 0 0 0,4 2 0 0 0,-3 0 0 0 0,1 0 0 0 0,0 0 0 0 0,-1 0 0 0 0,0 0 0 0 0,1 0 0 0 0,-1 1 0 0 0,0-1 0 0 0,0 1 0 0 0,0 0 0 0 0,0-1 0 0 0,-1 1 0 0 0,1 0 0 0 0,-1 1 0 0 0,2 0 0 0 0,-1 0 0 0 0,1 1 0 0 0,-1-1 0 0 0,1-1 0 0 0,2 3 0 0 0,-1-2 0 0 0,-1 0 0 0 0,0 1 0 0 0,0-1 0 0 0,0 1 0 0 0,-1 0 0 0 0,1-1 0 0 0,-1 1 0 0 0,0 2 0 0 0,7 13 0 0 0,23 43-80 0 0,-22-47 16 0 0,-7 0 48 0 0,-3-16 16 0 0,0 1 0 0 0,0 0 0 0 0,0 0 0 0 0,0 0 0 0 0,0 0 0 0 0,0 0 0 0 0,0-1 0 0 0,0 1 0 0 0,1 0 0 0 0,-1 0 0 0 0,0 0 0 0 0,0 0 0 0 0,1-1 0 0 0,0 2 0 0 0,9 3 0 0 0,-10-4 0 0 0,1-1 1 0 0,-1 1 0 0 0,0-1-1 0 0,1 1 1 0 0,-1 0 0 0 0,0-1 0 0 0,0 1-1 0 0,0 0 1 0 0,1-1 0 0 0,-1 1-1 0 0,0 0 1 0 0,0-1 0 0 0,0 1-1 0 0,0 0 1 0 0,0 0-1 0 0,0-1 0 0 0,0 2 7 0 0,0-2-57 0 0,0 0-77 0 0,0 0-132 0 0,0 0 132 0 0,0 0-42 0 0,0 0-65 0 0,0 0-116 0 0,0 0 124 0 0,0 0-34 0 0,0 0-348 0 0,0 0 87 0 0,0 0-46 0 0,0 0-664 0 0,0 0-522 0 0,0 0-990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3:03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 6536 0 0,'-4'0'70'0'0,"2"0"-123"0"0,0 0 70 0 0,0 0 36 0 0,-1 0 32 0 0,-2 0 45 0 0,-1 0 53 0 0,-2 0 60 0 0,4 0-190 0 0,0 0 65 0 0,-9 0 453 0 0,9 0-377 0 0,2 0-131 0 0,0 0-54 0 0,-3 2 347 0 0,4-1-311 0 0,-1 2 35 0 0,-6 3 47 0 0,1-4 19 0 0,1-1 42 0 0,-1 0 102 0 0,6-1-276 0 0,1 0-1 0 0,-1 0 1 0 0,1 0 0 0 0,-1 0 0 0 0,0 0 0 0 0,1 0 0 0 0,-1 0-1 0 0,1 0 1 0 0,-1 1 0 0 0,1-1 0 0 0,-1 0 0 0 0,1 0 0 0 0,0 1-1 0 0,-1-1 1 0 0,1 0 0 0 0,-1 0 0 0 0,1 1 0 0 0,-1-1-14 0 0,-4 9 194 0 0,4-7-177 0 0,0-1 0 0 0,1 0 0 0 0,-1 0 0 0 0,0 1 0 0 0,1-1 0 0 0,-1 0-1 0 0,0 0 1 0 0,0 0 0 0 0,0 0 0 0 0,0 0 0 0 0,0 0 0 0 0,0 0 0 0 0,-1-1 0 0 0,1 2-17 0 0,-12 3 192 0 0,7 5-12 0 0,-4-4-52 0 0,5 7-28 0 0,-6 0-19 0 0,9-11-67 0 0,0-1-1 0 0,0 1 1 0 0,1 0-1 0 0,-1 0 0 0 0,1 0 1 0 0,0 0-1 0 0,-1 0 1 0 0,1 0-1 0 0,-1 2-13 0 0,-3 20 150 0 0,-8-14 11 0 0,0 11 6 0 0,10-10-11 0 0,3-9-143 0 0,0 1 0 0 0,0-1 0 0 0,0 1 0 0 0,-1-1 0 0 0,1 1 0 0 0,-1-1-1 0 0,0 1 1 0 0,0-1 0 0 0,0 1 0 0 0,0-1 0 0 0,0 0 0 0 0,0 1 0 0 0,0-1 0 0 0,-1 0 0 0 0,0 1-13 0 0,-2 4 109 0 0,5 2-80 0 0,-1-7-5 0 0,0 5 11 0 0,1 11 145 0 0,1-14-155 0 0,8 2 59 0 0,-5 0-19 0 0,-2-1-1 0 0,2-4 9 0 0,3 0 49 0 0,21-1 54 0 0,-13-3-107 0 0,25-17 120 0 0,-19 9-143 0 0,-16 7-19 0 0,-1 0 0 0 0,0 0 0 0 0,0 0 1 0 0,-1-1-1 0 0,1 1 0 0 0,0-3-27 0 0,8-6 53 0 0,-11 10-38 0 0,1 0 0 0 0,-1 0 1 0 0,0 0-1 0 0,0-1 1 0 0,0 1-1 0 0,0-2-15 0 0,0 2 6 0 0,0-1 0 0 0,0 1 0 0 0,0 0 0 0 0,0 0 0 0 0,1-1 0 0 0,0 1-6 0 0,0 0 0 0 0,-1 0 0 0 0,1 0 0 0 0,-1-1 0 0 0,0 1 0 0 0,0 0 0 0 0,0-2 0 0 0,0 1 0 0 0,-1 1 0 0 0,1 0 0 0 0,1-1 0 0 0,-1 1 0 0 0,0 0 0 0 0,2-1 0 0 0,-3 3 0 0 0,0 0 0 0 0,1 0 0 0 0,-1 0 0 0 0,0-1 0 0 0,0 1 0 0 0,0 0 0 0 0,0-1 0 0 0,0 1 0 0 0,0-1 0 0 0,0 1 0 0 0,-1-1 0 0 0,1 1 0 0 0,0-1 0 0 0,-1 0 0 0 0,0 1 0 0 0,1-1 0 0 0,-1 0 0 0 0,0 0 0 0 0,0 1 0 0 0,0-1 0 0 0,0 1-1 0 0,0 1 1 0 0,0-1 0 0 0,0 1-1 0 0,0-1 1 0 0,0 1 0 0 0,0-1 0 0 0,0 1-1 0 0,0-1 1 0 0,0 1 0 0 0,0-1-1 0 0,0 1 1 0 0,0-1 0 0 0,0 1 0 0 0,0-1-1 0 0,1 1 1 0 0,-1-1 0 0 0,0 1-1 0 0,0-1 1 0 0,0 1 0 0 0,1-1 0 0 0,-1 1-1 0 0,0-1 1 0 0,1 1 0 0 0,-1 0-1 0 0,0-1 1 0 0,1 1 0 0 0,-1 0-1 0 0,1-1 1 0 0,-1 1 0 0 0,0 0 0 0 0,1-1-1 0 0,-1 1 1 0 0,1 0 0 0 0,-1 0-1 0 0,1-1 1 0 0,-1 1 0 0 0,1 0 0 0 0,-1 0-1 0 0,1 0 1 0 0,-1 0 0 0 0,1 0-1 0 0,-1 0 1 0 0,1 0 0 0 0,-1 0 0 0 0,1 0-1 0 0,0 0 1 0 0,-1 0-1 0 0,0 0 0 0 0,0 0 0 0 0,0 0 1 0 0,0 0-1 0 0,0 0 0 0 0,0 0 0 0 0,0 0 0 0 0,0 0 0 0 0,0 0 0 0 0,1 0 0 0 0,-1 0 0 0 0,0 0 0 0 0,0 0 0 0 0,0 0 0 0 0,0 0 0 0 0,0 0 0 0 0,0 0 0 0 0,0 0 0 0 0,0 0 1 0 0,0 0-1 0 0,0 0 0 0 0,1 0 0 0 0,-1 0 0 0 0,0 0 0 0 0,0 0 0 0 0,0 0 0 0 0,0 0 0 0 0,0 0 0 0 0,0 0 0 0 0,0 0 0 0 0,0-1 0 0 0,0 1 0 0 0,0 0 0 0 0,0 0 1 0 0,0 0-1 0 0,0 0 0 0 0,0 0 0 0 0,0 0 0 0 0,0 0 0 0 0,0 0 0 0 0,0 0 0 0 0,0 0 0 0 0,0 0 0 0 0,1-1 0 0 0,-1 1 0 0 0,0 0 0 0 0,0 0 0 0 0,0 0 0 0 0,0 0 0 0 0,-1 0 1 0 0,1 0-1 0 0,0 0 0 0 0,0 0 0 0 0,0 0 0 0 0,0 0 0 0 0,0-1 0 0 0,0 1 1 0 0,0-4-34 0 0,0 10-66 0 0,0 5-1 0 0,0-5 104 0 0,0 73-70 0 0,0-78 71 0 0,0 1 1 0 0,1 0-1 0 0,-1 0 0 0 0,0-1 0 0 0,1 1 0 0 0,-1 0 0 0 0,1 0 0 0 0,0-1 1 0 0,-1 1-1 0 0,1 0 0 0 0,0-1 0 0 0,0 1 0 0 0,0-1-4 0 0,0 1 6 0 0,0-1-1 0 0,0 1 1 0 0,0-1 0 0 0,0 1-1 0 0,-1 0 1 0 0,1-1-1 0 0,-1 1 1 0 0,1 0 0 0 0,-1 0-1 0 0,1-1 1 0 0,-1 1-1 0 0,0 0 1 0 0,0 0-6 0 0,-1 14 20 0 0,1-12-31 0 0,-1 1 0 0 0,1-1-1 0 0,0 0 1 0 0,0 1 0 0 0,0-1-1 0 0,1 1 1 0 0,0-1 0 0 0,0 0 0 0 0,1 4 11 0 0,11 8 0 0 0,0 0-22 0 0,-10-10-15 0 0,-3-5 31 0 0,0-1 0 0 0,0 1-1 0 0,0-1 1 0 0,1 0 0 0 0,-1 1 0 0 0,0-1 0 0 0,0 1 0 0 0,0-1 0 0 0,1 1-1 0 0,-1-1 1 0 0,0 0 0 0 0,0 1 0 0 0,1-1 0 0 0,-1 0 0 0 0,0 1 0 0 0,1-1-1 0 0,-1 0 1 0 0,1 1 0 0 0,-1-1 0 0 0,0 0 0 0 0,1 0 0 0 0,-1 1 0 0 0,1-1-1 0 0,-1 0 1 0 0,1 0 0 0 0,-1 0 0 0 0,0 0 0 0 0,1 0 0 0 0,-1 0-1 0 0,1 1 1 0 0,-1-1 0 0 0,1 0 0 0 0,-1 0 0 0 0,1-1 0 0 0,-1 1 0 0 0,1 0 6 0 0,1 0-94 0 0,-2 0 24 0 0,0 0-36 0 0,0 0-13 0 0,0 0-36 0 0,0 0-39 0 0,0 0-44 0 0,0 0-49 0 0,0 0-43 0 0,0 0-41 0 0,0 0-34 0 0,0 0-119 0 0,0 0-35 0 0,0 0-1237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3:04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6072 0 0,'0'0'133'0'0,"0"0"23"0"0,0 0 12 0 0,0 0 29 0 0,0 0 97 0 0,0 0 39 0 0,0 0 10 0 0,0 0-3 0 0,3 2-16 0 0,7 12 17 0 0,-7-1-42 0 0,-1-8 6 0 0,8 9-58 0 0,-9-10-187 0 0,-1-1 1 0 0,1 1 0 0 0,0 0-1 0 0,-1 0 1 0 0,0-1-1 0 0,1 1 1 0 0,-2 1-61 0 0,3 10 190 0 0,5 4-21 0 0,-2-9-62 0 0,-1 2 75 0 0,1-3-38 0 0,2 8 114 0 0,-5-2-35 0 0,-2-4-115 0 0,-1-4-37 0 0,1 0 0 0 0,0 0 0 0 0,1 0 0 0 0,0 0 0 0 0,1 5-71 0 0,8 9 224 0 0,-5 8-2 0 0,1-14-114 0 0,0 2 36 0 0,-4 1 30 0 0,-3-4-60 0 0,2 30 274 0 0,1-29-274 0 0,5-2 17 0 0,-6-11-110 0 0,-1-1-1 0 0,1 0 1 0 0,0 1 0 0 0,-1-1-1 0 0,1 1 1 0 0,0-1 0 0 0,-1 1-1 0 0,0-1 1 0 0,1 1 0 0 0,-1 0-1 0 0,0-1 1 0 0,0 1 0 0 0,0-1-21 0 0,0 16 198 0 0,-1-13-158 0 0,0 0 1 0 0,1 1-1 0 0,0-1 0 0 0,0 0 0 0 0,1 1 0 0 0,-1-1 0 0 0,1 0 0 0 0,0 1 1 0 0,1 2-41 0 0,8 9 104 0 0,-7 0-28 0 0,-3-3 4 0 0,0-6-85 0 0,0 4 125 0 0,0-7-148 0 0,0-1-66 0 0,0-1-87 0 0,0 0-108 0 0,0 0 97 0 0,0-1-34 0 0,0-1-91 0 0,0 1-51 0 0,0-1-47 0 0,0 1-41 0 0,0-1-135 0 0,0 0-41 0 0,0 0-164 0 0,0 0-442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3:02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6336 0 0,'0'3'21'0'0,"0"1"1"0"0,1-1 0 0 0,-1 0 0 0 0,1 1-1 0 0,-1-1 1 0 0,1 0 0 0 0,1 3-22 0 0,6 12 153 0 0,-5-2 23 0 0,0 0-31 0 0,1-8-113 0 0,-2-7-32 0 0,-2 0 0 0 0,1 1 0 0 0,0-1-1 0 0,0 1 1 0 0,0-1 0 0 0,-1 1 0 0 0,1 0 0 0 0,-1-1 0 0 0,1 1-1 0 0,-1-1 1 0 0,0 1 0 0 0,1 0 0 0 0,-1-1 0 0 0,0 1 0 0 0,2 14 33 0 0,4-4 71 0 0,-1-2 6 0 0,0 2 35 0 0,-3-6-86 0 0,0 1 61 0 0,1 2 41 0 0,-1-5-42 0 0,0 1 0 0 0,0-1 0 0 0,0 0 1 0 0,0 1-1 0 0,1-1 0 0 0,-1 0 0 0 0,1 0 0 0 0,1 1-119 0 0,7 11 327 0 0,-7-1-81 0 0,0-2-72 0 0,5 9 209 0 0,-3-12-41 0 0,5-5 46 0 0,-6 2-109 0 0,0 7 43 0 0,1 0-12 0 0,-1-7-53 0 0,-5-6-241 0 0,1-1 0 0 0,0 0 0 0 0,-1 1 0 0 0,1-1 0 0 0,0 0 0 0 0,-1 0 0 0 0,1 1 0 0 0,0-1 0 0 0,-1 0 0 0 0,1 0 0 0 0,0 0 0 0 0,-1 0 0 0 0,1 0 0 0 0,0 0 0 0 0,-1 0-16 0 0,0 0 3 0 0,1 0 0 0 0,-1 0 1 0 0,0 0-1 0 0,0 0 0 0 0,0 0 0 0 0,0 0 0 0 0,0 0 0 0 0,0 0 1 0 0,0 0-1 0 0,0 0 0 0 0,0 0 0 0 0,0 0 0 0 0,1 0 1 0 0,-1 0-1 0 0,0 0 0 0 0,0 0 0 0 0,0 0 0 0 0,0 0 0 0 0,0 0 1 0 0,0 0-1 0 0,0 0 0 0 0,0 0 0 0 0,0 0 0 0 0,0 0 1 0 0,0 0-1 0 0,1 0 0 0 0,-1 0 0 0 0,0 0 0 0 0,0 0 0 0 0,0 0 1 0 0,0 0-1 0 0,0 0 0 0 0,0 1 0 0 0,0-1 0 0 0,0 0 1 0 0,0 0-1 0 0,0 0 0 0 0,0 0 0 0 0,0 0 0 0 0,0 0 0 0 0,0 0 1 0 0,0 0-1 0 0,0 0 0 0 0,0 0 0 0 0,0 0 0 0 0,0 1 1 0 0,0-1-1 0 0,0 0 0 0 0,0 0 0 0 0,0 0 0 0 0,0 0 0 0 0,0 0 1 0 0,0 0-1 0 0,0 0 0 0 0,0 0 0 0 0,0 0 0 0 0,0 1-3 0 0,0 0 53 0 0,1 3-36 0 0,-1-1 26 0 0,0-1 45 0 0,-1 1 71 0 0,2-4 85 0 0,1 1-102 0 0,2 0-65 0 0,2 1 0 0 0,-6-1-6 0 0,3 0 92 0 0,-1 0-38 0 0,2 0 36 0 0,-2 0-82 0 0,0 0-50 0 0,1 0 53 0 0,-3 0-79 0 0,0 0 0 0 0,0 0-1 0 0,0 0 1 0 0,0 0 0 0 0,0 0 0 0 0,0 0 0 0 0,1 0 0 0 0,-1 0 0 0 0,0 0 0 0 0,0 0 0 0 0,0 0 0 0 0,0 0 0 0 0,0 0 0 0 0,0 0 0 0 0,0 0 0 0 0,0 0 0 0 0,0 0 0 0 0,0 0 0 0 0,1 0 0 0 0,-1 0 0 0 0,0 0 0 0 0,0 0 0 0 0,0 0 0 0 0,0 0 0 0 0,0 0 0 0 0,0-1 0 0 0,0 1 0 0 0,0 0 0 0 0,0 0 0 0 0,0 0 0 0 0,0 0 0 0 0,0 0 0 0 0,0 0 0 0 0,0 0 0 0 0,1 0 0 0 0,-1 0-1 0 0,0 0 1 0 0,0 0 0 0 0,0 0 0 0 0,0 0 0 0 0,0-1 0 0 0,0 1 0 0 0,0 0 0 0 0,0 0 0 0 0,0 0 0 0 0,0 0 0 0 0,0 0 0 0 0,0 0 0 0 0,0 0 0 0 0,0 0 0 0 0,0 0 0 0 0,0 0 0 0 0,0-1 0 0 0,0 1 0 0 0,0 0 0 0 0,0 0 0 0 0,0 0-3 0 0,0-1 12 0 0,0-1 0 0 0,0 1 0 0 0,0 0 0 0 0,1-1 0 0 0,-1 1 0 0 0,0 0 0 0 0,1-1 0 0 0,-1 1 0 0 0,1 0 0 0 0,0 0 0 0 0,0-2-12 0 0,18-17 128 0 0,-15 15-91 0 0,0-1 26 0 0,-3-2-53 0 0,0 1 1 0 0,10-12 33 0 0,3-5-3 0 0,-10 4 14 0 0,-4 17-50 0 0,0 0-1 0 0,0 0 1 0 0,0 0-1 0 0,1-1 0 0 0,-1 1 1 0 0,1 0-1 0 0,0 1 1 0 0,0-1-1 0 0,0 0 1 0 0,0 0-1 0 0,1 0 1 0 0,-1 0-1 0 0,1 1 0 0 0,0-1 1 0 0,0 0-5 0 0,2-4 12 0 0,-1 0 1 0 0,1 0 0 0 0,-2-1-1 0 0,1 0-12 0 0,0 0 14 0 0,-1 1 0 0 0,1 0 0 0 0,1 0 1 0 0,0-1-15 0 0,14-22 79 0 0,5-13-90 0 0,-19 34 7 0 0,1-4-90 0 0,2 8-16 0 0,-7 5 102 0 0,1 0 0 0 0,-1 0 0 0 0,0 0 0 0 0,1 0 0 0 0,-1-1 0 0 0,0 1 1 0 0,1 0-1 0 0,-1 0 0 0 0,0-1 0 0 0,1 1 0 0 0,-1 0 0 0 0,0-1 0 0 0,0 1 0 0 0,1 0 1 0 0,-1-1-1 0 0,0 1 0 0 0,0-1 0 0 0,0 1 0 0 0,1 0 0 0 0,-1-1 0 0 0,0 1 0 0 0,0-1 1 0 0,0 1-1 0 0,0 0 0 0 0,0-1 0 0 0,0 1 0 0 0,0-1 0 0 0,0 1 0 0 0,0 0 0 0 0,0-1 1 0 0,0 0 7 0 0,3-4-192 0 0,7-5-35 0 0,-7 7-146 0 0,-3 0-67 0 0,0 0 242 0 0,0 0-39 0 0,0 1-81 0 0,0 1 107 0 0,0 0-43 0 0,0 0-44 0 0,0 1-41 0 0,0-1-446 0 0,0 0-300 0 0,0 1-702 0 0</inkml:trace>
  <inkml:trace contextRef="#ctx0" brushRef="#br0" timeOffset="464.65">631 269 6536 0 0,'0'0'141'0'0,"0"0"23"0"0,0 0 13 0 0,3-3-19 0 0,10-7-126 0 0,-6 7-30 0 0,1-3-2 0 0,-7-1 40 0 0,-1 7-36 0 0,0 0 0 0 0,0 0 0 0 0,0 0-1 0 0,0 0 1 0 0,0 0 0 0 0,0-1 0 0 0,0 1-1 0 0,0 0 1 0 0,0 0 0 0 0,0 0 0 0 0,0 0-1 0 0,0 0 1 0 0,0 0 0 0 0,0 0 0 0 0,0 0-1 0 0,0 0 1 0 0,0 0 0 0 0,0-1 0 0 0,0 1-1 0 0,0 0 1 0 0,0 0 0 0 0,0 0 0 0 0,0 0-1 0 0,0 0 1 0 0,0 0 0 0 0,0 0-1 0 0,0 0 1 0 0,0 0 0 0 0,0 0 0 0 0,0 0-1 0 0,0 0 1 0 0,0-1 0 0 0,0 1 0 0 0,1 0-1 0 0,-1 0 1 0 0,0 0 0 0 0,0 0 0 0 0,0 0-1 0 0,0 0 1 0 0,0 0 0 0 0,0 0 0 0 0,0 0-1 0 0,0 0 1 0 0,0 0 0 0 0,0 0 0 0 0,0 0-1 0 0,1 0 1 0 0,-1 0 0 0 0,0 0 0 0 0,0 0-1 0 0,0 0 1 0 0,0 0 0 0 0,0 0 0 0 0,0 0-1 0 0,0 0 1 0 0,0 0 0 0 0,0 0-4 0 0,1 0 11 0 0,-1 0-1 0 0,1 1 1 0 0,-1-1 0 0 0,1 0 0 0 0,-1 0 0 0 0,0-1 0 0 0,1 1 0 0 0,-1 0-1 0 0,1 0 1 0 0,-1 0 0 0 0,0 0 0 0 0,1 0 0 0 0,-1 0 0 0 0,1 0 0 0 0,-1-1-1 0 0,0 1 1 0 0,1 0 0 0 0,-1 0 0 0 0,0-1 0 0 0,1 1 0 0 0,-1 0 0 0 0,0-1-1 0 0,1 1 1 0 0,-1 0 0 0 0,0 0 0 0 0,0-1 0 0 0,1 1 0 0 0,-1-1 0 0 0,0 1-1 0 0,0 0 1 0 0,0-1-11 0 0,5-6 184 0 0,6 2 65 0 0,-6-6-61 0 0,6 6-27 0 0,-6-8-7 0 0,8-4 60 0 0,-1 1 5 0 0,-8 4-132 0 0,-2 7 13 0 0,9-8-80 0 0,-9 9-20 0 0,-1-2 0 0 0,-2-16 0 0 0,2 16-1 0 0,-1 4 2 0 0,0 1 0 0 0,0-1 0 0 0,0 0 0 0 0,0 1 0 0 0,0-1 0 0 0,0 0 0 0 0,0 1 0 0 0,-1-1 0 0 0,1 0 1 0 0,0 1-1 0 0,-1-1 0 0 0,0-1-1 0 0,-6-1 34 0 0,7 4-33 0 0,-1-1 0 0 0,1 1 1 0 0,-1 0-1 0 0,1 0 1 0 0,0 0-1 0 0,-1-1 0 0 0,1 1 1 0 0,0 0-1 0 0,-1-1 0 0 0,1 1 1 0 0,0 0-1 0 0,0-1 0 0 0,-1 1 1 0 0,1 0-1 0 0,0-1 0 0 0,0 1 1 0 0,-1 0-1 0 0,1-1 0 0 0,0 1 1 0 0,0 0-1 0 0,0-1 1 0 0,0 1-1 0 0,0-1 0 0 0,0 1 1 0 0,0-1-1 0 0,0 1 0 0 0,0 0 1 0 0,0-1-1 0 0,0 1 0 0 0,0-1 1 0 0,0 1-2 0 0,0 0 1 0 0,0 0 0 0 0,0-1 0 0 0,0 1 0 0 0,0 0 0 0 0,0 0 0 0 0,0 0 1 0 0,0 0-1 0 0,0 0 0 0 0,0 0 0 0 0,0 0 0 0 0,0 0 0 0 0,0 0 0 0 0,0 0 0 0 0,0-1 1 0 0,0 1-1 0 0,0 0 0 0 0,0 0 0 0 0,0 0 0 0 0,0 0 0 0 0,0 0 0 0 0,0 0 0 0 0,0 0 1 0 0,0 0-1 0 0,0 0 0 0 0,0 0 0 0 0,0 0 0 0 0,-1-1 0 0 0,1 1 0 0 0,0 0 0 0 0,0 0 1 0 0,0 0-1 0 0,0 0 0 0 0,0 0 0 0 0,0 0 0 0 0,0 0 0 0 0,0 0 0 0 0,0 0 0 0 0,0 0 1 0 0,0 0-1 0 0,0 0 0 0 0,-1 0 0 0 0,1 0 0 0 0,0 0 0 0 0,0 0 0 0 0,0 0 0 0 0,0 0 0 0 0,0 0 1 0 0,0 0-1 0 0,0 0 0 0 0,0 0 0 0 0,0 0 0 0 0,0 0 0 0 0,-1 0 0 0 0,1 0 0 0 0,0 0 1 0 0,0 0-1 0 0,0 0-1 0 0,-2 0 7 0 0,0 0 1 0 0,1-1-1 0 0,-1 1 1 0 0,0-1-1 0 0,0 1 1 0 0,1-1-1 0 0,-1 0 0 0 0,1 0 1 0 0,-1 0-1 0 0,0 0 1 0 0,1 0-1 0 0,-1 0 1 0 0,1 0-1 0 0,0 0 1 0 0,-1-1-8 0 0,-1-1 96 0 0,1 3 0 0 0,-2 0-63 0 0,2 0-19 0 0,0 0 1 0 0,1 0-1 0 0,-1 0 1 0 0,0 0-1 0 0,0 0 1 0 0,0 0-1 0 0,0 0 0 0 0,1 1 1 0 0,-1-1-1 0 0,0 1 1 0 0,-1 0-15 0 0,-2 6 67 0 0,5-7-63 0 0,0 1 0 0 0,0-1 0 0 0,0 0 0 0 0,0 1 0 0 0,-1-1 0 0 0,1 0 0 0 0,0 1 0 0 0,0-1 0 0 0,-1 0 0 0 0,1 1 0 0 0,0-1 0 0 0,-1 0 0 0 0,1 0 0 0 0,0 1 0 0 0,-1-1 0 0 0,1 0 0 0 0,-1 0 0 0 0,1 0 0 0 0,0 1 0 0 0,-1-1 0 0 0,1 0 0 0 0,-1 0 0 0 0,1 0 0 0 0,0 0 0 0 0,-1 0 1 0 0,1 0-1 0 0,-1 0 0 0 0,1 0 0 0 0,0 0 0 0 0,-1 0 0 0 0,0 0-4 0 0,-4 3 96 0 0,-8 7 5 0 0,6-7-49 0 0,7-3-47 0 0,-1 0 0 0 0,1 1 1 0 0,-1-1-1 0 0,1 0 0 0 0,-1 0 1 0 0,1 0-1 0 0,-1 1 0 0 0,1-1 0 0 0,-1 0 1 0 0,1 1-1 0 0,0-1 0 0 0,-1 0 0 0 0,1 1 1 0 0,0-1-1 0 0,-1 0 0 0 0,1 1 0 0 0,0-1 1 0 0,-1 1-1 0 0,1-1 0 0 0,0 1 1 0 0,0-1-1 0 0,-1 1 0 0 0,1-1 0 0 0,0 1 1 0 0,0-1-1 0 0,0 1 0 0 0,0-1 0 0 0,0 1 1 0 0,0-1-1 0 0,0 1 0 0 0,0-1 0 0 0,0 1 1 0 0,0-1-1 0 0,0 1 0 0 0,0-1 0 0 0,0 1 1 0 0,0-1-1 0 0,0 1-5 0 0,0-1 6 0 0,1 1-1 0 0,-1-1 1 0 0,0 1 0 0 0,0-1-1 0 0,0 1 1 0 0,0-1 0 0 0,0 1-1 0 0,0-1 1 0 0,0 1 0 0 0,0-1-1 0 0,-1 1 1 0 0,1-1 0 0 0,0 0-1 0 0,0 1 1 0 0,0-1 0 0 0,0 1-1 0 0,-1-1 1 0 0,1 1-1 0 0,0-1 1 0 0,0 1 0 0 0,-1-1-1 0 0,1 0 1 0 0,0 1 0 0 0,-1-1-1 0 0,1 0 1 0 0,0 1 0 0 0,-1-1-1 0 0,1 0 1 0 0,-1 1 0 0 0,1-1-1 0 0,0 0 1 0 0,-1 1-6 0 0,-6 3 67 0 0,2 12-44 0 0,3-10-25 0 0,-7 24-2 0 0,7-6 40 0 0,1-20-2 0 0,1-1-1 0 0,-1 1 1 0 0,1-1-1 0 0,-1 1 1 0 0,0-1-1 0 0,-1 1 1 0 0,1-1-1 0 0,-1 1-33 0 0,0 0 43 0 0,1-1-1 0 0,0 1 0 0 0,-1-1 1 0 0,1 1-1 0 0,1 0 1 0 0,-1 2-43 0 0,1-5 23 0 0,0 1 0 0 0,0 0 1 0 0,0-1-1 0 0,0 1 1 0 0,0-1-1 0 0,1 1 1 0 0,-1-1-1 0 0,0 1 0 0 0,1 0 1 0 0,0-1-1 0 0,0 1-23 0 0,8 21 58 0 0,-7-17-49 0 0,-1 1-1 0 0,-1-1 1 0 0,1 0 0 0 0,-1 0 0 0 0,0 3-9 0 0,2 5 14 0 0,4-4 39 0 0,-1-2 4 0 0,-3-3-34 0 0,0-1 25 0 0,1 1 1 0 0,-1-1-1 0 0,1 0 1 0 0,-1 0-1 0 0,1 0 1 0 0,2 1-49 0 0,7 4 88 0 0,20 7 74 0 0,-31-15-153 0 0,1 0 1 0 0,0-1 0 0 0,0 1 0 0 0,0 0 0 0 0,0-1-1 0 0,0 0 1 0 0,0 1 0 0 0,0-1 0 0 0,0 0 0 0 0,0 0-1 0 0,0 0 1 0 0,0-1 0 0 0,0 1 0 0 0,-1 0-1 0 0,2-1-9 0 0,25-10 111 0 0,-24 9-96 0 0,-2 1-6 0 0,0 0 0 0 0,1 0 0 0 0,-1 1 0 0 0,0-1 1 0 0,1 1-1 0 0,-1 0 0 0 0,0-1 0 0 0,1 1 1 0 0,-1 0-1 0 0,3 1-9 0 0,11-3 44 0 0,11-11 66 0 0,-12 5-49 0 0,-4 3-50 0 0,2 2-44 0 0,3-1-61 0 0,0-7-51 0 0,26-21-285 0 0,-37 25 214 0 0,0-2-84 0 0,16-6-332 0 0,-20 14 597 0 0,-1 0 0 0 0,1 1 0 0 0,-1-1 1 0 0,1 0-1 0 0,-1 1 0 0 0,1-1 1 0 0,-1 0-1 0 0,0 0 0 0 0,1 1 0 0 0,-1-1 1 0 0,0 0-1 0 0,0 0 0 0 0,0 0 0 0 0,1 0 1 0 0,-1 1-1 0 0,0-1 0 0 0,0 0 0 0 0,0 0 1 0 0,0 0 34 0 0</inkml:trace>
  <inkml:trace contextRef="#ctx0" brushRef="#br0" timeOffset="764.83">1057 64 6296 0 0,'0'0'184'0'0,"0"2"-6"0"0,0 2-148 0 0,0-2-29 0 0,0 0-1 0 0,0-1 1 0 0,0 1 0 0 0,0 0 0 0 0,0 0-1 0 0,0 0 1 0 0,0-1 0 0 0,1 1-1 0 0,-1 0 1 0 0,1 0 0 0 0,0 1-1 0 0,9 2 0 0 0,-7-1 17 0 0,1 3 35 0 0,0 0 38 0 0,-1 0 38 0 0,-1-3 17 0 0,14 27 799 0 0,0 1-50 0 0,0 0-67 0 0,-1-1-87 0 0,-9 1-97 0 0,9-3-71 0 0,-14-28-448 0 0,0-1-54 0 0,1 1-41 0 0,0 0-60 0 0,1 1-54 0 0,-1-1 80 0 0,0 0 79 0 0,-2 1 102 0 0,1 0 71 0 0,-1 0 111 0 0,0-1-133 0 0,0 0 35 0 0,0 1 37 0 0,-1-1 38 0 0,-1-4-280 0 0,-9-7-28 0 0,8 4 65 0 0,2-1-61 0 0,0 1-14 0 0,-4-2-7 0 0,4 7-6 0 0,0 0 0 0 0,0-1 0 0 0,1 1 0 0 0,-1-1 0 0 0,0 1 0 0 0,0-1 0 0 0,1 1 0 0 0,-1-1-1 0 0,1 0 1 0 0,0 1 0 0 0,-1-1 0 0 0,1 0 0 0 0,0 1 0 0 0,0-1-4 0 0,0-5 2 0 0,1 0 0 0 0,0 0 0 0 0,0 0 0 0 0,1 0 1 0 0,-1 1-1 0 0,2-1 0 0 0,-1 0-2 0 0,0 1 6 0 0,0-12 35 0 0,-2 17-40 0 0,0-1 0 0 0,0 1 1 0 0,1 0-1 0 0,-1-1 0 0 0,0 1 0 0 0,0-1 1 0 0,1 1-1 0 0,-1 0 0 0 0,0-1 1 0 0,1 0-2 0 0,10-16 0 0 0,-8 5-1 0 0,-3 11 0 0 0,1-1 0 0 0,-1 1 0 0 0,1 0 1 0 0,0-1-1 0 0,-1 1 0 0 0,1 0 0 0 0,0 0 0 0 0,1 0 0 0 0,-1 0 0 0 0,0 0 0 0 0,0 0 0 0 0,1 0 0 0 0,-1 0 0 0 0,1 0 1 0 0,39-38-124 0 0,-24 22 30 0 0,-6 8 2 0 0,-1-1-36 0 0,-2 4 82 0 0,-2 3-49 0 0,-1 1-70 0 0,1 0-114 0 0,-2 1-61 0 0,0-1-120 0 0,-1 2 181 0 0,-1 0-38 0 0,0 0-38 0 0,0 0-42 0 0,1 0-256 0 0,-1-1-100 0 0,5 0-856 0 0,2 2-911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3:01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269 112 5192 0 0,'0'0'151'0'0,"1"-1"-35"0"0,1-1 1 0 0,3-3 95 0 0,0 0 52 0 0,-2 2 318 0 0,-3 3 24 0 0,0 0-30 0 0,0 0-135 0 0,0 0-60 0 0,0 0-11 0 0,0 0-13 0 0,0 0-45 0 0,0 0-21 0 0,0 0-3 0 0,0 0-8 0 0,0 0-35 0 0,0 0-18 0 0,0 0-3 0 0,-5 0-68 0 0,1-1-44 0 0,1-1-25 0 0,0-2-19 0 0,-4-3 29 0 0,2 6-26 0 0,-2 1 39 0 0,3-1-73 0 0,-14 2 172 0 0,11 1-180 0 0,-1 3 12 0 0,7-4-38 0 0,-1 0 1 0 0,1 0-1 0 0,-1 0 0 0 0,1-1 1 0 0,-1 1-1 0 0,1 0 0 0 0,-1-1 1 0 0,1 1-1 0 0,-1-1 0 0 0,0 1 1 0 0,1-1-1 0 0,-1 0 0 0 0,0 0 1 0 0,0 0-4 0 0,-5 0 0 0 0,5 0 1 0 0,0 0 0 0 0,0 0 0 0 0,0 0 0 0 0,0 0 0 0 0,-1 0 0 0 0,1 0 0 0 0,0 1 0 0 0,0-1 0 0 0,0 1 0 0 0,-1 0-1 0 0,-21 12 49 0 0,1 0-44 0 0,21-12-5 0 0,0-1 0 0 0,0 1 0 0 0,1-1 0 0 0,-1 1 0 0 0,0-1 0 0 0,0 0 0 0 0,1 0 0 0 0,-1 0 0 0 0,0 0 0 0 0,0 0 0 0 0,0 0 0 0 0,0 0 0 0 0,0-1 0 0 0,0 1 0 0 0,-1 0 0 0 0,1 0 0 0 0,0 0 0 0 0,0 1 0 0 0,0-1 0 0 0,0 0 0 0 0,0 1 0 0 0,0-1 0 0 0,-1 1 0 0 0,-26 15 0 0 0,25-9 0 0 0,4-7 0 0 0,-1 1 0 0 0,1-1 1 0 0,0 1-1 0 0,0-1 0 0 0,-1 0 1 0 0,1 1-1 0 0,0-1 0 0 0,-1 1 1 0 0,1-1-1 0 0,0 0 0 0 0,-1 0 1 0 0,1 1-1 0 0,-1-1 0 0 0,1 0 1 0 0,0 1-1 0 0,-1-1 0 0 0,1 0 1 0 0,-1 0-1 0 0,1 0 0 0 0,-1 0 1 0 0,1 1-1 0 0,-1-1 0 0 0,1 0 1 0 0,-1 0-1 0 0,1 0 0 0 0,-1 0 1 0 0,1 0-1 0 0,-1 0 0 0 0,1 0 1 0 0,-1 0-1 0 0,1 0 0 0 0,-1-1 0 0 0,0 1 2 0 0,1 0-1 0 0,-1 0 0 0 0,1 0 1 0 0,-1 0-1 0 0,1 0 1 0 0,-1 0-1 0 0,1 0 0 0 0,-1 0 1 0 0,1 0-1 0 0,-1 0 1 0 0,1 0-1 0 0,-1 0 0 0 0,1 0 1 0 0,-1 0-1 0 0,1 0 1 0 0,-1 1-1 0 0,1-1 0 0 0,-1 0 1 0 0,1 0-1 0 0,-1 1 1 0 0,1-1-1 0 0,0 0 0 0 0,-1 1 1 0 0,1-1-1 0 0,-1 0 0 0 0,1 1 1 0 0,0-1-1 0 0,-1 0 1 0 0,1 1-1 0 0,0-1 0 0 0,0 1 1 0 0,-1-1-1 0 0,1 1 1 0 0,0-1-1 0 0,0 1 0 0 0,-1-1 1 0 0,1 1-1 0 0,0-1 1 0 0,0 1-1 0 0,0-1 0 0 0,0 1 1 0 0,0-1-1 0 0,0 1 1 0 0,0-1-1 0 0,0 1 0 0 0,0 0-1 0 0,0 1 28 0 0,3 1-86 0 0,3 4 6 0 0,0 0 15 0 0,1-1 1 0 0,-1 0-1 0 0,1 0 0 0 0,5 4 37 0 0,8-1-45 0 0,7 4-5 0 0,-8-1 65 0 0,4-1 29 0 0,-19-10-40 0 0,1 1 0 0 0,-1 0 1 0 0,0 0-1 0 0,0 0 0 0 0,0 0 0 0 0,0 1 0 0 0,0 0 0 0 0,1 1-4 0 0,2 3 17 0 0,-4-3-11 0 0,0-1 0 0 0,0 0 0 0 0,1 0 0 0 0,-1 0 1 0 0,1 0-1 0 0,0 0-6 0 0,7 1 7 0 0,-9-3 3 0 0,0 0 0 0 0,0 0-1 0 0,1 1 1 0 0,-1-1 0 0 0,0 0-1 0 0,0 1 1 0 0,0-1 0 0 0,0 1-1 0 0,0 0-9 0 0,11 10 74 0 0,-8-8-42 0 0,0 1 0 0 0,-1-1 1 0 0,0 1-1 0 0,1 0 0 0 0,-1 0 0 0 0,0 2-32 0 0,2 4 69 0 0,4 7 61 0 0,-7-14-40 0 0,-2-1-40 0 0,-2 6-6 0 0,1-6-7 0 0,0-3-29 0 0,0 1 0 0 0,-1-1 0 0 0,1 1 0 0 0,0-1-1 0 0,0 1 1 0 0,0-1 0 0 0,0 1 0 0 0,0-1 0 0 0,0 1 0 0 0,0-1 0 0 0,0 1 0 0 0,0-1 0 0 0,1 1 0 0 0,-1-1 0 0 0,0 1 0 0 0,0-1-1 0 0,0 1 1 0 0,1-1 0 0 0,-1 1 0 0 0,0-1 0 0 0,0 0 0 0 0,1 1 0 0 0,-1-1 0 0 0,0 1 0 0 0,1-1 0 0 0,-1 0 0 0 0,0 1-1 0 0,1-1 1 0 0,-1 0 0 0 0,1 1 0 0 0,-1-1 0 0 0,1 0 0 0 0,-1 0 0 0 0,1 1 0 0 0,-1-1 0 0 0,1 0 0 0 0,-1 0 0 0 0,1 0 0 0 0,-1 0-1 0 0,1 0 1 0 0,-1 0 0 0 0,1 1 0 0 0,-1-1 0 0 0,1-1 0 0 0,-1 1 0 0 0,1 0-8 0 0,1 1 99 0 0,-4 1 1 0 0,1-1-78 0 0,0 0-5 0 0,0 0 0 0 0,0 0 0 0 0,0 0-1 0 0,0 0 1 0 0,0 0 0 0 0,0 1 0 0 0,1-1 0 0 0,-1 0-1 0 0,0 1 1 0 0,1-1 0 0 0,-1 0 0 0 0,0 2-17 0 0,0 11 150 0 0,1-14-147 0 0,0 0 0 0 0,0 1 0 0 0,0-1 1 0 0,0 1-1 0 0,0-1 0 0 0,0 0 0 0 0,0 1 0 0 0,0-1 0 0 0,0 1 0 0 0,0-1 0 0 0,-1 1 0 0 0,1-1 0 0 0,0 0 0 0 0,0 1 0 0 0,0-1 0 0 0,0 0 0 0 0,-1 1 1 0 0,1-1-1 0 0,0 1 0 0 0,0-1 0 0 0,-1 0 0 0 0,1 0 0 0 0,0 1 0 0 0,-1-1 0 0 0,1 0 0 0 0,0 0 0 0 0,-1 1 0 0 0,1-1 0 0 0,0 0 0 0 0,-1 0 0 0 0,1 1-3 0 0,-7 3 51 0 0,1 9 21 0 0,-4 1 0 0 0,3-11 25 0 0,-2-3-72 0 0,7-1-5 0 0,-10 3 23 0 0,0 4-20 0 0,-1 0 9 0 0,2-4 26 0 0,-2-2-129 0 0,1 0 70 0 0,-1 0 46 0 0,-16 0 117 0 0,11 0-114 0 0,9 0-64 0 0,0 0-38 0 0,0 0-47 0 0,0 0-54 0 0,2 0 6 0 0,1 0-35 0 0,-1 0-38 0 0,1 0-41 0 0,-1 0-45 0 0,1 0-46 0 0,-1 0-51 0 0,1 0-53 0 0,4 0 152 0 0,0 0-42 0 0,1 0-38 0 0,-1 0-33 0 0,-1 0-694 0 0,-3 0-719 0 0</inkml:trace>
  <inkml:trace contextRef="#ctx0" brushRef="#br0" timeOffset="501.3">427 286 7280 0 0,'0'0'165'0'0,"0"0"22"0"0,3 0 9 0 0,-3 0-192 0 0,0 0 1 0 0,0 0-1 0 0,1 0 0 0 0,-1 0 1 0 0,0 0-1 0 0,1 0 1 0 0,-1 0-1 0 0,0 0 0 0 0,0 0 1 0 0,1 0-1 0 0,-1 0 1 0 0,0 0-1 0 0,0 0 0 0 0,1 0 1 0 0,-1 0-1 0 0,0 0 1 0 0,1 0-1 0 0,-1 0 0 0 0,0 0 1 0 0,0 0-1 0 0,1-1 1 0 0,-1 1-1 0 0,0 0 0 0 0,0 0 1 0 0,0 0-1 0 0,1 0 1 0 0,-1 0-1 0 0,0-1 0 0 0,0 1 1 0 0,0 0-1 0 0,1 0 1 0 0,-1-1-1 0 0,0 1-4 0 0,1-1 4 0 0,0-1 1 0 0,0 1-1 0 0,0 0 1 0 0,0 0-1 0 0,0 0 1 0 0,0 0-1 0 0,0 0 1 0 0,1 0-1 0 0,-1 0 0 0 0,0 0 1 0 0,1 0-1 0 0,-1 0 1 0 0,1 1-1 0 0,-1-1 1 0 0,2 0-5 0 0,5-4 34 0 0,2 0 109 0 0,3 2 120 0 0,1 0 134 0 0,-4-2-73 0 0,-2 0-92 0 0,1 1 48 0 0,-1 0-66 0 0,4-1 12 0 0,0 1-78 0 0,10-4 73 0 0,-6 1 1 0 0,-15 7-197 0 0,0-1 1 0 0,1 1-1 0 0,-1-1 0 0 0,0 1 1 0 0,1 0-1 0 0,-1 0 1 0 0,1 0-1 0 0,-1-1 1 0 0,0 1-1 0 0,2 1-25 0 0,15-4 215 0 0,6-11-22 0 0,-4 2 17 0 0,-9 7-75 0 0,-2 1-78 0 0,5-2-71 0 0,-10 4-10 0 0,0 0 0 0 0,0 0 0 0 0,-1 0-1 0 0,1 0 1 0 0,-1-1 0 0 0,0 0 0 0 0,2 0 24 0 0,10-11-75 0 0,-4 10 65 0 0,-10 4 13 0 0,1-1 0 0 0,-1 1-1 0 0,0-1 1 0 0,0 1 0 0 0,0-1-1 0 0,0 1 1 0 0,0-1 0 0 0,0 0 0 0 0,0 1-1 0 0,0-1 1 0 0,0 0 0 0 0,0 0-1 0 0,-1 1 1 0 0,1-1 0 0 0,0 0 0 0 0,0 0-1 0 0,-1 0 1 0 0,1-1-3 0 0,0 1 3 0 0,-1 0 1 0 0,0 0-1 0 0,1-1 0 0 0,-1 1 1 0 0,1 0-1 0 0,0 0 0 0 0,-1 0 1 0 0,1 0-1 0 0,0 0 1 0 0,0 0-1 0 0,-1 0 0 0 0,1 1 1 0 0,0-1-1 0 0,0 0 0 0 0,0 0 1 0 0,0 1-1 0 0,0-1 0 0 0,1 0-3 0 0,-2 1 1 0 0,1 0-1 0 0,-1 0 0 0 0,0 0 1 0 0,0 0-1 0 0,0 0 1 0 0,0-1-1 0 0,1 1 0 0 0,-1 0 1 0 0,0 0-1 0 0,0 0 0 0 0,0 0 1 0 0,0 0-1 0 0,0 0 0 0 0,0 0 1 0 0,0 0-1 0 0,1-1 0 0 0,-1 1 1 0 0,0 0-1 0 0,0 0 0 0 0,0 0 1 0 0,0 0-1 0 0,0-1 1 0 0,0 1-1 0 0,0 0 0 0 0,0 0 1 0 0,0 0-1 0 0,0 0 0 0 0,0-1 1 0 0,0 1-1 0 0,0 0 0 0 0,0 0 1 0 0,0 0-1 0 0,0 0 0 0 0,0-1 0 0 0,1-23 3 0 0,-4 8 7 0 0,-7 0 44 0 0,6 10-27 0 0,4 5-26 0 0,0 1 1 0 0,0-1-1 0 0,0 1 0 0 0,0-1 1 0 0,0 1-1 0 0,0-1 0 0 0,-1 1 0 0 0,1 0 1 0 0,0-1-1 0 0,0 1 0 0 0,-1-1 1 0 0,1 1-1 0 0,0 0 0 0 0,-1-1 1 0 0,1 1-1 0 0,0 0 0 0 0,-1-1 1 0 0,1 1-1 0 0,0 0 0 0 0,-1 0 1 0 0,1-1-1 0 0,-1 1 0 0 0,1 0 1 0 0,-1 0-1 0 0,1 0 0 0 0,0 0 0 0 0,-1-1 1 0 0,1 1-1 0 0,-1 0 0 0 0,1 0 1 0 0,-1 0-1 0 0,1 0 0 0 0,-1 0 1 0 0,1 0-1 0 0,-1 0 0 0 0,1 0-1 0 0,-5-2 23 0 0,-6-9-118 0 0,8 9-34 0 0,-1 1 56 0 0,-5 1 14 0 0,7 1 14 0 0,-17-1-67 0 0,7 0 50 0 0,-8 0 24 0 0,7 0 10 0 0,13-1 24 0 0,0 1 1 0 0,-1 0 0 0 0,1 0-1 0 0,-1 0 1 0 0,1 0 0 0 0,-1 0-1 0 0,1 0 1 0 0,-1 0 0 0 0,1 0-1 0 0,-1 0 1 0 0,1 0-1 0 0,-1 1 1 0 0,1-1 0 0 0,-1 0-1 0 0,1 0 1 0 0,-1 0 0 0 0,1 0-1 0 0,-1 1 1 0 0,1-1 0 0 0,-1 0-1 0 0,1 1 1 0 0,0-1 0 0 0,-1 0-1 0 0,1 1 1 0 0,0-1 0 0 0,-1 0-1 0 0,1 1 1 0 0,0-1 0 0 0,-1 1-1 0 0,1-1 1 0 0,0 0 0 0 0,0 1 3 0 0,-5 6-53 0 0,-6-1-24 0 0,10-5 73 0 0,0-1 0 0 0,0 0-1 0 0,0 1 1 0 0,0-1-1 0 0,0 1 1 0 0,0 0 0 0 0,0-1-1 0 0,0 1 1 0 0,0 0-1 0 0,0-1 1 0 0,0 1 0 0 0,1 0-1 0 0,-1 0 1 0 0,0 0-1 0 0,1 0 1 0 0,-1 0 4 0 0,-4 10-14 0 0,5-10 14 0 0,0 0 0 0 0,-1 0 0 0 0,1 1 0 0 0,-1-1 0 0 0,1 0 0 0 0,-1 0 0 0 0,0 0 0 0 0,1 0 0 0 0,-1 0 0 0 0,0 0 0 0 0,1 0 0 0 0,-1-1 0 0 0,0 1 0 0 0,0 0 0 0 0,0 0 1 0 0,0-1-1 0 0,0 1 0 0 0,-1 0 0 0 0,1 0 0 0 0,0-1 0 0 0,0 1 1 0 0,0-1-1 0 0,0 1 0 0 0,0 0 1 0 0,0-1-1 0 0,0 1 0 0 0,0 0 1 0 0,0 0-1 0 0,0 0 0 0 0,0 0 1 0 0,1 0-1 0 0,-1 0 0 0 0,0 10 15 0 0,1-9-12 0 0,1 0 0 0 0,-1-1 1 0 0,0 1-1 0 0,0 0 0 0 0,0 0 0 0 0,0-1 1 0 0,0 1-1 0 0,-1 0 0 0 0,1 0 0 0 0,0-1 1 0 0,-1 1-1 0 0,0 0 0 0 0,1-1 0 0 0,-1 1 1 0 0,0 0-4 0 0,-1 1 18 0 0,0 1 0 0 0,1-1 0 0 0,-1 1 1 0 0,1-1-1 0 0,0 1 0 0 0,0 0 0 0 0,0 0 1 0 0,0-1-1 0 0,0 5-18 0 0,1 18 96 0 0,0-22-95 0 0,0 0 1 0 0,1 0-1 0 0,0 0 1 0 0,0 0 0 0 0,0-1-1 0 0,0 1 1 0 0,0 0-1 0 0,1 0 1 0 0,0-1 0 0 0,1 3-2 0 0,-2-3-1 0 0,0-1 1 0 0,-1 0 0 0 0,1 1-1 0 0,-1-1 1 0 0,1 0-1 0 0,-1 1 1 0 0,0-1 0 0 0,0 1-1 0 0,0-1 1 0 0,0 2 0 0 0,1 13 20 0 0,3-8 16 0 0,0-1 1 0 0,1 1 0 0 0,0-1 0 0 0,0-1 0 0 0,1 1-1 0 0,0-1 1 0 0,0 0 0 0 0,0 0 0 0 0,1 0 0 0 0,2 0-37 0 0,4 6 80 0 0,-8-9-52 0 0,-1-1 0 0 0,0 1-1 0 0,1-2 1 0 0,-1 1 0 0 0,1 0 0 0 0,0-1 0 0 0,0 0 0 0 0,2 1-28 0 0,13 6 81 0 0,-12-4-51 0 0,-7-4-24 0 0,0-1 1 0 0,1 1-1 0 0,-1 0 0 0 0,1 0 0 0 0,-1 0 0 0 0,1-1 1 0 0,-1 1-1 0 0,1-1 0 0 0,0 1 0 0 0,-1-1 0 0 0,1 0 1 0 0,0 1-1 0 0,-1-1 0 0 0,1 0-6 0 0,5 0 10 0 0,-5 0-10 0 0,1 0 0 0 0,-1 0 0 0 0,0 0 0 0 0,0 0 0 0 0,0 0 0 0 0,0 0 0 0 0,0-1 1 0 0,1 1-1 0 0,-1-1 0 0 0,1 0 0 0 0,1-1 2 0 0,13-6 1 0 0,-9 2-47 0 0,-3-4-152 0 0,-2 7 68 0 0,6-2 17 0 0,-5 3 33 0 0,1 0-60 0 0,-1 0-87 0 0,-2 1-7 0 0,0 0-71 0 0,-1 0 41 0 0,1 1-39 0 0,1-1-400 0 0,1 1-276 0 0,2-1-636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3:08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13104 0 0,'0'0'297'0'0,"0"0"39"0"0,0 0 19 0 0,0 0-145 0 0,0 0-99 0 0,0 0 49 0 0,0 0-70 0 0,0 0 87 0 0,0 0 160 0 0,0 0 14 0 0,0 0-260 0 0,0 0-136 0 0,0 0-110 0 0,0 0 25 0 0,0 0-41 0 0,0 0-44 0 0,0 0-43 0 0,0 0-37 0 0,-1 0-36 0 0,1 0-221 0 0,0 0-57 0 0,-2 0-731 0 0,-2 0-581 0 0,-5 0-1100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3:05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7256 0 0,'0'0'165'0'0,"0"0"22"0"0,0 0 7 0 0,0 3-23 0 0,-1 0-146 0 0,1-2-26 0 0,5 6 21 0 0,4 11 51 0 0,2 5 586 0 0,-7-12-300 0 0,2 2 101 0 0,5 5 64 0 0,-8-5-307 0 0,3 6 123 0 0,3-3-69 0 0,-2-7-123 0 0,5 9 117 0 0,-2 2 80 0 0,-4 1-106 0 0,-5-13-153 0 0,1-1 1 0 0,1 0-1 0 0,-1 1 0 0 0,2 1-84 0 0,25 51 486 0 0,-4-7-134 0 0,-12-27 122 0 0,15 22-474 0 0,-18-29 157 0 0,-5-3-36 0 0,-2-4-37 0 0,11 15 177 0 0,-6-12-112 0 0,-3-4-90 0 0,0 15 48 0 0,1-12-39 0 0,-5-13-58 0 0,0 0 1 0 0,0 1-1 0 0,0-1 1 0 0,-1 1-1 0 0,1-1 1 0 0,-1 1-1 0 0,1-1 0 0 0,-1 1 1 0 0,1-1-1 0 0,-1 1 1 0 0,0-1-1 0 0,0 1 1 0 0,0 0-11 0 0,0 12 77 0 0,0 12 18 0 0,3-9-39 0 0,4-9 3 0 0,-6-8-56 0 0,-1 1 0 0 0,0-1 0 0 0,1 0-1 0 0,-1 1 1 0 0,1-1 0 0 0,-1 0 0 0 0,0 1 0 0 0,1-1 0 0 0,-1 1 0 0 0,0-1 0 0 0,1 0 0 0 0,-1 1 0 0 0,0-1 0 0 0,0 1 0 0 0,0-1 0 0 0,1 1-1 0 0,-1-1 1 0 0,0 1 0 0 0,0-1 0 0 0,0 1 0 0 0,0-1 0 0 0,0 1 0 0 0,0-1 0 0 0,0 1 0 0 0,0-1 0 0 0,0 1 0 0 0,0-1 0 0 0,0 1 0 0 0,0-1-3 0 0,0 14 72 0 0,0-12 0 0 0,0-2 0 0 0,0 0 0 0 0,0 0 0 0 0,0 0 0 0 0,0 0-26 0 0,0 0-73 0 0,0 0-76 0 0,0 0-53 0 0,0-2-158 0 0,0-3 93 0 0,-4 0-133 0 0,2 4 144 0 0,0 0 10 0 0,0 0-63 0 0,1-1-76 0 0,-1 1-90 0 0,1 0 97 0 0,1 0-45 0 0,-1 0-39 0 0,1 0-36 0 0,-1-1-128 0 0,1 0-34 0 0,0-3-1349 0 0</inkml:trace>
  <inkml:trace contextRef="#ctx0" brushRef="#br0" timeOffset="322.7">127 191 6448 0 0,'0'0'141'0'0,"0"0"23"0"0,0 0 13 0 0,0-3-19 0 0,3-10-126 0 0,-1 9-21 0 0,5-10 101 0 0,-3 7-7 0 0,-1 3 33 0 0,7-1 257 0 0,-5-6 12 0 0,2 6-128 0 0,7 0-8 0 0,0-1-54 0 0,-7 1-32 0 0,-4 1-90 0 0,2-2 66 0 0,-1 4-100 0 0,4 1 10 0 0,-3 1-10 0 0,1 0 32 0 0,3 0 50 0 0,4-1-32 0 0,24 0 162 0 0,-23 3-213 0 0,-2 1-37 0 0,7 7-23 0 0,-15-7 0 0 0,0 0 0 0 0,1 0 0 0 0,-1-1 0 0 0,1 0 0 0 0,1 1 0 0 0,7 1 0 0 0,-9-4 0 0 0,0 2 0 0 0,0-1 0 0 0,0 0 0 0 0,0 1 0 0 0,0 0 0 0 0,-1 0 0 0 0,1 0 0 0 0,0 0 0 0 0,11 9 0 0 0,0-1 0 0 0,-1 2 0 0 0,0 0 0 0 0,-9-7 0 0 0,0 0 0 0 0,0-1 0 0 0,1 0 0 0 0,0 0 0 0 0,2 1 0 0 0,-3-2 0 0 0,0 1 0 0 0,0-1 0 0 0,0 1 0 0 0,0 0 0 0 0,0 1 0 0 0,8 6-2 0 0,-10-8 3 0 0,1 0 1 0 0,-1 0-1 0 0,0 0 1 0 0,0 1-1 0 0,0-1 1 0 0,0 1-1 0 0,0-1 1 0 0,-1 1 0 0 0,1 0-1 0 0,-1 1-1 0 0,3 21 53 0 0,2-13-38 0 0,-2-1 15 0 0,-4-3 39 0 0,0-7-37 0 0,-1 0 1 0 0,0 0-1 0 0,0 0 0 0 0,1-1 1 0 0,-1 1-1 0 0,1 0 1 0 0,0-1-1 0 0,-1 1 1 0 0,1 0-1 0 0,1 0-32 0 0,2 10 240 0 0,-8 0 3 0 0,3-11-206 0 0,0 1 0 0 0,0 0 0 0 0,0-1 0 0 0,1 1 0 0 0,-1 0 0 0 0,1-1 0 0 0,-1 1 0 0 0,1 0 0 0 0,0 0 0 0 0,-1 1-37 0 0,0 7 100 0 0,-2-2-35 0 0,1-5-51 0 0,-1 0 1 0 0,1 0 0 0 0,-1 0-1 0 0,1 0 1 0 0,-1 0 0 0 0,-1 0-15 0 0,-4 5 38 0 0,-10 8 31 0 0,-7-1 54 0 0,0-1-1 0 0,-12 3-122 0 0,3-3 54 0 0,20-11-8 0 0,1-4-59 0 0,12 1 0 0 0,-1 0-1 0 0,0 0 1 0 0,0 0 0 0 0,0 0-1 0 0,0 0 1 0 0,0 0 0 0 0,1 1-1 0 0,-1-1 1 0 0,0 1 0 0 0,0-1-1 0 0,-1 1 14 0 0,-2 2-22 0 0,2-1-52 0 0,0 0-37 0 0,1-1-62 0 0,-1 1-77 0 0,1-1-88 0 0,-1 0-104 0 0,-1 0-115 0 0,3-1 230 0 0,-1 0-34 0 0,0 1-36 0 0,0-1-37 0 0,-4 0-1040 0 0,-4 0-836 0 0</inkml:trace>
  <inkml:trace contextRef="#ctx0" brushRef="#br0" timeOffset="866.52">932 128 5264 0 0,'0'0'116'0'0,"0"0"17"0"0,0 0 12 0 0,0 0-42 0 0,0 0-6 0 0,0 0 75 0 0,0 0 40 0 0,0 0 258 0 0,0 0 11 0 0,0 0-26 0 0,-3 0-134 0 0,-2-1-227 0 0,-4 1 84 0 0,-11 1 320 0 0,15 0-385 0 0,2 0-48 0 0,-2 10 106 0 0,-6-6-3 0 0,6 8 1 0 0,-5 0 6 0 0,7-10-46 0 0,2 0-47 0 0,0 0-30 0 0,1 1-25 0 0,0-1-7 0 0,-1 0 22 0 0,-5 10 88 0 0,-10 18 73 0 0,15-28-188 0 0,0 1 1 0 0,0 0-1 0 0,0-1 0 0 0,0 1 0 0 0,0 0 0 0 0,1 0 1 0 0,-1 2-16 0 0,1 73 508 0 0,0-42-216 0 0,2-22-214 0 0,-1-9-14 0 0,1 0-1 0 0,0 1 1 0 0,0-1 0 0 0,1 0-1 0 0,0 0 1 0 0,1 1-64 0 0,6 7 113 0 0,-6-8-15 0 0,-3 1-62 0 0,0-1-7 0 0,9 7 64 0 0,-7-11 58 0 0,-3-2 29 0 0,2 0 4 0 0,2 1-117 0 0,15-2 370 0 0,-16 0-384 0 0,0 0-42 0 0,2-2 40 0 0,-2 2-18 0 0,-1 0 0 0 0,0 0 1 0 0,0 0-1 0 0,1 0 0 0 0,-1-1 1 0 0,0 1-1 0 0,0-1 0 0 0,0 1 1 0 0,-1-1-1 0 0,1 0-33 0 0,2-9 117 0 0,-4 9-106 0 0,0 1 1 0 0,0-1-1 0 0,0 0 1 0 0,1 1-1 0 0,-1-1 1 0 0,1 0-1 0 0,-1 1 1 0 0,1-1-1 0 0,0 1 1 0 0,-1-1-1 0 0,1 1 1 0 0,0-1-1 0 0,0 1 1 0 0,0-1-12 0 0,4-6 50 0 0,0-5 47 0 0,-1 11-69 0 0,3-4 4 0 0,-6 3-26 0 0,-1-1 0 0 0,1 1 1 0 0,-1 0-1 0 0,1-1 0 0 0,-1 1 0 0 0,0-1 0 0 0,-1-3-6 0 0,1-4 41 0 0,0 9-37 0 0,1 1 0 0 0,-1-1 0 0 0,0 0-1 0 0,0 0 1 0 0,1 1 0 0 0,-1-1 0 0 0,1 0 0 0 0,0 1 0 0 0,-1-1 0 0 0,1 0-1 0 0,0 1 1 0 0,0-1 0 0 0,0 1-4 0 0,0-1 2 0 0,0 1 1 0 0,0-1-1 0 0,0 0 0 0 0,0 1 0 0 0,-1-1 0 0 0,1 0 0 0 0,0 1 1 0 0,-1-1-1 0 0,0 0 0 0 0,1 0 0 0 0,-1 1 0 0 0,0-1 1 0 0,0 0-3 0 0,0-90 84 0 0,3 87-36 0 0,7-9-36 0 0,-7 1-27 0 0,-4 25-124 0 0,0 3 82 0 0,1-11 50 0 0,0-1-1 0 0,0 0 1 0 0,0 0-1 0 0,0 1 1 0 0,1-1 0 0 0,0 0-1 0 0,-1 0 1 0 0,1 1-1 0 0,1 0 8 0 0,2 4-26 0 0,-3-7 22 0 0,0 1 1 0 0,0-1-1 0 0,0 0 0 0 0,0 1 1 0 0,0-1-1 0 0,-1 1 0 0 0,1 0 1 0 0,-1-1-1 0 0,1 1 0 0 0,-1-1 1 0 0,0 1-1 0 0,0 0 1 0 0,1-1-1 0 0,-1 1 4 0 0,0 0-4 0 0,0 0 0 0 0,0-1 0 0 0,0 1 0 0 0,1-1 1 0 0,-1 1-1 0 0,0-1 0 0 0,1 1 0 0 0,0-1 0 0 0,-1 1 0 0 0,1-1 0 0 0,0 1 0 0 0,-1-1 1 0 0,1 0 3 0 0,6 13-14 0 0,-6 2-13 0 0,-1-13 24 0 0,0-1 1 0 0,0 0-1 0 0,0 1 0 0 0,0-1 1 0 0,0 1-1 0 0,1-1 0 0 0,-1 0 1 0 0,1 1-1 0 0,-1-1 1 0 0,2 2 2 0 0,24 28 0 0 0,-10-1 0 0 0,-13-26-2 0 0,-3-4 4 0 0,0 0 0 0 0,0-1 0 0 0,1 1 0 0 0,-1-1 0 0 0,0 1 0 0 0,1 0 0 0 0,-1-1 0 0 0,0 1 0 0 0,1-1 0 0 0,-1 1-1 0 0,1-1 1 0 0,-1 1 0 0 0,1-1 0 0 0,-1 1 0 0 0,1-1 0 0 0,-1 1 0 0 0,1-1 0 0 0,0 0 0 0 0,-1 0 0 0 0,1 1 0 0 0,0-1 0 0 0,0 0-2 0 0,4 3 12 0 0,-1-1-6 0 0,13 6 25 0 0,-10-2 27 0 0,-1 4 10 0 0,7-5-4 0 0,-4 2-40 0 0,-5-3-48 0 0,-1-2-200 0 0,0-1 82 0 0,1 0 39 0 0,2-2-31 0 0,-6 0 85 0 0,2 1-363 0 0,-2 0-4 0 0</inkml:trace>
  <inkml:trace contextRef="#ctx0" brushRef="#br0" timeOffset="1372">1658 33 5520 0 0,'0'0'158'0'0,"-3"0"-4"0"0,-2 0-130 0 0,-12-1-21 0 0,11-5 18 0 0,5 0 41 0 0,1 4 66 0 0,-3 1 146 0 0,0 1-125 0 0,-1 0 0 0 0,1 0 0 0 0,-1-1 0 0 0,1 1-1 0 0,0-1 1 0 0,-1 0 0 0 0,1 0-149 0 0,-5-3 293 0 0,1-1-60 0 0,6 4-14 0 0,-1 0-50 0 0,0 0-45 0 0,0 0-36 0 0,-2 1 16 0 0,-1 1-59 0 0,4-1-4 0 0,0 0 41 0 0,-15 0 344 0 0,0 0-68 0 0,1 0-81 0 0,-1 0-93 0 0,15 0-174 0 0,0 0 0 0 0,1 0 1 0 0,-1 0-1 0 0,0 0 0 0 0,1 0 0 0 0,-1 0 0 0 0,0 1 0 0 0,1-1 0 0 0,-1 0 1 0 0,0 0-1 0 0,1 0 0 0 0,-1 1 0 0 0,0-1 0 0 0,1 0 0 0 0,-1 1 1 0 0,1-1-1 0 0,-1 1 0 0 0,1-1 0 0 0,-1 0 0 0 0,1 1 0 0 0,-1-1 1 0 0,1 1-1 0 0,-1-1 0 0 0,1 1 0 0 0,-1 0 0 0 0,1-1-10 0 0,-5 6 107 0 0,-6-4-39 0 0,10-2-61 0 0,-1 0 0 0 0,0 1 0 0 0,1-1 1 0 0,-1 0-1 0 0,0 1 0 0 0,1-1 0 0 0,-1 1 0 0 0,1-1 1 0 0,-1 1-1 0 0,1 0 0 0 0,-1-1 0 0 0,1 1 1 0 0,-1 0-1 0 0,1 0-7 0 0,-7 4 31 0 0,-6 1 22 0 0,9 4-42 0 0,-5-5-11 0 0,4 6 10 0 0,-1-8 12 0 0,7-3-22 0 0,0 0 1 0 0,0 0 0 0 0,0 0-1 0 0,-1 0 1 0 0,1 0-1 0 0,0 0 1 0 0,0 0 0 0 0,0 0-1 0 0,0 0 1 0 0,-1 0-1 0 0,1 0 1 0 0,0 1 0 0 0,0-1-1 0 0,0 0 1 0 0,0 0 0 0 0,-1 0-1 0 0,1 0 1 0 0,0 0-1 0 0,0 0 1 0 0,0 0 0 0 0,0 1-1 0 0,0-1 1 0 0,0 0 0 0 0,-1 0-1 0 0,1 0 1 0 0,0 0-1 0 0,0 1 1 0 0,0-1 0 0 0,0 0-1 0 0,0 0 1 0 0,0 0-1 0 0,0 0 1 0 0,0 1 0 0 0,0-1-1 0 0,0 0 1 0 0,0 0-1 0 0,-2 27 10 0 0,2 5-10 0 0,3-17 0 0 0,0-8 0 0 0,-1-3-1 0 0,-1-1 0 0 0,1 1 0 0 0,0-1-1 0 0,0 1 1 0 0,0-1 0 0 0,0 0-1 0 0,0 0 1 0 0,1 0 0 0 0,0 0 0 0 0,2 2 1 0 0,5 0-22 0 0,-7-4 18 0 0,-1 0-1 0 0,0 0 1 0 0,0 0 0 0 0,0 0 0 0 0,1 1-1 0 0,-1-1 1 0 0,0 1 0 0 0,-1 0 0 0 0,1-1 4 0 0,11 11 0 0 0,0-1 0 0 0,0-1 0 0 0,9 5 0 0 0,-18-13 0 0 0,0 0 1 0 0,0 0-1 0 0,0 0 0 0 0,0 0 1 0 0,0-1-1 0 0,4 2 0 0 0,-5-3-1 0 0,0 1 0 0 0,0 0 0 0 0,-1 0 0 0 0,1 0 0 0 0,0 0 0 0 0,-1 1 0 0 0,1-1-1 0 0,-1 1 1 0 0,1-1 0 0 0,-1 1 0 0 0,0 0 0 0 0,1 0 1 0 0,2 4-5 0 0,1 1-1 0 0,1 0 0 0 0,0-1 0 0 0,0 1 0 0 0,1-2 0 0 0,-1 1 0 0 0,1-1 0 0 0,0 0 0 0 0,5 2 6 0 0,13 2 31 0 0,-4 2 67 0 0,-20-10-90 0 0,-1 0 7 0 0,1 0 0 0 0,-1 0 0 0 0,0 0 0 0 0,0 0 0 0 0,0 0 0 0 0,1 1 0 0 0,-1-1 0 0 0,0 0 0 0 0,-1 1 0 0 0,1-1 0 0 0,0 1 0 0 0,0-1 0 0 0,-1 1 0 0 0,1 1-15 0 0,0-2 17 0 0,0 1-1 0 0,-1-1 0 0 0,1 1 1 0 0,0-1-1 0 0,0 1 0 0 0,0-1 0 0 0,0 1 1 0 0,0-1-1 0 0,0 0 0 0 0,0 1 1 0 0,0-1-1 0 0,1 0 0 0 0,-1 0 1 0 0,1 1-17 0 0,12 1 186 0 0,-12-3 20 0 0,-2 2-46 0 0,-1 1-51 0 0,1 3-6 0 0,0 7 32 0 0,1-9-40 0 0,-1-1 63 0 0,-1 0-41 0 0,0-1-40 0 0,-1 0-25 0 0,-2 2-24 0 0,1-1-8 0 0,1-1 22 0 0,-3 9 119 0 0,-1 1 126 0 0,3-9-236 0 0,-1 0-46 0 0,-10 2 156 0 0,10 2-71 0 0,4-7-85 0 0,0 1 0 0 0,-1-1 1 0 0,1 0-1 0 0,0 1 1 0 0,0-1-1 0 0,-1 1 0 0 0,1-1 1 0 0,0 0-1 0 0,-1 1 0 0 0,1-1 1 0 0,-1 0-1 0 0,1 1 0 0 0,0-1 1 0 0,-1 0-1 0 0,1 0 1 0 0,-1 1-1 0 0,1-1 0 0 0,-1 0 1 0 0,1 0-1 0 0,-1 0 0 0 0,1 0 1 0 0,-1 1-1 0 0,1-1 0 0 0,-1 0 1 0 0,1 0-1 0 0,-1 0 0 0 0,1 0 1 0 0,-1 0-1 0 0,1 0 1 0 0,-1 0-1 0 0,1-1 0 0 0,-1 1-5 0 0,0 0 18 0 0,-1 0 0 0 0,0 0 1 0 0,1 1-1 0 0,-1-1 0 0 0,1 0 0 0 0,-1 1 0 0 0,1-1 0 0 0,-1 1 0 0 0,1-1 0 0 0,0 1 1 0 0,-1 0-19 0 0,-4 3 58 0 0,-1 0-74 0 0,4-3 15 0 0,1 0 1 0 0,0-1-1 0 0,-1 1 1 0 0,1-1-1 0 0,0 0 1 0 0,-1 1 0 0 0,1-1-1 0 0,0 0 1 0 0,-2-1 0 0 0,0 1-10 0 0,-2-3-82 0 0,5 2 33 0 0,-1-1-4 0 0,-6-4 75 0 0,5 5-74 0 0,-1 0-60 0 0,1 0-89 0 0,-2 0-110 0 0,2 1 112 0 0,1 0-36 0 0,0 0-193 0 0,0 0-108 0 0,0 0 78 0 0,0-1-41 0 0,-1 0-596 0 0,1-4-468 0 0,2-4-890 0 0</inkml:trace>
  <inkml:trace contextRef="#ctx0" brushRef="#br0" timeOffset="1887.24">2068 96 6536 0 0,'0'0'141'0'0,"0"0"23"0"0,0 0 13 0 0,0-3-19 0 0,-1-2-126 0 0,-1 0 44 0 0,-3 3 61 0 0,0 1 74 0 0,2 1 246 0 0,0-2 14 0 0,-7-9-14 0 0,8 10-266 0 0,0 0-44 0 0,-1-1 39 0 0,-1 2-97 0 0,-1 1-50 0 0,3-1-4 0 0,1 0 37 0 0,-20 0 531 0 0,6 0-245 0 0,2 0-114 0 0,-1 0-68 0 0,-5 0-156 0 0,17 0-18 0 0,-1 0 0 0 0,0 0 0 0 0,0 0-1 0 0,1 0 1 0 0,-1 0 0 0 0,0 1 0 0 0,-2 0-2 0 0,5-1 0 0 0,-1 1-1 0 0,1-1 1 0 0,-1 1 0 0 0,1-1 0 0 0,0 1-1 0 0,-1-1 1 0 0,1 1 0 0 0,0-1 0 0 0,0 1-1 0 0,-1-1 1 0 0,1 1 0 0 0,0 0-1 0 0,0-1 1 0 0,0 1 0 0 0,0-1 0 0 0,-1 1-1 0 0,1 0 1 0 0,0-1 0 0 0,0 1 0 0 0,0 0-1 0 0,1-1 1 0 0,-1 1 0 0 0,0-1 0 0 0,0 1 0 0 0,1 3 0 0 0,-2 1 0 0 0,-15 5 0 0 0,15-10 0 0 0,0 1 0 0 0,0 0 0 0 0,0 0 0 0 0,-1 0 0 0 0,1-1 0 0 0,0 1 0 0 0,0 0 0 0 0,1 0 0 0 0,-1 1 0 0 0,0-1 0 0 0,0 0 0 0 0,0 1 0 0 0,-2 14-11 0 0,3 62 22 0 0,1-75-14 0 0,-1-1 0 0 0,1 1 0 0 0,-1-1 0 0 0,1 0 0 0 0,0 1 0 0 0,0-1 0 0 0,0 0 0 0 0,0 0 0 0 0,0 0 1 0 0,0 0-1 0 0,0 0 0 0 0,1 0 0 0 0,-1 0 0 0 0,2 1 3 0 0,28 28-72 0 0,-15-17 46 0 0,3 3 14 0 0,0-1-1 0 0,1-1 1 0 0,1 0-1 0 0,1-2 13 0 0,6 6-3 0 0,-6-8 3 0 0,-17-8 0 0 0,0 0 0 0 0,1 0 0 0 0,-1 0 0 0 0,0 0 0 0 0,0 1 0 0 0,0 0 0 0 0,16 20 10 0 0,-3-17 28 0 0,-15-6-27 0 0,-1-1 0 0 0,0 1 0 0 0,0 0-1 0 0,0 0 1 0 0,0 0 0 0 0,1 0 0 0 0,-1 0 0 0 0,0 0 0 0 0,-1 0 0 0 0,1 1-1 0 0,0-1 1 0 0,0 1-11 0 0,10 11 103 0 0,-8-8-56 0 0,1 0 0 0 0,-1-1-1 0 0,1 1 1 0 0,0-1-1 0 0,0 0 1 0 0,2 1-47 0 0,1-2 82 0 0,-2 1-20 0 0,-4 1 68 0 0,-2-1-14 0 0,0 1 45 0 0,0-1-111 0 0,0 1 35 0 0,0 20 353 0 0,-1-20-373 0 0,-1-2-55 0 0,-11 2 94 0 0,0 5-7 0 0,6-6-27 0 0,-2-4-67 0 0,7-1 9 0 0,0 1-6 0 0,0 0-1 0 0,1 0 1 0 0,-1 1 0 0 0,1-1-1 0 0,-1 0 1 0 0,0 1-1 0 0,1-1 1 0 0,-1 1-1 0 0,1 0 1 0 0,-1-1 0 0 0,1 1-1 0 0,-1 0 1 0 0,0 1-6 0 0,0-1-2 0 0,1 0 0 0 0,-1 0 0 0 0,0-1 0 0 0,1 1 0 0 0,-1 0 0 0 0,0 0 0 0 0,0-1 0 0 0,0 1 0 0 0,0-1 0 0 0,0 0 0 0 0,0 1 0 0 0,0-1 0 0 0,-1 0 2 0 0,-16 0-84 0 0,4 0-15 0 0,1 0-26 0 0,1 0-48 0 0,12 0 115 0 0,-1 0 0 0 0,0 0 1 0 0,1-1-1 0 0,-1 1 0 0 0,0-1 1 0 0,1 1-1 0 0,-1-1 0 0 0,1 1 1 0 0,-1-1-1 0 0,1 0 0 0 0,-1 1 1 0 0,1-1-1 0 0,-1 0 0 0 0,1 0 58 0 0,-7-4-302 0 0,-8 2-336 0 0</inkml:trace>
  <inkml:trace contextRef="#ctx0" brushRef="#br0" timeOffset="2287.63">2431 333 6336 0 0,'12'0'109'0'0,"39"0"408"0"0,-42-1-486 0 0,-4-5-27 0 0,-1 0-9 0 0,13-4-9 0 0,-9 6 39 0 0,-4 2 24 0 0,-2 1 16 0 0,2 1-48 0 0,0 0 24 0 0,-1-1 70 0 0,0 0 69 0 0,-1-1 107 0 0,4-2-123 0 0,4-2 133 0 0,8-4 141 0 0,-13 5-336 0 0,-2 1-38 0 0,3-10 164 0 0,4 9-10 0 0,-5-5-9 0 0,6 4-28 0 0,-6-4-11 0 0,6 5-2 0 0,-11 4-158 0 0,1 0 0 0 0,-1 0 0 0 0,0 1 0 0 0,1-1 0 0 0,-1 0 0 0 0,0 0 0 0 0,0 0 0 0 0,0 0 0 0 0,1 1 0 0 0,-1-1 0 0 0,0 0 0 0 0,0 0 0 0 0,0 0 0 0 0,-1-1-10 0 0,1-3 30 0 0,0 3-26 0 0,14-22-10 0 0,-12 11 18 0 0,-2 13-11 0 0,0 0-1 0 0,0 0 1 0 0,0-1 0 0 0,0 1 0 0 0,0 0 0 0 0,0 0 0 0 0,0 0-1 0 0,0 0 1 0 0,0 0 0 0 0,0 0 0 0 0,0 0 0 0 0,0 0 0 0 0,0 0-1 0 0,0 0 1 0 0,0-1 0 0 0,0 1 0 0 0,0 0 0 0 0,0 0 0 0 0,0 0 0 0 0,0 0-1 0 0,0 0 1 0 0,0 0 0 0 0,0 0 0 0 0,0 0 0 0 0,0 0 0 0 0,0 0-1 0 0,0 0 1 0 0,0 0 0 0 0,0-1 0 0 0,0 1 0 0 0,0 0 0 0 0,0 0-1 0 0,0 0 1 0 0,0 0 0 0 0,-1 0 0 0 0,1 0 0 0 0,0 0 0 0 0,0 0 0 0 0,0 0-1 0 0,0 0 1 0 0,0 0 0 0 0,0 0 0 0 0,0 0 0 0 0,0 0 0 0 0,0 0-1 0 0,0 0 1 0 0,-1 0 0 0 0,1 0 0 0 0,0 0 0 0 0,0 0 0 0 0,0 0-1 0 0,0 0 1 0 0,0 0 0 0 0,0 0 0 0 0,0 0 0 0 0,0 0 0 0 0,0 0-1 0 0,-1 0 0 0 0,1 0 1 0 0,-1 0 0 0 0,1 0-1 0 0,-1 0 1 0 0,1 0-1 0 0,-1 0 1 0 0,1 0 0 0 0,-1 0-1 0 0,1 0 1 0 0,-1 0 0 0 0,1 0-1 0 0,-1-1 1 0 0,1 1 0 0 0,-1 0-1 0 0,1 0 1 0 0,-1 0-1 0 0,1-1 1 0 0,0 1 0 0 0,-1 0-1 0 0,1-1 1 0 0,0 1 0 0 0,-1 0-1 0 0,1-1 1 0 0,0 1 0 0 0,-1-1-1 0 0,1 1 1 0 0,0 0-1 0 0,0-1 1 0 0,-1 1 0 0 0,1-1-1 0 0,0 1 1 0 0,0-1 0 0 0,0 1-1 0 0,0-1 1 0 0,-1 1 0 0 0,1-1-1 0 0,0 1 1 0 0,0-1-1 0 0,0 1 1 0 0,0-1 0 0 0,0 1-1 0 0,0-1 0 0 0,-2-4 59 0 0,-9-6-31 0 0,6 7 29 0 0,-1 4-41 0 0,1-1 3 0 0,0-10 104 0 0,-8 6 9 0 0,0-5-4 0 0,10 7-17 0 0,-1 2-50 0 0,-5 2-15 0 0,7-1-10 0 0,-7 0 54 0 0,-16 0 203 0 0,19 0-236 0 0,1 0-39 0 0,0 3 78 0 0,-6 10 0 0 0,9-8-72 0 0,1-5-21 0 0,1 1 0 0 0,0 0 0 0 0,0-1 0 0 0,-1 1 1 0 0,1 0-1 0 0,0-1 0 0 0,-1 1 0 0 0,1-1 0 0 0,-1 1 1 0 0,1-1-1 0 0,-1 1 0 0 0,1-1 0 0 0,-1 1 0 0 0,1-1 1 0 0,-1 1-1 0 0,1-1 0 0 0,-1 0 0 0 0,1 1 0 0 0,-1-1 1 0 0,0 0-1 0 0,1 0 0 0 0,-1 1-3 0 0,-4 1 2 0 0,4-1-4 0 0,0-1 1 0 0,0 1 0 0 0,0-1 0 0 0,0 1-1 0 0,0 0 1 0 0,1-1 0 0 0,-1 1 0 0 0,0 0-1 0 0,0 0 1 0 0,1-1 0 0 0,-1 1 0 0 0,1 0-1 0 0,-1 0 1 0 0,1 0 0 0 0,-1 0 0 0 0,1 0-1 0 0,-1 0 1 0 0,1 0 0 0 0,0 0 0 0 0,0 0-1 0 0,-1 0 1 0 0,1 0 0 0 0,0 0 0 0 0,0 0-1 0 0,0 0 1 0 0,0 1 1 0 0,0 1-4 0 0,0-1 0 0 0,-1 0-1 0 0,1 1 1 0 0,-1-1 0 0 0,1 0 0 0 0,-1 0-1 0 0,0 1 1 0 0,0-1 4 0 0,-6 11-10 0 0,4-8 9 0 0,0 1 1 0 0,0 0 0 0 0,1-1-1 0 0,-1 1 1 0 0,1 0 0 0 0,1 0-1 0 0,-1 0 1 0 0,1 1 0 0 0,-1 3 0 0 0,2 59 0 0 0,0-40 33 0 0,0 49 214 0 0,0-76-240 0 0,1 0 0 0 0,-1-1-1 0 0,0 1 1 0 0,0 0 0 0 0,1-1 0 0 0,-1 1 0 0 0,1-1 0 0 0,-1 1 0 0 0,1 0 0 0 0,0-1 0 0 0,0 0 0 0 0,0 1 0 0 0,-1-1 0 0 0,2 1-7 0 0,2 6 31 0 0,2 8 33 0 0,7-1 2 0 0,-12-13-61 0 0,0-1-1 0 0,0 0 1 0 0,0 1-1 0 0,1-1 1 0 0,-1 0-1 0 0,0 0 1 0 0,1 0 0 0 0,-1 0-1 0 0,1 0 1 0 0,-1-1-1 0 0,1 1 1 0 0,0 0-1 0 0,-1-1 1 0 0,1 1-1 0 0,0-1 1 0 0,-1 1-1 0 0,1-1 1 0 0,0 0-1 0 0,-1 0 1 0 0,1 0-5 0 0,0 0 8 0 0,0 0 0 0 0,-1 1 0 0 0,1-1 1 0 0,0 0-1 0 0,-1 1 0 0 0,1-1 0 0 0,0 1 0 0 0,-1-1 0 0 0,1 1 0 0 0,-1 0 1 0 0,1-1-1 0 0,-1 1 0 0 0,1 0 0 0 0,-1 0 0 0 0,0 0 0 0 0,0 0 0 0 0,1 1 1 0 0,-1-1-9 0 0,6 3 107 0 0,2-5-78 0 0,-6 1-5 0 0,-1 0-16 0 0,-1 0 0 0 0,1 0 1 0 0,0-1-1 0 0,0 1 1 0 0,-1-1-1 0 0,1 1 1 0 0,0-1-1 0 0,-1 1 1 0 0,1-1-1 0 0,0 0 1 0 0,-1 0-1 0 0,1 0 0 0 0,-1 0-8 0 0,1 0 4 0 0,-1 0 0 0 0,1 0 0 0 0,0 0 0 0 0,-1 1 0 0 0,1-1 0 0 0,0 0-1 0 0,-1 1 1 0 0,1-1 0 0 0,0 1 0 0 0,0 0 0 0 0,-1-1 0 0 0,1 1 0 0 0,0 0-4 0 0,21 0 87 0 0,-6-3-59 0 0,-6-1-57 0 0,1-2-49 0 0,4 3-92 0 0,0 3-12 0 0</inkml:trace>
  <inkml:trace contextRef="#ctx0" brushRef="#br0" timeOffset="2803.1">3219 49 7224 0 0,'0'0'165'0'0,"0"-3"22"0"0,0 3-180 0 0,1-1 0 0 0,-1 1 0 0 0,0-1 0 0 0,0 1 1 0 0,0-1-1 0 0,0 1 0 0 0,0 0 0 0 0,0-1 0 0 0,-1 1 1 0 0,1-1-1 0 0,0 1 0 0 0,0-1 0 0 0,0 1 0 0 0,0 0 0 0 0,0-1 1 0 0,-1 1-1 0 0,1-1 0 0 0,0 1 0 0 0,0 0 0 0 0,-1-1 0 0 0,1 1 1 0 0,0 0-1 0 0,0-1 0 0 0,-1 1 0 0 0,1 0 0 0 0,0 0 0 0 0,-1-1 1 0 0,1 1-1 0 0,-1 0 0 0 0,1 0 0 0 0,0-1 0 0 0,-1 1 0 0 0,1 0 1 0 0,-1 0-1 0 0,1 0 0 0 0,0 0 0 0 0,-1 0 0 0 0,1 0 1 0 0,-1 0-1 0 0,1 0 0 0 0,-1 0 0 0 0,1 0 0 0 0,-1 0 0 0 0,1 0 1 0 0,0 0-1 0 0,-1 0 0 0 0,0 0-7 0 0,-7-1 61 0 0,-2-2-59 0 0,2-2-2 0 0,6 4 0 0 0,1 0 0 0 0,0 1 0 0 0,-1-1 0 0 0,1 0 0 0 0,-1 0 0 0 0,1 1 0 0 0,-1-1 0 0 0,0 1 0 0 0,1-1 0 0 0,-1 1 0 0 0,1 0 0 0 0,-1-1 0 0 0,0 1 0 0 0,0 0 0 0 0,-4 0 0 0 0,-1 1 43 0 0,1-2 42 0 0,0 1 44 0 0,2-2 46 0 0,0-5 125 0 0,4 7-280 0 0,-1-1 0 0 0,1 1 1 0 0,0-1-1 0 0,0 1 0 0 0,-1-1 0 0 0,1 1 0 0 0,0 0 0 0 0,-1-1 0 0 0,1 1 0 0 0,0 0 0 0 0,-1-1 1 0 0,1 1-1 0 0,-1 0 0 0 0,1-1 0 0 0,0 1 0 0 0,-1 0 0 0 0,1 0 0 0 0,-1 0 0 0 0,1-1 0 0 0,-1 1 1 0 0,1 0-1 0 0,-1 0 0 0 0,1 0 0 0 0,-1 0 0 0 0,1 0 0 0 0,-1 0 0 0 0,1 0 0 0 0,-1 0 0 0 0,1 0 0 0 0,-1 0 1 0 0,1 0-1 0 0,-1 0-20 0 0,-11 0 368 0 0,-1 0-88 0 0,-23 0 350 0 0,31 3-395 0 0,3-1-209 0 0,0-1 1 0 0,0 0-1 0 0,0 1 0 0 0,0-1 0 0 0,0 0 1 0 0,-1 0-1 0 0,1 0 0 0 0,0 0 0 0 0,-1-1 1 0 0,1 1-1 0 0,-1 0 0 0 0,1-1 1 0 0,-1 0-1 0 0,1 0 0 0 0,-1 0 0 0 0,1 0 1 0 0,-1 0-27 0 0,-2 3 126 0 0,-8 7-39 0 0,0-4-20 0 0,7 4-3 0 0,-7-5-11 0 0,12-4-52 0 0,0 0 0 0 0,0 0 0 0 0,0-1 0 0 0,-1 1-1 0 0,1 0 1 0 0,0 0 0 0 0,0 0 0 0 0,1 0 0 0 0,-1 0 0 0 0,0 0 0 0 0,0 1 0 0 0,0-1-1 0 0,-1 15 0 0 0,2-15 0 0 0,0 0 0 0 0,0 0 0 0 0,0-1 0 0 0,0 1 0 0 0,0 0 0 0 0,0 0 0 0 0,-1 0 0 0 0,1 0 0 0 0,0-1 0 0 0,0 1 0 0 0,-1 0 0 0 0,1 0 0 0 0,0 0 0 0 0,-1-1 0 0 0,1 1 0 0 0,-11 5 10 0 0,11-6-6 0 0,-1 1 0 0 0,1 0 0 0 0,0 0 0 0 0,-1 0-1 0 0,1-1 1 0 0,0 1 0 0 0,0 0 0 0 0,0 0 0 0 0,0 0-1 0 0,-1 0 1 0 0,1-1 0 0 0,0 1 0 0 0,0 0 0 0 0,1 1-4 0 0,1 14 53 0 0,3-8-44 0 0,-4-7-9 0 0,0 0 0 0 0,0 1 0 0 0,0-1 1 0 0,0 1-1 0 0,-1-1 0 0 0,1 1 0 0 0,-1-1 0 0 0,1 1 0 0 0,-1 0 0 0 0,1-1 0 0 0,-1 1 0 0 0,0 0 1 0 0,0-1-1 0 0,0 1 0 0 0,3 14 0 0 0,10 0 0 0 0,-10-13 0 0 0,0 1 0 0 0,0 0 0 0 0,0 0 0 0 0,-1 0 0 0 0,2 3 0 0 0,-3-4 0 0 0,1 0 0 0 0,-1-1 0 0 0,1 1 0 0 0,0 0 0 0 0,0-1 0 0 0,0 1 0 0 0,0-1 0 0 0,0 1 0 0 0,0-1 0 0 0,1 0 0 0 0,-1 0 0 0 0,1 0 0 0 0,1 0 0 0 0,6 3 0 0 0,-8-4 1 0 0,1 0 0 0 0,-1 0 0 0 0,0 0 0 0 0,0 1 1 0 0,0-1-1 0 0,0 0 0 0 0,0 1 0 0 0,0 0 0 0 0,0 0-1 0 0,5 5 22 0 0,-4-3-6 0 0,1-1 0 0 0,-1 0 0 0 0,0 0 0 0 0,1 0 0 0 0,0 0 0 0 0,0 0-16 0 0,6 1 43 0 0,-8-3-33 0 0,1 0 0 0 0,-1 0 0 0 0,0 1 0 0 0,0-1 0 0 0,0 0 0 0 0,0 1 0 0 0,0-1 0 0 0,0 1 0 0 0,0 0-10 0 0,2 1 25 0 0,0 0 0 0 0,-1-1 0 0 0,1 1 1 0 0,0-1-1 0 0,1 0 0 0 0,-1 0 0 0 0,0 0 0 0 0,2 0-25 0 0,17 8 82 0 0,27 19 206 0 0,-45-26-262 0 0,-5-3-19 0 0,1 0-1 0 0,-1 0 1 0 0,1 1-1 0 0,0-1 1 0 0,-1 0-1 0 0,1 1 1 0 0,0-1 0 0 0,-1 1-1 0 0,1-1 1 0 0,-1 1-1 0 0,1-1 1 0 0,-1 1-1 0 0,1-1 1 0 0,-1 1 0 0 0,0-1-1 0 0,1 1 1 0 0,-1-1-1 0 0,0 1 1 0 0,1 0-1 0 0,-1-1 1 0 0,0 1 0 0 0,1 0-7 0 0,1 4 31 0 0,9 8 120 0 0,-9-10 17 0 0,-2-3 7 0 0,0 4-14 0 0,0 1-57 0 0,0 0-32 0 0,0 3-16 0 0,0-2 39 0 0,-2 0 57 0 0,0-5-134 0 0,1 0 1 0 0,0 1-1 0 0,0-1 1 0 0,0 1-1 0 0,0-1 1 0 0,0 1 0 0 0,0-1-1 0 0,0 1 1 0 0,0 0-1 0 0,1-1 1 0 0,-1 1-1 0 0,1 0 1 0 0,-1 0 0 0 0,1-1-1 0 0,-1 2-18 0 0,-1 2 122 0 0,-11 6-2 0 0,-1-6-4 0 0,9 6-16 0 0,-24 4 92 0 0,19-10-115 0 0,0 0-59 0 0,-4 1-57 0 0,10-5 7 0 0,1 1 0 0 0,-1 0 0 0 0,1 0 0 0 0,-1 0 1 0 0,1 1-1 0 0,-2 1 32 0 0,1-2-163 0 0,1 0 54 0 0,-6-3-82 0 0,6 1 73 0 0,3 0 16 0 0,-1-1 38 0 0,0 1 19 0 0,-4-1 112 0 0,3 1-108 0 0,0 0-91 0 0,0 1-74 0 0,0 0-109 0 0,1-1 110 0 0,1 1-34 0 0,-1-1-39 0 0,0 1-40 0 0,0 0 2 0 0,0 0-43 0 0,0 0-38 0 0,0 0-33 0 0,-1 1-124 0 0,0 0-33 0 0,-3 3-1288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15.08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742 547 5400 0 0,'0'0'158'0'0,"0"0"-37"0"0,0 0-3 0 0,0 0 46 0 0,0 0 143 0 0,0 0 267 0 0,0 0 24 0 0,0 0-8 0 0,0 0-39 0 0,0 0-20 0 0,0 0-3 0 0,0 0-8 0 0,0 0-35 0 0,0 0-18 0 0,0 0-3 0 0,0 0-18 0 0,0 0-71 0 0,0 0-30 0 0,0 0-7 0 0,0 3-18 0 0,0 7-67 0 0,0-10-249 0 0,0 0 0 0 0,0 1 0 0 0,0-1 0 0 0,0 0 0 0 0,0 0 0 0 0,0 0 0 0 0,0 0 0 0 0,0 0-1 0 0,0 0 1 0 0,0 0 0 0 0,0 0 0 0 0,0 0 0 0 0,0 0 0 0 0,0 1 0 0 0,0-1 0 0 0,0 0 0 0 0,0 0 0 0 0,0 0 0 0 0,0 0 0 0 0,0 0 0 0 0,0 0 0 0 0,0 0 0 0 0,0 0 0 0 0,0 0 0 0 0,0 0 0 0 0,0 0 0 0 0,0 1 0 0 0,0-1 0 0 0,0 0 0 0 0,0 0-1 0 0,0 0 1 0 0,0 0 0 0 0,0 0 0 0 0,-1 0 0 0 0,1 0 0 0 0,0 0 0 0 0,0 0 0 0 0,0 0 0 0 0,0 0 0 0 0,0 0 0 0 0,0 0 0 0 0,0 0 0 0 0,0 0 0 0 0,0 0 0 0 0,0 0 0 0 0,-1 0 0 0 0,1 0 0 0 0,0 0 0 0 0,0 0 0 0 0,0 0 0 0 0,0 0-1 0 0,0 0 1 0 0,0 0 0 0 0,0 0 0 0 0,0 0 0 0 0,0 0 0 0 0,-1 0-4 0 0,-9 0 218 0 0,7 0-16 0 0,3 3-54 0 0,0-3-142 0 0,0 1 0 0 0,0-1 1 0 0,0 1-1 0 0,0-1 0 0 0,0 1 0 0 0,0-1 0 0 0,0 1 0 0 0,0-1 0 0 0,0 1 0 0 0,-1-1 0 0 0,1 1 0 0 0,0-1 0 0 0,0 1 1 0 0,-1-1-1 0 0,1 0 0 0 0,0 1 0 0 0,-1-1 0 0 0,1 1 0 0 0,0-1 0 0 0,-1 0 0 0 0,1 1 0 0 0,0-1 0 0 0,-1 0 0 0 0,1 1 1 0 0,-1-1-1 0 0,1 0 0 0 0,-1 0 0 0 0,1 1 0 0 0,-1-1 0 0 0,1 0 0 0 0,-1 0 0 0 0,1 0 0 0 0,-1 0-6 0 0,-22 1 210 0 0,12-1-59 0 0,5 2-55 0 0,5 0-84 0 0,0-1 0 0 0,-1 0 1 0 0,0 0-1 0 0,1 0 1 0 0,-1 0-1 0 0,0 0 1 0 0,1 0-1 0 0,-1-1 1 0 0,0 1-1 0 0,0 0 1 0 0,1-1-1 0 0,-1 0 1 0 0,-1 1-13 0 0,-30 0 191 0 0,30-1-176 0 0,-13 0 69 0 0,0 3-11 0 0,9 2-33 0 0,5-4-33 0 0,1 0 0 0 0,-1 0-1 0 0,1 0 1 0 0,-1-1 0 0 0,1 1 0 0 0,-1 0 0 0 0,1-1 0 0 0,-1 1 0 0 0,0-1 0 0 0,1 1 0 0 0,-1-1 0 0 0,0 0 0 0 0,1 0 0 0 0,-1 0 0 0 0,-1 0-7 0 0,-15 1 17 0 0,6-1 11 0 0,0 1 0 0 0,0-2-1 0 0,0 1 1 0 0,-11-3-28 0 0,7-3 10 0 0,13 5-10 0 0,0-1 0 0 0,-1 1 0 0 0,1 0 0 0 0,0 0 0 0 0,-1 1 0 0 0,1-1 0 0 0,-1 1 1 0 0,-1-1-1 0 0,-9 2 0 0 0,10-1 0 0 0,0 0 0 0 0,0 0 0 0 0,0 0 0 0 0,0-1 0 0 0,0 1 0 0 0,0-1 0 0 0,-1 0 0 0 0,-10-5 0 0 0,11 5 0 0 0,1-1 0 0 0,0 1 0 0 0,-1 0 0 0 0,1 1 0 0 0,0-1 0 0 0,-1 0 0 0 0,1 1 0 0 0,-2 0 0 0 0,-43 0 0 0 0,46 0 2 0 0,-1 0 1 0 0,1 0 0 0 0,-1 0-1 0 0,0-1 1 0 0,1 1 0 0 0,-1-1-1 0 0,1 0 1 0 0,-1 1 0 0 0,1-1-1 0 0,-1 0 1 0 0,1 0 0 0 0,-2-1-3 0 0,2 1 2 0 0,0-1 1 0 0,-1 1 0 0 0,1 0-1 0 0,-1 1 1 0 0,1-1 0 0 0,-1 0-1 0 0,1 1 1 0 0,-1-1 0 0 0,0 1-1 0 0,1 0 1 0 0,-1 0 0 0 0,-1 0-3 0 0,-119 0 64 0 0,107 0-64 0 0,0-3 0 0 0,15 3 0 0 0,0-1 0 0 0,-1 0 0 0 0,1 0 0 0 0,0 0 0 0 0,0 1 0 0 0,0-1 0 0 0,0 0 0 0 0,0-1 0 0 0,1 1 0 0 0,-1 0 0 0 0,0 0 0 0 0,0-1 0 0 0,-4-11 10 0 0,4 13-6 0 0,0-1-1 0 0,1 1 1 0 0,-1 0-1 0 0,1-1 1 0 0,-1 1 0 0 0,0 0-1 0 0,1 0 1 0 0,-1 0-1 0 0,0-1 1 0 0,1 1-1 0 0,-1 0 1 0 0,0 0-1 0 0,0 0 1 0 0,1 0 0 0 0,-1 0-4 0 0,1 0 0 0 0,0 0 1 0 0,0 0 0 0 0,0 1 0 0 0,0-1 0 0 0,0 0 0 0 0,-1 0 0 0 0,1 0 0 0 0,0 0 0 0 0,0 0 0 0 0,0 0 0 0 0,0 0 0 0 0,0 0 0 0 0,0 0 0 0 0,0 0 0 0 0,0 0-1 0 0,0 0 1 0 0,0 0 0 0 0,-1 0 0 0 0,1-1 0 0 0,0 1 0 0 0,0 0 0 0 0,0 0 0 0 0,0 0 0 0 0,0 0 0 0 0,0 0 0 0 0,0 0 0 0 0,0 0 0 0 0,0 0 0 0 0,0 0 0 0 0,0 0 0 0 0,0 0-1 0 0,0 0 1 0 0,-1 0 0 0 0,1 0 0 0 0,0 0 0 0 0,0 0 0 0 0,0-1 0 0 0,0 1 0 0 0,0 0 0 0 0,0 0 0 0 0,0 0 0 0 0,0 0 0 0 0,0 0 0 0 0,0 0 0 0 0,0 0 0 0 0,0 0-1 0 0,0 0 1 0 0,0 0 0 0 0,0-1 0 0 0,0 1 0 0 0,0 0 0 0 0,0 0 0 0 0,0 0 0 0 0,0 0 0 0 0,0 0 0 0 0,0 0 0 0 0,0 0-1 0 0,0 0 0 0 0,0-1 1 0 0,0 0 1 0 0,0 1-1 0 0,0-1 1 0 0,0 0-1 0 0,0 1 0 0 0,0-1 1 0 0,0 0-1 0 0,0 1 1 0 0,0-1-1 0 0,-1 0 0 0 0,1 1 1 0 0,0-1-1 0 0,0 0 1 0 0,-1 1-1 0 0,1-1-1 0 0,-1 1 4 0 0,1 0-1 0 0,-1-1 1 0 0,0 1-1 0 0,1 0 1 0 0,-1-1 0 0 0,0 1-1 0 0,1 0 1 0 0,-1 0-1 0 0,0 0 1 0 0,1 0-1 0 0,-1 0 1 0 0,0 0-1 0 0,1 0 1 0 0,-1 0 0 0 0,0 0-4 0 0,1 0 0 0 0,0 0 1 0 0,0 0 0 0 0,0 0 0 0 0,0 0 0 0 0,0 0 0 0 0,0 0 0 0 0,0 0 0 0 0,0 0 0 0 0,-1 0 0 0 0,1 0 0 0 0,0 0 0 0 0,0 0 0 0 0,0 0 0 0 0,0 0 0 0 0,0 0-1 0 0,0 0 1 0 0,0 0 0 0 0,0 0 0 0 0,0 0 0 0 0,0 0 0 0 0,-1 0 0 0 0,1 0 0 0 0,0 0 0 0 0,0 0 0 0 0,0-1 0 0 0,0 1 0 0 0,0 0 0 0 0,0 0 0 0 0,0 0 0 0 0,0 0 0 0 0,0 0-1 0 0,0 0 1 0 0,0 0 0 0 0,0 0 0 0 0,0 0 0 0 0,0 0 0 0 0,0 0 0 0 0,0 0 0 0 0,-1 0 0 0 0,1-1 0 0 0,0 1 0 0 0,0 0 0 0 0,0 0 0 0 0,0 0 0 0 0,0 0 0 0 0,0 0-1 0 0,0 0 1 0 0,0 0 0 0 0,0 0 0 0 0,0 0 0 0 0,0 0 0 0 0,0-1 0 0 0,0 1 0 0 0,0 0 0 0 0,1 0 0 0 0,-1 0 0 0 0,0 0-1 0 0,2-13 11 0 0,-1 12-11 0 0,0-1 0 0 0,-1 1 0 0 0,1 0 0 0 0,0 0 0 0 0,0 0 0 0 0,0 0 0 0 0,0 0 0 0 0,0 0 0 0 0,0 0 0 0 0,0 1 0 0 0,0-1 0 0 0,1 0 0 0 0,14-8 0 0 0,-15 6 0 0 0,1-1 0 0 0,8-1 0 0 0,-4-6 0 0 0,-2 10 0 0 0,-1-1 0 0 0,5-13 0 0 0,3 2 14 0 0,5-6 36 0 0,-11 6-38 0 0,5 8 36 0 0,-4-8-36 0 0,20-19 41 0 0,-10 1-43 0 0,-11 17-10 0 0,8 6 0 0 0,-4-4 1 0 0,-8 9-1 0 0,1 1 0 0 0,-1-1 0 0 0,1 1-1 0 0,-1-1 1 0 0,1 1 0 0 0,0 0 0 0 0,0 0 0 0 0,0 0 0 0 0,0 0 0 0 0,1 0 0 0 0,0 0 0 0 0,6-3 1 0 0,-7 5-1 0 0,-1-1 0 0 0,1 1 0 0 0,-1-1 0 0 0,0 0-1 0 0,1 0 1 0 0,-1 0 0 0 0,0 1 0 0 0,0-1 0 0 0,1 0-1 0 0,-1-1 1 0 0,9-21 12 0 0,-8 18-6 0 0,0 1 0 0 0,0-1 0 0 0,1 0 0 0 0,0 1 0 0 0,-1-1 0 0 0,2 1 0 0 0,-1 0 0 0 0,0 0-1 0 0,2 0-5 0 0,-3 1 0 0 0,1 0 0 0 0,-1-1 0 0 0,0 1 0 0 0,0 0 0 0 0,0 0 0 0 0,1-2 1 0 0,-2 1-1 0 0,1 1 0 0 0,0 0 0 0 0,0-1 0 0 0,1 1 0 0 0,-1 0 0 0 0,1-1 0 0 0,2-1 0 0 0,-1-1 0 0 0,0 1 0 0 0,0-1 0 0 0,-1 0 0 0 0,0-1 0 0 0,1 0-1 0 0,-2 2 1 0 0,4-8 0 0 0,0 8 0 0 0,-5 5 0 0 0,-1 0 0 0 0,0 0 0 0 0,1-1 0 0 0,-1 1 0 0 0,1 0 0 0 0,-1-1 0 0 0,0 1 0 0 0,1 0 0 0 0,-1-1 0 0 0,1 1 0 0 0,-1 0 0 0 0,0-1 0 0 0,0 1 0 0 0,1-1 0 0 0,-1 1 0 0 0,0 0 0 0 0,0-1 0 0 0,1 1 0 0 0,-1-1 0 0 0,0 1 0 0 0,0-1 0 0 0,0 1 0 0 0,0-1 0 0 0,0 1 0 0 0,0-1 0 0 0,0 1 0 0 0,0-1 0 0 0,0 1 0 0 0,0-1 0 0 0,0 1 0 0 0,0-1 0 0 0,0 0 0 0 0,0 1 0 0 0,-1-1 0 0 0,1 1 0 0 0,0-1 0 0 0,0 1 0 0 0,0-1 0 0 0,0 1 0 0 0,0-1 0 0 0,0 1 0 0 0,0-1 0 0 0,0 1 0 0 0,1-1 0 0 0,-1 1 0 0 0,0-1 0 0 0,0 1 0 0 0,0-1 0 0 0,0 1 0 0 0,1 0 0 0 0,-1-1 0 0 0,0 1 0 0 0,0-1 0 0 0,1 1 0 0 0,-1-1 0 0 0,0 1 0 0 0,1 0 0 0 0,-1-1 0 0 0,0 1 0 0 0,1 0 0 0 0,-1-1 0 0 0,1 1 0 0 0,-1 0 0 0 0,0 0 0 0 0,1-1 0 0 0,6-3 0 0 0,-7 3 0 0 0,1 0 0 0 0,-1 1 0 0 0,0-1 0 0 0,1 0 0 0 0,-1 0 0 0 0,0 0 0 0 0,0 1 0 0 0,0-1 0 0 0,1 0 0 0 0,-1 0 0 0 0,0 0 0 0 0,0 0 0 0 0,0 0 0 0 0,-1 0 0 0 0,1-10 11 0 0,0 22 32 0 0,0 5-33 0 0,0-1-10 0 0,-2 12 0 0 0,2-27 0 0 0,0 0 0 0 0,0 1 0 0 0,0-1 0 0 0,0 0 0 0 0,-1 0 0 0 0,1 1 0 0 0,0-1 0 0 0,0 0 0 0 0,0 0 0 0 0,0 1 0 0 0,-1-1 0 0 0,1 0 0 0 0,0 0 0 0 0,0 0 0 0 0,0 1 0 0 0,-1-1 0 0 0,1 0 0 0 0,0 0 0 0 0,0 0 0 0 0,-1 0 0 0 0,1 0 0 0 0,0 1 0 0 0,0-1 0 0 0,-1 0 0 0 0,1 0 0 0 0,0 0 0 0 0,-1 0 0 0 0,1 0 0 0 0,0 0 0 0 0,-1 0 0 0 0,1 0 0 0 0,0 0 0 0 0,0 0 0 0 0,-1 1 0 0 0,1-1 0 0 0,0 0 0 0 0,0 0 0 0 0,-1 0 0 0 0,1 0 0 0 0,0 1 0 0 0,0-1 0 0 0,0 0 0 0 0,-1 0 0 0 0,1 0 0 0 0,0 1 0 0 0,0-1 0 0 0,0 0 0 0 0,0 0 0 0 0,0 1 0 0 0,-1-1 0 0 0,1 0 0 0 0,0 0 0 0 0,0 1 0 0 0,-2 25 0 0 0,2 243 0 0 0,0-264 0 0 0,1 1 0 0 0,-1-1 0 0 0,1 0 0 0 0,1 1 0 0 0,-1-1 0 0 0,2 2 0 0 0,-2-2 0 0 0,1 0 0 0 0,-1 1 0 0 0,0-1 0 0 0,0 1 0 0 0,0-1 0 0 0,-1 2 0 0 0,0 120 0 0 0,1-122 1 0 0,-1 1 0 0 0,1-1-1 0 0,0 0 1 0 0,0 1-1 0 0,1-1 1 0 0,0 2-1 0 0,0-2 10 0 0,0 0 0 0 0,-1 1 0 0 0,0-1 0 0 0,0 1 0 0 0,0-1 0 0 0,-1 3-10 0 0,-1 17 53 0 0,1-16-29 0 0,-1 0-1 0 0,1 0 0 0 0,1 0 0 0 0,-1 1 0 0 0,2-1 0 0 0,0 3-23 0 0,4 3 48 0 0,-5-12-32 0 0,0 1 1 0 0,0-1-1 0 0,0 0 1 0 0,0 1-1 0 0,0-1 0 0 0,-1 0 1 0 0,1 1-1 0 0,-1 1-16 0 0,0 18 133 0 0,0 61 397 0 0,0-33-85 0 0,0-49-324 0 0,0-2-1 0 0,0 3-5 0 0,0 23 58 0 0,0-23-93 0 0,0-3 3 0 0,-1 3 3 0 0,1 3-79 0 0,1-1 16 0 0,-1-1 34 0 0,0-3-55 0 0,0 0 0 0 0,0-1 0 0 0,0 1 0 0 0,0 0-1 0 0,0-1 1 0 0,0 1 0 0 0,0 0 0 0 0,-1-1-1 0 0,1 1 1 0 0,0 0 0 0 0,0-1 0 0 0,-1 1 0 0 0,1 0-1 0 0,0-1 1 0 0,-1 1-2 0 0,1-1 2 0 0,-1 1-1 0 0,1-1 1 0 0,-1 0-1 0 0,0 0 1 0 0,1 1-1 0 0,-1-1 1 0 0,0 0-1 0 0,1 0 1 0 0,-1 0-1 0 0,0 0 1 0 0,1 0-1 0 0,-1 1 1 0 0,0-1-1 0 0,1 0 1 0 0,-1-1-2 0 0,-2 1-100 0 0,3 0-75 0 0,0 0 70 0 0,0 0 31 0 0,0 0-34 0 0,0 0-12 0 0,0 0-35 0 0,0 0-38 0 0,0 0-43 0 0,0 0-46 0 0,0 0-45 0 0,0 0-40 0 0,0 0-36 0 0,0 0-263 0 0,0 0-59 0 0,0 0-49 0 0,0 0-33 0 0,0 0-1449 0 0,0 0-1280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04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48 7976 0 0,'0'0'174'0'0,"0"0"29"0"0,0 0 14 0 0,0 0 27 0 0,0 0 66 0 0,0-3 30 0 0,0 2-324 0 0,0 1-1 0 0,0 0 1 0 0,0-1 0 0 0,0 1 0 0 0,0-1 0 0 0,0 1 0 0 0,0-1-1 0 0,0 1 1 0 0,0-1 0 0 0,0 1 0 0 0,-1-1 0 0 0,1 1 0 0 0,0-1-1 0 0,0 1 1 0 0,0-1 0 0 0,-1 1 0 0 0,1-1 0 0 0,0 1 0 0 0,-1 0 0 0 0,1-1-1 0 0,0 1 1 0 0,-1 0 0 0 0,1-1 0 0 0,0 1 0 0 0,-1 0 0 0 0,1-1-1 0 0,-1 1 1 0 0,1 0 0 0 0,0 0 0 0 0,-1 0 0 0 0,1-1 0 0 0,-1 1-1 0 0,1 0 1 0 0,-1 0 0 0 0,1 0 0 0 0,-1 0 0 0 0,1 0 0 0 0,-1 0 0 0 0,1 0-1 0 0,-1 0 1 0 0,1 0 0 0 0,-1 0-16 0 0,-4-3 227 0 0,-6-7-41 0 0,8 7-56 0 0,1 2-47 0 0,-1 0-30 0 0,-2 1-27 0 0,2 0-4 0 0,1-1 20 0 0,-6-4 55 0 0,1 1-32 0 0,1 2 22 0 0,0 1 40 0 0,-2 0 71 0 0,-13 1 53 0 0,-2 0-36 0 0,-1 0-42 0 0,0 0-47 0 0,24 0-124 0 0,-1 0-1 0 0,0 0 1 0 0,0 0-1 0 0,0 0 1 0 0,0 0 0 0 0,0 0-1 0 0,1 0 1 0 0,-1 1 0 0 0,0-1-1 0 0,0 0 1 0 0,0 0-1 0 0,0 1 1 0 0,1-1 0 0 0,-2 1-2 0 0,2-1 4 0 0,0 1-1 0 0,-1 0 1 0 0,1-1 0 0 0,0 1 0 0 0,-1 0 0 0 0,1-1 0 0 0,0 1 0 0 0,0 0 0 0 0,0-1 0 0 0,0 1 0 0 0,0 0 0 0 0,0-1-1 0 0,0 1 1 0 0,0 0 0 0 0,0-1-4 0 0,0 1 1 0 0,0-1 0 0 0,0 0 0 0 0,0 0 0 0 0,0 0 0 0 0,0 0 0 0 0,0 0 0 0 0,0 0 0 0 0,0 0 0 0 0,0 0 0 0 0,0 0 0 0 0,0 0 0 0 0,0 0 0 0 0,0 1 0 0 0,0-1 0 0 0,0 0 0 0 0,0 0 0 0 0,0 0 0 0 0,0 0 0 0 0,0 0-1 0 0,0 0 1 0 0,0 0 0 0 0,0 0 0 0 0,0 0 0 0 0,0 0 0 0 0,0 1 0 0 0,-1-1 0 0 0,1 0 0 0 0,0 0 0 0 0,0 0 0 0 0,0 0 0 0 0,0 0 0 0 0,0 0 0 0 0,0 0 0 0 0,0 0 0 0 0,0 0 0 0 0,0 0 0 0 0,0 0 0 0 0,0 0 0 0 0,0 0 0 0 0,-1 0 0 0 0,1 0 0 0 0,0 0 0 0 0,0 0-1 0 0,0 0 1 0 0,0 0 0 0 0,0 0 0 0 0,0 0 0 0 0,0 0 0 0 0,0 0 0 0 0,0 0 0 0 0,0 0 0 0 0,-1 0 0 0 0,1 0 0 0 0,0 0 0 0 0,0 0 0 0 0,0 0 0 0 0,0 0-1 0 0,-13 3 11 0 0,12-3-11 0 0,-1 1 0 0 0,1 0 0 0 0,0 0 0 0 0,0 0 0 0 0,0-1 0 0 0,0 1 0 0 0,0 0 0 0 0,0 1 0 0 0,0-1 0 0 0,1 0 0 0 0,-1 0 0 0 0,0 1 0 0 0,0-1 0 0 0,1 0 0 0 0,-1 0 0 0 0,1 0 0 0 0,-1 0 0 0 0,1 0 0 0 0,0 0 0 0 0,-1 0 0 0 0,1 0 0 0 0,0 0 0 0 0,0 0 0 0 0,0 0 0 0 0,0 0 0 0 0,0 0 0 0 0,0 1 0 0 0,0-1 0 0 0,0 1 0 0 0,1 26 0 0 0,-1-27 0 0 0,0 0 0 0 0,0 0 0 0 0,0-1 0 0 0,0 1 0 0 0,1 0 0 0 0,-1 0 0 0 0,0-1 0 0 0,0 1 0 0 0,1 0 0 0 0,-1 0 0 0 0,0-1 0 0 0,1 1 0 0 0,-1 0 0 0 0,0-1 0 0 0,1 1 0 0 0,-1 0 0 0 0,1-1 0 0 0,0 1 0 0 0,-1-1 0 0 0,1 1 0 0 0,-1 0 0 0 0,1-1 0 0 0,0 0 0 0 0,-1 1 0 0 0,1-1 0 0 0,0 1 0 0 0,0-1 0 0 0,-1 0 0 0 0,2 1 0 0 0,-1-1 0 0 0,0 1 0 0 0,0-1 0 0 0,0 1 0 0 0,0-1 0 0 0,0 1 0 0 0,0 0 0 0 0,0 0 0 0 0,0 0 0 0 0,0-1 0 0 0,0 1 0 0 0,0 0 0 0 0,0 0 0 0 0,0 0 0 0 0,-1 1 0 0 0,1-1 0 0 0,1 4 0 0 0,-1-5 0 0 0,-1 1 0 0 0,0 0 0 0 0,0-1 0 0 0,1 1 0 0 0,-1-1 0 0 0,0 1 0 0 0,1 0 0 0 0,-1-1 0 0 0,1 1 0 0 0,-1-1 0 0 0,1 1 0 0 0,-1-1 0 0 0,1 1 0 0 0,-1-1 0 0 0,1 1 0 0 0,-1-1 0 0 0,1 0 0 0 0,0 1 0 0 0,-1-1 0 0 0,1 0 0 0 0,-1 0 0 0 0,1 1 0 0 0,4 1 0 0 0,-1 1 0 0 0,0-1 0 0 0,-1 1 0 0 0,1 0 0 0 0,-1 0 0 0 0,0 1 0 0 0,1-1 0 0 0,3 5 0 0 0,72 71 14 0 0,-77-76-1 0 0,1 0-1 0 0,-1 0 0 0 0,0 0 1 0 0,0 1-1 0 0,0-1 0 0 0,1 2-12 0 0,-2-2 13 0 0,1 1 1 0 0,0-1-1 0 0,0 0 0 0 0,1 0 0 0 0,-1 0 1 0 0,1 1-14 0 0,11 12 48 0 0,-9-3 108 0 0,2-8-35 0 0,-7-5-114 0 0,0 0 0 0 0,1 0 0 0 0,-1 1 0 0 0,1-1 0 0 0,-1 0 0 0 0,0 0 0 0 0,1 1 0 0 0,-1-1 0 0 0,0 0 0 0 0,1 0 0 0 0,-1 1 0 0 0,0-1 0 0 0,0 0 0 0 0,1 1 1 0 0,-1-1-1 0 0,0 1 0 0 0,0-1 0 0 0,0 0 0 0 0,1 1 0 0 0,-1-1 0 0 0,0 1 0 0 0,0-1 0 0 0,0 0 0 0 0,0 1 0 0 0,0-1 0 0 0,0 1 0 0 0,0-1 0 0 0,0 0 0 0 0,0 1 1 0 0,0-1-1 0 0,0 1-7 0 0,3 4 173 0 0,5 7-4 0 0,-3 3 65 0 0,-5-13-26 0 0,0-2-7 0 0,-3 3-28 0 0,1-1-158 0 0,-2 1 48 0 0,-11 13 253 0 0,10-11-242 0 0,1-2 2 0 0,1-2-36 0 0,-6-2-24 0 0,6 1-1 0 0,2 0-9 0 0,-1 0-1 0 0,0 0 1 0 0,1 0-1 0 0,-1 1 1 0 0,0-1 0 0 0,1 0-1 0 0,-1 1 1 0 0,1 0 0 0 0,-1-1-1 0 0,1 1 1 0 0,-1 0-1 0 0,1 0 1 0 0,-1 0 0 0 0,1 0-1 0 0,0 0 1 0 0,-1 0 0 0 0,1 0-1 0 0,-1 1-5 0 0,-4 2 69 0 0,-3-5-66 0 0,6 0 9 0 0,-35 1 69 0 0,-19 0-128 0 0,49 0-111 0 0,-7-7 26 0 0,10 4 35 0 0,0 0-90 0 0,2 2 46 0 0,-1 0-37 0 0,1 1-44 0 0,-1 0-47 0 0,1 0-215 0 0,0 0-118 0 0,1-1 85 0 0,0 1-44 0 0,-1-2-658 0 0,1-2-515 0 0,1-5-981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16.4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1 128 4832 0 0,'0'13'108'0'0,"0"-11"17"0"0,0-2 10 0 0,0 3-22 0 0,0 3-78 0 0,0-2 16 0 0,0-2 50 0 0,0-1 117 0 0,0-1 194 0 0,2 0 18 0 0,7 3-112 0 0,-4 2-40 0 0,-5-4-257 0 0,0-1 1 0 0,1 1-1 0 0,-1-1 0 0 0,0 1 1 0 0,1-1-1 0 0,-1 1 0 0 0,1-1 1 0 0,-1 0-1 0 0,1 1 0 0 0,-1-1 1 0 0,1 1-1 0 0,0-1 0 0 0,-1 0 1 0 0,1 1-1 0 0,-1-1 0 0 0,1 0 0 0 0,0 0 1 0 0,-1 0-1 0 0,1 1 0 0 0,0-1 1 0 0,-1 0-1 0 0,1 0 0 0 0,0 0-21 0 0,1 0 314 0 0,1-3-2 0 0,7-7 0 0 0,-8 8-136 0 0,0 1-48 0 0,2 0 20 0 0,4 2-22 0 0,-8-1-80 0 0,5 0 205 0 0,-1 0-109 0 0,-2 0-72 0 0,1 0-22 0 0,-1 0 15 0 0,-2 0-58 0 0,0 0-1 0 0,0 0 1 0 0,0 0-1 0 0,0 0 1 0 0,0 0-1 0 0,1 0 1 0 0,-1 0-1 0 0,0 0 1 0 0,0 0 0 0 0,0 0-1 0 0,0 0 1 0 0,0 0-1 0 0,0 0 1 0 0,0 0-1 0 0,0 0 1 0 0,0 0-1 0 0,0 0 1 0 0,1 0-1 0 0,-1 0 1 0 0,0 0-1 0 0,0 0 1 0 0,0 0-1 0 0,0 0 1 0 0,0 0-1 0 0,0 0 1 0 0,0 0-1 0 0,0 0 1 0 0,0 0-1 0 0,0 0 1 0 0,0 0-1 0 0,0 0 1 0 0,0 0-1 0 0,1-1 1 0 0,-1 1-1 0 0,0 0 1 0 0,0 0-1 0 0,0 0 1 0 0,0 0-1 0 0,0 0 1 0 0,0 0-1 0 0,0 0 1 0 0,0 0-1 0 0,0 0 1 0 0,0 0 0 0 0,0-1-1 0 0,0 1 1 0 0,0 0-1 0 0,0 0 1 0 0,0 0-1 0 0,0 0 1 0 0,0 0-1 0 0,0 0 1 0 0,0 0-1 0 0,0 0 1 0 0,0 0-1 0 0,0 0 1 0 0,0-1-5 0 0,1-5 151 0 0,4 1 24 0 0,6 3 23 0 0,-2 2-7 0 0,-1 0-20 0 0,-7 0-157 0 0,3 1 64 0 0,11-2 196 0 0,-11 0-215 0 0,-2 0-36 0 0,0-3 11 0 0,4-3 20 0 0,9 6-2 0 0,-13 1-43 0 0,0 0 1 0 0,1 0 0 0 0,-1 0 0 0 0,0 0-1 0 0,0 0 1 0 0,1-1 0 0 0,-1 1 0 0 0,0-1-1 0 0,0 1 1 0 0,0-1 0 0 0,1 0-10 0 0,60-31 248 0 0,-59 30-239 0 0,-1 0 0 0 0,1 1 0 0 0,0-1 0 0 0,-1 1 0 0 0,1 0 0 0 0,0 0 0 0 0,0 0 0 0 0,0 0 1 0 0,0 1-1 0 0,3-1-9 0 0,-5 1 4 0 0,-1 0 0 0 0,1 0 0 0 0,0 0 0 0 0,-1 0-1 0 0,1-1 1 0 0,0 1 0 0 0,-1 0 0 0 0,1-1 0 0 0,-1 0 0 0 0,1 1 0 0 0,0-1 0 0 0,-1 0 0 0 0,0 0 0 0 0,1 0-4 0 0,11-5 41 0 0,13 1-25 0 0,11-11-6 0 0,-27 13 6 0 0,24-10 22 0 0,-26 8-36 0 0,5-1-4 0 0,1 4 55 0 0,-14 2-53 0 0,1 0 1 0 0,-1 0-1 0 0,0 0 0 0 0,1 0 1 0 0,-1 0-1 0 0,1 0 0 0 0,-1 0 1 0 0,0 0-1 0 0,1 0 0 0 0,-1 0 1 0 0,1 0-1 0 0,-1 0 0 0 0,0-1 1 0 0,1 1-1 0 0,-1 0 1 0 0,1 0-1 0 0,-1 0 0 0 0,0-1 1 0 0,1 1-1 0 0,-1 0 0 0 0,0-1 1 0 0,1 1-1 0 0,-1 0 0 0 0,0 0 1 0 0,0-1-1 0 0,1 1 0 0 0,-1 0 1 0 0,0-1-1 0 0,0 1 0 0 0,0-1 1 0 0,1 1-1 0 0,3-7 0 0 0,-3 6 0 0 0,0 1 0 0 0,0 0 0 0 0,0-1 0 0 0,-1 1 0 0 0,1 0 0 0 0,0 0 0 0 0,0-1 0 0 0,0 1 0 0 0,0 0 0 0 0,-1 0 0 0 0,1 0 0 0 0,0 0 0 0 0,0 0 0 0 0,1 0 0 0 0,0 0 63 0 0,1 0-129 0 0,-1 0 9 0 0,-1 0 50 0 0,0 0 36 0 0,0 0 44 0 0,0 0 28 0 0,1 0 44 0 0,-1 0 50 0 0,0 0 57 0 0,-1 3-199 0 0,0 0-44 0 0,0 3 0 0 0,0 11 76 0 0,0-14-11 0 0,-2-1-19 0 0,-9 9-28 0 0,7-6 40 0 0,4 1-50 0 0,-1-1-5 0 0,0-5-7 0 0,1 0 0 0 0,-1 1 0 0 0,1-1-1 0 0,-1 0 1 0 0,0 1 0 0 0,1-1 0 0 0,-1 0 0 0 0,0 0 0 0 0,1 0 0 0 0,-1 0 0 0 0,0 0 0 0 0,1 0 0 0 0,-1 0 0 0 0,0 0 0 0 0,0 0-5 0 0,1 0 1 0 0,0 0 0 0 0,0 0 0 0 0,0 0 0 0 0,0 0 0 0 0,0 0 0 0 0,0 0 0 0 0,0 0 0 0 0,0 0 1 0 0,0 0-1 0 0,0 0 0 0 0,-1 0 0 0 0,1 0 0 0 0,0 0 0 0 0,0 0 0 0 0,0 0 0 0 0,0 0 0 0 0,0 0 0 0 0,0 0 0 0 0,0 0 0 0 0,0 0 0 0 0,0 0 0 0 0,0 0 0 0 0,0 0 0 0 0,-1 0 0 0 0,1 1 0 0 0,0-1 0 0 0,0 0 0 0 0,0 0 0 0 0,0 0 0 0 0,0 0 0 0 0,0 0 0 0 0,0 0 0 0 0,0 0 0 0 0,0 0 0 0 0,0 0 0 0 0,0 0 0 0 0,0 0 0 0 0,0 0 0 0 0,0 0 0 0 0,0 1 0 0 0,0-1 0 0 0,0 0 1 0 0,0 0-1 0 0,0 0 0 0 0,0 0 0 0 0,0 0 0 0 0,0 0 0 0 0,0 0 0 0 0,0 0 0 0 0,0 0 0 0 0,0 0 0 0 0,0 1 0 0 0,0-1 0 0 0,0 0 0 0 0,0 0 0 0 0,0 0 0 0 0,0 0-1 0 0,0 2 7 0 0,-1 0-1 0 0,1-1 1 0 0,-1 1 0 0 0,1 0 0 0 0,-1 0-1 0 0,1-1 1 0 0,-1 1 0 0 0,0 0 0 0 0,0-1-1 0 0,0 1 1 0 0,0-1 0 0 0,0 1 0 0 0,0-1 0 0 0,0 0-1 0 0,-1 1-6 0 0,-1 1 70 0 0,3 8 39 0 0,-6 2-62 0 0,-6 10 42 0 0,-4 6-18 0 0,9-24-60 0 0,7-5-11 0 0,-1 0 0 0 0,1 0 0 0 0,0 1 0 0 0,-1-1 0 0 0,1 0 0 0 0,-1 0 0 0 0,1 1 0 0 0,0-1 0 0 0,-1 0 0 0 0,1 1 0 0 0,0-1 0 0 0,-1 1 0 0 0,1-1 0 0 0,0 0 0 0 0,0 1 0 0 0,-1-1 0 0 0,1 1 0 0 0,0-1 0 0 0,0 1 0 0 0,0-1 0 0 0,-1 1 0 0 0,1-1 0 0 0,0 1 0 0 0,0-1 0 0 0,0 1 0 0 0,0-1 0 0 0,0 1 0 0 0,0-1 1 0 0,0 1-1 0 0,0-1 0 0 0,0 1 0 0 0,1 0 0 0 0,-1 0 0 0 0,-1 1 0 0 0,1 0 0 0 0,0 0 0 0 0,-1-1 0 0 0,1 1 0 0 0,-1 0 0 0 0,1-1 0 0 0,-1 1 0 0 0,0 0 0 0 0,0-1 0 0 0,1 1 0 0 0,-1-1 0 0 0,0 1 0 0 0,-1-1 0 0 0,1 1 0 0 0,0-1 0 0 0,0 0 0 0 0,-1 0 0 0 0,1 1 0 0 0,-12 14 0 0 0,-6 22 57 0 0,6-13-50 0 0,8-12-7 0 0,-8-5 0 0 0,11-6 0 0 0,0 1 0 0 0,0-1 0 0 0,1 1 0 0 0,-1 0 0 0 0,1-1 0 0 0,0 1 0 0 0,0 0 0 0 0,0 0 0 0 0,0-2 0 0 0,1 1 0 0 0,-1-1 0 0 0,1 1 1 0 0,-1-1-1 0 0,0 1 0 0 0,1-1 0 0 0,-1 0 1 0 0,0 1-1 0 0,0-1 0 0 0,0 0 1 0 0,0 0-1 0 0,-1 1 0 0 0,1-1 4 0 0,0 0 0 0 0,0 1 0 0 0,0-1 0 0 0,0 0 1 0 0,0 1-1 0 0,0-1 0 0 0,1 0 0 0 0,-1 1 0 0 0,0-1 1 0 0,1 1-1 0 0,-1-1 0 0 0,1 2-4 0 0,-3 7 8 0 0,-10 24-5 0 0,-13 14-3 0 0,20-17 0 0 0,-9-2 0 0 0,11-28 0 0 0,1 1 0 0 0,-6 13 0 0 0,-2-1 10 0 0,11-14-8 0 0,0 0-1 0 0,-1 1 1 0 0,1-1-1 0 0,0 0 1 0 0,-1 1-1 0 0,1-1 1 0 0,0 1-1 0 0,0-1 1 0 0,0 0-1 0 0,-1 1 1 0 0,1-1-1 0 0,0 1 0 0 0,0-1 1 0 0,0 1-1 0 0,0-1 1 0 0,0 1-1 0 0,0-1 1 0 0,0 1-1 0 0,0-1 1 0 0,0 1-1 0 0,0-1 1 0 0,0 0-1 0 0,0 1 1 0 0,0-1-1 0 0,0 1 1 0 0,1-1-1 0 0,-1 1 1 0 0,0-1-1 0 0,0 1 1 0 0,0-1-1 0 0,1 0 1 0 0,-1 1-1 0 0,0-1 1 0 0,0 1-1 0 0,1-1 1 0 0,-1 0-2 0 0,0 0 0 0 0,1 1 0 0 0,-1-1 0 0 0,0 0 0 0 0,0 0 0 0 0,1 0 0 0 0,-1 1 0 0 0,0-1 0 0 0,1 0 0 0 0,-1 0 0 0 0,0 0 0 0 0,1 0 0 0 0,-1 0 0 0 0,0 0 0 0 0,1 0 0 0 0,-1 0 0 0 0,0 0 0 0 0,1 0 0 0 0,-1 0 0 0 0,0 0 0 0 0,1 0 0 0 0,-1 0 0 0 0,0 0 0 0 0,1 0 0 0 0,-1 0 0 0 0,0 0 0 0 0,1 0 0 0 0,-1 0 0 0 0,0-1 0 0 0,1 1 0 0 0,-1 0 0 0 0,0 0 0 0 0,1-1 0 0 0,4-9 0 0 0,-4 9 0 0 0,0 1 0 0 0,-1 0 0 0 0,1-1 0 0 0,0 1 0 0 0,0 0 0 0 0,-1-1 0 0 0,1 1 0 0 0,0 0 0 0 0,0 0 0 0 0,0 0 0 0 0,0 0 0 0 0,0 0 0 0 0,-1 0 0 0 0,1 0 0 0 0,0 0 0 0 0,15-2 0 0 0,31-25 0 0 0,-15 22 0 0 0,15-21 10 0 0,-45 25-5 0 0,0 0-1 0 0,0 1 0 0 0,0-1 1 0 0,0 1-1 0 0,0 0 0 0 0,0 0 1 0 0,0-1-1 0 0,0 1 0 0 0,0 0 1 0 0,0 1-1 0 0,0-1-4 0 0,8 0 6 0 0,-10 0-6 0 0,3 0 0 0 0,0 0 0 0 0,0 0 0 0 0,0 0 0 0 0,0 0 0 0 0,-1-1 0 0 0,1 1 0 0 0,1-1 0 0 0,-4 0 0 0 0,1 1 0 0 0,-1 0 0 0 0,0 0 0 0 0,0 0 0 0 0,1 0 0 0 0,-1 0 0 0 0,0 0 0 0 0,0 0 0 0 0,1 0 0 0 0,-1-1 0 0 0,0 1 0 0 0,0 0 0 0 0,1 0 0 0 0,-1 0 0 0 0,0-1 0 0 0,0 1 0 0 0,1 0 0 0 0,-1 0 0 0 0,0 0 0 0 0,0-1 0 0 0,0 1 0 0 0,0 0 0 0 0,0 0 0 0 0,1-1 0 0 0,-1 1 0 0 0,0 0 0 0 0,0-1 0 0 0,0 1 0 0 0,0 0 0 0 0,0 0 0 0 0,0-1 0 0 0,0 1 0 0 0,0 0 0 0 0,0-1 0 0 0,0 1 0 0 0,0 0 0 0 0,0-1 0 0 0,0 1 0 0 0,0 0 0 0 0,0 0 0 0 0,0 0 0 0 0,0 0 0 0 0,0 0 0 0 0,0-1 0 0 0,0 1 0 0 0,0 0 0 0 0,0 0 0 0 0,0 0 0 0 0,0 0 0 0 0,0 0 0 0 0,0-1 0 0 0,0 1 0 0 0,0 0 0 0 0,0 0 0 0 0,0 0 0 0 0,0 0 0 0 0,0 0 0 0 0,0 0 0 0 0,1-1 0 0 0,-1 1 0 0 0,0 0 0 0 0,0 0 0 0 0,0 0 0 0 0,0 0 0 0 0,0 0 0 0 0,0 0 0 0 0,0 0 0 0 0,1 0 0 0 0,-1 0 0 0 0,0-1 0 0 0,0 1 0 0 0,0 0 0 0 0,0 0 0 0 0,0 0 0 0 0,1 0 0 0 0,-1 0 0 0 0,0 0 0 0 0,0 0 0 0 0,0 0 0 0 0,0 0 0 0 0,0 0 0 0 0,1 0 0 0 0,-1 0 0 0 0,0 0 0 0 0,0 0 0 0 0,0 0 0 0 0,0 0 0 0 0,0 0 0 0 0,1 1 0 0 0,38-3 0 0 0,-37 2-1 0 0,0 0 1 0 0,0 1 0 0 0,0-1 0 0 0,0 0 0 0 0,0 1-1 0 0,-1-1 1 0 0,1 1 0 0 0,0-1 0 0 0,0 1 0 0 0,0 0-1 0 0,-1 0 1 0 0,1 0 0 0 0,1 1 0 0 0,-1-1 1 0 0,-1 0 0 0 0,0-1 0 0 0,1 1 0 0 0,-1 0 0 0 0,1 0 0 0 0,-1-1 0 0 0,1 1 0 0 0,0-1 0 0 0,-1 0 0 0 0,1 1 0 0 0,-1-1 0 0 0,1 0 0 0 0,1 0-1 0 0,-2 0 5 0 0,0 0-1 0 0,0 0 0 0 0,-1 0 0 0 0,1 1 1 0 0,0-1-1 0 0,0 0 0 0 0,0 0 1 0 0,0 1-1 0 0,0-1 0 0 0,-1 0 0 0 0,1 1 1 0 0,0-1-1 0 0,0 1 0 0 0,-1-1 0 0 0,1 1 1 0 0,0-1-1 0 0,-1 1 0 0 0,1-1 1 0 0,0 1-1 0 0,-1 0 0 0 0,1-1 0 0 0,-1 1 1 0 0,1 0-1 0 0,-1 0 0 0 0,1-1 1 0 0,-1 1-1 0 0,0 0 0 0 0,1 1-4 0 0,4 7 64 0 0,4 1 38 0 0,-7-8-92 0 0,-1 0 0 0 0,1 1 0 0 0,-1-1 0 0 0,0 0 0 0 0,0 0 0 0 0,0 1 0 0 0,0-1 0 0 0,0 1 0 0 0,0-1 0 0 0,-1 1 0 0 0,1-1 0 0 0,-1 1 0 0 0,0-1 0 0 0,0 1 0 0 0,0 0 0 0 0,0 0-10 0 0,0-1 7 0 0,0 0 1 0 0,0-1 0 0 0,0 1 0 0 0,0-1-1 0 0,1 1 1 0 0,-1 0 0 0 0,0-1 0 0 0,1 1 0 0 0,-1-1-1 0 0,1 1 1 0 0,0-1 0 0 0,-1 1 0 0 0,1-1-1 0 0,0 0 1 0 0,0 1 0 0 0,0-1 0 0 0,0 0 0 0 0,0 0-1 0 0,0 1 1 0 0,1-1-8 0 0,-2 0 5 0 0,4 4 85 0 0,-3 3-59 0 0,0-3-8 0 0,4 3 7 0 0,-4-6-23 0 0,-1-1 0 0 0,1 1 0 0 0,0-1 0 0 0,0 1 0 0 0,0-1 0 0 0,-1 1 0 0 0,1-1 0 0 0,-1 1 0 0 0,1-1 0 0 0,-1 1 0 0 0,0 0 0 0 0,1-1 0 0 0,-1 1 0 0 0,0 0-7 0 0,0 45 158 0 0,0 64 324 0 0,0-110-476 0 0,0 1 1 0 0,-1 0 0 0 0,1-1 0 0 0,0 1 0 0 0,-1 0 0 0 0,1-1 0 0 0,-1 1 0 0 0,1-1 0 0 0,-1 1 0 0 0,0-1 0 0 0,0 1 0 0 0,1-1 0 0 0,-1 1 0 0 0,0-1-7 0 0,-4 7 31 0 0,3-4-12 0 0,-4 8 36 0 0,4-8-45 0 0,0 0 1 0 0,1 0 0 0 0,-1 0-1 0 0,1 0 1 0 0,0 4-11 0 0,-1 14 91 0 0,-1-10-35 0 0,-10 5-42 0 0,-18 14 39 0 0,18-15-42 0 0,10-11-11 0 0,3-4 0 0 0,0-1 0 0 0,0 1 1 0 0,-1 0-1 0 0,1-1 0 0 0,0 1 0 0 0,-1 0 0 0 0,1-1 1 0 0,0 1-1 0 0,-1-1 0 0 0,1 1 0 0 0,-1-1 0 0 0,1 1 1 0 0,-1-1-1 0 0,1 1 0 0 0,-1-1 0 0 0,0 0 0 0 0,1 1 0 0 0,-1-1 1 0 0,1 0-1 0 0,-1 1 0 0 0,0-1 0 0 0,0 0 0 0 0,-4 3 6 0 0,4-2-2 0 0,0 0-1 0 0,-1 0 1 0 0,1 0-1 0 0,0 0 1 0 0,0 0-1 0 0,0 1 1 0 0,-1-1-1 0 0,1 0 1 0 0,1 1-1 0 0,-1-1 1 0 0,0 1-1 0 0,0-1 1 0 0,0 1-1 0 0,0 1-3 0 0,1-2 1 0 0,-1 1-1 0 0,1 0 0 0 0,-1-1 1 0 0,0 1-1 0 0,0-1 0 0 0,0 0 0 0 0,0 1 1 0 0,0-1-1 0 0,0 0 0 0 0,0 1 1 0 0,0-1-1 0 0,0 0 0 0 0,-1 0 0 0 0,0 1 1 0 0,-11 3 9 0 0,8 1 19 0 0,5-5-28 0 0,0-1-1 0 0,0 1 1 0 0,-1-1 0 0 0,1 1 0 0 0,0-1-1 0 0,-1 0 1 0 0,1 1 0 0 0,0-1 0 0 0,-1 1-1 0 0,1-1 1 0 0,0 0 0 0 0,-1 0 0 0 0,1 1 0 0 0,-1-1-1 0 0,1 0 1 0 0,0 1 0 0 0,-1-1 0 0 0,1 0-1 0 0,-1 0 1 0 0,1 0 0 0 0,-1 0 0 0 0,1 0 0 0 0,-1 0-1 0 0,1 1 1 0 0,-1-1 0 0 0,1 0 0 0 0,-1 0-1 0 0,1 0 1 0 0,-1-1 0 0 0,1 1 0 0 0,-1 0-1 0 0,0 0 1 0 0,-5 0-1 0 0,4 0 0 0 0,1-1 0 0 0,-1 1 0 0 0,0 0 0 0 0,1 0 0 0 0,-1 0 0 0 0,0 1 0 0 0,1-1 0 0 0,-1 0 0 0 0,0 1 0 0 0,1-1 0 0 0,-1 1 0 0 0,-1 0 0 0 0,-1 5 0 0 0,4-5 0 0 0,-1-1 0 0 0,1 1 1 0 0,0-1-1 0 0,0 0 0 0 0,-1 1 1 0 0,1-1-1 0 0,0 1 0 0 0,-1-1 1 0 0,1 0-1 0 0,0 1 0 0 0,-1-1 1 0 0,1 0-1 0 0,-1 1 0 0 0,1-1 1 0 0,0 0-1 0 0,-1 0 0 0 0,1 0 1 0 0,-1 1-1 0 0,1-1 0 0 0,-1 0 1 0 0,1 0-1 0 0,-1 0 0 0 0,1 0 1 0 0,-1 0-1 0 0,1 0 0 0 0,-1 0 1 0 0,1 0-1 0 0,-1 0 0 0 0,1 0 1 0 0,-1 0-1 0 0,1 0 0 0 0,-1 0 0 0 0,-1 0 4 0 0,0 0 0 0 0,1 0 0 0 0,-1 1 0 0 0,0-1 0 0 0,0 0 0 0 0,1 1 0 0 0,-1 0 0 0 0,0-1 0 0 0,1 1 0 0 0,-1 0 0 0 0,0 0 0 0 0,1 0 0 0 0,-1 0-4 0 0,1 0 0 0 0,-1 0 0 0 0,1 0 0 0 0,-1-1 0 0 0,0 1 1 0 0,1 0-1 0 0,-1 0 0 0 0,0-1 0 0 0,1 0 0 0 0,-1 1 0 0 0,0-1 0 0 0,0 0 0 0 0,1 1 0 0 0,-1-1 0 0 0,-5-1 1 0 0,4 1-1 0 0,1 0 0 0 0,0 0 0 0 0,0 0 0 0 0,0 0 0 0 0,0 0 0 0 0,-1 1 0 0 0,1-1 0 0 0,0 1 0 0 0,0-1 0 0 0,-1 1-1 0 0,-4 4 2 0 0,7-4-1 0 0,-1-1 0 0 0,0 1 0 0 0,1-1 0 0 0,-1 1 0 0 0,0 0 0 0 0,0-1 0 0 0,0 1 0 0 0,0-1 0 0 0,1 0 0 0 0,-1 1 0 0 0,0-1 0 0 0,0 0 0 0 0,0 1 0 0 0,0-1 0 0 0,0 0 0 0 0,0 0 0 0 0,0 0 0 0 0,0 0 0 0 0,0 0 0 0 0,0 0 0 0 0,0 0 0 0 0,0 0 0 0 0,0 0 0 0 0,0 0 0 0 0,0-1 0 0 0,0 1 0 0 0,1 0 0 0 0,-9-5 0 0 0,8 4 0 0 0,0 0 0 0 0,-1 0 0 0 0,1 0 0 0 0,-1 0 0 0 0,1 1 0 0 0,-1-1 0 0 0,1 1 0 0 0,-1-1 0 0 0,0 1 0 0 0,1-1 0 0 0,-1 1 0 0 0,1 0 0 0 0,-1 0 0 0 0,0 0 0 0 0,-45 0 0 0 0,46 0 0 0 0,1 0 0 0 0,-1 0 0 0 0,1 0 0 0 0,-1 0 0 0 0,1 0 0 0 0,-1 0 0 0 0,1 0 0 0 0,-1 0 0 0 0,1 0 0 0 0,-1 0 0 0 0,1 0 0 0 0,-1 0 0 0 0,1 0 0 0 0,-1-1 0 0 0,1 1 0 0 0,-1 0 0 0 0,1 0 0 0 0,-1 0 0 0 0,1-1 0 0 0,0 1 0 0 0,-1 0 0 0 0,1-1 0 0 0,-1 1 0 0 0,1 0 0 0 0,0-1 0 0 0,-1 1 0 0 0,1 0 0 0 0,0-1 0 0 0,0 1 0 0 0,-1-1 0 0 0,1 1 0 0 0,0-1 0 0 0,-5-6 0 0 0,-24-8 0 0 0,23 14 0 0 0,-1 0-11 0 0,2-3-58 0 0,-6-6 22 0 0,9 7-102 0 0,-1 3-14 0 0,0 0 113 0 0,-2 0-48 0 0,-10 0-294 0 0,12 0 267 0 0,0 0-269 0 0,1-2-12 0 0,-9-9-20 0 0,8 9-74 0 0,3 2-38 0 0,0 0-6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18.00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490 0 6824 0 0,'1'29'92'0'0,"0"14"89"0"0,-1-38-135 0 0,0 1 1 0 0,-1-1 0 0 0,1 1 0 0 0,-1-1-1 0 0,-2 4-46 0 0,-3 4 120 0 0,1-4-57 0 0,3 3-48 0 0,2-11-15 0 0,0 0 0 0 0,0 0 0 0 0,0 0 0 0 0,0 0 0 0 0,0-1 0 0 0,0 1 0 0 0,0 0 0 0 0,0 0 0 0 0,0 0 0 0 0,-1 0 0 0 0,1-1 0 0 0,0 1 0 0 0,-1 0 0 0 0,1 0 0 0 0,-4 1-1 0 0,-3-1 38 0 0,1-1 39 0 0,0 0 40 0 0,2 0 13 0 0,2 0 251 0 0,2 0 11 0 0,0 0-13 0 0,-3 0-56 0 0,-23 0 258 0 0,23 0-303 0 0,-2 0-44 0 0,-2 0-162 0 0,-18-2 157 0 0,22 2-186 0 0,0 0-1 0 0,1 1 1 0 0,-1-1-1 0 0,0 0 1 0 0,0 1-1 0 0,1-1 1 0 0,-1 1-1 0 0,-1 1-41 0 0,-43 24 579 0 0,37-22-449 0 0,-13-4 0 0 0,15-1-59 0 0,-1 1 52 0 0,5 0-76 0 0,1 0-27 0 0,1 0 1 0 0,0 0 0 0 0,-1 0-1 0 0,1 0 1 0 0,0 0-1 0 0,-1-1 1 0 0,1 1 0 0 0,0-1-1 0 0,-2 0-20 0 0,-2-3 35 0 0,-6-3-5 0 0,11 6-29 0 0,1 1 0 0 0,0 0 0 0 0,-1 0 0 0 0,1 0-1 0 0,0 0 1 0 0,-1-1 0 0 0,1 1 0 0 0,-1 0 0 0 0,1 0 0 0 0,0 0 0 0 0,-1 0-1 0 0,1 0 1 0 0,-1 0 0 0 0,1 0 0 0 0,0 0 0 0 0,-1 0 0 0 0,1 1 0 0 0,-1-1-1 0 0,1 0 1 0 0,0 0 0 0 0,-1 0 0 0 0,1 0 0 0 0,-1 0 0 0 0,1 1 0 0 0,0-1-1 0 0,-1 0 1 0 0,1 1-1 0 0,-5 9 59 0 0,-24 6 9 0 0,13-14-57 0 0,14-2-11 0 0,1 1 0 0 0,0-1 0 0 0,0 0 0 0 0,1 0 0 0 0,-1 0 0 0 0,0-1 0 0 0,0 1 0 0 0,1 0 0 0 0,-1 0 0 0 0,0 0 0 0 0,1 0 0 0 0,-1-1 0 0 0,0 1 0 0 0,0 0 0 0 0,1-1 0 0 0,-1 1 0 0 0,1 0 0 0 0,-1-1 0 0 0,0 1 0 0 0,1-1 0 0 0,-1 1 0 0 0,1-1 0 0 0,-1 1 0 0 0,1-1 0 0 0,-1 0 0 0 0,1 1 0 0 0,0-1 0 0 0,-1 0 0 0 0,-8-8 0 0 0,9 8 0 0 0,-1 1 0 0 0,1-1 0 0 0,0 0 0 0 0,-1 0 0 0 0,1 0 0 0 0,0 1 0 0 0,0-1 0 0 0,-1 0 0 0 0,1 0 0 0 0,0 0 0 0 0,0 0 0 0 0,0 0 0 0 0,0 1 0 0 0,0-2 0 0 0,0-11-12 0 0,0 13 11 0 0,0 0 0 0 0,0 0 0 0 0,0-1 0 0 0,0 1 0 0 0,0 0 1 0 0,0 0-1 0 0,0 0 0 0 0,0 0 0 0 0,0 0 0 0 0,0 0 0 0 0,0 0 1 0 0,0 0-1 0 0,0 0 0 0 0,0 0 0 0 0,0-1 0 0 0,0 1 0 0 0,0 0 0 0 0,0 0 1 0 0,0 0-1 0 0,0 0 0 0 0,0 0 0 0 0,0 0 0 0 0,0 0 0 0 0,0 0 1 0 0,1 0-1 0 0,-1 0 0 0 0,0 0 0 0 0,0-1 0 0 0,0 1 0 0 0,0 0 1 0 0,0 0-1 0 0,0 0 0 0 0,0 0 0 0 0,0 0 0 0 0,0 0 0 0 0,0 0 0 0 0,0 0 1 0 0,0 0-1 0 0,0 0 0 0 0,1 0 0 0 0,-1 0 0 0 0,0 0 0 0 0,0 0 1 0 0,0 0-1 0 0,0 0 0 0 0,0 0 0 0 0,0 0 0 0 0,0 0 0 0 0,0 0 1 0 0,0 0-1 0 0,0 0 0 0 0,1 0 0 0 0,-1 0 0 0 0,0 0 0 0 0,0 0 0 0 0,0 0 1 0 0,0 0 0 0 0,17 0-13 0 0,-9-1 15 0 0,-7-1-3 0 0,2-5 1 0 0,0 17 0 0 0,7 6 0 0 0,-7 0 0 0 0,-3 157 0 0 0,0-157 10 0 0,0 2 44 0 0,0-14-64 0 0,0-1 11 0 0,0 6 47 0 0,0 17 91 0 0,0-23-69 0 0,0 0-17 0 0,0 10-42 0 0,0 0-1 0 0,0-1 79 0 0,0 6-50 0 0,0-16-33 0 0,0 0 68 0 0,0-2 0 0 0,0 0 10 0 0,0 0 4 0 0,0 0 0 0 0,0 0-4 0 0,2-2-27 0 0,9-12-36 0 0,-6 1 22 0 0,-4 13-42 0 0,-1 0 1 0 0,1-1-1 0 0,0 1 1 0 0,-1 0-1 0 0,1-1 0 0 0,-1 1 1 0 0,1 0-1 0 0,0 0 1 0 0,0 0-1 0 0,-1 0 1 0 0,1 0-1 0 0,0 0 0 0 0,-1 0 1 0 0,1 0-1 0 0,0 0-1 0 0,4-3 43 0 0,8-8-32 0 0,-11 11-11 0 0,-1-1 0 0 0,1 1 0 0 0,0 0 0 0 0,-1-1 0 0 0,1 1 0 0 0,0 0 0 0 0,-1 0 0 0 0,1 0 0 0 0,0 0 0 0 0,-1 0 0 0 0,-1 0 0 0 0,4 0 0 0 0,0-1 0 0 0,0 1 0 0 0,0-1 0 0 0,0 0 0 0 0,0 0 0 0 0,0 0 0 0 0,0-1 0 0 0,-1 1 0 0 0,1-1 0 0 0,2-1 0 0 0,26-3 0 0 0,-24 2 0 0 0,-7 3 0 0 0,1 0 0 0 0,-1 0 0 0 0,0 0 0 0 0,1 0 0 0 0,-1 0 0 0 0,1 1 0 0 0,0-1 0 0 0,-1 1 0 0 0,1-1 0 0 0,-1 1 0 0 0,1 0 0 0 0,0 0 0 0 0,-1-1 0 0 0,1 1 0 0 0,77 0 0 0 0,-77 0-1 0 0,0 1 1 0 0,0-1 0 0 0,-1 0 0 0 0,1 0 0 0 0,0 1-1 0 0,0-1 1 0 0,-1 1 0 0 0,1 0 0 0 0,0-1 0 0 0,-1 1-1 0 0,1 0 1 0 0,-1 0 0 0 0,1 0 0 0 0,-1 0 1 0 0,1 0 0 0 0,-1 0 0 0 0,1 0 0 0 0,0 0 0 0 0,-1-1 0 0 0,1 1 0 0 0,0-1 0 0 0,-1 1 0 0 0,1-1 0 0 0,0 1 0 0 0,0-1 0 0 0,0 0 0 0 0,-1 0-1 0 0,10 3 39 0 0,-1 10-24 0 0,1 3-15 0 0,5-3 0 0 0,-11-11-2 0 0,-5-2 4 0 0,1 1 0 0 0,0-1 0 0 0,-1 0 0 0 0,1 0 0 0 0,0 1 0 0 0,-1-1 0 0 0,1 1 0 0 0,-1-1 0 0 0,1 0 0 0 0,-1 1-1 0 0,1-1 1 0 0,-1 1 0 0 0,1-1 0 0 0,-1 1 0 0 0,1 0 0 0 0,-1-1 0 0 0,0 1 0 0 0,1-1 0 0 0,-1 1 0 0 0,0 0 0 0 0,0-1 0 0 0,1 1-2 0 0,1 4 12 0 0,-1-4-10 0 0,-1 0 0 0 0,1 0 0 0 0,0 0 0 0 0,0 0 0 0 0,-1 0-1 0 0,1-1 1 0 0,0 1 0 0 0,0 0 0 0 0,0-1 0 0 0,0 1 0 0 0,0 0 0 0 0,0-1 0 0 0,0 1 0 0 0,0-1 0 0 0,0 1 0 0 0,0-1-2 0 0,11 7 70 0 0,3 22 64 0 0,-5-9-51 0 0,3 6 11 0 0,-2-7-66 0 0,-9-17-24 0 0,0 1 1 0 0,-1-1 0 0 0,1 1 0 0 0,-1-1 0 0 0,1 1 0 0 0,-1 0 0 0 0,0 0 0 0 0,0-1 0 0 0,0 1 0 0 0,0 0 0 0 0,-1 0 1 0 0,1 0-1 0 0,-1 0 0 0 0,0 0 0 0 0,0 0 0 0 0,0 1-5 0 0,1 3 25 0 0,0 1 1 0 0,0-1-1 0 0,0 0 1 0 0,3 7-26 0 0,-2-6 31 0 0,0 0 0 0 0,0 0 0 0 0,-1 0 1 0 0,0 9-32 0 0,-1-11 20 0 0,1-1-1 0 0,0 1 1 0 0,0 0 0 0 0,1 0 0 0 0,-1 0 0 0 0,1 0-20 0 0,4 11 39 0 0,-4 1-37 0 0,-2 29-2 0 0,0-45 3 0 0,0 0 0 0 0,0 0 1 0 0,-1 0-1 0 0,1 0 1 0 0,0 0-1 0 0,-1 0 0 0 0,1 0 1 0 0,-1-1-1 0 0,0 1 1 0 0,0 0-1 0 0,0 0 1 0 0,0-1-1 0 0,-1 3-3 0 0,1-3 9 0 0,1 0 0 0 0,-1 1 0 0 0,0-1 0 0 0,0 1-1 0 0,1-1 1 0 0,-1 1 0 0 0,1-1 0 0 0,-1 1 0 0 0,1-1 0 0 0,-1 1 0 0 0,1 0 0 0 0,0-1 0 0 0,0 2-9 0 0,0 4 36 0 0,1-5-25 0 0,-1 1 0 0 0,0-1 0 0 0,0 0 0 0 0,0 0 0 0 0,-1 0 0 0 0,1 0 0 0 0,0 0 0 0 0,-1 1 0 0 0,0-1 0 0 0,0 1-11 0 0,-8 13 14 0 0,5-10-14 0 0,0 1 0 0 0,1 0 0 0 0,-3 7 0 0 0,1 9 0 0 0,-2-17 0 0 0,3-4 0 0 0,-1 11 0 0 0,-8 6 8 0 0,9-16 6 0 0,0 1 0 0 0,0 0 0 0 0,-1-1 0 0 0,1 0-1 0 0,-3 1-13 0 0,-23 10 77 0 0,12-7-55 0 0,15-6-12 0 0,-15 6 49 0 0,4 3-48 0 0,13-8-11 0 0,-1-1 0 0 0,0 1 0 0 0,0-1 0 0 0,0 1 0 0 0,0-1 0 0 0,0 0 0 0 0,0 0 0 0 0,0 0 0 0 0,0 0 0 0 0,0 0 0 0 0,0-1 0 0 0,-1 1 0 0 0,0-1 0 0 0,-30 1 0 0 0,17-1 0 0 0,9 0 0 0 0,0-1 0 0 0,0 0 0 0 0,1 0 1 0 0,-1-1-1 0 0,0 1 0 0 0,1-2 0 0 0,-10-1 11 0 0,-16-1 37 0 0,0-6-26 0 0,14 7 4 0 0,13 3-21 0 0,0 0 0 0 0,1 0 0 0 0,-1 0 0 0 0,0-1 1 0 0,1 1-1 0 0,-1-1 0 0 0,1-1 0 0 0,-1 1-5 0 0,-84-57 143 0 0,83 55-137 0 0,0-1 4 0 0,1 1 7 0 0,-18-19 10 0 0,16 15-27 0 0,4 5 0 0 0,0 0 0 0 0,-1-1 0 0 0,1 1 0 0 0,-1 1 0 0 0,1-1 0 0 0,-1 0 0 0 0,-3 0 0 0 0,6 3 0 0 0,1 0 0 0 0,-1 0 0 0 0,1-1 0 0 0,-1 1 0 0 0,1 0 0 0 0,-1 0 0 0 0,1 0 0 0 0,-1-1 0 0 0,1 1 0 0 0,0 0 0 0 0,-1-1 0 0 0,1 1 0 0 0,-1 0 0 0 0,1-1 0 0 0,0 1 0 0 0,-1-1 0 0 0,1 1 0 0 0,0 0 0 0 0,0-1 0 0 0,-1 1 0 0 0,1-1 0 0 0,0 1 0 0 0,0-1 0 0 0,0 1 0 0 0,-1-1 0 0 0,1 1 0 0 0,0-1 0 0 0,0 1 0 0 0,0-1 0 0 0,0 1 0 0 0,0-1 0 0 0,0 1 0 0 0,0-1 0 0 0,0 1 0 0 0,0-1 0 0 0,0 1 0 0 0,1-1 0 0 0,-1 1 0 0 0,-3-16 0 0 0,-7 0 0 0 0,7 3-12 0 0,3 11-20 0 0,0 1-44 0 0,1 2-198 0 0,1-1 114 0 0,2 0 71 0 0,2-1-3 0 0,-6 1 11 0 0,3 0-303 0 0,-3 0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19.20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174 208 4056 0 0,'-13'-13'117'0'0,"11"10"-26"0"0,1 3 0 0 0,1 0 36 0 0,0 0 111 0 0,0 0 205 0 0,0 0 18 0 0,0 0-11 0 0,0 0-56 0 0,0 0-30 0 0,0 0-4 0 0,0 0-7 0 0,0 0-29 0 0,0 0-17 0 0,0 0-3 0 0,0 0-4 0 0,0 0-18 0 0,0 0-8 0 0,0 0-2 0 0,3-2-10 0 0,-2 0-233 0 0,0 1 0 0 0,1-1 0 0 0,-1 1-1 0 0,0-1 1 0 0,0 1 0 0 0,-1-1 0 0 0,1 1-1 0 0,0-1 1 0 0,-1 0 0 0 0,1-1-29 0 0,2-21 338 0 0,0 19-134 0 0,7-9 30 0 0,-7-1-24 0 0,-3 14-180 0 0,0-1 0 0 0,0 0 0 0 0,1 1 0 0 0,-1-1 0 0 0,1 0 0 0 0,-1 1 0 0 0,1-1 0 0 0,-1 1 0 0 0,2-2-30 0 0,9-14 193 0 0,21-13 66 0 0,-20 18-133 0 0,-1 3-24 0 0,1 2-42 0 0,21-6-12 0 0,-25 11-40 0 0,-3 0-2 0 0,1 1 0 0 0,-1 0 0 0 0,1 1 0 0 0,-1-1 0 0 0,1 1 0 0 0,0 0 0 0 0,-1 0 0 0 0,2 1-6 0 0,5 0 6 0 0,38-1-6 0 0,-35 3 0 0 0,17 12 12 0 0,-19-4 46 0 0,-9-5 3 0 0,-5 3-52 0 0,1-8-3 0 0,0-1-5 0 0,0 0 0 0 0,0 0 0 0 0,0 0-1 0 0,0 0 1 0 0,0 0 0 0 0,0 0 0 0 0,-1 0-1 0 0,1 0 1 0 0,0 0 0 0 0,0 0 0 0 0,0 1-1 0 0,0-1 1 0 0,0 0 0 0 0,0 0 0 0 0,1 0-1 0 0,-1 0 1 0 0,0 0 0 0 0,0 0 0 0 0,0 0-1 0 0,0 0 1 0 0,0 0 0 0 0,0 0-1 0 0,0 1 1 0 0,0-1 0 0 0,0 0 0 0 0,0 0-1 0 0,0 0 1 0 0,0 0 0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0-1 0 0,1 0 1 0 0,0 0 0 0 0,-1 1 1 0 0,1-1-1 0 0,-1 0 0 0 0,1 0 0 0 0,0 0 1 0 0,-1 1-1 0 0,1-1 0 0 0,-1 0 0 0 0,1 0 1 0 0,0 1-1 0 0,-1-1 0 0 0,1 1 0 0 0,-1-1 1 0 0,0 0-1 0 0,1 1 0 0 0,-1-1 0 0 0,1 1 1 0 0,-1-1-1 0 0,1 1 0 0 0,-1 0 0 0 0,0-1 1 0 0,0 1-1 0 0,1-1 0 0 0,-1 1 0 0 0,0 0 1 0 0,0-1-1 0 0,0 1 0 0 0,1-1 0 0 0,-1 1 1 0 0,0 0-1 0 0,0-1 0 0 0,0 1 0 0 0,0 0 1 0 0,0-1-1 0 0,0 1-1 0 0,2 8 19 0 0,9 2 2 0 0,-10-6-11 0 0,0-1 0 0 0,0 1-1 0 0,-1-1 1 0 0,0 1 0 0 0,1 0-1 0 0,-1-1 1 0 0,-1 1 0 0 0,1 0 0 0 0,-1-1-1 0 0,0 1 1 0 0,0 2-10 0 0,-4 1 10 0 0,4-7-7 0 0,0 1 1 0 0,0-1 0 0 0,0 1 0 0 0,0-1 0 0 0,1 1 0 0 0,-1-1 0 0 0,0 1 0 0 0,1-1 0 0 0,0 1-1 0 0,-1 0 1 0 0,1-1 0 0 0,0 1 0 0 0,0 0 0 0 0,-1-1-4 0 0,1 1 1 0 0,0 0 0 0 0,0-1 0 0 0,0 1-1 0 0,0-1 1 0 0,-1 1 0 0 0,1-1 0 0 0,-1 1 0 0 0,1-1 0 0 0,-1 1 0 0 0,0-1-1 0 0,0 1 1 0 0,1-1 0 0 0,-1 0-1 0 0,-6 13 10 0 0,6 2 19 0 0,1-13-26 0 0,0-1-1 0 0,1 1 1 0 0,-2-1-1 0 0,1 0 0 0 0,0 1 1 0 0,0-1-1 0 0,-1 0 1 0 0,0 1-1 0 0,1-1 1 0 0,-2 2-3 0 0,-2 4 0 0 0,-8 18 0 0 0,9-17 0 0 0,-1 5 0 0 0,0-1 0 0 0,-2 0 0 0 0,-6 12 0 0 0,10-21 4 0 0,0 0 0 0 0,0 0 1 0 0,0 0-1 0 0,0 0 0 0 0,0 4-4 0 0,-7 11 32 0 0,-2-7-19 0 0,10-11-13 0 0,-1 0-1 0 0,1 0 1 0 0,-1 0 0 0 0,1 1 0 0 0,0-1 0 0 0,-1 1 0 0 0,1-1 0 0 0,0 1-1 0 0,0-1 1 0 0,0 1 0 0 0,0 0 0 0 0,1 0 0 0 0,-1-1 0 0 0,0 1 0 0 0,0 1 0 0 0,0 2 0 0 0,-1-1 0 0 0,-1 0 0 0 0,1 0 0 0 0,-1 0 0 0 0,1 0 0 0 0,-1 0 0 0 0,0 0 0 0 0,-1-1 0 0 0,1 1 0 0 0,-1-1 0 0 0,-7 7 0 0 0,-1-1 0 0 0,-8 5 0 0 0,13-8 0 0 0,0-1 0 0 0,0 1 0 0 0,1 1 0 0 0,-4 3 0 0 0,-3 4 0 0 0,10-11 3 0 0,1 0 0 0 0,-1 0 0 0 0,1 0 0 0 0,0 0 0 0 0,0 1 0 0 0,0 1-3 0 0,0-2 6 0 0,0 0 0 0 0,1 1 0 0 0,-2-1-1 0 0,1 0 1 0 0,0 0 0 0 0,-2 1-6 0 0,-13 15 11 0 0,12-13-11 0 0,-1 0 0 0 0,1 0 0 0 0,-2 0 0 0 0,1-1 0 0 0,0 0 0 0 0,-5 3 0 0 0,6-6 0 0 0,5-2 0 0 0,-1 0 0 0 0,0 1 0 0 0,1-1 0 0 0,-1 0 0 0 0,0 1 0 0 0,1-1 0 0 0,-1 0 0 0 0,1 1 0 0 0,-1-1 0 0 0,1 1 0 0 0,-1-1 0 0 0,1 1 0 0 0,-1-1 0 0 0,1 1 0 0 0,-1-1 0 0 0,1 1 0 0 0,0 0 0 0 0,-1-1 0 0 0,1 1 0 0 0,0-1 0 0 0,-1 1 0 0 0,1 0 0 0 0,-2 4 0 0 0,1-4 0 0 0,1 0 0 0 0,-1 0 0 0 0,0 0 0 0 0,0 0 0 0 0,1-1 0 0 0,-1 1 0 0 0,0 0 0 0 0,0 0 0 0 0,0-1 0 0 0,0 1 0 0 0,0 0 0 0 0,0-1 0 0 0,0 1 0 0 0,0-1 0 0 0,0 0 0 0 0,0 1 0 0 0,-11 5 0 0 0,7 5 0 0 0,-6-5 0 0 0,10-5 0 0 0,0-1 0 0 0,0 1 0 0 0,0-1 0 0 0,0 1 0 0 0,0-1 0 0 0,0 1 0 0 0,0-1 0 0 0,0 1 0 0 0,0 0 0 0 0,0 0 0 0 0,1-1 0 0 0,-1 1 0 0 0,0 0 0 0 0,0 0 0 0 0,1 0 0 0 0,-1 0 0 0 0,-4 15 0 0 0,-8 0 0 0 0,-1 0 0 0 0,13-11 0 0 0,0-1 0 0 0,-15 5 0 0 0,0 4 0 0 0,0 0 0 0 0,3-10 10 0 0,11-3 44 0 0,12 0-5 0 0,-6 1-39 0 0,0-1 0 0 0,-1 0 0 0 0,1 0 0 0 0,0 0 0 0 0,-1 0 0 0 0,1-1-1 0 0,0 0 1 0 0,-1 0 0 0 0,1 0-10 0 0,43-25 118 0 0,-45 26-112 0 0,-1-1 1 0 0,0 1-1 0 0,1-1 1 0 0,-1 1-1 0 0,0 0 1 0 0,1-1-1 0 0,-1 1 1 0 0,1 0 0 0 0,-1 0-1 0 0,1 0-6 0 0,16-2 63 0 0,-7-3-37 0 0,7-1 19 0 0,-2 4 17 0 0,-1 0 11 0 0,2-4-8 0 0,-1 1-15 0 0,-5 2-14 0 0,-7 2-16 0 0,0 0-1 0 0,0 0 0 0 0,0 0 1 0 0,-1 0-1 0 0,1-1 1 0 0,-1 0-1 0 0,1 1 0 0 0,-1-1 1 0 0,2-2-20 0 0,-3 3 10 0 0,1-1 7 0 0,0 0 0 0 0,0 0 1 0 0,0 1-1 0 0,0-1 0 0 0,0 1 0 0 0,2-1-17 0 0,18-1 139 0 0,-19 3-114 0 0,0 0 0 0 0,0-1 0 0 0,0 1 0 0 0,0-1 1 0 0,-1 0-1 0 0,1-1 0 0 0,0 1 0 0 0,0-1 0 0 0,-1 1 1 0 0,3-3-26 0 0,9 0 94 0 0,7 5-15 0 0,-14 0-40 0 0,15-1 100 0 0,3 1-62 0 0,-23-1-69 0 0,0 0 1 0 0,0 0-1 0 0,0-1 0 0 0,0 1 0 0 0,0-1 0 0 0,0 1 0 0 0,0-1 0 0 0,0 0-8 0 0,8-10 28 0 0,-9 11-19 0 0,1-1 0 0 0,-1 1 0 0 0,1-1 0 0 0,-1 1 1 0 0,1 0-1 0 0,-1 0 0 0 0,2 0-9 0 0,-4 0 0 0 0,5 0 72 0 0,-2 2 13 0 0,-2 0-76 0 0,0-1 0 0 0,1 0 0 0 0,-1 0 0 0 0,1 0 0 0 0,-1 0 0 0 0,1 0-1 0 0,-1 0 1 0 0,1 0 0 0 0,0 0 0 0 0,-1-1 0 0 0,1 1 0 0 0,0-1 0 0 0,0 1 0 0 0,0-1 0 0 0,0 1-9 0 0,1-1 64 0 0,-3 0 0 0 0,2 0 2 0 0,9 0 12 0 0,-8 0-1 0 0,-3 0-40 0 0,0 0-126 0 0,0 0-58 0 0,0 0 103 0 0,0 0-15 0 0,0 0-23 0 0,0 0-42 0 0,0 0-18 0 0,0 0-42 0 0,0 0-48 0 0,0 0-53 0 0,0 0-58 0 0,0 0-53 0 0,0 0-48 0 0,0 0-42 0 0,0 0-144 0 0,0 0-40 0 0,0 0-175 0 0,0 0-467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20.12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111 32 4328 0 0,'0'0'125'0'0,"0"-3"-3"0"0,0-7-49 0 0,0 8 5 0 0,0 1 88 0 0,0 1 143 0 0,0 0 10 0 0,0 0 27 0 0,0 0 113 0 0,0 0 48 0 0,0 0 6 0 0,0 0-25 0 0,0 0-128 0 0,0 0-59 0 0,0 0-11 0 0,0-3-5 0 0,0-7-12 0 0,0 7-7 0 0,0 3-2 0 0,0 0-15 0 0,0 0-61 0 0,0 0-27 0 0,0 0-7 0 0,0 0-5 0 0,0 0-10 0 0,0 0-3 0 0,0 0 0 0 0,0 0-8 0 0,0 0-35 0 0,0 0-18 0 0,0 0-3 0 0,0 0 4 0 0,0 0 17 0 0,0 0 10 0 0,0 0 1 0 0,0 3-6 0 0,0 7-42 0 0,0 6-24 0 0,3-11 11 0 0,-2-3-39 0 0,0-1-1 0 0,1 1 1 0 0,-1-1 0 0 0,0 1-1 0 0,0 0 1 0 0,0-1 0 0 0,-1 1 0 0 0,1 0-1 0 0,0 0 1 0 0,-1-1 0 0 0,1 1-1 0 0,-1 0 1 0 0,1 1-4 0 0,0 30 38 0 0,-1-30-39 0 0,1 9 37 0 0,-1-8-34 0 0,0 0 0 0 0,0 0 1 0 0,0 0-1 0 0,0 0 0 0 0,0 0 0 0 0,-1 0 0 0 0,0 0 1 0 0,0 2-3 0 0,-4 4 0 0 0,-2 9 14 0 0,5-1 25 0 0,2 32 41 0 0,0 0-40 0 0,0 188-5 0 0,0-153 77 0 0,0-78-94 0 0,-1 0 0 0 0,0-1 0 0 0,0 0 1 0 0,-2 5-19 0 0,-1 13 60 0 0,9-3 31 0 0,-15 37 101 0 0,10-34-86 0 0,0 1-19 0 0,0-11-8 0 0,-3-9 9 0 0,-1 0-85 0 0,1 1 44 0 0,1-3 2 0 0,1 0-1 0 0,0 1 1 0 0,1-1 0 0 0,-1 1 0 0 0,0-1-1 0 0,1 1 1 0 0,0-1 0 0 0,0 4-49 0 0,-2 4 99 0 0,-4 1-46 0 0,3-6-9 0 0,0 1 55 0 0,2-1 13 0 0,0 2 50 0 0,1-1-61 0 0,0 17 309 0 0,0-18-348 0 0,0-1-78 0 0,0-5 18 0 0,0 0-1 0 0,0 0 0 0 0,0 0 0 0 0,0 0 1 0 0,0 0-1 0 0,0 0 0 0 0,0 1 1 0 0,0-1-1 0 0,0 0 0 0 0,0 0 0 0 0,0 0 1 0 0,0 0-1 0 0,0 0 0 0 0,0 0 1 0 0,0 0-1 0 0,0 0 0 0 0,0 0 0 0 0,0 0 1 0 0,0 1-1 0 0,0-1 0 0 0,0 0 1 0 0,0 0-1 0 0,0 0 0 0 0,0 0 0 0 0,0 0 1 0 0,0 0-1 0 0,0 0 0 0 0,0 0 1 0 0,0 0-1 0 0,0 0 0 0 0,0 0 0 0 0,0 0 1 0 0,-1 0-1 0 0,1 1 0 0 0,0-1 1 0 0,0 0-1 0 0,0 0 0 0 0,0 0 0 0 0,0 0 1 0 0,0 0-1 0 0,0 0 0 0 0,0 0 1 0 0,0 0-1 0 0,0 0 0 0 0,-1 0 0 0 0,1 0 1 0 0,0 0-1 0 0,0 0 0 0 0,0 0 1 0 0,0 0-1 0 0,0 0 0 0 0,0 0 0 0 0,0 0 1 0 0,0 0-1 0 0,0 0 0 0 0,0 0 1 0 0,-1 0-2 0 0,-9 0 72 0 0,7 0-2 0 0,3 0 1 0 0,-2 0 14 0 0,-9 0-15 0 0,9 0-1 0 0,2 0 16 0 0,-1 6 7 0 0,2-2-43 0 0,-1-8 1 0 0,0-2 45 0 0,-3 3-35 0 0,-8-8-35 0 0,9 9 42 0 0,-1 2-1 0 0,3 0-66 0 0,-1 0 1 0 0,1 0 0 0 0,-1 0 0 0 0,0 0 0 0 0,1 0 0 0 0,-1 0 0 0 0,0 0-1 0 0,1-1 1 0 0,-1 1 0 0 0,0 0 0 0 0,1 0 0 0 0,-1-1 0 0 0,0 1 0 0 0,1 0 0 0 0,-1 0 0 0 0,1-1-1 0 0,-2-2-34 0 0,1 0-87 0 0,1 0-90 0 0,0 2 57 0 0,0 1-40 0 0,0-1-41 0 0,0 0-39 0 0,0 1-379 0 0,0-1 85 0 0,0 1-54 0 0,0 0-738 0 0,0 0-586 0 0,0 0-1114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34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552 17 6992 0 0,'0'0'157'0'0,"0"0"23"0"0,0 0 12 0 0,-3 0-27 0 0,-4-2-104 0 0,2-3-112 0 0,2 0 47 0 0,-1 3 80 0 0,-1 0 63 0 0,-2 2 88 0 0,1 0 108 0 0,1 0-33 0 0,-6 0 210 0 0,-1 0-110 0 0,1 0-92 0 0,0 0-92 0 0,0 0-54 0 0,-8 0 25 0 0,-23 0 136 0 0,29 0-168 0 0,1 0 67 0 0,-2 2-92 0 0,1 4 24 0 0,11-5-138 0 0,1 0 0 0 0,0 0 0 0 0,-1 0 0 0 0,1-1 0 0 0,-1 1-1 0 0,1 0 1 0 0,-1-1 0 0 0,1 1 0 0 0,-1-1 0 0 0,0 0 0 0 0,1 0 0 0 0,-1 1 0 0 0,-1-1-18 0 0,0 0 8 0 0,0 0 0 0 0,-1 0-1 0 0,1 1 1 0 0,0 0 0 0 0,0 0 0 0 0,-1 0 0 0 0,1 0 0 0 0,0 0-1 0 0,-2 1-7 0 0,-6 3 21 0 0,4-2-14 0 0,0 0 1 0 0,-1 0 0 0 0,1 1-1 0 0,-2 2-7 0 0,-16 6 48 0 0,8-6-27 0 0,13-5-14 0 0,0 0 1 0 0,0 1 0 0 0,0-1-1 0 0,1 1 1 0 0,-1 0 0 0 0,-3 2-8 0 0,3-2 6 0 0,0 0 1 0 0,0 0-1 0 0,0 0 0 0 0,0 0 0 0 0,0-1 1 0 0,-4 2-7 0 0,5-3 4 0 0,0 1 0 0 0,0 0 0 0 0,1 0 0 0 0,-1 0 0 0 0,0 0 0 0 0,1 1 0 0 0,-1-1-1 0 0,1 1 1 0 0,-1-1 0 0 0,1 1 0 0 0,0 0 0 0 0,-1 0-4 0 0,-15 15 46 0 0,11-11-43 0 0,1-1 0 0 0,0 1 0 0 0,1 0 0 0 0,-1 0 0 0 0,1 1 0 0 0,-2 3-3 0 0,1 4 40 0 0,-9 20-26 0 0,4-19-29 0 0,11-14 13 0 0,0-1-1 0 0,0 1 1 0 0,-1-1 0 0 0,1 1 0 0 0,0-1-1 0 0,0 1 1 0 0,0-1 0 0 0,0 1 0 0 0,-1-1-1 0 0,1 1 1 0 0,0-1 0 0 0,0 1 0 0 0,0-1-1 0 0,0 1 1 0 0,0-1 0 0 0,0 1 0 0 0,0-1-1 0 0,1 1 1 0 0,-1-1 0 0 0,0 1 0 0 0,0-1-1 0 0,0 1 1 0 0,0-1 0 0 0,1 1 0 0 0,-1-1-1 0 0,0 1 3 0 0,4 0-10 0 0,-1 0 7 0 0,6 15 55 0 0,3-4-54 0 0,14 2-107 0 0,-19-11 79 0 0,8 3-26 0 0,4 1 41 0 0,-9-4 14 0 0,46 19 1 0 0,-41-15 0 0 0,0-1 0 0 0,1-1 0 0 0,9 2 0 0 0,-11-4 12 0 0,0 1 1 0 0,0 0 0 0 0,-1 0-1 0 0,1 2 1 0 0,-1 0 0 0 0,2 1-13 0 0,12 8 114 0 0,16 13-114 0 0,-14-8 74 0 0,-4-4 42 0 0,-10-2-6 0 0,0 7-8 0 0,-13-16-70 0 0,1-1 0 0 0,-1 0 0 0 0,1 0 0 0 0,0 0 0 0 0,3 3-32 0 0,-4-5 9 0 0,-1-1 1 0 0,0 0 1 0 0,1 0-1 0 0,-1 0 1 0 0,0 0-1 0 0,0 0 1 0 0,0 1-1 0 0,0-1 1 0 0,-1 1-1 0 0,1-1 1 0 0,0 0-1 0 0,0 1 1 0 0,-1-1-1 0 0,1 1 1 0 0,-1-1-1 0 0,1 1 1 0 0,-1 0-1 0 0,0-1 1 0 0,0 1-1 0 0,0-1 1 0 0,0 1-1 0 0,0 0 1 0 0,0-1-11 0 0,0 3 18 0 0,1-1 0 0 0,-1 0 0 0 0,0 0 0 0 0,1 0 1 0 0,0 0-1 0 0,-1 0 0 0 0,2 2-18 0 0,6 13 122 0 0,-7-16-101 0 0,0-1 0 0 0,-1 1 0 0 0,1-1 0 0 0,-1 1 0 0 0,1-1 0 0 0,-1 1 0 0 0,0-1 0 0 0,0 1 0 0 0,0 0 0 0 0,0-1 0 0 0,0 2-21 0 0,0 0 36 0 0,-1 1-1 0 0,0 0 1 0 0,0-1 0 0 0,0 1 0 0 0,0-1-1 0 0,-2 3-35 0 0,-4 13 155 0 0,5-6-7 0 0,0 2 55 0 0,1-14-187 0 0,1 0 0 0 0,-1 0 0 0 0,1 0 1 0 0,-1 0-1 0 0,0 0 0 0 0,0 0 0 0 0,1 0 0 0 0,-1 0 0 0 0,0-1 0 0 0,0 1 0 0 0,0 0 0 0 0,0 0 0 0 0,0-1 0 0 0,0 1 0 0 0,-1 0-16 0 0,-2 1 61 0 0,3-1-46 0 0,0-1 0 0 0,1 0 1 0 0,-1 0-1 0 0,0 1 0 0 0,1-1 0 0 0,-1 0 1 0 0,1 1-1 0 0,-1-1 0 0 0,0 1 0 0 0,1-1 1 0 0,-1 1-1 0 0,1-1 0 0 0,0 1 0 0 0,-1-1 1 0 0,1 1-1 0 0,-1-1 0 0 0,1 1 0 0 0,0-1 0 0 0,-1 1 1 0 0,1 0-1 0 0,0-1 0 0 0,0 1-15 0 0,-3 4 57 0 0,1-2-26 0 0,0 0 0 0 0,1-1 0 0 0,-2 1 0 0 0,1-1 0 0 0,0 0 0 0 0,0 1 0 0 0,-1-1 0 0 0,1 0 0 0 0,-1-1 0 0 0,0 1 0 0 0,0 0 0 0 0,1-1 0 0 0,-2 1-31 0 0,-1 0 51 0 0,1 1-1 0 0,0-1 0 0 0,0 1 1 0 0,0 0-1 0 0,-1 2-50 0 0,2-3 23 0 0,0 1 0 0 0,0-1 1 0 0,0 1-1 0 0,0-1 0 0 0,-1 0 1 0 0,-1 0-24 0 0,-22 8 87 0 0,15-8-60 0 0,0 0 1 0 0,-1-1-1 0 0,1-1 0 0 0,-1 0-27 0 0,-2 1 31 0 0,5-1-11 0 0,1 0 1 0 0,-1 0-1 0 0,0-1 1 0 0,1 0-1 0 0,-2 0-20 0 0,-10-10 30 0 0,8 8 1 0 0,11 3-26 0 0,-1-1-1 0 0,1 1 1 0 0,0-1 0 0 0,-1 0-1 0 0,1 0 1 0 0,0 0-1 0 0,0 0 1 0 0,0 0 0 0 0,0 0-1 0 0,0 0 1 0 0,0 0-1 0 0,0-1 1 0 0,0 1 0 0 0,0-1-5 0 0,0 0 8 0 0,1 0 0 0 0,-1 1 1 0 0,0-1-1 0 0,0 1 0 0 0,0 0 1 0 0,0 0-1 0 0,-2-1-8 0 0,-14-4 20 0 0,-4-2-81 0 0,12 0-17 0 0,1-6-39 0 0,-7-17-508 0 0,15 28 603 0 0,0 0-81 0 0,1 0-84 0 0,-1 0-85 0 0,1 0-89 0 0,0 0-91 0 0,0-1-93 0 0,0 1-97 0 0,0 1 212 0 0,0 1-35 0 0,1-1-37 0 0,-1 0-37 0 0,0-4-1272 0 0,0-4-1023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35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1 6072 0 0,'0'0'133'0'0,"0"0"23"0"0,0 0 12 0 0,0 0-51 0 0,0 2-3 0 0,1 7 288 0 0,2-3 111 0 0,3 2 99 0 0,3 1 85 0 0,1 5-149 0 0,-7 1-96 0 0,-1-3-98 0 0,3-3-64 0 0,1 4 2 0 0,-1 13 62 0 0,6-5-46 0 0,-6 6-10 0 0,6-6-8 0 0,-6 8-22 0 0,-1-15-143 0 0,4 9 103 0 0,5 20 219 0 0,-9-16-231 0 0,-3-9-15 0 0,5-1-39 0 0,0-2-43 0 0,-5 11 81 0 0,-1-21-155 0 0,0-1-1 0 0,0 1 0 0 0,0-1 0 0 0,1 1 1 0 0,-1-1-1 0 0,1 1 0 0 0,1 3-44 0 0,3 3 51 0 0,2 7 33 0 0,-6-2 20 0 0,-1-14-92 0 0,1-1 0 0 0,-1 1 1 0 0,0 0-1 0 0,1 0 0 0 0,-1-1 0 0 0,1 1 0 0 0,-1 0 1 0 0,1 0-1 0 0,0-1 0 0 0,-1 1 0 0 0,1-1 1 0 0,0 1-1 0 0,0-1-12 0 0,0 1 12 0 0,0-1 0 0 0,0 1 0 0 0,0 0 0 0 0,0-1 0 0 0,-1 1 0 0 0,1 0 0 0 0,0-1 0 0 0,-1 1 0 0 0,0 0 0 0 0,1 0 0 0 0,-1-1 0 0 0,0 1 0 0 0,0 0-12 0 0,0 11 73 0 0,0 3-28 0 0,0-13 27 0 0,3-1-4 0 0,7 9-38 0 0,-6-5 43 0 0,-5 3-58 0 0,1-8-7 0 0,0 1 74 0 0,0-2 29 0 0,0 0 8 0 0,0 0 1 0 0,1 1-59 0 0,1 1-52 0 0,2 2-41 0 0,2 2-72 0 0,-3-3-121 0 0,-3-3-20 0 0,0 0 82 0 0,0 0 12 0 0,0 0-54 0 0,0 0-176 0 0,0 0-323 0 0,0 0-28 0 0</inkml:trace>
  <inkml:trace contextRef="#ctx0" brushRef="#br0" timeOffset="333.41">0 395 6416 0 0,'0'0'184'0'0,"3"-2"64"0"0,7-9 142 0 0,-7 8 61 0 0,-1 3 12 0 0,11-3-22 0 0,1-7 104 0 0,-13 9-283 0 0,1 0-61 0 0,0 0-51 0 0,0 1-43 0 0,0-1-24 0 0,0 1-37 0 0,3 1 20 0 0,-4-1-13 0 0,0 1 49 0 0,8-2 156 0 0,-2 0-72 0 0,0-1-36 0 0,2-2-16 0 0,-1 0-26 0 0,-1 1-4 0 0,0 2 25 0 0,2 1 56 0 0,3 0 24 0 0,-1 0-37 0 0,11 0 88 0 0,44 0 245 0 0,-59-1-439 0 0,1 1 1 0 0,0-1 0 0 0,0-1 0 0 0,-1 0 0 0 0,2 0-67 0 0,-1 0 51 0 0,-1 0 0 0 0,1 0 0 0 0,0 1 0 0 0,-1 1 0 0 0,2-1-51 0 0,27 2 149 0 0,-22 0-77 0 0,0 0 0 0 0,0-1-1 0 0,0-1 1 0 0,0 0 0 0 0,7-3-72 0 0,10-6 143 0 0,1 5 1 0 0,-16 0-76 0 0,6-1-11 0 0,0 3-38 0 0,-6 3 8 0 0,17 0 111 0 0,-13 0-132 0 0,-10 0-71 0 0,1 0-68 0 0,0 0-83 0 0,1 0-99 0 0,-10 0 112 0 0,-1 0-37 0 0,2 0-333 0 0,-1 0 73 0 0,0 0-49 0 0,1 0-654 0 0,-1 0-519 0 0,-1 0-986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34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222 127 4832 0 0,'-3'0'108'0'0,"-5"0"-33"0"0,-15 0 175 0 0,-6 0-179 0 0,15 2-36 0 0,4 4 76 0 0,2-1 36 0 0,-2 0 77 0 0,0 0-34 0 0,-1 1 39 0 0,-2-1 79 0 0,7 6-84 0 0,-7-6-38 0 0,8-2-155 0 0,-1 1 33 0 0,-21 24 406 0 0,20-21-345 0 0,5-4-8 0 0,0-1-41 0 0,2 1-24 0 0,0 0-25 0 0,-1 2 26 0 0,-5-1 25 0 0,5-4-74 0 0,1 0 0 0 0,-1 1 0 0 0,1-1 0 0 0,-1 0 0 0 0,1 1 0 0 0,0-1 1 0 0,-1 0-1 0 0,1 1 0 0 0,0-1 0 0 0,-1 0 0 0 0,1 1 0 0 0,0-1 0 0 0,-1 0 0 0 0,1 1 0 0 0,0-1 1 0 0,0 1-1 0 0,-1-1 0 0 0,1 1 0 0 0,0-1 0 0 0,0 1 0 0 0,0-1 0 0 0,0 1 0 0 0,0-1 0 0 0,0 1 1 0 0,0-1-1 0 0,0 1 0 0 0,0-1 0 0 0,0 1 0 0 0,0-1 0 0 0,0 1 0 0 0,0-1 0 0 0,0 1-4 0 0,0 31 171 0 0,0 15 28 0 0,3-32-150 0 0,10 1-21 0 0,0 0 12 0 0,-8-5-26 0 0,-5-10-11 0 0,0 0 0 0 0,1 1-1 0 0,-1-1 1 0 0,1 0 0 0 0,-1 0 0 0 0,1 0 0 0 0,-1 0-1 0 0,1 0 1 0 0,0 0 0 0 0,-1 0 0 0 0,1 0-1 0 0,0-1 1 0 0,0 1 0 0 0,0 0 0 0 0,0 0 0 0 0,0-1-1 0 0,0 1 1 0 0,0 0-3 0 0,47 20 11 0 0,-26-11 26 0 0,0-7 79 0 0,-20-3-100 0 0,0 0 0 0 0,-1 0 0 0 0,1 0 0 0 0,0 0 0 0 0,-1 0-1 0 0,1-1 1 0 0,0 1 0 0 0,-1-1 0 0 0,1 1 0 0 0,0-1 0 0 0,-1 0 0 0 0,1 0 0 0 0,-1 0 0 0 0,1 0-16 0 0,10-5 104 0 0,1 3-24 0 0,-11 3-62 0 0,1-1 0 0 0,-1 1-1 0 0,0-1 1 0 0,1 0 0 0 0,-1 1-1 0 0,0-1 1 0 0,0 0 0 0 0,0-1-1 0 0,0 1 1 0 0,0 0 0 0 0,0 0-1 0 0,0-1 1 0 0,0 1 0 0 0,0-1-18 0 0,-1 0 20 0 0,1 1 0 0 0,0-1 0 0 0,-1 1-1 0 0,1 0 1 0 0,0 0 0 0 0,0 0 0 0 0,0 0 0 0 0,0 0-20 0 0,16-9 161 0 0,5-10-19 0 0,1-7 66 0 0,21-34 258 0 0,-37 49-372 0 0,0 0 39 0 0,7-6 120 0 0,1-1 43 0 0,-7 11-155 0 0,-2 0-49 0 0,-5 5-79 0 0,-1 1 1 0 0,1-1-1 0 0,0 1 0 0 0,-1-1 0 0 0,0 0 1 0 0,1 1-1 0 0,-1-1 0 0 0,0 0 0 0 0,0 0 0 0 0,-1 0 1 0 0,1 0-1 0 0,-1 0 0 0 0,1 0 0 0 0,-1 0 1 0 0,0-2-14 0 0,0-14 77 0 0,0 12-52 0 0,0 2-10 0 0,-3-11-4 0 0,3 15-11 0 0,-1 0 0 0 0,0-1 0 0 0,0 1 0 0 0,0 0 0 0 0,1 0 0 0 0,-1 0 0 0 0,0 0 0 0 0,0 0 0 0 0,-1 1 0 0 0,1-1 0 0 0,0 0 0 0 0,-1 0 0 0 0,-29-15 0 0 0,18 13-20 0 0,-9 3-51 0 0,7 0 26 0 0,7 1 12 0 0,1-1-52 0 0,5 1 42 0 0,0-1-1 0 0,0 0 0 0 0,0 1 0 0 0,0-1 0 0 0,0 1 1 0 0,0 0-1 0 0,1 0 0 0 0,-1-1 0 0 0,0 1 0 0 0,0 1 0 0 0,0-1 1 0 0,1 0-1 0 0,-1 0 0 0 0,1 1 44 0 0,-1 0-162 0 0,1-2-38 0 0,0 0-71 0 0,0 0 89 0 0,0 0-35 0 0,0 0-39 0 0,0 0-36 0 0,-1 0-384 0 0,-1 0-260 0 0,-3 0-605 0 0</inkml:trace>
  <inkml:trace contextRef="#ctx0" brushRef="#br0" timeOffset="368.94">664 111 4144 0 0,'5'6'30'0'0,"13"12"188"0"0,-10-13-202 0 0,-3-3-16 0 0,-4-1 0 0 0,-1-1 0 0 0,1 0 0 0 0,0 0 0 0 0,-1 1 0 0 0,1-1 0 0 0,0 0 0 0 0,-1 1 0 0 0,1-1 0 0 0,-1 1 0 0 0,1-1 0 0 0,-1 1 0 0 0,1-1 0 0 0,-1 1 0 0 0,1-1 0 0 0,-1 1 0 0 0,0-1 0 0 0,1 1 0 0 0,-1-1 0 0 0,0 1 0 0 0,1 0 0 0 0,-1-1 0 0 0,0 1 0 0 0,3 4 0 0 0,-2-1-141 0 0,2-1 102 0 0,0 1 86 0 0,0-1 75 0 0,1 2 105 0 0,1 0 64 0 0,9 8 749 0 0,-8-7-592 0 0,-3-4-263 0 0,-1 1-37 0 0,1-1-93 0 0,-1 1 91 0 0,1-1 30 0 0,0 1 37 0 0,6 6 584 0 0,-6-5-484 0 0,1-1-63 0 0,-2 0-106 0 0,0-2 88 0 0,-1 1-40 0 0,0 0 86 0 0,0-1-167 0 0,-1 1-33 0 0,0-1-20 0 0,-1 1-15 0 0,1 0 22 0 0,1-1-9 0 0,-1 0 34 0 0,7 4 262 0 0,-7-5-330 0 0,1 0-1 0 0,-1 0 1 0 0,1 1-1 0 0,-1-1 0 0 0,1 0 1 0 0,-1 1-1 0 0,0-1 1 0 0,1 0-1 0 0,-1 1 0 0 0,0-1 1 0 0,1 0-1 0 0,-1 1 1 0 0,0-1-1 0 0,1 1 0 0 0,-1-1 1 0 0,0 1-1 0 0,0-1 1 0 0,0 0-1 0 0,1 1 0 0 0,-1-1 1 0 0,0 1-1 0 0,0-1 1 0 0,0 1-1 0 0,0-1 0 0 0,0 1 1 0 0,0-1-1 0 0,0 1 1 0 0,0-1-1 0 0,0 1 1 0 0,0-1-1 0 0,0 1 0 0 0,0 0-21 0 0,-1-1 22 0 0,1 1-1 0 0,0-1 1 0 0,0 1 0 0 0,0-1-1 0 0,0 1 1 0 0,0-1-1 0 0,0 1 1 0 0,0-1-1 0 0,0 1 1 0 0,0-1 0 0 0,0 1-1 0 0,0-1 1 0 0,0 1-1 0 0,0-1 1 0 0,1 1-1 0 0,-1-1 1 0 0,0 1-1 0 0,0-1 1 0 0,1 1 0 0 0,-1-1-1 0 0,0 1 1 0 0,0-1-1 0 0,1 1 1 0 0,-1-1-1 0 0,0 0 1 0 0,1 1 0 0 0,-1-1-1 0 0,1 0 1 0 0,-1 1-1 0 0,1-1 1 0 0,-1 0-1 0 0,0 0 1 0 0,1 1 0 0 0,-1-1-1 0 0,1 0 1 0 0,-1 0-1 0 0,1 0 1 0 0,-1 0-1 0 0,1 1 1 0 0,-1-1-1 0 0,1 0 1 0 0,-1 0 0 0 0,1 0-1 0 0,-1 0 1 0 0,1 0-1 0 0,0 0-21 0 0,1 0 490 0 0,-2 0-2 0 0,0 0 0 0 0,0 0-6 0 0,0 0-22 0 0,0 0-10 0 0,0 0-2 0 0,0 0-38 0 0,0 0-291 0 0,0 0 17 0 0,0 0 52 0 0,0 0-17 0 0,0-4-55 0 0,1 1-35 0 0,-1-5 5 0 0,-1-3-39 0 0,-1 8-2 0 0,-5-2 18 0 0,7 5-58 0 0,-1 0 0 0 0,1 0-1 0 0,-1-1 1 0 0,1 1 0 0 0,0 0-1 0 0,-1-1 1 0 0,1 1 0 0 0,-1 0-1 0 0,1-1 1 0 0,0 1 0 0 0,-1 0 0 0 0,1-1-1 0 0,0 1 1 0 0,0-1 0 0 0,-1 1-1 0 0,1-1 1 0 0,0 1 0 0 0,0 0 0 0 0,0-1-1 0 0,0 1 1 0 0,-1-1 0 0 0,1 1-1 0 0,0-1 1 0 0,0 1 0 0 0,0-1 0 0 0,0 1-1 0 0,0-1 1 0 0,0 1 0 0 0,0-1-1 0 0,0 1 1 0 0,0-1 0 0 0,1 0-5 0 0,-1-11 155 0 0,1 9-99 0 0,-1 0 0 0 0,0 0 0 0 0,0 0 0 0 0,0-1 0 0 0,0 1 0 0 0,-1 0 0 0 0,1 0 0 0 0,-1 0 0 0 0,0 0-1 0 0,0-1-55 0 0,-4-5 126 0 0,-1 0-22 0 0,4-2-95 0 0,4 6-94 0 0,0 4 75 0 0,-1-1 0 0 0,0 1 0 0 0,0 0 0 0 0,0 0 1 0 0,0-1-1 0 0,0 1 0 0 0,0-1 0 0 0,0 1 0 0 0,-1-1 0 0 0,1 1 0 0 0,0-1 1 0 0,-1 1-1 0 0,0-1 0 0 0,1 0 0 0 0,-1 1 0 0 0,0-1 0 0 0,1 0 0 0 0,-1 0 10 0 0,1-8-10 0 0,4 6 45 0 0,2-1 26 0 0,-6 3-45 0 0,1 0 0 0 0,-1 0 1 0 0,0 0-1 0 0,1-1 0 0 0,-1 1 0 0 0,0 0 1 0 0,-1-1-1 0 0,1 0-16 0 0,4-9 12 0 0,1 3-61 0 0,23-6-162 0 0,-14 9 118 0 0,1-7 74 0 0,-14 12 19 0 0,-1-1-1 0 0,0 1 1 0 0,1 0-1 0 0,0-1 1 0 0,-1 1-1 0 0,1 0 1 0 0,0 0-1 0 0,-1 0 1 0 0,1 1-1 0 0,0-1 1 0 0,0 0-1 0 0,0 1 1 0 0,0-1-1 0 0,0 1 1 0 0,20-2-73 0 0,-14 1 26 0 0,6-5 61 0 0,-8 2-49 0 0,2 1-91 0 0,-2 2-32 0 0,2 1-76 0 0,-5 0 56 0 0,6 0-40 0 0,-5 0 98 0 0,-1 0-74 0 0,-1 0-5 0 0,1 0-60 0 0,-1 0-72 0 0,0 0-81 0 0,0 0 38 0 0,0 0-53 0 0,-1 0-49 0 0,1 0-41 0 0,0 0-150 0 0,0 0-41 0 0,0 0-182 0 0,1 0-489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30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8840 0 0,'0'0'197'0'0,"0"0"24"0"0,0 0 19 0 0,0 0-79 0 0,0 0-26 0 0,0 0 37 0 0,0 0 135 0 0,0 0 253 0 0,0 0 15 0 0,0 0-242 0 0,0 0-146 0 0,0 0-48 0 0,0 0 7 0 0,0 0 38 0 0,0 0-21 0 0,0 0-17 0 0,-2 0-55 0 0,1 0-89 0 0,1-1 0 0 0,-1 1 0 0 0,1 0 0 0 0,-1 0 0 0 0,1 0 0 0 0,-1 0 0 0 0,1 1 0 0 0,-1-1 0 0 0,1 0 0 0 0,-1 0 0 0 0,1 0 0 0 0,-1 0 0 0 0,1 0 0 0 0,-1 1 0 0 0,1-1 0 0 0,-1 0 0 0 0,1 0 0 0 0,-1 1 0 0 0,1-1 0 0 0,0 0 0 0 0,-1 1 0 0 0,1-1 0 0 0,0 0 0 0 0,-1 1 0 0 0,1-1 0 0 0,0 1 0 0 0,-1-1 1 0 0,1 1-1 0 0,0-1 0 0 0,0 0 0 0 0,-1 1 0 0 0,1-1 0 0 0,0 1 0 0 0,0-1 0 0 0,0 1 0 0 0,0-1 0 0 0,0 1 0 0 0,0-1 0 0 0,0 1 0 0 0,0-1 0 0 0,0 1 0 0 0,0-1 0 0 0,0 1 0 0 0,0-1 0 0 0,0 1 0 0 0,0-1 0 0 0,0 1 0 0 0,0 0-2 0 0,2 3 26 0 0,-1 1 0 0 0,1-1 1 0 0,0 0-1 0 0,0 1 0 0 0,1 0-26 0 0,-1-1 31 0 0,-1-2-13 0 0,-1 1 1 0 0,1-1-1 0 0,0 1 1 0 0,-1-1-1 0 0,1 1 1 0 0,-1 0-1 0 0,0-1 1 0 0,0 2-19 0 0,-1 22 102 0 0,0-16-60 0 0,1 13 82 0 0,0 2-12 0 0,2-8-13 0 0,4 1-17 0 0,-1-3-17 0 0,1 16 91 0 0,-3-16-78 0 0,5 20 125 0 0,-7-20-98 0 0,0 2 37 0 0,-1-14-110 0 0,0 1-1 0 0,1-1 0 0 0,-1 1 0 0 0,1-1 1 0 0,0 0-1 0 0,0 1 0 0 0,0-1 1 0 0,1 2-32 0 0,4 10 139 0 0,-1 11 61 0 0,1-10-63 0 0,-5-13-102 0 0,1 0 0 0 0,-1 0-1 0 0,0 1 1 0 0,-1-1-1 0 0,1 1 1 0 0,0-1 0 0 0,-1 1-1 0 0,0-1 1 0 0,0 1-35 0 0,0 0 37 0 0,1-1 1 0 0,-1 1-1 0 0,1 0 1 0 0,-1-1-1 0 0,1 1 1 0 0,0-1-1 0 0,0 0 1 0 0,0 1-1 0 0,1-1-37 0 0,4 12 174 0 0,-1 12 71 0 0,0-12-105 0 0,-3-12-112 0 0,-1 0 0 0 0,0 1 0 0 0,0-1 0 0 0,0 1 1 0 0,0-1-1 0 0,-1 1 0 0 0,1-1 0 0 0,-1 1 0 0 0,0 0-28 0 0,0-1 25 0 0,0 0 0 0 0,0 0-1 0 0,0 0 1 0 0,1 0 0 0 0,-1 1 0 0 0,1-1-1 0 0,0 0 1 0 0,0 1-25 0 0,11 17 167 0 0,-10-17-138 0 0,0 0 0 0 0,0 0 0 0 0,0 1-1 0 0,0-1 1 0 0,-1 0 0 0 0,0 1 0 0 0,0 0-1 0 0,0-1 1 0 0,0 1 0 0 0,-1 0-1 0 0,0 3-28 0 0,2 11 136 0 0,5-1-31 0 0,-2-7-48 0 0,4 11 88 0 0,-7-20-129 0 0,-1 0 1 0 0,0 0-1 0 0,0 0 1 0 0,0 0-1 0 0,-1 0 1 0 0,1 0-1 0 0,0 1 1 0 0,-1-1-1 0 0,1 0 1 0 0,-1 0-1 0 0,0 3-16 0 0,2 6 66 0 0,4 1-27 0 0,-1-4-25 0 0,-2 5 58 0 0,-3-10 12 0 0,0-3 9 0 0,0 0-78 0 0,0 0-54 0 0,0 0-38 0 0,0 0-44 0 0,0 0-41 0 0,-1 0-137 0 0,-1 0-46 0 0,-8 0-929 0 0,7 0-63 0 0</inkml:trace>
  <inkml:trace contextRef="#ctx0" brushRef="#br0" timeOffset="753.16">17 206 7368 0 0,'0'0'165'0'0,"0"0"22"0"0,0 0 10 0 0,0 0 54 0 0,0 0 138 0 0,0 0 56 0 0,3 0 17 0 0,11 0-66 0 0,28 0 879 0 0,-24 0-772 0 0,-1 0-137 0 0,-9 0-224 0 0,1 0-34 0 0,-1 0 44 0 0,-1 0-38 0 0,3 0 18 0 0,10 0 92 0 0,-11 0-118 0 0,2 0 45 0 0,-6-1-92 0 0,-1 1 0 0 0,1-1 1 0 0,-1 0-1 0 0,1 0 0 0 0,3-2-59 0 0,19-5 273 0 0,-11 10-145 0 0,0 3-47 0 0,-13-3-75 0 0,0-1 0 0 0,0 0 0 0 0,1 0 0 0 0,-1 0 0 0 0,1 0 0 0 0,-1-1 0 0 0,0 0 1 0 0,2 1-7 0 0,5-1 12 0 0,-1 0 1 0 0,1 1-1 0 0,-1 0 1 0 0,0 1 0 0 0,1 0-1 0 0,0 1-12 0 0,5 1 5 0 0,14 1-5 0 0,-8 6 0 0 0,5-6 0 0 0,-5 5 0 0 0,5-4 0 0 0,-20-4 0 0 0,0 0 0 0 0,-1 0 0 0 0,0 1 0 0 0,0 0 0 0 0,0 0 0 0 0,0 0 0 0 0,0 1 0 0 0,3 3 0 0 0,-6-6 0 0 0,0 1 0 0 0,0 0 0 0 0,0-1 0 0 0,0 1 0 0 0,0-1 0 0 0,1 0 0 0 0,-1 0 0 0 0,0 0 0 0 0,1 0 0 0 0,7 4 0 0 0,6 8 13 0 0,13 16 64 0 0,-26-23-4 0 0,-4 4-30 0 0,1-10-33 0 0,0 8 11 0 0,-1 11 100 0 0,0-18-115 0 0,0 0 0 0 0,0-1 1 0 0,0 1-1 0 0,0 0 0 0 0,0 0 0 0 0,0 0 0 0 0,0 0 0 0 0,0-1 0 0 0,0 1 0 0 0,0-1 0 0 0,0 1 1 0 0,-1 0-7 0 0,0 0 1 0 0,1 0 0 0 0,-1 0 0 0 0,1 0 0 0 0,0 0 0 0 0,0 0 0 0 0,0 1 1 0 0,0-1-1 0 0,0 0 0 0 0,0 1 0 0 0,0-1 0 0 0,0 1 0 0 0,0-1 0 0 0,1 1 1 0 0,-1 1-2 0 0,0-2 3 0 0,1 1 0 0 0,-1-1 1 0 0,0 1-1 0 0,0-1 1 0 0,1 1-1 0 0,-1-1 1 0 0,0 1-1 0 0,0-1 0 0 0,-1 0 1 0 0,1 1-1 0 0,0-1 1 0 0,0 0-1 0 0,-1 0 1 0 0,0 1-4 0 0,-11 3 53 0 0,5 8-26 0 0,7-12-22 0 0,0 1 0 0 0,-1-1 1 0 0,1 0-1 0 0,-1 0 1 0 0,1 0-1 0 0,0 0 1 0 0,-1 0-1 0 0,0 0 1 0 0,1-1-1 0 0,-1 1-5 0 0,-14 7 79 0 0,10-5-68 0 0,0 0-1 0 0,0 1 1 0 0,0 0 0 0 0,0 0-1 0 0,0 1 1 0 0,0 0-11 0 0,3-2 7 0 0,0 0 1 0 0,0-1-1 0 0,0 0 1 0 0,-1 0-1 0 0,1 0 0 0 0,-2 0-7 0 0,2 0 5 0 0,-1 0 0 0 0,1 0 0 0 0,0 0 1 0 0,0 0-1 0 0,0 1 0 0 0,-1 0-5 0 0,1 0 0 0 0,-1-1 0 0 0,1 1 0 0 0,-1-1 0 0 0,0 0 0 0 0,0 0 0 0 0,0 0 0 0 0,0 0 0 0 0,0-1 0 0 0,1 0 0 0 0,0 0 0 0 0,0 1 0 0 0,0-1 0 0 0,0 1 0 0 0,0-1 0 0 0,1 1 0 0 0,-2 1 0 0 0,-4 10 0 0 0,-21 3 0 0 0,14-11 0 0 0,-1 8 0 0 0,0 0 0 0 0,3-10 10 0 0,11-4 12 0 0,4-1-1 0 0,11-8-10 0 0,0 4-11 0 0,-8 0 0 0 0,-5 5 0 0 0,0 1 0 0 0,0-1 0 0 0,1 1 0 0 0,-1 0 0 0 0,0-1 0 0 0,0 1 0 0 0,1-1 0 0 0,-1 1 0 0 0,0 0 0 0 0,1-1 0 0 0,-1 1 0 0 0,1 0 0 0 0,-1-1 0 0 0,0 1 0 0 0,1 0 0 0 0,-1 0 0 0 0,1 0 0 0 0,-1-1 0 0 0,1 1 0 0 0,-1 0 0 0 0,1 0 0 0 0,-1 0 0 0 0,1 0 0 0 0,-1 0 0 0 0,1 0 0 0 0,-1 0 0 0 0,1 0 0 0 0,-1 0 0 0 0,1 0 0 0 0,-1 0 0 0 0,1 0 0 0 0,0 0 0 0 0,6 0 0 0 0,-5 1 0 0 0,0-1 0 0 0,0 0 0 0 0,0 0 0 0 0,0 0 0 0 0,1-1 0 0 0,-1 1 0 0 0,0 0 0 0 0,0-1 0 0 0,0 1 0 0 0,1-1 0 0 0,1-2 0 0 0,0 1 0 0 0,1 0 0 0 0,-1 1 0 0 0,0-1 0 0 0,1 1 0 0 0,-1 0 0 0 0,1 0 0 0 0,0 1 0 0 0,-1-1 0 0 0,1 1 0 0 0,-1 0 0 0 0,1 0 0 0 0,0 0 0 0 0,19 0 0 0 0,-16-1 0 0 0,0 1 0 0 0,0 0 0 0 0,0 1 0 0 0,0-1 0 0 0,7 3 0 0 0,2 2 0 0 0,-11-3 9 0 0,1-1 0 0 0,-1 1-1 0 0,1-1 1 0 0,0 0 0 0 0,-1 0 0 0 0,1-1-9 0 0,0 0 2 0 0,0 1 0 0 0,-1 0 0 0 0,1 0 0 0 0,0 1 0 0 0,-1 0 0 0 0,1 0-2 0 0,9 2-1 0 0,3 0 1 0 0,-15-3 0 0 0,1 0 0 0 0,0 0 0 0 0,0 1 0 0 0,-1-1 0 0 0,1 1 0 0 0,0 0 0 0 0,-1 0 0 0 0,1 1 0 0 0,9 7 6 0 0,-9-7 5 0 0,0 0-1 0 0,0 0 1 0 0,0 0 0 0 0,0 0 0 0 0,3 1-11 0 0,-4-3 7 0 0,-1 0 1 0 0,0 0 0 0 0,0 1-1 0 0,1-1 1 0 0,-1 1 0 0 0,0 0 0 0 0,-1 0-1 0 0,1 0 1 0 0,0 0 0 0 0,0 1-8 0 0,16 12 27 0 0,-14-12-18 0 0,-3-2-4 0 0,1 1-1 0 0,-1-1 1 0 0,0 1 0 0 0,0-1 0 0 0,0 1 0 0 0,-1 0 0 0 0,1 0 0 0 0,0 0-5 0 0,6 16 16 0 0,-8-15-12 0 0,1-1 0 0 0,-1 0 0 0 0,1 0 0 0 0,0 0 0 0 0,0 0 0 0 0,0 1 0 0 0,0-1 0 0 0,1 0 1 0 0,-1-1-1 0 0,0 1 0 0 0,1 0 0 0 0,-1 0-4 0 0,8 6 7 0 0,-7-7 1 0 0,-1 1 0 0 0,1-1-1 0 0,0 1 1 0 0,0-1-1 0 0,-1 1 1 0 0,1 0 0 0 0,-1-1-1 0 0,0 1 1 0 0,1 0-1 0 0,-1 0 1 0 0,0 0 0 0 0,0 0-1 0 0,0 1 1 0 0,-1-1-1 0 0,1 0 1 0 0,0 0 0 0 0,-1 0-1 0 0,1 1 1 0 0,-1 0-8 0 0,0 1 8 0 0,0-1-1 0 0,1 0 1 0 0,-1 1-1 0 0,1-1 1 0 0,0 0 0 0 0,0 0-1 0 0,0 0 1 0 0,0 0 0 0 0,1 0-1 0 0,-1 0 1 0 0,1 0-8 0 0,0 1 17 0 0,-2-4-15 0 0,0 1-1 0 0,1-1 1 0 0,-1 0 0 0 0,0 0-1 0 0,0 0 1 0 0,0 0-1 0 0,0 0 1 0 0,0 1 0 0 0,1-1-1 0 0,-1 0 1 0 0,0 0 0 0 0,0 0-1 0 0,0 1 1 0 0,0-1-1 0 0,0 0 1 0 0,0 0 0 0 0,0 0-1 0 0,0 1 1 0 0,0-1-1 0 0,0 0 1 0 0,0 0 0 0 0,0 0-1 0 0,0 1 1 0 0,0-1 0 0 0,0 0-1 0 0,0 0 1 0 0,0 0-1 0 0,0 1 1 0 0,0-1 0 0 0,0 0-1 0 0,0 0 1 0 0,0 0-1 0 0,0 1 1 0 0,-1-1 0 0 0,1 0-1 0 0,0 0 1 0 0,0 0-1 0 0,0 0 1 0 0,0 1 0 0 0,0-1-1 0 0,0 0 1 0 0,-1 0 0 0 0,1 0-2 0 0,-4 6 22 0 0,0-1 1 0 0,1 1 0 0 0,-1 0-1 0 0,0 2-22 0 0,-3 6 68 0 0,7-14-66 0 0,-3 5 23 0 0,3-5-18 0 0,0 1-1 0 0,0 0 0 0 0,-1-1 1 0 0,1 1-1 0 0,0 0 1 0 0,-1-1-1 0 0,1 1 0 0 0,0-1 1 0 0,-1 1-1 0 0,1-1 1 0 0,-1 1-1 0 0,1-1 0 0 0,-1 1 1 0 0,1-1-1 0 0,-1 1 0 0 0,0-1 1 0 0,1 0-1 0 0,-1 1 1 0 0,1-1-1 0 0,-1 0 0 0 0,0 1 1 0 0,0-1-7 0 0,-4 2 26 0 0,-11 7 69 0 0,10-5-36 0 0,-1 0-1 0 0,0 0 0 0 0,-7 2-58 0 0,-14-1 74 0 0,13 0-40 0 0,12-3-24 0 0,0-1 0 0 0,-1 0-1 0 0,1 0 1 0 0,0 0 0 0 0,0 0 0 0 0,-1-1-1 0 0,1 1 1 0 0,0-1 0 0 0,-1 0 0 0 0,-1 0-10 0 0,-59 0 58 0 0,-9 0 42 0 0,68 0-98 0 0,-1-1 1 0 0,1 0-1 0 0,-1 0 0 0 0,1 0 0 0 0,0 0 1 0 0,-2-2-3 0 0,2 1 1 0 0,-1 1 1 0 0,1-1 0 0 0,0 1 0 0 0,-1 0-1 0 0,1 1 1 0 0,-3-1-2 0 0,-4 2 17 0 0,8-1-13 0 0,1 1 0 0 0,-1-1 0 0 0,0 0 0 0 0,1-1 0 0 0,-1 1 0 0 0,1 0 0 0 0,-1-1 0 0 0,0 0 0 0 0,-1 0-4 0 0,-5-4 1 0 0,7 4 0 0 0,0-1 0 0 0,0 1 0 0 0,0 0 0 0 0,-1 0 1 0 0,1 0-1 0 0,0 1 0 0 0,0-1 0 0 0,-1 1 0 0 0,-1-1-1 0 0,3 1 4 0 0,0 0 0 0 0,0 0 0 0 0,1 0 1 0 0,-1-1-1 0 0,0 1 0 0 0,0-1 0 0 0,1 1 0 0 0,-1-1 0 0 0,0 0 0 0 0,1 1 0 0 0,-1-1 0 0 0,1 0 0 0 0,-1 0-4 0 0,1 0-1 0 0,-1 0 0 0 0,0 0 0 0 0,1 0-1 0 0,-1 0 1 0 0,1 0 0 0 0,-1 1 0 0 0,0-1 0 0 0,0 1-1 0 0,1-1 1 0 0,-1 1 0 0 0,0 0 0 0 0,0 0 0 0 0,0 0 1 0 0,1 0-7 0 0,-1-1 1 0 0,0 1 0 0 0,1 0 0 0 0,-1 0 0 0 0,0-1-1 0 0,1 1 1 0 0,-1-1 0 0 0,1 1 0 0 0,-1-1 0 0 0,1 0 0 0 0,-1 0-1 0 0,1 0 1 0 0,-1 1 0 0 0,1-2 6 0 0,-7-2-44 0 0,3 1-47 0 0,-1 1 3 0 0,-1-1-23 0 0,2 0-17 0 0,0-2-49 0 0,-1-1-89 0 0,-5-4-77 0 0,10 8 119 0 0,0 1 44 0 0,0-1 39 0 0,1 1 34 0 0,-1-1 3 0 0,1 0 42 0 0,1-3-34 0 0,-1 4 14 0 0,0 1 2 0 0,0-2-170 0 0,0 2 127 0 0,0 0-35 0 0,0 0-6 0 0,0 0-35 0 0,0 0-40 0 0,0 0-44 0 0,0 0-48 0 0,0 0-45 0 0,0 0-40 0 0,0 0-34 0 0,0 0-129 0 0,0 0-34 0 0,0 0-1347 0 0</inkml:trace>
  <inkml:trace contextRef="#ctx0" brushRef="#br0" timeOffset="1370.83">1059 632 6968 0 0,'0'0'157'0'0,"0"0"23"0"0,0 0 11 0 0,0 0-66 0 0,0 0-10 0 0,0 0 40 0 0,0 0 130 0 0,0 0 237 0 0,0 0 20 0 0,0 0-20 0 0,0 0-90 0 0,0 0-42 0 0,0 0-6 0 0,0 2-22 0 0,0 19 23 0 0,0 3-48 0 0,0 0-41 0 0,0-1-36 0 0,1-12-143 0 0,5 2 17 0 0,-5-12-118 0 0,0 1-1 0 0,0 0 1 0 0,0-1-1 0 0,0 1 1 0 0,0-1-1 0 0,-1 1 1 0 0,1 0-1 0 0,-1 0 1 0 0,1-1-1 0 0,-1 1 1 0 0,0 0-1 0 0,0 0 1 0 0,0 0-16 0 0,0 9 83 0 0,-1-7-61 0 0,1-1 1 0 0,0 0 0 0 0,0 0-1 0 0,0 0 1 0 0,0 1 0 0 0,1-1-1 0 0,-1 0 1 0 0,1 0 0 0 0,0 0-1 0 0,0 1-22 0 0,7 11 63 0 0,3 3 37 0 0,-9-15-76 0 0,0 0 1 0 0,0 0-1 0 0,0 0 1 0 0,0 0-1 0 0,1-1 1 0 0,-1 1-1 0 0,1-1 0 0 0,0 0 1 0 0,2 1-25 0 0,8 3 119 0 0,-9 0-41 0 0,-4-5-73 0 0,1-1 0 0 0,-1 1 0 0 0,0-1 0 0 0,0 0 0 0 0,1 1 0 0 0,-1-1 0 0 0,0 1 0 0 0,1-1 0 0 0,-1 0 0 0 0,0 1 0 0 0,1-1-1 0 0,-1 0 1 0 0,1 1 0 0 0,-1-1 0 0 0,0 0 0 0 0,1 0 0 0 0,-1 1 0 0 0,1-1 0 0 0,-1 0 0 0 0,1 0 0 0 0,-1 0 0 0 0,1 0 0 0 0,-1 0 0 0 0,1 0 0 0 0,-1 0 0 0 0,1 0 0 0 0,-1 0 0 0 0,1 0 0 0 0,-1 0 0 0 0,1 0 0 0 0,-1 0 0 0 0,1 0-5 0 0,0 0 6 0 0,0 0 0 0 0,-1 0 0 0 0,1 0 0 0 0,0 0 0 0 0,-1 0 1 0 0,1 0-1 0 0,0 0 0 0 0,-1 0 0 0 0,1 0 0 0 0,0 1 0 0 0,-1-1 0 0 0,1 0 0 0 0,0 1 0 0 0,-1-1 1 0 0,1 0-1 0 0,-1 1 0 0 0,1-1 0 0 0,-1 0 0 0 0,1 1 0 0 0,-1-1 0 0 0,1 1 0 0 0,-1-1 0 0 0,1 1 1 0 0,-1-1-1 0 0,1 1 0 0 0,-1 0-6 0 0,0-1 6 0 0,1 1 0 0 0,-1-1 0 0 0,1 1 0 0 0,-1 0 0 0 0,0-1 0 0 0,1 1 0 0 0,-1-1 0 0 0,1 0 0 0 0,0 1 0 0 0,-1-1 0 0 0,1 1 0 0 0,-1-1 0 0 0,1 0 0 0 0,-1 1 0 0 0,1-1 0 0 0,0 0 0 0 0,-1 0 0 0 0,1 0 0 0 0,0 1 0 0 0,-1-1 0 0 0,1 0 0 0 0,0 0 0 0 0,0 0 0 0 0,-1 0 0 0 0,1 0 0 0 0,0 0-6 0 0,-1 0 5 0 0,1 0 0 0 0,0 0 0 0 0,-1 0 0 0 0,1 0 1 0 0,0 0-1 0 0,0 0 0 0 0,-1-1 0 0 0,1 1 0 0 0,0 0 1 0 0,-1 0-1 0 0,1 0 0 0 0,-1-1 0 0 0,1 1 1 0 0,0 0-1 0 0,-1-1 0 0 0,1 1 0 0 0,-1 0 0 0 0,1-1 1 0 0,-1 1-1 0 0,1-1 0 0 0,-1 1 0 0 0,1-1 0 0 0,-1 1 1 0 0,1-1-1 0 0,-1 0 0 0 0,1 1-5 0 0,-1-1 3 0 0,0 1 1 0 0,1-1-1 0 0,-1 1 0 0 0,1-1 1 0 0,-1 0-1 0 0,0 1 0 0 0,1 0 0 0 0,0-1 1 0 0,-1 1-1 0 0,1-1 0 0 0,-1 1 1 0 0,1 0-1 0 0,-1-1 0 0 0,1 1 1 0 0,0 0-1 0 0,-1 0 0 0 0,1-1 0 0 0,0 1 1 0 0,-1 0-1 0 0,1 0 0 0 0,0 0 1 0 0,-1 0-1 0 0,1 0 0 0 0,0 0 1 0 0,-1 0-1 0 0,1 0-3 0 0,9 0 15 0 0,18 0 71 0 0,-21-3-80 0 0,-2-7 4 0 0,-3 8-3 0 0,0 1-1 0 0,1-1 1 0 0,-1 1-1 0 0,0 0 1 0 0,1 0 0 0 0,-1 0-1 0 0,0 0 1 0 0,1 0-7 0 0,0 0 8 0 0,-1 1 0 0 0,1-1 0 0 0,-1 0 0 0 0,0 0 0 0 0,1-1 0 0 0,-1 1 0 0 0,0-1 1 0 0,0 1-9 0 0,4-12 53 0 0,-4 9-43 0 0,0 1 0 0 0,0 0 0 0 0,1 0 0 0 0,-1 1 0 0 0,1-1 0 0 0,0 0 0 0 0,0 1 0 0 0,0 0 1 0 0,2-2-11 0 0,0 1 10 0 0,-4 3-10 0 0,0 0 1 0 0,-1 0-1 0 0,1-1 0 0 0,0 1 0 0 0,-1 0 1 0 0,1-1-1 0 0,-1 1 0 0 0,1-1 1 0 0,0 1-1 0 0,-1 0 0 0 0,1-1 0 0 0,-1 1 1 0 0,0-1-1 0 0,1 0 0 0 0,-1 1 1 0 0,1-1-1 0 0,-1 1 0 0 0,0-1 0 0 0,1 0 1 0 0,-1 1-1 0 0,0-1 0 0 0,0 0 0 0 0,3-4 0 0 0,2-3-9 0 0,-4 7 5 0 0,0-1 0 0 0,0 1-1 0 0,-1 0 1 0 0,1-1 0 0 0,0 1 0 0 0,0-1 0 0 0,-1 0 0 0 0,1 1 0 0 0,-1-1-1 0 0,0 1 1 0 0,1-1 0 0 0,-1 0 0 0 0,0 1 0 0 0,0-1 4 0 0,0-13 7 0 0,0-20 120 0 0,3 24-100 0 0,3 0 14 0 0,-1 1-15 0 0,-3-19-9 0 0,-2-2 37 0 0,0 18-77 0 0,0 10-85 0 0,0 3 0 0 0,0 0 37 0 0,0 0 114 0 0,0 0 48 0 0,0 0 6 0 0,0 3-12 0 0,2 10-67 0 0,3-5-19 0 0,-4-7 0 0 0,0 0 0 0 0,0 1 0 0 0,0-1 0 0 0,0 1 1 0 0,-1-1-1 0 0,1 1 0 0 0,0-1 0 0 0,-1 1 0 0 0,1 0 0 0 0,-1-1 0 0 0,0 1 0 0 0,0 0 0 0 0,1-1 0 0 0,-1 1 1 0 0,-1 10-47 0 0,1-9 33 0 0,-1 0 0 0 0,1 1 1 0 0,0-1-1 0 0,0 0 0 0 0,1 0 1 0 0,-1 0-1 0 0,1 1 0 0 0,-1-1 1 0 0,1 0-1 0 0,0 1 14 0 0,10 14-10 0 0,-6 8 10 0 0,-2-19-17 0 0,0 0 0 0 0,1 0 0 0 0,3 6 17 0 0,2 3-13 0 0,2 8 11 0 0,-1 0-50 0 0,1-6 42 0 0,-6 6 10 0 0,2-19 0 0 0,-3-2 0 0 0,-3-1 0 0 0,1 0 0 0 0,-1 0 0 0 0,0 0 0 0 0,0 0 0 0 0,0 1 0 0 0,0-1 0 0 0,0 1 0 0 0,0 0 0 0 0,0-1 0 0 0,0 0 0 0 0,0 1 0 0 0,0-1 0 0 0,0 1 0 0 0,0-1 0 0 0,0 0 0 0 0,1 0 0 0 0,0 1 0 0 0,8 2 0 0 0,-5 5 10 0 0,-4-9-6 0 0,0-1-1 0 0,-1 0 1 0 0,1 1-1 0 0,-1-1 1 0 0,1 0 0 0 0,0 0-1 0 0,-1 1 1 0 0,1-1-1 0 0,0 0 1 0 0,-1 0-1 0 0,1 0 1 0 0,0 0-1 0 0,0 0 1 0 0,-1 0 0 0 0,1 0-4 0 0,4 3 53 0 0,8 7-42 0 0,-11-9 57 0 0,0-1-38 0 0,-1 1-35 0 0,1-1-36 0 0,0 1-36 0 0,0-1-33 0 0,2 0-210 0 0,-1 0-128 0 0,1 0-120 0 0,-1 0-117 0 0,-1 0-108 0 0,-1 0 170 0 0,0 0-48 0 0,1 0-1146 0 0,-1 0-1035 0 0</inkml:trace>
  <inkml:trace contextRef="#ctx0" brushRef="#br0" timeOffset="2002.21">1753 332 4896 0 0,'0'0'108'0'0,"0"0"17"0"0,0 0 10 0 0,0 0 34 0 0,0 0 140 0 0,0 0 62 0 0,2 0 12 0 0,-1 0-366 0 0,-1 0 0 0 0,1 0-1 0 0,-1 0 1 0 0,0 0 0 0 0,1 0 0 0 0,-1 0 0 0 0,1 0 0 0 0,-1 0 0 0 0,1 0 0 0 0,-1 0 0 0 0,0 0 0 0 0,1 0-1 0 0,-1 1 1 0 0,0-1 0 0 0,1 0 0 0 0,-1 0 0 0 0,1 0 0 0 0,-1 1 0 0 0,0-1 0 0 0,1 0 0 0 0,-1 1 0 0 0,0-1-1 0 0,0 0 1 0 0,1 0 0 0 0,-1 1 0 0 0,0-1 0 0 0,0 0 0 0 0,1 1 0 0 0,-1-1 0 0 0,0 1 0 0 0,0-1-17 0 0,5 7 312 0 0,2-2-8 0 0,-7-5-284 0 0,1 0-1 0 0,-1 0 1 0 0,0 0 0 0 0,1 1 0 0 0,-1-1 0 0 0,1 0 0 0 0,-1 1 0 0 0,0-1 0 0 0,1 0-1 0 0,-1 1 1 0 0,0-1 0 0 0,1 1 0 0 0,-1-1 0 0 0,0 0 0 0 0,0 1 0 0 0,1-1 0 0 0,-1 1-1 0 0,0-1 1 0 0,0 1 0 0 0,0-1 0 0 0,0 1 0 0 0,1-1 0 0 0,-1 1 0 0 0,0-1 0 0 0,0 1-1 0 0,0-1 1 0 0,0 1 0 0 0,0-1 0 0 0,0 1 0 0 0,0-1 0 0 0,-1 1 0 0 0,1-1-20 0 0,2 12 274 0 0,-1-10-187 0 0,0 1 0 0 0,1-1 0 0 0,-1 0 0 0 0,1 0 0 0 0,-1 0 1 0 0,1 0-1 0 0,-1 0 0 0 0,3 1-87 0 0,3 4 248 0 0,-2 2-67 0 0,1 3 50 0 0,-1-2-61 0 0,0-1-38 0 0,-5-7-109 0 0,1-1 0 0 0,-1 0 1 0 0,1 1-1 0 0,-1-1 0 0 0,0 0 0 0 0,1 1 0 0 0,-1-1 1 0 0,0 1-1 0 0,0-1 0 0 0,0 1-23 0 0,2 17 219 0 0,5 1-37 0 0,0-3 155 0 0,-2 0-1 0 0,2 10-336 0 0,-4-1 225 0 0,-3-22-188 0 0,0-1 0 0 0,1 1 0 0 0,-1 0 0 0 0,1-1 0 0 0,0 0-1 0 0,0 1 1 0 0,0-1 0 0 0,0 1 0 0 0,1-1-37 0 0,3 12 113 0 0,1 12 32 0 0,0-15-59 0 0,-5-10-72 0 0,0-1-1 0 0,-1 1 1 0 0,1-1 0 0 0,0 1-1 0 0,-1-1 1 0 0,1 1 0 0 0,-1-1-1 0 0,1 1 1 0 0,-1 0 0 0 0,0-1 0 0 0,1 1-1 0 0,-1 0 1 0 0,0-1 0 0 0,0 1-14 0 0,-1 22 124 0 0,1 37 269 0 0,3-40-254 0 0,3-6-36 0 0,-5-12-80 0 0,1 1-1 0 0,-1-1 1 0 0,0 0-1 0 0,0 1 1 0 0,-1-1 0 0 0,1 0-1 0 0,-1 1 1 0 0,0 1-23 0 0,0 10 116 0 0,-1-12-91 0 0,1 0 0 0 0,0 0 0 0 0,0 0 1 0 0,0 0-1 0 0,0 0 0 0 0,1 0 0 0 0,-1 0 0 0 0,1 0 0 0 0,-1-1 1 0 0,2 4-26 0 0,3 2 46 0 0,-4-7-37 0 0,0 1 1 0 0,0-1 0 0 0,0 1 0 0 0,-1-1 0 0 0,1 1 0 0 0,0-1 0 0 0,-1 1-1 0 0,1-1 1 0 0,-1 1 0 0 0,1 0 0 0 0,-1-1 0 0 0,0 1 0 0 0,0 0 0 0 0,0-1-10 0 0,0 1 9 0 0,0 0 1 0 0,1-1 0 0 0,-1 1 0 0 0,0 0-1 0 0,1-1 1 0 0,-1 1 0 0 0,1 0 0 0 0,-1-1 0 0 0,1 1-1 0 0,0-1 1 0 0,-1 1 0 0 0,1-1 0 0 0,0 1-1 0 0,0-1 1 0 0,0 0 0 0 0,0 0 0 0 0,1 1 0 0 0,-1-1-10 0 0,2 2 88 0 0,-3-3 0 0 0,0 0 2 0 0,0 0 13 0 0,0 0 8 0 0,0 0 1 0 0,3 0-8 0 0,-2 0-98 0 0,0 0 1 0 0,0 0 0 0 0,1 0 0 0 0,-1-1 0 0 0,0 1-1 0 0,0 0 1 0 0,0-1 0 0 0,1 1 0 0 0,-1-1 0 0 0,0 1 0 0 0,0-1-1 0 0,0 1 1 0 0,1-2-7 0 0,-1 2 3 0 0,0-1 1 0 0,0 0-1 0 0,0 0 0 0 0,-1 0 0 0 0,1 0 0 0 0,0 0 0 0 0,0 0 1 0 0,-1 0-1 0 0,1 0 0 0 0,0 0 0 0 0,-1 0 0 0 0,1 0 0 0 0,-1-1 1 0 0,0 1-1 0 0,1 0 0 0 0,-1 0 0 0 0,0 0 0 0 0,0-1 0 0 0,0 1 1 0 0,1-1-4 0 0,1-3 90 0 0,2 1-36 0 0,-1 2-24 0 0,-1 0 0 0 0,1-1 0 0 0,-1 1 0 0 0,0-1 1 0 0,0 1-1 0 0,0-1 0 0 0,0 0 0 0 0,0 0 1 0 0,0-2-31 0 0,2-8 83 0 0,-4 11-66 0 0,0 0 0 0 0,1-1 1 0 0,0 1-1 0 0,-1 0 0 0 0,1 0 0 0 0,0-1 0 0 0,0 1 0 0 0,0 0 0 0 0,0 0 0 0 0,1 0 0 0 0,-1 0 0 0 0,1 0 0 0 0,-1 1 0 0 0,1-1-17 0 0,6-8 27 0 0,0-5-107 0 0,-6 12 50 0 0,0-1 0 0 0,-1 1 0 0 0,2 0 0 0 0,-1 0 0 0 0,0 0 0 0 0,1-1 30 0 0,11-8-83 0 0,0-2 53 0 0,-11 11 30 0 0,0 0 0 0 0,-1 1 0 0 0,1-1 0 0 0,-1-1 0 0 0,2-2 0 0 0,-2 1-1 0 0,4-6-10 0 0,18-5-37 0 0,7-3 25 0 0,-12 9-20 0 0,-4 8 33 0 0,17 2-44 0 0,-16 2 44 0 0,15 25-54 0 0,-24-24 64 0 0,-6-3 0 0 0,-1 0 0 0 0,1 0 0 0 0,-1 0 0 0 0,1 1 0 0 0,-1-1 0 0 0,1 0 0 0 0,-1 0 0 0 0,0 1 0 0 0,1-1 0 0 0,-1 0 0 0 0,1 0 0 0 0,-1 1 0 0 0,0-1 0 0 0,1 1 0 0 0,-1-1 0 0 0,0 0 0 0 0,1 1 0 0 0,-1-1 0 0 0,0 1 0 0 0,0-1 0 0 0,1 1 0 0 0,-1-1 0 0 0,0 1 0 0 0,0-1 0 0 0,0 1 0 0 0,0-1 0 0 0,1 1 0 0 0,-1-1 0 0 0,0 1 0 0 0,0-1 0 0 0,0 1 0 0 0,0-1 0 0 0,0 1 0 0 0,0-1 0 0 0,-1 1 0 0 0,1-1 0 0 0,0 1 0 0 0,0-1 0 0 0,0 1 0 0 0,0-1 0 0 0,0 1 0 0 0,0-1 0 0 0,0 1 0 0 0,0-1 0 0 0,0 1 0 0 0,0-1 0 0 0,0 1 0 0 0,0-1 0 0 0,0 1 0 0 0,0-1 0 0 0,0 1 0 0 0,0-1 0 0 0,1 1 0 0 0,-1-1 0 0 0,0 1 0 0 0,0-1 0 0 0,1 0 0 0 0,-1 1 0 0 0,0-1 0 0 0,1 1 0 0 0,-1-1 0 0 0,0 0 0 0 0,1 1 0 0 0,-1-1 0 0 0,0 0 0 0 0,1 1 0 0 0,-1-1 0 0 0,1 0 0 0 0,6 8 0 0 0,-6-5 0 0 0,0 0 0 0 0,-1 1 0 0 0,1-1 0 0 0,-1 0 0 0 0,0 0 0 0 0,0 0 0 0 0,0 1 0 0 0,0 91 0 0 0,-3-79 10 0 0,-13 13 54 0 0,6-24-21 0 0,5 8-22 0 0,1-9-13 0 0,1 1 0 0 0,-1-2 0 0 0,1 1-1 0 0,-1 0 1 0 0,0-1 0 0 0,0 0 0 0 0,-1 1 0 0 0,1-2-1 0 0,-1 1 1 0 0,0 0 0 0 0,1-1 0 0 0,-3 1-8 0 0,2-1 20 0 0,3-1-19 0 0,1-1 1 0 0,-1 1-1 0 0,0-1 1 0 0,0 1 0 0 0,0-1-1 0 0,0 0 1 0 0,0 0 0 0 0,0 0-1 0 0,0 0 1 0 0,0 0 0 0 0,-1 0-2 0 0,-9-1 33 0 0,1 4 52 0 0,3 2-33 0 0,7-4-42 0 0,-1 0 0 0 0,1 0 0 0 0,-1 0 0 0 0,1 0 0 0 0,-1-1 0 0 0,1 1 0 0 0,-1-1 1 0 0,1 1-1 0 0,-1-1 0 0 0,0 1 0 0 0,1-1 0 0 0,-1 0 0 0 0,0 0 0 0 0,0 0 1 0 0,0 0-11 0 0,-15 0 64 0 0,-3 0-48 0 0,-20 0-82 0 0,27-2 6 0 0,3-4 35 0 0,8 5 26 0 0,1 0 0 0 0,-1 1 0 0 0,1-1 0 0 0,-1 0 0 0 0,0 0 1 0 0,1 1-1 0 0,-1-1 0 0 0,0 1 0 0 0,0-1 0 0 0,1 1 0 0 0,-1 0 0 0 0,0 0 1 0 0,0 0-2 0 0,-4 0 27 0 0,-10 0 20 0 0,9-3-73 0 0,5-2-44 0 0,-1-1-35 0 0,-8 1-163 0 0,10 2 164 0 0,0 1-16 0 0,0 0 8 0 0,1 1-36 0 0,-1 0-45 0 0,0 0-51 0 0,0 0-61 0 0,0 0-53 0 0,-1 0-48 0 0,1 1-42 0 0,-2-1-529 0 0,1-1-92 0 0,0-2-761 0 0,1-5-1037 0 0</inkml:trace>
  <inkml:trace contextRef="#ctx0" brushRef="#br0" timeOffset="2671.57">2478 316 6896 0 0,'0'0'200'0'0,"0"0"-56"0"0,0 0-20 0 0,0 0 30 0 0,0 0 120 0 0,3 3 223 0 0,8 7 14 0 0,-10-8-321 0 0,1-1-34 0 0,0 0 71 0 0,1 0-75 0 0,-1-1-75 0 0,1-1-30 0 0,-1 3 70 0 0,4 8 333 0 0,4-5-2 0 0,-5 8-34 0 0,6 1-173 0 0,-9-13-215 0 0,0 1 1 0 0,0 0-1 0 0,-1 0 1 0 0,1 0 0 0 0,-1-1-1 0 0,0 1 1 0 0,1 1 0 0 0,-1-1-1 0 0,1 2-26 0 0,1 8 92 0 0,-2-8-56 0 0,0 0 0 0 0,1 0 0 0 0,-1 0 0 0 0,1 0 0 0 0,-1 0 0 0 0,1-1 0 0 0,0 1 0 0 0,1 0-36 0 0,6 17 127 0 0,-5-10-55 0 0,1 2 39 0 0,5 8 44 0 0,0 12 35 0 0,-3-11-30 0 0,-7-19-119 0 0,1-1 1 0 0,0 1-1 0 0,-1 0 1 0 0,0 0-1 0 0,0-1 1 0 0,0 1-1 0 0,0 0 1 0 0,0 1-42 0 0,0-2 31 0 0,0 0-1 0 0,-1 0 1 0 0,1 0 0 0 0,1-1 0 0 0,-1 1 0 0 0,0 0-1 0 0,0 0 1 0 0,1 0 0 0 0,-1 0 0 0 0,1-1 0 0 0,0 3-31 0 0,7 14 141 0 0,-7-15-122 0 0,0 0-1 0 0,0 0 0 0 0,0 0 1 0 0,-1 0-1 0 0,1 0 1 0 0,-1 0-1 0 0,0 3-18 0 0,2 11 95 0 0,4 0-18 0 0,-1-1-10 0 0,-2-1 12 0 0,-3 9 129 0 0,0 0 14 0 0,3-9-120 0 0,1 2 7 0 0,-2-10-63 0 0,0 0 0 0 0,0-1 0 0 0,-1 1 0 0 0,0 0 1 0 0,0 3-47 0 0,-1-8 12 0 0,0 0 1 0 0,0 0 0 0 0,0 0 0 0 0,1 0-1 0 0,-1 0 1 0 0,0-1 0 0 0,1 1 0 0 0,0 0-1 0 0,-1 0 1 0 0,1 0 0 0 0,0-1 0 0 0,0 1-1 0 0,1 1-12 0 0,-1-1 12 0 0,0-1-1 0 0,0 0 1 0 0,0 1-1 0 0,-1-1 1 0 0,1 1-1 0 0,-1-1 0 0 0,1 1 1 0 0,-1 0-1 0 0,1-1 1 0 0,-1 1-1 0 0,0-1 1 0 0,0 1-1 0 0,0 1-11 0 0,0 9 73 0 0,1 12 73 0 0,-1-23-142 0 0,0-1 0 0 0,0 1 1 0 0,0-1-1 0 0,0 1 0 0 0,1-1 1 0 0,-1 1-1 0 0,0-1 1 0 0,0 1-1 0 0,1-1 0 0 0,-1 1 1 0 0,0-1-1 0 0,0 1 0 0 0,1-1 1 0 0,-1 0-1 0 0,1 1 1 0 0,-1-1-1 0 0,0 1 0 0 0,1-1 1 0 0,-1 0-1 0 0,1 0 0 0 0,-1 1 1 0 0,1-1-1 0 0,-1 0 1 0 0,1 0-1 0 0,-1 1 0 0 0,1-1 1 0 0,-1 0-1 0 0,1 0 0 0 0,-1 0 1 0 0,1 0-1 0 0,-1 0 0 0 0,1 0 1 0 0,0 0-5 0 0,-1 0 2 0 0,0 0-1 0 0,0 0 1 0 0,0 0 0 0 0,0 0-1 0 0,0 0 1 0 0,0 0 0 0 0,0 0-1 0 0,0 0 1 0 0,0 0 0 0 0,1 0-1 0 0,-1 0 1 0 0,0 0 0 0 0,0 0-1 0 0,0 0 1 0 0,0 0 0 0 0,0 0 0 0 0,0 0-1 0 0,0 0 1 0 0,0 0 0 0 0,0 0-1 0 0,0 0 1 0 0,0 0 0 0 0,1 0-1 0 0,-1 0 1 0 0,0 0 0 0 0,0 0-1 0 0,0 0 1 0 0,0 1 0 0 0,0-1-1 0 0,0 0 1 0 0,0 0 0 0 0,0 0-1 0 0,0 0 1 0 0,0 0 0 0 0,0 0 0 0 0,0 0-1 0 0,0 0 1 0 0,0 0 0 0 0,0 0-1 0 0,0 0 1 0 0,0 0 0 0 0,0 1-1 0 0,0-1 1 0 0,0 0 0 0 0,0 0-1 0 0,0 0 1 0 0,0 0 0 0 0,0 0-1 0 0,0 0 1 0 0,0 0 0 0 0,0 0-1 0 0,0 0 1 0 0,0 0 0 0 0,0 1 0 0 0,0-1-1 0 0,0 0 1 0 0,0 0-2 0 0,0 10 103 0 0,0-7 1 0 0,0-3-2 0 0,0 0-10 0 0,3-3-33 0 0,3-3-39 0 0,11-11 118 0 0,-14 14-125 0 0,1-2 43 0 0,-3-3-44 0 0,-1 3 0 0 0,10-18 55 0 0,-6 1-54 0 0,-4 20-12 0 0,0 1 1 0 0,0-1 0 0 0,0 0 0 0 0,0 1 0 0 0,0-1 0 0 0,1 0 0 0 0,-1 1-1 0 0,1-1 1 0 0,-1 0 0 0 0,1 1 0 0 0,0-1 0 0 0,0 1 0 0 0,-1-1 0 0 0,2 1-2 0 0,4-12 27 0 0,-5-4-17 0 0,-1 13-10 0 0,0 1 0 0 0,0 0 0 0 0,0-1 0 0 0,1 1 0 0 0,-1 0 0 0 0,1 0 0 0 0,0-1 0 0 0,0 1 1 0 0,1-3-2 0 0,-1 0 1 0 0,1 0 0 0 0,1 0 0 0 0,-1 0 0 0 0,1 1 0 0 0,0-1 0 0 0,0 1 0 0 0,0-1 0 0 0,4-3 1 0 0,1 2-2 0 0,-5 4-2 0 0,0 0 1 0 0,0 0-1 0 0,1-1 1 0 0,-2 1-1 0 0,1-1 1 0 0,0 0 1 0 0,-1-1-17 0 0,-2 4 14 0 0,1 1 1 0 0,-1-1 0 0 0,0 0 0 0 0,1 1 0 0 0,-1-1 0 0 0,0 0 0 0 0,1 1-1 0 0,-1-1 1 0 0,1 1 0 0 0,-1-1 0 0 0,0 1 0 0 0,1-1 0 0 0,-1 1 0 0 0,1-1-1 0 0,0 1 1 0 0,-1 0 0 0 0,1-1 0 0 0,-1 1 0 0 0,1 0 0 0 0,0-1 0 0 0,-1 1-1 0 0,1 0 4 0 0,4-3-5 0 0,43-23-115 0 0,-35 23 93 0 0,9 3-119 0 0,-10 0 46 0 0,-7 0 61 0 0,-3 0 19 0 0,5 4-26 0 0,10 6-60 0 0,-6-6 121 0 0,-9-3-7 0 0,0 0 0 0 0,1 0 0 0 0,-1 1 0 0 0,0-1 0 0 0,0 0 0 0 0,0 1 0 0 0,0-1 0 0 0,0 1 0 0 0,0 0-8 0 0,14 11 11 0 0,-11-10-10 0 0,-5-3-4 0 0,1 0-1 0 0,0 0 1 0 0,-1 1 0 0 0,1-1 0 0 0,0 0 0 0 0,-1 1-1 0 0,1-1 1 0 0,-1 0 0 0 0,1 1 0 0 0,-1-1 0 0 0,1 1 0 0 0,-1-1-1 0 0,1 1 1 0 0,-1-1 0 0 0,1 1 0 0 0,-1-1 0 0 0,0 1-1 0 0,1 0 1 0 0,-1-1 0 0 0,0 1 0 0 0,0 0 0 0 0,1 0 3 0 0,1 4-27 0 0,24 26-149 0 0,-3 14 148 0 0,-14-27-20 0 0,-8-15 46 0 0,0 0 1 0 0,0 1 0 0 0,-1-1 0 0 0,1 0 0 0 0,-1 0 0 0 0,0 0 0 0 0,0 1-1 0 0,0-1 1 0 0,0 0 0 0 0,-1 1 1 0 0,1 8 0 0 0,0 64 10 0 0,-3-71 33 0 0,-17 15-31 0 0,16-16-8 0 0,2 1 3 0 0,-4 8 41 0 0,6-12-47 0 0,-1-1 1 0 0,0 0 0 0 0,0 1 0 0 0,1-1 0 0 0,-1 0-1 0 0,0 0 1 0 0,0 1 0 0 0,0-1 0 0 0,0 0 0 0 0,1 0-1 0 0,-1 0 1 0 0,0 0 0 0 0,0 0 0 0 0,-1 0-2 0 0,-7 0 32 0 0,-4 0 1 0 0,-15 0 33 0 0,20 0-44 0 0,5 1-18 0 0,0-1-1 0 0,0 0 1 0 0,0 0 0 0 0,0 0 0 0 0,0 0 0 0 0,0 0-1 0 0,0-1 1 0 0,0 1 0 0 0,0-1 0 0 0,0 0 0 0 0,0 0-4 0 0,-1-1 4 0 0,-1 0 1 0 0,1 0 0 0 0,0 0 0 0 0,-1 1 0 0 0,1 0 0 0 0,-1 0 0 0 0,1 0 0 0 0,-1 0 0 0 0,1 1 0 0 0,-1-1 0 0 0,0 1 0 0 0,1 1 0 0 0,-1-1-5 0 0,-1 0 0 0 0,1 0 0 0 0,0 0 0 0 0,-1 0 0 0 0,1-1 0 0 0,0 0 0 0 0,0 0 0 0 0,-3-1 0 0 0,-11-6-43 0 0,15 6-26 0 0,-1 1-55 0 0,-18 1-533 0 0,18 0 516 0 0,1 0 43 0 0,1 0 43 0 0,0 0-430 0 0,3 0-69 0 0,0 0 327 0 0,0 0 6 0 0,0 0-41 0 0,0 0-97 0 0,0 0-113 0 0,0 0-102 0 0,0 0 89 0 0,0 0-38 0 0,0 0-604 0 0,0 0-468 0 0,0 0-894 0 0</inkml:trace>
  <inkml:trace contextRef="#ctx0" brushRef="#br0" timeOffset="3056.35">3157 427 7856 0 0,'0'0'174'0'0,"0"0"29"0"0,0 0 13 0 0,2 0-31 0 0,12 0-147 0 0,-5-1-19 0 0,-3-1 50 0 0,1-2 81 0 0,-2 0 13 0 0,1 0 38 0 0,0 3 38 0 0,-1 3 34 0 0,0 5 116 0 0,-5-7-365 0 0,0 1 1 0 0,0-1-1 0 0,1 1 0 0 0,-1-1 1 0 0,0 1-1 0 0,0-1 0 0 0,1 0 1 0 0,-1 1-1 0 0,1-1 0 0 0,-1 0 0 0 0,0 1 1 0 0,1-1-1 0 0,-1 0 0 0 0,1 1 1 0 0,-1-1-1 0 0,0 0 0 0 0,1 0 1 0 0,-1 0-1 0 0,1 1 0 0 0,-1-1 1 0 0,1 0-1 0 0,-1 0 0 0 0,1 0 1 0 0,-1 0-1 0 0,1 0 0 0 0,-1 0 0 0 0,1 0 1 0 0,-1 0-1 0 0,1 0 0 0 0,-1 0 1 0 0,1 0-1 0 0,0 0-24 0 0,5 0 177 0 0,7 5 477 0 0,-9-2-417 0 0,-1-1-107 0 0,-2-1-106 0 0,1 1-33 0 0,1 0 262 0 0,-1 0-88 0 0,1-2-55 0 0,-1 0-57 0 0,1 0-22 0 0,-1 1 52 0 0,5 10 209 0 0,-7-10-273 0 0,1 0 1 0 0,-1 0 0 0 0,1 0 0 0 0,-1 0 0 0 0,1 0 0 0 0,-1 0 0 0 0,1 0 0 0 0,0 0 0 0 0,-1 0 0 0 0,1 0 0 0 0,0 0 0 0 0,0-1 0 0 0,0 1 0 0 0,0 0 0 0 0,-1-1 0 0 0,2 1-20 0 0,5 2 132 0 0,0 2 13 0 0,-6-1-120 0 0,0 3-34 0 0,-1-4-2 0 0,0 0 0 0 0,0 1-1 0 0,1-1 1 0 0,0 0 0 0 0,-1 0 0 0 0,1 1 0 0 0,1-1-1 0 0,-1 0 1 0 0,1 2 11 0 0,3 5-32 0 0,-1 3-15 0 0,1-3 54 0 0,0 5 100 0 0,-4-11-61 0 0,0 1 0 0 0,0-1 0 0 0,0 0 0 0 0,-1 1 0 0 0,0-1 1 0 0,0 1-47 0 0,-1 4 61 0 0,1 12 52 0 0,4-4 1 0 0,-3-12-91 0 0,2 2 15 0 0,-1 0 1 0 0,0 0 0 0 0,0 0 0 0 0,-1 0 0 0 0,0 0 0 0 0,0 7-39 0 0,-1 12 122 0 0,0 0 45 0 0,0-17-107 0 0,1 0 1 0 0,0 0-1 0 0,2 6-60 0 0,5 14 154 0 0,-4-12-12 0 0,-5 4-24 0 0,1-12-60 0 0,0-7-44 0 0,0 0 1 0 0,0 0-1 0 0,0-1 0 0 0,0 1 1 0 0,0 0-1 0 0,1-1 0 0 0,-1 1 0 0 0,1-1 1 0 0,-1 1-1 0 0,1 0 0 0 0,0-1 1 0 0,0 1-1 0 0,0-1 0 0 0,0 1-14 0 0,5 10 90 0 0,-4-2-46 0 0,-2 21 182 0 0,0-27-208 0 0,3 12 46 0 0,8-3 5 0 0,-8-7 15 0 0,-4 4-70 0 0,1-10-5 0 0,0 0-8 0 0,0 0 0 0 0,0 0 0 0 0,0 0 0 0 0,0 0 0 0 0,0 0 0 0 0,0 0 0 0 0,0 0 0 0 0,0 0 1 0 0,0 0-1 0 0,0 1 0 0 0,0-1 0 0 0,0 0 0 0 0,0 0 0 0 0,0 0 0 0 0,0 0 0 0 0,0 0 1 0 0,0 0-1 0 0,0 0 0 0 0,0 0 0 0 0,0 0 0 0 0,0 0 0 0 0,0 1 0 0 0,0-1 0 0 0,0 0 1 0 0,0 0-1 0 0,0 0 0 0 0,0 0 0 0 0,0 0 0 0 0,1 0 0 0 0,-1 0 0 0 0,0 0 0 0 0,0 0 1 0 0,0 0-1 0 0,0 0 0 0 0,0 0 0 0 0,0 0 0 0 0,0 0 0 0 0,0 0 0 0 0,0 0 0 0 0,0 0 1 0 0,0 1-1 0 0,1-1 0 0 0,-1 0 0 0 0,0 0 0 0 0,0 0 0 0 0,0 0 0 0 0,0 0 0 0 0,0 0 1 0 0,0 0-1 0 0,0 0 0 0 0,0 0 0 0 0,0 0 0 0 0,0-1 0 0 0,1 1 0 0 0,-1 0 0 0 0,0 0 1 0 0,0 0-2 0 0,10 0 0 0 0,-7 0-78 0 0,-3 0-3 0 0,0 0 24 0 0,0 0-15 0 0,0 0-48 0 0,0 0-123 0 0,0 0-220 0 0,0 0 351 0 0,0 0 10 0 0,0 0-14 0 0,1 0-38 0 0,-1 0-9 0 0,0 0-39 0 0,1 0-44 0 0,0 0-49 0 0,-1 0-53 0 0,1 0-50 0 0,1 0-43 0 0,-1 0-38 0 0,0 0-139 0 0,1 0-38 0 0,4 0-1444 0 0</inkml:trace>
  <inkml:trace contextRef="#ctx0" brushRef="#br0" timeOffset="3456.21">3693 853 5264 0 0,'0'0'116'0'0,"3"0"17"0"0,2 0-39 0 0,9 0 59 0 0,-3 0-84 0 0,-4-1-51 0 0,-2-1-49 0 0,-1-5 31 0 0,1 2 10 0 0,4 4 62 0 0,-7 1-18 0 0,0 0-1 0 0,0-1 0 0 0,-1 1 0 0 0,1 0 0 0 0,0-1 0 0 0,0 1 0 0 0,-1-1 1 0 0,1 0-1 0 0,0 1 0 0 0,-1-1 0 0 0,1 0 0 0 0,-1 0 0 0 0,1 0-53 0 0,8-5 382 0 0,-4 5-156 0 0,2 0 34 0 0,-1 0 0 0 0,-1-1-37 0 0,4-3 137 0 0,-2 0-120 0 0,3 0 88 0 0,-3 1-48 0 0,5-6 76 0 0,2-3 94 0 0,-1 8-123 0 0,-9-5-58 0 0,8 4-11 0 0,-5 1-117 0 0,3-5 155 0 0,-4 3-142 0 0,-4 5-115 0 0,0 0-39 0 0,3-1 75 0 0,-5 3-68 0 0,-1 0 1 0 0,1 0-1 0 0,-1 0 1 0 0,0-1-1 0 0,1 1 1 0 0,-1 0-1 0 0,1 0 1 0 0,-1 0-1 0 0,1-1 1 0 0,-1 1-1 0 0,0 0 1 0 0,1-1-1 0 0,-1 1 1 0 0,0 0-1 0 0,1-1 0 0 0,-1 1 1 0 0,0 0-1 0 0,1-1 1 0 0,-1 1-1 0 0,0 0 1 0 0,0-1-1 0 0,1 1 1 0 0,-1-1-1 0 0,0 1 1 0 0,0-1-1 0 0,0 1 1 0 0,0 0-1 0 0,0-1 1 0 0,0 1-1 0 0,1-1 1 0 0,-1 1-1 0 0,0-1 1 0 0,0 1-1 0 0,0-1 1 0 0,-1 1-1 0 0,1-1-7 0 0,0-1 127 0 0,0 2-20 0 0,0 0-3 0 0,0-3-6 0 0,1-6-50 0 0,-3-19 137 0 0,2 27-178 0 0,0 0-1 0 0,-1-1 1 0 0,1 1 0 0 0,0 0-1 0 0,-1 0 1 0 0,1 0 0 0 0,-1 0-1 0 0,0 0 1 0 0,1 0-1 0 0,-1 0 1 0 0,0 0 0 0 0,1 0-1 0 0,-1 0 1 0 0,0 0 0 0 0,0 0-1 0 0,0 0 1 0 0,0 0-1 0 0,0 1 1 0 0,0-1 0 0 0,0 0-7 0 0,-13-4 96 0 0,9-6 0 0 0,-5 6-4 0 0,4-5-16 0 0,-4 4-4 0 0,5-4 0 0 0,-9 5 0 0 0,1-6 0 0 0,7 7 25 0 0,-4 5-71 0 0,8-1-5 0 0,-13 0 10 0 0,-1 0-19 0 0,2 2-43 0 0,11-1 22 0 0,1 1 0 0 0,0-1 1 0 0,0 0-1 0 0,0 1 0 0 0,0-1 0 0 0,0 1 0 0 0,1 0 1 0 0,-1 0-1 0 0,0 0 9 0 0,1-1-1 0 0,-43 43-11 0 0,41-41 11 0 0,0 0 1 0 0,0 0 0 0 0,0 0 0 0 0,1 1 0 0 0,-1-1-1 0 0,1 1 1 0 0,0-1 0 0 0,0 1 0 0 0,1 0 0 0 0,-1-1-1 0 0,1 1 1 0 0,0 0 0 0 0,-1 2 0 0 0,-3 9-8 0 0,-5 4-23 0 0,7-15 26 0 0,0 0 1 0 0,0 1-1 0 0,1-1 1 0 0,0 1 0 0 0,-1 2 4 0 0,1 2 0 0 0,1 1 0 0 0,1-1 0 0 0,-1 1 0 0 0,1 0 0 0 0,1 1 0 0 0,-1 3 0 0 0,0-7 0 0 0,0 48 56 0 0,0-48-47 0 0,0 1 16 0 0,-1-5-14 0 0,1 0 0 0 0,0 0-1 0 0,0 0 1 0 0,0 0 0 0 0,0 0-1 0 0,0 0 1 0 0,1 0 0 0 0,-1 0-1 0 0,1 0 1 0 0,0 0 0 0 0,0 0-11 0 0,2 4 30 0 0,-1-3-13 0 0,-1-1 0 0 0,1 1 0 0 0,0-1 0 0 0,0 1 0 0 0,0-1 0 0 0,0 0 0 0 0,1 0 0 0 0,-1 0 0 0 0,1 0 0 0 0,2 2-17 0 0,27 11 133 0 0,-30-15-112 0 0,1-1 0 0 0,0 1 0 0 0,0 0 0 0 0,0-1 0 0 0,0 1 0 0 0,0-1 0 0 0,-1 0 0 0 0,1 0 0 0 0,0 0 0 0 0,3-1-21 0 0,9 0 89 0 0,-8 1-59 0 0,0-1 0 0 0,0 0 0 0 0,0-1 0 0 0,0 1 0 0 0,2-2-30 0 0,8-2 48 0 0,14 0 42 0 0,-22 2-79 0 0,-4 2-35 0 0,0-1-34 0 0,0 0-45 0 0,0 1-59 0 0,1-1-69 0 0,-1 2-39 0 0,0-1-57 0 0,1 0-51 0 0,-1 1-45 0 0,6-1-490 0 0,-1-1-93 0 0,4-2-744 0 0,6-5-1000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40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372 503 4928 0 0,'0'0'141'0'0,"-3"0"-6"0"0,-7 0-52 0 0,3 0 56 0 0,0 0 49 0 0,0 0 40 0 0,0 0 34 0 0,-7 0 323 0 0,-17 0 887 0 0,22 0-1068 0 0,0 0-56 0 0,-2 0-32 0 0,5 0-207 0 0,1 0-39 0 0,-9 2 229 0 0,4 4-71 0 0,9-5-201 0 0,-1 0 1 0 0,1 0 0 0 0,-1 0 0 0 0,0-1 0 0 0,1 1 0 0 0,-1 0 0 0 0,0-1 0 0 0,0 1 0 0 0,1-1 0 0 0,-1 0 0 0 0,0 1 0 0 0,0-1 0 0 0,0 0-28 0 0,1 0 22 0 0,-1 0-1 0 0,0 0 1 0 0,1 1-1 0 0,-1-1 1 0 0,0 0-1 0 0,1 1 1 0 0,-1-1-1 0 0,1 1 0 0 0,-2 0-21 0 0,-13 10 154 0 0,-15 21 52 0 0,17-16-137 0 0,-13 6 17 0 0,23-19-75 0 0,1 0 0 0 0,-1-1 0 0 0,1 1 0 0 0,-1 1 0 0 0,1-1 0 0 0,0 0 0 0 0,0 1 0 0 0,1 0 1 0 0,-1-1-1 0 0,1 1 0 0 0,-1 1-11 0 0,-28 74 237 0 0,28-74-225 0 0,1 0 1 0 0,0-1-1 0 0,0 2 1 0 0,1-1-1 0 0,-1 0 0 0 0,1 0 1 0 0,0 0-1 0 0,0 1 1 0 0,1 0-13 0 0,-1 23 83 0 0,1-25-73 0 0,0 0 1 0 0,0 0 0 0 0,-1 0-1 0 0,1 0 1 0 0,-2 3-11 0 0,-1 1 5 0 0,3-7-2 0 0,0 0 0 0 0,-1 0 1 0 0,1 0-1 0 0,0 0 0 0 0,-1 0 0 0 0,1-1 0 0 0,0 1 0 0 0,0 0 0 0 0,0 0 0 0 0,0 0 0 0 0,0 0 1 0 0,0 0-1 0 0,0 0 0 0 0,0 0 0 0 0,0 0 0 0 0,0 0 0 0 0,1 0 0 0 0,-1 0 0 0 0,0 0 0 0 0,0 0 1 0 0,1-1-1 0 0,-1 1 0 0 0,1 0 0 0 0,-1 0 0 0 0,1 0 0 0 0,-1-1 0 0 0,1 1-3 0 0,-1 0 2 0 0,3 15 32 0 0,0-1 44 0 0,4-4-28 0 0,10 8 111 0 0,5-5 20 0 0,-8-10-95 0 0,16-8 29 0 0,-5-3-46 0 0,-19 5-54 0 0,30-14 172 0 0,-23 13-141 0 0,-10 2-36 0 0,-1 1 0 0 0,0-1 0 0 0,1 1 1 0 0,-1-1-1 0 0,0 0 0 0 0,0 0 0 0 0,0 0 1 0 0,1 0-1 0 0,-1 0 0 0 0,0 0 0 0 0,0-1 0 0 0,-1 1 1 0 0,1-1-1 0 0,0 0-10 0 0,4-3 32 0 0,0 1 0 0 0,0-1 0 0 0,0 1 1 0 0,3-2-33 0 0,-5 4 15 0 0,0 0 0 0 0,0 0 0 0 0,0-1 0 0 0,-1 0 0 0 0,1 0 0 0 0,-1 0 0 0 0,1 0 0 0 0,-1 0 0 0 0,0-1 0 0 0,-1 1 0 0 0,1-1 0 0 0,-1 0-15 0 0,3-6 13 0 0,-4 8-13 0 0,0-1 0 0 0,0 1 0 0 0,0 0 0 0 0,1 0 0 0 0,-1 0 0 0 0,1 0 0 0 0,-1 0 1 0 0,1 0-1 0 0,0 0 0 0 0,2-2-2 0 0,-1 0 0 0 0,0 0 0 0 0,1 0 0 0 0,-2 0 0 0 0,1-1 0 0 0,0 1 0 0 0,-1-1 0 0 0,0 0 0 0 0,1-1 2 0 0,5-12-82 0 0,0-3 24 0 0,-7 16 54 0 0,-1 1 0 0 0,1-1 0 0 0,0 1 0 0 0,-1-1-1 0 0,0 1 1 0 0,0-4 4 0 0,-1-18-72 0 0,1-79 55 0 0,0 99 17 0 0,0-1-1 0 0,-1 1 1 0 0,0-1 0 0 0,0 1 0 0 0,-1 0 0 0 0,0-1 0 0 0,-4-16-11 0 0,4-9-25 0 0,3 24 27 0 0,-2 1 0 0 0,1-1 1 0 0,-1 1-1 0 0,-1-8 9 0 0,1 12-4 0 0,-3-10-35 0 0,1 0 0 0 0,1 1 1 0 0,0-1-1 0 0,1-9 39 0 0,1 0-66 0 0,0 10 14 0 0,0 0 0 0 0,-1 0 0 0 0,-1-9 52 0 0,-3-2-66 0 0,0 0 29 0 0,2-10 28 0 0,3-25-2 0 0,0-2-100 0 0,0 27-45 0 0,0 11-82 0 0,-1 34 213 0 0,1-7 19 0 0,-1 1 0 0 0,1-1 0 0 0,0 1 0 0 0,0 0 0 0 0,1-1 0 0 0,0 1 1 0 0,0-1-1 0 0,0 2 6 0 0,1-2-8 0 0,1 2 0 0 0,-1 0-1 0 0,0 0 0 0 0,-1 0 0 0 0,1 0 0 0 0,-1 0 1 0 0,0 6 8 0 0,-1-6-5 0 0,1 0 1 0 0,0 0 0 0 0,0-1-1 0 0,1 1 1 0 0,-1 0-1 0 0,2-1 1 0 0,-1 0 0 0 0,2 3 4 0 0,-1-2-5 0 0,0 0 0 0 0,-1-1 1 0 0,0 2-1 0 0,0-1 1 0 0,-1 0-1 0 0,1 0 0 0 0,-2 0 1 0 0,1 4 4 0 0,4 31 26 0 0,11 24 79 0 0,-8-34-44 0 0,-3-1 68 0 0,0-14-61 0 0,-3-11-33 0 0,0 1 0 0 0,-1-1 0 0 0,1 1 0 0 0,-1 0 0 0 0,-1-1 1 0 0,1 1-36 0 0,-1 85 560 0 0,1-73-394 0 0,5-4-52 0 0,1 1-6 0 0,-6 3 48 0 0,0-3-45 0 0,0-8-43 0 0,-1-1 1 0 0,1 0 0 0 0,-2 1 0 0 0,1-1-1 0 0,-1 0 1 0 0,0 0 0 0 0,-1 5-69 0 0,-3-1 38 0 0,3-6-14 0 0,0 1 0 0 0,1 0 0 0 0,-1 0 0 0 0,1 0 0 0 0,1 0 0 0 0,-1 0-1 0 0,1 0 1 0 0,0 0 0 0 0,0 0 0 0 0,1 0-24 0 0,-2-5-53 0 0,1 0 37 0 0,0 2 99 0 0,0-1-15 0 0,0-1-59 0 0,0 0-41 0 0,0 1-49 0 0,0-1-33 0 0,0 0-51 0 0,0 0-56 0 0,1 1-64 0 0,-1-2-113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41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65 7224 0 0,'0'0'165'0'0,"0"0"22"0"0,0 0 7 0 0,0 3-23 0 0,0 7-91 0 0,0-8-6 0 0,-3-1 81 0 0,3-1-143 0 0,-1 0 0 0 0,1 0 0 0 0,-1 0 0 0 0,1 0 1 0 0,0 0-1 0 0,-1 0 0 0 0,1 0 0 0 0,-1 0 0 0 0,1 0 0 0 0,-1 0 0 0 0,1 0 0 0 0,0 0 0 0 0,-1 0 0 0 0,1 1 0 0 0,-1-1 0 0 0,1 0 0 0 0,0 0 0 0 0,-1 1 0 0 0,1-1 0 0 0,0 0 0 0 0,-1 0 0 0 0,1 1 0 0 0,0-1 0 0 0,0 0 0 0 0,-1 1 0 0 0,1-1 0 0 0,0 0 0 0 0,0 1 0 0 0,-1-1 0 0 0,1 0 0 0 0,0 1-12 0 0,-5 6 201 0 0,-2-2-7 0 0,7-5-185 0 0,0 0 0 0 0,-1 0 0 0 0,1 0 0 0 0,0 1-1 0 0,-1-1 1 0 0,1 0 0 0 0,0 0 0 0 0,-1 1 0 0 0,1-1-1 0 0,0 0 1 0 0,-1 1 0 0 0,1-1 0 0 0,0 0 0 0 0,0 1 0 0 0,-1-1-1 0 0,1 0 1 0 0,0 1 0 0 0,0-1 0 0 0,0 0 0 0 0,-1 1-1 0 0,1-1 1 0 0,0 1 0 0 0,0-1 0 0 0,0 1 0 0 0,0-1 0 0 0,0 0-1 0 0,0 1 1 0 0,0-1 0 0 0,0 1 0 0 0,0-1 0 0 0,0 1-9 0 0,-2 4 164 0 0,-12 13 55 0 0,5 4-59 0 0,7-14-111 0 0,0 1 0 0 0,1 0 0 0 0,0-1 0 0 0,1 1 0 0 0,0 3-49 0 0,0 39 235 0 0,0 5 116 0 0,-1-54-347 0 0,1-1-1 0 0,0 1 0 0 0,0-1 0 0 0,0 1 1 0 0,1-1-1 0 0,-1 1 0 0 0,0-1 0 0 0,1 1 1 0 0,-1-1-1 0 0,1 1 0 0 0,-1-1 0 0 0,1 1 1 0 0,-1-1-1 0 0,1 0 0 0 0,0 0 0 0 0,0 1-3 0 0,11 21 76 0 0,-7-17-3 0 0,1-1 34 0 0,-5-4-77 0 0,1 0 0 0 0,-1-1-1 0 0,1 1 1 0 0,-1-1 0 0 0,1 1 0 0 0,0-1-1 0 0,-1 0 1 0 0,1 0 0 0 0,-1 1 0 0 0,2-1-30 0 0,-2-1 15 0 0,-1 1 0 0 0,1 0 0 0 0,0 0 0 0 0,-1 0 1 0 0,1 1-1 0 0,0-1 0 0 0,-1 0 0 0 0,1 0 0 0 0,0 0 1 0 0,-1 0-1 0 0,1 1 0 0 0,0-1 0 0 0,-1 0 0 0 0,1 1 0 0 0,-1-1 1 0 0,1 0-1 0 0,0 1 0 0 0,-1-1 0 0 0,1 1 0 0 0,-1-1 1 0 0,1 1-1 0 0,-1-1 0 0 0,0 1 0 0 0,1-1 0 0 0,-1 1 0 0 0,1-1-15 0 0,-1 1 14 0 0,0 0 0 0 0,1-1-1 0 0,-1 1 1 0 0,1-1 0 0 0,-1 1-1 0 0,1-1 1 0 0,-1 1 0 0 0,1-1-1 0 0,-1 1 1 0 0,1-1-1 0 0,-1 0 1 0 0,1 1 0 0 0,0-1-1 0 0,-1 0 1 0 0,1 0 0 0 0,0 1-1 0 0,-1-1 1 0 0,1 0 0 0 0,0 0-1 0 0,-1 0 1 0 0,1 0-1 0 0,0 0 1 0 0,-1 0 0 0 0,1 0-1 0 0,0 0 1 0 0,-1 0-14 0 0,8 1 98 0 0,-6-1-66 0 0,0 0 0 0 0,0 0 0 0 0,0 0 0 0 0,0 0 0 0 0,1 0 0 0 0,-1-1 0 0 0,0 1 0 0 0,0-1 1 0 0,0 1-1 0 0,1-1-32 0 0,5-4 100 0 0,2-1 59 0 0,4 4 71 0 0,-1-1 12 0 0,-3-3-44 0 0,-2 1-55 0 0,2 1 47 0 0,-1 0-66 0 0,4-6-29 0 0,-1-2-28 0 0,12-11 43 0 0,-23 21-105 0 0,0 1-1 0 0,0-1 1 0 0,0 0-1 0 0,0 1 1 0 0,0-1 0 0 0,0 0-1 0 0,0 0 1 0 0,0 0-1 0 0,-1 0 1 0 0,1 1-1 0 0,-1-1 1 0 0,1 0 0 0 0,-1 0-1 0 0,0-1-4 0 0,0 1 4 0 0,0 1 0 0 0,0-1 0 0 0,1 1 0 0 0,-1-1 0 0 0,0 0-1 0 0,1 1 1 0 0,-1-1 0 0 0,1 1 0 0 0,0-1 0 0 0,-1 1 0 0 0,1 0 0 0 0,0-1 0 0 0,0 1-4 0 0,5-12 13 0 0,-1-15 48 0 0,-5 22-34 0 0,0 0-1 0 0,0-1 0 0 0,0 1 1 0 0,-1 0-1 0 0,0-1 0 0 0,0 1 1 0 0,-1-1-27 0 0,-1-3 25 0 0,-3-10 20 0 0,-1 5 13 0 0,5 10-39 0 0,-1-2 8 0 0,0 1 0 0 0,-1 0 0 0 0,0 0 0 0 0,1 0 0 0 0,-2 1 0 0 0,0-1-27 0 0,-2-4 9 0 0,1-1-40 0 0,5 9 21 0 0,0 0 1 0 0,0 0 0 0 0,0 0 0 0 0,0 0 0 0 0,0 0 0 0 0,0 1 0 0 0,0-1-1 0 0,-1 1 1 0 0,1-1 0 0 0,0 1 0 0 0,-1-1 0 0 0,0 1 0 0 0,0-1 9 0 0,-18-8-118 0 0,-23-11-380 0 0,40 20 456 0 0,0 0 0 0 0,0 0 0 0 0,0 0 0 0 0,0 1 0 0 0,0 0 0 0 0,0-1 0 0 0,0 1 0 0 0,0 0 0 0 0,0 0 0 0 0,1 1 0 0 0,-2-1 42 0 0,-5 1-156 0 0,-7 1-237 0 0,6 4 68 0 0,2-1 101 0 0,-8-2-256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05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8352 0 0,'0'0'190'0'0,"0"0"28"0"0,0 0 7 0 0,0 0 10 0 0,3 0 17 0 0,7 0 4 0 0,-10-1-252 0 0,0 1 1 0 0,0 0-1 0 0,0 0 1 0 0,0 0-1 0 0,1 0 1 0 0,-1 0-1 0 0,0 0 1 0 0,0 0-1 0 0,0 0 1 0 0,0 0-1 0 0,0 0 1 0 0,0 0-1 0 0,0 0 1 0 0,0 0-1 0 0,0 0 1 0 0,0 0-1 0 0,1 0 1 0 0,-1 0-1 0 0,0 0 1 0 0,0 0-1 0 0,0 0 1 0 0,0 1-1 0 0,0-1 0 0 0,0 0 1 0 0,0 0-1 0 0,0 0 1 0 0,0 0-1 0 0,0 0 1 0 0,0 0-1 0 0,0 0 1 0 0,1 0-1 0 0,-1 0 1 0 0,0 0-1 0 0,0 0 1 0 0,0 0-1 0 0,0 0 1 0 0,0 0-1 0 0,0 1 1 0 0,0-1-1 0 0,0 0 1 0 0,0 0-1 0 0,0 0 1 0 0,0 0-1 0 0,0 0 1 0 0,0 0-1 0 0,0 0 1 0 0,0 0-1 0 0,0 0 1 0 0,0 0-1 0 0,0 1 1 0 0,0-1-1 0 0,0 0 1 0 0,0 0-1 0 0,0 0 1 0 0,0 0-1 0 0,0 0 1 0 0,0 0-5 0 0,0 11 266 0 0,0-11-260 0 0,0 0-1 0 0,0 0 1 0 0,0 0-1 0 0,0 0 1 0 0,0 0-1 0 0,-1 0 1 0 0,1 0-1 0 0,0 0 0 0 0,0 0 1 0 0,0 1-1 0 0,0-1 1 0 0,0 0-1 0 0,0 0 1 0 0,0 0-1 0 0,0 0 1 0 0,1 0-1 0 0,-1 0 0 0 0,0 0 1 0 0,0 0-1 0 0,0 0 1 0 0,0 0-1 0 0,0 1 1 0 0,0-1-1 0 0,0 0 1 0 0,0 0-1 0 0,0 0 1 0 0,0 0-1 0 0,0 0 0 0 0,0 0 1 0 0,0 0-1 0 0,0 0 1 0 0,0 0-1 0 0,0 0 1 0 0,0 0-1 0 0,0 0 1 0 0,1 0-1 0 0,-1 0 0 0 0,0 0 1 0 0,0 0-1 0 0,0 0 1 0 0,0 0-1 0 0,0 0 1 0 0,0 1-1 0 0,0-1 1 0 0,0 0-1 0 0,0 0 1 0 0,0 0-1 0 0,1 0 0 0 0,-1 0 1 0 0,0 0-1 0 0,0-1 1 0 0,0 1-1 0 0,0 0 1 0 0,0 0-1 0 0,0 0 1 0 0,0 0-1 0 0,0 0-5 0 0,4 1 87 0 0,-1-1 33 0 0,7 5 365 0 0,-6-3-307 0 0,-1 1-63 0 0,0-1-101 0 0,-1 1 322 0 0,-2-3 0 0 0,0 3 0 0 0,2 3-127 0 0,3 0 0 0 0,0-2-54 0 0,-3-1-12 0 0,0 1 15 0 0,-2 2 48 0 0,3-4 20 0 0,7 9-56 0 0,-7-8-50 0 0,-2 1-53 0 0,-2 5-18 0 0,1-7-9 0 0,0 0-17 0 0,0 0 1 0 0,0-1 0 0 0,1 1 0 0 0,-1 0 0 0 0,0 0 0 0 0,1-1 0 0 0,-1 1 0 0 0,1-1 0 0 0,0 1 0 0 0,0 0 0 0 0,0-1-1 0 0,-1 1 1 0 0,1-1 0 0 0,1 0-24 0 0,2 7 34 0 0,-3-6-13 0 0,0 0 0 0 0,-1 0 0 0 0,1 1 0 0 0,-1-1 0 0 0,1 0 0 0 0,-1 1 0 0 0,0-1 0 0 0,0 2-21 0 0,-1 21 260 0 0,1-9 1 0 0,0-2-45 0 0,0-1-34 0 0,0 13 98 0 0,0-1-83 0 0,0 34 161 0 0,0-40-225 0 0,0 1 35 0 0,0-17-145 0 0,0 0 0 0 0,0 0 0 0 0,1 1 0 0 0,-1-1 0 0 0,1 0 0 0 0,0 0 0 0 0,1 2-23 0 0,6 13 186 0 0,-8-17-164 0 0,1 0-1 0 0,-1 1 0 0 0,1-1 1 0 0,-1 1-1 0 0,0-1 1 0 0,1 1-1 0 0,-1-1 1 0 0,0 1-1 0 0,0-1 0 0 0,0 1 1 0 0,0-1-1 0 0,0 1 1 0 0,-1-1-1 0 0,1 1 1 0 0,0-1-1 0 0,-1 1 0 0 0,1-1 1 0 0,-1 1-1 0 0,1-1 1 0 0,-1 0-1 0 0,0 1 1 0 0,1-1-1 0 0,-1 0 0 0 0,0 1-21 0 0,-6 12 153 0 0,4 0-65 0 0,2 3 99 0 0,0 1 37 0 0,3 25 364 0 0,-2-28-373 0 0,1-1-52 0 0,-1-12-66 0 0,0-2-1 0 0,0 3-5 0 0,0 7-22 0 0,0-7 1 0 0,0-3 15 0 0,0 3-26 0 0,0-3-59 0 0,0 1 1 0 0,0 0 0 0 0,0-1 0 0 0,0 1-1 0 0,-1 0 1 0 0,1-1 0 0 0,0 1-1 0 0,0 0 1 0 0,0-1 0 0 0,0 1 0 0 0,-1 0-1 0 0,1-1 1 0 0,0 1 0 0 0,-1 0-1 0 0,1-1 0 0 0,-3 3-40 0 0,-1-1 76 0 0,1 0 13 0 0,1 0-110 0 0,1 2-102 0 0,1-1 32 0 0,0 0-40 0 0,-3-6-125 0 0,-2-2 128 0 0,2 2 52 0 0,1 0-39 0 0,0 2-301 0 0,1 0 89 0 0,-1 0 78 0 0,1 1 67 0 0,-1 0 5 0 0,0-1 81 0 0,-3 2-95 0 0,4 0 50 0 0,1-1 11 0 0,-3 0-1136 0 0</inkml:trace>
  <inkml:trace contextRef="#ctx0" brushRef="#br0" timeOffset="347.24">0 221 7136 0 0,'3'0'165'0'0,"3"0"63"0"0,-1 0-61 0 0,1 0-52 0 0,-1 0-44 0 0,6 0-28 0 0,14 0-118 0 0,-17 0 96 0 0,0 0 61 0 0,-6 0 37 0 0,-2 0 135 0 0,3 0 222 0 0,32 0 470 0 0,1 0-56 0 0,1 0-59 0 0,1 0-62 0 0,0 0-66 0 0,0 0-69 0 0,0 0-71 0 0,-1 0-76 0 0,-36 0-474 0 0,1 0-1 0 0,0 0 1 0 0,-1 0 0 0 0,1-1-1 0 0,-1 1 1 0 0,1 0 0 0 0,-1-1-1 0 0,1 1 1 0 0,-1-1 0 0 0,1 0-1 0 0,-1 0 1 0 0,1 1 0 0 0,-1-1-13 0 0,12-6 74 0 0,1 5-4 0 0,30 1 192 0 0,-26 2-198 0 0,-5-1-42 0 0,-7 0 21 0 0,4 0-47 0 0,-7 0-34 0 0,-3 0-48 0 0,0 0-32 0 0,0 0-116 0 0,0 0-214 0 0,0 0-21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41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1 6768 0 0,'0'0'149'0'0,"0"0"23"0"0,-3 0 12 0 0,-10 0-25 0 0,12 0-157 0 0,0 0 0 0 0,1 0 1 0 0,-1 0-1 0 0,0 0 0 0 0,0 0 0 0 0,0 0 1 0 0,0 0-1 0 0,0 0 0 0 0,1 0 1 0 0,-1 1-1 0 0,0-1 0 0 0,0 0 0 0 0,0 1 1 0 0,0-1-3 0 0,-3 7-12 0 0,-1-2 21 0 0,-4-3 56 0 0,2-2 196 0 0,2 0-42 0 0,-5 0 120 0 0,-16 0 443 0 0,19 0-557 0 0,-1 0 61 0 0,7 0-270 0 0,0-1-1 0 0,0 1 0 0 0,1 0 0 0 0,-1 1 0 0 0,0-1 1 0 0,1 0-1 0 0,-1 0 0 0 0,0 0 0 0 0,1 0 0 0 0,-1 0 0 0 0,0 1 1 0 0,1-1-1 0 0,-1 0 0 0 0,1 1 0 0 0,-1-1 0 0 0,0 0 1 0 0,1 1-1 0 0,-1-1 0 0 0,1 1 0 0 0,-1-1 0 0 0,1 1 1 0 0,-1-1-1 0 0,1 1 0 0 0,0-1 0 0 0,-1 1 0 0 0,1-1-15 0 0,-1 1 13 0 0,1 0-1 0 0,0-1 1 0 0,-1 1-1 0 0,1-1 1 0 0,-1 1-1 0 0,1-1 1 0 0,-1 1-1 0 0,1-1 1 0 0,-1 1-1 0 0,1-1 1 0 0,-1 0-1 0 0,0 1 1 0 0,1-1-1 0 0,-1 0 1 0 0,1 0-1 0 0,-1 1 1 0 0,0-1-1 0 0,1 0 1 0 0,-1 0-1 0 0,0 0 1 0 0,1 0-1 0 0,-1 0 1 0 0,0 0-1 0 0,0 0 1 0 0,1 0-1 0 0,-1 0-12 0 0,-44 0 544 0 0,40 3-333 0 0,-5 4-79 0 0,-20 8 282 0 0,20-10-324 0 0,0 0-55 0 0,-19 10 18 0 0,23-4-42 0 0,-7-6-11 0 0,9-2 0 0 0,0-1 0 0 0,0 1 0 0 0,1 0 0 0 0,-1 0 0 0 0,0 0 0 0 0,1 1 0 0 0,-1 0 0 0 0,2-2 0 0 0,0 0 0 0 0,1 0 0 0 0,-1 1 0 0 0,1-1 0 0 0,-1 0 0 0 0,1 0 0 0 0,0 1 0 0 0,0-1 0 0 0,0 1 0 0 0,0-1 0 0 0,0 1 0 0 0,1-1 0 0 0,-1 1 0 0 0,1 0 0 0 0,0-2 0 0 0,0 1 0 0 0,0-1 0 0 0,-1 1 0 0 0,1 0 0 0 0,0-1 0 0 0,-1 1 0 0 0,1-1 0 0 0,-1 1 0 0 0,0 0 0 0 0,1-1 0 0 0,-1 0 0 0 0,0 1 0 0 0,-1 0 0 0 0,1 0 0 0 0,0-1 0 0 0,0 1 0 0 0,0 0 0 0 0,1 0 0 0 0,-1-1 0 0 0,0 1 0 0 0,1 0 0 0 0,-1 0 0 0 0,1 0 0 0 0,0 0 0 0 0,-1 0 0 0 0,1 0 0 0 0,0 2 0 0 0,0 10 0 0 0,-1-4 0 0 0,1-1 0 0 0,0 1 0 0 0,1 0 0 0 0,0-1 0 0 0,1 2 0 0 0,8 10 0 0 0,-4 1-7 0 0,-5-18-1 0 0,0 0 1 0 0,0 0-1 0 0,0 0 1 0 0,1 0 0 0 0,-1 0-1 0 0,1 0 1 0 0,0 0-1 0 0,0-1 1 0 0,1 1-1 0 0,-1-1 1 0 0,1 1-1 0 0,-1-1 1 0 0,3 2 7 0 0,11 11-49 0 0,-2 0 95 0 0,9 5 104 0 0,2-4-4 0 0,-8-10-107 0 0,12-2-19 0 0,-14 1-20 0 0,-13-5 0 0 0,0 0 0 0 0,-1 0 0 0 0,1-1 0 0 0,0 1 0 0 0,0 0 0 0 0,0-1 0 0 0,0 0 0 0 0,0 1 0 0 0,0-1 0 0 0,0 0 0 0 0,0 0 0 0 0,0 0 0 0 0,0 0 0 0 0,0 0 0 0 0,0-1 0 0 0,-1 1 0 0 0,2-1 0 0 0,13-3 0 0 0,-9 2 2 0 0,-1 0 0 0 0,1 0 0 0 0,0 1 0 0 0,-1 0 0 0 0,1 1 0 0 0,0-1-2 0 0,13-1 104 0 0,-13 1-109 0 0,-1 0-48 0 0,-1-1-41 0 0,1 0-56 0 0,-1 1-66 0 0,0-1-75 0 0,1 0-143 0 0,-3 1 172 0 0,1 0-33 0 0,-1 0-35 0 0,0 1-37 0 0,0-1-38 0 0,0 0-40 0 0,10-3-1036 0 0,5-5-847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42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1 7168 0 0,'0'0'165'0'0,"0"0"22"0"0,-3 0 6 0 0,-15 0-90 0 0,11 1-14 0 0,3 0-82 0 0,-12 13 27 0 0,7-7 48 0 0,-5 1 112 0 0,-1 1 13 0 0,6-2-100 0 0,-4 5 68 0 0,8-7-86 0 0,0-1 1 0 0,1 1-1 0 0,-1-1 1 0 0,1 1-1 0 0,0 0 1 0 0,-1 2-90 0 0,1 4 173 0 0,-2-1 8 0 0,-2 1-45 0 0,-6 4-9 0 0,12-11-105 0 0,0 0 1 0 0,0 0-1 0 0,0 0 0 0 0,0 0 1 0 0,0 0-1 0 0,1 0 1 0 0,-1 3-23 0 0,-3 9 82 0 0,0-6-40 0 0,-1 9 29 0 0,4-1 14 0 0,2 56 177 0 0,0-73-256 0 0,0 1 1 0 0,0 0 0 0 0,0-1 0 0 0,0 1 0 0 0,0 0-1 0 0,1-1 1 0 0,-1 1 0 0 0,1 0 0 0 0,-1-1 0 0 0,1 1-1 0 0,0-1 1 0 0,0 1 0 0 0,-1-1 0 0 0,1 1 0 0 0,1 0-7 0 0,3 6 30 0 0,-1 3 15 0 0,-3-10-40 0 0,-1 0 0 0 0,0 0 1 0 0,1 0-1 0 0,-1 0 0 0 0,1 0 0 0 0,0 0 1 0 0,-1 1-1 0 0,1-2 0 0 0,0 1 0 0 0,-1 0 1 0 0,1 0-1 0 0,0 0 0 0 0,0 0 1 0 0,0 0-1 0 0,0-1 0 0 0,0 1 0 0 0,0 0 1 0 0,0 0-6 0 0,23 9 199 0 0,0 1 30 0 0,-11-5-119 0 0,-10-5-81 0 0,0 0-1 0 0,0 0 1 0 0,0 0 0 0 0,0 0 0 0 0,0 0-1 0 0,0-1 1 0 0,2 0-29 0 0,7 1 95 0 0,2-1 36 0 0,-4 1-56 0 0,10-1 77 0 0,-2-4 6 0 0,11-6-28 0 0,-1 5-30 0 0,-6-6-4 0 0,-10 8-51 0 0,-9 3-42 0 0,-1-1 1 0 0,0 1 0 0 0,1-1-1 0 0,-1 0 1 0 0,0 0-1 0 0,0 0 1 0 0,1 0 0 0 0,-1 0-1 0 0,0 0 1 0 0,0 0 0 0 0,0-1-1 0 0,-1 1 1 0 0,1-1 0 0 0,0 1-4 0 0,6-7-1 0 0,-4 3-2 0 0,1 0 0 0 0,0 1 0 0 0,0 0-1 0 0,2-2 4 0 0,0 2-14 0 0,-5 3 10 0 0,0-1 0 0 0,0 1 1 0 0,0 0-1 0 0,0-1 0 0 0,0 1 0 0 0,-1-1 1 0 0,1 0-1 0 0,0 0 0 0 0,-1 1 1 0 0,0-1-1 0 0,1 0 0 0 0,-1 0 0 0 0,0 0 1 0 0,1-2 3 0 0,9-10 14 0 0,-9 13-10 0 0,0-1 0 0 0,-1 0 1 0 0,1 0-1 0 0,-1 1 1 0 0,1-1-1 0 0,-1 0 0 0 0,0-1 1 0 0,0 1-1 0 0,1-2-4 0 0,0-10 2 0 0,0-1 1 0 0,-1 1-1 0 0,-1-1 1 0 0,-2-10-3 0 0,2 3 1 0 0,0 18-11 0 0,0-1 0 0 0,0 1 0 0 0,0-1 0 0 0,-1 1 0 0 0,1 0 1 0 0,-1-1-1 0 0,0 1 0 0 0,-1 0 0 0 0,1-1 0 0 0,-1 1 0 0 0,0 0 0 0 0,0 0 1 0 0,-2-3 9 0 0,-1-2-12 0 0,0-1-100 0 0,-1-1-99 0 0,5 10 162 0 0,0-1-1 0 0,1 1 0 0 0,-1-1 0 0 0,0 1 1 0 0,-1-1-1 0 0,1 1 0 0 0,0 0 1 0 0,0 0-1 0 0,-1-1 0 0 0,1 1 1 0 0,0 0-1 0 0,-1 0 50 0 0,-1-1-63 0 0,0 1-36 0 0,-2-1-197 0 0,2 1 40 0 0,1 0-47 0 0,-1-1-41 0 0,1 1-38 0 0,-4-3-480 0 0,1-1-104 0 0,0 0-196 0 0,-4-3-651 0 0,7 6 1354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43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333 584 5008 0 0,'0'0'144'0'0,"0"0"53"0"0,0 0 98 0 0,-3 0 38 0 0,-1 0-179 0 0,0-1-47 0 0,-6-4 76 0 0,6 2-111 0 0,0 1 34 0 0,-3 0 120 0 0,1 0 68 0 0,2 2-103 0 0,0 0 35 0 0,-4-1 75 0 0,-15 1 311 0 0,9 3-248 0 0,-10 9 207 0 0,7-3-234 0 0,4-3-114 0 0,0 1-43 0 0,-1 0-52 0 0,1 0-60 0 0,10-6-52 0 0,1 0 1 0 0,-1 1 0 0 0,1 0-1 0 0,0-1 1 0 0,0 1 0 0 0,0 0-1 0 0,-1 1-16 0 0,-17 26 96 0 0,16-23-71 0 0,0 1 0 0 0,-1-1 0 0 0,1 0 0 0 0,-3 2-25 0 0,0-1 26 0 0,1 0-1 0 0,0 0 1 0 0,1 0 0 0 0,0 1 0 0 0,0 0-26 0 0,-9 14 63 0 0,12-19-53 0 0,0 0-1 0 0,0 0 1 0 0,0 1 0 0 0,1-1 0 0 0,-1 1 0 0 0,1-1 0 0 0,-1 2-10 0 0,0 11 64 0 0,1 0 18 0 0,-5 0-22 0 0,-1-1 6 0 0,6 1 25 0 0,0-9-47 0 0,1-6-29 0 0,0 1 0 0 0,0 0 0 0 0,0-1 0 0 0,0 1 0 0 0,0 0 0 0 0,0-1 0 0 0,0 1 0 0 0,1 0 0 0 0,-1-1 0 0 0,1 1 0 0 0,-1-1 0 0 0,1 2-15 0 0,10 3 120 0 0,-6 7 0 0 0,6 0 5 0 0,-8-11 5 0 0,0 0-58 0 0,6-3-13 0 0,-6 0-13 0 0,10 2 69 0 0,38-3 471 0 0,-28-3-342 0 0,-12 1-165 0 0,-1-1-42 0 0,11-8 68 0 0,-17 11-93 0 0,0 0 0 0 0,1 0 1 0 0,-1-1-1 0 0,-1 0 0 0 0,1 0 1 0 0,1-1-13 0 0,11-9 57 0 0,1 2-34 0 0,-13 9-23 0 0,0 0 0 0 0,0-1 0 0 0,-1 1 0 0 0,1-1 0 0 0,0 0 0 0 0,-1 0 0 0 0,0 0 0 0 0,0 0 0 0 0,0-1 0 0 0,0 1 0 0 0,-1-1 0 0 0,1 0 0 0 0,6-19 32 0 0,0 1 44 0 0,-6 19-60 0 0,-1-1 1 0 0,0 1 0 0 0,0-1 0 0 0,-1 0-1 0 0,1 0 1 0 0,-1 0 0 0 0,0 0 0 0 0,0 0-17 0 0,3-9 38 0 0,1-2 11 0 0,-3 12-45 0 0,-1-1-1 0 0,0 1 0 0 0,0-1 1 0 0,0 1-1 0 0,0 0 1 0 0,-1-1-1 0 0,1 0 0 0 0,-1 1 1 0 0,0-1-4 0 0,0-139 69 0 0,0 81-74 0 0,0 55 5 0 0,-1-1 0 0 0,0 1 0 0 0,0 0 0 0 0,-1-1 0 0 0,-1-1 0 0 0,1 1 0 0 0,0 0 0 0 0,1 0 0 0 0,0 0 0 0 0,0 0 0 0 0,0-3 0 0 0,2-16-2 0 0,0 8-63 0 0,-1-2-44 0 0,-4-23-211 0 0,-1 26 210 0 0,-1-9-62 0 0,3-7-34 0 0,3-39-17 0 0,-2 51 140 0 0,-4 9 42 0 0,5 11 37 0 0,0-1 0 0 0,0 1 0 0 0,0 0 0 0 0,0 0 0 0 0,1-1 0 0 0,-1 1 0 0 0,0 0 0 0 0,1-1 0 0 0,0 1 0 0 0,0-1 0 0 0,0 1 0 0 0,0-1 4 0 0,0-19-51 0 0,0-1-18 0 0,0 21-8 0 0,0 4 10 0 0,-1 2 56 0 0,1-1 10 0 0,0-1 1 0 0,0 0 0 0 0,0 1 0 0 0,0-1 0 0 0,1 0-1 0 0,-1 1 1 0 0,0-1 0 0 0,1 0 0 0 0,0 2 0 0 0,4 4 3 0 0,-4-6-5 0 0,0-1 0 0 0,0 0 1 0 0,0 1-1 0 0,0-1 0 0 0,-1 1 0 0 0,1-1 1 0 0,-1 1-1 0 0,1 0 0 0 0,-1-1 0 0 0,1 1 1 0 0,-1-1-1 0 0,0 1 0 0 0,0 0 0 0 0,0 0 2 0 0,2 14-88 0 0,5 2 13 0 0,-2-8 36 0 0,0 8-6 0 0,0 0 1 0 0,1 17 44 0 0,-1-11-7 0 0,-4-18 2 0 0,1 0 1 0 0,0 0 0 0 0,1 0-1 0 0,-1 0 1 0 0,2 1 4 0 0,8 22-32 0 0,-7 2 22 0 0,11 35 10 0 0,-4-28 73 0 0,-9-30-39 0 0,0 1 0 0 0,0-1 0 0 0,-1 0 0 0 0,0 1 1 0 0,0 0-1 0 0,-1-1 0 0 0,0 3-34 0 0,-1-4 37 0 0,1-1 1 0 0,0 1 0 0 0,0 0-1 0 0,0-1 1 0 0,1 1 0 0 0,0 0-38 0 0,3 9 68 0 0,0 16 35 0 0,0-16-60 0 0,-3-10-23 0 0,0 1 0 0 0,-1 0 0 0 0,0-1 0 0 0,0 1 0 0 0,0 0 0 0 0,-1 0-20 0 0,2 10 42 0 0,5 7 85 0 0,-6-19-82 0 0,1 0 0 0 0,-1 0-1 0 0,0 0 1 0 0,0 0 0 0 0,0 5-45 0 0,-1 13 179 0 0,0 1-25 0 0,2-10-36 0 0,5 0 9 0 0,-7-13-110 0 0,1 0 0 0 0,0 1 0 0 0,0-1 0 0 0,0 1 0 0 0,-1-1 0 0 0,1 1 0 0 0,-1-1 0 0 0,1 1 0 0 0,-1-1 0 0 0,0 1 0 0 0,1 0 0 0 0,-1-1 0 0 0,0 2-17 0 0,0 5 79 0 0,0 6 44 0 0,0 9-12 0 0,0-20-14 0 0,0-3-21 0 0,0 0-10 0 0,0 0-34 0 0,0 0-134 0 0,0 0-55 0 0,0 0-16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43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1 279 8032 0 0,'13'-13'182'0'0,"-10"11"3"0"0,1 0-82 0 0,0 2-50 0 0,1 1-24 0 0,-3-1 35 0 0,10 1 36 0 0,7 0-7 0 0,-2-5-62 0 0,-9-1-43 0 0,4-2 18 0 0,-1 6 76 0 0,0-2 193 0 0,-6-2 81 0 0,-5 4-326 0 0,1 1 0 0 0,-1-1 0 0 0,0 1-1 0 0,1-1 1 0 0,-1 1 0 0 0,1-1 0 0 0,-1 1-1 0 0,1-1 1 0 0,-1 1 0 0 0,1-1 0 0 0,0 1-1 0 0,-1 0 1 0 0,1-1 0 0 0,-1 1 0 0 0,1 0-1 0 0,0 0 1 0 0,-1-1 0 0 0,1 1 0 0 0,0 0-1 0 0,-1 0 1 0 0,1 0 0 0 0,0 0 0 0 0,-1 0 0 0 0,1 0-1 0 0,0 0 1 0 0,0 0-30 0 0,10 0 389 0 0,4 1-35 0 0,-13-1-307 0 0,0 0 0 0 0,1 0-1 0 0,-1 0 1 0 0,0-1 0 0 0,0 1 0 0 0,0-1 0 0 0,0 1 0 0 0,0-1 0 0 0,0 0-47 0 0,14-7 305 0 0,0 0-48 0 0,61-30 726 0 0,-53 26-602 0 0,-11 6-151 0 0,-1-1 33 0 0,1-3-127 0 0,-9 4-49 0 0,-4 1-54 0 0,1 0-10 0 0,6 1 18 0 0,-7 3-38 0 0,1 1 0 0 0,-1 0-1 0 0,0 0 1 0 0,1-1 0 0 0,-1 1-1 0 0,1 0 1 0 0,-1 0 0 0 0,0-1 0 0 0,1 1-1 0 0,-1-1 1 0 0,0 1 0 0 0,1 0-1 0 0,-1-1 1 0 0,0 1 0 0 0,0-1-1 0 0,1 1 1 0 0,-1-1 0 0 0,0 1 0 0 0,0 0-1 0 0,0-1 1 0 0,1 1 0 0 0,-1-1-1 0 0,0 1 1 0 0,0-1 0 0 0,0 1-1 0 0,0-1 1 0 0,0 1 0 0 0,0-1-1 0 0,0 1 1 0 0,0-1 0 0 0,0 1 0 0 0,-1-1-3 0 0,1-12 64 0 0,0 10 0 0 0,0 0 0 0 0,0 2-58 0 0,0-1 0 0 0,0 0 0 0 0,-1 1 0 0 0,1-1 0 0 0,-1 1 1 0 0,1-1-1 0 0,-1 1 0 0 0,0-1 0 0 0,1 1 0 0 0,-1 0 1 0 0,-1-2-7 0 0,1 1 16 0 0,-1-1 0 0 0,0 1 0 0 0,0 0 0 0 0,0 0 0 0 0,-1-1 0 0 0,1 1 0 0 0,0 0 1 0 0,-1 1-1 0 0,1-1 0 0 0,-1 0-16 0 0,-10-3 92 0 0,7-6 11 0 0,-18-2 68 0 0,19 11-152 0 0,4 1-14 0 0,-1 0-1 0 0,0 1 1 0 0,0-1-1 0 0,0 1 1 0 0,0 0 0 0 0,1 0-1 0 0,-1-1 1 0 0,0 1-1 0 0,0 1 1 0 0,0-1-1 0 0,-1 0-4 0 0,1 0 3 0 0,0 0 0 0 0,0 1 0 0 0,0-1 0 0 0,0 0 0 0 0,0-1-1 0 0,0 1 1 0 0,1 0 0 0 0,-1-1 0 0 0,0 1 0 0 0,0-1 0 0 0,-1 0-3 0 0,-2-2 0 0 0,-6-1 0 0 0,-1 8 0 0 0,11-3 0 0 0,-1 0 0 0 0,1-1 0 0 0,-1 1 0 0 0,0 0 0 0 0,1-1 0 0 0,-1 1 0 0 0,0-1 0 0 0,0 1 0 0 0,1-1 0 0 0,-2 0 0 0 0,1 0-1 0 0,1 0 1 0 0,-1 0-1 0 0,0 1 1 0 0,1-1 0 0 0,-1 0-1 0 0,1 1 1 0 0,-1-1 0 0 0,1 1-1 0 0,-1-1 1 0 0,1 1 0 0 0,-1 0 0 0 0,-1 2 7 0 0,-1-1 1 0 0,1 1 0 0 0,0 0 0 0 0,0-1 0 0 0,-2 5-8 0 0,2-5 4 0 0,1 1 0 0 0,-1 0 0 0 0,1-1 0 0 0,-1 1 0 0 0,0-1 0 0 0,0 0 1 0 0,-1 1-5 0 0,-3 0 1 0 0,-19 12-24 0 0,25-13 13 0 0,-1-1 0 0 0,1 1 0 0 0,-1-1 0 0 0,1 1 0 0 0,0 0 0 0 0,-1 0 0 0 0,1-1 0 0 0,0 2 10 0 0,-4 6-57 0 0,-8 16-43 0 0,11-22 99 0 0,0-1 0 0 0,0 1 0 0 0,0 0 0 0 0,1 0 0 0 0,0 0 0 0 0,-1 0 0 0 0,1 0 0 0 0,0 0 0 0 0,1 0 0 0 0,-1 0 0 0 0,0 1 0 0 0,1-1 0 0 0,0 3 1 0 0,0-5-3 0 0,0 1 1 0 0,-1 0 0 0 0,1-1-1 0 0,0 1 1 0 0,0 0 0 0 0,-1-1 0 0 0,1 1-1 0 0,-1-1 1 0 0,0 1 0 0 0,1-1-1 0 0,-1 1 1 0 0,0-1 0 0 0,-1 1 2 0 0,1 0-3 0 0,0 0 1 0 0,0-1-1 0 0,0 1 0 0 0,1 0 1 0 0,-1 0-1 0 0,0 0 0 0 0,1-1 1 0 0,-1 1-1 0 0,1 0 0 0 0,-1 0 1 0 0,1 0-1 0 0,0 0 1 0 0,0 2 2 0 0,1 2 0 0 0,0 1 0 0 0,0-1 0 0 0,1 1 0 0 0,0-1 0 0 0,0 0 0 0 0,0 0 0 0 0,1 0 0 0 0,0 0 0 0 0,0 0 0 0 0,0-1 0 0 0,1 1 0 0 0,1 0 0 0 0,7 20 16 0 0,-3-6 12 0 0,-1-8 22 0 0,0-4 22 0 0,2-1 35 0 0,2-1 55 0 0,-1-3-59 0 0,11 7 63 0 0,-14-4-85 0 0,-7-5-68 0 0,0 0 1 0 0,1 0-1 0 0,-1 0 1 0 0,1 0-1 0 0,-1-1 0 0 0,0 1 1 0 0,1 0-1 0 0,-1-1 1 0 0,1 1-1 0 0,0-1 0 0 0,-1 1 1 0 0,1-1-1 0 0,-1 0 1 0 0,1 0-1 0 0,0 1 0 0 0,-1-1 1 0 0,2-1-14 0 0,72 1 186 0 0,-39 0-65 0 0,-29 0-98 0 0,0-1 1 0 0,0 0 0 0 0,0 0 0 0 0,-1-1-1 0 0,4-1-23 0 0,6-2 41 0 0,16 0 37 0 0,-16 0-44 0 0,-9 3-26 0 0,-1 1 0 0 0,1-1 0 0 0,0 1 0 0 0,-1 0 0 0 0,1 0 1 0 0,0 1-9 0 0,5 1 21 0 0,9-1 43 0 0,-13-1-76 0 0,1-2-35 0 0,2-1-128 0 0,-1-1-40 0 0,-2 3-22 0 0,-1 1-50 0 0,2 0-103 0 0,6 1-412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38.5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5192 0 0,'0'0'151'0'0,"0"-3"-5"0"0,0-5-118 0 0,0-13 65 0 0,0 15 55 0 0,0-1 171 0 0,0 4 294 0 0,0 3 25 0 0,0 0-37 0 0,0 0-408 0 0,0 0 53 0 0,0 0 120 0 0,0 0-12 0 0,0 0-13 0 0,0 0-44 0 0,0 0-17 0 0,0 0-6 0 0,0 0-26 0 0,0 3-102 0 0,0 24 40 0 0,0 0-60 0 0,0 67 113 0 0,0-53-94 0 0,0-28-85 0 0,1-1 0 0 0,1 0 0 0 0,2 9-60 0 0,3 17 129 0 0,-5-10-3 0 0,-2-22-79 0 0,0 1-1 0 0,1-1 1 0 0,0 0 0 0 0,1 0 0 0 0,1 5-47 0 0,3 13 121 0 0,-4 5-2 0 0,-3 4 66 0 0,1 7 117 0 0,0-33-204 0 0,0 1 1 0 0,1-1 0 0 0,0 0 0 0 0,1 1-99 0 0,3 8 165 0 0,-3-9-87 0 0,-1-1 1 0 0,1 1-1 0 0,-1-1 1 0 0,0 1-1 0 0,0-1 1 0 0,-1 5-79 0 0,0 6 80 0 0,-1-8-47 0 0,1 0-1 0 0,0 0 0 0 0,0 0 0 0 0,1 0 0 0 0,2 5-32 0 0,1 2 38 0 0,-2-9-19 0 0,0-1 0 0 0,0 1 1 0 0,-1 0-1 0 0,0-1 0 0 0,0 1 1 0 0,-1 0-20 0 0,0 6 105 0 0,0 0-37 0 0,0 29 41 0 0,0-23-39 0 0,0 3 98 0 0,0-10-21 0 0,0 0 50 0 0,0 0 61 0 0,0 1 68 0 0,2-13-173 0 0,-1 0-157 0 0,-1 0 0 0 0,1 0 1 0 0,-1 0-1 0 0,1 0 0 0 0,-1 0 0 0 0,1 0 0 0 0,-1 0 1 0 0,1 0-1 0 0,-1 0 0 0 0,1 0 0 0 0,-1-1 1 0 0,1 1-1 0 0,-1 0 0 0 0,0 0 0 0 0,1 0 0 0 0,-1-1 1 0 0,1 1-1 0 0,-1 0 0 0 0,0 0 0 0 0,1-1 1 0 0,-1 1-1 0 0,0 0 0 0 0,1-1 0 0 0,-1 1 1 0 0,0-1-1 0 0,1 1 0 0 0,-1 0 0 0 0,0-1 0 0 0,0 1 4 0 0,1-7-114 0 0,-1 3 15 0 0,0 0-38 0 0,0-3-133 0 0,0 1-110 0 0,0 2 142 0 0,1 1-34 0 0,0 0-39 0 0,0 0-41 0 0,0 1 10 0 0,0 0-49 0 0,0 1-41 0 0,0-1-38 0 0,1 0-135 0 0,0 0-37 0 0,3-3-1410 0 0</inkml:trace>
  <inkml:trace contextRef="#ctx0" brushRef="#br0" timeOffset="369.62">64 111 6216 0 0,'0'0'133'0'0,"0"0"23"0"0,2-3 15 0 0,12-10-15 0 0,9-11-116 0 0,-20 21-19 0 0,2 1 23 0 0,0 0 33 0 0,1-2 152 0 0,-1-3 193 0 0,-2 2-293 0 0,-2 3-68 0 0,0 1-1 0 0,0-1 1 0 0,0 1-1 0 0,0 0 0 0 0,0-1 1 0 0,1 1-1 0 0,-1 0 1 0 0,0 0-1 0 0,1 0 0 0 0,-1 0 1 0 0,2-1-61 0 0,14-6 409 0 0,-6 5-188 0 0,0 0-39 0 0,-1 2-49 0 0,-2 0-59 0 0,3 1 151 0 0,0 0-35 0 0,10 0 92 0 0,-2 0-117 0 0,-2 0-97 0 0,-13 1-52 0 0,0-1 0 0 0,-1 1 0 0 0,1 0 0 0 0,0 0 1 0 0,-1 0-1 0 0,1 1 0 0 0,-1 0 0 0 0,1-1 0 0 0,-1 1 1 0 0,0 0-1 0 0,0 0 0 0 0,0 1 0 0 0,0-1-16 0 0,10 9 38 0 0,-3 5-38 0 0,-1-9 0 0 0,-7-5 0 0 0,0-1 0 0 0,0 1 0 0 0,0 0 0 0 0,0-1 0 0 0,-1 1 0 0 0,1 0 0 0 0,-1 0 0 0 0,1 1 0 0 0,-1-1 0 0 0,0 0 0 0 0,1 1 0 0 0,9 10 0 0 0,-9-11 0 0 0,0 0 0 0 0,-1-1 0 0 0,1 1 0 0 0,-1 0 0 0 0,1 0 0 0 0,-1 0 0 0 0,0 0 0 0 0,0 0 0 0 0,1 2 0 0 0,2 9 0 0 0,-4-10 0 0 0,0-1 0 0 0,1 0 0 0 0,-1 0 0 0 0,1 1 0 0 0,0-1 0 0 0,0 0 0 0 0,0 0 0 0 0,0 0 0 0 0,0 0 0 0 0,1 0 0 0 0,-1 0 0 0 0,0 0 0 0 0,1 0 0 0 0,0 0 0 0 0,0 0 1 0 0,-1 0 0 0 0,1 0 0 0 0,-1 1 0 0 0,1-1 0 0 0,-1 1 0 0 0,0-1 0 0 0,1 1 0 0 0,-1-1 0 0 0,0 1 1 0 0,-1-1-1 0 0,1 1 0 0 0,0 0 0 0 0,-1 0 0 0 0,0 1-1 0 0,1 7 16 0 0,-1 1 1 0 0,-1 11-17 0 0,0 2 18 0 0,1-23-14 0 0,0 0 0 0 0,0 0 0 0 0,0-1 0 0 0,-1 1 0 0 0,1 0 0 0 0,-1 0 0 0 0,1-1 0 0 0,-1 1 0 0 0,0 0 0 0 0,0-1 0 0 0,0 1 0 0 0,0-1 0 0 0,0 1 0 0 0,0-1 0 0 0,0 0 0 0 0,0 1 0 0 0,0-1 0 0 0,-1 0 0 0 0,1 0-4 0 0,-12 16 44 0 0,8-7 39 0 0,4-8-61 0 0,0 1 1 0 0,0-1-1 0 0,0 0 0 0 0,-1 0 1 0 0,1 0-1 0 0,-1 0 1 0 0,1 0-1 0 0,-1 0 0 0 0,0 0-22 0 0,-6 5 81 0 0,-12 8 162 0 0,12-10-161 0 0,2 0-70 0 0,-4 8 116 0 0,-14-8 0 0 0,11 2-46 0 0,11-6-72 0 0,1-1 0 0 0,0 1 0 0 0,-1 0 0 0 0,1 0 0 0 0,-1-1 0 0 0,1 1 0 0 0,-1-1 1 0 0,1 0-1 0 0,-1 1 0 0 0,1-1 0 0 0,-1 0 0 0 0,0 0 0 0 0,1 0-10 0 0,-1 0 8 0 0,1 1-1 0 0,-1-1 1 0 0,0 0 0 0 0,1 0-1 0 0,-1 1 1 0 0,1-1 0 0 0,-1 1-1 0 0,1-1 1 0 0,-1 1-1 0 0,1 0 1 0 0,-1-1 0 0 0,1 1-1 0 0,0 0-7 0 0,-12 6 48 0 0,-14-2 12 0 0,14 1-49 0 0,12-5-11 0 0,-1 0 0 0 0,1 0 0 0 0,0-1 0 0 0,-1 1 0 0 0,1 0 0 0 0,-1-1 0 0 0,1 1 0 0 0,-1-1 1 0 0,0 0-1 0 0,1 1 0 0 0,-1-1 0 0 0,1 0 0 0 0,-1 0 0 0 0,-5 0 0 0 0,4-1 0 0 0,0 1 0 0 0,0 0 0 0 0,0 1 0 0 0,0-1 0 0 0,1 0 0 0 0,-1 1 0 0 0,0-1 0 0 0,-1 2 0 0 0,-25 8 10 0 0,0-7 10 0 0,27-3-168 0 0,0 0 48 0 0,1 0 43 0 0,-1 0 36 0 0,0 0 43 0 0,1 0 44 0 0,-3 2 266 0 0,2-1-235 0 0,2-1-83 0 0,-1 2-93 0 0,1-2-3 0 0,-1 1-34 0 0,1 0-36 0 0,0-1-40 0 0,0 1-43 0 0,0 0-47 0 0,0 0-49 0 0,0 0-55 0 0,0 0-56 0 0,0 0-60 0 0,0 0-63 0 0,0 0-68 0 0,0-1-788 0 0,0 0-804 0 0</inkml:trace>
  <inkml:trace contextRef="#ctx0" brushRef="#br0" timeOffset="870.52">805 458 5784 0 0,'0'0'132'0'0,"0"0"17"0"0,-2-3 10 0 0,-11-7-26 0 0,-3 7-106 0 0,6 3 34 0 0,1 0 105 0 0,1 0 37 0 0,0 0 42 0 0,-18 0 669 0 0,15 0-561 0 0,-1 0-77 0 0,7 0-183 0 0,-1 0-38 0 0,-5 2 153 0 0,-1 4-9 0 0,-1 0 33 0 0,-1-4 33 0 0,2-3-123 0 0,7 1-100 0 0,1-1 0 0 0,-1 1 1 0 0,0 0-1 0 0,0 0 0 0 0,1 1 0 0 0,-1-1 0 0 0,0 1 1 0 0,0 0-1 0 0,0 1-42 0 0,-24 13 205 0 0,24-4-174 0 0,4-11-27 0 0,0 1 0 0 0,1-1-1 0 0,-1 0 1 0 0,0 0 0 0 0,1 1 0 0 0,-1-1 0 0 0,0 0 0 0 0,1 0 0 0 0,-1 0 0 0 0,0 0 0 0 0,1 1 0 0 0,-1-1 0 0 0,0 0-1 0 0,1 0 1 0 0,-1-1-4 0 0,1 1 1 0 0,0 0 0 0 0,0 0 0 0 0,0 0 0 0 0,0 0 0 0 0,0 0 0 0 0,-1 0 0 0 0,1 0 0 0 0,0 0 0 0 0,0 0 0 0 0,0 0 0 0 0,0 0 0 0 0,0 0 0 0 0,0 0 0 0 0,0 0 0 0 0,0 0 0 0 0,0 0 0 0 0,0 0 0 0 0,-1 0 0 0 0,1 0 0 0 0,0 0-1 0 0,0 0 1 0 0,0 0 0 0 0,0 1 0 0 0,0-1 0 0 0,0 0 0 0 0,0 0 0 0 0,0 0 0 0 0,0 0 0 0 0,0 0 0 0 0,0 0 0 0 0,0 0 0 0 0,-1 0 0 0 0,1 0 0 0 0,0 0 0 0 0,0 0 0 0 0,0 0 0 0 0,0 0 0 0 0,0 0 0 0 0,0 1 0 0 0,0-1 0 0 0,0 0 0 0 0,0 0 0 0 0,0 0 0 0 0,0 0-1 0 0,0 0 1 0 0,0 0 0 0 0,0 0 0 0 0,0 0 0 0 0,0 0 0 0 0,0 0 0 0 0,0 1 0 0 0,0-1 0 0 0,0 0 0 0 0,0 0 0 0 0,0 0 0 0 0,0 0 0 0 0,0 0-1 0 0,3 13 11 0 0,-2-12-11 0 0,-1 1 0 0 0,1-1 0 0 0,0 0 0 0 0,0 0 0 0 0,0 0 0 0 0,0 0 0 0 0,0 0 0 0 0,0 0 0 0 0,0 0 0 0 0,0-1 0 0 0,0 1 0 0 0,1 0 0 0 0,28 13 0 0 0,-22-11 0 0 0,0 0 0 0 0,0 0 0 0 0,-1 1 0 0 0,0 0 0 0 0,0 0 0 0 0,0 1 0 0 0,6 5 0 0 0,-10-7 0 0 0,1 0 0 0 0,0 0 0 0 0,0-1 0 0 0,0 1 0 0 0,0-1 0 0 0,1 0 0 0 0,-1-1 0 0 0,2 1 0 0 0,16 9 0 0 0,15 20 0 0 0,-23-21 0 0 0,0 0 0 0 0,-1 0 0 0 0,7 8 0 0 0,2 0 44 0 0,-19-17-34 0 0,-1 1 1 0 0,1 0-1 0 0,-1-1 0 0 0,0 1 0 0 0,0 0 0 0 0,0 0 0 0 0,0 0 0 0 0,0 1 0 0 0,0-1 0 0 0,-1 0 0 0 0,1 1 1 0 0,-1-1-1 0 0,1 1-10 0 0,11 13 107 0 0,-2-3 61 0 0,-8-5-42 0 0,-2 2 34 0 0,0-8-127 0 0,-1 0 0 0 0,0 0-1 0 0,0 0 1 0 0,1-1 0 0 0,-1 1 0 0 0,1 0 0 0 0,0-1-1 0 0,-1 1 1 0 0,1 0 0 0 0,1 0-33 0 0,2 10 172 0 0,-8-1-77 0 0,-1 1-25 0 0,3-1 32 0 0,3-10-99 0 0,-1-1 1 0 0,0 0 0 0 0,0 1 0 0 0,0-1 0 0 0,0 1 0 0 0,0-1-1 0 0,-1 1 1 0 0,1-1 0 0 0,0 0 0 0 0,0 1 0 0 0,0-1-1 0 0,0 1 1 0 0,0-1 0 0 0,0 0 0 0 0,-1 1 0 0 0,1-1-1 0 0,0 0 1 0 0,0 1 0 0 0,-1-1 0 0 0,1 0 0 0 0,0 1 0 0 0,0-1-1 0 0,-1 0 1 0 0,1 1 0 0 0,0-1 0 0 0,-1 0 0 0 0,1 0-1 0 0,0 1 1 0 0,-1-1 0 0 0,1 0 0 0 0,-1 0-4 0 0,-6 5 107 0 0,1 6 52 0 0,5-10-147 0 0,1 0-1 0 0,0 0 1 0 0,-1 0-1 0 0,1 0 1 0 0,-1 0-1 0 0,0 0 1 0 0,1 0-1 0 0,-1 0 0 0 0,0 0 1 0 0,1 0-1 0 0,-1 0 1 0 0,0-1-1 0 0,0 1 1 0 0,0 0-1 0 0,0-1 1 0 0,0 1-12 0 0,-10 4 121 0 0,3-1-50 0 0,-2 3-10 0 0,4-3-2 0 0,-1-3-47 0 0,2-1 0 0 0,-4 5 20 0 0,8-4-24 0 0,0 0 0 0 0,-1 0 0 0 0,1 0 0 0 0,-1 0 0 0 0,1-1 0 0 0,-1 1 0 0 0,1-1 0 0 0,-1 1 0 0 0,1-1 0 0 0,-1 1 0 0 0,0-1 0 0 0,1 0 0 0 0,-1 0 0 0 0,0 0-8 0 0,-8 0 37 0 0,-2 0-11 0 0,-13 0 55 0 0,9-2-77 0 0,6-5-49 0 0,4 1-28 0 0,3 3-3 0 0,1 0 49 0 0,-1 1-16 0 0,0-1-82 0 0,0 0-83 0 0,1 1 58 0 0,0-1-37 0 0,-11-10-275 0 0</inkml:trace>
  <inkml:trace contextRef="#ctx0" brushRef="#br0" timeOffset="1371.21">1121 584 6704 0 0,'0'0'149'0'0,"0"0"23"0"0,0 0 12 0 0,2 0-25 0 0,0 0-156 0 0,0 0 0 0 0,-1 0 0 0 0,1-1 0 0 0,-1 1 0 0 0,1-1 0 0 0,-1 1 0 0 0,1-1 0 0 0,-1 1 0 0 0,0-1 0 0 0,1 0 0 0 0,-1 0 0 0 0,0 0 0 0 0,1 0-3 0 0,4-4 58 0 0,-5 4 112 0 0,1-1-38 0 0,2 1 42 0 0,0 1-76 0 0,1 1-30 0 0,-3-1 50 0 0,2 0 37 0 0,1 1 37 0 0,13-1 448 0 0,-11 0-411 0 0,0-1-65 0 0,-5 0-131 0 0,0 0-41 0 0,2-6 166 0 0,-3 7-148 0 0,-1-1 0 0 0,0 1 0 0 0,0-1 0 0 0,1 1 0 0 0,-1 0 0 0 0,0-1 0 0 0,0 1 0 0 0,1-1 0 0 0,-1 1 0 0 0,1 0 0 0 0,-1-1 0 0 0,0 1 0 0 0,1 0 0 0 0,-1 0 0 0 0,1-1 0 0 0,-1 1 0 0 0,1 0 0 0 0,-1 0 0 0 0,0 0 0 0 0,1-1 0 0 0,-1 1 0 0 0,1 0 0 0 0,-1 0 0 0 0,1 0 0 0 0,-1 0 0 0 0,1 0 0 0 0,-1 0 0 0 0,1 0 0 0 0,-1 0 0 0 0,1 0 0 0 0,-1 0 0 0 0,1 1-10 0 0,11-2 182 0 0,4-2 211 0 0,-10 1-250 0 0,0-2-49 0 0,-1 0-77 0 0,-1 2 106 0 0,0 1-67 0 0,4 2-21 0 0,-8-1-18 0 0,2 0 79 0 0,1 0-6 0 0,10-3-16 0 0,-5-2-34 0 0,5-1-1 0 0,0 4 46 0 0,-12 2-77 0 0,8 1 6 0 0,-3-5 70 0 0,5-6-12 0 0,-9 5-8 0 0,-2-6-38 0 0,0 11-25 0 0,0 0 0 0 0,0 0 0 0 0,0 0 0 0 0,0 0 0 0 0,0 0 0 0 0,0 0 0 0 0,1-1 0 0 0,-1 1 0 0 0,0 0 0 0 0,0 0 0 0 0,0 0 0 0 0,0 0 0 0 0,0 0 0 0 0,0 0 0 0 0,-1 0 0 0 0,1 0 0 0 0,0 0 0 0 0,0 0 0 0 0,0-1 0 0 0,0 1 0 0 0,0 0 0 0 0,0 0 0 0 0,0 0 0 0 0,0 0 0 0 0,0 0 0 0 0,0 0 0 0 0,0 0 0 0 0,0 0 0 0 0,0 0 1 0 0,0 0-1 0 0,0 0 0 0 0,0 0 0 0 0,0 0 0 0 0,0 0 0 0 0,0-1 0 0 0,-1 1 0 0 0,1 0 0 0 0,0 0 0 0 0,0 0 0 0 0,0 0 0 0 0,0 0 0 0 0,0 0 0 0 0,0 0 0 0 0,0 0 0 0 0,0 0 0 0 0,0 0 0 0 0,0 0 0 0 0,-1 0 0 0 0,1 0 0 0 0,0 0 0 0 0,0 0 0 0 0,0 0 0 0 0,0 0 0 0 0,0 0 0 0 0,0 0 0 0 0,0 0 0 0 0,0 0-1 0 0,-13 0 66 0 0,12 1-63 0 0,0-1 1 0 0,0 0 0 0 0,0 0 0 0 0,0 0 0 0 0,0 0-1 0 0,1-1 1 0 0,-1 1 0 0 0,0 0 0 0 0,0 0 0 0 0,0 0 0 0 0,0-1-1 0 0,1 1 1 0 0,-1 0 0 0 0,-1-1-4 0 0,-3-10 11 0 0,4 11-12 0 0,1-1 0 0 0,-1 1 0 0 0,0 0 1 0 0,0 0-1 0 0,0-1 0 0 0,1 1 0 0 0,-1 0 1 0 0,0 0-1 0 0,0 0 0 0 0,0 0 0 0 0,0-1 0 0 0,0 1 1 0 0,1 1-1 0 0,-2-1 1 0 0,-14 2-43 0 0,0 9 33 0 0,1-9 10 0 0,13-2 0 0 0,1 0 0 0 0,0 0 0 0 0,-1 0 0 0 0,1 1 0 0 0,0-1 0 0 0,0 0 0 0 0,-1 0 0 0 0,1 1 0 0 0,0-1 0 0 0,0 1 0 0 0,-1-1 0 0 0,1 1 0 0 0,0-1 0 0 0,0 1 0 0 0,0 0 0 0 0,0 0 0 0 0,0-1 0 0 0,0 1 0 0 0,0 0 0 0 0,0 0 0 0 0,0 0 0 0 0,0 0 0 0 0,1 0 0 0 0,-1 0 0 0 0,0 1 0 0 0,-2 3 0 0 0,3-4 0 0 0,0 0 1 0 0,0-1-1 0 0,-1 1 0 0 0,1-1 0 0 0,0 1 1 0 0,-1 0-1 0 0,1-1 0 0 0,-1 1 0 0 0,1-1 0 0 0,0 1 1 0 0,-1-1-1 0 0,1 1 0 0 0,-1-1 0 0 0,1 1 0 0 0,-1-1 1 0 0,0 0-1 0 0,1 1 0 0 0,-1-1 0 0 0,1 0 1 0 0,-1 1-1 0 0,0-1 0 0 0,0 0 0 0 0,-4 3 7 0 0,-10 10 57 0 0,12-10-49 0 0,0 0 0 0 0,1 0 1 0 0,0 0-1 0 0,0 0 0 0 0,0 1 1 0 0,0 0-16 0 0,0 0 15 0 0,0-1 0 0 0,0 1 0 0 0,0-1 0 0 0,0 0 0 0 0,-1 0 0 0 0,0 1-15 0 0,-1 1 25 0 0,-1 1 0 0 0,1 0-1 0 0,1 0 1 0 0,-1 0 0 0 0,1 0-1 0 0,0 1-24 0 0,0-2 12 0 0,2 0 31 0 0,0-1-1 0 0,0 0 0 0 0,0 0 0 0 0,1 1 1 0 0,-1-1-1 0 0,1 1 0 0 0,0-1 1 0 0,1 0-1 0 0,0 4-42 0 0,-1 9 137 0 0,0-3 72 0 0,-1-3-107 0 0,3 1 1 0 0,-2-11-97 0 0,0-1 0 0 0,0 1 0 0 0,0-1 1 0 0,1 1-1 0 0,-1-1 0 0 0,0 1 0 0 0,1-1 0 0 0,-1 1 0 0 0,0-1 0 0 0,1 1 1 0 0,-1-1-1 0 0,0 0 0 0 0,1 1 0 0 0,-1-1 0 0 0,1 0 0 0 0,-1 1 0 0 0,1-1 1 0 0,-1 0-7 0 0,9 2 115 0 0,-9 1-43 0 0,0-2-60 0 0,0 0 1 0 0,1 1-1 0 0,-1-1 1 0 0,0 1-1 0 0,1-1 1 0 0,-1 0 0 0 0,1 1-1 0 0,-1-1 1 0 0,1 0-1 0 0,-1 0 1 0 0,1 1-1 0 0,0-1 1 0 0,0 0 0 0 0,0 0-1 0 0,0 0-12 0 0,6 7 28 0 0,6 6 44 0 0,-6-11 22 0 0,2-3-71 0 0,-6-1-4 0 0,11 1 43 0 0,-7 1-36 0 0,1-1 0 0 0,-1 0 0 0 0,0-1 0 0 0,0 0 0 0 0,3 0-26 0 0,3-6 38 0 0,-11 6-35 0 0,-1 0 1 0 0,0 1-1 0 0,1-1 0 0 0,-1 0 0 0 0,1 1 0 0 0,-1-1 0 0 0,1 1 1 0 0,-1-1-1 0 0,1 1 0 0 0,-1 0 0 0 0,1 0 0 0 0,0-1 1 0 0,-1 1-4 0 0,1 0 7 0 0,-1 0 0 0 0,1 0 0 0 0,-1 0 0 0 0,0 0 0 0 0,1-1 0 0 0,-1 1 1 0 0,1 0-1 0 0,-1-1 0 0 0,0 1 0 0 0,1-1 0 0 0,-1 0 0 0 0,0 1-7 0 0,12-11 30 0 0,-5 3-50 0 0,1 3-34 0 0,1 0-32 0 0,-8 4 65 0 0,1 0 0 0 0,-1 0 0 0 0,0-1 1 0 0,0 1-1 0 0,0 0 0 0 0,0-1 0 0 0,0 1 0 0 0,0-1 1 0 0,0 0 20 0 0,0 1 72 0 0,-1-1-48 0 0,1 0-42 0 0,0 0-38 0 0,1 0-53 0 0,-1-1-36 0 0,6-5-412 0 0,-1 1 82 0 0,-2 3 248 0 0,10-12-506 0 0</inkml:trace>
  <inkml:trace contextRef="#ctx0" brushRef="#br0" timeOffset="1686.4">1563 395 5584 0 0,'0'0'124'0'0,"0"0"17"0"0,0 0 11 0 0,0 0 25 0 0,0 0 79 0 0,0 2 31 0 0,-1 2-185 0 0,1-2-58 0 0,0 0 1 0 0,0-1-1 0 0,0 1 0 0 0,0 0 1 0 0,0 0-1 0 0,0 0 0 0 0,1-1 1 0 0,-1 1-1 0 0,1 0 0 0 0,-1 0 0 0 0,1 1-44 0 0,10 2 290 0 0,-6 3-64 0 0,3 9 39 0 0,-5-13-180 0 0,2 27 499 0 0,13 6 95 0 0,-5-10-133 0 0,14 4 141 0 0,-21-17-380 0 0,0-3-83 0 0,-3-4-117 0 0,0-2-29 0 0,-3-5-58 0 0,0 1-1 0 0,1 0 0 0 0,-1-1 0 0 0,0 1 0 0 0,0-1 0 0 0,1 1 1 0 0,-1 0-1 0 0,1-1 0 0 0,-1 1 0 0 0,1-1 0 0 0,-1 1 0 0 0,1-1 1 0 0,-1 1-1 0 0,1-1 0 0 0,-1 0 0 0 0,1 1 0 0 0,-1-1 1 0 0,1 1-1 0 0,0-1 0 0 0,-1 0 0 0 0,1 0 0 0 0,0 1-19 0 0,4 1 78 0 0,-1 0 7 0 0,13 7 189 0 0,-9-4-25 0 0,-4 1-41 0 0,-4-5-194 0 0,1-1-1 0 0,-1 1 1 0 0,0-1-1 0 0,0 1 1 0 0,1-1-1 0 0,-1 0 1 0 0,0 1-1 0 0,1-1 1 0 0,-1 0-1 0 0,0 1 1 0 0,1-1-1 0 0,-1 0 0 0 0,1 1 1 0 0,-1-1-1 0 0,0 0 1 0 0,1 0-1 0 0,-1 1 1 0 0,1-1-1 0 0,-1 0 1 0 0,1 0-1 0 0,-1 0 1 0 0,1 0-1 0 0,-1 0 1 0 0,1 0-1 0 0,-1 1 1 0 0,1-1-1 0 0,-1 0 1 0 0,1-1-1 0 0,-1 1 1 0 0,1 0-1 0 0,-1 0 1 0 0,1 0-14 0 0,9 0 214 0 0,13 0 121 0 0,-15 0-182 0 0,1 0 65 0 0,-7 0-192 0 0,-1 0 0 0 0,1-1 0 0 0,0 1 0 0 0,-1-1 0 0 0,1 1 0 0 0,0-1 0 0 0,-1 0 0 0 0,1 1 0 0 0,-1-1 0 0 0,1 0 0 0 0,1-1-26 0 0,5-3 98 0 0,-3 2-47 0 0,-4 3-38 0 0,-1 0 0 0 0,1 0-1 0 0,0-1 1 0 0,-1 1 0 0 0,1 0 0 0 0,-1-1-1 0 0,1 1 1 0 0,0 0 0 0 0,-1-1 0 0 0,1 1 0 0 0,-1-1-1 0 0,1 1 1 0 0,-1-1 0 0 0,0 1 0 0 0,1-1-1 0 0,-1 1 1 0 0,1-1 0 0 0,-1 0 0 0 0,0 1-1 0 0,0-1 1 0 0,1 0 0 0 0,-1 0-13 0 0,2-4 52 0 0,-1 4-41 0 0,0 1 1 0 0,-1-1-1 0 0,1 0 1 0 0,0 0-1 0 0,0 0 1 0 0,-1 0 0 0 0,1 1-1 0 0,0-1 1 0 0,0 0-1 0 0,0 1 1 0 0,0-1 0 0 0,0 0-1 0 0,0 1 1 0 0,0-1-1 0 0,0 1 1 0 0,1 0-12 0 0,9-7 116 0 0,-6-6-19 0 0,-2 9-68 0 0,0-1 0 0 0,0 1-1 0 0,1 1 1 0 0,0-1 0 0 0,1-1-29 0 0,-1 1 38 0 0,0-2 95 0 0,-3-1-81 0 0,0 2-9 0 0,4-3 14 0 0,1-2 24 0 0,-4-20 9 0 0,-2 12-138 0 0,-3-11 36 0 0,-7 3 22 0 0,5 12 38 0 0,6 5-81 0 0,-1 8 23 0 0,0 0 0 0 0,0 0 0 0 0,0 0-1 0 0,0 1 1 0 0,0-1 0 0 0,0 0 0 0 0,0 0 0 0 0,0 0 0 0 0,0 0 0 0 0,0 0-1 0 0,0 0 1 0 0,-1 1 0 0 0,1-1 0 0 0,0 0 0 0 0,-1 0 10 0 0,-1-3-88 0 0,-1-1 42 0 0,-1-2-23 0 0,3 5 0 0 0,0-1-39 0 0,0 1-21 0 0,1 0-41 0 0,-1 0-48 0 0,1 0-53 0 0,0 1 34 0 0,0 1-34 0 0,0-1-364 0 0,0 0 90 0 0,-1 0-47 0 0,0 0-696 0 0,-4-4-545 0 0,-4-4-1039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49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1 300 5728 0 0,'0'0'132'0'0,"0"0"17"0"0,0 0 10 0 0,2 0-26 0 0,2 1-102 0 0,-4-1-29 0 0,25-14-8 0 0,-21 13 12 0 0,-1 0 0 0 0,1 1-1 0 0,-1-1 1 0 0,1 1 0 0 0,-1-1 0 0 0,1 1 0 0 0,0 0 0 0 0,-1 1 0 0 0,2-1-6 0 0,3 1 36 0 0,-5-1 60 0 0,-1 0 7 0 0,15 0 49 0 0,8 0 193 0 0,-19 2-138 0 0,-5-1-180 0 0,9 7 112 0 0,-3-5-49 0 0,-1-2 18 0 0,1-1 54 0 0,25 0 387 0 0,49 0 833 0 0,-52 0-945 0 0,0 0-51 0 0,-15 0-236 0 0,-2 0-35 0 0,-1 3 116 0 0,-1 1-136 0 0,4 1 58 0 0,2-2 72 0 0,2-2 86 0 0,-6-1-94 0 0,10-1 136 0 0,-9 5-175 0 0,-5 1-94 0 0,-6-4-66 0 0,-1 0 0 0 0,0-1 1 0 0,1 1-1 0 0,-1 0 0 0 0,1 0 0 0 0,-1-1 1 0 0,1 1-1 0 0,0-1 0 0 0,-1 1 1 0 0,1-1-1 0 0,-1 1 0 0 0,1-1 0 0 0,0 0 1 0 0,0 0-19 0 0,9-1 125 0 0,-7 1-101 0 0,-1 0 0 0 0,0 0 0 0 0,0 0 1 0 0,1 0-1 0 0,-1 0 0 0 0,0 0 0 0 0,0 1 0 0 0,0 0 0 0 0,0-1 0 0 0,1 2-24 0 0,0 0 25 0 0,1 0-1 0 0,-1 0 1 0 0,1-1-1 0 0,0 1 1 0 0,0 0-25 0 0,30 0 65 0 0,-19-1-27 0 0,-1 5-23 0 0,1 1 0 0 0,3-6 24 0 0,42-1-24 0 0,1 0 41 0 0,1 0 47 0 0,1 0 54 0 0,-56 0-138 0 0,-1-1 1 0 0,1 0-1 0 0,0 0 1 0 0,0-1-1 0 0,0-1-19 0 0,0 1 17 0 0,-1 1 0 0 0,1-1-1 0 0,0 1 1 0 0,-1 0 0 0 0,2 1-17 0 0,17 0 10 0 0,-17 1-10 0 0,0 0 0 0 0,0-1 0 0 0,0-1 0 0 0,0 0 1 0 0,0 0-1 0 0,3-1 0 0 0,3-4 0 0 0,-11 5 2 0 0,-1 0 0 0 0,0 0 1 0 0,1 0-1 0 0,-1 0 0 0 0,1 0 1 0 0,-1 1-1 0 0,1-1 1 0 0,-1 1-1 0 0,1 0-2 0 0,91 0 61 0 0,0 0 74 0 0,-3 0 46 0 0,125 0 303 0 0,-84 0-242 0 0,-55 0-152 0 0,1 0-56 0 0,-72 0-28 0 0,1-1-1 0 0,-1 0 1 0 0,0 0 0 0 0,1-1 0 0 0,1-1-6 0 0,-1 1 13 0 0,0 0-1 0 0,0 1 0 0 0,0 0 0 0 0,0 0 0 0 0,3 0-12 0 0,110 1 286 0 0,-36 0-170 0 0,38 0-83 0 0,-115 0-44 0 0,0-1 0 0 0,-1 0 0 0 0,1-1 0 0 0,0 1 0 0 0,0-2 11 0 0,0 1-17 0 0,0 0 0 0 0,-1 1 0 0 0,1 0 0 0 0,0 0 0 0 0,1 0 17 0 0,42 1-22 0 0,-2 0 46 0 0,26 0 76 0 0,5 0 53 0 0,-67 0-137 0 0,0-2 0 0 0,0 0 0 0 0,0 0 0 0 0,7-4-16 0 0,-16 5 0 0 0,9-1 14 0 0,-1 1 0 0 0,1 0 0 0 0,0 0 0 0 0,0 2 0 0 0,4 0-14 0 0,12 0 2 0 0,66-1 16 0 0,126 0-98 0 0,-142 0 126 0 0,-73 0-46 0 0,1 0 0 0 0,-1 1 0 0 0,0 0 0 0 0,0 1 0 0 0,5 1 0 0 0,13 3 0 0 0,6-3 0 0 0,0-2 0 0 0,1 0 0 0 0,5-3 0 0 0,5 1 0 0 0,-11 2 0 0 0,-18 0 0 0 0,0-1 0 0 0,0 0 0 0 0,0-1 0 0 0,10-2 0 0 0,-4-2 0 0 0,-8 3 0 0 0,-1 0 0 0 0,1 0 0 0 0,0 1 0 0 0,0 0 0 0 0,2 1 0 0 0,711 0 0 0 0,-704-1 0 0 0,0-1 0 0 0,16-4 0 0 0,-18 3 0 0 0,0 1 0 0 0,15 0 0 0 0,113 2 0 0 0,-127-1 15 0 0,0-1 1 0 0,17-3-16 0 0,-18 2 16 0 0,1 0 1 0 0,18 1-17 0 0,206 2 0 0 0,-213-1 0 0 0,24-5 0 0 0,-17 1 0 0 0,32 1 0 0 0,214 4 0 0 0,-264-1 0 0 0,0 0 0 0 0,17-5 0 0 0,-18 3 0 0 0,1 1 0 0 0,18-1 0 0 0,342 3 73 0 0,-283 0-82 0 0,-75 0 9 0 0,1-2 1 0 0,16-3-1 0 0,-16 1 26 0 0,-1 2 0 0 0,19 0-26 0 0,69 2-2 0 0,4 0 34 0 0,0 0 39 0 0,-3 0 46 0 0,-85-1-108 0 0,0-2 0 0 0,10-1-9 0 0,-12 0-1 0 0,0 2 1 0 0,8 0 0 0 0,393 2-111 0 0,-242 0 147 0 0,-153-1-25 0 0,27-6-11 0 0,-26 3-1 0 0,30 0 1 0 0,115 4-10 0 0,-149-1-14 0 0,1-1-1 0 0,8-3 25 0 0,-8 2-2 0 0,0 0-1 0 0,10 1 3 0 0,-10 3 1 0 0,2-1-1 0 0,-1-1 0 0 0,3-1 0 0 0,3-3-1 0 0,-13 1 1 0 0,-1 2 1 0 0,1 0-1 0 0,1 2 0 0 0,342 0 0 0 0,-334-2-1 0 0,26-4 1 0 0,-26 2 0 0 0,26 0 0 0 0,0 5 1 0 0,-21 0-1 0 0,0-2 0 0 0,19-3 0 0 0,-21 0 0 0 0,-3 0 0 0 0,-1 1 0 0 0,9 1 0 0 0,279 2 0 0 0,-284-1 0 0 0,31-6 0 0 0,-31 3-1 0 0,30 0 1 0 0,90 4 7 0 0,75 0 112 0 0,-196-1-112 0 0,31-5-7 0 0,-29 1-76 0 0,33 1 76 0 0,291 4-17 0 0,-321-1 18 0 0,34-5-1 0 0,-35 1-1 0 0,35 2 1 0 0,-9 4 0 0 0,-12 0 0 0 0,1-2 0 0 0,11-3 0 0 0,-34 1 0 0 0,21-3 0 0 0,32 2 0 0 0,156 4 16 0 0,-189-2 59 0 0,17-4-75 0 0,-18 1 5 0 0,18 2-5 0 0,32 4 0 0 0,3 1-11 0 0,35-7 11 0 0,-85-1-30 0 0,-6 2-1 0 0,25 0 31 0 0,69 4 0 0 0,180 0 79 0 0,-220 0-96 0 0,-1 0-46 0 0,-46-1 47 0 0,17-5 16 0 0,-15 1 2 0 0,18 2-2 0 0,193 3-1 0 0,1475 0 1 0 0,-1684 1 1 0 0,17 5-1 0 0,-15-1 0 0 0,18-2 0 0 0,-5-3-1 0 0,18-1 2 0 0,20 5-1 0 0,-58 1 0 0 0,-17-1 0 0 0,1-1 0 0 0,1-2 0 0 0,17 1-1 0 0,13 4 1 0 0,-12-1 0 0 0,12-2 0 0 0,5-4 0 0 0,-19 0 0 0 0,1 2 1 0 0,0 3-1 0 0,-9 1-1 0 0,-15-1 2 0 0,0-2-1 0 0,3 0 0 0 0,133-2-1 0 0,-150 0-186 0 0,1 0 72 0 0,-1 0 62 0 0,1 0 52 0 0,13 0 110 0 0,35 0 339 0 0,-42 0-368 0 0,-1 0-76 0 0,-7 0-49 0 0,-1 0-43 0 0,1 0-48 0 0,-1 0-54 0 0,2 0-81 0 0,-1 0-75 0 0,0 0-84 0 0,0 0-91 0 0,1 0-98 0 0,-1 0-104 0 0,0 0-113 0 0,0 0-119 0 0,3 0-990 0 0,4 0-1106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56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1 127 6968 0 0,'0'0'157'0'0,"0"0"23"0"0,0 0 11 0 0,0 3-31 0 0,0 4-135 0 0,-1 7 2 0 0,1-5 56 0 0,1-1 65 0 0,2-2 98 0 0,2 2 8 0 0,0 2 116 0 0,-2 4 101 0 0,-3-8-222 0 0,1 0-47 0 0,2 1-4 0 0,1 2 54 0 0,2 3 45 0 0,-2-2-41 0 0,-1 0-84 0 0,1 1-10 0 0,-1-3-19 0 0,-1 0 17 0 0,2-1 49 0 0,7 12 119 0 0,-8-6-187 0 0,1 2 53 0 0,7 2 43 0 0,-9-15-181 0 0,0 1 0 0 0,0 0 0 0 0,0 0 1 0 0,0 0-1 0 0,0 0 0 0 0,-1 1-56 0 0,9 12 251 0 0,-1-9-127 0 0,4-2 84 0 0,-8 6 4 0 0,6-4 6 0 0,3 0-39 0 0,-10-5-108 0 0,0-1-29 0 0,1 0 72 0 0,7 0 190 0 0,10-1 306 0 0,-14-1-380 0 0,-1 0-56 0 0,-2 0-91 0 0,-1-1-6 0 0,13-7 157 0 0,-9 4-38 0 0,-3-6 52 0 0,8 6-21 0 0,-10 4-198 0 0,-1-1-1 0 0,0 1 0 0 0,1-1 1 0 0,-1 0-1 0 0,0 0 0 0 0,0 0 0 0 0,0 0 1 0 0,0 0-1 0 0,0 0 0 0 0,-1 0 0 0 0,1-1 1 0 0,-1 1-1 0 0,1-1-28 0 0,2-13 83 0 0,-4 14-79 0 0,0 0 0 0 0,0 0 1 0 0,1 0-1 0 0,-1 1 0 0 0,0-1 0 0 0,1 0 0 0 0,0 0 0 0 0,-1 1 0 0 0,1-1 1 0 0,0 1-1 0 0,0-1 0 0 0,0 0 0 0 0,0 1-4 0 0,0-1 4 0 0,0 1-1 0 0,0-1 1 0 0,-1 1-1 0 0,1-1 1 0 0,0 0-1 0 0,-1 1 1 0 0,1-1-1 0 0,-1 0 1 0 0,1 1 0 0 0,-1-1-1 0 0,0 0 1 0 0,1 0-1 0 0,-1 0-3 0 0,0-55 94 0 0,0 22-63 0 0,0 32-31 0 0,-1 0 0 0 0,1-1 0 0 0,0 1 0 0 0,-1 0 0 0 0,0 0 0 0 0,1-1 0 0 0,-1 1 0 0 0,0 0 0 0 0,-2-3 0 0 0,-3-9 0 0 0,3-4 16 0 0,2-2-58 0 0,1-1-52 0 0,1 1-47 0 0,0-4-120 0 0,-1 19 125 0 0,0 0-110 0 0,0 0-99 0 0,0 1-86 0 0,0 0-182 0 0,0 0-87 0 0,0 0-222 0 0,0-4-556 0 0,0 1-516 0 0,0-2-1130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56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1 128 8384 0 0,'0'0'242'0'0,"0"0"5"0"0,0 0-182 0 0,2 2-38 0 0,6 5 1 0 0,-1-3 62 0 0,-1-2 65 0 0,0-1 101 0 0,-4-1 324 0 0,1 2 27 0 0,7 9-15 0 0,-8-10-314 0 0,0 0-75 0 0,0 0-64 0 0,0 0-50 0 0,1-1-31 0 0,1-1-1 0 0,-3 0 7 0 0,-1 1 5 0 0,0 0-61 0 0,0 0 0 0 0,1 0 0 0 0,-1 0 0 0 0,0 0 0 0 0,0 0 0 0 0,0 0-1 0 0,0 0 1 0 0,0 0 0 0 0,0 0 0 0 0,0 0 0 0 0,0 0 0 0 0,0 0 0 0 0,0 0 0 0 0,0 0 0 0 0,1 0-1 0 0,-1 0 1 0 0,0 0 0 0 0,0 0 0 0 0,0 0 0 0 0,0 0 0 0 0,0 0 0 0 0,0 0 0 0 0,0 0-1 0 0,0 0 1 0 0,0 0 0 0 0,0 1 0 0 0,0-1 0 0 0,1 0 0 0 0,-1 0 0 0 0,0 0 0 0 0,0 0 0 0 0,0 0-1 0 0,0 0 1 0 0,0 0 0 0 0,0 0 0 0 0,0 0 0 0 0,0 0 0 0 0,0 0 0 0 0,0 0 0 0 0,0 0-1 0 0,0 1 1 0 0,0-1 0 0 0,0 0 0 0 0,0 0 0 0 0,0 0 0 0 0,0 0 0 0 0,0 0 0 0 0,0 0 0 0 0,0 0-1 0 0,0 0 1 0 0,0 0 0 0 0,0 0 0 0 0,0 1 0 0 0,0-1 0 0 0,0 0 0 0 0,0 0 0 0 0,0 0-8 0 0,0 3 156 0 0,0 10 185 0 0,3-3-50 0 0,10-5 31 0 0,0 6-8 0 0,-12-9-157 0 0,0-1-36 0 0,1 3 36 0 0,-2 0-75 0 0,-1 1-33 0 0,0-3 51 0 0,1-1-84 0 0,0-1-1 0 0,0 1 0 0 0,0-1 1 0 0,0 1-1 0 0,0-1 1 0 0,0 1-1 0 0,0-1 1 0 0,0 1-1 0 0,0-1 0 0 0,0 1 1 0 0,0-1-1 0 0,0 1 1 0 0,1-1-1 0 0,-1 1 0 0 0,0-1 1 0 0,0 1-1 0 0,0-1 1 0 0,1 1-1 0 0,-1-1 1 0 0,0 0-1 0 0,0 1 0 0 0,1-1 1 0 0,-1 1-1 0 0,0-1 1 0 0,1 0-1 0 0,-1 1 0 0 0,1-1 1 0 0,-1 0-1 0 0,0 1 1 0 0,1-1-1 0 0,-1 0 1 0 0,1 0-16 0 0,6 5 240 0 0,-4-1-55 0 0,0 3-45 0 0,4 7 42 0 0,-5-10-127 0 0,-1 2 8 0 0,-1-2-36 0 0,1-1 22 0 0,0-1 27 0 0,2 1 43 0 0,-2-2-100 0 0,0 1 1 0 0,0-1-1 0 0,1 1 1 0 0,-1-1 0 0 0,0 1-1 0 0,0-1 1 0 0,-1 1 0 0 0,1-1-1 0 0,0 1 1 0 0,0 0 0 0 0,-1-1-1 0 0,1 1 1 0 0,-1 0 0 0 0,0 0-1 0 0,1 0-19 0 0,1 4 129 0 0,9 4-1 0 0,-8-7 0 0 0,-3-3 0 0 0,0 0 0 0 0,0 2 0 0 0,0 3-130 0 0,0-2 62 0 0,0-2 52 0 0,0 0 42 0 0,0-2 153 0 0,0-4 207 0 0,0 1-228 0 0,0 0-55 0 0,0 1-123 0 0,-1 1-48 0 0,1 0-54 0 0,-1 0-46 0 0,1 1-49 0 0,-1 0-58 0 0,-6-4 150 0 0,7 5-1 0 0,-1 0 0 0 0,1 0-1 0 0,0-1 1 0 0,-1 1-1 0 0,1 0 1 0 0,-1-1-1 0 0,1 1 1 0 0,0 0 0 0 0,-1-1-1 0 0,1 1 1 0 0,0 0-1 0 0,-1-1 1 0 0,1 1-1 0 0,0-1 1 0 0,0 1 0 0 0,-1 0-1 0 0,1-1 1 0 0,0 1-1 0 0,0-1 1 0 0,0 1-1 0 0,0-1 1 0 0,-1 1 0 0 0,1-1-1 0 0,0 1 1 0 0,0-1-1 0 0,0 1 1 0 0,0-1-1 0 0,0 1 1 0 0,0-1 0 0 0,0 1-1 0 0,1-1 1 0 0,-1 0-2 0 0,0-6 8 0 0,0 5-7 0 0,0 0-1 0 0,0 0 0 0 0,0 0 0 0 0,0-1 0 0 0,0 1 1 0 0,0 0-1 0 0,-1 0 0 0 0,1 0 0 0 0,-1 0 0 0 0,0-1 0 0 0,-4-5 0 0 0,4 6 0 0 0,0 1 0 0 0,0 0 0 0 0,1-1 0 0 0,-1 1 0 0 0,0-1 0 0 0,1 1 0 0 0,-1-1 0 0 0,0 0 0 0 0,1 1 0 0 0,0-1 0 0 0,-1 0 0 0 0,1 1 0 0 0,0-1 0 0 0,0 0 0 0 0,-1-10 6 0 0,1 9-1 0 0,0 0 1 0 0,0 0 0 0 0,0 0 0 0 0,0-1 0 0 0,0 1 0 0 0,0 0 0 0 0,1 0 0 0 0,0 0 0 0 0,-1 0-1 0 0,2-1-5 0 0,3-4 0 0 0,-4 7 0 0 0,-1-1 0 0 0,1 1 0 0 0,0-1 0 0 0,0 1 0 0 0,0-1 0 0 0,-1 1 0 0 0,1-1 0 0 0,-1 1 0 0 0,1-1 0 0 0,-1 0 0 0 0,0 1 0 0 0,1-1 0 0 0,-1 0 0 0 0,0 0 0 0 0,0 0 0 0 0,0-1 0 0 0,0 0 0 0 0,0 0 0 0 0,0 0 0 0 0,0 0 0 0 0,1 1 0 0 0,-1-1 0 0 0,1-1 0 0 0,10-6-16 0 0,-8-1-15 0 0,-3 10 27 0 0,0 0-1 0 0,1 0 1 0 0,-1 0 0 0 0,0 0-1 0 0,0 1 1 0 0,1-1 0 0 0,-1 0-1 0 0,1 0 1 0 0,-1 0 0 0 0,0 0-1 0 0,1 1 1 0 0,0-1 0 0 0,-1 0-1 0 0,1 0 1 0 0,-1 1 0 0 0,1-1-1 0 0,0 1 1 0 0,0-1 0 0 0,-1 0-1 0 0,1 1 1 0 0,0-1 0 0 0,0 1-1 0 0,0 0 1 0 0,0-1 0 0 0,-1 1-1 0 0,1 0 5 0 0,16-13-52 0 0,-5-3 40 0 0,-9 11 12 0 0,-3 4 0 0 0,0 0 0 0 0,0 1 0 0 0,1-1 0 0 0,-1 1 0 0 0,0-1 0 0 0,1 0 0 0 0,-1 1 0 0 0,0-1 0 0 0,1 1 0 0 0,-1-1 0 0 0,1 1 0 0 0,-1-1 0 0 0,1 1 0 0 0,-1-1 0 0 0,1 1 0 0 0,0-1 0 0 0,-1 1 0 0 0,1 0 0 0 0,-1 0 0 0 0,1-1 0 0 0,0 1 0 0 0,0 0 0 0 0,4-3 0 0 0,3-1-2 0 0,16-9-60 0 0,-6-1-66 0 0,-17 12 118 0 0,1 1-1 0 0,-1 0 1 0 0,1 0-1 0 0,-1 0 1 0 0,1 0-1 0 0,0 0 0 0 0,-1 0 1 0 0,1 1-1 0 0,0-1 1 0 0,0 1-1 0 0,1-1 11 0 0,8-1-105 0 0,-1 1-48 0 0,1 1-84 0 0,-1 0-106 0 0,-4 0 125 0 0,-1 0-35 0 0,4 0-283 0 0,-5 1 219 0 0,1-1-34 0 0,10 0-699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57.3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1 317 7688 0 0,'0'0'166'0'0,"0"0"29"0"0,2 0 14 0 0,3 0-44 0 0,19 0-108 0 0,-19 0-38 0 0,0 0 35 0 0,4 0 146 0 0,-1 0 45 0 0,0 0 51 0 0,18 0 818 0 0,-14 0-675 0 0,-1 0-85 0 0,-5 0-229 0 0,-1 0-43 0 0,6-1 261 0 0,2-5 45 0 0,-1-1-29 0 0,-1 6-69 0 0,-10 1-274 0 0,-1 0 0 0 0,1 0 1 0 0,-1 0-1 0 0,1 0 0 0 0,-1 0 0 0 0,1 0 1 0 0,-1 0-1 0 0,1 0 0 0 0,-1 0 1 0 0,1 0-1 0 0,-1 0 0 0 0,1 0 1 0 0,-1 0-1 0 0,1-1 0 0 0,-1 1 0 0 0,1 0 1 0 0,-1 0-1 0 0,1 0 0 0 0,-1-1 1 0 0,0 1-1 0 0,1 0 0 0 0,-1-1 1 0 0,1 1-1 0 0,-1 0 0 0 0,0-1 0 0 0,1 1 1 0 0,-1 0-1 0 0,0-1 0 0 0,0 1 1 0 0,1-1-1 0 0,-1 1 0 0 0,0-1-16 0 0,5-6 251 0 0,-1 4-58 0 0,3 0-46 0 0,6-4 47 0 0,-8 5-135 0 0,6-3 71 0 0,-10 5-118 0 0,0-1 0 0 0,0 1 0 0 0,0 0 1 0 0,0-1-1 0 0,0 1 0 0 0,0-1 1 0 0,0 0-1 0 0,0 1 0 0 0,0-1 0 0 0,0 0 1 0 0,0 1-1 0 0,0-1 0 0 0,0 0 0 0 0,0 0 1 0 0,-1 0-1 0 0,1 0 0 0 0,0 0 1 0 0,0-1-13 0 0,4-11 160 0 0,5 8-35 0 0,-4-6-18 0 0,4 6-3 0 0,-3-6-22 0 0,-7 10-80 0 0,0 0 0 0 0,1 0 0 0 0,-1 0 0 0 0,1 0 0 0 0,-1 0 0 0 0,1 0 0 0 0,0 0 0 0 0,-1 0 0 0 0,1 0 0 0 0,0 0 0 0 0,0 1 0 0 0,0-1 0 0 0,-1 0 0 0 0,1 0 0 0 0,0 1 0 0 0,1-1-2 0 0,3 0 13 0 0,-1-1 1 0 0,5-14 27 0 0,-4 8-10 0 0,-4 7-26 0 0,0-1 0 0 0,0 1 1 0 0,0-1-1 0 0,0 1 1 0 0,-1-1-1 0 0,1 0 0 0 0,-1 1 1 0 0,1-1-1 0 0,-1 1 0 0 0,1-1 1 0 0,-1-1-6 0 0,3-3 64 0 0,7-7-36 0 0,-7-3 20 0 0,-3 15-42 0 0,0-1 1 0 0,0 0-1 0 0,-1 0 1 0 0,1 1-1 0 0,-1-1 1 0 0,1 0 0 0 0,-1 1-1 0 0,1-1 1 0 0,-1 0-1 0 0,0 1 1 0 0,0-1-1 0 0,0 1 1 0 0,0-1 0 0 0,0 1-7 0 0,-3-6 2 0 0,1-9 52 0 0,1 0 12 0 0,-3 8-28 0 0,-2-4-2 0 0,5-2 34 0 0,1 5-54 0 0,2 5 46 0 0,-5 3-1 0 0,-4 2-62 0 0,5-1 5 0 0,-26 0-23 0 0,23 3-68 0 0,-14 17-14 0 0,7-7 59 0 0,-4 4 22 0 0,7-7-13 0 0,7-6 31 0 0,0-1 1 0 0,0 1-1 0 0,0 0 0 0 0,1 0 1 0 0,-1 0-1 0 0,1 2 2 0 0,-11 15-11 0 0,10-14-1 0 0,-1 0 0 0 0,1 0 0 0 0,1 0 0 0 0,-1 1 12 0 0,0 0-1 0 0,1-1-1 0 0,-1 0 1 0 0,-1 0 0 0 0,0 2 1 0 0,2-7 0 0 0,0 1 0 0 0,0-1 0 0 0,1 1 0 0 0,-1 0 0 0 0,1-1 0 0 0,0 1 0 0 0,0 0 0 0 0,0 0 0 0 0,0 0 0 0 0,0 0 0 0 0,1 0 0 0 0,-1 0 0 0 0,1 0 0 0 0,0 0 0 0 0,0 2 0 0 0,0-2 0 0 0,0-1 0 0 0,0 1 0 0 0,0-1 0 0 0,0 1 0 0 0,-1 0 0 0 0,1-1 0 0 0,-1 1 0 0 0,0-1 0 0 0,0 1 0 0 0,0-1 0 0 0,0 1 0 0 0,-1 0 0 0 0,1-1 0 0 0,0 1 0 0 0,0-1 0 0 0,0 1 0 0 0,0-1 0 0 0,0 1 0 0 0,1-1 0 0 0,-1 1 0 0 0,1-1 0 0 0,-1 1 0 0 0,1 0 0 0 0,0-1 0 0 0,0 2 0 0 0,1 2 0 0 0,-1-1 0 0 0,1 0 0 0 0,0 0 0 0 0,0 0 0 0 0,1 0 0 0 0,0 1 0 0 0,0-2 0 0 0,0 1 0 0 0,0 0 0 0 0,1 0 0 0 0,-1-1 0 0 0,1 1 0 0 0,0-1 0 0 0,4 4 0 0 0,6 7 26 0 0,-12-13-9 0 0,4 8 72 0 0,-4-9-81 0 0,-1 0 0 0 0,1 0 1 0 0,0 0-1 0 0,0 0 0 0 0,-1 0 0 0 0,1 0 0 0 0,0 0 0 0 0,0 0 1 0 0,0-1-1 0 0,0 1 0 0 0,0 0 0 0 0,0-1 0 0 0,0 1 0 0 0,1 0-8 0 0,8 4 100 0 0,-1-1 18 0 0,5 1-28 0 0,2 1 41 0 0,-4-1 58 0 0,-4 0-64 0 0,2 1 62 0 0,7-4 50 0 0,36-2 285 0 0,-33 0-373 0 0,-18 0-131 0 0,0 0 0 0 0,-1 0 1 0 0,1 0-1 0 0,0 0 0 0 0,-1 0 0 0 0,1-1 0 0 0,0 1 0 0 0,-1-1 1 0 0,1 1-1 0 0,-1-1 0 0 0,1 0 0 0 0,-1 0 0 0 0,1 1 0 0 0,0-2-18 0 0,10-4 98 0 0,-8 5-79 0 0,1 1 0 0 0,-1-1 1 0 0,0 1-1 0 0,0-1 0 0 0,4 2-19 0 0,-4-1 11 0 0,1 0 0 0 0,-1 0 0 0 0,0-1 0 0 0,0 1 0 0 0,4-2-11 0 0,5-4 15 0 0,-2 0 11 0 0,2 5-55 0 0,-5 1-76 0 0,3 1-33 0 0,0-1-84 0 0,-4-1 6 0 0,0-2-69 0 0,12-7-320 0 0,-15 9 482 0 0,0 0 0 0 0,1 0 0 0 0,-1 1 0 0 0,0 0 1 0 0,4 0 122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53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1 205 6768 0 0,'0'0'149'0'0,"0"0"23"0"0,0 0 12 0 0,0 0-59 0 0,0 0-10 0 0,0 0 42 0 0,0 0 134 0 0,0 0 246 0 0,0 0 21 0 0,0 0-233 0 0,0 0-141 0 0,0 0-42 0 0,0 0 13 0 0,2 3 53 0 0,8 11-14 0 0,-9-10-141 0 0,0-1-1 0 0,-1 1 1 0 0,1 0-1 0 0,-1 0 1 0 0,1-1-1 0 0,-1 1 1 0 0,0 1-53 0 0,1 11 163 0 0,5-1-51 0 0,1 1 4 0 0,-6 0 54 0 0,-1-5-20 0 0,0 4 6 0 0,3 6 25 0 0,7 11 75 0 0,-4-1-22 0 0,-2-14-151 0 0,-2-11-56 0 0,0 1 0 0 0,0-1 0 0 0,-1 1 0 0 0,0 0 0 0 0,0-1 1 0 0,-1 1-28 0 0,0 8 47 0 0,-1-7-15 0 0,1 0 0 0 0,0 0 0 0 0,1-1 0 0 0,0 1 1 0 0,1 1-33 0 0,2 8 83 0 0,-2-11-32 0 0,0 1 1 0 0,0-1-1 0 0,-1 1 1 0 0,0 0-1 0 0,-1 0 1 0 0,1-1-52 0 0,-1 0 53 0 0,1-1 1 0 0,-1 1 0 0 0,1-1 0 0 0,1 1 0 0 0,-1-1-1 0 0,2 2-53 0 0,3 16 201 0 0,-5-7-100 0 0,-1 41 246 0 0,0 26 314 0 0,2-65-473 0 0,4-2-51 0 0,1 0-17 0 0,-6 2 41 0 0,-1-5-85 0 0,1 3 53 0 0,0 33 272 0 0,-2-34-329 0 0,0 0-68 0 0,1-15-118 0 0,-2 0-12 0 0,-3-1-71 0 0,1 0-46 0 0,4 0 204 0 0,-1 1 0 0 0,1 0 0 0 0,-1-1 0 0 0,1 1 0 0 0,0 0 0 0 0,-1-1 0 0 0,1 1 0 0 0,0-1 0 0 0,0 1 0 0 0,-1-1-1 0 0,1 1 1 0 0,0-1 0 0 0,0 1 0 0 0,0-1 0 0 0,0 1 0 0 0,0-1 0 0 0,-1 1 0 0 0,1-1 0 0 0,0 1 0 0 0,0-1 0 0 0,0 1 0 0 0,0-1 39 0 0,0-2-749 0 0</inkml:trace>
  <inkml:trace contextRef="#ctx0" brushRef="#br0" timeOffset="316.07">17 221 5344 0 0,'0'0'157'0'0,"0"-3"-9"0"0,-1 3-146 0 0,1-1 0 0 0,0 0 0 0 0,1 1 0 0 0,-1-1 0 0 0,0 0 0 0 0,0 1 0 0 0,0-1 1 0 0,0 0-1 0 0,0 1 0 0 0,1-1 0 0 0,-1 0 0 0 0,0 1 0 0 0,0-1 0 0 0,1 0 0 0 0,-1 1-2 0 0,5-3 12 0 0,1 1 72 0 0,-4-4 121 0 0,1 1 82 0 0,7 0 353 0 0,-4-6 28 0 0,-2 8-328 0 0,2 0-71 0 0,2-1-55 0 0,-2 1-40 0 0,-1 1-42 0 0,-2 1-23 0 0,1 0-1 0 0,-1 0 1 0 0,1 0 0 0 0,-1 1-1 0 0,1 0 1 0 0,-1 0-1 0 0,1 0 1 0 0,-1 0 0 0 0,3 1-109 0 0,1-1 242 0 0,-4 0-145 0 0,2 3 1 0 0,-1-1-70 0 0,16 6 60 0 0,-2-5 12 0 0,-16-3-96 0 0,0 0 0 0 0,0 0 1 0 0,-1 1-1 0 0,1-1 0 0 0,0 0 1 0 0,0 1-1 0 0,-1 0 0 0 0,1-1 1 0 0,-1 1-1 0 0,1 0 0 0 0,0 0 1 0 0,-1 0-1 0 0,0 0 0 0 0,1 0 1 0 0,-1 0-1 0 0,1 0 0 0 0,-1 1 1 0 0,0-1-1 0 0,0 1-4 0 0,16 11 14 0 0,-7-9-14 0 0,-8-3 0 0 0,1 0 0 0 0,-1 0 0 0 0,0 1 0 0 0,0-1 0 0 0,0 0 0 0 0,0 1 0 0 0,0-1 0 0 0,0 1 0 0 0,0 0 0 0 0,10 9 0 0 0,-8-8 0 0 0,0 0 0 0 0,-1 0 0 0 0,0 0 0 0 0,0 1 0 0 0,0-1 0 0 0,0 1 0 0 0,0-1 0 0 0,-1 1 0 0 0,0 0 0 0 0,1 1 0 0 0,2 21 18 0 0,11 11 162 0 0,-12-26-145 0 0,3 7 21 0 0,-5 0 29 0 0,-2-6-22 0 0,1-5-6 0 0,-1 0-1 0 0,0 0 1 0 0,-1 0-1 0 0,0-1 1 0 0,-1 6-57 0 0,-4 1 119 0 0,5-12-101 0 0,0 1 0 0 0,1-1 0 0 0,-1 1 0 0 0,0-1 0 0 0,1 1 0 0 0,-1-1 0 0 0,1 1 0 0 0,-1 0 0 0 0,1-1 0 0 0,0 1-1 0 0,-1 0 1 0 0,1-1 0 0 0,0 1 0 0 0,0 0-18 0 0,1 7 51 0 0,0 12 34 0 0,-5-6 1 0 0,-17 24 137 0 0,0 1-54 0 0,15-27-116 0 0,-4-8-42 0 0,5 6-11 0 0,-6-6 10 0 0,7 1 17 0 0,0-1 0 0 0,-1-3-49 0 0,-3-2-40 0 0,8 0-70 0 0,-1 0 50 0 0,1 0 42 0 0,-1 0 35 0 0,0 0 71 0 0,0 0 223 0 0,0 0-240 0 0,0 0-51 0 0,0 0-95 0 0,1 0 2 0 0,-1 0-38 0 0,1 0-55 0 0,-1 0-51 0 0,1 0-58 0 0,-1 0-61 0 0,0 0-67 0 0,1 0-72 0 0,-1 0-76 0 0,0 0-82 0 0,1 0-811 0 0,0 0-834 0 0</inkml:trace>
  <inkml:trace contextRef="#ctx0" brushRef="#br0" timeOffset="716.79">458 221 5696 0 0,'0'0'132'0'0,"0"0"17"0"0,3 0 10 0 0,-2 0-153 0 0,0 0-1 0 0,-1 1 1 0 0,1-1 0 0 0,0 0-1 0 0,0 0 1 0 0,0 1 0 0 0,-1-1 0 0 0,1 0-1 0 0,0 1 1 0 0,-1-1 0 0 0,1 1 0 0 0,0-1-1 0 0,-1 1 1 0 0,1 0 0 0 0,0-1 0 0 0,-1 1-1 0 0,1-1 1 0 0,-1 1 0 0 0,1 0 0 0 0,-1 0-6 0 0,11 18 44 0 0,-10-16-43 0 0,0-2-3 0 0,-1 0 0 0 0,1 1-1 0 0,-1-1 1 0 0,0 1 0 0 0,1-1 0 0 0,-1 0 0 0 0,0 1 0 0 0,0-1 0 0 0,0 1-1 0 0,0-1 3 0 0,0 7 22 0 0,2 0 63 0 0,3 1 132 0 0,0 0 57 0 0,2 3 193 0 0,8 24 758 0 0,-13-31-1093 0 0,2 4-11 0 0,-2-4 5 0 0,1 1 96 0 0,-1-2-61 0 0,1 1 39 0 0,7 16 258 0 0,-7-16-154 0 0,-2-1-103 0 0,0-1-66 0 0,-2 0-66 0 0,1 0-29 0 0,2 0 64 0 0,2 5 83 0 0,2 2 73 0 0,-3 4 64 0 0,-3-14-300 0 0,0 1 0 0 0,0 0 0 0 0,0 0 0 0 0,0 0 0 0 0,0-1 1 0 0,0 1-1 0 0,0 0 0 0 0,0 0 0 0 0,1 0 0 0 0,-1-1 0 0 0,0 1 1 0 0,0 0-1 0 0,1 0 0 0 0,-1-1 0 0 0,1 1-24 0 0,-1 0 16 0 0,1-1-1 0 0,-1 0 1 0 0,1 1 0 0 0,-1-1-1 0 0,1 0 1 0 0,-1 0 0 0 0,1 1-1 0 0,-1-1 1 0 0,1 0-1 0 0,-1 0 1 0 0,1 0 0 0 0,-1 0-1 0 0,1 0 1 0 0,0 1 0 0 0,-1-1-1 0 0,1 0 1 0 0,-1-1 0 0 0,1 1-16 0 0,-1 0 4 0 0,0 0 0 0 0,0 0 0 0 0,0 0 1 0 0,0 0-1 0 0,0 0 0 0 0,0 0 0 0 0,1 0 1 0 0,-1 0-1 0 0,0 0 0 0 0,0 0 0 0 0,0 0 1 0 0,0 0-1 0 0,0 0 0 0 0,0 0 0 0 0,0 0 1 0 0,0 0-1 0 0,0 0 0 0 0,0 0 1 0 0,1 0-1 0 0,-1 0 0 0 0,0 0 0 0 0,0 0 1 0 0,0 0-1 0 0,0 1 0 0 0,0-1 0 0 0,0 0 1 0 0,0 0-1 0 0,0 0 0 0 0,0 0 0 0 0,0 0 1 0 0,0 0-1 0 0,0 0 0 0 0,0 0 0 0 0,0 0 1 0 0,1 0-1 0 0,-1 0 0 0 0,0 0 0 0 0,0 0 1 0 0,0 0-1 0 0,0 1 0 0 0,0-1 0 0 0,0 0 1 0 0,0 0-1 0 0,0 0 0 0 0,0 0 0 0 0,0 0 1 0 0,0 0-1 0 0,0 0 0 0 0,0 0 0 0 0,0 0 1 0 0,0 0-1 0 0,0 1 0 0 0,0-1 0 0 0,0 0 1 0 0,0 0-1 0 0,0 0 0 0 0,0 0-4 0 0,0 1 7 0 0,0 1 47 0 0,0 1 167 0 0,0-1-18 0 0,0 5 454 0 0,0-4-401 0 0,0 0-73 0 0,0-1-66 0 0,0-1-86 0 0,0 0-40 0 0,0 0-48 0 0,0-1-52 0 0,0 3 299 0 0,0-3-4 0 0,0 0-12 0 0,0 0-36 0 0,0 0-12 0 0,0 0-4 0 0,-3-3 8 0 0,1 1-120 0 0,-4-3 96 0 0,-9-11 266 0 0,12 10-294 0 0,0-9 88 0 0,3-14-87 0 0,0 8-60 0 0,0-8-19 0 0,0 26 0 0 0,0-1 0 0 0,0 1 0 0 0,0 0 0 0 0,0 0 0 0 0,1 0 0 0 0,0 0 0 0 0,0-2 0 0 0,5 0 0 0 0,-2 3 0 0 0,12-27 0 0 0,-11 18 0 0 0,-4 9 0 0 0,0 0 0 0 0,0-1 0 0 0,0 1 0 0 0,0 0 0 0 0,1 0 0 0 0,-1 0 0 0 0,1 0 0 0 0,-1 0 0 0 0,1 0 0 0 0,1-1 0 0 0,-1 1 0 0 0,0-1 0 0 0,0 0 0 0 0,-1 0 0 0 0,1 0 0 0 0,0-1 0 0 0,-1 2 0 0 0,-1 0 0 0 0,1 0 0 0 0,0 0 0 0 0,0 0 0 0 0,0 1 0 0 0,1-1 0 0 0,-1 0 0 0 0,0 1 0 0 0,1-1 0 0 0,-1 1 0 0 0,1 0 0 0 0,-1-1 0 0 0,2 0 0 0 0,7-2 0 0 0,-7 3 0 0 0,-1 0 0 0 0,0 0 0 0 0,0-1 0 0 0,0 1 0 0 0,1 0 0 0 0,-1-1 0 0 0,0 1 0 0 0,-1-1 0 0 0,1 0 0 0 0,17-14 0 0 0,-4 7-14 0 0,-7 5-35 0 0,-2 2-175 0 0,-3 0 73 0 0,0 2 43 0 0,0 0 38 0 0,0 0 16 0 0,0-1-38 0 0,2-2-6 0 0,-1 1-36 0 0,-2 0-34 0 0,0 1-73 0 0,1-1-89 0 0,0 1-105 0 0,-1 0-120 0 0,0 1 227 0 0,0-1-35 0 0,-1 1-40 0 0,1 0-39 0 0,0 0-42 0 0,0 0-44 0 0,4 0-1264 0 0,4 0-1009 0 0</inkml:trace>
  <inkml:trace contextRef="#ctx0" brushRef="#br0" timeOffset="1139.08">1058 237 6832 0 0,'0'0'200'0'0,"-3"0"-8"0"0,-5 1-42 0 0,5 0-24 0 0,-1 1 39 0 0,1 0 40 0 0,-1 1 43 0 0,0 1 45 0 0,-1 1 49 0 0,-6 6 139 0 0,10-10-325 0 0,0 1-37 0 0,-1 2 29 0 0,2 0-81 0 0,1 1-48 0 0,-1-3 59 0 0,-2 12 128 0 0,-3-4-50 0 0,4-9-137 0 0,0 1 0 0 0,0-1 0 0 0,0 1 0 0 0,0 0 0 0 0,0-1 0 0 0,1 1-1 0 0,-1 0 1 0 0,1-1 0 0 0,-1 1 0 0 0,1 0 0 0 0,0 0 0 0 0,0-1 0 0 0,0 1-19 0 0,0 29 212 0 0,0 3-39 0 0,0 25 77 0 0,0-57-239 0 0,0-1-1 0 0,0 1 1 0 0,0 0 0 0 0,0-1 0 0 0,0 1 0 0 0,1 0 0 0 0,-1-1 0 0 0,1 1 0 0 0,-1 0 0 0 0,1-1 0 0 0,0 1 0 0 0,0-1-1 0 0,-1 1 1 0 0,1-1 0 0 0,1 1-11 0 0,3 6 53 0 0,4 12 92 0 0,-8-16-112 0 0,1 1 1 0 0,-1-1-1 0 0,1-1 1 0 0,0 1-1 0 0,0 0 1 0 0,0 0-1 0 0,1-1 1 0 0,-1 1-1 0 0,1-1 1 0 0,0 0 0 0 0,0 0-1 0 0,0 0 1 0 0,0 0-1 0 0,1 0 1 0 0,1 0-34 0 0,6 3 116 0 0,7 4 89 0 0,-15-7-59 0 0,1-2-64 0 0,5-2-18 0 0,-7 1-13 0 0,12 0 104 0 0,21-1 208 0 0,-19-4-219 0 0,-2-5-38 0 0,-11 8-76 0 0,-1 0 1 0 0,1 0 0 0 0,0 0-1 0 0,0 0 1 0 0,0 0 0 0 0,1 1-31 0 0,-2 0 21 0 0,0 0 1 0 0,0 0-1 0 0,0 0 1 0 0,0 0-1 0 0,-1 0 1 0 0,1 0-1 0 0,0-1 1 0 0,-1 1-1 0 0,1 0 1 0 0,-1-1 0 0 0,1 1-1 0 0,-1-1 1 0 0,1 0-22 0 0,2-9 113 0 0,2 1 5 0 0,2-1-41 0 0,-6 9-73 0 0,-1 0 1 0 0,1 1-1 0 0,-1-1 1 0 0,0 0-1 0 0,1 0 1 0 0,-1 0-1 0 0,0-1 1 0 0,0 1 0 0 0,0 0-1 0 0,-1 0 1 0 0,1 0-1 0 0,-1-1 1 0 0,1 1-1 0 0,-1-1-4 0 0,4-10 25 0 0,2 0-14 0 0,-5 12-10 0 0,0-1 1 0 0,-1 1-1 0 0,1 0 0 0 0,0-1 1 0 0,-1 1-1 0 0,1-1 1 0 0,-1 1-1 0 0,1-1 0 0 0,-1 0 1 0 0,0 1-1 0 0,1-1 1 0 0,-1 1-1 0 0,0-1-1 0 0,0-54 204 0 0,0 17-121 0 0,0 38-83 0 0,0-1 0 0 0,-1 0 0 0 0,1 1 0 0 0,0-1 0 0 0,-1 1 0 0 0,1-1 0 0 0,-1 0 0 0 0,1 1 0 0 0,-1-1 0 0 0,1 1 0 0 0,-1-1 0 0 0,0 1 0 0 0,0 0 0 0 0,0-1 0 0 0,0 1 0 0 0,0-1 0 0 0,-5-6 0 0 0,-10-18 0 0 0,12 19-2 0 0,0 2 5 0 0,-19-17-24 0 0,12 12-41 0 0,9 9 51 0 0,1 0 0 0 0,0 1 0 0 0,0-1 0 0 0,-1 1 0 0 0,1-1 0 0 0,-1 1 0 0 0,1-1 0 0 0,0 1 0 0 0,-1-1 0 0 0,1 1 1 0 0,-1 0-1 0 0,1 0 0 0 0,-2 0 11 0 0,2 0-7 0 0,1 0 1 0 0,-1 0 0 0 0,0 0-1 0 0,1 0 1 0 0,-1 0-1 0 0,0 0 1 0 0,1 0 0 0 0,-1 0-1 0 0,0-1 1 0 0,1 1 0 0 0,-1 0-1 0 0,0 0 1 0 0,1-1 0 0 0,-1 1-1 0 0,0 0 1 0 0,1-1 0 0 0,-1 1-1 0 0,1-1 1 0 0,-1 1 0 0 0,1 0-1 0 0,-1-1 1 0 0,1 1-1 0 0,-1-1 1 0 0,1 0 0 0 0,0 1-1 0 0,-1-1 7 0 0,-4-4-156 0 0,1 3 35 0 0,-3 1-36 0 0,1 1-43 0 0,-3 0-3 0 0,3 0-15 0 0,3 1 85 0 0,1-1-34 0 0,1 1-40 0 0,0 0-44 0 0,0 0-18 0 0,0 0-43 0 0,0 1-37 0 0,1-1-34 0 0,-1 2-464 0 0,-1-1-76 0 0,-2 0-636 0 0,-5-1-876 0 0</inkml:trace>
  <inkml:trace contextRef="#ctx0" brushRef="#br0" timeOffset="1538.94">1578 237 5840 0 0,'0'0'132'0'0,"0"0"17"0"0,0 0 11 0 0,0 0-48 0 0,0 0 1 0 0,0 0 50 0 0,0 0 148 0 0,0 0 271 0 0,0 0 24 0 0,0 0-16 0 0,0 0-72 0 0,0 0-34 0 0,0 0-4 0 0,-2 0-8 0 0,-3 0-327 0 0,-2 0 193 0 0,-2 1 258 0 0,5 1-330 0 0,1 1-68 0 0,2 0-120 0 0,1 1-54 0 0,0-2 73 0 0,-3 1 1 0 0,-10 8 19 0 0,12-11-109 0 0,0 0 0 0 0,0 1 0 0 0,0-1 0 0 0,0 1 0 0 0,1-1 0 0 0,-1 1 0 0 0,0-1 0 0 0,0 1 0 0 0,0-1 0 0 0,0 1 0 0 0,1 0 0 0 0,-1 0 0 0 0,0-1 0 0 0,1 1 0 0 0,-1 0 0 0 0,1 0 0 0 0,-1 0 0 0 0,1 0 0 0 0,-1 0-8 0 0,0 13 46 0 0,1-7-49 0 0,0-5 2 0 0,0-1 1 0 0,0 1 0 0 0,0-1 0 0 0,-1 1-1 0 0,1 0 1 0 0,0-1 0 0 0,-1 1 0 0 0,1-1 0 0 0,-1 1-1 0 0,0-1 1 0 0,0 1 0 0 0,1-1 0 0 0,-2 2 0 0 0,1-2 3 0 0,0 1 0 0 0,0-1 0 0 0,0 1 0 0 0,0 0 0 0 0,0 0 0 0 0,1 0 0 0 0,-1 0 0 0 0,1-1 1 0 0,-1 1-1 0 0,1 0 0 0 0,0 0 0 0 0,0 0 0 0 0,0 2-3 0 0,0 5 48 0 0,0 2 45 0 0,0 29 318 0 0,0-27-288 0 0,-1 2 47 0 0,1 0-65 0 0,3 3-32 0 0,3-3-14 0 0,-5-11-47 0 0,1-1 0 0 0,-1 0 0 0 0,0 0 0 0 0,-1 1 0 0 0,1-1 0 0 0,0 1 0 0 0,-1-1 1 0 0,0 2-13 0 0,0-2 5 0 0,1-1 1 0 0,-1 1 0 0 0,1 0 0 0 0,-1-1 0 0 0,1 1-1 0 0,0-1 1 0 0,0 1 0 0 0,0-1 0 0 0,0 1 0 0 0,0-1-1 0 0,1 0 1 0 0,-1 1 0 0 0,1-1 0 0 0,0 0 0 0 0,-1 0-1 0 0,1 0 1 0 0,0 0 0 0 0,0-1 0 0 0,0 1 0 0 0,2 1-6 0 0,27 15 73 0 0,-10-8 13 0 0,-6-3 31 0 0,-7-2-73 0 0,-7-4-34 0 0,1 0-1 0 0,-1 0 1 0 0,0 0-1 0 0,1 0 1 0 0,0-1-1 0 0,-1 1 1 0 0,1 0-1 0 0,-1-1 0 0 0,1 0 1 0 0,0 1-1 0 0,-1-1 1 0 0,1 0-1 0 0,0 0 1 0 0,-1 0-1 0 0,2 0-9 0 0,25 0 76 0 0,20 0 99 0 0,-46 0-174 0 0,0 0-1 0 0,-1 0 1 0 0,1 0 0 0 0,0-1 0 0 0,-1 1-1 0 0,1 0 1 0 0,0-1 0 0 0,-1 0 0 0 0,1 1-1 0 0,-1-1 1 0 0,1 0 0 0 0,-1 0 0 0 0,0 0-1 0 0,1 0 0 0 0,6-4 1 0 0,1 1-26 0 0,10-5 47 0 0,-8 4-84 0 0,-6 3-8 0 0,0 0-34 0 0,0-1-42 0 0,0 1-48 0 0,0 0-54 0 0,0-1-61 0 0,0 1-67 0 0,0-1-74 0 0,-4 3 126 0 0,1-1-47 0 0,0-1-41 0 0,-1 1-36 0 0,1 0-130 0 0,0-1-35 0 0,4-4-1351 0 0</inkml:trace>
  <inkml:trace contextRef="#ctx0" brushRef="#br0" timeOffset="1902.07">1973 473 5728 0 0,'0'0'132'0'0,"2"0"17"0"0,12 0 10 0 0,1-2-26 0 0,-7-3-104 0 0,-6 4-29 0 0,-1 0 0 0 0,1 0-1 0 0,-1 0 1 0 0,1 0 0 0 0,-1 1 0 0 0,1-1 0 0 0,-1 1 0 0 0,1-1 0 0 0,-1 1-1 0 0,1-1 1 0 0,0 1 0 0 0,-1 0 0 0 0,1 0 0 0 0,0 0 0 0 0,4 0 19 0 0,1 0 34 0 0,-1 0 35 0 0,0-1 37 0 0,-2-1 39 0 0,1-9 325 0 0,-1 8-229 0 0,3 0-33 0 0,7-4 157 0 0,-10 5-233 0 0,7-3 209 0 0,-3 1-69 0 0,-7 4-263 0 0,0-1 1 0 0,0 1 0 0 0,0-1-1 0 0,-1 1 1 0 0,1-1 0 0 0,0 0 0 0 0,-1 1-1 0 0,1-1 1 0 0,0 0 0 0 0,-1 0-1 0 0,1 1 1 0 0,-1-1 0 0 0,1-1-29 0 0,1-3 136 0 0,-1 5-102 0 0,-1-1-1 0 0,0 0 1 0 0,0 1 0 0 0,1-1-1 0 0,-1 1 1 0 0,0-1 0 0 0,1 0-1 0 0,-1 1 1 0 0,1-1 0 0 0,-1 1-1 0 0,1-1 1 0 0,-1 1 0 0 0,1-1-1 0 0,-1 1 1 0 0,1 0 0 0 0,-1-1-1 0 0,1 1 1 0 0,0-1 0 0 0,-1 1-1 0 0,1 0 1 0 0,-1 0 0 0 0,1-1-34 0 0,4-1 125 0 0,5-4 154 0 0,-8 4-159 0 0,0-1-1 0 0,1 1 1 0 0,-1 0 0 0 0,0-1 0 0 0,0 1 0 0 0,0-1 0 0 0,1-2-120 0 0,0-2 193 0 0,-2 0-82 0 0,-1 5-36 0 0,3-1-6 0 0,7-11 7 0 0,-7-1 9 0 0,-3-2 12 0 0,0 10-54 0 0,0 5-26 0 0,0-1 11 0 0,-3-3 42 0 0,-7-4-6 0 0,4 6 9 0 0,1 4-44 0 0,0-1-14 0 0,0-6-2 0 0,5 7-11 0 0,0-1-1 0 0,0 1 1 0 0,-1-1-1 0 0,1 1 1 0 0,0 0 0 0 0,0-1-1 0 0,-1 1 1 0 0,1-1-1 0 0,0 1 1 0 0,-1 0 0 0 0,1-1-1 0 0,-1 1 1 0 0,1 0-1 0 0,-1 0 1 0 0,1-1 0 0 0,0 1-1 0 0,-1 0 1 0 0,1 0-1 0 0,-1 0 1 0 0,1-1-1 0 0,-1 1 1 0 0,1 0 0 0 0,-1 0-1 0 0,1 0 1 0 0,-1 0-1 0 0,1 0 1 0 0,-1 0 0 0 0,1 0-1 0 0,-1 0 1 0 0,1 0-1 0 0,-1 0 1 0 0,0 1-2 0 0,-7-2 18 0 0,-21 1 174 0 0,22 3-135 0 0,1 8 39 0 0,-3-5-25 0 0,-3-2-47 0 0,10-3-24 0 0,0 0 0 0 0,-1 0 0 0 0,1 0 0 0 0,-1 0 0 0 0,1 0 0 0 0,0 1 0 0 0,0-1 1 0 0,-1 1-1 0 0,-2 11-15 0 0,-21 18-58 0 0,21-17 73 0 0,1-12 0 0 0,-3 3 0 0 0,2 22 0 0 0,0-12 0 0 0,3-8 0 0 0,0-1 0 0 0,1 1 0 0 0,0-1 0 0 0,0 1 0 0 0,0 0 0 0 0,1 1 0 0 0,0 55 64 0 0,0-61-65 0 0,0-1 0 0 0,0 1 0 0 0,0 0 1 0 0,1-1-1 0 0,-1 1 0 0 0,0 0 0 0 0,1-1 1 0 0,0 1-1 0 0,-1-1 0 0 0,1 1 0 0 0,0-1 1 0 0,0 1-1 0 0,0-1 0 0 0,0 0 0 0 0,0 1 1 0 0,0-1-1 0 0,0 0 0 0 0,1 1 1 0 0,-2-2-2 0 0,1 1-1 0 0,-1-1 1 0 0,0 1-1 0 0,1-1 1 0 0,-1 1-1 0 0,0-1 1 0 0,1 1-1 0 0,-1-1 1 0 0,0 1-1 0 0,1-1 0 0 0,-1 1 1 0 0,0 0-1 0 0,0-1 1 0 0,0 1-1 0 0,0-1 1 0 0,0 1-1 0 0,0 0 1 0 0,0-1-1 0 0,0 1 1 0 0,0 0-1 0 0,0-1 3 0 0,1 6-13 0 0,0-5 12 0 0,-1 0 1 0 0,1 0 0 0 0,0 0 0 0 0,-1 0 0 0 0,1 0 0 0 0,0-1-1 0 0,0 1 1 0 0,0 0 0 0 0,0 0 0 0 0,0-1 0 0 0,0 1-1 0 0,0-1 1 0 0,0 1 0 0 0,0-1 0 0 0,0 1 0 0 0,0-1 0 0 0,10 7 16 0 0,-5 3 48 0 0,1-5-17 0 0,10 4-27 0 0,-13-7-20 0 0,0 0-16 0 0,6 0 64 0 0,-4-2-98 0 0,-2 0-46 0 0,-1 0-70 0 0,1 0-85 0 0,0-1-101 0 0,0 1-113 0 0,-2 0 185 0 0,0 0-35 0 0,0 0-37 0 0,0 0-38 0 0,-1 0-41 0 0,1 0-43 0 0,9 0-1104 0 0,7 0-902 0 0</inkml:trace>
  <inkml:trace contextRef="#ctx0" brushRef="#br0" timeOffset="2487.77">2620 363 5840 0 0,'0'0'132'0'0,"0"0"17"0"0,0 0 11 0 0,-3 0-21 0 0,-10-3-111 0 0,-8-6 6 0 0,7 4 53 0 0,-2 5 138 0 0,6 1-125 0 0,8-1 79 0 0,-1 0 21 0 0,-3 0-111 0 0,-10 2 175 0 0,16-2-255 0 0,-1 0 0 0 0,1 1 0 0 0,-1-1-1 0 0,1 0 1 0 0,-1 1 0 0 0,1-1 0 0 0,-1 1-1 0 0,1-1 1 0 0,0 1 0 0 0,-1-1 0 0 0,1 1-1 0 0,0-1 1 0 0,-1 1 0 0 0,1-1-1 0 0,0 1 1 0 0,0-1 0 0 0,0 1 0 0 0,-1-1-1 0 0,1 1 1 0 0,0 0 0 0 0,0-1 0 0 0,0 1-1 0 0,0-1 1 0 0,0 1 0 0 0,0 0 0 0 0,0-1-1 0 0,0 1-8 0 0,0-1 8 0 0,0 1-1 0 0,1-1 0 0 0,-1 1 0 0 0,0-1 0 0 0,0 1 0 0 0,0-1 0 0 0,0 1 0 0 0,0-1 0 0 0,0 1 1 0 0,0-1-1 0 0,-1 1 0 0 0,1-1 0 0 0,0 1 0 0 0,0-1 0 0 0,0 1 0 0 0,0-1 0 0 0,-1 1 1 0 0,1-1-1 0 0,0 1 0 0 0,0-1 0 0 0,-1 0 0 0 0,1 1 0 0 0,0-1 0 0 0,-1 1 0 0 0,1-1 0 0 0,0 0 1 0 0,-1 1-1 0 0,1-1 0 0 0,-1 0 0 0 0,1 0 0 0 0,-1 1 0 0 0,1-1-7 0 0,-7 4 110 0 0,-9 25 251 0 0,11 3 38 0 0,1-24-307 0 0,-2 2 59 0 0,0 6 64 0 0,4-8-155 0 0,-2 3 60 0 0,1 1 43 0 0,0 3 43 0 0,2 2 44 0 0,1-13-214 0 0,0 0 0 0 0,-1 0 0 0 0,0 0-1 0 0,0 0 1 0 0,0 0 0 0 0,0 0 0 0 0,0-1 0 0 0,-1 1 0 0 0,0 0 0 0 0,-1 2-36 0 0,2-4 28 0 0,1 0 1 0 0,-1 1 0 0 0,1-1-1 0 0,-1 0 1 0 0,1 1 0 0 0,0-1-1 0 0,0 0 1 0 0,0 1-1 0 0,0 1-28 0 0,0 0 59 0 0,3 1 79 0 0,7 9 0 0 0,-7-2-18 0 0,-3-9 10 0 0,0-3 12 0 0,6 0 11 0 0,0 2-56 0 0,-2-1-43 0 0,9 9 72 0 0,-13-10-123 0 0,0 0-1 0 0,0 0 1 0 0,0 1-1 0 0,0-1 0 0 0,0 0 1 0 0,0 0-1 0 0,0 0 1 0 0,1 0-1 0 0,-1 0 0 0 0,0 0 1 0 0,0 0-1 0 0,0 0 1 0 0,0 0-1 0 0,0 1 0 0 0,0-1 1 0 0,0 0-1 0 0,0 0 1 0 0,0 0-1 0 0,1 0 0 0 0,-1 0 1 0 0,0 0-1 0 0,0 0 1 0 0,0 0-1 0 0,0 0 1 0 0,0 0-1 0 0,0 0 0 0 0,0 0 1 0 0,1 0-1 0 0,-1 0 1 0 0,0 0-1 0 0,0 0 0 0 0,0 0 1 0 0,0 0-1 0 0,0 0 1 0 0,0 0-1 0 0,1 0 0 0 0,-1 0 1 0 0,0 0-1 0 0,0 0 1 0 0,0 0-1 0 0,0 0 0 0 0,0 0 1 0 0,0 0-1 0 0,0-1 1 0 0,0 1-1 0 0,1 0 1 0 0,-1 0-1 0 0,0 0 0 0 0,0 0 1 0 0,0 0-1 0 0,0 0 1 0 0,0 0-1 0 0,0 0 0 0 0,0 0 1 0 0,0-1-1 0 0,0 1 1 0 0,0 0-3 0 0,14-10 145 0 0,-1 7-18 0 0,-8 0-14 0 0,16-10-51 0 0,-18 11-55 0 0,0 1 1 0 0,0-1 0 0 0,0 0 0 0 0,0 0 0 0 0,0 0 0 0 0,0 0 0 0 0,0-1-1 0 0,-1 1 1 0 0,1-1 0 0 0,-1 0 0 0 0,0 1 0 0 0,2-3-8 0 0,0-6 10 0 0,-3 9-10 0 0,0 0 0 0 0,1-1 0 0 0,-1 1 0 0 0,0 0 0 0 0,0 0 0 0 0,1 0 0 0 0,0 0 1 0 0,-1 0-1 0 0,1 0 0 0 0,6-5-1 0 0,-5 4-3 0 0,1 0 1 0 0,-1-1-1 0 0,0 1 0 0 0,0-1 1 0 0,-1 1-1 0 0,1-1 4 0 0,29-60-503 0 0,-29 50 368 0 0,-3-8 9 0 0,-1 14 65 0 0,2-11-99 0 0,-1 2 61 0 0,1-7 35 0 0,0 15 59 0 0,-2 1 0 0 0,1-1 0 0 0,-1 0 0 0 0,0 1 0 0 0,-1-2 5 0 0,-3-7-21 0 0,3 11 14 0 0,0-1 1 0 0,1 1-1 0 0,-1-1 1 0 0,1 0-1 0 0,1 0 1 0 0,-1 1 6 0 0,1-1 11 0 0,-1 0 1 0 0,1 0-1 0 0,-2 1 0 0 0,1-1 1 0 0,-1 0-1 0 0,0 1-11 0 0,-3-11 54 0 0,0-11 48 0 0,-1 12-48 0 0,1 1-57 0 0,3-4-56 0 0,3 7 7 0 0,-1-10-56 0 0,-4 8-20 0 0,-1 6 53 0 0,0-2 17 0 0,2-3 39 0 0,0-3 19 0 0,-7 3-16 0 0,7 10-62 0 0,3 3-2 0 0,3 3 24 0 0,-2-2 56 0 0,0 0-1 0 0,1 0 1 0 0,-1 1-1 0 0,0-1 0 0 0,0 0 1 0 0,-1 1-1 0 0,1-1 1 0 0,0 1-1 0 0,0-1 0 0 0,-1 1 1 0 0,1-1-1 0 0,0 1 1 0 0,-1 0-1 0 0,0-1 0 0 0,1 1 1 0 0,-1-1-1 0 0,0 1 1 0 0,0 1 0 0 0,0-2 3 0 0,0 1 0 0 0,0 0 1 0 0,1-1-1 0 0,-1 1 1 0 0,0-1-1 0 0,1 1 0 0 0,-1 0 1 0 0,1-1-1 0 0,0 1 1 0 0,-1-1-1 0 0,1 1 0 0 0,0-1 1 0 0,1 1-4 0 0,-1 0 11 0 0,0 0 1 0 0,0-1-1 0 0,-1 1 0 0 0,1 0 1 0 0,0 0-1 0 0,0-1 0 0 0,-1 1 1 0 0,1 0-1 0 0,-1 0 1 0 0,0 0-1 0 0,1 0 0 0 0,-1 0 1 0 0,0 2-12 0 0,0-1 25 0 0,0-1 1 0 0,0 1-1 0 0,0 0 1 0 0,1 0 0 0 0,-1 0-1 0 0,1 0 1 0 0,0-1-1 0 0,0 2-25 0 0,11 17 180 0 0,-10-18-152 0 0,0 1 0 0 0,-1-1 0 0 0,1 1 0 0 0,-1-1 0 0 0,1 1 0 0 0,0 3-28 0 0,-1-2 29 0 0,0 1 1 0 0,0 0 0 0 0,-1 0-1 0 0,0 3-29 0 0,1-1 21 0 0,0-1 0 0 0,0 0 0 0 0,0 0 0 0 0,1 0 0 0 0,0-1 0 0 0,0 1 0 0 0,1 0 0 0 0,0 1-21 0 0,10 28 109 0 0,-10-9 2 0 0,-3-12-39 0 0,-1-7-26 0 0,1-1 0 0 0,0 1 0 0 0,1 0 0 0 0,0 0 0 0 0,1 1-46 0 0,2 7 76 0 0,-2-9-38 0 0,0-1 0 0 0,0 1 0 0 0,-1 0 0 0 0,0-1 0 0 0,-1 1 0 0 0,1 0-38 0 0,-1 8 72 0 0,0 30 222 0 0,0-29-198 0 0,1-2 49 0 0,6-2-25 0 0,-4-6-43 0 0,0 1 48 0 0,-2-1-1 0 0,0 2 41 0 0,-1 5-82 0 0,0 3-87 0 0,0-16-57 0 0,0 0-64 0 0,1 1-73 0 0,-1 0 56 0 0,1-1-32 0 0,0 1-36 0 0,0 0-33 0 0,1 1-334 0 0,0 0 78 0 0,0-1-46 0 0,1 0-645 0 0,-1-3-509 0 0,-2-6-967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02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350 348 5384 0 0,'0'0'116'0'0,"-3"0"17"0"0,-9 0 26 0 0,-1 0-70 0 0,-3 0-46 0 0,-22 0-11 0 0,25 0 12 0 0,11 0-3 0 0,1 0 0 0 0,-1 0-1 0 0,0 0 1 0 0,0 1 0 0 0,1-1 0 0 0,-1 1 0 0 0,0-1 0 0 0,0 1-1 0 0,1 0 1 0 0,-1 0 0 0 0,1-1 0 0 0,-1 1 0 0 0,1 0-41 0 0,-10 5 290 0 0,-2-4 81 0 0,-1 1-10 0 0,4 3-101 0 0,2-1-91 0 0,-12 3 270 0 0,-2 3 31 0 0,1 4-76 0 0,12-8-250 0 0,-5 1 124 0 0,-1 1-6 0 0,6-2-125 0 0,1 1-22 0 0,5-5-61 0 0,-1 0 0 0 0,1 0 0 0 0,0 0 0 0 0,0 1 1 0 0,1 0-1 0 0,-1 0-54 0 0,-2 6 140 0 0,4-7-110 0 0,0-1-1 0 0,0 0 1 0 0,0 0-1 0 0,0 0 0 0 0,-1 1 1 0 0,1-1-1 0 0,-1-1 1 0 0,0 1-1 0 0,1 0-29 0 0,-1 0 22 0 0,0 1-1 0 0,0-1 1 0 0,1 0 0 0 0,-1 1 0 0 0,1-1-1 0 0,0 0 1 0 0,0 1 0 0 0,0 0-1 0 0,0-1 1 0 0,0 1 0 0 0,0 0 0 0 0,1-1-1 0 0,-1 1 1 0 0,1 1-22 0 0,-1 8 133 0 0,1 0 0 0 0,1 11-133 0 0,0 2 169 0 0,-1-24-159 0 0,0 1 1 0 0,0 0-1 0 0,0-1 0 0 0,1 1 1 0 0,-1 0-1 0 0,1-1 1 0 0,-1 1-1 0 0,1-1 1 0 0,0 1-1 0 0,-1-1 1 0 0,1 1-1 0 0,0-1 1 0 0,0 1-1 0 0,0-1-10 0 0,4 7 50 0 0,-2-1 6 0 0,-2-4-36 0 0,1 0 0 0 0,-1 0 0 0 0,0-1 0 0 0,1 1 0 0 0,-1 0 0 0 0,1-1 0 0 0,0 1 0 0 0,0-1 0 0 0,0 0 0 0 0,0 0 0 0 0,0 0 0 0 0,1 0 0 0 0,-1 0 0 0 0,1 0 0 0 0,0 0-20 0 0,7 3 80 0 0,-7-4-63 0 0,-1 0 0 0 0,0 0 0 0 0,1 0 0 0 0,-1 0-1 0 0,0 1 1 0 0,0-1 0 0 0,0 1 0 0 0,0 0 0 0 0,0-1-17 0 0,0 1 14 0 0,0 0 1 0 0,0 0-1 0 0,0-1 0 0 0,1 1 1 0 0,-1-1-1 0 0,0 0 1 0 0,1 0-1 0 0,-1 0 1 0 0,1 0-1 0 0,0 0 1 0 0,-1 0-1 0 0,1-1 1 0 0,0 1-1 0 0,1-1-14 0 0,7 1 82 0 0,1-1 0 0 0,-1 0 0 0 0,2-1-82 0 0,15 0 224 0 0,-25 1-196 0 0,1 0 1 0 0,-1-1 0 0 0,1 1-1 0 0,-1-1 1 0 0,0 0 0 0 0,1 0-1 0 0,-1 0 1 0 0,1-1-29 0 0,12-4 121 0 0,-3 3-39 0 0,-11 3-64 0 0,1-1 1 0 0,-1 1-1 0 0,0-1 0 0 0,1 0 0 0 0,-1 0 1 0 0,0 0-1 0 0,0 0 0 0 0,0 0 0 0 0,0 0 1 0 0,0 0-1 0 0,0 0 0 0 0,0-1 0 0 0,0 1 1 0 0,0-1-19 0 0,16-15 195 0 0,7-6-2 0 0,-22 20-170 0 0,0-1 0 0 0,-1 1 0 0 0,1-1 0 0 0,-1 1 1 0 0,2-3-24 0 0,17-42 197 0 0,-19 45-187 0 0,0-1 0 0 0,0 1 0 0 0,-1-1 0 0 0,1 0 1 0 0,-1 0-1 0 0,0 0 0 0 0,0 0 0 0 0,-1 1 0 0 0,1-1 0 0 0,-1-3-10 0 0,-3-10 52 0 0,3 15-48 0 0,-1 0-1 0 0,0 1 1 0 0,-1-1-1 0 0,1 0 1 0 0,0 1-1 0 0,0-1 1 0 0,-1 1-1 0 0,0-1-3 0 0,0 0 4 0 0,1 1 0 0 0,-1-1 0 0 0,1 1 0 0 0,0-1 0 0 0,-1 0 0 0 0,1 1-1 0 0,0-1 1 0 0,0 0 0 0 0,0 0 0 0 0,0 0 0 0 0,0 0-4 0 0,-2-11 9 0 0,3 11-7 0 0,0-1 1 0 0,-1 1-1 0 0,0 0 1 0 0,1-1-1 0 0,-1 1 0 0 0,0 0 1 0 0,0 0-1 0 0,0 0 1 0 0,0 0-1 0 0,-1 0 0 0 0,1 0 1 0 0,-1 0-1 0 0,1 0 1 0 0,-1 0-3 0 0,0 0-16 0 0,0 0 0 0 0,0 0 0 0 0,1-1 0 0 0,-1 1 0 0 0,1-1 0 0 0,-1 1-1 0 0,1-1 1 0 0,0 1 0 0 0,0-1 0 0 0,0 0 0 0 0,0 0 0 0 0,0 0 16 0 0,0-1-40 0 0,0-1 0 0 0,-1 1 1 0 0,1 0-1 0 0,-1 0 0 0 0,0 0 0 0 0,-2-3 40 0 0,-9-14-158 0 0,5 7 12 0 0,2 4 3 0 0,0-1-47 0 0,-1 0-58 0 0,-1-1-70 0 0,-8-15-239 0 0,1 9-3 0 0</inkml:trace>
  <inkml:trace contextRef="#ctx0" brushRef="#br0" timeOffset="369.59">981 111 7848 0 0,'0'-3'232'0'0,"0"-5"-66"0"0,0-13-68 0 0,0 12-72 0 0,0 1 47 0 0,0-4 183 0 0,0 5-32 0 0,0-9 781 0 0,0 12-794 0 0,0 0-61 0 0,0 4-142 0 0,0 0-1 0 0,0 0 0 0 0,0 0 1 0 0,0 0-1 0 0,0-1 1 0 0,0 1-1 0 0,0 0 1 0 0,0 0-1 0 0,0 0 1 0 0,0 0-1 0 0,0 0 1 0 0,0 0-1 0 0,0 0 1 0 0,0 0-1 0 0,0 0 1 0 0,0 0-1 0 0,0-1 1 0 0,0 1-1 0 0,0 0 1 0 0,0 0-1 0 0,0 0 1 0 0,0 0-1 0 0,0 0 1 0 0,0 0-1 0 0,0 0 1 0 0,0 0-1 0 0,0 0 1 0 0,0 0-1 0 0,0 0 1 0 0,-1 0-1 0 0,1-1 1 0 0,0 1-1 0 0,0 0 1 0 0,0 0-1 0 0,0 0 0 0 0,0 0 1 0 0,0 0-1 0 0,0 0 1 0 0,0 0-1 0 0,0 0 1 0 0,0 0-1 0 0,0 0 1 0 0,0 0-1 0 0,-1 0 1 0 0,1 0-1 0 0,0 0 1 0 0,0 0-1 0 0,0 0 1 0 0,0 0-1 0 0,0 0 1 0 0,0 0-1 0 0,0 0 1 0 0,0 0-1 0 0,0 0 1 0 0,0 0-1 0 0,-1 0 1 0 0,1 0-8 0 0,-3 0 139 0 0,1 1-80 0 0,0-1 0 0 0,0 0 0 0 0,1 0 0 0 0,-1 0 0 0 0,0 0 0 0 0,0-1 0 0 0,0 1 0 0 0,0 0 0 0 0,1-1 0 0 0,-1 1 0 0 0,-1-1-59 0 0,-1-6 248 0 0,0 2-37 0 0,-6 4-52 0 0,4 1-116 0 0,1 0 64 0 0,-8 0 204 0 0,9 0-245 0 0,0 0-35 0 0,-12 2 11 0 0,-15 14 12 0 0,24-13-50 0 0,3-1 2 0 0,1-1 0 0 0,-1 1 0 0 0,1 0 0 0 0,-1 0 0 0 0,1 0 0 0 0,0 0 0 0 0,0 0 0 0 0,0 1 0 0 0,0 0 0 0 0,-2 2-6 0 0,0 8 16 0 0,-6-8 61 0 0,6 8 4 0 0,-8 3-10 0 0,12-14-59 0 0,-1-1-1 0 0,0 1 0 0 0,1 0 0 0 0,0-1 1 0 0,-1 1-1 0 0,1 0 0 0 0,0 0 0 0 0,-1 1-11 0 0,-1 14 123 0 0,4-7-66 0 0,-1 10 57 0 0,-4-2 17 0 0,3-13-104 0 0,-2 2 13 0 0,1-1-1 0 0,0 2 0 0 0,0-1 0 0 0,1 0 0 0 0,0 0 0 0 0,0 6-39 0 0,1 82 314 0 0,1-90-288 0 0,-1 1 0 0 0,1-1 0 0 0,0 1 0 0 0,0-1 0 0 0,1 0 0 0 0,0 2-26 0 0,0-2 26 0 0,0 1 0 0 0,-1-1 0 0 0,0 0 0 0 0,0 1 0 0 0,0-1 0 0 0,-1 3-26 0 0,0 10 64 0 0,0 25 138 0 0,3-28-140 0 0,-1-8-5 0 0,2 0 0 0 0,-1 0 1 0 0,1 0-1 0 0,1 2-57 0 0,3 1 59 0 0,-4-3 2 0 0,-5 3-55 0 0,1-6 7 0 0,0 20 61 0 0,0-19-4 0 0,0-5-1 0 0,0 5 16 0 0,0 17-15 0 0,0-17-1 0 0,0-5-6 0 0,-3 0-114 0 0,1 0 130 0 0,0 0-97 0 0,0 1-87 0 0,-1 0-78 0 0,2 0-2 0 0,-1-1-35 0 0,-2 2-314 0 0,1 0-101 0 0,0-1-70 0 0,-1 1-1276 0 0,2-4 115 0 0,1-6-1062 0 0</inkml:trace>
  <inkml:trace contextRef="#ctx0" brushRef="#br0" timeOffset="569.73">492 237 7632 0 0,'0'0'166'0'0,"0"0"29"0"0,0 0 14 0 0,2 0-25 0 0,24 0-114 0 0,-13 0 43 0 0,6 0 207 0 0,-4-2 60 0 0,-5-3-63 0 0,2-1 2 0 0,-6 5-174 0 0,1 0 1 0 0,-1 0-1 0 0,0 1 0 0 0,0-1 1 0 0,3 2-146 0 0,10-1 267 0 0,-11 0-173 0 0,-1 0-33 0 0,14 0 228 0 0,-1 0-89 0 0,1 0-45 0 0,28 0 129 0 0,-29 0-138 0 0,-12 0-98 0 0,-1-1 0 0 0,1 0 1 0 0,-1-1-1 0 0,6-1-48 0 0,-5 1 34 0 0,0 0-1 0 0,1 0 1 0 0,-1 1 0 0 0,8 0-34 0 0,19 2 82 0 0,2 0-24 0 0,-29-1-53 0 0,-1-1 0 0 0,1 0 0 0 0,-1 0 0 0 0,2-1-5 0 0,25-9 0 0 0,-24 10 0 0 0,1 0 0 0 0,-1 1 0 0 0,4 0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5:58.2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380 111 5328 0 0,'0'0'116'0'0,"0"0"17"0"0,0 0 12 0 0,0 0-41 0 0,0 0-2 0 0,0 0 40 0 0,0 0 125 0 0,2-3 229 0 0,9-7 16 0 0,-9 7 5 0 0,-4 3-3 0 0,1 0-490 0 0,1 0 1 0 0,-1 0-1 0 0,1 0 0 0 0,-1 0 1 0 0,1 0-1 0 0,-1 0 0 0 0,1 0 1 0 0,-1 0-1 0 0,1 0 1 0 0,-1 0-1 0 0,1-1 0 0 0,-1 1 1 0 0,1 0-1 0 0,-1 0 0 0 0,1-1 1 0 0,0 1-1 0 0,-1 0 1 0 0,1 0-1 0 0,-1-1 0 0 0,1 1 1 0 0,0 0-1 0 0,-1-1 0 0 0,1 1 1 0 0,0 0-1 0 0,-1-1 1 0 0,1 1-1 0 0,0-1 0 0 0,0 1 1 0 0,-1-1-1 0 0,1 1 1 0 0,0 0-1 0 0,0-1 0 0 0,0 1 1 0 0,0-1-1 0 0,0 1 0 0 0,-1-1 1 0 0,1 1-1 0 0,0-1 1 0 0,0 1-1 0 0,0-1 0 0 0,0 1 1 0 0,1-1-25 0 0,-1-2 490 0 0,0 0-88 0 0,-1 0-305 0 0,1 0 35 0 0,-5-7 385 0 0,2 6-331 0 0,1 1-70 0 0,-1 0-110 0 0,0 1 236 0 0,0 0-109 0 0,-1 2-70 0 0,-1 1-36 0 0,2 0 48 0 0,2-1-64 0 0,1 0-1 0 0,0 0 1 0 0,-1 0-1 0 0,1 0 1 0 0,-1 0-1 0 0,1 0 1 0 0,-1 0-1 0 0,1 0 1 0 0,-1 0-1 0 0,1 0 0 0 0,-1 0 1 0 0,1 0-1 0 0,-1-1 1 0 0,1 1-1 0 0,-1 0 1 0 0,1 0-1 0 0,-1 0 1 0 0,1-1-1 0 0,-1 1 1 0 0,1 0-1 0 0,0 0 1 0 0,-1-1-1 0 0,1 1 1 0 0,-1 0-1 0 0,1-1 0 0 0,0 1 1 0 0,-1-1-1 0 0,1 1 1 0 0,0 0-1 0 0,0-1 1 0 0,-1 1-1 0 0,1-1-10 0 0,-4-6 147 0 0,-4 2-14 0 0,-9-3-9 0 0,13 6-85 0 0,-12-2 97 0 0,0 5-50 0 0,14-1-79 0 0,-1 1 0 0 0,1-1 1 0 0,-1 0-1 0 0,1 0 0 0 0,-1 0 0 0 0,1 0 1 0 0,-1 0-1 0 0,1-1 0 0 0,0 1 0 0 0,-1-1 1 0 0,1 0-1 0 0,0 0-7 0 0,-7-4 10 0 0,8 4-9 0 0,-1 0 0 0 0,1 0 0 0 0,-1 1 0 0 0,1-1 0 0 0,-1 0 0 0 0,1 1 0 0 0,-1-1 0 0 0,0 0 0 0 0,1 1 0 0 0,-1 0 0 0 0,-1-1-1 0 0,-3 4 43 0 0,-7 7-32 0 0,-3-7 3 0 0,2 0 40 0 0,0 7-21 0 0,10-4 23 0 0,3-1-44 0 0,0 0-13 0 0,-5-1 1 0 0,5-3 0 0 0,1-1 0 0 0,-1 0 0 0 0,1 0 0 0 0,0 1 0 0 0,-1-1 0 0 0,1 0 0 0 0,-1 0 0 0 0,1 1 0 0 0,0-1 0 0 0,-1 1 0 0 0,1-1 0 0 0,0 0 0 0 0,-1 1 0 0 0,1-1 0 0 0,0 1 0 0 0,0-1 0 0 0,-1 1 0 0 0,1-1 0 0 0,0 0 0 0 0,0 1 0 0 0,0-1 0 0 0,0 1 0 0 0,0-1 0 0 0,0 1 0 0 0,0-1 0 0 0,0 1 0 0 0,0-1 0 0 0,0 1 0 0 0,0-1 0 0 0,0 1 0 0 0,0-1 0 0 0,0 1 0 0 0,1 5 0 0 0,-2-5 0 0 0,-12 24 0 0 0,12-21 0 0 0,0 1 0 0 0,0 0 0 0 0,0 0 0 0 0,1-1 0 0 0,-1 1 0 0 0,1 0 0 0 0,0 0 0 0 0,1 0 0 0 0,0 2 0 0 0,-1 3 0 0 0,3 17-5 0 0,5 2-47 0 0,-6-22 35 0 0,-1-3 15 0 0,0-1 0 0 0,0 0 0 0 0,0 1 1 0 0,-1-1-1 0 0,0 0 0 0 0,0 1 0 0 0,0-1 0 0 0,0 1 2 0 0,2 15 1 0 0,8 13-1 0 0,-4-3 0 0 0,4-8 0 0 0,-5 5 0 0 0,6-5 0 0 0,-6 6 0 0 0,1-12 8 0 0,-5-12 7 0 0,0 1 1 0 0,1-1 0 0 0,-1 0 0 0 0,-1 1 0 0 0,1-1 0 0 0,0 0-1 0 0,-1 1 1 0 0,0 1-16 0 0,0-3 13 0 0,0-1-1 0 0,0 1 1 0 0,0 0-1 0 0,1-1 1 0 0,-1 1-1 0 0,0 0 1 0 0,1-1-1 0 0,-1 1 0 0 0,1-1 1 0 0,0 1-1 0 0,-1 0 1 0 0,1-1-1 0 0,0 1 1 0 0,0-1-13 0 0,5 12 75 0 0,-3 0-21 0 0,-3 11 90 0 0,0-19-97 0 0,0 1 0 0 0,0-1-1 0 0,0 1 1 0 0,1-1 0 0 0,1 4-47 0 0,4 4 99 0 0,-5-12-84 0 0,0 1 1 0 0,-1-1-1 0 0,1 1 1 0 0,0-1-1 0 0,-1 1 1 0 0,1-1-1 0 0,-1 1 1 0 0,1 0-1 0 0,-1-1 1 0 0,0 1-1 0 0,1 0 1 0 0,-1-1-1 0 0,0 1 1 0 0,0 0-16 0 0,0 25 144 0 0,0 48 382 0 0,0-40-420 0 0,-3-30-42 0 0,-7 6-42 0 0,7-9-19 0 0,3-2-60 0 0,0 0-86 0 0,0 0-153 0 0,0 0 219 0 0,0 0-2 0 0,0 0-17 0 0,0 0-37 0 0,0 0-14 0 0,0 0-39 0 0,0 0-42 0 0,0 0-50 0 0,0 0-52 0 0,0 0-50 0 0,0 0-42 0 0,0 0-39 0 0,0 0-135 0 0,0 0-37 0 0,0 0-1398 0 0</inkml:trace>
  <inkml:trace contextRef="#ctx0" brushRef="#br0" timeOffset="300.92">1 474 6880 0 0,'0'0'157'0'0,"0"0"23"0"0,0 0 11 0 0,0 0-64 0 0,3 0-8 0 0,-3 0-147 0 0,1 0 37 0 0,1 0 64 0 0,0 0 58 0 0,3 0 181 0 0,6-1 534 0 0,-8 0-649 0 0,-1 0-71 0 0,2-6 263 0 0,0 3-33 0 0,6 2-49 0 0,5-1 92 0 0,-1-7 46 0 0,-14 9-430 0 0,1 1-1 0 0,-1 0 1 0 0,0 0 0 0 0,0-1 0 0 0,1 1 0 0 0,-1 0 0 0 0,0 0 0 0 0,0 0 0 0 0,1 0-1 0 0,-1-1 1 0 0,0 1 0 0 0,0 0 0 0 0,1 0 0 0 0,-1 0 0 0 0,0 0 0 0 0,1 0-1 0 0,-1 0 1 0 0,0 0 0 0 0,1 0 0 0 0,-1 0 0 0 0,0 0 0 0 0,1 0 0 0 0,-1 0 0 0 0,0 0-1 0 0,1 0 1 0 0,-1 0-15 0 0,6 0 96 0 0,15 1 93 0 0,-6-5-6 0 0,-7-1-92 0 0,-7 4-72 0 0,1 0 0 0 0,-1 1-1 0 0,1-1 1 0 0,-1 0 0 0 0,1 0 0 0 0,-1 1 0 0 0,1-1 0 0 0,-1 1 0 0 0,1-1-1 0 0,0 1 1 0 0,-1 0 0 0 0,1-1 0 0 0,0 1 0 0 0,0 0 0 0 0,0 0-19 0 0,8 1 55 0 0,-6-1-36 0 0,-1 1 0 0 0,1-1 0 0 0,0 0 1 0 0,-1-1-1 0 0,1 1 0 0 0,-1 0 0 0 0,1-1 0 0 0,0 0 1 0 0,1 0-20 0 0,5-4 38 0 0,-7 4-24 0 0,0-1 0 0 0,0 1 0 0 0,0 0-1 0 0,0 0 1 0 0,0 0 0 0 0,1 1-1 0 0,-1-1 1 0 0,0 1 0 0 0,0-1 0 0 0,3 1-14 0 0,47 0 72 0 0,-32 0-64 0 0,-19 1-8 0 0,1-2 0 0 0,0 1 0 0 0,0 0 0 0 0,-1 0 0 0 0,1-1 0 0 0,0 1 0 0 0,-1-1 1 0 0,1 0-1 0 0,0 0 0 0 0,-1 0 0 0 0,1 0 0 0 0,0-1 0 0 0,-1 1-1 0 0,0 0-1 0 0,0 0 1 0 0,0 0 0 0 0,1 0-1 0 0,-1 1 1 0 0,0-1 0 0 0,1 0-1 0 0,-1 1 1 0 0,1 0 0 0 0,-1 0-1 0 0,0 0 1 0 0,1 0 1 0 0,1 0 28 0 0,0 0-128 0 0,-2 0 0 0 0,0 0-33 0 0,0 0-35 0 0,0 0-34 0 0,0 0-36 0 0,0 0-36 0 0,0 0-37 0 0,0 0-36 0 0,0 0-38 0 0,0 0-39 0 0,0 0-38 0 0,0 0-39 0 0,4 0-1053 0 0,4 0-884 0 0</inkml:trace>
  <inkml:trace contextRef="#ctx0" brushRef="#br0" timeOffset="770.13">742 426 7632 0 0,'0'0'166'0'0,"0"0"29"0"0,0 0 14 0 0,0 0 49 0 0,0 0 152 0 0,0 0 66 0 0,-2 0 18 0 0,-9 0-17 0 0,9 0-80 0 0,0 0-229 0 0,0 0-37 0 0,0 0 39 0 0,0 0-82 0 0,-2 0-16 0 0,2 0 9 0 0,2 0-76 0 0,0 0 1 0 0,0 0-1 0 0,0 0 1 0 0,0 0-1 0 0,0 0 0 0 0,0 0 1 0 0,0 0-1 0 0,0 0 1 0 0,0 0-1 0 0,0 0 1 0 0,-1 0-1 0 0,1 0 1 0 0,0 0-1 0 0,0 0 1 0 0,0 0-1 0 0,0 0 1 0 0,0 0-1 0 0,0 0 1 0 0,0 0-1 0 0,0 0 1 0 0,0 0-1 0 0,0 0 1 0 0,0 0-1 0 0,-1 0 0 0 0,1 0 1 0 0,0 0-1 0 0,0 0 1 0 0,0 0-1 0 0,0 1 1 0 0,0-1-1 0 0,0 0 1 0 0,0 0-1 0 0,0 0 1 0 0,0 0-1 0 0,0 0 1 0 0,0 0-1 0 0,0 0 1 0 0,0 0-1 0 0,0 0 1 0 0,0 0-1 0 0,0 0 1 0 0,0 1-1 0 0,0-1 0 0 0,0 0 1 0 0,0 0-1 0 0,0 0 1 0 0,0 0-1 0 0,0 0 1 0 0,0 0-1 0 0,0 0 1 0 0,0 0-1 0 0,0 0 1 0 0,0 0-1 0 0,0 1 1 0 0,0-1-1 0 0,0 0 1 0 0,0 0-6 0 0,1 2 52 0 0,-2 2-7 0 0,-4 0-2 0 0,-6 2 37 0 0,-5 7-11 0 0,3 0-44 0 0,9-7-11 0 0,5-3 0 0 0,-1-3-13 0 0,0 0-1 0 0,0 0 1 0 0,0 0-1 0 0,1 0 1 0 0,-1 0-1 0 0,0 0 1 0 0,0 1-1 0 0,0-1 1 0 0,0 0-1 0 0,0 0 1 0 0,0 0-1 0 0,0 0 1 0 0,0 0-1 0 0,1 1 1 0 0,-1-1-1 0 0,0 0 1 0 0,0 0-1 0 0,0 0 1 0 0,0 0-1 0 0,0 1 1 0 0,0-1-1 0 0,0 0 1 0 0,0 0-1 0 0,0 0 1 0 0,0 1-1 0 0,0-1 1 0 0,0 0-1 0 0,0 0 1 0 0,0 0-1 0 0,0 0 1 0 0,-1 1-1 0 0,1-1 1 0 0,0 0-1 0 0,0 0 1 0 0,0 0-1 0 0,0 0 0 0 0,-16 20 8 0 0,14-17-8 0 0,0-1 0 0 0,0 1 0 0 0,0 0 0 0 0,1 0 0 0 0,-1 0 0 0 0,1-1 0 0 0,0 2 0 0 0,0-1 0 0 0,0 0 0 0 0,0 0 0 0 0,1 0 0 0 0,-1 0 0 0 0,1 0 0 0 0,0 2 0 0 0,-1 11 0 0 0,1 1 0 0 0,1 5 0 0 0,0 1 0 0 0,-1-20 0 0 0,0 0 0 0 0,0 0 0 0 0,1 1 0 0 0,-1-1 0 0 0,1 0 0 0 0,0 0 0 0 0,0 0 0 0 0,0 0 0 0 0,0 0 0 0 0,2 2 0 0 0,1 6 0 0 0,17 42 10 0 0,-20-52-6 0 0,-1 1-1 0 0,1 0 0 0 0,0 0 1 0 0,-1 0-1 0 0,1-1 0 0 0,0 1 0 0 0,0 0 1 0 0,1-1-1 0 0,-1 1 0 0 0,0-1 1 0 0,0 1-1 0 0,1-1 0 0 0,-1 1 1 0 0,1-1-1 0 0,-1 0 0 0 0,1 0 0 0 0,-1 0 1 0 0,1 0-1 0 0,0 0 0 0 0,0 0 1 0 0,1 0-4 0 0,-2 0 4 0 0,0-1 0 0 0,0 1 0 0 0,0 0 0 0 0,0-1 0 0 0,-1 1 0 0 0,1 0 0 0 0,0 0 0 0 0,0 0 0 0 0,-1 0 0 0 0,1 0 0 0 0,0 0 0 0 0,-1 0 0 0 0,1 0 0 0 0,-1 0 0 0 0,0 0 0 0 0,1 0-4 0 0,5 10 32 0 0,10-5 52 0 0,8 4 33 0 0,-14-7 10 0 0,-3-3-82 0 0,10 2 39 0 0,-3-3 8 0 0,-3 0 19 0 0,-2-2 42 0 0,-1-1-40 0 0,3-1 61 0 0,4-2 46 0 0,-9 6-176 0 0,10-5 111 0 0,-11 5-102 0 0,-1-1 0 0 0,0 0 0 0 0,1 0 0 0 0,-1 0 1 0 0,0-1-1 0 0,0 0 0 0 0,0 1 0 0 0,1-3-53 0 0,7-6 136 0 0,-8 9-99 0 0,-1-1 1 0 0,1 0-1 0 0,-1-1 1 0 0,0 1-1 0 0,0-1 0 0 0,0 1 1 0 0,-1-1-1 0 0,1 0 1 0 0,-1 0-1 0 0,1 0-37 0 0,0-9 74 0 0,-3 10-57 0 0,1 1-1 0 0,-1 0 1 0 0,1-1-1 0 0,-1 1 1 0 0,1 0-1 0 0,0 0 1 0 0,0 0-1 0 0,0-1 1 0 0,1 1 0 0 0,-1 0-1 0 0,0 0 1 0 0,1 1-1 0 0,-1-1 1 0 0,1 0-17 0 0,14-18 202 0 0,-14 15-159 0 0,0 1-1 0 0,0 0 0 0 0,-1-1 1 0 0,1 1-1 0 0,-1-1 0 0 0,1-2-42 0 0,0-7 133 0 0,-1 0 0 0 0,0 0 0 0 0,-1-7-133 0 0,0 12 63 0 0,0 7-53 0 0,-1 0-1 0 0,1 1 1 0 0,0-1-1 0 0,0 0 1 0 0,-1 1-1 0 0,1-1 1 0 0,-1 1-1 0 0,1-1 1 0 0,-1 0-1 0 0,0 1 1 0 0,0-1-1 0 0,0 1 1 0 0,0 0-1 0 0,0-1-9 0 0,-4-6 30 0 0,1-2-16 0 0,3 7-13 0 0,0 1 1 0 0,0 0-1 0 0,-1 0 0 0 0,1-1 1 0 0,0 1-1 0 0,-1 0 1 0 0,1 0-1 0 0,-1 0 1 0 0,0 1-2 0 0,-15-18 51 0 0,12 13-50 0 0,-1-1 1 0 0,0 2-1 0 0,0-1 1 0 0,0 0-1 0 0,-1 1 1 0 0,-3-2-2 0 0,0 2-1 0 0,7 4-2 0 0,1 0 0 0 0,0 0 0 0 0,-1 0-1 0 0,1 0 1 0 0,0-1 0 0 0,0 1 0 0 0,0-1-1 0 0,0 1 1 0 0,0-1 3 0 0,-5-6-61 0 0,4 5 9 0 0,0-1 1 0 0,0 1-1 0 0,-1 0 1 0 0,1 0-1 0 0,-1 0 1 0 0,0 1 51 0 0,-1-1-63 0 0,-3-2-132 0 0,5-1 36 0 0,0 1 68 0 0,-1-1-87 0 0,-2-1-146 0 0,6 7 324 0 0,-5-2-592 0 0,-9 2-14 0 0</inkml:trace>
  <inkml:trace contextRef="#ctx0" brushRef="#br0" timeOffset="1485.97">1168 442 7256 0 0,'0'0'165'0'0,"0"0"22"0"0,0 0 7 0 0,0 3-23 0 0,2 21-102 0 0,0-21 11 0 0,1-2 40 0 0,0 0 24 0 0,0 1 42 0 0,3 11 428 0 0,4 0 24 0 0,-8-11-396 0 0,-1-1-46 0 0,-1 1-41 0 0,1-1-36 0 0,0 0-18 0 0,-1 1-36 0 0,0 0-23 0 0,0 0-23 0 0,0 2 20 0 0,1-2 81 0 0,1 2-22 0 0,1-1 55 0 0,7 9 445 0 0,-6-8-381 0 0,0 0-61 0 0,-2-2-102 0 0,-1 0-51 0 0,5 11 323 0 0,4 6 107 0 0,-10-17-348 0 0,0 2-40 0 0,0 0 11 0 0,1-1 52 0 0,0 0 58 0 0,2-1 95 0 0,7 12 47 0 0,-7 1-65 0 0,-1-4-57 0 0,3 1-15 0 0,0-5-55 0 0,-3-1-6 0 0,-1 1 15 0 0,0 0 39 0 0,-1 20 170 0 0,0-25-174 0 0,0-2-6 0 0,0 0-2 0 0,0 0 2 0 0,0 0 13 0 0,0 0 8 0 0,0 0 0 0 0,0 0 19 0 0,0 0 71 0 0,0 0 30 0 0,0 0 7 0 0,0 0-38 0 0,-6 0-192 0 0,2-1-39 0 0,4 1-32 0 0,-1 0-1 0 0,1-1 0 0 0,0 1 1 0 0,-1 0-1 0 0,1 0 0 0 0,-1-1 1 0 0,1 1-1 0 0,0-1 0 0 0,-1 1 0 0 0,1 0 1 0 0,0-1-1 0 0,-1 1 0 0 0,1-1 1 0 0,0 1-1 0 0,0-1 0 0 0,-1 1 1 0 0,1-1-1 0 0,0 1 0 0 0,0-1 0 0 0,0 1 1 0 0,0-1-1 0 0,0 1 0 0 0,-1-1 1 0 0,1 1-1 0 0,0-1 0 0 0,0 1 1 0 0,0-1-1 0 0,0 1 0 0 0,1-1 1 0 0,-1 1-1 0 0,0-1 0 0 0,0 0 0 0 0,-3-14 53 0 0,-2 7-20 0 0,-1-5-5 0 0,4-3 49 0 0,2-11-39 0 0,0-4 34 0 0,0 29-72 0 0,0 1 0 0 0,1-1 0 0 0,-1 0 0 0 0,0 1 0 0 0,1-1 0 0 0,-1 0 0 0 0,1 1 0 0 0,-1-1 0 0 0,1 1 0 0 0,0-1 0 0 0,0 1 0 0 0,-1-1 0 0 0,1 1 0 0 0,1-1 0 0 0,2-6 0 0 0,5-8 6 0 0,3-8-52 0 0,-1 1 2 0 0,-9 18 30 0 0,-1 5 11 0 0,-1-1 1 0 0,0 0-1 0 0,0 1 1 0 0,1-1-1 0 0,-1 1 1 0 0,0-1-1 0 0,1 0 1 0 0,-1 1 0 0 0,1-1-1 0 0,-1 1 1 0 0,1-1-1 0 0,-1 1 1 0 0,1-1-1 0 0,-1 1 1 0 0,1-1-1 0 0,-1 1 1 0 0,1 0-1 0 0,-1-1 1 0 0,1 1-1 0 0,0 0 1 0 0,-1 0-1 0 0,1-1 3 0 0,4-1-8 0 0,-1-1-12 0 0,0 1 1 0 0,-1-1-1 0 0,1 0 0 0 0,-1 0 1 0 0,0-1-1 0 0,1 1 20 0 0,3-5-22 0 0,24-24 11 0 0,-28 30 2 0 0,-1 0 1 0 0,0 0-1 0 0,1 1 0 0 0,-1-1 0 0 0,1 0 0 0 0,-1 1 0 0 0,3-1 9 0 0,20-6-157 0 0,7-4-144 0 0,-13 2 141 0 0,-6 6 132 0 0,-11 4 23 0 0,0 0-1 0 0,1-1 1 0 0,-1 1-1 0 0,0-1 1 0 0,0 0-1 0 0,1 0 1 0 0,-1 0-1 0 0,0 0 1 0 0,0 0-1 0 0,0-1 1 0 0,0 1-1 0 0,0 0 1 0 0,-1-1-1 0 0,1 0 6 0 0,1 0-4 0 0,-1 1-1 0 0,1-1 0 0 0,-1 0 1 0 0,1 1-1 0 0,-1 0 0 0 0,1-1 1 0 0,0 1-1 0 0,-1 0 0 0 0,1 0 1 0 0,0 1-1 0 0,0-1 0 0 0,0 0 1 0 0,0 1-1 0 0,0 0 1 0 0,0 0-1 0 0,0 0 0 0 0,0 0 1 0 0,2 0 4 0 0,1 1 4 0 0,-4-1-4 0 0,0-1 0 0 0,0 1 0 0 0,0 0 0 0 0,0 0 0 0 0,0-1 0 0 0,-1 1 0 0 0,1-1 0 0 0,0 1 0 0 0,0-1 0 0 0,0 0 0 0 0,-1 0 0 0 0,1 0 0 0 0,1-1 0 0 0,-1 1 0 0 0,-1 0 0 0 0,0 0 0 0 0,1 1 0 0 0,-1-1 0 0 0,1 0 0 0 0,-1 1 0 0 0,1-1 0 0 0,-1 1 0 0 0,1 0 0 0 0,0-1 0 0 0,-1 1 0 0 0,1 0 0 0 0,1 0 0 0 0,2 1 0 0 0,-3-2 0 0 0,22-12 0 0 0,-10 10-10 0 0,-9 3-44 0 0,5 0-10 0 0,-7 0 26 0 0,-3 0 96 0 0,0 0 10 0 0,0 0-4 0 0,0 0-25 0 0,0 0-107 0 0,0 0-48 0 0,0 0 78 0 0,0 0-21 0 0,0 0-27 0 0,0 0-45 0 0,0 0-23 0 0,0 0-46 0 0,0 0-52 0 0,0 0-61 0 0,0 0-64 0 0,0 0-60 0 0,0 0-52 0 0,0 0-48 0 0,0 0-158 0 0,0 0-47 0 0,0 0-192 0 0,0 0-516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03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6648 0 0,'0'0'149'0'0,"0"0"23"0"0,0 0 12 0 0,3 2 28 0 0,5 10 47 0 0,-4-5-85 0 0,-3 1 37 0 0,1-3 140 0 0,2 0-203 0 0,-1-1 0 0 0,1 1-1 0 0,-1 0 1 0 0,-1 1 0 0 0,1-1 0 0 0,1 5-148 0 0,5 10 425 0 0,4 4-17 0 0,-6-12-248 0 0,-1 0-50 0 0,-1 2 28 0 0,-7 3-35 0 0,0 1 2 0 0,7-4 39 0 0,4 7 39 0 0,1 12 10 0 0,-3-11-61 0 0,-3-5 23 0 0,-4-4-53 0 0,1 7 21 0 0,10 12 69 0 0,-6-1-8 0 0,0-14-105 0 0,-3-11-44 0 0,-1 1 0 0 0,1-1-1 0 0,-1 1 1 0 0,0 0 0 0 0,0-1 0 0 0,-1 1-35 0 0,0 1 41 0 0,1-1 1 0 0,0 0 0 0 0,1 0-1 0 0,-1 0 1 0 0,1 0 0 0 0,3 6-42 0 0,-4-8 26 0 0,3 12 103 0 0,-4-4-42 0 0,1 7 21 0 0,5 0 3 0 0,6 13 124 0 0,-3-10-103 0 0,-3-5-10 0 0,4 11 30 0 0,-10-26-128 0 0,1 0 0 0 0,0 0 0 0 0,-1 0 0 0 0,0 0 0 0 0,1 0 1 0 0,-1 0-1 0 0,0 0 0 0 0,-1 0-24 0 0,1 2 39 0 0,3 0 55 0 0,-2-4-26 0 0,0 0-36 0 0,0 1-29 0 0,1 2-42 0 0,1 2-30 0 0,-2-5 81 0 0,0 0 33 0 0,0 0 73 0 0,0-1 84 0 0,0-1 102 0 0,-1-2 122 0 0,0-4-417 0 0,-1 5-3 0 0,1 0-1 0 0,0 0 1 0 0,0 0-1 0 0,0-1 1 0 0,1 1 0 0 0,-1 0-1 0 0,0 0 1 0 0,1 0-1 0 0,0 0 1 0 0,0-1-6 0 0,3-5 9 0 0,-3 6-9 0 0,0 1 0 0 0,0 0 0 0 0,0-1 0 0 0,0 1 1 0 0,0-1-1 0 0,-1 1 0 0 0,1-1 0 0 0,-1 0 0 0 0,1 1 0 0 0,-1-1 0 0 0,0 0 0 0 0,1 1 0 0 0,-1-1 1 0 0,0 0-1 0 0,-1 0 0 0 0,1 0 0 0 0,0-1 0 0 0,0 1 0 0 0,0 0 0 0 0,0-1 0 0 0,1 1 0 0 0,-1 0 0 0 0,0-1 0 0 0,1 1 0 0 0,0 0 0 0 0,-1 0 0 0 0,1-1 0 0 0,0 1 0 0 0,0 0 0 0 0,1 0 0 0 0,-1 0 0 0 0,0 0 0 0 0,1 0 0 0 0,-1 1 0 0 0,1-1 0 0 0,-1 0 0 0 0,4-3 0 0 0,-1-1 0 0 0,0 0 0 0 0,0 0 0 0 0,-1 0 0 0 0,0 0 0 0 0,1-1 0 0 0,-2 2 0 0 0,4-9 0 0 0,4 9 0 0 0,-5-8 0 0 0,9-3 0 0 0,1 3 0 0 0,17-3 0 0 0,-31 16-3 0 0,1-1 0 0 0,-1 1 0 0 0,1-1 0 0 0,-1 1 0 0 0,1 0 0 0 0,-1-1 0 0 0,1 1 0 0 0,-1 0 0 0 0,1 0 0 0 0,-1 0 0 0 0,1 0 0 0 0,-1 1 0 0 0,1-1 0 0 0,-1 0 0 0 0,1 0 0 0 0,-1 1 0 0 0,1-1 0 0 0,0 1 3 0 0,3 10-21 0 0,8-6-22 0 0,3 8 22 0 0,-3 3-22 0 0,-8-3 33 0 0,3-10 10 0 0,-8-3 0 0 0,0 0 0 0 0,0 0 0 0 0,0 0 0 0 0,0 0 0 0 0,1 0 0 0 0,-1 0 0 0 0,0 1 0 0 0,0-1 0 0 0,0 0 0 0 0,1 0 0 0 0,-1 0 0 0 0,0 0 0 0 0,0 0 0 0 0,0 0 0 0 0,0 0 0 0 0,0 0 0 0 0,1 0 0 0 0,-1 0 0 0 0,0 1 0 0 0,0-1 0 0 0,0 0 0 0 0,0 0 0 0 0,0 0 0 0 0,0 0 0 0 0,1 1 0 0 0,-1-1 0 0 0,0 0 0 0 0,0 0 0 0 0,0 0 0 0 0,0 0 0 0 0,0 1 0 0 0,0-1 0 0 0,0 0 0 0 0,0 0 0 0 0,0 0 0 0 0,0 1 0 0 0,2 25 0 0 0,-2-10 0 0 0,1-11 0 0 0,-1-1 0 0 0,1 1 0 0 0,-1-1 0 0 0,0 0 0 0 0,-1 1 0 0 0,1-1 0 0 0,-1 0 0 0 0,0 1 0 0 0,-1 2 0 0 0,-11 9 0 0 0,11-15 0 0 0,1 0 0 0 0,0 1 0 0 0,0-1 0 0 0,0 0 0 0 0,-1 0 0 0 0,1 1 0 0 0,0-1 0 0 0,1 1 0 0 0,-1-1 0 0 0,0 1 0 0 0,0-1 0 0 0,1 1 0 0 0,-1 0 0 0 0,0-1 0 0 0,1 1 0 0 0,0 0 0 0 0,-1-1 0 0 0,1 1 0 0 0,0 0 0 0 0,0 0 0 0 0,0-1 0 0 0,0 0 0 0 0,0 1 0 0 0,0-1 0 0 0,0 0 0 0 0,0 1 0 0 0,-1-1 0 0 0,1 0 0 0 0,0 0 0 0 0,-1 1 0 0 0,1-1 0 0 0,-1 0 0 0 0,1 0 0 0 0,-1 0 0 0 0,0 0 0 0 0,1 0 0 0 0,-1 0 0 0 0,0 1 0 0 0,0-2 0 0 0,0 1 0 0 0,0 0 0 0 0,0 0 0 0 0,0 0 0 0 0,0 0 0 0 0,0-1 0 0 0,-1 2 0 0 0,-11 3 0 0 0,8 5 10 0 0,-6-3 30 0 0,10-7-39 0 0,0 1 0 0 0,0-1-1 0 0,0 1 1 0 0,0-1 0 0 0,0 1 0 0 0,0-1 0 0 0,0 1 0 0 0,0 0 0 0 0,0-1-1 0 0,0 1 1 0 0,0 0 0 0 0,0 0 0 0 0,1 0 0 0 0,-1 0 0 0 0,0 0 0 0 0,1 0-1 0 0,-4 6 0 0 0,4-7 0 0 0,0 1 0 0 0,0-1 1 0 0,0 1-1 0 0,0-1 0 0 0,0 1 1 0 0,-1-1-1 0 0,1 1 0 0 0,0-1 0 0 0,-1 0 1 0 0,1 1-1 0 0,0-1 0 0 0,-1 1 0 0 0,1-1 1 0 0,0 0-1 0 0,-1 1 0 0 0,1-1 1 0 0,-1 0-1 0 0,1 1 0 0 0,0-1 0 0 0,-1 0 1 0 0,1 0-1 0 0,-1 0 0 0 0,1 1 0 0 0,-1-1 1 0 0,1 0-1 0 0,-1 0 0 0 0,1 0 1 0 0,-1 0-1 0 0,1 0 0 0 0,-1 0 0 0 0,1 0 1 0 0,-1 0-1 0 0,1 0 0 0 0,-1 0 0 0 0,1 0 1 0 0,-1 0-1 0 0,1 0 0 0 0,-1 0 0 0 0,-1 0 4 0 0,1 0 0 0 0,-1 0 0 0 0,0 0 0 0 0,0 1 0 0 0,1-1 0 0 0,-1 1 0 0 0,0-1 0 0 0,0 1 0 0 0,1 0 0 0 0,-1 0 0 0 0,1-1 0 0 0,-1 1 0 0 0,0 1-4 0 0,1-1 0 0 0,-1 0 0 0 0,1-1 0 0 0,-1 1 0 0 0,1 0 1 0 0,-1 0-1 0 0,0-1 0 0 0,1 1 0 0 0,-1-1 0 0 0,0 1 0 0 0,0-1 0 0 0,1 0 0 0 0,-1 0 1 0 0,0 0-1 0 0,-30 0-20 0 0,3 0-176 0 0,26 0 128 0 0,1-2-4 0 0,0 0-85 0 0,-1-1 56 0 0,-5-5-91 0 0,5 4 51 0 0,1 2 23 0 0,0 0-39 0 0,0 0-45 0 0,1-1-55 0 0,0 1-3 0 0,-1 0-47 0 0,1-1-51 0 0,1 1-56 0 0,-1 0-61 0 0,1-1-64 0 0,-1 1-69 0 0,1-1-74 0 0,0-5-1404 0 0,0 0-80 0 0</inkml:trace>
  <inkml:trace contextRef="#ctx0" brushRef="#br0" timeOffset="384.77">663 364 5584 0 0,'0'0'124'0'0,"0"0"17"0"0,0 0 11 0 0,0 2-20 0 0,0 2-117 0 0,-1 2 30 0 0,1 0 38 0 0,1 0 45 0 0,1-1 53 0 0,5-1 118 0 0,-7-4-279 0 0,1 0 1 0 0,-1 1-1 0 0,1-1 0 0 0,-1 0 0 0 0,0 1 0 0 0,1-1 0 0 0,-1 0 0 0 0,1 1 0 0 0,-1-1 0 0 0,0 0 1 0 0,1 1-1 0 0,-1-1 0 0 0,0 0 0 0 0,0 1 0 0 0,1-1 0 0 0,-1 1 0 0 0,0-1 0 0 0,0 1 0 0 0,0-1 0 0 0,1 1 1 0 0,-1-1-1 0 0,0 1 0 0 0,0-1 0 0 0,0 1 0 0 0,0-1 0 0 0,0 1 0 0 0,0-1 0 0 0,0 1 0 0 0,0-1 1 0 0,0 1-1 0 0,0-1 0 0 0,-1 1-20 0 0,1 2 93 0 0,0 1 42 0 0,1 12 704 0 0,0-12-662 0 0,-1-1-138 0 0,1-1-42 0 0,4 6 191 0 0,1 2 77 0 0,-4 3 56 0 0,-1 3 18 0 0,2-2-82 0 0,1-1-66 0 0,-1-1-53 0 0,-1-6-77 0 0,3 6 146 0 0,-1-3-39 0 0,3 6 71 0 0,-4-2-99 0 0,2 3 55 0 0,6 0 48 0 0,-8-12-162 0 0,0-1 1 0 0,0 1 0 0 0,-1 0 0 0 0,1 0 0 0 0,-1 0 0 0 0,1 2-82 0 0,9 15 251 0 0,-5-10-159 0 0,7 10 101 0 0,-12-18-154 0 0,0 0-1 0 0,0 0 1 0 0,0-1 0 0 0,1 1 0 0 0,-1-1-1 0 0,1 0 1 0 0,0 1 0 0 0,-1-1 0 0 0,3 1-39 0 0,6 2 135 0 0,-9-4-106 0 0,0 0 1 0 0,1 0-1 0 0,-1 0 1 0 0,0 0-1 0 0,0 1 0 0 0,0-1 1 0 0,0 1-1 0 0,0-1 1 0 0,0 1-30 0 0,9 8 145 0 0,20 6 363 0 0,-26-13-417 0 0,0-1 6 0 0,0-1 36 0 0,14 0 395 0 0,-11-2-338 0 0,-2 1-92 0 0,-1 0-56 0 0,8-3 155 0 0,-10 2-133 0 0,-1 0 0 0 0,0-1 0 0 0,1 1 0 0 0,-1-1 0 0 0,0 1 0 0 0,0-1 0 0 0,0 0 0 0 0,0 0 0 0 0,0 0-1 0 0,2-2-63 0 0,1-5 148 0 0,5-10 140 0 0,-1 0-89 0 0,4-6-40 0 0,-8-6-11 0 0,0 23-136 0 0,-4 6-7 0 0,0 1 0 0 0,0-1 0 0 0,0 1 0 0 0,-1-1-1 0 0,1 1 1 0 0,0-1 0 0 0,-1 1 0 0 0,1-1 0 0 0,-1 1 0 0 0,1-1 0 0 0,-1 0-1 0 0,0 1 1 0 0,0-1 0 0 0,0 0-5 0 0,1-5 11 0 0,-1 5-4 0 0,0 0 0 0 0,0 0 0 0 0,0-1 0 0 0,0 1-1 0 0,0 0 1 0 0,-1 0 0 0 0,1 0 0 0 0,-1 0 0 0 0,1 0 0 0 0,-1-1-7 0 0,-4-6 12 0 0,4 8-8 0 0,0 0 0 0 0,0-1 0 0 0,0 1 0 0 0,0-1 0 0 0,1 1 0 0 0,-1-1-1 0 0,0 1 1 0 0,1-1 0 0 0,0 1 0 0 0,-1-1 0 0 0,1 0 0 0 0,0 1 0 0 0,0-1 0 0 0,0 0-4 0 0,0 0 3 0 0,-1 1 0 0 0,1-1 1 0 0,0 0-1 0 0,0 1 0 0 0,-1-1 0 0 0,1 1 1 0 0,-1-1-1 0 0,1 1 0 0 0,-1-1 0 0 0,0 1 1 0 0,1-1-1 0 0,-1 1 0 0 0,-1-2-3 0 0,1 2 2 0 0,0-1-1 0 0,0 0 1 0 0,0 1-1 0 0,0-1 1 0 0,1 0-1 0 0,-1 0 1 0 0,0 0 0 0 0,1 0-1 0 0,0 1 1 0 0,-1-1-1 0 0,1 0 1 0 0,0 0-1 0 0,0-2-1 0 0,0 0-7 0 0,-1 0-1 0 0,1 0 0 0 0,-1 0 1 0 0,0 0-1 0 0,0 0 0 0 0,0 1 0 0 0,-1-1 1 0 0,1 0-1 0 0,-1 0 0 0 0,-1-2 8 0 0,0-2-40 0 0,3 1-44 0 0,0-1-39 0 0,-3 0-35 0 0,1 4 60 0 0,-1 0 17 0 0,-1-3-28 0 0,2 1-57 0 0,1 0-88 0 0,0 3 73 0 0,1-1-41 0 0,0-2-73 0 0,0-2-46 0 0,0-5-396 0 0,0 11-20 0 0</inkml:trace>
  <inkml:trace contextRef="#ctx0" brushRef="#br0" timeOffset="916.34">1136 174 4832 0 0,'0'0'108'0'0,"0"0"17"0"0,0 0 10 0 0,0 0 37 0 0,0 0 149 0 0,3 3 60 0 0,23 23 409 0 0,-24-23-527 0 0,0 0-97 0 0,-2 0-59 0 0,0 1-56 0 0,0-1-10 0 0,1 0 41 0 0,9 14 296 0 0,-5-6-60 0 0,0-1-1 0 0,0 0 0 0 0,2 7-317 0 0,4 2 236 0 0,-3-5-60 0 0,-1 1 53 0 0,-2 11 98 0 0,6-5 1 0 0,-6 8 0 0 0,6 3-4 0 0,-6-1-18 0 0,5 1-8 0 0,-4-6-47 0 0,2 4 33 0 0,-5-18-154 0 0,1 1 34 0 0,-1-3-73 0 0,4 10 67 0 0,-1-5 44 0 0,2 3 7 0 0,-7-15-175 0 0,0 0 0 0 0,0 0 0 0 0,0 0 0 0 0,-1 0 0 0 0,1 0 0 0 0,-1 0 1 0 0,0 3-35 0 0,2 8 170 0 0,5 0 23 0 0,-1-3-32 0 0,-5-3-24 0 0,-1-5 32 0 0,0-3-17 0 0,0 2-6 0 0,0 9-5 0 0,0-9-10 0 0,0-2-3 0 0,0 0 0 0 0,0 0-6 0 0,0 0-20 0 0,0 0-8 0 0,0 0-4 0 0,0 0-6 0 0,0-2-27 0 0,0-8-18 0 0,0-11 67 0 0,0 2-36 0 0,0 8-61 0 0,0 10-6 0 0,0-1 0 0 0,0 0 0 0 0,1 1 0 0 0,-1-1 0 0 0,0 0 0 0 0,1 1 0 0 0,-1-1 0 0 0,1 1 0 0 0,0-1 0 0 0,0 1 1 0 0,-1-1-1 0 0,1 1 0 0 0,0-1 0 0 0,0 1-3 0 0,4-7 21 0 0,0-3-11 0 0,-4 9-10 0 0,0 0 0 0 0,0-1 0 0 0,0 1 0 0 0,1 0 0 0 0,-1 0 0 0 0,0 0 0 0 0,1 0 0 0 0,0 0 1 0 0,0 0-1 0 0,5-8 0 0 0,-1-1-34 0 0,-5 9 24 0 0,0 0 0 0 0,0 0 0 0 0,0 0 1 0 0,0 0-1 0 0,0 1 0 0 0,0-1 1 0 0,0 0-1 0 0,1 1 0 0 0,-1-1 1 0 0,1 1-1 0 0,-1 0 0 0 0,1-1 1 0 0,0 0 9 0 0,9-2-49 0 0,-9 3 38 0 0,0 0 1 0 0,0 0-1 0 0,1-1 0 0 0,-1 1 1 0 0,0 0-1 0 0,0-1 1 0 0,0 1-1 0 0,0-1 1 0 0,0 0 10 0 0,1-1-16 0 0,1 0 0 0 0,-1 1 0 0 0,1-1 0 0 0,0 1 0 0 0,4-2 16 0 0,10-8-90 0 0,-11 8 21 0 0,2 5 67 0 0,-6-1-8 0 0,4 0-6 0 0,-5 0 12 0 0,0 0 0 0 0,0 0 1 0 0,1 0-1 0 0,-1 0 0 0 0,0 0 1 0 0,0 0-1 0 0,0 1 0 0 0,0-1 0 0 0,0 1 1 0 0,1 0 3 0 0,13 12-14 0 0,-7-4-2 0 0,7 7-62 0 0,6 7-52 0 0,-20-22 129 0 0,0 0 0 0 0,-1 1 0 0 0,0-1-1 0 0,1 1 1 0 0,-1 0 0 0 0,0-1 0 0 0,0 1 0 0 0,0 0 0 0 0,0 0-1 0 0,0 0 1 0 0,0 1 1 0 0,0 3 1 0 0,-1-1-1 0 0,1 1 0 0 0,-1 0 1 0 0,0 4-1 0 0,-1 14 1 0 0,1-17-1 0 0,1-6 0 0 0,-1 1 0 0 0,0 0 0 0 0,0-1 0 0 0,0 1 0 0 0,0 0 0 0 0,0-1 0 0 0,-1 1 0 0 0,1 0 0 0 0,0-1 0 0 0,-1 1 0 0 0,1-1 0 0 0,-1 2 0 0 0,-10 3 0 0 0,5 5 0 0 0,5-10 0 0 0,1 0 0 0 0,-1 0 0 0 0,1 0 0 0 0,-1 0 0 0 0,1 0 0 0 0,-1 0 0 0 0,1 0 0 0 0,-1 0 0 0 0,0 0 0 0 0,0-1 0 0 0,1 1 0 0 0,-1 0 0 0 0,0 0 0 0 0,0-1 0 0 0,0 1 0 0 0,0 0 0 0 0,-10 4 0 0 0,10-5 0 0 0,0 0 0 0 0,-1 1 0 0 0,1-1 0 0 0,0 0 0 0 0,0 1 0 0 0,0 0 0 0 0,0-1 0 0 0,0 1 0 0 0,0 0 0 0 0,0-1 0 0 0,0 1 0 0 0,0 0 0 0 0,1 0 0 0 0,-1 0 0 0 0,0 0 0 0 0,0 0 0 0 0,1 0 0 0 0,-1 0 0 0 0,-2 4 1 0 0,3-4 1 0 0,0 0 0 0 0,0-1 0 0 0,-1 1 0 0 0,1-1 0 0 0,0 1 0 0 0,-1 0 0 0 0,1-1 0 0 0,0 1 0 0 0,-1-1 0 0 0,1 1-1 0 0,-1-1 1 0 0,1 1 0 0 0,-1-1 0 0 0,1 1 0 0 0,-1-1 0 0 0,0 0 0 0 0,1 1 0 0 0,-1-1 0 0 0,1 0 0 0 0,-1 1 0 0 0,0-1 0 0 0,0 0-2 0 0,-4 3 9 0 0,-3 2 0 0 0,7-4-8 0 0,0 0 0 0 0,-1-1 0 0 0,1 1 0 0 0,-1 0 0 0 0,1 0-1 0 0,-1-1 1 0 0,1 1 0 0 0,-1-1 0 0 0,0 1 0 0 0,1-1 0 0 0,-1 0 0 0 0,0 1-1 0 0,1-1 1 0 0,-1 0-1 0 0,-17 2 43 0 0,-10 9-32 0 0,27-10-10 0 0,-1-1 1 0 0,0 1-1 0 0,1-1 1 0 0,-1 1-1 0 0,0-1 1 0 0,1 0-1 0 0,-3 0-1 0 0,-8 0 43 0 0,-28 0-39 0 0,24 0-76 0 0,16 0-89 0 0,0 0 61 0 0,0 0 51 0 0,1 0 44 0 0,-1 0 88 0 0,-2 0 273 0 0,3 0-295 0 0,-1 0-64 0 0,0 0-38 0 0,1 0-35 0 0,-1 0-42 0 0,1 0-44 0 0,-1 0-68 0 0,0 0-64 0 0,0 0-70 0 0,0 0-76 0 0,0 0-81 0 0,0 0-88 0 0,0 0-95 0 0,-1 0-99 0 0,-2 0-998 0 0,-5 0-1027 0 0</inkml:trace>
  <inkml:trace contextRef="#ctx0" brushRef="#br0" timeOffset="1516.42">1657 127 4632 0 0,'0'0'101'0'0,"0"0"22"0"0,0 0 5 0 0,0 1-36 0 0,2 1 15 0 0,2 2 59 0 0,3 2 163 0 0,-6-4-92 0 0,0-1-45 0 0,0 0-39 0 0,-1 1-36 0 0,1-1-15 0 0,-1 0-34 0 0,-2 2 14 0 0,1 0-1 0 0,1-2-15 0 0,0 0 34 0 0,1 0 16 0 0,-1 0 34 0 0,2 1 39 0 0,-1-1 45 0 0,0 0-180 0 0,1 1-1 0 0,-1-1 1 0 0,0 1 0 0 0,0-1-1 0 0,0 1 1 0 0,0-1 0 0 0,0 1-1 0 0,0 0 1 0 0,0-1 0 0 0,-1 2-54 0 0,2 8 255 0 0,1 3 31 0 0,2-4-59 0 0,0-2-65 0 0,0 2 75 0 0,1 3 30 0 0,-1 1 0 0 0,0-4-30 0 0,6 8 101 0 0,-6 9 12 0 0,6-6 2 0 0,-6 8 0 0 0,5 2-27 0 0,-4 1-110 0 0,4-1-45 0 0,-5-2-8 0 0,6-8 3 0 0,-6 8 23 0 0,6 3 11 0 0,-6-3 1 0 0,6-8 4 0 0,-6 5 16 0 0,1-13-81 0 0,-5-12-117 0 0,0 0 0 0 0,0 1 0 0 0,-1-1 0 0 0,1 1 0 0 0,0 0 0 0 0,-1-1 0 0 0,1 1 0 0 0,-1-1 0 0 0,0 1 0 0 0,1 0 0 0 0,-1-1 0 0 0,0 1 1 0 0,0 0-1 0 0,0 0-22 0 0,0 22 202 0 0,0-3 2 0 0,0-21-194 0 0,0 1 1 0 0,0 0-1 0 0,0-1 0 0 0,0 1 0 0 0,0 0 1 0 0,0-1-1 0 0,0 1 0 0 0,0 0 0 0 0,1-1 0 0 0,-1 1 1 0 0,0 0-1 0 0,0-1 0 0 0,1 1 0 0 0,-1-1 1 0 0,0 1-1 0 0,1 0 0 0 0,-1-1 0 0 0,0 1 0 0 0,1-1 1 0 0,-1 1-1 0 0,1-1 0 0 0,-1 1 0 0 0,1-1 1 0 0,-1 0-1 0 0,1 1 0 0 0,0-1-10 0 0,-1 1 10 0 0,1-1 0 0 0,0 0 0 0 0,-1 1 0 0 0,1-1 0 0 0,-1 1 0 0 0,1-1 0 0 0,-1 1 0 0 0,0-1 0 0 0,1 1 0 0 0,-1-1 0 0 0,1 1 0 0 0,-1 0 0 0 0,0-1 0 0 0,1 1 0 0 0,-1-1 0 0 0,0 1 0 0 0,0 0 0 0 0,0-1 0 0 0,1 1 0 0 0,-1 0 0 0 0,0-1 0 0 0,0 1 0 0 0,0 0 0 0 0,0 0 0 0 0,0-1 0 0 0,0 1-10 0 0,0 12 154 0 0,0-10-8 0 0,0-3-2 0 0,0 0-8 0 0,0 0-35 0 0,0 0-18 0 0,0 0-3 0 0,0 0-3 0 0,0 0-5 0 0,0 0 13 0 0,0 0-15 0 0,0-3-1 0 0,0-18 93 0 0,0 13-159 0 0,2-7 51 0 0,3 6-24 0 0,-4 8-28 0 0,0 0 0 0 0,0-1 1 0 0,0 1-1 0 0,0-1 1 0 0,-1 1-1 0 0,1-1 1 0 0,0 1-1 0 0,-1-1 0 0 0,0 0 1 0 0,1 1-1 0 0,-1-1 1 0 0,0 1-1 0 0,0-1 0 0 0,0 0-1 0 0,1 0-1 0 0,-1 1 0 0 0,0-1 0 0 0,0 0 0 0 0,0 1 0 0 0,1-1 0 0 0,-1 0 0 0 0,1 1 0 0 0,0-1 0 0 0,-1 1 0 0 0,1-1 0 0 0,0 1 0 0 0,0-1 0 0 0,0 1 0 0 0,0-1 0 0 0,4-6 0 0 0,0-7 0 0 0,8-1-12 0 0,-5 9-13 0 0,-5 4 19 0 0,0-1 0 0 0,1 1 0 0 0,-1 0 0 0 0,-1-1 0 0 0,1 0 1 0 0,0 0 5 0 0,0-5-2 0 0,-3 9 2 0 0,0 0 0 0 0,0 0 0 0 0,0-1 0 0 0,0 1 1 0 0,0 0-1 0 0,0 0 0 0 0,0-1 0 0 0,0 1 0 0 0,0 0 1 0 0,0 0-1 0 0,0-1 0 0 0,1 1 0 0 0,-1 0 0 0 0,0 0 1 0 0,0 0-1 0 0,0-1 0 0 0,0 1 0 0 0,1 0 0 0 0,-1 0 1 0 0,0 0-1 0 0,0-1 0 0 0,0 1 0 0 0,1 0 0 0 0,-1 0 1 0 0,0 0-1 0 0,0 0 0 0 0,25-13-50 0 0,-22 11 43 0 0,29-13-57 0 0,-32 14 64 0 0,0 1 0 0 0,1 0-1 0 0,-1 0 1 0 0,1-1 0 0 0,-1 1-1 0 0,1 0 1 0 0,-1 0 0 0 0,1 0 0 0 0,-1 0-1 0 0,1 0 1 0 0,-1 0 0 0 0,0 0-1 0 0,1 0 1 0 0,-1 0 0 0 0,1 0 0 0 0,-1 0-1 0 0,1 0 1 0 0,-1 0 0 0 0,1 0-1 0 0,-1 0 1 0 0,1 0 0 0 0,-1 0-1 0 0,1 1 1 0 0,-1-1 0 0 0,0 0 0 0 0,1 0-1 0 0,-1 1 1 0 0,1-1 0 0 0,-1 0-1 0 0,0 0 1 0 0,1 1 0 0 0,-1-1 0 0 0,0 1-1 0 0,1-1 1 0 0,-1 0 0 0 0,0 1-1 0 0,0-1 1 0 0,1 0 0 0 0,-1 1 0 0 0,0 0 0 0 0,1-1 0 0 0,-1 1 0 0 0,1 0 0 0 0,-1-1 0 0 0,1 1 0 0 0,-1-1 0 0 0,1 1 0 0 0,0-1 0 0 0,-1 1 0 0 0,1-1 0 0 0,0 1 0 0 0,-1-1 0 0 0,1 0 0 0 0,0 1 0 0 0,0-1 0 0 0,-1 0 0 0 0,1 0 0 0 0,0 0 0 0 0,0 1 0 0 0,-1-1 0 0 0,1 0 1 0 0,0 0-1 0 0,6 0 0 0 0,-6-1 0 0 0,1 1 0 0 0,0 0 0 0 0,-1 0 0 0 0,1 0 0 0 0,0 0 0 0 0,-1 0 0 0 0,1 1 0 0 0,-1-1 0 0 0,1 0 0 0 0,0 1 0 0 0,-1-1 0 0 0,2 1 0 0 0,2 10 0 0 0,6-5 0 0 0,-9-5-1 0 0,-1-1 0 0 0,0 1 0 0 0,0-1-1 0 0,0 1 1 0 0,0-1 0 0 0,0 1 0 0 0,0-1 0 0 0,0 1 0 0 0,-1 0 0 0 0,1 0 0 0 0,0-1 0 0 0,0 1-1 0 0,0 0 1 0 0,-1 0 0 0 0,1 0 0 0 0,0 0 1 0 0,1 15-78 0 0,-2-15 74 0 0,0 0-1 0 0,0-1 0 0 0,0 1 1 0 0,0 0-1 0 0,0 0 1 0 0,0 0-1 0 0,0 0 1 0 0,0-1-1 0 0,1 1 0 0 0,-1 0 1 0 0,0 0-1 0 0,1 0 1 0 0,-1-1-1 0 0,0 1 0 0 0,1 0 6 0 0,5 4-13 0 0,-5-5 12 0 0,-1 0 0 0 0,1 0 0 0 0,-1 1 0 0 0,1-1 0 0 0,-1 0 0 0 0,0 0 0 0 0,1 1 0 0 0,-1-1 0 0 0,1 1 0 0 0,-1-1 0 0 0,0 0 0 0 0,1 1 0 0 0,-1-1 0 0 0,0 1 0 0 0,0-1 0 0 0,1 0 0 0 0,-1 1 0 0 0,0-1 0 0 0,0 1 0 0 0,0-1 0 0 0,0 1 0 0 0,0-1 0 0 0,1 1 0 0 0,-1-1 0 0 0,0 1 0 0 0,0-1 0 0 0,0 1 0 0 0,0-1 0 0 0,0 1 0 0 0,-1-1 0 0 0,1 1-1 0 0,0 0 2 0 0,0 14-1 0 0,-3 1 0 0 0,-1-8 0 0 0,3-6 0 0 0,0-1 0 0 0,0 0 0 0 0,0 1 0 0 0,0-1 0 0 0,0 1 0 0 0,1-1 0 0 0,-1 1 0 0 0,1 0 0 0 0,-1-1 0 0 0,1 1 0 0 0,0 0 0 0 0,0-1 0 0 0,-1 1 0 0 0,1 0 0 0 0,0-2 0 0 0,1 1 0 0 0,-1-1 0 0 0,0 1 0 0 0,0-1 0 0 0,0 1 0 0 0,0-1 0 0 0,0 1 0 0 0,0-1 0 0 0,0 1 0 0 0,0-1 0 0 0,0 1 0 0 0,-1-1 0 0 0,1 1 0 0 0,0-1 0 0 0,0 1 0 0 0,0-1 0 0 0,-1 0 0 0 0,1 1 0 0 0,0-1 0 0 0,0 1 0 0 0,-1-1 0 0 0,1 1 0 0 0,0-1 0 0 0,-1 0 0 0 0,1 1 0 0 0,0-1 0 0 0,-1 0 0 0 0,1 1 0 0 0,-1-1 0 0 0,1 0 0 0 0,0 0 0 0 0,-1 1 0 0 0,-6 3 0 0 0,1 7 0 0 0,5-10 0 0 0,1 0 0 0 0,0 0 0 0 0,-1 0 0 0 0,0 0 0 0 0,1 0 0 0 0,-1 0 0 0 0,1 0 0 0 0,-1 0 0 0 0,0 0 0 0 0,0 0 0 0 0,1 0 0 0 0,-1 0 0 0 0,0-1 0 0 0,0 1 0 0 0,0 0 0 0 0,0-1 0 0 0,-15 3 12 0 0,15-3-9 0 0,1 0 0 0 0,-1 0 1 0 0,0 0-1 0 0,0 0 0 0 0,0 0 0 0 0,0 0 0 0 0,0 0 0 0 0,1 0 1 0 0,-1 0-1 0 0,0 1 0 0 0,0-1 0 0 0,0 0 0 0 0,1 1 0 0 0,-1-1 1 0 0,0 1-4 0 0,-4 9 28 0 0,-6-3 31 0 0,-3 0-37 0 0,10-5-23 0 0,2-1 1 0 0,0-1 0 0 0,0 1 0 0 0,0-1 0 0 0,0 1 0 0 0,1-1 0 0 0,-1 0 0 0 0,0 0 0 0 0,0 0 0 0 0,0 0 0 0 0,0 0 0 0 0,-1 0 0 0 0,1-1 0 0 0,0 1 0 0 0,0 0 0 0 0,0 0 0 0 0,0 0 0 0 0,1 0 0 0 0,-1 0 0 0 0,0 1 0 0 0,0-1 0 0 0,0 1 0 0 0,0-1 0 0 0,-1 1 0 0 0,-5 4 0 0 0,7-4 0 0 0,0 0 0 0 0,-1 0 0 0 0,1 0 0 0 0,-1 0 0 0 0,1-1 0 0 0,-1 1 0 0 0,1-1 0 0 0,-1 1 0 0 0,0-1 0 0 0,1 1 0 0 0,-1-1 0 0 0,0 0 0 0 0,1 0 0 0 0,-1 0 0 0 0,-5 0-23 0 0,-11 0 70 0 0,10 0-68 0 0,0 0-63 0 0,-1 0-91 0 0,8 0-33 0 0,0 0 69 0 0,0 0 61 0 0,0 0 50 0 0,0 0 45 0 0,-1-1 38 0 0,-3 0 226 0 0,2 0-195 0 0,2 0-67 0 0,-1 1-35 0 0,1-1-33 0 0,0 1-38 0 0,0-1-44 0 0,-1 0-51 0 0,1 0-73 0 0,0 0-71 0 0,0 0-77 0 0,0 0-83 0 0,1 0-91 0 0,-1 0-97 0 0,0 0-103 0 0,1 0-112 0 0,0 1-964 0 0,0 0-1047 0 0</inkml:trace>
  <inkml:trace contextRef="#ctx0" brushRef="#br0" timeOffset="1916.5">2335 190 8032 0 0,'0'0'182'0'0,"0"0"29"0"0,0 0 12 0 0,3 0-37 0 0,0 0-177 0 0,0 1 34 0 0,12 7 424 0 0,-12-6-405 0 0,-1 0-45 0 0,0 1 183 0 0,0 0-68 0 0,-2-1-43 0 0,0 1-42 0 0,0 0-18 0 0,1-1 39 0 0,3 0 23 0 0,3 4 53 0 0,-2 15 78 0 0,2-13-43 0 0,-6-8-170 0 0,-1 0 0 0 0,1 1 0 0 0,-1-1 0 0 0,0 0 0 0 0,1 1 0 0 0,-1-1 0 0 0,0 0 0 0 0,1 1 0 0 0,-1-1-1 0 0,0 1 1 0 0,1-1 0 0 0,-1 0 0 0 0,0 1 0 0 0,0-1 0 0 0,1 1 0 0 0,-1-1 0 0 0,0 1 0 0 0,0-1 0 0 0,0 1 0 0 0,0-1-1 0 0,0 1 1 0 0,0-1 0 0 0,0 1 0 0 0,0-1 0 0 0,0 1 0 0 0,0-1 0 0 0,0 1 0 0 0,0-1 0 0 0,0 1-9 0 0,2 15 205 0 0,4-1-56 0 0,0 1 6 0 0,-5-8-62 0 0,0 3 37 0 0,0 3-7 0 0,5 7 118 0 0,1 3 29 0 0,-5-7-120 0 0,-3 9 76 0 0,0 16 108 0 0,5-15-160 0 0,1-11-78 0 0,-3-9-43 0 0,0 0 0 0 0,-1 0 0 0 0,1 0 0 0 0,-1 0 1 0 0,-1 2-54 0 0,2 8 148 0 0,4 1-19 0 0,0-3-29 0 0,-5 4 26 0 0,-1-2 14 0 0,4-6 9 0 0,6 8 56 0 0,-4 7-10 0 0,0-13-69 0 0,-5-11-107 0 0,0-1 1 0 0,0 0 0 0 0,-1 1 0 0 0,1-1 0 0 0,-1 1 0 0 0,1-1-1 0 0,-1 1 1 0 0,1-1 0 0 0,-1 1 0 0 0,0 0 0 0 0,1-1 0 0 0,-1 1 0 0 0,0-1-20 0 0,2 13 141 0 0,4-4-95 0 0,-1-2-60 0 0,0 5-77 0 0,2-8 21 0 0,-2-1 2 0 0,-4 3 57 0 0,-1-5 46 0 0,3 1 70 0 0,8 6 89 0 0,4-5 83 0 0,-10-1-71 0 0,1 2-179 0 0,-1 0-86 0 0,-4-3-120 0 0,1-1 34 0 0,1 0-60 0 0,1-1 55 0 0,1-1 36 0 0,-4 1 33 0 0,-1 0 9 0 0,2 0-182 0 0,-2 0 128 0 0,0 0-36 0 0,0 0-8 0 0,0 0-35 0 0,0 0-41 0 0,0 0-47 0 0,0 0-50 0 0,0 0-47 0 0,0 0-40 0 0,0 0-37 0 0,0 0-134 0 0,0 0-35 0 0,0 0-1397 0 0</inkml:trace>
  <inkml:trace contextRef="#ctx0" brushRef="#br0" timeOffset="2332.38">2714 521 6000 0 0,'0'0'174'0'0,"2"0"-7"0"0,1 0-132 0 0,7 0 97 0 0,-4 0-1 0 0,-1-2 35 0 0,0 1 75 0 0,-1-2 31 0 0,0 0 78 0 0,1-1 90 0 0,1-1 101 0 0,-1 1-169 0 0,2 0-48 0 0,2 0-42 0 0,0 0-37 0 0,12-6 203 0 0,-19 9-405 0 0,0 0-1 0 0,0 0 1 0 0,0 0-1 0 0,-1 0 0 0 0,1 0 1 0 0,0-1-1 0 0,-1 1 0 0 0,1-1 1 0 0,-1 1-1 0 0,1-1 1 0 0,-1 0-1 0 0,1-1-42 0 0,1-2 58 0 0,-3 5-48 0 0,0-1 0 0 0,0 0 0 0 0,1 1-1 0 0,-1-1 1 0 0,0 1 0 0 0,1-1 0 0 0,-1 0-1 0 0,0 1 1 0 0,1-1 0 0 0,-1 1 0 0 0,1-1-1 0 0,-1 1 1 0 0,1-1 0 0 0,-1 1 0 0 0,1 0-1 0 0,0-1 1 0 0,-1 1 0 0 0,1-1 0 0 0,-1 1 0 0 0,1 0-1 0 0,0 0 1 0 0,0-1-10 0 0,4-1 32 0 0,-4 1-24 0 0,0 1-1 0 0,-1-1 1 0 0,1 0-1 0 0,0 1 1 0 0,0-1-1 0 0,0 0 1 0 0,0 0-1 0 0,-1 0 1 0 0,1 0-1 0 0,0 0 0 0 0,-1 0 1 0 0,1 0-1 0 0,-1 0 1 0 0,1 0-1 0 0,-1 0 1 0 0,0 0-8 0 0,7-10 98 0 0,6 5-37 0 0,0-4-36 0 0,-9 4 42 0 0,-5-4-56 0 0,1 10-5 0 0,0-5 37 0 0,0-18-28 0 0,0 14 79 0 0,0 9-91 0 0,0-1 1 0 0,0 1-1 0 0,0 0 0 0 0,0-1 0 0 0,0 1 0 0 0,0-1 0 0 0,0 1 0 0 0,0-1 0 0 0,0 1 0 0 0,0 0 0 0 0,0-1 1 0 0,-1 1-1 0 0,1-1 0 0 0,0 1 0 0 0,0 0 0 0 0,0-1 0 0 0,-1 1 0 0 0,1 0 0 0 0,0-1 0 0 0,0 1 1 0 0,-1 0-1 0 0,1-1 0 0 0,0 1 0 0 0,-1 0 0 0 0,1 0 0 0 0,0-1 0 0 0,-1 1 0 0 0,1 0 0 0 0,0 0 1 0 0,-1 0-1 0 0,1-1-3 0 0,-7-4 45 0 0,2-8 21 0 0,0 7-39 0 0,-14-14 162 0 0,16 17-167 0 0,-4 0 79 0 0,-2 3-83 0 0,7 1-4 0 0,-7-2 10 0 0,-16 1 121 0 0,18 1-124 0 0,3 1-40 0 0,-1 12 19 0 0,3-11 0 0 0,-1 0 0 0 0,1 1 0 0 0,-1-1 0 0 0,0 0 0 0 0,0-1 0 0 0,-2 3 0 0 0,2-2 0 0 0,0 0 0 0 0,0 0 0 0 0,0 0 0 0 0,0 0 0 0 0,1 0 0 0 0,-2 3 0 0 0,-8 16 0 0 0,-10 16 0 0 0,16-28 15 0 0,0 0-1 0 0,1 1 1 0 0,1-1 0 0 0,-1 1 0 0 0,2 0-15 0 0,1-5 23 0 0,1-1-1 0 0,0 1 1 0 0,1 0-1 0 0,-1-1 1 0 0,1 1-1 0 0,0 0 1 0 0,1-1-1 0 0,-1 2-22 0 0,1 5 34 0 0,-1-2 6 0 0,0-8-30 0 0,-1 0 0 0 0,1 0-1 0 0,0 0 1 0 0,0 0 0 0 0,1 0-1 0 0,-1 0 1 0 0,0 0-1 0 0,1 0 1 0 0,-1 0 0 0 0,1 0-1 0 0,0 0-9 0 0,14 29 14 0 0,-1-15 10 0 0,-3-7 57 0 0,19 8 229 0 0,-24-14-261 0 0,10 1 104 0 0,2-5-58 0 0,-2 1-39 0 0,-8 0-97 0 0,0 0 51 0 0,21 0 176 0 0,-16 0-137 0 0,-5 0-57 0 0,0 0-40 0 0,1 0-58 0 0,0 0-69 0 0,0 0-80 0 0,0 0-92 0 0,-6 0 47 0 0,-1 0-51 0 0,1 0-45 0 0,0 0-39 0 0,0 0-130 0 0,1 0-40 0 0,0 0-158 0 0,3 0-423 0 0</inkml:trace>
  <inkml:trace contextRef="#ctx0" brushRef="#br0" timeOffset="3018.81">3613 348 6704 0 0,'0'0'149'0'0,"0"0"23"0"0,-3 0 12 0 0,-10-3-25 0 0,-11-10-119 0 0,22 12-27 0 0,-3 2 28 0 0,-6-3 185 0 0,6-4 62 0 0,4 6-264 0 0,1-1 0 0 0,0 1 0 0 0,-1-1 0 0 0,1 0 0 0 0,-1 1 0 0 0,1-1 0 0 0,-1 1 0 0 0,1 0 0 0 0,-1-1 0 0 0,1 1 0 0 0,-1-1 0 0 0,0 1 0 0 0,1 0 0 0 0,-1-1 0 0 0,1 1 0 0 0,-1 0 0 0 0,0 0 0 0 0,1 0 0 0 0,-1-1 0 0 0,0 1 0 0 0,1 0 0 0 0,-1 0 0 0 0,0 0 0 0 0,1 0 0 0 0,-1 0 0 0 0,0 0-24 0 0,-6 1 190 0 0,-6-1 94 0 0,1-3-49 0 0,4-2-98 0 0,-2-1 50 0 0,-3 4 44 0 0,-1 2 75 0 0,2 0-53 0 0,-3 0 40 0 0,-23 0 331 0 0,23 3-471 0 0,1 7 18 0 0,11-8-82 0 0,1-1-37 0 0,-1 0-28 0 0,-1-1-34 0 0,-2 1-5 0 0,-7 9-81 0 0,7-6-18 0 0,1-3 70 0 0,0 0 22 0 0,-1 9 6 0 0,-4-4 2 0 0,10-6 11 0 0,-1 1-1 0 0,1 0 0 0 0,-1 0 0 0 0,1-1 0 0 0,0 1 0 0 0,0 0 1 0 0,-1 0-1 0 0,1 0 0 0 0,0 0 0 0 0,0-1 0 0 0,0 1 1 0 0,0 0-1 0 0,0 0 0 0 0,0 1 4 0 0,1 3-11 0 0,-1-3 12 0 0,-4 4-15 0 0,-6 12-35 0 0,7-14 42 0 0,3-4 7 0 0,0 0 0 0 0,0 1 0 0 0,0-1 0 0 0,0 0-1 0 0,0 0 1 0 0,0 0 0 0 0,0 0 0 0 0,0 0 0 0 0,0 0 0 0 0,0 1 0 0 0,0-1 0 0 0,0 0 0 0 0,0 0-1 0 0,0 0 1 0 0,0 0 0 0 0,0 1 0 0 0,0-1 0 0 0,0 0 0 0 0,0 0 0 0 0,0 0 0 0 0,0 0-1 0 0,0 0 1 0 0,0 1 0 0 0,0-1 0 0 0,0 0 0 0 0,0 0 0 0 0,0 0 0 0 0,0 0 0 0 0,0 0-1 0 0,0 0 1 0 0,0 1 0 0 0,1-1 0 0 0,-1 0 0 0 0,0 0 0 0 0,0 0 0 0 0,0 0 0 0 0,0 0 0 0 0,0 0-1 0 0,0 0 1 0 0,0 0 0 0 0,1 0 0 0 0,11 23 0 0 0,-8-13-4 0 0,-3-8-1 0 0,0 1-1 0 0,1-1 1 0 0,-1 0-1 0 0,0 0 1 0 0,0 0-1 0 0,1 1 0 0 0,0-2 1 0 0,-1 1-1 0 0,1 0 6 0 0,1 1-2 0 0,-1 0 0 0 0,0 0 0 0 0,0 0-1 0 0,0 0 1 0 0,0 1 0 0 0,0 0 2 0 0,0 0 0 0 0,0-1 1 0 0,0 1-1 0 0,0-1 1 0 0,1 0-1 0 0,-1 1 1 0 0,2 0-1 0 0,8 9 0 0 0,-6-6 0 0 0,1-1 0 0 0,-1 0 0 0 0,1 0 0 0 0,5 3 0 0 0,-7-5-8 0 0,0 0 1 0 0,1 0-1 0 0,-1 0 1 0 0,-1 1-1 0 0,1 0 1 0 0,-1 0-1 0 0,0 0 1 0 0,2 4 7 0 0,-2-4-5 0 0,0 0 1 0 0,0-1-1 0 0,0 1 0 0 0,4 2 5 0 0,-3-3-8 0 0,-1 0 0 0 0,0 1 0 0 0,0 0 0 0 0,3 3 8 0 0,0 4 29 0 0,3 4 59 0 0,4 1 67 0 0,-12-15-114 0 0,1 1 0 0 0,-1 0 1 0 0,0-1-1 0 0,-1 1 0 0 0,1 0 1 0 0,1 3-42 0 0,-1-2 41 0 0,0-1 0 0 0,0 1 0 0 0,0 0 0 0 0,1-1 0 0 0,-1 0 0 0 0,1 0 0 0 0,0 1-41 0 0,0-1 49 0 0,4 7-61 0 0,-5-6 61 0 0,-1 2 89 0 0,-1-3-24 0 0,1 0 36 0 0,-4-1 34 0 0,-8 9 6 0 0,9-8 30 0 0,1 3-13 0 0,0-2-37 0 0,-6 1 78 0 0,-2-4-112 0 0,-11-1 18 0 0,-5-1-5 0 0,-8 1-132 0 0,19 0-39 0 0,-2 0-58 0 0,0 0-85 0 0,8 0 121 0 0,3-3-41 0 0,3-1-47 0 0,1-2-47 0 0,-2 1-216 0 0,-10-8-18 0 0</inkml:trace>
  <inkml:trace contextRef="#ctx0" brushRef="#br0" timeOffset="3450.74">3991 348 5640 0 0,'0'0'124'0'0,"0"0"17"0"0,0 0 12 0 0,-2 3 39 0 0,-9 7 115 0 0,8-7-58 0 0,1-2-85 0 0,-1 0-52 0 0,0-2-49 0 0,1 1-19 0 0,0 1 47 0 0,-4 10 263 0 0,-4-6-56 0 0,5 3-87 0 0,-4 9 31 0 0,7-13-163 0 0,-3 6 106 0 0,0 4 22 0 0,-1-1-7 0 0,1-3-24 0 0,-2 5 17 0 0,6-12-152 0 0,0 1 0 0 0,0-1 0 0 0,0 1 0 0 0,0-1 0 0 0,1 0 0 0 0,-1 1 0 0 0,1-1 0 0 0,0 2-41 0 0,0 14 189 0 0,-1-11-112 0 0,0 0-1 0 0,0-1 0 0 0,0 1 0 0 0,-3 4-76 0 0,2-4 79 0 0,0 1-1 0 0,0-1 0 0 0,1 0 0 0 0,0 5-78 0 0,1 1 110 0 0,0-2-24 0 0,0 9 41 0 0,0-2 30 0 0,0-17-138 0 0,0 0 0 0 0,0 0 0 0 0,1-1 0 0 0,-1 1 0 0 0,1 0 0 0 0,-1 0 1 0 0,1-1-1 0 0,-1 1 0 0 0,1 0 0 0 0,0-1 0 0 0,0 1 0 0 0,0-1 0 0 0,0 1-19 0 0,5 10 158 0 0,-4 0-12 0 0,-1-2-40 0 0,0-8-61 0 0,0 0 0 0 0,0 1 0 0 0,1-1 0 0 0,-1 0 0 0 0,0 0 0 0 0,1 0 1 0 0,-1 0-1 0 0,1 0 0 0 0,1 1-45 0 0,5 5 143 0 0,-3-4-78 0 0,-2-1 60 0 0,1-2-56 0 0,5-2-9 0 0,-7 1-9 0 0,3 0 15 0 0,-1 0 37 0 0,21 0 554 0 0,-18 0-515 0 0,-1 0-86 0 0,6-2 84 0 0,0-4 1 0 0,-4 1-63 0 0,2 0 34 0 0,4-1 15 0 0,9-4 82 0 0,-21 8-193 0 0,0 1 1 0 0,-1 0-1 0 0,1-1 1 0 0,-1 1-1 0 0,1-1 1 0 0,-1 1-1 0 0,0-1 1 0 0,0 0-1 0 0,0 1 0 0 0,0-1 1 0 0,0 0-1 0 0,0 0 1 0 0,0-1-17 0 0,1 0 24 0 0,-1 0 0 0 0,1 0 0 0 0,0 0 0 0 0,0 0 0 0 0,0 1 0 0 0,1-2-24 0 0,0 0 21 0 0,0 1 0 0 0,0-1 0 0 0,0 0 0 0 0,-1 0 1 0 0,1-2-22 0 0,6-11 41 0 0,-6 12-34 0 0,1-14 64 0 0,-5-12-27 0 0,0 20-19 0 0,2-8-3 0 0,-1 13-13 0 0,0 0 0 0 0,0-1 0 0 0,0 1 0 0 0,-1 0 0 0 0,0 0 0 0 0,0-1-9 0 0,-2 0 0 0 0,0 0 0 0 0,-1 0 0 0 0,-3-6 0 0 0,-2-3 0 0 0,4 6-11 0 0,4 7-3 0 0,0 1 0 0 0,0 0 1 0 0,0 0-1 0 0,-1-1 1 0 0,1 1-1 0 0,-1 0 0 0 0,1 0 1 0 0,-1 1-1 0 0,0-1 14 0 0,-11-14-121 0 0,11 9 67 0 0,-1 1-51 0 0,-2 3-47 0 0,-1 0-45 0 0,1-7-240 0 0,2 8 280 0 0,1 1-15 0 0,0 1 16 0 0,1-1-48 0 0,0 0-59 0 0,-1 1-69 0 0,2-1 12 0 0,-1 0-45 0 0,1 0-40 0 0,-1-1-36 0 0,1 1-126 0 0,0-1-35 0 0,0-4-1326 0 0</inkml:trace>
  <inkml:trace contextRef="#ctx0" brushRef="#br0" timeOffset="3904.63">4417 490 5248 0 0,'0'0'152'0'0,"3"3"0"0"0,5 5-96 0 0,-5-3-7 0 0,-2-1 100 0 0,1-1-86 0 0,0 2 14 0 0,0-4 8 0 0,-1 0 71 0 0,1 0 44 0 0,0-1 79 0 0,1 0 92 0 0,0 0 108 0 0,-3 3 3 0 0,0 8-8 0 0,0-9-2 0 0,0-2-16 0 0,0 0-68 0 0,0 0-32 0 0,0 0-4 0 0,0 0-8 0 0,0 3-35 0 0,0 7-18 0 0,0-7-3 0 0,0-3-14 0 0,0 0-55 0 0,0 0-26 0 0,0 0-7 0 0,0 0 7 0 0,0 0 40 0 0,0 0 21 0 0,0 0 2 0 0,0 0-4 0 0,0 0-16 0 0,0 0-4 0 0,0 0 0 0 0,0 0-16 0 0,0 0-67 0 0,0 0-28 0 0,0 0-7 0 0,0-3 4 0 0,0-23 188 0 0,-3 21-146 0 0,-7-6-7 0 0,7 8-46 0 0,2-1-49 0 0,2-5-18 0 0,-1 7-6 0 0,0-65 367 0 0,0 45-311 0 0,0 0-40 0 0,0 21-47 0 0,0-1 0 0 0,1 0 0 0 0,-1 1 0 0 0,0-1 0 0 0,1 1 0 0 0,-1-1 0 0 0,1 0 0 0 0,-1 1 0 0 0,1-1 0 0 0,0 1 0 0 0,0-1 1 0 0,-1 1-1 0 0,1-1 0 0 0,1 1-3 0 0,2-7 21 0 0,-1 3-15 0 0,-3 4-6 0 0,0 1 0 0 0,0-1 0 0 0,1 0 1 0 0,-1 1-1 0 0,0-1 0 0 0,1 1 0 0 0,-1-1 0 0 0,1 0 0 0 0,-1 1 1 0 0,1-1-1 0 0,-1 1 0 0 0,1-1 0 0 0,-1 1 0 0 0,1 0 1 0 0,-1-1-1 0 0,1 1 0 0 0,-1-1 0 0 0,1 1 0 0 0,0 0 1 0 0,-1-1-1 0 0,1 1 0 0 0,0 0 0 0 0,4-3 0 0 0,-4 3 0 0 0,1-2 0 0 0,-1 1 0 0 0,0 0 0 0 0,0 0 0 0 0,0 0 0 0 0,1 0 0 0 0,-1-1 0 0 0,0 1 0 0 0,0-1 0 0 0,-1 1 0 0 0,1-1 0 0 0,0 1 0 0 0,0-1 0 0 0,0-1 0 0 0,-1 2 0 0 0,1-1 0 0 0,-1 1 0 0 0,1-1 0 0 0,0 1 0 0 0,0-1 0 0 0,0 1 0 0 0,0-1 0 0 0,0 1 0 0 0,0 0 0 0 0,0 0 0 0 0,0-1 0 0 0,1 1 0 0 0,-1 0 0 0 0,1-1 0 0 0,30-13 0 0 0,-19 9 0 0 0,-11 3 0 0 0,4-4 0 0 0,15 2 0 0 0,-15-2 0 0 0,-4 3 0 0 0,27-12 0 0 0,-27 15 0 0 0,1 1 0 0 0,-1-1 0 0 0,1 1 0 0 0,-1-1 0 0 0,1 1 0 0 0,-1 0 0 0 0,1 0 0 0 0,0 0 0 0 0,-1 0 0 0 0,1 0 0 0 0,2 1 0 0 0,-3-1 0 0 0,0 1 0 0 0,1-1 0 0 0,-1 0 0 0 0,0 0 0 0 0,1 0 0 0 0,-1-1 0 0 0,0 1 0 0 0,1 0 0 0 0,-1-1 0 0 0,0 1 0 0 0,1-1 0 0 0,-1 0 0 0 0,6-4 0 0 0,-7 4-4 0 0,1 0-1 0 0,-1 0 1 0 0,1 1 0 0 0,-1-1 0 0 0,1 0-1 0 0,-1 0 1 0 0,1 1 0 0 0,-1-1 0 0 0,1 1-1 0 0,0 0 1 0 0,-1-1 0 0 0,1 1 0 0 0,0 0-1 0 0,-1 0 6 0 0,47 0-14 0 0,-44 0-16 0 0,7 0 29 0 0,-7 0-45 0 0,-1 0-37 0 0,0 0-52 0 0,0 0-66 0 0,0 0-79 0 0,-3 0 107 0 0,1 0-30 0 0,0 1-64 0 0,-1 0 90 0 0,1 0-34 0 0,0-1-37 0 0,0 1-35 0 0,1 2-372 0 0,0-2 94 0 0,0 1-47 0 0,3 1-710 0 0,1-1-555 0 0,4-1-1057 0 0</inkml:trace>
  <inkml:trace contextRef="#ctx0" brushRef="#br0" timeOffset="4305.39">5175 80 6968 0 0,'0'0'157'0'0,"0"0"23"0"0,0 0 11 0 0,0 0-64 0 0,0 0-5 0 0,0 0 48 0 0,0 0 149 0 0,0 0 272 0 0,0 2 17 0 0,0 9-23 0 0,0-11-577 0 0,0 0 1 0 0,0 0-1 0 0,0 0 0 0 0,0 0 0 0 0,0 0 0 0 0,0 0 0 0 0,0 0 0 0 0,-1 1 0 0 0,1-1 1 0 0,0 0-1 0 0,0 0 0 0 0,0 0 0 0 0,1 0 0 0 0,-1 0 0 0 0,0 0 0 0 0,0 0 0 0 0,0 0 0 0 0,0 0 1 0 0,0 0-1 0 0,0 1 0 0 0,0-1 0 0 0,0 0 0 0 0,0 0 0 0 0,0 0 0 0 0,0 0 0 0 0,0 0 1 0 0,0 0-1 0 0,0 0 0 0 0,0 0 0 0 0,0 0 0 0 0,0 0 0 0 0,0 0 0 0 0,0 0 0 0 0,0 0 0 0 0,0 0 1 0 0,1 1-1 0 0,-1-1 0 0 0,0 0 0 0 0,0 0 0 0 0,0 0 0 0 0,0 0 0 0 0,0 0 0 0 0,0 0 1 0 0,0 0-1 0 0,0 0 0 0 0,0 0 0 0 0,0 0 0 0 0,1 0 0 0 0,-1 0 0 0 0,0 0 0 0 0,0 0 0 0 0,0 0 1 0 0,0 0-1 0 0,0 0 0 0 0,0 0 0 0 0,0 0 0 0 0,0-1-8 0 0,1 1 15 0 0,-1 0 1 0 0,1 0-1 0 0,-1 0 1 0 0,1 0-1 0 0,-1 0 1 0 0,0 0-1 0 0,1 0 0 0 0,-1 0 1 0 0,1 0-1 0 0,-1 0 1 0 0,1 1-1 0 0,-1-1 1 0 0,0 0-1 0 0,1 0 0 0 0,-1 0 1 0 0,1 0-1 0 0,-1 1 1 0 0,0-1-1 0 0,1 0 0 0 0,-1 0 1 0 0,0 1-1 0 0,1-1 1 0 0,-1 0-1 0 0,0 1 1 0 0,1-1-1 0 0,-1 0 0 0 0,0 1 1 0 0,0-1-1 0 0,1 0 1 0 0,-1 1-1 0 0,0-1 1 0 0,0 1-1 0 0,0-1 0 0 0,0 0 1 0 0,1 1-1 0 0,-1-1 1 0 0,0 1-1 0 0,0-1 1 0 0,0 1-1 0 0,0-1 0 0 0,0 0 1 0 0,0 1-1 0 0,0-1 1 0 0,0 1-1 0 0,0-1 0 0 0,0 1 1 0 0,-1-1-16 0 0,1 2 50 0 0,0 0 0 0 0,0 0 0 0 0,1 0 0 0 0,-1-1 1 0 0,0 1-1 0 0,1 0 0 0 0,-1 0 0 0 0,1-1 0 0 0,0 2-50 0 0,10 10 316 0 0,-9-10-105 0 0,-1 0-77 0 0,0 0-48 0 0,-1 1-45 0 0,0-1-9 0 0,1 0 35 0 0,4 5 67 0 0,0 2 60 0 0,-2 3 55 0 0,-2-4-94 0 0,0-2-42 0 0,1 0-18 0 0,2 2 2 0 0,2 6 84 0 0,-5-7-78 0 0,0 0 38 0 0,1 4-6 0 0,3-3-52 0 0,1 4-5 0 0,-3 2-13 0 0,-3 29 146 0 0,0-29-149 0 0,1 2 31 0 0,5 1-18 0 0,0-3-19 0 0,-4 0-6 0 0,-2 9 96 0 0,0-17-83 0 0,0 0 0 0 0,1 0 0 0 0,-1 0 0 0 0,2 5-63 0 0,4 3 86 0 0,0 3 33 0 0,-5-1 28 0 0,-2-7-77 0 0,0 16 116 0 0,1-24-152 0 0,0 1 0 0 0,1 0 0 0 0,-1-1 0 0 0,0 1 0 0 0,1-1 0 0 0,0 1 0 0 0,-1-1 0 0 0,2 2-34 0 0,3 4 84 0 0,-4-6-67 0 0,0-1 0 0 0,0 1 1 0 0,-1-1-1 0 0,1 0 0 0 0,0 1 1 0 0,-1 0-1 0 0,1-1 0 0 0,-1 1 1 0 0,1-1-1 0 0,-1 1 0 0 0,1 0 1 0 0,-1-1-1 0 0,0 1 0 0 0,0 0-17 0 0,0 36 347 0 0,0-16-158 0 0,0-19-92 0 0,3 0-1 0 0,7 7-5 0 0,-7-7-58 0 0,-3-3-79 0 0,0 0-36 0 0,0 0-134 0 0,0 0-28 0 0,0 0 82 0 0,0 0 11 0 0,0 0-55 0 0,0 0-177 0 0,0 0-332 0 0,0 0 411 0 0,0 0 162 0 0,0 0-36 0 0,0 0-4 0 0,0 0-36 0 0,0 0-41 0 0,0 0-46 0 0,0 0-49 0 0,0 0-46 0 0,0 0-42 0 0,0 0-35 0 0,0 0-136 0 0,0 0-35 0 0,0 0-1420 0 0</inkml:trace>
  <inkml:trace contextRef="#ctx0" brushRef="#br0" timeOffset="4652.56">5080 443 5208 0 0,'0'0'116'0'0,"0"0"17"0"0,0 0 11 0 0,0 0-42 0 0,0 0 4 0 0,0 0 48 0 0,0 0 143 0 0,0 0 260 0 0,0 0 19 0 0,0 0 1 0 0,3 0-21 0 0,-2 0-581 0 0,1-1 42 0 0,-1 1 37 0 0,1 0 34 0 0,2 0 117 0 0,0 0 58 0 0,11 0 764 0 0,-10 1-627 0 0,-2-1-232 0 0,0 1-33 0 0,-1-1-41 0 0,0 1-48 0 0,2 1-28 0 0,-1 0 47 0 0,1 0 58 0 0,1 1 40 0 0,10 2 481 0 0,-7-5-398 0 0,1-3-47 0 0,4-8 121 0 0,-11 10-174 0 0,-1 0-33 0 0,3-1 26 0 0,0 2-76 0 0,1 1-46 0 0,-3 0 54 0 0,14-1 114 0 0,14 0 61 0 0,-22 0-166 0 0,1 0 34 0 0,2-2-4 0 0,1-4 3 0 0,-10 5-97 0 0,-1 0 1 0 0,1 0-1 0 0,0 0 0 0 0,0 0 0 0 0,-1 1 0 0 0,1-1 0 0 0,0 0 1 0 0,0 1-1 0 0,0 0 0 0 0,0-1 0 0 0,0 1 0 0 0,0 0 1 0 0,1 0-17 0 0,1 0 20 0 0,0-1 1 0 0,0 1 0 0 0,0-1-1 0 0,0 0 1 0 0,0 0 0 0 0,0 0-1 0 0,0-1 1 0 0,-1 1 0 0 0,1-1-1 0 0,2-1-20 0 0,-4 2 6 0 0,0 0 1 0 0,-1 1-1 0 0,1-1 0 0 0,0 1 0 0 0,0 0 0 0 0,0 0 0 0 0,0-1 1 0 0,0 1-1 0 0,0 0 0 0 0,0 1 0 0 0,1-1-6 0 0,-1 0 7 0 0,-1 0 0 0 0,1 1 0 0 0,0-1 0 0 0,0 0 0 0 0,0-1 0 0 0,0 1 0 0 0,0 0 0 0 0,0-1 0 0 0,0 1 1 0 0,0-1-1 0 0,0 0-7 0 0,6-3 13 0 0,-6 2-13 0 0,-1 2 1 0 0,1-1-1 0 0,-1 0 0 0 0,1 0 0 0 0,-1 0 0 0 0,1 1 0 0 0,-1-1 1 0 0,1 1-1 0 0,-1-1 0 0 0,1 1 0 0 0,0 0 0 0 0,-1-1 0 0 0,1 1 1 0 0,0 0-1 0 0,2 0 45 0 0,1 0-35 0 0,5 0-76 0 0,2 0-134 0 0,2 0-241 0 0,-12 0 61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1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286 1 5584 0 0,'0'0'165'0'0,"-3"0"-10"0"0,-4 1-119 0 0,2 5-45 0 0,2-2 28 0 0,-1-1 38 0 0,-1-2 31 0 0,-2 0 49 0 0,5-1-117 0 0,0 0 1 0 0,0 1-1 0 0,1-1 1 0 0,-1 1-1 0 0,0-1 1 0 0,0 1 0 0 0,1 0-1 0 0,-1-1 1 0 0,0 1-1 0 0,1 0 1 0 0,-1 0-1 0 0,1 0 1 0 0,0 1-1 0 0,-1-1 1 0 0,0 1-21 0 0,0 0 185 0 0,-1 0-65 0 0,0-2-40 0 0,-1 0-35 0 0,0 0-6 0 0,2 1 25 0 0,-3 3 50 0 0,-2 2 64 0 0,-23 23 565 0 0,19-18-485 0 0,5-5-159 0 0,2-2-60 0 0,-5 7 143 0 0,-1 7 197 0 0,3-5-146 0 0,1-5-107 0 0,-2 4 27 0 0,-13 20 119 0 0,12-16-186 0 0,3-2-39 0 0,-4 8 73 0 0,1-5-41 0 0,-4 7 10 0 0,-1 21 76 0 0,-2 16-11 0 0,14-54-135 0 0,1 2 3 0 0,0 0 1 0 0,0 0 0 0 0,1 0 0 0 0,0 0 0 0 0,0 5-23 0 0,1 3 30 0 0,-1 51 171 0 0,0-46-99 0 0,0 4 36 0 0,2 3 41 0 0,2 0 0 0 0,1 0 0 0 0,5 14-179 0 0,-2-5 108 0 0,-5-23-40 0 0,0 0 0 0 0,2 0-1 0 0,0 1-67 0 0,-2-9 25 0 0,0 0 1 0 0,1 0-1 0 0,4 6-25 0 0,2 2 14 0 0,-7-11 0 0 0,1 1 0 0 0,-1 0 0 0 0,0 0 0 0 0,-1 0 0 0 0,2 3-14 0 0,-4-6 4 0 0,1 0-1 0 0,-1 0 1 0 0,1-1 0 0 0,0 1 0 0 0,0 0-1 0 0,0-1 1 0 0,-1 1 0 0 0,2-1-1 0 0,-1 1 1 0 0,0-1 0 0 0,0 1-1 0 0,0-1 1 0 0,1 0 0 0 0,-1 1 0 0 0,0-1-1 0 0,1 0 1 0 0,1 1-4 0 0,6 5 25 0 0,1 8 3 0 0,32 17 49 0 0,-39-30-176 0 0,-1 0 42 0 0,3 2 48 0 0,0-1 93 0 0,7 4 193 0 0,-9-5-241 0 0,1-1-54 0 0,1 1-98 0 0,-3-1 10 0 0,1 0-36 0 0,-1 0-53 0 0,0 0-51 0 0,1 0-53 0 0,-1 0-59 0 0,1 1-64 0 0,-1-1-67 0 0,1 0-73 0 0,0 0-77 0 0,3 3-869 0 0,3 5-866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2.3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5328 0 0,'0'0'116'0'0,"0"0"17"0"0,0 0 12 0 0,0 2-14 0 0,0 0-202 0 0,0 0 75 0 0,0 1 63 0 0,0 1 52 0 0,0 1 94 0 0,0 9 517 0 0,0-8-463 0 0,0-1-106 0 0,0-1-107 0 0,0 9 192 0 0,0 3 71 0 0,-2-11-61 0 0,-1-3-265 0 0,1 1 34 0 0,-1 3 108 0 0,1 0 75 0 0,-1 10 372 0 0,2-10-427 0 0,1 0-35 0 0,0 2 38 0 0,-3-1-44 0 0,-1 1-9 0 0,-2-2-49 0 0,3 0 47 0 0,3 4-79 0 0,1-8-2 0 0,-4 14 20 0 0,-8-3-95 0 0,9-10-18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2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0 4144 0 0,'0'0'119'0'0,"-3"0"1"0"0,-23 0-43 0 0,24 0 7 0 0,-1 3 97 0 0,-8 7 159 0 0,8-7-96 0 0,1-2-84 0 0,-1 0-52 0 0,0-1-52 0 0,1-1-25 0 0,0 3 46 0 0,-4 8 138 0 0,-4-5-45 0 0,4 6-8 0 0,-4-6-2 0 0,5 8-2 0 0,-8 4-3 0 0,0-1 5 0 0,10-1-11 0 0,0 0 29 0 0,-10 1 22 0 0,1 1 11 0 0,8-2-14 0 0,4-14-172 0 0,0 1 0 0 0,0 0 0 0 0,0-1 1 0 0,-1 1-1 0 0,1-1 0 0 0,0 1 0 0 0,-1-1 1 0 0,0 1-1 0 0,1-1 0 0 0,-1 1 0 0 0,0-1 1 0 0,0 0-1 0 0,1 1-25 0 0,-7 11 168 0 0,4-1-49 0 0,2 3 53 0 0,2 37 473 0 0,-1-37-462 0 0,0-1-32 0 0,0-4-72 0 0,-1 6-17 0 0,1-14-58 0 0,0-1-1 0 0,0 0 1 0 0,0 1-1 0 0,0-1 0 0 0,1 0 1 0 0,-1 0-1 0 0,0 1 1 0 0,0-1-1 0 0,1 0 0 0 0,-1 0 1 0 0,1 1-1 0 0,-1-1 1 0 0,1 0-4 0 0,6 4 50 0 0,-7-5-47 0 0,1 1 1 0 0,-1-1-1 0 0,0 0 1 0 0,1 0-1 0 0,-1 0 1 0 0,1 1-1 0 0,-1-1 1 0 0,0 0-1 0 0,1 0 1 0 0,-1 1-1 0 0,0-1 1 0 0,0 0-1 0 0,1 1 1 0 0,-1-1-1 0 0,0 0 1 0 0,0 1-1 0 0,0-1 1 0 0,1 1-1 0 0,-1-1 1 0 0,0 0-1 0 0,0 1 1 0 0,0-1-1 0 0,0 1 1 0 0,0-1-1 0 0,0 0 1 0 0,0 1-1 0 0,0-1 1 0 0,0 1-1 0 0,0-1 1 0 0,0 1-1 0 0,0-1-3 0 0,0 3 74 0 0,3-3-2 0 0,-1 0-63 0 0,-1 0 0 0 0,1 1 0 0 0,0-1 0 0 0,0 1 0 0 0,-1-1 0 0 0,1 1 0 0 0,0 0 0 0 0,-1 0 0 0 0,1 0 0 0 0,0 0 0 0 0,-1 0 0 0 0,1 0 1 0 0,-1 0-1 0 0,0 0 0 0 0,1 1-9 0 0,5 2 86 0 0,2-5-63 0 0,-6 1-4 0 0,3 0 13 0 0,10-1 67 0 0,-7-1-86 0 0,-1-3 19 0 0,-6 4-24 0 0,-1 0 0 0 0,0 0 0 0 0,1 0 0 0 0,-1 1 0 0 0,1-1 0 0 0,-1 0 0 0 0,1 1 0 0 0,0-1 1 0 0,-1 1-1 0 0,1 0 0 0 0,-1-1 0 0 0,1 1 0 0 0,0 0 0 0 0,0 0-8 0 0,-2 0 3 0 0,1 0 0 0 0,-1 0 0 0 0,1 0 0 0 0,-1 0 0 0 0,1 0 0 0 0,-1 0 0 0 0,1 0 0 0 0,-1 0 0 0 0,1 0 0 0 0,-1 0 0 0 0,1 0 0 0 0,-1 0 0 0 0,1 0 0 0 0,-1 0 0 0 0,1-1 0 0 0,-1 1 0 0 0,0 0 0 0 0,1 0 0 0 0,-1 0 0 0 0,1-1 0 0 0,-1 1 0 0 0,0 0 0 0 0,1-1 0 0 0,-1 1 0 0 0,1 0 0 0 0,-1-1 0 0 0,0 1 0 0 0,0-1 0 0 0,1 1 0 0 0,-1 0 0 0 0,0-1 0 0 0,1 0-3 0 0,3-5 47 0 0,7-1 21 0 0,-10 7-64 0 0,0-1 0 0 0,0 1 0 0 0,0 0 0 0 0,0-1 0 0 0,0 0 0 0 0,0 1 0 0 0,0-1 0 0 0,0 0 0 0 0,0 1 0 0 0,0-1 0 0 0,0 0 0 0 0,-1 0 0 0 0,1 0 0 0 0,0 1 0 0 0,0-1 0 0 0,-1-1-4 0 0,32-61 12 0 0,-31 60-16 0 0,0 0 1 0 0,0 0-1 0 0,-1 0 1 0 0,1 0-1 0 0,-1 0 1 0 0,1 0-1 0 0,-1 0 1 0 0,0 0-1 0 0,0 0 1 0 0,-1 0-1 0 0,1 0 1 0 0,-1-1 3 0 0,1 0-2 0 0,-1 0 1 0 0,1 0-1 0 0,0 0 1 0 0,0-1-1 0 0,0 1 0 0 0,1 0 1 0 0,-1 0-1 0 0,1 0 1 0 0,0 0 1 0 0,1-2 8 0 0,4-13 61 0 0,-4 13-34 0 0,-1 0 1 0 0,0 1 0 0 0,0-1 0 0 0,-1 0 0 0 0,0-1-36 0 0,0-17-18 0 0,0-12-146 0 0,0 20 126 0 0,0 13 123 0 0,0 3 10 0 0,0 0-37 0 0,0 0-143 0 0,0 0-15 0 0,3 3 36 0 0,19 21 101 0 0,-17-15-66 0 0,0 3-14 0 0,-1-4 28 0 0,-3-7 15 0 0,0 0 0 0 0,0 1 0 0 0,0-1 0 0 0,0 1 0 0 0,0-1 0 0 0,-1 1 0 0 0,1-1 0 0 0,-1 1 0 0 0,1 0 0 0 0,-1-1 0 0 0,0 1 0 0 0,1 0 1 0 0,-1-1-1 0 0,0 1 0 0 0,0 1 0 0 0,-1 7 0 0 0,1-7 0 0 0,-1 1 0 0 0,1-1 0 0 0,0 1 0 0 0,0 0 0 0 0,1-1 0 0 0,-1 1 0 0 0,1 0 0 0 0,0-1 0 0 0,0 2 0 0 0,4 6 0 0 0,-4-8 0 0 0,1 0 0 0 0,-1 0 0 0 0,0 0 0 0 0,0 0 0 0 0,0 0 0 0 0,-1 0 0 0 0,1 0 0 0 0,-1 1 0 0 0,0-1 0 0 0,0 2 0 0 0,0 10 0 0 0,0-5 0 0 0,-1-1 0 0 0,2 1 0 0 0,-1 0 0 0 0,1-1 0 0 0,1 2 0 0 0,4 5 0 0 0,-5-13 0 0 0,0 0 0 0 0,1 0 0 0 0,-1 1 0 0 0,-1-1 0 0 0,1 1 0 0 0,0-1 0 0 0,-1 0 0 0 0,0 2 0 0 0,0 1 0 0 0,2 28 34 0 0,-2-32-27 0 0,0-1-1 0 0,1 1 0 0 0,-1 0 0 0 0,1 0 1 0 0,0-1-1 0 0,-1 1 0 0 0,1 0 0 0 0,0-1 1 0 0,0 1-1 0 0,0-1 0 0 0,0 1 0 0 0,0-1 1 0 0,1 2-7 0 0,1 1 95 0 0,-2-1-51 0 0,-2 5-11 0 0,1-8-20 0 0,0 3 62 0 0,0-3-3 0 0,0 0 0 0 0,3 3-12 0 0,0 0-87 0 0,0 0-101 0 0,-1-1-99 0 0,-1-1 60 0 0,0 0-42 0 0,0 0-44 0 0,-1-1-41 0 0,1 1-402 0 0,0 0-281 0 0,-1-1-649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3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97 6048 0 0,'0'0'133'0'0,"0"0"23"0"0,0 0 11 0 0,3 0-27 0 0,5-3-97 0 0,-3-2 99 0 0,-4 4-123 0 0,-1 1 0 0 0,0-1 0 0 0,1 0 0 0 0,-1 1 0 0 0,1-1 0 0 0,-1 1-1 0 0,0 0 1 0 0,1-1 0 0 0,0 1 0 0 0,-1-1 0 0 0,1 1 0 0 0,-1 0 0 0 0,1-1 0 0 0,-1 1 0 0 0,1 0 0 0 0,0 0 0 0 0,-1-1 0 0 0,1 1 0 0 0,0 0 0 0 0,-1 0 0 0 0,1 0 0 0 0,-1 0 0 0 0,1 0-19 0 0,-1 0 6 0 0,0 0-1 0 0,1 0 0 0 0,-1 0 1 0 0,0 0-1 0 0,0 0 1 0 0,0 0-1 0 0,0 0 1 0 0,0 0-1 0 0,0 0 1 0 0,0 0-1 0 0,0 0 1 0 0,0 0-1 0 0,0 0 0 0 0,1 0 1 0 0,-1 0-1 0 0,0 0 1 0 0,0 0-1 0 0,0 0 1 0 0,0 0-1 0 0,0 0 1 0 0,0 0-1 0 0,0 0 0 0 0,0 0 1 0 0,0 0-1 0 0,0 0 1 0 0,0 0-1 0 0,1 0 1 0 0,-1-1-1 0 0,0 1 1 0 0,0 0-1 0 0,0 0 1 0 0,0 0-1 0 0,0 0 0 0 0,0 0 1 0 0,0 0-1 0 0,0 0 1 0 0,0 0-1 0 0,0 0 1 0 0,0 0-1 0 0,0 0 1 0 0,0 0-1 0 0,0-1 0 0 0,0 1 1 0 0,0 0-1 0 0,0 0 1 0 0,0 0-1 0 0,0 0 1 0 0,0 0-1 0 0,0 0 1 0 0,0 0-1 0 0,0 0 1 0 0,0 0-1 0 0,0 0 0 0 0,0-1 1 0 0,0 1-1 0 0,0 0 1 0 0,0 0-6 0 0,0-1 19 0 0,0 1 1 0 0,0-1 0 0 0,0 0-1 0 0,1 1 1 0 0,-1-1-1 0 0,0 1 1 0 0,0-1 0 0 0,0 0-1 0 0,1 1 1 0 0,-1-1 0 0 0,0 1-1 0 0,1-1 1 0 0,-1 1-1 0 0,1-1 1 0 0,-1 1 0 0 0,1-1-1 0 0,-1 1 1 0 0,1-1-1 0 0,-1 1 1 0 0,1-1 0 0 0,-1 1-20 0 0,10-6 243 0 0,2-2 22 0 0,-9 5 39 0 0,-1 1 2 0 0,11-9 12 0 0,0 6 2 0 0,-8-2-97 0 0,-5 7-210 0 0,1-1-1 0 0,-1 1 1 0 0,0-1 0 0 0,0 1 0 0 0,0 0-1 0 0,1-1 1 0 0,-1 1 0 0 0,0 0 0 0 0,0-1-1 0 0,1 1 1 0 0,-1 0 0 0 0,0 0 0 0 0,1-1-1 0 0,-1 1 1 0 0,0 0 0 0 0,1 0 0 0 0,-1-1-1 0 0,1 1 1 0 0,-1 0 0 0 0,0 0 0 0 0,1 0 0 0 0,-1 0-1 0 0,1 0 1 0 0,-1 0 0 0 0,0 0 0 0 0,1-1-1 0 0,-1 1 1 0 0,1 0 0 0 0,-1 1 0 0 0,1-1-1 0 0,-1 0-12 0 0,5-3 211 0 0,-1-1-119 0 0,-4 3-76 0 0,1 1 0 0 0,-1-1 0 0 0,0 1 0 0 0,1-1 0 0 0,-1 1 0 0 0,1 0 0 0 0,-1-1 1 0 0,1 1-1 0 0,-1-1 0 0 0,1 1 0 0 0,-1 0 0 0 0,1-1 0 0 0,-1 1 0 0 0,1 0 0 0 0,-1 0 0 0 0,1 0 0 0 0,0-1-16 0 0,11-1 107 0 0,8 2-64 0 0,-4 0-43 0 0,5-1 0 0 0,-21 1 0 0 0,0 0 0 0 0,0 0 0 0 0,0 0 0 0 0,0 0 0 0 0,0 0 0 0 0,1-1 0 0 0,-1 1 0 0 0,0 0 0 0 0,0 0 0 0 0,0 0 0 0 0,0 0 0 0 0,0 0 0 0 0,0 0 0 0 0,0 0 0 0 0,0 0 0 0 0,1 0 0 0 0,-1 0 0 0 0,0 0 0 0 0,0 0 0 0 0,0 0 0 0 0,0 0 0 0 0,0 0 0 0 0,0 0 0 0 0,0 0 0 0 0,0 0 0 0 0,1 1 0 0 0,-1-1 0 0 0,0 0 0 0 0,0 0 0 0 0,0 0 0 0 0,0 0 0 0 0,0 0 0 0 0,0 0 0 0 0,0 0 0 0 0,0 0 0 0 0,0 0 0 0 0,0 0 0 0 0,1 0 0 0 0,-1 0 0 0 0,0 1 0 0 0,0-1 0 0 0,0 0 0 0 0,0 0 0 0 0,0 0 0 0 0,0 0 0 0 0,9 13 0 0 0,2-8 0 0 0,-11-4 0 0 0,0 0 0 0 0,1 0 0 0 0,-1-1 0 0 0,0 1 0 0 0,1 0 0 0 0,-1 0 0 0 0,0 0 0 0 0,0 0 0 0 0,0-1 0 0 0,0 1 0 0 0,1 0 0 0 0,-1 0 0 0 0,-1 0 0 0 0,1 0 0 0 0,0 31 64 0 0,0 15-64 0 0,1-41 7 0 0,-2-5 8 0 0,-12 24 16 0 0,8-14-21 0 0,-6 7 1 0 0,11-18-9 0 0,0 0-1 0 0,-1 1 1 0 0,1-1-1 0 0,0 0 1 0 0,-1 0-1 0 0,1 1 1 0 0,0-1-1 0 0,0 1 1 0 0,-1-1-1 0 0,1 0 1 0 0,0 1-1 0 0,0-1 1 0 0,0 0-1 0 0,-1 1 1 0 0,1-1-1 0 0,0 1 1 0 0,0-1-1 0 0,0 1 1 0 0,0-1-1 0 0,0 0 1 0 0,0 1-1 0 0,0-1 1 0 0,0 1-1 0 0,0-1 1 0 0,0 1-1 0 0,0-1 1 0 0,0 1-2 0 0,-1 4 13 0 0,-9 0-13 0 0,4 5 0 0 0,2-8 0 0 0,1-1 0 0 0,-5 15 0 0 0,-3-3 10 0 0,8-8 33 0 0,3 6-22 0 0,0-3 30 0 0,0-3-46 0 0,0-3 5 0 0,0 1 54 0 0,-5-3 24 0 0,-3 0-67 0 0,6 0 60 0 0,2 0-5 0 0,0 0-10 0 0,0 0 3 0 0,0 0 22 0 0,0 0 5 0 0,0 0 0 0 0,0 0-6 0 0,0 0-15 0 0,2 3 10 0 0,0-2-78 0 0,-1 0 0 0 0,0 0 0 0 0,1 0-1 0 0,-1 0 1 0 0,1 0 0 0 0,-1 0 0 0 0,1 0 0 0 0,0 0-1 0 0,-1-1 1 0 0,1 1 0 0 0,0-1 0 0 0,0 1-1 0 0,1-1-6 0 0,32 2 155 0 0,-31-2-136 0 0,25 0 45 0 0,-8-1-64 0 0,-21 1 0 0 0,0 0 0 0 0,1 0 0 0 0,-1 0 0 0 0,0 0 0 0 0,0 0 0 0 0,0-1 0 0 0,0 1 0 0 0,0 0 0 0 0,0 0 0 0 0,0 0 0 0 0,0 0 0 0 0,0 0 0 0 0,1 0 0 0 0,-1 0 0 0 0,0 0 0 0 0,0 0 0 0 0,0 0 0 0 0,0 0 0 0 0,0 0 0 0 0,0 0 0 0 0,0 0 0 0 0,1 0 0 0 0,-1 0 0 0 0,0 0 0 0 0,0 0 0 0 0,0 1 0 0 0,0-1 0 0 0,0 0 0 0 0,0 0 0 0 0,0 0 0 0 0,0 0 0 0 0,0 0 0 0 0,1 0 0 0 0,-1 0 0 0 0,0 0 0 0 0,0 0 0 0 0,0 0 0 0 0,0 0 0 0 0,0 0 0 0 0,0 1 0 0 0,0-1 0 0 0,0 0 0 0 0,0 0 0 0 0,0 0 0 0 0,0 0 0 0 0,9 13 0 0 0,-8-13 0 0 0,0 1 0 0 0,0-1 0 0 0,0 1 0 0 0,-1-1 0 0 0,1 0 0 0 0,0 0 0 0 0,0 0 0 0 0,0 1 0 0 0,0-1 0 0 0,-1 0 0 0 0,1 0 0 0 0,0 0 0 0 0,0 0 0 0 0,1 0 0 0 0,13 0 0 0 0,1 0 0 0 0,7 0-27 0 0,-21 0-70 0 0,-1 0-71 0 0,2 0-110 0 0,-2 0-128 0 0,0 0-115 0 0,-1 0 69 0 0,1 0-43 0 0,-1 0-587 0 0,0 0-461 0 0,0 0-876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1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0 4808 0 0,'0'0'101'0'0,"-2"0"22"0"0,-3 0-70 0 0,-21 0 115 0 0,15 3-117 0 0,6 4-61 0 0,0-2 18 0 0,-4-4 46 0 0,-2 2 133 0 0,6 2 55 0 0,5-4-222 0 0,0-1 0 0 0,-1 1 1 0 0,1-1-1 0 0,-1 1 0 0 0,1-1 1 0 0,-1 1-1 0 0,1-1 0 0 0,-1 1 0 0 0,1-1 1 0 0,-1 1-1 0 0,1-1 0 0 0,-1 0 0 0 0,0 1 1 0 0,1-1-1 0 0,-1 0 0 0 0,1 0 0 0 0,-1 1 1 0 0,0-1-1 0 0,1 0 0 0 0,-1 0 0 0 0,0 0 1 0 0,0 0-1 0 0,1 0 0 0 0,-1 0 1 0 0,0 0-1 0 0,1 0-20 0 0,-1 0 14 0 0,1 0 0 0 0,-1 0 0 0 0,1 0 0 0 0,-1 0 0 0 0,1 0 1 0 0,-1-1-1 0 0,1 2 0 0 0,-1-1 0 0 0,1 0 0 0 0,-1 0 0 0 0,1 0 0 0 0,-1 0 1 0 0,1 0-1 0 0,-1 0 0 0 0,1 0 0 0 0,-1 1 0 0 0,1-1 0 0 0,-1 0 0 0 0,1 0 1 0 0,0 1-1 0 0,-1-1 0 0 0,1 0 0 0 0,-1 1 0 0 0,1-1 0 0 0,0 0 0 0 0,-1 1 0 0 0,1-1 1 0 0,0 0-1 0 0,-1 1 0 0 0,1-1 0 0 0,0 1 0 0 0,0 0-14 0 0,-5 5 194 0 0,-8-1 96 0 0,6-1-82 0 0,1 1-36 0 0,-3 4 85 0 0,0 5-58 0 0,0 8 7 0 0,4-10-92 0 0,0-1 42 0 0,0-3-74 0 0,4-7-64 0 0,0 0 0 0 0,0 1 0 0 0,0-1 0 0 0,1 1 0 0 0,-1-1 0 0 0,0 1 0 0 0,1-1 0 0 0,-1 1 0 0 0,1 0 0 0 0,0-1 0 0 0,-1 1 0 0 0,1 0 0 0 0,0-1 0 0 0,0 1 0 0 0,0 1-18 0 0,-1 2 49 0 0,1 0 0 0 0,-1 1 0 0 0,0-1-1 0 0,-1 0 1 0 0,0 3-49 0 0,-5 16 165 0 0,5-9-94 0 0,2 36 291 0 0,0-20-172 0 0,0-29-179 0 0,0 0 1 0 0,1 0-1 0 0,-1 0 1 0 0,1 0-1 0 0,-1 0 1 0 0,1 0-1 0 0,-1-1 1 0 0,1 1-1 0 0,0 0 1 0 0,0 0-1 0 0,0 0 1 0 0,1 0-12 0 0,-1-1 11 0 0,0 1 0 0 0,-1-1 1 0 0,1 1-1 0 0,0-1 0 0 0,-1 1 0 0 0,1-1 1 0 0,-1 1-1 0 0,1-1 0 0 0,-1 1 0 0 0,1-1 1 0 0,-1 1-1 0 0,0 0-11 0 0,3 3 103 0 0,7 5 1 0 0,-7-7 18 0 0,-3-3 78 0 0,2 0 31 0 0,2 0-140 0 0,-1 0-47 0 0,-1 1 0 0 0,0-1 0 0 0,1 0 0 0 0,-1-1 1 0 0,0 1-1 0 0,1 0 0 0 0,-1-1 0 0 0,0 1 0 0 0,2-2-44 0 0,0 0 81 0 0,10-5 141 0 0,-3 1 74 0 0,-6-5 16 0 0,9 6-26 0 0,-12 3-257 0 0,1 0-1 0 0,-1 0 0 0 0,1 0 0 0 0,-1 0 1 0 0,1 0-1 0 0,-1-1 0 0 0,0 1 0 0 0,0-1 1 0 0,0 1-1 0 0,-1-1 0 0 0,1 0 1 0 0,-1 0-1 0 0,1-1-28 0 0,0 0 40 0 0,1 0 0 0 0,0 0 0 0 0,-1 0 0 0 0,1 0 0 0 0,2-2-40 0 0,3-1 44 0 0,-6 5-37 0 0,0 1-1 0 0,0-1 0 0 0,-1 1 0 0 0,1-1 0 0 0,0 0 0 0 0,-1 1 1 0 0,0-1-1 0 0,1 0 0 0 0,-1 0 0 0 0,0 0 0 0 0,0 0 0 0 0,0 0 1 0 0,0 0-1 0 0,0 0 0 0 0,0-1 0 0 0,-1 1 0 0 0,1 0 0 0 0,-1 0 1 0 0,0-2-7 0 0,1 2 5 0 0,-1 1 1 0 0,0-1 0 0 0,0 0-1 0 0,0 1 1 0 0,1-1 0 0 0,-1 1-1 0 0,1-1 1 0 0,0 0 0 0 0,-1 1-1 0 0,1-1 1 0 0,0 1 0 0 0,0 0-1 0 0,0-1 1 0 0,0 1-6 0 0,4-7 1 0 0,10-24-15 0 0,-12 25-20 0 0,-2-1 32 0 0,-2-9 72 0 0,1 15-49 0 0,-1 0 0 0 0,1-1 0 0 0,0 1 0 0 0,0-1 0 0 0,0 1 0 0 0,0-1 0 0 0,0 1 1 0 0,1-1-1 0 0,-1 1 0 0 0,1 0 0 0 0,0-1 0 0 0,0 1-21 0 0,4-6 61 0 0,0-2-28 0 0,-2-4-95 0 0,-3 10 14 0 0,0 2 56 0 0,0-2-52 0 0,0-2-82 0 0,0-7-113 0 0,0 11 164 0 0,0 2-1 0 0,0 0-17 0 0,2 2 22 0 0,2 2 61 0 0,0 0 1 0 0,4 4-45 0 0,3 5 28 0 0,-6 19-51 0 0,0-24 57 0 0,-4-7 18 0 0,0 1-1 0 0,0-1 1 0 0,0 1-1 0 0,-1-1 1 0 0,1 1 0 0 0,0-1-1 0 0,-1 1 1 0 0,1-1 0 0 0,-1 1-1 0 0,0 0 1 0 0,1-1-1 0 0,-1 1 1 0 0,0 0 0 0 0,0-1 2 0 0,0 12-6 0 0,-1-9 0 0 0,1 0 0 0 0,0 0 0 0 0,0 0 0 0 0,0 0 0 0 0,1 0 0 0 0,-1 0 0 0 0,1 0 0 0 0,1 1 6 0 0,0 1-6 0 0,0 1 4 0 0,0 0 0 0 0,0-1-1 0 0,0 1 1 0 0,-1 0 0 0 0,0 0 0 0 0,0 0 0 0 0,-1 0 2 0 0,0 5-32 0 0,0 1 53 0 0,0 25 185 0 0,3-23-121 0 0,7-1-10 0 0,-6-6 17 0 0,-5-1-66 0 0,1-6-16 0 0,0 4 43 0 0,2 8-42 0 0,5-4-24 0 0,-3-5-33 0 0,-4-4 46 0 0,2 2-96 0 0,-2-1-115 0 0,0-1-210 0 0,0 0-26 0 0,0 0-7 0 0</inkml:trace>
  <inkml:trace contextRef="#ctx0" brushRef="#br0" timeOffset="269.34">537 363 6392 0 0,'0'0'141'0'0,"0"0"23"0"0,0 0 12 0 0,2 3-24 0 0,4 2-130 0 0,-1 1 0 0 0,0 0 0 0 0,0 0 1 0 0,1 1-23 0 0,-4-2 50 0 0,-1-1 36 0 0,-1 1 44 0 0,0 0 58 0 0,-1 1 59 0 0,1 2 74 0 0,3 4 22 0 0,7 2 7 0 0,-8-12-200 0 0,-1 0-35 0 0,0 1 33 0 0,-1 1-75 0 0,-1 1-36 0 0,1-2 51 0 0,0 6 93 0 0,0 16 451 0 0,0-18-498 0 0,0-1-79 0 0,0-2 9 0 0,0 0 57 0 0,0 9 429 0 0,0-8-366 0 0,0-3-123 0 0,0-1-51 0 0,0 2 303 0 0,0-3-235 0 0,0 2-5 0 0,0 9 5 0 0,0-9-12 0 0,0-2-28 0 0,0 0-96 0 0,0 0-10 0 0,0 0 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4.8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5848 0 0,'0'0'168'0'0,"0"0"41"0"0,0 0 48 0 0,0 0 21 0 0,0 0 2 0 0,0 3-11 0 0,0-2-255 0 0,0-1 1 0 0,0 1-1 0 0,0 0 0 0 0,0-1 0 0 0,0 1 0 0 0,1-1 1 0 0,-1 1-1 0 0,0 0 0 0 0,0-1 0 0 0,1 1 0 0 0,-1-1 1 0 0,0 1-1 0 0,1 0 0 0 0,-1-1 0 0 0,0 1 1 0 0,1-1-1 0 0,-1 1 0 0 0,1-1 0 0 0,-1 0 0 0 0,1 1 1 0 0,-1-1-1 0 0,1 1 0 0 0,0-1-14 0 0,-1 0 13 0 0,1 1 0 0 0,-1-1 0 0 0,1 1 0 0 0,-1-1 0 0 0,1 0 0 0 0,-1 1 0 0 0,1-1 0 0 0,-1 1 0 0 0,1-1 0 0 0,-1 1 0 0 0,0-1 0 0 0,1 1 0 0 0,-1 0 0 0 0,0-1 1 0 0,1 1-1 0 0,-1-1 0 0 0,0 1 0 0 0,0 0 0 0 0,0-1 0 0 0,0 1 0 0 0,0 0 0 0 0,1-1 0 0 0,-1 1-13 0 0,0 2 200 0 0,0-1-79 0 0,1-1-35 0 0,-1 2-9 0 0,0-1-43 0 0,0 2-8 0 0,1 0 30 0 0,4 3 40 0 0,3 3 112 0 0,5 5 139 0 0,-10-3-198 0 0,-3-9 51 0 0,3 0 13 0 0,7 7 55 0 0,-7-7-56 0 0,-2 0-77 0 0,0 0-48 0 0,-1 1-43 0 0,0-1-8 0 0,1 0 33 0 0,9 10 216 0 0,-7-10-78 0 0,-2 0-93 0 0,-1 1-59 0 0,-1 2-31 0 0,1-4 41 0 0,0 5 53 0 0,0 5 161 0 0,0-8-182 0 0,0 0-46 0 0,0-2-69 0 0,-3 3 99 0 0,-7 6-7 0 0,7-6-4 0 0,3-4-65 0 0,0-1-1 0 0,0 1 0 0 0,0 0 1 0 0,0-1-1 0 0,0 1 0 0 0,0 0 1 0 0,0 0-1 0 0,-1-1 0 0 0,1 1 1 0 0,0-1-1 0 0,0 1 1 0 0,-1 0-1 0 0,1-1 0 0 0,0 1 1 0 0,-1 0-5 0 0,-9 4 53 0 0,7 1-53 0 0,3-2-37 0 0,0-1-67 0 0,0-3-46 0 0,0 0-207 0 0,0 0-24 0 0,0 0-3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5.1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7688 0 0,'0'0'166'0'0,"0"0"29"0"0,0 0 14 0 0,0 0 53 0 0,0 0-108 0 0,0 0 124 0 0,0 0 226 0 0,0 0 9 0 0,0 0-24 0 0,0 0-122 0 0,0 0-58 0 0,0 0-11 0 0,0 0-32 0 0,0 0-123 0 0,0 0-58 0 0,0 0-11 0 0,0 0-4 0 0,0 0-42 0 0,0 0-76 0 0,0 0-37 0 0,0 0-132 0 0,0 0 96 0 0,0 0-61 0 0,0 0-84 0 0,0 0 83 0 0,0 0-40 0 0,0 0-42 0 0,0 0-40 0 0,0 0-405 0 0,0 0-278 0 0,0 0-645 0 0</inkml:trace>
  <inkml:trace contextRef="#ctx0" brushRef="#br0" timeOffset="226.13">174 32 7800 0 0,'0'0'174'0'0,"0"0"29"0"0,0 0 13 0 0,0 0 43 0 0,0 0 151 0 0,0 0 66 0 0,0 0 18 0 0,0 0-209 0 0,0 0-130 0 0,0 0-48 0 0,0 0-9 0 0,0 0 7 0 0,0 0-17 0 0,3 0-20 0 0,2 0-60 0 0,0 0-38 0 0,-3 0-48 0 0,-1 0-34 0 0,-1 0-153 0 0,0 2-20 0 0,0 11-3 0 0</inkml:trace>
  <inkml:trace contextRef="#ctx0" brushRef="#br0" timeOffset="473.64">379 0 6880 0 0,'0'0'157'0'0,"0"0"23"0"0,0 0 11 0 0,0 0-65 0 0,0 0-7 0 0,0 0 45 0 0,0 0 143 0 0,0 0 267 0 0,0 0 24 0 0,0 0-28 0 0,0 0-122 0 0,3 3-52 0 0,7 7-10 0 0,-7-7-16 0 0,-3-3-55 0 0,0 0-26 0 0,2 0-7 0 0,9 0-28 0 0,-8 0-104 0 0,-3 0-44 0 0,0 0-8 0 0,2 0-18 0 0,3 0-71 0 0,1 0-37 0 0,-4 0-152 0 0,-2 0-63 0 0,0 0-11 0 0,0 0-2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7.0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6336 0 0,'0'0'141'0'0,"0"0"23"0"0,0 0 11 0 0,0 3-29 0 0,0 3-120 0 0,0 7-23 0 0,0 13 44 0 0,0-12 371 0 0,1-1-105 0 0,-2-3-83 0 0,1-9-220 0 0,-1-1 1 0 0,1 1 0 0 0,0-1 0 0 0,0 1 0 0 0,0-1 0 0 0,-1 1-1 0 0,1-1 1 0 0,0 1 0 0 0,0-1 0 0 0,-1 0 0 0 0,1 1-1 0 0,0-1 1 0 0,-1 1 0 0 0,1-1 0 0 0,0 0 0 0 0,-1 1 0 0 0,1-1-1 0 0,-1 0 1 0 0,1 0 0 0 0,-1 1 0 0 0,1-1 0 0 0,0 0 0 0 0,-1 0-1 0 0,1 1 1 0 0,-1-1 0 0 0,1 0 0 0 0,-1 0 0 0 0,1 0-1 0 0,-1 0 1 0 0,1 0 0 0 0,-1 0 0 0 0,1 0 0 0 0,-1 0-11 0 0,1 0 3 0 0,0 0-1 0 0,0 0 1 0 0,0 0 0 0 0,-1 0 0 0 0,1 0 0 0 0,0 0 0 0 0,0 0 0 0 0,0 0-1 0 0,0 0 1 0 0,0 0 0 0 0,0 0 0 0 0,0 0 0 0 0,0 0 0 0 0,0 0 0 0 0,0 0-1 0 0,-1 0 1 0 0,1 0 0 0 0,0 0 0 0 0,0 0 0 0 0,0 0 0 0 0,0 0 0 0 0,0 0-1 0 0,0 0 1 0 0,0 0 0 0 0,0 0 0 0 0,0 0 0 0 0,0 0 0 0 0,0 0-1 0 0,0 0 1 0 0,-1 0 0 0 0,1 1 0 0 0,0-1 0 0 0,0 0 0 0 0,0 0 0 0 0,0 0-1 0 0,0 0 1 0 0,0 0 0 0 0,0 0 0 0 0,0 0 0 0 0,0 0 0 0 0,0 0 0 0 0,0 0-1 0 0,0 0 1 0 0,0 1 0 0 0,0-1 0 0 0,0 0 0 0 0,0 0 0 0 0,0 0 0 0 0,0 0-1 0 0,0 0 1 0 0,0 0 0 0 0,0 0 0 0 0,0 0 0 0 0,0 0 0 0 0,0 0 0 0 0,0 1-1 0 0,0-1-2 0 0,0 7 105 0 0,0 0-28 0 0,0 5 57 0 0,0-9-106 0 0,0-3-90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21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0 6704 0 0,'-3'0'149'0'0,"-9"3"11"0"0,-2 7 36 0 0,6-6-76 0 0,0-5-58 0 0,6 1-53 0 0,-14 0 17 0 0,0 0 54 0 0,0 0 57 0 0,1 0 60 0 0,14 0-177 0 0,1 0 0 0 0,-1 0 0 0 0,1-1 0 0 0,-1 1 0 0 0,1 0 0 0 0,-1 0 0 0 0,1 0 0 0 0,-1 0-1 0 0,1 1 1 0 0,-1-1 0 0 0,1 0 0 0 0,-1 0 0 0 0,1 0 0 0 0,-1 0 0 0 0,1 0 0 0 0,-1 1 0 0 0,1-1 0 0 0,-1 0 0 0 0,1 0 0 0 0,0 1 0 0 0,-1-1 0 0 0,1 0 0 0 0,-1 0 0 0 0,1 1 0 0 0,0-1 0 0 0,-1 1 0 0 0,1-1 0 0 0,0 0 0 0 0,-1 1 0 0 0,1-1 0 0 0,0 1 0 0 0,0 0-20 0 0,-5 5 314 0 0,1-3-68 0 0,-3 1-52 0 0,-7 3 83 0 0,10-5-185 0 0,-7 2 121 0 0,10-3-192 0 0,0-1 0 0 0,0 0 0 0 0,0 1 0 0 0,0-1 0 0 0,0 1 0 0 0,0 0 0 0 0,0-1 0 0 0,0 1 0 0 0,0 0-1 0 0,0-1 1 0 0,0 1 0 0 0,0 0 0 0 0,0 0 0 0 0,0 0 0 0 0,1 0 0 0 0,-1 0 0 0 0,0 0 0 0 0,0 0-21 0 0,-1 4 77 0 0,2-4-58 0 0,-1-1 0 0 0,1 1 0 0 0,0 0 0 0 0,0-1-1 0 0,-1 1 1 0 0,1 0 0 0 0,-1-1 0 0 0,1 1 0 0 0,0-1 0 0 0,-1 1 0 0 0,1-1-1 0 0,-1 1 1 0 0,1-1 0 0 0,-1 1 0 0 0,1-1 0 0 0,-1 0 0 0 0,0 1 0 0 0,1-1-1 0 0,-1 0 1 0 0,0 1 0 0 0,1-1 0 0 0,-1 0-19 0 0,-4 3 74 0 0,-4 4 91 0 0,0 9 139 0 0,2-3-80 0 0,0-5-107 0 0,6-6-82 0 0,-1 0 0 0 0,0 0 1 0 0,1-1-1 0 0,-1 1 0 0 0,1 0 0 0 0,-1 0 1 0 0,0 2-36 0 0,0 11 207 0 0,2-14-184 0 0,-1 1-1 0 0,1 0 1 0 0,0-1-1 0 0,0 1 0 0 0,-1-1 1 0 0,1 1-1 0 0,-1-1 1 0 0,1 1-1 0 0,-1-1 0 0 0,0 1 1 0 0,1-1-1 0 0,-1 1 1 0 0,0-1-23 0 0,-6 12 130 0 0,2 13 23 0 0,-1-13-71 0 0,5-12-69 0 0,0 1-1 0 0,0-1 1 0 0,1 1-1 0 0,-1-1 1 0 0,0 1 0 0 0,1 0-1 0 0,-1-1 1 0 0,1 1 0 0 0,0-1-1 0 0,-1 1 1 0 0,1 0-1 0 0,0 0 1 0 0,0-1 0 0 0,0 1-13 0 0,-1 7 54 0 0,1 9 1 0 0,4 0-36 0 0,0-10-18 0 0,7 18-14 0 0,-9-20-20 0 0,3 8 39 0 0,1 1 63 0 0,1-1 56 0 0,2-5 50 0 0,2-4-15 0 0,-1 0 10 0 0,1 3-44 0 0,-10-6-115 0 0,0-1 0 0 0,0 0 0 0 0,0 0 0 0 0,1 1 0 0 0,-1-1 0 0 0,0 0 0 0 0,1 0 0 0 0,-1 0 0 0 0,1-1 0 0 0,-1 1 0 0 0,1 0 0 0 0,0 0 0 0 0,-1-1 0 0 0,1 1 0 0 0,0-1 0 0 0,-1 0 0 0 0,1 1 0 0 0,0-1 0 0 0,-1 0 0 0 0,1 0-11 0 0,-1 0 6 0 0,0 0 0 0 0,0 0 0 0 0,0 0-1 0 0,0 0 1 0 0,0 0 0 0 0,-1 0 0 0 0,1 0 0 0 0,0 0 0 0 0,0 1-1 0 0,0-1 1 0 0,0 0 0 0 0,-1 1 0 0 0,1-1 0 0 0,1 1-6 0 0,1 3 35 0 0,-3-4-33 0 0,0 0 0 0 0,0 0 0 0 0,1 0 0 0 0,-1 0-1 0 0,0 1 1 0 0,0-1 0 0 0,0 0 0 0 0,0 0 0 0 0,0 0 0 0 0,0 0 0 0 0,0 0 0 0 0,0 0-1 0 0,0 0 1 0 0,1 1 0 0 0,-1-1 0 0 0,0 0 0 0 0,0 0 0 0 0,0 0 0 0 0,0 0 0 0 0,0 0-1 0 0,0 0 1 0 0,1 0 0 0 0,-1 0 0 0 0,0 0 0 0 0,0 0 0 0 0,0 0 0 0 0,0 0 0 0 0,0 0 0 0 0,1 0-1 0 0,-1 0 1 0 0,0 0 0 0 0,0 0 0 0 0,0 0 0 0 0,0 0 0 0 0,1 0 0 0 0,-1 0 0 0 0,0 0-1 0 0,0 0 1 0 0,0 0 0 0 0,0 0 0 0 0,0 0 0 0 0,0 0 0 0 0,1 0 0 0 0,-1-1 0 0 0,0 1-1 0 0,0 0 1 0 0,0 0 0 0 0,0 0 0 0 0,0 0 0 0 0,0 0 0 0 0,0 0-2 0 0,9-5 45 0 0,23-1 147 0 0,-1-20 0 0 0,-24 23-147 0 0,11-7 64 0 0,-16 8-95 0 0,1 0 1 0 0,0 0 0 0 0,-1 0 0 0 0,1-1-1 0 0,-1 1 1 0 0,0-1 0 0 0,0 0 0 0 0,1-2-15 0 0,7-16 15 0 0,-1-2-14 0 0,-5 15-1 0 0,8-19 0 0 0,14-46 0 0 0,-24 63-1 0 0,0 0 48 0 0,-3-8 151 0 0,1 6-1 0 0,-4-4 57 0 0,-1 8-132 0 0,0 0-67 0 0,0-2-144 0 0,-2-4-151 0 0,4 7 101 0 0,2 6-19 0 0,1 1 49 0 0,0-1 43 0 0,0 1 35 0 0,0-1 35 0 0,0 0 34 0 0,0-1 182 0 0,0 1-93 0 0,0 0-86 0 0,0 0-49 0 0,0 0-50 0 0,0 0-37 0 0,0 0-50 0 0,-1 1-55 0 0,1-1-61 0 0,0 0-10 0 0,0 1-50 0 0,-1-1-55 0 0,1 0-59 0 0,-1 1-63 0 0,1-1-65 0 0,-1 0-70 0 0,0 0-73 0 0,-3-3-1160 0 0,-5-5-928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7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65 6648 0 0,'0'0'149'0'0,"0"0"23"0"0,0 0 12 0 0,0-2-25 0 0,0-11-127 0 0,-1 4-18 0 0,-1 4 36 0 0,-5 1 157 0 0,7 3-189 0 0,-1 1 0 0 0,1 0-1 0 0,0 0 1 0 0,-1 0-1 0 0,1-1 1 0 0,0 1 0 0 0,-1 0-1 0 0,1 0 1 0 0,0-1-1 0 0,-1 1 1 0 0,1 0 0 0 0,0-1-1 0 0,0 1 1 0 0,-1 0-1 0 0,1-1 1 0 0,0 1 0 0 0,0 0-1 0 0,0-1 1 0 0,-1 1-1 0 0,1-1 1 0 0,0 1 0 0 0,0 0-1 0 0,0-1 1 0 0,0 1-1 0 0,0-1 1 0 0,0 1 0 0 0,0 0-1 0 0,0-1 1 0 0,0 1-1 0 0,0-1 1 0 0,0 1-18 0 0,0-3 439 0 0,0 3-26 0 0,-3-3-112 0 0,-7-7-49 0 0,8 8-116 0 0,0 1-36 0 0,-2 0 12 0 0,-4 2-30 0 0,8-1-52 0 0,-3 0 100 0 0,1 0-40 0 0,-6 0-34 0 0,-13 0 47 0 0,14 0-73 0 0,6 0-26 0 0,-1 0 0 0 0,1-1 0 0 0,-1 1 0 0 0,0 0 0 0 0,1 1 0 0 0,-1-1 0 0 0,0 0 0 0 0,1 0 0 0 0,-1 1-1 0 0,0-1 1 0 0,1 1 0 0 0,-2 0-4 0 0,-2 9 43 0 0,3-8-42 0 0,-1-1 1 0 0,1 1-1 0 0,0-1 0 0 0,0 0 1 0 0,-1 0-1 0 0,1 0 0 0 0,-1 0 1 0 0,1 0-2 0 0,-1 0 1 0 0,1-1 0 0 0,-1 1 1 0 0,1 0-1 0 0,0 1 0 0 0,-1-1 1 0 0,1 0-1 0 0,0 1 0 0 0,0-1-1 0 0,-4 13 43 0 0,4-11-41 0 0,0 0 0 0 0,-1 1 1 0 0,1-1-1 0 0,-1 0 0 0 0,0-1 0 0 0,-3 3-2 0 0,3-2 0 0 0,0 0-1 0 0,0-1 1 0 0,0 2 0 0 0,1-1-1 0 0,-1 0 1 0 0,-1 3 0 0 0,-7 16 12 0 0,-12 16-12 0 0,21-34 6 0 0,0-1 1 0 0,0 1-1 0 0,0 0 1 0 0,0 0-1 0 0,1-1 1 0 0,-1 1 0 0 0,1 0-1 0 0,0 1-6 0 0,-2 8 8 0 0,-3 2-1 0 0,5-12-1 0 0,-1 0 0 0 0,1 1 0 0 0,0-1-1 0 0,0 1 1 0 0,1-1 0 0 0,-1 1 0 0 0,1-1 0 0 0,0 1 0 0 0,0 0-6 0 0,-1 21 10 0 0,1 31 105 0 0,0-53-107 0 0,0 0-1 0 0,0 0 0 0 0,0 0 0 0 0,1 0 1 0 0,0 0-1 0 0,0-1 0 0 0,0 1 1 0 0,0 0-1 0 0,0 0 0 0 0,0 0 1 0 0,1-1-1 0 0,-1 1 0 0 0,1 0 1 0 0,0-1-8 0 0,1 4 142 0 0,-2 1-87 0 0,0-1-14 0 0,0-5-33 0 0,-1 0-1 0 0,1-1 1 0 0,0 1-1 0 0,-1 0 0 0 0,1 0 1 0 0,0 0-1 0 0,0 0 1 0 0,0-1-1 0 0,0 1 0 0 0,0 0 1 0 0,0-1-1 0 0,0 1 0 0 0,0-1 1 0 0,0 1-1 0 0,0-1 1 0 0,0 1-8 0 0,10 5 117 0 0,-7 1-10 0 0,0-3 3 0 0,1-2 14 0 0,3-2 85 0 0,-6 0-185 0 0,0 1 1 0 0,-1-1 0 0 0,1 0-1 0 0,-1 1 1 0 0,1-1 0 0 0,-1 1 0 0 0,1-1-1 0 0,-1 1 1 0 0,1 0 0 0 0,-1 0-1 0 0,1-1 1 0 0,-1 1-25 0 0,13 6 204 0 0,-3-5-16 0 0,-4-2-71 0 0,-5 0-77 0 0,0 1-1 0 0,1-1 0 0 0,-1 0 0 0 0,0-1 1 0 0,0 1-1 0 0,0 0 0 0 0,0-1 1 0 0,0 1-1 0 0,1-1 0 0 0,0 0-39 0 0,12-8 249 0 0,5-2 72 0 0,-6 5-145 0 0,10 1 30 0 0,-13-8-164 0 0,-2 5-42 0 0,-7 6 0 0 0,0 1 0 0 0,0-1 0 0 0,0 0 0 0 0,-1 1 0 0 0,1-1 0 0 0,0 0 0 0 0,-1 0 0 0 0,1 0 0 0 0,-1-1 0 0 0,0 1 0 0 0,1-1 0 0 0,24-28 10 0 0,-16 11 40 0 0,11-24-46 0 0,-19 40-4 0 0,-1-1 0 0 0,0 0 0 0 0,-1 1 0 0 0,1-1 0 0 0,-1 0 0 0 0,0 0 0 0 0,0 1 0 0 0,0-1 0 0 0,-1-3 0 0 0,0-2 0 0 0,1 8 0 0 0,0 0 0 0 0,0 1 0 0 0,0-1 0 0 0,1 0 0 0 0,-1 0 0 0 0,0 0 0 0 0,1 1 0 0 0,0-1 0 0 0,-1 0 0 0 0,1 1 0 0 0,0-1 0 0 0,0 0 0 0 0,0 1 0 0 0,0-1 0 0 0,0 0 0 0 0,0 1 0 0 0,0-1 0 0 0,0 0 0 0 0,-1 1 0 0 0,1-1 0 0 0,0 0 0 0 0,-1 1 0 0 0,1-1 0 0 0,-1 0 0 0 0,0 0 0 0 0,1 1 0 0 0,-1-1 0 0 0,0 0 0 0 0,0-1 0 0 0,0-37 2 0 0,0 20-53 0 0,0-12-55 0 0,0 32 35 0 0,0 0 1 0 0,0 0-1 0 0,2 3 16 0 0,0 0 51 0 0,0 0 0 0 0,0 0 0 0 0,-1 0 0 0 0,1 1 0 0 0,-1-1 0 0 0,0 0 0 0 0,0 1 0 0 0,0-1 0 0 0,-1 0 0 0 0,1 1 0 0 0,-1-1 0 0 0,0 1 0 0 0,0-1 0 0 0,0 1 0 0 0,0 2 4 0 0,0-4-4 0 0,0 0 3 0 0,0-1 1 0 0,0 1-1 0 0,0 0 0 0 0,0 0 0 0 0,1 0 1 0 0,-1-1-1 0 0,0 1 0 0 0,1 0 0 0 0,0 0 1 0 0,-1-1-1 0 0,1 1 0 0 0,0-1 0 0 0,0 1 1 0 0,1 0 0 0 0,-1 0-1 0 0,0-1 0 0 0,-1 1 0 0 0,1-1 1 0 0,0 1-1 0 0,0 0 0 0 0,-1-1 0 0 0,1 1 0 0 0,-1 0 1 0 0,1 0-1 0 0,-1-1 0 0 0,0 1 0 0 0,0 0 1 0 0,0 0-1 0 0,0 0 1 0 0,0 10-15 0 0,0-5 7 0 0,0 0 0 0 0,0 0 1 0 0,0 0-1 0 0,1-1 1 0 0,1 6 7 0 0,4 4 7 0 0,-5-13-2 0 0,0 0 1 0 0,1 1 0 0 0,-2-1 0 0 0,1 0 0 0 0,0 1-1 0 0,0-1 1 0 0,-1 1 0 0 0,0 1-6 0 0,0 76 11 0 0,-1-76-10 0 0,2-3-5 0 0,12 23 60 0 0,-10-10-45 0 0,-3-1-1 0 0,0-13-24 0 0,0 0-79 0 0,0-1-80 0 0,0 0 43 0 0,0 0-33 0 0,0 0-37 0 0,0 0-34 0 0,0 0-327 0 0,0 0 72 0 0,0 0-47 0 0,0 0-639 0 0,0 0-506 0 0,0 0-960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18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5064 0 0,'0'0'108'0'0,"0"0"17"0"0,0 0 14 0 0,3 3-10 0 0,3 3-83 0 0,-2-2 31 0 0,-2-2 79 0 0,-1-1 181 0 0,-1-1 308 0 0,0 2 26 0 0,0 4-335 0 0,0 2-35 0 0,0-1-39 0 0,0-1-41 0 0,0-6-214 0 0,0 0 1 0 0,0 0-1 0 0,0 0 0 0 0,0 0 0 0 0,0 0 0 0 0,0 0 1 0 0,0 0-1 0 0,0 1 0 0 0,0-1 0 0 0,0 0 1 0 0,0 0-1 0 0,0 0 0 0 0,0 0 0 0 0,0 0 0 0 0,0 0 1 0 0,0 0-1 0 0,0 0 0 0 0,0 0 0 0 0,0 0 1 0 0,0 0-1 0 0,0 1 0 0 0,0-1 0 0 0,0 0 1 0 0,0 0-1 0 0,0 0 0 0 0,0 0 0 0 0,0 0 0 0 0,0 0 1 0 0,0 0-1 0 0,0 0 0 0 0,1 0 0 0 0,-1 0 1 0 0,0 0-1 0 0,0 0 0 0 0,0 0 0 0 0,0 0 1 0 0,0 0-1 0 0,0 1 0 0 0,0-1 0 0 0,0 0 0 0 0,0 0 1 0 0,0 0-1 0 0,0 0 0 0 0,1 0 0 0 0,-1 0 1 0 0,0 0-1 0 0,0 0 0 0 0,0 0 0 0 0,0 0 0 0 0,0 0 1 0 0,0 0-1 0 0,0 0 0 0 0,0 0 0 0 0,0 0 1 0 0,0 0-1 0 0,1-1 0 0 0,-1 1-7 0 0,3 1 49 0 0,0 0 41 0 0,1 1 104 0 0,-3 2 46 0 0,1 6 263 0 0,-2-3-238 0 0,0-3-163 0 0,0-1 218 0 0,0-3-15 0 0,0 0-61 0 0,0 0-27 0 0,0 3-7 0 0,0 7-10 0 0,0-7-32 0 0,0-3-10 0 0,0 0-4 0 0,0 0-12 0 0,0 0-39 0 0,0 0-20 0 0,0 0-3 0 0,0 0 0 0 0,0 0 0 0 0,0 0 0 0 0,0 0 0 0 0,0 0 0 0 0,0 0 0 0 0,0 0 1 0 0,0 0 6 0 0,0 0 1 0 0,0 0 0 0 0,2-3-15 0 0,12-7-58 0 0,-1 4-15 0 0,-8-4 0 0 0,6 5 0 0 0,-6-9 0 0 0,4 3 8 0 0,-2 4 37 0 0,12-14-33 0 0,-14 18-9 0 0,-1 1 3 0 0,10-4 37 0 0,-10 0-33 0 0,-4 5-10 0 0,0 1 0 0 0,1 0 0 0 0,-1-1 0 0 0,0 1 0 0 0,1-1 0 0 0,-1 1 0 0 0,0 0 0 0 0,1-1 0 0 0,-1 1 0 0 0,0 0 0 0 0,1-1 0 0 0,-1 1 0 0 0,0 0 0 0 0,1-1 0 0 0,-1 1 0 0 0,1 0 0 0 0,-1 0 0 0 0,1 0 0 0 0,-1-1 0 0 0,1 1 0 0 0,-1 0 0 0 0,1 0 0 0 0,-1 0 0 0 0,1 0 0 0 0,-1 0 0 0 0,1 0 1 0 0,-1 0-1 0 0,1 0 0 0 0,-1 0 0 0 0,1 0 0 0 0,-1 0 0 0 0,1 0 0 0 0,0 0 0 0 0,-1 0 0 0 0,1 0 0 0 0,0 0 0 0 0,-1 0 0 0 0,1 0 0 0 0,0 0 0 0 0,0 0 0 0 0,-1 0 0 0 0,1 0 0 0 0,-1-1 0 0 0,1 1 0 0 0,0 0 0 0 0,-1 0 0 0 0,1-1 0 0 0,0 1 0 0 0,-1 0 0 0 0,1-1 0 0 0,-1 1 0 0 0,1-1 0 0 0,-1 1 0 0 0,1-1 0 0 0,-1 1 0 0 0,1-1 0 0 0,-1 1 0 0 0,0-1 0 0 0,1 0 0 0 0,-1 1 0 0 0,1-1 0 0 0,-1 1 0 0 0,0-1 0 0 0,1 1 0 0 0,-1-1 0 0 0,1 1 0 0 0,-1-1 0 0 0,1 1 0 0 0,-1-1 0 0 0,1 1 0 0 0,0 0 0 0 0,-1-1 0 0 0,1 1 0 0 0,-1 0 0 0 0,1-1 0 0 0,0 1 0 0 0,-1 0 0 0 0,1 0 0 0 0,0 0 0 0 0,-1 0 0 0 0,1-1 0 0 0,0 1 0 0 0,-1 0 0 0 0,1 0 0 0 0,0 0 0 0 0,0 1 0 0 0,13 0-30 0 0,-12 1 20 0 0,0-1-1 0 0,0 0 0 0 0,0 1 0 0 0,0-1 0 0 0,0 1 0 0 0,-1-1 0 0 0,1 1 0 0 0,0 0 11 0 0,1 1-9 0 0,16 15-2 0 0,-16-14 11 0 0,6 19 1 0 0,2-8-1 0 0,-9 1 0 0 0,-2-10 0 0 0,0-5 0 0 0,14 24 0 0 0,-12-12 12 0 0,-2-10 48 0 0,0-3 10 0 0,0 0-4 0 0,0 0-1 0 0,0 0 10 0 0,0 0-15 0 0,0 0-84 0 0,0 0-42 0 0,0 0-160 0 0,0 0-44 0 0,0 0 145 0 0,0 0-35 0 0,0 0-59 0 0,0 0-106 0 0,0 0-124 0 0,0 0-111 0 0,0 0 80 0 0,0 0-42 0 0,0 0-612 0 0,0 0-481 0 0,0 0-914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24.1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8952 0 0,'0'0'200'0'0,"0"0"33"0"0,0 0 15 0 0,0 0 47 0 0,0 0-128 0 0,0 0 130 0 0,0 0 241 0 0,0 0 20 0 0,0 0-20 0 0,0 0-88 0 0,0 0-40 0 0,0 0-8 0 0,0 0-21 0 0,0 0-77 0 0,0 0-31 0 0,0 0-7 0 0,0 0-20 0 0,0 0-71 0 0,0 0-30 0 0,0 0-7 0 0,0 0-1 0 0,0 0 6 0 0,0 0 1 0 0,0 0 0 0 0,1 0-68 0 0,1 0-52 0 0,2 0-38 0 0,2 0-56 0 0,-3 0-93 0 0,-3 0 68 0 0,0 0-61 0 0,0 0-76 0 0,0 0 71 0 0,0 0-36 0 0,0 0-39 0 0,0 0-36 0 0,0 0-369 0 0,0 0 88 0 0,1 0-49 0 0,0 0-710 0 0,4 0-559 0 0,4 0-1062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24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7488 0 0,'0'0'217'0'0,"0"0"-47"0"0,0 0 8 0 0,0 0 80 0 0,0 0 232 0 0,0 0 426 0 0,0 0 39 0 0,0 0-397 0 0,0 0-239 0 0,0 0-70 0 0,3 3 33 0 0,7 7 99 0 0,-7-7-28 0 0,-3-3-1 0 0,0 0 26 0 0,0 0 7 0 0,0 0 6 0 0,0 0-27 0 0,0 0-118 0 0,0 3-81 0 0,0 0-71 0 0,0-1-47 0 0,0 2-9 0 0,0-3 6 0 0,0 2 123 0 0,0-3-72 0 0,0 0-3 0 0,0 0-2 0 0,0 0-20 0 0,0 0-44 0 0,2 2-146 0 0,0 0 77 0 0,0 0-15 0 0,-1-1-25 0 0,1 1-42 0 0,-1-1-19 0 0,0 0-42 0 0,0 0-50 0 0,0 0-54 0 0,0 0-60 0 0,-1-1-54 0 0,1 1-50 0 0,-1-1-42 0 0,0 0-147 0 0,0 0-43 0 0,0 1-177 0 0,1-1-478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27.5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6016 0 0,'0'0'133'0'0,"0"0"23"0"0,0 0 11 0 0,0 3-27 0 0,-1 1-121 0 0,1-4-15 0 0,14 25 1 0 0,-12-20-10 0 0,1-1 27 0 0,-2-1 36 0 0,2-1 37 0 0,1 0 37 0 0,1 0-9 0 0,4 5 152 0 0,0 10 257 0 0,-1-4-137 0 0,-2-5-193 0 0,-4-5-108 0 0,1 0 0 0 0,-1 0-1 0 0,0 0 1 0 0,0 0 0 0 0,0 1 0 0 0,1 1-94 0 0,5 9 338 0 0,-1-5-156 0 0,2 2 45 0 0,2 7 171 0 0,-6-8-201 0 0,2 1-35 0 0,6 15 158 0 0,-13-25-298 0 0,0 0-1 0 0,1 0 1 0 0,-1 0 0 0 0,0 0 0 0 0,0 0 0 0 0,1 0 0 0 0,-1 0 0 0 0,1 0 0 0 0,-1 0 0 0 0,0-1 0 0 0,1 1-1 0 0,0 0 1 0 0,-1 0 0 0 0,1-1 0 0 0,-1 1 0 0 0,1 0 0 0 0,0-1 0 0 0,0 1 0 0 0,0 0-22 0 0,5 3 173 0 0,-1 4 31 0 0,4 9 31 0 0,-7-13-159 0 0,-2-2-42 0 0,1 0 1 0 0,0-1-1 0 0,-1 1 0 0 0,1 0 1 0 0,-1 0-1 0 0,0-1 1 0 0,0 1-1 0 0,0 0 1 0 0,0 1-35 0 0,0-3 10 0 0,0 1 0 0 0,0-1 1 0 0,0 1-1 0 0,0-1 1 0 0,0 1-1 0 0,0-1 1 0 0,0 1-1 0 0,0-1 0 0 0,0 0 1 0 0,0 1-1 0 0,0-1 1 0 0,0 1-1 0 0,0-1 1 0 0,1 1-1 0 0,-1-1 0 0 0,0 0 1 0 0,0 1-1 0 0,0-1 1 0 0,1 1-1 0 0,-1-1 1 0 0,0 0-1 0 0,0 1 0 0 0,1-1 1 0 0,-1 0-1 0 0,0 1 1 0 0,1-1-1 0 0,-1 0 1 0 0,0 0-1 0 0,1 1 0 0 0,-1-1 1 0 0,0 0-1 0 0,1 0 1 0 0,-1 0-1 0 0,1 1 0 0 0,-1-1 1 0 0,0 0-1 0 0,1 0 1 0 0,-1 0-1 0 0,1 0 1 0 0,-1 0-1 0 0,1 0 0 0 0,-1 0 1 0 0,0 0-1 0 0,1 0 1 0 0,-1 0-1 0 0,1 0 1 0 0,-1 0-11 0 0,1 0 4 0 0,-1 0 1 0 0,0 0 0 0 0,0 0 0 0 0,0 0-1 0 0,0 0 1 0 0,0 0 0 0 0,0 0 0 0 0,0 0 0 0 0,0 0-1 0 0,0 0 1 0 0,0 0 0 0 0,0 0 0 0 0,1 0-1 0 0,-1 0 1 0 0,0 0 0 0 0,0 0 0 0 0,0 0-1 0 0,0 0 1 0 0,0 0 0 0 0,0 0 0 0 0,0 0 0 0 0,0 0-1 0 0,0 0 1 0 0,0 0 0 0 0,1 0 0 0 0,-1 0-1 0 0,0 0 1 0 0,0 0 0 0 0,0 0 0 0 0,0 0 0 0 0,0 0-1 0 0,0 1 1 0 0,0-1 0 0 0,0 0 0 0 0,0 0-1 0 0,0 0 1 0 0,0 0 0 0 0,0 0 0 0 0,0 0-1 0 0,0 0 1 0 0,0 0 0 0 0,0 0 0 0 0,0 0 0 0 0,0 0-1 0 0,0 1 1 0 0,0-1 0 0 0,0 0 0 0 0,0 0-1 0 0,0 0 1 0 0,0 0 0 0 0,0 0 0 0 0,0 0-1 0 0,0 0 1 0 0,0 0 0 0 0,0 0 0 0 0,0 0 0 0 0,0 1-5 0 0,0 9 254 0 0,0-7-71 0 0,0-3-30 0 0,0 0-7 0 0,0 0-4 0 0,0 0-4 0 0,0 0-2 0 0,0 0 0 0 0,0 0 1 0 0,0 0 6 0 0,0 0 1 0 0,0 0 0 0 0,0 0-14 0 0,0 0-51 0 0,0-3-10 0 0,-3-10-14 0 0,-1 5-46 0 0,3 7-8 0 0,0-1 0 0 0,0 1 0 0 0,0-1 0 0 0,0 1 0 0 0,0-1 0 0 0,1 1 0 0 0,-1-1 0 0 0,1 1 0 0 0,-1-1 0 0 0,1 0 0 0 0,0 1 0 0 0,-1-1 0 0 0,1 0 0 0 0,0 0-1 0 0,0-10 39 0 0,-1 8-30 0 0,1 0 0 0 0,0 0 0 0 0,0 0 1 0 0,0 0-1 0 0,1 0 0 0 0,0 0 1 0 0,-1 0-1 0 0,2-2-9 0 0,2-4 8 0 0,-2 7-7 0 0,-1 0-1 0 0,0 0 0 0 0,0 0 0 0 0,0-1 1 0 0,0 1-1 0 0,0 0 0 0 0,-1 0 0 0 0,1-1 1 0 0,-1-1-1 0 0,0 1 0 0 0,0 1 0 0 0,1 0 0 0 0,-1 0 0 0 0,1-1 0 0 0,0 1 0 0 0,0 0 0 0 0,0 0 0 0 0,0 0 0 0 0,2-2 0 0 0,1-6 0 0 0,1-7-16 0 0,9 2-62 0 0,-3 4 30 0 0,-6 6 25 0 0,0 1-1 0 0,1-1 1 0 0,0 1-1 0 0,0 0 1 0 0,2-1 23 0 0,5 1-43 0 0,-10-2 32 0 0,-3 7 11 0 0,0-1 0 0 0,0 1 0 0 0,0 0 0 0 0,0 0 0 0 0,0 0 1 0 0,0 0-1 0 0,0-1 0 0 0,1 1 0 0 0,-1 0 0 0 0,0 0 0 0 0,0 0 0 0 0,0-1 0 0 0,0 1 0 0 0,0 0 0 0 0,0 0 0 0 0,0 0 0 0 0,0 0 1 0 0,0 0-1 0 0,1-1 0 0 0,-1 1 0 0 0,0 0 0 0 0,0 0 0 0 0,0 0 0 0 0,0 0 0 0 0,0 0 0 0 0,1 0 0 0 0,-1 0 0 0 0,0 0 0 0 0,0-1 0 0 0,0 1 1 0 0,1 0-1 0 0,-1 0 0 0 0,0 0 0 0 0,0 0 0 0 0,0 0 0 0 0,1 0 0 0 0,25-1-56 0 0,-10 3 46 0 0,0 12 10 0 0,0-1-11 0 0,-11-11 2 0 0,-5-2 7 0 0,1 1 0 0 0,0-1 0 0 0,-1 0 0 0 0,1 0 0 0 0,-1 1 0 0 0,1-1 0 0 0,0 0 0 0 0,-1 1 0 0 0,1-1 0 0 0,-1 1 0 0 0,1-1 1 0 0,-1 1-1 0 0,1-1 0 0 0,-1 1 0 0 0,0-1 0 0 0,1 1 0 0 0,-1 0 0 0 0,0-1 0 0 0,1 1 0 0 0,-1 0 0 0 0,0-1 0 0 0,1 1 2 0 0,1 4-1 0 0,40 74-63 0 0,-37-47 10 0 0,0-24 45 0 0,-4-7 9 0 0,0 0 0 0 0,0 1 0 0 0,0-1 0 0 0,0 1 0 0 0,-1-1-1 0 0,1 1 1 0 0,0-1 0 0 0,-1 1 0 0 0,0 0 0 0 0,1-1 0 0 0,-1 1 0 0 0,0 0 0 0 0,0-1 0 0 0,0 1 0 0 0,-1 11 0 0 0,1 3 0 0 0,15 18 0 0 0,-13-18 0 0 0,-2 10 3 0 0,0-7 31 0 0,0-17-111 0 0,0-2-62 0 0,0 0 54 0 0,0 0-57 0 0,0 0-73 0 0,0 0 65 0 0,0 0-34 0 0,0 0-36 0 0,0 0-34 0 0,0 0-344 0 0,0 0 82 0 0,0 0-47 0 0,0 0-665 0 0,0 0-523 0 0,0 0-996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30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65 8176 0 0,'0'0'182'0'0,"0"0"29"0"0,0-3 13 0 0,-2-10-32 0 0,-9-3-153 0 0,9 12-12 0 0,1 1 47 0 0,0 0 71 0 0,-2-1 140 0 0,-11 3 201 0 0,13 1-454 0 0,1 0 0 0 0,-1 0-1 0 0,1 0 1 0 0,-1-1 0 0 0,1 1 0 0 0,-1 0-1 0 0,0 0 1 0 0,1 0 0 0 0,-1 0 0 0 0,1-1-1 0 0,-1 1 1 0 0,1 0 0 0 0,-1 0 0 0 0,1-1-1 0 0,-1 1 1 0 0,1 0 0 0 0,-1-1 0 0 0,1 1-1 0 0,0-1 1 0 0,-1 1 0 0 0,1-1 0 0 0,-1 1 0 0 0,1-1-1 0 0,0 0-31 0 0,-6-4 370 0 0,2 3-223 0 0,-3 1-35 0 0,2 1-12 0 0,0-1 37 0 0,-12 1 288 0 0,10 0-269 0 0,0 1-41 0 0,1 2-91 0 0,-2 2 59 0 0,1-1-25 0 0,1-2 10 0 0,0-1 25 0 0,-1 0 46 0 0,-7 1-103 0 0,-1 11 7 0 0,11-9-34 0 0,-2 2-6 0 0,-3 3 49 0 0,-1 4-41 0 0,7-9-11 0 0,3-4 0 0 0,0 0 0 0 0,0 0 0 0 0,0 0 0 0 0,0 1 0 0 0,-1-1 0 0 0,1 0 0 0 0,0 0 0 0 0,0 0 0 0 0,0 0 0 0 0,0 0 0 0 0,0 1 0 0 0,0-1 0 0 0,0 0 0 0 0,0 0 0 0 0,0 0 0 0 0,0 0 0 0 0,0 0 0 0 0,0 1 0 0 0,0-1 0 0 0,0 0 0 0 0,0 0 0 0 0,0 0 0 0 0,0 0 0 0 0,0 0 0 0 0,0 1 0 0 0,1-1 0 0 0,-1 0 0 0 0,0 0 0 0 0,0 0 0 0 0,0 0 0 0 0,0 0 0 0 0,0 0 0 0 0,0 0 0 0 0,0 1 0 0 0,0-1 0 0 0,0 0 0 0 0,1 0 0 0 0,-1 0 0 0 0,0 0 0 0 0,0 0 0 0 0,0 0 0 0 0,12 23 0 0 0,9 24 0 0 0,-10-29 0 0 0,-8-5 0 0 0,-3-10 0 0 0,1-1 0 0 0,-1 0 0 0 0,1 0 0 0 0,0 1 0 0 0,-1-1 0 0 0,1 0 0 0 0,0 0 0 0 0,1 0 0 0 0,-1 0 0 0 0,0 0 0 0 0,0 0 0 0 0,1 0 0 0 0,-1 0 0 0 0,1 0 0 0 0,0 0 0 0 0,-1-1 0 0 0,1 1 0 0 0,-1 0 0 0 0,1 0 0 0 0,-1 0 0 0 0,0 0 0 0 0,0 0 0 0 0,0 0 0 0 0,0 1 0 0 0,0-1 0 0 0,-1 0 0 0 0,1 0 0 0 0,-1 1 0 0 0,1-1 0 0 0,-1 1 0 0 0,3 10 0 0 0,9 27 27 0 0,-9-32-9 0 0,0-1 0 0 0,0 0-1 0 0,1 1 1 0 0,0-1-18 0 0,-3-5 10 0 0,1 1-1 0 0,0-1 1 0 0,-1 1-1 0 0,1 0 0 0 0,-1-1 1 0 0,0 1-1 0 0,0 0 1 0 0,0 0-1 0 0,0 0 0 0 0,0 0 1 0 0,-1 0-1 0 0,1 0 1 0 0,-1 0-1 0 0,0 0 1 0 0,0 2-10 0 0,0-3 13 0 0,0 0 1 0 0,1 0 0 0 0,-1 0 0 0 0,0 0 0 0 0,1 0-1 0 0,-1-1 1 0 0,1 1 0 0 0,-1 0 0 0 0,1 0 0 0 0,0 0-1 0 0,0-1 1 0 0,0 1 0 0 0,1 1-14 0 0,3 7 137 0 0,-3 3 52 0 0,-2 16 288 0 0,-3-24-243 0 0,-7 6-2 0 0,7-9 0 0 0,1 1 2 0 0,-13 6 14 0 0,12-8-177 0 0,-1 0-1 0 0,0 0 1 0 0,1-1-1 0 0,-1 1 1 0 0,0-1-1 0 0,0 0 1 0 0,0 0-71 0 0,-7 2 176 0 0,6 4-62 0 0,5-6-110 0 0,-1 1 0 0 0,1 0 0 0 0,0-1 0 0 0,-1 1 0 0 0,1-1 1 0 0,-1 1-1 0 0,1-1 0 0 0,-1 1 0 0 0,1-1 0 0 0,-1 0 0 0 0,0 1 0 0 0,1-1 0 0 0,-1 0 0 0 0,1 1 1 0 0,-1-1-1 0 0,0 0 0 0 0,1 0 0 0 0,-1 0 0 0 0,0 1 0 0 0,1-1 0 0 0,-1 0 0 0 0,0 0 1 0 0,1 0-1 0 0,-1 0 0 0 0,0 0 0 0 0,0 0-4 0 0,-9 0 16 0 0,-14 0 25 0 0,18-1-76 0 0,2-1-48 0 0,-1-5-56 0 0,5 7 130 0 0,0-1 0 0 0,-1 1 0 0 0,1 0 0 0 0,0-1-1 0 0,0 1 1 0 0,0 0 0 0 0,-1-1 0 0 0,1 1-1 0 0,0 0 1 0 0,-1-1 0 0 0,1 1 0 0 0,0 0 0 0 0,-1 0-1 0 0,1-1 1 0 0,0 1 0 0 0,-1 0 0 0 0,1 0-1 0 0,0 0 1 0 0,-1-1 0 0 0,1 1 0 0 0,-1 0 0 0 0,1 0-1 0 0,0 0 1 0 0,-1 0 0 0 0,1 0 0 0 0,-1 0-1 0 0,1 0 1 0 0,-1 0 0 0 0,1 0 0 0 0,0 0 0 0 0,-1 0 9 0 0,-2 0-224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29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5072 0 0,'0'0'144'0'0,"0"2"1"0"0,0 7-107 0 0,-1 2 41 0 0,1 7 92 0 0,1 23 300 0 0,1-30-342 0 0,5 1 116 0 0,-3-2 9 0 0,-1 5 62 0 0,-3 42 482 0 0,0-47-620 0 0,1-2-42 0 0,1-1-14 0 0,2 3 10 0 0,2 5 54 0 0,-3 7 42 0 0,-4 12 223 0 0,1 0 11 0 0,3-13-211 0 0,3-6-86 0 0,0 3 52 0 0,-5-1 31 0 0,-1-8-141 0 0,-1 12 113 0 0,5-6 31 0 0,1-7-115 0 0,-4-7-116 0 0,0 0 0 0 0,-1 1 1 0 0,1-1-1 0 0,0 1 0 0 0,0-1 0 0 0,-1 1 0 0 0,1-1 0 0 0,-1 1 1 0 0,1 0-1 0 0,-1-1 0 0 0,1 1 0 0 0,-1 0 0 0 0,0-1 0 0 0,0 1-20 0 0,0 5 59 0 0,0 9 138 0 0,0-10-151 0 0,0-3 50 0 0,0-3 0 0 0,3 2 0 0 0,7 9-2 0 0,-7-9-6 0 0,-3-2-4 0 0,0 0 10 0 0,0 0 2 0 0,0-9-2 0 0,6 4-56 0 0,1 1 6 0 0,-2-7-28 0 0,6 6-4 0 0,-10 3-5 0 0,1 0 0 0 0,-1 0 0 0 0,0 0 0 0 0,0-1 0 0 0,0 1 1 0 0,0 0-1 0 0,0-1 0 0 0,0 0-7 0 0,0 1 2 0 0,0-1-1 0 0,0 1 1 0 0,0-1 0 0 0,0 1-1 0 0,0 0 1 0 0,0 0 0 0 0,1 0-1 0 0,0-1-1 0 0,8-2 43 0 0,-5-8-32 0 0,-2 9-11 0 0,-1 1 0 0 0,1 0 0 0 0,-1 0 0 0 0,1 0 0 0 0,0 0 0 0 0,2-2 0 0 0,-1 2 0 0 0,-1 1 0 0 0,0-1 0 0 0,-1 0 0 0 0,1 0 0 0 0,-1-1 0 0 0,2-2 0 0 0,-1 1 0 0 0,-3 5 0 0 0,0-1 0 0 0,1 1-1 0 0,-1-1 1 0 0,0 0 0 0 0,1 1 0 0 0,-1-1 0 0 0,0 1-1 0 0,1-1 1 0 0,-1 0 0 0 0,1 1 0 0 0,-1-1-1 0 0,1 1 1 0 0,-1-1 0 0 0,1 1 0 0 0,-1 0-1 0 0,1-1 1 0 0,-1 1 0 0 0,1 0 0 0 0,0-1-1 0 0,-1 1 1 0 0,1 0 0 0 0,0-1 0 0 0,4-1-9 0 0,58-30-167 0 0,-60 31 169 0 0,1-1-1 0 0,0 0 1 0 0,-1 1 0 0 0,1-1-1 0 0,0 1 1 0 0,-1 0-1 0 0,3 0 8 0 0,-6 1-2 0 0,1 0 0 0 0,-1 0-1 0 0,0 0 1 0 0,1 0-1 0 0,-1 0 1 0 0,1 0-1 0 0,-1 0 1 0 0,1 1 0 0 0,-1-1-1 0 0,0 0 1 0 0,1 0-1 0 0,-1 0 1 0 0,1 0 0 0 0,-1 1-1 0 0,0-1 1 0 0,1 0-1 0 0,-1 1 1 0 0,0-1-1 0 0,1 0 1 0 0,-1 0 0 0 0,0 1-1 0 0,1-1 1 0 0,-1 1-1 0 0,0-1 1 0 0,0 0 2 0 0,7 6-18 0 0,25 0 18 0 0,-3 9 0 0 0,-24-1-11 0 0,21 17-42 0 0,-21-20 53 0 0,-4-9 0 0 0,0 0 0 0 0,0 0 0 0 0,0 1 0 0 0,1-1 0 0 0,-1 0 0 0 0,1 0 0 0 0,-1 0 0 0 0,1 0 0 0 0,0 0 0 0 0,-1-1 0 0 0,1 1 0 0 0,-1-1 0 0 0,1 1 0 0 0,-1-1 0 0 0,0 1 0 0 0,0 0 0 0 0,0-1 0 0 0,0 1 0 0 0,0 0 0 0 0,0 0 0 0 0,0 1 0 0 0,0 3 0 0 0,0 0 0 0 0,-1-1 0 0 0,0 1 0 0 0,0 4 0 0 0,0 15 0 0 0,0-24 0 0 0,0 0 0 0 0,0 1 1 0 0,0-1-1 0 0,-1 0 1 0 0,1 0-1 0 0,0 1 1 0 0,0-1-1 0 0,-1 0 0 0 0,1 0 1 0 0,-1 1-1 0 0,1-1 1 0 0,-1 0-1 0 0,1 0 1 0 0,-1 0-1 0 0,0 0 0 0 0,0 0 1 0 0,1 0-1 0 0,-1 0 1 0 0,0 0-1 0 0,0 0 1 0 0,0 0-1 0 0,0 0 0 0 0,0 0 1 0 0,0-1-1 0 0,-1 2 0 0 0,-11 3 54 0 0,7 5 10 0 0,-23 6 96 0 0,-2 0 40 0 0,30-16-192 0 0,-1 1 1 0 0,1-1-1 0 0,0 1 1 0 0,-1-1-1 0 0,1 0 1 0 0,-1 1 0 0 0,1-1-1 0 0,0 0 1 0 0,-1 0-1 0 0,0 0-8 0 0,-16 2 31 0 0,12 0-18 0 0,-1 1 1 0 0,1-1 0 0 0,-1 0 1 0 0,0-1-1 0 0,0 0 0 0 0,0 0 1 0 0,0 0-1 0 0,0-1-14 0 0,-4 0-22 0 0,-20 0 90 0 0,18 0-82 0 0,1 0-73 0 0,0 0-101 0 0,6 0 28 0 0,-5-4-78 0 0,8 2 131 0 0,0 1-48 0 0,2-1 5 0 0,-1 1-40 0 0,1-1-47 0 0,-1 1-52 0 0,2 0-2 0 0,-1 1-41 0 0,0-1-437 0 0,1 1-296 0 0,0 0-690 0 0</inkml:trace>
  <inkml:trace contextRef="#ctx0" brushRef="#br0" timeOffset="401.26">491 474 5208 0 0,'0'0'116'0'0,"0"0"17"0"0,3 3 11 0 0,10 7-19 0 0,2-7-99 0 0,-8-3-3 0 0,-1 0 43 0 0,-1 0 38 0 0,0 0 35 0 0,1 0 157 0 0,-1 0 63 0 0,8 0 983 0 0,-8 0-818 0 0,-2 0-297 0 0,0 0-38 0 0,1 0-46 0 0,0 0-53 0 0,2-1 157 0 0,0-1-36 0 0,8-8 299 0 0,-12 8-335 0 0,-1 1-33 0 0,2 0 53 0 0,0 0-79 0 0,1 1-79 0 0,0 0-18 0 0,-2-1 61 0 0,2-1 2 0 0,13-6 160 0 0,-9 3-40 0 0,-3-6 34 0 0,8 6-84 0 0,-9 2-114 0 0,0 1 1 0 0,0-1 0 0 0,0 0-1 0 0,-1 0 1 0 0,1-1-1 0 0,-1 1 1 0 0,0-1-39 0 0,10-14 121 0 0,-12 16-113 0 0,0 0 0 0 0,0 0-1 0 0,-1 0 1 0 0,1 1 0 0 0,-1-1 0 0 0,1 0-1 0 0,-1 0 1 0 0,0 0 0 0 0,1-1-8 0 0,-1 1 4 0 0,0 1 0 0 0,0-1 1 0 0,0 1-1 0 0,1 0 0 0 0,-1-1 0 0 0,0 1 0 0 0,1 0 1 0 0,0-1-1 0 0,-1 1 0 0 0,1 0 0 0 0,0-1 0 0 0,0 0-4 0 0,5-10 49 0 0,-3-5 43 0 0,-3 13-82 0 0,1 2-1 0 0,-1 0 1 0 0,0-1-1 0 0,0 1 1 0 0,0 0-1 0 0,-1-1 1 0 0,1 1 0 0 0,-1 0-1 0 0,1-1 1 0 0,-1 0-10 0 0,-4-6 14 0 0,4 8-8 0 0,0 0 0 0 0,0-1-1 0 0,0 1 1 0 0,0-1 0 0 0,1 1 0 0 0,-1-1 0 0 0,0 1 0 0 0,1-1-1 0 0,0 1 1 0 0,-1-1 0 0 0,1 0 0 0 0,0 1 0 0 0,0-1 0 0 0,0 0-6 0 0,-1 0 4 0 0,1 1 0 0 0,0-1 1 0 0,0 0-1 0 0,0 1 0 0 0,-1-1 0 0 0,1 0 1 0 0,-1 1-1 0 0,0-1 0 0 0,1 1 1 0 0,-1-1-1 0 0,0 1 0 0 0,0-1 1 0 0,0 1-1 0 0,0 0-4 0 0,-4-8 29 0 0,0-4-1 0 0,-2 9 10 0 0,7 3-37 0 0,-1 1 1 0 0,1 0 0 0 0,0 0-1 0 0,-1 0 1 0 0,1-1-1 0 0,0 1 1 0 0,-1 0 0 0 0,1 0-1 0 0,0-1 1 0 0,-1 1 0 0 0,1 0-1 0 0,0-1 1 0 0,0 1-1 0 0,-1 0 1 0 0,1-1 0 0 0,0 1-1 0 0,0 0 1 0 0,0-1 0 0 0,-1 1-1 0 0,1-1 1 0 0,0 1-1 0 0,0 0 1 0 0,0-1 0 0 0,0 1-1 0 0,0-1 1 0 0,0 1-1 0 0,0-1 1 0 0,0 1 0 0 0,0 0-1 0 0,0-1 1 0 0,0 1-2 0 0,0-1 2 0 0,0 1-1 0 0,0 0 1 0 0,0 0 0 0 0,0 0 0 0 0,0 0 0 0 0,0 0-1 0 0,0 0 1 0 0,0 0 0 0 0,0 0 0 0 0,0 0-1 0 0,0 0 1 0 0,0-1 0 0 0,0 1 0 0 0,0 0 0 0 0,0 0-1 0 0,0 0 1 0 0,0 0 0 0 0,0 0 0 0 0,0 0-1 0 0,0 0 1 0 0,0 0 0 0 0,0 0 0 0 0,0 0 0 0 0,0 0-1 0 0,0-1 1 0 0,0 1 0 0 0,0 0 0 0 0,0 0-1 0 0,0 0 1 0 0,0 0 0 0 0,-1 0 0 0 0,1 0 0 0 0,0 0-1 0 0,0 0 1 0 0,0 0 0 0 0,0 0 0 0 0,0 0-1 0 0,0 0 1 0 0,0 0 0 0 0,0 0 0 0 0,0 0 0 0 0,0 0-1 0 0,0 0 1 0 0,-1 0 0 0 0,1 0 0 0 0,0 0-1 0 0,0 0 1 0 0,0 0 0 0 0,0 0 0 0 0,0 0 0 0 0,0 0-1 0 0,0 0 1 0 0,0 0 0 0 0,0 0 0 0 0,0 0-1 0 0,-1 0 1 0 0,1 0-2 0 0,-4 0 34 0 0,-4 0 61 0 0,-14 0 186 0 0,17 1-229 0 0,2 1-36 0 0,-2 8 72 0 0,-6-3-31 0 0,10-7-55 0 0,0 0 0 0 0,0 1 0 0 0,0-1-1 0 0,0 1 1 0 0,0-1 0 0 0,0 1 0 0 0,0 0 0 0 0,0-1 0 0 0,0 1 0 0 0,0 0 0 0 0,0 0 0 0 0,1-1 0 0 0,-1 1 0 0 0,0 0 0 0 0,1 0 0 0 0,-1 0-2 0 0,-33 78 64 0 0,29-70-64 0 0,3-6 1 0 0,1-1 0 0 0,-1 1 0 0 0,1 0 0 0 0,0 0 0 0 0,0 0-1 0 0,0 0 1 0 0,0 0 0 0 0,1 0 0 0 0,-1 0 0 0 0,1 1-1 0 0,0-1 1 0 0,0 2-1 0 0,0 5 17 0 0,1-6-11 0 0,-1-1-1 0 0,0 1 1 0 0,0 0 0 0 0,0-1 0 0 0,0 1 0 0 0,-1-1 0 0 0,0 1 0 0 0,1 0 0 0 0,-2 1-6 0 0,-2 2 21 0 0,3-5-17 0 0,0-1 0 0 0,0 1 0 0 0,1 0 0 0 0,-1-1-1 0 0,0 1 1 0 0,0 0 0 0 0,1 0 0 0 0,-1-1 0 0 0,1 1 0 0 0,0 0 0 0 0,-1 0 0 0 0,1 0 0 0 0,0 0 0 0 0,0-1 0 0 0,0 1 0 0 0,0 0 0 0 0,0 0 0 0 0,1 0 0 0 0,0 1-4 0 0,3 5 30 0 0,-3-6-27 0 0,0-1 1 0 0,0 1-1 0 0,0-1 1 0 0,0 0-1 0 0,0 1 1 0 0,-1 0 0 0 0,1-1-1 0 0,-1 1 1 0 0,1-1-1 0 0,-1 1 1 0 0,0 0-1 0 0,1-1 1 0 0,-1 1 0 0 0,0 0-4 0 0,0 0 0 0 0,0-1 0 0 0,0 1 0 0 0,0 0 0 0 0,1-1 0 0 0,-1 1 0 0 0,1 0 0 0 0,-1-1 0 0 0,1 1 0 0 0,-1 0 0 0 0,1-1 0 0 0,0 1 0 0 0,0-1 0 0 0,0 1 0 0 0,0-1 0 0 0,0 0 0 0 0,0 1 0 0 0,0-1 0 0 0,1 0 0 0 0,-1 0 0 0 0,1 0 0 0 0,29 31 10 0 0,-29-30-5 0 0,0-1-1 0 0,0 1 1 0 0,0-1-1 0 0,0 1 1 0 0,0-1-1 0 0,0 0 1 0 0,0 0-1 0 0,0 0 0 0 0,1 0 1 0 0,-1 0-1 0 0,0-1 1 0 0,1 1-1 0 0,1 0-4 0 0,36-1 74 0 0,-17 0-14 0 0,0 0-40 0 0,34 0 132 0 0,-37 0-147 0 0,1 0-79 0 0,-3 0-114 0 0,-16 0 152 0 0,-1 0 0 0 0,1 0 0 0 0,0 0 0 0 0,0 0 0 0 0,-1-1 0 0 0,1 1 0 0 0,0 0 0 0 0,-1-1 0 0 0,1 1 0 0 0,0-1 36 0 0,13-12-389 0 0</inkml:trace>
  <inkml:trace contextRef="#ctx0" brushRef="#br0" timeOffset="717.23">1027 301 6592 0 0,'0'2'149'0'0,"0"2"-91"0"0,0-3-31 0 0,0 1 0 0 0,0 0 0 0 0,0 0 0 0 0,0 0 0 0 0,0 0 0 0 0,0-1 0 0 0,0 1 0 0 0,1 0 0 0 0,-1 0 0 0 0,1 0 0 0 0,0 0-27 0 0,5 3 111 0 0,-1-1-48 0 0,-3 6-53 0 0,-2-8-10 0 0,0-1 0 0 0,0 1 0 0 0,1 0 0 0 0,-1-1 0 0 0,0 1 0 0 0,1-1 0 0 0,-1 1 0 0 0,1 0 0 0 0,0-1 0 0 0,0 1 0 0 0,-1-1 0 0 0,1 0 0 0 0,0 1 0 0 0,0-1 0 0 0,4 7 0 0 0,-2-2-21 0 0,-1-1 55 0 0,1 0 47 0 0,-1 0 41 0 0,1 1 68 0 0,0 0 35 0 0,6 11 544 0 0,-6-10-468 0 0,1 0-42 0 0,-2 8 391 0 0,-2-14-611 0 0,0 0 0 0 0,0 0 0 0 0,0-1 0 0 0,0 1 0 0 0,0 0 0 0 0,0 0 0 0 0,0 0 0 0 0,1 0 0 0 0,-1 0 0 0 0,0-1 0 0 0,0 1 0 0 0,1 0 1 0 0,-1 0-1 0 0,0-1 0 0 0,1 1-39 0 0,10 5 522 0 0,-7 1-163 0 0,-4-7-339 0 0,1 0 1 0 0,-1 1 0 0 0,0-1-1 0 0,0 0 1 0 0,0 1 0 0 0,1-1-1 0 0,-1 0 1 0 0,0 1 0 0 0,1-1 0 0 0,-1 0-1 0 0,0 1 1 0 0,0-1 0 0 0,1 0-1 0 0,-1 0 1 0 0,1 1 0 0 0,-1-1-1 0 0,0 0 1 0 0,1 0 0 0 0,-1 0 0 0 0,0 1-1 0 0,1-1 1 0 0,-1 0 0 0 0,1 0-1 0 0,-1 0 1 0 0,1 0 0 0 0,-1 0-1 0 0,0 0 1 0 0,1 0 0 0 0,-1 0 0 0 0,1 0-1 0 0,-1 0-20 0 0,3 0 380 0 0,-3 0-48 0 0,0 0-10 0 0,0 0-9 0 0,0 0-29 0 0,0 0-17 0 0,0 0-3 0 0,0 0-22 0 0,0 0-88 0 0,0 0-40 0 0,-3 0-8 0 0,2 0-91 0 0,0 0 0 0 0,-1 0 0 0 0,1-1 0 0 0,0 1 0 0 0,-1 0 1 0 0,1-1-1 0 0,0 1 0 0 0,0 0 0 0 0,0-1 0 0 0,-1 0 0 0 0,1 1 1 0 0,0-1-1 0 0,0 0 0 0 0,0 1 0 0 0,0-1 0 0 0,0 0-15 0 0,-5-7 30 0 0,1-3 28 0 0,-6-7 45 0 0,7 13 1 0 0,4-2-65 0 0,-1 1-7 0 0,-4-2 10 0 0,4 6-33 0 0,0 1 0 0 0,0 0 1 0 0,0-1-1 0 0,1 1 1 0 0,-1-1-1 0 0,0 1 0 0 0,1-1 1 0 0,-1 0-1 0 0,1 1 0 0 0,0-1 1 0 0,-1 0-1 0 0,1 1 0 0 0,0-1 1 0 0,0 0-10 0 0,-1-14 79 0 0,0 12-57 0 0,1-1 1 0 0,0 1-1 0 0,0 0 0 0 0,0-1 0 0 0,0 1 0 0 0,1 0 0 0 0,-1-1 0 0 0,1 1 1 0 0,1-4-23 0 0,2 0 12 0 0,7-12 36 0 0,6-2 50 0 0,-4 8-85 0 0,-7 7-13 0 0,0 0 0 0 0,1 1 0 0 0,0-1 0 0 0,0 1 1 0 0,7-5-1 0 0,7 2-1 0 0,-10 3-9 0 0,1 0-1 0 0,10-7 11 0 0,0 4-76 0 0,1 0-66 0 0,-17 5 65 0 0,-3 2-7 0 0,0 0-52 0 0,0 1-69 0 0,0-1-85 0 0,0 1-4 0 0,1 1-54 0 0,-1-1-50 0 0,0 1-43 0 0,1-1-57 0 0,-1 1-34 0 0,4-2-604 0 0,1-2-720 0 0,2-5-1055 0 0,-10 9 2813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27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6824 0 0,'0'0'149'0'0,"0"2"23"0"0,0-1-161 0 0,0-1 0 0 0,0 1 0 0 0,0 0 0 0 0,0-1 0 0 0,0 1-1 0 0,0-1 1 0 0,0 1 0 0 0,0-1 0 0 0,1 1 0 0 0,-1-1 0 0 0,0 1 0 0 0,0-1 0 0 0,1 1 0 0 0,-1-1 0 0 0,0 1-1 0 0,1-1 1 0 0,-1 1 0 0 0,1-1 0 0 0,-1 1 0 0 0,0-1 0 0 0,1 0 0 0 0,-1 1 0 0 0,1-1 0 0 0,0 1-11 0 0,5 4 105 0 0,-4 6-89 0 0,-2 4-13 0 0,0 15-1 0 0,3-14 78 0 0,0-9 26 0 0,0-1 44 0 0,2 3 173 0 0,-3 3 94 0 0,1 1 69 0 0,2-3-97 0 0,0-2-128 0 0,5 12 334 0 0,-1-1-85 0 0,9 21 429 0 0,-17-38-906 0 0,0-1 0 0 0,0 0 0 0 0,0 1 0 0 0,1-1 0 0 0,-1 0 0 0 0,0 1 0 0 0,0-1 0 0 0,1 0-1 0 0,-1 0 1 0 0,1 0 0 0 0,-1 0 0 0 0,1-1 0 0 0,0 1 0 0 0,0 0-33 0 0,11 6 275 0 0,-6-2-85 0 0,-1 0 45 0 0,0 0-175 0 0,-1-2 40 0 0,1-1 36 0 0,1 0 36 0 0,9-1 262 0 0,3 0 107 0 0,-14-1-422 0 0,1 0 38 0 0,-3 0-98 0 0,0 1 1 0 0,0-1-1 0 0,1 0 1 0 0,-1 0-1 0 0,0-1 1 0 0,0 1-1 0 0,0 0 1 0 0,1-1-1 0 0,-1 0 1 0 0,1 0-60 0 0,0-6 156 0 0,-4 7-147 0 0,0-1 1 0 0,1 1-1 0 0,-1 0 1 0 0,0-1-1 0 0,1 1 1 0 0,-1-1-1 0 0,0 1 1 0 0,1 0-1 0 0,-1-1 1 0 0,0 1-1 0 0,1 0 1 0 0,-1-1-1 0 0,0 1 1 0 0,1 0-1 0 0,-1 0 1 0 0,1-1-1 0 0,-1 1 1 0 0,1 0-1 0 0,-1 0 1 0 0,1 0-1 0 0,-1 0 1 0 0,1-1-1 0 0,-1 1 1 0 0,1 0-1 0 0,-1 0 1 0 0,1 0-1 0 0,-1 0 1 0 0,1 0-1 0 0,-1 0 1 0 0,1 0-1 0 0,-1 1 1 0 0,1-1-10 0 0,14-3 129 0 0,-1-7-24 0 0,-10 4 2 0 0,-4-1-71 0 0,1 1-16 0 0,0 5-18 0 0,0 0 1 0 0,-1 0-1 0 0,1 0 1 0 0,0 0-1 0 0,0 0 1 0 0,0 0-1 0 0,0 0 1 0 0,0 0 0 0 0,0 1-1 0 0,0-1 1 0 0,0 0-1 0 0,0 1 1 0 0,0-1-1 0 0,0 1 1 0 0,1-1-3 0 0,-2 1 2 0 0,1 0 0 0 0,0-1 1 0 0,0 1-1 0 0,-1 0 1 0 0,1-1-1 0 0,0 1 1 0 0,-1-1-1 0 0,1 1 0 0 0,0-1 1 0 0,-1 1-1 0 0,1-1 1 0 0,-1 1-1 0 0,1-1 1 0 0,-1 0-1 0 0,1 1 0 0 0,-1-1 1 0 0,1 0-1 0 0,-1 1 1 0 0,0-1-1 0 0,1 0 0 0 0,-1 1 1 0 0,0-1-1 0 0,1 0 1 0 0,-1 0-1 0 0,0 0 1 0 0,0 1-1 0 0,0-1 0 0 0,0 0 1 0 0,0 0-3 0 0,0-45 78 0 0,0 16-107 0 0,0 17-26 0 0,0 1-33 0 0,0-1-38 0 0,0 0-46 0 0,0 10 154 0 0,0 0-70 0 0,-1 0-68 0 0,0 1-63 0 0,0-1-58 0 0,0 1-55 0 0,0 0-50 0 0,-1-1-45 0 0,1 1-169 0 0,-1-2-57 0 0,0 1-48 0 0,1-1-41 0 0,-1-5-995 0 0,1-8-982 0 0,1 14 2337 0 0</inkml:trace>
  <inkml:trace contextRef="#ctx0" brushRef="#br0" timeOffset="619.04">490 142 6536 0 0,'-1'2'27'0'0,"1"1"-1"0"0,0-1 1 0 0,0 1 0 0 0,0-1 0 0 0,1 1 0 0 0,-1-1-1 0 0,0 0 1 0 0,1 1 0 0 0,0-1 0 0 0,-1 1 0 0 0,1-1 0 0 0,0 0-1 0 0,0 0 1 0 0,1 1 0 0 0,-1-1 0 0 0,0 0 0 0 0,1 0-1 0 0,0 0-26 0 0,0 2 125 0 0,-1-1-65 0 0,0 1-46 0 0,-2 1-35 0 0,0-2 33 0 0,4 13-12 0 0,3-7 24 0 0,-1-5 64 0 0,-5-4-88 0 0,2 2 182 0 0,-2-2 212 0 0,0 0 362 0 0,0 1-642 0 0,0-1 66 0 0,0 1 60 0 0,0 0 50 0 0,0 1 114 0 0,0-1 49 0 0,0 1 136 0 0,0 0 338 0 0,0-1 117 0 0,0-1-569 0 0,0-1-52 0 0,0-1-68 0 0,0 0-82 0 0,0-2-98 0 0,0 0-113 0 0,0 0-61 0 0,1 0 0 0 0,-1 0 0 0 0,1 0 0 0 0,0 0 0 0 0,0 0 0 0 0,0 0 0 0 0,1 1 0 0 0,-1-1 0 0 0,1 0 0 0 0,1-2-1 0 0,-2 5 4 0 0,-1-1-1 0 0,1 1 1 0 0,-1 0-1 0 0,1-1 1 0 0,-1 1-1 0 0,0 0 1 0 0,0-1 0 0 0,0 1-1 0 0,0-1 1 0 0,0 0-4 0 0,3-16 18 0 0,1 7-18 0 0,-3 8 0 0 0,1 0 0 0 0,-1 0 0 0 0,0 0 0 0 0,0 0 0 0 0,0 0 0 0 0,0-1 0 0 0,-1 1 0 0 0,0 0 0 0 0,1-3 0 0 0,-1 4 0 0 0,0 1 0 0 0,0-1 0 0 0,1 0 0 0 0,-1 0 0 0 0,0 1 0 0 0,1-1 1 0 0,0 0-1 0 0,-1 1 0 0 0,1-1 0 0 0,0 1 0 0 0,0-1 0 0 0,0 0 0 0 0,0 1 0 0 0,0 0 1 0 0,0-1-1 0 0,0 1 0 0 0,1 0 0 0 0,-1 0 0 0 0,1-1 0 0 0,11-14-16 0 0,-9 6-24 0 0,-3 7 30 0 0,0 1 0 0 0,1 0 0 0 0,-1-1 0 0 0,0 1 0 0 0,0 0 0 0 0,1 0 0 0 0,0 0 0 0 0,-1 0 0 0 0,1 0 10 0 0,4-4-27 0 0,13-12-117 0 0,-12 13 133 0 0,-7 5 10 0 0,1 0 0 0 0,0-1 0 0 0,-1 1 0 0 0,1 0 0 0 0,0 0 0 0 0,-1 0 0 0 0,1 0 0 0 0,0 0 0 0 0,0-1-1 0 0,-1 1 1 0 0,1 0 0 0 0,0 0 0 0 0,0 1 0 0 0,-1-1 0 0 0,1 0 0 0 0,0 0 0 0 0,-1 0 0 0 0,1 0 0 0 0,0 1 0 0 0,-1-1 0 0 0,1 0 1 0 0,28 16-60 0 0,-13 13-14 0 0,2 18 2 0 0,1 1 55 0 0,-9-26-28 0 0,-7 0 37 0 0,-3-22 8 0 0,0 2 0 0 0,0 0 0 0 0,0 0 0 0 0,0-1 0 0 0,0 1 0 0 0,0 0 0 0 0,1-1 0 0 0,-1 1 0 0 0,1 0 0 0 0,-1-1 0 0 0,1 1 0 0 0,8 15-1 0 0,-6-14 9 0 0,0 1 1 0 0,-1 0 0 0 0,0 0 0 0 0,0 1 0 0 0,0-1 0 0 0,0 0 0 0 0,-1 1-1 0 0,0-1 1 0 0,1 2-9 0 0,-2 0 59 0 0,0 4-31 0 0,0-7 41 0 0,0-3 23 0 0,0 0-4 0 0,0 0-1 0 0,0 0 16 0 0,0 0-13 0 0,0 0-8 0 0,3-3-23 0 0,1 0-36 0 0,1-6-30 0 0,-4 8 12 0 0,1-15-5 0 0,-2 14 0 0 0,1 1 0 0 0,-1-1 0 0 0,0 0 0 0 0,1 0 0 0 0,-1 1 0 0 0,0-1 0 0 0,1 0 0 0 0,0 0 0 0 0,0 1 0 0 0,-1-1 0 0 0,1 1 0 0 0,0-1 0 0 0,0 1 0 0 0,0-1 0 0 0,0 1 0 0 0,0-1 0 0 0,0 0 0 0 0,0 1 0 0 0,-1-1 0 0 0,1 0 0 0 0,0 1 0 0 0,-1-1 0 0 0,0 0 0 0 0,1 0 0 0 0,-1 1 0 0 0,0-1 0 0 0,0 0 0 0 0,0 0 0 0 0,0 1 0 0 0,1-1 0 0 0,-1 0 0 0 0,0 1 0 0 0,1-1 0 0 0,-1 0 0 0 0,1 1 0 0 0,-1-1 0 0 0,1 1 0 0 0,0-1 0 0 0,-1 1 0 0 0,1-1 0 0 0,0 1 0 0 0,0-1 0 0 0,4-6 0 0 0,0-2-1 0 0,-4 8 0 0 0,0-1 0 0 0,0 1 0 0 0,0 0 0 0 0,1 0 0 0 0,-1 0-1 0 0,1 0 1 0 0,-1 0 0 0 0,1 0 0 0 0,0 0 1 0 0,11-14-43 0 0,-11 11 39 0 0,-2 4 2 0 0,1 1-1 0 0,-1-1 1 0 0,0 0-1 0 0,1 1 1 0 0,-1-1 0 0 0,0 1-1 0 0,1-1 1 0 0,-1 0 0 0 0,1 1-1 0 0,-1-1 1 0 0,0 1-1 0 0,1-1 1 0 0,0 1 0 0 0,-1 0-1 0 0,1-1 1 0 0,-1 1 0 0 0,1-1-1 0 0,-1 1 1 0 0,1 0-1 0 0,0 0 1 0 0,-1-1 0 0 0,1 1 2 0 0,4-2-14 0 0,3-3 3 0 0,-6 4 5 0 0,-1 0 0 0 0,0 0 0 0 0,1 0 0 0 0,-1 0 1 0 0,1 1-1 0 0,0-1 0 0 0,-1 0 0 0 0,1 1 0 0 0,-1-1 1 0 0,1 1-1 0 0,0 0 0 0 0,-1 0 0 0 0,1-1 1 0 0,0 1 5 0 0,-1 0-3 0 0,0 0 1 0 0,0 0-1 0 0,0 0 1 0 0,0 0 0 0 0,0-1-1 0 0,0 1 1 0 0,0 0 0 0 0,0-1-1 0 0,0 1 1 0 0,0-1 0 0 0,-1 1-1 0 0,1-1 1 0 0,0 0 0 0 0,0 1-1 0 0,0-1 1 0 0,-1 0 0 0 0,1 1-1 0 0,0-1 3 0 0,-1 0-1 0 0,1 0 0 0 0,0 0 0 0 0,-1 1 0 0 0,1-1 0 0 0,0 1 0 0 0,0-1 0 0 0,-1 0 0 0 0,1 1 0 0 0,0-1-1 0 0,0 1 1 0 0,0 0 0 0 0,0-1 0 0 0,-1 1 0 0 0,1 0 0 0 0,0 0 0 0 0,0-1 0 0 0,0 1 0 0 0,0 0 0 0 0,0 0 0 0 0,0 0 0 0 0,0 0 0 0 0,0 0-1 0 0,0 0 1 0 0,0 0 0 0 0,0 0 0 0 0,0 1 0 0 0,-1-1 0 0 0,1 0 0 0 0,0 1 0 0 0,0-1 0 0 0,0 0 0 0 0,0 1 0 0 0,0-1 0 0 0,-1 1 0 0 0,1-1 1 0 0,15 13-14 0 0,-11-8-3 0 0,1-1-1 0 0,0 0 1 0 0,-1 0 0 0 0,2-1-1 0 0,-1 0 1 0 0,1 1 17 0 0,-2-2-16 0 0,8 4 6 0 0,-7 4 10 0 0,7-5 0 0 0,3 9 0 0 0,-1-1 0 0 0,-1-8 0 0 0,-9 5 0 0 0,-1-8 0 0 0,-1-1 0 0 0,6 15 0 0 0,1 0 0 0 0,-7-1 0 0 0,-3 1 0 0 0,0 0 0 0 0,0-7-11 0 0,0-5-32 0 0,0-2-43 0 0,0-1-101 0 0,0-1-169 0 0,0 0 183 0 0,0 0 75 0 0,0 0-36 0 0,0 0-10 0 0,0 0-36 0 0,0 0-40 0 0,0 0-46 0 0,0 0-48 0 0,0 0-46 0 0,0 0-40 0 0,0 0-36 0 0,0 0-126 0 0,0 0-35 0 0,0 0-1316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25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0 206 4432 0 0,'0'0'99'0'0,"0"0"11"0"0,0 0 10 0 0,0 2-14 0 0,0 7-3 0 0,0-3-50 0 0,0 1-1 0 0,0-6 30 0 0,0 0 0 0 0,0 1 36 0 0,0 0 42 0 0,0 2 51 0 0,0 6 314 0 0,0 1-39 0 0,0 1-39 0 0,0 0-37 0 0,0 0-35 0 0,0 0-35 0 0,0 11 243 0 0,2-12-362 0 0,4 2 27 0 0,0-1-20 0 0,-4-1-43 0 0,-2 1 13 0 0,-1-9-142 0 0,1 0 1 0 0,0 1-1 0 0,0-1 1 0 0,0 0-1 0 0,0 0 1 0 0,1 1-1 0 0,-1-1 0 0 0,1 0 1 0 0,0 0-1 0 0,0 1-56 0 0,4 4 141 0 0,0 2 70 0 0,-2 3 60 0 0,-3 3 63 0 0,0 0-47 0 0,0 0-59 0 0,0-1-72 0 0,0-9-47 0 0,1-1-58 0 0,5 7-42 0 0,-2-6 54 0 0,-2-2 22 0 0,-1-1 51 0 0,0 4 144 0 0,0-4-90 0 0,-1 1 38 0 0,0-2-244 0 0,0 0 39 0 0,-1 0 122 0 0,0 0 161 0 0,-1-1 291 0 0,0-3-16 0 0,1 2-428 0 0,0-1-32 0 0,-1-1-14 0 0,1 1-107 0 0,0 0-41 0 0,1 0-52 0 0,-1 0-57 0 0,-2-2 229 0 0,2-1-37 0 0,1-5-14 0 0,1 7-3 0 0,-1-8 28 0 0,1 7-51 0 0,-1 0 1 0 0,0 0-1 0 0,0 0 0 0 0,0 1 1 0 0,0-1-1 0 0,0 0 1 0 0,-1 0-1 0 0,1 0 1 0 0,-1 1-1 0 0,1-1 1 0 0,-2-1-3 0 0,-4 0 0 0 0,1 0 0 0 0,3-9 0 0 0,2-142 0 0 0,0 153 0 0 0,0 0 0 0 0,1 1 0 0 0,-1-1 0 0 0,0 0 0 0 0,1 0 0 0 0,-1 1 0 0 0,1-1 0 0 0,-1 0 0 0 0,1 1 0 0 0,0-1 0 0 0,0 0 0 0 0,0 1 0 0 0,0-1 0 0 0,0 1 0 0 0,0-1 0 0 0,0 1 0 0 0,0-1 0 0 0,-1 1 0 0 0,1-1 0 0 0,0 0 0 0 0,-1 0 0 0 0,1 1 0 0 0,-1-1 0 0 0,0 0 0 0 0,1 0 0 0 0,-1 1 0 0 0,0-1 0 0 0,3-14 0 0 0,10 0 0 0 0,-9 12 0 0 0,-1-1 0 0 0,8-17 0 0 0,-10 21 0 0 0,-1 0 0 0 0,1 0 0 0 0,0 0 0 0 0,-1 0 0 0 0,1 0 0 0 0,0 0 0 0 0,0 1 0 0 0,0-1 0 0 0,0 0 0 0 0,0 1 0 0 0,0-1 0 0 0,0 0 0 0 0,0 1 0 0 0,0 0 0 0 0,0-1 0 0 0,0 1 0 0 0,10-7 0 0 0,-9 3 0 0 0,-1 1 0 0 0,15-6 0 0 0,-8 5 0 0 0,-7 2 0 0 0,1 2 0 0 0,-1-1 0 0 0,0 0 0 0 0,1 0 0 0 0,-1 0 0 0 0,1 1 0 0 0,0-1 0 0 0,-1 1 0 0 0,1-1 0 0 0,-1 1 0 0 0,1 0 0 0 0,0-1 0 0 0,-1 1 0 0 0,1 0 0 0 0,27 0-132 0 0,-10 0-29 0 0,-12 0 50 0 0,1 0-37 0 0,-1 0-43 0 0,0 0-50 0 0,-5 0 50 0 0,-2 1 86 0 0,1-1-36 0 0,-1 0-10 0 0,1 1-37 0 0,-1-1-42 0 0,1 1-46 0 0,0 0-289 0 0,1 1-120 0 0,0 0 108 0 0,0 0-43 0 0,1 1-713 0 0,0 0 371 0 0</inkml:trace>
  <inkml:trace contextRef="#ctx0" brushRef="#br0" timeOffset="437.14">363 411 5792 0 0,'0'0'166'0'0,"3"2"-6"0"0,10 9-126 0 0,-6-9 35 0 0,-1-1 55 0 0,-1-1 40 0 0,9 2 345 0 0,-1 9-47 0 0,-12-10-242 0 0,1 0-51 0 0,0 0-45 0 0,0-1-36 0 0,1 1 13 0 0,3-2-60 0 0,-5 1-3 0 0,0-1 42 0 0,11 2 219 0 0,-9-1-214 0 0,0 1-1 0 0,0-1 0 0 0,1 0 1 0 0,-1 0-1 0 0,0-1 0 0 0,0 1 1 0 0,1-1-1 0 0,-1 1 0 0 0,0-1 1 0 0,0 0-85 0 0,5-4 160 0 0,5-2 91 0 0,-2 6-50 0 0,-5 1-79 0 0,-4 0-86 0 0,0 0 0 0 0,-1 0 0 0 0,1 0 0 0 0,0 0 0 0 0,-1 0 0 0 0,1 0 0 0 0,0 0 0 0 0,-1 0 0 0 0,1-1 0 0 0,-1 1 0 0 0,1-1 0 0 0,1 0-36 0 0,1-6 124 0 0,-3 7-118 0 0,-1 0 0 0 0,0-1 0 0 0,0 1 0 0 0,1-1 0 0 0,-1 1 0 0 0,0-1 0 0 0,0 1 0 0 0,1 0 0 0 0,-1-1 0 0 0,1 1 0 0 0,-1 0 0 0 0,0-1 0 0 0,1 1 0 0 0,-1 0 0 0 0,1 0 0 0 0,-1-1 0 0 0,1 1 0 0 0,-1 0 0 0 0,0 0 0 0 0,1 0 0 0 0,-1 0 0 0 0,1 0 0 0 0,-1-1 0 0 0,1 1 0 0 0,-1 0 0 0 0,1 0 0 0 0,-1 0 0 0 0,1 0 0 0 0,-1 0 0 0 0,1 1 0 0 0,-1-1 0 0 0,1 0-6 0 0,1 0 14 0 0,0 0 0 0 0,-1-1 0 0 0,1 1-1 0 0,0 0 1 0 0,-1-1 0 0 0,1 1 0 0 0,-1-1-1 0 0,1 1 1 0 0,-1-1 0 0 0,1 0 0 0 0,-1 1 0 0 0,1-1-1 0 0,-1 0 1 0 0,1 0-14 0 0,6-4 43 0 0,23-11-11 0 0,-17 11 11 0 0,-9-6-32 0 0,5 6-11 0 0,-4-6 10 0 0,1 8 18 0 0,-7 3-28 0 0,0 0 1 0 0,0 0-1 0 0,0 0 1 0 0,1 0 0 0 0,-1 0-1 0 0,0 0 1 0 0,0 0-1 0 0,0 0 1 0 0,0 0 0 0 0,1 0-1 0 0,-1 0 1 0 0,0 0-1 0 0,0 0 1 0 0,0-1 0 0 0,0 1-1 0 0,1 0 1 0 0,-1 0-1 0 0,0 0 1 0 0,0 0 0 0 0,0 0-1 0 0,0 0 1 0 0,0-1-1 0 0,1 1 1 0 0,-1 0 0 0 0,0 0-1 0 0,0 0 1 0 0,0 0-1 0 0,0 0 1 0 0,0-1 0 0 0,0 1-1 0 0,0 0 1 0 0,0 0-1 0 0,0 0 1 0 0,0-1 0 0 0,0 1-1 0 0,0 0 0 0 0,2-27 15 0 0,-2 11 28 0 0,-3 1-32 0 0,-10-1-11 0 0,0 3 10 0 0,7 9 37 0 0,-1 3-40 0 0,1 0-7 0 0,-9-9 0 0 0,14 10 0 0 0,1-1 0 0 0,-1 1 0 0 0,1 0 0 0 0,0 0 0 0 0,-1 0 0 0 0,1-1 0 0 0,-1 1 0 0 0,1 0 0 0 0,-1 0 0 0 0,1 0 0 0 0,-1 0 0 0 0,1 0 0 0 0,-1 0 0 0 0,1 0 0 0 0,-1 0 0 0 0,1 0 0 0 0,-1 0 0 0 0,1 0 0 0 0,0 0 0 0 0,-1 0 0 0 0,1 1 0 0 0,-1-1 0 0 0,1 0 0 0 0,-1 0 0 0 0,1 0 0 0 0,-1 1 0 0 0,1-1 0 0 0,0 0 0 0 0,-1 1 0 0 0,1-1 0 0 0,0 0 0 0 0,-1 0 0 0 0,1 1 0 0 0,0-1 0 0 0,-1 1 0 0 0,1-1 0 0 0,0 0 0 0 0,0 1 0 0 0,-1-1 0 0 0,1 1 0 0 0,0 0 0 0 0,-1-1 0 0 0,1 1 0 0 0,-1-1 0 0 0,0 1 0 0 0,1 0 0 0 0,-1-1 0 0 0,1 1 0 0 0,-1-1 0 0 0,0 0 0 0 0,1 1 0 0 0,-1-1 0 0 0,0 1 0 0 0,0-1 0 0 0,1 0 0 0 0,-1 0 0 0 0,0 1 0 0 0,0-1 0 0 0,1 0 0 0 0,-1 0 0 0 0,0 0 0 0 0,0 0 0 0 0,-1 0-1 0 0,1 0 0 0 0,-1 0 1 0 0,0 1-1 0 0,1-1 0 0 0,-1 0 1 0 0,1 1-1 0 0,-1-1 0 0 0,0 1 1 0 0,1 0-1 0 0,-1-1 0 0 0,1 1 1 0 0,-1 0-1 0 0,1 0 0 0 0,0 0 1 0 0,-1 0-1 0 0,1 0 0 0 0,0 0 1 0 0,-1 1 0 0 0,-3 2-53 0 0,-2-3 46 0 0,1 0 7 0 0,5-1 0 0 0,0 1 0 0 0,0-1 0 0 0,0 1 0 0 0,0 0 0 0 0,0 0 0 0 0,1 0 0 0 0,-1-1 0 0 0,0 1 0 0 0,0 0 0 0 0,1 0 0 0 0,-1 0 0 0 0,1 0 0 0 0,-1 0 0 0 0,1 0 0 0 0,-1 0 0 0 0,1 1 0 0 0,-7 9 0 0 0,-4-5 0 0 0,10-5 0 0 0,0-1 0 0 0,0 0 0 0 0,0 1 0 0 0,0-1 0 0 0,0 1 0 0 0,0 0 0 0 0,0-1 0 0 0,0 1 0 0 0,0 0 0 0 0,1 0 0 0 0,-1-1 0 0 0,0 1 0 0 0,0 0 0 0 0,1 0 0 0 0,-1 0 0 0 0,0 0 0 0 0,-4 10 0 0 0,4-9 0 0 0,0 0 0 0 0,0 0 0 0 0,0 1 0 0 0,0-1 0 0 0,-1 0 0 0 0,1 0 0 0 0,-1 0 0 0 0,1 0 0 0 0,-1 0 0 0 0,-11 10 0 0 0,8-8 0 0 0,0 1 0 0 0,0-1 0 0 0,1 1 0 0 0,0 0 0 0 0,0 0 0 0 0,-1 2 0 0 0,-13 27 0 0 0,16-31 0 0 0,0 0 0 0 0,0-1 0 0 0,0 1 0 0 0,1 0 0 0 0,0 0 0 0 0,-1 0 0 0 0,1 0 0 0 0,0 0 0 0 0,1 0 0 0 0,-1 1 0 0 0,0-1 0 0 0,1 0 0 0 0,0 3 0 0 0,0-5 0 0 0,0 0 0 0 0,0 0 0 0 0,0 1 0 0 0,0-1 0 0 0,0 0 0 0 0,-1 0 0 0 0,1 0 0 0 0,0 0 0 0 0,0 0 0 0 0,-1 0 0 0 0,1 0 0 0 0,-1 0 0 0 0,1 0 0 0 0,-1 0 0 0 0,0 0 0 0 0,1 0 0 0 0,-1 1 0 0 0,-6 10 0 0 0,6-7 0 0 0,0 0 0 0 0,1-1 0 0 0,-1 1 0 0 0,1 0 0 0 0,0 2 0 0 0,-1 2 0 0 0,2 1 0 0 0,12 18 0 0 0,-10-23 0 0 0,-3-4 0 0 0,0 0 0 0 0,0-1 0 0 0,1 1 0 0 0,-1 0 0 0 0,0-1 0 0 0,1 1 0 0 0,-1-1 0 0 0,0 1 0 0 0,1-1 0 0 0,-1 1 0 0 0,1-1 0 0 0,-1 1 0 0 0,1-1 0 0 0,-1 1 0 0 0,1-1 0 0 0,-1 1 0 0 0,1-1 0 0 0,0 0 0 0 0,-1 1 0 0 0,1-1 0 0 0,0 0 0 0 0,0 0 0 0 0,4 3 0 0 0,10 10 0 0 0,-13-12 0 0 0,-1 1 0 0 0,0-1 0 0 0,0 0 0 0 0,0 0 0 0 0,0 0 0 0 0,1 0 0 0 0,-1 0 0 0 0,0 0 0 0 0,1 0 0 0 0,-1 0 0 0 0,0-1 0 0 0,1 1 0 0 0,-1 0 0 0 0,1-1 0 0 0,0 1 0 0 0,-1-1 0 0 0,1 0 0 0 0,-1 1 0 0 0,1-1 0 0 0,0 0 0 0 0,-1 0 0 0 0,1 0 0 0 0,-1 0 0 0 0,3 0-1 0 0,0 0 0 0 0,0 1-1 0 0,0 0 1 0 0,0 0 0 0 0,0 0 0 0 0,0 0 0 0 0,0 0 0 0 0,-1 1 0 0 0,1-1 0 0 0,2 3 1 0 0,3-1-57 0 0,1-2-52 0 0,21-2-329 0 0,-20 1 291 0 0,7 0-235 0 0</inkml:trace>
  <inkml:trace contextRef="#ctx0" brushRef="#br0" timeOffset="970.02">1042 300 5584 0 0,'0'0'124'0'0,"-3"0"17"0"0,1 0-117 0 0,0 0 0 0 0,1 0 0 0 0,-1-1 1 0 0,0 1-1 0 0,0-1 0 0 0,1 0 0 0 0,-1 0 0 0 0,0 1 0 0 0,1-1 0 0 0,-1 0 0 0 0,0-1-24 0 0,-6-3 46 0 0,3 3-21 0 0,2 2 43 0 0,0 2 60 0 0,-1 2 121 0 0,-5 3 177 0 0,-1-5-218 0 0,2-1 59 0 0,1 2-54 0 0,0 3-55 0 0,-3 3-60 0 0,-3 4-6 0 0,-10 12 23 0 0,12-7-14 0 0,7-9-4 0 0,-8 5 82 0 0,0 3-2 0 0,2 6 70 0 0,1-3 9 0 0,4-12-163 0 0,-1 2 46 0 0,3 4 55 0 0,4-7-82 0 0,-1-5-74 0 0,0 0 1 0 0,0 0-1 0 0,0 0 0 0 0,0 1 0 0 0,0-1 0 0 0,-1 0 0 0 0,1 0 0 0 0,0 0 1 0 0,-1 0-1 0 0,0 1-38 0 0,-4 5 126 0 0,1-1-42 0 0,1-1 18 0 0,2 0 41 0 0,1 1 74 0 0,0-3-146 0 0,-1-2-40 0 0,1 0-1 0 0,0-1 0 0 0,0 1 1 0 0,0 0-1 0 0,0 0 0 0 0,1 0 1 0 0,-1 0-1 0 0,0-1 0 0 0,1 1 1 0 0,-1 0-1 0 0,1 1-30 0 0,6 1 104 0 0,-2 0-21 0 0,-4 0 1 0 0,-1 5 56 0 0,0 1-12 0 0,0-7-2 0 0,0-3-4 0 0,16 0 73 0 0,0 0-38 0 0,31 0 219 0 0,-46 0-372 0 0,-1 0 0 0 0,1 0 1 0 0,-1 0-1 0 0,1 0 1 0 0,-1 0-1 0 0,1 0 0 0 0,-1 0 1 0 0,1 0-1 0 0,-1 0 0 0 0,1 0 1 0 0,-1 0-1 0 0,1 0 1 0 0,-1 0-1 0 0,1 0 0 0 0,-1 0 1 0 0,1-1-1 0 0,-1 1 0 0 0,1 0 1 0 0,-1 0-1 0 0,0-1 1 0 0,1 1-1 0 0,-1 0 0 0 0,1-1 1 0 0,-1 1-1 0 0,0 0 1 0 0,1-1-1 0 0,-1 1 0 0 0,0-1 1 0 0,0 1-1 0 0,1 0 0 0 0,-1-1 1 0 0,0 0-5 0 0,5-5 68 0 0,2 1-2 0 0,7-1-28 0 0,-12 6-30 0 0,1-1-1 0 0,-1 0 1 0 0,1 0-1 0 0,-1 0 0 0 0,0-1 1 0 0,0 1-1 0 0,0 0 1 0 0,1-1-8 0 0,2-9 22 0 0,6 6 21 0 0,-6-8-32 0 0,8-3-12 0 0,0 0 14 0 0,-10 1 28 0 0,-3-69 120 0 0,0 12-122 0 0,0 70-92 0 0,0 4-1 0 0,-1 8 35 0 0,1 6-18 0 0,2-9 32 0 0,0 0 1 0 0,1-1-1 0 0,0 1 1 0 0,1 1 4 0 0,-3-6 0 0 0,0 0 0 0 0,-1 1 0 0 0,1-1 0 0 0,-1 0 0 0 0,1 1 0 0 0,-1-1 0 0 0,0 0 0 0 0,0 1 0 0 0,0-1 0 0 0,0 3 0 0 0,1 12 0 0 0,6-4 0 0 0,-6-12 0 0 0,-1 0 0 0 0,1 1 0 0 0,0-1 0 0 0,0 1 0 0 0,-1-1 0 0 0,1 1 0 0 0,-1-1 0 0 0,0 1 0 0 0,1-1 0 0 0,-1 1 0 0 0,0 0 0 0 0,0-1 0 0 0,0 1 0 0 0,0 9-11 0 0,-1-7 6 0 0,1-1-1 0 0,0 0 1 0 0,0 0 0 0 0,0 1-1 0 0,0-1 1 0 0,1 0 0 0 0,-1 0-1 0 0,1 0 1 0 0,0 0 0 0 0,0 1 5 0 0,15 25 0 0 0,-10-25 0 0 0,-5-3 0 0 0,-1-1 0 0 0,1 0 0 0 0,-1 0 0 0 0,1 1 0 0 0,-1-1 0 0 0,0 0 0 0 0,1 1 0 0 0,-1-1 0 0 0,0 0 0 0 0,1 1 0 0 0,-1-1 0 0 0,0 0 0 0 0,1 1 0 0 0,-1-1 0 0 0,0 1 0 0 0,0-1 0 0 0,1 1 0 0 0,-1-1 0 0 0,0 1 0 0 0,0-1 0 0 0,0 1 0 0 0,0-1 0 0 0,0 1 0 0 0,0-1 0 0 0,0 1 0 0 0,0-1 0 0 0,0 1 0 0 0,0-1 0 0 0,0 1 0 0 0,0-1 0 0 0,0 1 0 0 0,0-1 0 0 0,0 8 0 0 0,0-8 0 0 0,-1 0 0 0 0,1 0 0 0 0,0 0 0 0 0,0 0 0 0 0,0 0 0 0 0,0 1 0 0 0,0-1 0 0 0,0 0 0 0 0,0 0 0 0 0,0 0 0 0 0,0 0 0 0 0,0 0 0 0 0,0 1 0 0 0,0-1 0 0 0,0 0 0 0 0,0 0 0 0 0,0 0 0 0 0,1 0 0 0 0,-1 0 0 0 0,0 0 0 0 0,0 1 0 0 0,0-1 0 0 0,0 0 0 0 0,0 0 0 0 0,0 0 0 0 0,0 0 0 0 0,0 0 0 0 0,0 0 0 0 0,0 0 0 0 0,1 1 0 0 0,-1-1 0 0 0,0 0 0 0 0,0 0 0 0 0,0 0 0 0 0,0 0 0 0 0,0 0 0 0 0,0 0 0 0 0,1 0 0 0 0,-1 0 0 0 0,0 0 0 0 0,4 3 0 0 0,1 0 0 0 0,-1 0 0 0 0,0 1 0 0 0,0 0 0 0 0,2 2 0 0 0,-6-6-2 0 0,1 1 0 0 0,-1-1 0 0 0,0 1 0 0 0,0 0 1 0 0,1-1-1 0 0,-1 1 0 0 0,0 0 0 0 0,0-1 1 0 0,0 1-1 0 0,0 0 0 0 0,1-1 0 0 0,-1 1 0 0 0,0 0 1 0 0,0-1-1 0 0,-1 1 2 0 0,1-1 0 0 0,0 3-145 0 0,0-3-78 0 0,0 0 98 0 0,0 0 44 0 0,0 0-33 0 0,0 0-12 0 0,0 0-35 0 0,0 0-38 0 0,0 0-43 0 0,0 0-47 0 0,0 0-43 0 0,0 0-39 0 0,0 0-33 0 0,0 0-119 0 0,0 0-34 0 0,0 0-1228 0 0</inkml:trace>
  <inkml:trace contextRef="#ctx0" brushRef="#br0" timeOffset="1354.59">1294 1 4480 0 0,'0'0'132'0'0,"0"0"-33"0"0,0 0 2 0 0,0 0 44 0 0,0 0 133 0 0,0 0 241 0 0,0 0 23 0 0,0 0-225 0 0,0 0-133 0 0,0 0-36 0 0,0 0 25 0 0,0 0 67 0 0,0 0-14 0 0,0 0-2 0 0,0 0-2 0 0,0 2-4 0 0,0 6-127 0 0,0 1 54 0 0,0 6 183 0 0,0 23 544 0 0,0-28-664 0 0,0 0-68 0 0,3-5 108 0 0,7 9 13 0 0,-7 1-42 0 0,-2-4-62 0 0,5 1 22 0 0,1 1 10 0 0,-5 1-24 0 0,-2-6-81 0 0,1 0-1 0 0,1 0 0 0 0,0 0 0 0 0,0 0 1 0 0,2 3-84 0 0,3 14 173 0 0,-2-10-78 0 0,2 3 43 0 0,-6-1 45 0 0,0-10-117 0 0,-1 0 1 0 0,2 0-1 0 0,-1 0 1 0 0,1 0 0 0 0,1 2-68 0 0,1 8 117 0 0,0 0 7 0 0,8 26 168 0 0,-8-26-131 0 0,-5 4-22 0 0,1-12-66 0 0,0-7-55 0 0,0 0 0 0 0,0-1 1 0 0,0 1-1 0 0,0 0 1 0 0,0-1-1 0 0,1 1 0 0 0,-1 0 1 0 0,1-1-1 0 0,-1 1 1 0 0,1-1-1 0 0,0 1 1 0 0,0 0-1 0 0,0-1 0 0 0,0 1-17 0 0,5 10 101 0 0,-5 5-3 0 0,-1-1 10 0 0,4-4 6 0 0,1-4-34 0 0,-4-6-63 0 0,0-1 0 0 0,0 1 0 0 0,0-1 1 0 0,0 1-1 0 0,-1-1 0 0 0,1 1 0 0 0,-1-1 0 0 0,1 1 0 0 0,-1 0 1 0 0,1-1-1 0 0,-1 3-17 0 0,0-2 99 0 0,0 1-3 0 0,0 23 78 0 0,0-23-100 0 0,0-3-2 0 0,0 0 4 0 0,0 0 16 0 0,0 3-12 0 0,0-3-241 0 0,0 1 63 0 0,0-1 53 0 0,0 0 44 0 0,0 1 95 0 0,0 1 290 0 0,0-1-317 0 0,0-1-65 0 0,0 1-42 0 0,0-1-36 0 0,0 1-42 0 0,0-1-48 0 0,0 1-68 0 0,0-1-66 0 0,0 1-72 0 0,0 0-79 0 0,0-1-83 0 0,0 1-91 0 0,0 0-97 0 0,0 0-102 0 0,0-1-1041 0 0,0 0-1066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36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5072 0 0,'0'0'144'0'0,"0"2"1"0"0,0 0-142 0 0,0-1 0 0 0,0 1 0 0 0,1-1 0 0 0,-1 1 0 0 0,1-1 0 0 0,-1 1 0 0 0,1-1 0 0 0,-1 1 0 0 0,1-1 0 0 0,0 1 0 0 0,0-1 0 0 0,0 0 0 0 0,0 0-3 0 0,4 6 67 0 0,-4-6 128 0 0,0 1-42 0 0,1 1 49 0 0,-2 1-87 0 0,-1 1-34 0 0,1-3-29 0 0,0-1 35 0 0,1 19 548 0 0,2-10-261 0 0,0-2-115 0 0,3-1-66 0 0,-5-6 11 0 0,0 1-47 0 0,0 0-40 0 0,-1 0-34 0 0,1 2 16 0 0,-2 1-51 0 0,0-4-8 0 0,1 0 39 0 0,0 14 294 0 0,0-5-184 0 0,0 0-42 0 0,1 2-14 0 0,1 2 7 0 0,4-1 40 0 0,-5-12-152 0 0,0 0-1 0 0,0 1 0 0 0,0-1 0 0 0,-1 1 0 0 0,1-1 0 0 0,-1 1 0 0 0,1-1 0 0 0,-1 1 0 0 0,1-1 0 0 0,-1 1 0 0 0,0 0 0 0 0,0-1 0 0 0,0 1-27 0 0,2 9 146 0 0,4 1 7 0 0,0 1-12 0 0,-4-2-15 0 0,-2-9-98 0 0,0 0 1 0 0,0-1 0 0 0,1 1 0 0 0,-1 0-1 0 0,0-1 1 0 0,1 1 0 0 0,0 0 0 0 0,-1-1-1 0 0,1 1 1 0 0,0 0 0 0 0,0-1 0 0 0,0 1 0 0 0,0-1-1 0 0,0 0-28 0 0,1 3 38 0 0,0 0-38 0 0,1 2 53 0 0,-3-5-47 0 0,0-1-1 0 0,0 1 1 0 0,1-1 0 0 0,-1 1-1 0 0,0-1 1 0 0,0 0-1 0 0,0 1 1 0 0,0-1-1 0 0,1 1 1 0 0,-1-1 0 0 0,0 0-1 0 0,1 1 1 0 0,-1-1-1 0 0,0 0 1 0 0,1 1 0 0 0,-1-1-1 0 0,0 0 1 0 0,1 1-1 0 0,-1-1 1 0 0,0 0 0 0 0,1 0-1 0 0,-1 1 1 0 0,1-1-1 0 0,-1 0 1 0 0,1 0-1 0 0,-1 0 1 0 0,1 0 0 0 0,-1 0-1 0 0,0 1 1 0 0,1-1-1 0 0,-1 0 1 0 0,1 0 0 0 0,-1 0-1 0 0,1 0 1 0 0,-1 0-1 0 0,1-1-5 0 0,-1 1 2 0 0,0 0 1 0 0,0 0-1 0 0,0 0 0 0 0,0 0 0 0 0,0 0 0 0 0,0 0 0 0 0,0 0 0 0 0,1 0 0 0 0,-1 0 0 0 0,0 0 0 0 0,0 0 1 0 0,0 0-1 0 0,0 0 0 0 0,0 0 0 0 0,0 0 0 0 0,0 0 0 0 0,0 0 0 0 0,0 0 0 0 0,0 0 0 0 0,1 0 1 0 0,-1 0-1 0 0,0 0 0 0 0,0 0 0 0 0,0 0 0 0 0,0 1 0 0 0,0-1 0 0 0,0 0 0 0 0,0 0 0 0 0,0 0 0 0 0,0 0 1 0 0,0 0-1 0 0,0 0 0 0 0,0 0 0 0 0,0 0 0 0 0,0 0 0 0 0,0 0 0 0 0,1 0 0 0 0,-1 0 0 0 0,0 0 1 0 0,0 1-1 0 0,0-1 0 0 0,0 0 0 0 0,0 0 0 0 0,0 0 0 0 0,0 0 0 0 0,0 0 0 0 0,0 0 0 0 0,0 0 0 0 0,0 0 1 0 0,0 0-1 0 0,0 0 0 0 0,0 1 0 0 0,0-1 0 0 0,0 0 0 0 0,0 0 0 0 0,0 0 0 0 0,-1 0-2 0 0,1 1 4 0 0,0-1 1 0 0,1 0-1 0 0,-1 1 0 0 0,0-1 0 0 0,0 1 0 0 0,0-1 0 0 0,0 1 0 0 0,0-1 0 0 0,0 1 1 0 0,1-1-1 0 0,-1 1 0 0 0,0-1 0 0 0,0 0 0 0 0,1 1 0 0 0,-1-1 0 0 0,0 1 0 0 0,0-1 1 0 0,1 0-1 0 0,-1 1 0 0 0,0-1 0 0 0,1 0-4 0 0,11 5 148 0 0,19-5 211 0 0,-18-1-215 0 0,-10 1-7 0 0,-2 1-9 0 0,2-1-59 0 0,7-1-17 0 0,-9 1-14 0 0,0 0-32 0 0,-1 0 0 0 0,1 1 0 0 0,-1-1 0 0 0,1 0 0 0 0,-1 0 0 0 0,1 0 0 0 0,-1 0 0 0 0,1 0 0 0 0,-1 0 0 0 0,1-1 0 0 0,-1 1 0 0 0,1 0 0 0 0,-1 0 0 0 0,1 0 0 0 0,-1 0 0 0 0,1 0 0 0 0,-1-1 1 0 0,1 1-1 0 0,-1 0 0 0 0,0 0 0 0 0,1-1 0 0 0,-1 1 0 0 0,1 0 0 0 0,-1-1 0 0 0,0 1 0 0 0,1 0 0 0 0,-1-1 0 0 0,0 1 0 0 0,0-1 0 0 0,1 1 0 0 0,-1-1 0 0 0,0 1-6 0 0,5-7 84 0 0,5 2 4 0 0,-4-6-21 0 0,-3 10-45 0 0,1-1-4 0 0,4-13 59 0 0,8-17-13 0 0,-16 32-63 0 0,1-1-1 0 0,-1 0 1 0 0,1 0 0 0 0,-1 1-1 0 0,1-1 1 0 0,-1 0 0 0 0,1 1-1 0 0,-1-1 1 0 0,1 0 0 0 0,0 1-1 0 0,-1-1 1 0 0,1 1 0 0 0,0-1-1 0 0,0 1 1 0 0,-1-1 0 0 0,2 1-1 0 0,-2 0 0 0 0,0 0 0 0 0,0 1 0 0 0,1-1 0 0 0,-1 0 0 0 0,0 1 0 0 0,0-1 0 0 0,1 1 0 0 0,-1-1 0 0 0,0 0 0 0 0,0 1 0 0 0,0-1 0 0 0,0 1 0 0 0,1-1 0 0 0,-1 1 0 0 0,0-1 0 0 0,0 0 0 0 0,0 1 0 0 0,0-1 0 0 0,0 1 0 0 0,0-1 0 0 0,0 1 0 0 0,0-1 0 0 0,-1 0 0 0 0,1 1 0 0 0,3 15 0 0 0,7 0 0 0 0,-1-1 0 0 0,-6-13 0 0 0,1-1 0 0 0,1 10 0 0 0,24 5 0 0 0,-13-14-3 0 0,-15-2 4 0 0,0 0 0 0 0,-1 0 0 0 0,1 0-1 0 0,0 0 1 0 0,0 0 0 0 0,0 0 0 0 0,0 0 0 0 0,0 0 0 0 0,-1 1 0 0 0,1-1 0 0 0,0 0 0 0 0,0 0-1 0 0,0 1 1 0 0,-1-1 0 0 0,1 1-1 0 0,4 5 32 0 0,-5-5-30 0 0,0-1 1 0 0,0 1 0 0 0,1-1 0 0 0,-1 1-1 0 0,0-1 1 0 0,0 0 0 0 0,1 1-1 0 0,-1-1 1 0 0,1 0 0 0 0,-1 1-1 0 0,0-1 1 0 0,1 0 0 0 0,-1 1-1 0 0,1-1 1 0 0,-1 0 0 0 0,0 0-1 0 0,1 1 1 0 0,-1-1 0 0 0,1 0-1 0 0,-1 0 1 0 0,1 0 0 0 0,-1 0-1 0 0,1 0 1 0 0,-1 0 0 0 0,1 0 0 0 0,-1 0-1 0 0,1 0 1 0 0,-1 0 0 0 0,1 0-1 0 0,-1 0 1 0 0,1 0 0 0 0,0 0-3 0 0,8 0 40 0 0,1 0 46 0 0,1 0 60 0 0,3 0 119 0 0,-8-3-10 0 0,-5 2-225 0 0,0 0 0 0 0,1 0 0 0 0,-1-1 1 0 0,0 1-1 0 0,1 0 0 0 0,0 0 1 0 0,-1 1-1 0 0,1-1 0 0 0,-1 0 1 0 0,1 0-1 0 0,0 1 0 0 0,0-1 1 0 0,-1 1-1 0 0,1 0 0 0 0,1-1-30 0 0,2-1 194 0 0,6-9-2 0 0,-8 8-64 0 0,-1 2-45 0 0,1 0-27 0 0,0 2-30 0 0,-1-1-11 0 0,0-1 26 0 0,1-6 83 0 0,-2-20 233 0 0,-2 13-243 0 0,1 7-66 0 0,1-16 37 0 0,-5 9-86 0 0,0 5-18 0 0,-18-34-108 0 0,4 13 109 0 0,2 4 18 0 0,-13-24 0 0 0,29 49-117 0 0,-1 0 47 0 0,1 1 40 0 0,0-1 33 0 0,-1 0 73 0 0,1-1 225 0 0,-1 1-246 0 0,1 0-50 0 0,0 0-69 0 0,0 0-88 0 0,0-1-108 0 0,0 2 84 0 0,0-1-34 0 0,0 0-149 0 0,0 0-79 0 0,0-1-85 0 0,0 1-93 0 0,0 0 272 0 0,0 0-46 0 0,0 0-42 0 0,0-1-36 0 0,0 1-134 0 0,0-1-36 0 0,0-4-1401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21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7856 0 0,'0'0'174'0'0,"0"0"29"0"0,3 3 13 0 0,1 1-137 0 0,9 8 28 0 0,-4 1-70 0 0,-5-6-17 0 0,-1 0 36 0 0,4 7 152 0 0,2 3 167 0 0,4 8 324 0 0,-3-5-139 0 0,-4-6-241 0 0,0-3-110 0 0,0 0-71 0 0,-6-9-41 0 0,1 1 1 0 0,-1-1 0 0 0,1 0 0 0 0,-1 1 0 0 0,1-1 0 0 0,-1 0-1 0 0,0 1 1 0 0,0-1 0 0 0,-1 2-98 0 0,1 0 208 0 0,3 1 330 0 0,2 2-298 0 0,-1 1 42 0 0,-1 2 99 0 0,-2 7 242 0 0,2-11-143 0 0,7 4-100 0 0,-7-7-42 0 0,-3-3-8 0 0,0 3-22 0 0,0 7-84 0 0,0-7-38 0 0,0-3-9 0 0,0 0 17 0 0,0 0 71 0 0,0 0 30 0 0,0 0 7 0 0,-3-3-31 0 0,-7-7-140 0 0,6 3-38 0 0,4-2-76 0 0,1 6-3 0 0,-2-16 55 0 0,1-18 167 0 0,1 27-196 0 0,2 2-51 0 0,4 1 24 0 0,-7 6-13 0 0,1 1 0 0 0,-1 0 0 0 0,1 0 0 0 0,-1-1 0 0 0,0 1 0 0 0,1 0 0 0 0,-1-1 0 0 0,0 1 0 0 0,1-1 0 0 0,-1 1 0 0 0,0-1 0 0 0,1 1 0 0 0,-1 0 0 0 0,0-1 0 0 0,0 1 0 0 0,0-1 0 0 0,1 1 0 0 0,-1-1 0 0 0,0 1 0 0 0,0-1 0 0 0,0 1-1 0 0,0-1 1 0 0,0 1 0 0 0,0-1 0 0 0,0 1 0 0 0,0-1 0 0 0,0 1 0 0 0,0-1 0 0 0,0 0 0 0 0,0-2 0 0 0,0-1 0 0 0,1 1 0 0 0,-1-1 0 0 0,1 1 0 0 0,0-1 0 0 0,0 1 0 0 0,0-1 0 0 0,1 1 0 0 0,-1 0 0 0 0,1 0 0 0 0,0-1 0 0 0,0 1 0 0 0,0 0 0 0 0,0 1 0 0 0,0-1 0 0 0,1 0 0 0 0,-1 1 0 0 0,1-1 0 0 0,0 0 0 0 0,0 1-5 0 0,-1-1-1 0 0,0 0 1 0 0,1 0-1 0 0,-1-1 1 0 0,-1 1-1 0 0,2-1 6 0 0,-2 0-6 0 0,1 0-1 0 0,0 1 1 0 0,0 0-1 0 0,1-1 1 0 0,-1 1-1 0 0,2-1 7 0 0,3-4 0 0 0,-4 5 0 0 0,0 0 0 0 0,1-1 0 0 0,-1 1 0 0 0,1 1 0 0 0,-1-1 0 0 0,1 0 0 0 0,7-2 0 0 0,-9 4 0 0 0,0 0 0 0 0,1 0 0 0 0,-1 0 0 0 0,0 0 0 0 0,0-1 0 0 0,0 1 0 0 0,0-1 0 0 0,0 1 0 0 0,0-1 0 0 0,5-6-9 0 0,-6 6 1 0 0,1 0 0 0 0,0 0 0 0 0,-1 1 0 0 0,1-1 0 0 0,0 0 0 0 0,0 1 0 0 0,0-1 0 0 0,0 1-1 0 0,0 0 1 0 0,0-1 0 0 0,0 1 0 0 0,0 0 0 0 0,1 0 0 0 0,-1 1 0 0 0,0-1 0 0 0,1 0 0 0 0,-1 1 0 0 0,2-1 8 0 0,-2 1-13 0 0,0 0-1 0 0,-1 0 1 0 0,1-1 0 0 0,0 1 0 0 0,-1 0 0 0 0,1-1 0 0 0,-1 1-1 0 0,1-1 1 0 0,-1 0 0 0 0,1 1 0 0 0,-1-1 0 0 0,1 0 0 0 0,-1 0 0 0 0,1 0 12 0 0,6-4-61 0 0,0 1-12 0 0,6-3-60 0 0,-5 2-17 0 0,-1 3-106 0 0,0 2-74 0 0,8-3-427 0 0,0-8-25 0 0,-1 9-7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38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7848 0 0,'3'3'232'0'0,"3"5"-79"0"0,-2 2-68 0 0,-2 2-53 0 0,-1 3-38 0 0,-1-15 6 0 0,0 1 1 0 0,0 0-1 0 0,0-1 0 0 0,0 1 1 0 0,0-1-1 0 0,0 1 1 0 0,0 0-1 0 0,0-1 0 0 0,0 1 1 0 0,0 0-1 0 0,1-1 1 0 0,-1 1-1 0 0,0-1 0 0 0,0 1 1 0 0,1-1-1 0 0,-1 1 1 0 0,0 0-1 0 0,1-1 0 0 0,-1 1 1 0 0,1-1-1 0 0,-1 0 0 0 0,0 1 1 0 0,1-1-1 0 0,-1 1 1 0 0,1-1-1 0 0,-1 0 0 0 0,1 1 0 0 0,2 1 42 0 0,0 1 39 0 0,-1 3 52 0 0,-1 2 63 0 0,-2 1-19 0 0,0 3 26 0 0,1-3-28 0 0,2-1 17 0 0,0-1 55 0 0,2 0-16 0 0,2 4 98 0 0,0 5 52 0 0,-3-9-285 0 0,0 4 95 0 0,1 2 65 0 0,-2 1 62 0 0,-1 4 61 0 0,-2-8-263 0 0,0 21 139 0 0,6-12-47 0 0,0-11-132 0 0,-4-6-61 0 0,0-1 0 0 0,-1 1 0 0 0,1-1 1 0 0,0 0-1 0 0,0 1 0 0 0,-1 0 0 0 0,1-1 0 0 0,-1 1 0 0 0,1-1 0 0 0,-1 1 0 0 0,1 0 0 0 0,-1-1 1 0 0,0 1-1 0 0,0 0-15 0 0,0 1 51 0 0,0 1 0 0 0,0 0 0 0 0,1-1-1 0 0,-1 1 1 0 0,1-1 0 0 0,0 1 0 0 0,0-1 0 0 0,1 3-51 0 0,1 0 50 0 0,1-1-45 0 0,-1-3 85 0 0,-3-2-2 0 0,0 0-4 0 0,0 0-16 0 0,0 0-4 0 0,0 0 0 0 0,0 0 6 0 0,0 0 29 0 0,0 0 12 0 0,0 0 1 0 0,0 0-4 0 0,0 0-18 0 0,0 0-8 0 0,0 0-2 0 0,0-2 2 0 0,0-83 78 0 0,0 46-130 0 0,1 0-58 0 0,5 25-15 0 0,0 4 34 0 0,15-37-74 0 0,-8 31 30 0 0,-6 8 22 0 0,-4 5 26 0 0,1-1-1 0 0,-1 1 0 0 0,0 0 1 0 0,1 0-1 0 0,-1 1 1 0 0,2-1 5 0 0,26-13-11 0 0,-14 12-35 0 0,13 5 39 0 0,-14-1-4 0 0,-6 0-6 0 0,-7 0 14 0 0,0-1 0 0 0,0 1-1 0 0,0 0 1 0 0,0 0 0 0 0,-1 0-1 0 0,1 0 1 0 0,0 1 0 0 0,0-1-1 0 0,0 1 1 0 0,-1 0 0 0 0,2 0 3 0 0,1 10-11 0 0,8-6-32 0 0,19 21 33 0 0,-27-23 10 0 0,-5-3 0 0 0,1 0 0 0 0,0 0 0 0 0,-1 1 0 0 0,1-1 0 0 0,0 0 0 0 0,-1 1 0 0 0,1-1 0 0 0,-1 0 0 0 0,1 1 0 0 0,-1-1 0 0 0,1 1 0 0 0,-1-1 0 0 0,1 1 0 0 0,-1-1 0 0 0,1 1 0 0 0,-1-1 0 0 0,0 1 0 0 0,1 0 0 0 0,-1-1 0 0 0,0 1 0 0 0,1 0 0 0 0,-1 0 0 0 0,2 4 0 0 0,56 105 0 0 0,-55-94 0 0 0,-4-16 0 0 0,1 1 0 0 0,0 0 0 0 0,0 0 0 0 0,0 0 0 0 0,0 0 0 0 0,1-1 0 0 0,-1 1 0 0 0,0 0 0 0 0,0 0 0 0 0,0 0 0 0 0,1 0 0 0 0,-1-1 0 0 0,0 1 0 0 0,1 0 0 0 0,-1 0 0 0 0,7 3 0 0 0,-7-3 0 0 0,1-1 0 0 0,-1 0 0 0 0,1 0 0 0 0,-1 1 0 0 0,1-1 0 0 0,-1 0 0 0 0,0 0 0 0 0,1 1 0 0 0,-1-1 0 0 0,0 1 0 0 0,1-1 0 0 0,-1 0 0 0 0,0 1 0 0 0,1-1 0 0 0,-1 1 0 0 0,0-1 0 0 0,0 1 0 0 0,0-1 0 0 0,1 0 0 0 0,-1 1 0 0 0,0-1 0 0 0,0 1 0 0 0,0-1 0 0 0,0 1 0 0 0,0-1 0 0 0,0 1 0 0 0,0-1 0 0 0,0 1 0 0 0,0-1 0 0 0,0 1 0 0 0,0-1 0 0 0,0 1 0 0 0,0 78 0 0 0,0-63 0 0 0,-1-15 0 0 0,1 0 0 0 0,0 0 0 0 0,0-1 0 0 0,0 1 0 0 0,0 0 0 0 0,1 0 0 0 0,-1 0 0 0 0,0 0 0 0 0,0-1 0 0 0,0 1 0 0 0,1 0 0 0 0,-1 0 0 0 0,0 0 0 0 0,1 0 0 0 0,10 4 12 0 0,-11-4-8 0 0,0 0 0 0 0,1-1 0 0 0,-1 1 1 0 0,0-1-1 0 0,1 1 0 0 0,-1 0 0 0 0,0-1 1 0 0,0 1-1 0 0,0 0 0 0 0,0-1 0 0 0,0 1 1 0 0,0 0-1 0 0,0-1 0 0 0,0 1 1 0 0,0 0-5 0 0,0 4 76 0 0,0-1-95 0 0,0-1-87 0 0,0-1-85 0 0,0-1 50 0 0,0 0-34 0 0,0-1-39 0 0,0 1-35 0 0,0 0-343 0 0,0-1 77 0 0,0 1-49 0 0,0 1-666 0 0,0 2-526 0 0,0 5-996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39.0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7072 0 0,'0'0'202'0'0,"0"0"60"0"0,0 0 76 0 0,3-2 29 0 0,7-9 8 0 0,-8 10-195 0 0,0-1-41 0 0,1 1 36 0 0,1 1-89 0 0,1 1-49 0 0,-3-1-3 0 0,-1 0 33 0 0,15 0 294 0 0,14-1 216 0 0,-21 2-423 0 0,-1 2-32 0 0,0 2-31 0 0,-7-4-71 0 0,1 0-1 0 0,-1 0 1 0 0,1 0-1 0 0,-1-1 1 0 0,1 1-1 0 0,-1 0 1 0 0,1-1-1 0 0,-1 1 0 0 0,1-1 1 0 0,0 0-1 0 0,-1 1 1 0 0,1-1-1 0 0,0 0 1 0 0,0 0-20 0 0,17 0 213 0 0,33 0 156 0 0,-26 0-146 0 0,-9-1-154 0 0,-10 0-30 0 0,0 1 0 0 0,0 0 0 0 0,1 0 0 0 0,-1 0 0 0 0,0 1-1 0 0,0 0 1 0 0,5 2-39 0 0,-6-1 2 0 0,0 0 10 0 0,1 0 0 0 0,0 0 1 0 0,-1 0-1 0 0,1-1 1 0 0,0 0-1 0 0,0 0 0 0 0,0-1-12 0 0,9 0 43 0 0,0 3-32 0 0,-3 7-1 0 0,-11-7 44 0 0,-2-3 10 0 0,0 0 0 0 0,10 1 0 0 0,-10-1-64 0 0,1 0 0 0 0,-1 0 0 0 0,1 1 0 0 0,-1-1 0 0 0,1 0 0 0 0,-1 1 0 0 0,0-1 0 0 0,1 0 0 0 0,-1 1 0 0 0,0-1 0 0 0,1 1 0 0 0,-1-1 0 0 0,0 1 0 0 0,0-1 0 0 0,1 0 0 0 0,-1 1 0 0 0,0-1 0 0 0,0 1 0 0 0,0-1 0 0 0,1 1 0 0 0,-1 0 0 0 0,0-1 0 0 0,0 1 0 0 0,0-1 0 0 0,0 1 0 0 0,0-1 0 0 0,0 1 0 0 0,0-1 0 0 0,0 1 0 0 0,0-1 0 0 0,-1 1 0 0 0,1-1 0 0 0,-2 16 0 0 0,-14 13 0 0 0,5-24 0 0 0,5 7 0 0 0,5-11 0 0 0,1 0 0 0 0,0 0 0 0 0,-1 0 0 0 0,1 0 0 0 0,-1 0 0 0 0,0 0 0 0 0,1 0 0 0 0,-1 0 0 0 0,0-1 0 0 0,1 1 0 0 0,-1 0 0 0 0,0 0 0 0 0,0 0 0 0 0,0-1 0 0 0,0 1 0 0 0,0 0 0 0 0,-10 3 0 0 0,10-3 0 0 0,0-1 0 0 0,0 0 0 0 0,0 1 0 0 0,-1-1 0 0 0,1 1 0 0 0,0-1 0 0 0,0 1 0 0 0,0 0 0 0 0,0-1 0 0 0,0 1 0 0 0,1 0 0 0 0,-1 0 0 0 0,0 0 0 0 0,0 0 0 0 0,0-1 0 0 0,1 1 0 0 0,-1 0 0 0 0,0 1 0 0 0,-4 9 3 0 0,5-10 0 0 0,0 0 0 0 0,-1 0 0 0 0,1 1-1 0 0,-1-1 1 0 0,1 0 0 0 0,-1 0 0 0 0,1 0-1 0 0,-1 0 1 0 0,0 0 0 0 0,1 0 0 0 0,-1-1-1 0 0,0 1 1 0 0,0 0 0 0 0,0 0 0 0 0,0 0-1 0 0,0-1 1 0 0,0 1 0 0 0,0 0-3 0 0,-10 4 13 0 0,9-4-7 0 0,0 0 0 0 0,-1 0-1 0 0,1 0 1 0 0,0 0-1 0 0,0 1 1 0 0,0-1 0 0 0,0 1-1 0 0,0 0 1 0 0,0-1-6 0 0,-32 33 73 0 0,5-4 25 0 0,19-18-72 0 0,2 2 37 0 0,-7 9 71 0 0,1-12-77 0 0,3-6-7 0 0,10-5-45 0 0,-1 0-1 0 0,1 1 1 0 0,0-1 0 0 0,0 1 0 0 0,0-1-1 0 0,0 1 1 0 0,0-1 0 0 0,0 1 0 0 0,0 0-1 0 0,0-1 1 0 0,0 1 0 0 0,0 0 0 0 0,1 0 0 0 0,-1 0-1 0 0,0 0 1 0 0,0 0 0 0 0,1 0 0 0 0,-1 0-5 0 0,-5 13 59 0 0,0 0-11 0 0,-3 6 26 0 0,-2-7-53 0 0,9-11-8 0 0,2-1-44 0 0,0-1-61 0 0,0 0-119 0 0,0 0-192 0 0,0 0-11 0 0,0 0-2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39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1 174 7512 0 0,'0'0'166'0'0,"0"0"29"0"0,0 0 13 0 0,0 0-65 0 0,2 0-6 0 0,7-1 224 0 0,2-5 116 0 0,-3 1-141 0 0,-3 3-81 0 0,1 1-14 0 0,0 0 33 0 0,2 1 41 0 0,-2 0-38 0 0,6-2 182 0 0,-1-3-108 0 0,-1-3-84 0 0,8-5 220 0 0,10 3 76 0 0,5-2 3 0 0,-23 6-366 0 0,1 0-37 0 0,1-2 3 0 0,0 2-39 0 0,-1 2-11 0 0,-1-1-35 0 0,8-5 12 0 0,6-3-5 0 0,-9 8-26 0 0,-4 1-61 0 0,11-7-127 0 0,-20 10 115 0 0,1-1-22 0 0,0 1-17 0 0,-2-1-24 0 0,1 0-39 0 0,0 1-19 0 0,0-1-39 0 0,-1 1-45 0 0,1-1-52 0 0,-1 1-55 0 0,1-1-50 0 0,-1 1-47 0 0,1-1-39 0 0,0 0-136 0 0,0 0-39 0 0,0 0-166 0 0,1-1-441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40.0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5960 0 0,'3'0'132'0'0,"2"-1"-62"0"0,17-8 228 0 0,-12 4-206 0 0,-3 1-68 0 0,9-6-24 0 0,-7 7 21 0 0,-2 3 58 0 0,-7 0-79 0 0,11-1 324 0 0,1-6 209 0 0,-4 2-206 0 0,-1 2-6 0 0,-1 0-32 0 0,4-2 125 0 0,-1 0-97 0 0,-1 3-85 0 0,1 0-38 0 0,3 2 1 0 0,6 1 55 0 0,-2 0-1 0 0,-3-1-109 0 0,7 0 29 0 0,-7 0-78 0 0,4 0 38 0 0,-16 0-127 0 0,0 0-1 0 0,0-1 1 0 0,0 1-1 0 0,-1 1 1 0 0,1-1-1 0 0,0 0 1 0 0,0 0 0 0 0,0 0-1 0 0,0 0 1 0 0,-1 1-1 0 0,1-1 1 0 0,0 0-1 0 0,0 1 1 0 0,0-1-2 0 0,4 11 0 0 0,2-7 0 0 0,-7-4 0 0 0,1 1 0 0 0,-1-1 0 0 0,1 0 0 0 0,-1 0 0 0 0,1 1 0 0 0,-1-1 0 0 0,0 0 0 0 0,1 1 0 0 0,-1-1 0 0 0,0 0 0 0 0,1 1 0 0 0,-1-1 0 0 0,0 1 0 0 0,1-1 0 0 0,-1 1 0 0 0,0-1 0 0 0,0 0 0 0 0,0 1 0 0 0,1-1 0 0 0,-1 1 0 0 0,0-1 0 0 0,0 1 0 0 0,0-1 0 0 0,0 1 0 0 0,0-1 0 0 0,0 1 0 0 0,0-1 0 0 0,0 1 0 0 0,0-1 0 0 0,0 1 0 0 0,0-1 0 0 0,0 1 0 0 0,0 31 0 0 0,0-25 0 0 0,0-5 0 0 0,0 0 0 0 0,0 0 0 0 0,0 1 0 0 0,0-1 0 0 0,0 0 0 0 0,0 0 0 0 0,-1 0 0 0 0,1 0 0 0 0,-1 0 0 0 0,0 1 0 0 0,-10 16 0 0 0,6 7 0 0 0,-1-13 0 0 0,5-12 0 0 0,0 0 0 0 0,0 1 0 0 0,1-1 0 0 0,-1 1 0 0 0,0 0 0 0 0,1-1 0 0 0,-1 1 0 0 0,1-1 0 0 0,0 1 0 0 0,-1 0 0 0 0,1-1 0 0 0,0 1 0 0 0,0 0 0 0 0,0 0 0 0 0,0 1 0 0 0,0 0 0 0 0,0 0 0 0 0,-1 0 0 0 0,1 0 0 0 0,-1 0 0 0 0,1 0 0 0 0,-1 0 0 0 0,0 0 0 0 0,0 0 0 0 0,-1 0 0 0 0,1 0 0 0 0,-1-1 0 0 0,1 1 0 0 0,-1-1 0 0 0,-1 2 0 0 0,1 0 0 0 0,0 0 0 0 0,0 1 0 0 0,0-1 0 0 0,0 0 0 0 0,1 1 0 0 0,0-1 0 0 0,-1 2 0 0 0,1-1 0 0 0,0 1 0 0 0,-1-1 0 0 0,0 0 0 0 0,0 0 0 0 0,-1 1 0 0 0,1-1 0 0 0,-2 1 0 0 0,1-1 0 0 0,0 1 0 0 0,1-1 0 0 0,0 1 0 0 0,0 0 0 0 0,0-1 0 0 0,0 6 0 0 0,1-5 0 0 0,0 0 0 0 0,-1 0 0 0 0,0 0 0 0 0,0 0 0 0 0,-1-1 0 0 0,-2 5 0 0 0,2-5 0 0 0,1 0 0 0 0,-1 0 0 0 0,1 1 0 0 0,0-1 0 0 0,0 0 0 0 0,0 1 0 0 0,1 1 0 0 0,-1-2 0 0 0,1-1 0 0 0,0 1 0 0 0,-1-1 0 0 0,0 0 0 0 0,0 1 0 0 0,0-1 0 0 0,0 0 0 0 0,-1 0 0 0 0,1 0 0 0 0,0 0 0 0 0,0 0 0 0 0,1 0 0 0 0,-1 1 0 0 0,0 3 0 0 0,1-5 0 0 0,0-1 0 0 0,0 1 0 0 0,1 0 0 0 0,-2-1 0 0 0,1 1 0 0 0,0 0 0 0 0,-1-1 0 0 0,1 1 0 0 0,-1-1 0 0 0,0 0 0 0 0,1 0 0 0 0,-2 1 0 0 0,1 0 5 0 0,-1 0 0 0 0,1 0 1 0 0,0 0-1 0 0,-1 1 0 0 0,2-1 1 0 0,-2 2-6 0 0,2-2 5 0 0,-1 1 0 0 0,0-1 1 0 0,0 0-1 0 0,-1 0 0 0 0,1 1 1 0 0,-1-1-6 0 0,-1 2 6 0 0,1-1 0 0 0,0 0 1 0 0,0 1-1 0 0,0-1 0 0 0,0 1 0 0 0,1 0 1 0 0,0 0-1 0 0,-1 2-6 0 0,-6 13 14 0 0,9-19-14 0 0,-1 0 0 0 0,0 0 0 0 0,0 0 0 0 0,0 0 0 0 0,1 0 0 0 0,-1 0 0 0 0,0 0 0 0 0,0 0 0 0 0,-1 0 0 0 0,1 0 0 0 0,0 0 0 0 0,-1 0 0 0 0,-7 1-4 0 0,9-2 4 0 0,0 0 0 0 0,-1 0 0 0 0,1 0 0 0 0,0 0 0 0 0,0 1 0 0 0,-1-1 0 0 0,1 0 0 0 0,0 0 0 0 0,0 0 0 0 0,-1 0 0 0 0,1 0 0 0 0,0 0 0 0 0,0 0 0 0 0,0 1 0 0 0,-1-1-1 0 0,1 0 1 0 0,0 0 0 0 0,0 0 0 0 0,0 0 0 0 0,0 1 0 0 0,-1-1 0 0 0,1 0 0 0 0,0 0 0 0 0,0 1 0 0 0,0-1 0 0 0,0 0 0 0 0,-13 25 26 0 0,11-22-23 0 0,0 10 113 0 0,2-10 6 0 0,0-3-8 0 0,0 0-5 0 0,0 0-10 0 0,0 0-3 0 0,0 0 0 0 0,0 0-4 0 0,0 0-18 0 0,0 0-8 0 0,0 0-2 0 0,0 0 0 0 0,0 0 5 0 0,0 2 16 0 0,0-1-81 0 0,0-1 0 0 0,0 1 0 0 0,0-1 0 0 0,0 1 0 0 0,0-1 0 0 0,0 1 0 0 0,1-1 0 0 0,-1 0 0 0 0,0 1 0 0 0,0-1 0 0 0,0 1 0 0 0,1-1 0 0 0,-1 0 0 0 0,0 1 0 0 0,1-1 0 0 0,-1 0 0 0 0,0 1 0 0 0,1-1 0 0 0,-1 0 0 0 0,0 1 0 0 0,1-1 0 0 0,-1 0 0 0 0,1 0 0 0 0,-1 1 0 0 0,0-1 0 0 0,1 0-4 0 0,17 4 150 0 0,31-4 177 0 0,-29-1-209 0 0,-18 1-113 0 0,0 0-1 0 0,0 0 1 0 0,-1 0 0 0 0,1-1-1 0 0,0 1 1 0 0,0-1 0 0 0,-1 1 0 0 0,1-1-1 0 0,0 0 1 0 0,-1 0 0 0 0,1 1-1 0 0,-1-1 1 0 0,1 0-5 0 0,-1-1 8 0 0,1 2-1 0 0,0-1 1 0 0,-1 0 0 0 0,1 0-1 0 0,-1 0 1 0 0,1 1-1 0 0,0-1 1 0 0,0 1 0 0 0,-1-1-1 0 0,1 1 1 0 0,0 0-1 0 0,0 0 1 0 0,0 0-8 0 0,31 0 98 0 0,23 0-42 0 0,-19 0-7 0 0,-20 0-67 0 0,-6 0-68 0 0,-1 0-63 0 0,-1 0-97 0 0,-8 0 213 0 0,0 0 1 0 0,0 0-1 0 0,0 0 1 0 0,-1 0-1 0 0,1 0 1 0 0,0 0-1 0 0,0-1 0 0 0,0 1 1 0 0,0 0-1 0 0,0 0 1 0 0,-1-1-1 0 0,1 1 1 0 0,0 0-1 0 0,0-1 33 0 0,0 0-34 0 0,-1 0 0 0 0,1 1 0 0 0,-1-1 0 0 0,0 0-1 0 0,0 0 1 0 0,1 0 0 0 0,-1 1 0 0 0,0-1 0 0 0,0 0 0 0 0,0 0 0 0 0,0 0 0 0 0,0 0 0 0 0,0 0 0 0 0,0 0 34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40.5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0 5584 0 0,'0'0'165'0'0,"0"0"56"0"0,3 3 153 0 0,7 11 95 0 0,-7 1-49 0 0,-2-6-162 0 0,2 0-34 0 0,5 1 63 0 0,2-1-38 0 0,-8-7-190 0 0,0-1 1 0 0,1 1-1 0 0,-1 1 0 0 0,0-1 1 0 0,0 0-1 0 0,-1 0 0 0 0,1 1 1 0 0,0-1-1 0 0,-1 1 0 0 0,1 0 1 0 0,-1 1-60 0 0,3 8 188 0 0,-3-8-126 0 0,0 0-1 0 0,0 0 1 0 0,1 0 0 0 0,-1 0 0 0 0,1 0 0 0 0,0-1 0 0 0,0 1-1 0 0,1 0-61 0 0,18 33 526 0 0,-1 0-1 0 0,5 16-525 0 0,3 7 451 0 0,-15-35-277 0 0,-3 0-74 0 0,-4-10-67 0 0,-1 0 0 0 0,-1 0 0 0 0,0 0 0 0 0,-1 1-33 0 0,2 31 66 0 0,6 1 11 0 0,-6-1 56 0 0,-3-36-98 0 0,3 15 106 0 0,-2 1 1 0 0,0 14-142 0 0,-2 2 196 0 0,0-23-54 0 0,-1-1 1 0 0,-1 4-143 0 0,-4 6 166 0 0,-6 0 43 0 0,-18 23 159 0 0,17-32-202 0 0,-1-1 0 0 0,-1 0 0 0 0,-1-1 0 0 0,-15 14-166 0 0,14-16 92 0 0,-27 27 206 0 0,28-25-206 0 0,-6 11 83 0 0,-5-8 8 0 0,5 5 1 0 0,-2-8-28 0 0,18-15-120 0 0,1 0-1 0 0,-1 0 0 0 0,1 1 0 0 0,0 0 1 0 0,0-1-1 0 0,0 2 0 0 0,0-1 0 0 0,0 2-35 0 0,0 0 32 0 0,-8 10 59 0 0,-4-7 18 0 0,13-7-92 0 0,0 1 1 0 0,-1-1-1 0 0,1 1 0 0 0,0 0 0 0 0,0 0 0 0 0,-1 2-17 0 0,1-2 9 0 0,0 0-1 0 0,0 0 0 0 0,0 0 1 0 0,0 0-1 0 0,0-1 1 0 0,-3 2-9 0 0,-10 1 64 0 0,1 9-48 0 0,13-13-15 0 0,0 1 0 0 0,1-1 0 0 0,-1 0 0 0 0,0 1 0 0 0,0-1 0 0 0,0 0 0 0 0,0 0 1 0 0,-1 1-2 0 0,-10 1-77 0 0,2-3-76 0 0,-2 0-111 0 0,4 0 26 0 0,-6 0-191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6:36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64 348 6776 0 0,'0'0'198'0'0,"3"3"-11"0"0,7 10-148 0 0,-7 3-70 0 0,-3-9 62 0 0,2 1 93 0 0,3-1 98 0 0,-1-2 8 0 0,-1 1 57 0 0,-2 1 53 0 0,-3 0 51 0 0,-3 1 21 0 0,-1 2 176 0 0,4 3 88 0 0,2 4-135 0 0,0-3-83 0 0,0 3 55 0 0,0 1-99 0 0,0 6-3 0 0,0 26 138 0 0,0-48-611 0 0,0-2-6 0 0,0 0 3 0 0,0 0-36 0 0,0 0-18 0 0,0 0-35 0 0,0 0-43 0 0,0 0-47 0 0,0 0-50 0 0,0 0-47 0 0,0 0-41 0 0,0 0-38 0 0,0 0-123 0 0,0 0-37 0 0,0 0-1286 0 0</inkml:trace>
  <inkml:trace contextRef="#ctx0" brushRef="#br0" timeOffset="200.09">1 48 5696 0 0,'0'0'132'0'0,"0"0"17"0"0,0 0 10 0 0,0 0 1 0 0</inkml:trace>
  <inkml:trace contextRef="#ctx0" brushRef="#br0" timeOffset="469.18">238 1 5848 0 0,'0'0'168'0'0,"0"3"-3"0"0,0 2-136 0 0,6 1-21 0 0,-3-5 16 0 0,1 2 35 0 0,12 26 937 0 0,-11 3 148 0 0,1-22-845 0 0,0 0-65 0 0,8 14 222 0 0,-11-14-234 0 0,0-3-51 0 0,0 4 33 0 0,6 11 114 0 0,5 13 17 0 0,-2 18 82 0 0,-3-14-117 0 0,1-8-32 0 0,-5 1 11 0 0,6-1 1 0 0,-7-14-127 0 0,2 7 29 0 0,0-4-39 0 0,-3-3 23 0 0,-3 3-26 0 0,-1-10-68 0 0,1 12 76 0 0,0-3-52 0 0,0 45 92 0 0,0-24-46 0 0,-3-25-78 0 0,-7-1-36 0 0,8-9 15 0 0,2-5-43 0 0,-1 6 5 0 0,-1 1-33 0 0,-3 1-44 0 0,-1-3-37 0 0,4-2-166 0 0,2-3 131 0 0,0 0 56 0 0,0 0-34 0 0,0 0-12 0 0,0 0-35 0 0,0 0-39 0 0,0 0-45 0 0,0 0-48 0 0,0 0-44 0 0,0 0-40 0 0,0 0-34 0 0,0 0-123 0 0,0 0-34 0 0,0 0-1272 0 0</inkml:trace>
  <inkml:trace contextRef="#ctx0" brushRef="#br0" timeOffset="785">64 411 6176 0 0,'0'0'177'0'0,"3"0"0"0"0,2 1-162 0 0,0 0 58 0 0,0 2 53 0 0,0 0 48 0 0,2 1 114 0 0,1-1 60 0 0,4-1 261 0 0,1-6 69 0 0,-3 0-280 0 0,-2 0-82 0 0,2 1-21 0 0,7 1 39 0 0,-8 2-97 0 0,-1-1-57 0 0,0-2-20 0 0,2-1 9 0 0,5-1 69 0 0,2 1 21 0 0,6-2 52 0 0,3-2-71 0 0,30-14 150 0 0,-16 8-122 0 0,-10 2-50 0 0,35-11 2 0 0,-34 13-100 0 0,0-1 0 0 0,13-8-120 0 0,-25 11-17 0 0,1 3-37 0 0,1 0-31 0 0,-14 2 29 0 0,-4 1-46 0 0,0 0-13 0 0,0 1-52 0 0,-1-1-62 0 0,1 1-72 0 0,0 0 8 0 0,-1 1-45 0 0,1-1-41 0 0,0 1-36 0 0,0 0-123 0 0,1 0-36 0 0,7 0-1269 0 0</inkml:trace>
  <inkml:trace contextRef="#ctx0" brushRef="#br0" timeOffset="1201.38">711 269 7312 0 0,'13'17'177'0'0,"-10"-5"-2"0"0,-1-7 21 0 0,6 8-44 0 0,-3 3-96 0 0,-2-3-52 0 0,8 8-4 0 0,-6 6 0 0 0,2-13 29 0 0,-4-7 40 0 0,0 3 84 0 0,0 0 36 0 0,-3-5-71 0 0,1-1 0 0 0,1 1 0 0 0,-1 0-1 0 0,1-1 1 0 0,0 0 0 0 0,0 1 0 0 0,1 1-118 0 0,2 3 284 0 0,-1-1-36 0 0,1 7 167 0 0,-5-12-342 0 0,1 0 0 0 0,0-1 0 0 0,0 1 0 0 0,0 0 0 0 0,0-1 0 0 0,1 1 0 0 0,-1-1 0 0 0,1 1 0 0 0,-1-1 0 0 0,1 0 0 0 0,0 1 0 0 0,0-1-73 0 0,1 2 110 0 0,0-1 0 0 0,-1 0 0 0 0,0 1 0 0 0,1 0 0 0 0,-1-1 0 0 0,-1 1 0 0 0,2 3-110 0 0,2 7 271 0 0,-2-7-152 0 0,-1-2-51 0 0,1 1 113 0 0,0-2-50 0 0,0 0-7 0 0,0 0-58 0 0,1 0 9 0 0,-2 1 18 0 0,-2 0 57 0 0,1 3 98 0 0,-1-6-203 0 0,0 1 45 0 0,0 8 339 0 0,0-7-270 0 0,0 0-71 0 0,0-3-85 0 0,0 0-35 0 0,0 2 176 0 0,0-3-16 0 0,0 0-6 0 0,0 0-2 0 0,0 0 0 0 0,0 0 0 0 0,0 0 0 0 0,0 0-10 0 0,0 0-36 0 0,0-3-21 0 0,0 2-51 0 0,0 1 0 0 0,0-1 1 0 0,0 1-1 0 0,-1-1 0 0 0,1 0 0 0 0,0 1 1 0 0,0-1-1 0 0,0 1 0 0 0,0-1 0 0 0,-1 1 1 0 0,1-1-1 0 0,0 1 0 0 0,0-1 0 0 0,-1 1 1 0 0,1-1-1 0 0,0 1 0 0 0,-1-1 0 0 0,1 1 1 0 0,-1-1-1 0 0,1 1 0 0 0,-1 0 0 0 0,1-1 1 0 0,-1 1-1 0 0,0-1-2 0 0,-5-6 49 0 0,4-2-45 0 0,2 2-5 0 0,-1 5 7 0 0,1 0-1 0 0,0-1 0 0 0,0 1 1 0 0,0 0-1 0 0,1 0 0 0 0,-1 0 1 0 0,0 0-1 0 0,1 0 1 0 0,-1-1-1 0 0,2 0-5 0 0,7-19 35 0 0,-5 0 37 0 0,-4 17-51 0 0,0 1 1 0 0,1-1 0 0 0,-1 1-1 0 0,1 0 1 0 0,0-1 0 0 0,1 1-1 0 0,-1 0 1 0 0,3-4-22 0 0,16-26 66 0 0,-19 32-64 0 0,7-8-53 0 0,0 2-37 0 0,5-8-153 0 0,-5 3 20 0 0,0 3 79 0 0,1 3 62 0 0,16-8-46 0 0,-22 14 118 0 0,0 0 1 0 0,0 0 0 0 0,1 1 0 0 0,-1-1 0 0 0,0 1 0 0 0,0 0 0 0 0,0 0 0 0 0,1 0 0 0 0,-1 0 0 0 0,1 1 7 0 0,7-1-16 0 0,-9 0 12 0 0,0 0 0 0 0,-1 1 0 0 0,1-1 0 0 0,0 0 0 0 0,-1 1 1 0 0,1-1-1 0 0,0 1 0 0 0,-1-1 0 0 0,1 1 0 0 0,-1 0 0 0 0,1 0 0 0 0,-1 0 0 0 0,0-1 0 0 0,1 2 4 0 0,6 2-9 0 0,2 1-21 0 0,-7-4 27 0 0,-1 0 1 0 0,0 0-1 0 0,0 1 1 0 0,1-1-1 0 0,-1 0 0 0 0,0 1 1 0 0,0-1-1 0 0,0 1 1 0 0,0 0 2 0 0,38 44-8 0 0,-17-16-38 0 0,-8-13 35 0 0,-14-16 11 0 0,0 1 0 0 0,1-1 0 0 0,-1 0 0 0 0,0 1 0 0 0,0-1 0 0 0,0 0 0 0 0,0 1 0 0 0,0 0 0 0 0,0-1 0 0 0,0 1 0 0 0,0 0 0 0 0,0-1 0 0 0,-1 1 0 0 0,1 0 0 0 0,-1 0 0 0 0,1-1 0 0 0,-1 1 1 0 0,0 0-1 0 0,0 0 0 0 0,0 0 0 0 0,0 0 0 0 0,0 2 0 0 0,1 0 0 0 0,-1 0 0 0 0,1 0 0 0 0,0 0 0 0 0,0-1 0 0 0,0 1 0 0 0,1 0 0 0 0,-1 0 0 0 0,1-1 0 0 0,1 3 0 0 0,3 8 0 0 0,1-11 0 0 0,-7-3 0 0 0,0 0 0 0 0,0 0 0 0 0,0 0 0 0 0,1 0 0 0 0,-1 0 0 0 0,0 0 0 0 0,0 0 0 0 0,0 0 0 0 0,1 0 0 0 0,-1 0 0 0 0,0 0 0 0 0,0 0-1 0 0,0 0 1 0 0,0 0 0 0 0,0 1 0 0 0,1-1 0 0 0,-1 0 0 0 0,0 0 0 0 0,0 0 0 0 0,0 0 0 0 0,0 0 0 0 0,0 0 0 0 0,1 1 0 0 0,-1-1 0 0 0,0 0 0 0 0,0 0 0 0 0,0 0 0 0 0,0 0 0 0 0,0 1 0 0 0,0-1 0 0 0,0 0 0 0 0,0 0 0 0 0,0 0 0 0 0,0 1 0 0 0,0-1 0 0 0,0 0 0 0 0,2 27 14 0 0,0-11 39 0 0,2-11-74 0 0,-1-2-87 0 0,-1 0-85 0 0,-1-2 50 0 0,0 0-34 0 0,0-1-39 0 0,-1 1-37 0 0,1 0-347 0 0,-1-1 79 0 0,0 0-50 0 0,1 0-676 0 0,-1 0-535 0 0,0 0-1012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01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5520 0 0,'0'0'158'0'0,"0"0"-32"0"0,0 0 8 0 0,0 0 65 0 0,0 0 184 0 0,0 0 338 0 0,0 0 23 0 0,0 0-25 0 0,0 0-134 0 0,0 0-60 0 0,0 0-11 0 0,0 0-18 0 0,0 0-70 0 0,0 0-36 0 0,0 0-6 0 0,0 0-6 0 0,0 0-23 0 0,0 0-16 0 0,0 0-3 0 0,0 0-12 0 0,0 0-50 0 0,0 0-18 0 0,0 0-6 0 0,0 0 0 0 0,0 0 13 0 0,0 0 8 0 0,0 0 1 0 0,0 1-119 0 0,0 1-80 0 0,0 2-37 0 0,0 21-26 0 0,0-3 34 0 0,0-8 25 0 0,0 13 42 0 0,0 20-33 0 0,1-40-51 0 0,-1-6-18 0 0,0 1 1 0 0,0 0 0 0 0,0-1 0 0 0,0 1 0 0 0,0 0 0 0 0,0-1 0 0 0,0 1 0 0 0,-1 0 0 0 0,1-1 0 0 0,-1 1 0 0 0,1-1 0 0 0,-1 2-10 0 0,-6 2 46 0 0,7-5-42 0 0,-1 0-1 0 0,1 0 0 0 0,-1 1 0 0 0,1-1 0 0 0,0 0 1 0 0,-1 1-1 0 0,1-1 0 0 0,-1 0 0 0 0,1 1 0 0 0,0-1 1 0 0,-1 0-1 0 0,1 1 0 0 0,0-1 0 0 0,0 1 0 0 0,-1-1 1 0 0,1 0-1 0 0,0 1 0 0 0,0-1 0 0 0,0 1 0 0 0,-1-1 1 0 0,1 1-1 0 0,0-1 0 0 0,0 1 0 0 0,0-1 0 0 0,0 1 1 0 0,0-1-1 0 0,0 1 0 0 0,0-1 0 0 0,0 1 0 0 0,0-1 1 0 0,0 1-1 0 0,1 0-3 0 0,-1 5 20 0 0,0 2 35 0 0,0 16 222 0 0,0-15-195 0 0,-1-8-75 0 0,1-1-1 0 0,0 1 1 0 0,0 0-1 0 0,0-1 1 0 0,1 1-1 0 0,-1 0 1 0 0,0 0-1 0 0,0-1 1 0 0,0 1-1 0 0,0 0 1 0 0,1-1-1 0 0,-1 1 0 0 0,0-1 1 0 0,1 1-1 0 0,-1 0 1 0 0,0-1-1 0 0,1 1 1 0 0,-1-1-1 0 0,1 1 1 0 0,-1-1-1 0 0,1 1 1 0 0,-1-1-1 0 0,1 1 1 0 0,-1-1-1 0 0,1 0 0 0 0,-1 1-6 0 0,1-1 7 0 0,0 1-1 0 0,-1-1 1 0 0,1 0-1 0 0,-1 1 1 0 0,1-1-1 0 0,-1 1 1 0 0,1-1-1 0 0,-1 1 1 0 0,1-1-1 0 0,-1 1 1 0 0,0 0-1 0 0,1-1 0 0 0,-1 1 1 0 0,0-1-1 0 0,0 1 1 0 0,1 0-1 0 0,-1-1 1 0 0,0 1-1 0 0,0 0 1 0 0,0-1-1 0 0,0 1 1 0 0,0 0-1 0 0,0-1 1 0 0,0 1-1 0 0,0 0 1 0 0,0 0-8 0 0,1 10 102 0 0,-1-8-46 0 0,0 0 0 0 0,1 0 0 0 0,-1 0 1 0 0,1-1-1 0 0,0 1 0 0 0,0 0 0 0 0,0 0-55 0 0,2 2 76 0 0,1 0-55 0 0,-1-1 85 0 0,-2-1-56 0 0,-1 6-56 0 0,-1-6 16 0 0,1-3-10 0 0,0 1 0 0 0,0-1 0 0 0,0 1 0 0 0,0-1 0 0 0,0 1 0 0 0,0-1 0 0 0,0 1 0 0 0,0-1 0 0 0,0 1 0 0 0,0-1 0 0 0,0 1 0 0 0,0-1 0 0 0,0 1 0 0 0,0-1 0 0 0,0 1 0 0 0,1-1 0 0 0,-1 0 0 0 0,0 1 0 0 0,0-1 0 0 0,1 1 0 0 0,-1-1 0 0 0,0 1 0 0 0,1-1 0 0 0,-1 0 0 0 0,0 1 0 0 0,1-1 0 0 0,-1 0 0 0 0,1 1 0 0 0,-1-1 0 0 0,0 0 0 0 0,1 0 0 0 0,0 1 0 0 0,5 3 0 0 0,-1 9 14 0 0,0-6 5 0 0,14 12 140 0 0,-16-16-143 0 0,-1 2 38 0 0,-2-5-54 0 0,0 1 0 0 0,0 0 1 0 0,0 0 0 0 0,0-1 0 0 0,0 1-1 0 0,1 0 1 0 0,-1-1 0 0 0,0 1-1 0 0,0 0 1 0 0,0-1 0 0 0,0 1 0 0 0,1 0-1 0 0,-1-1 1 0 0,0 1 0 0 0,1-1-1 0 0,-1 1 0 0 0,1 1 1 0 0,7-1-2 0 0,9-1 12 0 0,-14 0 42 0 0,-3 0 11 0 0,3 2-10 0 0,10 9-44 0 0,0-9-39 0 0,-10-2-114 0 0,-1 0 17 0 0,0 0 61 0 0,2 0 42 0 0,-2 0-8 0 0,0 0-105 0 0,-1 0 14 0 0,1 0-47 0 0,1-2-75 0 0,11-8-19 0 0,-2 7 21 0 0,-9 3-55 0 0,-3 0-20 0 0,0 0-3 0 0,0 0 151 0 0,1 0 36 0 0,1 0-48 0 0,2 0 77 0 0,2 0-23 0 0,-6 0 26 0 0,5-3-422 0 0,6-8-11 0 0,-10 10 293 0 0,1 0 49 0 0,-1 0 42 0 0,1 1 37 0 0,0 0 4 0 0,0 0 45 0 0,2 0-30 0 0,-3 1 10 0 0,0-1 0 0 0,1 0-521 0 0,-2 0-3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02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9728 0 0,'0'0'222'0'0,"0"0"30"0"0,0 0 18 0 0,0 0 10 0 0,0 0 32 0 0,0 0 9 0 0,0 0 6 0 0,0 0-237 0 0,0 0-110 0 0,0 0-88 0 0,0 0-113 0 0,0 0-132 0 0,0 0-118 0 0,0 0 54 0 0,1 0-44 0 0,1 0-553 0 0,2 0-442 0 0,5 0-833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02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9384 0 0,'0'0'208'0'0,"0"0"33"0"0,0 0 16 0 0,0 0-79 0 0,0 0-9 0 0,0 0 66 0 0,0 0 203 0 0,0 0 374 0 0,0 0 27 0 0,0 0-34 0 0,0 0-533 0 0,0 0 88 0 0,0 0 194 0 0,0 0-12 0 0,0 0-229 0 0,0 0-135 0 0,0 0-40 0 0,0 0 16 0 0,0 0 49 0 0,0 0-13 0 0,0 0-21 0 0,0 0-69 0 0,0 0-32 0 0,0 0-4 0 0,0 0 0 0 0,0 3-10 0 0,0 7-28 0 0,0-7 49 0 0,0 0-6 0 0,0 7-47 0 0,0-7-82 0 0,0-3-40 0 0,0 3-146 0 0,0 0 122 0 0,0 0-56 0 0,0-1-78 0 0,0-1 81 0 0,0 0-38 0 0,0 0-41 0 0,0-1-38 0 0,0 1-396 0 0,0-1 95 0 0,0 1-51 0 0,0-1-761 0 0,0 0-596 0 0,0 0-1135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02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8896 0 0,'0'0'200'0'0,"0"0"33"0"0,0 0 14 0 0,0 0-82 0 0,0 0-4 0 0,0 0 67 0 0,0 0 202 0 0,0 0 372 0 0,0 0 29 0 0,0 0-16 0 0,0 0-101 0 0,0 0-46 0 0,0 0-10 0 0,0 0-276 0 0,0 0-160 0 0,0 0-45 0 0,0 0 31 0 0,0 0 80 0 0,0 0-22 0 0,0 0-28 0 0,0 0-113 0 0,0 0-49 0 0,0 0-11 0 0,0 0-51 0 0,0 0-81 0 0,0 0-98 0 0,0 0-215 0 0,0 0-379 0 0,0 0-43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22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301 380 4560 0 0,'0'0'133'0'0,"0"0"-33"0"0,0 0-6 0 0,0 0 33 0 0,0 0 107 0 0,0 0 199 0 0,0 0 14 0 0,0 0-7 0 0,-2 0-34 0 0,-1 0-355 0 0,-1-1 59 0 0,-5 1 209 0 0,-14 1 604 0 0,17 1-682 0 0,-2 3-12 0 0,-2 1 95 0 0,-4-4 81 0 0,7-1-192 0 0,1 1-43 0 0,-4 4 69 0 0,2-1-108 0 0,-3-1 37 0 0,9-3-133 0 0,0 0-1 0 0,-1 0 1 0 0,1 1-1 0 0,0-1 1 0 0,0 0-1 0 0,0 1 1 0 0,0-1-1 0 0,0 1 1 0 0,0 0-35 0 0,-24 23 378 0 0,0 1-39 0 0,9-9-151 0 0,6-5-69 0 0,2 0-42 0 0,1 2 73 0 0,2 2-21 0 0,-1 1-5 0 0,-7-1 41 0 0,13-15-142 0 0,-1 1-1 0 0,0 0 1 0 0,1-1 0 0 0,-1 1 0 0 0,1 0 0 0 0,-1 0-1 0 0,1 0 1 0 0,0 0 0 0 0,0 0 0 0 0,0 1-23 0 0,-4 23 167 0 0,-2-13-68 0 0,6-12-84 0 0,1 1 0 0 0,-1-1 0 0 0,0 1 0 0 0,0-1 1 0 0,1 1-1 0 0,-1 0 0 0 0,1-1 0 0 0,-1 1 1 0 0,1-1-1 0 0,0 1 0 0 0,0 0 0 0 0,-1 0 0 0 0,1-1 1 0 0,0 1-16 0 0,0 7 55 0 0,-1 12 57 0 0,5-6 9 0 0,-2-11-81 0 0,12 21 192 0 0,-1-20-102 0 0,3 8 20 0 0,0 0 23 0 0,-1-10-100 0 0,9-4 29 0 0,-20 1-85 0 0,0-1-1 0 0,0 1 0 0 0,0-1 1 0 0,0 0-1 0 0,0-1 1 0 0,-1 1-1 0 0,1-1 0 0 0,0 0 1 0 0,0 0-17 0 0,9-4 54 0 0,-2 3-33 0 0,10-7-3 0 0,13-18 62 0 0,-26 24-51 0 0,-5 3-22 0 0,0-1 0 0 0,0 1 0 0 0,0-1 0 0 0,0 0 0 0 0,0 0 0 0 0,0 0 0 0 0,0-1 0 0 0,-1 1 0 0 0,1 0 0 0 0,-1-1 0 0 0,1 0 0 0 0,-1 1 0 0 0,2-4-7 0 0,9-16 75 0 0,8-17-75 0 0,-19 35 0 0 0,0 0 0 0 0,0 0 0 0 0,-1-1 0 0 0,1 1 0 0 0,-1-1 0 0 0,0 1 0 0 0,0-1 0 0 0,0 1 0 0 0,-1-1 0 0 0,0 1 0 0 0,1-1 0 0 0,-2 0 0 0 0,1 0 0 0 0,0-40 0 0 0,0 42-6 0 0,0 0 1 0 0,0 0 0 0 0,-1-1 0 0 0,1 1 0 0 0,-1 0-1 0 0,0 0 1 0 0,0 0 0 0 0,0 0 0 0 0,-2-3 5 0 0,-2-10-45 0 0,0-15-65 0 0,-6-1-8 0 0,6 1-2 0 0,-6-1-3 0 0,6 1-12 0 0,-6-1-7 0 0,6 1-2 0 0,1 14 70 0 0,2 11 30 0 0,0-1 0 0 0,0 1 0 0 0,1-1-1 0 0,0 0 1 0 0,0 0 0 0 0,1 0 44 0 0,0-34-277 0 0,0 1 30 0 0,0 11 153 0 0,0 1 87 0 0,0-4 85 0 0,0 29-143 0 0,0 3-7 0 0,0 19 15 0 0,7 5 44 0 0,-5-21 14 0 0,0 1-1 0 0,-1 0 1 0 0,0 0-1 0 0,0 0 1 0 0,0 0-1 0 0,-1 0 1 0 0,1 0 0 0 0,-1 1-1 0 0,0 1 0 0 0,-1 1 0 0 0,2-1 0 0 0,-1 1 0 0 0,1-1 0 0 0,0 1 0 0 0,0-1 0 0 0,1 0 0 0 0,0 0 0 0 0,0 1 0 0 0,0-1 0 0 0,3 3 0 0 0,5 15 6 0 0,-9-19 3 0 0,1 1 0 0 0,-1-1 0 0 0,-1 0 0 0 0,1 1 0 0 0,-1-1 0 0 0,0 2-9 0 0,4 23 43 0 0,2-9 54 0 0,1 0 34 0 0,5 20 143 0 0,-9-12-133 0 0,-4-4 35 0 0,0-16-90 0 0,1 0 1 0 0,0 1-1 0 0,0-1 0 0 0,1 0 0 0 0,0 0 1 0 0,2 3-87 0 0,7 9 238 0 0,-5 8-4 0 0,1-14-120 0 0,0 3 43 0 0,-4-1 36 0 0,-2 135 1065 0 0,0-149-1235 0 0,0-3-73 0 0,0 0-80 0 0,0 0-167 0 0,0 0-278 0 0,0 0-22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03.6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6824 0 0,'0'0'149'0'0,"0"0"23"0"0,0 0 13 0 0,0 0-57 0 0,0 0-13 0 0,0 0 39 0 0,0 0 127 0 0,0 0 233 0 0,0 0 20 0 0,0 0-17 0 0,0 0-77 0 0,0 0-31 0 0,0 0-7 0 0,0 0-5 0 0,0 0-12 0 0,0 0-7 0 0,0 0-2 0 0,0 0-4 0 0,0 2-18 0 0,0 7 54 0 0,0 0-39 0 0,0 10 265 0 0,0 3-9 0 0,0 11 165 0 0,-3-18-579 0 0,-1-8-136 0 0,-2 0-5 0 0,3-3 7 0 0,2-1-35 0 0,2 6-13 0 0,-1-6-5 0 0,0 168 663 0 0,2-153-590 0 0,4-2-19 0 0,0 0 27 0 0,-4 2 41 0 0,-3-6-73 0 0,1-7-27 0 0,-1 1 0 0 0,1 0 0 0 0,0-1 1 0 0,0 1-1 0 0,1 0 0 0 0,0-1 0 0 0,0 1 0 0 0,1 0-46 0 0,0 0 16 0 0,5 18 61 0 0,-3 7 50 0 0,-4-28-114 0 0,1 29 139 0 0,0-30-142 0 0,-1 0 0 0 0,0 0 1 0 0,1 0-1 0 0,-1 0 0 0 0,1 0 0 0 0,0-1 0 0 0,0 1 0 0 0,0 0 0 0 0,0-1 0 0 0,0 1 0 0 0,0-1 0 0 0,0 1 0 0 0,1 0-10 0 0,0 1 100 0 0,-1 1-43 0 0,-1 5-9 0 0,-1-6-13 0 0,1 6 38 0 0,0 1 59 0 0,0 21 438 0 0,0-21-401 0 0,3-5 50 0 0,8 6-90 0 0,-9-7-41 0 0,-1 0-47 0 0,-2 3-10 0 0,1-6-19 0 0,0 1 66 0 0,0 1-12 0 0,0-2-125 0 0,0-1 42 0 0,0 1 57 0 0,0 2 124 0 0,0-2-168 0 0,0 0-56 0 0,0 0-58 0 0,0 1-72 0 0,0-1-87 0 0,0 1-99 0 0,0-2-583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06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0 5584 0 0,'0'0'165'0'0,"0"0"-44"0"0,0 0-6 0 0,0 0 42 0 0,0 0 135 0 0,0 0 252 0 0,0 0 22 0 0,0 0-9 0 0,0 0-45 0 0,0 0-21 0 0,0 0-3 0 0,0 0-23 0 0,0 0-96 0 0,0 0-45 0 0,0 0-10 0 0,0 0-21 0 0,0 0-77 0 0,0 0-31 0 0,0 3-7 0 0,0 23 74 0 0,0 1-63 0 0,0 67 265 0 0,0-52-203 0 0,0-34-196 0 0,1-1-1 0 0,0 1 1 0 0,1-1-1 0 0,1 6-54 0 0,0-5 59 0 0,-2 0 0 0 0,1 1 0 0 0,-1-1 0 0 0,1 8-59 0 0,-3 10 129 0 0,0-15-50 0 0,1 0 1 0 0,0 0 0 0 0,1-1 0 0 0,0 1 0 0 0,1 4-80 0 0,3 1 96 0 0,-3-9-48 0 0,0-1-1 0 0,-1 1 1 0 0,0 0-1 0 0,0-1 0 0 0,0 1 1 0 0,-1 0-48 0 0,0 20 167 0 0,0 2 44 0 0,0 6 84 0 0,0 16 203 0 0,2-40-394 0 0,4 2-5 0 0,-5-12-88 0 0,0 1 1 0 0,0-1-1 0 0,0 1 1 0 0,0 0-1 0 0,-1-1 1 0 0,1 1-1 0 0,-1 0 0 0 0,1-1 1 0 0,-1 1-1 0 0,1 0 1 0 0,-1 0-1 0 0,0-1 1 0 0,0 1-12 0 0,0 7 40 0 0,0 19 199 0 0,0-20-174 0 0,0-5 7 0 0,0-3 0 0 0,0 0-2 0 0,0 0-39 0 0,0 0-39 0 0,0 0-52 0 0,0 0-40 0 0,0 0-149 0 0,0 0 120 0 0,0 0-50 0 0,0 0-73 0 0,0 0 79 0 0,0 0-34 0 0,0 0-40 0 0,0 0-36 0 0,0 0-381 0 0,0 0 94 0 0,0 0-51 0 0,0 0-728 0 0,0 0-572 0 0,0 0-1088 0 0</inkml:trace>
  <inkml:trace contextRef="#ctx0" brushRef="#br0" timeOffset="585.49">0 489 6880 0 0,'0'0'157'0'0,"0"0"23"0"0,0 0 11 0 0,0 0 29 0 0,0 0 118 0 0,0 0 57 0 0,0 0 12 0 0,3 0-10 0 0,9-3-67 0 0,2-7 23 0 0,-12 9-193 0 0,0 0-36 0 0,1 0 33 0 0,1 0-80 0 0,1 2-45 0 0,-2 0 51 0 0,12-5 113 0 0,1-8-6 0 0,1-1-30 0 0,-2 10-18 0 0,-5 2-88 0 0,1-5-24 0 0,2 0-11 0 0,13 1 45 0 0,-13-2-44 0 0,-4 3 19 0 0,6 2 50 0 0,0 2-27 0 0,23 0 114 0 0,-17-3-134 0 0,-6-3-113 0 0,-12 5 41 0 0,0 0 0 0 0,1-1 0 0 0,-1 1 1 0 0,1 1-1 0 0,-1-1 0 0 0,1 0 0 0 0,-1 1 0 0 0,1 0 0 0 0,0 0 30 0 0,11 0-111 0 0,14 0-97 0 0,-10-3 29 0 0,-4-2-23 0 0,-5 1 35 0 0,-2 2 1 0 0,-1 0-25 0 0,3 2-59 0 0,-4 0 115 0 0,2 0-38 0 0,19 1-399 0 0,-16-2 361 0 0,1 0 52 0 0,-7 0 121 0 0,-1 0 34 0 0,9-5-99 0 0,-12 5 89 0 0,1 0 0 0 0,-1 1 0 0 0,1-1 0 0 0,-1 0 0 0 0,1 0 0 0 0,-1 1 0 0 0,1-1 0 0 0,0 1 0 0 0,-1 0 0 0 0,1-1 0 0 0,0 1 1 0 0,-1 0-1 0 0,1 0 0 0 0,0 0 14 0 0,7 1-47 0 0,12-1-27 0 0,-6-3 69 0 0,1-8 64 0 0,-1 8 28 0 0,-1 3-13 0 0,-12 0 24 0 0,-2 0 131 0 0,0 0 54 0 0,0 0 6 0 0,0 3-1 0 0,3 9-44 0 0,7 2 15 0 0,-7-10-51 0 0,-2-1-93 0 0,-1 1-59 0 0,-1 1-31 0 0,1-2 37 0 0,0 7 86 0 0,1 14 177 0 0,-3-17-250 0 0,0-1-37 0 0,-3 2 35 0 0,4-7-56 0 0,0 1 1 0 0,1-1-1 0 0,-1 1 0 0 0,0-1 1 0 0,0 1-1 0 0,1-1 0 0 0,-1 1 1 0 0,1-1-1 0 0,-1 1 0 0 0,1 0 1 0 0,0-1-1 0 0,-1 1 0 0 0,1 0 1 0 0,0 0-18 0 0,0-1 22 0 0,0 27 286 0 0,0 45 285 0 0,0-47-303 0 0,2-17-240 0 0,4 3-25 0 0,-1-4-11 0 0,11 24 98 0 0,-14-27-71 0 0,-1-4-26 0 0,-1-1-1 0 0,0 1 1 0 0,0-1-1 0 0,1 1 1 0 0,-1 0-1 0 0,0-1 0 0 0,1 1 1 0 0,-1-1-1 0 0,1 1 1 0 0,-1-1-1 0 0,1 1 1 0 0,-1-1-1 0 0,1 1 1 0 0,-1-1-1 0 0,1 1 1 0 0,-1-1-1 0 0,1 0 1 0 0,0 1-1 0 0,-1-1 1 0 0,1 0-1 0 0,0 1 1 0 0,0-1-15 0 0,3 2 58 0 0,10 9 166 0 0,-12-9-77 0 0,1 0-56 0 0,0-2-38 0 0,1 0-39 0 0,0 0-8 0 0,-2 1 29 0 0,7 4 19 0 0,-8-4-41 0 0,0 0 0 0 0,1 0 0 0 0,-1 0 0 0 0,1 0 0 0 0,-1-1 0 0 0,1 1 0 0 0,0 0 0 0 0,-1-1 0 0 0,1 0 0 0 0,0 1 1 0 0,1-1-14 0 0,2-2 118 0 0,7-7 63 0 0,3 4 105 0 0,-10 3-23 0 0,1-4-184 0 0,0 0 54 0 0,4-4 147 0 0,2-2 65 0 0,17-17 477 0 0,-28 27-804 0 0,0 1-1 0 0,1-1 1 0 0,-1 1-1 0 0,0-1 0 0 0,0 1 1 0 0,-1-1-1 0 0,1 0 0 0 0,0 0 1 0 0,0 1-1 0 0,-1-1 1 0 0,1 0-1 0 0,-1 0 0 0 0,0-1-17 0 0,2-12 149 0 0,-2-3 49 0 0,0 15-157 0 0,0-28 413 0 0,-3 15-250 0 0,1 12-166 0 0,-3-7 2 0 0,-3-3-26 0 0,-3 9-14 0 0,5-6 0 0 0,5 10 0 0 0,1 0 0 0 0,-1-1 0 0 0,1 1 0 0 0,-1 0 0 0 0,1 0 0 0 0,-1 0 0 0 0,1 1 0 0 0,-1-1 0 0 0,0 0 0 0 0,0 0 0 0 0,1 0 0 0 0,-1 0 0 0 0,0 1 0 0 0,0-1 0 0 0,0 0 0 0 0,0 0 0 0 0,-31-14 0 0 0,28 13 0 0 0,0 1 0 0 0,-1 1 0 0 0,1-1-1 0 0,0 0 1 0 0,-1 1 0 0 0,1 0-1 0 0,0 0 1 0 0,-1 0 0 0 0,-3 1 0 0 0,-8 0-94 0 0,5-1-201 0 0,-4 0-73 0 0,-4 0-91 0 0,1 0-194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11.3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4752 0 0,'0'0'101'0'0,"0"0"22"0"0,0 0 6 0 0,3 2-17 0 0,8 9-16 0 0,5 6 167 0 0,-16-16-240 0 0,1 0 0 0 0,-1-1 0 0 0,0 1 0 0 0,0 0 1 0 0,1-1-1 0 0,-1 1 0 0 0,0 0 0 0 0,0 0 0 0 0,0-1 0 0 0,0 1 0 0 0,0 0 0 0 0,0 0 0 0 0,0-1 0 0 0,0 2-23 0 0,0 3 125 0 0,1 3 22 0 0,1-1 45 0 0,11 9 480 0 0,-6-8-388 0 0,-1 0-101 0 0,1 6 94 0 0,1 3 45 0 0,-7-16-303 0 0,4 30 693 0 0,-3-27-614 0 0,1 0-7 0 0,1 3 36 0 0,-2-1 38 0 0,0 0 71 0 0,-2-3-73 0 0,0 2 35 0 0,2 3 28 0 0,3 3 31 0 0,2 3 20 0 0,-5-3-38 0 0,-2-10-223 0 0,0 0 0 0 0,0-1-1 0 0,0 1 1 0 0,0 0 0 0 0,0-1 0 0 0,0 1 0 0 0,0 0-1 0 0,0-1 1 0 0,0 1 0 0 0,1 0 0 0 0,-1-1 0 0 0,0 1-1 0 0,0 0 1 0 0,1-1 0 0 0,-1 1 0 0 0,1-1 0 0 0,-1 1 0 0 0,0-1-1 0 0,1 1 1 0 0,-1-1 0 0 0,1 1 0 0 0,-1-1 0 0 0,1 1-1 0 0,-1-1 1 0 0,1 1 0 0 0,0-1-16 0 0,-1 0 15 0 0,1 1-1 0 0,-1-1 1 0 0,1 1 0 0 0,0-1 0 0 0,-1 1 0 0 0,0-1-1 0 0,1 1 1 0 0,-1-1 0 0 0,1 1 0 0 0,-1-1-1 0 0,1 1 1 0 0,-1-1 0 0 0,0 1 0 0 0,0 0-1 0 0,1-1 1 0 0,-1 1 0 0 0,0 0 0 0 0,0-1-1 0 0,0 1 1 0 0,1 0 0 0 0,-1-1 0 0 0,0 1-1 0 0,0 0 1 0 0,0-1 0 0 0,0 1 0 0 0,0 0-15 0 0,0 2 52 0 0,0 1 57 0 0,0 9 502 0 0,0-10-483 0 0,0 1-14 0 0,0-3-108 0 0,0 0-42 0 0,2 4 268 0 0,9 6-32 0 0,-9-9-10 0 0,-2-2-4 0 0,0 0-4 0 0,0 0-4 0 0,0 0-2 0 0,0 0 0 0 0,0 0-12 0 0,0 0-50 0 0,0 0-18 0 0,0 0-6 0 0,0 0 0 0 0,0 0 13 0 0,0 0 8 0 0,0 0 1 0 0,0 0 2 0 0,0 0 12 0 0,0 0 2 0 0,0 0 0 0 0,0-2-8 0 0,0-19 77 0 0,0 13-162 0 0,0-23 37 0 0,0 10-55 0 0,0 10 19 0 0,0 9-35 0 0,1 0 0 0 0,-1 0 0 0 0,0 0-1 0 0,0 1 1 0 0,1-1 0 0 0,-1 0 0 0 0,1 0 0 0 0,0 1 0 0 0,-1-1 0 0 0,1 1 0 0 0,0-1 0 0 0,0 0-1 0 0,0 1 0 0 0,0-1 0 0 0,0 1 0 0 0,0-1 0 0 0,0 1 0 0 0,0-1 0 0 0,-1 0 0 0 0,1 1 0 0 0,0-1 0 0 0,-1 0 0 0 0,0 0 0 0 0,1 1 0 0 0,-1-1 0 0 0,0 0 0 0 0,0 0 0 0 0,0 1 0 0 0,0-1 0 0 0,1 0 0 0 0,-1 1 0 0 0,0-1 0 0 0,1 0 0 0 0,-1 1 0 0 0,1-1 0 0 0,-1 1 0 0 0,1-1 0 0 0,0 0 0 0 0,-1 1 0 0 0,1 0 0 0 0,0-1 0 0 0,0 1 0 0 0,4-7 0 0 0,0-3 0 0 0,-4 9 0 0 0,0 0 0 0 0,0-1 0 0 0,0 1 0 0 0,1 0 0 0 0,-1 0 0 0 0,1 0 0 0 0,-1 0 0 0 0,1 0 0 0 0,0 0 0 0 0,5-5 0 0 0,-3 4 0 0 0,-1 0 0 0 0,0-1 0 0 0,0 1 0 0 0,0-1 0 0 0,0 1 0 0 0,0-1 0 0 0,1-7 0 0 0,-3 9 0 0 0,0 0 0 0 0,0-1 0 0 0,1 1 0 0 0,-1 0 0 0 0,0 0 0 0 0,1 0 0 0 0,-1 0 0 0 0,1 0 0 0 0,0 0 0 0 0,14-14-1 0 0,3-3-1 0 0,-4 4-55 0 0,-2 4 55 0 0,-2 6 34 0 0,7-5 6 0 0,-11 6 0 0 0,2 5-81 0 0,-7-1 26 0 0,1 0-8 0 0,6-1-10 0 0,-2 5-62 0 0,6 9 73 0 0,11 11-34 0 0,-1-1 116 0 0,-21-21-57 0 0,0 0 0 0 0,-1 0 0 0 0,0 0-1 0 0,1 0 1 0 0,-1 0 0 0 0,0 0 0 0 0,0 0 0 0 0,0 0 0 0 0,0 1 0 0 0,-1-1 0 0 0,1 0-1 0 0,0 3 0 0 0,3 7 1 0 0,3-6-1 0 0,-4-4 0 0 0,3 11 0 0 0,20 19 0 0 0,-21-19 0 0 0,6-8 0 0 0,4 24 0 0 0,-12-13-1 0 0,-3-15 2 0 0,0-1 0 0 0,0 1 0 0 0,0 0 0 0 0,0 0 0 0 0,0 0 0 0 0,0 0 0 0 0,0 0 0 0 0,0-1 0 0 0,0 1 0 0 0,1 0 0 0 0,-1 0 0 0 0,0 0 0 0 0,1-1 0 0 0,-1 1 0 0 0,1 0-1 0 0,5 4 42 0 0,-5-5-39 0 0,-1 0 0 0 0,1 0 0 0 0,-1 0 0 0 0,0 1 0 0 0,1-1 0 0 0,-1 0 0 0 0,1 1 0 0 0,-1-1 0 0 0,0 0 0 0 0,1 1 0 0 0,-1-1 0 0 0,0 1 0 0 0,0-1 0 0 0,1 0 0 0 0,-1 1 0 0 0,0-1 0 0 0,0 1 0 0 0,1-1 0 0 0,-1 1 0 0 0,0-1 0 0 0,0 1 0 0 0,0-1 0 0 0,0 1 0 0 0,0-1 0 0 0,0 1 0 0 0,0-1 0 0 0,0 1 0 0 0,0-1 0 0 0,0 1 0 0 0,0-1 0 0 0,0 1 0 0 0,0 0-3 0 0,0 6 29 0 0,-1-5-21 0 0,1 0 1 0 0,0 0 0 0 0,0 0 0 0 0,0 0 0 0 0,1 1 0 0 0,-1-1-1 0 0,0 0 1 0 0,1 0 0 0 0,-1 0 0 0 0,1 1-9 0 0,4 5 9 0 0,-4-7-5 0 0,0 1 0 0 0,0-1 0 0 0,0 1 0 0 0,0-1 0 0 0,-1 1 0 0 0,1-1 0 0 0,0 1 0 0 0,-1-1-1 0 0,1 1 1 0 0,-1 0 0 0 0,0-1 0 0 0,0 1 0 0 0,1 0 0 0 0,-1 0-4 0 0,0 19 52 0 0,0 42 332 0 0,0-40-282 0 0,0-20-30 0 0,0 0-12 0 0,0-3-149 0 0,-1 0 61 0 0,1 1 77 0 0,0 2 122 0 0,0-1-128 0 0,0 0-54 0 0,0-1-82 0 0,0 1-81 0 0,0-1-105 0 0,0-1 94 0 0,0 0-33 0 0,0 1-35 0 0,1-1-38 0 0,-1 0-99 0 0,0 0-55 0 0,0 0-50 0 0,0 0-42 0 0,0 0-157 0 0,0 0-41 0 0,0 0-190 0 0,0 0-507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11.7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81 7224 0 0,'0'0'165'0'0,"0"0"22"0"0,0 0 7 0 0,0 0-61 0 0,0 0-15 0 0,0 0 39 0 0,0 0 129 0 0,0 0 236 0 0,0 0 20 0 0,0 0-1 0 0,0 0-10 0 0,3 0-3 0 0,-1 0-450 0 0,0 0 38 0 0,1 0 117 0 0,7-1 397 0 0,-5 1-319 0 0,-1-1-185 0 0,-3 1-106 0 0,1-1-34 0 0,6-4 221 0 0,2-1 80 0 0,3 4 71 0 0,-1 2-35 0 0,3 1 9 0 0,-13-1-282 0 0,0 0 0 0 0,0 0 0 0 0,0 0-1 0 0,0-1 1 0 0,0 1 0 0 0,0-1 0 0 0,0 1 0 0 0,0-1 0 0 0,1 0-50 0 0,5-4 163 0 0,-2 1-34 0 0,0 2 6 0 0,1 0 35 0 0,3 2 75 0 0,11 0-81 0 0,-21 0-158 0 0,0 0 0 0 0,1 0 0 0 0,-1 0 0 0 0,0 0 0 0 0,1 0 0 0 0,-1 0-1 0 0,0 0 1 0 0,0 0 0 0 0,1 0 0 0 0,-1 0 0 0 0,0 0 0 0 0,1 0 0 0 0,-1 0 0 0 0,0 0 0 0 0,1 0 0 0 0,-1-1-1 0 0,0 1 1 0 0,1 0 0 0 0,-1 0 0 0 0,0 0 0 0 0,0 0 0 0 0,1-1 0 0 0,-1 1 0 0 0,0 0 0 0 0,0 0 0 0 0,0-1-6 0 0,12-6 105 0 0,1 3-63 0 0,20 2-38 0 0,-30 2-3 0 0,-2 0-2 0 0,0 0 1 0 0,0 0 0 0 0,1 0 0 0 0,-1 0 0 0 0,0 0 0 0 0,0 0 0 0 0,0 0 0 0 0,0-1 0 0 0,0 1 0 0 0,0 0 0 0 0,0-1 0 0 0,0 1 0 0 0,0-1 0 0 0,0 1 0 0 0,0-1 0 0 0,0 0 0 0 0,1 0 0 0 0,10-5 0 0 0,-7 5 3 0 0,0 0 0 0 0,-1 0 0 0 0,1 1 0 0 0,0-1 0 0 0,2 1-3 0 0,-5 0 8 0 0,-1 0 0 0 0,1 0 0 0 0,0 0 0 0 0,-1-1 1 0 0,1 1-1 0 0,0 0 0 0 0,-1-1 0 0 0,1 0 0 0 0,-1 1 0 0 0,1-1 0 0 0,-1 0 0 0 0,1 0 0 0 0,-1 0 0 0 0,0 0 0 0 0,1 0 0 0 0,-1 0 0 0 0,0 0 1 0 0,1-1-9 0 0,2-1 70 0 0,0 2-38 0 0,4 3-25 0 0,-8-2-3 0 0,1 0-243 0 0,1 0 87 0 0,-1 0 77 0 0,0-1 63 0 0,1 1 64 0 0,-1 0 54 0 0,1 0 318 0 0,-2 0-319 0 0,1 0-48 0 0,0 0-69 0 0,-1 0-86 0 0,0 0-26 0 0,1 0-53 0 0,-1 0-59 0 0,1 0-64 0 0,-1 0-4 0 0,1 0-52 0 0,-1 0-55 0 0,1 0-59 0 0,-1 0-62 0 0,1 0-65 0 0,-1 0-69 0 0,1 1-72 0 0,-1-1-1173 0 0,0 0-1088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12.3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8232 0 0,'0'0'182'0'0,"0"0"29"0"0,0 0 14 0 0,0 0 30 0 0,0 0 74 0 0,0 0 30 0 0,0 0 8 0 0,0 0-23 0 0,0 0-100 0 0,0 0-42 0 0,0 0-8 0 0,0 0-1 0 0,0 0 6 0 0,0 0 1 0 0,0 0 0 0 0,0 0-6 0 0,0 2-22 0 0,0 9-10 0 0,0-8-2 0 0,0-1 13 0 0,0 24 310 0 0,0-23-227 0 0,0 0-20 0 0,0 113 1065 0 0,0-76-920 0 0,0 0-55 0 0,0-7-109 0 0,0 0-60 0 0,0-1-70 0 0,0 0-80 0 0,0-29-2 0 0,0-1 0 0 0,0 1 1 0 0,0 0-1 0 0,1 0 1 0 0,-1-1-1 0 0,1 1 0 0 0,0 0 1 0 0,-1-1-1 0 0,1 1 1 0 0,0-1-1 0 0,1 1 0 0 0,-1 0-5 0 0,4 9 49 0 0,-2 7 47 0 0,-3 14 101 0 0,0-6-85 0 0,0-26-106 0 0,0 0-1 0 0,-1-1 1 0 0,1 1 0 0 0,0 0-1 0 0,0 0 1 0 0,1-1-1 0 0,-1 1 1 0 0,0 0 0 0 0,0 0-1 0 0,0 0 1 0 0,0-1 0 0 0,1 1-1 0 0,-1 0 1 0 0,0-1-1 0 0,1 1 1 0 0,-1 0 0 0 0,0-1-1 0 0,1 1 1 0 0,-1 0-1 0 0,1-1 1 0 0,-1 1 0 0 0,1-1-1 0 0,-1 1 1 0 0,1 0 0 0 0,0-1-1 0 0,-1 0 1 0 0,1 1-6 0 0,0-1 5 0 0,-1 1 0 0 0,1-1 0 0 0,-1 0 0 0 0,1 1 0 0 0,-1-1 0 0 0,1 1 0 0 0,-1-1 1 0 0,1 1-1 0 0,-1-1 0 0 0,0 1 0 0 0,1-1 0 0 0,-1 1 0 0 0,0-1 0 0 0,1 1 0 0 0,-1-1 0 0 0,0 1 0 0 0,0 0 1 0 0,0-1-1 0 0,0 1 0 0 0,1 0 0 0 0,-1-1 0 0 0,0 1 0 0 0,0-1 0 0 0,0 1 0 0 0,0 0 0 0 0,0-1 0 0 0,0 1-5 0 0,-1 6 42 0 0,1 6 60 0 0,3-4 36 0 0,4-4-14 0 0,-7-5-116 0 0,1 0 1 0 0,-1 0-1 0 0,1 0 0 0 0,-1 1 1 0 0,0-1-1 0 0,1 0 0 0 0,-1 1 1 0 0,0-1-1 0 0,1 0 0 0 0,-1 1 1 0 0,0-1-1 0 0,1 1 0 0 0,-1-1 1 0 0,0 0-1 0 0,1 1 0 0 0,-1-1 1 0 0,0 1-1 0 0,0-1 0 0 0,0 1 1 0 0,0-1-1 0 0,1 1 0 0 0,-1-1 1 0 0,0 1-1 0 0,0-1 0 0 0,0 1 1 0 0,0-1-1 0 0,0 1 0 0 0,0-1 0 0 0,0 1 1 0 0,0-1-1 0 0,0 1 0 0 0,-1 0-8 0 0,1 12 192 0 0,0-11-34 0 0,0-2-20 0 0,0 3-2 0 0,0 23 119 0 0,0-23-142 0 0,0-1-1 0 0,0 9-4 0 0,0-8-17 0 0,0-3-10 0 0,0 2-1 0 0,0 1-10 0 0,0-2-159 0 0,0 0 104 0 0,0 2 39 0 0,0 0 38 0 0,0 1 52 0 0,0 2 60 0 0,0 2 69 0 0,0 1-275 0 0,0-5-85 0 0,0-2-29 0 0,0-1-44 0 0,0-1-247 0 0,0 0-557 0 0,0 0-55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18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427 142 6392 0 0,'0'0'141'0'0,"0"0"23"0"0,0 0 12 0 0,-3 0-24 0 0,2 0-150 0 0,1 0 0 0 0,-1 0 0 0 0,0 0 0 0 0,1 0 0 0 0,-1 0 0 0 0,0 0 0 0 0,1 0 0 0 0,-1 0 1 0 0,0 0-1 0 0,1-1 0 0 0,-1 1 0 0 0,0 0 0 0 0,1-1 0 0 0,-1 1 0 0 0,1 0-2 0 0,-1-1 0 0 0,1 0 0 0 0,-1 0 0 0 0,1 1 0 0 0,0-1 0 0 0,-1 0 0 0 0,1 0 0 0 0,0 0 0 0 0,0 0 0 0 0,0 1 0 0 0,0-1 0 0 0,0 0 0 0 0,0 0 0 0 0,0 0 0 0 0,0 0 0 0 0,-1-7 6 0 0,-1 3 79 0 0,-2 2 83 0 0,-2 3 87 0 0,1-3 304 0 0,2 1-437 0 0,1-1 64 0 0,-10-8 596 0 0,8 6-497 0 0,2 4-180 0 0,0-1-38 0 0,1 1-47 0 0,0 0-52 0 0,-2-3 230 0 0,0 2-55 0 0,1 0-46 0 0,1 0-36 0 0,-3-2 22 0 0,1 2 7 0 0,1 0 138 0 0,-1 0-86 0 0,0 2-54 0 0,-1-1-53 0 0,0 1-11 0 0,2 0 41 0 0,-5-5 54 0 0,-3-3 136 0 0,-6-5 152 0 0,11 11-316 0 0,-2 1-41 0 0,2-2 140 0 0,-6-5-28 0 0,-4 3 36 0 0,10 2-63 0 0,0-1-110 0 0,0-1 39 0 0,-3 2 34 0 0,-8 2 38 0 0,-14 1 39 0 0,17 0-116 0 0,-3 3 0 0 0,1 7-48 0 0,-1 0 16 0 0,15-5-11 0 0,2-1-6 0 0,-1 59 1 0 0,0-61-11 0 0,0 0 0 0 0,0-1 0 0 0,1 1 0 0 0,-1 0 0 0 0,0 0 0 0 0,1-1 0 0 0,0 1 0 0 0,-1 0 0 0 0,1-1 0 0 0,0 1 0 0 0,0-1 0 0 0,0 1 0 0 0,0 0 0 0 0,0-1 0 0 0,0 1 0 0 0,0-1 0 0 0,0 1 0 0 0,-1-1 0 0 0,1 1 0 0 0,0 0 0 0 0,-1-1 0 0 0,1 1 0 0 0,-1 0 0 0 0,0 0 0 0 0,0 0 0 0 0,1-1 0 0 0,-1 1 0 0 0,-1 5 0 0 0,1-4 0 0 0,0-1 0 0 0,0 0 0 0 0,0 0 0 0 0,0 0 0 0 0,0 0 0 0 0,1 0 0 0 0,-1 1 0 0 0,1-1 0 0 0,-1 0 0 0 0,1 1 0 0 0,10 15 0 0 0,-6 9 10 0 0,6-6 33 0 0,-6 7-32 0 0,11 38 49 0 0,-5-33-42 0 0,-7-23-2 0 0,0 1-1 0 0,-1-1 1 0 0,1 5-16 0 0,-1 5 11 0 0,-2-13-11 0 0,0 1 0 0 0,1-1 0 0 0,0 1 0 0 0,0-1 0 0 0,0 0 0 0 0,3 5 0 0 0,-2-7 0 0 0,-1 1 0 0 0,0-1 0 0 0,0 0 0 0 0,0 0 0 0 0,0 1 0 0 0,-1-1 0 0 0,0 1 0 0 0,-1 0 0 0 0,1-1 0 0 0,-1 4 0 0 0,1 3 10 0 0,1 0 1 0 0,0 0 0 0 0,1 0 0 0 0,0-1-1 0 0,1 0 1 0 0,3 7-11 0 0,0 2 20 0 0,-3-2 21 0 0,-5 2-19 0 0,1-10-9 0 0,-1 0 21 0 0,1-8-28 0 0,0 0 0 0 0,0 0 0 0 0,0 0 0 0 0,0 0-1 0 0,0 0 1 0 0,1 0 0 0 0,-1 0 0 0 0,0 0 0 0 0,1 0-1 0 0,-1 0 1 0 0,1 0-6 0 0,4 6 40 0 0,2 4 36 0 0,-6 2 54 0 0,-1-10-77 0 0,0 8 0 0 0,0-7 5 0 0,0-1 63 0 0,0 0 84 0 0,-2-1-111 0 0,-9 7-29 0 0,9-7-118 0 0,2-3-3 0 0,0 0-67 0 0,0 0-78 0 0,0 0 57 0 0,0 0-34 0 0,0 0-37 0 0,0 0-34 0 0,0 0-344 0 0,0 0 80 0 0,0 0-48 0 0,0 0-664 0 0,0 0-523 0 0,0 0-994 0 0</inkml:trace>
  <inkml:trace contextRef="#ctx0" brushRef="#br0" timeOffset="700.38">1 600 6648 0 0,'0'0'149'0'0,"0"0"23"0"0,0 0 12 0 0,2-3-25 0 0,11-7-127 0 0,1 4-32 0 0,-10 0-18 0 0,1 0 32 0 0,4 5 88 0 0,2 0 219 0 0,2-6 205 0 0,-5 2-203 0 0,-2 2-26 0 0,-1 1-38 0 0,6-2 158 0 0,0 0-116 0 0,-1 1-90 0 0,-1 1-85 0 0,-1-1-33 0 0,7-3 91 0 0,-12 5-148 0 0,1 0 1 0 0,-1 0 0 0 0,1 0 0 0 0,-1 0-1 0 0,1 0 1 0 0,-1 1 0 0 0,1-1 0 0 0,-1 1-1 0 0,1 0-36 0 0,22-2 191 0 0,11-6-9 0 0,-3 0-59 0 0,89-22 173 0 0,-75 17-229 0 0,-41 12-63 0 0,0 0 0 0 0,0 1 0 0 0,0 0 0 0 0,5 0-4 0 0,-6 0-1 0 0,1 0 1 0 0,0 0 0 0 0,0-1 0 0 0,5-1 0 0 0,-7 1 0 0 0,-1-1 0 0 0,0 0 0 0 0,1 0 0 0 0,-1 0 0 0 0,0 0 0 0 0,1-1 0 0 0,1-1 0 0 0,0 1 0 0 0,1-1 0 0 0,-1 1 0 0 0,4 0 0 0 0,0 0-2 0 0,10-4-18 0 0,-5 1-50 0 0,-7 1 30 0 0,2-1-44 0 0,3 4-80 0 0,-2 0 0 0 0,2-4-17 0 0,-1 0-20 0 0,-1 4 1 0 0,-5 2 9 0 0,-1-2 53 0 0,7-3-146 0 0,-6 1 81 0 0,-2 2 56 0 0,0 1-44 0 0,2 0-149 0 0,-3 0 126 0 0,1 1-32 0 0,0 0 68 0 0,0 0-35 0 0,17 0-952 0 0,-23 3 1321 0 0,-9 7 4 0 0,9-6-22 0 0,0-1-61 0 0,3 6-19 0 0,0-6-11 0 0,-1 2-14 0 0,0 0 54 0 0,-1 9 183 0 0,-1-7-164 0 0,-3 2-22 0 0,4-8-67 0 0,0 1 1 0 0,0-1 0 0 0,0 1-1 0 0,0-1 1 0 0,1 1-1 0 0,-1-1 1 0 0,1 1-1 0 0,-1-1 1 0 0,1 1 0 0 0,-1 0-1 0 0,1 1-17 0 0,-3 5 99 0 0,-7 13-3 0 0,6-12 43 0 0,3-2-62 0 0,0 1-1 0 0,-1-1-30 0 0,-2 4 49 0 0,1 2 34 0 0,-1 19 230 0 0,1-9-242 0 0,-6 9 17 0 0,8-29-124 0 0,-3 14 88 0 0,5 3-13 0 0,-1-10-38 0 0,0 10 83 0 0,0 11 37 0 0,0-14-44 0 0,1-10-88 0 0,0 0 1 0 0,0 0-1 0 0,0 0 1 0 0,1 0-1 0 0,0 0-35 0 0,12 37 125 0 0,-7-24-75 0 0,2 1 65 0 0,-2-6 38 0 0,-3-3-64 0 0,3 9 124 0 0,-7-19-189 0 0,1 0 1 0 0,0 0-1 0 0,1 0 1 0 0,-1-1 0 0 0,0 1-1 0 0,0 0 1 0 0,1-1-1 0 0,-1 1 1 0 0,1-1-1 0 0,-1 1 1 0 0,1-1 0 0 0,0 0-1 0 0,0 1 1 0 0,-1-1-1 0 0,2 0-24 0 0,18 9 208 0 0,9 4 41 0 0,-20-6-114 0 0,-8-7 62 0 0,0 1-50 0 0,0-2-42 0 0,0 0-33 0 0,0 0-19 0 0,5-3 69 0 0,-6 3-50 0 0,7-4 156 0 0,7-3 129 0 0,-5 1-67 0 0,-2-1 28 0 0,1-1 103 0 0,-5 4-280 0 0,0 1-26 0 0,0-1-1 0 0,0 0 0 0 0,-1 0 1 0 0,0 0-1 0 0,1-2-114 0 0,1-4 222 0 0,-1 1-40 0 0,6-3 45 0 0,1-2 38 0 0,-10 13-236 0 0,0-1 0 0 0,-1 1 0 0 0,1 0 0 0 0,-1-1-1 0 0,1 1 1 0 0,-1-1 0 0 0,0 1 0 0 0,0-1 0 0 0,1 1-1 0 0,-1-1 1 0 0,0 0-29 0 0,1-9 126 0 0,6-1-13 0 0,-6 10-100 0 0,0 1 0 0 0,-1-1 1 0 0,1 0-1 0 0,0 1 0 0 0,0-1 0 0 0,-1 0 0 0 0,1 1 0 0 0,-1-1 0 0 0,1 0 0 0 0,-1 0 0 0 0,0 1 0 0 0,0-1 0 0 0,0 0-13 0 0,-2-23 146 0 0,-7-5-57 0 0,7 24-76 0 0,0-12 50 0 0,2 17-57 0 0,0-1-1 0 0,0 1 1 0 0,0 0-1 0 0,0-1 1 0 0,-1 1-1 0 0,1-1 0 0 0,0 1 1 0 0,-1 0-1 0 0,1-1 1 0 0,-1 0-6 0 0,-10-16 10 0 0,8 5-9 0 0,3 11 0 0 0,0-1-1 0 0,-1 1 1 0 0,0 0 0 0 0,1-1-1 0 0,-1 1 1 0 0,0 0 0 0 0,0 0 0 0 0,0 0-1 0 0,0 0 1 0 0,-1 0 0 0 0,1 0 0 0 0,-1 0-1 0 0,1 0 1 0 0,-1 0-1 0 0,-1-2 7 0 0,0 1 0 0 0,1-1-1 0 0,-1 0 1 0 0,1 0 0 0 0,0 0 0 0 0,0-1-1 0 0,0 1 1 0 0,0-2-7 0 0,-8-16-1 0 0,5 15 4 0 0,1 2-6 0 0,-19-18 57 0 0,-9-8-58 0 0,17 18-75 0 0,1 8-37 0 0,13 3 36 0 0,0 1 38 0 0,0-1 32 0 0,0 0 45 0 0,0-1 26 0 0,0 2-80 0 0,0 0-37 0 0,-1 0-82 0 0,-1 1-95 0 0,-1-1-114 0 0,2 1 124 0 0,-1 0-37 0 0,1 0 127 0 0,1 0 16 0 0,-1 0-13 0 0,1 0-39 0 0,0 0-9 0 0,0 0-40 0 0,0 0-46 0 0,0 0-51 0 0,0 0-55 0 0,1 0-51 0 0,-1 0-46 0 0,1 0-39 0 0,0 0-147 0 0,-1 0-39 0 0,1 0-176 0 0,0 0-477 0 0</inkml:trace>
  <inkml:trace contextRef="#ctx0" brushRef="#br0" timeOffset="1163.52">1168 694 6392 0 0,'0'0'141'0'0,"0"0"23"0"0,0 3 12 0 0,2 5-66 0 0,2-5-48 0 0,3 2-51 0 0,-6-4-11 0 0,-1-1 0 0 0,1 1 0 0 0,-1 0 0 0 0,0 0 0 0 0,0 0 0 0 0,1-1 0 0 0,-1 1 0 0 0,0 0 0 0 0,0 0 0 0 0,0 0 0 0 0,0 0 0 0 0,0 0 0 0 0,0-1 0 0 0,0 2 0 0 0,1 5 13 0 0,1 0 47 0 0,0-1 46 0 0,2-1 45 0 0,-2 0 21 0 0,1-1 36 0 0,-2 1 34 0 0,0 1 34 0 0,1-1 392 0 0,-1-4-578 0 0,2 2 77 0 0,2 4 108 0 0,-3-4-131 0 0,-1 1 25 0 0,0 0 62 0 0,-1 0 77 0 0,1 2 92 0 0,0 2-37 0 0,5 3 52 0 0,0 3 4 0 0,-4-3-83 0 0,-2-10-311 0 0,0 0 0 0 0,0-1 0 0 0,0 1 0 0 0,0 0 0 0 0,0-1-1 0 0,0 1 1 0 0,1 0 0 0 0,-1-1 0 0 0,0 1 0 0 0,0 0 0 0 0,0-1 0 0 0,1 1 0 0 0,-1 0 0 0 0,0-1 0 0 0,1 1 0 0 0,-1-1 0 0 0,0 1-1 0 0,1-1 1 0 0,-1 1 0 0 0,1-1 0 0 0,-1 1 0 0 0,1-1 0 0 0,-1 1 0 0 0,1-1 0 0 0,-1 1 0 0 0,1-1-25 0 0,0 0 24 0 0,-1 1-1 0 0,1-1 1 0 0,-1 1 0 0 0,1-1 0 0 0,-1 0 0 0 0,1 1 0 0 0,-1-1 0 0 0,1 1-1 0 0,-1 0 1 0 0,1-1 0 0 0,-1 1 0 0 0,0-1 0 0 0,1 1 0 0 0,-1 0 0 0 0,0-1-1 0 0,0 1 1 0 0,1-1 0 0 0,-1 1 0 0 0,0 0 0 0 0,0-1 0 0 0,0 1 0 0 0,0 0-1 0 0,0 0 1 0 0,0-1 0 0 0,0 1 0 0 0,0 0-24 0 0,0 28 669 0 0,3-24-355 0 0,7 9 18 0 0,-7-2-40 0 0,-3-9 20 0 0,0-3 0 0 0,0 0-4 0 0,0 0-16 0 0,0 0-5 0 0,0 0 1 0 0,0 0 7 0 0,0 0 28 0 0,0 0 11 0 0,0 0 2 0 0,-3 0 0 0 0,-7 0 0 0 0,10 0-330 0 0,0 0 0 0 0,-1 0 0 0 0,1 0 0 0 0,0 0 0 0 0,0 0 0 0 0,0 0 0 0 0,0 0 0 0 0,0 0-1 0 0,0 0 1 0 0,0 0 0 0 0,0 0 0 0 0,0 0 0 0 0,0 0 0 0 0,-1 0 0 0 0,1 0 0 0 0,0 0 0 0 0,0 0 0 0 0,0 0-1 0 0,0 0 1 0 0,0 0 0 0 0,0 0 0 0 0,0 0 0 0 0,0 0 0 0 0,0 0 0 0 0,0 0 0 0 0,0 0 0 0 0,-1 0-1 0 0,1 0 1 0 0,0 0 0 0 0,0-1 0 0 0,0 1 0 0 0,0 0 0 0 0,0 0 0 0 0,0 0 0 0 0,0 0 0 0 0,0 0 0 0 0,0 0-1 0 0,0 0 1 0 0,0 0 0 0 0,0 0 0 0 0,0 0 0 0 0,0 0 0 0 0,0-1 0 0 0,0 1 0 0 0,0 0 0 0 0,0 0-1 0 0,0 0 1 0 0,0 0 0 0 0,0 0 0 0 0,0 0 0 0 0,0 0 0 0 0,0 0 0 0 0,0 0 0 0 0,0 0 0 0 0,0-1 0 0 0,0 1-1 0 0,0 0-5 0 0,0 0 20 0 0,0-1-1 0 0,0 0 1 0 0,0 1-1 0 0,0-1 1 0 0,0 1-1 0 0,0-1 1 0 0,-1 1-1 0 0,1-1 1 0 0,0 1-1 0 0,0-1 1 0 0,0 0-1 0 0,-1 1 1 0 0,1-1-1 0 0,0 1 0 0 0,-1 0 1 0 0,1-1-1 0 0,0 1 1 0 0,-1-1-1 0 0,1 1 1 0 0,-1-1-1 0 0,1 1 1 0 0,-1 0-1 0 0,1-1 1 0 0,-1 1-20 0 0,-5-6 178 0 0,4 2-142 0 0,1-3-46 0 0,1 6 10 0 0,0 0 0 0 0,0 0 0 0 0,0 0 0 0 0,0 0 0 0 0,0-1 0 0 0,0 1 0 0 0,0 0 0 0 0,-1 0 0 0 0,1 0 0 0 0,0 0 0 0 0,-1 0 0 0 0,1 0 0 0 0,-1 0 0 0 0,1 0 0 0 0,-1 0 0 0 0,0 0 0 0 0,0-1 0 0 0,-5-10 0 0 0,5 7 0 0 0,0 1 0 0 0,0-1 0 0 0,1 0 0 0 0,-1 0 0 0 0,2-2 0 0 0,-2 0 0 0 0,1 5 6 0 0,0 0-1 0 0,0 0 0 0 0,0-1 1 0 0,0 1-1 0 0,0 0 0 0 0,1 0 1 0 0,-1 0-1 0 0,0 0 0 0 0,1 0 1 0 0,0-1-6 0 0,4-5 9 0 0,-4 6-10 0 0,0 1 0 0 0,0-1 0 0 0,0 1 0 0 0,-1 0 0 0 0,1-1 1 0 0,0 0-1 0 0,-1 1 0 0 0,1-1 0 0 0,-1 1 0 0 0,1-1 1 0 0,-1 0-1 0 0,0 1 0 0 0,0-1 0 0 0,0 0 1 0 0,0 0-5 0 0,0 1 1 0 0,1-1-1 0 0,-1 0 0 0 0,0 1 0 0 0,1-1 1 0 0,-1 1-1 0 0,1-1 0 0 0,-1 0 1 0 0,1 1-1 0 0,0-1 0 0 0,0 1 0 0 0,-1 0 1 0 0,1-1-1 0 0,1 1 5 0 0,2-7-1 0 0,1-3 1 0 0,-4 9 0 0 0,0 0 0 0 0,0-1 0 0 0,0 1 0 0 0,1 0 0 0 0,-1 0 0 0 0,1 0 0 0 0,-1 0 0 0 0,1 0 0 0 0,0 0 0 0 0,-1 1 0 0 0,1-1 0 0 0,-1 1 0 0 0,0-1 0 0 0,1 0 0 0 0,-1 1 0 0 0,0-1 0 0 0,0 0 0 0 0,0 0 0 0 0,1-1 0 0 0,0-2 0 0 0,1 0 0 0 0,0 0 0 0 0,0 0 0 0 0,0 1 0 0 0,0 0 0 0 0,1-1 0 0 0,0 1 0 0 0,0 1 0 0 0,1-2 0 0 0,3-3 0 0 0,-5 5 0 0 0,0-1 0 0 0,0 1 0 0 0,0 0 0 0 0,1 0 0 0 0,0 1 0 0 0,0-1 0 0 0,19-9-50 0 0,-15 8 8 0 0,8 2-20 0 0,-15 2 62 0 0,0 0 0 0 0,-1 0 0 0 0,1 0 0 0 0,0 0 1 0 0,0 0-1 0 0,0 0 0 0 0,0 0 0 0 0,-1-1 0 0 0,1 1 0 0 0,0 0 1 0 0,0 0-1 0 0,0-1 0 0 0,-1 1 0 0 0,1 0 0 0 0,0-1 0 0 0,4-6 47 0 0,-5 7-44 0 0,0-1 1 0 0,0 1-1 0 0,1 0 1 0 0,-1-1-1 0 0,0 1 1 0 0,0-1-1 0 0,1 1 1 0 0,-1 0-1 0 0,0-1 1 0 0,1 1-1 0 0,-1 0 1 0 0,1-1-1 0 0,-1 1 1 0 0,0 0 0 0 0,1 0-1 0 0,-1-1 1 0 0,1 1-1 0 0,-1 0 1 0 0,1 0-1 0 0,-1 0 1 0 0,1 0-1 0 0,-1-1 1 0 0,1 1-1 0 0,-1 0 1 0 0,1 0-1 0 0,-1 0 1 0 0,1 0-1 0 0,-1 0 1 0 0,1 0-1 0 0,-1 0 1 0 0,1 1-1 0 0,0-1-3 0 0,9 0 66 0 0,6 1-97 0 0,-14-1 14 0 0,0 0 0 0 0,1 0 0 0 0,-1-1 0 0 0,0 1 0 0 0,0 0 0 0 0,0-1 0 0 0,0 0 0 0 0,2 0 17 0 0,4-4-36 0 0,4-1 4 0 0,-3 4 48 0 0,-7 2 85 0 0,1 0-1 0 0,4 0-55 0 0,-3 0-43 0 0,-2 0-37 0 0,-2 0-65 0 0,0 0-115 0 0,3 3-10 0 0,3 3 56 0 0,-2-2-35 0 0,-2-2-121 0 0,-1-1 18 0 0,-1-1-33 0 0,0 0-888 0 0,0 0-53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21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0 7920 0 0,'0'0'174'0'0,"0"0"29"0"0,0 0 13 0 0,0 0 39 0 0,-2 3 134 0 0,-9 8 54 0 0,10-10-190 0 0,0 1-67 0 0,0 0-57 0 0,0 0-45 0 0,1 1-28 0 0,1 1 6 0 0,0-3 0 0 0,-1-1 3 0 0,0 7 348 0 0,0 0-44 0 0,0-1-48 0 0,0 1-50 0 0,0-1-55 0 0,0-1-57 0 0,0 0-61 0 0,0 0-64 0 0,2 0 170 0 0,2 0-187 0 0,0 0 77 0 0,-2 2 76 0 0,1 13 304 0 0,-3-12-339 0 0,0-8-121 0 0,0 1 1 0 0,0 0 0 0 0,0-1-1 0 0,0 1 1 0 0,0 0 0 0 0,1-1-1 0 0,-1 1 1 0 0,0 0 0 0 0,0-1 0 0 0,0 1-1 0 0,1 0 1 0 0,-1-1 0 0 0,0 1-1 0 0,0 0 1 0 0,1-1 0 0 0,-1 1-1 0 0,1-1 1 0 0,-1 1 0 0 0,1-1 0 0 0,-1 1-1 0 0,0-1 1 0 0,1 1 0 0 0,0-1-1 0 0,-1 1 1 0 0,1-1 0 0 0,-1 0-15 0 0,1 1 12 0 0,0-1 1 0 0,-1 0 0 0 0,1 1-1 0 0,-1-1 1 0 0,1 1 0 0 0,-1-1-1 0 0,1 1 1 0 0,-1-1-1 0 0,0 1 1 0 0,1-1 0 0 0,-1 1-1 0 0,1 0 1 0 0,-1-1 0 0 0,0 1-1 0 0,0 0 1 0 0,1-1 0 0 0,-1 1-1 0 0,0 0 1 0 0,0-1-1 0 0,0 1 1 0 0,0 0 0 0 0,0-1-1 0 0,0 1 1 0 0,0 0 0 0 0,0-1-1 0 0,0 1-12 0 0,-1 15 207 0 0,1-11-147 0 0,-1-1 0 0 0,1 0-1 0 0,0 1 1 0 0,0-1 0 0 0,1 0-1 0 0,-1 1 1 0 0,1-1 0 0 0,0 0-1 0 0,1 4-59 0 0,8 5 162 0 0,-9-12-156 0 0,-1-1 0 0 0,0 0 0 0 0,0 0 0 0 0,1 1 0 0 0,-1-1 0 0 0,0 0 1 0 0,0 0-1 0 0,0 1 0 0 0,0-1 0 0 0,1 0 0 0 0,-1 0 0 0 0,0 1 1 0 0,0-1-1 0 0,0 0 0 0 0,0 1 0 0 0,0-1 0 0 0,0 0 0 0 0,0 1 0 0 0,0-1 1 0 0,0 0-1 0 0,0 1 0 0 0,0-1 0 0 0,0 0 0 0 0,0 1 0 0 0,0-1 1 0 0,0 0-7 0 0,0 4 32 0 0,1 1 0 0 0,0-1 0 0 0,0 0 0 0 0,0 0 0 0 0,0 0 0 0 0,1 0 0 0 0,-1 0 0 0 0,1 0 0 0 0,1 1-32 0 0,-2-3 17 0 0,-1 0 0 0 0,1 0 0 0 0,-1 0 0 0 0,1 0 0 0 0,-1-1 0 0 0,0 1 0 0 0,0 0 0 0 0,0 0 0 0 0,0 0 0 0 0,0 0 0 0 0,0 1-17 0 0,0-1 17 0 0,-1 0-1 0 0,1 0 0 0 0,0 0 1 0 0,0 0-1 0 0,0-1 1 0 0,1 1-1 0 0,-1 0 0 0 0,0 0 1 0 0,1 0-1 0 0,-1 0 1 0 0,1 1-17 0 0,4 5 56 0 0,-4-7-44 0 0,0 0 0 0 0,0 1 0 0 0,0-1 1 0 0,0 1-1 0 0,0-1 0 0 0,-1 1 0 0 0,1-1 1 0 0,-1 1-1 0 0,1 0 0 0 0,-1-1 0 0 0,0 1 1 0 0,0 0-1 0 0,1-1 0 0 0,-1 1 1 0 0,0 1-13 0 0,0 0 19 0 0,0 1 0 0 0,0-1 1 0 0,1 1-1 0 0,0-1 0 0 0,0 1 1 0 0,0 1-20 0 0,17 32 279 0 0,-11-24-179 0 0,-2 19 152 0 0,1-19-175 0 0,-5-10-60 0 0,0 0 0 0 0,0 0 0 0 0,0 1-1 0 0,0-1 1 0 0,0 1 0 0 0,-1-1 0 0 0,0 1-17 0 0,1 19 121 0 0,-1-12-54 0 0,0-7-47 0 0,-1 1-1 0 0,2-1 0 0 0,-1 1 1 0 0,0-1-1 0 0,1 1 0 0 0,1 1-19 0 0,3 10 52 0 0,-3-13-41 0 0,-1 0 1 0 0,0 1 0 0 0,0-1 0 0 0,0 1-1 0 0,0-1 1 0 0,-1 0 0 0 0,0 1-1 0 0,1 1-11 0 0,-1 40 88 0 0,0 16-17 0 0,0-54-64 0 0,-1-1 9 0 0,1 0 0 0 0,-1 0 0 0 0,0-1 0 0 0,-1 1-1 0 0,0 0 1 0 0,0 0-16 0 0,1-1 11 0 0,-1 0-1 0 0,1 0 0 0 0,0 0 0 0 0,0 0 0 0 0,0 5-10 0 0,2 17 95 0 0,-1-4-57 0 0,0-19-36 0 0,0 0 0 0 0,0 0-1 0 0,-1 0 1 0 0,1 0 0 0 0,-1 0 0 0 0,-1 1-2 0 0,-13 32 0 0 0,10-27 1 0 0,-2 9 15 0 0,5-1 27 0 0,3-15-39 0 0,-1 0 0 0 0,-1 0-1 0 0,1 0 1 0 0,0-1 0 0 0,-1 1-1 0 0,1 0 1 0 0,-1 1-4 0 0,-10 6 53 0 0,6 11-26 0 0,-2-15 7 0 0,3-4-15 0 0,-1 11 8 0 0,-8 3 43 0 0,8-11-47 0 0,-13 13 160 0 0,12-12-137 0 0,0-2 62 0 0,-3-5-37 0 0,8 1-56 0 0,-24 0 331 0 0,2 0-104 0 0,21 0-224 0 0,2 0-11 0 0,-1 0-1 0 0,0 0 1 0 0,1 0-1 0 0,-1 0 1 0 0,0 0-1 0 0,1 0 1 0 0,-1-1-1 0 0,0 1 0 0 0,1 0 1 0 0,-1 0-1 0 0,0 0 1 0 0,1-1-1 0 0,-1 1 1 0 0,0 0-1 0 0,1-1 1 0 0,-1 1-1 0 0,1 0 1 0 0,-1-1-1 0 0,1 1 0 0 0,-1-1 1 0 0,1 1-1 0 0,-1-1 1 0 0,1 1-1 0 0,-1-1 1 0 0,1 1-1 0 0,0-1-6 0 0,-1 0 6 0 0,1 1 0 0 0,-1-1 1 0 0,1 1-1 0 0,0-1 0 0 0,-1 1 0 0 0,1-1 0 0 0,-1 1 0 0 0,1-1 1 0 0,-1 1-1 0 0,0-1 0 0 0,1 1 0 0 0,-1 0 0 0 0,1-1 0 0 0,-1 1 1 0 0,0 0-1 0 0,1 0 0 0 0,-1-1 0 0 0,0 1 0 0 0,1 0 0 0 0,-1 0 1 0 0,0 0-1 0 0,1 0 0 0 0,-1 0 0 0 0,0 0 0 0 0,1 0 0 0 0,-1 0-6 0 0,0 0 3 0 0,1 0 0 0 0,0 0 0 0 0,-1 0 0 0 0,1 1 0 0 0,0-1 0 0 0,-1 0 0 0 0,1 0 0 0 0,-1 0 0 0 0,1 0 0 0 0,0 0 0 0 0,-1 0 0 0 0,1 0 0 0 0,-1 0 0 0 0,1 0 0 0 0,0 0 0 0 0,-1-1 0 0 0,1 1 0 0 0,0 0 0 0 0,-1 0 0 0 0,1 0 0 0 0,-1 0 0 0 0,1-1 0 0 0,0 1 0 0 0,0 0 0 0 0,-1 0 1 0 0,1-1-1 0 0,0 1 0 0 0,-1 0 0 0 0,1 0 0 0 0,0-1 0 0 0,0 1-3 0 0,-7-7 84 0 0,-7-1 33 0 0,1-3-116 0 0,9 6-68 0 0,4-1 47 0 0,-1 1-1 0 0,-6 1-61 0 0,7 4 76 0 0,-1-1-1 0 0,1 1 1 0 0,0 0-1 0 0,-1 0 1 0 0,1-1-1 0 0,-1 1 1 0 0,1 0-1 0 0,0-1 1 0 0,-1 1-1 0 0,1 0 1 0 0,0-1-1 0 0,-1 1 1 0 0,1-1-1 0 0,0 1 1 0 0,0 0-1 0 0,-1-1 1 0 0,1 1-1 0 0,0-1 1 0 0,0 1-1 0 0,0-1 0 0 0,0 1 1 0 0,-1-1-1 0 0,1 1 1 0 0,0-1-1 0 0,0 1 1 0 0,0-1-1 0 0,0 1 1 0 0,0-1-1 0 0,0 1 1 0 0,0-1-1 0 0,0 1 1 0 0,1-1 6 0 0,-1 0-9 0 0,0 0 0 0 0,0 1 0 0 0,0-1 1 0 0,0 0-1 0 0,0 1 0 0 0,0-1 0 0 0,-1 0 0 0 0,1 1 1 0 0,0-1-1 0 0,0 0 0 0 0,0 1 0 0 0,-1-1 0 0 0,1 1 1 0 0,0-1-1 0 0,-1 0 0 0 0,1 1 0 0 0,0-1 1 0 0,-1 1-1 0 0,1-1 0 0 0,-1 1 0 0 0,1-1 0 0 0,-1 1 1 0 0,1-1-1 0 0,-1 1 0 0 0,1-1 0 0 0,-1 1 9 0 0,-5-5-205 0 0,5 1 51 0 0,0-3-48 0 0,1 4-28 0 0,0-1 58 0 0,0 1 50 0 0,0 0 41 0 0,0-2 12 0 0,0-5 55 0 0,0 7-41 0 0,0 0-64 0 0,0 1 9 0 0,0 0-36 0 0,0 0-40 0 0,0 0-45 0 0,0 0-71 0 0,0 0-64 0 0,0 0-69 0 0,0-1-75 0 0,0 0-81 0 0,0 1-87 0 0,0-2-92 0 0,0 1-98 0 0,0-3-1275 0 0,0-4-1206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22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9504 0 0,'0'0'216'0'0,"0"0"32"0"0,0 0 9 0 0,0 0-87 0 0,0 0-19 0 0,0 0 51 0 0,0 0 166 0 0,0 0 310 0 0,0 0 24 0 0,0 0-290 0 0,0 0-168 0 0,0 0-41 0 0,0 0 50 0 0,0 0 120 0 0,0 0-18 0 0,0 0-29 0 0,0 0-106 0 0,0 0-48 0 0,0 0-10 0 0,0 0-16 0 0,0 0-55 0 0,0 0-19 0 0,0 0 13 0 0,0 0-15 0 0,0 0-1 0 0,0 3 6 0 0,0 7-71 0 0,0-7-70 0 0,0 0-26 0 0,0 0 90 0 0,1 0-76 0 0,1 2-174 0 0,2 3-281 0 0,-2-6 337 0 0,0 1 62 0 0,0-1 96 0 0,1 1-599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23.0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8448 0 0,'0'0'248'0'0,"0"0"-6"0"0,0 0-148 0 0,0 0 10 0 0,0 0 78 0 0,0 0 198 0 0,0 0 358 0 0,0 0 35 0 0,0 0-16 0 0,0 0-105 0 0,0 0-48 0 0,0 0-10 0 0,0 0-36 0 0,0 0-139 0 0,0 0-60 0 0,0 0-9 0 0,0 0-40 0 0,0 0-232 0 0,0 0 0 0 0,0 0 8 0 0,0 0-12 0 0,0 0-45 0 0,0 0-49 0 0,0 0-53 0 0,0 3-109 0 0,0-2 212 0 0,0 0-40 0 0,0 0-39 0 0,0 1-37 0 0,0-1-34 0 0,0 1-34 0 0,0 1-245 0 0,0-1 105 0 0,0 0-35 0 0,0 2-427 0 0,0-1 118 0 0,0-1-50 0 0,0 3-792 0 0,0 1-353 0 0,0 4-1035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23.3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7632 0 0,'0'2'166'0'0,"0"1"-95"0"0,0-2-90 0 0,0 3 92 0 0,0-1 8 0 0,0 1 38 0 0,0 2 46 0 0,0 2 53 0 0,0-2 7 0 0,0 1 205 0 0,0-4 379 0 0,0-3 30 0 0,0 0-344 0 0,0 0-201 0 0,0 0-48 0 0,0 0 58 0 0,0 0 137 0 0,0 0-22 0 0,0 0-26 0 0,0 3-96 0 0,0 0-264 0 0,1-1 58 0 0,2 7 365 0 0,-1-6-315 0 0,-1-1-108 0 0,0-1-51 0 0,1 1-74 0 0,-1-1-89 0 0,0 1-103 0 0,0-1-117 0 0,0 0 79 0 0,0-1-51 0 0,-1 1-45 0 0,1-1-40 0 0,-1 0-136 0 0,0 1-39 0 0,0-1-166 0 0,0 0-440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22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7976 0 0,'3'0'174'0'0,"5"0"-94"0"0,19 0 449 0 0,-15 0-452 0 0,4 0-44 0 0,24 0 871 0 0,1 0-34 0 0,-1 0-43 0 0,1 0-53 0 0,0 0-62 0 0,0 0-72 0 0,1 0-81 0 0,1 0-90 0 0,-42 0-461 0 0,1 0 0 0 0,0 0 1 0 0,-1-1-1 0 0,1 1 1 0 0,0 0-1 0 0,-1-1 1 0 0,1 1-1 0 0,-1-1 1 0 0,1 0-1 0 0,-1 1 0 0 0,1-1 1 0 0,-1 0-1 0 0,1 0 1 0 0,-1 0-1 0 0,0 0 1 0 0,1 0-1 0 0,-1 0 1 0 0,0-1-9 0 0,6-3 45 0 0,-5 7 17 0 0,-2-2-60 0 0,0 0 0 0 0,0 0 1 0 0,0 0-1 0 0,0 0 0 0 0,0 1 0 0 0,0-1 0 0 0,0 0 0 0 0,1 0 0 0 0,-1 0 0 0 0,0 0 0 0 0,0 0 0 0 0,0 0 0 0 0,0 0 0 0 0,0 1 0 0 0,0-1 0 0 0,0 0 0 0 0,0 0 0 0 0,1 0 0 0 0,-1 0 0 0 0,0 0 1 0 0,0 0-1 0 0,0 0 0 0 0,0 0 0 0 0,0 0 0 0 0,0 0 0 0 0,1 0 0 0 0,-1 0 0 0 0,0 0 0 0 0,0 0 0 0 0,0 0 0 0 0,0 0 0 0 0,0 0 0 0 0,1 0 0 0 0,-1 0 0 0 0,0 0 0 0 0,0 0 0 0 0,0 0 1 0 0,0 0-1 0 0,0 0 0 0 0,0 0 0 0 0,1 0 0 0 0,-1 0 0 0 0,0 0 0 0 0,0 0-2 0 0,21-18 42 0 0,-8 3-42 0 0,-11 11 4 0 0,-1-2 21 0 0,-2-16-1 0 0,2 16-33 0 0,-3-14-11 0 0,-3 15-63 0 0,-4 4-102 0 0,6-1-11 0 0,-7-9 4 0 0,7 8 65 0 0,2 1 44 0 0,0-1 29 0 0,1 0 29 0 0,1 1 12 0 0,-3 0-27 0 0,-8-4-98 0 0,5-1 43 0 0,5 7 89 0 0,0 0 0 0 0,-1-1 0 0 0,1 1 0 0 0,0 0 1 0 0,0-1-1 0 0,0 1 0 0 0,-1 0 0 0 0,1-1 0 0 0,0 1 0 0 0,-1 0 1 0 0,1-1-1 0 0,0 1 0 0 0,-1 0 0 0 0,1 0 0 0 0,0-1 0 0 0,-1 1 0 0 0,1 0 1 0 0,0 0-1 0 0,-1 0 0 0 0,1-1 0 0 0,-1 1 0 0 0,1 0 0 0 0,0 0 1 0 0,-1 0-1 0 0,1 0 0 0 0,-1 0 0 0 0,1 0 0 0 0,-1 0 0 0 0,1 0 0 0 0,0 0 1 0 0,-1 0 5 0 0,-4-2-156 0 0,-6-9-4 0 0,8 9 42 0 0,1 0 44 0 0,-1 1 27 0 0,-1 1 25 0 0,-2 0-27 0 0,-7-11-55 0 0,7 7 6 0 0,-1 4 62 0 0,1-1 8 0 0,-18-12-85 0 0,11 6 82 0 0,3 1 20 0 0,-6 3-32 0 0,14 3 42 0 0,1 0 0 0 0,-1 0 0 0 0,0 1 0 0 0,0-1 0 0 0,0 1 0 0 0,1-1 0 0 0,-1 1 0 0 0,0-1 0 0 0,1 1 0 0 0,-1 0 0 0 0,1 0 0 0 0,-1 0 0 0 0,0 0 1 0 0,1 0-4 0 0,-1 0 0 0 0,1 0 0 0 0,-1 0 0 0 0,1-1 1 0 0,-1 1-1 0 0,0 0 0 0 0,1-1 0 0 0,-1 1 0 0 0,0-1 0 0 0,0 0 0 0 0,1 1 0 0 0,-1-1 0 0 0,0 0 4 0 0,1 0 0 0 0,0 0 0 0 0,0 0 0 0 0,1 0 0 0 0,-1 0 0 0 0,0 0 0 0 0,0 0 0 0 0,0 1 0 0 0,1-1 0 0 0,-1 0 0 0 0,0 1 0 0 0,1-1 0 0 0,-1 0 0 0 0,0 1 0 0 0,0-1 0 0 0,1 1 0 0 0,-1-1 0 0 0,1 1 0 0 0,-1-1 0 0 0,0 1 0 0 0,1-1 0 0 0,-1 1 0 0 0,1 0-1 0 0,0-1 1 0 0,-1 1 0 0 0,1 0 0 0 0,-1 0 0 0 0,1-1 0 0 0,0 1 0 0 0,-1 0 0 0 0,1 1 3 0 0,-1-1 0 0 0,1 0 0 0 0,-1 0 0 0 0,1 0 0 0 0,-1 0 0 0 0,0 0 0 0 0,0 0 0 0 0,0 0-1 0 0,0 0 1 0 0,1 0 0 0 0,-1 0 0 0 0,0 0 0 0 0,0-1 0 0 0,-1 1 0 0 0,1 0-3 0 0,-10 3 15 0 0,10-3-12 0 0,0-1 0 0 0,0 0 0 0 0,0 1 0 0 0,0-1 0 0 0,0 1 0 0 0,0-1 0 0 0,0 1 0 0 0,0 0 1 0 0,0-1-1 0 0,0 1 0 0 0,0 0 0 0 0,0 0 0 0 0,0 0 0 0 0,0 0 0 0 0,1-1 0 0 0,-1 1 0 0 0,0 0 1 0 0,0 1-4 0 0,-1 3 4 0 0,2-4-1 0 0,-1-1 0 0 0,1 1 1 0 0,0 0-1 0 0,0-1 0 0 0,-1 1 0 0 0,1-1 0 0 0,0 1 0 0 0,-1 0 0 0 0,1-1 0 0 0,-1 1 0 0 0,1-1 1 0 0,-1 1-1 0 0,1-1 0 0 0,-1 1 0 0 0,1-1 0 0 0,-1 0 0 0 0,0 1 0 0 0,1-1 0 0 0,-1 0 1 0 0,1 1-1 0 0,-1-1 0 0 0,0 0-3 0 0,-4 3 19 0 0,3-2-14 0 0,1 0 1 0 0,-1 0-1 0 0,1 1 1 0 0,0-1-1 0 0,-1 1 1 0 0,1-1 0 0 0,0 1-1 0 0,0-1 1 0 0,0 1-1 0 0,0 0 1 0 0,0 0-1 0 0,0 0 1 0 0,0 0-6 0 0,-9 27 93 0 0,8-23-82 0 0,-9 21 56 0 0,0-6 70 0 0,1-3 25 0 0,10-16-141 0 0,-1 0 0 0 0,0 1 1 0 0,0-1-1 0 0,1 0 0 0 0,-1 0 0 0 0,1 1 0 0 0,0-1 0 0 0,0 0 0 0 0,0 1 0 0 0,0-1 0 0 0,0 0 0 0 0,0 1 0 0 0,0-1 1 0 0,1 0-1 0 0,-1 0 0 0 0,1 1 0 0 0,0 0-21 0 0,2 4 70 0 0,0 1 0 0 0,1-1 0 0 0,0 1 0 0 0,1 0-70 0 0,4 7 116 0 0,-4-5-56 0 0,-5-8-49 0 0,1 1 0 0 0,1-1 0 0 0,-1 0 0 0 0,0 0 0 0 0,1 0 0 0 0,-1 1 0 0 0,1-2 0 0 0,-1 1 0 0 0,1 0-11 0 0,9 11 57 0 0,-8-10-47 0 0,0 1 0 0 0,0-1 1 0 0,0 0-1 0 0,1 0 0 0 0,-1 0 0 0 0,1 0 1 0 0,0 0-1 0 0,-1-1 0 0 0,1 1 1 0 0,1-1-11 0 0,8 1 31 0 0,-11-2-26 0 0,1-1-1 0 0,-1 1 1 0 0,0-1 0 0 0,1 1-1 0 0,-1 0 1 0 0,0 0-1 0 0,0 0 1 0 0,0 0 0 0 0,0 0-1 0 0,0 0 1 0 0,0 1-1 0 0,0-1 1 0 0,0 1 0 0 0,0-1-5 0 0,0 1 5 0 0,-1 0 1 0 0,1-1 0 0 0,0 0 0 0 0,0 1 0 0 0,0-1-1 0 0,0 0 1 0 0,0 0 0 0 0,1 0 0 0 0,-1 0 0 0 0,0 0-1 0 0,0-1 1 0 0,1 1 0 0 0,-1-1 0 0 0,1 1-6 0 0,10 2 12 0 0,-5 0 7 0 0,-7-3-16 0 0,0 1-1 0 0,0-1 0 0 0,0 0 0 0 0,-1 1 1 0 0,1-1-1 0 0,0 0 0 0 0,0 0 0 0 0,0 0 0 0 0,0 1 1 0 0,0-1-1 0 0,0 0 0 0 0,0 0 0 0 0,0 0 1 0 0,0-1-1 0 0,0 1 0 0 0,0 0 0 0 0,0 0 0 0 0,0 0 1 0 0,-1-1-1 0 0,1 1 0 0 0,0-1 0 0 0,0 1 1 0 0,0 0-1 0 0,0-1 0 0 0,-1 1 0 0 0,1-1 1 0 0,0 0-3 0 0,0 1 0 0 0,2-1 5 0 0,-1 0 1 0 0,1 0-1 0 0,0 1 1 0 0,0-1-1 0 0,0 1 1 0 0,0 0-1 0 0,0 0 1 0 0,0 0-1 0 0,0 0 1 0 0,0 0-1 0 0,1 1-5 0 0,4-1 7 0 0,-4 0-8 0 0,-1 0 1 0 0,0 0 0 0 0,0-1 0 0 0,1 1 0 0 0,-1-1 0 0 0,0 0 0 0 0,0 0 0 0 0,0 0 0 0 0,0 0 0 0 0,2-1 0 0 0,6-3 11 0 0,1 0 4 0 0,-3 1-71 0 0,-2 1-38 0 0,2-1-35 0 0,-4 3 6 0 0,2-1 50 0 0,0 1 33 0 0,-2-1-20 0 0,-1 1-31 0 0,-1-1-56 0 0,1 1-28 0 0,-1-2-57 0 0,0 1-66 0 0,0-1-75 0 0,-1 1 55 0 0,-1 1-47 0 0,1-1-40 0 0,0 1-36 0 0,-1-1-128 0 0,1 0-35 0 0,4-4-1332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23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8984 0 0,'0'0'200'0'0,"0"0"33"0"0,0 0 15 0 0,3-2-36 0 0,8-9-105 0 0,-9 9 158 0 0,1 0-100 0 0,1 2-52 0 0,1 1-39 0 0,-4-1-16 0 0,-1 0-4 0 0,4 0 252 0 0,1 1-66 0 0,0-1-17 0 0,1 0-65 0 0,-5 0-138 0 0,-1 0-1 0 0,1 0 1 0 0,0 0 0 0 0,0 0-1 0 0,0 0 1 0 0,-1 0-1 0 0,1-1 1 0 0,0 1 0 0 0,0 0-1 0 0,-1 0 1 0 0,1-1-1 0 0,0 1 1 0 0,0 0 0 0 0,-1-1-1 0 0,1 1-19 0 0,3-7 111 0 0,-4 7-104 0 0,1-1-1 0 0,-1 1 1 0 0,0-1-1 0 0,0 1 1 0 0,1 0 0 0 0,-1-1-1 0 0,0 1 1 0 0,1-1-1 0 0,-1 1 1 0 0,0 0-1 0 0,1-1 1 0 0,-1 1 0 0 0,1 0-1 0 0,-1 0 1 0 0,1-1-1 0 0,-1 1 1 0 0,0 0 0 0 0,1 0-1 0 0,-1 0 1 0 0,1-1-1 0 0,-1 1 1 0 0,1 0-1 0 0,-1 0 1 0 0,1 0 0 0 0,-1 0-1 0 0,1 0 1 0 0,-1 0-1 0 0,1 0 1 0 0,-1 0-1 0 0,1 0 1 0 0,-1 0 0 0 0,1 1-7 0 0,7-1 48 0 0,6 0-11 0 0,12 0 46 0 0,5 0-67 0 0,-15 0-35 0 0,-3 0-62 0 0,-10 0-69 0 0,-1 0-18 0 0,11 0-6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23.8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7568 0 0,'0'0'166'0'0,"0"0"29"0"0,0 0 14 0 0,0 0 50 0 0,0 0-109 0 0,0 0 117 0 0,0 0 217 0 0,0 0 18 0 0,0 0-21 0 0,0 0-94 0 0,0 0-41 0 0,3 0-8 0 0,-1 0-285 0 0,2 0 40 0 0,4 1 121 0 0,12-2 372 0 0,-14 0-442 0 0,-2 0-42 0 0,4-4 30 0 0,2-1 11 0 0,4 3-48 0 0,-8 4-61 0 0,11-2 44 0 0,-9-1-56 0 0,0-3-22 0 0,-6 4 0 0 0,-1 0 0 0 0,1 0 0 0 0,-1 0 0 0 0,1 1 0 0 0,-1-1 0 0 0,1 0 0 0 0,-1 1 0 0 0,1-1 0 0 0,-1 1 0 0 0,1-1 0 0 0,0 1 0 0 0,-1 0 0 0 0,1 0 0 0 0,0 0 0 0 0,0 0-51 0 0,0 0-104 0 0,0 0-110 0 0,-1 0-115 0 0,1 0-120 0 0,0 0-125 0 0,-1 0 264 0 0,1 0-33 0 0,0 0-34 0 0,0 0-35 0 0,3 0-1118 0 0,3 0-896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24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7920 0 0,'0'0'174'0'0,"0"0"29"0"0,0 0 13 0 0,0 0 44 0 0,0 0-109 0 0,0 0 117 0 0,0 0 221 0 0,0 0 14 0 0,0 0-23 0 0,0 0-100 0 0,0 0-42 0 0,0 0-8 0 0,0 0-33 0 0,0 0-129 0 0,0 0-59 0 0,0 0-11 0 0,0 0-4 0 0,0 0-6 0 0,0 0-6 0 0,0 0-2 0 0,0 0 13 0 0,0 0 55 0 0,0 0 20 0 0,0 3 7 0 0,1 5-60 0 0,5 3 3 0 0,-5-9-100 0 0,0 0-1 0 0,0-1 0 0 0,0 1 0 0 0,0 0 0 0 0,-1 0 0 0 0,1 0 1 0 0,0 0-1 0 0,-1 0 0 0 0,1 0 0 0 0,-1-1 0 0 0,0 1 1 0 0,0 1-18 0 0,0 27 187 0 0,0 1-53 0 0,0 71 168 0 0,0-60-117 0 0,0-21-70 0 0,0 24 69 0 0,0-30-97 0 0,0-1 39 0 0,0-12-112 0 0,1 0 1 0 0,-1-1 0 0 0,0 1 0 0 0,1 0-1 0 0,-1 0 1 0 0,1-1 0 0 0,-1 1 0 0 0,1 0-1 0 0,0-1 1 0 0,-1 1 0 0 0,1 0 0 0 0,0-1-1 0 0,0 1-14 0 0,0-1 14 0 0,0 1-1 0 0,0-1 1 0 0,0 1 0 0 0,0 0-1 0 0,-1-1 1 0 0,1 1-1 0 0,0 0 1 0 0,-1-1-1 0 0,0 1 1 0 0,1 0-1 0 0,-1 0 1 0 0,0-1 0 0 0,0 1-14 0 0,0 43 338 0 0,3-40-212 0 0,-2-4-104 0 0,7 10 52 0 0,-6-5-2 0 0,0 0 39 0 0,-2 2 72 0 0,0 13 0 0 0,0-16-147 0 0,0-2 42 0 0,0-3 2 0 0,0 0 0 0 0,0 0 3 0 0,0 0 10 0 0,0 0 3 0 0,3 3 0 0 0,7 7-2 0 0,-7-7-12 0 0,-3-3-2 0 0,0 0 0 0 0,0 0-2 0 0,0 2-12 0 0,0 9-2 0 0,0-9 0 0 0,0-2 2 0 0,0 0 3 0 0,0 0-1 0 0,0 0 12 0 0,0 0 8 0 0,0 0-13 0 0,0 0 15 0 0,0 0 2 0 0,0 0-17 0 0,0 0-10 0 0,0 0-1 0 0,0 0 0 0 0,0 0 0 0 0,2 3 0 0 0,9 8-28 0 0,-8-9-118 0 0,-3-2-57 0 0,0 0 95 0 0,0 0-22 0 0,0 0-30 0 0,0 0-49 0 0,0 0-24 0 0,0 0-51 0 0,0 0-58 0 0,0 0-65 0 0,0 0-71 0 0,0 0-65 0 0,0 0-58 0 0,0 0-50 0 0,0 0-176 0 0,0 0-49 0 0,0 0-212 0 0,0 0-565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30.3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1 6880 0 0,'0'0'157'0'0,"0"0"23"0"0,0 0 11 0 0,0 0-9 0 0,0 0-38 0 0,0 0-14 0 0,0 0-2 0 0,0 0 6 0 0,0 0 29 0 0,0 0 12 0 0,0 0 1 0 0,-3 0 14 0 0,-7 0 64 0 0,7 0 30 0 0,3 0 4 0 0,0 0-11 0 0,0 0-42 0 0,-3 3-13 0 0,-7 7-4 0 0,7-7-8 0 0,3-3-22 0 0,0 0-10 0 0,0 0-2 0 0,0 0-7 0 0,0 0-28 0 0,0 0-11 0 0,0 0-2 0 0,0 0-10 0 0,0 0-38 0 0,-2 2-25 0 0,-9 12-28 0 0,9 1 37 0 0,2 79-30 0 0,0-30 33 0 0,4-32 42 0 0,-1-21-46 0 0,0 0 1 0 0,-1 1-1 0 0,0-1 1 0 0,-1 7-64 0 0,-1 20 169 0 0,-1 26 144 0 0,5-27-155 0 0,2-12-36 0 0,-4-19-73 0 0,-1 0 0 0 0,1 0 0 0 0,-1 0 0 0 0,0 1 1 0 0,-1 0-50 0 0,0 11 163 0 0,0 12 62 0 0,0-9-49 0 0,0-10-144 0 0,0 2 48 0 0,0 35 300 0 0,0-31-276 0 0,0-14-32 0 0,0-1-12 0 0,0 9-35 0 0,0-9 42 0 0,0-2 10 0 0,0 0-48 0 0,0 0-64 0 0,0 0-59 0 0,0 0-102 0 0,0 0-17 0 0,0 0 69 0 0,0 0 6 0 0,0 0-55 0 0,0 0-171 0 0,0 0-319 0 0,0 0-19 0 0</inkml:trace>
  <inkml:trace contextRef="#ctx0" brushRef="#br0" timeOffset="369.2">1 443 7688 0 0,'0'0'166'0'0,"0"0"29"0"0,0 0 14 0 0,2-3-25 0 0,9-7-74 0 0,-8 7 170 0 0,-1 2-98 0 0,1 0-57 0 0,1 1-48 0 0,0 0-10 0 0,-2-1 35 0 0,15-12 382 0 0,-2 1 12 0 0,1 8-69 0 0,-6 3-88 0 0,1-3-68 0 0,-1-2-55 0 0,-1 0-41 0 0,11-6 157 0 0,-10 9-131 0 0,-2 1-56 0 0,-1-1-25 0 0,2 1-2 0 0,0-1-4 0 0,-2 1-1 0 0,1 0 24 0 0,2-2 54 0 0,18-3 135 0 0,5-2-47 0 0,-28 8-236 0 0,0-1 1 0 0,0 0-1 0 0,-1 0 1 0 0,1-1-1 0 0,0 0-43 0 0,20-10 237 0 0,-3 11-80 0 0,-3 0-84 0 0,-1-5-61 0 0,-8 3-9 0 0,8-2 4 0 0,-14 5 0 0 0,0 0 1 0 0,0-1 0 0 0,0 1 0 0 0,-1-1-1 0 0,1 0 1 0 0,3-2-8 0 0,-1 0 2 0 0,1 1-1 0 0,0-1 1 0 0,0 1 0 0 0,0 1 0 0 0,0-1-1 0 0,0 1 1 0 0,2 0-2 0 0,13-4-1 0 0,46-15 13 0 0,-39 11 36 0 0,-27 9-47 0 0,21-5 2 0 0,-1-3-69 0 0,-19 8 50 0 0,-1 0 0 0 0,0 1 0 0 0,0-1 0 0 0,1 0 0 0 0,-1 1 0 0 0,1 0 0 0 0,-1 0 0 0 0,0-1 0 0 0,1 1 0 0 0,1 1 16 0 0,13-2-78 0 0,-1-5-31 0 0,-1 1-100 0 0,1 2-60 0 0,-9 3 85 0 0,5 0-90 0 0,-9 0 147 0 0,0 0-56 0 0,-1 0 5 0 0,1 0-48 0 0,-1 0-54 0 0,0 0-64 0 0,0 0 37 0 0,0 0-42 0 0,1 0-455 0 0,1 0-305 0 0,1 0-715 0 0</inkml:trace>
  <inkml:trace contextRef="#ctx0" brushRef="#br0" timeOffset="768.91">1026 222 6392 0 0,'0'0'141'0'0,"0"0"23"0"0,0 0 12 0 0,0 2-24 0 0,-2 7-106 0 0,-4-4 96 0 0,6-5-123 0 0,-1 0 0 0 0,1 1 0 0 0,-1-1 0 0 0,1 0 0 0 0,-1 1 0 0 0,1-1 0 0 0,-1 1 0 0 0,1-1 0 0 0,-1 1 0 0 0,1-1-1 0 0,0 1 1 0 0,-1 0 0 0 0,1-1 0 0 0,0 1 0 0 0,-1-1 0 0 0,1 1 0 0 0,0 0 0 0 0,0-1 0 0 0,0 1 0 0 0,0 0 0 0 0,-1-1 0 0 0,1 1 0 0 0,0 0-19 0 0,-2 4 311 0 0,-9 8-6 0 0,6 0-28 0 0,-6-7-11 0 0,6 7-2 0 0,2-9-207 0 0,-4 4 135 0 0,-4 4 74 0 0,6-5-173 0 0,-4 10 88 0 0,2-2-48 0 0,2 16 113 0 0,0-23-193 0 0,4-6-41 0 0,0-1 0 0 0,0 1 0 0 0,0-1 0 0 0,1 1 0 0 0,-1-1 0 0 0,0 1 0 0 0,1-1-1 0 0,-1 1 1 0 0,1-1 0 0 0,-1 1 0 0 0,1 0 0 0 0,0-1 0 0 0,0 1 0 0 0,0 0-12 0 0,-1 28 123 0 0,0 20 67 0 0,5-22-107 0 0,12 9 45 0 0,-14-33-124 0 0,4 15 58 0 0,3 1 51 0 0,-8-18-93 0 0,1 1 0 0 0,-1 0 0 0 0,1-1 0 0 0,-1 0 0 0 0,1 1 0 0 0,0-1 0 0 0,0 0 0 0 0,0 0 0 0 0,1 0 0 0 0,-1 0 1 0 0,0 0-1 0 0,1-1 0 0 0,0 1-20 0 0,7 3 86 0 0,-7-4-67 0 0,-1 0 0 0 0,0 0 0 0 0,0 0 0 0 0,0 1-1 0 0,1-1 1 0 0,-1 0 0 0 0,-1 1 0 0 0,1 0 0 0 0,0 0-19 0 0,4 2 84 0 0,0 1 1 0 0,0 0-1 0 0,0-1 1 0 0,3 1-85 0 0,-4-2 42 0 0,-1-1-38 0 0,6 3 99 0 0,-4-2-41 0 0,4 2-8 0 0,-4-2-9 0 0,3 0 103 0 0,-2-3-49 0 0,-6 0-85 0 0,1-1 1 0 0,-1 1-1 0 0,0-1 0 0 0,1 0 1 0 0,-1 1-1 0 0,0-1 1 0 0,1 0-1 0 0,-1 0 1 0 0,0 0-1 0 0,0 0 1 0 0,1 0-15 0 0,3-3 102 0 0,26-2 406 0 0,-27 4-454 0 0,0-1 41 0 0,7-7 304 0 0,-6 6-248 0 0,-1 0-38 0 0,-2 2-70 0 0,0 1-34 0 0,3-1 74 0 0,-4 2-63 0 0,-1-1 1 0 0,1 1 0 0 0,-1 0-1 0 0,1-1 1 0 0,0 1-1 0 0,-1 0 1 0 0,1-1 0 0 0,-1 1-1 0 0,1 0 1 0 0,-1-1-1 0 0,1 1 1 0 0,-1-1-1 0 0,1 1 1 0 0,-1-1 0 0 0,1 0-1 0 0,-1 1 1 0 0,0-1-1 0 0,1 1 1 0 0,-1-1-1 0 0,0 0 1 0 0,1 1 0 0 0,-1-1-21 0 0,2-4 78 0 0,0 1 4 0 0,7-13 157 0 0,-4 9-40 0 0,2 3-36 0 0,-7 5-153 0 0,1 0-1 0 0,-1 0 1 0 0,0 0 0 0 0,1-1-1 0 0,-1 1 1 0 0,1 0 0 0 0,-1-1-1 0 0,0 1 1 0 0,1 0 0 0 0,-1-1-1 0 0,0 1 1 0 0,1-1 0 0 0,-1 1-1 0 0,0 0 1 0 0,0-1 0 0 0,1 1-1 0 0,-1-1 1 0 0,0 1 0 0 0,0-1-1 0 0,0 1 1 0 0,0-1 0 0 0,1 1-1 0 0,-1-1 1 0 0,0 1 0 0 0,0-1-1 0 0,0 1 1 0 0,0-1 0 0 0,0 1-1 0 0,0-1 1 0 0,0 1 0 0 0,-1-1-1 0 0,1 0-9 0 0,1-10 98 0 0,-1-4-37 0 0,0 13-56 0 0,0 0 0 0 0,0 0-1 0 0,0 0 1 0 0,0-1 0 0 0,-1 1-1 0 0,1 0 1 0 0,-1 0 0 0 0,1 1 0 0 0,-1-2-5 0 0,-6-10 48 0 0,-18-37 48 0 0,-1 18-96 0 0,21 22 0 0 0,4 8 0 0 0,0-1 0 0 0,0 1 0 0 0,0 0 0 0 0,-1 0 0 0 0,1 0 0 0 0,-1 0 0 0 0,1 0 0 0 0,-1 0 0 0 0,0 0 0 0 0,-14-14-1 0 0,-31-31-25 0 0,40 39-29 0 0,4 5 20 0 0,0-1 1 0 0,-1 1 0 0 0,1 0-1 0 0,-1 0 1 0 0,1 1 0 0 0,-1-1 34 0 0,-1 0-68 0 0,-1 1 33 0 0,-1-1 12 0 0,2 0-55 0 0,0-1-73 0 0,-1-2-110 0 0,4 4 155 0 0,0 1 44 0 0,-4-4-22 0 0,2 3 8 0 0,2 1-7 0 0,0 0-38 0 0,0 1-62 0 0,0-1-66 0 0,0 1-77 0 0,-1 0-87 0 0,3 0 75 0 0,-1 0-48 0 0,0 0-44 0 0,1 0-38 0 0,0 0-136 0 0,0 0-37 0 0,0 0-1413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33.7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 6504 0 0,'0'0'141'0'0,"0"0"23"0"0,0 0 13 0 0,0 2-19 0 0,0 6-128 0 0,0 13 36 0 0,0-19-28 0 0,0-1 1 0 0,1 1-1 0 0,-1 0 1 0 0,0-1 0 0 0,1 1-1 0 0,-1-1 1 0 0,1 1-1 0 0,-1 0 1 0 0,1-1-1 0 0,0 1 1 0 0,-1-1 0 0 0,1 0-1 0 0,1 2-38 0 0,4 10 352 0 0,-4 1-52 0 0,-2 1-65 0 0,0 23 354 0 0,1-27-432 0 0,1-1-51 0 0,4 2 92 0 0,-1-2 0 0 0,-3 5 43 0 0,-1-7-126 0 0,0 0 1 0 0,0 0-1 0 0,1 0 0 0 0,0 0 1 0 0,3 7-116 0 0,-4-13 26 0 0,2 8 116 0 0,-2-2-34 0 0,-1-1-13 0 0,-1 3 6 0 0,-1 7 63 0 0,6 0 30 0 0,-1-7-115 0 0,4 9 57 0 0,-1-4 37 0 0,-1-6-82 0 0,-4-8-74 0 0,0 0 0 0 0,0 1 0 0 0,0-1-1 0 0,-1 1 1 0 0,1-1 0 0 0,0 1 0 0 0,-1-1 0 0 0,1 1-1 0 0,-1-1 1 0 0,1 1 0 0 0,-1 0 0 0 0,0-1 0 0 0,0 1-1 0 0,0 0-16 0 0,0-1 157 0 0,0-1-50 0 0,0 2-41 0 0,0-1-38 0 0,0 1-40 0 0,0 0-44 0 0,0 5-244 0 0,0-4 214 0 0,0-1 82 0 0,0 0 92 0 0,0-1-1 0 0,0-1 33 0 0,0 1 36 0 0,0-1 40 0 0,0 0 43 0 0,0-1 46 0 0,0 1 51 0 0,0-1 52 0 0,0 0 57 0 0,0-1 61 0 0,0 1 62 0 0,0-1 68 0 0,0 0-635 0 0,0 0 0 0 0,0 0 0 0 0,0 1 0 0 0,-1-1 0 0 0,1 0 0 0 0,-1 0 0 0 0,1 1 0 0 0,-1-1 0 0 0,0 0 0 0 0,0 1 0 0 0,0-1 0 0 0,0 1 0 0 0,0-1-1 0 0,0 1-1 0 0,0-1 1 0 0,0 1 0 0 0,1-1 0 0 0,-1 0 0 0 0,0 1 0 0 0,1-1 0 0 0,-1 0 0 0 0,1 1 0 0 0,-1-1 0 0 0,1 0 0 0 0,0 0 0 0 0,0 0 0 0 0,-1 0 0 0 0,1-7 10 0 0,0 0 1 0 0,-1 0 0 0 0,0-1-1 0 0,-1 1 1 0 0,0 0 0 0 0,-1 0-1 0 0,-1-3-10 0 0,2-5 38 0 0,10-3-23 0 0,-3 7-14 0 0,-4 6-1 0 0,0 0 0 0 0,0 0 0 0 0,-1-1 0 0 0,0 1 0 0 0,-1-3 0 0 0,1 4 0 0 0,-1 0 0 0 0,1 0 0 0 0,1 1 0 0 0,-1-1-1 0 0,1 0 1 0 0,1-5 0 0 0,9-10-14 0 0,-6 1-34 0 0,-4 15 35 0 0,0 1 0 0 0,0-1 0 0 0,0 0 1 0 0,1 1-1 0 0,0-1 0 0 0,0 1 1 0 0,1-2 12 0 0,9-15-55 0 0,-10 17 54 0 0,1 0-1 0 0,-1 0 0 0 0,1 0 1 0 0,0 0-1 0 0,0 0 1 0 0,1-1 1 0 0,3-2 0 0 0,-4 3 9 0 0,0 1-1 0 0,0 0 1 0 0,1 0 0 0 0,-1 0 0 0 0,1 0 0 0 0,0 0-9 0 0,9-2 11 0 0,-7-5-11 0 0,22-6 0 0 0,-27 15-2 0 0,0 1 1 0 0,0-1 0 0 0,0 1 0 0 0,0-1-1 0 0,0 1 1 0 0,0 0 0 0 0,0-1 0 0 0,0 1 0 0 0,0 0-1 0 0,0 0 1 0 0,0 0 0 0 0,0 0 0 0 0,1 0-1 0 0,-1 0 1 0 0,0 0 0 0 0,0 0 0 0 0,0 0 1 0 0,10 1-61 0 0,7-1-71 0 0,-2 0 122 0 0,-1 3 10 0 0,21 16 0 0 0,-35-18 0 0 0,0-1 0 0 0,-1 1 0 0 0,1-1 0 0 0,0 1 0 0 0,-1-1 0 0 0,1 1 0 0 0,-1 0 0 0 0,1-1 0 0 0,-1 1 0 0 0,1 0 0 0 0,-1-1 0 0 0,0 1 0 0 0,1 0 0 0 0,-1 0 0 0 0,0-1 0 0 0,1 1 0 0 0,-1 0 0 0 0,5 13 0 0 0,8 1 0 0 0,-11-13 0 0 0,-1-1 0 0 0,0 0 0 0 0,0 0 0 0 0,1 0 0 0 0,-1 0 0 0 0,0 1 0 0 0,0-1 0 0 0,0 0 0 0 0,-1 1 0 0 0,1-1 0 0 0,0 1 0 0 0,0-1 0 0 0,-1 1 0 0 0,1-1 0 0 0,-1 1 0 0 0,0-1 0 0 0,1 1 0 0 0,-1-1 0 0 0,0 1 0 0 0,0 0 0 0 0,0-1 0 0 0,0 1 0 0 0,0 0 0 0 0,1 3 0 0 0,-1 1 0 0 0,1 0 0 0 0,1-1 0 0 0,-1 1 0 0 0,1 0 0 0 0,0-1 0 0 0,0 0 0 0 0,0 1 0 0 0,1-1 0 0 0,0 0 0 0 0,-1-1 0 0 0,0 0 0 0 0,0 1 0 0 0,-1-1 0 0 0,1 0 0 0 0,-1 1 0 0 0,0-1 0 0 0,0 1 0 0 0,0-1 0 0 0,-1 1 0 0 0,0 0 0 0 0,0-1 0 0 0,0 1 0 0 0,0 0 0 0 0,0 90 0 0 0,0-93 0 0 0,0-1 0 0 0,0 1 0 0 0,1 0 0 0 0,-1 0 0 0 0,0-1 0 0 0,1 1 0 0 0,-1 0 0 0 0,1 0 0 0 0,0-1 0 0 0,0 1 0 0 0,0-1 0 0 0,0 1 0 0 0,0-1 0 0 0,0 1 0 0 0,0-1 0 0 0,0 1 0 0 0,-1 0 0 0 0,1-1 0 0 0,0 1 0 0 0,-1 0 0 0 0,1-1 0 0 0,-1 1 0 0 0,1 0 0 0 0,-1 0 0 0 0,0-1 0 0 0,0 1 0 0 0,1 0 0 0 0,-1 30 0 0 0,0-3-115 0 0,0-27 23 0 0,0 1 24 0 0,0-2-53 0 0,0-1 80 0 0,0 1 97 0 0,0 1 158 0 0,0-1-161 0 0,0 0-69 0 0,0 0-106 0 0,0 1-104 0 0,0-2 65 0 0,0 1-38 0 0,0 0-40 0 0,0-1-42 0 0,0 1-47 0 0,0 0-48 0 0,0-1 30 0 0,0 0-50 0 0,0 0-44 0 0,0 0-39 0 0,0 0-140 0 0,0 0-38 0 0,0 0-169 0 0,0 0-453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34.4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6296 0 0,'0'0'184'0'0,"0"0"-49"0"0,2 0-17 0 0,9 0 269 0 0,-1 0 45 0 0,2 0 61 0 0,-1 0 79 0 0,-3 0-140 0 0,0 0 48 0 0,0 0 51 0 0,0 0 57 0 0,3-1-152 0 0,-8-4-90 0 0,2-2-106 0 0,3 2 7 0 0,9-4 22 0 0,-13 7-183 0 0,-2 2-46 0 0,-1-1 0 0 0,1 1 0 0 0,0-1 0 0 0,0 1 0 0 0,0 0 0 0 0,0-1 0 0 0,0 1 0 0 0,0 0 0 0 0,-1 0 0 0 0,1 0 0 0 0,1 1-40 0 0,-1-1 42 0 0,0 0-1 0 0,0 0 0 0 0,0 0 1 0 0,0 0-1 0 0,0 0 1 0 0,0 0-1 0 0,0 0 0 0 0,0-1 1 0 0,-1 1-1 0 0,1-1 1 0 0,1 0-42 0 0,6-4 162 0 0,6-3 123 0 0,-1 0-53 0 0,-5 3-165 0 0,-7 4-55 0 0,-1 1 0 0 0,0-1 0 0 0,1 1 0 0 0,-1 0 0 0 0,1-1-1 0 0,-1 1 1 0 0,0 0 0 0 0,1 0 0 0 0,-1 0 0 0 0,1 0-12 0 0,17-2 103 0 0,-9-3-60 0 0,8-2 33 0 0,-2 5 29 0 0,-14 2-93 0 0,-1 0 0 0 0,1 0 1 0 0,0 0-1 0 0,-1 0 1 0 0,1-1-1 0 0,-1 1 0 0 0,1-1 1 0 0,-1 1-1 0 0,1-1 1 0 0,-1 0-1 0 0,1 1 0 0 0,-1-1 1 0 0,0 0-13 0 0,12-6 79 0 0,-8 6-59 0 0,-1 1 0 0 0,0-1-1 0 0,0 1 1 0 0,1 0 0 0 0,2 0-20 0 0,-7 0 1 0 0,63 0 19 0 0,-58 0-77 0 0,-2 0-116 0 0,1 0-123 0 0,-2 0 101 0 0,0 0-34 0 0,0 0-34 0 0,0 0-34 0 0,0 0-35 0 0,0 0-36 0 0,0 0-37 0 0,0 0-37 0 0,0 0-39 0 0,0 0-39 0 0,-2 0-1260 0 0,0 0-1014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34.9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9328 0 0,'0'0'208'0'0,"0"0"33"0"0,0 0 15 0 0,0 3 4 0 0,0 19 242 0 0,0 0-56 0 0,0 0-47 0 0,0 0-43 0 0,0 9 87 0 0,0 1-50 0 0,0 70 769 0 0,0-58-606 0 0,-2-33-402 0 0,-4 2 18 0 0,0-1 2 0 0,4-1-15 0 0,1 6 87 0 0,0 12 152 0 0,6-11-214 0 0,5-5-63 0 0,-7-11-7 0 0,-3 1 8 0 0,0 2-36 0 0,0 11 285 0 0,0-13-297 0 0,0-1-56 0 0,0-2-14 0 0,0 0-1 0 0,0 0 0 0 0,0 1 1 0 0,0-1-1 0 0,0 0 0 0 0,0 0 1 0 0,0 0-1 0 0,0 0 0 0 0,0 0 1 0 0,0 0-1 0 0,0 0 0 0 0,0 0 1 0 0,0 0-1 0 0,0 0 0 0 0,0 1 1 0 0,0-1-1 0 0,0 0 0 0 0,0 0 1 0 0,0 0-1 0 0,0 0 0 0 0,0 0 1 0 0,0 0-1 0 0,0 0 0 0 0,0 0 1 0 0,0 0-1 0 0,0 0 0 0 0,0 0 1 0 0,0 1-1 0 0,0-1 0 0 0,0 0 0 0 0,0 0 1 0 0,0 0-1 0 0,0 0 0 0 0,0 0 1 0 0,1 0-1 0 0,-1 0 0 0 0,0 0 1 0 0,0 0-1 0 0,0 0 0 0 0,0 0 1 0 0,0 0-1 0 0,0 0 0 0 0,0 0 1 0 0,0 0-1 0 0,0 0 0 0 0,0 0 1 0 0,1 0-1 0 0,-1 0 0 0 0,0 0 1 0 0,0 0-1 0 0,0 0 0 0 0,0 0 1 0 0,0 0-1 0 0,0 0 0 0 0,0 0 1 0 0,0 0-1 0 0,0 0-3 0 0,11 0 178 0 0,-8 0-2 0 0,-3 0 0 0 0,2 0-4 0 0,9 0-17 0 0,-9 0-10 0 0,1 0-1 0 0,4 0-60 0 0,18 0 231 0 0,-18 0-256 0 0,-1 0-50 0 0,9-3 4 0 0,-6-2-15 0 0,1 0-35 0 0,0 2-76 0 0,-4 0-71 0 0,4-7-9 0 0,-7 8-153 0 0,0 0 97 0 0,0 2 79 0 0,3 1-189 0 0,-5-1 162 0 0,-1 0 71 0 0,0 0 102 0 0,0 0 0 0 0,0 0 0 0 0,0 0-1 0 0,0 0 1 0 0,0 1 0 0 0,0-1 0 0 0,1 0-1 0 0,-1 0 1 0 0,0 0 0 0 0,0 0-1 0 0,0 0 1 0 0,0 0 0 0 0,0 0 0 0 0,0 0-1 0 0,0 0 1 0 0,0 0 0 0 0,0-1-1 0 0,0 1 1 0 0,1 0 0 0 0,-1 0 0 0 0,0 0-1 0 0,0 0 1 0 0,0 0 0 0 0,0 0-1 0 0,0 0 1 0 0,0 0 0 0 0,0 0 0 0 0,0 0-1 0 0,0 0 1 0 0,0 0 0 0 0,0 0 0 0 0,0 0-1 0 0,0 0 1 0 0,1 0 0 0 0,-1 0-1 0 0,0-1 1 0 0,0 1 0 0 0,0 0 0 0 0,0 0-1 0 0,0 0 1 0 0,0 0 0 0 0,0 0-1 0 0,0 0 1 0 0,0 0 0 0 0,0 0 0 0 0,0 0-1 0 0,0 0 1 0 0,0 0 0 0 0,0-1-1 0 0,0 1 1 0 0,0 0 0 0 0,0 0 0 0 0,0 0-1 0 0,0 0 1 0 0,0 0 0 0 0,0 0 0 0 0,0 0 24 0 0,2-13-1450 0 0,11-3-12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7:35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10248 0 0,'0'0'230'0'0,"0"0"30"0"0,0 0 20 0 0,0 0-25 0 0,0 0-79 0 0,0 0-31 0 0,0-3 155 0 0,0-7 280 0 0,0 7 27 0 0,0 3-34 0 0,0 0-394 0 0,0 0 44 0 0,0 0 102 0 0,3 0-18 0 0,-3 0-425 0 0,0 0 38 0 0,0 0 17 0 0,1 0 92 0 0,-1 0 56 0 0,3 0 354 0 0,-2 0-285 0 0,1 1-93 0 0,-1-1-83 0 0,-1 0-44 0 0,1 0-67 0 0,-1 0-72 0 0,1 0-80 0 0,-1 1-89 0 0,1-1-99 0 0,-1 0-108 0 0,0 0-116 0 0,-1 1-126 0 0,-1 1-515 0 0,-2 2-50 0 0,-3 3-830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02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6384 0 0,'0'0'184'0'0,"0"0"65"0"0,0 0 148 0 0,3 3 62 0 0,7 7 12 0 0,-8-8-250 0 0,-1-1-51 0 0,-1 1-46 0 0,1 0-36 0 0,-1 2 11 0 0,-1 1-64 0 0,1-4 2 0 0,0 1 41 0 0,3 12 262 0 0,7 0 44 0 0,-10-13-371 0 0,0-1 1 0 0,1 0 0 0 0,-1 0-1 0 0,0 1 1 0 0,0-1 0 0 0,0 0-1 0 0,1 0 1 0 0,-1 1-1 0 0,0-1 1 0 0,0 0 0 0 0,0 0-1 0 0,0 1 1 0 0,0-1 0 0 0,1 0-1 0 0,-1 1 1 0 0,0-1 0 0 0,0 0-1 0 0,0 1 1 0 0,0-1 0 0 0,0 0-1 0 0,0 1 1 0 0,0-1-1 0 0,0 0 1 0 0,0 1 0 0 0,0-1-1 0 0,0 0-13 0 0,-1 13 184 0 0,0 11 197 0 0,0-18-260 0 0,2-1-1 0 0,-1 0 1 0 0,0 1-1 0 0,1-1 1 0 0,0 0-1 0 0,1 3-120 0 0,0-2 56 0 0,2 5 72 0 0,0 2 46 0 0,-2 1 50 0 0,-1 2 56 0 0,0 1-33 0 0,-1-14-186 0 0,0 1 0 0 0,0 0 0 0 0,1-1 1 0 0,0 1-1 0 0,-1 0 0 0 0,1-1 1 0 0,2 3-62 0 0,3 9 260 0 0,-2-5 1 0 0,-3 1-51 0 0,-2 14 106 0 0,0-5-105 0 0,1 5-46 0 0,0-7 41 0 0,0-1 63 0 0,0 2 117 0 0,0-19-381 0 0,0 1 1 0 0,0 0-1 0 0,0 0 1 0 0,0-1 0 0 0,0 1-1 0 0,0 0 1 0 0,0-1-1 0 0,0 1 1 0 0,-1 0 0 0 0,1-1-1 0 0,0 1 1 0 0,0-1-1 0 0,-1 1 1 0 0,1 0 0 0 0,-1-1-6 0 0,-5 3 29 0 0,2-3-49 0 0,2 0-50 0 0,1 0-100 0 0,1 3-175 0 0,0-3 212 0 0,0 0 35 0 0,0 1-12 0 0,0 0 101 0 0,1 0 148 0 0,-1 0 87 0 0,0 0-198 0 0,0-1-46 0 0,0 1-43 0 0,0-1-49 0 0,0 1-57 0 0,0 0-66 0 0,0-1-17 0 0,0 1-56 0 0,0-1-60 0 0,0 1-64 0 0,0 0-70 0 0,-1-1-74 0 0,1 1-79 0 0,0 0-82 0 0,0-1-1002 0 0,0 0-978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02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7800 0 0,'0'0'174'0'0,"0"0"29"0"0,0 0 13 0 0,0 0 5 0 0,0 0-3 0 0,2-3-2 0 0,9-8 0 0 0,-8 9-24 0 0,-3 2-95 0 0,2 0-32 0 0,11 0-51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23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7400 0 0,'0'0'216'0'0,"3"3"-11"0"0,1 1-171 0 0,2 5-25 0 0,-1 4-9 0 0,6-8 0 0 0,-8-1 20 0 0,1 3 43 0 0,-1 0 44 0 0,1 0 44 0 0,-2-3 18 0 0,3 28 929 0 0,0-24-803 0 0,3 7 227 0 0,0 0-15 0 0,-3-6-239 0 0,0 22 750 0 0,6-17-535 0 0,-10-13-255 0 0,1 1-52 0 0,-2 0-45 0 0,1-1-38 0 0,-1 3 19 0 0,-1 1-56 0 0,1-3-10 0 0,0-1 43 0 0,2 10 272 0 0,4-5-40 0 0,-5-6-300 0 0,-1 0 0 0 0,1 0 0 0 0,-1 1 1 0 0,1-1-1 0 0,-1 1 0 0 0,1-1 0 0 0,-1 0 1 0 0,0 1-1 0 0,1-1 0 0 0,-1 1 0 0 0,0-1 1 0 0,1 1-1 0 0,-1-1 0 0 0,0 1 0 0 0,0-1 1 0 0,1 1-1 0 0,-1-1 0 0 0,0 1 0 0 0,0-1 1 0 0,0 1-1 0 0,0 0 0 0 0,0-1 0 0 0,0 1 1 0 0,0 0-22 0 0,0 2 352 0 0,0-1-23 0 0,0 0-244 0 0,0 2-87 0 0,0-2 81 0 0,0-1 5 0 0,0 0 39 0 0,0 1 49 0 0,0-1 54 0 0,-2-1-93 0 0,-9 0-18 0 0,9 0-4 0 0,2 0-3 0 0,-3-2-17 0 0,-8-9-10 0 0,6 7 15 0 0,-2 4-60 0 0,1-1-9 0 0,3-2-8 0 0,0 1 0 0 0,1-1-1 0 0,-1 0 1 0 0,1 0 0 0 0,0-1 0 0 0,-1 1-1 0 0,2 0 1 0 0,-1-1 0 0 0,0 1 0 0 0,-1-4-19 0 0,0 0 29 0 0,-3-5 24 0 0,1 1-35 0 0,0 3-17 0 0,2-2 2 0 0,3-15 58 0 0,1 10-53 0 0,-2-7-8 0 0,0 8 0 0 0,1-1 0 0 0,0 0 0 0 0,1 1 0 0 0,2-11 0 0 0,4 9-10 0 0,-6 13-2 0 0,0 0-1 0 0,0 0 0 0 0,1 0 1 0 0,-1 1-1 0 0,1-1 0 0 0,0 1 1 0 0,0-1-1 0 0,0 1 0 0 0,0 0 1 0 0,0 0-1 0 0,2-2 13 0 0,7 0-16 0 0,-10 3 12 0 0,1 1 0 0 0,-1 0 0 0 0,0-1 0 0 0,0 1-1 0 0,0-1 1 0 0,0 1 0 0 0,0-1 0 0 0,0 0 0 0 0,0 1 0 0 0,0-1 0 0 0,0 0-1 0 0,0 0 1 0 0,-1 0 0 0 0,1 0 0 0 0,0 0 0 0 0,0 1 0 0 0,-1-1-1 0 0,1-1 5 0 0,2-3-6 0 0,-3 4 3 0 0,0 1-1 0 0,0-1 1 0 0,1 0 0 0 0,-1 1 0 0 0,0-1 0 0 0,1 0-1 0 0,-1 1 1 0 0,0-1 0 0 0,1 1 0 0 0,-1-1 0 0 0,1 1-1 0 0,-1-1 1 0 0,1 1 0 0 0,-1-1 0 0 0,1 1 0 0 0,0 0-1 0 0,-1-1 1 0 0,1 1 0 0 0,-1 0 0 0 0,1-1 0 0 0,0 1 0 0 0,0 0 3 0 0,4-3-20 0 0,3-1 6 0 0,-7 3 10 0 0,0 0 0 0 0,1 0 0 0 0,-1 0 1 0 0,1 0-1 0 0,-1 0 0 0 0,1 1 0 0 0,-1-1 0 0 0,1 1 0 0 0,0-1 0 0 0,-1 1 0 0 0,1 0 0 0 0,0-1 0 0 0,-1 1 0 0 0,1 0 4 0 0,1 0-4 0 0,-1 0 0 0 0,1 0 0 0 0,-1 0 0 0 0,1-1 0 0 0,-1 1 0 0 0,1-1 0 0 0,-1 0 0 0 0,1 1 0 0 0,-1-1 1 0 0,1 0-1 0 0,1-2 4 0 0,-2 2-3 0 0,0 0 0 0 0,1 0 0 0 0,-1 0 0 0 0,0 0 0 0 0,1 0 1 0 0,-1 1-1 0 0,1-1 0 0 0,-1 1 0 0 0,1 0 0 0 0,0 0 0 0 0,1-1 3 0 0,67 1-35 0 0,-16 0-3 0 0,-7 0 47 0 0,-32 0-9 0 0,-3 0 11 0 0,-11 0 44 0 0,-2 0 14 0 0,0 0-36 0 0,0 0-126 0 0,0 0-22 0 0,0 0 33 0 0,0 0-18 0 0,0 0-60 0 0,0 0-159 0 0,0 0-287 0 0,0 0-30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03.5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411 96 5264 0 0,'0'0'116'0'0,"0"0"17"0"0,0 0 12 0 0,0-3-14 0 0,0-10-104 0 0,-1 4-14 0 0,-1 5 36 0 0,-5-1 154 0 0,7 5-186 0 0,-1 0 1 0 0,1-1-1 0 0,0 1 0 0 0,-1 0 0 0 0,1 0 0 0 0,0 0 0 0 0,-1-1 0 0 0,1 1 0 0 0,0 0 0 0 0,-1-1 0 0 0,1 1 0 0 0,0 0 0 0 0,-1-1 0 0 0,1 1 0 0 0,0 0 0 0 0,0-1 1 0 0,0 1-1 0 0,-1 0 0 0 0,1-1 0 0 0,0 1 0 0 0,0-1 0 0 0,0 1 0 0 0,0 0 0 0 0,0-1 0 0 0,0 1 0 0 0,0-1 0 0 0,0 1 0 0 0,0-1 0 0 0,0 1 0 0 0,0 0 0 0 0,0-1-17 0 0,-3-4 430 0 0,-7-6-1 0 0,7 9-140 0 0,0 0-98 0 0,1 2-63 0 0,-1 0-58 0 0,0 0-24 0 0,1-1 57 0 0,0-2 29 0 0,0-1 3 0 0,0 1-4 0 0,0 2-10 0 0,-3-1 113 0 0,2 2-69 0 0,-2 0 41 0 0,1 0-103 0 0,3 0-60 0 0,-1 0 0 0 0,0 0 1 0 0,0 0-1 0 0,0 0 0 0 0,0 0 1 0 0,1 0-1 0 0,-1 0 1 0 0,0-1-1 0 0,0 1 0 0 0,0-1 1 0 0,0 0-44 0 0,-3-5 184 0 0,5 5-174 0 0,0 1 0 0 0,-1-1 0 0 0,1 1 0 0 0,0-1-1 0 0,0 1 1 0 0,-1 0 0 0 0,1-1 0 0 0,0 1 0 0 0,-1 0 0 0 0,1-1 0 0 0,0 1-1 0 0,-1 0 1 0 0,1-1 0 0 0,-1 1 0 0 0,1 0 0 0 0,-1 0 0 0 0,1-1 0 0 0,-1 1-1 0 0,1 0 1 0 0,0 0 0 0 0,-1 0 0 0 0,1 0 0 0 0,-1 0 0 0 0,1 0 0 0 0,-1-1 0 0 0,1 1-1 0 0,-1 0 1 0 0,1 1 0 0 0,-1-1 0 0 0,1 0 0 0 0,-1 0 0 0 0,0 0-10 0 0,-16 0 361 0 0,2 0-78 0 0,1 0-75 0 0,-21 0 216 0 0,31-1-386 0 0,4 1-32 0 0,-8 5 49 0 0,-9 4 51 0 0,-15 7-87 0 0,19-11-19 0 0,8 6 0 0 0,-6-6 0 0 0,6 5 0 0 0,-2-5 0 0 0,7-5 0 0 0,0 0 0 0 0,-1 1 0 0 0,1-1 0 0 0,-1 0 0 0 0,1 0 0 0 0,-1 1 0 0 0,1-1 0 0 0,0 0 0 0 0,-1 1 0 0 0,1-1 0 0 0,0 0 0 0 0,-1 1 0 0 0,1-1 0 0 0,0 1 0 0 0,0-1 0 0 0,-1 1 0 0 0,1-1 0 0 0,0 1 0 0 0,0-1 0 0 0,0 1 0 0 0,0-1 0 0 0,0 0 0 0 0,-1 1 0 0 0,1-1 0 0 0,0 1 0 0 0,0-1 0 0 0,0 1 0 0 0,0-1 0 0 0,0 1 0 0 0,1-1 0 0 0,-1 1 0 0 0,0 0 0 0 0,0 0 0 0 0,0 0 0 0 0,0-1 0 0 0,0 1 0 0 0,0 0 0 0 0,0 0 0 0 0,0 0 0 0 0,0 0 0 0 0,-1 0 0 0 0,1-1 0 0 0,0 1 0 0 0,0 0 0 0 0,-1 0 0 0 0,1 0 0 0 0,-1 0 0 0 0,-5 3 0 0 0,5-3 0 0 0,1-1 0 0 0,-1 0 0 0 0,1 0 0 0 0,-1 1 0 0 0,1-1 0 0 0,0 0 0 0 0,-1 1 0 0 0,1-1 0 0 0,0 0 0 0 0,-1 1 0 0 0,1-1 0 0 0,0 0 0 0 0,-1 1 0 0 0,1-1 0 0 0,0 1 0 0 0,0-1 0 0 0,-1 1 0 0 0,1-1 0 0 0,0 1 0 0 0,0-1 0 0 0,0 1 0 0 0,0-1 0 0 0,0 1 0 0 0,0-1 0 0 0,0 1 0 0 0,0-1 0 0 0,0 1 0 0 0,0-1 0 0 0,0 1 0 0 0,0-1 0 0 0,0 1 0 0 0,0-1 0 0 0,0 7 0 0 0,0-6 0 0 0,-1 1 0 0 0,1 0 0 0 0,0-1 0 0 0,0 1 0 0 0,0 0 0 0 0,1-1 0 0 0,-1 1 0 0 0,0 0 0 0 0,1-1 0 0 0,-1 1 0 0 0,1-1 0 0 0,0 2 0 0 0,5 2 0 0 0,-5-5 0 0 0,-1 0 0 0 0,1 0 0 0 0,-1 1 0 0 0,0-1 0 0 0,1 0 0 0 0,-1 1 0 0 0,1-1 0 0 0,-1 0 0 0 0,0 1 0 0 0,1-1 0 0 0,-1 0 0 0 0,0 1 0 0 0,1-1 0 0 0,-1 1 0 0 0,0-1 0 0 0,0 1 0 0 0,0-1 0 0 0,1 0 0 0 0,-1 1 0 0 0,0-1 0 0 0,0 1 0 0 0,0-1 0 0 0,0 1 0 0 0,0-1 0 0 0,0 1 0 0 0,0-1 0 0 0,0 1 0 0 0,0-1 0 0 0,0 1 0 0 0,0-1 0 0 0,0 1 0 0 0,0 0 0 0 0,0 6 0 0 0,-1-5 5 0 0,1 0 0 0 0,0 0 1 0 0,0 0-1 0 0,0 1 0 0 0,1-1 1 0 0,-1 0-1 0 0,0 0 0 0 0,1 0 1 0 0,-1 0-1 0 0,1 1-5 0 0,10 16 25 0 0,-6 7 34 0 0,2-10-32 0 0,-3-7 11 0 0,1 3 34 0 0,-4-9-61 0 0,17 49 192 0 0,-8-31-143 0 0,-2-4 5 0 0,-1 1 0 0 0,-1 0 1 0 0,2 8-66 0 0,-8-24 3 0 0,2 6 30 0 0,0 0 0 0 0,1 0 0 0 0,0 0 1 0 0,3 5-34 0 0,-5-10 10 0 0,-1-1 0 0 0,1 0 0 0 0,0 0 0 0 0,-1 1 0 0 0,1-1 0 0 0,-1 1 0 0 0,0-1 0 0 0,0 0 0 0 0,0 1-1 0 0,0 1-9 0 0,1 13 45 0 0,5-4 3 0 0,-5-11-39 0 0,0-1 0 0 0,0 0 1 0 0,0 1-1 0 0,-1-1 0 0 0,1 1 0 0 0,-1-1 0 0 0,1 1 1 0 0,-1-1-1 0 0,0 1 0 0 0,1-1 0 0 0,-1 1 0 0 0,0 0 1 0 0,0-1-10 0 0,0 1 11 0 0,0 0 0 0 0,0 0 0 0 0,1-1 0 0 0,-1 1 0 0 0,1 0 0 0 0,-1 0 0 0 0,1-1 0 0 0,-1 1 0 0 0,1 0 0 0 0,0-1 0 0 0,0 1 1 0 0,0-1-1 0 0,0 1-11 0 0,0-1 11 0 0,0 1 0 0 0,0-1 0 0 0,0 1 0 0 0,-1 0 0 0 0,1-1 0 0 0,0 1 0 0 0,-1 0 0 0 0,1-1 0 0 0,-1 1 0 0 0,0 0 0 0 0,1 0 1 0 0,-1 0-1 0 0,0-1-11 0 0,0 54 354 0 0,0-31-116 0 0,0-22-229 0 0,0 0 1 0 0,0-1-1 0 0,0 1 1 0 0,1 0-1 0 0,-1-1 1 0 0,1 1-1 0 0,-1 0 1 0 0,1-1 0 0 0,-1 1-1 0 0,1-1 1 0 0,0 1-1 0 0,0-1 1 0 0,0 0-1 0 0,0 1 1 0 0,0-1-1 0 0,0 0 1 0 0,0 1 0 0 0,1-1-10 0 0,1 3 73 0 0,-2 0-36 0 0,-2 4 0 0 0,1-8-26 0 0,0 3 61 0 0,-1 2 1 0 0,1 0-66 0 0,1-2 4 0 0,-1-1 53 0 0,0-2 3 0 0,0 0-3 0 0,0 3 0 0 0,0 8-34 0 0,0-9-140 0 0,0-2-68 0 0,0 0-12 0 0,0 3-51 0 0,0-1 79 0 0,0 1 39 0 0,0 0 0 0 0,0-2 19 0 0,0 0 1 0 0,0 2-629 0 0,0-3-32 0 0</inkml:trace>
  <inkml:trace contextRef="#ctx0" brushRef="#br0" timeOffset="362.88">0 537 6272 0 0,'0'0'141'0'0,"0"0"23"0"0,0 0 11 0 0,0 0 42 0 0,1 0-79 0 0,1 0 116 0 0,10-3 184 0 0,2-7 76 0 0,-12 9-335 0 0,-1 0-34 0 0,2 0 59 0 0,-1 0-77 0 0,1 3-69 0 0,0-1-6 0 0,-1-1 65 0 0,0-2 74 0 0,0 1-53 0 0,-1 0 32 0 0,10-10 272 0 0,-9 10-232 0 0,-1 0-49 0 0,1 0-41 0 0,0 1-36 0 0,2 0 14 0 0,1 0-56 0 0,-4 1-4 0 0,0-1 39 0 0,10-2 194 0 0,2-4 37 0 0,-1 0-7 0 0,0 4-45 0 0,-5 2-113 0 0,-5 1-102 0 0,0-1 0 0 0,0 0 0 0 0,0 0 0 0 0,1 0 0 0 0,-1-1-1 0 0,0 1 1 0 0,0 0 0 0 0,0-1 0 0 0,0 0 0 0 0,1 0-41 0 0,5-3 120 0 0,2-2 49 0 0,4 3 32 0 0,-7 4-103 0 0,-5-1-68 0 0,0 0 0 0 0,0 0 0 0 0,0 0 1 0 0,1 0-1 0 0,-1 0 0 0 0,0-1 0 0 0,0 1 0 0 0,0-1 0 0 0,0 1 1 0 0,1-1-31 0 0,5-4 91 0 0,-6 4-71 0 0,-1 0 0 0 0,0 0 0 0 0,1 0-1 0 0,-1 0 1 0 0,1 1 0 0 0,0-1 0 0 0,-1 0-1 0 0,1 1 1 0 0,-1 0 0 0 0,1-1-1 0 0,0 1 1 0 0,-1 0 0 0 0,1 0 0 0 0,0 0-20 0 0,9 0 78 0 0,11 0 40 0 0,8 0 10 0 0,33 0-116 0 0,-59 0-67 0 0,0 0-113 0 0,0 0-118 0 0,0 0-126 0 0,-2 0 157 0 0,0 0-32 0 0,0 0-35 0 0,-1 0-35 0 0,1 0-36 0 0,-1 0-36 0 0,1 0-37 0 0,-1 0-38 0 0,1 0-1221 0 0,-1 0-984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08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238 190 6592 0 0,'0'0'149'0'0,"0"0"23"0"0,0 0 11 0 0,0-3-30 0 0,0 0-99 0 0,0 2-127 0 0,0-3 113 0 0,0 0 23 0 0,0-1 37 0 0,0-1 44 0 0,0-3 49 0 0,0 8-130 0 0,0-1 50 0 0,0-1 44 0 0,0-1 36 0 0,0-4 262 0 0,0-13 731 0 0,0 15-868 0 0,0 1-58 0 0,0-1-50 0 0,0 4-157 0 0,0 0-39 0 0,-3-9 331 0 0,-2 5-63 0 0,4 6-265 0 0,1 0 0 0 0,-1-1 0 0 0,1 1 0 0 0,-1 0 0 0 0,1-1 1 0 0,-1 1-1 0 0,1 0 0 0 0,-1-1 0 0 0,1 1 0 0 0,0-1 0 0 0,-1 1 0 0 0,1-1 1 0 0,0 1-1 0 0,0-1 0 0 0,-1 1 0 0 0,1-1 0 0 0,0 0 0 0 0,0 1 1 0 0,0-1-1 0 0,0 1 0 0 0,-1-1 0 0 0,1 1 0 0 0,0-1 0 0 0,0 0-17 0 0,-2-4 274 0 0,-9-6-14 0 0,9 8-116 0 0,0 1-49 0 0,2-1-32 0 0,0 0-31 0 0,0 0-13 0 0,-1 1 30 0 0,-10-3 137 0 0,7-2-63 0 0,4 7-118 0 0,-1-1-1 0 0,1 1 1 0 0,0 0 0 0 0,0-1 0 0 0,0 1 0 0 0,-1 0 0 0 0,1-1 0 0 0,0 1 0 0 0,-1 0 0 0 0,1-1 0 0 0,0 1 0 0 0,-1 0 0 0 0,1 0 0 0 0,0-1 0 0 0,-1 1 0 0 0,1 0 0 0 0,0 0-1 0 0,-1 0 1 0 0,1-1 0 0 0,0 1 0 0 0,-1 0 0 0 0,1 0 0 0 0,-1 0 0 0 0,1 0 0 0 0,-1 0 0 0 0,1 0 0 0 0,0 0 0 0 0,-1 0 0 0 0,1 0 0 0 0,-1 0 0 0 0,1 0-5 0 0,0 0 1 0 0,0 0 0 0 0,-1 0 1 0 0,1 0-1 0 0,0 0 0 0 0,0 0 1 0 0,0 0-1 0 0,0 0 0 0 0,0 0 1 0 0,0 0-1 0 0,0 0 0 0 0,0 0 1 0 0,0 0-1 0 0,0 0 0 0 0,-1 0 1 0 0,1 0-1 0 0,0 0 0 0 0,0 0 1 0 0,0 0-1 0 0,0 0 0 0 0,0 0 1 0 0,0 0-1 0 0,0 0 0 0 0,0 0 1 0 0,0 0-1 0 0,0 0 0 0 0,0 0 1 0 0,-1 0-1 0 0,1 0 0 0 0,0 0 1 0 0,0 0-1 0 0,0-1 0 0 0,0 1 1 0 0,0 0-1 0 0,0 0 0 0 0,0 0 1 0 0,0 0-1 0 0,0 0 0 0 0,0 0 1 0 0,0 0-1 0 0,0 0 0 0 0,0 0 1 0 0,0 0-1 0 0,0 0 0 0 0,0-1 1 0 0,0 1-1 0 0,0 0 0 0 0,0 0 1 0 0,0 0-1 0 0,0 0 0 0 0,0 0 1 0 0,0 0-1 0 0,0 0 0 0 0,0 0 1 0 0,0 0-1 0 0,0 0 0 0 0,0-1 1 0 0,0 1-2 0 0,0 0 3 0 0,0-1 0 0 0,0 1 0 0 0,0-1 0 0 0,0 1 1 0 0,0-1-1 0 0,0 1 0 0 0,0 0 0 0 0,0-1 0 0 0,0 1 1 0 0,-1-1-1 0 0,1 1 0 0 0,0-1 0 0 0,0 1 0 0 0,0-1 1 0 0,-1 1-1 0 0,1 0 0 0 0,0-1 0 0 0,0 1 0 0 0,-1-1 1 0 0,1 1-1 0 0,0 0 0 0 0,-1-1 0 0 0,1 1 0 0 0,-1 0 1 0 0,1 0-1 0 0,0-1 0 0 0,-1 1 0 0 0,1 0 0 0 0,-1 0 1 0 0,1 0-4 0 0,-17-2 100 0 0,12 2-72 0 0,2 0 52 0 0,3 0 0 0 0,0 0 0 0 0,-2 3 0 0 0,1-2-70 0 0,-1 0 1 0 0,1 1 0 0 0,-1-1-1 0 0,1 0 1 0 0,-1 0 0 0 0,1 0-1 0 0,-1 0 1 0 0,1-1 0 0 0,-1 1-1 0 0,0 0 1 0 0,1-1 0 0 0,-1 1-1 0 0,0-1 1 0 0,0 1 0 0 0,0-1-11 0 0,-4 3 66 0 0,3-1-56 0 0,-3 5-36 0 0,-8 8-87 0 0,11-10 104 0 0,-7 15-49 0 0,5-7 63 0 0,-1 1 37 0 0,-8 15-31 0 0,14-22-17 0 0,1-1-2 0 0,-1-6 6 0 0,0 1 0 0 0,0-1 0 0 0,0 0 0 0 0,0 1 0 0 0,0-1 0 0 0,0 0 0 0 0,0 0 0 0 0,0 1 0 0 0,0-1 0 0 0,0 0 0 0 0,0 1 0 0 0,0-1 0 0 0,0 0 0 0 0,0 1-1 0 0,-1-1 1 0 0,1 0 0 0 0,0 1 0 0 0,0-1 0 0 0,0 0 0 0 0,0 0 0 0 0,-1 1 0 0 0,1-1 0 0 0,0 0 0 0 0,0 0 0 0 0,0 1 0 0 0,-1-1 2 0 0,0 1-1 0 0,0 0 0 0 0,0 0 1 0 0,0 1-1 0 0,0-1 0 0 0,0 0 0 0 0,0 1 1 0 0,0-1-1 0 0,0 1 0 0 0,0-1 1 0 0,1 1-1 0 0,-1-1 0 0 0,1 1 0 0 0,-1 0 1 0 0,1-1-1 0 0,-1 1 0 0 0,1 0 0 0 0,0-1 1 0 0,0 2 0 0 0,0-1 0 0 0,0-1 0 0 0,0 1 0 0 0,-1 0 0 0 0,1 0 0 0 0,-1-1 0 0 0,1 1 0 0 0,-1 0 0 0 0,1-1 0 0 0,-1 1 0 0 0,0 0 0 0 0,0-1 0 0 0,0 1 0 0 0,0-1 0 0 0,0 1 0 0 0,0-1 0 0 0,0 1 0 0 0,0 0 0 0 0,1-1 0 0 0,-1 1 0 0 0,0 0 0 0 0,1-1 0 0 0,-1 1 0 0 0,1 0 0 0 0,0 0 0 0 0,-1-1 0 0 0,1 1 0 0 0,0 0 0 0 0,1 10 0 0 0,-1-9 0 0 0,1 0 0 0 0,-1 0 0 0 0,0 1 0 0 0,0-1 0 0 0,-1 0 0 0 0,1 0 0 0 0,-1 0 0 0 0,1 1 0 0 0,-1-1 0 0 0,0 0 0 0 0,-10 13 0 0 0,8 0 0 0 0,2-3-11 0 0,1 3-22 0 0,15 18 13 0 0,-15-32 20 0 0,1 0 0 0 0,-1-1 0 0 0,1 1 0 0 0,-1 0 0 0 0,1 0 0 0 0,-1 0 0 0 0,0 0 0 0 0,0 0 0 0 0,0 0 0 0 0,0 0 0 0 0,-1 1 0 0 0,1-1 0 0 0,0-1 0 0 0,0 1 0 0 0,0 0 0 0 0,0 0 0 0 0,0 0 0 0 0,0 0 0 0 0,0 0 0 0 0,1 0 0 0 0,-1 0 0 0 0,1 0 0 0 0,0 0 0 0 0,12 14 0 0 0,0 0 0 0 0,-10-7 0 0 0,-3-9 0 0 0,0 0 0 0 0,0 1 0 0 0,0-1 0 0 0,0 0 0 0 0,0 0 0 0 0,0 1 0 0 0,0-1 0 0 0,0 0 0 0 0,0 0 0 0 0,1 1 0 0 0,-1-1 0 0 0,0 0 0 0 0,0 0 0 0 0,0 1 0 0 0,0-1 0 0 0,0 0 0 0 0,1 0 0 0 0,-1 0 0 0 0,0 0 0 0 0,0 1 0 0 0,0-1 0 0 0,1 0 0 0 0,-1 0 0 0 0,0 0 0 0 0,0 0 0 0 0,1 1 0 0 0,24 11 0 0 0,-23-10 0 0 0,12 3 0 0 0,-9 6 0 0 0,-4-11 3 0 0,0 1 0 0 0,0-1 0 0 0,1 0 0 0 0,-1 1 0 0 0,0-1 1 0 0,1 0-1 0 0,-1 0 0 0 0,0 1 0 0 0,1-1 0 0 0,-1 0 0 0 0,0 0 0 0 0,1-1 1 0 0,-1 1-1 0 0,0 0 0 0 0,0 0 0 0 0,1-1 0 0 0,-1 1 0 0 0,0-1 1 0 0,1 1-4 0 0,3-11 30 0 0,6 6 61 0 0,-7-2-26 0 0,-4 7-62 0 0,1-1 1 0 0,-1 1 0 0 0,0 0 0 0 0,0-1 0 0 0,1 1 0 0 0,-1-1-1 0 0,0 1 1 0 0,1 0 0 0 0,-1-1 0 0 0,0 1 0 0 0,1 0-1 0 0,-1-1 1 0 0,1 1 0 0 0,-1 0 0 0 0,1 0 0 0 0,-1-1-1 0 0,0 1 1 0 0,1 0 0 0 0,-1 0 0 0 0,1 0 0 0 0,-1-1-1 0 0,1 1 1 0 0,-1 0 0 0 0,1 0 0 0 0,-1 0 0 0 0,1 0 0 0 0,-1 0-1 0 0,1 0 1 0 0,-1 0 0 0 0,1 0 0 0 0,-1 0 0 0 0,1 1-4 0 0,0-1 5 0 0,0 0 0 0 0,0 0 0 0 0,-1 0 0 0 0,1-1 1 0 0,0 1-1 0 0,0 0 0 0 0,0 0 0 0 0,-1 0 0 0 0,1-1 1 0 0,0 1-1 0 0,0 0 0 0 0,-1-1 0 0 0,1 1 1 0 0,0-1-1 0 0,-1 1 0 0 0,1-1 0 0 0,-1 1 0 0 0,1-1 1 0 0,0 1-1 0 0,-1-1 0 0 0,1 0 0 0 0,-1 1 0 0 0,0-1 1 0 0,1 0-1 0 0,-1 1 0 0 0,1-1 0 0 0,-1 0 0 0 0,0 0 1 0 0,1 0-6 0 0,-1 0 5 0 0,1 0 0 0 0,-1 0 1 0 0,1-1-1 0 0,0 1 1 0 0,-1 0-1 0 0,1 0 0 0 0,0 0 1 0 0,0 0-1 0 0,0 0 1 0 0,0 1-1 0 0,-1-1 0 0 0,1 0 1 0 0,1 0-1 0 0,-1 0 1 0 0,0 1-6 0 0,4-3 19 0 0,-5 3-14 0 0,1 0-1 0 0,0 0 1 0 0,-1-1 0 0 0,1 1 0 0 0,0 0-1 0 0,-1-1 1 0 0,1 1 0 0 0,-1 0 0 0 0,1-1-1 0 0,-1 1 1 0 0,1-1 0 0 0,-1 1 0 0 0,1-1 0 0 0,-1 1-1 0 0,1-1 1 0 0,-1 0 0 0 0,0 1 0 0 0,1-1-1 0 0,-1 1 1 0 0,0-1 0 0 0,0 0 0 0 0,1 0-5 0 0,1-4 18 0 0,25-26 64 0 0,-22 18-8 0 0,5 7-15 0 0,6-23-48 0 0,-11-2-11 0 0,8 15 0 0 0,-11 15 0 0 0,-1 0 0 0 0,0 0 0 0 0,1 0 0 0 0,-1-1 0 0 0,0 1 0 0 0,0 0 0 0 0,0-1 0 0 0,0 1 0 0 0,0-1 0 0 0,-1 1 0 0 0,1-1 0 0 0,0 0 0 0 0,-1 1 0 0 0,1-1 0 0 0,-1 0 0 0 0,1 1 0 0 0,-1-1 0 0 0,0 0 0 0 0,0 1 0 0 0,0-1 0 0 0,0 0 0 0 0,0 0 0 0 0,1 1 0 0 0,-1-1 0 0 0,0 0 0 0 0,1 1 0 0 0,-1-1 0 0 0,1 1 0 0 0,-1-1 0 0 0,1 0 0 0 0,0 1 0 0 0,0-1 0 0 0,-1 1 0 0 0,1 0 0 0 0,1-1 0 0 0,2-6 0 0 0,-1-8 0 0 0,-4 11 0 0 0,2 3 0 0 0,12-22 0 0 0,-11 20 0 0 0,-1-2 0 0 0,-1-16 0 0 0,0 9-16 0 0,0 11-18 0 0,0 4-8 0 0,2 14-22 0 0,9 10 52 0 0,-9-8 12 0 0,-2-16 0 0 0,0-1 0 0 0,0 1 0 0 0,0-1 0 0 0,1 0 0 0 0,-1 1 0 0 0,0-1 0 0 0,0 1 0 0 0,1-1 0 0 0,-1 0 0 0 0,1 1 0 0 0,4 6 0 0 0,-4-6 0 0 0,0-1 0 0 0,0 0 0 0 0,0 1 0 0 0,0-1 0 0 0,-1 1 0 0 0,1 0 0 0 0,-1-1 0 0 0,1 1 0 0 0,-1-1 0 0 0,1 1 0 0 0,-1 0 0 0 0,0-1 0 0 0,0 1 0 0 0,0 0 0 0 0,0 61 0 0 0,0-61 0 0 0,1 0 0 0 0,-1-1 0 0 0,0 1 0 0 0,0 0 0 0 0,1 0 0 0 0,-1-1 0 0 0,1 1 0 0 0,0 0 0 0 0,-1-1 0 0 0,1 1 0 0 0,0-1 0 0 0,0 1 0 0 0,0 0 0 0 0,0-1 0 0 0,0 1 0 0 0,0-1 0 0 0,0 1 0 0 0,0-1 0 0 0,-1 1 0 0 0,1 0 0 0 0,0-1 0 0 0,-1 1 0 0 0,0 0 0 0 0,1 0 0 0 0,-1 0 0 0 0,0-1 0 0 0,0 1 0 0 0,-1 14 0 0 0,1-11 0 0 0,-1-1 0 0 0,1 0 0 0 0,0 1 0 0 0,0-1 0 0 0,0 1 0 0 0,1-1 0 0 0,0 0 0 0 0,0 1 0 0 0,1 2 0 0 0,8 7 10 0 0,-6-8 42 0 0,-5 3-46 0 0,1-6 6 0 0,0 31 222 0 0,0-23-160 0 0,0-9 10 0 0,0-2 2 0 0,0 0-7 0 0,0 0-86 0 0,0 0-95 0 0,0 0-90 0 0,0 0 48 0 0,0 0-38 0 0,0 0-40 0 0,0 0-38 0 0,0 0-361 0 0,0 0 79 0 0,0 0-51 0 0,0 0-705 0 0,0 0-555 0 0,0 0-1056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08.9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1 6016 0 0,'0'0'133'0'0,"0"0"23"0"0,0 0 11 0 0,0 0 29 0 0,0 0 117 0 0,0 0 51 0 0,0 2 11 0 0,0 2-245 0 0,0-2-72 0 0,-1-1 1 0 0,1 1-1 0 0,0 0 0 0 0,0 0 0 0 0,1 0 0 0 0,-1 0 0 0 0,0-1 0 0 0,0 1 0 0 0,1 0 0 0 0,0 0 0 0 0,0 1-58 0 0,5 1 260 0 0,-5-4-244 0 0,-1 0 1 0 0,0 1 0 0 0,1-1 0 0 0,-1 0 0 0 0,1 1 0 0 0,-1-1 0 0 0,1 0-1 0 0,-1 1 1 0 0,0-1 0 0 0,1 0 0 0 0,-1 1 0 0 0,0-1 0 0 0,0 0-1 0 0,1 1 1 0 0,-1-1 0 0 0,0 1 0 0 0,0-1 0 0 0,1 1 0 0 0,-1-1 0 0 0,0 1-1 0 0,0-1 1 0 0,0 1 0 0 0,0-1 0 0 0,0 1 0 0 0,0-1 0 0 0,0 1-1 0 0,0-1 1 0 0,0 1 0 0 0,0-1 0 0 0,0 1 0 0 0,0-1 0 0 0,0 1-17 0 0,1 9 230 0 0,4-7-34 0 0,2 5 12 0 0,-6-6-177 0 0,-1 1-1 0 0,1-1 0 0 0,-1 1 1 0 0,0-1-1 0 0,1 1 0 0 0,-1-1 0 0 0,0 2-30 0 0,0-4 0 0 0,-1 0 8 0 0,1 1 0 0 0,0-1 0 0 0,0 0-1 0 0,0 1 1 0 0,0-1 0 0 0,0 0 0 0 0,0 1-1 0 0,0-1 1 0 0,0 0 0 0 0,0 1 0 0 0,0-1-1 0 0,1 0 1 0 0,-1 1 0 0 0,0-1 0 0 0,0 0-1 0 0,0 0 1 0 0,0 1 0 0 0,0-1-1 0 0,1 0 1 0 0,-1 1 0 0 0,0-1 0 0 0,0 0-1 0 0,0 0 1 0 0,1 1 0 0 0,-1-1 0 0 0,0 0-8 0 0,2 2 27 0 0,-1 0 0 0 0,0 0 0 0 0,1 0 0 0 0,-1 0 0 0 0,0 0 1 0 0,0 1-1 0 0,0-1 0 0 0,-1 0 0 0 0,1 0 0 0 0,0 1 0 0 0,-1 2-27 0 0,4 8 102 0 0,2 0 29 0 0,-5-11-110 0 0,0-1-1 0 0,0 0 1 0 0,0 1 0 0 0,-1-1-1 0 0,1 1 1 0 0,-1-1 0 0 0,1 1-1 0 0,-1-1 1 0 0,0 1 0 0 0,1-1-1 0 0,-1 1 1 0 0,0 0 0 0 0,0-1-21 0 0,2 15 177 0 0,5 2-37 0 0,-3-7-57 0 0,5 12 178 0 0,-3-7-106 0 0,-2 8 30 0 0,-5-8-9 0 0,1-14-131 0 0,-1 1-1 0 0,1 0 1 0 0,0 0 0 0 0,0 0-1 0 0,0 0 1 0 0,1 0 0 0 0,-1 0-1 0 0,1 0 1 0 0,0 0 0 0 0,0 2-45 0 0,4 3 100 0 0,1 2 42 0 0,-4 4 40 0 0,-1-11-121 0 0,-2 1 1 0 0,1 0-1 0 0,0 0 1 0 0,-1 0-1 0 0,1-1 1 0 0,-1 1-1 0 0,-1 0-61 0 0,-7 10 202 0 0,7-10-92 0 0,1-1-51 0 0,1 6-27 0 0,1-6-1 0 0,-1 1 0 0 0,-2 19 98 0 0,-3-15-50 0 0,0-1 15 0 0,-2 1 45 0 0,-3 2 5 0 0,7-7-48 0 0,2 0-34 0 0,0-1-20 0 0,2 1-22 0 0,-3 2 22 0 0,-11 0 72 0 0,0 6-2 0 0,8-7 2 0 0,-1-4-77 0 0,1 1-23 0 0,0 9 11 0 0,4-9-20 0 0,1-1 0 0 0,-1 1 0 0 0,0-1 0 0 0,0 0 0 0 0,0 1 0 0 0,1-1 0 0 0,-1 0 0 0 0,0 0 0 0 0,0 0 0 0 0,0 0 0 0 0,0 0 0 0 0,0 0 0 0 0,1 0 0 0 0,-2 0-5 0 0,-30 0 68 0 0,1 0-58 0 0,6 0 41 0 0,25 0-51 0 0,0 0 1 0 0,0 0-1 0 0,-1 0 0 0 0,1 0 0 0 0,0 0 0 0 0,0 0 1 0 0,0 0-1 0 0,0 0 0 0 0,-1 0 0 0 0,1 0 1 0 0,0-1-1 0 0,0 1 0 0 0,0 0 0 0 0,0 0 0 0 0,0 0 1 0 0,-1 0-1 0 0,1 0 0 0 0,0 0 0 0 0,0 0 1 0 0,0 0-1 0 0,0 0 0 0 0,0-1 0 0 0,0 1 0 0 0,-1 0 1 0 0,1 0-1 0 0,0 0 0 0 0,0 0 0 0 0,0 0 0 0 0,0 0 1 0 0,0-1-1 0 0,0 1 0 0 0,0 0 0 0 0,0 0 1 0 0,0 0-1 0 0,-1-1-2 0 0,1 0 1 0 0,-1-1-1 0 0,0 1 1 0 0,0 0-1 0 0,1 1 1 0 0,-1-1-1 0 0,0 0 1 0 0,0 0-1 0 0,0 0 1 0 0,0 0-1 0 0,0 1 1 0 0,0-1 0 0 0,0 0-1 0 0,0 1 1 0 0,0-1-1 0 0,0 1 1 0 0,0-1-1 0 0,-1 1 2 0 0,-12-11-106 0 0,12 7-19 0 0,1 0 64 0 0,2-3 9 0 0,-1 6 34 0 0,0 1 15 0 0,0 0 0 0 0,0 0 0 0 0,0 0 0 0 0,0 0 0 0 0,0 0 0 0 0,0 0 0 0 0,0 0 0 0 0,0 0 0 0 0,0 0 0 0 0,0-1 0 0 0,0 1 0 0 0,0 0 0 0 0,0 0 0 0 0,0 0 0 0 0,0 0 0 0 0,0 0 0 0 0,0 0 0 0 0,0 0 0 0 0,0 0 0 0 0,0 0 0 0 0,0 0 0 0 0,0 0 0 0 0,0-1 0 0 0,0 1 0 0 0,0 0 0 0 0,0 0 0 0 0,0 0 0 0 0,-1 0 0 0 0,1 0 0 0 0,0 0 0 0 0,0 0 0 0 0,0 0 1 0 0,0 0-1 0 0,0 0 0 0 0,0 0 0 0 0,0 0 0 0 0,0 0 0 0 0,0 0 0 0 0,0 0 0 0 0,0 0 0 0 0,0 0 0 0 0,-1 0 0 0 0,1 0 0 0 0,0 0 0 0 0,0 0 0 0 0,0 0 0 0 0,0 0 0 0 0,0 0 0 0 0,0 0 0 0 0,0 0 0 0 0,0 0 0 0 0,0 0 0 0 0,0 0 0 0 0,-1 0 0 0 0,1 0 0 0 0,0 0 0 0 0,0 0 3 0 0,-8-2-263 0 0,7 1 240 0 0,1 1 1 0 0,-1 0-1 0 0,1-1 0 0 0,0 1 1 0 0,-1-1-1 0 0,1 1 1 0 0,0 0-1 0 0,-1-1 0 0 0,1 1 1 0 0,0-1-1 0 0,0 1 0 0 0,0-1 1 0 0,-1 1-1 0 0,1-1 0 0 0,0 1 1 0 0,0-1-1 0 0,0 1 0 0 0,0-1 1 0 0,0 1-1 0 0,0-1 1 0 0,0 1-1 0 0,0-1 23 0 0,0-2-437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09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8120 0 0,'0'0'234'0'0,"0"0"-59"0"0,0 0-19 0 0,0 0 46 0 0,0 0 161 0 0,0 0 300 0 0,0 0 17 0 0,0 0-7 0 0,0 0-53 0 0,0 0-20 0 0,0 0-6 0 0,0 0-250 0 0,0 0-148 0 0,0 0-44 0 0,0 0 17 0 0,0 0 55 0 0,0 0-21 0 0,0 0 2 0 0,0 0 23 0 0,0 0 11 0 0,0 0 1 0 0,0 0-15 0 0,0 0-62 0 0,0 0-31 0 0,0 0-4 0 0,0 0-10 0 0,0 0-38 0 0,0 0-9 0 0,0 0-12 0 0,0 0-119 0 0,0 0-16 0 0,0 0 18 0 0,0 0-24 0 0,0 0-58 0 0,0 0-144 0 0,0 0-260 0 0,0 0-28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10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6592 0 0,'0'0'149'0'0,"0"0"23"0"0,0 0 11 0 0,0 0 37 0 0,0 0-88 0 0,0 0 108 0 0,0 0 200 0 0,0 0 9 0 0,0 0-17 0 0,0 0-93 0 0,0 0-41 0 0,0 0-8 0 0,0 0-2 0 0,0 0 0 0 0,0 0 0 0 0,0 2 0 0 0,0 4-153 0 0,5 5 249 0 0,-2-7-276 0 0,-1-1-39 0 0,1-1-69 0 0,-1 1 192 0 0,-1 3-3 0 0,0 0-74 0 0,1-2-58 0 0,4 6 7 0 0,-2-7-9 0 0,-2 0 81 0 0,4-3-23 0 0,-3 1-39 0 0,0 0-24 0 0,-1 3-17 0 0,3 3 33 0 0,5-2 30 0 0,-5 2-30 0 0,-5-7-62 0 0,0 1 0 0 0,0-1 0 0 0,1 0 0 0 0,-1 1 0 0 0,0-1 0 0 0,0 0 0 0 0,0 1 0 0 0,1-1 0 0 0,-1 0 0 0 0,0 1 0 0 0,1-1 0 0 0,-1 0 0 0 0,0 1 0 0 0,1-1 0 0 0,-1 0 0 0 0,0 0 0 0 0,1 0 0 0 0,-1 1 0 0 0,1-1 0 0 0,-1 0 0 0 0,0 0 0 0 0,1 0 0 0 0,-1 0 0 0 0,1 0 0 0 0,-1 0 0 0 0,0 0 0 0 0,1 0 0 0 0,-1 0 0 0 0,1 0 0 0 0,-1 0 0 0 0,1 0-4 0 0,4 3 90 0 0,8 7-2 0 0,0-4 1 0 0,-7 4 7 0 0,23 6 111 0 0,-5-4-60 0 0,-17-8-120 0 0,25 1 103 0 0,-24 0-100 0 0,-7-4-28 0 0,0 0 0 0 0,1 0 1 0 0,-1-1-1 0 0,1 1 1 0 0,-1 0-1 0 0,1 0 1 0 0,-1-1-1 0 0,1 1 0 0 0,0-1 1 0 0,-1 0-1 0 0,1 1 1 0 0,0-1-1 0 0,-1 0 1 0 0,1 0-3 0 0,0 0 0 0 0,0 0 1 0 0,-1 0-1 0 0,1 1 1 0 0,0-1 0 0 0,-1 0-1 0 0,1 1 1 0 0,-1-1-1 0 0,1 1 1 0 0,-1 0-1 0 0,1-1 1 0 0,-1 1 0 0 0,1 0-1 0 0,-1 0 1 0 0,1 0-1 0 0,-1 0 1 0 0,0 0 0 0 0,0 0-1 0 0,1 1 0 0 0,4 2 47 0 0,1-3-38 0 0,-1-1-1 0 0,2 5 13 0 0,-7-4-18 0 0,0 0 1 0 0,1 0-1 0 0,-1 0 0 0 0,1 0 0 0 0,-1-1 0 0 0,1 1 0 0 0,-1 0 0 0 0,1-1 0 0 0,0 1 0 0 0,-1-1 0 0 0,1 0 0 0 0,0 0 0 0 0,-1 1 0 0 0,1-1-3 0 0,4-1 20 0 0,-4 1-16 0 0,0 0-1 0 0,-1 0 1 0 0,1 0 0 0 0,0 0-1 0 0,-1 0 1 0 0,1 0 0 0 0,0 0-1 0 0,-1 1 1 0 0,1-1 0 0 0,0 1 0 0 0,-1-1-1 0 0,2 1-3 0 0,1 6 29 0 0,-3-7-28 0 0,-1 1 0 0 0,0-1 0 0 0,0 1 0 0 0,1-1 0 0 0,-1 0 0 0 0,0 1 1 0 0,1-1-1 0 0,-1 1 0 0 0,0-1 0 0 0,1 0 0 0 0,-1 0 0 0 0,0 1 0 0 0,1-1 0 0 0,-1 0 0 0 0,1 1 1 0 0,-1-1-1 0 0,1 0 0 0 0,-1 0 0 0 0,1 0 0 0 0,-1 0 0 0 0,1 1 0 0 0,-1-1 0 0 0,1 0 0 0 0,-1 0 0 0 0,1 0 1 0 0,-1 0-1 0 0,1 0 0 0 0,-1 0 0 0 0,1 0 0 0 0,-1 0 0 0 0,1 0 0 0 0,-1-1-1 0 0,16 4 43 0 0,-8 2-32 0 0,5 2-11 0 0,0-6 53 0 0,-9-2-45 0 0,-4 1-9 0 0,8 5 15 0 0,9 4 29 0 0,-4-3-32 0 0,-7 4-11 0 0,7-5 0 0 0,0 6 10 0 0,-10-6 33 0 0,-3 6-22 0 0,0-3 28 0 0,-1-6-43 0 0,-12 9-7 0 0,8 2 11 0 0,5-12-6 0 0,-1 0-1 0 0,0 0 1 0 0,0 0-1 0 0,0 1 1 0 0,0-1 0 0 0,0 0-1 0 0,0-1 1 0 0,0 1-1 0 0,0 0 1 0 0,0 0-1 0 0,0 0 1 0 0,-1 0-4 0 0,-11 4 11 0 0,8 6-1 0 0,-6-6 33 0 0,7 2-31 0 0,4-7-12 0 0,-1 0 0 0 0,1 1 0 0 0,0-1 0 0 0,0 1 0 0 0,-1-1 0 0 0,1 1 0 0 0,0-1 0 0 0,-1 0 0 0 0,1 1 0 0 0,0-1 0 0 0,-1 0-1 0 0,1 1 1 0 0,-1-1 0 0 0,1 0 0 0 0,-1 0 0 0 0,1 1 0 0 0,0-1 0 0 0,-1 0 0 0 0,1 0 0 0 0,-1 0 0 0 0,1 0 0 0 0,-1 0 0 0 0,1 1 0 0 0,-1-1 0 0 0,1 0 0 0 0,-1 0 0 0 0,1 0 0 0 0,-1 0 0 0 0,1 0 0 0 0,-1-1 0 0 0,1 1 0 0 0,-1 0 0 0 0,-6 0-2 0 0,6 0 3 0 0,-1 0 0 0 0,0-1 0 0 0,1 1 0 0 0,-1 0 0 0 0,0 0 0 0 0,1 1 0 0 0,-1-1 0 0 0,0 0 0 0 0,1 1 0 0 0,-1-1 0 0 0,1 1 0 0 0,-2 0-1 0 0,-2 9 43 0 0,-24 6-32 0 0,27-15-11 0 0,0-1 0 0 0,0 1 0 0 0,0-1 1 0 0,0 1-1 0 0,1-1 0 0 0,-1 0 1 0 0,0 0-1 0 0,0 0 0 0 0,0 0 0 0 0,0 0 1 0 0,-1 0-1 0 0,1-1 4 0 0,0 1 1 0 0,0 0-1 0 0,0 0 1 0 0,0 0-1 0 0,1 0 1 0 0,-1 1 0 0 0,0-1-1 0 0,0 0 1 0 0,0 1-1 0 0,0-1 1 0 0,-1 1-5 0 0,-13 12 11 0 0,15-11-11 0 0,0-1 0 0 0,-1 0 0 0 0,1 1 0 0 0,0-1 0 0 0,-1 0 0 0 0,1 0 0 0 0,0 0 0 0 0,-1 0 0 0 0,0 0 0 0 0,1-1 0 0 0,-1 1 0 0 0,1 0 0 0 0,-1-1 0 0 0,0 1 0 0 0,0-1 0 0 0,1 1 0 0 0,-1-1 0 0 0,0 0 0 0 0,0 0 0 0 0,0 0 0 0 0,1 0 0 0 0,-1 1 0 0 0,0-1 0 0 0,1 0 0 0 0,-1 1 1 0 0,0-1-1 0 0,1 1 0 0 0,-1-1 0 0 0,1 1 0 0 0,-1 0 0 0 0,1 0 0 0 0,-1-1 1 0 0,1 1-1 0 0,0 1 0 0 0,-8 2 14 0 0,-4 2 63 0 0,9 0-22 0 0,4-5-52 0 0,-1-1-1 0 0,1 1 1 0 0,0-1 0 0 0,0 0 0 0 0,-1 1 0 0 0,1-1 0 0 0,0 1 0 0 0,-1-1 0 0 0,1 0 0 0 0,0 1 0 0 0,-1-1 0 0 0,1 0 0 0 0,-1 0 0 0 0,1 1 0 0 0,0-1 0 0 0,-1 0 0 0 0,1 0 0 0 0,-1 1 0 0 0,1-1 0 0 0,-1 0 0 0 0,1 0 0 0 0,-1 0 0 0 0,1 0 0 0 0,-1 0-1 0 0,1 0 1 0 0,-1 0 0 0 0,1 0 0 0 0,-1 0 0 0 0,1 0 0 0 0,-1 0 0 0 0,1 0 0 0 0,-1 0-3 0 0,-15 2 14 0 0,0 12-14 0 0,3-1-15 0 0,8-10-69 0 0,-2-2 53 0 0,1 0 9 0 0,-7 10-42 0 0,7-9 10 0 0,-4-2 32 0 0,10 0 20 0 0,0 0 1 0 0,0 0 0 0 0,0 0 0 0 0,-1 0 0 0 0,1 0 0 0 0,0 0 0 0 0,0 0 0 0 0,0 0 0 0 0,0 0 0 0 0,0 0 0 0 0,0 0 0 0 0,0 0 0 0 0,0 0 0 0 0,0 0 0 0 0,0 0 0 0 0,-1 0 0 0 0,1 0 0 0 0,0 0 0 0 0,0 0-1 0 0,0 0 1 0 0,0 0 0 0 0,0 0 0 0 0,0 0 0 0 0,0 0 0 0 0,0 0 0 0 0,0 0 0 0 0,0 0 0 0 0,0 0 0 0 0,0 0 0 0 0,-1 1 0 0 0,1-1 0 0 0,0 0 0 0 0,0 0 0 0 0,0 0 0 0 0,0 0 0 0 0,0 0 0 0 0,0 0 0 0 0,0 0-1 0 0,0 0 1 0 0,0 0 0 0 0,0 0 0 0 0,0 0 0 0 0,0 1 0 0 0,0-1 0 0 0,0 0 0 0 0,0 0 0 0 0,0 0 0 0 0,0 0 0 0 0,0 0 0 0 0,0 0 0 0 0,0 0 0 0 0,0 0 0 0 0,0 0 0 0 0,0 0 0 0 0,0 1 0 0 0,0-1 0 0 0,0 0 1 0 0,0 10-72 0 0,0-8 16 0 0,0-1-71 0 0,0-1-78 0 0,0 0 57 0 0,0 0-34 0 0,0 0-37 0 0,0 0-37 0 0,0 0-349 0 0,0 0 81 0 0,0 0-49 0 0,0 0-678 0 0,0 0-535 0 0,0 0-1018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11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388 79 5488 0 0,'0'0'158'0'0,"0"0"-38"0"0,0 0-4 0 0,0 0 44 0 0,0 0 135 0 0,0 0 250 0 0,0-2 21 0 0,0-3-372 0 0,0 0 102 0 0,-1-6 487 0 0,-1 7-532 0 0,0 2-44 0 0,-1 0-64 0 0,-2 2-81 0 0,0-3 378 0 0,-6-7-35 0 0,8 7-137 0 0,1 2-91 0 0,-1 0-57 0 0,1 1-55 0 0,-1 1-21 0 0,1-3 53 0 0,-3-4 162 0 0,1 1-58 0 0,-3 3-43 0 0,2 0 54 0 0,-6-6-76 0 0,-2 4 78 0 0,-22 2 287 0 0,30 3-454 0 0,-25-1 102 0 0,13 0-37 0 0,4 2-101 0 0,5 3-11 0 0,7-4 0 0 0,-1 0 0 0 0,1 0 0 0 0,-1 0 0 0 0,1-1 0 0 0,-1 1 0 0 0,1 0 0 0 0,-1-1 0 0 0,1 1 0 0 0,-1-1 0 0 0,0 1 0 0 0,1-1 0 0 0,-1 0 0 0 0,0 0 0 0 0,0 0 0 0 0,-13 3 0 0 0,-14 13 0 0 0,24-6 0 0 0,-24 6 0 0 0,13-11 0 0 0,0 8 0 0 0,0 1 0 0 0,10-11-1 0 0,5-3 1 0 0,1 0-1 0 0,-1 0 1 0 0,1 0-1 0 0,-1 0 1 0 0,1 0-1 0 0,-1 1 1 0 0,1-1 0 0 0,0 0-1 0 0,-1 0 1 0 0,1 0-1 0 0,-1 1 1 0 0,1-1-1 0 0,0 0 1 0 0,-1 1 0 0 0,1-1-1 0 0,0 0 1 0 0,-1 1-1 0 0,1-1 1 0 0,0 1-1 0 0,0-1 1 0 0,-1 0 0 0 0,1 1-1 0 0,0-1 1 0 0,0 1-1 0 0,0-1 1 0 0,0 1-1 0 0,0-1 1 0 0,-1 0 0 0 0,1 1-1 0 0,0-1 1 0 0,0 1-1 0 0,0-1 1 0 0,0 1-1 0 0,0-1 1 0 0,0 1 0 0 0,0-1 0 0 0,-2 6-64 0 0,-9 7 48 0 0,6 2 16 0 0,0-6 0 0 0,5-9 0 0 0,0 0 0 0 0,0 0 0 0 0,0 0 0 0 0,0 0 0 0 0,-1 1 0 0 0,1-1 0 0 0,0 0 0 0 0,0 0 0 0 0,0 0 0 0 0,0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0,1 0 0 0 0,-1 0 0 0 0,0 0 0 0 0,0 0 0 0 0,0 1 0 0 0,0-1 0 0 0,0 0 0 0 0,0 0 0 0 0,0 0 0 0 0,1 0 0 0 0,-1 0 0 0 0,0 0 0 0 0,0 0 0 0 0,4 4 0 0 0,-3-3 0 0 0,-1-1 0 0 0,0 1 0 0 0,1 0 0 0 0,-1 0 0 0 0,0 0 0 0 0,0-1 0 0 0,1 1 0 0 0,-1 0 0 0 0,0 0 0 0 0,0 0 0 0 0,0 0 0 0 0,0 0 0 0 0,0-1 0 0 0,0 2 0 0 0,2 14 0 0 0,11 0 0 0 0,19 15 0 0 0,-30-29 0 0 0,0 0 0 0 0,0 0 0 0 0,1 0 0 0 0,-1 0 0 0 0,1 0 0 0 0,-1-1 0 0 0,1 1 0 0 0,-1-1 0 0 0,1 0 0 0 0,2 1 0 0 0,29 13 0 0 0,13 12 0 0 0,-31-25 0 0 0,-13-1 0 0 0,-1-1 1 0 0,1 0-1 0 0,-1 0 1 0 0,1 0 0 0 0,-1-1-1 0 0,0 1 1 0 0,1 0-1 0 0,-1-1 1 0 0,1 0 0 0 0,-1 0-1 0 0,0 1 1 0 0,1-1-1 0 0,-1 0 1 0 0,0-1 0 0 0,0 1-1 0 0,0 0 1 0 0,0-1-1 0 0,1 0 0 0 0,2-2 47 0 0,3 4-40 0 0,-3-1-7 0 0,24-15 0 0 0,-23 6 0 0 0,-4 8 0 0 0,0 1 0 0 0,0-1 0 0 0,0 1 0 0 0,0 0 1 0 0,1 0-1 0 0,-1 0 0 0 0,1 0 0 0 0,-1 0 0 0 0,1 0 7 0 0,-1 0-1 0 0,1 1 1 0 0,-1-1-1 0 0,1-1 1 0 0,-1 1-1 0 0,0 0 0 0 0,0-1 1 0 0,1 1-7 0 0,12-28 64 0 0,-10 18-53 0 0,-5 10-11 0 0,1-1 0 0 0,-1 1 0 0 0,0 0 0 0 0,1 0 0 0 0,-1 0 0 0 0,1 0 0 0 0,0 0 0 0 0,-1 0 0 0 0,1 0 0 0 0,0 0 0 0 0,0 0 0 0 0,-1 0 0 0 0,1 1 0 0 0,0-1 0 0 0,0 0 0 0 0,0 0 0 0 0,0 1 0 0 0,1-1 0 0 0,3-2 0 0 0,-5 3 0 0 0,1 0 0 0 0,0 0 0 0 0,-1-1 0 0 0,1 1 0 0 0,0 0 0 0 0,-1-1 0 0 0,1 1 0 0 0,-1-1 0 0 0,1 1 0 0 0,-1 0 0 0 0,1-1 0 0 0,-1 1 0 0 0,1-1 0 0 0,-1 0 0 0 0,1 1 0 0 0,-1-1 0 0 0,0 1 0 0 0,1-1 0 0 0,-1 0 0 0 0,0 1 0 0 0,0-1 0 0 0,1 0 0 0 0,1-4 0 0 0,3-3 7 0 0,-4 7-4 0 0,0-1 0 0 0,0 1 0 0 0,0 0 1 0 0,-1-1-1 0 0,1 1 0 0 0,0-1 1 0 0,-1 0-1 0 0,1 1 0 0 0,-1-1 1 0 0,1 1-1 0 0,-1-1 0 0 0,0 0 1 0 0,0 1-1 0 0,0-1-3 0 0,0 1 2 0 0,0 0-1 0 0,0 1 1 0 0,0-1 0 0 0,0 0-1 0 0,0 1 1 0 0,0-1 0 0 0,1 0-1 0 0,-1 1 1 0 0,0-1 0 0 0,0 0-1 0 0,0 1 1 0 0,1-1 0 0 0,-1 0-1 0 0,0 1 1 0 0,1-1 0 0 0,-1 1-1 0 0,0-1 1 0 0,1 1 0 0 0,-1-1-1 0 0,1 1 1 0 0,-1-1 0 0 0,1 1-1 0 0,-1-1 1 0 0,1 1 0 0 0,-1-1-1 0 0,1 1-1 0 0,0 0 2 0 0,-1-1-1 0 0,1 1 0 0 0,-1-1 0 0 0,1 1 0 0 0,0-1 1 0 0,-1 1-1 0 0,0-1 0 0 0,1 1 0 0 0,-1-1 0 0 0,1 1 1 0 0,-1-1-1 0 0,0 1 0 0 0,1-1 0 0 0,-1 0 0 0 0,0 1 1 0 0,0-1-1 0 0,1 0 0 0 0,-1 1 0 0 0,0-1 0 0 0,0 0 1 0 0,0 1-1 0 0,0-1 0 0 0,0 0 0 0 0,0 1 0 0 0,0-1 1 0 0,0 0-2 0 0,0-1 0 0 0,0 1 0 0 0,0-1 0 0 0,1 1 0 0 0,-1-1 0 0 0,1 0 0 0 0,-1 1 0 0 0,1-1 0 0 0,-1 0 0 0 0,1 1 0 0 0,0-1 0 0 0,-1 1 0 0 0,1 0 0 0 0,0-1 0 0 0,0 1 0 0 0,4-7 0 0 0,-2-8 0 0 0,-3 9 0 0 0,-1 6 0 0 0,1-1 0 0 0,0 0 0 0 0,0 1 0 0 0,0-1 0 0 0,0 0 0 0 0,0 1 0 0 0,1-1 0 0 0,-1 1 0 0 0,0-1 0 0 0,1 0 0 0 0,-1 1 0 0 0,2-2 0 0 0,8-2 0 0 0,-10 4-1 0 0,1 0 0 0 0,-1 1 0 0 0,0-1 0 0 0,1 1 0 0 0,-1-1 0 0 0,0 0 0 0 0,0 1 0 0 0,0-1 0 0 0,1 0 0 0 0,-1 1 0 0 0,0-1 0 0 0,0 0 0 0 0,0 1 0 0 0,0-1 0 0 0,0 0 1 0 0,0-1-48 0 0,0 2 65 0 0,0 0-59 0 0,0 0-22 0 0,0 2 10 0 0,0 27 44 0 0,-1-20 1 0 0,1-6 2 0 0,0 0 1 0 0,-1 1 0 0 0,1-1-1 0 0,1 0 1 0 0,-1 0 0 0 0,0 1 0 0 0,1-1-1 0 0,-1 0 1 0 0,1 0 0 0 0,0 1 6 0 0,6-1 7 0 0,-6-3-6 0 0,-1 0 0 0 0,0 0-1 0 0,0 0 1 0 0,0 0-1 0 0,0 0 1 0 0,1 0 0 0 0,-1 0-1 0 0,0 0 1 0 0,0 0-1 0 0,0 0 1 0 0,1 0-1 0 0,-1 0 1 0 0,0 1 0 0 0,0-1-1 0 0,0 0 1 0 0,0 0-1 0 0,0 0 1 0 0,1 0 0 0 0,-1 0-1 0 0,0 0 1 0 0,0 1-1 0 0,0-1 1 0 0,0 0 0 0 0,0 0-1 0 0,0 0 1 0 0,1 0-1 0 0,-1 0 1 0 0,0 1 0 0 0,0-1-1 0 0,0 0 1 0 0,0 0-1 0 0,0 0 1 0 0,0 1-1 0 0,0-1 1 0 0,0 0 0 0 0,0 0-1 0 0,1 27 24 0 0,-1 1 26 0 0,0-8 33 0 0,0-5 48 0 0,0-2 80 0 0,3-8-11 0 0,5 7-54 0 0,-4 1-62 0 0,-3 20-39 0 0,-1-30-46 0 0,0-2-142 0 0,0 0 45 0 0,0 0 42 0 0,0 0 37 0 0,1 2 72 0 0,-1 1 90 0 0,0 6 406 0 0,1-5-381 0 0,-1-3-125 0 0,0 1-50 0 0,0-1-60 0 0,0 1-70 0 0,0-1-38 0 0,0-1-61 0 0,0 1-68 0 0,-1 0-74 0 0,1-1-79 0 0,0 0-85 0 0,0 0-92 0 0,-1 0-97 0 0,1-1-1091 0 0,0 0-1042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11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1 5904 0 0,'0'0'132'0'0,"0"0"17"0"0,0 0 11 0 0,0 0 12 0 0,0 0 24 0 0,0 0 11 0 0,0 0 1 0 0,0 2 6 0 0,0-1-211 0 0,0 12 234 0 0,2 6 265 0 0,1-9-208 0 0,-1-4-136 0 0,1-1-63 0 0,1-1-42 0 0,-3-2 117 0 0,0 0-38 0 0,0 1 36 0 0,-1 1-83 0 0,0 1-42 0 0,-1-2 59 0 0,2 8 134 0 0,0 0-74 0 0,2-1-37 0 0,5 2-8 0 0,-5-8-8 0 0,-2-1-48 0 0,-2 6-12 0 0,1-6-7 0 0,0-1-19 0 0,0-1 0 0 0,0 1 0 0 0,1 0 0 0 0,-1 0 0 0 0,1-1-1 0 0,-1 1 1 0 0,1 0 0 0 0,-1 0 0 0 0,1-1 0 0 0,0 1 0 0 0,0-1 0 0 0,0 1 0 0 0,0-1-23 0 0,5 12 180 0 0,-4-2-23 0 0,-1 0 1 0 0,6 2 20 0 0,-1-1 2 0 0,-5-1-16 0 0,-1-1 34 0 0,0-2-36 0 0,0 8 74 0 0,0-2-98 0 0,0 34 87 0 0,0-17-86 0 0,1-31-138 0 0,-1 1 1 0 0,0-1-1 0 0,0 1 0 0 0,0-1 0 0 0,0 1 0 0 0,0-1 1 0 0,0 1-1 0 0,0-1 0 0 0,0 1 0 0 0,0-1 0 0 0,0 1 1 0 0,0-1-1 0 0,-1 1 0 0 0,1-1 0 0 0,0 0 0 0 0,0 1 1 0 0,0-1-1 0 0,-1 1 0 0 0,1-1 0 0 0,0 1 0 0 0,0-1 0 0 0,-1 0 1 0 0,1 1-1 0 0,0-1 0 0 0,-1 1 0 0 0,1-1 0 0 0,-1 0 1 0 0,1 0-1 0 0,0 1 0 0 0,-1-1 0 0 0,1 0 0 0 0,-1 1-1 0 0,-6 3 29 0 0,2 7-6 0 0,-5-6 25 0 0,8-1-39 0 0,1-1-6 0 0,-15 6 74 0 0,0 1-21 0 0,3-5-45 0 0,8 6-1 0 0,4-11-7 0 0,0 1 0 0 0,1-1 0 0 0,-1 0 0 0 0,0 1 1 0 0,0-1-1 0 0,0 0 0 0 0,1 0 0 0 0,-1 1 0 0 0,0-1 0 0 0,0 0 0 0 0,0 0 0 0 0,0 0 0 0 0,0 0 0 0 0,0 0-3 0 0,-6-1 9 0 0,6 1-8 0 0,-1 0 0 0 0,0 0 0 0 0,1 0 0 0 0,-1 0 0 0 0,1 0 0 0 0,-1 0 0 0 0,0 0 0 0 0,1 1 0 0 0,-1-1 0 0 0,0 0 0 0 0,1 1 0 0 0,-2 0-1 0 0,-2 10 43 0 0,4-11-42 0 0,0 1-1 0 0,0-1 1 0 0,1 0 0 0 0,-1 0 0 0 0,0 1 0 0 0,0-1-1 0 0,0 0 1 0 0,0 0 0 0 0,1 0 0 0 0,-1 0-1 0 0,0 1 1 0 0,0-1 0 0 0,0-1 0 0 0,0 1-1 0 0,0 0-2 0 0,0 0 0 0 0,0 1 0 0 0,0-1 0 0 0,0-1 0 0 0,0 1 0 0 0,1 0 0 0 0,-1 0 0 0 0,0 0 0 0 0,0 0 0 0 0,0-1 0 0 0,0 1 0 0 0,1 0 0 0 0,-1-1 0 0 0,-1 1 2 0 0,-2-7-89 0 0,3 6 83 0 0,1 1 0 0 0,0 0 0 0 0,0-1-1 0 0,0 1 1 0 0,-1 0 0 0 0,1-1-1 0 0,0 1 1 0 0,0 0 0 0 0,-1-1 0 0 0,1 1-1 0 0,0 0 1 0 0,-1-1 0 0 0,1 1 0 0 0,0 0-1 0 0,-1 0 1 0 0,1 0 0 0 0,0-1-1 0 0,-1 1 1 0 0,1 0 0 0 0,-1 0 0 0 0,1 0-1 0 0,0 0 1 0 0,-1 0 0 0 0,1-1 0 0 0,-1 1-1 0 0,1 0 1 0 0,0 0 0 0 0,-1 0-1 0 0,1 0 1 0 0,-1 0 0 0 0,1 1 6 0 0,-3-1-95 0 0,3 0-3 0 0,0 0-48 0 0,0 0-135 0 0,-3 0-246 0 0,-10 0-15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12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9152 0 0,'0'0'208'0'0,"0"0"33"0"0,0 0 14 0 0,0 0-186 0 0,0 0-90 0 0,0 0-72 0 0,0 0-93 0 0,0 0-110 0 0,0 0-98 0 0,0 0 45 0 0,0 0-37 0 0,0 0-464 0 0,0 0-372 0 0,0 0-706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13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5248 0 0,'0'0'152'0'0,"0"0"-29"0"0,0 0 8 0 0,0 0 61 0 0,0 0 176 0 0,0 0 326 0 0,0 0 30 0 0,0 0-31 0 0,0 0-145 0 0,0 0-61 0 0,0 0-9 0 0,0 0-20 0 0,0 0-70 0 0,0 0-32 0 0,3 2-4 0 0,7 9-7 0 0,-7-9-29 0 0,3-1 3 0 0,-1 1-98 0 0,-1 2-50 0 0,1 4-13 0 0,2 3 37 0 0,0-2 40 0 0,-6-8-211 0 0,1 0 0 0 0,-1 1 0 0 0,0-1 1 0 0,0 0-1 0 0,0 1 0 0 0,0 0 0 0 0,0-1 1 0 0,0 1-1 0 0,-1-1 0 0 0,1 1 1 0 0,0 0-1 0 0,-1 0 0 0 0,1-1 0 0 0,-1 1 1 0 0,0 1-25 0 0,3 2 80 0 0,0-2-69 0 0,-1-1-16 0 0,0 5 24 0 0,7 10 53 0 0,-4-9-23 0 0,-4-7-39 0 0,0 1 0 0 0,-1-1 1 0 0,1 1-1 0 0,0-1 0 0 0,0 1 1 0 0,-1-1-1 0 0,1 1 0 0 0,-1-1 1 0 0,1 1-1 0 0,-1 0 0 0 0,0-1 1 0 0,1 1-1 0 0,-1 0 0 0 0,0 0-10 0 0,0 61 338 0 0,0-62-328 0 0,0 1 0 0 0,0 0 0 0 0,1 0 0 0 0,-1 0 0 0 0,0-1 0 0 0,1 1 1 0 0,0 0-1 0 0,-1-1 0 0 0,1 1 0 0 0,0 0 0 0 0,0-1 0 0 0,0 1 0 0 0,0-1-10 0 0,0 1 10 0 0,0-1 0 0 0,0 1-1 0 0,-1-1 1 0 0,1 1-1 0 0,0 0 1 0 0,-1-1-1 0 0,1 1 1 0 0,-1 0-1 0 0,1 0 1 0 0,-1-1-1 0 0,0 1 1 0 0,1 0 0 0 0,-1 0-10 0 0,0 31 211 0 0,0-19-92 0 0,0 1 73 0 0,0-1 94 0 0,0-11-190 0 0,0 0 0 0 0,0-2-127 0 0,0 1 33 0 0,0 2 84 0 0,0 2 74 0 0,0 9 303 0 0,0-11-347 0 0,0 0-36 0 0,0-1-48 0 0,0 0-88 0 0,0-1 114 0 0,0-2 7 0 0,0 0-1 0 0,0 0 0 0 0,0 0 0 0 0,0 0-32 0 0,0 0-133 0 0,0 0-54 0 0,0 0-6 0 0,0 0 46 0 0,0 0-8 0 0,1 0-140 0 0,1 0 57 0 0,-1 0 47 0 0,0 0 40 0 0,1 0-35 0 0,2 0-13 0 0,-2 0 23 0 0,0 0-556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12.5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1 174 5904 0 0,'0'0'169'0'0,"0"0"-64"0"0,0 0 37 0 0,0 0 52 0 0,3 0 37 0 0,5 0 88 0 0,1 0 57 0 0,23 0 1022 0 0,-18 0-839 0 0,-6 0-309 0 0,-1 0-33 0 0,0 0-41 0 0,0 0-47 0 0,4-2 154 0 0,1-4 22 0 0,1 0-12 0 0,-2 4-31 0 0,-4 1-96 0 0,-1 0-43 0 0,5-5 29 0 0,-10 5-138 0 0,1 0 0 0 0,-1 0 0 0 0,1 1 0 0 0,-1-1 0 0 0,1 0 0 0 0,0 0 0 0 0,-1 1 0 0 0,1-1 0 0 0,0 1-1 0 0,0 0 1 0 0,-1 0 0 0 0,1-1 0 0 0,0 1-14 0 0,0 0 11 0 0,0 0-1 0 0,-1 0 0 0 0,1 0 1 0 0,0-1-1 0 0,-1 1 0 0 0,1-1 1 0 0,-1 1-1 0 0,1-1 0 0 0,-1 1 1 0 0,1-1-1 0 0,-1 0 0 0 0,1 0 1 0 0,-1 0-1 0 0,1 0-10 0 0,6-4 33 0 0,6-1-18 0 0,-1 1-9 0 0,7-5 42 0 0,-14 7-41 0 0,1 0-10 0 0,12-7-61 0 0,-10 4-1 0 0,-5 2-9 0 0,-4 4 74 0 0,3-2-257 0 0,0 0 97 0 0,1 2 51 0 0,0 1 38 0 0,-3-1 16 0 0,0 0 2 0 0,1 0-352 0 0,-2 0-3 0 0</inkml:trace>
  <inkml:trace contextRef="#ctx0" brushRef="#br0" timeOffset="353.08">174 0 5672 0 0,'0'0'165'0'0,"0"0"32"0"0,0 3 51 0 0,0 8 22 0 0,0-9 2 0 0,0 1-30 0 0,0 10-167 0 0,0 3 68 0 0,0 28 469 0 0,3-38-422 0 0,5 5-28 0 0,-4 2 62 0 0,-3 20 284 0 0,-1-30-467 0 0,0 96 1370 0 0,0-78-1061 0 0,0 1 52 0 0,0-17-332 0 0,4 3 24 0 0,-1-6-17 0 0,1-1 55 0 0,1-1 87 0 0,-5 3-107 0 0,0 7-7 0 0,0-7-28 0 0,0-3-91 0 0,0 0-31 0 0,0 0-33 0 0,0 0-20 0 0,0 0-35 0 0,0 0-39 0 0,0 0-44 0 0,0 0-47 0 0,0 0-46 0 0,0 0-38 0 0,0 0-35 0 0,0 0-115 0 0,0 0-35 0 0,0 0-1180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15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17 300 7920 0 0,'0'0'174'0'0,"0"0"29"0"0,0 3 13 0 0,0-2-203 0 0,0 1 1 0 0,0 0-1 0 0,1-1 0 0 0,-1 1 1 0 0,1-1-1 0 0,-1 1 0 0 0,1-1 1 0 0,0 1-1 0 0,-1-1 0 0 0,1 1 1 0 0,0-1-1 0 0,0 1-13 0 0,0-1 5 0 0,0 1 0 0 0,0 0 1 0 0,0-1-1 0 0,0 1 0 0 0,0 0 0 0 0,-1 0 1 0 0,1 0-1 0 0,-1 0 0 0 0,1 0 0 0 0,-1 0 0 0 0,0 0 1 0 0,1 1-6 0 0,-1 15 62 0 0,3-4 99 0 0,0-8-40 0 0,-1 0 0 0 0,1 0 0 0 0,0-1 0 0 0,0 1 0 0 0,0-1-1 0 0,2 1-120 0 0,1 3 110 0 0,0 2 110 0 0,9 27 679 0 0,-12-29-738 0 0,-1-2-38 0 0,1 2-39 0 0,0 1 82 0 0,0-2-45 0 0,-1-1-20 0 0,1 2-1 0 0,-1 0-3 0 0,0-2-2 0 0,1 1 18 0 0,0 2 43 0 0,0 0-47 0 0,3 10 74 0 0,-3-13-86 0 0,1 1 34 0 0,1 0-11 0 0,-4-7-93 0 0,0 1-1 0 0,0-1 0 0 0,-1 0 0 0 0,1 1 1 0 0,0-1-1 0 0,-1 1 0 0 0,1 0 1 0 0,0-1-1 0 0,-1 1 0 0 0,0-1 0 0 0,1 1 1 0 0,-1 0-1 0 0,0-1 0 0 0,0 1-26 0 0,3 25 323 0 0,-3-26-302 0 0,1 1 0 0 0,-1 0 0 0 0,1-1 0 0 0,0 1 0 0 0,-1-1 0 0 0,1 1 0 0 0,0-1 0 0 0,0 1 0 0 0,0-1 0 0 0,0 0 0 0 0,1 1-21 0 0,1 1 161 0 0,-3-1-62 0 0,0 2-74 0 0,0 1 5 0 0,0 2 23 0 0,0 4 37 0 0,0-9-12 0 0,0-2-41 0 0,0 0-42 0 0,0 0-42 0 0,0 0-76 0 0,0 0-134 0 0,0 0-20 0 0</inkml:trace>
  <inkml:trace contextRef="#ctx0" brushRef="#br0" timeOffset="269.72">1 111 5840 0 0,'0'0'132'0'0,"0"0"17"0"0,0 0 11 0 0,0 0 27 0 0,0 0 86 0 0,0 3 42 0 0,0 2-147 0 0,5 7 356 0 0,-2-9-393 0 0,1 0-82 0 0,-2-1-71 0 0,0-1-39 0 0,2 0 58 0 0,-2 0-29 0 0,0 0-24 0 0,0-1-36 0 0,0 1-45 0 0,-1 0-52 0 0,0 1-181 0 0,0 0-101 0 0,-1 2-189 0 0,1 1-439 0 0</inkml:trace>
  <inkml:trace contextRef="#ctx0" brushRef="#br0" timeOffset="701.48">364 332 6448 0 0,'0'5'22'0'0,"-1"1"75"0"0,3 9 201 0 0,-1-10-233 0 0,9 11 43 0 0,-1 1-47 0 0,-1 0-40 0 0,-5-4-35 0 0,3 6 21 0 0,3-3 89 0 0,-4-9-13 0 0,-1 2 95 0 0,1 3 98 0 0,4 16 460 0 0,-6-19-516 0 0,0-1-41 0 0,0-1 55 0 0,-1-1-39 0 0,3 3 110 0 0,3 9 222 0 0,-7-8-231 0 0,1 4 84 0 0,4-4-80 0 0,-1-2-96 0 0,0 3 96 0 0,0-1-72 0 0,0 0-24 0 0,1 3 142 0 0,1-8-108 0 0,-7-5-224 0 0,0 1-1 0 0,1-1 1 0 0,-1 0 0 0 0,0 0-1 0 0,1 0 1 0 0,-1 1 0 0 0,0-1-1 0 0,1 0 1 0 0,-1 0 0 0 0,0 1-1 0 0,1-1 1 0 0,-1 0 0 0 0,0 1 0 0 0,0-1-1 0 0,1 0 1 0 0,-1 1 0 0 0,0-1-1 0 0,0 1 1 0 0,0-1 0 0 0,1 0-1 0 0,-1 1 1 0 0,0-1 0 0 0,0 1-1 0 0,0-1 1 0 0,0 0 0 0 0,0 1 0 0 0,0-1-1 0 0,0 1 1 0 0,0-1 0 0 0,0 1-1 0 0,0-1-13 0 0,0 3 314 0 0,0-3-2 0 0,0 0-16 0 0,0 0-68 0 0,0 0-32 0 0,0 0-4 0 0,0 0 10 0 0,0 0 46 0 0,0 0 22 0 0,0 0 2 0 0,-1 0-119 0 0,-1 0-80 0 0,-2 0-37 0 0,-5-3-26 0 0,-4-7 7 0 0,9 3 93 0 0,5-2-84 0 0,-1 6-5 0 0,1-9 26 0 0,-1 8-44 0 0,0 0-1 0 0,1 0 0 0 0,-2 0 0 0 0,1 0 1 0 0,0 0-1 0 0,-1 0 0 0 0,0 0 1 0 0,0-2-3 0 0,-2-1-1 0 0,2 6 2 0 0,1 0 1 0 0,-1 0 0 0 0,1 0 0 0 0,-1 0-1 0 0,1-1 1 0 0,-1 1 0 0 0,1 0 0 0 0,0 0-1 0 0,0-1 1 0 0,0 1 0 0 0,-1 0 0 0 0,1 0-1 0 0,0-1 1 0 0,1 1 0 0 0,-1 0 0 0 0,0 0-1 0 0,0-1 1 0 0,0 1 0 0 0,1 0 0 0 0,-1 0-1 0 0,1-1 1 0 0,-1 1 0 0 0,1 0 0 0 0,-1 0-1 0 0,1 0 1 0 0,0 0 0 0 0,-1 0 0 0 0,1 0-1 0 0,0 0 1 0 0,0 0 0 0 0,0 0-2 0 0,1-1 0 0 0,-1 0-1 0 0,1 1 1 0 0,-1-1 0 0 0,0 0 0 0 0,1 0 0 0 0,-1 0-1 0 0,0 0 1 0 0,0-1 0 0 0,0 0-10 0 0,0 0 0 0 0,0 0-1 0 0,-1 0 1 0 0,1 0 0 0 0,-1 0 0 0 0,0 0 0 0 0,0-3 10 0 0,0 4-8 0 0,0 0 1 0 0,0 0-1 0 0,0 1 1 0 0,1-1 0 0 0,-1 0-1 0 0,0 0 1 0 0,1 0 0 0 0,0 1-1 0 0,-1-1 1 0 0,1 0 0 0 0,0 0 7 0 0,11-12-42 0 0,3-3 33 0 0,0-9 9 0 0,-1 8 0 0 0,-12 9 0 0 0,-2 8 0 0 0,0 1 0 0 0,0 0 0 0 0,0 0 0 0 0,0-1 0 0 0,0 1 0 0 0,0 0 0 0 0,1 0 0 0 0,-1-1 0 0 0,0 1 0 0 0,0 0 0 0 0,0 0 0 0 0,0-1 0 0 0,0 1 0 0 0,0 0 0 0 0,1 0 0 0 0,-1 0 0 0 0,0-1 0 0 0,0 1 0 0 0,0 0 0 0 0,1 0 0 0 0,-1 0 0 0 0,0 0 0 0 0,0 0 0 0 0,0-1 0 0 0,1 1 0 0 0,-1 0 0 0 0,25-13 0 0 0,-22 12 0 0 0,-1 0 0 0 0,0 0 0 0 0,0 0 0 0 0,1 1 0 0 0,-1-1 0 0 0,0 1 0 0 0,1-1 0 0 0,-1 1 0 0 0,1 0 0 0 0,-1 0 0 0 0,0 0 0 0 0,1 1 0 0 0,-1-1 0 0 0,2 1 0 0 0,29 9-8 0 0,-24-7-8 0 0,17 8-183 0 0,1-1-42 0 0,-24-8 231 0 0,0-1 0 0 0,0 1 0 0 0,0-1 0 0 0,-1 1 0 0 0,1 0 0 0 0,0 0 0 0 0,-1 0 0 0 0,1 1 0 0 0,-1-1 0 0 0,0 0 0 0 0,0 1 0 0 0,0 0 0 0 0,0-1 0 0 0,1 3 10 0 0,19 22-20 0 0,-17-22 20 0 0,-1 1 0 0 0,1-1 0 0 0,-1 1 0 0 0,3 5 0 0 0,0 0 0 0 0,9 16-35 0 0,-1-1 0 0 0,2 10 35 0 0,-5-11-10 0 0,-11-25 10 0 0,-1 1 0 0 0,1 0 0 0 0,-1 0 0 0 0,1 0 0 0 0,-1 0 0 0 0,0 1 0 0 0,1-1 0 0 0,-1 0 0 0 0,0 0 0 0 0,0 0 0 0 0,0 0 0 0 0,0 0 0 0 0,0 0 0 0 0,0 0 0 0 0,0 0 0 0 0,0 1 0 0 0,-1 27 0 0 0,1-13 0 0 0,0-3-24 0 0,0-11-92 0 0,0 0-355 0 0,0 0 59 0 0,0-1 50 0 0,0 0 41 0 0,0 0-53 0 0,0 2-559 0 0,0-2 503 0 0,0 0-10 0 0,0 1-80 0 0,0 0-1294 0 0,0-2-1033 0 0</inkml:trace>
  <inkml:trace contextRef="#ctx0" brushRef="#br0" timeOffset="1054.95">1326 284 7248 0 0,'-3'1'-9'0'0,"-2"-1"37"0"0,-3 0 68 0 0,-13 0 198 0 0,17-1-236 0 0,1-1-37 0 0,-1-3 56 0 0,-1-3 55 0 0,5 8-128 0 0,0 0 0 0 0,0 0 0 0 0,0 0 0 0 0,-1 0-1 0 0,1 0 1 0 0,0 0 0 0 0,0 0 0 0 0,-1 0 0 0 0,1 0-1 0 0,0 0 1 0 0,0 0 0 0 0,-1 0 0 0 0,1 0 0 0 0,0 0-1 0 0,0 0 1 0 0,0 0 0 0 0,-1 0 0 0 0,1 0 0 0 0,0 0-1 0 0,0 0 1 0 0,-1 0 0 0 0,1 0 0 0 0,0 0 0 0 0,0 0-1 0 0,0 0 1 0 0,-1 1 0 0 0,1-1 0 0 0,0 0 0 0 0,0 0-1 0 0,0 0 1 0 0,-1 0 0 0 0,1 1 0 0 0,0-1 0 0 0,0 0-1 0 0,0 0-3 0 0,-3 3 72 0 0,2 1-25 0 0,-1-1-7 0 0,0-1 19 0 0,-3-1 94 0 0,1-1-31 0 0,0 0 39 0 0,0 1-79 0 0,1-1 35 0 0,-7 5 356 0 0,6-2-301 0 0,1-1-64 0 0,0 1-104 0 0,0-1 158 0 0,1-1-59 0 0,0-1-39 0 0,-1-1-35 0 0,0 0-6 0 0,1 1 32 0 0,-1 1 34 0 0,0 2 58 0 0,-7 7 74 0 0,7-7-17 0 0,2 0-73 0 0,0 0-45 0 0,1 1-41 0 0,0 0-7 0 0,0-2 30 0 0,-5 6 76 0 0,4-7-112 0 0,0 1-1 0 0,0-1 0 0 0,0 0 1 0 0,0 1-1 0 0,1-1 0 0 0,-1 1 0 0 0,0 0 1 0 0,1-1-1 0 0,-1 1 0 0 0,1-1 1 0 0,0 1-1 0 0,0 0 0 0 0,0-1 1 0 0,-1 1-32 0 0,2-1 7 0 0,-1-1 0 0 0,0 1 0 0 0,0-1 0 0 0,0 1 0 0 0,0-1 0 0 0,0 1 0 0 0,0-1 1 0 0,0 1-1 0 0,0-1 0 0 0,-1 1 0 0 0,1-1 0 0 0,0 1 0 0 0,0-1 0 0 0,0 1 0 0 0,0-1 0 0 0,-1 1 1 0 0,1-1-1 0 0,0 1 0 0 0,0-1 0 0 0,-1 1 0 0 0,1-1 0 0 0,0 0 0 0 0,-1 1 0 0 0,1-1 0 0 0,-1 0 1 0 0,1 1-1 0 0,0-1 0 0 0,-1 0 0 0 0,1 1-7 0 0,-8 6 112 0 0,7 8-31 0 0,1 1 7 0 0,-4-5 11 0 0,-2 3 29 0 0,5-11-96 0 0,-1-1 1 0 0,1 1-1 0 0,1 1 0 0 0,-1-1 1 0 0,0 0-1 0 0,1 0 1 0 0,-1 2-33 0 0,1 7 102 0 0,0 2 39 0 0,0 2-18 0 0,0 29 252 0 0,0-32-289 0 0,0 3 53 0 0,1-3-37 0 0,0-7-60 0 0,0 0 0 0 0,0-1 0 0 0,1 1-1 0 0,-1-1 1 0 0,1 1 0 0 0,1-1 0 0 0,-1 1 0 0 0,2 1-42 0 0,7 13 114 0 0,-6-12-29 0 0,1 0 1 0 0,0 0-1 0 0,0 0 1 0 0,5 3-86 0 0,18 18 261 0 0,-24-25-167 0 0,4-3-67 0 0,-2 0-12 0 0,2 2-20 0 0,6 3 35 0 0,3-2 54 0 0,-1-3 74 0 0,0-5 90 0 0,1-5-11 0 0,-8 3-135 0 0,1 0-59 0 0,2 1-83 0 0,1 0-105 0 0,-10 3 114 0 0,0 0 0 0 0,0 0-1 0 0,0 0 1 0 0,0 0 0 0 0,0-1 0 0 0,0 0 31 0 0,8-7-116 0 0,-2 1-50 0 0,0 0-94 0 0,-5 4 87 0 0,0 0-35 0 0,-1 0-38 0 0,1 1-41 0 0,2-3-212 0 0,-1 0-107 0 0,-3 5 31 0 0,-1-1-116 0 0,1 0-92 0 0,-1 1-69 0 0,4-3-968 0 0</inkml:trace>
  <inkml:trace contextRef="#ctx0" brushRef="#br0" timeOffset="1439.11">1594 237 6056 0 0,'0'3'176'0'0,"3"7"-29"0"0,2-1-92 0 0,-4-7-54 0 0,0 0-1 0 0,0 0 1 0 0,0-1-1 0 0,0 1 1 0 0,-1 0-1 0 0,1 0 1 0 0,0 0-1 0 0,-1 0 0 0 0,0 0 1 0 0,1 0-1 0 0,-1 0 1 0 0,0 0-1 0 0,0 0 0 0 0,0 0 0 0 0,1-1 1 0 0,-1 1-1 0 0,0-1 0 0 0,0 1 1 0 0,1-1-1 0 0,-1 1 0 0 0,1-1 0 0 0,0 1 1 0 0,-1-1-1 0 0,1 1 0 0 0,0-1 0 0 0,0 0 0 0 0,2 5 35 0 0,0 2 44 0 0,-1-2 30 0 0,-1 1 35 0 0,2 6 207 0 0,0-5-51 0 0,0 0 35 0 0,2 1 112 0 0,-1 3 94 0 0,1 1-148 0 0,4 11 340 0 0,-4-10-313 0 0,-2-4-185 0 0,0-4-81 0 0,-1 0-51 0 0,2 7 273 0 0,1-5-62 0 0,1 8 135 0 0,0 10 51 0 0,7 1 213 0 0,-1-4-51 0 0,-8-7-254 0 0,-4-7-206 0 0,7 2 67 0 0,-5-8-178 0 0,0-1 33 0 0,0 1 43 0 0,0 1 52 0 0,-2-3-62 0 0,-1 1-37 0 0,1 1 31 0 0,0 1-83 0 0,1 2-55 0 0,0-3 14 0 0,-1-1 53 0 0,1 0 17 0 0,-1 0 43 0 0,0 0 17 0 0,-1-1 42 0 0,1 1 46 0 0,-1-1 51 0 0,0-1-188 0 0,-1 0-48 0 0,-8 0 17 0 0,8 0 35 0 0,-1 0 0 0 0,3 0-107 0 0,-1 0 0 0 0,1 0 0 0 0,-1 0-1 0 0,1 0 1 0 0,-1 0 0 0 0,1 0-1 0 0,0 0 1 0 0,-1 0 0 0 0,1 0 0 0 0,-1 0-1 0 0,1 0 1 0 0,0 0 0 0 0,-1 0-1 0 0,1-1 1 0 0,-1 1 0 0 0,1 0 0 0 0,0 0-1 0 0,-1 0 1 0 0,1-1 0 0 0,0 1-1 0 0,-1 0 1 0 0,1-1 0 0 0,0 1-1 0 0,0 0 1 0 0,-1-1 0 0 0,1 1 0 0 0,0 0-1 0 0,0-1 1 0 0,-1 1 0 0 0,1 0-1 0 0,0-1-4 0 0,-5-6 78 0 0,-1 3-5 0 0,5 4-68 0 0,1-1-1 0 0,-1 1 1 0 0,1 0-1 0 0,-1 0 1 0 0,1-1-1 0 0,0 1 1 0 0,-1 0-1 0 0,1-1 1 0 0,0 1-1 0 0,-1 0 1 0 0,1-1-1 0 0,0 1 1 0 0,-1-1-1 0 0,1 1 1 0 0,0-1-1 0 0,0 1 0 0 0,-1 0 1 0 0,1-1-1 0 0,0 1 1 0 0,0-1-1 0 0,0 1 1 0 0,0-1-1 0 0,0 1 1 0 0,0-1-1 0 0,0 1 1 0 0,0-1-1 0 0,0 1 1 0 0,0-1-1 0 0,0 1 1 0 0,0-1-1 0 0,0 1 0 0 0,0-1-4 0 0,0-1 8 0 0,0 0 0 0 0,0 1 0 0 0,0-1-1 0 0,-1 1 1 0 0,1-1 0 0 0,-1 0-1 0 0,1 1 1 0 0,-1-1 0 0 0,1 1-1 0 0,-1-1 1 0 0,0 1 0 0 0,0-1-1 0 0,0 0-7 0 0,0 0 4 0 0,0 1 0 0 0,0-1 0 0 0,0 0 0 0 0,0 1 0 0 0,0-1 0 0 0,1 0 0 0 0,-1 0 0 0 0,0 0 0 0 0,1 0 0 0 0,0 0 0 0 0,-1 0 0 0 0,1 1 0 0 0,0-3-4 0 0,0-33 68 0 0,0 0-109 0 0,0 35 37 0 0,0 1 0 0 0,0-1 1 0 0,1 0-1 0 0,-1 1 0 0 0,0-1 0 0 0,0 0 0 0 0,1 1 1 0 0,-1-1-1 0 0,1 1 0 0 0,0-1 0 0 0,-1 1 0 0 0,1-1 1 0 0,0 1-1 0 0,0-1 4 0 0,5-11-44 0 0,-4-4 24 0 0,-2 14 13 0 0,0-1-1 0 0,0 1 1 0 0,0 0 0 0 0,1-1 0 0 0,-1 1 0 0 0,1 0 0 0 0,0 0-1 0 0,0-1 8 0 0,1-2-7 0 0,1 1-1 0 0,0-1 0 0 0,0 1 0 0 0,0 0 0 0 0,1 0 1 0 0,-1 0-1 0 0,4-3 8 0 0,37-35-20 0 0,-24 23 72 0 0,-17 18-50 0 0,0-1 0 0 0,0 1 0 0 0,0 0-1 0 0,0 0 1 0 0,1 0 0 0 0,0-1-2 0 0,0 2 0 0 0,-1-1 0 0 0,1 0 0 0 0,-1 0 0 0 0,0-1 0 0 0,0 1-1 0 0,1-1 1 0 0,4-5 9 0 0,2 2-105 0 0,3-1-110 0 0,6-1-167 0 0,5 2-18 0 0,-17-1 44 0 0,-3 3 45 0 0,6 2-46 0 0,5 2-279 0 0,1 0-11 0 0</inkml:trace>
  <inkml:trace contextRef="#ctx0" brushRef="#br0" timeOffset="1871.6">2257 490 6072 0 0,'0'0'133'0'0,"0"0"23"0"0,0 0 12 0 0,3 2-23 0 0,-1 0-128 0 0,3 4 32 0 0,-2-3 27 0 0,0-1 185 0 0,-1 0-50 0 0,0 0-45 0 0,-1 0-37 0 0,0-1-16 0 0,0 0-36 0 0,2 1 43 0 0,-2 0-13 0 0,1-1 39 0 0,0 1 238 0 0,-1-1-88 0 0,1 0-76 0 0,0-1-64 0 0,0 0-37 0 0,0 0-53 0 0,3 0 13 0 0,-4-1-12 0 0,0 1 68 0 0,5 0 97 0 0,1 0 58 0 0,-4 0 142 0 0,0-3-16 0 0,3-1-201 0 0,5-3 54 0 0,-3 3-63 0 0,1-1 72 0 0,-2 0-33 0 0,-1-1 64 0 0,1-1-121 0 0,21-20 476 0 0,-24 21-557 0 0,-1 1-34 0 0,2-8 116 0 0,6 8-77 0 0,-6-2-54 0 0,-5 7-55 0 0,0-1 0 0 0,0 1 0 0 0,0-1 0 0 0,1 1 0 0 0,-1 0 1 0 0,0-1-1 0 0,0 1 0 0 0,1 0 0 0 0,-1-1 0 0 0,0 1 0 0 0,1 0 0 0 0,-1 0 0 0 0,0-1 0 0 0,1 1 1 0 0,-1 0-1 0 0,0 0 0 0 0,1-1 0 0 0,-1 1 0 0 0,0 0 0 0 0,1 0 0 0 0,-1 0 0 0 0,1 0 1 0 0,-1 0-1 0 0,1 0 0 0 0,-1 0 0 0 0,0 0 0 0 0,1-1 0 0 0,-1 1 0 0 0,1 1 0 0 0,-1-1 1 0 0,1 0-4 0 0,-1 0 1 0 0,0 0 0 0 0,0 0 0 0 0,0 0 0 0 0,0 0 0 0 0,0 0 0 0 0,0 0 0 0 0,0 0 0 0 0,0 0 0 0 0,1 0 0 0 0,-1 0 0 0 0,0 0 0 0 0,0 0 0 0 0,0 0 0 0 0,0 0 0 0 0,0 0 0 0 0,0 0 0 0 0,0 0 1 0 0,0 0-1 0 0,0 0 0 0 0,0 0 0 0 0,0 0 0 0 0,1 0 0 0 0,-1 0 0 0 0,0 0 0 0 0,0 0 0 0 0,0-1 0 0 0,0 1 0 0 0,0 0 0 0 0,0 0 0 0 0,0 0 0 0 0,0 0 0 0 0,0 0 0 0 0,0 0 0 0 0,0 0 0 0 0,0 0 0 0 0,0 0 1 0 0,0 0-1 0 0,0 0 0 0 0,0 0 0 0 0,0 0 0 0 0,1-1 0 0 0,-1 1 0 0 0,0 0 0 0 0,0 0 0 0 0,0 0 0 0 0,0 0 0 0 0,0 0 0 0 0,0 0 0 0 0,0 0 0 0 0,0 0 0 0 0,0 0 0 0 0,0 0 0 0 0,-1-1 0 0 0,1 1 0 0 0,0 0 1 0 0,0 0-1 0 0,0 0-1 0 0,0-15 31 0 0,0-15 32 0 0,0 16-24 0 0,0-16-12 0 0,-2 24 21 0 0,-1 3-38 0 0,-2-1-3 0 0,-3-4 68 0 0,-5-3-59 0 0,11 10-16 0 0,1 1 0 0 0,-1-1 0 0 0,1 1 0 0 0,0 0 0 0 0,-1-1 0 0 0,0 1 0 0 0,1 0 0 0 0,-1 0 0 0 0,1 0 0 0 0,-1 0 0 0 0,1 0 0 0 0,-1 0 0 0 0,1 1 0 0 0,-1-1 0 0 0,1 0 0 0 0,-1 1 0 0 0,1-1 0 0 0,-1 1 0 0 0,-3 6 0 0 0,5-7 0 0 0,0 1 0 0 0,0-1 0 0 0,0 0 0 0 0,-1 1 0 0 0,1-1 0 0 0,0 1 0 0 0,-1-1 0 0 0,1 0 0 0 0,0 1 0 0 0,-1-1 0 0 0,1 0 0 0 0,-1 1 0 0 0,1-1 0 0 0,0 0 0 0 0,-1 0 0 0 0,1 1 0 0 0,-1-1 0 0 0,1 0 0 0 0,-1 0 0 0 0,1 0 0 0 0,-1 0 0 0 0,1 1 0 0 0,-1-1 0 0 0,1 0 0 0 0,-1 0 0 0 0,1 0 0 0 0,-1 0 0 0 0,1 0 0 0 0,-1 0 0 0 0,1 0 0 0 0,-1-1 0 0 0,0 1 0 0 0,0 0-3 0 0,0 0 1 0 0,1 1-1 0 0,-1-1 1 0 0,0 0-1 0 0,0 0 1 0 0,0 1-1 0 0,0-1 1 0 0,0 0-1 0 0,0 1 1 0 0,0-1-1 0 0,0 1 1 0 0,0-1-1 0 0,1 1 1 0 0,-1-1-1 0 0,0 1 1 0 0,0 0-1 0 0,1 0 1 0 0,-1-1-1 0 0,1 1 1 0 0,-1 0-1 0 0,0 0 1 0 0,1-1-1 0 0,-1 1 1 0 0,1 0-1 0 0,0 0 1 0 0,-1 0-1 0 0,1 0 3 0 0,-11 15-28 0 0,8-13 19 0 0,0 1 0 0 0,0 0 0 0 0,0 0 0 0 0,1 0 0 0 0,-1 0 0 0 0,1 2 9 0 0,-11 15-26 0 0,3 1 26 0 0,8-17 0 0 0,1-1 0 0 0,-1 0 0 0 0,0 1 0 0 0,-1-1 0 0 0,1 0 0 0 0,-1 0 0 0 0,1-1 0 0 0,-2 2 0 0 0,2-3 0 0 0,1 0 0 0 0,-1 0 0 0 0,1 0 0 0 0,-1 0 0 0 0,1 0 0 0 0,0 0 0 0 0,0 0 0 0 0,0 0 0 0 0,0 0 0 0 0,0 1 0 0 0,1-1 0 0 0,-1 0 0 0 0,1 1 0 0 0,-1-1 0 0 0,1 0 0 0 0,0 1 0 0 0,0-1 0 0 0,0 1 0 0 0,0 0 0 0 0,0-1 0 0 0,0-1 0 0 0,0 1 0 0 0,0 0 0 0 0,0-1 0 0 0,-1 1 0 0 0,1 0 0 0 0,-1-1 0 0 0,1 1 0 0 0,-1 0 0 0 0,1-1 0 0 0,-1 1 0 0 0,0-1 0 0 0,0 1 0 0 0,0-1 0 0 0,0 1 0 0 0,-4 6 0 0 0,-11 24 0 0 0,15-31 0 0 0,1 1 0 0 0,-1-1 0 0 0,1 1 0 0 0,0-1 0 0 0,-1 1 0 0 0,1-1 0 0 0,0 1 0 0 0,0-1 0 0 0,0 1 0 0 0,0 0 0 0 0,0-1 0 0 0,0 1 0 0 0,0-1 0 0 0,1 1 0 0 0,-1-1 0 0 0,0 1 0 0 0,1 0 0 0 0,-1-1 0 0 0,1 0 0 0 0,0 1 0 0 0,0-1 0 0 0,-1 1 0 0 0,1-1 0 0 0,1 1 0 0 0,-1 0 0 0 0,0 0 0 0 0,0 0 0 0 0,0 0 0 0 0,0 0 0 0 0,0 0 0 0 0,-1 0 0 0 0,1 0 0 0 0,-1 0 0 0 0,1 1 0 0 0,-1 1 0 0 0,3 12 0 0 0,10-1 10 0 0,-10-13-4 0 0,-1 0 0 0 0,1 0 0 0 0,0 0 0 0 0,0-1 0 0 0,-1 1 0 0 0,1-1 0 0 0,0 0 0 0 0,1 0 0 0 0,-1 0 0 0 0,0 0 0 0 0,0-1 0 0 0,0 1 0 0 0,0-1-1 0 0,2 0-5 0 0,11 1 43 0 0,1-1-1 0 0,5-1-42 0 0,1 0 14 0 0,-22 1-18 0 0,1 0 1 0 0,0 0 0 0 0,-1 0-1 0 0,1 0 1 0 0,0-1 0 0 0,-1 1-1 0 0,1-1 1 0 0,0 1 0 0 0,-1-1-1 0 0,1 1 1 0 0,-1-1 0 0 0,1 0-1 0 0,-1 0 1 0 0,1 0 3 0 0,10-5-63 0 0,-9 5 91 0 0,1 0-34 0 0,-1 1-35 0 0,1 0-35 0 0,0-1-36 0 0,-1 1-37 0 0,1 0-38 0 0,0 0-37 0 0,0 0-40 0 0,0 0-40 0 0,0 0-40 0 0,0 0-41 0 0,-1 0-42 0 0,1-1-42 0 0,-1 1-44 0 0,0-1-44 0 0,6-4-1167 0 0,1-3-980 0 0</inkml:trace>
  <inkml:trace contextRef="#ctx0" brushRef="#br0" timeOffset="2387.88">3014 332 7688 0 0,'0'0'166'0'0,"-2"0"29"0"0,-6 0 168 0 0,-13 0-295 0 0,16 0-44 0 0,0-1 45 0 0,-8 1 151 0 0,12 0-170 0 0,-1-1 0 0 0,0 1 0 0 0,1 0 0 0 0,-1 1 0 0 0,1-1-1 0 0,-1 0 1 0 0,0 0 0 0 0,1 1 0 0 0,-1-1 0 0 0,1 0-1 0 0,-1 1 1 0 0,1 0 0 0 0,-1-1-50 0 0,-2 7 333 0 0,3-7-312 0 0,1 1 0 0 0,0-1 0 0 0,0 1 0 0 0,-1-1 0 0 0,1 1 0 0 0,0-1 0 0 0,-1 0 0 0 0,1 1 0 0 0,0-1 0 0 0,-1 0 0 0 0,1 1 0 0 0,0-1 0 0 0,-1 0 0 0 0,1 1 0 0 0,-1-1 0 0 0,1 0 0 0 0,-1 0 0 0 0,1 0 0 0 0,-1 1 0 0 0,1-1 0 0 0,-1 0 0 0 0,1 0 0 0 0,0 0 0 0 0,-1 0 0 0 0,1 0 0 0 0,-1 0 0 0 0,1 0 0 0 0,-1 0 0 0 0,1 0 0 0 0,-1 0 0 0 0,1 0 0 0 0,-1 0-21 0 0,0-1 18 0 0,1 1-1 0 0,-1 0 1 0 0,1 0-1 0 0,-1 0 1 0 0,1 0-1 0 0,-1 0 0 0 0,1 0 1 0 0,-1 0-1 0 0,1 0 1 0 0,-1 0-1 0 0,1 0 1 0 0,-1 0-1 0 0,1 1 0 0 0,-1-1 1 0 0,1 0-1 0 0,-1 0 1 0 0,1 0-1 0 0,-1 1 1 0 0,1-1-1 0 0,0 0 0 0 0,-1 0 1 0 0,1 1-1 0 0,-1-1 1 0 0,1 0-1 0 0,0 1 1 0 0,-1-1-1 0 0,1 1 0 0 0,0-1 1 0 0,0 0-1 0 0,-1 1 1 0 0,1-1-1 0 0,0 1-17 0 0,-5 6 252 0 0,-8-2 132 0 0,1 4-110 0 0,1 3-79 0 0,8-9-151 0 0,0 0 0 0 0,0 0 0 0 0,0 0 0 0 0,0-1 0 0 0,0 1 0 0 0,-3 1-44 0 0,-5 0 98 0 0,10-4-90 0 0,0 1-1 0 0,0-1 1 0 0,0 0-1 0 0,0 1 1 0 0,0-1-1 0 0,1 1 0 0 0,-1-1 1 0 0,0 1-1 0 0,0-1 1 0 0,0 1-1 0 0,0 0 1 0 0,0-1-1 0 0,1 1 1 0 0,-1 0-1 0 0,0-1 1 0 0,1 1-1 0 0,-1 0 1 0 0,1 0-1 0 0,-1 0 0 0 0,1 0 1 0 0,-1 0-1 0 0,1 0 1 0 0,-1 0-1 0 0,1 0-7 0 0,-3 12 42 0 0,2-11-38 0 0,1 1 0 0 0,-1-1-1 0 0,1 0 1 0 0,-1 1 0 0 0,0-1-1 0 0,0 0 1 0 0,0 0 0 0 0,0 0-1 0 0,0 0 1 0 0,0 0 0 0 0,-1 0-1 0 0,1 0 1 0 0,-1 0 0 0 0,0 0-4 0 0,1-1 6 0 0,0 0 0 0 0,0 0-1 0 0,-1 0 1 0 0,1 1-1 0 0,0-1 1 0 0,0 0 0 0 0,0 0-1 0 0,0 1 1 0 0,0-1-1 0 0,1 0 1 0 0,-1 1 0 0 0,0-1-1 0 0,1 1 1 0 0,-1-1-1 0 0,1 1 1 0 0,-1 0-1 0 0,1-1 1 0 0,0 1 0 0 0,0-1-1 0 0,0 1 1 0 0,-1 0-1 0 0,2-1 1 0 0,-1 1-6 0 0,-2 11 76 0 0,-1 0 85 0 0,-15 24 520 0 0,12-24-478 0 0,3-4-131 0 0,2 0-36 0 0,2-7-35 0 0,0 1 0 0 0,-1-1 0 0 0,1 1 0 0 0,0-1 0 0 0,0 0 0 0 0,1 1 0 0 0,-1-1 0 0 0,1 1-1 0 0,2 5 14 0 0,1 3 28 0 0,1 1 15 0 0,4-1 48 0 0,1 2-33 0 0,-9-8-53 0 0,-2-5-14 0 0,1 1-1 0 0,-1 0 1 0 0,0-1 0 0 0,0 1 0 0 0,1 0 0 0 0,-1-1-1 0 0,1 1 1 0 0,-1-1 0 0 0,0 1 0 0 0,1-1 0 0 0,-1 1-1 0 0,1-1 1 0 0,-1 1 0 0 0,1-1 0 0 0,0 1 0 0 0,-1-1-1 0 0,1 0 1 0 0,-1 1 0 0 0,1-1 0 0 0,0 0-1 0 0,-1 1 1 0 0,1-1-5 0 0,4 2 20 0 0,3 3 17 0 0,5 2 20 0 0,0-6 63 0 0,-5 0-79 0 0,15-1 5 0 0,-9-3 23 0 0,10-10 28 0 0,-1-1-44 0 0,-18 12-37 0 0,-4 2-11 0 0,0 0 0 0 0,-1-1 0 0 0,1 1 0 0 0,0 0 0 0 0,-1-1-1 0 0,1 1 1 0 0,-1 0 0 0 0,1-1 0 0 0,-1 1 0 0 0,1-1 0 0 0,-1 1-1 0 0,1-1 1 0 0,-1 1 0 0 0,1-1 0 0 0,-1 1 0 0 0,1-1 0 0 0,-1 1 0 0 0,0-1-1 0 0,1 0 1 0 0,-1 1 0 0 0,0-1 0 0 0,0 0-5 0 0,3-4 10 0 0,-3 4-9 0 0,1 0 1 0 0,0 0-1 0 0,-1 0 1 0 0,1 1 0 0 0,0-1-1 0 0,0 0 1 0 0,0 0-1 0 0,0 0 1 0 0,-1 1-1 0 0,1-1 1 0 0,0 1-1 0 0,0-1 1 0 0,0 1-1 0 0,0-1 1 0 0,1 1-1 0 0,-1-1-1 0 0,10-5 40 0 0,5-23 24 0 0,-11-3 0 0 0,0 24-55 0 0,-4 7-5 0 0,0-1 0 0 0,0 1 0 0 0,0 0 0 0 0,-1-1 0 0 0,1 1 0 0 0,0-1 0 0 0,-1 0 0 0 0,1 1-1 0 0,-1-1 1 0 0,1 1 0 0 0,-1-1 0 0 0,0 0 0 0 0,0 1 0 0 0,0-1-4 0 0,0-74 84 0 0,0 57-85 0 0,0 17 1 0 0,0 1 0 0 0,1-1 0 0 0,-1 0 0 0 0,0 1 0 0 0,1-1 0 0 0,-1 0 0 0 0,1 1 0 0 0,-1-1 0 0 0,1 1 0 0 0,0-1 0 0 0,0 1 0 0 0,-1-1 0 0 0,1 1 0 0 0,1 0 0 0 0,2-8 0 0 0,-1-6 0 0 0,-3 2 25 0 0,0 10 98 0 0,3 3 7 0 0,-1-1-101 0 0,2 2 11 0 0,5 15 13 0 0,-8-15-54 0 0,17 35-24 0 0,-11-23-26 0 0,-1 0-42 0 0,5 5-17 0 0,-8-5 57 0 0,1 3 6 0 0,7 0 35 0 0,0-2 24 0 0,-10-13-6 0 0,0 0 0 0 0,-1 1 0 0 0,1-1 1 0 0,-1 1-1 0 0,1-1 0 0 0,-1 0 0 0 0,0 1 0 0 0,1-1 0 0 0,-1 1 0 0 0,0-1 1 0 0,0 1-7 0 0,0 0 5 0 0,0 0 0 0 0,0-1 0 0 0,0 1 1 0 0,1 0-1 0 0,-1-1 0 0 0,1 1 1 0 0,-1 0-1 0 0,1-1 0 0 0,-1 1 1 0 0,1-1-1 0 0,0 1 0 0 0,0-1 0 0 0,0 0 1 0 0,0 1-6 0 0,4 6 48 0 0,0 3 15 0 0,6 7 32 0 0,-8-13-32 0 0,-2 2-54 0 0,0-1-9 0 0,9 7 12 0 0,-8-11-413 0 0,-1-1 40 0 0,0 2-268 0 0,-1 0 96 0 0,0 2-639 0 0,-1-4 768 0 0,1 0-49 0 0,0-1 48 0 0,0 2-1538 0 0,0-1-1112 0 0</inkml:trace>
  <inkml:trace contextRef="#ctx0" brushRef="#br0" timeOffset="3103.1">3756 237 7568 0 0,'0'0'166'0'0,"0"0"29"0"0,0 0 14 0 0,-3-3-25 0 0,-10-7-88 0 0,6 8 11 0 0,1-1 85 0 0,4 0-63 0 0,0-1-10 0 0,0 1-4 0 0,0 1 5 0 0,0 2-12 0 0,-1-1 35 0 0,0 1 42 0 0,-2 0 49 0 0,-7-3 88 0 0,-2-8 22 0 0,11 9-110 0 0,0 1-85 0 0,0 0-53 0 0,-1 1-50 0 0,0 0-11 0 0,2-1 37 0 0,-11-9 205 0 0,10 7-53 0 0,-1 2-100 0 0,0 1-62 0 0,-1 1-32 0 0,3-1 45 0 0,-9 0 136 0 0,-12-1 232 0 0,15 3-350 0 0,2 0-56 0 0,-2 3 42 0 0,-4 1 23 0 0,1-4-62 0 0,9-2-36 0 0,0 0 1 0 0,0 0 0 0 0,0 1-1 0 0,0-1 1 0 0,0 1-1 0 0,0-1 1 0 0,0 1-1 0 0,0 0 1 0 0,1 0-1 0 0,-1 0 1 0 0,0 0-1 0 0,0 0-4 0 0,0 0 4 0 0,1 0 0 0 0,0 0 0 0 0,-1 0 0 0 0,1-1 0 0 0,-1 1 0 0 0,1 0 0 0 0,-1-1 0 0 0,0 1 0 0 0,1-1-1 0 0,-1 0 1 0 0,1 0 0 0 0,-1 1-4 0 0,-3 1 43 0 0,-8 9-32 0 0,6-8-12 0 0,6-3 1 0 0,1 0 0 0 0,0 0 1 0 0,-1 0-1 0 0,1 0 0 0 0,-1 1 1 0 0,1-1-1 0 0,-1 0 0 0 0,1 0 1 0 0,0 0-1 0 0,-1 1 0 0 0,1-1 0 0 0,-1 0 1 0 0,1 1-1 0 0,0-1 0 0 0,-1 0 1 0 0,1 1-1 0 0,0-1 0 0 0,0 0 1 0 0,-1 1-1 0 0,1-1 0 0 0,0 1 1 0 0,0-1-1 0 0,-1 0 0 0 0,1 1 1 0 0,0-1-1 0 0,0 1 0 0 0,0-1 1 0 0,0 1-1 0 0,0-1 0 0 0,0 1 1 0 0,0-1-1 0 0,0 1 0 0 0,0-1 1 0 0,0 0-1 0 0,0 1 0 0 0,0-1 0 0 0,0 1 1 0 0,0-1 0 0 0,0 0 0 0 0,0 0-1 0 0,0 0 1 0 0,0 0 0 0 0,0 0 0 0 0,0 0-1 0 0,0 0 1 0 0,0 0 0 0 0,0 0-1 0 0,0 0 1 0 0,0 1 0 0 0,0-1 0 0 0,0 0-1 0 0,0 0 1 0 0,0 0 0 0 0,0 0 0 0 0,0 0-1 0 0,0 0 1 0 0,0 0 0 0 0,0 0 0 0 0,0 0-1 0 0,0 0 1 0 0,0 1 0 0 0,0-1 0 0 0,0 0-1 0 0,0 0 1 0 0,-1 0 0 0 0,1 0 0 0 0,0 0-1 0 0,0 0 1 0 0,0 0 0 0 0,0 0 0 0 0,0 0-1 0 0,0 0 1 0 0,0 0 0 0 0,0 0 0 0 0,0 0-1 0 0,0 0 1 0 0,0 0 0 0 0,0 0 0 0 0,-1 0-1 0 0,1 0 1 0 0,0 0 0 0 0,0 0 0 0 0,0 0-1 0 0,0 0 1 0 0,0 0 0 0 0,0 0 0 0 0,0 0-1 0 0,0 0 1 0 0,0 0 0 0 0,0 0 0 0 0,-1 0-1 0 0,1 0 1 0 0,0 0 0 0 0,0 0-1 0 0,0 0 0 0 0,-1 0 1 0 0,1 0 0 0 0,-1 0-1 0 0,1 0 1 0 0,-1 0-1 0 0,1 0 1 0 0,-1 0-1 0 0,1 0 1 0 0,-1 0-1 0 0,1 1 1 0 0,-1-1-1 0 0,1 0 1 0 0,-1 0-1 0 0,1 0 1 0 0,0 1 0 0 0,-1-1-1 0 0,1 0 1 0 0,-1 0-1 0 0,1 1 1 0 0,0-1-1 0 0,-1 0 1 0 0,1 1-1 0 0,-1-1 1 0 0,1 0-1 0 0,0 1 1 0 0,0-1 0 0 0,-1 1-1 0 0,1-1 1 0 0,0 1-1 0 0,0-1 1 0 0,0 0-1 0 0,-1 1 1 0 0,1-1-1 0 0,0 1 1 0 0,0-1-1 0 0,0 1 1 0 0,0-1-1 0 0,0 1 1 0 0,0-1 0 0 0,0 1-1 0 0,0-1 1 0 0,0 1-1 0 0,0-1 0 0 0,0 0 1 0 0,0 1 0 0 0,0-1 0 0 0,0 0 0 0 0,0 0 0 0 0,0 0-1 0 0,0 0 1 0 0,0 0 0 0 0,0 0 0 0 0,0 0 0 0 0,0 0 0 0 0,0 0 0 0 0,0 0-1 0 0,0 0 1 0 0,0 1 0 0 0,0-1 0 0 0,0 0 0 0 0,0 0 0 0 0,0 0-1 0 0,0 0 1 0 0,0 0 0 0 0,0 0 0 0 0,0 0 0 0 0,0 0 0 0 0,0 0-1 0 0,0 0 1 0 0,0 0 0 0 0,0 1 0 0 0,0-1 0 0 0,0 0 0 0 0,0 0 0 0 0,-1 0-1 0 0,1 0 1 0 0,0 0 0 0 0,0 0 0 0 0,0 0 0 0 0,0 0 0 0 0,0 0-1 0 0,0 0 1 0 0,0 0 0 0 0,0 0 0 0 0,0 0 0 0 0,0 0 0 0 0,0 0-1 0 0,-1 0 1 0 0,1 0 0 0 0,0 0 0 0 0,0 0 0 0 0,0 0 0 0 0,0 0 0 0 0,0 0-1 0 0,0 0 1 0 0,0 0 0 0 0,0 0 0 0 0,0 0 0 0 0,0 0 0 0 0,-1 0-1 0 0,-2 0 6 0 0,2-1-6 0 0,1 1 0 0 0,0 0 1 0 0,0 0-1 0 0,-1 0 0 0 0,1 0 0 0 0,0 0 0 0 0,0 0 1 0 0,0 0-1 0 0,-1 0 0 0 0,1 0 0 0 0,0 0 0 0 0,0 0 0 0 0,-1 0 1 0 0,1 0-1 0 0,0 0 0 0 0,0 0 0 0 0,0 0 0 0 0,-1 0 1 0 0,1 1-1 0 0,0-1 0 0 0,0 0 0 0 0,0 0 0 0 0,-1 0 1 0 0,1 0-1 0 0,0 0 0 0 0,0 0 0 0 0,0 1 0 0 0,0-1 0 0 0,-1 0 1 0 0,1 0-1 0 0,0 0 0 0 0,0 0 0 0 0,0 1 0 0 0,0-1 1 0 0,0 0-1 0 0,0 0 0 0 0,0 0 0 0 0,-1 1 0 0 0,-1 27-13 0 0,3-25 6 0 0,-1 0 0 0 0,0-1 1 0 0,1 1-1 0 0,0-1 1 0 0,0 1-1 0 0,0-1 1 0 0,0 0-1 0 0,0 1 0 0 0,0-1 1 0 0,0 0-1 0 0,1 1 1 0 0,-1-1-1 0 0,1 0 1 0 0,0 0-1 0 0,0-1 0 0 0,0 1 1 0 0,0 0-1 0 0,0 0 1 0 0,0-1-1 0 0,1 1 7 0 0,8 6-15 0 0,0-2 0 0 0,1 1 0 0 0,7 2 15 0 0,-6-3 13 0 0,21 23-13 0 0,-26-24-1 0 0,0 0-1 0 0,1 1 1 0 0,-1-1-1 0 0,-1 2 1 0 0,1-1 0 0 0,-1 1-1 0 0,0 0 1 0 0,-1 1 0 0 0,2 2 1 0 0,8 13-48 0 0,0-12 50 0 0,-8-2 25 0 0,-7-7-17 0 0,1 0 0 0 0,-1 0 0 0 0,1 0 0 0 0,0-1 0 0 0,0 1 0 0 0,0 0 0 0 0,0-1 0 0 0,0 1 0 0 0,0-1 1 0 0,0 0-1 0 0,1 1-10 0 0,6 3 13 0 0,-2 2 41 0 0,0 2 53 0 0,1 7 105 0 0,6 5 146 0 0,-12-19-222 0 0,-1 0-36 0 0,0 1 15 0 0,-2 5-14 0 0,1-8-65 0 0,0 3 212 0 0,-1 3 17 0 0,0 0-103 0 0,-2 0-52 0 0,-3 2-35 0 0,4-5-10 0 0,-1 0 53 0 0,2-1-40 0 0,0 1-25 0 0,1 0-25 0 0,1 0-9 0 0,-3-1 24 0 0,-3-1 19 0 0,0-1 10 0 0,0 4 71 0 0,-4 2-107 0 0,-7-1 121 0 0,-3-3 3 0 0,4-2-120 0 0,13 0-41 0 0,1 0 5 0 0,-1 0 0 0 0,1 0 0 0 0,-1 0 0 0 0,1 0 0 0 0,-1 0 0 0 0,1 0 1 0 0,-1-1-1 0 0,1 1 0 0 0,-1 0 0 0 0,1-1 0 0 0,-1 1 0 0 0,1-1 0 0 0,0 0 0 0 0,-1 1 0 0 0,1-1 1 0 0,-1 0-5 0 0,-20-11 11 0 0,14 7 10 0 0,-5-2 7 0 0,2 6-42 0 0,10 0 7 0 0,0 1 0 0 0,0 0 0 0 0,0 0 0 0 0,0 0 1 0 0,0 0-1 0 0,0-1 0 0 0,1 1 0 0 0,-1-1 0 0 0,0 1 0 0 0,0 0 0 0 0,0-1 0 0 0,0 0 1 0 0,0 1-1 0 0,1-1 0 0 0,-1 1 0 0 0,0-1 0 0 0,1 0 0 0 0,-1 1 0 0 0,0-1 0 0 0,1 0 1 0 0,-1 0-1 0 0,1 0 0 0 0,-1 0 0 0 0,1 1 0 0 0,-1-1 0 0 0,1 0 0 0 0,0 0 7 0 0,-11-15-143 0 0,4 9-7 0 0,2 0-65 0 0,2-1-68 0 0,2-2-67 0 0,1-5-232 0 0</inkml:trace>
  <inkml:trace contextRef="#ctx0" brushRef="#br0" timeOffset="3402.53">3961 158 8496 0 0,'0'0'190'0'0,"0"0"28"0"0,2 3 10 0 0,12 7-26 0 0,1-7-160 0 0,3-3 9 0 0,-9 1 83 0 0,-9-1-126 0 0,0 0 1 0 0,0 0-1 0 0,0 0 0 0 0,0 0 1 0 0,0 0-1 0 0,1 0 1 0 0,-1 0-1 0 0,0 0 1 0 0,0 0-1 0 0,0 0 0 0 0,0 0 1 0 0,0 0-1 0 0,0 1 1 0 0,1-1-1 0 0,-1 0 1 0 0,0 0-1 0 0,0 0 0 0 0,0 0 1 0 0,0 0-1 0 0,0 0 1 0 0,0 0-1 0 0,0 0 1 0 0,0 0-1 0 0,1 1 1 0 0,-1-1-1 0 0,0 0 0 0 0,0 0 1 0 0,0 0-1 0 0,0 0 1 0 0,0 0-1 0 0,0 0 1 0 0,0 1-1 0 0,0-1 0 0 0,0 0 1 0 0,0 0-1 0 0,0 0 1 0 0,0 0-1 0 0,0 0 1 0 0,0 0-1 0 0,0 1 1 0 0,0-1-1 0 0,0 0 0 0 0,0 0 1 0 0,0 0-1 0 0,0 0 1 0 0,0 0-1 0 0,0 1-8 0 0,0 5 289 0 0,5 0-151 0 0,8 5 227 0 0,-8-9-250 0 0,-5-1-84 0 0,1-1 1 0 0,0 0 0 0 0,-1 0 0 0 0,1 1 0 0 0,0-1 0 0 0,-1 0-1 0 0,1 1 1 0 0,-1-1 0 0 0,1 1 0 0 0,-1-1 0 0 0,1 1 0 0 0,-1-1-1 0 0,1 1 1 0 0,-1-1 0 0 0,1 1 0 0 0,-1-1 0 0 0,0 1 0 0 0,1-1-1 0 0,-1 1 1 0 0,0 0 0 0 0,0-1 0 0 0,1 1-32 0 0,1 4 133 0 0,3 4 131 0 0,3 6 224 0 0,1 0-20 0 0,-5-6-236 0 0,-3-8-188 0 0,0 0 1 0 0,-1 1-1 0 0,0-1 1 0 0,1 0-1 0 0,-1 1 1 0 0,0-1-1 0 0,0 1 1 0 0,0-1-1 0 0,0 0 1 0 0,0 2-45 0 0,3 15 422 0 0,1-8-244 0 0,1 1-24 0 0,-3-3-22 0 0,-1-1 10 0 0,0 2 42 0 0,0 2 62 0 0,6 1 38 0 0,-1 1-23 0 0,-4-2-57 0 0,-2 3-135 0 0,0-1-33 0 0,0 48-3 0 0,0-39 68 0 0,0 7 25 0 0,0-20-115 0 0,0-2-34 0 0,0-4-47 0 0,0-1-26 0 0,0 9 13 0 0,0-9 24 0 0,0-2-76 0 0,0 0-85 0 0,0 0 62 0 0,0 0-37 0 0,0 0-40 0 0,0 0-39 0 0,0 0-375 0 0,0 0 87 0 0,0 0-53 0 0,0 0-727 0 0,0 0-575 0 0,0 0-1091 0 0</inkml:trace>
  <inkml:trace contextRef="#ctx0" brushRef="#br0" timeOffset="3647.07">3945 16 6896 0 0,'0'0'200'0'0,"0"-2"-8"0"0,0 1-12 0 0,0 0-116 0 0,0 1-80 0 0,0-1-44 0 0,0-1-239 0 0,0 1 229 0 0,0 1 70 0 0,0-1 33 0 0,0 1 40 0 0,0-1 45 0 0,0 1 30 0 0,0-1 46 0 0,0 0 50 0 0,0 1 55 0 0,0-1 58 0 0,0 0 64 0 0,0 0 67 0 0,0 0 72 0 0,3 1-458 0 0,0 0-108 0 0,0 0-66 0 0,-1 0-60 0 0,0 0-86 0 0,0 0-102 0 0,-2 0-90 0 0,1 0 53 0 0,-1 0-34 0 0,0 0-466 0 0,0 0-371 0 0,0 0-705 0 0</inkml:trace>
  <inkml:trace contextRef="#ctx0" brushRef="#br0" timeOffset="4089.16">4403 142 5960 0 0,'0'0'132'0'0,"0"3"17"0"0,2 10 12 0 0,11 3-17 0 0,-11-14-139 0 0,-1-1-1 0 0,1 1 1 0 0,-1 0-1 0 0,1 0 1 0 0,-1 0-1 0 0,0-1 1 0 0,0 1-1 0 0,0 2-4 0 0,0-1-1 0 0,0 0 0 0 0,0 0 0 0 0,-1 0 1 0 0,1 0-1 0 0,-1 0 0 0 0,0 0 0 0 0,0 3 1 0 0,1 2 28 0 0,0-1 48 0 0,1 0 65 0 0,3 2 132 0 0,5 12 211 0 0,-7-10-269 0 0,0 0-16 0 0,0-3-16 0 0,0-1 27 0 0,0 1 71 0 0,2 0-26 0 0,0 2 130 0 0,1 6 101 0 0,-1-5-251 0 0,-1-1-26 0 0,-2-2-21 0 0,0-1 25 0 0,-2 2 68 0 0,2 2 87 0 0,4 2 34 0 0,0-1-9 0 0,-4-1-42 0 0,-2-4-124 0 0,0-5-158 0 0,-1 1-1 0 0,1-1 0 0 0,0 0 0 0 0,1 0 1 0 0,-1 0-1 0 0,0 0 0 0 0,1 1 1 0 0,-1-1-1 0 0,1 0 0 0 0,0 1-68 0 0,1 0 138 0 0,1 2-52 0 0,1 1 9 0 0,-3-3-13 0 0,0 0 50 0 0,0 0 27 0 0,-1 0 54 0 0,1 1 63 0 0,-1 0 71 0 0,0 6-35 0 0,0-7-6 0 0,0-3-10 0 0,0 0-32 0 0,0 0-10 0 0,0 0-5 0 0,0 0-30 0 0,0 0-119 0 0,-3-3-45 0 0,-7-10-3 0 0,4 0 156 0 0,0 9-43 0 0,5 4-154 0 0,1-1 0 0 0,0 1 0 0 0,-1 0 0 0 0,1 0-1 0 0,-1-1 1 0 0,1 1 0 0 0,0 0 0 0 0,-1-1-1 0 0,1 1 1 0 0,-1 0 0 0 0,1-1 0 0 0,0 1 0 0 0,0-1-1 0 0,-1 1 1 0 0,1-1 0 0 0,0 1 0 0 0,0 0 0 0 0,-1-1-1 0 0,1 1 1 0 0,0-1 0 0 0,0 1 0 0 0,0-1-1 0 0,0 1 1 0 0,0-1 0 0 0,0 1 0 0 0,0-1 0 0 0,0 1-1 0 0,0-1 1 0 0,0 1 0 0 0,0-1 0 0 0,0 1-1 0 0,0-1-10 0 0,0-7 113 0 0,-2 2-36 0 0,-4-4-14 0 0,2 2-78 0 0,0-8-69 0 0,4 2-11 0 0,0-12 4 0 0,3 6 105 0 0,4 4 65 0 0,2-5 51 0 0,5-3-52 0 0,-2 3-59 0 0,-7 11-19 0 0,-5 8 0 0 0,0 1 0 0 0,1 0 0 0 0,-1 0 0 0 0,1 0 0 0 0,-1 0 0 0 0,1 0 0 0 0,-1 0 0 0 0,1 0 0 0 0,0 0 0 0 0,0 0 0 0 0,-1 0 0 0 0,1 0 0 0 0,0 0 0 0 0,0 1 0 0 0,0-1 0 0 0,0 0 0 0 0,0 1 0 0 0,1-1 0 0 0,8-4 0 0 0,-8 4 0 0 0,1 0 0 0 0,-1 0 0 0 0,0-1 0 0 0,0 1 0 0 0,0 0 0 0 0,0-1 0 0 0,0 1 0 0 0,0-1 0 0 0,0 0 0 0 0,0 1 4 0 0,0-1-1 0 0,-1 1 0 0 0,1-1 0 0 0,0 1 0 0 0,0 0 1 0 0,0 0-1 0 0,0 0 0 0 0,1 0-3 0 0,18-4-43 0 0,2 3-65 0 0,1 3-64 0 0,1 0-80 0 0,-23-1 247 0 0,0 1-1 0 0,-1-1 1 0 0,1 0-1 0 0,0 1 0 0 0,0-1 1 0 0,0 1-1 0 0,0 0 1 0 0,0 0-1 0 0,0-1 1 0 0,-1 1-1 0 0,1 0 1 0 0,0 1-1 0 0,-1-1 1 0 0,1 1 5 0 0,22 21-52 0 0,-12-10 21 0 0,35 34-33 0 0,-43-43 63 0 0,-1 0 0 0 0,0 1-1 0 0,0-1 1 0 0,0 1 0 0 0,-1 0-1 0 0,1 0 1 0 0,-1-1 0 0 0,0 3 1 0 0,7 13-1 0 0,-4-12 1 0 0,-4-6 0 0 0,0-1 0 0 0,0 0 0 0 0,0 1 0 0 0,0-1 0 0 0,-1 1 0 0 0,1-1 0 0 0,-1 1 0 0 0,1 0 0 0 0,-1-1 0 0 0,1 1 0 0 0,-1-1 0 0 0,0 1 0 0 0,0 0 0 0 0,0 0 0 0 0,0 0 1 0 0,0 1 0 0 0,0-1-1 0 0,0 1 1 0 0,0-1-1 0 0,0 0 1 0 0,1 1 0 0 0,-1-1-1 0 0,1 1 1 0 0,-1-1-1 0 0,1 0 1 0 0,0 1 0 0 0,0-1-1 0 0,0 0 1 0 0,0 0-1 0 0,0 1 1 0 0,1-1 0 0 0,-1 0-1 0 0,1 0 0 0 0,2 5 51 0 0,-4 2-52 0 0,-1-6 4 0 0,1 26 27 0 0,3-24-146 0 0,7 5-63 0 0,-8-8 77 0 0,-1-1-65 0 0,-1-1-85 0 0,0 0 77 0 0,0 0-40 0 0,0 0-41 0 0,0 0-40 0 0,0 0-36 0 0,0 0-33 0 0,0 0-237 0 0,1 0-54 0 0,1 0-772 0 0,2 0-610 0 0,5 0-1156 0 0</inkml:trace>
  <inkml:trace contextRef="#ctx0" brushRef="#br0" timeOffset="4674.15">5523 174 6624 0 0,'-3'0'192'0'0,"2"0"-180"0"0,1 0 1 0 0,-1 0-1 0 0,0 0 0 0 0,1 0 1 0 0,-1 0-1 0 0,0 0 0 0 0,1 0 1 0 0,-1-1-1 0 0,0 1 0 0 0,1 0 1 0 0,-1 0-1 0 0,0-1 0 0 0,1 1 1 0 0,-1 0-1 0 0,1-1-12 0 0,-6-9 39 0 0,0 7-26 0 0,2 3 36 0 0,4 0-49 0 0,-9 0 363 0 0,1 1-83 0 0,1 0-66 0 0,2 0-49 0 0,3-1-120 0 0,0 1 0 0 0,1-1 0 0 0,-1 1 1 0 0,1 0-1 0 0,-1-1 0 0 0,1 1 0 0 0,0 0 0 0 0,-1 0 1 0 0,1 0-1 0 0,0 0 0 0 0,-2 1-45 0 0,1 1 352 0 0,-1 0-21 0 0,-1 1-203 0 0,1 0-26 0 0,-1 0 0 0 0,0-1 0 0 0,0 1 0 0 0,0-1 0 0 0,-2 1-102 0 0,-5 1 173 0 0,10-5-159 0 0,0 0 1 0 0,0 1-1 0 0,0-1 1 0 0,0 1-1 0 0,0-1 1 0 0,0 1-1 0 0,0-1 1 0 0,0 1-1 0 0,0 0 1 0 0,0-1-1 0 0,0 1 1 0 0,0 0-1 0 0,0 0 1 0 0,0 0-1 0 0,1 0 1 0 0,-1 0-1 0 0,0 0 1 0 0,0 0-15 0 0,-3 10 130 0 0,3-9-100 0 0,0 0 1 0 0,0 1 0 0 0,-1-1 0 0 0,1 0-1 0 0,0 0 1 0 0,-1 0 0 0 0,1 0 0 0 0,-1 0-1 0 0,0 0-30 0 0,-11 15 342 0 0,3 12 125 0 0,6-13-206 0 0,-3 1 35 0 0,0-2-63 0 0,2 6 6 0 0,4-11-112 0 0,1 7 102 0 0,0-6-33 0 0,0-2-62 0 0,0 19 134 0 0,0-15-102 0 0,0-5-15 0 0,0 2 52 0 0,2 6-113 0 0,9-3-10 0 0,-9-11 64 0 0,-2-2 14 0 0,3 0-4 0 0,1 0-96 0 0,-2 1-35 0 0,1-1 1 0 0,-1 0 0 0 0,0 0-1 0 0,1 0 1 0 0,-1-1-1 0 0,0 1 1 0 0,1 0 0 0 0,-1-1-1 0 0,2 0-23 0 0,3-3 47 0 0,-4 3-19 0 0,1 0 0 0 0,0-1 1 0 0,-1 0-1 0 0,0 0 0 0 0,1 0 0 0 0,-1 0 1 0 0,0-1-1 0 0,0 1 0 0 0,0-1 1 0 0,2-2-29 0 0,0-27 125 0 0,-3 28-115 0 0,1 1-1 0 0,0-1 1 0 0,0 1-1 0 0,0-1 1 0 0,0 1 0 0 0,1 0-10 0 0,4-4 33 0 0,20-25 33 0 0,-19 17-52 0 0,1-4-14 0 0,0-3 4 0 0,-1-1 45 0 0,6-8-38 0 0,-1 15-11 0 0,1 3 0 0 0,-2 7 0 0 0,-10-1-2 0 0,-3 7 2 0 0,0 0 0 0 0,0 0 1 0 0,0 0-1 0 0,0-1 0 0 0,0 1 0 0 0,1 0 0 0 0,-1 0 0 0 0,0 0 0 0 0,0 0 0 0 0,0-1 0 0 0,0 1 1 0 0,0 0-1 0 0,0 0 0 0 0,0 0 0 0 0,0 0 0 0 0,0-1 0 0 0,0 1 0 0 0,0 0 0 0 0,0 0 1 0 0,1 0-1 0 0,-1 0 0 0 0,0 0 0 0 0,0 0 0 0 0,0-1 0 0 0,0 1 0 0 0,0 0 0 0 0,1 0 1 0 0,-1 0-1 0 0,0 0 0 0 0,0 0 0 0 0,0 0 0 0 0,0 0 0 0 0,1 0 0 0 0,-1 0 0 0 0,0 0 0 0 0,0 0 1 0 0,0 0-1 0 0,0 0 0 0 0,1 0 0 0 0,-1 0 0 0 0,29-2-57 0 0,-26 1 51 0 0,1 2 2 0 0,5 15 4 0 0,0 1 1 0 0,13 29-14 0 0,-11-14-29 0 0,-8-20 34 0 0,-2-8 8 0 0,-1-1 0 0 0,1 1-1 0 0,1 0 1 0 0,-1 0 0 0 0,1-1-1 0 0,-1 1 1 0 0,1-1 0 0 0,0 1 0 0 0,1 1 0 0 0,0 0 0 0 0,-1 0 0 0 0,1 1 0 0 0,-2-1 0 0 0,1 1 0 0 0,0 0 0 0 0,-1-1 0 0 0,0 1 0 0 0,-1 0 0 0 0,1 0 0 0 0,-1 0 0 0 0,0 1 0 0 0,3 29 0 0 0,7-2 18 0 0,-4-2 73 0 0,-2-16-40 0 0,-2-9-27 0 0,0-1 1 0 0,0 1 0 0 0,-1-1-1 0 0,0 1 1 0 0,-1 0 0 0 0,1 0-25 0 0,-1 40 189 0 0,0 0 38 0 0,0 10 84 0 0,0 31 205 0 0,-1-79-447 0 0,1 0-1 0 0,-1 0 0 0 0,-2 7-68 0 0,-4 14 186 0 0,6-27-161 0 0,-5 26 201 0 0,-4-8 4 0 0,5 0-60 0 0,4-17-129 0 0,0 1 0 0 0,0 0 0 0 0,-1-1 0 0 0,0 1 0 0 0,1-1-1 0 0,-1 0 1 0 0,-2 2-41 0 0,-8 12 186 0 0,1-3-45 0 0,7-10-86 0 0,-1 0 0 0 0,0 0 0 0 0,0-1 0 0 0,0 1-1 0 0,-1-1 1 0 0,-1 1-55 0 0,-12 10 124 0 0,4-1-50 0 0,13-11-62 0 0,-1 0 1 0 0,0 0-1 0 0,0 0 1 0 0,0-1-1 0 0,0 1 1 0 0,0-1-1 0 0,-1 0 1 0 0,1 0-1 0 0,-1 0 1 0 0,1 0-1 0 0,-1-1 1 0 0,0 1-1 0 0,-1-1-12 0 0,-14 3 60 0 0,14-3-45 0 0,1 0 1 0 0,-1 0-1 0 0,0 1 0 0 0,0-1 1 0 0,1 1-1 0 0,-1 0 1 0 0,1 0-1 0 0,-1 1-15 0 0,1-1 15 0 0,0 0-1 0 0,0 0 1 0 0,-1 0-1 0 0,1 0 1 0 0,-1-1-1 0 0,1 1 1 0 0,-1-1 0 0 0,0 0-1 0 0,1-1 1 0 0,-2 1-15 0 0,-46-1 74 0 0,28-1-63 0 0,-39 1 69 0 0,47-1-30 0 0,2-4-34 0 0,6 2-35 0 0,1-1 0 0 0,0 0 1 0 0,0-1-1 0 0,-2-1 19 0 0,-21-13-77 0 0,21 14 88 0 0,1 0-45 0 0,0-1-39 0 0,0 0-34 0 0,-11-9-258 0 0,-7-11-339 0 0,22 23 634 0 0,1-1-39 0 0,-3-5-203 0 0,2 1-41 0 0,-6-10-537 0 0,8 13 622 0 0,-1-11-561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17.9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1 143 7256 0 0,'0'0'165'0'0,"0"0"22"0"0,0 0 7 0 0,2 0-23 0 0,17-1 103 0 0,-8-1-53 0 0,-10 2-196 0 0,-1 0-1 0 0,1-1 1 0 0,0 1-1 0 0,-1 0 1 0 0,1-1-1 0 0,0 1 1 0 0,-1-1-1 0 0,1 1 1 0 0,-1 0-1 0 0,1-1 1 0 0,-1 1-1 0 0,1-1 0 0 0,-1 0 1 0 0,1 1-1 0 0,-1-1-24 0 0,3-3 151 0 0,-1 3 107 0 0,0 0-60 0 0,0 0-50 0 0,-1 1-44 0 0,1 0-23 0 0,0 0-37 0 0,3 0 10 0 0,-3 1-8 0 0,-1-1 45 0 0,8-2 157 0 0,-3-4 0 0 0,-3 2-67 0 0,1 2-12 0 0,1 1 19 0 0,2 0 54 0 0,-5 1-229 0 0,2 0 78 0 0,11 0 225 0 0,-11-1-249 0 0,0-1-40 0 0,9-8 45 0 0,-10 7-3 0 0,2 3 18 0 0,3 0-69 0 0,-8 0-16 0 0,0 0-1 0 0,0 0 0 0 0,0 0 0 0 0,0 0 1 0 0,0 0-1 0 0,0 0 0 0 0,1 0 0 0 0,-1 0 1 0 0,0 1-1 0 0,0-1 0 0 0,0 0 0 0 0,0 0 1 0 0,0-1-1 0 0,0 1 0 0 0,0 0 1 0 0,0 0-1 0 0,0 0 0 0 0,0 0 0 0 0,1 0 1 0 0,-1 0-1 0 0,0 0 0 0 0,0 0 0 0 0,0 0 1 0 0,0 0-1 0 0,0 0 0 0 0,0 0 0 0 0,0 0 1 0 0,0 0-1 0 0,0 0 0 0 0,0 0 0 0 0,0 0 1 0 0,0 0-1 0 0,0 0 0 0 0,0 0 1 0 0,1 0-1 0 0,-1-1 0 0 0,0 1 0 0 0,0 0 1 0 0,0 0-1 0 0,0 0 0 0 0,0 0 0 0 0,0 0 1 0 0,0 0-1 0 0,0 0 0 0 0,0 0 0 0 0,0 0 1 0 0,0 0-1 0 0,0-1 0 0 0,0 1 0 0 0,0 0 1 0 0,0 0-1 0 0,0 0 0 0 0,0 0 1 0 0,0 0-1 0 0,0 0 0 0 0,0 0 0 0 0,0 0-1 0 0,-1-1 5 0 0,1 0-1 0 0,0 1 1 0 0,0-1-1 0 0,1 0 1 0 0,-1 1-1 0 0,0-1 1 0 0,0 0 0 0 0,0 0-1 0 0,0 1 1 0 0,1-1-1 0 0,-1 1 1 0 0,0-1-1 0 0,0 0 1 0 0,1 1-1 0 0,-1-1-4 0 0,1 1 2 0 0,-1-1-1 0 0,1 1 1 0 0,0 0 0 0 0,-1 0-1 0 0,1-1 1 0 0,0 1-1 0 0,-1 0 1 0 0,1 0 0 0 0,0 0-1 0 0,-1 0 1 0 0,1-1-1 0 0,0 1 1 0 0,-1 0 0 0 0,1 0-1 0 0,0 0-1 0 0,-1 0 0 0 0,2 0 54 0 0,-2-2 10 0 0,0-5-21 0 0,0-15 42 0 0,-2 6-85 0 0,-9 0 0 0 0,6 3 0 0 0,4 13 0 0 0,0-1 0 0 0,1 1 0 0 0,-1 0 0 0 0,0-1 0 0 0,0 1 0 0 0,0 0 0 0 0,1 0 0 0 0,-1 0 0 0 0,0 0 0 0 0,0-1 0 0 0,0 1 0 0 0,0 0 0 0 0,0 0 0 0 0,0 1 0 0 0,-15-1 0 0 0,0 2 0 0 0,-13 14 0 0 0,24-5-12 0 0,-6-6-36 0 0,6 5 36 0 0,-5-4 12 0 0,-6 22 0 0 0,11-16 6 0 0,-6 5 80 0 0,7-10 36 0 0,5 2-74 0 0,0-6-14 0 0,-1 19 141 0 0,0 0 33 0 0,0 44 526 0 0,-1-65-729 0 0,1-1 0 0 0,0 1 0 0 0,0-1 1 0 0,0 1-1 0 0,0-1 0 0 0,0 1 0 0 0,0-1 0 0 0,0 1 1 0 0,0-1-1 0 0,0 1 0 0 0,0-1 0 0 0,0 1 0 0 0,1-1 1 0 0,-1 1-1 0 0,0-1 0 0 0,0 1 0 0 0,0-1 0 0 0,1 0 1 0 0,-1 1-1 0 0,0-1 0 0 0,0 1 0 0 0,1-1 0 0 0,-1 0 0 0 0,0 1 1 0 0,1-1-1 0 0,-1 0 0 0 0,1 1 0 0 0,-1-1 0 0 0,0 0 1 0 0,1 1-1 0 0,-1-1 0 0 0,1 0-5 0 0,6 5 69 0 0,-2 8 35 0 0,-4-11-84 0 0,0 0 1 0 0,0 0-1 0 0,1 0 1 0 0,-1 0-1 0 0,1 0 1 0 0,-1-1-1 0 0,1 1 1 0 0,0 0-1 0 0,0-1 1 0 0,-1 1-1 0 0,1-1 1 0 0,0 0-1 0 0,0 1 1 0 0,0-1-1 0 0,1 0 1 0 0,-1 0-1 0 0,0-1 1 0 0,0 1-1 0 0,0 0 1 0 0,1-1-21 0 0,5 2 67 0 0,1-1 1 0 0,-1-1-1 0 0,0 1 0 0 0,0-2 1 0 0,2 1-68 0 0,9-1 86 0 0,-3-1-61 0 0,2-11 29 0 0,6-1-20 0 0,-14 9-149 0 0,-5-1 52 0 0,1 2 5 0 0,-4 2 63 0 0,1 1-61 0 0,-1 0-59 0 0,1 0-53 0 0,-1-1-53 0 0,0 1-46 0 0,1 0-45 0 0,-1 0-41 0 0,1-1-236 0 0,0 1-70 0 0,0-1-60 0 0,0 1-49 0 0,3-1-1014 0 0,4 1-1012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18.3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6336 0 0,'0'0'141'0'0,"0"3"23"0"0,0-1-147 0 0,0-1 0 0 0,0 1 1 0 0,1-1-1 0 0,-1 1 0 0 0,1 0 0 0 0,-1-1 0 0 0,1 1 0 0 0,0-1 1 0 0,-1 1-1 0 0,1-1 0 0 0,0 0 0 0 0,0 1-17 0 0,6 11 117 0 0,-6-1-89 0 0,-1 4 5 0 0,-1-4 29 0 0,1 1 34 0 0,1-1 35 0 0,2-2 37 0 0,2-2 85 0 0,1 2 117 0 0,-4 3 101 0 0,-2 7 27 0 0,0 0-32 0 0,0 15 262 0 0,0 46 893 0 0,0-57-1093 0 0,0-1 39 0 0,0-21-317 0 0,0-2-23 0 0,0 0-16 0 0,0 0-3 0 0,0 0-7 0 0,0 0-28 0 0,0 0-11 0 0,0 0-2 0 0,-2 0-10 0 0,-9 0-38 0 0,11 1-110 0 0,0-1 0 0 0,0 0-1 0 0,0 0 1 0 0,0 0 0 0 0,0 0-1 0 0,0 0 1 0 0,-1 0 0 0 0,1 0-1 0 0,0 0 1 0 0,0 0 0 0 0,0 0-1 0 0,0 0 1 0 0,0 0 0 0 0,0 0-1 0 0,0 0 1 0 0,0 0 0 0 0,0 0 0 0 0,0 0-1 0 0,-1 0 1 0 0,1 0 0 0 0,0 0-1 0 0,0-1 1 0 0,0 1 0 0 0,0 0-1 0 0,0 0 1 0 0,0 0 0 0 0,0 0-1 0 0,0 0 1 0 0,0 0 0 0 0,0 0-1 0 0,0 0 1 0 0,0 0 0 0 0,0 0-1 0 0,0 0 1 0 0,-1 0 0 0 0,1 0 0 0 0,0 0-1 0 0,0-1 1 0 0,0 1 0 0 0,0 0-1 0 0,0 0 1 0 0,0 0 0 0 0,0 0-1 0 0,0 0 1 0 0,0 0 0 0 0,0 0-1 0 0,0 0 1 0 0,0 0 0 0 0,0 0-1 0 0,0-1 1 0 0,0 1 0 0 0,0 0-1 0 0,0 0 1 0 0,0 0 0 0 0,0 0 0 0 0,0 0-1 0 0,0 0-1 0 0,0-17 106 0 0,0-3-41 0 0,0-40 4 0 0,0 52-59 0 0,0 5-11 0 0,0 0 0 0 0,1 0 0 0 0,-1 0-1 0 0,0 1 1 0 0,1-1 0 0 0,-1 0 0 0 0,1 0 0 0 0,0 1 0 0 0,0-1 0 0 0,0 0 0 0 0,0 1 0 0 0,1-1 0 0 0,-1 1 0 0 0,1 0 0 0 0,-1-1 0 0 0,3-1 1 0 0,8-15-74 0 0,-7 9 21 0 0,-4 7 35 0 0,0 1 0 0 0,0 0 0 0 0,0-1 0 0 0,1 1-1 0 0,-1 0 1 0 0,1 0 0 0 0,-1 0 0 0 0,1 0 0 0 0,0 0 18 0 0,5-5-75 0 0,-3 4 34 0 0,-1 0 1 0 0,0 0 0 0 0,0-1-1 0 0,0 1 1 0 0,0-1 0 0 0,0 0 40 0 0,1-7-103 0 0,0 2 56 0 0,-3 9 46 0 0,-1-1-1 0 0,1 0 0 0 0,-1 0 1 0 0,1 0-1 0 0,-1 1 0 0 0,1-1 1 0 0,0 0-1 0 0,0 1 0 0 0,-1-1 1 0 0,1 1-1 0 0,0-1 1 0 0,0 1-1 0 0,0-1 2 0 0,12-5-38 0 0,35-19-23 0 0,-46 24 53 0 0,1 0 7 0 0,0 1 1 0 0,0-1-1 0 0,0 0 0 0 0,0 1 0 0 0,0 0 1 0 0,0 0-1 0 0,0 0 0 0 0,0 0 0 0 0,0 0 1 0 0,0 0-1 0 0,-1 1 0 0 0,1-1 0 0 0,0 1 1 0 0,1 0 0 0 0,0 6 9 0 0,-3-7-7 0 0,-1 1 1 0 0,0-1-1 0 0,0 1 1 0 0,1-1-1 0 0,-1 0 1 0 0,0 1-1 0 0,1-1 1 0 0,-1 1-1 0 0,0-1 1 0 0,1 0-1 0 0,-1 1 0 0 0,0-1 1 0 0,1 0-1 0 0,-1 0 1 0 0,1 1-1 0 0,-1-1 1 0 0,1 0-1 0 0,-1 0 1 0 0,1 0-1 0 0,-1 1 1 0 0,0-1-1 0 0,1 0 0 0 0,-1 0 1 0 0,1 0-1 0 0,-1 0 1 0 0,1 0-1 0 0,-1 0 1 0 0,1 0-1 0 0,-1 0 1 0 0,1 0-1 0 0,-1 0 1 0 0,1-1-3 0 0,1 1 7 0 0,-1 0 0 0 0,0 0 0 0 0,1 0 1 0 0,-1 1-1 0 0,0-1 0 0 0,0 0 0 0 0,1 0 1 0 0,-1 1-1 0 0,0-1 0 0 0,0 1 0 0 0,1-1 1 0 0,-1 1-1 0 0,0-1 0 0 0,0 1 0 0 0,0 0 1 0 0,0 0-1 0 0,0-1 0 0 0,0 1 0 0 0,0 0 1 0 0,0 0-1 0 0,0 0 0 0 0,0 0 0 0 0,-1 0 1 0 0,1 0-1 0 0,0 1-7 0 0,5 11 116 0 0,4-7 11 0 0,6 23 141 0 0,0 2 144 0 0,-14-22-291 0 0,-2 6 110 0 0,0 0-69 0 0,3-7-154 0 0,2 1 13 0 0,-4-8-17 0 0,0 0-1 0 0,0 1 1 0 0,-1-1-1 0 0,1 1 1 0 0,0-1-1 0 0,0 1 0 0 0,-1-1 1 0 0,1 1-1 0 0,-1 0 1 0 0,0-1-1 0 0,1 1 1 0 0,-1-1-1 0 0,0 1 1 0 0,0 0-4 0 0,0 2-65 0 0,0 0 56 0 0,0 3 85 0 0,0 5 138 0 0,0-7-146 0 0,0 1-47 0 0,0-1-71 0 0,0 0-76 0 0,0 0-92 0 0,0 0-110 0 0,0-2 118 0 0,0-1-34 0 0,0-2-117 0 0,0 0-58 0 0,0 0-51 0 0,0 0-45 0 0,0 0-154 0 0,0 0-44 0 0,0 0-186 0 0,0 0-496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16.5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1 6968 0 0,'0'0'157'0'0,"0"0"23"0"0,0 0 11 0 0,0 0-67 0 0,0 0-12 0 0,0 0 36 0 0,0 0 125 0 0,0 0 230 0 0,0 0 10 0 0,0 0-34 0 0,0 0-305 0 0,0 0-38 0 0,0 0 98 0 0,0 0-12 0 0,0 0-19 0 0,0 0-62 0 0,0 2-21 0 0,1 5-47 0 0,6 8 174 0 0,-2-8-188 0 0,0 25 260 0 0,0-24-242 0 0,-4-7-60 0 0,0 1 1 0 0,0-1-1 0 0,0 1 0 0 0,-1-1 1 0 0,1 1-1 0 0,0-1 1 0 0,-1 1-1 0 0,1-1 1 0 0,-1 1-1 0 0,1 0 1 0 0,-1-1-1 0 0,0 1 1 0 0,0 0-1 0 0,0-1-17 0 0,0 6 76 0 0,0-4-50 0 0,0-1 0 0 0,0 0 0 0 0,0 0 0 0 0,0 0-1 0 0,0 0 1 0 0,0 1 0 0 0,1-1 0 0 0,-1 0 0 0 0,1 0 0 0 0,0 1-26 0 0,8 18 179 0 0,1 12-5 0 0,-3-11-63 0 0,-4-8-11 0 0,-2 2-4 0 0,0 4 6 0 0,10 12 98 0 0,-6-1 22 0 0,-1-15-119 0 0,4 19 156 0 0,-7-2-57 0 0,-1 4-102 0 0,2-16-12 0 0,4-4-32 0 0,1-2 23 0 0,-6 3 50 0 0,-1-2-45 0 0,0 1 60 0 0,0 11 127 0 0,0 35 430 0 0,-2-47-515 0 0,0-8-115 0 0,-2-1-36 0 0,-2 9 7 0 0,4 0 30 0 0,2 15 41 0 0,0 1-96 0 0,-2-16-17 0 0,-1-11-259 0 0,1 0 117 0 0,0-2 99 0 0,0 0 79 0 0,0 0 86 0 0,-1 2 407 0 0,3-5-348 0 0,0 1-117 0 0,0-1-68 0 0,0 0-84 0 0,0 0-102 0 0,0 0-61 0 0,0 0-95 0 0,0 1-105 0 0,0-1-116 0 0,0 1-124 0 0,0 0 294 0 0,0-1-34 0 0,0 1-37 0 0,1 0-38 0 0,-1-1-39 0 0,0 1-40 0 0,0-1-1283 0 0,0 0-1056 0 0</inkml:trace>
  <inkml:trace contextRef="#ctx0" brushRef="#br0" timeOffset="300.25">1 537 6352 0 0,'0'0'184'0'0,"2"0"-6"0"0,11-2-140 0 0,-5-3-32 0 0,-3 2 38 0 0,0 0 50 0 0,1 1 68 0 0,2 1 85 0 0,12 0 488 0 0,-10-1-276 0 0,-1-3-123 0 0,-1-2-63 0 0,3-2 97 0 0,7-2 274 0 0,-8 6-326 0 0,1-2-54 0 0,13-8 954 0 0,26-11-1218 0 0,3 1 746 0 0,-22 11-379 0 0,-2-1-57 0 0,-20 11-215 0 0,0 1-1 0 0,1 0 1 0 0,0 0 0 0 0,-1 1-95 0 0,1-1 82 0 0,0 1 0 0 0,-1-2 1 0 0,0 1-1 0 0,1-1-82 0 0,5-4 61 0 0,-7 3-46 0 0,1 1 0 0 0,0 0-1 0 0,0 0 1 0 0,4 0-15 0 0,4 0 30 0 0,10-3 3 0 0,-11 2-51 0 0,-12 4-7 0 0,-1 0 0 0 0,1 0-1 0 0,-1 1 1 0 0,1-1 0 0 0,0 1 0 0 0,-1 0-1 0 0,1 0 1 0 0,0 0 0 0 0,1 1 25 0 0,4 0-75 0 0,-1-1-41 0 0,-6 0 34 0 0,0 0-37 0 0,0 0-14 0 0,0 0-37 0 0,-1 0-43 0 0,1 0-48 0 0,-1 0-50 0 0,1 0-48 0 0,0 0-43 0 0,-1 0-36 0 0,1 0-130 0 0,0 0-36 0 0,4 0-1336 0 0</inkml:trace>
  <inkml:trace contextRef="#ctx0" brushRef="#br0" timeOffset="800.16">774 127 5328 0 0,'0'0'116'0'0,"0"0"17"0"0,0 0 12 0 0,0 0-40 0 0,0 0 0 0 0,0 0 44 0 0,0 0 132 0 0,0 0 246 0 0,2 3 17 0 0,9 7-13 0 0,-10-8-314 0 0,0-1-51 0 0,0 1-42 0 0,-1 0-37 0 0,1 2 14 0 0,-2 1-58 0 0,1-4-3 0 0,-1 1 40 0 0,3 9 202 0 0,4 1 37 0 0,1 1-33 0 0,-6-2-63 0 0,0-2-77 0 0,0-2-40 0 0,1-1-17 0 0,2 3-1 0 0,0-1 2 0 0,-2 0 0 0 0,-1 0 19 0 0,0 3 45 0 0,-1 1-17 0 0,-1-4-17 0 0,1 0 1 0 0,1 0 0 0 0,-1 0 0 0 0,3 8-121 0 0,7 16 312 0 0,-5-3-26 0 0,1-14-155 0 0,-5-12-110 0 0,1 0 0 0 0,-1 1 0 0 0,0-1 0 0 0,0 1 0 0 0,-1-1 0 0 0,1 1 0 0 0,-1-1 0 0 0,0 1 0 0 0,0 0-21 0 0,1 1 35 0 0,0 1-1 0 0,-1 0 1 0 0,2 0-1 0 0,-1 0 0 0 0,1-1 1 0 0,0 2-35 0 0,0-2 50 0 0,-1 0 1 0 0,0 0 0 0 0,0 0 0 0 0,0 0-1 0 0,0 5-50 0 0,1 4 156 0 0,5-1 21 0 0,-1-1-12 0 0,-5-1-20 0 0,-1 19 256 0 0,0 40 410 0 0,0-47-468 0 0,0-20-215 0 0,0 0 0 0 0,0 7-11 0 0,0-7-41 0 0,0-3-1 0 0,0 0 11 0 0,0 0-11 0 0,0 0 13 0 0,0 0-7 0 0,0-3-7 0 0,0 1-66 0 0,0 1 1 0 0,1-1-1 0 0,-1 1 1 0 0,0-1-1 0 0,1 1 1 0 0,0-1 0 0 0,-1 0-1 0 0,1 1 1 0 0,0 0-1 0 0,-1-1 1 0 0,1 1-1 0 0,0-1-8 0 0,0 1 4 0 0,0-1-1 0 0,0 0 1 0 0,0 1-1 0 0,0-1 1 0 0,0 0-1 0 0,0 0 0 0 0,-1 0 1 0 0,1 0-1 0 0,-1 0 1 0 0,0 0-1 0 0,1 0 1 0 0,-1-1-4 0 0,0 2 2 0 0,0-1 1 0 0,0 0-1 0 0,0 1 1 0 0,1-1 0 0 0,-1 0-1 0 0,1 1 1 0 0,-1-1-1 0 0,1 1 1 0 0,0-1 0 0 0,-1 1-1 0 0,1-1 1 0 0,0 1-1 0 0,0-1 1 0 0,0 1-3 0 0,4-7 24 0 0,0-5-12 0 0,6 7-12 0 0,-10 4 0 0 0,1 0 0 0 0,-1 0 0 0 0,0 0 0 0 0,1-1 0 0 0,-1 1 1 0 0,0 0-1 0 0,-1-1 0 0 0,1 0 0 0 0,0 1 7 0 0,0-1-1 0 0,0 1 0 0 0,0 0 1 0 0,0-1-1 0 0,0 1 1 0 0,1 0-1 0 0,-1 0 1 0 0,1-1-7 0 0,11-2 11 0 0,18-21-65 0 0,-17 21 44 0 0,-10-2 7 0 0,-4 7 1 0 0,0-1 0 0 0,1 1 1 0 0,-1-1-1 0 0,0 1 1 0 0,1-1-1 0 0,-1 1 1 0 0,0 0-1 0 0,1-1 0 0 0,-1 1 1 0 0,0 0-1 0 0,1-1 1 0 0,-1 1-1 0 0,0 0 1 0 0,1-1-1 0 0,-1 1 0 0 0,1 0 1 0 0,-1 0-1 0 0,1 0 1 0 0,-1-1-1 0 0,1 1 0 0 0,-1 0 1 0 0,1 0-1 0 0,-1 0 1 0 0,1 0-1 0 0,-1 0 1 0 0,1 0-1 0 0,-1 0 0 0 0,1 0 1 0 0,-1 0-1 0 0,1 0 1 0 0,-1 0-1 0 0,1 0 2 0 0,8 0-1 0 0,23 0-12 0 0,-7 0 77 0 0,-22 0-56 0 0,-2 0-6 0 0,24 14 0 0 0,-10-9-2 0 0,-1 5-23 0 0,-8-3-109 0 0,-2-3 84 0 0,0 0 1 0 0,3 2-67 0 0,3 7 94 0 0,6 19 20 0 0,-14-28 0 0 0,-1 2 0 0 0,-1 16 0 0 0,-3-7 0 0 0,-5 1-28 0 0,2-3 59 0 0,5-7-5 0 0,2-3-63 0 0,-1 2-76 0 0,1 2-105 0 0,-1-4 210 0 0,0 0-116 0 0,0 3-141 0 0,0 3-281 0 0,0 1-42 0 0,0-5 246 0 0,0-1 126 0 0,0-2 90 0 0,0 1-472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23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5728 0 0,'0'0'166'0'0,"0"1"-42"0"0,0 1-10 0 0,2 6 176 0 0,3-4 50 0 0,-4-4-307 0 0,-1 1 0 0 0,1-1 0 0 0,-1 1 0 0 0,1-1 1 0 0,0 1-1 0 0,-1-1 0 0 0,1 1 0 0 0,-1-1 0 0 0,0 1 1 0 0,1 0-1 0 0,-1-1 0 0 0,1 1 0 0 0,-1 0 1 0 0,0-1-1 0 0,1 1 0 0 0,-1 0 0 0 0,0-1 0 0 0,0 1 1 0 0,0 0-1 0 0,0 0 0 0 0,1-1 0 0 0,-1 1 0 0 0,0 0 1 0 0,0 0-1 0 0,0 0-33 0 0,1 10 367 0 0,5 1 17 0 0,1 1-32 0 0,-6-2-41 0 0,-1-4-111 0 0,0-5-134 0 0,0 0 0 0 0,0 0 0 0 0,0 1 1 0 0,0-1-1 0 0,0 0 0 0 0,0 0 0 0 0,1 0 0 0 0,-1 0 1 0 0,1 0-1 0 0,0 1-66 0 0,7 15 384 0 0,-7-15-323 0 0,0 0 0 0 0,0 0 0 0 0,0 1 0 0 0,-1-1 0 0 0,1 0 1 0 0,-1 0-1 0 0,0 2-61 0 0,1 6 203 0 0,0-3-54 0 0,1-1-25 0 0,2 1 0 0 0,0 1-2 0 0,-2-2-4 0 0,-1 1 22 0 0,0 3 54 0 0,0-3-53 0 0,0 0 0 0 0,0 0 0 0 0,1 0 0 0 0,0 0 0 0 0,3 7-141 0 0,-4-13 33 0 0,2 8 140 0 0,-2-2-46 0 0,-1-1-20 0 0,-1 3-4 0 0,-1 7 65 0 0,4-10-74 0 0,0 3 38 0 0,0-4-87 0 0,2 5 69 0 0,0 2 40 0 0,-2 1 39 0 0,-1 2 37 0 0,0-6-71 0 0,-1-7-114 0 0,1 0 1 0 0,-1 0-1 0 0,0 0 1 0 0,0 0-1 0 0,0-1 1 0 0,-1 1-1 0 0,1 0 1 0 0,-1 0-1 0 0,1-1 1 0 0,-1 1 0 0 0,0 1-46 0 0,0-3 124 0 0,0 0-54 0 0,-1-1-42 0 0,0 1-60 0 0,-1 1-53 0 0,1-1 82 0 0,1 1 79 0 0,0-1 105 0 0,0 1 72 0 0,1 0 112 0 0,0-1-135 0 0,0 0 34 0 0,0 1 38 0 0,1-1 39 0 0,-3-4-163 0 0,0 0-82 0 0,-1 1-56 0 0,-2-2-8 0 0,3 3 23 0 0,0-2 85 0 0,1 1-52 0 0,0-1-34 0 0,1-1-32 0 0,0 0-8 0 0,-1 2 26 0 0,-4-6 31 0 0,4 6-55 0 0,0 1 0 0 0,1 0-1 0 0,-1-1 1 0 0,0 1 0 0 0,0-1-1 0 0,1 1 1 0 0,-1-1 0 0 0,1 0-1 0 0,-1 1 1 0 0,1-1-1 0 0,-1 0 1 0 0,1 1 0 0 0,0-1-1 0 0,0 0-15 0 0,0-13 136 0 0,-1-1-35 0 0,0-17 25 0 0,1 27-108 0 0,0-1-1 0 0,0 1 0 0 0,1 0 1 0 0,0 0-1 0 0,0 0 0 0 0,1-1-17 0 0,3-8 13 0 0,-3 12-13 0 0,-1-1 0 0 0,0 1 0 0 0,0 0 0 0 0,0-1 0 0 0,0 1 0 0 0,-1 0 0 0 0,1-1 0 0 0,-1-1 0 0 0,0 2 4 0 0,0 0-1 0 0,0 1 0 0 0,0-1 1 0 0,1 0-1 0 0,-1 0 0 0 0,1 0 0 0 0,0 1 1 0 0,-1-1-1 0 0,1 0 0 0 0,1 1 1 0 0,-1-1-1 0 0,0 1 0 0 0,1-1 1 0 0,-1 1-1 0 0,1 0 0 0 0,1-2-3 0 0,10-16 11 0 0,5-14-25 0 0,-7 12-35 0 0,-10 17 46 0 0,1 1 0 0 0,0-1 0 0 0,0 1 0 0 0,0 0 0 0 0,1 0 0 0 0,-1 0 0 0 0,1 0-1 0 0,1 0 4 0 0,3-4 0 0 0,-4 5 0 0 0,0-1 0 0 0,1 1 0 0 0,-1 0 0 0 0,1 0 0 0 0,-1 1 0 0 0,1-1 0 0 0,7-2-3 0 0,-9 4-2 0 0,0 0-1 0 0,1 0 0 0 0,-1 0 1 0 0,0-1-1 0 0,0 1 1 0 0,0 0-1 0 0,0-1 1 0 0,0 0-1 0 0,0 0 6 0 0,12-9-13 0 0,-4 5-51 0 0,-1 1-45 0 0,0 1-65 0 0,-4 1-2 0 0,0 2-8 0 0,6 0-120 0 0,-7 1 141 0 0,0-1-78 0 0,0 1-108 0 0,-2-1 124 0 0,0 0-38 0 0,0 0-87 0 0,0 0-57 0 0,0-1-50 0 0,0 1-44 0 0,2-2-607 0 0,0 1-101 0 0,2 0-836 0 0,3 1-1151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25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1 6296 0 0,'0'0'184'0'0,"-2"0"-6"0"0,1 0-171 0 0,0 0-1 0 0,1 0 0 0 0,-1 0 0 0 0,1 0 0 0 0,-1 0 0 0 0,1 0 0 0 0,-1 0 0 0 0,1 1 0 0 0,-1-1 0 0 0,0 0 0 0 0,1 0 0 0 0,-1 1 0 0 0,1-1 0 0 0,0 0 0 0 0,-1 1 0 0 0,1-1 0 0 0,-1 0 0 0 0,1 1 0 0 0,-1-1 0 0 0,1 1 1 0 0,0-1-7 0 0,-6 8 150 0 0,4-3-42 0 0,-2 0 36 0 0,0 0 42 0 0,-1 1 48 0 0,-1 2-44 0 0,0 3 91 0 0,-3 5 171 0 0,1-6-190 0 0,-3 4 198 0 0,2 1-103 0 0,3 1-80 0 0,0 0-55 0 0,-7 17 171 0 0,10-25-266 0 0,0-1-36 0 0,-3 13 55 0 0,3-10-71 0 0,1-6-21 0 0,1 0 0 0 0,1 0 0 0 0,-1 0 0 0 0,1 0 0 0 0,-1 3-54 0 0,2 17 184 0 0,0-12-110 0 0,-1-1 15 0 0,0 3 53 0 0,0-4-47 0 0,0 7 49 0 0,0 10 82 0 0,0-24-159 0 0,0-3-3 0 0,3 0 0 0 0,0 0-41 0 0,16-1 133 0 0,-12-1-127 0 0,6-8 51 0 0,-10 4 16 0 0,-2-1-55 0 0,0 1 6 0 0,9-7 157 0 0,-9 13-195 0 0,-1 0 0 0 0,0-1 1 0 0,0 1-1 0 0,1 0 1 0 0,-1 0-1 0 0,0-1 1 0 0,0 1-1 0 0,0 0 1 0 0,0 0-1 0 0,1-1 0 0 0,-1 1 1 0 0,0 0-1 0 0,0-1 1 0 0,0 1-1 0 0,0 0 1 0 0,0-1-1 0 0,0 1 0 0 0,0 0 1 0 0,0-1-1 0 0,0 1 1 0 0,0 0-1 0 0,0-1 1 0 0,0 1-1 0 0,0 0 0 0 0,0-1 1 0 0,0 1-10 0 0,2-16 174 0 0,9-10 135 0 0,-7 12-215 0 0,-5-8-71 0 0,1 13-8 0 0,0-17 55 0 0,1 23-62 0 0,-1-1-1 0 0,1 0 1 0 0,0 0 0 0 0,0 1 0 0 0,0-1-1 0 0,0 0 1 0 0,1 1 0 0 0,-1-1 0 0 0,3-2-8 0 0,8-27 17 0 0,-12 29-11 0 0,1 0 0 0 0,1 0 0 0 0,-1 0 0 0 0,0 0 0 0 0,1 0 0 0 0,0 1 0 0 0,0-1 0 0 0,0 0 0 0 0,1 1 0 0 0,-1 0 1 0 0,2-2-7 0 0,1 0 0 0 0,-2 1 0 0 0,8-19 0 0 0,-1 7 0 0 0,-7 3-19 0 0,-3 11-68 0 0,2 4 10 0 0,1 0 70 0 0,15 17-134 0 0,-12-11 106 0 0,9 24-29 0 0,-12-21 60 0 0,-3 2 41 0 0,0-3 4 0 0,-1 12 13 0 0,1 21 16 0 0,4-16-62 0 0,0-11-8 0 0,-2-9 0 0 0,0-1 0 0 0,0 1 0 0 0,-1-1 0 0 0,0 1 0 0 0,-1-1 0 0 0,1 5 0 0 0,-1 6 0 0 0,1-8 3 0 0,-1 0-1 0 0,0 0 1 0 0,-1 0-1 0 0,0 0 1 0 0,-1 5-3 0 0,1-10 6 0 0,-2 8 27 0 0,0 1 0 0 0,1 0 0 0 0,0 0 1 0 0,0 8-34 0 0,3 19 103 0 0,0-26-26 0 0,0-1 0 0 0,-1 0 0 0 0,-1 1 0 0 0,0-1 0 0 0,-3 9-77 0 0,0-7 64 0 0,-5 9 102 0 0,1 1 10 0 0,3-10-94 0 0,2-3-19 0 0,-3 9 93 0 0,-3-4-21 0 0,2-5-62 0 0,1 2 56 0 0,2-5 0 0 0,0-1 0 0 0,0 1 1 0 0,-3 2-130 0 0,0 0 85 0 0,-3 6 3 0 0,-4 0-61 0 0,10-14-21 0 0,1 1 1 0 0,1 0 0 0 0,-1 0 0 0 0,0 0 0 0 0,0 3-7 0 0,2-4 3 0 0,-1-1 0 0 0,1 1 0 0 0,-1 0 0 0 0,0 0 0 0 0,0-1 0 0 0,0 1 0 0 0,0-1 1 0 0,0 1-1 0 0,-1-1 0 0 0,1 0 0 0 0,-1 0 0 0 0,1 0 0 0 0,-2 0-3 0 0,-27 14 64 0 0,25-14-16 0 0,-2-1-43 0 0,-1-1-38 0 0,-5 0-65 0 0,3 0 7 0 0,8-1-17 0 0,-1 1 47 0 0,-3-6 9 0 0,4 3 5 0 0,2 1-13 0 0,0-1-36 0 0,-1 1-13 0 0,1 0-34 0 0,0-1-38 0 0,-1 1-43 0 0,0-1-47 0 0,0 1-52 0 0,0-1-57 0 0,-1 0-61 0 0,2 2 95 0 0,0 0-48 0 0,0 0-43 0 0,0 0-36 0 0,-1-1-138 0 0,1 1-36 0 0,-5-5-1422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26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18 206 6968 0 0,'0'0'157'0'0,"0"0"23"0"0,0 0 11 0 0,0 0 42 0 0,0 0-89 0 0,0 0 117 0 0,3 0 215 0 0,23 0 506 0 0,-21-3-529 0 0,9-7 10 0 0,1 7-59 0 0,-14 3-387 0 0,-1 0 1 0 0,1 0-1 0 0,-1 0 1 0 0,1 0 0 0 0,-1 0-1 0 0,1 0 1 0 0,-1 0 0 0 0,1 0-1 0 0,-1 0 1 0 0,1 0-1 0 0,-1 0 1 0 0,1 0 0 0 0,-1 0-1 0 0,1 0 1 0 0,-1-1-1 0 0,0 1 1 0 0,1 0 0 0 0,-1 0-1 0 0,1-1 1 0 0,-1 1-1 0 0,1 0 1 0 0,-1 0 0 0 0,0-1-1 0 0,1 1 1 0 0,-1 0-1 0 0,0-1 1 0 0,1 1 0 0 0,-1-1-1 0 0,0 1 1 0 0,0-1-1 0 0,1 1 1 0 0,-1-1-18 0 0,5-5 253 0 0,2 0 47 0 0,10-2 49 0 0,-13 6-238 0 0,12-1 236 0 0,0 1-98 0 0,8-12 52 0 0,-10 6-119 0 0,-5 3-96 0 0,-5 4-67 0 0,0 0 1 0 0,-1 1-1 0 0,1-1 1 0 0,-1 1 0 0 0,1 0-1 0 0,0-1 1 0 0,0 2-1 0 0,-1-1 1 0 0,1 0-20 0 0,7 1 29 0 0,-10-1-26 0 0,-1 0 0 0 0,1 0 0 0 0,0 0 0 0 0,0 0 0 0 0,0 0 1 0 0,0 0-1 0 0,0 0 0 0 0,-1-1 0 0 0,1 1 0 0 0,0 0 0 0 0,0 0 0 0 0,0-1 0 0 0,-1 1 0 0 0,2-1-3 0 0,-2 0 2 0 0,1 1-1 0 0,-1-1 1 0 0,0 1-1 0 0,0-1 1 0 0,1 0 0 0 0,-1 1-1 0 0,0-1 1 0 0,0 0-1 0 0,0 1 1 0 0,0-1 0 0 0,0 0-1 0 0,1 1 1 0 0,-1-1-1 0 0,0 0 1 0 0,-1 1-2 0 0,1-3 64 0 0,0 3 3 0 0,3 0-14 0 0,8 0-26 0 0,-11 0-26 0 0,0 0 0 0 0,0 0 0 0 0,0 0 1 0 0,0 0-1 0 0,0 0 0 0 0,0 0 1 0 0,0 0-1 0 0,0 0 0 0 0,0 0 1 0 0,0 0-1 0 0,1 0 0 0 0,-1 0 1 0 0,0 0-1 0 0,0 0 0 0 0,0 0 1 0 0,0 0-1 0 0,0 0 0 0 0,0 0 0 0 0,0 0 1 0 0,0 0-1 0 0,0 0 0 0 0,0 0 1 0 0,1 0-1 0 0,-1 0 0 0 0,0 0 1 0 0,0 0-1 0 0,0 0 0 0 0,0 0 1 0 0,0 0-1 0 0,0 0 0 0 0,0-1 0 0 0,0 1 1 0 0,0 0-1 0 0,0 0 0 0 0,0 0 1 0 0,0 0-1 0 0,0 0 0 0 0,0 0 1 0 0,0 0-1 0 0,0 0 0 0 0,0 0 1 0 0,0 0-1 0 0,0 0 0 0 0,0-1 0 0 0,0 1 1 0 0,0 0-1 0 0,0 0 0 0 0,0 0 1 0 0,0 0-1 0 0,0 0 0 0 0,0 0 1 0 0,0 0-1 0 0,0 0 0 0 0,0 0 1 0 0,0 0-1 0 0,0-1 0 0 0,0 1-1 0 0,0-10 82 0 0,0 10-80 0 0,0 0 0 0 0,0 0 0 0 0,0-1 0 0 0,0 1 1 0 0,0 0-1 0 0,0 0 0 0 0,0 0 0 0 0,0 0 1 0 0,0 0-1 0 0,0 0 0 0 0,0 0 0 0 0,0 0 0 0 0,0 0 1 0 0,0 0-1 0 0,0-1 0 0 0,0 1 0 0 0,0 0 1 0 0,0 0-1 0 0,0 0 0 0 0,0 0 0 0 0,0 0 0 0 0,0 0 1 0 0,0 0-1 0 0,0 0 0 0 0,0 0 0 0 0,0 0 1 0 0,0 0-1 0 0,0 0 0 0 0,0-1 0 0 0,0 1 0 0 0,0 0 1 0 0,0 0-1 0 0,0 0 0 0 0,0 0 0 0 0,-1 0 1 0 0,1 0-1 0 0,0 0 0 0 0,0 0 0 0 0,0 0 0 0 0,0 0 1 0 0,0 0-1 0 0,0 0 0 0 0,0 0 0 0 0,0 0 1 0 0,0 0-1 0 0,0 0 0 0 0,-1 0 0 0 0,1 0 0 0 0,0 0 1 0 0,0 0-1 0 0,0 0 0 0 0,0 0 0 0 0,0 0 1 0 0,0 0-1 0 0,0 0 0 0 0,0 0 0 0 0,0 0-2 0 0,-1 0 7 0 0,1 0 1 0 0,-1 0-1 0 0,1 0 0 0 0,-1 0 0 0 0,1 0 0 0 0,-1 0 0 0 0,1 0 1 0 0,-1 0-1 0 0,1 0 0 0 0,-1 0 0 0 0,1 0 0 0 0,-1-1 1 0 0,1 1-1 0 0,-1 0 0 0 0,1 0 0 0 0,0 0 0 0 0,-1-1 0 0 0,1 1 1 0 0,-1 0-1 0 0,1-1 0 0 0,0 1 0 0 0,-1 0 0 0 0,1-1 0 0 0,0 1 1 0 0,-1-1-1 0 0,1 1 0 0 0,0 0 0 0 0,0-1 0 0 0,-1 1 0 0 0,1-1 1 0 0,0 1-1 0 0,0-1 0 0 0,0 1 0 0 0,0-1 0 0 0,-1 1 1 0 0,1-1-1 0 0,0 1 0 0 0,0-1 0 0 0,0 1 0 0 0,0-1 0 0 0,0 1 1 0 0,0-1-8 0 0,-2-4 144 0 0,-6-3-60 0 0,-2-2 44 0 0,-1-1-21 0 0,-5-5 42 0 0,0 3-68 0 0,3 8-18 0 0,10-2-51 0 0,3 6-12 0 0,0 1 0 0 0,0 0 0 0 0,0 0 0 0 0,0 0 0 0 0,0-1 0 0 0,0 1-1 0 0,0 0 1 0 0,0 0 0 0 0,0 0 0 0 0,0 0 0 0 0,0-1 0 0 0,-1 1 0 0 0,1 0 0 0 0,0 0 0 0 0,0 0 0 0 0,0 0 0 0 0,0-1-1 0 0,0 1 1 0 0,0 0 0 0 0,0 0 0 0 0,-1 0 0 0 0,1 0 0 0 0,0 0 0 0 0,0 0 0 0 0,0-1 0 0 0,0 1 0 0 0,-1 0 0 0 0,1 0-1 0 0,0 0 1 0 0,0 0 0 0 0,0 0 0 0 0,0 0 0 0 0,-1 0 0 0 0,1 0 0 0 0,0 0 0 0 0,0 0 0 0 0,-27-2 63 0 0,26 2-63 0 0,1 0 1 0 0,-1 0-1 0 0,0 0 1 0 0,1 0-1 0 0,-1 0 1 0 0,0 1-1 0 0,1-1 1 0 0,-1 0-1 0 0,0 0 1 0 0,1 0-1 0 0,-1 1 1 0 0,0-1-1 0 0,1 0 1 0 0,-1 0-1 0 0,0 1 1 0 0,1-1-1 0 0,-1 1 1 0 0,1-1-1 0 0,-1 1 1 0 0,1-1-1 0 0,-1 0 1 0 0,1 1-1 0 0,-1 0 1 0 0,1-1-1 0 0,0 1 1 0 0,-1-1-1 0 0,1 1-1 0 0,0 0 1 0 0,-1-1 0 0 0,1 1 0 0 0,-1-1 0 0 0,1 1 0 0 0,-1-1 0 0 0,1 1 0 0 0,-1-1 0 0 0,1 0 0 0 0,-1 1 0 0 0,1-1 0 0 0,-1 1 0 0 0,0-1 0 0 0,1 0 0 0 0,-1 0 0 0 0,0 1 0 0 0,1-1 0 0 0,-1 0 0 0 0,0 0 0 0 0,1 0 0 0 0,-1 0 0 0 0,0 0 0 0 0,1 0 0 0 0,-1 0 0 0 0,0 0 0 0 0,0 0 0 0 0,1 0 0 0 0,-1 0 0 0 0,1 0 0 0 0,0 0 0 0 0,-1 0 0 0 0,1 0 0 0 0,-1 0 0 0 0,1 0 0 0 0,-1 0 0 0 0,1 0 0 0 0,-1 0 0 0 0,1 0 0 0 0,-1 0 0 0 0,1 0 0 0 0,-1 0 0 0 0,1 1 0 0 0,-1-1 0 0 0,1 0 0 0 0,-1 0 0 0 0,1 1 0 0 0,-1-1 0 0 0,1 0 0 0 0,0 1 0 0 0,-1-1 0 0 0,1 0 0 0 0,0 1 0 0 0,-1-1 0 0 0,1 0 0 0 0,0 1 0 0 0,-1-1 0 0 0,1 1 0 0 0,0-1 0 0 0,-1 1 0 0 0,-3 5 0 0 0,-9 0 0 0 0,-19 20 0 0 0,27-24 0 0 0,5-1 0 0 0,-1-1 0 0 0,0 0 0 0 0,1 0 0 0 0,-1 1 0 0 0,1-1 0 0 0,-1 0 0 0 0,0 1 0 0 0,1-1 0 0 0,-1 1 0 0 0,1-1 0 0 0,-1 1 0 0 0,1-1 0 0 0,-1 1 0 0 0,1-1 0 0 0,0 1 0 0 0,-1-1 0 0 0,1 1 0 0 0,-1 0 0 0 0,1-1 0 0 0,0 1 0 0 0,0-1 0 0 0,-1 1 0 0 0,-1 4 0 0 0,-11 11 0 0 0,12-15 0 0 0,-1 0 0 0 0,1 1 0 0 0,0-1 0 0 0,0 0 0 0 0,0 1 0 0 0,0-1 0 0 0,-1 1 0 0 0,2-1 0 0 0,-1 1 0 0 0,0 0 0 0 0,0-1 0 0 0,0 1 0 0 0,1 0 0 0 0,-1-1 0 0 0,1 1 0 0 0,0 0 0 0 0,-1 0 0 0 0,1 0 0 0 0,0-1 0 0 0,0 2 0 0 0,-1 5 0 0 0,0 1 0 0 0,0-1 0 0 0,-1 0 0 0 0,0 0 0 0 0,-3 7 0 0 0,4-13 0 0 0,0 2 0 0 0,0-1 0 0 0,0 1 0 0 0,1-1 0 0 0,-1 1 0 0 0,1 0 0 0 0,0-1 0 0 0,0 1 0 0 0,0 0 0 0 0,1 1 0 0 0,-1 5 0 0 0,0-8 0 0 0,0 1 0 0 0,0-1 0 0 0,0 1 0 0 0,1 0 0 0 0,-1-1 0 0 0,1 1 0 0 0,-1-1 0 0 0,1 1 0 0 0,0-1 0 0 0,0 1 0 0 0,0-1 0 0 0,1 2 0 0 0,-1-2 0 0 0,1 0 0 0 0,-1 1 0 0 0,0-1 0 0 0,-1 1 0 0 0,1-1 0 0 0,0 1 0 0 0,-1-1 0 0 0,1 1 0 0 0,-1 0 0 0 0,0-1 0 0 0,0 1 0 0 0,0 1 0 0 0,0-2 0 0 0,0 1 1 0 0,0-1-1 0 0,0 0 1 0 0,0 1-1 0 0,0-1 1 0 0,1 1-1 0 0,-1-1 1 0 0,1 0 0 0 0,0 1-1 0 0,0-1 1 0 0,-1 0-1 0 0,1 0 1 0 0,1 0-1 0 0,-1 0 1 0 0,0 0 0 0 0,0 0-1 0 0,1 0 1 0 0,-1 0-1 0 0,2 1 0 0 0,4 6 24 0 0,2 5 59 0 0,-8-10-56 0 0,1-1 0 0 0,0 1 0 0 0,0-1 0 0 0,1 0 0 0 0,-1 0 1 0 0,1 1-28 0 0,5 4 54 0 0,-5-5-26 0 0,0 0 0 0 0,0 0 1 0 0,1 0-1 0 0,-1 0 0 0 0,1 0 1 0 0,0 0-29 0 0,27 13 224 0 0,-28-15-203 0 0,-1-1 0 0 0,1 1 0 0 0,-1 0 0 0 0,1-1 0 0 0,-1 1 1 0 0,1-1-1 0 0,0 0 0 0 0,1 0-21 0 0,22-1 95 0 0,-16 0-72 0 0,6 2 24 0 0,-12-1-36 0 0,-1 1-1 0 0,1-1 1 0 0,0-1-1 0 0,0 1 1 0 0,-1 0-1 0 0,1-1 1 0 0,-1 1-1 0 0,5-2-10 0 0,2-1-10 0 0,9-4-48 0 0,-4 1-46 0 0,-10 3 38 0 0,-2 1-64 0 0,-1 0-14 0 0,0 1-63 0 0,0-1-76 0 0,0 1-88 0 0,0 1 5 0 0,-1-1-59 0 0,1 1-51 0 0,-1-1-45 0 0,1 1-155 0 0,0 0-44 0 0,0 0-188 0 0,2 0-501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23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255 458 6296 0 0,'0'0'184'0'0,"-3"-3"-6"0"0,-10-7-140 0 0,4 7-21 0 0,5 3 47 0 0,4 0-64 0 0,-2 0 132 0 0,1-2 152 0 0,1 1-258 0 0,0 1 0 0 0,0-1 0 0 0,0 1 0 0 0,0-1 0 0 0,0 1 0 0 0,0-1 1 0 0,0 1-1 0 0,0-1 0 0 0,0 1 0 0 0,0-1 0 0 0,-1 1 0 0 0,1-1 0 0 0,0 1 0 0 0,0-1 0 0 0,0 1 0 0 0,-1-1 0 0 0,1 1 0 0 0,0 0 0 0 0,-1-1 0 0 0,1 1 0 0 0,0 0 0 0 0,-1-1 1 0 0,1 1-1 0 0,0 0 0 0 0,-1-1 0 0 0,1 1 0 0 0,-1 0 0 0 0,1-1 0 0 0,0 1 0 0 0,-1 0 0 0 0,1 0 0 0 0,-1 0 0 0 0,1 0 0 0 0,-1-1 0 0 0,1 1 0 0 0,-1 0 0 0 0,1 0 0 0 0,-1 0 1 0 0,1 0-1 0 0,-1 0 0 0 0,1 0 0 0 0,-1 0-26 0 0,-4-2 541 0 0,-6-9-77 0 0,9 10-252 0 0,1 0-49 0 0,-1 0-42 0 0,0 1-35 0 0,-2-1 17 0 0,-1 2-53 0 0,4-1-8 0 0,0 1 40 0 0,-15-1 323 0 0,3 0-69 0 0,8 2-31 0 0,-7 7-44 0 0,11-8-231 0 0,0-1 1 0 0,-1 1 0 0 0,1 0-1 0 0,-1-1 1 0 0,1 0-1 0 0,-1 1 1 0 0,0-1 0 0 0,1 0-1 0 0,-1 0 1 0 0,0 0-31 0 0,-7 2 96 0 0,4 3 5 0 0,0 2-33 0 0,-8-2 30 0 0,10-3-77 0 0,0 0 0 0 0,0 1 0 0 0,0-1 0 0 0,0 1 0 0 0,0 0 0 0 0,1 0 0 0 0,-1 0 0 0 0,1 0 0 0 0,0 0 0 0 0,0 1 0 0 0,0-1 0 0 0,0 0 0 0 0,0 2-21 0 0,-10 16 111 0 0,2 0-38 0 0,1 3 36 0 0,7-20-91 0 0,0 0-1 0 0,0 0 1 0 0,1 0-1 0 0,-1 1 1 0 0,1-1 0 0 0,0 0-1 0 0,0 1 1 0 0,0 0-1 0 0,1-1 1 0 0,-1 1-1 0 0,1-1 1 0 0,0 1-1 0 0,1 3-17 0 0,-2 4 7 0 0,1-6 6 0 0,-1-1-1 0 0,1 1 0 0 0,0 0 1 0 0,1-1-1 0 0,-1 1 1 0 0,1-1-1 0 0,0 1 1 0 0,1 0-13 0 0,1 5 19 0 0,10 23 17 0 0,-11-29-44 0 0,1 2-16 0 0,1 1 0 0 0,1-1 0 0 0,-1 0 0 0 0,1 0 0 0 0,0 0 24 0 0,11 6 42 0 0,16 2 184 0 0,-30-14-217 0 0,1 0 0 0 0,-1 0 1 0 0,1 0-1 0 0,-1-1 0 0 0,1 0 1 0 0,-1 1-1 0 0,1-1 0 0 0,1 0-9 0 0,22-1 39 0 0,-16 0-32 0 0,6 2-51 0 0,2-1-116 0 0,-2-4-86 0 0,3-6-163 0 0,-12 8 263 0 0,-1 1-10 0 0,-3 1 14 0 0,1-1-44 0 0,-1 0-52 0 0,0 1-62 0 0,-1-1 14 0 0,0 0-40 0 0,2-2-428 0 0,1 0-289 0 0,0-3-673 0 0</inkml:trace>
  <inkml:trace contextRef="#ctx0" brushRef="#br0" timeOffset="468.29">397 0 5784 0 0,'0'0'132'0'0,"0"0"17"0"0,0 0 10 0 0,0 0 18 0 0,0 0 74 0 0,0 3 33 0 0,1 5-97 0 0,4 3 23 0 0,2 3 52 0 0,-5 0-7 0 0,0 0-80 0 0,4 8 153 0 0,0 2 29 0 0,-4-7-170 0 0,-2-11-109 0 0,1 1 0 0 0,0 0 1 0 0,0 0-1 0 0,1-1 0 0 0,0 1 0 0 0,0-1-78 0 0,2 11 154 0 0,2 12 150 0 0,-1-14-99 0 0,0-3-31 0 0,-2 11 47 0 0,-3-17-148 0 0,1 1-1 0 0,0 0 1 0 0,0 0 0 0 0,1-1 0 0 0,0 1 0 0 0,0-1 0 0 0,0 1 0 0 0,2 1-73 0 0,-1-1 68 0 0,0 0 1 0 0,-1 0 0 0 0,0 0 0 0 0,0 0 0 0 0,-1 0-1 0 0,1 0 1 0 0,-1 0 0 0 0,-1 4-69 0 0,0 7 99 0 0,-1 17 97 0 0,5-11-24 0 0,-3-21-146 0 0,6 27 168 0 0,-5-21-121 0 0,-1 0 0 0 0,0 0-1 0 0,0 7-72 0 0,-1 2 105 0 0,-1-10-46 0 0,1-1 1 0 0,0 1-1 0 0,1-1 0 0 0,0 0 1 0 0,1 4-60 0 0,2 5 101 0 0,-2-9-43 0 0,0-1 0 0 0,0 1 0 0 0,-1-1 0 0 0,0 1 0 0 0,-1 0 0 0 0,1 0-58 0 0,-1 4 206 0 0,0 0-81 0 0,0 29 63 0 0,0-23-31 0 0,0-7 8 0 0,0 0 73 0 0,0 0 118 0 0,0-4-132 0 0,0-1 33 0 0,0 0 36 0 0,0 0 40 0 0,0-1 40 0 0,0 1 45 0 0,0-6-405 0 0,0-1-1 0 0,0 0 1 0 0,1 1 0 0 0,-1-1-1 0 0,1 1 1 0 0,-1-1 0 0 0,1 1-1 0 0,0-1 1 0 0,-1 1 0 0 0,1-1-1 0 0,0 1 1 0 0,0-1-13 0 0,0 1 12 0 0,0-1 0 0 0,0 0 0 0 0,0 1 0 0 0,0-1 0 0 0,0 0 0 0 0,-1 0 0 0 0,1 0 0 0 0,-1 0 0 0 0,1 0 0 0 0,-1 0 0 0 0,0 0 0 0 0,1-1-12 0 0,-1 0 6 0 0,0 0-1 0 0,0 0 0 0 0,1 0 1 0 0,0-1-1 0 0,-1 1 1 0 0,1 0-1 0 0,0 0 1 0 0,1 0-1 0 0,-1 0-5 0 0,5-13 22 0 0,-1-15-12 0 0,5-1-24 0 0,-9 29 9 0 0,9-35-114 0 0,-7 30 67 0 0,0 0-1 0 0,0 1 1 0 0,0-1-1 0 0,1 0 0 0 0,4-4 53 0 0,-7 9-21 0 0,14-18-133 0 0,17-21-121 0 0,-17 26 143 0 0,-2 3-6 0 0,-10 11 14 0 0,1 1 55 0 0,5 1 17 0 0,-7 1 11 0 0,7-2-33 0 0,16 1-93 0 0,-14 3 120 0 0,5 26 29 0 0,0 3-139 0 0,-16-30 148 0 0,1 0 1 0 0,-1 0-1 0 0,1-1 0 0 0,-1 1 1 0 0,1 0-1 0 0,-1 0 1 0 0,0 0-1 0 0,0 0 0 0 0,0 0 1 0 0,0 0-1 0 0,0 1 9 0 0,-1 7-24 0 0,1-6 23 0 0,1 0 0 0 0,-1 0 0 0 0,1 0 0 0 0,0 0 0 0 0,0 0 0 0 0,0-1 0 0 0,1 1 0 0 0,-1 0 0 0 0,1 0 0 0 0,1 2 1 0 0,-2-3-4 0 0,0-1 0 0 0,0 1 1 0 0,0 0-1 0 0,-1 0 1 0 0,0 0-1 0 0,1 0 1 0 0,-1 0-1 0 0,0 0 1 0 0,-1 0-1 0 0,1 0 1 0 0,0 1 3 0 0,-1 4-15 0 0,1 74 5 0 0,0-80 12 0 0,0-1 0 0 0,0 1 0 0 0,1 0 1 0 0,-1-1-1 0 0,0 1 0 0 0,1-1 1 0 0,-1 1-1 0 0,1 0 0 0 0,0-1 1 0 0,-1 1-1 0 0,1-1 0 0 0,0 0 1 0 0,0 1-1 0 0,0-1-2 0 0,4 7 21 0 0,0 6-10 0 0,6-9-11 0 0,-6 8 0 0 0,-1-7-32 0 0,-1-3-80 0 0,-1-1-86 0 0,-1-1 54 0 0,0 0-37 0 0,-1-1 181 0 0,0 1-220 0 0,1-1-36 0 0,0 1-354 0 0,0 0 79 0 0,-1-1-50 0 0,2 0-689 0 0,1 0 5 0 0,0 0-47 0 0,4 0-784 0 0</inkml:trace>
  <inkml:trace contextRef="#ctx0" brushRef="#br0" timeOffset="932.58">1154 474 5520 0 0,'0'0'158'0'0,"-3"0"-4"0"0,3 0-152 0 0,-1 0 0 0 0,0 0 0 0 0,0 0 0 0 0,1 0 0 0 0,-1 0 1 0 0,0-1-1 0 0,1 1 0 0 0,-1 0 0 0 0,0 0 0 0 0,1 0 0 0 0,-1-1 0 0 0,0 1 1 0 0,1 0-1 0 0,-1-1 0 0 0,1 1-2 0 0,-3-6 15 0 0,3 2 42 0 0,0 1 60 0 0,0 3 134 0 0,-3 0 221 0 0,-16 0 201 0 0,12 0-412 0 0,7 0-255 0 0,0 0-1 0 0,0 0 1 0 0,0 0-1 0 0,0 0 1 0 0,0 0-1 0 0,0 0 1 0 0,-1 0-1 0 0,1 0 1 0 0,0 0-1 0 0,0 0 1 0 0,0 0-1 0 0,0 0 1 0 0,0 0-1 0 0,0 0 1 0 0,0 0-1 0 0,0 0 1 0 0,0 0-1 0 0,0 0 1 0 0,-1 0-1 0 0,1 0 1 0 0,0 0-1 0 0,0 0 1 0 0,0 0-1 0 0,0 0 1 0 0,0 0-1 0 0,0 0 1 0 0,0 0-1 0 0,0 0 1 0 0,0 0-1 0 0,0 0 1 0 0,0 0-1 0 0,0 0 1 0 0,0 1-1 0 0,0-1 1 0 0,0 0-1 0 0,-1 0 1 0 0,1 0-1 0 0,0 0 1 0 0,0 0-1 0 0,0 0 1 0 0,0 0-1 0 0,0 0 1 0 0,0 0-1 0 0,0 0 1 0 0,0 0-1 0 0,0 1 1 0 0,0-1-1 0 0,0 0 1 0 0,0 0-1 0 0,0 0 1 0 0,0 0-1 0 0,0 0 1 0 0,0 0-1 0 0,0 0 1 0 0,0 0-1 0 0,0 0 1 0 0,1 1-6 0 0,-1 9 246 0 0,0-10-241 0 0,0 0-1 0 0,0 0 0 0 0,0 0 0 0 0,0 0 0 0 0,0 1 0 0 0,0-1 0 0 0,0 0 0 0 0,0 0 0 0 0,0 0 0 0 0,0 0 0 0 0,0 0 1 0 0,0 0-1 0 0,0 0 0 0 0,0 0 0 0 0,0 0 0 0 0,0 0 0 0 0,0 1 0 0 0,0-1 0 0 0,0 0 0 0 0,0 0 0 0 0,0 0 0 0 0,0 0 1 0 0,-1 0-1 0 0,1 0 0 0 0,0 0 0 0 0,0 0 0 0 0,0 0 0 0 0,0 0 0 0 0,0 0 0 0 0,0 0 0 0 0,0 1 0 0 0,0-1 1 0 0,0 0-1 0 0,0 0 0 0 0,0 0 0 0 0,0 0 0 0 0,0 0 0 0 0,0 0 0 0 0,-1 0 0 0 0,1 0 0 0 0,0 0 0 0 0,0 0 0 0 0,0 0 1 0 0,0 0-1 0 0,0 0 0 0 0,0 0 0 0 0,0 0 0 0 0,0 0 0 0 0,0 0 0 0 0,0 0 0 0 0,-1 0 0 0 0,1 0 0 0 0,0 0 0 0 0,0 0 1 0 0,0 0-1 0 0,0 0 0 0 0,0 0-4 0 0,-13 3 222 0 0,12-3-209 0 0,0 1 0 0 0,0-1 0 0 0,0 1 0 0 0,0 0 1 0 0,0 0-1 0 0,0-1 0 0 0,0 1 0 0 0,0 0 0 0 0,0 0 0 0 0,1 0 0 0 0,-1 0 0 0 0,0 0 1 0 0,1 0-1 0 0,-1 0 0 0 0,1 0 0 0 0,-1 0 0 0 0,1 0 0 0 0,0 1-13 0 0,-2 9 126 0 0,2-9-110 0 0,0-1 1 0 0,0 1 0 0 0,-1 0 0 0 0,1-1-1 0 0,0 1 1 0 0,-1-1 0 0 0,1 1 0 0 0,-1-1-1 0 0,0 1 1 0 0,1-1 0 0 0,-1 0 0 0 0,0 1-1 0 0,0-1 1 0 0,0 0 0 0 0,0 0 0 0 0,0 1-1 0 0,0-1 1 0 0,0 0 0 0 0,-1 1-17 0 0,-8 9 148 0 0,5-1-21 0 0,3 3-4 0 0,1 11 153 0 0,1 0 4 0 0,-2-11-148 0 0,-4 2 65 0 0,5-12-153 0 0,-1 1 0 0 0,1-1 1 0 0,0 0-1 0 0,1 1 0 0 0,-1-1 1 0 0,0 1-1 0 0,1-1 0 0 0,0 1 1 0 0,0 0-45 0 0,-1 7 118 0 0,0 11 113 0 0,5-8-23 0 0,6 9-146 0 0,-9-17-65 0 0,0 1 1 0 0,0-1 0 0 0,-1 0 0 0 0,1 0 0 0 0,-2 3 2 0 0,2 8 27 0 0,-1-15-16 0 0,1 0-1 0 0,-1 0 1 0 0,0 0-1 0 0,1 0 0 0 0,-1-1 1 0 0,1 1-1 0 0,0 0 1 0 0,0 0-1 0 0,-1-1 1 0 0,1 1-1 0 0,0 0 0 0 0,1-1 1 0 0,-1 1-1 0 0,0-1 1 0 0,1 1-11 0 0,0 1 96 0 0,-2 0-13 0 0,0-1-34 0 0,0 6 28 0 0,0-8-75 0 0,0 0 0 0 0,0 0 0 0 0,0 0 0 0 0,0 0 0 0 0,0 0 0 0 0,0 0 1 0 0,0 0-1 0 0,0 0 0 0 0,0 1 0 0 0,0-1 0 0 0,0 0 0 0 0,0 0 0 0 0,0 0 0 0 0,0 0 0 0 0,0 0 0 0 0,0 0 0 0 0,0 0 0 0 0,0 0 1 0 0,0 0-1 0 0,0 0 0 0 0,0 0 0 0 0,0 1 0 0 0,0-1 0 0 0,0 0 0 0 0,0 0 0 0 0,0 0 0 0 0,0 0 0 0 0,0 0 0 0 0,1 0 0 0 0,-1 0 1 0 0,0 0-1 0 0,0 0 0 0 0,0 0 0 0 0,0 0 0 0 0,0 0 0 0 0,0 0 0 0 0,0 0 0 0 0,0 0 0 0 0,0 0 0 0 0,0 0 0 0 0,0 1 0 0 0,0-1 0 0 0,1 0 1 0 0,-1 0-1 0 0,0 0 0 0 0,0 0 0 0 0,0 0 0 0 0,0 0 0 0 0,0 0 0 0 0,0 0 0 0 0,0 0 0 0 0,0 0 0 0 0,0-1 0 0 0,0 1 0 0 0,1 0 1 0 0,-1 0-1 0 0,0 0-2 0 0,10 0 120 0 0,-7 0 6 0 0,0 0 28 0 0,6-2-56 0 0,-6 1-54 0 0,0 0 1 0 0,-1-1 0 0 0,1 1-1 0 0,-1-1 1 0 0,0 0 0 0 0,1 0-1 0 0,-1 0 1 0 0,1-1-45 0 0,3-4 74 0 0,-2 1-47 0 0,1-7 1 0 0,1 8 14 0 0,-5 5-40 0 0,-1 0 0 0 0,1 0-1 0 0,-1-1 1 0 0,1 1-1 0 0,-1 0 1 0 0,0-1-1 0 0,1 1 1 0 0,-1 0-1 0 0,1-1 1 0 0,-1 1-1 0 0,0 0 1 0 0,0-1-1 0 0,1 1 1 0 0,-1-1-1 0 0,0 1 1 0 0,0-1 0 0 0,1 1-1 0 0,-1 0 1 0 0,0-1-1 0 0,0 1 1 0 0,0-1-1 0 0,0 1 1 0 0,0-1-1 0 0,1 1 1 0 0,-1-1-1 0 0,0 1 1 0 0,0-1-1 0 0,0 1 1 0 0,-1-1 0 0 0,1 1-1 0 0,0-1 1 0 0,0 0-2 0 0,0 0 4 0 0,0-1 0 0 0,0 0 1 0 0,1 1-1 0 0,-1-1 0 0 0,0 1 1 0 0,1-1-1 0 0,-1 1 0 0 0,1-1 1 0 0,0 1-1 0 0,-1-1 0 0 0,1 1 1 0 0,0 0-1 0 0,0-1-4 0 0,5-11 4 0 0,-1-13 8 0 0,1 11 21 0 0,-5 11-29 0 0,1 1 0 0 0,-1 0 1 0 0,0-1-1 0 0,0 1 0 0 0,-1-1 0 0 0,1 1 0 0 0,-1-1 0 0 0,1 1 0 0 0,-1-1-4 0 0,-1-9 18 0 0,0 10-13 0 0,1-1 0 0 0,0 0 0 0 0,0 1 0 0 0,0-1 1 0 0,1 1-1 0 0,-1-1 0 0 0,1 0 0 0 0,0 1 0 0 0,0-2-5 0 0,1 0 7 0 0,0-2 1 0 0,1 0-1 0 0,-1 0 1 0 0,-1 0 0 0 0,0 0 0 0 0,0 0 0 0 0,0-7-8 0 0,-1 10 1 0 0,1 1 0 0 0,-1-1-1 0 0,1 0 1 0 0,-1 0 0 0 0,1 0 0 0 0,0 0 0 0 0,1 1 0 0 0,-1-1 0 0 0,0 1 0 0 0,1-1 0 0 0,2-2-1 0 0,-4 4 4 0 0,1 0-1 0 0,0 0 1 0 0,-1-1 0 0 0,1 1-1 0 0,-1 0 1 0 0,1 0-1 0 0,-1-1 1 0 0,0 1 0 0 0,0 0-1 0 0,0 0 1 0 0,-1-1-4 0 0,3-12 14 0 0,6 7-17 0 0,-8 8 3 0 0,0-1 1 0 0,1 1-1 0 0,-1 0 1 0 0,0 0-1 0 0,1-1 1 0 0,-1 1-1 0 0,0 0 1 0 0,1-1-1 0 0,-1 1 1 0 0,0 0-1 0 0,0 0 1 0 0,1-1-1 0 0,-1 1 1 0 0,0-1-1 0 0,0 1 1 0 0,0 0-1 0 0,0-1 1 0 0,1 1-1 0 0,-1 0 0 0 0,0-1 1 0 0,0 1-1 0 0,0-1 1 0 0,0 1-1 0 0,0-1 1 0 0,0 1-1 0 0,0 0 1 0 0,0-1-1 0 0,0 1 0 0 0,0-3 54 0 0,0 3 10 0 0,3 3-11 0 0,-2-2-52 0 0,0 0 0 0 0,0 0 0 0 0,0 1 1 0 0,0-1-1 0 0,0 1 0 0 0,0-1 0 0 0,0 1 0 0 0,0-1 1 0 0,0 2-2 0 0,0 0-3 0 0,-1 0 1 0 0,1 0 0 0 0,-1 0-1 0 0,0 0 1 0 0,0 0 0 0 0,0 0-1 0 0,0 0 3 0 0,-1 16-78 0 0,5 1-67 0 0,1-9 93 0 0,2 7-38 0 0,-6 1-3 0 0,-1-10 77 0 0,-1-5 15 0 0,1 0 1 0 0,0-1-1 0 0,0 1 0 0 0,0 0 1 0 0,1-1-1 0 0,-1 1 1 0 0,1-1-1 0 0,0 1 1 0 0,0 1 0 0 0,4 6 0 0 0,-4-9 0 0 0,0 1 0 0 0,1 0 0 0 0,-1 1 0 0 0,0-1 0 0 0,-1 0 0 0 0,1 0 0 0 0,0 0 0 0 0,-1 0 0 0 0,0 1 0 0 0,0 1 0 0 0,0-5 0 0 0,0 3 0 0 0,0 0 0 0 0,0 0 0 0 0,0 0 0 0 0,1 0 0 0 0,-1-1 0 0 0,1 1 0 0 0,0 1 0 0 0,9 7 12 0 0,-9 1 14 0 0,-1-10-21 0 0,0 0-1 0 0,0 0 0 0 0,0 0 0 0 0,0 0 0 0 0,0 0 1 0 0,0 0-1 0 0,1 0 0 0 0,-1 0 0 0 0,1 0 0 0 0,-1-1 1 0 0,1 1-1 0 0,0 0 0 0 0,0 0-4 0 0,9 3 101 0 0,-5 8 1 0 0,6 1-6 0 0,-8-12-43 0 0,-3-2-84 0 0,2 3-63 0 0,9 7-109 0 0,-9-8 84 0 0,-2-1 38 0 0,1-1-35 0 0,-1 0-15 0 0,1 0-36 0 0,-1 0-40 0 0,1 0-47 0 0,0 0-49 0 0,0 0-46 0 0,0 0-41 0 0,0 0-36 0 0,1 0-126 0 0,0 0-34 0 0,3 0-1298 0 0</inkml:trace>
  <inkml:trace contextRef="#ctx0" brushRef="#br0" timeOffset="1349.49">1501 474 7968 0 0,'0'0'233'0'0,"3"2"-9"0"0,4 7-178 0 0,-6-8-46 0 0,-1 0 0 0 0,1 1 0 0 0,0-1 0 0 0,-1 1 0 0 0,1-1 0 0 0,-1 1 0 0 0,1-1 0 0 0,-1 1 0 0 0,0-1 1 0 0,0 1-1 0 0,1-1 0 0 0,-1 2 0 0 0,0 5 9 0 0,2-2 37 0 0,1-1 36 0 0,0 0 34 0 0,2 5 216 0 0,-3 4 123 0 0,0-3-53 0 0,3-1-70 0 0,2 3 31 0 0,-5 9 105 0 0,-2-11-184 0 0,0 0 83 0 0,2 1 46 0 0,3-3-75 0 0,1 5-4 0 0,-4 2-86 0 0,-2 1-20 0 0,4-6 0 0 0,-1-4-96 0 0,0 0-37 0 0,2 10 111 0 0,-4-8-92 0 0,0 2 67 0 0,-1 4 100 0 0,0-14-350 0 0,0 1 40 0 0,0 4 77 0 0,0-2 37 0 0,0 0 33 0 0,0 2 56 0 0,0 2 129 0 0,0 0 127 0 0,0-6-189 0 0,0-2-127 0 0,0-2-38 0 0,0-2-47 0 0,0-2-54 0 0,0-1 51 0 0,-1 5-21 0 0,1 0 1 0 0,0-1-1 0 0,0 1 1 0 0,0 0-1 0 0,1 0 0 0 0,-1 0 1 0 0,0 0-1 0 0,1 0 0 0 0,-1-1 1 0 0,1 0-6 0 0,10-15 53 0 0,-6-8-39 0 0,6 5-14 0 0,-6-1 5 0 0,-3 15 2 0 0,0 0 0 0 0,0-1 0 0 0,1 1 0 0 0,1-3-7 0 0,0 2-50 0 0,-1-1 0 0 0,0 0 0 0 0,2-9 50 0 0,6-16-186 0 0,-9 30 150 0 0,0 0 1 0 0,0 0-1 0 0,0 0 0 0 0,0 1 1 0 0,1-1-1 0 0,0 1 1 0 0,2-3 35 0 0,7-7-156 0 0,0-6-8 0 0,0 1-6 0 0,0 5 4 0 0,-5 5 49 0 0,2-1 16 0 0,0 2 34 0 0,-8 6 63 0 0,0 0 0 0 0,1 0-1 0 0,-1 0 1 0 0,1 0-1 0 0,-1 1 1 0 0,1-1 0 0 0,-1 1-1 0 0,1-1 1 0 0,0 1-1 0 0,-1 0 1 0 0,1-1 0 0 0,0 1-1 0 0,0 0 5 0 0,0 0-1 0 0,0 0 0 0 0,-1 0 0 0 0,1-1 0 0 0,0 1 0 0 0,0-1 0 0 0,-1 1-1 0 0,1-1 1 0 0,0 0 0 0 0,-1 0 0 0 0,2 0 1 0 0,9-3-10 0 0,-2 8-19 0 0,-5 0 15 0 0,0-2-1 0 0,14 8 30 0 0,-17-9-4 0 0,0 1 0 0 0,0-1-1 0 0,0 0 1 0 0,0 1 0 0 0,-1 0-1 0 0,1-1 1 0 0,0 1 0 0 0,-1 0-1 0 0,1 0 1 0 0,-1 0 0 0 0,1 2-11 0 0,5 11 49 0 0,-1 4-36 0 0,-3-9-11 0 0,-2-7-2 0 0,-1 0 0 0 0,1-1 0 0 0,-1 1 0 0 0,0 0 0 0 0,1 0 0 0 0,-1 0 0 0 0,0-1 0 0 0,-1 3 0 0 0,1-4 0 0 0,0 1 0 0 0,0 0 0 0 0,0 0 0 0 0,0 0 0 0 0,0 0 0 0 0,0 0 0 0 0,0-1 0 0 0,1 1 0 0 0,-1 0 0 0 0,1 0 0 0 0,0 1 0 0 0,1 1 0 0 0,0 1 0 0 0,0-1 0 0 0,0 0 0 0 0,-1 1 0 0 0,1-1 0 0 0,-1 1 0 0 0,-1-1 0 0 0,1 1 0 0 0,0-1 0 0 0,-1 1 0 0 0,0 0 0 0 0,0-1 0 0 0,-1 1 0 0 0,1-3 3 0 0,0 0 0 0 0,1-1 0 0 0,-1 1 0 0 0,0 0 0 0 0,1-1 0 0 0,-1 1 0 0 0,1 0 0 0 0,-1-1 0 0 0,1 1 0 0 0,0-1 0 0 0,0 1 0 0 0,0-1 0 0 0,-1 0 0 0 0,2 1-3 0 0,2 6 35 0 0,-1 8 37 0 0,-1-1-30 0 0,1-10-67 0 0,0-2-32 0 0,-1 0-42 0 0,2 0-52 0 0,0 1-61 0 0,-3-3 169 0 0,12 12-329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21.2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0 237 5960 0 0,'0'0'132'0'0,"0"0"17"0"0,0 0 12 0 0,0 3-17 0 0,0-2-140 0 0,0 1-1 0 0,1-1 0 0 0,-1 1 0 0 0,1-1 0 0 0,-1 1 0 0 0,1-1 0 0 0,-1 1 0 0 0,1-1 1 0 0,0 1-1 0 0,-1-1 0 0 0,1 0 0 0 0,0 1 0 0 0,0-1-3 0 0,4 5 85 0 0,-3-4 167 0 0,-1-1-55 0 0,0 1-47 0 0,-1 0-39 0 0,0 0-20 0 0,0 0-34 0 0,-1 3 50 0 0,1-4-39 0 0,0 0 44 0 0,2 11 359 0 0,0-7-238 0 0,2 2 73 0 0,2 6 186 0 0,-4-2-103 0 0,-1 0-21 0 0,6 1 45 0 0,-1 1-10 0 0,-5-2-53 0 0,1 5 87 0 0,0-2-104 0 0,2-1-87 0 0,0-1-69 0 0,-2-6-100 0 0,0 3 108 0 0,-1-2-45 0 0,-1 7 40 0 0,2 3 8 0 0,4-4-7 0 0,-1-4-19 0 0,-3 3 34 0 0,-2-2-47 0 0,0-1-51 0 0,0 14 47 0 0,0-20-125 0 0,0-1-5 0 0,0 0 0 0 0,0 0 1 0 0,1 0-1 0 0,-1 0 1 0 0,0-1-1 0 0,1 1 0 0 0,-1 0 1 0 0,1 0-1 0 0,0 0 1 0 0,0 0-1 0 0,-1-1 0 0 0,1 1 1 0 0,1 1-16 0 0,-1-2 11 0 0,0 1 1 0 0,0-1 0 0 0,0 1-1 0 0,0-1 1 0 0,-1 1 0 0 0,1-1 0 0 0,-1 1-1 0 0,1-1 1 0 0,-1 1 0 0 0,0 0-1 0 0,1-1 1 0 0,-1 1 0 0 0,0 1-12 0 0,0 8 23 0 0,0 9 60 0 0,0-18-265 0 0,0-2 58 0 0,0 1 53 0 0,0 0 46 0 0,0 0 67 0 0,0-1 80 0 0,0 1 462 0 0,0 0-493 0 0,0-1-35 0 0,0 1-46 0 0,0 0-59 0 0,0 0-70 0 0,0 0-81 0 0,0 1-57 0 0,0-1-81 0 0,0 1-89 0 0,0 1-99 0 0,0-1-104 0 0,0 1-114 0 0,0 1-122 0 0,0-2 385 0 0,0 0-33 0 0,0-2-1160 0 0,0 0-946 0 0</inkml:trace>
  <inkml:trace contextRef="#ctx0" brushRef="#br0" timeOffset="523.16">237 253 6296 0 0,'0'0'184'0'0,"0"0"32"0"0,2 3 8 0 0,12 7 0 0 0,-1-5 0 0 0,-8 6 8 0 0,8-6 34 0 0,-6-1-146 0 0,-1 1 38 0 0,8 16 467 0 0,-9-11-389 0 0,-3-5-149 0 0,25 26 677 0 0,-17-7-179 0 0,0 0-84 0 0,-4-9-239 0 0,-1-1-74 0 0,0-2 76 0 0,-1-1-79 0 0,1 1-30 0 0,-4-9-122 0 0,0 1 1 0 0,-1-1-1 0 0,1 0 1 0 0,0 0-1 0 0,-1 1 1 0 0,0-1-1 0 0,1 2-33 0 0,-2 5 109 0 0,1-8-80 0 0,0 0 0 0 0,0 0 0 0 0,0 0 1 0 0,0 0-1 0 0,0 0 0 0 0,0 0 0 0 0,1 0 0 0 0,-1 0 0 0 0,1 0 0 0 0,-1 0 1 0 0,1 0-30 0 0,5 11 188 0 0,-4-10-143 0 0,-1 0 1 0 0,0 1 0 0 0,0-1 0 0 0,-1 0-1 0 0,1 1 1 0 0,-1-1 0 0 0,1 1-46 0 0,-1 6 144 0 0,0 3 56 0 0,3-2 10 0 0,2-6-76 0 0,-4-5-129 0 0,-1 1 0 0 0,1-1 0 0 0,-1 0 1 0 0,1 1-1 0 0,0-1 0 0 0,-1 1 0 0 0,0-1 0 0 0,1 1 0 0 0,-1-1 1 0 0,1 1-1 0 0,-1 0 0 0 0,0-1 0 0 0,1 1 0 0 0,-1-1 0 0 0,0 1 1 0 0,0 0-1 0 0,1-1 0 0 0,-1 1 0 0 0,0 0 0 0 0,0-1 0 0 0,0 1 1 0 0,0 0-1 0 0,0-1 0 0 0,0 1 0 0 0,0 0 0 0 0,0 0-5 0 0,0 4 300 0 0,0-1-60 0 0,0-2-53 0 0,0-2-47 0 0,0-1-41 0 0,0-1-34 0 0,0-5-13 0 0,0-19-78 0 0,0 22 63 0 0,0 1 39 0 0,2-13-13 0 0,5-2-15 0 0,-3 7-27 0 0,17-68-9 0 0,-18 73-12 0 0,0 0 0 0 0,0 1 0 0 0,0-1 0 0 0,1 1 0 0 0,3-5 0 0 0,-1 1 0 0 0,3-2 0 0 0,0 0 0 0 0,1 0 0 0 0,0 1 0 0 0,7-6 0 0 0,7-6 0 0 0,-19 17 0 0 0,1 1 0 0 0,0 0 0 0 0,0 0 0 0 0,0 1 0 0 0,0 0 0 0 0,1-1 0 0 0,-2 2 0 0 0,0 0-1 0 0,0 1 1 0 0,-1 0 0 0 0,1 1 0 0 0,0-1 0 0 0,0 1 0 0 0,-1 0-1 0 0,1 0 1 0 0,0 1 0 0 0,1-1 0 0 0,6 1-17 0 0,-4 2-72 0 0,13 7-2 0 0,-11-4 21 0 0,-5-1 57 0 0,1 0 15 0 0,5 0-3 0 0,-10-5 1 0 0,0 0-1 0 0,0 1 1 0 0,0-1-1 0 0,0 1 1 0 0,0-1-1 0 0,0 1 0 0 0,0-1 1 0 0,0 1-1 0 0,0 0 1 0 0,0-1-1 0 0,0 1 0 0 0,0 0 1 0 0,0 0-1 0 0,0 0 1 0 0,-1 0-1 0 0,1 0 0 0 0,0 0 1 0 0,0 0 0 0 0,8 19-49 0 0,-7-15 48 0 0,0 0 1 0 0,0 0-1 0 0,0 0 1 0 0,1 0-1 0 0,0-1 1 0 0,0 1-1 0 0,0-1 1 0 0,2 1 0 0 0,-4-3 0 0 0,1-1 0 0 0,-1 0 0 0 0,0 0 0 0 0,0 0 0 0 0,0 1 0 0 0,0-1 0 0 0,0 1 0 0 0,0-1 0 0 0,0 0 0 0 0,0 1 0 0 0,0 0 0 0 0,-1-1 0 0 0,1 1 0 0 0,-1-1 0 0 0,1 1 0 0 0,-1 0 0 0 0,0 0 0 0 0,1-1 0 0 0,-1 1 0 0 0,0 0 0 0 0,0 0 0 0 0,0 0 0 0 0,0-1 0 0 0,0 1 0 0 0,1 0 0 0 0,-1 0 0 0 0,1-1 0 0 0,-1 1 0 0 0,1 0 0 0 0,0-1 0 0 0,0 1 0 0 0,0 0 0 0 0,0-1 0 0 0,0 1 0 0 0,0-1 0 0 0,0 1 0 0 0,0-1 0 0 0,-1 1 0 0 0,1-1 0 0 0,0 1 0 0 0,-1 0 0 0 0,1 0 0 0 0,-1-1 0 0 0,1 1 0 0 0,-1 0 0 0 0,0 0 0 0 0,0-1 0 0 0,1 1 0 0 0,-1 0 0 0 0,0 0 0 0 0,0 0 0 0 0,0 0 0 0 0,1-1 0 0 0,-1 1 0 0 0,1 0 0 0 0,-1-1 0 0 0,1 1 0 0 0,0 0 0 0 0,-1-1 0 0 0,1 1 0 0 0,0-1 0 0 0,0 1 0 0 0,0 0 0 0 0,0-1 0 0 0,0 1 0 0 0,0-1 0 0 0,0 1 0 0 0,0-1 0 0 0,-1 1 0 0 0,1 0 0 0 0,-1 0 0 0 0,1-1 0 0 0,-1 1 0 0 0,0 0 0 0 0,0 0 0 0 0,0 0 0 0 0,0 108 0 0 0,0-108-165 0 0,0 0 59 0 0,0 0 50 0 0,0 0 43 0 0,0 1 75 0 0,0 6 222 0 0,0-6-252 0 0,0 0-67 0 0,0-1-27 0 0,0 0-37 0 0,0 0-42 0 0,0-1-47 0 0,0 1-71 0 0,0 0-65 0 0,0 1-71 0 0,0-1-78 0 0,0 0-83 0 0,0 0-90 0 0,0 0-96 0 0,0 0-102 0 0,0 2-872 0 0,0 5-970 0 0</inkml:trace>
  <inkml:trace contextRef="#ctx0" brushRef="#br0" timeOffset="892.29">1041 16 7136 0 0,'0'0'208'0'0,"0"-2"-10"0"0,0-9-86 0 0,0 9 3 0 0,0 2 130 0 0,0 0 214 0 0,0 0 12 0 0,0 0-19 0 0,0 0-86 0 0,0 2-40 0 0,5 13 36 0 0,-5-14-341 0 0,1 0 0 0 0,0 0 0 0 0,-1 0 0 0 0,1 0 0 0 0,0 0 0 0 0,0 0 0 0 0,0 0 0 0 0,0-1 0 0 0,0 1 0 0 0,0 0 0 0 0,0 0 0 0 0,0-1-21 0 0,9 6 123 0 0,-6-1-47 0 0,-4 6 3 0 0,0 4-3 0 0,5-2 28 0 0,7 7 36 0 0,-10-18-118 0 0,0 1 0 0 0,0-1 0 0 0,-1 1 0 0 0,1 0 0 0 0,-1 0-1 0 0,1-1 1 0 0,-1 2-22 0 0,2 7 88 0 0,-2 2 35 0 0,-2-10-98 0 0,1 0 1 0 0,1 0 0 0 0,-1 0-1 0 0,0-1 1 0 0,1 1-1 0 0,0 0 1 0 0,-1 0 0 0 0,2 1-26 0 0,9 16 175 0 0,-2-3-65 0 0,8 31 238 0 0,-14-39-298 0 0,2 4 67 0 0,-3-6-35 0 0,1 1 0 0 0,-1 0-1 0 0,0-1 1 0 0,0 1 0 0 0,-1 0-1 0 0,0 0 1 0 0,0 7-82 0 0,-2 0 130 0 0,1-7-53 0 0,0-1-1 0 0,0 1 1 0 0,1 0 0 0 0,0 0-1 0 0,0 1-76 0 0,4 7 73 0 0,-3-9-53 0 0,0-1-1 0 0,-1 1 1 0 0,0-1-1 0 0,0 1 0 0 0,0 0 1 0 0,-1 0-20 0 0,0 30 30 0 0,0-1 79 0 0,0 114 620 0 0,0-114-622 0 0,0 2-56 0 0,0-35 3 0 0,0-3-26 0 0,0 0-38 0 0,0 0-56 0 0,0 0-44 0 0,0 0-166 0 0,0 0-20 0 0,0 0-6 0 0</inkml:trace>
  <inkml:trace contextRef="#ctx0" brushRef="#br0" timeOffset="1192.3">931 363 8608 0 0,'0'0'197'0'0,"0"0"24"0"0,3 0 17 0 0,4-1-107 0 0,-3-4-51 0 0,0-2-51 0 0,25-9-29 0 0,-18 11 39 0 0,-1 0 81 0 0,-5 2-2 0 0,1 1 35 0 0,5-2 173 0 0,-2 3-150 0 0,-1 2-37 0 0,11-3 150 0 0,-4-3-60 0 0,3-1 39 0 0,-1 4-28 0 0,-7 2-304 0 0,-1 0 52 0 0,1 0 45 0 0,0 0 37 0 0,9 0 145 0 0,25 0 397 0 0,-30 0-480 0 0,0 0-64 0 0,-6 0-66 0 0,0 0-34 0 0,0 0-40 0 0,1 0-42 0 0,-1 0-63 0 0,1 0-60 0 0,0 0-66 0 0,0 0-71 0 0,0 0-78 0 0,0 0-83 0 0,0 0-87 0 0,0 0-95 0 0,4 0-791 0 0,6 0-862 0 0</inkml:trace>
  <inkml:trace contextRef="#ctx0" brushRef="#br0" timeOffset="1561.14">1499 442 5640 0 0,'0'0'124'0'0,"0"0"17"0"0,0 0 12 0 0,0 0 43 0 0,3 0 132 0 0,-3 0-311 0 0,0 0-1 0 0,1 0 1 0 0,-1 0-1 0 0,1 0 0 0 0,-1 0 1 0 0,0 0-1 0 0,1 0 0 0 0,-1 0 1 0 0,1 0-1 0 0,-1 0 0 0 0,1 1 1 0 0,-1-1-1 0 0,0 0 0 0 0,1 0 1 0 0,-1 0-1 0 0,0 1 1 0 0,1-1-1 0 0,-1 0 0 0 0,1 0 1 0 0,-1 1-1 0 0,0-1 0 0 0,0 0 1 0 0,1 0-1 0 0,-1 1 0 0 0,0-1 1 0 0,0 0-1 0 0,1 1 0 0 0,-1-1 1 0 0,0 1-1 0 0,0-1 1 0 0,1 1-17 0 0,3 5 278 0 0,9 0 102 0 0,1 4-84 0 0,-11-7-117 0 0,-1-2-62 0 0,1 0-38 0 0,0-2-37 0 0,-1 1-14 0 0,0 1 35 0 0,1 2 41 0 0,-1 1-42 0 0,-1-1-15 0 0,1-1 34 0 0,0-1 10 0 0,1-1 42 0 0,1 0 50 0 0,0 1 60 0 0,9 2-28 0 0,1 7 26 0 0,-11-8-47 0 0,1-1-86 0 0,0 0-54 0 0,1-2-27 0 0,-3 0 38 0 0,1 1 24 0 0,-2 1-50 0 0,0-1-42 0 0,0 1-53 0 0,-1-1 5 0 0,1-1 58 0 0,0 0 43 0 0,1 0 59 0 0,2-2 73 0 0,-1 2-13 0 0,1-1 43 0 0,1-1 48 0 0,1 0 53 0 0,9-5-235 0 0,-15 4-65 0 0,-1 1 19 0 0,5-3 37 0 0,7-4-5 0 0,-8 3-2 0 0,-3-2-64 0 0,-1 6 6 0 0,1 0-2 0 0,0-1 0 0 0,0 1-1 0 0,0-1 1 0 0,-1 1 0 0 0,1 0 0 0 0,-2-4-2 0 0,2 7 2 0 0,0-1-1 0 0,0 1 1 0 0,0 0-1 0 0,-1-1 0 0 0,1 1 1 0 0,0 0-1 0 0,0-1 1 0 0,0 1-1 0 0,-1 0 0 0 0,1-1 1 0 0,0 1-1 0 0,-1 0 1 0 0,1 0-1 0 0,0-1 1 0 0,-1 1-1 0 0,1 0 0 0 0,0 0 1 0 0,-1 0-1 0 0,1-1 1 0 0,0 1-1 0 0,-1 0 1 0 0,1 0-2 0 0,-5-3 42 0 0,3-11 19 0 0,3 14-60 0 0,-1-1 0 0 0,0 1-1 0 0,0-1 1 0 0,0 1-1 0 0,0-1 1 0 0,0 1 0 0 0,-1-1-1 0 0,1 1 1 0 0,0-1-1 0 0,0 1 1 0 0,0-1 0 0 0,0 1-1 0 0,0 0 1 0 0,-1-1-1 0 0,1 1 1 0 0,0-1 0 0 0,0 1-1 0 0,-1-1 1 0 0,1 1-1 0 0,0 0 1 0 0,-1-1 0 0 0,1 1-1 0 0,0 0 1 0 0,-1-1-1 0 0,1 1 1 0 0,-1 0 0 0 0,1-1-1 0 0,-1 1 1 0 0,1 0-1 0 0,0 0 1 0 0,-1 0 0 0 0,1-1-1 0 0,-1 1 1 0 0,1 0-1 0 0,-1 0 1 0 0,1 0 0 0 0,-1 0-1 0 0,1 0 1 0 0,-1 0-1 0 0,1 0 1 0 0,-1 0 0 0 0,0 0-1 0 0,-4-2 48 0 0,-1-4-40 0 0,-14-15 70 0 0,14 19-35 0 0,-7 4-32 0 0,-2 11-11 0 0,-11 14 0 0 0,22-18 0 0 0,-1 3 0 0 0,1-4 0 0 0,3-7 0 0 0,0 0 0 0 0,0 1 0 0 0,0-1 0 0 0,0 1 0 0 0,0-1 0 0 0,1 1 0 0 0,-1-1 0 0 0,1 1 0 0 0,-1 0 0 0 0,1-1 0 0 0,0 1 0 0 0,-1 0 0 0 0,1-1 0 0 0,0 1 0 0 0,0 1 0 0 0,0 5 2 0 0,-2 0 0 0 0,1 0 1 0 0,-1 0-1 0 0,0 0 0 0 0,-3 7-2 0 0,4-12 5 0 0,0 1 12 0 0,0 1 1 0 0,0-1-1 0 0,0 1 1 0 0,1-1-1 0 0,-1 1 1 0 0,1-1-1 0 0,0 1 1 0 0,1-1-1 0 0,-1 2-17 0 0,1-2 15 0 0,-1 1 0 0 0,0-1 0 0 0,0 1 0 0 0,0-1 1 0 0,-1 1-1 0 0,0 3-15 0 0,-3 7 37 0 0,2-9-17 0 0,0 0 0 0 0,0-1 0 0 0,1 1 1 0 0,0 0-1 0 0,0 0 0 0 0,1 0 0 0 0,0 0 1 0 0,0 0-1 0 0,0 0 0 0 0,0-1 0 0 0,1 1 1 0 0,0 1-21 0 0,5 8 70 0 0,-5-11-54 0 0,1-1 0 0 0,-1 0 0 0 0,0 1 0 0 0,0-1 0 0 0,-1 1 0 0 0,1-1 0 0 0,-1 1 0 0 0,0-1 0 0 0,0 1-16 0 0,4 21 115 0 0,0-13 43 0 0,0 0-1 0 0,1-1 1 0 0,6 11-158 0 0,-4-9 76 0 0,6 3-5 0 0,-11-14-57 0 0,0-1 0 0 0,0 1-1 0 0,1-1 1 0 0,-1 1 0 0 0,1-1 0 0 0,-1 0 0 0 0,1 1 0 0 0,-1-1 0 0 0,1-1-1 0 0,0 1 1 0 0,-1 0 0 0 0,1-1 0 0 0,0 1 0 0 0,1-1-14 0 0,8 1 91 0 0,0-1 0 0 0,11-1-91 0 0,1 0 59 0 0,-5-1 18 0 0,-4-4-50 0 0,-4 1-49 0 0,-4 3-123 0 0,-1-1 52 0 0,9-5-89 0 0,-10 3 41 0 0,-2 3 28 0 0,0 0-38 0 0,-1-1-44 0 0,1 0-52 0 0,0 0-21 0 0,0 0-50 0 0,-2 2 25 0 0,1-1-40 0 0,1-1-435 0 0,0 0-111 0 0,0 0-76 0 0,1-1-382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28.9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18 5728 0 0,'0'0'132'0'0,"0"0"17"0"0,0 0 10 0 0,-2-3-26 0 0,-12-8-46 0 0,8 9 10 0 0,-1 2 114 0 0,5 0 190 0 0,-1 0 14 0 0,-15 0 181 0 0,13 0-480 0 0,3 0-100 0 0,1 0-35 0 0,-2 0 134 0 0,1 2 10 0 0,-9 9 58 0 0,8-8-35 0 0,1-2-51 0 0,-1 0-31 0 0,0-2-29 0 0,0 1-11 0 0,1 1 28 0 0,-3 10 147 0 0,-6-6-60 0 0,6 6-21 0 0,-1-7-45 0 0,5-4-71 0 0,1 0 1 0 0,-1 1-1 0 0,1-1 1 0 0,-1 0 0 0 0,1 0-1 0 0,0 1 1 0 0,-1-1-1 0 0,1 0 1 0 0,0 1 0 0 0,-1-1-1 0 0,1 1 1 0 0,0-1-1 0 0,-1 0 1 0 0,1 1 0 0 0,0-1-1 0 0,0 1 1 0 0,-1-1-1 0 0,1 1 1 0 0,0-1 0 0 0,0 1-1 0 0,0-1 1 0 0,0 1-1 0 0,0-1 1 0 0,0 1 0 0 0,0-1-1 0 0,0 1 1 0 0,0-1-1 0 0,0 1 1 0 0,0-1 0 0 0,0 1-1 0 0,0-1 1 0 0,0 1-5 0 0,0-1 3 0 0,0 1 1 0 0,0-1 0 0 0,0 1 0 0 0,1-1-1 0 0,-1 1 1 0 0,0-1 0 0 0,0 1 0 0 0,0-1-1 0 0,-1 1 1 0 0,1-1 0 0 0,0 1-1 0 0,0-1 1 0 0,0 1 0 0 0,0-1 0 0 0,0 1-1 0 0,-1-1 1 0 0,1 1 0 0 0,0-1 0 0 0,0 1-1 0 0,-1-1 1 0 0,1 0 0 0 0,0 1 0 0 0,-1-1-1 0 0,1 0 1 0 0,0 1 0 0 0,-1-1-1 0 0,1 0 1 0 0,0 1 0 0 0,-1-1 0 0 0,1 0-1 0 0,-1 1 1 0 0,0-1-4 0 0,-5 4 53 0 0,-10 25 109 0 0,11 3 28 0 0,3-28-171 0 0,0 0-1 0 0,0 0 1 0 0,0 1 0 0 0,1-1 0 0 0,0 1 0 0 0,-1-1 0 0 0,2 1 0 0 0,-1-1 0 0 0,0 1-1 0 0,1-1 1 0 0,0 1 0 0 0,0 0 0 0 0,1 0-19 0 0,-2 7 17 0 0,1-9-1 0 0,-1 0-1 0 0,1 0 0 0 0,0 1 1 0 0,0-1-1 0 0,1 0 0 0 0,-1 0 1 0 0,1 0-1 0 0,-1 0 0 0 0,1 1 1 0 0,0-1-16 0 0,4 5 33 0 0,2 5-5 0 0,-6 0 65 0 0,-1-2-14 0 0,0-11-77 0 0,0 0 0 0 0,0 0 0 0 0,0 0 0 0 0,0 0 0 0 0,0 0 0 0 0,0 1 0 0 0,0-1 0 0 0,0 0 0 0 0,0 0 0 0 0,0 0 0 0 0,0 0 0 0 0,0 0 0 0 0,0 0 0 0 0,0 0-1 0 0,0 0 1 0 0,0 0 0 0 0,0 0 0 0 0,0 1 0 0 0,0-1 0 0 0,0 0 0 0 0,0 0 0 0 0,0 0 0 0 0,1 0 0 0 0,-1 0 0 0 0,0 0 0 0 0,0 0 0 0 0,0 0 0 0 0,0 0 0 0 0,0 0 0 0 0,0 0 0 0 0,0 0 0 0 0,0 0 0 0 0,0 0 0 0 0,0 1 0 0 0,0-1 0 0 0,0 0 0 0 0,0 0 0 0 0,0 0 0 0 0,1 0 0 0 0,-1 0 0 0 0,0 0 0 0 0,0 0-1 0 0,0 0 1 0 0,0 0 0 0 0,0 0 0 0 0,0 0 0 0 0,0 0 0 0 0,0 0 0 0 0,0 0 0 0 0,0 0 0 0 0,1 0 0 0 0,-1 0 0 0 0,0 0 0 0 0,0 0 0 0 0,0 0 0 0 0,0 0 0 0 0,0 0-2 0 0,12 0 188 0 0,-9 0-116 0 0,0 0 0 0 0,0 0 0 0 0,0 0 0 0 0,0 0 0 0 0,0-1 0 0 0,0 1 1 0 0,0-1-1 0 0,0 1 0 0 0,0-2-72 0 0,0 1 67 0 0,-1 0-1 0 0,1-1 1 0 0,-1 1 0 0 0,1-1-1 0 0,-1 0 1 0 0,0 0 0 0 0,0 0 0 0 0,0 0-67 0 0,4-3 70 0 0,1 0-32 0 0,-2 2-32 0 0,-4 3-2 0 0,0 0-1 0 0,-1 0 0 0 0,1-1 0 0 0,0 1 0 0 0,-1 0 1 0 0,1-1-1 0 0,-1 1 0 0 0,1-1 0 0 0,-1 1 0 0 0,1 0 0 0 0,-1-1 1 0 0,1 1-1 0 0,-1-1 0 0 0,1 0 0 0 0,-1 1 0 0 0,1-1 1 0 0,-1 1-1 0 0,0-1 0 0 0,1 0 0 0 0,-1 1 0 0 0,0-1 1 0 0,0 0-4 0 0,3-4 19 0 0,10-11 11 0 0,-12 15-28 0 0,1 0 1 0 0,-1-1-1 0 0,0 1 1 0 0,0 0 0 0 0,0-1-1 0 0,0 1 1 0 0,0-1 0 0 0,0 1-1 0 0,0-1 1 0 0,0 1 0 0 0,0-1-1 0 0,-1 0 1 0 0,1 1-1 0 0,-1-1 1 0 0,1 0 0 0 0,-1 1-1 0 0,0-1 1 0 0,1 0 0 0 0,-1 0-3 0 0,0 1 0 0 0,0 1 0 0 0,-1-1 0 0 0,1 1 0 0 0,0-1 0 0 0,0 1 0 0 0,0-1 0 0 0,0 1 0 0 0,0-1 0 0 0,1 1 0 0 0,-1-1-1 0 0,0 1 1 0 0,0-1 0 0 0,0 1 0 0 0,0-1 0 0 0,1 1 0 0 0,-1-1 0 0 0,0 1 0 0 0,0 0 0 0 0,1-1 0 0 0,-1 1 0 0 0,0-1 0 0 0,1 1 0 0 0,-1 0 0 0 0,0-1 0 0 0,1 1 0 0 0,-1 0 0 0 0,1-1 0 0 0,-1 1 0 0 0,1 0 0 0 0,6-8 14 0 0,-2-16 39 0 0,2 11-37 0 0,-7 12-12 0 0,1-1 0 0 0,0 1 0 0 0,0 0 0 0 0,-1-1 0 0 0,1 1 0 0 0,0-1 0 0 0,-1 1 0 0 0,0-1-1 0 0,1 0 1 0 0,-1 1 0 0 0,0-1 0 0 0,0 1 0 0 0,0-1-4 0 0,0-5 9 0 0,0 5-9 0 0,0 0 0 0 0,0-1 0 0 0,0 1 0 0 0,0 0 1 0 0,0 0-1 0 0,0 0 0 0 0,1 0 0 0 0,-1 0 0 0 0,1 0 1 0 0,0-2-1 0 0,4-4 0 0 0,-4 7 0 0 0,0 0 0 0 0,0-1 0 0 0,-1 1 0 0 0,1-1 0 0 0,0 1 0 0 0,0-1 0 0 0,-1 1 0 0 0,1-1 0 0 0,-1 0 0 0 0,0 1 0 0 0,1-1 0 0 0,-1 1 0 0 0,0-1 0 0 0,0 0 0 0 0,-1-7 2 0 0,2-1-8 0 0,12-18 63 0 0,-10 14-62 0 0,-3 12-75 0 0,2 2 0 0 0,1-1 65 0 0,1 2 10 0 0,5 15 9 0 0,-4-8-4 0 0,-4-7 0 0 0,0 0 0 0 0,0 1 0 0 0,0-1 0 0 0,0 1 0 0 0,-1-1 0 0 0,1 1 0 0 0,-1-1 0 0 0,1 1 0 0 0,-1 0 0 0 0,1-1 0 0 0,-1 1 0 0 0,0 0 0 0 0,0-1 0 0 0,0 1 0 0 0,1 0 2 0 0,-1 0 0 0 0,0 0 1 0 0,0 0-1 0 0,1-1 0 0 0,0 1 1 0 0,-1 0-1 0 0,1 0 0 0 0,0 0 1 0 0,0-1-1 0 0,-1 1 0 0 0,2-1 1 0 0,-1 1-1 0 0,0 0 0 0 0,0-1 1 0 0,0 0-1 0 0,1 1 0 0 0,-1-1 1 0 0,1 1-3 0 0,10 13 32 0 0,-6 17 32 0 0,25 31 54 0 0,-18-47-145 0 0,0-3-102 0 0,-10-10-10 0 0,-3-3 10 0 0,0 0 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29.4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8696 0 0,'0'0'197'0'0,"0"0"24"0"0,0 0 18 0 0,3 0-34 0 0,10 2-163 0 0,-12-1-42 0 0,0 0 0 0 0,1 0 0 0 0,-1-1 0 0 0,0 1 0 0 0,0 0 0 0 0,0 0 0 0 0,0 0 0 0 0,0 0 0 0 0,-1 0 0 0 0,1 0 0 0 0,0 1 0 0 0,0-1 0 0 0,0 2 17 0 0,-1 0 37 0 0,0 3 128 0 0,4 1 118 0 0,7 6 292 0 0,-6 0 16 0 0,2-8-200 0 0,-2-2-120 0 0,-4 5-101 0 0,2-3 30 0 0,1-1-289 0 0,-2 1 113 0 0,0-1 50 0 0,-1 0 41 0 0,1 5 221 0 0,0 10 444 0 0,-2-13-585 0 0,0 1-64 0 0,0-7-145 0 0,0 3 211 0 0,0-3-44 0 0,0 0-8 0 0,0 0-13 0 0,0 0-44 0 0,0 0-17 0 0,0 0-6 0 0,0 0-4 0 0,0 0-4 0 0,0 0-2 0 0,0 0 0 0 0,0 0 5 0 0,0 0 23 0 0,0 0 11 0 0,3-3 1 0 0,7-10-19 0 0,-7-3-74 0 0,-3 14-19 0 0,0 1 0 0 0,0-1 0 0 0,1 0 0 0 0,-1 1 0 0 0,0-1 0 0 0,1 1 0 0 0,-1-1 0 0 0,1 0 0 0 0,0 1 0 0 0,-1-1 0 0 0,1 1 0 0 0,0 0 0 0 0,0-1 0 0 0,0 1 0 0 0,4-7 0 0 0,-3 3 0 0 0,-1 4 0 0 0,-1 0 0 0 0,0 1 0 0 0,0-1 0 0 0,1 0 0 0 0,-1 1 0 0 0,0-1 0 0 0,1 1 0 0 0,-1-1 0 0 0,1 1 0 0 0,-1-1 0 0 0,1 1 0 0 0,-1-1 0 0 0,1 1 0 0 0,-1-1 0 0 0,1 1 0 0 0,-1-1 0 0 0,1 1 0 0 0,0 0 0 0 0,-1-1 0 0 0,1 1 0 0 0,-1 0 0 0 0,1 0 0 0 0,4-3 0 0 0,27-23 0 0 0,0 10 0 0 0,-32 16-2 0 0,1-1 1 0 0,0 1 0 0 0,0-1-1 0 0,0 1 1 0 0,0-1 0 0 0,1 1 0 0 0,-1 0-1 0 0,0-1 1 0 0,0 1 0 0 0,0 0 0 0 0,0 0-1 0 0,0 0 1 0 0,0 0 0 0 0,0 0 0 0 0,0 0-1 0 0,1 1 2 0 0,27-1-43 0 0,-7 0 43 0 0,-16 1 0 0 0,-3 1 0 0 0,13 11 18 0 0,-3 0 74 0 0,-9-7 34 0 0,-3 1-84 0 0,0-1-18 0 0,12 18-5 0 0,-12-22-21 0 0,-2 3 3 0 0,1-4-1 0 0,0 0 0 0 0,0-1 0 0 0,0 1 0 0 0,0 0 0 0 0,0-1 0 0 0,0 1 0 0 0,0 0 0 0 0,0 0 0 0 0,0-1 0 0 0,1 1 0 0 0,-1-1 0 0 0,0 1 0 0 0,0 0 0 0 0,1-1 0 0 0,-1 1 0 0 0,0-1 0 0 0,1 1 0 0 0,-1 0 0 0 0,1-1 0 0 0,-1 1 0 0 0,1-1 0 0 0,-1 0 0 0 0,1 1 0 0 0,-1-1 0 0 0,1 1 0 0 0,0-1 0 0 0,-1 1 0 0 0,1-1 0 0 0,-1 0 0 0 0,1 1 0 0 0,-1-1 0 0 0,1 1 0 0 0,-1-1 0 0 0,1 1 0 0 0,-1-1 0 0 0,1 1 0 0 0,-1-1 0 0 0,0 1 0 0 0,1-1 0 0 0,-1 1 0 0 0,0 0 0 0 0,1-1 0 0 0,-1 1 0 0 0,0 0 0 0 0,0-1 0 0 0,0 1 0 0 0,1 0 0 0 0,-1-1 0 0 0,0 1 0 0 0,0 0 0 0 0,0-1 0 0 0,0 1 0 0 0,0 0 0 0 0,2 15 0 0 0,11-1-14 0 0,-5-7-20 0 0,-3-2-49 0 0,-2-4-198 0 0,0-1 105 0 0,1 0 54 0 0,1-2 39 0 0,-4 0 20 0 0,-1 1 4 0 0,5 0-402 0 0,9 0-3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37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16 7248 0 0,'0'0'209'0'0,"0"0"68"0"0,0 0 138 0 0,0 0 53 0 0,0 0 11 0 0,0 0-15 0 0,0 0-68 0 0,0 0-32 0 0,0 0-4 0 0,0 0-19 0 0,0 3-78 0 0,3 9-51 0 0,7 2 20 0 0,-10-14-225 0 0,0 0 1 0 0,1 1 0 0 0,-1-1-1 0 0,0 0 1 0 0,0 0 0 0 0,0 1-1 0 0,1-1 1 0 0,-1 0 0 0 0,0 0 0 0 0,0 1-1 0 0,0-1 1 0 0,0 0 0 0 0,0 1-1 0 0,1-1 1 0 0,-1 0 0 0 0,0 1-1 0 0,0-1 1 0 0,0 0 0 0 0,0 1-1 0 0,0-1 1 0 0,0 0 0 0 0,0 1 0 0 0,0-1-1 0 0,0 0 1 0 0,0 0 0 0 0,0 1-8 0 0,0 14 96 0 0,0-8-46 0 0,0 2 36 0 0,0 0-50 0 0,1 15 65 0 0,-1-20-66 0 0,0 0 0 0 0,-1 0 0 0 0,1 0 0 0 0,-1 0 0 0 0,-1 4-35 0 0,-5 15 129 0 0,0 1 1 0 0,2-1 0 0 0,0 6-130 0 0,1 6 172 0 0,3 2 60 0 0,-1-12-60 0 0,-5 8 20 0 0,3-15-84 0 0,0 5 71 0 0,-1 4 10 0 0,-1 8 57 0 0,0-7 3 0 0,-5 4 37 0 0,6-1-39 0 0,-5 1-20 0 0,4-3-3 0 0,-4-8 4 0 0,5 8 16 0 0,0-14-133 0 0,-1 7 139 0 0,3 6 124 0 0,4-21-305 0 0,-1 17 88 0 0,-3-13 17 0 0,-4-6-48 0 0,7-5-119 0 0,-1 0 1 0 0,1 1 0 0 0,-1-1-1 0 0,1 0 1 0 0,0 0 0 0 0,-1 1-1 0 0,1-1 1 0 0,-1 0 0 0 0,1 1-1 0 0,0-1 1 0 0,-1 1 0 0 0,1-1-1 0 0,0 0 1 0 0,0 1 0 0 0,-1-1-1 0 0,1 1 1 0 0,0-1 0 0 0,0 1-1 0 0,0-1 1 0 0,-1 1 0 0 0,1-1-1 0 0,0 1 1 0 0,0-1 0 0 0,0 1-1 0 0,0-1 1 0 0,0 1 0 0 0,0-1-1 0 0,0 1 1 0 0,0-1 0 0 0,0 0-1 0 0,0 1 1 0 0,1 0-8 0 0,-1 0 19 0 0,0 1-1 0 0,-1 0 0 0 0,1-1 1 0 0,0 1-1 0 0,0-1 1 0 0,-1 1-1 0 0,1-1 1 0 0,-1 1-1 0 0,1-1 1 0 0,-1 0-1 0 0,0 1 1 0 0,0-1-1 0 0,1 0 0 0 0,-1 1 1 0 0,0-1-19 0 0,-5 5 32 0 0,4-2 51 0 0,1 0-45 0 0,2 3-10 0 0,-1-6-17 0 0,0 1 61 0 0,0-2 0 0 0,-3 0-12 0 0,-13-1-92 0 0,4-3 99 0 0,10 0-60 0 0,1-1-65 0 0,2 2-36 0 0,-1-1-55 0 0,1 1 13 0 0,-1 0-32 0 0,0-1-37 0 0,0 1-39 0 0,0 0-10 0 0,0-7-161 0 0,0 7 235 0 0,0 0-70 0 0,0 1 16 0 0,0 0-59 0 0,0 0-66 0 0,0 1-77 0 0,0 0 52 0 0,0 0-50 0 0,0 1-45 0 0,0 0-39 0 0,0-1-148 0 0,0 1-38 0 0,0 0-179 0 0,0 0-483 0 0</inkml:trace>
  <inkml:trace contextRef="#ctx0" brushRef="#br0" timeOffset="438.32">207 0 4744 0 0,'0'0'135'0'0,"3"3"-2"0"0,3 3-86 0 0,-2-2 33 0 0,-1-1 80 0 0,-3-3 186 0 0,0 0 317 0 0,0 3 29 0 0,0 7-16 0 0,0-7-83 0 0,0-3-32 0 0,3 2-7 0 0,1 3-336 0 0,8 7 176 0 0,-2 0-76 0 0,-5 2 40 0 0,6-9-8 0 0,-6 8 2 0 0,-2-9-246 0 0,0 1 43 0 0,12 9 439 0 0,-6-5-233 0 0,-3-3-169 0 0,-3-1-82 0 0,0-1-61 0 0,2 7 175 0 0,-1-3-44 0 0,6 5 39 0 0,2 0 11 0 0,9 18 120 0 0,-15-21-222 0 0,2 2 38 0 0,-1-1-37 0 0,6 9 113 0 0,1-4-19 0 0,11 12 526 0 0,16 25-743 0 0,-33-42 89 0 0,28 52 451 0 0,-26-51-458 0 0,1 0 35 0 0,19 25 274 0 0,-20-19-250 0 0,-1 0 3 0 0,10 19 156 0 0,-10-25-161 0 0,1 0 38 0 0,2 1 16 0 0,0 5 4 0 0,0 0-10 0 0,0-4-14 0 0,-1-1-15 0 0,2 7 12 0 0,-6-8-80 0 0,7 11 170 0 0,-5-7-24 0 0,-3-8-108 0 0,-4-5 25 0 0,0-1-57 0 0,-1 1-35 0 0,-1 2-37 0 0,0-2-12 0 0,0-1 24 0 0,13 23-4 0 0,-5-12-29 0 0,-2-3-4 0 0,-4 5 13 0 0,-2-14-9 0 0,0 0-1 0 0,0-1 0 0 0,0 1 1 0 0,0-1-1 0 0,0 1 0 0 0,0 0 1 0 0,0-1-1 0 0,0 1 0 0 0,0-1 1 0 0,0 1-1 0 0,0 0 0 0 0,-1-1 1 0 0,1 1-1 0 0,0-1 0 0 0,0 1 1 0 0,-1-1-1 0 0,1 1 0 0 0,0-1 1 0 0,-1 1-1 0 0,1-1 0 0 0,-1 1 1 0 0,1-1-1 0 0,-1 0 0 0 0,1 1 1 0 0,-1-1-1 0 0,1 0 0 0 0,-1 1-2 0 0,-6 0 6 0 0,-2-1-88 0 0,3 0-46 0 0,1-2-225 0 0,1-2 179 0 0,3 3 78 0 0,-1-1-34 0 0,1 1-9 0 0,-1 0-34 0 0,1 0-38 0 0,-1 0-44 0 0,0 0-76 0 0,1 1-53 0 0,-1-1-48 0 0,0 1-41 0 0,0-1-188 0 0,1 1-49 0 0,-2-2-821 0 0,1-2-789 0 0,1-5-1313 0 0</inkml:trace>
  <inkml:trace contextRef="#ctx0" brushRef="#br0" timeOffset="738.5">128 663 7920 0 0,'0'0'174'0'0,"0"0"29"0"0,3 0 13 0 0,0 0-146 0 0,10 0 44 0 0,-3-3-75 0 0,-5-3-39 0 0,-5 5 0 0 0,0 1 0 0 0,0-1 0 0 0,1 1 0 0 0,-1 0 0 0 0,0-1 0 0 0,1 1 0 0 0,-1-1 0 0 0,0 1 0 0 0,1 0 0 0 0,-1-1 0 0 0,0 1 0 0 0,1 0 0 0 0,-1-1 0 0 0,1 1 0 0 0,-1 0 0 0 0,1 0 0 0 0,-1 0 0 0 0,0-1 0 0 0,1 1 0 0 0,-1 0 0 0 0,1 0 0 0 0,-1 0 0 0 0,1 0 0 0 0,-1 0 0 0 0,1 0 0 0 0,-1 0 0 0 0,1 0 0 0 0,-1 0 0 0 0,1 0 0 0 0,-1 0 0 0 0,1 0 0 0 0,0 0 0 0 0,6 0 26 0 0,-1-2 47 0 0,3-3 171 0 0,-7 4-193 0 0,0 0 0 0 0,-1 0 0 0 0,1 0-1 0 0,0 0 1 0 0,0 0 0 0 0,0 1-1 0 0,-1-1 1 0 0,1 1 0 0 0,0-1-1 0 0,0 1 1 0 0,0 0 0 0 0,0-1-1 0 0,2 1-50 0 0,6-1 184 0 0,0-1 55 0 0,25-10 593 0 0,-26 8-631 0 0,1 0-35 0 0,-1 1-46 0 0,0 0-58 0 0,22-2 284 0 0,4-5-32 0 0,-16 6-211 0 0,-11 4-65 0 0,-1-2 0 0 0,1 1 1 0 0,-1-1-1 0 0,0 0 0 0 0,0-1 0 0 0,6-2-38 0 0,24-8 155 0 0,2 4-62 0 0,8-3-17 0 0,-41 9-79 0 0,-2 1-38 0 0,-1 1-23 0 0,-1-1-36 0 0,1 1-47 0 0,0 0-52 0 0,0 0-35 0 0,1 0-46 0 0,-1 0-41 0 0,0 1-36 0 0,4-1-482 0 0,0-1-90 0 0,1-2-597 0 0,2-5-875 0 0,-10 9 2320 0 0</inkml:trace>
  <inkml:trace contextRef="#ctx0" brushRef="#br0" timeOffset="1201.01">838 332 6624 0 0,'0'0'149'0'0,"0"0"23"0"0,0 0 11 0 0,0 2-30 0 0,0-1-151 0 0,0 0 0 0 0,0-1 0 0 0,0 1 0 0 0,0 0 0 0 0,1-1 0 0 0,-1 1 0 0 0,0 0 0 0 0,0-1 1 0 0,0 1-1 0 0,0 0 0 0 0,1-1 0 0 0,-1 1 0 0 0,0 0 0 0 0,1-1 0 0 0,-1 1-2 0 0,11 4 0 0 0,-9 1 19 0 0,1 1 70 0 0,2 1 143 0 0,3 0 84 0 0,5 8 424 0 0,-10-10-416 0 0,-1-1-39 0 0,3 6 184 0 0,-2 0-112 0 0,0-1-81 0 0,2 7 90 0 0,6 4 153 0 0,-6 6-9 0 0,2-12-107 0 0,-3-6-140 0 0,1 3 39 0 0,-1 1-92 0 0,5 11 266 0 0,0 0-3 0 0,-7-17-356 0 0,0-1-33 0 0,3 31 710 0 0,-2-27-642 0 0,1 1-9 0 0,-1-3-16 0 0,-1 0 17 0 0,2-1 47 0 0,1 2-28 0 0,1 3 100 0 0,-4-1-48 0 0,1 4 70 0 0,7-1 34 0 0,-7-11-43 0 0,-3-3-11 0 0,0 0-1 0 0,0 0-8 0 0,0 2-34 0 0,0 0-139 0 0,0 2-116 0 0,0-3 55 0 0,0 0 38 0 0,0 0 33 0 0,0 0 47 0 0,0 1 55 0 0,0-1 63 0 0,-3-1-162 0 0,-2 1-52 0 0,-11-3 144 0 0,10-3-109 0 0,4-4-46 0 0,1-3 19 0 0,-6 0-23 0 0,6 10-25 0 0,1 1 0 0 0,-1-1 0 0 0,0 1 0 0 0,0-1 0 0 0,0 0 0 0 0,1 1 0 0 0,-1-1 1 0 0,1 0-1 0 0,-1 1 0 0 0,1-1 0 0 0,0 0 0 0 0,0 0 0 0 0,0 0-4 0 0,0-43 75 0 0,0 30-76 0 0,0 12 1 0 0,0 1 0 0 0,0 0 0 0 0,0-1 0 0 0,1 1 0 0 0,-1-1 0 0 0,1 1 0 0 0,-1 0 0 0 0,1-1 0 0 0,0 1 0 0 0,0 0 0 0 0,0 0 0 0 0,1-2 0 0 0,8-17 0 0 0,4-3 0 0 0,-2 3 0 0 0,-9 17 0 0 0,-3 3-1 0 0,0 0 1 0 0,0 1 0 0 0,1-1 0 0 0,-1 0-1 0 0,0 1 1 0 0,1-1 0 0 0,-1 1 0 0 0,1-1-1 0 0,-1 0 1 0 0,0 1 0 0 0,1-1 0 0 0,-1 1-1 0 0,1 0 1 0 0,-1-1 0 0 0,1 1-1 0 0,0-1 1 0 0,-1 1 0 0 0,1 0 0 0 0,-1-1-1 0 0,1 1 1 0 0,0 0 0 0 0,0-1 0 0 0,4-1-8 0 0,-2 0-4 0 0,0-1 0 0 0,1 1 0 0 0,-1-1 0 0 0,0 0 0 0 0,0 0 0 0 0,1-2 12 0 0,-1 2-10 0 0,0 0 1 0 0,0 0 0 0 0,0 0 0 0 0,0 1 0 0 0,0-1 0 0 0,3-1 9 0 0,73-28-91 0 0,-75 31 84 0 0,0 0-1 0 0,1 0 1 0 0,-1 1-1 0 0,0-1 1 0 0,1 1-1 0 0,-1 0 1 0 0,0 0-1 0 0,1 0 0 0 0,3 1 8 0 0,8 0 4 0 0,-13-1-8 0 0,1 0 0 0 0,-1 1 0 0 0,0-1 0 0 0,0 1 0 0 0,1 0 0 0 0,-1 0 0 0 0,0 0 0 0 0,0 0 0 0 0,2 2 4 0 0,6 1-17 0 0,-4-3 9 0 0,-2 1 6 0 0,20 13 1 0 0,-16-9 1 0 0,27 20 0 0 0,-33-23 0 0 0,1-1 0 0 0,-1 2 0 0 0,1-1 0 0 0,-1 0 0 0 0,-1 1 0 0 0,1-1 0 0 0,0 1 0 0 0,0 1 0 0 0,2 6 0 0 0,-4-9 0 0 0,0 0 0 0 0,0 1 0 0 0,0-1 0 0 0,1 0 0 0 0,-1 0 0 0 0,0 0 0 0 0,1 0 0 0 0,0 0 0 0 0,0 0 0 0 0,1 2 0 0 0,0 0 0 0 0,1 1 0 0 0,-1-1 0 0 0,-1 1 0 0 0,1 0 0 0 0,-1 0 0 0 0,0 0 0 0 0,1 1 0 0 0,6 14 0 0 0,1-4 0 0 0,-7 0 0 0 0,-3-9 0 0 0,-1-5 6 0 0,1 0-1 0 0,0 0 0 0 0,0 0 1 0 0,0 1-1 0 0,1-1 0 0 0,-1 0 1 0 0,0 0-1 0 0,1 0 0 0 0,-1 0 1 0 0,2 1-6 0 0,3 5 17 0 0,-1-1-15 0 0,-2-1 45 0 0,-1 0 47 0 0,0 1 68 0 0,-1 4-2 0 0,0-8-37 0 0,0-3-120 0 0,0 2-41 0 0,0 1-3 0 0,1 1-48 0 0,0-1-41 0 0,0 0-34 0 0,3 3-339 0 0,2 1-387 0 0,-5-6 600 0 0,-1 0-44 0 0,1-1-41 0 0,-1 1-37 0 0,0-1-266 0 0,0 1-62 0 0,0 0-47 0 0,0 0-35 0 0,0 3-1472 0 0,0 5-1300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14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0 316 5960 0 0,'0'0'132'0'0,"0"0"17"0"0,0 0 12 0 0,0 0 37 0 0,0 0 103 0 0,0 0 47 0 0,0 0 11 0 0,0 0-5 0 0,0 0-22 0 0,3 3-10 0 0,10 7-2 0 0,-8-7-234 0 0,-4-3-66 0 0,-1 0-1 0 0,1 0 0 0 0,0 1 0 0 0,-1-1 0 0 0,1 0 0 0 0,-1 1 0 0 0,1-1 0 0 0,0 1 1 0 0,-1-1-1 0 0,1 0 0 0 0,-1 1 0 0 0,1-1 0 0 0,-1 1 0 0 0,0 0 0 0 0,1-1 1 0 0,-1 1-1 0 0,1-1 0 0 0,-1 1 0 0 0,0 0 0 0 0,1-1 0 0 0,-1 1 0 0 0,0 0-19 0 0,3 4 67 0 0,-3-4-50 0 0,1 0-1 0 0,-1 0 0 0 0,1-1 0 0 0,0 1 1 0 0,0 0-1 0 0,0 0 0 0 0,-1 0 0 0 0,1-1 1 0 0,0 1-1 0 0,0 0 0 0 0,0-1 0 0 0,0 1 1 0 0,0-1-1 0 0,0 1 0 0 0,0-1 1 0 0,1 1-17 0 0,9 5 229 0 0,-6 7 4 0 0,-3-9-182 0 0,1-1-1 0 0,-1 0 1 0 0,1 0 0 0 0,0 0-1 0 0,0 0 1 0 0,2 2-51 0 0,-2-2 48 0 0,0-1 0 0 0,0 1-1 0 0,0 0 1 0 0,0 0 0 0 0,-1 1 0 0 0,2 2-48 0 0,1 4 130 0 0,-4-8-102 0 0,0 1 0 0 0,0-1 0 0 0,0 0 0 0 0,0 0 1 0 0,1 0-1 0 0,-1 0 0 0 0,1 0 0 0 0,0 0 1 0 0,0 0-29 0 0,5 5 88 0 0,-5-5-59 0 0,1 0 1 0 0,-1 0 0 0 0,0 0-1 0 0,0 1 1 0 0,0-1-1 0 0,0 0 1 0 0,-1 1 0 0 0,1 0-1 0 0,-1-1 1 0 0,1 2-30 0 0,2 9 92 0 0,-4-10-74 0 0,0-1 1 0 0,1 0-1 0 0,0 1 1 0 0,-1-1-1 0 0,1 0 1 0 0,0 0 0 0 0,0 0-1 0 0,0 0 1 0 0,0 1-1 0 0,1-1 1 0 0,-1-1-1 0 0,0 1 1 0 0,1 0 0 0 0,0 0-19 0 0,1 2 52 0 0,1 0 1 0 0,-1 1-1 0 0,0-1 1 0 0,0 1-1 0 0,-1 0 1 0 0,1 0-1 0 0,-1 0 1 0 0,0 1-53 0 0,7 14 172 0 0,-4-12-111 0 0,-4-6-47 0 0,0-1 0 0 0,0 0 0 0 0,0 1 0 0 0,-1-1 0 0 0,1 1-1 0 0,0-1 1 0 0,-1 1 0 0 0,1 0 0 0 0,-1-1 0 0 0,1 1 0 0 0,-1 0 0 0 0,0-1 0 0 0,0 1 0 0 0,0 0-14 0 0,0-1 8 0 0,0-1 0 0 0,0 1 0 0 0,1 0 0 0 0,-1 0 0 0 0,0-1 0 0 0,0 1 0 0 0,0 0 0 0 0,1 0 0 0 0,-1-1 1 0 0,0 1-1 0 0,1 0 0 0 0,-1-1 0 0 0,1 1 0 0 0,-1 0 0 0 0,1-1 0 0 0,-1 1 0 0 0,1 0 0 0 0,-1-1 0 0 0,1 1 0 0 0,0-1 1 0 0,-1 1-1 0 0,1-1-8 0 0,-1 0 5 0 0,1 1 0 0 0,-1-1 0 0 0,1 0 0 0 0,-1 0 0 0 0,0 1 0 0 0,1-1 0 0 0,-1 0 0 0 0,0 1 0 0 0,1-1 0 0 0,-1 0 0 0 0,0 1 1 0 0,1-1-1 0 0,-1 1 0 0 0,0-1 0 0 0,0 0 0 0 0,0 1 0 0 0,1-1 0 0 0,-1 1 0 0 0,0-1 0 0 0,0 1 0 0 0,0-1 0 0 0,0 1 0 0 0,0-1 0 0 0,0 0 1 0 0,0 1-1 0 0,0-1 0 0 0,0 1 0 0 0,0-1 0 0 0,0 1 0 0 0,0-1 0 0 0,0 1 0 0 0,0-1 0 0 0,0 1 0 0 0,0-1 0 0 0,-1 1 0 0 0,1-1 0 0 0,0 0 1 0 0,0 1-1 0 0,-1-1-5 0 0,-9 13 120 0 0,10-12 3 0 0,2 0-57 0 0,6 0 1 0 0,-8-1-33 0 0,3 0 148 0 0,-3 0 2 0 0,0 0-4 0 0,0 0-18 0 0,0 0-8 0 0,0 0-2 0 0,0 0-4 0 0,0 0-16 0 0,-1-7 2 0 0,0 1-40 0 0,-5-5 9 0 0,5 10-95 0 0,0-1 0 0 0,0 1 0 0 0,0-1 1 0 0,1 1-1 0 0,-1-1 0 0 0,0 0 0 0 0,1 1 0 0 0,-1-1 0 0 0,1 0 0 0 0,0 0 1 0 0,-1 1-1 0 0,1-1 0 0 0,0 0-8 0 0,0-27 97 0 0,0-51-9 0 0,0 44-6 0 0,0 34-73 0 0,0-1 1 0 0,0 1 0 0 0,0 0-1 0 0,0-1 1 0 0,1 1 0 0 0,-1-1-1 0 0,1 1 1 0 0,-1 0 0 0 0,1-1-1 0 0,0 1 1 0 0,0 0 0 0 0,0 0-1 0 0,0 0 1 0 0,0 0 0 0 0,0 0-1 0 0,1 0 1 0 0,-1 0 0 0 0,1 0 0 0 0,0-1-10 0 0,1 1 13 0 0,-1-1 1 0 0,0 0 0 0 0,0 0-1 0 0,0 0 1 0 0,0 0 0 0 0,1-2-14 0 0,10-33 4 0 0,-8 22 8 0 0,-1 8 45 0 0,2-1-72 0 0,4 0-70 0 0,4-5-102 0 0,-3 4 47 0 0,9-5 30 0 0,2 4 62 0 0,-17 8 46 0 0,-1 2-2 0 0,1 0 0 0 0,-1 0 0 0 0,0 0 0 0 0,1 1 0 0 0,-1 0 0 0 0,0-1 1 0 0,1 2-1 0 0,-1-1 0 0 0,4 1 4 0 0,8 0-19 0 0,-14-1 18 0 0,0 0 0 0 0,0 0 0 0 0,-1 0 0 0 0,1 1 0 0 0,0-1 0 0 0,0 1 0 0 0,-1-1 0 0 0,1 1 0 0 0,0 0 0 0 0,-1 0 0 0 0,1-1 0 0 0,-1 1 0 0 0,1 1 1 0 0,-1-1 0 0 0,1 0 0 0 0,0-1 0 0 0,-1 1 1 0 0,1 0-1 0 0,-1 0 0 0 0,1-1 0 0 0,0 1 1 0 0,0-1-1 0 0,-1 1 0 0 0,1-1 0 0 0,0 0 0 0 0,0 0 1 0 0,0 0-1 0 0,-1 1 0 0 0,1-1 0 0 0,0 0 0 0 0,0 0 0 0 0,-1 1 0 0 0,1-1 0 0 0,0 1 0 0 0,-1-1 0 0 0,1 1 0 0 0,0 0 0 0 0,-1 0 0 0 0,1 0 0 0 0,-1 0 0 0 0,1 0 0 0 0,-1 0 0 0 0,1 0 0 0 0,-1 0 0 0 0,0 0 0 0 0,0 1 0 0 0,1-1 0 0 0,14 12 0 0 0,-9-9-2 0 0,-4-3-1 0 0,0 0-1 0 0,-1 0 1 0 0,1 1-1 0 0,0-1 1 0 0,-1 1-1 0 0,1 0 1 0 0,-1-1-1 0 0,0 1 1 0 0,1 0 0 0 0,-1 1-1 0 0,0-1 1 0 0,0 0-1 0 0,0 1 1 0 0,0-1-1 0 0,0 2 4 0 0,2 6-10 0 0,-3-8 10 0 0,0 1 0 0 0,0-1 0 0 0,1 0 0 0 0,-1 0 0 0 0,0 0 0 0 0,1 0 0 0 0,-1 0 0 0 0,1 0 0 0 0,0 0 0 0 0,6 6 0 0 0,-6-7 0 0 0,0 1 0 0 0,0-1 0 0 0,0 1 0 0 0,-1-1 0 0 0,1 1 0 0 0,-1 0 0 0 0,1 0 0 0 0,-1 0 0 0 0,0 0 0 0 0,0 0 0 0 0,0 0 0 0 0,0 0 0 0 0,0 0 0 0 0,0 0 0 0 0,0 0 0 0 0,-1 0 0 0 0,1 1 0 0 0,-1-1 0 0 0,1 1 0 0 0,-1-1 0 0 0,0 0 0 0 0,0 0 0 0 0,0 0 0 0 0,1-1 0 0 0,-1 1 0 0 0,1 0 0 0 0,-1-1 0 0 0,1 1 0 0 0,0 0 0 0 0,0-1 0 0 0,-1 1 0 0 0,1-1 0 0 0,0 1 0 0 0,1 0 0 0 0,-2-1 0 0 0,1 1 0 0 0,0-1 0 0 0,0 1 0 0 0,0 0 0 0 0,-1-1 0 0 0,1 1 0 0 0,-1 0 0 0 0,1-1 0 0 0,-1 1 0 0 0,0 0 0 0 0,0 0 0 0 0,0 0 0 0 0,0 8 0 0 0,0-7 0 0 0,-1 0 0 0 0,1-1 0 0 0,0 1 0 0 0,0 0 0 0 0,0 0 0 0 0,0 0 0 0 0,1-1 0 0 0,-1 1 0 0 0,1 0 0 0 0,0 0 0 0 0,0 0 0 0 0,6 2 0 0 0,-7-5 0 0 0,0 0 0 0 0,1 1 0 0 0,-1-1 0 0 0,1 0 0 0 0,-1 0 0 0 0,1 1 0 0 0,-1-1 0 0 0,0 0 0 0 0,1 1 0 0 0,-1-1 0 0 0,0 0 0 0 0,1 1 0 0 0,-1-1 0 0 0,0 1 0 0 0,0-1 0 0 0,1 1 0 0 0,-1-1 0 0 0,0 1 0 0 0,0-1 0 0 0,0 1 0 0 0,0-1 0 0 0,0 0 0 0 0,1 1 0 0 0,-1-1 0 0 0,0 1 0 0 0,0-1 0 0 0,0 1 0 0 0,0-1 0 0 0,0 1 0 0 0,-1-1 0 0 0,1 1 0 0 0,0 0 0 0 0,0 5-1 0 0,1-4 6 0 0,-1 0 0 0 0,0-1 0 0 0,0 1 0 0 0,0 0 0 0 0,0-1 0 0 0,0 1 0 0 0,-1 0 0 0 0,1-1 0 0 0,0 1 0 0 0,-1-1 0 0 0,1 1 1 0 0,-1 1-6 0 0,-10 2 22 0 0,11-4-18 0 0,-1 0 0 0 0,1-1 0 0 0,-1 1-1 0 0,1 0 1 0 0,0 0 0 0 0,0 0 0 0 0,0-1 0 0 0,-1 1-1 0 0,1 0 1 0 0,0 0 0 0 0,0 0 0 0 0,0 0 0 0 0,0 0 0 0 0,0 0-4 0 0,0 12 64 0 0,1-2-36 0 0,-1-10-25 0 0,0 0-1 0 0,0 1 0 0 0,0-1 1 0 0,0 0-1 0 0,0 1 0 0 0,0-1 1 0 0,0 0-1 0 0,0 1 0 0 0,0-1 1 0 0,-1 0-1 0 0,1 1 0 0 0,0-1 1 0 0,-1 0-1 0 0,0 0 1 0 0,1 1-3 0 0,-7 3-17 0 0,2-2-34 0 0,4 5-45 0 0,1-6-118 0 0,0-2 102 0 0,0 0-49 0 0,0 0-72 0 0,0 0 74 0 0,0 0-34 0 0,0 0-37 0 0,0 0-35 0 0,0 0-356 0 0,0 0 87 0 0,0 0-48 0 0,0 0-682 0 0,0 0-537 0 0,0 0-1018 0 0</inkml:trace>
  <inkml:trace contextRef="#ctx0" brushRef="#br0" timeOffset="365.89">915 16 7016 0 0,'0'0'201'0'0,"0"-2"-4"0"0,0-9-98 0 0,0 9-6 0 0,0 2 103 0 0,0 0 163 0 0,0 0 8 0 0,0 0-13 0 0,3 2-56 0 0,1 2-199 0 0,0 0 71 0 0,9 11 453 0 0,-9-8-399 0 0,-1-1-102 0 0,-2 0-108 0 0,2 2 210 0 0,4 3-106 0 0,1 2 3 0 0,0 1 45 0 0,-4-3-20 0 0,-3 1 39 0 0,-1-8-144 0 0,1 0 1 0 0,-1 0 0 0 0,0-1 0 0 0,1 1 0 0 0,0 0 0 0 0,0 0-1 0 0,0 0 1 0 0,1 3-42 0 0,10 14 201 0 0,-1-4-27 0 0,-9-14-147 0 0,1 2 33 0 0,0 1 1 0 0,0 0-1 0 0,-1 1 0 0 0,0-1 1 0 0,0 0-1 0 0,0 6-60 0 0,0-3 81 0 0,1-1 0 0 0,0 1-1 0 0,0-1 1 0 0,1 2-81 0 0,9 24 322 0 0,-1 19 215 0 0,-3-14-157 0 0,-5-22-243 0 0,-1-11-66 0 0,-2 1 0 0 0,1 0 0 0 0,-1 0 0 0 0,0 0 0 0 0,0 2-71 0 0,0 5 149 0 0,1-4-42 0 0,-1-7-79 0 0,1 0 0 0 0,-1 0-1 0 0,0 0 1 0 0,1-1 0 0 0,0 1 0 0 0,0 0 0 0 0,0 0-28 0 0,11 16 186 0 0,-12-16-153 0 0,0 0 0 0 0,-1 0 1 0 0,1 0-1 0 0,0 0 0 0 0,-1 0 1 0 0,0 0-1 0 0,0 0 0 0 0,0 0 1 0 0,0 0-1 0 0,0 0 0 0 0,-1 0 1 0 0,0 1-34 0 0,0 16 150 0 0,1-18-141 0 0,0 0 1 0 0,0 0-1 0 0,1 0 1 0 0,-1 0-1 0 0,0-1 0 0 0,1 1 1 0 0,-1 0-1 0 0,1 0 1 0 0,0 0-10 0 0,4 5 36 0 0,0 1-27 0 0,-2-2 28 0 0,-2-1 36 0 0,-2 1 54 0 0,-1-6-68 0 0,-9 0-38 0 0,9 0-7 0 0,1 0-41 0 0,1 0-56 0 0,0 0-117 0 0,-2 0-206 0 0,2 0 406 0 0,-1 0-30 0 0,0 0 1 0 0,1 0 0 0 0,-1 0 0 0 0,0 0 0 0 0,1-1 0 0 0,-1 1 0 0 0,0 0 0 0 0,1 0 0 0 0,-1 0 0 0 0,0 0 0 0 0,1-1 0 0 0,-1 1 0 0 0,1 0 0 0 0,-1-1 0 0 0,0 1 29 0 0,1-1-32 0 0,-1 0 1 0 0,1 1-1 0 0,0-1 1 0 0,-1 0-1 0 0,1 0 1 0 0,0 0 0 0 0,0 1-1 0 0,0-1 1 0 0,0 0-1 0 0,-1 0 1 0 0,1 0-1 0 0,0 0 1 0 0,0 0 0 0 0,1 0 31 0 0</inkml:trace>
  <inkml:trace contextRef="#ctx0" brushRef="#br0" timeOffset="618.94">836 364 8464 0 0,'0'0'190'0'0,"0"0"28"0"0,0 0 10 0 0,3-3-26 0 0,18-10-136 0 0,-9 6 47 0 0,-7 4-6 0 0,-1 0 46 0 0,-1 0 156 0 0,0 2-112 0 0,0 0-70 0 0,1 1-62 0 0,-1 0-13 0 0,0-1 49 0 0,5-3 96 0 0,0-1-43 0 0,7-5 63 0 0,12-8 85 0 0,-16 13-161 0 0,1 0 48 0 0,7-6-17 0 0,-15 8-125 0 0,0 1 0 0 0,1-1 0 0 0,-1 1-1 0 0,1 0 1 0 0,1-1-47 0 0,16-3 125 0 0,-15 4-78 0 0,1 0 0 0 0,-1 0 0 0 0,0 0 1 0 0,3-3-48 0 0,-2 1 52 0 0,10-4 23 0 0,6 5-50 0 0,-16 2-25 0 0,0 0 0 0 0,1 0 0 0 0,-1-1 0 0 0,5-2 0 0 0,-6 2 0 0 0,1 0 0 0 0,0 1 0 0 0,-1 0 0 0 0,6 0 0 0 0,-6 1 5 0 0,17 0 95 0 0,-16 0-124 0 0,-4 0-33 0 0,1 0-42 0 0,1 0-51 0 0,2 0-59 0 0,-1 0 5 0 0,-2 0-199 0 0,0 0-114 0 0,-1 0 68 0 0,0 0-42 0 0,4 0-581 0 0,0 0-455 0 0,2 0-864 0 0</inkml:trace>
  <inkml:trace contextRef="#ctx0" brushRef="#br0" timeOffset="997.14">1578 253 6336 0 0,'0'0'141'0'0,"0"0"23"0"0,0 0 11 0 0,0 0-59 0 0,0 0-7 0 0,0 0 42 0 0,0 3 130 0 0,0 23 782 0 0,0-26-1054 0 0,0 0 0 0 0,0 0 1 0 0,0 0-1 0 0,0 0 0 0 0,0 1 1 0 0,0-1-1 0 0,0 0 0 0 0,0 0 1 0 0,0 0-1 0 0,0 0 0 0 0,0 0 0 0 0,0 0 1 0 0,0 0-1 0 0,0 0 0 0 0,0 0 1 0 0,0 0-1 0 0,0 1 0 0 0,0-1 1 0 0,0 0-1 0 0,0 0 0 0 0,0 0 1 0 0,0 0-1 0 0,0 0 0 0 0,0 0 0 0 0,0 0 1 0 0,0 0-1 0 0,0 0 0 0 0,0 0 1 0 0,0 0-1 0 0,0 0 0 0 0,-1 0 1 0 0,1 1-1 0 0,0-1 0 0 0,0 0 1 0 0,0 0-1 0 0,0 0 0 0 0,0 0 0 0 0,0 0 1 0 0,0 0-1 0 0,0 0 0 0 0,0 0 1 0 0,0 0-1 0 0,0 0 0 0 0,-1 0 1 0 0,1 0-1 0 0,0 0 0 0 0,0 0 1 0 0,0 0-1 0 0,0 0 0 0 0,0 0 1 0 0,0 0-1 0 0,0 0 0 0 0,0 0 0 0 0,0 0 1 0 0,0 0-1 0 0,-1 0 0 0 0,1 0-9 0 0,0 0 18 0 0,-1-1 0 0 0,1 1 0 0 0,0 0 0 0 0,-1 0 0 0 0,1 0 0 0 0,-1 0-1 0 0,1 0 1 0 0,-1 1 0 0 0,1-1 0 0 0,0 0 0 0 0,-1 0 0 0 0,1 0 0 0 0,-1 0 0 0 0,1 0-1 0 0,-1 0 1 0 0,1 1 0 0 0,0-1 0 0 0,-1 0 0 0 0,1 0 0 0 0,0 1 0 0 0,-1-1 0 0 0,1 0-1 0 0,0 0 1 0 0,-1 1 0 0 0,1-1 0 0 0,0 1 0 0 0,0-1 0 0 0,-1 0 0 0 0,1 1-1 0 0,0-1 1 0 0,0 0 0 0 0,0 1 0 0 0,-1-1 0 0 0,1 1 0 0 0,0-1 0 0 0,0 1 0 0 0,0-1-1 0 0,0 0 1 0 0,0 1 0 0 0,0-1 0 0 0,0 1 0 0 0,0-1 0 0 0,0 1 0 0 0,0-1 0 0 0,0 0-1 0 0,0 1 1 0 0,0 0-18 0 0,0 0 60 0 0,0 1-1 0 0,0 0 0 0 0,0 0 0 0 0,0 0 1 0 0,-1-1-1 0 0,1 1 0 0 0,-1 0 0 0 0,1-1 1 0 0,-1 2-60 0 0,-10 10 425 0 0,11-12-412 0 0,0-1-1 0 0,-1 0 1 0 0,1 0 0 0 0,0 0-1 0 0,0 1 1 0 0,-1-1 0 0 0,1 0-1 0 0,0 1 1 0 0,0-1 0 0 0,0 0-1 0 0,0 0 1 0 0,0 1 0 0 0,-1-1-1 0 0,1 0 1 0 0,0 1 0 0 0,0-1-1 0 0,0 0 1 0 0,0 1 0 0 0,0-1-1 0 0,0 0 1 0 0,0 1 0 0 0,0-1-1 0 0,0 0 1 0 0,0 1 0 0 0,0-1-1 0 0,0 0-12 0 0,1 7 93 0 0,0 18 209 0 0,-1-22-251 0 0,0 0-1 0 0,0-1 1 0 0,0 1 0 0 0,-1 0-1 0 0,1 0 1 0 0,-1-1 0 0 0,0 1-1 0 0,0 1-50 0 0,-3 4 63 0 0,-2 3-15 0 0,5-9-45 0 0,0 0 1 0 0,1 1-1 0 0,-1-1 1 0 0,0 0-1 0 0,1 0 0 0 0,-1 1 1 0 0,1-1-1 0 0,0 0 0 0 0,0 1 1 0 0,0-1-1 0 0,0 1 1 0 0,1 0-4 0 0,2 13 54 0 0,0-7-28 0 0,0 1 0 0 0,0-1 0 0 0,-1 5-26 0 0,0 2 71 0 0,-2 5 42 0 0,1-17-91 0 0,-1 0-1 0 0,0 0 1 0 0,1 1-1 0 0,0-1 1 0 0,0 0-1 0 0,0 0 1 0 0,1 2-22 0 0,10 19 137 0 0,-2-6-63 0 0,-8-11-50 0 0,-1-7-20 0 0,-1 1 0 0 0,0-1 1 0 0,0 0-1 0 0,1 0 0 0 0,-1 1 1 0 0,1-1-1 0 0,-1 0 1 0 0,1 0-1 0 0,-1 0 0 0 0,1 0 1 0 0,0 1-5 0 0,0-1 4 0 0,0 0 0 0 0,0-1 0 0 0,-1 1 0 0 0,1-1 0 0 0,0 1 0 0 0,0-1 0 0 0,0 1 0 0 0,0-1 0 0 0,0 1 0 0 0,0-1 0 0 0,0 0 0 0 0,0 1-4 0 0,8 2 80 0 0,-5 1 2 0 0,0 3 41 0 0,-3-6-101 0 0,0 1 1 0 0,-1-1-1 0 0,1 0 1 0 0,0 0-1 0 0,0 0 1 0 0,0 0-1 0 0,0 0 1 0 0,0 0-1 0 0,0-1 1 0 0,1 1-1 0 0,-1 0 0 0 0,0-1 1 0 0,0 1-1 0 0,0 0 1 0 0,1-1-1 0 0,-1 1 1 0 0,0-1-1 0 0,1 0 1 0 0,-1 1-1 0 0,0-1 1 0 0,1 0-23 0 0,34 1 442 0 0,-21-2-219 0 0,1-2 27 0 0,-1-10 27 0 0,2 0-10 0 0,-5 8-67 0 0,-1 1-75 0 0,10-5 78 0 0,-17 6-152 0 0,-1 1 1 0 0,0-1-1 0 0,0 1 1 0 0,0-1-1 0 0,0 0 1 0 0,-1 0-1 0 0,1 0 1 0 0,0-1-52 0 0,8-15 230 0 0,1-2-98 0 0,-5 10-86 0 0,-3 4-10 0 0,0 1 1 0 0,0 1 0 0 0,1-1-1 0 0,3-4-36 0 0,-6 9 4 0 0,-1-1 1 0 0,1 0-1 0 0,-1 0 0 0 0,0 0 0 0 0,1 0 0 0 0,-1-1 0 0 0,0 1 1 0 0,0 0-1 0 0,0 0 0 0 0,0-1 0 0 0,-1 1 0 0 0,1 0 1 0 0,-1-1-1 0 0,1 1 0 0 0,-1-1 0 0 0,0 1 0 0 0,0 0 0 0 0,0-1 1 0 0,0 1-1 0 0,-1-1 0 0 0,1-1-4 0 0,-1-1 10 0 0,1 0 1 0 0,0 1 0 0 0,0-1-1 0 0,0 0 1 0 0,1 0-1 0 0,-1 1 1 0 0,1-1-1 0 0,1-3-10 0 0,0 4 3 0 0,-1 2 0 0 0,-1 0 1 0 0,1 0-1 0 0,0-1 0 0 0,-1 1 0 0 0,1 0 0 0 0,-1-1 1 0 0,0 1-1 0 0,0 0 0 0 0,0-1-3 0 0,-6-15 48 0 0,5 16-43 0 0,1 0-1 0 0,-1 0 1 0 0,0-1 0 0 0,1 1-1 0 0,-1-1 1 0 0,1 1 0 0 0,0 0-1 0 0,0-1 1 0 0,0 1 0 0 0,0-3-5 0 0,-1-11 33 0 0,-1 12-32 0 0,0 0 1 0 0,-1 0-1 0 0,1 0 0 0 0,-1 0 1 0 0,0 1-1 0 0,0-1 0 0 0,0 1 1 0 0,-1 0-1 0 0,1 0 0 0 0,-1 0-1 0 0,-9-8 11 0 0,8 5 13 0 0,-15-14-3 0 0,15 15-31 0 0,0 1 0 0 0,0 0 0 0 0,0 0-1 0 0,-1 0 1 0 0,1 0 0 0 0,-1 1 0 0 0,0 0 0 0 0,-2-1 10 0 0,-10-1-80 0 0,15 4 51 0 0,-1-1-1 0 0,0 1 1 0 0,0-1-1 0 0,0 1 0 0 0,1-1 1 0 0,-4-2 29 0 0,-8-5-131 0 0,13 8 113 0 0,0 0-1 0 0,-1 0 1 0 0,1 0 0 0 0,0 0-1 0 0,0 0 1 0 0,-1 1-1 0 0,1 0 1 0 0,-1-1 0 0 0,1 1-1 0 0,0 0 1 0 0,-1 0 18 0 0,-10 0-127 0 0,0 0-8 0 0,5 0 56 0 0,-2 0-67 0 0,1-1-48 0 0,-1 1-93 0 0,0 0-112 0 0,5 0 150 0 0,0 0-36 0 0,1 0-39 0 0,-1 0-42 0 0,0 1-44 0 0,1-1-47 0 0,0 0-50 0 0,0 1-52 0 0,1 0-56 0 0,0 0-57 0 0,-5 3-1107 0 0,-2 5-999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30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175 459 7136 0 0,'0'0'165'0'0,"0"0"22"0"0,-3 2 6 0 0,-10 9-28 0 0,2-7-128 0 0,10-3-38 0 0,0-1 1 0 0,0 0 0 0 0,-1 1 0 0 0,1-1 0 0 0,0 1 0 0 0,0-1-1 0 0,0 1 1 0 0,0 0 0 0 0,0-1 0 0 0,0 1 0 0 0,1 0 0 0 0,-1 0 0 0 0,0 0-1 0 0,0-1 1 0 0,0 1 0 0 0,1 0 0 0 0,-1 0 0 0 0,0 1 0 0 0,-1 3 6 0 0,-2 2 76 0 0,-3-3 101 0 0,2-2-89 0 0,-4 4 125 0 0,-9 11 186 0 0,11-10-215 0 0,-1 2 95 0 0,0 0 111 0 0,3-3-257 0 0,-2 6 115 0 0,-2 5 53 0 0,1-8-143 0 0,6-7-124 0 0,0 0 1 0 0,1 0-1 0 0,-1 0 1 0 0,0 0-1 0 0,1 0 1 0 0,0 0 0 0 0,-1 1-41 0 0,-1 12 240 0 0,0-1-23 0 0,-2-4-51 0 0,4-9-145 0 0,0 1-1 0 0,0-1 1 0 0,0 1 0 0 0,1-1-1 0 0,-1 1 1 0 0,0 0 0 0 0,1 0-1 0 0,-1-1 1 0 0,1 1 0 0 0,0 0-1 0 0,-1 0 1 0 0,1-1 0 0 0,0 1-21 0 0,0 5 54 0 0,0-6-39 0 0,0 1 0 0 0,-1 0 1 0 0,1-1-1 0 0,0 1 0 0 0,1 0 0 0 0,-1-1 0 0 0,0 1 0 0 0,0 0 0 0 0,1-1 0 0 0,-1 1 1 0 0,1-1-1 0 0,0 2-15 0 0,6 2 77 0 0,-7-5-73 0 0,0 0 0 0 0,1 1 0 0 0,-1-1 0 0 0,1 0 1 0 0,-1 0-1 0 0,0 0 0 0 0,1 1 0 0 0,-1-1 0 0 0,0 0 1 0 0,0 1-1 0 0,1-1 0 0 0,-1 0 0 0 0,0 1 0 0 0,1-1 0 0 0,-1 0 1 0 0,0 1-1 0 0,0-1 0 0 0,0 0 0 0 0,0 1 0 0 0,1-1 0 0 0,-1 1 1 0 0,0-1-1 0 0,0 0 0 0 0,0 1 0 0 0,0-1 0 0 0,0 1 1 0 0,0-1-1 0 0,0 1 0 0 0,0-1 0 0 0,0 0 0 0 0,0 1-4 0 0,3 4 90 0 0,7 8-2 0 0,-7-7-64 0 0,-3-5-18 0 0,0-1-1 0 0,0 1 0 0 0,1-1 1 0 0,-1 1-1 0 0,0 0 0 0 0,0-1 0 0 0,1 1 1 0 0,-1-1-1 0 0,0 0 0 0 0,1 1 1 0 0,-1-1-1 0 0,0 1 0 0 0,1-1 1 0 0,-1 1-1 0 0,1-1 0 0 0,-1 0 0 0 0,1 1 1 0 0,-1-1-1 0 0,1 0-5 0 0,21 1 145 0 0,-4-1-71 0 0,-9 0-58 0 0,-5 1-2 0 0,1-1 0 0 0,-1-1 0 0 0,1 1 1 0 0,0 0-1 0 0,-1-1 0 0 0,3-1-14 0 0,-5 1 3 0 0,0 1 0 0 0,0-1 0 0 0,0 0 0 0 0,0 0 0 0 0,0-1 0 0 0,0 1 0 0 0,-1 0 0 0 0,1-1 0 0 0,1-1-3 0 0,13-10 10 0 0,-5 9 11 0 0,-10 3-20 0 0,0 1 1 0 0,0 0 0 0 0,0-1 0 0 0,0 1 0 0 0,1-1 0 0 0,-1 1-1 0 0,0-1 1 0 0,0 0 0 0 0,-1 1 0 0 0,1-1 0 0 0,0 0 0 0 0,0 0-1 0 0,0 0 1 0 0,0 1 0 0 0,-1-1 0 0 0,1 0 0 0 0,0 0 0 0 0,0-1-2 0 0,4-11 0 0 0,6 8 0 0 0,-6-9-12 0 0,5 1-54 0 0,-7 10-22 0 0,-2-1 39 0 0,-2-5 7 0 0,1 7 11 0 0,1-39-374 0 0,0 15 187 0 0,-1 0 49 0 0,-1 0 67 0 0,-3 0 90 0 0,0 8 0 0 0,2 8 1 0 0,-1 1 0 0 0,2-1 0 0 0,0 0 0 0 0,0 0-1 0 0,0-2 12 0 0,2-5-8 0 0,-1 6-6 0 0,0 1 0 0 0,0-1 0 0 0,-1 0 0 0 0,-1-8 14 0 0,-3-2-9 0 0,2 8-7 0 0,0-1-1 0 0,1 1 0 0 0,0-5 17 0 0,2 9-20 0 0,0 1 0 0 0,1 0 0 0 0,0-1 1 0 0,1-4 19 0 0,2-5-28 0 0,-1 8 3 0 0,-1 0 0 0 0,0 0 0 0 0,-1 0 0 0 0,0-8 25 0 0,-1 1 1 0 0,0-31-148 0 0,0 24 140 0 0,0 0 92 0 0,0 10 3 0 0,0-1 36 0 0,3 15-28 0 0,-3 0-93 0 0,1 0 0 0 0,-1 0 0 0 0,1 0 1 0 0,-1 0-1 0 0,0 0 0 0 0,1 0 0 0 0,-1 0 1 0 0,1 0-1 0 0,-1 0 0 0 0,1 0 1 0 0,-1 0-1 0 0,1 0 0 0 0,-1 0 0 0 0,0 1 1 0 0,1-1-1 0 0,-1 0 0 0 0,1 0 0 0 0,-1 0 1 0 0,0 1-1 0 0,1-1 0 0 0,-1 0 0 0 0,0 1 1 0 0,1-1-1 0 0,-1 0 0 0 0,0 0 0 0 0,0 1 1 0 0,1-1-1 0 0,-1 1 0 0 0,0-1 1 0 0,0 0-1 0 0,0 1 0 0 0,1-1 0 0 0,-1 1 1 0 0,0-1-1 0 0,0 0 0 0 0,0 1 0 0 0,0-1 1 0 0,0 1-1 0 0,0-1 0 0 0,0 1 0 0 0,0-1 1 0 0,0 0-1 0 0,0 1 0 0 0,0-1 0 0 0,0 1 1 0 0,0-1-1 0 0,0 1-3 0 0,0 1 9 0 0,0 0-1 0 0,0-1 1 0 0,0 1 0 0 0,1 0 0 0 0,-1 0-1 0 0,0-1 1 0 0,1 1 0 0 0,0 0 0 0 0,0 1-9 0 0,12 20 91 0 0,0 1-38 0 0,-12-22-46 0 0,-1 0 0 0 0,1 0 1 0 0,-1 0-1 0 0,1-1 1 0 0,-1 1-1 0 0,0 0 0 0 0,0 0 1 0 0,0 0-1 0 0,0 0 1 0 0,0 0-1 0 0,0 1-7 0 0,0 7 15 0 0,0-2 20 0 0,1 0 0 0 0,1 0 1 0 0,0 0-1 0 0,0 0 1 0 0,2 3-36 0 0,3 14 79 0 0,-2-8-35 0 0,-3-11-22 0 0,-1 1 1 0 0,1-1-1 0 0,-1 1 1 0 0,0 0-1 0 0,0 0 0 0 0,-1-1-22 0 0,-1 20 85 0 0,1-15-37 0 0,-1 0 0 0 0,2 0 0 0 0,-1-1 0 0 0,1 1 1 0 0,2 4-49 0 0,1 2 56 0 0,-2-11-29 0 0,0 1-1 0 0,0-1 1 0 0,-1 1-1 0 0,0 0 1 0 0,0-1 0 0 0,-1 1-27 0 0,0 135 584 0 0,-2-131-515 0 0,-3 1-15 0 0,-2 1 51 0 0,5 1 59 0 0,2-8-131 0 0,0 1 50 0 0,0 20 322 0 0,0-17-277 0 0,0-5-94 0 0,0-2-45 0 0,0 0 83 0 0,0-3-2 0 0,0 0 1 0 0,0 0 14 0 0,0 0-38 0 0,0 0-87 0 0,0 0-85 0 0,0 0-83 0 0,0 0 58 0 0,0 0-36 0 0,0 0-39 0 0,0 0-36 0 0,0 0-357 0 0,0 0 83 0 0,0 0-50 0 0,0 0-689 0 0,0 0-541 0 0,0 0-1028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27.4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32 4928 0 0,'0'0'141'0'0,"-2"0"-6"0"0,1 0-133 0 0,0 0 0 0 0,1 0-1 0 0,-1 0 1 0 0,0 0 0 0 0,1 0 0 0 0,-1 0 0 0 0,0 0 0 0 0,1-1 0 0 0,-1 1 0 0 0,0 0-1 0 0,1 0 1 0 0,-1-1 0 0 0,0 1 0 0 0,1 0 0 0 0,-1-1-2 0 0,-1-4 9 0 0,-1 0 57 0 0,-2 2 92 0 0,-1 1 65 0 0,2-5 115 0 0,4 6-316 0 0,-1 1-1 0 0,1 0 0 0 0,0-1 1 0 0,0 1-1 0 0,0-1 0 0 0,-1 1 1 0 0,1 0-1 0 0,0-1 0 0 0,-1 1 1 0 0,1 0-1 0 0,0 0 0 0 0,-1-1 1 0 0,1 1-1 0 0,0 0 0 0 0,-1 0 1 0 0,1-1-1 0 0,0 1 0 0 0,-1 0 1 0 0,1 0-1 0 0,0 0 0 0 0,-1 0 1 0 0,1-1-1 0 0,-1 1 0 0 0,1 0 1 0 0,-1 0-1 0 0,1 0 0 0 0,0 0 1 0 0,-1 0-1 0 0,1 0 0 0 0,-1 0 1 0 0,1 0-22 0 0,-3 0 480 0 0,3 0-135 0 0,-3 0-60 0 0,-1 1-179 0 0,-8 4 312 0 0,8-3-270 0 0,1 1-75 0 0,0 0-84 0 0,0-1 127 0 0,1-1-42 0 0,-1-1-29 0 0,1-1-24 0 0,-1 0-1 0 0,0 1 24 0 0,1 1 28 0 0,-1 2 42 0 0,1-1-95 0 0,-3 3 73 0 0,-11 11 204 0 0,10-13-237 0 0,1-1-18 0 0,5-1-32 0 0,-1-1-1 0 0,0 0 1 0 0,1 0 0 0 0,-1 1 0 0 0,0-1-1 0 0,1 0 1 0 0,-1 1 0 0 0,1-1 0 0 0,-1 1 0 0 0,1-1-1 0 0,-1 1 1 0 0,1-1 0 0 0,-1 1 0 0 0,1-1-1 0 0,-1 1 1 0 0,1-1 0 0 0,0 1 0 0 0,-1 0-1 0 0,1-1 1 0 0,0 1 0 0 0,-1 0 0 0 0,1 0-9 0 0,-2 3 28 0 0,-14 25 182 0 0,5-23-108 0 0,8-1-65 0 0,0 0 0 0 0,1 0 1 0 0,-1 0-1 0 0,1 0 0 0 0,0 1-37 0 0,0 11 54 0 0,3-15-42 0 0,-1 1-1 0 0,0-1 1 0 0,0 1 0 0 0,0-1 0 0 0,-1 0 0 0 0,1 1-1 0 0,-1-1 1 0 0,1 0 0 0 0,-1 1 0 0 0,-1 1-12 0 0,-4 9 38 0 0,2-8-17 0 0,1 1 0 0 0,0 0 0 0 0,1-1 0 0 0,0 1 0 0 0,0 0 0 0 0,0 0 0 0 0,0 0 1 0 0,1 1-1 0 0,-1 3-21 0 0,2 59 176 0 0,0-48-82 0 0,0 2 36 0 0,1-19-61 0 0,-1 0-36 0 0,1-4-35 0 0,-1 1 1 0 0,0-1-1 0 0,0 1 0 0 0,1 0 0 0 0,-1-1 0 0 0,1 1 0 0 0,-1-1 1 0 0,0 1-1 0 0,1-1 0 0 0,-1 1 0 0 0,1-1 0 0 0,-1 1 0 0 0,1-1 1 0 0,-1 0-1 0 0,1 1 0 0 0,-1-1 2 0 0,3 2 49 0 0,-1-1 12 0 0,-1 1 34 0 0,0 0 38 0 0,0 0 45 0 0,-1 1 50 0 0,0 1 57 0 0,3-2-10 0 0,4 4-107 0 0,4 0 42 0 0,-10-5-192 0 0,0-1 0 0 0,0 0 1 0 0,0 1-1 0 0,0-1 0 0 0,0 0 0 0 0,-1 1 1 0 0,1-1-1 0 0,0 0 0 0 0,0 0 0 0 0,0 0 1 0 0,0 0-1 0 0,0 0 0 0 0,0 0 0 0 0,0 0 0 0 0,0 0 1 0 0,0 0-1 0 0,-1 0 0 0 0,1-1 0 0 0,0 1 1 0 0,0 0-1 0 0,0-1 0 0 0,0 1 0 0 0,0-1 0 0 0,-1 1 1 0 0,1 0-1 0 0,0-1-18 0 0,4-10 235 0 0,2 7-81 0 0,7-2 27 0 0,-11 5-146 0 0,-1 0 1 0 0,1 0-1 0 0,-1 0 1 0 0,0 0 0 0 0,1 0-1 0 0,-1 0 1 0 0,0-1 0 0 0,0 0-36 0 0,4-11 46 0 0,3 0-8 0 0,10-5-23 0 0,1-1 5 0 0,-11 6 27 0 0,-4 3-29 0 0,-4 7-10 0 0,0 1 1 0 0,0 0-1 0 0,0 0 0 0 0,1 0 1 0 0,-1-1-1 0 0,1 1 1 0 0,-1 0-1 0 0,1 1 1 0 0,0-1-9 0 0,1-2 3 0 0,0 0 0 0 0,0 0 0 0 0,0 1 1 0 0,-1-2-1 0 0,0 1 0 0 0,1-1-3 0 0,9-16-3 0 0,-1-2 3 0 0,-10 19 0 0 0,1-1 0 0 0,0 1 0 0 0,0 0 0 0 0,0 0 0 0 0,1 0 0 0 0,-1 0 0 0 0,1 0 0 0 0,1-1 0 0 0,1 1 0 0 0,-2-1 0 0 0,7-17 0 0 0,1 6 0 0 0,-9 0 0 0 0,-2 3 10 0 0,0 10 21 0 0,0 6-84 0 0,0 5-6 0 0,0 1 51 0 0,0 32 187 0 0,0-39-178 0 0,0-1-1 0 0,0 0 1 0 0,0-1-1 0 0,0 1 1 0 0,0 0-1 0 0,0-1 1 0 0,1 1-1 0 0,-1 0 0 0 0,0 0 1 0 0,0-1-1 0 0,0 1 1 0 0,1-1-1 0 0,-1 1 1 0 0,0 0-1 0 0,0-1 1 0 0,1 1-1 0 0,-1-1 0 0 0,1 1 1 0 0,-1 0-1 0 0,0-1 1 0 0,1 1-1 0 0,-1-1 1 0 0,1 0-1 0 0,0 1 1 0 0,-1-1-1 0 0,1 1 0 0 0,-1-1 0 0 0,1 1 0 0 0,0-1 0 0 0,-1 0 0 0 0,1 1 0 0 0,-1-1 0 0 0,1 1 0 0 0,-1-1 0 0 0,1 1 0 0 0,-1-1 0 0 0,0 1 0 0 0,1-1 0 0 0,-1 1 0 0 0,1-1 0 0 0,-1 1 0 0 0,0 0 0 0 0,0-1 0 0 0,1 1 0 0 0,-1 0 0 0 0,0-1 0 0 0,0 1 0 0 0,0 0 0 0 0,0-1 0 0 0,0 1 0 0 0,0 0 0 0 0,0-1 0 0 0,0 1 0 0 0,0 0 0 0 0,0 6 0 0 0,0-5 0 0 0,0 0 0 0 0,0 0 0 0 0,0 1 0 0 0,0-1 0 0 0,0 0 0 0 0,0 0 0 0 0,1 0 0 0 0,-1 0 0 0 0,1 0 0 0 0,0 1 0 0 0,4 6 0 0 0,-4-8 0 0 0,0 0 0 0 0,0 1 0 0 0,-1-1 0 0 0,1 1 0 0 0,0-1 0 0 0,0 1 0 0 0,-1-1 0 0 0,1 1 0 0 0,-1 0 0 0 0,0-1 0 0 0,1 1 0 0 0,-1-1 0 0 0,0 1 0 0 0,0 0 0 0 0,0-1 0 0 0,0-1 0 0 0,0 1 0 0 0,0 0 0 0 0,0-1 0 0 0,0 1 0 0 0,0 0 0 0 0,0-1 0 0 0,0 1 0 0 0,1 0 0 0 0,-1-1 0 0 0,0 1 0 0 0,0 0 0 0 0,1-1 0 0 0,-1 1 0 0 0,0 0 0 0 0,1-1 0 0 0,-1 1 0 0 0,1-1 0 0 0,-1 1 0 0 0,1-1 0 0 0,-1 1 0 0 0,1-1 0 0 0,-1 1 0 0 0,1-1 0 0 0,-1 0 0 0 0,1 1 0 0 0,-1-1 0 0 0,1 1 0 0 0,0-1 0 0 0,-1 0 0 0 0,1 1 0 0 0,-1-1 0 0 0,1 1 0 0 0,-1-1 0 0 0,1 1 0 0 0,-1-1 0 0 0,0 1 0 0 0,1 0 0 0 0,-1-1 0 0 0,0 1 0 0 0,1-1 0 0 0,-1 1 0 0 0,0 0 0 0 0,0-1 0 0 0,1 1 0 0 0,-1 0 0 0 0,0-1 0 0 0,0 1 0 0 0,0 0 0 0 0,0-1 0 0 0,0 1 0 0 0,0 0 0 0 0,0 0 0 0 0,-1 9 0 0 0,1-7 0 0 0,0-1 0 0 0,-1 1 0 0 0,1 0 0 0 0,0 0 0 0 0,1 0 0 0 0,-1 0 0 0 0,0-1 0 0 0,1 1 0 0 0,-1 0 0 0 0,1 0 0 0 0,0 0 0 0 0,6 2 0 0 0,-7-5 0 0 0,1 0 0 0 0,-1 0 0 0 0,1 1 0 0 0,-1-1 0 0 0,1 0 0 0 0,-1 1 0 0 0,0-1 0 0 0,1 0 0 0 0,-1 1 0 0 0,0-1 0 0 0,1 0 0 0 0,-1 1 0 0 0,0-1 0 0 0,1 1 0 0 0,-1-1 0 0 0,0 0 0 0 0,0 1 0 0 0,0-1 0 0 0,1 1 0 0 0,-1-1 0 0 0,0 1 0 0 0,0-1 0 0 0,0 1 0 0 0,0-1 0 0 0,0 1 0 0 0,0-1 0 0 0,0 1 0 0 0,0-1 0 0 0,0 1 0 0 0,0-1 0 0 0,0 1 0 0 0,0 0 0 0 0,0 15-27 0 0,0-3-89 0 0,0-11-21 0 0,0-2 59 0 0,0 1-57 0 0,0 0-73 0 0,0-1 63 0 0,0 1-33 0 0,0 0-36 0 0,0 0-33 0 0,0 1-337 0 0,0 0 80 0 0,0-1-46 0 0,0 2-649 0 0,0-1-510 0 0,0-1-972 0 0</inkml:trace>
  <inkml:trace contextRef="#ctx0" brushRef="#br0" timeOffset="399.6">663 442 6016 0 0,'0'0'133'0'0,"3"0"23"0"0,-3 0-150 0 0,1 0 0 0 0,-1 0 0 0 0,0 0 0 0 0,1 0 0 0 0,-1 0 0 0 0,1 0 0 0 0,-1 0 0 0 0,1 0 0 0 0,-1 0 1 0 0,1 0-1 0 0,-1 0 0 0 0,0 0 0 0 0,1 1 0 0 0,-1-1 0 0 0,1 0 0 0 0,-1 0 0 0 0,0 0 0 0 0,1 1 0 0 0,-1-1 0 0 0,0 0 0 0 0,1 0 0 0 0,-1 1 0 0 0,0-1 0 0 0,1 0 0 0 0,-1 1 0 0 0,0-1 0 0 0,0 0 0 0 0,1 1 0 0 0,-1-1 0 0 0,0 0 0 0 0,0 1 0 0 0,0-1 0 0 0,1 1 0 0 0,-1-1 1 0 0,0 1-1 0 0,0-1 0 0 0,0 0 0 0 0,0 1 0 0 0,0-1 0 0 0,0 1 0 0 0,0-1 0 0 0,0 1 0 0 0,0-1 0 0 0,0 0 0 0 0,0 1 0 0 0,0-1 0 0 0,0 1-6 0 0,0 8 49 0 0,4 1-47 0 0,0-2-2 0 0,-3-7 0 0 0,0 0 0 0 0,0 1 0 0 0,0-1 0 0 0,0 1 0 0 0,0-1 0 0 0,-1 1 0 0 0,1-1 0 0 0,-1 1 0 0 0,1 0 0 0 0,-1-1 0 0 0,0 1 0 0 0,0 0 0 0 0,1-1 0 0 0,-1 1 0 0 0,-1 5 2 0 0,1 0 35 0 0,0-1 34 0 0,1 0 35 0 0,1 0 35 0 0,3 2 39 0 0,1 2 79 0 0,-4 3 66 0 0,-1-4-131 0 0,0-2-53 0 0,1 0-26 0 0,2 2-5 0 0,0 0-9 0 0,-1-3-3 0 0,-2 2 22 0 0,-1 0 48 0 0,0 12 236 0 0,0 0-62 0 0,0 0-50 0 0,0-1-34 0 0,-3-4-71 0 0,-7-1-9 0 0,8-11-71 0 0,0 0-39 0 0,2 0-24 0 0,0 1-23 0 0,-1 2 30 0 0,-4 2 19 0 0,-1 2 54 0 0,4 3 76 0 0,2-12-182 0 0,0 0-1 0 0,0 0 0 0 0,-1-1 0 0 0,1 1 0 0 0,0 0 0 0 0,0 0 1 0 0,0 0-1 0 0,0-1 0 0 0,-1 1 0 0 0,1 0 0 0 0,0-1 1 0 0,-1 1-1 0 0,1 0 0 0 0,-1 0 0 0 0,1-1 0 0 0,-1 1 1 0 0,1-1-1 0 0,-1 1 0 0 0,1 0 0 0 0,-1-1 0 0 0,0 1 0 0 0,1-1 1 0 0,-1 0-1 0 0,0 1 0 0 0,1-1 0 0 0,-1 1 0 0 0,0-1 1 0 0,0 0-1 0 0,0 1-17 0 0,0-1 21 0 0,0 1-1 0 0,0-1 1 0 0,-1 1 0 0 0,1-1-1 0 0,0 1 1 0 0,0 0 0 0 0,0 0 0 0 0,0 0-1 0 0,0 0 1 0 0,1-1 0 0 0,-1 1-1 0 0,0 0 1 0 0,0 0 0 0 0,0 1 0 0 0,1-1-21 0 0,-3 4 77 0 0,3-5-57 0 0,0 1 0 0 0,0 0-1 0 0,-1-1 1 0 0,1 1 0 0 0,0 0 0 0 0,-1-1 0 0 0,1 1 0 0 0,0-1 0 0 0,-1 1 0 0 0,1-1-1 0 0,-1 1 1 0 0,1-1 0 0 0,-1 1 0 0 0,1-1 0 0 0,-1 1 0 0 0,0-1 0 0 0,1 0 0 0 0,-1 1-1 0 0,1-1 1 0 0,-1 0 0 0 0,0 0 0 0 0,0 1-20 0 0,-4 1 82 0 0,-8 9 222 0 0,10-9-95 0 0,1-1-79 0 0,-1 0-50 0 0,-1-1-50 0 0,0 0-11 0 0,2 1 39 0 0,-6 4 47 0 0,6-4-82 0 0,1 0 0 0 0,0 0 0 0 0,-1-1 0 0 0,1 1 0 0 0,-1 0-1 0 0,1 0 1 0 0,-1-1 0 0 0,0 1 0 0 0,1-1 0 0 0,-1 0 0 0 0,0 1 0 0 0,1-1 0 0 0,-1 0 0 0 0,0 0-23 0 0,-9 0 177 0 0,-1 0-34 0 0,-10 0 56 0 0,-4 0-73 0 0,-13 0-41 0 0,38 0-82 0 0,0 0 0 0 0,0 0 0 0 0,0 0 0 0 0,0 0 0 0 0,1 0 1 0 0,-1 0-1 0 0,0 0 0 0 0,0 0 0 0 0,0 0 0 0 0,0-1 0 0 0,1 1 0 0 0,-1 0 0 0 0,0-1 0 0 0,0 0-3 0 0,-5-9 11 0 0,-4 5-11 0 0,5-2-7 0 0,2 2-34 0 0,-5 4-42 0 0,8 1 80 0 0,0 0 0 0 0,0 0 0 0 0,0 0 0 0 0,0 0 0 0 0,0 0 0 0 0,0 0-1 0 0,-1 0 1 0 0,1 0 0 0 0,0 0 0 0 0,0 0 0 0 0,0 0 0 0 0,0 0 0 0 0,0 0 0 0 0,0 0 0 0 0,0 0 0 0 0,0 0 0 0 0,0 0 0 0 0,0 0 0 0 0,-1 0 0 0 0,1 0 0 0 0,0 0-1 0 0,0 0 1 0 0,0-1 0 0 0,0 1 0 0 0,0 0 0 0 0,0 0 0 0 0,0 0 0 0 0,0 0 0 0 0,0 0 0 0 0,0 0 0 0 0,0 0 0 0 0,0 0 0 0 0,0 0 0 0 0,-1 0 0 0 0,1 0 0 0 0,0 0 0 0 0,0 0-1 0 0,0 0 1 0 0,0-1 0 0 0,0 1 0 0 0,0 0 0 0 0,0 0 0 0 0,0 0 0 0 0,0 0 0 0 0,0 0 0 0 0,0 0 0 0 0,0 0 0 0 0,0 0 0 0 0,0 0 0 0 0,0 0 0 0 0,0-1 0 0 0,0 1-1 0 0,0 0 1 0 0,0 0 0 0 0,0 0 0 0 0,0 0 0 0 0,0 0 3 0 0,0 0-147 0 0,0 0 48 0 0,0-1 25 0 0,0 1 96 0 0,0-1 62 0 0,-1-1 178 0 0,1 0-184 0 0,0 1-106 0 0,0 0-79 0 0,0 0-55 0 0,1 0-79 0 0,-1 0-89 0 0,0 0-99 0 0,1 0-111 0 0,-1 0-122 0 0,1 1 283 0 0,-1-1-35 0 0,1 1-36 0 0,-1-1-36 0 0,4-3-1225 0 0,5-5-970 0 0</inkml:trace>
  <inkml:trace contextRef="#ctx0" brushRef="#br0" timeOffset="799.14">553 0 11000 0 0,'0'0'248'0'0,"0"0"34"0"0,0 0 21 0 0,0 0-34 0 0,0 0-147 0 0,0 0 27 0 0,0 0 38 0 0,0 0 5 0 0,0 0-151 0 0,0 0-97 0 0,0 0-84 0 0,0 0-116 0 0,0 0 77 0 0,0 0-34 0 0,0 0-300 0 0,0 0 62 0 0,1 0-45 0 0,0 0-595 0 0,4 0-474 0 0,3 0-900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33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32 7568 0 0,'-2'0'58'0'0,"-3"0"-69"0"0,2 0 71 0 0,1 0 99 0 0,0 0-28 0 0,1 0 42 0 0,1-2 11 0 0,0 1-181 0 0,0 0-1 0 0,0 0 1 0 0,0 1-1 0 0,0-1 1 0 0,0 0-1 0 0,0 1 1 0 0,0-1-1 0 0,0 0 1 0 0,0 1-1 0 0,1-1 1 0 0,-1 0-1 0 0,0 1 1 0 0,1-1-1 0 0,-1 1 1 0 0,0-1-3 0 0,7-4-18 0 0,-2 1 34 0 0,-4-3 79 0 0,0 5 57 0 0,1 2 175 0 0,-1 0-339 0 0,0 0 38 0 0,1 0 127 0 0,-1 0 121 0 0,1 0 100 0 0,-1 1 71 0 0,1-1 60 0 0,4 3 1588 0 0,-5-2-1594 0 0,1 0 182 0 0,-1 0-391 0 0,0 0-45 0 0,-1 0-46 0 0,1-1-59 0 0,0 1-67 0 0,0 0-74 0 0,0 0-81 0 0,-1 0-88 0 0,1 0-95 0 0,-1 0-102 0 0,4 15 535 0 0,-4 16 43 0 0,-1-14-78 0 0,1 34 130 0 0,0-40-158 0 0,0 0 47 0 0,0-10-140 0 0,0 0 1 0 0,0 0 0 0 0,1 0 0 0 0,-1-1 0 0 0,1 1 0 0 0,-1 0 0 0 0,1-1 0 0 0,-1 1 0 0 0,1 0 0 0 0,0-1 0 0 0,0 1 0 0 0,0-1 0 0 0,0 1-13 0 0,0 0 15 0 0,0-1-1 0 0,0 1 1 0 0,0-1 0 0 0,-1 1 0 0 0,1 0-1 0 0,0-1 1 0 0,-1 1 0 0 0,1 0 0 0 0,-1-1-1 0 0,0 1 1 0 0,1 0 0 0 0,-1 0 0 0 0,0 0-15 0 0,0 4 34 0 0,0-2 37 0 0,0 33 213 0 0,2-21-199 0 0,9-3-14 0 0,-8-10-2 0 0,-3-3-26 0 0,0 0-85 0 0,0 0-90 0 0,0 0-89 0 0,0 0 61 0 0,0 0-37 0 0,0 0-42 0 0,0 0-38 0 0,0 0-380 0 0,0 0 87 0 0,0 0-53 0 0,0 0-735 0 0,0 0-581 0 0,0 0-1103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31.7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350 174 3792 0 0,'3'0'108'0'0,"-1"1"-86"0"0,2-1 21 0 0,-10-16 16 0 0,5 12-199 0 0,-1-1 111 0 0,2 0 96 0 0,-1-1 80 0 0,1 1 39 0 0,0 0 40 0 0,1-18 1004 0 0,-1 17-886 0 0,0 3-213 0 0,0 1-35 0 0,0-8 408 0 0,0-13 606 0 0,0 15-735 0 0,0-1 38 0 0,-1 3-160 0 0,-4 1 84 0 0,-2 1-53 0 0,3-3-23 0 0,0 2-4 0 0,0 4-75 0 0,-5 1 70 0 0,4 0-202 0 0,-1 0 40 0 0,-21 0 315 0 0,16 0-258 0 0,2 0-61 0 0,0 0 91 0 0,1 2-90 0 0,7-1-78 0 0,0-1-1 0 0,-1 1 1 0 0,1 0 0 0 0,0 0 0 0 0,-1 0-1 0 0,1-1 1 0 0,0 1 0 0 0,0 1-1 0 0,-1 0-8 0 0,1-1 18 0 0,-4 1 78 0 0,-9 1-16 0 0,6 2-67 0 0,7-4-12 0 0,0 0-1 0 0,-1 0 0 0 0,1-1 0 0 0,-1 1 0 0 0,1 0 0 0 0,-1 0 1 0 0,1-1-1 0 0,-1 1 0 0 0,0-1 0 0 0,1 0 0 0 0,-1 1 0 0 0,0-1 0 0 0,1 0 1 0 0,-1 0-1 0 0,0 0-3 0 0,1 0 1 0 0,-1 0-1 0 0,0 1 1 0 0,1-1-1 0 0,-1 0 1 0 0,0 1-1 0 0,1-1 1 0 0,-1 1-1 0 0,1 0 1 0 0,-1 0-1 0 0,1-1 1 0 0,-1 1-1 0 0,1 0 1 0 0,-1 0 2 0 0,-6 4-36 0 0,-3 0-36 0 0,-1 1-14 0 0,1 4-59 0 0,7-5 129 0 0,1-2 16 0 0,-1 1-1 0 0,0 0 1 0 0,0-1-1 0 0,0 0 1 0 0,-2 2 0 0 0,-5-1 0 0 0,10-4 0 0 0,0 1 0 0 0,0-1 0 0 0,0 1 0 0 0,0-1 0 0 0,0 1 0 0 0,0-1 0 0 0,0 1 0 0 0,0 0 0 0 0,0-1 0 0 0,0 1 0 0 0,0 0 0 0 0,0 0 0 0 0,0-1 0 0 0,0 1 0 0 0,1 0 0 0 0,-1 0 0 0 0,0 0 0 0 0,0 1 0 0 0,-1 3 0 0 0,2-4 0 0 0,-1-1 0 0 0,1 1 0 0 0,0-1 0 0 0,0 1 0 0 0,-1 0 0 0 0,1-1 0 0 0,0 1 0 0 0,-1-1 0 0 0,1 1 0 0 0,-1-1 0 0 0,1 1 0 0 0,-1-1 0 0 0,1 1 0 0 0,-1-1 0 0 0,1 1 0 0 0,-1-1 0 0 0,0 0 0 0 0,1 1 0 0 0,-1-1 0 0 0,1 0 0 0 0,-1 1 0 0 0,0-1 0 0 0,-4 2 0 0 0,4-1-1 0 0,0 0 1 0 0,0-1-1 0 0,0 1 1 0 0,0 0-1 0 0,0 0 1 0 0,0 0-1 0 0,0 0 1 0 0,0-1 0 0 0,0 1-1 0 0,1 1 1 0 0,-1-1-1 0 0,0 0 1 0 0,1 0-1 0 0,-1 1 1 0 0,-2 10 36 0 0,1-7 108 0 0,0-3-110 0 0,0 1 0 0 0,0 0 0 0 0,1-1 0 0 0,0 1 0 0 0,-1 0 0 0 0,1 0 0 0 0,0 0 0 0 0,1-1 0 0 0,-1 1 0 0 0,0 2-34 0 0,-1 14 116 0 0,3-6-81 0 0,3-1-59 0 0,12 17 24 0 0,-6-24 13 0 0,-3 6 36 0 0,-7-9-47 0 0,1-1 0 0 0,-1 0 0 0 0,0 0-1 0 0,1 0 1 0 0,0 0 0 0 0,-1 0 0 0 0,1 0-1 0 0,0-1 1 0 0,-1 1 0 0 0,1 0 0 0 0,0 0-1 0 0,0 0 1 0 0,0-1 0 0 0,-1 1 0 0 0,1 0-1 0 0,1 0-1 0 0,28 14 141 0 0,3 1 60 0 0,-30-15-174 0 0,1 0 0 0 0,-1 0 0 0 0,1 0 0 0 0,-1-1 0 0 0,1 1 1 0 0,0-1-1 0 0,-1 0 0 0 0,1 0 0 0 0,0-1 0 0 0,0 1-27 0 0,16-4 129 0 0,7-9 106 0 0,-15 6-134 0 0,2 1-64 0 0,-1 3-27 0 0,-11 2-6 0 0,0 1 0 0 0,1-1 1 0 0,-1 1-1 0 0,0-1 0 0 0,1 0 1 0 0,-1 0-1 0 0,0 0 0 0 0,0 0 1 0 0,0 0-1 0 0,0 0 1 0 0,0-1-1 0 0,0 1 0 0 0,0-1 1 0 0,0 0-5 0 0,0 0 7 0 0,2-1 1 0 0,-1 1-1 0 0,0 0 1 0 0,0 0-1 0 0,1 0 0 0 0,0 0-7 0 0,0 0 6 0 0,-1 0-1 0 0,1 0 0 0 0,-1 0 0 0 0,0 0 0 0 0,0-1 1 0 0,1 0-6 0 0,13-15 22 0 0,-12 11 0 0 0,1 1-1 0 0,0 0 1 0 0,0 0-1 0 0,0 1 1 0 0,1 0 0 0 0,3-3-22 0 0,-5 6 6 0 0,-4 2-2 0 0,-1 0-1 0 0,1-1 0 0 0,0 1 0 0 0,-1 0 0 0 0,1-1 0 0 0,-1 1 1 0 0,1 0-1 0 0,-1-1 0 0 0,1 1 0 0 0,0-1 0 0 0,-1 1 1 0 0,1-1-1 0 0,-1 1 0 0 0,0-1 0 0 0,1 1 0 0 0,-1-1 1 0 0,1 1-1 0 0,-1-1 0 0 0,0 0 0 0 0,0 1 0 0 0,1-1 1 0 0,-1 0-4 0 0,2-4 19 0 0,6-10 8 0 0,5-9 59 0 0,1-1-7 0 0,-7 10-63 0 0,-6 13-21 0 0,0 0 1 0 0,-1 0 0 0 0,1 1 0 0 0,-1-1 0 0 0,1 0 0 0 0,-1 0 0 0 0,0 0-1 0 0,0 0 1 0 0,0 0 0 0 0,0 0 0 0 0,-1-1 4 0 0,1-7-34 0 0,-1 3 17 0 0,2-2 14 0 0,12-20 7 0 0,-7 14-4 0 0,4 1-15 0 0,-7 12-56 0 0,-3 2-5 0 0,0 2 11 0 0,0 0 64 0 0,0 0-1 0 0,0-1 1 0 0,1 1 0 0 0,-1-1 0 0 0,1 1 0 0 0,-1-1-1 0 0,1 1 1 0 0,-1-1 0 0 0,1 1 0 0 0,0-1 0 0 0,0 1-1 0 0,0-1 2 0 0,0 1 0 0 0,0-1 1 0 0,0 1-1 0 0,0 0 0 0 0,0 0 0 0 0,0 0 0 0 0,-1-1 0 0 0,1 1 0 0 0,-1 0 0 0 0,1 0 0 0 0,-1 0 0 0 0,0 0 1 0 0,0 1-1 0 0,0-2 0 0 0,0 0 0 0 0,0 0 0 0 0,0 0 0 0 0,0 0 0 0 0,0 1 0 0 0,1-1 0 0 0,-1 0 0 0 0,0 0 0 0 0,0 0 0 0 0,1 0 0 0 0,-1 0 0 0 0,1 0 0 0 0,-1 0 0 0 0,1 0 0 0 0,-1 0 0 0 0,1-1 0 0 0,-1 1 0 0 0,1 1 0 0 0,6 10-14 0 0,-6-7 2 0 0,0 1 1 0 0,0-1-1 0 0,-1 1 0 0 0,0-1 1 0 0,0 2 11 0 0,0-4 0 0 0,0-1 0 0 0,0 1 0 0 0,0 0 0 0 0,1 0 0 0 0,-1 0 0 0 0,1 0 0 0 0,0 0 0 0 0,6 5-1 0 0,-6-7 2 0 0,-1-1-1 0 0,0 0 1 0 0,1 0-1 0 0,-1 1 1 0 0,1-1-1 0 0,-1 0 1 0 0,0 1-1 0 0,1-1 1 0 0,-1 1-1 0 0,0-1 1 0 0,1 0-1 0 0,-1 1 1 0 0,0-1-1 0 0,0 1 1 0 0,1-1-1 0 0,-1 1 1 0 0,0-1 0 0 0,0 1-1 0 0,0-1 1 0 0,0 1-1 0 0,0-1 1 0 0,0 1-1 0 0,0-1 1 0 0,0 1-1 0 0,0-1 1 0 0,0 1-1 0 0,0-1 1 0 0,0 1-1 0 0,0 0 0 0 0,0 5 27 0 0,0-4-18 0 0,-1-1 0 0 0,1 1 0 0 0,0 0 1 0 0,0-1-1 0 0,0 1 0 0 0,1-1 0 0 0,-1 1 1 0 0,0 0-1 0 0,0-1 0 0 0,1 1 0 0 0,-1 0 1 0 0,2 0-10 0 0,4 3 42 0 0,-1-2-3 0 0,-3 10 61 0 0,-2-4-88 0 0,0-1 31 0 0,0 7 45 0 0,0-14-236 0 0,0 0 47 0 0,0 0 43 0 0,0-1 36 0 0,0 1 54 0 0,0-1 64 0 0,0-1 365 0 0,0 2-345 0 0,0-1-110 0 0,0 1-46 0 0,0 0-57 0 0,0 0-65 0 0,0 1-45 0 0,0 0-66 0 0,0 0-71 0 0,0 1-78 0 0,0 0-85 0 0,0 1-92 0 0,0 0-96 0 0,0 1-104 0 0,0-1-903 0 0,0 5-973 0 0</inkml:trace>
  <inkml:trace contextRef="#ctx0" brushRef="#br0" timeOffset="401.08">903 442 7248 0 0,'0'0'209'0'0,"0"0"44"0"0,0 0 38 0 0,0 3 12 0 0,1 5-83 0 0,4 3-39 0 0,0-3-34 0 0,-3-2 14 0 0,0 1 35 0 0,-2 0 75 0 0,3 6-3 0 0,3-1-69 0 0,4 11 48 0 0,-6-13-189 0 0,3 9 32 0 0,-5-4 24 0 0,0 0-13 0 0,3 2-28 0 0,1-1-26 0 0,-1 13 36 0 0,1-14-28 0 0,-5-12-42 0 0,1 1 0 0 0,-1-1 1 0 0,0 0-1 0 0,0 1 0 0 0,-1-1 0 0 0,1 1 0 0 0,-1-1 0 0 0,1 2-13 0 0,-2 14 85 0 0,1 6 11 0 0,3-6-37 0 0,3-6-10 0 0,-5-12-41 0 0,0 1 0 0 0,0-1 0 0 0,0 1 0 0 0,-1-1 0 0 0,1 1 0 0 0,0-1-1 0 0,-1 1 1 0 0,0 0 0 0 0,1-1 0 0 0,-1 1 0 0 0,0 0 0 0 0,0-1 0 0 0,0 1 0 0 0,0 0-8 0 0,0 2 16 0 0,0 0 0 0 0,-1 0 0 0 0,0 0 0 0 0,1 0 0 0 0,-2 0 0 0 0,1-1 0 0 0,0 1 0 0 0,-1 0 0 0 0,1-1 0 0 0,-3 4-16 0 0,3-5 17 0 0,1 0 1 0 0,-1 0 0 0 0,1 1 0 0 0,-1-1-1 0 0,1 0 1 0 0,0 1 0 0 0,0-1 0 0 0,0 0-1 0 0,0 3-17 0 0,1-1 51 0 0,-4 1 91 0 0,-8 8 2 0 0,6 0 2 0 0,-5-8 13 0 0,5 2-51 0 0,5-7-101 0 0,0 1 0 0 0,0-1 0 0 0,-1 1 1 0 0,1-1-1 0 0,0 1 0 0 0,-1-1 0 0 0,1 0 0 0 0,0 1 0 0 0,-1-1 0 0 0,1 0 0 0 0,0 1 0 0 0,-1-1 0 0 0,1 0 0 0 0,-1 0 0 0 0,1 1 0 0 0,-1-1 0 0 0,1 0 1 0 0,0 0-1 0 0,-1 1 0 0 0,1-1 0 0 0,-1 0 0 0 0,1 0 0 0 0,-1 0 0 0 0,1 0 0 0 0,-1 0 0 0 0,1 0 0 0 0,-1 0 0 0 0,1 0 0 0 0,-1 0 0 0 0,1 0 1 0 0,-1 0-1 0 0,0 0-7 0 0,-10 1 115 0 0,0 5-26 0 0,-3 1-2 0 0,0-6 30 0 0,2 0-34 0 0,-8 0 100 0 0,17-1-146 0 0,0 0 0 0 0,0 0 0 0 0,1 0 0 0 0,-1-1 0 0 0,0 1 0 0 0,0-1 1 0 0,0 1-1 0 0,1-1 0 0 0,-1 0-37 0 0,-5-4 86 0 0,-2-1-9 0 0,-4 4-46 0 0,10 2-40 0 0,-16-2 94 0 0,13 0-80 0 0,3-1-38 0 0,-1 0-38 0 0,1-1-44 0 0,-2-1-55 0 0,-20-21-726 0 0,23 23 426 0 0</inkml:trace>
  <inkml:trace contextRef="#ctx0" brushRef="#br0" timeOffset="701.52">840 174 8352 0 0,'0'0'190'0'0,"0"0"28"0"0,0 0 7 0 0,0 0-163 0 0,0 0-82 0 0,0 0-65 0 0,0 0-85 0 0,0 0-101 0 0,0 0-89 0 0,0 0 42 0 0,0 0-34 0 0,0 0-423 0 0,0 0-340 0 0,0 0-642 0 0</inkml:trace>
  <inkml:trace contextRef="#ctx0" brushRef="#br0" timeOffset="1001.72">1108 332 5672 0 0,'0'0'165'0'0,"0"0"-42"0"0,0 0-2 0 0,0 0 49 0 0,2 0 149 0 0,5-1 39 0 0,-2-5 53 0 0,-2 2-120 0 0,-1 3-106 0 0,1-1 38 0 0,2 1 148 0 0,2 0 104 0 0,-5 1-405 0 0,0 0 36 0 0,2 0 142 0 0,6 0 413 0 0,-6 0-477 0 0,0-1-63 0 0,-1 0-110 0 0,5-4 161 0 0,-7 4-140 0 0,1 0 0 0 0,-1 0 0 0 0,0 0 0 0 0,1 0-1 0 0,0 1 1 0 0,-1-1 0 0 0,1 0 0 0 0,-1 1-1 0 0,1 0 1 0 0,-1-1 0 0 0,1 1 0 0 0,0 0 0 0 0,-1 0-1 0 0,1-1-31 0 0,19 1 347 0 0,-1 0-75 0 0,-2 0-67 0 0,1 0-63 0 0,1 0-56 0 0,2 0-50 0 0,3 0-45 0 0,4 0-39 0 0,-27 1 65 0 0,0-1-34 0 0,3 0-106 0 0,-1 0-29 0 0,0 0-38 0 0,11 0-525 0 0,-10 0 446 0 0,0-1 72 0 0,-4 0 140 0 0,1 0 35 0 0,-2 0-17 0 0,0 0 0 0 0,1 1 0 0 0,-1-1 0 0 0,0 0 0 0 0,1 0 1 0 0,-1 0-1 0 0,0 0 0 0 0,0 1 0 0 0,0-1 0 0 0,0 0 0 0 0,0 0 0 0 0,0 0 1 0 0,0 0-1 0 0,0 0 39 0 0</inkml:trace>
  <inkml:trace contextRef="#ctx0" brushRef="#br0" timeOffset="1286.87">1281 316 6448 0 0,'0'0'190'0'0,"0"0"60"0"0,0 0 142 0 0,3 3 65 0 0,-1-1-357 0 0,1 1 51 0 0,8 8 487 0 0,-6-6-405 0 0,-2-2-91 0 0,-2-2-124 0 0,0 0-43 0 0,2 2 317 0 0,-3 3-41 0 0,1-1-75 0 0,1 0-42 0 0,2 1-36 0 0,1 2-33 0 0,-3-2 10 0 0,-1 0 37 0 0,0 2 67 0 0,-1 6 16 0 0,0 25 386 0 0,0-28-438 0 0,0-2-46 0 0,0-6 79 0 0,0 0 0 0 0,0-3-153 0 0,-1 9 76 0 0,2-6-34 0 0,1 0 41 0 0,9 8-85 0 0,-9-9-31 0 0,-2-2-69 0 0,0 1-71 0 0,0-1-104 0 0,0 0-123 0 0,0 0-111 0 0,0 0 63 0 0,0 0-42 0 0,0 0-556 0 0,0 0-442 0 0,0 0-839 0 0</inkml:trace>
  <inkml:trace contextRef="#ctx0" brushRef="#br0" timeOffset="2425.9">1313 159 6016 0 0,'0'0'133'0'0,"0"0"23"0"0,0 0 11 0 0,0 0 31 0 0,0 0 129 0 0,0 0 52 0 0,0 0 6 0 0,0 0-17 0 0,0 0-93 0 0,0 0-41 0 0,0 0-8 0 0,0 0-10 0 0,0 0-35 0 0,0 0-18 0 0,0 0-3 0 0,0 0 2 0 0,0 0 12 0 0,0 0 2 0 0,0 0 0 0 0,0 0-4 0 0,0 0-18 0 0,0 0-8 0 0,0 0-2 0 0,0 0 2 0 0,0 0 12 0 0,-3 0 2 0 0,-4 0-51 0 0,4 0-34 0 0,0 0 55 0 0,3 2 4 0 0,0 1-94 0 0,0 2 8 0 0,0-2 13 0 0,0 2 46 0 0,0-5-107 0 0,0 1 7 0 0,0-1 1 0 0,0 1 0 0 0,0 0 0 0 0,0-1 0 0 0,0 1 0 0 0,0 0-1 0 0,0-1 1 0 0,-1 1 0 0 0,1 0 0 0 0,0-1 0 0 0,0 1-1 0 0,-1 0 1 0 0,1-1 0 0 0,0 1 0 0 0,-1-1-8 0 0,1 1 5 0 0,-1-1 1 0 0,1 0-1 0 0,-1 1 0 0 0,0-1 1 0 0,1 0-1 0 0,-1 0 0 0 0,0 1 1 0 0,1-1-1 0 0,-1 0 0 0 0,0 0 1 0 0,1 0-1 0 0,-1 0 0 0 0,0 0 1 0 0,1 0-1 0 0,-1 0-5 0 0,1 0 0 0 0,0 0 1 0 0,0 0 1 0 0,0 0-1 0 0,0 0 0 0 0,0 0 1 0 0,-1 0-1 0 0,1 0 0 0 0,0 0 0 0 0,0 0 1 0 0,0 0-1 0 0,0 0 0 0 0,0 0 1 0 0,0 0-1 0 0,0 0 0 0 0,0 0 1 0 0,0 0-1 0 0,0 0 0 0 0,-1 0 1 0 0,1 0-1 0 0,0 0 0 0 0,0 0 0 0 0,0 0 1 0 0,0 0-1 0 0,0 0 0 0 0,0 0 1 0 0,0 0-1 0 0,0 0 0 0 0,0 0 1 0 0,0 0-1 0 0,0 0 0 0 0,0 0 1 0 0,-1 1-1 0 0,1-1 0 0 0,0 0 0 0 0,0 0 1 0 0,0 0-1 0 0,0 0 0 0 0,0 0 1 0 0,0 0-1 0 0,0 0 0 0 0,0 0 1 0 0,0 0-1 0 0,0 0 0 0 0,0 0 1 0 0,0 1-1 0 0,0-1 0 0 0,0 0 1 0 0,0 0-1 0 0,0 0 0 0 0,0 0 0 0 0,0 0 1 0 0,0 0-1 0 0,0 0 0 0 0,0 0 1 0 0,0 0-1 0 0,0 0 0 0 0,0 1 1 0 0,0-1-2 0 0,0 29 112 0 0,0-14-112 0 0,0-6-12 0 0,0-4-32 0 0,0-3-47 0 0,3-2-101 0 0,7 0-159 0 0,-10 0 345 0 0,1 0 0 0 0,-1 0-1 0 0,0 0 1 0 0,0 0 0 0 0,0 0 0 0 0,0 0-1 0 0,0 0 1 0 0,0 0 0 0 0,0 0-1 0 0,0 0 1 0 0,0 0 0 0 0,0 0 0 0 0,1 0-1 0 0,-1 0 1 0 0,0 0 0 0 0,0 0-1 0 0,0 0 1 0 0,0 0 0 0 0,0 0-1 0 0,0 0 1 0 0,0 0 0 0 0,0 0 0 0 0,0 0-1 0 0,0 0 1 0 0,0 0 0 0 0,1 0-1 0 0,-1 0 1 0 0,0 0 0 0 0,0 1 0 0 0,0-1-1 0 0,0 0 1 0 0,0 0 0 0 0,0 0-1 0 0,0 0 1 0 0,0 0 0 0 0,0 0 0 0 0,0 0-1 0 0,0 0 1 0 0,0 0 0 0 0,0 0-1 0 0,0 0 1 0 0,0 0 0 0 0,0 1-1 0 0,0-1 1 0 0,0 0 0 0 0,0 0 0 0 0,0 0-1 0 0,0 0 1 0 0,0 0 0 0 0,0 0-1 0 0,0 0 1 0 0,0 0 0 0 0,0 0 0 0 0,0 0-1 0 0,0 1 1 0 0,0-1 0 0 0,0 0 6 0 0,0 13-360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44.2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95 4264 0 0,'0'0'125'0'0,"0"0"-25"0"0,0 0 11 0 0,0 0 54 0 0,0 0 154 0 0,0 0 281 0 0,0 0 28 0 0,0 0-259 0 0,0-2-153 0 0,0-3-39 0 0,0-1 37 0 0,0 3 95 0 0,0 3-18 0 0,-2 0-21 0 0,-9 0-72 0 0,11 0-195 0 0,0 0-1 0 0,0 0 1 0 0,0 0 0 0 0,0 1 0 0 0,0-1 0 0 0,-1 0 0 0 0,1 0 0 0 0,0 0-1 0 0,0 0 1 0 0,0 0 0 0 0,0 0 0 0 0,0 0 0 0 0,0 0 0 0 0,0 0 0 0 0,0 0-1 0 0,0 0 1 0 0,0 0 0 0 0,-1-1 0 0 0,1 1 0 0 0,0 0 0 0 0,0 0 0 0 0,0 0-1 0 0,0 0 1 0 0,0 0 0 0 0,0 0 0 0 0,0 0 0 0 0,0 0 0 0 0,0 0-1 0 0,0 0 1 0 0,0 0 0 0 0,0 0 0 0 0,0 0 0 0 0,-1 0 0 0 0,1 0 0 0 0,0 0-1 0 0,0 0 1 0 0,0-1 0 0 0,0 1 0 0 0,0 0 0 0 0,0 0 0 0 0,0 0 0 0 0,0 0-1 0 0,0 0 1 0 0,0 0 0 0 0,0 0 0 0 0,0 0 0 0 0,0 0 0 0 0,0 0 0 0 0,0-1-1 0 0,0 1 1 0 0,0 0 0 0 0,0 0 0 0 0,0 0 0 0 0,0 0 0 0 0,0 0 0 0 0,0 0-1 0 0,0 0-2 0 0,0-11 154 0 0,0 9 3 0 0,0 2 23 0 0,0 0 11 0 0,0 0 1 0 0,0 0 0 0 0,0 0 1 0 0,0 0 6 0 0,-2-3 1 0 0,-9-8-8 0 0,9 9-35 0 0,2 2-18 0 0,0-3-3 0 0,0-7 4 0 0,0 10-138 0 0,0 0 1 0 0,0-1 0 0 0,0 1 0 0 0,0 0-1 0 0,0 0 1 0 0,0 0 0 0 0,0 0 0 0 0,0 0 0 0 0,0 0-1 0 0,0 0 1 0 0,0 0 0 0 0,0 0 0 0 0,0 0-1 0 0,0-1 1 0 0,0 1 0 0 0,0 0 0 0 0,0 0-1 0 0,0 0 1 0 0,0 0 0 0 0,0 0 0 0 0,0 0-1 0 0,0 0 1 0 0,0 0 0 0 0,0 0 0 0 0,-1 0-1 0 0,1 0 1 0 0,0-1 0 0 0,0 1 0 0 0,0 0-1 0 0,0 0 1 0 0,0 0 0 0 0,0 0 0 0 0,0 0-1 0 0,0 0 1 0 0,0 0 0 0 0,0 0 0 0 0,0 0 0 0 0,0 0-1 0 0,0 0 1 0 0,-1 0 0 0 0,1 0 0 0 0,0 0-1 0 0,0 0 1 0 0,0 0 0 0 0,0 0 0 0 0,0 0-1 0 0,0 0 1 0 0,0 0 0 0 0,0 0 0 0 0,0 0-1 0 0,0 0 1 0 0,-1 0 0 0 0,1 0 0 0 0,0 0-1 0 0,0 0 1 0 0,0 0 0 0 0,0 0-3 0 0,-4 0 74 0 0,-2-3-1 0 0,4 0 8 0 0,1-1 75 0 0,1-2 113 0 0,-3 6-123 0 0,-7 0-2 0 0,10 0-142 0 0,0 0 0 0 0,-1 0 1 0 0,1 0-1 0 0,0 0 0 0 0,0 0 1 0 0,0 0-1 0 0,0 0 0 0 0,0 0 0 0 0,0 0 1 0 0,0 0-1 0 0,0 0 0 0 0,0 0 1 0 0,0 0-1 0 0,-1 0 0 0 0,1 0 1 0 0,0 0-1 0 0,0 0 0 0 0,0 0 1 0 0,0 0-1 0 0,0 0 0 0 0,0 0 1 0 0,0 0-1 0 0,0 0 0 0 0,0 0 1 0 0,0 0-1 0 0,0 0 0 0 0,-1 0 0 0 0,1 0 1 0 0,0 0-1 0 0,0 0 0 0 0,0 0 1 0 0,0 0-1 0 0,0 0 0 0 0,0 0 1 0 0,0-1-1 0 0,0 1 0 0 0,0 0 1 0 0,0 0-1 0 0,0 0 0 0 0,0 0 1 0 0,0 0-1 0 0,0 0 0 0 0,0 0 1 0 0,0 0-1 0 0,0 0 0 0 0,0 0 0 0 0,0 0 1 0 0,0-1-1 0 0,0 1 0 0 0,0 0 1 0 0,0 0-1 0 0,0 0 0 0 0,0 0 1 0 0,0 0-1 0 0,0 0 0 0 0,0 0 1 0 0,0 0-3 0 0,0-11 82 0 0,0 11-81 0 0,0 0 0 0 0,0 0 0 0 0,0 0 0 0 0,0 0 0 0 0,0 0 0 0 0,0 0 0 0 0,0-1 0 0 0,0 1 0 0 0,0 0 0 0 0,0 0 0 0 0,0 0 0 0 0,0 0 0 0 0,0 0 0 0 0,0 0 0 0 0,0 0 0 0 0,0 0 0 0 0,0 0 0 0 0,0 0 0 0 0,0-1-1 0 0,0 1 1 0 0,0 0 0 0 0,0 0 0 0 0,0 0 0 0 0,0 0 0 0 0,0 0 0 0 0,0 0 0 0 0,0 0 0 0 0,0 0 0 0 0,0 0 0 0 0,0 0 0 0 0,0 0 0 0 0,0 0 0 0 0,-1 0 0 0 0,1 0 0 0 0,0-1 0 0 0,0 1 0 0 0,0 0 0 0 0,0 0 0 0 0,0 0 0 0 0,0 0 0 0 0,0 0 0 0 0,0 0 0 0 0,0 0-1 0 0,0 0 1 0 0,-1 0 0 0 0,1 0 0 0 0,0 0 0 0 0,0 0 0 0 0,0 0 0 0 0,0 0 0 0 0,0 0 0 0 0,0 0 0 0 0,0 0 0 0 0,0 0 0 0 0,0 0 0 0 0,0 0 0 0 0,-1 0-1 0 0,-1 0 4 0 0,-1 0 35 0 0,-10 0 180 0 0,8 0-157 0 0,2 0-79 0 0,1 0 81 0 0,-1 0-11 0 0,-10 3-42 0 0,12-2-11 0 0,-1 0 0 0 0,1-1 0 0 0,0 1 0 0 0,0 0 0 0 0,0 0 0 0 0,0 0 0 0 0,0 0 0 0 0,0 0 0 0 0,0 0 0 0 0,0 0 0 0 0,1 0 0 0 0,-1 1 0 0 0,-5 11 0 0 0,0-8 0 0 0,5-5 0 0 0,1 0 0 0 0,-1 0 0 0 0,1 1 0 0 0,0-1 0 0 0,-1 0 0 0 0,1 1 0 0 0,-1-1 0 0 0,1 0 0 0 0,0 1 0 0 0,-1-1 0 0 0,1 0 0 0 0,0 1 0 0 0,-1-1 0 0 0,1 1 0 0 0,0-1 0 0 0,0 1 0 0 0,0-1 0 0 0,-1 0 0 0 0,1 1 0 0 0,0-1 0 0 0,0 1 0 0 0,0-1 0 0 0,0 1 0 0 0,0-1 0 0 0,0 1 0 0 0,0-1 0 0 0,0 1 0 0 0,0-1 0 0 0,0 1 0 0 0,0-1 0 0 0,0 1 0 0 0,0 0 0 0 0,0-1 0 0 0,0 1 0 0 0,1-1 0 0 0,-1 1 0 0 0,0-1 0 0 0,0 1 0 0 0,0-1 0 0 0,0 1 0 0 0,0-1 0 0 0,0 1 0 0 0,-1-1 0 0 0,1 1 0 0 0,0-1 0 0 0,0 1 0 0 0,0-1 0 0 0,0 1 0 0 0,0-1 0 0 0,-1 1 0 0 0,1-1 0 0 0,0 0 0 0 0,0 1 0 0 0,-1-1 0 0 0,1 1 0 0 0,0-1 0 0 0,-1 0 0 0 0,1 1 0 0 0,0-1 0 0 0,-1 0 0 0 0,1 1 0 0 0,-1-1 0 0 0,1 0 0 0 0,-1 0 0 0 0,1 1 0 0 0,-7 3 0 0 0,-9 25 0 0 0,0 3 0 0 0,11-14 0 0 0,-5 8 0 0 0,6-15 0 0 0,-1 0 0 0 0,0-1 0 0 0,-3 6 0 0 0,-2 2 0 0 0,10-17 0 0 0,-1 0 0 0 0,1 0 0 0 0,-1 0 0 0 0,1 0 0 0 0,-1 0 0 0 0,1 0 0 0 0,0 0 0 0 0,-1 0 0 0 0,1 0 0 0 0,0 0 0 0 0,0 1 0 0 0,0-1 0 0 0,0 0 0 0 0,0 0 0 0 0,0 0 0 0 0,1 1 0 0 0,0 26 0 0 0,-1 20 0 0 0,-1-41-1 0 0,1-5 0 0 0,0 0-1 0 0,0 0 1 0 0,0 1-1 0 0,0-1 1 0 0,0 0 0 0 0,1 0-1 0 0,-1 0 1 0 0,1 0-1 0 0,-1 0 1 0 0,1 1 1 0 0,15 29-73 0 0,-13-26 73 0 0,1 1-7 0 0,5 11-40 0 0,1-2 37 0 0,-5-3 10 0 0,-4-12 0 0 0,0-1 0 0 0,0 1 0 0 0,0-1 0 0 0,-1 0 0 0 0,1 0 0 0 0,0 1 0 0 0,0-1 0 0 0,0 0 0 0 0,0 0 0 0 0,-1 0 0 0 0,1 0 0 0 0,0 0 0 0 0,0 0 0 0 0,1 0 0 0 0,13 3 0 0 0,8 11 0 0 0,-20-14 0 0 0,19-1 0 0 0,7 1 10 0 0,-24 2 33 0 0,8 9-32 0 0,3-8-11 0 0,-15-4 0 0 0,0 1 0 0 0,-1 0 0 0 0,1 0 0 0 0,0 0 0 0 0,0 0 0 0 0,0 1 0 0 0,0-1 0 0 0,0 0 0 0 0,-1 0 0 0 0,1 0 0 0 0,0 1 0 0 0,0-1 0 0 0,0 0 0 0 0,0 1 0 0 0,4 10 0 0 0,2-7 0 0 0,-7-4 0 0 0,1 1 0 0 0,-1-1 0 0 0,1 0 0 0 0,-1 0 0 0 0,0 1 0 0 0,1-1 0 0 0,-1 0 0 0 0,1 1 0 0 0,-1-1 0 0 0,0 0 0 0 0,1 1 0 0 0,-1-1 0 0 0,0 1 0 0 0,0-1 0 0 0,1 0 0 0 0,-1 1 0 0 0,0-1 0 0 0,0 1 0 0 0,0-1 0 0 0,1 1 0 0 0,-1-1 0 0 0,0 1 0 0 0,0-1 0 0 0,0 1 0 0 0,0-1 0 0 0,0 1 0 0 0,0-1 0 0 0,0 1 0 0 0,0-1 0 0 0,0 1 0 0 0,0-1 0 0 0,-1 1 0 0 0,1 44 78 0 0,-2-40-8 0 0,1-4-63 0 0,-1 0 0 0 0,1 1 1 0 0,0-1-1 0 0,0 0 0 0 0,0 1 1 0 0,0-1-1 0 0,0 0 0 0 0,1 1 1 0 0,-1-1-1 0 0,0 1 0 0 0,1 0 1 0 0,-1-1-1 0 0,1 1 0 0 0,-1-1 1 0 0,1 1-1 0 0,0 0 0 0 0,0-1 1 0 0,0 2-8 0 0,0-3 2 0 0,0 1-1 0 0,0-1 1 0 0,0 1 0 0 0,0-1 0 0 0,0 1 0 0 0,0-1 0 0 0,0 1 0 0 0,0-1 0 0 0,0 1 0 0 0,0-1 0 0 0,0 1-1 0 0,0-1 1 0 0,0 1 0 0 0,-1-1 0 0 0,1 1 0 0 0,0-1 0 0 0,0 1 0 0 0,0-1 0 0 0,-1 1 0 0 0,1-1 0 0 0,0 0 0 0 0,-1 1-1 0 0,1-1 1 0 0,0 1 0 0 0,-1-1 0 0 0,1 0 0 0 0,0 1 0 0 0,-1-1 0 0 0,1 0 0 0 0,-1 0 0 0 0,1 1 0 0 0,-1-1-2 0 0,-6 4 3 0 0,2 10-3 0 0,-5 1 0 0 0,4-2 0 0 0,-4-7 10 0 0,10-6-6 0 0,-1 1-1 0 0,1-1 1 0 0,0 1-1 0 0,-1 0 1 0 0,1-1 0 0 0,0 1-1 0 0,0 0 1 0 0,0-1-1 0 0,-1 1 1 0 0,1 0-1 0 0,0-1 1 0 0,0 1-1 0 0,0 0 1 0 0,0 0 0 0 0,0-1-4 0 0,0 0 0 0 0,0 3 64 0 0,0-3-26 0 0,0 0-99 0 0,0 0-18 0 0,0 2 23 0 0,3 12 35 0 0,13 15-32 0 0,-10-25 53 0 0,-5-4 0 0 0,-1 0 0 0 0,1 1 0 0 0,-1-1 0 0 0,0 0 0 0 0,1 0 0 0 0,-1 1 0 0 0,1-1 0 0 0,-1 0 0 0 0,0 1 0 0 0,1-1 0 0 0,-1 1 0 0 0,0-1 0 0 0,1 0 0 0 0,-1 1 0 0 0,0-1 0 0 0,0 1 0 0 0,0-1 0 0 0,1 1 0 0 0,-1-1 0 0 0,0 1 0 0 0,0-1 0 0 0,0 1 0 0 0,0-1 0 0 0,0 1 0 0 0,0-1 0 0 0,0 1 0 0 0,0-1 0 0 0,0 1 0 0 0,0-1 0 0 0,0 1 0 0 0,0-1 0 0 0,0 1 0 0 0,0 31 0 0 0,1-16 0 0 0,-1-12 0 0 0,1 0 0 0 0,-1 1 0 0 0,0-1 0 0 0,0 0 0 0 0,0 1 0 0 0,-1-1 0 0 0,0 0 0 0 0,0 1 0 0 0,-1 3 0 0 0,0-4 0 0 0,0 0 0 0 0,0 0 0 0 0,1 0 0 0 0,-1 1 0 0 0,1-1 0 0 0,0 1 0 0 0,0-1 0 0 0,0 1 0 0 0,1 0 0 0 0,0-1 0 0 0,0 1 0 0 0,0 0 0 0 0,0 0 0 0 0,0-4-1 0 0,0 1 1 0 0,0-1 0 0 0,-1 1 0 0 0,1 0 0 0 0,0-1 0 0 0,-1 1-1 0 0,1-1 1 0 0,-1 1 0 0 0,1-1 0 0 0,-1 1 0 0 0,0-1 0 0 0,0 0-1 0 0,0 1 1 0 0,-5 11 13 0 0,4-4-3 0 0,1 1 0 0 0,0 0 0 0 0,1-1-1 0 0,0 1 1 0 0,1 1-10 0 0,-1 4 5 0 0,0-13-5 0 0,0 1 0 0 0,0 0 0 0 0,0 0 0 0 0,0-1 0 0 0,-1 1 0 0 0,0 0 0 0 0,1-1 0 0 0,-1 1 0 0 0,0 0 0 0 0,0-1 0 0 0,0 1 0 0 0,-1 0 0 0 0,1-1 0 0 0,0 0 0 0 0,0 0 0 0 0,0 0 0 0 0,0 1 0 0 0,0-1 0 0 0,1 0 0 0 0,-1 1 0 0 0,1-1 0 0 0,0 0 0 0 0,0 1 0 0 0,-1-1 0 0 0,2 1 0 0 0,-1 0 0 0 0,-1-1 0 0 0,1 1 0 0 0,0 0 0 0 0,0-1 0 0 0,-1 1 0 0 0,0-1 0 0 0,1 1 0 0 0,-1-1 0 0 0,0 0 0 0 0,0 1 0 0 0,-1 1 0 0 0,0-2 0 0 0,1 0 0 0 0,0 1 0 0 0,0-1 0 0 0,0 1 0 0 0,1-1 0 0 0,-1 1 0 0 0,1-1 0 0 0,-1 1 0 0 0,1-1 0 0 0,0 1 0 0 0,0 1 0 0 0,0 88-64 0 0,0-90 64 0 0,0 0 0 0 0,0 0 0 0 0,0 0 0 0 0,1 0 0 0 0,-1 0 0 0 0,0 0 0 0 0,1 0 0 0 0,0 0 0 0 0,-1-1 0 0 0,1 1 0 0 0,0 0 0 0 0,0 0 0 0 0,1 1 0 0 0,-1-2 0 0 0,0 0 0 0 0,0 1 0 0 0,0-1 0 0 0,-1 1 0 0 0,1-1 0 0 0,-1 1 0 0 0,1-1 0 0 0,-1 1 0 0 0,1 0 0 0 0,-1-1 0 0 0,0 1 0 0 0,0-1 0 0 0,1 2 0 0 0,-2-1 0 0 0,1-1 0 0 0,0 1 0 0 0,0-1 0 0 0,0 1 0 0 0,1-1 0 0 0,-1 1 0 0 0,0-1 0 0 0,1 1 0 0 0,-1-1 0 0 0,0 1 0 0 0,1-1 0 0 0,0 0 0 0 0,-1 1 0 0 0,1-1 0 0 0,0 0 0 0 0,0 1 0 0 0,11 21 0 0 0,-10-20-1 0 0,-1 1 3 0 0,1-1 0 0 0,1 1 0 0 0,-1-1 0 0 0,0 0 0 0 0,1 0 0 0 0,0 0-1 0 0,0 0 1 0 0,2 2-2 0 0,0 5 70 0 0,-4-9-65 0 0,0-1 0 0 0,-1 0 1 0 0,1 1-1 0 0,0-1 0 0 0,-1 0 1 0 0,1 0-1 0 0,-1 1 0 0 0,1-1 1 0 0,0 0-1 0 0,0 0 0 0 0,-1 0 1 0 0,1 0-1 0 0,0 0 0 0 0,-1 0 1 0 0,1 0-6 0 0,9 0 133 0 0,-2 0-41 0 0,24 0 148 0 0,-16 0-53 0 0,-14 0-175 0 0,-1 0 0 0 0,1 0 0 0 0,0-1 0 0 0,0 1 0 0 0,-1-1 0 0 0,1 1 0 0 0,0-1 0 0 0,-1 1 0 0 0,1-1 0 0 0,0 0 0 0 0,-1 0 0 0 0,1 0 0 0 0,-1 0-12 0 0,1 0 8 0 0,-1 0 0 0 0,1 0 0 0 0,0 0 0 0 0,-1 1 0 0 0,1-1 0 0 0,0 0 1 0 0,-1 1-1 0 0,1-1 0 0 0,0 1 0 0 0,0 0 0 0 0,-1-1 0 0 0,1 1 0 0 0,0 0-8 0 0,4 0 8 0 0,-4 1-2 0 0,0-1 0 0 0,-1 0 1 0 0,1 0-1 0 0,0 0 0 0 0,-1 0 1 0 0,1 0-1 0 0,0-1 0 0 0,-1 1 1 0 0,1 0-1 0 0,0-1 1 0 0,-1 1-1 0 0,2-1-6 0 0,1-6 17 0 0,-3 7-16 0 0,-1-1 1 0 0,0 1 0 0 0,0-1-1 0 0,1 1 1 0 0,-1-1-1 0 0,0 1 1 0 0,1 0 0 0 0,-1-1-1 0 0,0 1 1 0 0,1 0-1 0 0,-1-1 1 0 0,0 1 0 0 0,1 0-1 0 0,-1 0 1 0 0,1-1-1 0 0,-1 1 1 0 0,1 0 0 0 0,-1 0-1 0 0,1 0 1 0 0,-1-1-1 0 0,1 1 1 0 0,-1 0 0 0 0,0 0-1 0 0,1 0 1 0 0,-1 0-1 0 0,1 0 1 0 0,-1 0 0 0 0,1 0-1 0 0,-1 0 1 0 0,1 0-1 0 0,-1 0 1 0 0,1 0-2 0 0,5 0 70 0 0,-1 0-40 0 0,0 0-54 0 0,-1-1-68 0 0,-1 1-14 0 0,0-1-40 0 0,-1 0-46 0 0,1 1-48 0 0,-1-1-1 0 0,0 0-40 0 0,0 0-41 0 0,-1 0-44 0 0,1 0-46 0 0,0-1-50 0 0,-1 1-51 0 0,1-1-54 0 0,0 0-1142 0 0,-1 2-979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45.8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285 111 6448 0 0,'0'0'141'0'0,"0"0"23"0"0,0 0 13 0 0,0-3-19 0 0,0-15 41 0 0,0 0 457 0 0,0 16-527 0 0,0-2-89 0 0,0 2 300 0 0,0-1-18 0 0,0-8-8 0 0,0 9-2 0 0,0-1-15 0 0,0-7-60 0 0,0 10-233 0 0,0 0 0 0 0,0-1 0 0 0,0 1 0 0 0,0 0-1 0 0,0 0 1 0 0,0 0 0 0 0,0 0 0 0 0,0 0-1 0 0,0 0 1 0 0,0 0 0 0 0,0 0 0 0 0,0 0 0 0 0,0 0-1 0 0,0-1 1 0 0,0 1 0 0 0,0 0 0 0 0,0 0 0 0 0,0 0-1 0 0,0 0 1 0 0,0 0 0 0 0,0 0 0 0 0,0 0 0 0 0,0 0-1 0 0,0 0 1 0 0,0 0 0 0 0,0 0 0 0 0,0 0-1 0 0,0-1 1 0 0,0 1 0 0 0,0 0 0 0 0,0 0 0 0 0,0 0-1 0 0,-1 0 1 0 0,1 0 0 0 0,0 0 0 0 0,0 0 0 0 0,0 0-1 0 0,0 0 1 0 0,0 0 0 0 0,0 0 0 0 0,0 0-1 0 0,0 0 1 0 0,0 0 0 0 0,0 0 0 0 0,0 0 0 0 0,-1 0-1 0 0,1 0 1 0 0,0 0 0 0 0,0 0 0 0 0,0 0 0 0 0,0 0-1 0 0,0 0 1 0 0,0 0 0 0 0,0 0 0 0 0,0 0 0 0 0,0 0-1 0 0,-1 0-3 0 0,0 0 62 0 0,-3 0-47 0 0,2 0 49 0 0,-1 0 88 0 0,2 0-30 0 0,-1 0 38 0 0,2-3-13 0 0,0 3-141 0 0,0-1 0 0 0,0 1 1 0 0,0 0-1 0 0,0-1 1 0 0,0 1-1 0 0,0-1 0 0 0,0 1 1 0 0,0-1-1 0 0,0 1 0 0 0,0-1 1 0 0,0 1-1 0 0,-1-1 1 0 0,1 1-1 0 0,0 0 0 0 0,0-1 1 0 0,-1 1-1 0 0,1-1 0 0 0,0 1 1 0 0,-1 0-1 0 0,1-1 1 0 0,0 1-1 0 0,-1 0 0 0 0,1-1 1 0 0,0 1-1 0 0,-1 0 0 0 0,1 0 1 0 0,-1-1-1 0 0,1 1 1 0 0,0 0-1 0 0,-1 0-6 0 0,-16-2 161 0 0,12 2-132 0 0,5 0-28 0 0,0 0 1 0 0,0 0-1 0 0,0 0 1 0 0,0 0-1 0 0,0 0 1 0 0,0 1-1 0 0,0-1 1 0 0,0 0-1 0 0,0 0 0 0 0,-1 0 1 0 0,1 0-1 0 0,0 0 1 0 0,0 0-1 0 0,0 0 1 0 0,0 0-1 0 0,0-1 1 0 0,0 1-1 0 0,0 0 1 0 0,0 0-1 0 0,0 0 0 0 0,0 0 1 0 0,0 0-1 0 0,-1 0 1 0 0,1 0-1 0 0,0 0 1 0 0,0 0-1 0 0,0 0 1 0 0,0 0-1 0 0,0 0 0 0 0,0 0 1 0 0,0 0-1 0 0,0 0 1 0 0,0 0-1 0 0,0 0 1 0 0,0 0-1 0 0,0-1 1 0 0,0 1-1 0 0,0 0 1 0 0,0 0-1 0 0,0 0 0 0 0,0 0 1 0 0,0 0-1 0 0,0 0 1 0 0,0 0-1 0 0,0 0 1 0 0,0 0-1 0 0,0 0 1 0 0,0-1-1 0 0,0 1 0 0 0,0 0 1 0 0,0 0-1 0 0,0 0 1 0 0,0 0-1 0 0,0 0 1 0 0,0 0-1 0 0,0 0 1 0 0,0 0-2 0 0,0-1 5 0 0,0 0 0 0 0,0 1 1 0 0,0-1-1 0 0,0 0 0 0 0,0 1 1 0 0,0-1-1 0 0,-1 0 0 0 0,1 1 1 0 0,0-1-1 0 0,0 0 0 0 0,-1 1 1 0 0,1-1-1 0 0,0 0 0 0 0,0 1 1 0 0,-1-1-6 0 0,0 1 6 0 0,1-1-1 0 0,-1 1 1 0 0,0 0 0 0 0,0-1 0 0 0,0 1 0 0 0,1 0 0 0 0,-1 0 0 0 0,0 0 0 0 0,0-1 0 0 0,0 1 0 0 0,0 0 0 0 0,0 0-1 0 0,1 0 1 0 0,-2 1-6 0 0,-14-1 97 0 0,6 0-38 0 0,-3 0 4 0 0,7 0-28 0 0,1 2 29 0 0,-5 9 0 0 0,3-8-2 0 0,-2-3-59 0 0,6-1 6 0 0,3 1-7 0 0,-1 0-1 0 0,1 0 1 0 0,-1 0 0 0 0,1 0-1 0 0,-1 0 1 0 0,1 0-1 0 0,-1 0 1 0 0,1 0 0 0 0,-1 0-1 0 0,1 0 1 0 0,-1 0-1 0 0,1 0 1 0 0,-1 0 0 0 0,1 1-1 0 0,-1-1 1 0 0,1 0-1 0 0,-1 0 1 0 0,1 0-1 0 0,-1 1 1 0 0,1-1 0 0 0,0 0-1 0 0,-1 1 1 0 0,1-1-1 0 0,0 0 1 0 0,-1 1 0 0 0,1-1-1 0 0,0 0 1 0 0,-1 1-1 0 0,1-1 1 0 0,0 1 0 0 0,0-1-1 0 0,-1 1-1 0 0,-3 5 13 0 0,-7 0 30 0 0,6 4-32 0 0,-8-5-11 0 0,-3 9 0 0 0,14-12 0 0 0,0 0 0 0 0,0 0 0 0 0,0 0 0 0 0,0 1 0 0 0,1-1 0 0 0,-1 1 0 0 0,1-1 0 0 0,-1 1 0 0 0,1 0 0 0 0,-1 2 0 0 0,-13 29 0 0 0,-1-3 0 0 0,11-23 0 0 0,4-6 0 0 0,0-1 0 0 0,0 0 0 0 0,0 1 0 0 0,1-1 0 0 0,-1 1 0 0 0,0 0 0 0 0,1-1 0 0 0,-1 1 0 0 0,1-1 0 0 0,0 1 0 0 0,-1 0 0 0 0,1-1 0 0 0,0 1 0 0 0,0 0 0 0 0,0-1 0 0 0,0-1 0 0 0,0 1 0 0 0,0 0 0 0 0,0-1 0 0 0,0 1 0 0 0,0 0 0 0 0,0-1 0 0 0,-1 1 0 0 0,1 0 0 0 0,0-1 0 0 0,0 1 0 0 0,0 0 0 0 0,-1-1 0 0 0,1 1 0 0 0,0-1 0 0 0,-1 1 0 0 0,1-1 0 0 0,-1 1 0 0 0,1 0 0 0 0,-1-1 0 0 0,1 1 0 0 0,-1-1 0 0 0,1 0 0 0 0,-1 1 0 0 0,1-1 0 0 0,-1 1 0 0 0,0-1 0 0 0,1 0 0 0 0,-1 1 0 0 0,1-1 0 0 0,-1 1 0 0 0,1-1 0 0 0,-1 1 0 0 0,1-1 0 0 0,-1 1 0 0 0,1-1 0 0 0,0 1 0 0 0,-1-1 0 0 0,1 1 0 0 0,0 0 0 0 0,-1-1 0 0 0,1 1 0 0 0,0-1 0 0 0,0 1 0 0 0,-1 0 0 0 0,1-1 0 0 0,0 1 0 0 0,0 0 0 0 0,0-1 0 0 0,0 1 0 0 0,0 0 0 0 0,0 0 0 0 0,0-1 0 0 0,0 32 0 0 0,0 15 0 0 0,0-15 0 0 0,3-16 0 0 0,13 13-11 0 0,-6-24-32 0 0,-5 5 33 0 0,6-4 10 0 0,-7 0 0 0 0,-4-5 0 0 0,1-1 0 0 0,-1 0 0 0 0,0 1 0 0 0,0-1 0 0 0,1 1 0 0 0,-1-1 0 0 0,0 0 0 0 0,1 1 0 0 0,-1-1 0 0 0,0 1 0 0 0,1-1 0 0 0,-1 0 0 0 0,1 0 0 0 0,-1 1 0 0 0,1-1 0 0 0,-1 0 0 0 0,0 0 0 0 0,1 1 0 0 0,-1-1 0 0 0,1 0 0 0 0,-1 0 0 0 0,1 0 0 0 0,-1 0 0 0 0,1 0 0 0 0,-1 0 0 0 0,1 0 0 0 0,-1 0 0 0 0,1 0 0 0 0,-1 0 0 0 0,1 0 0 0 0,-1 0 0 0 0,1 0 0 0 0,0 0 0 0 0,0 0 0 0 0,-1 0 0 0 0,1 0 0 0 0,0 0 0 0 0,-1 0 0 0 0,1 0 0 0 0,0 0 0 0 0,-1 0 0 0 0,1 0 0 0 0,0 1 0 0 0,-1-1 0 0 0,1 0 0 0 0,0 0 0 0 0,-1 1 0 0 0,1-1 0 0 0,-1 0 0 0 0,1 1 0 0 0,-1-1 0 0 0,1 1 0 0 0,-1-1 0 0 0,1 1 0 0 0,-1-1 0 0 0,1 1 0 0 0,-1-1 0 0 0,1 1 0 0 0,-1 0 0 0 0,0-1 0 0 0,1 1 0 0 0,-1-1 0 0 0,1 1 0 0 0,-1-1 0 0 0,0 1 0 0 0,1-1 0 0 0,-1 1 0 0 0,1-1 0 0 0,0 1 0 0 0,-1-1 0 0 0,1 0 0 0 0,-1 1 0 0 0,1-1 0 0 0,0 0 0 0 0,-1 1 0 0 0,1-1 0 0 0,-1 0 0 0 0,1 0 0 0 0,0 0 0 0 0,0 0 0 0 0,-1 1 0 0 0,1-1 0 0 0,0 0 0 0 0,-1 0 0 0 0,1 0 0 0 0,0-1 0 0 0,30 1 64 0 0,-30 1-62 0 0,0-1 1 0 0,-1 0-1 0 0,1 0 1 0 0,0 0-1 0 0,-1-1 1 0 0,1 1-1 0 0,0 0 1 0 0,-1 0-1 0 0,1 0 1 0 0,0 0-1 0 0,-1-1 1 0 0,1 1-1 0 0,0 0 1 0 0,-1 0-1 0 0,1-1 1 0 0,-1 1-1 0 0,1-1 1 0 0,0 1-1 0 0,-1-1 1 0 0,1 1-1 0 0,-1 0 1 0 0,0-1-1 0 0,1 0 1 0 0,-1 1-1 0 0,1-1 1 0 0,-1 1-3 0 0,0-1 2 0 0,1 0 0 0 0,-1 1 0 0 0,1-1 0 0 0,-1 1 0 0 0,1-1 0 0 0,-1 1 0 0 0,1-1 0 0 0,-1 1 0 0 0,1 0 0 0 0,-1-1 0 0 0,1 1 0 0 0,-1-1 0 0 0,1 1 0 0 0,0 0 0 0 0,-1 0 0 0 0,1-1 0 0 0,0 1 0 0 0,-1 0 0 0 0,1 0 0 0 0,0 0 0 0 0,-1 0 0 0 0,1 0 0 0 0,0 0 0 0 0,-1 0 0 0 0,1 0 0 0 0,0 0-2 0 0,0 0 3 0 0,0 0-1 0 0,1 0 1 0 0,-1 0-1 0 0,0 0 1 0 0,1-1-1 0 0,-1 1 1 0 0,0 0-1 0 0,0-1 1 0 0,1 1 0 0 0,-1 0-1 0 0,0-1 1 0 0,0 0-1 0 0,0 1 1 0 0,0-1-1 0 0,1 0 1 0 0,-1 1-1 0 0,0-1 1 0 0,0 0 0 0 0,0 0-1 0 0,-1 0 1 0 0,1 0-1 0 0,0 0 1 0 0,0 0-1 0 0,0 0 1 0 0,0-1-3 0 0,2-5 8 0 0,-3 7-6 0 0,0-1 0 0 0,0 1-1 0 0,0-1 1 0 0,1 1 0 0 0,-1-1 0 0 0,0 1 0 0 0,0-1-1 0 0,1 1 1 0 0,-1-1 0 0 0,0 1 0 0 0,1 0 0 0 0,-1-1 0 0 0,0 1-1 0 0,1-1 1 0 0,-1 1 0 0 0,0 0 0 0 0,1 0 0 0 0,-1-1 0 0 0,1 1-1 0 0,-1 0 1 0 0,1 0 0 0 0,-1-1 0 0 0,1 1 0 0 0,-1 0 0 0 0,1 0-1 0 0,-1 0 1 0 0,1 0 0 0 0,-1 0 0 0 0,1 0 0 0 0,-1 0-1 0 0,1 0 1 0 0,-1 0 0 0 0,1 0 0 0 0,-1 0 0 0 0,1 0 0 0 0,-1 0-1 0 0,1 0 1 0 0,-1 0-2 0 0,2 0 3 0 0,-1 0 1 0 0,0 0-1 0 0,0 0 0 0 0,1 0 0 0 0,-1 0 0 0 0,0 0 1 0 0,1-1-1 0 0,-1 1 0 0 0,0-1 0 0 0,0 1 0 0 0,0-1 1 0 0,1 1-1 0 0,-1-1 0 0 0,0 1 0 0 0,0-1 0 0 0,0 0 1 0 0,0 0-1 0 0,0 0 0 0 0,0 1 0 0 0,0-1 0 0 0,0 0 1 0 0,-1 0-1 0 0,1 0 0 0 0,0-1 0 0 0,0 0-3 0 0,2-3 6 0 0,-3 5-4 0 0,0-1 1 0 0,0 0-1 0 0,1 1 0 0 0,-1-1 0 0 0,0 1 0 0 0,1-1 1 0 0,-1 0-1 0 0,0 1 0 0 0,1-1 0 0 0,-1 1 0 0 0,1-1 0 0 0,-1 1 1 0 0,1-1-1 0 0,-1 1 0 0 0,1 0 0 0 0,-1-1 0 0 0,1 1 0 0 0,0 0 1 0 0,-1-1-1 0 0,1 1 0 0 0,0 0 0 0 0,0-1-2 0 0,4-1 13 0 0,-4 1-10 0 0,0 0 0 0 0,1 0 0 0 0,-1 0 0 0 0,0 0 0 0 0,1-1 0 0 0,-1 1 0 0 0,0 0 0 0 0,0-1 0 0 0,0 1 0 0 0,0-1 0 0 0,0 1 0 0 0,0-1 1 0 0,-1 1-1 0 0,2-2-3 0 0,-1-1 12 0 0,1 1 0 0 0,0-1 0 0 0,0 1 0 0 0,0 0 1 0 0,0 0-1 0 0,1 0 0 0 0,0 0-12 0 0,-2 2 4 0 0,0-1-1 0 0,0 1 1 0 0,0 0-1 0 0,0-1 1 0 0,0 1-1 0 0,0 0 1 0 0,0-1-1 0 0,0 1 1 0 0,0-1 0 0 0,-1 1-1 0 0,1-1 1 0 0,-1 0-1 0 0,1 1 1 0 0,-1-1-1 0 0,0 1 1 0 0,1-1-1 0 0,-1 0 1 0 0,0 0-4 0 0,0 0 1 0 0,0 0 0 0 0,0 0-1 0 0,1 1 1 0 0,-1-1 0 0 0,0 0 0 0 0,1 0 0 0 0,0 1 0 0 0,-1-1-1 0 0,1 0 1 0 0,0 1 0 0 0,0-1 0 0 0,0 1 0 0 0,0-1-1 0 0,0 1 0 0 0,0-1 1 0 0,0 1 0 0 0,-1-1 0 0 0,1 0 0 0 0,0 1 0 0 0,0-1-1 0 0,-1 0 1 0 0,0 0 0 0 0,1 1 0 0 0,-1-1 0 0 0,0 0-1 0 0,1 0 1 0 0,-1 0-1 0 0,0 1 4 0 0,0-1 0 0 0,0 0 0 0 0,0 1-1 0 0,1-1 1 0 0,-1 0 0 0 0,1 1 0 0 0,-1-1-1 0 0,1 1 1 0 0,-1-1 0 0 0,1 1 0 0 0,0-1 0 0 0,0 1-1 0 0,0-1 1 0 0,0 1-4 0 0,4-7 1 0 0,-3-8 9 0 0,-2-126 108 0 0,0 126-118 0 0,0 3-12 0 0,0 11-47 0 0,0 2-6 0 0,3 2 11 0 0,20 22 46 0 0,-19-15 35 0 0,1 3 17 0 0,-2-4-30 0 0,26 52 205 0 0,-19-36-189 0 0,-2-1 124 0 0,-6-19-129 0 0,0 0-1 0 0,-1 0 1 0 0,0 0 0 0 0,1 0 0 0 0,-2 0-1 0 0,1 1 1 0 0,0-1 0 0 0,-1 3-25 0 0,2 12 97 0 0,4-3-32 0 0,0-1-9 0 0,-4 1 22 0 0,-2-14-68 0 0,0-1 0 0 0,0 1 0 0 0,1 0 0 0 0,-1 0 0 0 0,0-1 0 0 0,1 1 1 0 0,0 0-1 0 0,-1-1 0 0 0,1 1 0 0 0,0 0 0 0 0,0-1 0 0 0,0 1 1 0 0,0-1-11 0 0,0 1 10 0 0,0-1 1 0 0,0 1 0 0 0,-1 0 0 0 0,1-1 0 0 0,0 1 0 0 0,-1 0 0 0 0,1-1 0 0 0,-1 1-1 0 0,1 0 1 0 0,-1 0 0 0 0,0-1 0 0 0,1 1 0 0 0,-1 0-11 0 0,0 9 67 0 0,-1-6-44 0 0,1-1 0 0 0,0 1 1 0 0,1-1-1 0 0,-1 1 0 0 0,1-1 1 0 0,0 3-24 0 0,10 11 101 0 0,-9-8-46 0 0,-1 5-15 0 0,-2-11-31 0 0,4 1 55 0 0,8 6 8 0 0,-9-9 13 0 0,-3 3 6 0 0,2 2-68 0 0,-1-5-3 0 0,0 0 44 0 0,0-2 0 0 0,0 0-73 0 0,0 0-90 0 0,0 0-88 0 0,0 0 47 0 0,0 0-36 0 0,0 0-40 0 0,0 0-37 0 0,0 0-351 0 0,0 0 77 0 0,0 0-50 0 0,0 0-685 0 0,0 0-540 0 0,0 0-1026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46.5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7368 0 0,'0'0'165'0'0,"0"0"22"0"0,0 0 10 0 0,0 0 54 0 0,0 3 138 0 0,0 8 56 0 0,0-9 17 0 0,3 1-22 0 0,8 7-100 0 0,-9-7-42 0 0,-2 0-8 0 0,3 9-28 0 0,7 2 1 0 0,-7-11-36 0 0,-3-1-3 0 0,0 2-146 0 0,0-3-50 0 0,0 1 1 0 0,-1 0-1 0 0,1 0 1 0 0,0 0-1 0 0,1 0 0 0 0,-1-1 1 0 0,0 1-1 0 0,1 0 1 0 0,-1 0-1 0 0,1 0 0 0 0,0 1-28 0 0,5 1 106 0 0,-1-1-11 0 0,-4 2 2 0 0,0 4 64 0 0,-1-6-133 0 0,0 1 47 0 0,0 17 293 0 0,0-13-254 0 0,0-5-86 0 0,0 0-42 0 0,0-1 94 0 0,0 1 0 0 0,0 7 0 0 0,0-6-548 0 0,0-1 60 0 0,0 0-181 0 0,0 1-659 0 0,0-3 802 0 0,0 0-73 0 0,0 1-1126 0 0,0-1-936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46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6296 0 0,'0'0'184'0'0,"2"2"-6"0"0,6 7-132 0 0,-8-8-47 0 0,1 0 1 0 0,0 1-1 0 0,0-1 0 0 0,-1 1 1 0 0,1-1-1 0 0,-1 1 0 0 0,1-1 0 0 0,-1 1 1 0 0,0-1-1 0 0,0 1 0 0 0,0-1 1 0 0,1 2 0 0 0,0 7 32 0 0,2-2 69 0 0,1-2 72 0 0,1-1 77 0 0,-4-3 48 0 0,0-1-67 0 0,0 1-59 0 0,-1 0-49 0 0,1 0-28 0 0,-1 0-40 0 0,-1 3 26 0 0,0-4-18 0 0,1 0 55 0 0,0 12 374 0 0,-1 1-46 0 0,5 9 126 0 0,-2-17-502 0 0,1 3 77 0 0,0 1 43 0 0,-1-4-53 0 0,-1 0 0 0 0,0-1 0 0 0,-1 1 0 0 0,1 0 0 0 0,-1 1-137 0 0,0 40 676 0 0,0 1-98 0 0,-2-38-448 0 0,-2-7-72 0 0,4-3-54 0 0,0 0 1 0 0,-1 0-1 0 0,1 0 0 0 0,-1 1 0 0 0,1-1 0 0 0,0 0 0 0 0,-1 0 1 0 0,1 0-1 0 0,0 0 0 0 0,0 1 0 0 0,-1-1 0 0 0,1 0 0 0 0,0 0 1 0 0,-1 1-1 0 0,1-1 0 0 0,0 0 0 0 0,0 1 0 0 0,0-1 0 0 0,-1 0 1 0 0,1 1-1 0 0,0-1 0 0 0,0 0 0 0 0,0 1 0 0 0,0-1-4 0 0,-3 11 115 0 0,2 9 76 0 0,1-17-208 0 0,0 0-77 0 0,0-1-74 0 0,0 0-110 0 0,0-1-129 0 0,0 0-116 0 0,0-1 68 0 0,0 1-43 0 0,0-1-594 0 0,0 0-473 0 0,0 0-900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47.3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7632 0 0,'0'0'166'0'0,"0"0"29"0"0,0 0 14 0 0,0 0 43 0 0,0 0 132 0 0,0 0 58 0 0,0 0 7 0 0,0 0-4 0 0,0 0-38 0 0,0 0-20 0 0,0 0-3 0 0,0 0-27 0 0,3 0-112 0 0,7 0-47 0 0,-9 0-195 0 0,-1 0 0 0 0,0 0 1 0 0,0 0-1 0 0,0 0 0 0 0,0 0 1 0 0,0 0-1 0 0,0 0 0 0 0,0 0 1 0 0,0 0-1 0 0,0 0 0 0 0,0 0 1 0 0,0 0-1 0 0,1 0 0 0 0,-1 0 1 0 0,0 0-1 0 0,0 0 0 0 0,0 0 1 0 0,0 0-1 0 0,0 0 1 0 0,0 0-1 0 0,0 0 0 0 0,0 0 1 0 0,0 1-1 0 0,0-1 0 0 0,1 0 1 0 0,-1 0-1 0 0,0 0 0 0 0,0 0 1 0 0,0 0-1 0 0,0 0 0 0 0,0 0 1 0 0,0 0-1 0 0,0 0 0 0 0,0 0 1 0 0,0 0-1 0 0,0 0 0 0 0,0 0 1 0 0,0 0-1 0 0,0 1 0 0 0,0-1 1 0 0,0 0-1 0 0,0 0 0 0 0,0 0 1 0 0,0 0-1 0 0,0 0 0 0 0,0 0 1 0 0,0 0-1 0 0,0 0 1 0 0,0 0-1 0 0,0 0 0 0 0,0 1 1 0 0,0-1-1 0 0,0 0 0 0 0,0 0 1 0 0,0 0-1 0 0,0 0 0 0 0,0 0-3 0 0,0 11 167 0 0,0-11-166 0 0,0 0 1 0 0,0 0-1 0 0,0 0 0 0 0,0 0 1 0 0,0 0-1 0 0,0 0 1 0 0,0 0-1 0 0,0 0 0 0 0,0 0 1 0 0,0 1-1 0 0,0-1 1 0 0,0 0-1 0 0,0 0 0 0 0,0 0 1 0 0,0 0-1 0 0,0 0 0 0 0,0 0 1 0 0,0 0-1 0 0,0 0 1 0 0,0 0-1 0 0,0 0 0 0 0,0 0 1 0 0,0 1-1 0 0,0-1 0 0 0,0 0 1 0 0,0 0-1 0 0,0 0 1 0 0,0 0-1 0 0,0 0 0 0 0,0 0 1 0 0,1 0-1 0 0,-1 0 0 0 0,0 0 1 0 0,0 0-1 0 0,0 0 1 0 0,0 0-1 0 0,0 0 0 0 0,0 0 1 0 0,0 0-1 0 0,0 0 1 0 0,0 0-1 0 0,0 0 0 0 0,0 0 1 0 0,1 0-1 0 0,-1 0 0 0 0,0 0 1 0 0,0 0-1 0 0,0 0 1 0 0,0 0-1 0 0,0 0 0 0 0,0 0 1 0 0,0 0-1 0 0,0 0 0 0 0,0 0 1 0 0,0 0-1 0 0,1 0 1 0 0,-1 0-2 0 0,10 0 28 0 0,-10 0-27 0 0,0 0 0 0 0,0 0 0 0 0,1 0 0 0 0,-1 0 0 0 0,0 0 0 0 0,0 0 0 0 0,0 0 1 0 0,0 0-1 0 0,0 0 0 0 0,0 0 0 0 0,0 0 0 0 0,0 0 0 0 0,0 0 0 0 0,0 0 0 0 0,1 0 1 0 0,-1 0-1 0 0,0 0 0 0 0,0 0 0 0 0,0 0 0 0 0,0 0 0 0 0,0 0 0 0 0,0 0 0 0 0,0 0 1 0 0,0 0-1 0 0,0 0 0 0 0,0 0 0 0 0,0 0 0 0 0,0 1 0 0 0,1-1 0 0 0,-1 0 0 0 0,0 0 1 0 0,0 0-1 0 0,0 0 0 0 0,0 0 0 0 0,0 0 0 0 0,0 0 0 0 0,0 0 0 0 0,0 0 0 0 0,0 0 1 0 0,0 0-1 0 0,0 0 0 0 0,0 1 0 0 0,0-1 0 0 0,0 0 0 0 0,0 0 0 0 0,0 0 0 0 0,0 0 1 0 0,0 0-1 0 0,0 0 0 0 0,0 0 0 0 0,0 0 0 0 0,0 0 0 0 0,0 0 0 0 0,0 1 0 0 0,0-1 1 0 0,0 0-1 0 0,0 0-1 0 0,0 0-131 0 0,0 0 50 0 0,0 0 45 0 0,0 1 35 0 0,0-1 79 0 0,1 3 237 0 0,-1-2-259 0 0,0 1-55 0 0,0-1-96 0 0,0-1-2 0 0,0 1-38 0 0,0 0-57 0 0,0-1-54 0 0,0 1-59 0 0,0-1-64 0 0,-1 1-69 0 0,1-1-75 0 0,0 1-78 0 0,0-1-85 0 0,0 0-859 0 0,0 0-882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47.6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6056 0 0,'0'0'176'0'0,"0"0"-42"0"0,0 0-3 0 0,0 0 49 0 0,0 0 155 0 0,0 0 286 0 0,0 0 19 0 0,0 0-20 0 0,0 0-111 0 0,0 0-49 0 0,0 0-10 0 0,0 0-38 0 0,0 0-151 0 0,0 0-65 0 0,3 0-17 0 0,15 0 44 0 0,-10 0-193 0 0,-8 0-29 0 0,0 0 0 0 0,0 0 0 0 0,0 0 0 0 0,0 0 0 0 0,1 0 0 0 0,-1 0 0 0 0,0 0-1 0 0,0 0 1 0 0,0 0 0 0 0,0 0 0 0 0,0 0 0 0 0,0 0 0 0 0,0 0 0 0 0,0 0 0 0 0,0 0 0 0 0,0 0 0 0 0,1 0 0 0 0,-1 0 0 0 0,0 0 0 0 0,0 0 0 0 0,0 0 0 0 0,0 0-1 0 0,0 0 1 0 0,0 0 0 0 0,0 0 0 0 0,0 0 0 0 0,0 0 0 0 0,0 1 0 0 0,0-1 0 0 0,0 0 0 0 0,1 0 0 0 0,-1 0 0 0 0,0 0 0 0 0,0 0 0 0 0,0 0 0 0 0,0 0 0 0 0,0 0 0 0 0,0 0-1 0 0,0 0 1 0 0,0 0 0 0 0,0 0 0 0 0,0 1 0 0 0,0-1 0 0 0,0 0 0 0 0,0 0 0 0 0,0 0 0 0 0,0 0 0 0 0,0 0 0 0 0,0 0 0 0 0,0 0 0 0 0,0 0 0 0 0,0 0 0 0 0,0 0-1 0 0,0 1 1 0 0,0-1 0 0 0,0 0 0 0 0,0 0-1 0 0,0 7 8 0 0,0-4-45 0 0,0 0-38 0 0,0-3 1 0 0,0 0-78 0 0,1 0-91 0 0,0 0 70 0 0,-1 0-41 0 0,1 0-43 0 0,0 0-40 0 0,2 0-401 0 0,0 0-279 0 0,2 0-644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12.9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17 126 5784 0 0,'0'0'132'0'0,"0"0"17"0"0,0 0 10 0 0,0 3-26 0 0,0 1-133 0 0,2 0 36 0 0,3 0 125 0 0,1-3 34 0 0,5-1 165 0 0,-6 0-196 0 0,-5 0-155 0 0,0 0-1 0 0,0 0 0 0 0,0 0 1 0 0,0 0-1 0 0,0 0 0 0 0,0 0 1 0 0,0 0-1 0 0,0 0 1 0 0,0 0-1 0 0,1 0 0 0 0,-1 0 1 0 0,0 0-1 0 0,0 0 1 0 0,0 0-1 0 0,0 0 0 0 0,0 0 1 0 0,0 0-1 0 0,0 0 1 0 0,0 0-1 0 0,0 0 0 0 0,0 0 1 0 0,0 0-1 0 0,1 0 1 0 0,-1 0-1 0 0,0 0 0 0 0,0 0 1 0 0,0 0-1 0 0,0 0 1 0 0,0 0-1 0 0,0 1 0 0 0,0-1 1 0 0,0 0-1 0 0,0 0 1 0 0,0 0-1 0 0,0 0 0 0 0,0 0 1 0 0,0 0-1 0 0,0 0 1 0 0,0 0-1 0 0,0 0 0 0 0,0 0 1 0 0,0 0-1 0 0,0 1 1 0 0,0-1-1 0 0,0 0 0 0 0,0 0 1 0 0,0 0-1 0 0,0 0 1 0 0,0 0-1 0 0,0 0 0 0 0,0 0 1 0 0,0 0-1 0 0,0 0 1 0 0,0 0-1 0 0,0 1 0 0 0,0-1 1 0 0,0 0-9 0 0,1 5 206 0 0,0 0-36 0 0,5 9 220 0 0,1-1-100 0 0,-3-3-36 0 0,-1 0-91 0 0,0 2-11 0 0,0-4-16 0 0,0-1 18 0 0,0 1 49 0 0,6 10 133 0 0,-8-15-284 0 0,0 0 0 0 0,-1 0-1 0 0,1 0 1 0 0,0 0-1 0 0,-1 0 1 0 0,0 0 0 0 0,1 2-52 0 0,-1 6 170 0 0,1-3-41 0 0,2 0-17 0 0,1 2 10 0 0,1 1 11 0 0,-1 2 75 0 0,0-3-71 0 0,4 14 124 0 0,-8-21-207 0 0,1-1 0 0 0,-1 1 0 0 0,1 0 0 0 0,-1 0 0 0 0,0-1 0 0 0,0 1 1 0 0,0 0-1 0 0,0 1-54 0 0,-1-2 39 0 0,1 0 1 0 0,0 0 0 0 0,0 0 0 0 0,0 0 0 0 0,0-1-1 0 0,1 1 1 0 0,-1 0 0 0 0,0 0 0 0 0,1 0 0 0 0,-1 0-1 0 0,2 1-39 0 0,3 5 132 0 0,0 2 52 0 0,-2 4 46 0 0,-3 21 363 0 0,0-23-329 0 0,0 1 87 0 0,-3-8-291 0 0,-7 6-35 0 0,7-8 42 0 0,1-3-14 0 0,-1 0-77 0 0,0 0-48 0 0,2 0-12 0 0,-1 0-39 0 0,1 0-44 0 0,0 0-54 0 0,0 0 3 0 0,1 0-35 0 0,-1 0-346 0 0,1 0 80 0 0,-1 0-48 0 0,1 0-671 0 0,0 0-531 0 0,0 0-1006 0 0</inkml:trace>
  <inkml:trace contextRef="#ctx0" brushRef="#br0" timeOffset="278.44">1 0 6272 0 0,'0'0'141'0'0,"0"0"23"0"0,0 0 11 0 0,0 0 42 0 0,0 0-79 0 0,0 0 116 0 0,0 0 217 0 0,3 0 10 0 0,-2 0-390 0 0,1 0 35 0 0,11 0 597 0 0,-9 0-552 0 0,-2 0-128 0 0,0 0-44 0 0,-1 0-53 0 0,0 0-60 0 0,1 0 48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47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9072 0 0,'0'0'200'0'0,"0"0"33"0"0,0 0 15 0 0,0 0 28 0 0,0 0 89 0 0,0 0 34 0 0,0 0 8 0 0,0 0-13 0 0,0 0-54 0 0,0 0-20 0 0,0 0-6 0 0,0 0-25 0 0,0 0-94 0 0,0 0-41 0 0,0 0-8 0 0,0 0-13 0 0,0 0-45 0 0,0 0-52 0 0,2 0-132 0 0,9 0-57 0 0,-9 0-7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48.6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5248 0 0,'0'0'152'0'0,"0"0"-36"0"0,0 0-11 0 0,0 0 33 0 0,0 0 109 0 0,0 0 205 0 0,0 0 18 0 0,0 0-9 0 0,0 0-45 0 0,0 0-21 0 0,0 0-3 0 0,0 0-18 0 0,0 0-74 0 0,0 0-38 0 0,0 0-6 0 0,0 0-11 0 0,0 0-44 0 0,0 0-17 0 0,0 0-6 0 0,0 0-5 0 0,3 0-10 0 0,7 0-3 0 0,-10 0-158 0 0,1 0 1 0 0,-1 0 0 0 0,0 0 0 0 0,0 0 0 0 0,0 0 0 0 0,0 0-1 0 0,0 0 1 0 0,0 0 0 0 0,0 0 0 0 0,0 0 0 0 0,0 0-1 0 0,0 0 1 0 0,0 0 0 0 0,1 0 0 0 0,-1 0 0 0 0,0 0-1 0 0,0 0 1 0 0,0 0 0 0 0,0 0 0 0 0,0 0 0 0 0,0 0-1 0 0,0 0 1 0 0,0 0 0 0 0,0 0 0 0 0,0 0 0 0 0,0 0-1 0 0,1 0 1 0 0,-1 0 0 0 0,0 0 0 0 0,0 0 0 0 0,0 1-1 0 0,0-1 1 0 0,0 0 0 0 0,0 0 0 0 0,0 0 0 0 0,0 0 0 0 0,0 0-1 0 0,0 0 1 0 0,0 0 0 0 0,0 0 0 0 0,0 0 0 0 0,0 0-1 0 0,0 0 1 0 0,0 1 0 0 0,0-1 0 0 0,0 0 0 0 0,0 0-1 0 0,0 0 1 0 0,0 0 0 0 0,0 0 0 0 0,0 0 0 0 0,0 0-1 0 0,0 0 1 0 0,0 0 0 0 0,0 0 0 0 0,0 1 0 0 0,0-1-3 0 0,0 10 154 0 0,0-10-151 0 0,0 0-1 0 0,0 0 0 0 0,0 0 0 0 0,0 1 1 0 0,0-1-1 0 0,0 0 0 0 0,0 0 1 0 0,0 0-1 0 0,0 0 0 0 0,0 0 1 0 0,0 0-1 0 0,0 0 0 0 0,0 0 0 0 0,0 0 1 0 0,0 0-1 0 0,0 1 0 0 0,0-1 1 0 0,0 0-1 0 0,0 0 0 0 0,0 0 0 0 0,0 0 1 0 0,0 0-1 0 0,0 0 0 0 0,0 0 1 0 0,0 0-1 0 0,0 0 0 0 0,0 0 0 0 0,0 0 1 0 0,0 1-1 0 0,0-1 0 0 0,0 0 1 0 0,1 0-1 0 0,-1 0 0 0 0,0 0 1 0 0,0 0-1 0 0,0 0 0 0 0,0 0 0 0 0,0 0 1 0 0,0 0-1 0 0,0 0 0 0 0,0 0 1 0 0,0 0-1 0 0,0 0 0 0 0,0 0 0 0 0,1 0 1 0 0,-1 0-1 0 0,0 0 0 0 0,0 0 1 0 0,0 0-1 0 0,0 0 0 0 0,0 0 0 0 0,0 0 1 0 0,0 0-1 0 0,0 0 0 0 0,0 0 1 0 0,0 0-1 0 0,1 0-2 0 0,-1 0 5 0 0,1 0 1 0 0,-1 0-1 0 0,1 0 1 0 0,-1 0-1 0 0,1 0 0 0 0,-1 0 1 0 0,1 0-1 0 0,-1 0 1 0 0,1 0-1 0 0,-1 0 0 0 0,0 0 1 0 0,1 1-1 0 0,-1-1 1 0 0,1 0-1 0 0,-1 0 0 0 0,1 0 1 0 0,-1 1-1 0 0,1-1 1 0 0,-1 0-1 0 0,0 1 0 0 0,1-1 1 0 0,-1 0-1 0 0,0 1 0 0 0,1-1 1 0 0,-1 1-1 0 0,0-1 1 0 0,0 0-1 0 0,1 1 0 0 0,-1-1 1 0 0,0 1-1 0 0,0-1 1 0 0,0 1-1 0 0,1-1 0 0 0,-1 1 1 0 0,0-1-1 0 0,0 1 1 0 0,0-1-1 0 0,0 1 0 0 0,0-1 1 0 0,0 1-1 0 0,0-1 1 0 0,0 1-6 0 0,2 4 108 0 0,0-4-99 0 0,-1 1 1 0 0,0-1-1 0 0,0 0 1 0 0,0 0-1 0 0,0 1 1 0 0,0-1 0 0 0,0 1-1 0 0,0-1 1 0 0,-1 1-1 0 0,1-1 1 0 0,-1 1-1 0 0,1-1 1 0 0,-1 1-1 0 0,1 0 1 0 0,-1-1 0 0 0,0 1-1 0 0,0 0 1 0 0,1 0-10 0 0,-2-1 4 0 0,1 0 1 0 0,0-1-1 0 0,0 1 1 0 0,0 0 0 0 0,1-1-1 0 0,-1 1 1 0 0,0 0-1 0 0,0-1 1 0 0,0 1 0 0 0,0 0-1 0 0,1-1 1 0 0,-1 1-1 0 0,0-1 1 0 0,1 1 0 0 0,-1 0-1 0 0,0-1 1 0 0,1 1 0 0 0,-1-1-1 0 0,1 1 1 0 0,-1-1-1 0 0,1 1 1 0 0,-1-1 0 0 0,1 1-1 0 0,-1-1 1 0 0,1 0-1 0 0,-1 1-4 0 0,1-1 5 0 0,0 1-1 0 0,-1-1 0 0 0,1 0 1 0 0,-1 1-1 0 0,1-1 0 0 0,-1 1 1 0 0,1-1-1 0 0,-1 1 0 0 0,0-1 1 0 0,1 1-1 0 0,-1 0 0 0 0,1-1 0 0 0,-1 1 1 0 0,0-1-1 0 0,0 1 0 0 0,1 0 1 0 0,-1-1-1 0 0,0 1 0 0 0,0 0 1 0 0,0-1-1 0 0,0 1 0 0 0,0 0 1 0 0,0-1-1 0 0,0 1 0 0 0,0 0 1 0 0,0 0-5 0 0,0 58 292 0 0,0-33-130 0 0,0 2 105 0 0,0-14-84 0 0,0 1 41 0 0,-3 0-79 0 0,-7-1 6 0 0,8-12-15 0 0,2 2-4 0 0,0-2-76 0 0,0-1-81 0 0,0 2 78 0 0,0 0 25 0 0,0 1 46 0 0,0 1 57 0 0,0 2 66 0 0,0-4-168 0 0,0-3-12 0 0,0 0-41 0 0,0 0-44 0 0,0 0-48 0 0,0 0-96 0 0,0 0-172 0 0,0 0 168 0 0,0 0 68 0 0,0 0-37 0 0,0 0-11 0 0,0 0-38 0 0,0 0-41 0 0,0 0-47 0 0,0 0-52 0 0,0 0-46 0 0,0 0-43 0 0,0 0-37 0 0,0 0-130 0 0,0 0-37 0 0,0 0-1361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0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6624 0 0,'0'0'192'0'0,"0"0"-47"0"0,2-2-4 0 0,4-4 110 0 0,-1 1 57 0 0,-2 3 369 0 0,-3 2 25 0 0,0 0-290 0 0,0 0-168 0 0,0 0-41 0 0,0 0 50 0 0,0 0 120 0 0,0 0-18 0 0,0 0-25 0 0,0 0-88 0 0,0 0-40 0 0,0 0-8 0 0,0 0-18 0 0,0 0-67 0 0,0 0-28 0 0,2 2-7 0 0,-1-1-67 0 0,1 1 1 0 0,-1-1-1 0 0,0 0 1 0 0,0 0-1 0 0,0 1 1 0 0,0-1 0 0 0,0 1-1 0 0,-1-1 1 0 0,1 1-1 0 0,0-1 1 0 0,-1 1-1 0 0,1-1 1 0 0,-1 1-1 0 0,1 0 1 0 0,-1-1 0 0 0,0 1-1 0 0,0 0 1 0 0,0 0-8 0 0,0 0 10 0 0,1 1 0 0 0,-1-1 0 0 0,0 0 1 0 0,1 1-1 0 0,-1-1 0 0 0,1 0 0 0 0,0 0 1 0 0,0 0-1 0 0,0 1 0 0 0,0-1 1 0 0,1 1-11 0 0,8 19 68 0 0,-7-12-59 0 0,3 10 7 0 0,1-5 23 0 0,-3-7-30 0 0,7 18 46 0 0,-8-16-46 0 0,4 10 7 0 0,-1-5 23 0 0,10 14 25 0 0,-10-25-54 0 0,-5-4-9 0 0,-1 0-1 0 0,1 1 0 0 0,-1-1 1 0 0,1 0-1 0 0,-1 1 0 0 0,0-1 1 0 0,1 0-1 0 0,-1 1 1 0 0,0-1-1 0 0,1 0 0 0 0,-1 1 1 0 0,0-1-1 0 0,1 0 1 0 0,-1 1-1 0 0,0-1 0 0 0,0 1 1 0 0,1-1-1 0 0,-1 1 1 0 0,0-1-1 0 0,0 1 0 0 0,0-1 1 0 0,0 1-1 0 0,0-1 0 0 0,0 1 1 0 0,0-1-1 0 0,0 1 1 0 0,0-1-1 0 0,0 1 0 0 0,0-1 1 0 0,0 1-1 0 0,0-1 1 0 0,0 1-1 0 0,0 1 4 0 0,0-1 0 0 0,0 1 0 0 0,1 0 0 0 0,-1-1 0 0 0,0 1 0 0 0,1 0 0 0 0,-1-1 0 0 0,1 1 0 0 0,0-1 0 0 0,-1 1 0 0 0,1-1 0 0 0,0 1 0 0 0,0-1 0 0 0,0 0 0 0 0,0 1 0 0 0,0-1 0 0 0,0 0 0 0 0,1 1-4 0 0,2 4 55 0 0,-5 4-41 0 0,1-10-7 0 0,0 0-6 0 0,0 0 0 0 0,0 0 0 0 0,0 0 0 0 0,0 0 0 0 0,0 0 0 0 0,0 0 0 0 0,0 0 1 0 0,0 0-1 0 0,0 1 0 0 0,0-1 0 0 0,0 0 0 0 0,0 0 0 0 0,0 0 0 0 0,0 0 0 0 0,0 0 1 0 0,0 0-1 0 0,0 0 0 0 0,0 0 0 0 0,0 0 0 0 0,0 0 0 0 0,0 1 0 0 0,0-1 0 0 0,0 0 1 0 0,0 0-1 0 0,0 0 0 0 0,0 0 0 0 0,0 0 0 0 0,0 0 0 0 0,0 0 0 0 0,0 0 0 0 0,0 0 1 0 0,0 0-1 0 0,0 0 0 0 0,0 0 0 0 0,1 0 0 0 0,-1 0 0 0 0,0 0 0 0 0,0 0 0 0 0,0 0 1 0 0,0 1-1 0 0,0-1 0 0 0,0 0 0 0 0,0 0 0 0 0,0 0 0 0 0,0 0 0 0 0,0 0 0 0 0,1 0 1 0 0,-1 0-1 0 0,0 0 0 0 0,0 0 0 0 0,0 0 0 0 0,0 0 0 0 0,0 0 0 0 0,0-1 0 0 0,0 1 0 0 0,0 0 1 0 0,0 0-2 0 0,11 0 32 0 0,-8 0 48 0 0,-3 3-526 0 0,0-2 55 0 0,0 2-176 0 0,0 1-650 0 0,0-3 782 0 0,0 1-69 0 0,0 0-1105 0 0,0-2-918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1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 17 7688 0 0,'0'0'166'0'0,"0"0"29"0"0,0 0 14 0 0,-3-3-25 0 0,-7-7-88 0 0,8 8 0 0 0,1 1 107 0 0,1 1 176 0 0,0 0 5 0 0,0 0-32 0 0,0 0-134 0 0,-2 0-52 0 0,-3 0-82 0 0,-11 0 209 0 0,12 0-243 0 0,2 0-47 0 0,-3 3 111 0 0,-6 7-2 0 0,6-7-19 0 0,-19-2-71 0 0,24-1-22 0 0,0 0 0 0 0,0 0 0 0 0,-1 0 0 0 0,1 0 0 0 0,0 1 0 0 0,0-1 0 0 0,0 0 0 0 0,-1 0 0 0 0,1 0 0 0 0,0 0 0 0 0,0 0 0 0 0,0 0 0 0 0,0 0 0 0 0,-1 1 0 0 0,1-1 0 0 0,0 0 0 0 0,0 0 0 0 0,0 0 0 0 0,0 0 0 0 0,0 0 0 0 0,0 1 0 0 0,0-1 0 0 0,-1 0 0 0 0,1 0 0 0 0,0 0 0 0 0,0 1 0 0 0,0-1 0 0 0,0 0 0 0 0,0 0 0 0 0,0 0 0 0 0,0 1 0 0 0,0-1 0 0 0,-3 7-3 0 0,2-7 3 0 0,0 1 1 0 0,1-1 0 0 0,-1 0 0 0 0,1 0-1 0 0,-1 1 1 0 0,0-1 0 0 0,1 0-1 0 0,-1 0 1 0 0,0 0 0 0 0,1 0-1 0 0,-1 1 1 0 0,0-1 0 0 0,1 0 0 0 0,-1 0-1 0 0,0 0 0 0 0,1 0 0 0 0,-5 2 54 0 0,-6 9 14 0 0,9-9-15 0 0,2 1-102 0 0,-1 21 28 0 0,1-23 18 0 0,0 0 0 0 0,-1-1 1 0 0,1 1-1 0 0,0 0 1 0 0,0 0-1 0 0,0 0 0 0 0,0 0 1 0 0,0-1-1 0 0,0 1 1 0 0,0 0-1 0 0,1 0 0 0 0,-1 0 1 0 0,0 0-1 0 0,0-1 0 0 0,1 1 1 0 0,-1 0-1 0 0,0 0 1 0 0,1-1-1 0 0,-1 1 0 0 0,1 0 1 0 0,-1 0 2 0 0,7 3-14 0 0,-7-3 14 0 0,1-1 0 0 0,-1 0 0 0 0,1 0 0 0 0,-1 1 0 0 0,1-1 0 0 0,-1 0 0 0 0,0 1 0 0 0,1-1 0 0 0,-1 0 1 0 0,0 1-1 0 0,1-1 0 0 0,-1 0 0 0 0,0 1 0 0 0,0-1 0 0 0,1 1 0 0 0,-1-1 0 0 0,0 1 0 0 0,0-1 0 0 0,0 1 0 0 0,1-1 0 0 0,-1 1 0 0 0,0-1 0 0 0,0 0 0 0 0,0 1 0 0 0,0-1 0 0 0,0 1 0 0 0,0-1 0 0 0,0 1 1 0 0,0-1-1 0 0,0 1 0 0 0,0-1 0 0 0,0 1 0 0 0,0 0-2 0 0,0 0 1 0 0,0 0 0 0 0,0 0-1 0 0,0-1 1 0 0,0 1 0 0 0,0 0 0 0 0,0 0-1 0 0,1-1 1 0 0,-1 1 0 0 0,0 0-1 0 0,1 0 1 0 0,-1-1 0 0 0,0 1-1 0 0,1 0 1 0 0,-1-1 0 0 0,1 1-1 0 0,-1 0 1 0 0,1-1 0 0 0,0 1 0 0 0,-1-1-1 0 0,1 1 1 0 0,-1-1 0 0 0,1 1-1 0 0,0-1 1 0 0,0 0 0 0 0,-1 1-1 0 0,1-1 1 0 0,0 0 0 0 0,0 1 1 0 0,0-1-2 0 0,0 1 0 0 0,1-1 1 0 0,-1 1-1 0 0,0 0 0 0 0,0-1 0 0 0,0 1 1 0 0,0 0-1 0 0,0 0 0 0 0,0 0 0 0 0,0 0 1 0 0,-1 0-1 0 0,1 0 0 0 0,0 0 0 0 0,0 0 1 0 0,-1 0 1 0 0,6 12 0 0 0,4-8 0 0 0,-5 8 0 0 0,-2-7-4 0 0,-1-3-14 0 0,22 20-24 0 0,-16-16 12 0 0,4 6 1 0 0,-3-1 38 0 0,-3 1 61 0 0,4-8-2 0 0,-5 8 18 0 0,6 0 96 0 0,-8-10 39 0 0,-4 0-41 0 0,1-1-70 0 0,0 0-45 0 0,0 1-36 0 0,0-1 0 0 0,1-1 19 0 0,-2-1-44 0 0,1 0 0 0 0,0 0 0 0 0,0 0 0 0 0,0 0 0 0 0,0 1 0 0 0,0-1 0 0 0,0 0 0 0 0,0 0 0 0 0,0 0 0 0 0,0 0 0 0 0,0 0 0 0 0,0 0 0 0 0,0 0 0 0 0,0 0 0 0 0,0 0 0 0 0,0 0 0 0 0,0 1-1 0 0,0-1 1 0 0,0 0 0 0 0,0 0 0 0 0,0 0 0 0 0,1 0 0 0 0,-1 0 0 0 0,0 0 0 0 0,0 0 0 0 0,0 0 0 0 0,0 0 0 0 0,0 0 0 0 0,0 0 0 0 0,0 0 0 0 0,0 1 0 0 0,0-1 0 0 0,0 0 0 0 0,0 0 0 0 0,0 0 0 0 0,0 0 0 0 0,0 0 0 0 0,1 0-1 0 0,-1 0 1 0 0,0 0 0 0 0,0 0 0 0 0,0 0 0 0 0,0 0 0 0 0,0 0 0 0 0,0 0 0 0 0,0 0 0 0 0,0 0 0 0 0,0 0 0 0 0,0 0 0 0 0,1 0 0 0 0,-1 0 0 0 0,0 0 0 0 0,0 0 0 0 0,0 0 0 0 0,0 0 0 0 0,0 0 0 0 0,0 0-4 0 0,7 1 72 0 0,-2 5 185 0 0,-4 4 59 0 0,-1-3-140 0 0,0-2-101 0 0,0-5-71 0 0,0 0-1 0 0,0 0 1 0 0,0 0 0 0 0,0 0 0 0 0,0 0 0 0 0,0 0 0 0 0,1 0 0 0 0,-1 0 0 0 0,0 0 0 0 0,0 1 0 0 0,0-1 0 0 0,0 0 0 0 0,0 0 0 0 0,0 0 0 0 0,-1 0-1 0 0,1 0 1 0 0,0 0 0 0 0,0 0 0 0 0,0 0 0 0 0,0 0 0 0 0,0 0 0 0 0,0 0 0 0 0,0 1 0 0 0,0-1 0 0 0,0 0 0 0 0,0 0 0 0 0,0 0 0 0 0,0 0 0 0 0,0 0-1 0 0,0 0 1 0 0,0 0 0 0 0,0 0 0 0 0,0 0 0 0 0,0 0 0 0 0,0 0 0 0 0,-1 0 0 0 0,1 0 0 0 0,0 0 0 0 0,0 0 0 0 0,0 0 0 0 0,0 0 0 0 0,0 0 0 0 0,0 0-1 0 0,0 0 1 0 0,0 0 0 0 0,0 0 0 0 0,0 0 0 0 0,-1 0 0 0 0,1 0 0 0 0,0 0 0 0 0,0 0 0 0 0,0 0 0 0 0,0 0 0 0 0,0 0 0 0 0,0 0 0 0 0,0 0 0 0 0,0 0-4 0 0,-1 0 10 0 0,1 0 0 0 0,-1 0 0 0 0,1 0 0 0 0,-1 0 1 0 0,1 0-1 0 0,-1 0 0 0 0,1 0 0 0 0,-1 0 1 0 0,1 0-1 0 0,-1 1 0 0 0,1-1 0 0 0,-1 0 0 0 0,1 0 1 0 0,-1 0-1 0 0,1 1 0 0 0,0-1 0 0 0,-1 0 1 0 0,1 0-1 0 0,-1 1 0 0 0,1-1 0 0 0,0 0 0 0 0,-1 1 1 0 0,1-1-1 0 0,0 1 0 0 0,-1-1 0 0 0,1 0 1 0 0,0 1-1 0 0,0-1 0 0 0,-1 1 0 0 0,1-1 0 0 0,0 1 1 0 0,0-1-1 0 0,0 1 0 0 0,0-1 0 0 0,0 1 1 0 0,-1-1-1 0 0,1 1 0 0 0,0-1 0 0 0,0 1 0 0 0,0-1 1 0 0,0 1-1 0 0,1-1-10 0 0,-1 3 127 0 0,-3 0-37 0 0,-8 7-8 0 0,6-6-11 0 0,-2-3-59 0 0,1-1-5 0 0,-12 10 55 0 0,11-6-38 0 0,6-4-17 0 0,-5 0 7 0 0,6 0-14 0 0,-1-1 1 0 0,0 1-1 0 0,1 0 1 0 0,-1 1-1 0 0,0-1 1 0 0,1 0-1 0 0,-1 0 0 0 0,0 0 1 0 0,1 0-1 0 0,-1 0 1 0 0,0 1-1 0 0,1-1 1 0 0,-1 0-1 0 0,0 1 1 0 0,1-1-1 0 0,-1 0 0 0 0,1 1 1 0 0,-1-1-1 0 0,1 1 1 0 0,-1-1-1 0 0,1 1 1 0 0,-1-1-1 0 0,1 1 1 0 0,-1-1-1 0 0,1 1 0 0 0,0-1 0 0 0,-1 1 0 0 0,1 0 0 0 0,0-1 0 0 0,-1 1 0 0 0,1-1 0 0 0,-1 1 0 0 0,1-1 0 0 0,-1 1 0 0 0,1-1 0 0 0,-1 1 0 0 0,1-1 0 0 0,-1 0 0 0 0,0 1 0 0 0,1-1 0 0 0,-1 0 0 0 0,0 0 0 0 0,1 1 0 0 0,-1-1 0 0 0,0 0 0 0 0,1 0 0 0 0,-1 0 0 0 0,0 0 0 0 0,1 0 0 0 0,-1 0 0 0 0,0 0 0 0 0,1 0 0 0 0,-1 0 0 0 0,-3 0-75 0 0,0 0 49 0 0,-10 0 78 0 0,10 0-100 0 0,-1 0-96 0 0,0 0-78 0 0,1 0-114 0 0,2 0 118 0 0,-1 0-38 0 0,1 0-39 0 0,-1 0-43 0 0,2 0 28 0 0,0 0-46 0 0,0 0-39 0 0,0 0-34 0 0,-1 0-125 0 0,0 0-35 0 0,-3 0-1296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1.5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7368 0 0,'0'0'165'0'0,"0"0"22"0"0,0 0 10 0 0,0 0-58 0 0,0 0-17 0 0,0 0 37 0 0,0 0 128 0 0,0 0 235 0 0,0 0 20 0 0,0 0-230 0 0,0 0-144 0 0,0 0-55 0 0,0-2-16 0 0,-1 1-91 0 0,1 0 0 0 0,0 0 0 0 0,0 1 1 0 0,1-1-1 0 0,-1 0 0 0 0,0 1 0 0 0,0-1 0 0 0,0 0 0 0 0,0 1 0 0 0,1-1 0 0 0,-1 0 0 0 0,0 1 0 0 0,0-1 0 0 0,1 1 0 0 0,-1-1-6 0 0,1 1 5 0 0,0-1 0 0 0,-1 1-1 0 0,1 0 1 0 0,0-1 0 0 0,0 1 0 0 0,0 0-1 0 0,0 0 1 0 0,-1-1 0 0 0,1 1 0 0 0,0 0-1 0 0,0 0 1 0 0,0 0 0 0 0,0 0 0 0 0,0 0-5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2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9728 0 0,'0'0'222'0'0,"0"0"30"0"0,0 0 18 0 0,0-1-117 0 0,0-1-80 0 0,0-2-37 0 0,0-5-26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4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32 7344 0 0,'0'0'165'0'0,"0"0"22"0"0,3-2 9 0 0,7-12-20 0 0,-7 1-91 0 0,-3 11-5 0 0,0 2 91 0 0,0 0 145 0 0,0 0 4 0 0,0 0-15 0 0,0 0-60 0 0,0 0-21 0 0,0 0-6 0 0,0 0-13 0 0,-3 0-45 0 0,-2 0-86 0 0,-10 0 197 0 0,11 0-219 0 0,2 0-40 0 0,-3 2 116 0 0,3 0-114 0 0,-3 4 56 0 0,-12 9 161 0 0,12-11-183 0 0,-2-1 5 0 0,7-3-48 0 0,-1 0 1 0 0,1 0-1 0 0,-1 0 1 0 0,1 0 0 0 0,-1 0-1 0 0,1 1 1 0 0,0-1-1 0 0,-1 0 1 0 0,1 0 0 0 0,-1 0-1 0 0,1 1 1 0 0,0-1 0 0 0,-1 0-1 0 0,1 1 1 0 0,0-1-1 0 0,-1 0 1 0 0,1 1 0 0 0,0-1-1 0 0,0 1 1 0 0,-1-1-1 0 0,1 0 1 0 0,0 1 0 0 0,0-1-1 0 0,-1 1 1 0 0,1-1 0 0 0,0 1-1 0 0,0-1 1 0 0,0 0-1 0 0,0 1 1 0 0,0-1 0 0 0,0 1-1 0 0,0-1 1 0 0,0 1-1 0 0,0-1 1 0 0,0 1 0 0 0,0-1-6 0 0,-3 6 128 0 0,2-5-115 0 0,0 0 1 0 0,0 1 0 0 0,0-1 0 0 0,-1 0 0 0 0,1 1-1 0 0,1 0 1 0 0,-1-1 0 0 0,0 1 0 0 0,0-1-1 0 0,0 1 1 0 0,1 0 0 0 0,-1 0 0 0 0,1-1 0 0 0,0 1-1 0 0,-1 1-13 0 0,-1 2 74 0 0,-9 8-2 0 0,6 0-12 0 0,-2-8-46 0 0,7-5-12 0 0,-1 0-1 0 0,1 0 1 0 0,0 1-1 0 0,-1-1 1 0 0,1 0 0 0 0,-1 1-1 0 0,1-1 1 0 0,0 0-1 0 0,-1 1 1 0 0,1-1 0 0 0,0 0-1 0 0,-1 1 1 0 0,1-1-1 0 0,0 1 1 0 0,0-1 0 0 0,-1 1-1 0 0,1-1 1 0 0,0 0-1 0 0,0 1 1 0 0,0-1-1 0 0,-1 1 1 0 0,1-1 0 0 0,0 1-1 0 0,0-1 1 0 0,0 1-1 0 0,0-1 1 0 0,0 1 0 0 0,0-1-1 0 0,0 1 1 0 0,0-1-1 0 0,0 1 1 0 0,1 0-2 0 0,-1 6 17 0 0,0 7-3 0 0,0-4 31 0 0,0-1 43 0 0,0 1 71 0 0,0-8-139 0 0,0 0 0 0 0,1 0 0 0 0,-1-1 1 0 0,1 1-1 0 0,0 0 0 0 0,-1 0 1 0 0,1 0-1 0 0,0-1 0 0 0,0 1 0 0 0,0 0 1 0 0,0-1-1 0 0,0 1 0 0 0,1-1 0 0 0,-1 1-20 0 0,25 24 375 0 0,-14-15-167 0 0,-5-5-139 0 0,5 0 139 0 0,7-5-3 0 0,0-1-141 0 0,0 0-84 0 0,-3 1 44 0 0,19-1 159 0 0,-23-4-161 0 0,-6 0-73 0 0,1-2-81 0 0,-5 4-27 0 0,0 1 39 0 0,7-1-273 0 0,-8 2 275 0 0,1 0-36 0 0,-1 0-48 0 0,1 0-58 0 0,-1-1-48 0 0,1 0-46 0 0,-1 0-40 0 0,1-1-36 0 0,0 1-126 0 0,0-1-35 0 0,3-4-1304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4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95 8464 0 0,'0'0'190'0'0,"0"3"28"0"0,0 0-169 0 0,0-2 2 0 0,0 3 3 0 0,0 4 48 0 0,0 5 72 0 0,0-2-135 0 0,0 9 49 0 0,0-15 216 0 0,0 0-45 0 0,0-1-39 0 0,0 0-34 0 0,0 3 108 0 0,0 7 259 0 0,0-10-351 0 0,0 1 45 0 0,0 1 130 0 0,0-3-146 0 0,0 1 33 0 0,0-2 46 0 0,0-2-20 0 0,0 0-8 0 0,0 0-2 0 0,0 0-7 0 0,0 0-28 0 0,0 0-11 0 0,0 0-2 0 0,0 0 0 0 0,0 0 0 0 0,0 0 0 0 0,0 0 0 0 0,-2-2-15 0 0,-9-9-61 0 0,9 8-45 0 0,1-1-50 0 0,1-5-18 0 0,1 7-7 0 0,-2-5 18 0 0,1 5-39 0 0,0 0-1 0 0,0-1 1 0 0,0 1-1 0 0,0 0 0 0 0,0 0 1 0 0,1 0-1 0 0,-1 0 0 0 0,1-1 1 0 0,-1 1-1 0 0,1-1-14 0 0,4-5 38 0 0,-4 6-28 0 0,0 1-1 0 0,0 0 1 0 0,0-1 0 0 0,0 1 0 0 0,0-1 0 0 0,-1 0-1 0 0,1 1 1 0 0,-1-1 0 0 0,1 0 0 0 0,-1 1 0 0 0,0-3-11 0 0,3-1 61 0 0,-2 4-59 0 0,1 0 0 0 0,-1 0-1 0 0,0-1 1 0 0,0 1 0 0 0,0 0-1 0 0,0-1 1 0 0,-1 1 0 0 0,1-1-1 0 0,0 1 1 0 0,0-1 0 0 0,-1 1-1 0 0,1-1 1 0 0,-1 0 0 0 0,0 1-1 0 0,1-1 1 0 0,-1 0 0 0 0,0 1-1 0 0,0-2 0 0 0,0 3 1 0 0,0-1 0 0 0,0 1 0 0 0,0-1 0 0 0,0 1-1 0 0,0-1 1 0 0,0 1 0 0 0,0-1 0 0 0,0 1-1 0 0,0-1 1 0 0,0 1 0 0 0,0-1 0 0 0,0 1 0 0 0,0-1-1 0 0,0 1 1 0 0,1-1 0 0 0,-1 1 0 0 0,0 0-1 0 0,0-1 1 0 0,1 1 0 0 0,-1-1 0 0 0,0 1 0 0 0,0-1-1 0 0,1 1 1 0 0,-1 0 0 0 0,1-1 0 0 0,-1 1-1 0 0,0 0 1 0 0,1-1 0 0 0,-1 1 0 0 0,1 0-1 0 0,-1 0 1 0 0,1-1-1 0 0,5-3 29 0 0,0-9-19 0 0,7-3-10 0 0,3 3 0 0 0,-3 10-12 0 0,-13 3 12 0 0,0 0-1 0 0,0 0 0 0 0,0 0 0 0 0,0 0 0 0 0,0 0 0 0 0,0 0 1 0 0,0 0-1 0 0,0 0 0 0 0,1 0 0 0 0,-1 0 0 0 0,0 0 0 0 0,0 0 1 0 0,0 0-1 0 0,0 0 0 0 0,0 0 0 0 0,0 0 0 0 0,0 0 0 0 0,0 0 0 0 0,0 0 1 0 0,0 0-1 0 0,0 0 0 0 0,1 0 0 0 0,-1 0 0 0 0,0 0 0 0 0,0 0 1 0 0,0 0-1 0 0,0 0 0 0 0,0 0 0 0 0,0 0 0 0 0,0 0 0 0 0,0 0 1 0 0,0 0-1 0 0,0 0 0 0 0,0-1 0 0 0,0 1 0 0 0,0 0 0 0 0,0 0 1 0 0,0 0-1 0 0,0 0 0 0 0,0 0 0 0 0,1 0 0 0 0,-1 0 0 0 0,0 0 0 0 0,0 0 1 0 0,0 0-1 0 0,0-1 0 0 0,0 1 0 0 0,0 0 0 0 0,0 0 0 0 0,0 0 1 0 0,0 0-1 0 0,0 0 0 0 0,-1 0 0 0 0,1 0 0 0 0,0 0 0 0 0,0 0 1 0 0,0 0-1 0 0,0-4-10 0 0,0 3 11 0 0,0 1 0 0 0,0 0 0 0 0,0 0 0 0 0,0 0 0 0 0,0-1 0 0 0,0 1 0 0 0,0 0 1 0 0,-1 0-1 0 0,1 0 0 0 0,0-1 0 0 0,0 1 0 0 0,1 0 0 0 0,-1 0 0 0 0,0-1 0 0 0,0 1 0 0 0,0 0 0 0 0,0 0 1 0 0,0 0-1 0 0,0-1 0 0 0,0 1 0 0 0,0 0 0 0 0,0 0 0 0 0,0 0 0 0 0,1-1 0 0 0,-1 1 0 0 0,0 0 0 0 0,0 0 1 0 0,0 0-1 0 0,0 0 0 0 0,0-1 0 0 0,1 1 0 0 0,-1 0 0 0 0,0 0 0 0 0,0 0 0 0 0,0 0 0 0 0,1 0 0 0 0,-1 0 1 0 0,0 0-1 0 0,10-2-13 0 0,9 1-32 0 0,-14 1 39 0 0,0-1-35 0 0,9-6-205 0 0,-1 1 2 0 0,-5 5 155 0 0,-3 1-94 0 0,-1 0 36 0 0,4 2-58 0 0,-7-1 165 0 0,0-1 1 0 0,1 1-1 0 0,-1 0 0 0 0,0 0 1 0 0,1 0-1 0 0,-1 0 0 0 0,0 0 1 0 0,0 0-1 0 0,1 1 40 0 0,-1-1-46 0 0,1 0-541 0 0,0 0 89 0 0,-1 0 77 0 0,1-1 61 0 0,1 1-175 0 0,1-2-213 0 0,-2 1 402 0 0,-1 0-94 0 0,1-1-101 0 0,4 1-1235 0 0,3 0-1002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5.9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33 6592 0 0,'0'0'149'0'0,"0"0"23"0"0,0 0 11 0 0,-3 0-30 0 0,-10-3-122 0 0,4-3-17 0 0,5 2 36 0 0,4 4-50 0 0,-3-3 269 0 0,0 2-100 0 0,-1 1-51 0 0,-1 1-38 0 0,4-1-19 0 0,1 0-5 0 0,0 0-48 0 0,0 0-1 0 0,0 0 1 0 0,0 0 0 0 0,-1 0 0 0 0,1 0-1 0 0,0 0 1 0 0,0 0 0 0 0,0 0-1 0 0,0 0 1 0 0,0 0 0 0 0,0 0-1 0 0,0 0 1 0 0,0 0 0 0 0,0 0 0 0 0,0 0-1 0 0,-1 0 1 0 0,1 0 0 0 0,0 0-1 0 0,0 0 1 0 0,0 0 0 0 0,0 0-1 0 0,0 0 1 0 0,0 0 0 0 0,0 0-1 0 0,0 0 1 0 0,0 0 0 0 0,0 0 0 0 0,0 0-1 0 0,0 0 1 0 0,-1 0 0 0 0,1 0-1 0 0,0 0 1 0 0,0 0 0 0 0,0-1-1 0 0,0 1 1 0 0,0 0 0 0 0,0 0 0 0 0,0 0-1 0 0,0 0 1 0 0,0 0 0 0 0,0 0-1 0 0,0 0 1 0 0,0 0 0 0 0,0 0-1 0 0,0 0 1 0 0,0-1 0 0 0,0 1-1 0 0,0 0 1 0 0,0 0 0 0 0,0 0 0 0 0,0 0-1 0 0,0 0 1 0 0,0 0 0 0 0,0 0-1 0 0,0 0 1 0 0,0 0 0 0 0,0 0-8 0 0,0-1 22 0 0,0 0 0 0 0,0 1 0 0 0,0-1 1 0 0,0 0-1 0 0,-1 1 0 0 0,1-1 0 0 0,0 1 1 0 0,0-1-1 0 0,0 1 0 0 0,-1-1 0 0 0,1 0 1 0 0,0 1-1 0 0,-1-1 0 0 0,1 1 0 0 0,-1 0 1 0 0,1-1-1 0 0,-1 1 0 0 0,1-1 0 0 0,-1 1 1 0 0,1 0-1 0 0,-1-1 0 0 0,1 1 0 0 0,-1 0 1 0 0,1-1-1 0 0,-1 1 0 0 0,1 0 0 0 0,-1 0 0 0 0,0-1 1 0 0,1 1-1 0 0,-1 0 0 0 0,1 0 0 0 0,-1 0 1 0 0,0 0-1 0 0,0 0-22 0 0,-31 0 831 0 0,13 0-386 0 0,11 2-315 0 0,-2 3-1 0 0,-5 2 24 0 0,1-5 9 0 0,14-2-157 0 0,-1 0 0 0 0,0 0-1 0 0,1 0 1 0 0,-1 0 0 0 0,1 0-1 0 0,-1 1 1 0 0,1-1 0 0 0,-1 0-1 0 0,0 0 1 0 0,1 0 0 0 0,-1 1-1 0 0,1-1 1 0 0,-1 0 0 0 0,1 1-1 0 0,-1-1 1 0 0,1 0 0 0 0,0 1-1 0 0,-1-1 1 0 0,1 1 0 0 0,-1-1-1 0 0,1 0 1 0 0,0 1 0 0 0,-1-1-1 0 0,1 1-4 0 0,-1 0 3 0 0,1 0-1 0 0,-1-1 0 0 0,1 1 1 0 0,0-1-1 0 0,-1 1 1 0 0,0-1-1 0 0,1 1 0 0 0,-1-1 1 0 0,1 1-1 0 0,-1-1 1 0 0,0 1-1 0 0,1-1 0 0 0,-1 0 1 0 0,0 1-1 0 0,1-1 1 0 0,-1 0-1 0 0,0 0 1 0 0,1 1-1 0 0,-1-1 0 0 0,0 0 1 0 0,0 0-1 0 0,1 0 1 0 0,-1 0-1 0 0,0 0 0 0 0,0 0-2 0 0,1 0 2 0 0,-1 0-1 0 0,1-1 0 0 0,-1 1 1 0 0,1 0-1 0 0,-1 0 1 0 0,1 0-1 0 0,-1 0 0 0 0,1 0 1 0 0,-1 0-1 0 0,1 0 1 0 0,-1 0-1 0 0,1 1 0 0 0,-1-1 1 0 0,1 0-1 0 0,-1 0 1 0 0,1 0-1 0 0,-1 0 0 0 0,1 1 1 0 0,-1-1-1 0 0,1 0 1 0 0,-1 0-1 0 0,1 1 0 0 0,-1-1 1 0 0,1 0-1 0 0,0 1 1 0 0,-1-1-1 0 0,1 1 0 0 0,0-1 1 0 0,-1 0-1 0 0,1 1 0 0 0,0-1 1 0 0,0 1-1 0 0,-1-1 1 0 0,1 1-1 0 0,0-1 0 0 0,0 1 1 0 0,0-1-1 0 0,0 1 1 0 0,-1-1-1 0 0,1 1 0 0 0,0-1 1 0 0,0 1-1 0 0,0-1 1 0 0,0 1-1 0 0,0-1 0 0 0,0 1-1 0 0,-2 4 43 0 0,-9 8-32 0 0,11-12-11 0 0,0-1 0 0 0,0 1 0 0 0,-1-1 0 0 0,1 1 0 0 0,0-1 0 0 0,0 1 0 0 0,0-1 0 0 0,0 1 0 0 0,-1-1 0 0 0,1 1 0 0 0,0-1 0 0 0,0 1 0 0 0,0-1 0 0 0,0 1 0 0 0,0-1 0 0 0,0 1 0 0 0,0-1 0 0 0,1 1 0 0 0,-1-1 0 0 0,0 1 0 0 0,0-1 0 0 0,0 1 0 0 0,0-1 0 0 0,1 1 0 0 0,-1-1 0 0 0,0 1 0 0 0,1-1-1 0 0,-1 0 0 0 0,1 1 1 0 0,0-1-1 0 0,-1 0 0 0 0,1 0 0 0 0,0 1 1 0 0,-1-1-1 0 0,1 0 0 0 0,0 0 1 0 0,-1 0-1 0 0,1 0 0 0 0,0 0 0 0 0,-1 0 1 0 0,1 0-1 0 0,0 0 1 0 0,-1 0-1 0 0,0 0 0 0 0,0 0 1 0 0,0 0-1 0 0,0 0 0 0 0,0 0 0 0 0,0 0 1 0 0,0 0-1 0 0,1 0 0 0 0,-1 0 0 0 0,0 0 1 0 0,0 0-1 0 0,0 0 0 0 0,0 0 1 0 0,0 0-1 0 0,0 0 0 0 0,0 0 0 0 0,0 0 1 0 0,0 0-1 0 0,0 0 0 0 0,1 0 0 0 0,-1 0 1 0 0,0 0-1 0 0,0 0 0 0 0,0 0 0 0 0,0 0 1 0 0,0 0-1 0 0,0 0 0 0 0,0 1 0 0 0,0-1 1 0 0,0 0-1 0 0,0 0 0 0 0,0 0 0 0 0,0 0 1 0 0,0 0-1 0 0,0 0 0 0 0,0 0 0 0 0,1 0 1 0 0,-1 0-1 0 0,0 0 0 0 0,0 0 0 0 0,0 0 1 0 0,0 1-1 0 0,0-1 0 0 0,0 0 0 0 0,0 0 1 0 0,0 0-1 0 0,0 0 0 0 0,0 0 0 0 0,0 0 1 0 0,0 0-1 0 0,0 0 0 0 0,0 0 0 0 0,0 0 1 0 0,0 1-1 0 0,0-1 0 0 0,0 0 0 0 0,-1 0 1 0 0,1 3-8 0 0,0-1 8 0 0,0 0-1 0 0,0 0 1 0 0,0 0 0 0 0,0-1 0 0 0,0 1 0 0 0,0 0-1 0 0,1 0 1 0 0,-1 0 0 0 0,0-1 0 0 0,1 1 0 0 0,0 1 0 0 0,12 2-12 0 0,3 9-56 0 0,-13-12 40 0 0,0 1 0 0 0,0-1 0 0 0,0 0 0 0 0,1 0 1 0 0,-1 0-1 0 0,2 0 28 0 0,-2 0-28 0 0,1 0-1 0 0,-1 0 1 0 0,0 0 0 0 0,0 0 0 0 0,0 1 0 0 0,1 0 28 0 0,15 13-72 0 0,-12-12 82 0 0,6 6 47 0 0,-2 7 66 0 0,-10-15-118 0 0,0-1 1 0 0,0 0-1 0 0,0 1 0 0 0,0-1 0 0 0,1 0 0 0 0,-1 0 0 0 0,0 0 0 0 0,0 0 0 0 0,1 0 0 0 0,-1 0 1 0 0,1-1-1 0 0,-1 1 0 0 0,0 0 0 0 0,2 0-5 0 0,-1-1 2 0 0,0 1 0 0 0,-1 0-1 0 0,1-1 1 0 0,-1 1 0 0 0,1 0 0 0 0,-1 0 0 0 0,1 0 0 0 0,-1 0-1 0 0,1 0 1 0 0,-1 1 0 0 0,0-1 0 0 0,0 0 0 0 0,1 1 0 0 0,-1 0-2 0 0,4 9-2 0 0,-5-10 3 0 0,1 0-1 0 0,-1 0 1 0 0,0 0 0 0 0,1 1 0 0 0,-1-1-1 0 0,1 0 1 0 0,0 0 0 0 0,-1 0 0 0 0,1 0-1 0 0,0 0 1 0 0,0-1 0 0 0,-1 1 0 0 0,1 0 0 0 0,0 0-1 0 0,0 0 1 0 0,0-1 0 0 0,0 1 0 0 0,1 0-1 0 0,5 2 22 0 0,-7-3-20 0 0,1 0 1 0 0,-1 0 0 0 0,1 1 0 0 0,-1-1-1 0 0,1 0 1 0 0,-1 0 0 0 0,0 0-1 0 0,1 1 1 0 0,-1-1 0 0 0,1 0-1 0 0,-1 1 1 0 0,1-1 0 0 0,-1 0-1 0 0,0 1 1 0 0,1-1 0 0 0,-1 1-1 0 0,0-1 1 0 0,0 0 0 0 0,1 1-1 0 0,-1-1 1 0 0,0 1 0 0 0,0-1-1 0 0,1 1 1 0 0,-1-1 0 0 0,0 1-1 0 0,0-1 1 0 0,0 1 0 0 0,0-1 0 0 0,0 1-1 0 0,0-1 1 0 0,0 1 0 0 0,0-1-1 0 0,0 1 1 0 0,0-1 0 0 0,0 1-1 0 0,0-1 1 0 0,0 1 0 0 0,0-1-3 0 0,0 13 64 0 0,-1-12-63 0 0,1-1 1 0 0,0 0-1 0 0,0 0 0 0 0,0 0 1 0 0,0 0-1 0 0,0 0 1 0 0,0 0-1 0 0,0 0 0 0 0,0 0 1 0 0,0 0-1 0 0,0 0 1 0 0,0 1-1 0 0,0-1 1 0 0,0 0-1 0 0,0 0 0 0 0,0 0 1 0 0,0 0-1 0 0,0 0 1 0 0,0 0-1 0 0,0 0 1 0 0,0 0-1 0 0,1 0 0 0 0,-1 0 1 0 0,0 1-1 0 0,0-1 1 0 0,0 0-1 0 0,0 0 1 0 0,0 0-1 0 0,0 0 0 0 0,0 0 1 0 0,0 0-1 0 0,0 0 1 0 0,0 0-1 0 0,0 0 1 0 0,0 0-1 0 0,0 0 0 0 0,0 0 1 0 0,1 0-1 0 0,-1 0 1 0 0,0 0-1 0 0,0 0 1 0 0,0 0-1 0 0,0 0 0 0 0,0 0 1 0 0,0 0-1 0 0,0 0 1 0 0,0 0-1 0 0,0 0 1 0 0,0 0-1 0 0,1 0 0 0 0,-1 0 1 0 0,0 0-1 0 0,0 0 1 0 0,0 0-1 0 0,0 0 1 0 0,0 0-1 0 0,0 0-1 0 0,11 0 155 0 0,-11 0-152 0 0,0 0 0 0 0,0 0 1 0 0,0 0-1 0 0,0 0 0 0 0,0 0 0 0 0,0 0 1 0 0,0 0-1 0 0,0 0 0 0 0,0 0 1 0 0,1 0-1 0 0,-1 0 0 0 0,0 0 1 0 0,0 0-1 0 0,0 0 0 0 0,0 0 0 0 0,0 0 1 0 0,0 0-1 0 0,0 0 0 0 0,0 0 1 0 0,0 0-1 0 0,0 0 0 0 0,1 0 0 0 0,-1 0 1 0 0,0 0-1 0 0,0 0 0 0 0,0 0 1 0 0,0 0-1 0 0,0 0 0 0 0,0 0 1 0 0,0 1-1 0 0,0-1 0 0 0,0 0 0 0 0,0 0 1 0 0,0 0-1 0 0,0 0 0 0 0,0 0 1 0 0,0 0-1 0 0,0 0 0 0 0,0 0 1 0 0,0 0-1 0 0,0 0 0 0 0,1 0 0 0 0,-1 1 1 0 0,0-1-1 0 0,0 0 0 0 0,0 0 1 0 0,0 0-1 0 0,0 0 0 0 0,0 0 1 0 0,0 0-1 0 0,0 0 0 0 0,-1 0 0 0 0,1 0 1 0 0,0 0-1 0 0,0 1 0 0 0,0-1 1 0 0,0 0-4 0 0,0 0 12 0 0,0 1 1 0 0,0 0-1 0 0,0-1 1 0 0,0 1-1 0 0,0 0 1 0 0,0-1-1 0 0,-1 1 1 0 0,1 0-1 0 0,0-1 0 0 0,0 1 1 0 0,-1-1-1 0 0,1 1 1 0 0,-1-1-1 0 0,1 1 1 0 0,0-1-1 0 0,-1 1 1 0 0,1-1-1 0 0,-1 1 1 0 0,1-1-1 0 0,-1 1 1 0 0,1-1-1 0 0,-1 0 1 0 0,0 1-13 0 0,1-1 11 0 0,-1 1 1 0 0,1-1-1 0 0,-1 0 1 0 0,1 1-1 0 0,-1-1 1 0 0,1 1-1 0 0,-1-1 1 0 0,1 1-1 0 0,-1-1 1 0 0,1 1-1 0 0,0-1 1 0 0,-1 1-1 0 0,1-1 1 0 0,0 1 0 0 0,0 0-1 0 0,-1-1 1 0 0,1 1-1 0 0,0 0 1 0 0,0-1-1 0 0,0 1 1 0 0,0 0-1 0 0,0-1 1 0 0,0 1-12 0 0,-3 4 168 0 0,-2 1-74 0 0,2-3-52 0 0,1-1 0 0 0,0 1 1 0 0,-1-1-1 0 0,0 0 0 0 0,1 0 1 0 0,-1 0-1 0 0,0 0-42 0 0,-7 2 59 0 0,-1-3-42 0 0,-31-1 64 0 0,27 0-109 0 0,-5 0-46 0 0,15 0 10 0 0,-2-3 17 0 0,6 1 9 0 0,0 1-34 0 0,1-1-20 0 0,-1 1-37 0 0,-1-1-45 0 0,1 0-51 0 0,0 1-56 0 0,-1 0-56 0 0,0 1-50 0 0,0-1-42 0 0,-1 0-309 0 0,0 0-58 0 0,-4-3-739 0 0,-2-5-870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6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10536 0 0,'0'0'233'0'0,"0"0"39"0"0,0 3 17 0 0,2 4-104 0 0,3-3-63 0 0,2 1-74 0 0,-2 8-37 0 0,2-4 7 0 0,-1-3 48 0 0,-6-6-66 0 0,7 7 143 0 0,-3 0 76 0 0,0 1 72 0 0,-3 2 70 0 0,-1-9-335 0 0,-1-1-1 0 0,1 0 1 0 0,0 1 0 0 0,0-1-1 0 0,0 1 1 0 0,0-1-1 0 0,0 1 1 0 0,0-1-1 0 0,0 1 1 0 0,0-1 0 0 0,1 1-1 0 0,-1-1 1 0 0,0 1-1 0 0,0-1 1 0 0,0 1-1 0 0,0-1 1 0 0,1 1-1 0 0,-1-1 1 0 0,0 1 0 0 0,0-1-1 0 0,1 0 1 0 0,-1 1-1 0 0,0-1 1 0 0,1 1-1 0 0,-1-1 1 0 0,0 0 0 0 0,1 1-1 0 0,-1-1 1 0 0,1 0-1 0 0,-1 0 1 0 0,0 1-1 0 0,1-1-25 0 0,6 4 360 0 0,-5 0-184 0 0,1 0-36 0 0,6 13 150 0 0,-7-13-199 0 0,-2-2-49 0 0,1 0 0 0 0,-1 1 0 0 0,1-1-1 0 0,-1 0 1 0 0,0 0 0 0 0,0 0 0 0 0,0 0 0 0 0,0 0 0 0 0,0 0 0 0 0,0 1-42 0 0,0-2 24 0 0,-1 0 0 0 0,1 1 1 0 0,0-1-1 0 0,0 0 1 0 0,0 0-1 0 0,0 1 0 0 0,0-1 1 0 0,0 0-1 0 0,1 1 1 0 0,-1-1-1 0 0,0 0 1 0 0,1 0-1 0 0,-1 1 0 0 0,1-1 1 0 0,-1 0-1 0 0,1 0-24 0 0,3 1 85 0 0,2 4 54 0 0,-5-4-108 0 0,0 1 0 0 0,-1-1 0 0 0,1 1 0 0 0,-1-1 0 0 0,0 1 0 0 0,0-1 1 0 0,0 2-32 0 0,0-4 0 0 0,0 0 6 0 0,0 1 1 0 0,0-1 0 0 0,0 0 0 0 0,0 1 0 0 0,0-1 0 0 0,0 0 0 0 0,0 1 0 0 0,0-1 0 0 0,0 0 0 0 0,0 1 0 0 0,0-1 0 0 0,0 0 0 0 0,0 0-1 0 0,0 1 1 0 0,0-1 0 0 0,1 0 0 0 0,-1 1 0 0 0,0-1 0 0 0,0 0 0 0 0,0 0 0 0 0,0 1 0 0 0,1-1 0 0 0,-1 0 0 0 0,0 0 0 0 0,0 1 0 0 0,1-1-7 0 0,9 13 36 0 0,-7 3-36 0 0,-3 7-1 0 0,0-21 3 0 0,0 7 42 0 0,0-8-122 0 0,0-1 42 0 0,0 1 43 0 0,0 0 46 0 0,-1 0 67 0 0,1 1-83 0 0,0-1-70 0 0,0 0-85 0 0,0 0-63 0 0,0 0-92 0 0,1 1-107 0 0,-1-1-121 0 0,0-1 146 0 0,0 0-56 0 0,0 0-49 0 0,0 0-44 0 0,0 0-150 0 0,0 0-42 0 0,0 0-181 0 0,0 0-484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26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1 5904 0 0,'0'0'169'0'0,"-2"0"2"0"0,-5 1-139 0 0,3 4-27 0 0,-1 2 28 0 0,3-6 2 0 0,0 1-1 0 0,0-1 0 0 0,-1 0 1 0 0,1 1-1 0 0,0-1 0 0 0,-1 0 1 0 0,1-1-1 0 0,-1 1-34 0 0,-11 5 171 0 0,7-1-27 0 0,2 8 77 0 0,-22 19 366 0 0,14 0 45 0 0,3-9-272 0 0,5-12-223 0 0,-1-1-34 0 0,-5 9 225 0 0,3 0-71 0 0,2 0-53 0 0,2 1-38 0 0,-1 0-33 0 0,-6 14 99 0 0,6 8 21 0 0,-5-5 90 0 0,4 8 38 0 0,1-21-178 0 0,0 2 45 0 0,2 5 40 0 0,3 5-146 0 0,0 18-35 0 0,1-41-79 0 0,0 1 1 0 0,0-1-1 0 0,2 1 0 0 0,0 0-28 0 0,-1-2 21 0 0,0 0-1 0 0,0 0 0 0 0,-1 0 1 0 0,-1 1-21 0 0,1 2 30 0 0,1 1 0 0 0,1-1 0 0 0,0 1 1 0 0,1-1-1 0 0,1 0 0 0 0,0 0 0 0 0,1-1 0 0 0,1 0 1 0 0,4 8-31 0 0,-2-6 58 0 0,1-1 1 0 0,0 0 0 0 0,9 11-59 0 0,-1-3 50 0 0,8 9-23 0 0,-23-29-21 0 0,0 1 1 0 0,0 1 0 0 0,0-1-1 0 0,0 0 1 0 0,1-1 0 0 0,-1 1 0 0 0,1 0-1 0 0,0-1 1 0 0,0 0 0 0 0,1 0-1 0 0,-1 0 1 0 0,3 1-7 0 0,0-1 14 0 0,-1 0-1 0 0,0 1 1 0 0,1 0 0 0 0,-2 0 0 0 0,1 0 0 0 0,5 5-14 0 0,8 7 73 0 0,-11-11-91 0 0,-3-2-39 0 0,-1-1-48 0 0,0 0-58 0 0,0-1-69 0 0,-1 0 21 0 0,-1 0-39 0 0,3 0-350 0 0,-3-1 156 0 0,0 1-37 0 0,3 1-563 0 0,1 2-552 0 0,4 5-916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7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8696 0 0,'0'0'197'0'0,"0"0"24"0"0,0 0 18 0 0,0 0 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8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7368 0 0,'0'0'165'0'0,"0"0"22"0"0,0 0 10 0 0,-3 0-16 0 0,3 0-178 0 0,-1 0-1 0 0,0 0 1 0 0,1 0-1 0 0,-1 0 1 0 0,0 0-1 0 0,0 0 1 0 0,1-1-1 0 0,-1 1 1 0 0,0 0-1 0 0,1 0 1 0 0,-1 0-1 0 0,1-1 1 0 0,-1 1-1 0 0,0 0 1 0 0,1-1-3 0 0,-3-5 14 0 0,3 2 38 0 0,0 2 57 0 0,0 1 122 0 0,0 1 204 0 0,0 0 12 0 0,0 0-188 0 0,0 0-116 0 0,0 0-37 0 0,0 0 2 0 0,0 0 25 0 0,0 0-18 0 0,0 0-3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9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80 6120 0 0,'0'0'176'0'0,"-3"-3"-4"0"0,-8-7-75 0 0,9 7 129 0 0,0 0-74 0 0,2 1-44 0 0,0-1-37 0 0,0 0-13 0 0,-1 1 35 0 0,1 1-66 0 0,-1 1 0 0 0,0 0 0 0 0,1-1 1 0 0,-1 1-1 0 0,0 0 0 0 0,1 0 0 0 0,-1 0 0 0 0,0-1 0 0 0,1 1 0 0 0,-1 0 0 0 0,0 0 0 0 0,1 0 1 0 0,-1 0-1 0 0,0 0 0 0 0,1 0-27 0 0,0 0 0 0 0,0 0 7 0 0,-1 0 0 0 0,1 0 1 0 0,0 0-1 0 0,0 0 0 0 0,0 0 0 0 0,0 0 1 0 0,0 0-1 0 0,0 0 0 0 0,0 0 0 0 0,0 0 1 0 0,0 0-1 0 0,0 0 0 0 0,-1 0 0 0 0,1 0 1 0 0,0 0-1 0 0,0 0 0 0 0,0 0 0 0 0,0 0 1 0 0,0 0-1 0 0,0 0 0 0 0,0 0 0 0 0,0 0 1 0 0,0 0-1 0 0,0 0 0 0 0,0 0 0 0 0,-1 0 1 0 0,1 0-1 0 0,0 0 0 0 0,0 0 0 0 0,0 0 1 0 0,0 0-1 0 0,0 0 0 0 0,0 0 0 0 0,0-1 1 0 0,0 1-1 0 0,0 0 0 0 0,0 0 0 0 0,0 0 1 0 0,0 0-1 0 0,0 0 0 0 0,0 0 0 0 0,0 0 1 0 0,0 0-1 0 0,0 0 0 0 0,0 0 0 0 0,0-1 1 0 0,0 1-1 0 0,0 0 0 0 0,0 0 0 0 0,0 0 1 0 0,0 0-1 0 0,0 0 0 0 0,0 0 0 0 0,0 0 1 0 0,0 0-1 0 0,0 0 0 0 0,0 0-7 0 0,0-1 15 0 0,0 1 1 0 0,0-1-1 0 0,0 1 1 0 0,0-1-1 0 0,0 1 0 0 0,0 0 1 0 0,0-1-1 0 0,0 1 1 0 0,0-1-1 0 0,0 1 0 0 0,0 0 1 0 0,0-1-1 0 0,0 1 0 0 0,0-1 1 0 0,-1 1-1 0 0,1 0 1 0 0,0-1-1 0 0,0 1 0 0 0,0 0 1 0 0,-1-1-1 0 0,1 1 0 0 0,0 0 1 0 0,0-1-1 0 0,-1 1 1 0 0,1 0-1 0 0,0-1 0 0 0,-1 1 1 0 0,1 0-1 0 0,0 0 1 0 0,-1 0-1 0 0,1-1 0 0 0,0 1 1 0 0,-1 0-1 0 0,1 0 0 0 0,-1 0 1 0 0,1 0-1 0 0,0 0 1 0 0,-1-1-1 0 0,1 1 0 0 0,-1 0 1 0 0,1 0-1 0 0,-1 0 0 0 0,1 0 1 0 0,0 0-1 0 0,-1 1 1 0 0,1-1-1 0 0,-1 0 0 0 0,1 0 1 0 0,-1 0-16 0 0,0 0 30 0 0,1 0 0 0 0,-1 0 1 0 0,0 0-1 0 0,0 0 1 0 0,0 0-1 0 0,0 0 0 0 0,1 0 1 0 0,-1 0-1 0 0,0 0 0 0 0,0 0 1 0 0,0-1-1 0 0,0 1 1 0 0,1 0-1 0 0,-1-1 0 0 0,0 1 1 0 0,0 0-1 0 0,1-1 0 0 0,-1 1 1 0 0,0-1-31 0 0,-1-2 137 0 0,0-1 9 0 0,-2-1 80 0 0,-1 4-54 0 0,-3 1 89 0 0,3-1-98 0 0,-25 1 355 0 0,16 0-308 0 0,8 2-142 0 0,3-1-33 0 0,-2 10 111 0 0,-3-6-112 0 0,-9 3-36 0 0,13-5 0 0 0,-7 1 2 0 0,10-4 0 0 0,0 1 0 0 0,0-1 0 0 0,0 1 0 0 0,-1-1 0 0 0,1 1 0 0 0,0-1 0 0 0,0 1 0 0 0,0-1 0 0 0,0 1 0 0 0,0 0 0 0 0,1 0 0 0 0,-1 0 0 0 0,0-1 0 0 0,0 1 0 0 0,0 0 0 0 0,1 0 0 0 0,-1 0 0 0 0,0 1 0 0 0,-4 8 0 0 0,4-7 0 0 0,0-1 0 0 0,0 0 0 0 0,0 0 0 0 0,0 1 0 0 0,-1-1 0 0 0,1 0 0 0 0,-1 0 0 0 0,1 0 0 0 0,-1-1 0 0 0,-11 12 1 0 0,8-9-3 0 0,0 0 0 0 0,0 1 0 0 0,1 0 0 0 0,0 0 0 0 0,0 0 0 0 0,-1 2 2 0 0,1 2-26 0 0,0 1 1 0 0,0-1-1 0 0,0 6 26 0 0,-1 2-30 0 0,-1-1 20 0 0,5-13 10 0 0,0 0 0 0 0,-1 1 0 0 0,1-1 0 0 0,1 0 0 0 0,-1 1 0 0 0,0-1 0 0 0,1 1 0 0 0,0 1 0 0 0,0 9-5 0 0,-1-10-2 0 0,1 0 0 0 0,0 0 0 0 0,1 0 0 0 0,-1 0 0 0 0,1 0 0 0 0,-1 0 0 0 0,1 1 7 0 0,10 16-10 0 0,-6 5 10 0 0,7 1 22 0 0,5-4 57 0 0,-13-20-38 0 0,-1 0 0 0 0,1 0 0 0 0,0-1 0 0 0,0 0 0 0 0,3 2-41 0 0,12 8 202 0 0,-19-12-193 0 0,0 1 0 0 0,0-1 0 0 0,1 0 1 0 0,-1 0-1 0 0,0 1 0 0 0,0-1 1 0 0,1 0-1 0 0,-1 0 0 0 0,0 0 0 0 0,1 0 1 0 0,-1 0-1 0 0,0 1 0 0 0,0-1 1 0 0,1 0-1 0 0,-1 0 0 0 0,0 0 0 0 0,1 0 1 0 0,-1 0-1 0 0,0 0 0 0 0,1 0 1 0 0,-1 0-1 0 0,0 0 0 0 0,1 0 0 0 0,-1 0 1 0 0,0 0-1 0 0,1 0-9 0 0,4 0 88 0 0,17 1 135 0 0,-15-2-110 0 0,1-2 34 0 0,-3 0-53 0 0,26-13 407 0 0,-20 6-336 0 0,2-1 7 0 0,6-1 4 0 0,-1-1-19 0 0,-5 2-17 0 0,18-26 208 0 0,-14 13-196 0 0,14-12 95 0 0,-15 12-135 0 0,-3 13-8 0 0,-12-3-56 0 0,-1 11-41 0 0,0 1 0 0 0,0 0 0 0 0,0 0 0 0 0,0-1 0 0 0,0 1 0 0 0,1 0 0 0 0,-1 0 0 0 0,1-1 0 0 0,-1 1 0 0 0,1 0 0 0 0,0-1-7 0 0,4-4 5 0 0,3-11 66 0 0,-7 17-61 0 0,-1-1 1 0 0,0 1-1 0 0,0 0 1 0 0,0-1-1 0 0,0 1 1 0 0,0 0-1 0 0,0 0 1 0 0,0-1-1 0 0,0 1 1 0 0,0 0-1 0 0,-1-1 1 0 0,1 1-1 0 0,-1 0 1 0 0,1 0-1 0 0,0 0 1 0 0,-1-1-11 0 0,-4-6 80 0 0,-6-3 124 0 0,4 3-91 0 0,3 3-119 0 0,0-5-27 0 0,4 8 23 0 0,-1 1 0 0 0,1 0 0 0 0,-1 0 1 0 0,1 0-1 0 0,-1 0 0 0 0,1 0 0 0 0,-1 0 0 0 0,1 0 1 0 0,-1 0-1 0 0,0 0 0 0 0,0 0 0 0 0,0 0 0 0 0,1 0 0 0 0,-1 1 1 0 0,0-1-1 0 0,0 0 0 0 0,0 1 0 0 0,-1-1 10 0 0,-3-2-44 0 0,4 3 32 0 0,1 0 1 0 0,-1-1-1 0 0,1 1 1 0 0,-1 0-1 0 0,0 0 1 0 0,1-1-1 0 0,-1 1 1 0 0,1-1 0 0 0,-1 1-1 0 0,1-1 1 0 0,-1 1-1 0 0,1-1 1 0 0,-1 1-1 0 0,1-1 1 0 0,-1 1-1 0 0,1-1 1 0 0,0 1 0 0 0,-1-1-1 0 0,1 0 1 0 0,0 1-1 0 0,-1-1 1 0 0,1 0 11 0 0,-2-4-69 0 0,1 4 38 0 0,0 0 1 0 0,1 0-1 0 0,-1 0 0 0 0,0 0 1 0 0,0 0-1 0 0,0 0 0 0 0,0 0 1 0 0,0 1-1 0 0,0-1 1 0 0,0 0-1 0 0,0 0 0 0 0,0 1 1 0 0,-1-1 30 0 0,-5-3-203 0 0,0 1-15 0 0,1 0-66 0 0,1-1-83 0 0,2-1-104 0 0,2 3 218 0 0,0 0-35 0 0,0-1-381 0 0,1 1 185 0 0,-1 0-33 0 0,-1-1-594 0 0,-2 1-566 0 0,-5 2-944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9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8408 0 0,'2'3'190'0'0,"9"10"28"0"0,-9-8-160 0 0,-2-4-44 0 0,1 0 1 0 0,-1-1 0 0 0,0 1-1 0 0,1-1 1 0 0,-1 1 0 0 0,0 0 0 0 0,1-1-1 0 0,-1 1 1 0 0,1-1 0 0 0,-1 1-1 0 0,0-1 1 0 0,1 1 0 0 0,0-1 0 0 0,-1 1-1 0 0,1-1 1 0 0,-1 0 0 0 0,1 1-1 0 0,-1-1 1 0 0,1 0 0 0 0,0 1 0 0 0,-1-1-1 0 0,1 0-14 0 0,4 3 43 0 0,0-1-20 0 0,3 2-20 0 0,-1-1 1 0 0,0 2-1 0 0,0-1 0 0 0,0 1 0 0 0,0 0-3 0 0,0 3 30 0 0,-1 0 33 0 0,-4-3 33 0 0,1 1 191 0 0,5-1 245 0 0,-3-2-369 0 0,-4-3-117 0 0,0 1 0 0 0,0 0-1 0 0,0-1 1 0 0,0 1-1 0 0,0 0 1 0 0,0 0 0 0 0,0 0-1 0 0,0 0 1 0 0,-1 0 0 0 0,1 0-1 0 0,0 0 1 0 0,0 0-46 0 0,2 7 324 0 0,-2-1 50 0 0,2-2 174 0 0,7 6-32 0 0,-8-10-220 0 0,-1 1-88 0 0,-1-1-76 0 0,1 1-61 0 0,-1 0-53 0 0,-1 1-100 0 0,0-2 78 0 0,1-1 40 0 0,0 1 46 0 0,-1 0 58 0 0,1 0 71 0 0,0 0 83 0 0,0-1 95 0 0,1 1 108 0 0,0 0 119 0 0,0 1-448 0 0,-1-1-84 0 0,0 1-58 0 0,-2 3-38 0 0,2-3 52 0 0,-1-2 28 0 0,1 1 43 0 0,-1-1 54 0 0,1 0 63 0 0,-10-10-131 0 0,7 7-1 0 0,0 1 6 0 0,-1-4-76 0 0,-3-7 146 0 0,4-2 32 0 0,7 7-121 0 0,6 2-62 0 0,-9 6-21 0 0,-1-1 0 0 0,0 0 0 0 0,1 0 0 0 0,-1 0 0 0 0,0 1 0 0 0,1-1 0 0 0,-1 0 0 0 0,0 0 0 0 0,0 0 0 0 0,0 0 0 0 0,0 0 0 0 0,0 1 0 0 0,0-1 0 0 0,0-1 0 0 0,0 2 0 0 0,0-1 0 0 0,0 1 0 0 0,0-1 0 0 0,-1 1 0 0 0,1-1 0 0 0,0 1 0 0 0,0-1 0 0 0,0 1 0 0 0,1-1 0 0 0,-1 1 0 0 0,0-1 0 0 0,0 1 0 0 0,0-1 0 0 0,0 1 0 0 0,0-1 0 0 0,1 1 0 0 0,-1-1 0 0 0,0 1 0 0 0,0 0 0 0 0,1-1 0 0 0,-1 1 0 0 0,0-1 0 0 0,1 1 0 0 0,-1 0 0 0 0,0-1 0 0 0,1 1 0 0 0,-1 0 0 0 0,0-1 0 0 0,1 1 0 0 0,-1 0 0 0 0,1 0 0 0 0,0-1 0 0 0,5-3 0 0 0,-1-7 0 0 0,6 6 0 0 0,-7-2 0 0 0,-4 7 0 0 0,1 0-1 0 0,-1-1 0 0 0,0 1 1 0 0,0-1-1 0 0,1 1 0 0 0,-1-1 1 0 0,0 1-1 0 0,1 0 0 0 0,-1-1 1 0 0,1 1-1 0 0,-1 0 0 0 0,0-1 1 0 0,1 1-1 0 0,-1 0 0 0 0,1 0 1 0 0,-1-1-1 0 0,0 1 0 0 0,1 0 1 0 0,-1 0-1 0 0,1 0 0 0 0,-1 0 1 0 0,1-1-1 0 0,-1 1 0 0 0,1 0 1 0 0,-1 0-1 0 0,1 0 0 0 0,-1 0 1 0 0,1 0-1 0 0,-1 0 0 0 0,1 0 1 0 0,-1 1-1 0 0,1-1 1 0 0,0 0-6 0 0,0 0 0 0 0,-1 0 0 0 0,1 0 0 0 0,0 0 0 0 0,-1 0 0 0 0,1 0 0 0 0,0 0 0 0 0,-1-1 0 0 0,1 1 0 0 0,0 0 0 0 0,-1 0 0 0 0,1-1 0 0 0,0 1 0 0 0,-1 0-1 0 0,1-1 1 0 0,-1 1 0 0 0,1 0 0 0 0,-1-1 0 0 0,1 1 0 0 0,-1-1 0 0 0,1 1 0 0 0,-1-1 0 0 0,1 1 0 0 0,-1-1 0 0 0,1 1 0 0 0,-1-1 6 0 0,0 0-5 0 0,1 1 0 0 0,-1-1 0 0 0,1 1-1 0 0,-1-1 1 0 0,1 1 0 0 0,-1-1 0 0 0,1 1 0 0 0,-1-1 0 0 0,1 1 0 0 0,-1-1 0 0 0,1 1-1 0 0,-1 0 1 0 0,1-1 0 0 0,0 1 0 0 0,-1 0 0 0 0,1 0 0 0 0,0-1 0 0 0,-1 1-1 0 0,1 0 1 0 0,0 0 0 0 0,-1 0 0 0 0,1 0 0 0 0,0 0 0 0 0,-1 0 0 0 0,1 0-1 0 0,0 0 6 0 0,1 0-1 0 0,-1 0 0 0 0,1 0-1 0 0,0-1 1 0 0,0 1-1 0 0,-1-1 1 0 0,1 1-1 0 0,0-1 1 0 0,0 1 0 0 0,-1-1-1 0 0,1 0 1 0 0,-1 0-1 0 0,1 0 1 0 0,-1 0 1 0 0,1 0 1 0 0,-1 0 0 0 0,1 0 1 0 0,0 0-1 0 0,-1 1 0 0 0,1-1 0 0 0,0 0 0 0 0,-1 1 1 0 0,1-1-1 0 0,0 1 0 0 0,0 0 0 0 0,-1-1 1 0 0,1 1-1 0 0,0 0-1 0 0,12-2 22 0 0,-4-4-90 0 0,0 1-83 0 0,3 2-76 0 0,-11 3 236 0 0,0 0-37 0 0,0 0-39 0 0,0 0-39 0 0,0 0-40 0 0,0 0-40 0 0,0 0-43 0 0,0 0-41 0 0,0 0-44 0 0,0 0-44 0 0,0 0-44 0 0,0 0-46 0 0,0 0-47 0 0,0 0-46 0 0,0 0-48 0 0,0 0-49 0 0,4 0-1340 0 0,4 0-1121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9:00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270 522 6304 0 0,'0'0'141'0'0,"0"0"23"0"0,0 0 11 0 0,-2 0-29 0 0,-12 0-116 0 0,4-1-19 0 0,2-1 31 0 0,-2-2 45 0 0,-4-2 97 0 0,14 6-173 0 0,0-1 0 0 0,0 1 0 0 0,-1 0 0 0 0,1 0 0 0 0,0 0 0 0 0,-1-1 0 0 0,1 1 0 0 0,0 0 0 0 0,-1 0 0 0 0,1 0 0 0 0,0 0 0 0 0,-1 0 0 0 0,1 0 0 0 0,0 0 0 0 0,-1 0 0 0 0,1 0 0 0 0,0 0 0 0 0,-1 0 0 0 0,1 0 0 0 0,0 0 0 0 0,-1 0 0 0 0,1 0 0 0 0,0 0 0 0 0,-1 0 0 0 0,1 0 0 0 0,0 1 0 0 0,-1-1 0 0 0,1 0 0 0 0,0 0 0 0 0,-1 0 0 0 0,1 1-11 0 0,-21 9 351 0 0,10-7 1 0 0,-10-3 0 0 0,21 0-339 0 0,0 0 1 0 0,-1 0-1 0 0,1 0 1 0 0,0 0-1 0 0,-1 0 1 0 0,1 0 0 0 0,0 0-1 0 0,-1 0 1 0 0,1 0-1 0 0,0 0 1 0 0,-1 0-1 0 0,1 0 1 0 0,0 0-1 0 0,-1 0 1 0 0,1 0-1 0 0,0 0 1 0 0,0 1-1 0 0,-1-1 1 0 0,1 0-1 0 0,0 0 1 0 0,0 0 0 0 0,-1 1-1 0 0,1-1 1 0 0,0 0-1 0 0,0 0 1 0 0,-1 1-14 0 0,-5 3 170 0 0,-6 3 130 0 0,4-2-134 0 0,-1 0-37 0 0,4-2-74 0 0,1 1-34 0 0,-44 44 276 0 0,47-46-289 0 0,-1-1-1 0 0,1 1 0 0 0,-1 0 0 0 0,1 0 0 0 0,0 0 1 0 0,0 0-1 0 0,0 0 0 0 0,0 1 0 0 0,0-1 0 0 0,0 0 1 0 0,0 0-1 0 0,1 1 0 0 0,0-1 0 0 0,-1 1-7 0 0,-2 9 22 0 0,-4 4-3 0 0,3-7 11 0 0,-1 3 33 0 0,2-2-30 0 0,-7 22 163 0 0,9-30-176 0 0,1 1-1 0 0,-1-1 1 0 0,1 0 0 0 0,0 1 0 0 0,0-1-1 0 0,0 0 1 0 0,0 1 0 0 0,1-1-1 0 0,-1 0 1 0 0,1 1 0 0 0,-1-1 0 0 0,1 0-1 0 0,1 3-19 0 0,2 3 23 0 0,-2-7-23 0 0,-2 0 0 0 0,1 1 0 0 0,0-1 0 0 0,0 1 0 0 0,0-1 0 0 0,-1 1-1 0 0,1-1 1 0 0,-1 1 0 0 0,1 0 0 0 0,-1-1 0 0 0,0 1 0 0 0,1 0 0 0 0,-1-1 0 0 0,0 1 0 0 0,2 10 30 0 0,5 1 51 0 0,-5-10-42 0 0,1 1 0 0 0,-1-1 1 0 0,1 0-1 0 0,0 1 1 0 0,0-2-1 0 0,1 1 1 0 0,-1 0-1 0 0,1 0 0 0 0,-1-1 1 0 0,4 2-40 0 0,10 0 123 0 0,-16-4-102 0 0,1 0 0 0 0,0 0 1 0 0,-1 0-1 0 0,1-1 1 0 0,-1 1-1 0 0,1-1 1 0 0,-1 1-1 0 0,1-1 0 0 0,-1 1 1 0 0,1-1-1 0 0,-1 0 1 0 0,0 0-1 0 0,1 0-21 0 0,11-5 142 0 0,0 3-39 0 0,-11 3-79 0 0,1-1-1 0 0,-1 1 0 0 0,0-1 0 0 0,1 0 0 0 0,-1 0 0 0 0,0 0 0 0 0,0 0 1 0 0,0 0-1 0 0,0 0 0 0 0,0 0 0 0 0,0-1 0 0 0,0 1 0 0 0,0 0 1 0 0,0-1-24 0 0,10-7 128 0 0,6 4 15 0 0,-16 4-119 0 0,1 1-1 0 0,-1-1 0 0 0,1 0 0 0 0,-1 0 0 0 0,0 0 1 0 0,1 0-1 0 0,0-1-23 0 0,10-11 146 0 0,8-16-2 0 0,5-2-96 0 0,-24 29-48 0 0,-1 0 0 0 0,1 1 0 0 0,-1-1 0 0 0,1 0 0 0 0,-1 0 0 0 0,0 0 0 0 0,0-1 0 0 0,0 1 0 0 0,0 0 0 0 0,-1 0 0 0 0,1 0 0 0 0,0-1 0 0 0,-1 1 0 0 0,0-1 0 0 0,4-10 0 0 0,6-8-16 0 0,-5-5-62 0 0,2 13 26 0 0,-6 12 46 0 0,-1 0-1 0 0,1-1 1 0 0,0 1-1 0 0,0-1 1 0 0,-1 0-1 0 0,1 1 1 0 0,-1-1-1 0 0,1 1 1 0 0,-1-1-1 0 0,0 0 1 0 0,0 1 0 0 0,1-1-1 0 0,-1 0 1 0 0,0 0 6 0 0,0-19-17 0 0,1 11 3 0 0,-1 0 0 0 0,0 1 0 0 0,0-1 0 0 0,-1 0 0 0 0,-2-9 14 0 0,-3 4-36 0 0,5 11 20 0 0,0 1 1 0 0,-1 0 0 0 0,1-1-1 0 0,1 1 1 0 0,-1-1-1 0 0,0 1 1 0 0,1-1 0 0 0,0 1-1 0 0,0-1 16 0 0,0-11-61 0 0,0 7 22 0 0,1 0 1 0 0,-2 0-1 0 0,1 1 0 0 0,-1-1 1 0 0,-1-1 38 0 0,1 5-14 0 0,-2-9-66 0 0,0 1 1 0 0,0-1-1 0 0,2 0 1 0 0,-1-9 79 0 0,2-4-156 0 0,0 4 50 0 0,-3-22-76 0 0,-7 5-37 0 0,6-2 24 0 0,4-30-194 0 0,1 28 164 0 0,-1 32 208 0 0,0-7-33 0 0,0 15 157 0 0,0 3 25 0 0,-2 0-8 0 0,1 0-120 0 0,1 0 0 0 0,-1 0 0 0 0,1 0 0 0 0,-1 0 0 0 0,1 0 0 0 0,-1 0 0 0 0,1 0 1 0 0,-1 0-1 0 0,1 0 0 0 0,-1 0 0 0 0,1 0 0 0 0,-1 0 0 0 0,1 1 0 0 0,0-1 0 0 0,-1 0 0 0 0,1 0 1 0 0,-1 0-1 0 0,1 1 0 0 0,-1-1 0 0 0,1 0 0 0 0,0 0 0 0 0,-1 1 0 0 0,1-1 0 0 0,0 0 0 0 0,-1 1 1 0 0,1-1-1 0 0,0 1 0 0 0,0-1 0 0 0,-1 0 0 0 0,1 1 0 0 0,0-1 0 0 0,0 1 0 0 0,-1-1 0 0 0,1 1 1 0 0,0-1-1 0 0,0 0 0 0 0,0 1 0 0 0,0-1 0 0 0,0 1 0 0 0,0-1 0 0 0,0 1 0 0 0,0-1 0 0 0,0 1 1 0 0,0-1-5 0 0,1 4 25 0 0,0 0 0 0 0,0-1 0 0 0,0 1 0 0 0,0-1 0 0 0,0 1 0 0 0,1-1-25 0 0,4 10 49 0 0,-5-7-39 0 0,0-1 1 0 0,-1 0 0 0 0,1 1 0 0 0,-1-1-1 0 0,-1 6-10 0 0,1-4 12 0 0,0 0-1 0 0,1 0 0 0 0,-1 0 0 0 0,2 4-11 0 0,2 5 24 0 0,-1-10 1 0 0,-2 1 0 0 0,1 0 1 0 0,-1-1-1 0 0,0 1 0 0 0,0 0 0 0 0,-1 0-25 0 0,0-1 32 0 0,1 1-1 0 0,0 0 1 0 0,0 0 0 0 0,1-1 0 0 0,-1 1-1 0 0,2-1-31 0 0,1 11 65 0 0,1 14 73 0 0,0-14-48 0 0,-3-10-28 0 0,0-1-1 0 0,0 1 1 0 0,-1 0-1 0 0,0 0 1 0 0,0 3-62 0 0,0 7 179 0 0,5 0-31 0 0,0-1-25 0 0,-5-8-56 0 0,0 1 35 0 0,0 35 549 0 0,-2-29-449 0 0,1-1 25 0 0,0-4-89 0 0,0-2-59 0 0,0 10 45 0 0,0 0 34 0 0,0 13 42 0 0,0-7-95 0 0,0-5-65 0 0,0-3-63 0 0,0-14 23 0 0,0 0 0 0 0,0 0 0 0 0,0-1 0 0 0,0 1 1 0 0,-1 0-1 0 0,1 0 0 0 0,-1 0 0 0 0,0 0 1 0 0,1 0-1 0 0,-1-1 0 0 0,0 1 0 0 0,0 0 0 0 0,-1 1 0 0 0,-3 7 42 0 0,3 3 74 0 0,2 20 220 0 0,0-19-219 0 0,-1-7-157 0 0,0-6 49 0 0,1 0-1 0 0,0-1 0 0 0,0 1 1 0 0,-1-1-1 0 0,1 1 0 0 0,-1-1 1 0 0,1 1-1 0 0,0 0 0 0 0,-1-1 1 0 0,1 0-1 0 0,-1 1 0 0 0,1-1 1 0 0,-1 1-1 0 0,1-1 0 0 0,-1 1-8 0 0,-2 1-8 0 0,0 1-93 0 0,2-1 3 0 0,0 0-37 0 0,1 1-44 0 0,0 1-48 0 0,0-3 0 0 0,0 1-38 0 0,0 1-366 0 0,0-1 83 0 0,0 0-52 0 0,0 1-713 0 0,0-1-563 0 0,0-2-1070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9:02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7200 0 0,'0'0'165'0'0,"0"0"22"0"0,0 0 6 0 0,3 0-28 0 0,-3 0-163 0 0,1 0 0 0 0,-1 0 0 0 0,1 0-1 0 0,0 0 1 0 0,-1 0 0 0 0,1 0 0 0 0,-1 0-1 0 0,1-1 1 0 0,-1 1 0 0 0,1 0-1 0 0,-1 0 1 0 0,1-1 0 0 0,-1 1 0 0 0,1 0-1 0 0,-1-1 1 0 0,1 1 0 0 0,-1 0 0 0 0,1-1-1 0 0,-1 1 1 0 0,1-1 0 0 0,-1 1 0 0 0,0-1-1 0 0,1 1 1 0 0,-1-1-2 0 0,0 0 0 0 0,1 1-1 0 0,-1-1 1 0 0,1 1 0 0 0,-1-1-1 0 0,1 0 1 0 0,-1 1 0 0 0,1-1-1 0 0,-1 1 1 0 0,1 0 0 0 0,0-1-1 0 0,-1 1 1 0 0,1-1 0 0 0,0 1-1 0 0,-1 0 1 0 0,1-1 0 0 0,0 1-1 0 0,-1 0 1 0 0,1 0 0 0 0,0 0-1 0 0,0 0 1 0 0,-1-1 0 0 0,1 1-1 0 0,0 0 1 0 0,0 0 0 0 0,0 0 0 0 0,7 0 13 0 0,-3 0 36 0 0,-3 0 53 0 0,-2 0 115 0 0,6-2 187 0 0,-2 0-314 0 0,6-4 86 0 0,-1 3-30 0 0,0 1 20 0 0,1 2 60 0 0,1-2-25 0 0,1-4-1 0 0,1 0-23 0 0,-2 4-16 0 0,4 2 50 0 0,10 0 34 0 0,-4-3-109 0 0,-10-3-37 0 0,-11 6-90 0 0,1-1 0 0 0,0 0 0 0 0,-1 1 0 0 0,1-1 1 0 0,0 1-1 0 0,0-1 0 0 0,0 1 0 0 0,-1 0 1 0 0,1-1-1 0 0,0 1 0 0 0,0 0 0 0 0,0 0 0 0 0,0-1 1 0 0,0 1-1 0 0,-1 0 0 0 0,1 0 0 0 0,0 0 1 0 0,0 0-1 0 0,0 0 0 0 0,0 0 0 0 0,0 0 0 0 0,0 0 1 0 0,0 1-1 0 0,-1-1 0 0 0,1 0 0 0 0,1 1-9 0 0,6 4 58 0 0,-7-4-48 0 0,0 0 0 0 0,1-1-1 0 0,-1 1 1 0 0,1 0 0 0 0,-1 0 0 0 0,1-1 0 0 0,-1 1 0 0 0,1-1 0 0 0,0 1 0 0 0,-1-1 0 0 0,1 0 0 0 0,0 1-1 0 0,-1-1 1 0 0,1 0-10 0 0,8-1 46 0 0,14 1 45 0 0,-13 4-66 0 0,-6 6-25 0 0,24 6 53 0 0,-13-11-30 0 0,-15-4-19 0 0,0-1 0 0 0,0 1 0 0 0,1 0 0 0 0,-1 0 0 0 0,0 0 0 0 0,0 0 0 0 0,0 0 0 0 0,-1 0 0 0 0,1 0 0 0 0,0 0 0 0 0,0 0 0 0 0,0 1-4 0 0,4 11 12 0 0,6-7-12 0 0,-11-6-1 0 0,0 0 1 0 0,1 1-1 0 0,-1-1 1 0 0,0 1-1 0 0,0-1 1 0 0,0 1-1 0 0,0-1 1 0 0,1 1-1 0 0,-1-1 1 0 0,0 1-1 0 0,0-1 0 0 0,0 1 1 0 0,0-1-1 0 0,0 1 1 0 0,0-1-1 0 0,0 1 1 0 0,0-1-1 0 0,0 1 1 0 0,-1-1-1 0 0,1 1 1 0 0,0-1-1 0 0,0 1 1 0 0,0-1-1 0 0,-1 1 1 0 0,1-1-1 0 0,0 1 1 0 0,-5 7-28 0 0,4-6 23 0 0,0-1 0 0 0,0 1 0 0 0,0-1 0 0 0,0 1 0 0 0,1-1 0 0 0,-1 1 0 0 0,0-1 0 0 0,1 1 0 0 0,-1 0-1 0 0,1-1 1 0 0,0 3 5 0 0,-3 1-80 0 0,-2 1 38 0 0,-9 9 16 0 0,-1-5-74 0 0,-6 4 40 0 0,13-1 39 0 0,-5-8-22 0 0,-32 24-21 0 0,11 0 54 0 0,12-18 10 0 0,-17 12 0 0 0,37-21-2 0 0,0-1 0 0 0,0 1 0 0 0,1 0 0 0 0,-1 0 0 0 0,0 0 0 0 0,0 0 0 0 0,1 0 0 0 0,0 0 0 0 0,-1 0 0 0 0,1 0 0 0 0,0 1 0 0 0,0 0 2 0 0,-1 0-5 0 0,1-1 0 0 0,-1 1 0 0 0,1 0 0 0 0,-1-1 0 0 0,0 1 0 0 0,-2 1 5 0 0,0 1-10 0 0,0 0 7 0 0,-6 17 6 0 0,5-14-6 0 0,4-7 5 0 0,0 1-1 0 0,0-1 0 0 0,0 1 0 0 0,1-1 0 0 0,-1 1 1 0 0,0-1-1 0 0,1 1 0 0 0,-1-1 0 0 0,1 1 1 0 0,-1 0-1 0 0,1-1 0 0 0,0 1 0 0 0,0 0 0 0 0,0 0-1 0 0,0 2 10 0 0,-1-2 8 0 0,1 0 0 0 0,0 0 0 0 0,0 0 0 0 0,0 0 0 0 0,0 0 0 0 0,0-1-1 0 0,1 1 1 0 0,-1 0 0 0 0,0 0 0 0 0,1 0 0 0 0,0 1-18 0 0,10 3 91 0 0,-6 7 5 0 0,6 0 0 0 0,-9-10 0 0 0,1-1 0 0 0,-2-1-86 0 0,0 1 1 0 0,0-1 0 0 0,1 0-1 0 0,-1 0 1 0 0,0 0 0 0 0,1 0-1 0 0,-1 0 1 0 0,1-1 0 0 0,-1 1-1 0 0,1 0 1 0 0,-1-1 0 0 0,1 1-1 0 0,0-1 1 0 0,-1 1 0 0 0,1-1-1 0 0,0 0 1 0 0,-1 0 0 0 0,2 0-11 0 0,-3 0 5 0 0,1 0 1 0 0,0 0-1 0 0,0 0 1 0 0,-1 0-1 0 0,1 0 1 0 0,0 1-1 0 0,-1-1 1 0 0,1 0 0 0 0,0 0-1 0 0,-1 0 1 0 0,1 0-1 0 0,0 1 1 0 0,-1-1-1 0 0,1 0 1 0 0,-1 1-1 0 0,1-1 1 0 0,-1 1 0 0 0,1-1-1 0 0,0 0 1 0 0,-1 1-1 0 0,0-1 1 0 0,1 1-1 0 0,-1-1 1 0 0,1 1-1 0 0,-1 0 1 0 0,1-1-6 0 0,-1 1 6 0 0,0-1 0 0 0,1 1-1 0 0,-1 0 1 0 0,1-1 0 0 0,-1 1 0 0 0,1-1 0 0 0,-1 1 0 0 0,1-1-1 0 0,-1 0 1 0 0,1 1 0 0 0,-1-1 0 0 0,1 0 0 0 0,-1 1 0 0 0,1-1-1 0 0,0 0 1 0 0,-1 1 0 0 0,1-1 0 0 0,0 0 0 0 0,-1 0 0 0 0,1 0-1 0 0,0 0 1 0 0,-1 0 0 0 0,1 0 0 0 0,0 0 0 0 0,0 0 0 0 0,-1 0-6 0 0,2 0 13 0 0,0 0 0 0 0,0 1 1 0 0,0-1-1 0 0,0 1 0 0 0,0-1 1 0 0,0 1-1 0 0,0-1 0 0 0,0 1 0 0 0,-1 0 1 0 0,1 0-1 0 0,0 0 0 0 0,0 1-13 0 0,0-1 5 0 0,-1 0 0 0 0,0-1 0 0 0,1 1 1 0 0,-1 0-1 0 0,1-1 0 0 0,-1 1 0 0 0,1 0 0 0 0,0-1 0 0 0,-1 0 0 0 0,1 1 0 0 0,-1-1 0 0 0,1 0-5 0 0,3 3 58 0 0,6 7 8 0 0,-7-4-11 0 0,-4-1-43 0 0,1 0-5 0 0,6-1 22 0 0,-7-3-28 0 0,1-1-1 0 0,-1 0 1 0 0,0 0 0 0 0,1 0 0 0 0,-1 1-1 0 0,1-1 1 0 0,-1 0 0 0 0,0 1 0 0 0,1-1 0 0 0,-1 1-1 0 0,0-1 1 0 0,1 0 0 0 0,-1 1 0 0 0,0-1-1 0 0,0 1 1 0 0,1-1 0 0 0,-1 0 0 0 0,0 1 0 0 0,0-1-1 0 0,0 1 1 0 0,0-1 0 0 0,1 1 0 0 0,-1-1-1 0 0,0 1 1 0 0,0-1 0 0 0,0 1 0 0 0,0-1 0 0 0,0 1-1 0 0,0-1 1 0 0,0 1 0 0 0,-1-1 0 0 0,1 1-1 0 0,-2 15 0 0 0,-8 1 0 0 0,7-13 1 0 0,1 0 0 0 0,-1 0 0 0 0,1 0 1 0 0,0 0-1 0 0,0 0 0 0 0,1 0 0 0 0,-1 1 0 0 0,1-1 0 0 0,0 3-1 0 0,-2-2 43 0 0,-3 0-35 0 0,4-3-8 0 0,1-1 0 0 0,-1 1 0 0 0,0-1 0 0 0,0 1 0 0 0,1 0 1 0 0,-1 0-1 0 0,1 0 0 0 0,-1 0 0 0 0,1 0 0 0 0,0 0 0 0 0,0 0 1 0 0,0 0-1 0 0,0 0 0 0 0,0 1 0 0 0,1-1 0 0 0,-1 0 0 0 0,1 1 1 0 0,-1 0-1 0 0,1-2 0 0 0,0 0 0 0 0,0 0 0 0 0,0-1 0 0 0,0 1 0 0 0,0 0 0 0 0,0-1 0 0 0,0 1 0 0 0,0 0 0 0 0,0-1 0 0 0,-1 1 0 0 0,1 0 0 0 0,0-1 0 0 0,-1 1 0 0 0,1-1 0 0 0,0 1 0 0 0,-1 0 0 0 0,1-1 0 0 0,0 1 0 0 0,-1-1 0 0 0,1 1 0 0 0,-1-1 0 0 0,1 1 0 0 0,-1-1 0 0 0,1 0 0 0 0,-1 1 0 0 0,0-1 0 0 0,1 1 0 0 0,-1-1 0 0 0,1 0 0 0 0,-1 1 0 0 0,0-1 0 0 0,1 1 0 0 0,-1-1 0 0 0,1 1 0 0 0,0-1 0 0 0,-1 1 0 0 0,1-1 0 0 0,-1 1 0 0 0,1 0 0 0 0,0-1 0 0 0,-1 1 0 0 0,1-1 0 0 0,0 1 0 0 0,0 0 0 0 0,0-1 0 0 0,-1 1 0 0 0,1 0 0 0 0,0-1 0 0 0,0 1 0 0 0,0 0 0 0 0,0 0 0 0 0,0-1 0 0 0,0 1 0 0 0,0 0 0 0 0,1 0 0 0 0,-1 0 0 0 0,0-1 0 0 0,0 1 0 0 0,-1 0 0 0 0,1 0 0 0 0,0 0 0 0 0,0 0 0 0 0,0 0 0 0 0,0-1 0 0 0,-1 1 0 0 0,1 0 0 0 0,0 0 0 0 0,-1 0 0 0 0,-7 4 0 0 0,13 9 0 0 0,-8-4 0 0 0,3-8 0 0 0,5 3 0 0 0,-4-4 0 0 0,4 10 0 0 0,6-6 0 0 0,-11-4 0 0 0,0-1 0 0 0,1 1 0 0 0,-1 0 0 0 0,0 0 0 0 0,1-1 0 0 0,-1 1 0 0 0,0 0 0 0 0,0 0 0 0 0,0 0 0 0 0,0 0 0 0 0,0 0 0 0 0,0-1 0 0 0,0 1 0 0 0,0 1 0 0 0,0-1 0 0 0,0 0 0 0 0,0-1 0 0 0,0 1 0 0 0,0 0 0 0 0,0 0 0 0 0,0 0 0 0 0,0 0 0 0 0,0 0 0 0 0,1-1 0 0 0,-1 1 0 0 0,0 0 0 0 0,1 0 0 0 0,-1 0 0 0 0,1 0 0 0 0,9 4-12 0 0,-4 6-36 0 0,4-6 36 0 0,-5 6 12 0 0,6-5 0 0 0,-10-6 0 0 0,1 1 0 0 0,-1-1 0 0 0,0 1 0 0 0,0-1 0 0 0,0 1 0 0 0,0 0 0 0 0,0-1 0 0 0,-1 1 0 0 0,1 0 0 0 0,0-1 0 0 0,0 1 0 0 0,0 0 0 0 0,-1 0 0 0 0,1 0 0 0 0,0 0 0 0 0,0 0 0 0 0,1 4 0 0 0,-2-4 0 0 0,0-1 0 0 0,1 1 0 0 0,-1 0 0 0 0,0-1 0 0 0,1 1 0 0 0,-1-1 0 0 0,0 1 0 0 0,1 0 0 0 0,-1-1 0 0 0,1 1 0 0 0,-1-1 0 0 0,1 1 0 0 0,-1-1 0 0 0,1 0 0 0 0,-1 1 0 0 0,1-1 0 0 0,0 1 0 0 0,-1-1 0 0 0,1 0 0 0 0,-1 0 0 0 0,1 1 0 0 0,0-1 0 0 0,4 2 0 0 0,-4-1 0 0 0,0 0 0 0 0,0-1 0 0 0,0 1 0 0 0,0 0 0 0 0,-1 0 0 0 0,1-1 0 0 0,0 1 0 0 0,0 0 0 0 0,-1 0 0 0 0,1 0 0 0 0,0 0 0 0 0,-1 0 0 0 0,1 0 0 0 0,-1 0 0 0 0,0 0 0 0 0,1 1 0 0 0,5 9 0 0 0,8-6 0 0 0,-12-3 0 0 0,1 0 0 0 0,-1 0 0 0 0,1 0 0 0 0,-1 0 0 0 0,1 0 0 0 0,-1 0 0 0 0,0 1 0 0 0,0 0 0 0 0,0-1 0 0 0,-1 1 0 0 0,1 0 0 0 0,-1 0 0 0 0,1 0 0 0 0,0 2 0 0 0,1-1 0 0 0,0 0 0 0 0,-1 0 0 0 0,1 0 0 0 0,2 1 0 0 0,2 2 0 0 0,-4-5 0 0 0,-1 0 0 0 0,0 0 0 0 0,0 1 0 0 0,0-1 0 0 0,0 0 0 0 0,0 1 0 0 0,0-1 0 0 0,-1 1 0 0 0,1 0 0 0 0,0 1 0 0 0,3 22 0 0 0,2-13 2 0 0,-7-12-3 0 0,1 1 0 0 0,0-1 0 0 0,0 1 0 0 0,-1-1 0 0 0,1 1 0 0 0,-1-1 0 0 0,1 1 0 0 0,-1-1 0 0 0,1 1 0 0 0,-1-1 0 0 0,0 1 0 0 0,0-1 0 0 0,0 1 1 0 0,0 18-51 0 0,0 0 55 0 0,0 16 122 0 0,0-34-115 0 0,0 0 1 0 0,0-1-1 0 0,0 1 1 0 0,0 0-1 0 0,-1-1 0 0 0,1 1 1 0 0,0 0-1 0 0,-1-1 1 0 0,1 1-1 0 0,-1 0 1 0 0,0-1-1 0 0,0 1 1 0 0,1-1-1 0 0,-1 0 1 0 0,-1 2-12 0 0,-3 5 54 0 0,-11 23 236 0 0,12-17-161 0 0,4 0-48 0 0,-1 3 3 0 0,0-15-70 0 0,0 0-1 0 0,0 0 0 0 0,0 0 1 0 0,-1 0-1 0 0,1 0 0 0 0,-1 0 0 0 0,1 0 1 0 0,-1 0-1 0 0,-1 1-13 0 0,-8 10 80 0 0,4 2 17 0 0,1 0-41 0 0,-14 26 55 0 0,11-28-37 0 0,-2 0 46 0 0,3-7-58 0 0,-1 0 0 0 0,0-1 0 0 0,0 0 0 0 0,0-1-62 0 0,8-3 1 0 0,-8 1 28 0 0,-18-1 97 0 0,16-2-90 0 0,6 1-25 0 0,-2 0-5 0 0,-15 0 46 0 0,17 0-95 0 0,-11 0 91 0 0,11 0-74 0 0,0 0-56 0 0,2 0-21 0 0,0 0-47 0 0,0 0-54 0 0,1 0-61 0 0,1 0 46 0 0,1 0-34 0 0,-1 0-346 0 0,0 0 79 0 0,1 0-47 0 0,0 0-670 0 0,0 0-529 0 0,0 0-1005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9:00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1 159 7744 0 0,'0'0'174'0'0,"0"0"29"0"0,2 0 12 0 0,27 0-53 0 0,3 0-108 0 0,-22-1-28 0 0,-3-2 54 0 0,0-2 57 0 0,-2 1 60 0 0,-4 2 34 0 0,1 1-52 0 0,0 1-46 0 0,-1-1-38 0 0,3 1 21 0 0,1 1-56 0 0,-3-1-12 0 0,-1 0 43 0 0,11 1 279 0 0,3-1 5 0 0,-13 0-318 0 0,0 0-1 0 0,0 0 1 0 0,0 0-1 0 0,0 0 0 0 0,0-1 1 0 0,0 1-1 0 0,0-1 1 0 0,0 1-1 0 0,0-1-56 0 0,6-4 178 0 0,2-1 71 0 0,4 3 55 0 0,-3 2-68 0 0,1-5 23 0 0,1-1-6 0 0,-2 6-26 0 0,-9 1-189 0 0,-1 0 0 0 0,1-1 0 0 0,-1 1 0 0 0,1 0 0 0 0,-1 0 0 0 0,1-1 0 0 0,-1 1 0 0 0,1-1 0 0 0,-1 1 0 0 0,0-1-38 0 0,7-4 180 0 0,-4 3-145 0 0,0 0-48 0 0,9-4 119 0 0,-9 0-43 0 0,-4 5-62 0 0,1 1 0 0 0,-1-1 0 0 0,0 1 1 0 0,0 0-1 0 0,1-1 0 0 0,-1 1 1 0 0,0-1-1 0 0,1 1 0 0 0,-1 0 0 0 0,0-1 1 0 0,1 1-1 0 0,-1 0 0 0 0,1-1 1 0 0,-1 1-1 0 0,1 0 0 0 0,-1 0 0 0 0,0 0 1 0 0,1-1-1 0 0,-1 1 0 0 0,1 0 1 0 0,-1 0-1 0 0,1 0 0 0 0,-1 0 0 0 0,1 0 1 0 0,-1 0-1 0 0,1 0 0 0 0,-1 0 0 0 0,1 0 1 0 0,-1 0-1 0 0,1 0 0 0 0,-1 0 1 0 0,1 0-2 0 0,0 0 0 0 0,-1 0 1 0 0,1 0 0 0 0,-1 1 0 0 0,1-1-1 0 0,-1 0 1 0 0,1 0 0 0 0,-1 0 0 0 0,1 0 0 0 0,-1 0-1 0 0,1-1 1 0 0,-1 1 0 0 0,1 0 0 0 0,-1 0-1 0 0,1 0 1 0 0,-1 0 0 0 0,1 0 0 0 0,-1-1 0 0 0,0 1-1 0 0,1 0 1 0 0,-1 0 0 0 0,1-1 0 0 0,-1 1-1 0 0,0 0 1 0 0,1-1 0 0 0,-1 1 0 0 0,0-1-1 0 0,1 1 1 0 0,-1 0 0 0 0,0-1 0 0 0,1 1 0 0 0,-1-1-1 0 0,0 1 0 0 0,5-7 29 0 0,-5 7-28 0 0,1-1 1 0 0,-1 1-1 0 0,1 0 1 0 0,0-1-1 0 0,-1 1 1 0 0,1 0-1 0 0,0 0 1 0 0,-1 0 0 0 0,1-1-1 0 0,0 1 1 0 0,-1 0-1 0 0,1 0 1 0 0,0 0-1 0 0,-1 0 1 0 0,1 0-2 0 0,-1 0 0 0 0,0 0 0 0 0,0 0 1 0 0,0 0 0 0 0,0 0 0 0 0,1 1 0 0 0,-1-1 0 0 0,0 0-1 0 0,0 0 1 0 0,0 0 0 0 0,0 0 0 0 0,0 0 0 0 0,0 0 0 0 0,0 0 0 0 0,0 0-1 0 0,0 0 1 0 0,0 0 0 0 0,1 0 0 0 0,-1 0 0 0 0,0-1 0 0 0,0 1-1 0 0,0 0 1 0 0,0 0 0 0 0,0 0 0 0 0,0 0 0 0 0,0 0 0 0 0,0 0-1 0 0,0 0 1 0 0,0 0 0 0 0,0 0 0 0 0,1 0 0 0 0,-1 0 0 0 0,0 0 0 0 0,0 0-1 0 0,0 0 1 0 0,0 0 0 0 0,0 0 0 0 0,0 0 0 0 0,0-1 0 0 0,0 1-1 0 0,0 0 1 0 0,0 0 0 0 0,0 0 0 0 0,0 0 0 0 0,0 0 0 0 0,0 0-1 0 0,0 0 1 0 0,0 0 0 0 0,0 0 0 0 0,0 0 0 0 0,0-1 0 0 0,0 1 0 0 0,0 0-1 0 0,0 0 1 0 0,0 0 0 0 0,0 0 0 0 0,0 0 0 0 0,0 0 0 0 0,0 0-1 0 0,0-11 22 0 0,0 11-21 0 0,0 0 0 0 0,0 0-1 0 0,0 0 1 0 0,0 0 0 0 0,0 0 0 0 0,0 0-1 0 0,0 0 1 0 0,0-1 0 0 0,0 1 0 0 0,0 0-1 0 0,0 0 1 0 0,0 0 0 0 0,0 0 0 0 0,0 0-1 0 0,0 0 1 0 0,0 0 0 0 0,0 0 0 0 0,0 0-1 0 0,0 0 1 0 0,0 0 0 0 0,0-1 0 0 0,0 1-1 0 0,0 0 1 0 0,0 0 0 0 0,0 0 0 0 0,0 0-1 0 0,0 0 1 0 0,0 0 0 0 0,0 0 0 0 0,0 0-1 0 0,0 0 1 0 0,0 0 0 0 0,0 0 0 0 0,1 0-1 0 0,-1 0 1 0 0,0 0 0 0 0,0 0 0 0 0,0-1-1 0 0,0 1 1 0 0,0 0 0 0 0,0 0 0 0 0,0 0-1 0 0,0 0 1 0 0,0 0 0 0 0,0 0 0 0 0,0 0-1 0 0,1 0 1 0 0,-1 0 0 0 0,0 0 0 0 0,0 0-1 0 0,0 0 1 0 0,0 0 0 0 0,0 0 0 0 0,0 0-1 0 0,0 0 1 0 0,0 1 0 0 0,0-1-1 0 0,0 0 0 0 0,1 0 1 0 0,0 0 1 0 0,0 0-1 0 0,-1 0 1 0 0,1 0-1 0 0,0-1 1 0 0,-1 1-1 0 0,1 0 1 0 0,0 0 0 0 0,-1 0-1 0 0,1 0 1 0 0,0-1-1 0 0,-1 1 1 0 0,1 0-1 0 0,-1-1 1 0 0,1 1-2 0 0,-1 0 1 0 0,0-1 1 0 0,1 1-1 0 0,-1-1 1 0 0,0 1-1 0 0,0-1 1 0 0,0 1 0 0 0,0 0-1 0 0,0-1 1 0 0,0 1-1 0 0,0-1 1 0 0,0 1-1 0 0,0-1 1 0 0,0 1-1 0 0,0-1 1 0 0,0 1 0 0 0,0 0-1 0 0,0-1 1 0 0,0 1-1 0 0,-1-1 1 0 0,1 1-1 0 0,0-1 1 0 0,0 1-1 0 0,0 0 1 0 0,-1-1 0 0 0,1 1-1 0 0,0 0 1 0 0,0-1-1 0 0,-1 1 1 0 0,1 0-1 0 0,0-1 1 0 0,-1 1 0 0 0,1 0-1 0 0,-1 0 1 0 0,1-1-1 0 0,0 1 1 0 0,-1 0-1 0 0,1 0-1 0 0,-1-1 1 0 0,0 1 0 0 0,1-1 0 0 0,-1 0 0 0 0,0 1 0 0 0,1-1 0 0 0,-1 0-1 0 0,1 0 1 0 0,-1 1 0 0 0,1-1 0 0 0,-1 0 0 0 0,1 0 0 0 0,0 0 0 0 0,-1 1-1 0 0,1-1 1 0 0,0 0-1 0 0,0 1 1 0 0,0 0 0 0 0,0-1-1 0 0,0 1 1 0 0,0 0 0 0 0,0 0 0 0 0,0 0-1 0 0,0 0 1 0 0,0 0 0 0 0,0 0 0 0 0,0 0-1 0 0,0 0 1 0 0,0 0 0 0 0,0 0 0 0 0,0-1-1 0 0,0 1 1 0 0,0 0 0 0 0,0 0 0 0 0,0 0-1 0 0,0 0 1 0 0,0 0 0 0 0,0 0 0 0 0,0 0-1 0 0,0 0 1 0 0,0 0 0 0 0,0 0 0 0 0,0 0-1 0 0,0-1 1 0 0,0 1 0 0 0,-1 0 0 0 0,1 0-1 0 0,0 0 1 0 0,0 0 0 0 0,0 0 0 0 0,0 0-1 0 0,0 0 1 0 0,0 0 0 0 0,0 0 0 0 0,0 0-1 0 0,0 0 1 0 0,0 0 0 0 0,0 0 0 0 0,-1 0-1 0 0,1 0 1 0 0,0 0 0 0 0,0 0 0 0 0,0 0-1 0 0,0 0 1 0 0,0 0 0 0 0,0 0 0 0 0,0 0-1 0 0,0 0 1 0 0,0 0 0 0 0,0 0 0 0 0,-1 0-1 0 0,1 0 1 0 0,0 0 0 0 0,0 0-1 0 0,-1 0 1 0 0,1 0-1 0 0,-1 0 1 0 0,0 0 0 0 0,1 0-1 0 0,-1 0 1 0 0,0 0 0 0 0,1 0 0 0 0,-1-1-1 0 0,0 1 1 0 0,1 0 0 0 0,-1 0-1 0 0,0-1 1 0 0,1 1 0 0 0,-1 0 0 0 0,1-1-1 0 0,-6-9 0 0 0,5 8 0 0 0,-6 1 0 0 0,-14 1 0 0 0,20 0-1 0 0,-1 0 0 0 0,0 1 1 0 0,1-1-1 0 0,-1 0 1 0 0,1 1-1 0 0,-1-1 0 0 0,0 1 1 0 0,1-1-1 0 0,-1 1 1 0 0,1 0-1 0 0,-1-1 0 0 0,1 1 1 0 0,-1 0-1 0 0,1 0 1 0 0,0 0-1 0 0,-1 0 0 0 0,1 1 1 0 0,0-1 0 0 0,-5 3-47 0 0,-1-3 40 0 0,1 0 8 0 0,-1 2-1 0 0,4-2 0 0 0,-1 1 0 0 0,1 0 0 0 0,-1-1 0 0 0,1 1 0 0 0,-1 1 0 0 0,1-1 0 0 0,0 0 0 0 0,0 1 0 0 0,0-1 0 0 0,-2 4 0 0 0,1 4 0 0 0,3-8 0 0 0,0 1 0 0 0,0-1 0 0 0,-1 0 0 0 0,1 0 0 0 0,0 0 0 0 0,-1 0 0 0 0,1 0 0 0 0,-1 0 0 0 0,0 0 0 0 0,-2 4-12 0 0,-1-1 1 0 0,1 1 0 0 0,1 0 0 0 0,-1 0 0 0 0,1 0 0 0 0,0 1 11 0 0,0-2 3 0 0,0 8 11 0 0,3 9 111 0 0,0-7-32 0 0,0-4-53 0 0,-1 14 88 0 0,1-22-101 0 0,0 0 0 0 0,0-1 0 0 0,0 1 0 0 0,1-1 0 0 0,-1 1 0 0 0,1-1 0 0 0,0 1 0 0 0,0 1-27 0 0,10 14 144 0 0,-6 9-6 0 0,-3-22-86 0 0,0 1-1 0 0,1-1 1 0 0,-1 1-1 0 0,4 4-51 0 0,16 15 171 0 0,4-4-45 0 0,3-5-55 0 0,-27-15-57 0 0,1 0 1 0 0,-1 0-1 0 0,1-1 1 0 0,-1 1 0 0 0,1-1-1 0 0,0 1 1 0 0,-1-1-1 0 0,2 0-14 0 0,22-1 75 0 0,-16 0-50 0 0,-8 1-19 0 0,0 0 0 0 0,-1 0 0 0 0,1 0 1 0 0,0-1-1 0 0,0 1 0 0 0,-1 0 0 0 0,1-1 1 0 0,-1 1-1 0 0,1-1 0 0 0,0 0 0 0 0,-1 1 1 0 0,1-1-1 0 0,-1 0 0 0 0,1 0-6 0 0,10-5 30 0 0,15 0-19 0 0,9-9-1 0 0,-20 8-2 0 0,-5 0-87 0 0,-2 0-102 0 0,-4 3 35 0 0,-1 0-42 0 0,-3 2 114 0 0,1 1 0 0 0,-1-1 0 0 0,1 1 0 0 0,0 0 0 0 0,-1 0 0 0 0,1-1 0 0 0,0 1 0 0 0,-1 0 0 0 0,1 1 0 0 0,0-1 74 0 0,3 0-156 0 0,-1 0 0 0 0,0 0 0 0 0,0 1 0 0 0,1 0 0 0 0,2 0 156 0 0</inkml:trace>
  <inkml:trace contextRef="#ctx0" brushRef="#br0" timeOffset="379.75">695 49 8464 0 0,'0'0'190'0'0,"0"0"28"0"0,0 2 10 0 0,0 2-146 0 0,-1 8 38 0 0,4 1-78 0 0,2-5-42 0 0,-4-7 0 0 0,0 1 0 0 0,0-1 0 0 0,0 1 0 0 0,0-1 0 0 0,-1 1 0 0 0,1-1 0 0 0,0 1 0 0 0,-1-1 0 0 0,0 1 0 0 0,1 0 0 0 0,-1-1 0 0 0,0 1 0 0 0,0 0 0 0 0,1 0 0 0 0,-2 0 0 0 0,2 10 32 0 0,2-1 65 0 0,1-1 71 0 0,2 2 72 0 0,-6-11-181 0 0,1 1 0 0 0,-1-1 0 0 0,0 0 0 0 0,1 1 1 0 0,-1-1-1 0 0,0 1 0 0 0,0-1 0 0 0,0 0 0 0 0,0 1 0 0 0,0 0-59 0 0,3 16 584 0 0,1-7-337 0 0,1-1-30 0 0,-3-2-30 0 0,-1 0 19 0 0,0 0 62 0 0,1 3 94 0 0,4 2 48 0 0,0-1-7 0 0,-4-1-53 0 0,-2 22 550 0 0,0-19-427 0 0,0-6-153 0 0,0-1 52 0 0,0 0 65 0 0,0 0 73 0 0,0-6-506 0 0,0-1 1 0 0,0 0-1 0 0,0 0 0 0 0,0 0 0 0 0,0 0 1 0 0,0 0-1 0 0,0 0 0 0 0,0 0 0 0 0,0 0 0 0 0,0 0 1 0 0,0 0-1 0 0,0 1 0 0 0,0-1 0 0 0,0 0 1 0 0,0 0-1 0 0,0 0 0 0 0,0 0 0 0 0,0 0 1 0 0,0 0-1 0 0,0 0 0 0 0,0 0 0 0 0,0 0 1 0 0,0 0-1 0 0,0 0 0 0 0,0 1 0 0 0,0-1 0 0 0,0 0 1 0 0,-1 0-1 0 0,1 0 0 0 0,0 0 0 0 0,0 0 1 0 0,0 0-1 0 0,0 0 0 0 0,0 0 0 0 0,0 0 1 0 0,0 0-1 0 0,0 0 0 0 0,0 0 0 0 0,0 0 1 0 0,0 0-1 0 0,0 0 0 0 0,-1 0 0 0 0,1 0 0 0 0,0 0 1 0 0,0 0-1 0 0,0 0 0 0 0,0 0 0 0 0,0 0 1 0 0,0 0-1 0 0,0 0 0 0 0,0 0 0 0 0,0 0 1 0 0,0 0-1 0 0,-1 0 0 0 0,1 0 0 0 0,0 0 1 0 0,0 0-6 0 0,-10 0 241 0 0,7 0-16 0 0,3 0-66 0 0,-3 0-29 0 0,1 0-108 0 0,0-1 0 0 0,0 1 1 0 0,-1-1-1 0 0,1 0 0 0 0,0 0 0 0 0,0 0 0 0 0,0 0 0 0 0,0 0 0 0 0,0 0 1 0 0,0-1-1 0 0,0 1 0 0 0,0-1 0 0 0,1 1 0 0 0,-1-1 0 0 0,0 0-21 0 0,-8-11 92 0 0,10 11-81 0 0,-1 0 0 0 0,0 0-1 0 0,1 0 1 0 0,0 0-1 0 0,-1 0 1 0 0,1 1-1 0 0,0-1 1 0 0,0 0-1 0 0,0 0 1 0 0,0 0-1 0 0,1-1-10 0 0,-1 1 6 0 0,0 0-1 0 0,0 0 1 0 0,0 0-1 0 0,0 0 1 0 0,0 0-1 0 0,0 1 1 0 0,0-1-1 0 0,-1 0 1 0 0,1 0-1 0 0,-1 0 0 0 0,0-1-5 0 0,-4-5 31 0 0,4 7-26 0 0,0 0-1 0 0,0-1 0 0 0,0 1 1 0 0,1-1-1 0 0,-1 1 0 0 0,0-1 1 0 0,1 0-1 0 0,-1 1 0 0 0,1-1 1 0 0,0 1-1 0 0,-1-1 0 0 0,1 0 1 0 0,0 1-1 0 0,0-1 0 0 0,0-1-4 0 0,0-12 39 0 0,-1 6-20 0 0,1-1 0 0 0,0 1 0 0 0,1-1 0 0 0,0 0 0 0 0,1-1-19 0 0,4-1 13 0 0,-5 10-10 0 0,0 1 1 0 0,-1 0-1 0 0,1-1 1 0 0,0 0 0 0 0,-1 1-1 0 0,1-1 1 0 0,-1 1 0 0 0,1-1-1 0 0,-1 0 1 0 0,0 1 0 0 0,1-1-1 0 0,-1 0 1 0 0,0 1 0 0 0,0-1-4 0 0,0-1 1 0 0,-1 0 1 0 0,2 0-1 0 0,-1 0 1 0 0,0 0-1 0 0,1 1 1 0 0,-1-1-1 0 0,1-1-1 0 0,6-2 0 0 0,-3 4 0 0 0,12-27 0 0 0,-12 18-4 0 0,-3 10 1 0 0,-1 0 0 0 0,0 0 0 0 0,1 0 0 0 0,-1 0 0 0 0,1 0 0 0 0,-1 0-1 0 0,1 0 1 0 0,0 0 0 0 0,-1 0 0 0 0,1 0 0 0 0,0 0 0 0 0,0 0 0 0 0,-1 0 0 0 0,1 0 0 0 0,0 1 0 0 0,0-1 0 0 0,0 0-1 0 0,1 0 4 0 0,11-4-29 0 0,-8-2-17 0 0,-5 7 44 0 0,0 0 1 0 0,0-1 0 0 0,0 1 0 0 0,1-1-1 0 0,-1 1 1 0 0,0-1 0 0 0,1 1 0 0 0,-1 0-1 0 0,0-1 1 0 0,1 1 0 0 0,-1 0 0 0 0,1-1-1 0 0,-1 1 1 0 0,0 0 0 0 0,1 0 0 0 0,-1-1-1 0 0,1 1 1 0 0,-1 0 0 0 0,1 0 0 0 0,-1 0-1 0 0,1 0 1 0 0,-1-1 0 0 0,1 1-1 0 0,-1 0 1 0 0,1 0 0 0 0,-1 0 0 0 0,1 0-1 0 0,-1 0 1 0 0,1 0 0 0 0,-1 0 0 0 0,1 1-1 0 0,0-1 2 0 0,4 1 0 0 0,-3-2 0 0 0,22-12 0 0 0,-8 10-14 0 0,0 0-58 0 0,-1-4 8 0 0,-2 1 43 0 0,-4 5 25 0 0,-4 2-43 0 0,3-1-51 0 0,-7 0 176 0 0,0 0-39 0 0,1 0-37 0 0,0 0-34 0 0,2 0-116 0 0,1 0-104 0 0,0 0-46 0 0,0 0-53 0 0,12 0-1477 0 0,-15 0 539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6.6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6864 0 0,'0'0'200'0'0,"0"3"-8"0"0,0 1-158 0 0,0-2-34 0 0,0 1 1 0 0,0-1 0 0 0,0 1-1 0 0,0-1 1 0 0,0 0 0 0 0,1 1-1 0 0,-1-1 1 0 0,1 0 0 0 0,0 2-1 0 0,2 0 42 0 0,-1 0 72 0 0,2 2 151 0 0,0 6 258 0 0,-4-4-322 0 0,0-4 28 0 0,0 11 365 0 0,3-5-232 0 0,2-2-142 0 0,1 5 96 0 0,-4-2-73 0 0,-2-8-183 0 0,2 30 648 0 0,2-20-399 0 0,3-2-71 0 0,-5-9-82 0 0,-1 0-35 0 0,0 1 33 0 0,-1 1-76 0 0,-1 1-37 0 0,1-2 55 0 0,0 10 259 0 0,0-13-349 0 0,0 0 1 0 0,0 0-1 0 0,0 0 1 0 0,0 0-1 0 0,0 0 1 0 0,0 0-1 0 0,0 0 0 0 0,0 0 1 0 0,0 1-1 0 0,0-1 1 0 0,0 0-1 0 0,0 0 1 0 0,0 0-1 0 0,0 0 0 0 0,0 0 1 0 0,0 0-1 0 0,0 0 1 0 0,0 0-1 0 0,0 0 1 0 0,0 0-1 0 0,0 1 0 0 0,0-1 1 0 0,0 0-1 0 0,0 0 1 0 0,0 0-1 0 0,0 0 1 0 0,0 0-1 0 0,0 0 0 0 0,0 0 1 0 0,0 0-1 0 0,0 0 1 0 0,0 0-1 0 0,0 0 1 0 0,1 0-1 0 0,-1 0 1 0 0,0 0-1 0 0,0 0 0 0 0,0 0 1 0 0,0 0-1 0 0,0 1 1 0 0,0-1-1 0 0,0 0 1 0 0,0 0-1 0 0,0 0 0 0 0,0 0 1 0 0,0 0-1 0 0,1 0 1 0 0,-1 0-1 0 0,0 0 1 0 0,0 0-1 0 0,0 0 0 0 0,0 0 1 0 0,0 0-1 0 0,0-1 1 0 0,0 1-1 0 0,0 0 1 0 0,0 0-7 0 0,11 0 368 0 0,-9 0-157 0 0,-1 0-100 0 0,-1 0-37 0 0,0 0-10 0 0,0 0 21 0 0,0 0 34 0 0,0 0 10 0 0,0 0 6 0 0,0 0-11 0 0,3-11-48 0 0,-3 9-74 0 0,1 1 0 0 0,-1-1 0 0 0,1 1 0 0 0,0-1 0 0 0,-1 1 0 0 0,1-1-1 0 0,0 1 1 0 0,0 0 0 0 0,0-1 0 0 0,0 1 0 0 0,1-1-2 0 0,1-3 126 0 0,-2-2-79 0 0,0 1-11 0 0,10-12 62 0 0,-6-11-32 0 0,-3 20-97 0 0,1 0 0 0 0,0 0 0 0 0,4-8 31 0 0,5-2-98 0 0,-10 17 80 0 0,0 1 0 0 0,-1-1 1 0 0,1 0-1 0 0,0 1 1 0 0,0-1-1 0 0,0 1 1 0 0,0 0-1 0 0,0-1 18 0 0,16-7-192 0 0,-4 3 58 0 0,-1 0-28 0 0,-11 3 110 0 0,4-4-28 0 0,-5 6 74 0 0,0 1-1 0 0,0-1 1 0 0,0 1-1 0 0,0 0 1 0 0,0-1-1 0 0,0 1 1 0 0,0 0-1 0 0,1 0 1 0 0,-1 0-1 0 0,0 0 1 0 0,0 0-1 0 0,0 0 1 0 0,0 0-1 0 0,1 0 7 0 0,13 0-135 0 0,9 0 42 0 0,9 0 74 0 0,-31 0 16 0 0,0 0 0 0 0,0 1 0 0 0,0-1 1 0 0,-1 0-1 0 0,1 1 0 0 0,0-1 0 0 0,0 1 1 0 0,-1 0-1 0 0,1-1 0 0 0,-1 1 0 0 0,1 0 1 0 0,0 0-1 0 0,-1 0 3 0 0,12 5 3 0 0,-2-4 60 0 0,-9-2-41 0 0,0 0-1 0 0,1 1 1 0 0,-1-1 0 0 0,0 0-1 0 0,1 1 1 0 0,-1 0-1 0 0,0 0 1 0 0,0-1-1 0 0,0 1 1 0 0,0 0 0 0 0,2 2-22 0 0,18 6 176 0 0,1 2-54 0 0,-10-3 31 0 0,-2 4-59 0 0,-10-11-83 0 0,0 0 0 0 0,0 1 0 0 0,1-1 0 0 0,-1 0 0 0 0,0 0 0 0 0,0 0 0 0 0,0 0 0 0 0,1 0 0 0 0,0 1-11 0 0,9 2 105 0 0,-10-4-92 0 0,0 1-1 0 0,1-1 0 0 0,-1 1 1 0 0,0-1-1 0 0,0 1 0 0 0,0-1 1 0 0,0 1-1 0 0,0-1 1 0 0,0 1-1 0 0,0 0 0 0 0,0 0 1 0 0,-1 0-1 0 0,1-1 0 0 0,0 1 1 0 0,0 0-1 0 0,-1 0 0 0 0,1 0 1 0 0,0 1-13 0 0,2 3 45 0 0,-3-4-34 0 0,0-1 1 0 0,0 1-1 0 0,1-1 0 0 0,-1 1 0 0 0,0 0 0 0 0,1-1 1 0 0,-1 1-1 0 0,0-1 0 0 0,1 1 0 0 0,-1-1 0 0 0,1 1 0 0 0,-1-1 1 0 0,1 1-1 0 0,-1-1 0 0 0,1 1 0 0 0,-1-1 0 0 0,1 0 1 0 0,0 1-1 0 0,-1-1 0 0 0,1 0 0 0 0,0 1 0 0 0,0-1-11 0 0,4 2 31 0 0,-4-1-29 0 0,-1 0 0 0 0,1-1 0 0 0,0 1 0 0 0,0 0 0 0 0,0-1-1 0 0,0 1 1 0 0,-1 0 0 0 0,1 0 0 0 0,0 0 0 0 0,-1 0 0 0 0,1 0 0 0 0,0 0 0 0 0,-1 0-1 0 0,1 0 1 0 0,-1 0 0 0 0,0 1-2 0 0,7 9 0 0 0,3-6 0 0 0,-4 5 0 0 0,4-4 10 0 0,-9-6-6 0 0,-1 1-1 0 0,0-1 1 0 0,1 1-1 0 0,-1 0 1 0 0,0-1 0 0 0,0 1-1 0 0,0 0 1 0 0,1-1-1 0 0,-1 1 1 0 0,0 0-1 0 0,0-1 1 0 0,0 1-1 0 0,0 0 1 0 0,0-1 0 0 0,0 1-4 0 0,0 2 23 0 0,3-1-50 0 0,4 5-136 0 0,-4-3 38 0 0,0 1-283 0 0,-3 8-28 0 0</inkml:trace>
  <inkml:trace contextRef="#ctx0" brushRef="#br0" timeOffset="547.35">838 1 6704 0 0,'0'0'149'0'0,"0"0"23"0"0,0 0 12 0 0,-3 0-25 0 0,-5 3-127 0 0,-1 9-34 0 0,4-4 14 0 0,-2 0 34 0 0,1-1 45 0 0,-1 2 102 0 0,2 4 164 0 0,-8-5 10 0 0,7-1-293 0 0,1 1 61 0 0,-1 1 50 0 0,1 1 39 0 0,2-4 4 0 0,-1 1 1 0 0,0 0-1 0 0,0-1 0 0 0,0 0 1 0 0,-3 2-229 0 0,4-5 132 0 0,0 1 0 0 0,0 0 0 0 0,0 0 0 0 0,1 0 0 0 0,-1 1-132 0 0,-6 12 364 0 0,6-11-270 0 0,2-3-16 0 0,0 1 1 0 0,1-1-1 0 0,-1 1 0 0 0,1 0 0 0 0,-1-1 0 0 0,1 1 0 0 0,0-1 0 0 0,1 1 1 0 0,-1 1-79 0 0,1 3 194 0 0,-1-6 94 0 0,0-2 0 0 0,0 0-6 0 0,0 0-23 0 0,0 0-16 0 0,0 0-3 0 0,0 0-14 0 0,0 0-54 0 0,2-2-20 0 0,0 0-133 0 0,-1 1-1 0 0,0 0 0 0 0,1 0 1 0 0,-1 0-1 0 0,1 0 1 0 0,-1 0-1 0 0,1 0 0 0 0,-1 0 1 0 0,1 0-1 0 0,0 1 1 0 0,0-1-1 0 0,-1 1 0 0 0,1-1 1 0 0,0 1-1 0 0,1 0-18 0 0,2-3 67 0 0,-1-1-60 0 0,-1 0 9 0 0,1 0 1 0 0,0 0 0 0 0,0 1 0 0 0,0 0 0 0 0,2-1-17 0 0,5-1 15 0 0,-10 5-15 0 0,0-1 0 0 0,0 1 0 0 0,0 0 0 0 0,0-1 0 0 0,0 1 0 0 0,0-1 0 0 0,0 0 0 0 0,0 1 0 0 0,0-1 0 0 0,0 0 0 0 0,0 0 0 0 0,0 1 0 0 0,0-1 0 0 0,0 0 0 0 0,-1 0 0 0 0,1 0 1 0 0,0 0-1 0 0,0-1 0 0 0,1-3 0 0 0,4-6 0 0 0,17-4 0 0 0,-18 11 0 0 0,0 0 0 0 0,0 0 0 0 0,-1 0 0 0 0,3-4 0 0 0,-5 5 0 0 0,1 0 0 0 0,0 0 0 0 0,0 1 0 0 0,0-1 0 0 0,0 1 0 0 0,0-1 0 0 0,1 1 0 0 0,9-3-24 0 0,-7-6-94 0 0,7 6-11 0 0,0-6 8 0 0,-8 7 32 0 0,-1 5 55 0 0,-4-1 34 0 0,0 1 0 0 0,0-1 0 0 0,0 0 0 0 0,1 0 0 0 0,-1 0 0 0 0,0 0 0 0 0,0 0 0 0 0,0 0 0 0 0,0 0 0 0 0,1 1 0 0 0,-1-1 0 0 0,0 0 0 0 0,0 0 0 0 0,0 0 1 0 0,1 0-1 0 0,-1 0 0 0 0,0 0 0 0 0,0 0 0 0 0,0 0 0 0 0,1 0 0 0 0,-1 0 0 0 0,0 0 0 0 0,0 0 0 0 0,0 0 0 0 0,1 0 0 0 0,-1 0 0 0 0,0 0 0 0 0,0-1 1 0 0,0 1-1 0 0,1 0 0 0 0,5-4-26 0 0,4-5-43 0 0,-7 6-23 0 0,-3 3 17 0 0,0 0 10 0 0,3 0 1 0 0,-3 0 60 0 0,1 0 0 0 0,0 0 1 0 0,-1 0-1 0 0,1 0 1 0 0,0 0-1 0 0,0 0 1 0 0,-1 0-1 0 0,1 1 1 0 0,-1-1-1 0 0,1 0 0 0 0,0 0 1 0 0,-1 1-1 0 0,1-1 1 0 0,0 0-1 0 0,-1 1 4 0 0,5 9-10 0 0,-1-8 10 0 0,0-1 0 0 0,4 15 0 0 0,3-1 0 0 0,-9 1 0 0 0,-2-4 0 0 0,-1-9 0 0 0,1 0 0 0 0,0 1 0 0 0,0-1 0 0 0,0 0 0 0 0,0 0 0 0 0,1 0 0 0 0,-1 1 0 0 0,1-1 0 0 0,0 0 0 0 0,0 0 0 0 0,4 5 0 0 0,-4-6 1 0 0,0-1 0 0 0,0 1 0 0 0,0-1 0 0 0,-1 0 0 0 0,1 1 0 0 0,0 0 0 0 0,-1-1 0 0 0,1 1 0 0 0,-1-1 0 0 0,1 1-1 0 0,-1 0 1 0 0,0-1 0 0 0,0 1 0 0 0,0 0 0 0 0,0 1-1 0 0,0 6 23 0 0,-1-5-11 0 0,1 0 1 0 0,0-1 0 0 0,0 1 0 0 0,0 0 0 0 0,0-1-1 0 0,1 1 1 0 0,0-1 0 0 0,-1 1 0 0 0,2 1-13 0 0,-1 0 11 0 0,2 2 15 0 0,-1 0 0 0 0,0 0 1 0 0,0 0-1 0 0,-1 0 1 0 0,0 0-1 0 0,0 6-26 0 0,-1 102 410 0 0,0-53-142 0 0,0 0 52 0 0,0 0 66 0 0,0 0 81 0 0,-2-40-283 0 0,-7 11 164 0 0,2-9-125 0 0,-4 8 28 0 0,8-20-167 0 0,-3 9 117 0 0,-3-4-33 0 0,-12 20 120 0 0,0 0-134 0 0,9-21-130 0 0,0-1-42 0 0,-46 32 18 0 0,51-40 15 0 0,0 0-1 0 0,0 0 1 0 0,-1-1-1 0 0,0 0 1 0 0,0-1-1 0 0,-1 1 1 0 0,-3 0-15 0 0,-8 5 38 0 0,16-8-36 0 0,0 0 1 0 0,0-1 0 0 0,-1 0-1 0 0,1 0 1 0 0,-1 0-1 0 0,1 0 1 0 0,-1-1 0 0 0,0 0-1 0 0,0 0 1 0 0,0 0-1 0 0,-4 0-2 0 0,3-1 54 0 0,-5 0-29 0 0,1 0-69 0 0,-1-1-64 0 0,0 1-55 0 0,-1-1-95 0 0,-1-1-56 0 0,-2-2-120 0 0,-6-4-287 0 0,-11-8-355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4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34 111 7256 0 0,'0'0'165'0'0,"3"0"22"0"0,0 1 61 0 0,2-5-141 0 0,16-7-62 0 0,-10 6-59 0 0,0-1 23 0 0,-5 2 82 0 0,-3 1 231 0 0,0 2-105 0 0,-1 0-61 0 0,1 1-52 0 0,0 1-17 0 0,-1-3 47 0 0,3-8 464 0 0,2 5-192 0 0,-2 2-82 0 0,-3-5-61 0 0,-2 8-257 0 0,0 0 1 0 0,0 0-1 0 0,-1 0 1 0 0,1 0-1 0 0,0 0 0 0 0,0 0 1 0 0,0-1-1 0 0,0 1 1 0 0,0 0-1 0 0,0 0 1 0 0,0 0-1 0 0,0 0 0 0 0,0 0 1 0 0,0 0-1 0 0,0 0 1 0 0,0 0-1 0 0,0 0 0 0 0,0 0 1 0 0,1-1-1 0 0,-1 1 1 0 0,0 0-1 0 0,0 0 0 0 0,0 0 1 0 0,0 0-1 0 0,0 0 1 0 0,0 0-1 0 0,0 0 0 0 0,0 0 1 0 0,0 0-1 0 0,0 0 1 0 0,0 0-1 0 0,0 0 1 0 0,0 0-1 0 0,0 0 0 0 0,0-1 1 0 0,0 1-1 0 0,1 0 1 0 0,-1 0-1 0 0,0 0 0 0 0,0 0 1 0 0,0 0-1 0 0,0 0 1 0 0,0 0-1 0 0,0 0 0 0 0,0 0 1 0 0,0 0-1 0 0,0 0 1 0 0,0 0-1 0 0,1 0 0 0 0,-1 0 1 0 0,0 0-1 0 0,0 0 1 0 0,0 0-1 0 0,0 0 1 0 0,0 0-1 0 0,0 0 0 0 0,0 0-6 0 0,2 0 78 0 0,2 0 3 0 0,-2 0 3 0 0,0 0 72 0 0,1 0 113 0 0,-3 0-173 0 0,0-2-36 0 0,0-9 20 0 0,0 9-14 0 0,3 2 3 0 0,8 0 22 0 0,-9 0 10 0 0,-2-3 24 0 0,0-7 17 0 0,0 7 2 0 0,-23 3 586 0 0,13 0-449 0 0,2 0-131 0 0,-1 0-63 0 0,9 0-80 0 0,-1 0 1 0 0,0 0 0 0 0,1 0 0 0 0,-1 0 0 0 0,1 0 0 0 0,-1 0 0 0 0,1 1 0 0 0,-1-1-1 0 0,1 0 1 0 0,-1 0 0 0 0,0 0 0 0 0,1 1 0 0 0,-1-1 0 0 0,1 0 0 0 0,-1 1 0 0 0,1-1 0 0 0,0 0-1 0 0,-1 1 1 0 0,1-1 0 0 0,-1 1 0 0 0,1-1 0 0 0,0 1 0 0 0,-1-1 0 0 0,1 1-8 0 0,-6 5 72 0 0,-5-3-61 0 0,11-3-11 0 0,-1-1 0 0 0,1 1 0 0 0,-1 0 0 0 0,1 0 0 0 0,-1 0 0 0 0,1 0 0 0 0,-1 0 0 0 0,1 0 0 0 0,-1 0 0 0 0,1 0 0 0 0,-1 0 0 0 0,1 1 0 0 0,-1-1 0 0 0,1 0 0 0 0,-1 0 0 0 0,1 0 0 0 0,0 1 0 0 0,-1-1 0 0 0,1 0 0 0 0,-1 0 0 0 0,1 1 0 0 0,-1-1 0 0 0,1 0 0 0 0,0 1 0 0 0,-1-1 0 0 0,1 0 0 0 0,0 1 0 0 0,-1-1 0 0 0,1 1 0 0 0,0-1 0 0 0,0 0 0 0 0,-1 1 0 0 0,-3 6 0 0 0,-9-2 16 0 0,-3 8 64 0 0,3 3 10 0 0,-3 16-20 0 0,13-17-70 0 0,3-4 0 0 0,0-9 0 0 0,-1 1 0 0 0,1 0 0 0 0,0 0 0 0 0,0 0 0 0 0,0-1 0 0 0,0 1 0 0 0,1 0 0 0 0,-1 0 0 0 0,1 0 0 0 0,0-1 0 0 0,0 2 0 0 0,10 1-12 0 0,-6 8-36 0 0,0-5 31 0 0,11 8-77 0 0,-8-11 111 0 0,5 1 53 0 0,-9 0-25 0 0,-3-5-43 0 0,-1-1 0 0 0,0 1-1 0 0,0-1 1 0 0,1 0 0 0 0,-1 1 0 0 0,0-1 0 0 0,0 1-1 0 0,1-1 1 0 0,-1 0 0 0 0,1 1 0 0 0,-1-1 0 0 0,0 0-1 0 0,1 0 1 0 0,-1 1 0 0 0,1-1 0 0 0,-1 0-1 0 0,1 0 1 0 0,-1 1 0 0 0,0-1 0 0 0,1 0 0 0 0,-1 0-1 0 0,1 0 1 0 0,-1 0 0 0 0,1 0 0 0 0,-1 0 0 0 0,1 0-1 0 0,-1 0 1 0 0,1 0 0 0 0,-1 0 0 0 0,1 0-1 0 0,-1 0 1 0 0,1 0-2 0 0,9 0-15 0 0,0 0-54 0 0,0 0-52 0 0,0 0-48 0 0,-1 0-47 0 0,1 0-44 0 0,0 0-42 0 0,0 0-39 0 0,6-3-168 0 0,0-10-3 0 0</inkml:trace>
  <inkml:trace contextRef="#ctx0" brushRef="#br0" timeOffset="453.25">539 16 5400 0 0,'0'0'158'0'0,"0"0"42"0"0,-3-3 68 0 0,-7-7 27 0 0,7 7 8 0 0,3 3 18 0 0,0 0 72 0 0,-3 0 30 0 0,-23 0 414 0 0,21 3-537 0 0,-6 7-48 0 0,8-7-98 0 0,1-2-51 0 0,0-1-31 0 0,-1-1-30 0 0,-2 0 5 0 0,2 2 4 0 0,0 2 35 0 0,-2 2-86 0 0,-7 7 89 0 0,-6 6 68 0 0,9-9-102 0 0,3-3-35 0 0,-12 12 130 0 0,13-10-110 0 0,-11 23 88 0 0,13-16-51 0 0,3-13-60 0 0,0-1-1 0 0,0 1 1 0 0,0-1-1 0 0,0 1 1 0 0,0-1-1 0 0,0 1 1 0 0,-1-1-1 0 0,1 1 1 0 0,-1-1-1 0 0,1 1-16 0 0,-11 11 191 0 0,9-10-19 0 0,0 1-76 0 0,2 0-47 0 0,1 1-24 0 0,-1-3 34 0 0,0 12 155 0 0,0-12 2 0 0,0-2 0 0 0,0 0-18 0 0,3 3-71 0 0,8 7-30 0 0,-9-7-7 0 0,-2-3 14 0 0,3 0 66 0 0,8 0 132 0 0,-4 0-167 0 0,-1 0-33 0 0,-4 0-75 0 0,0 0 0 0 0,0 0 0 0 0,0 0 0 0 0,0-1 0 0 0,0 1-1 0 0,0-1 1 0 0,0 0 0 0 0,0 1 0 0 0,0-1 0 0 0,0 0 0 0 0,0 0 0 0 0,0 0 0 0 0,0-1-27 0 0,9-7 213 0 0,15-8 16 0 0,-7 7-147 0 0,-19 10-81 0 0,5-2 15 0 0,-5 2-12 0 0,1-1 0 0 0,0 1 0 0 0,-1 0 0 0 0,1 0 1 0 0,-1-1-1 0 0,1 1 0 0 0,0 0 0 0 0,-1-1 0 0 0,1 1 0 0 0,-1-1 0 0 0,1 1 0 0 0,-1-1 0 0 0,1 1 0 0 0,-1-1 0 0 0,0 1 0 0 0,1-1 0 0 0,-1 0 0 0 0,1 1 0 0 0,-1-1 1 0 0,0 1-1 0 0,0-1 0 0 0,1 0-4 0 0,1-4 11 0 0,1 1-9 0 0,-1 0-1 0 0,1 1 1 0 0,0-1 0 0 0,0 1 0 0 0,1 0-1 0 0,-1 0-1 0 0,5-5 1 0 0,8-7-1 0 0,0-1-12 0 0,-1 0-36 0 0,-14 15 47 0 0,0 0 0 0 0,0 0 0 0 0,0 0 0 0 0,-1 1 0 0 0,1-1 0 0 0,0 0 1 0 0,0 0-1 0 0,0 1 0 0 0,0-1 0 0 0,1 1 0 0 0,-1-1 0 0 0,0 1 0 0 0,0-1 1 0 0,1 1 0 0 0,-1 0-1 0 0,0 0 0 0 0,0 0 0 0 0,0 1 0 0 0,0-1 0 0 0,0 0 0 0 0,0 1 0 0 0,-1-1 0 0 0,1 1 1 0 0,0-1-1 0 0,0 1 0 0 0,0 0 0 0 0,-1-1 0 0 0,1 1 0 0 0,0 0 0 0 0,-1-1 1 0 0,8 8-82 0 0,-3-3 55 0 0,-2-2 6 0 0,1 4-42 0 0,-5 2 58 0 0,1-6-7 0 0,-1 6-26 0 0,1 0 7 0 0,14 20-46 0 0,-14-27 86 0 0,1 0-1 0 0,0 0 0 0 0,-1 0 1 0 0,0 0-1 0 0,0 0 0 0 0,1 0 0 0 0,-1 1 1 0 0,-1-1-1 0 0,1 0 0 0 0,0 0-8 0 0,0 0 6 0 0,0-1 0 0 0,-1 0 0 0 0,1 0-1 0 0,0 1 1 0 0,0-1 0 0 0,0 0-1 0 0,0 1 1 0 0,1-1 0 0 0,-1 0 0 0 0,0 0-1 0 0,1 1 1 0 0,-1-1 0 0 0,0 0-1 0 0,1 0 1 0 0,-1 0 0 0 0,1 1-6 0 0,6 2 10 0 0,-7-4-10 0 0,1 0 0 0 0,-1 1 0 0 0,0-1 0 0 0,1 0 0 0 0,-1 1 0 0 0,1-1 0 0 0,-1 0 0 0 0,0 1 0 0 0,1-1 0 0 0,-1 0 0 0 0,0 1 0 0 0,1-1 0 0 0,-1 0 0 0 0,0 1 0 0 0,0-1 0 0 0,1 1 0 0 0,-1-1 0 0 0,0 1 0 0 0,0-1 0 0 0,0 1 0 0 0,0-1 0 0 0,1 1 0 0 0,-1-1 0 0 0,0 1 0 0 0,0-1 0 0 0,0 1 1 0 0,0-1-1 0 0,0 1 0 0 0,0-1 0 0 0,0 1 0 0 0,-1-1 0 0 0,1 1 0 0 0,0 5 0 0 0,0-4 0 0 0,0 0 0 0 0,-1-1 0 0 0,1 1 0 0 0,0 0 0 0 0,1-1 0 0 0,-1 1 0 0 0,0 0 0 0 0,0-1 0 0 0,1 1 0 0 0,-1 0 0 0 0,1-1 0 0 0,0 2 0 0 0,6 2 0 0 0,-7-5-1 0 0,0 0 1 0 0,1 0-1 0 0,-1 0 1 0 0,1 1-1 0 0,-1-1 1 0 0,0 0-1 0 0,1 0 1 0 0,-1 1-1 0 0,0-1 1 0 0,1 0-1 0 0,-1 1 0 0 0,0-1 1 0 0,0 0-1 0 0,1 1 1 0 0,-1-1-1 0 0,0 0 1 0 0,0 1-1 0 0,0-1 1 0 0,1 0-1 0 0,-1 1 1 0 0,0-1-1 0 0,0 1 1 0 0,0-1-1 0 0,0 1 1 0 0,0-1-1 0 0,0 0 1 0 0,0 1-1 0 0,0-1 1 0 0,0 1-1 0 0,0-1 1 0 0,0 1 0 0 0,0 1-51 0 0,1-1-71 0 0,-1 0-74 0 0,2 0-115 0 0,-1 0 103 0 0,0 0-32 0 0,1 1-328 0 0,-1 0 76 0 0,1 0-45 0 0,1 0-634 0 0,-1 1-502 0 0,-1-3-950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3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7688 0 0,'0'0'166'0'0,"0"0"29"0"0,0 0 14 0 0,0 3-25 0 0,0-2-182 0 0,0-1 0 0 0,0 1 0 0 0,1-1 0 0 0,-1 1 0 0 0,0 0 0 0 0,0-1 0 0 0,0 1 0 0 0,0-1 0 0 0,0 1 0 0 0,1-1 0 0 0,-1 1 0 0 0,0-1 0 0 0,1 1 0 0 0,-1-1 0 0 0,0 1-1 0 0,1-1 1 0 0,-1 1 0 0 0,0-1 0 0 0,1 1 0 0 0,-1-1 0 0 0,1 0 0 0 0,-1 1 0 0 0,1-1 0 0 0,0 1-2 0 0,-1-1 0 0 0,1 0-1 0 0,0 1 1 0 0,-1-1-1 0 0,1 1 1 0 0,-1-1 0 0 0,1 1-1 0 0,-1-1 1 0 0,1 1 0 0 0,-1 0-1 0 0,1-1 1 0 0,-1 1 0 0 0,0-1-1 0 0,1 1 1 0 0,-1 0-1 0 0,0 0 1 0 0,0-1 0 0 0,1 1-1 0 0,-1 0 1 0 0,0-1 0 0 0,0 1-1 0 0,0 0 1 0 0,0 0-1 0 0,0-1 1 0 0,0 1 0 0 0,0 0 0 0 0,0 6 18 0 0,0 6 96 0 0,3-1 108 0 0,2-4-47 0 0,0 2 75 0 0,-2 3 67 0 0,-1-2-59 0 0,4 2-2 0 0,0-1-42 0 0,-4-1-30 0 0,-1 1-4 0 0,6 0 24 0 0,-1 1 2 0 0,-4-2-20 0 0,-3-4-65 0 0,1-5-80 0 0,0 0-1 0 0,0 0 1 0 0,0 1 0 0 0,0-1-1 0 0,0 0 1 0 0,1 0 0 0 0,-1 0-1 0 0,1 0 1 0 0,-1 0 0 0 0,1 1-41 0 0,4 5 125 0 0,-4-6-103 0 0,0-1 0 0 0,0 1-1 0 0,0-1 1 0 0,-1 1 0 0 0,1-1-1 0 0,0 1 1 0 0,-1-1 0 0 0,1 1 0 0 0,-1-1-1 0 0,1 1 1 0 0,-1 0 0 0 0,0-1-1 0 0,0 1 1 0 0,0 0-22 0 0,0 14 163 0 0,-1 14 85 0 0,5-13-131 0 0,6-4-42 0 0,-6-7 16 0 0,-5 4-44 0 0,1-10-35 0 0,0 3-34 0 0,0-1 41 0 0,0 4 247 0 0,0-5-249 0 0,0 0-92 0 0,0 0-55 0 0,0 0-77 0 0,0 0-90 0 0,0 1-104 0 0,0-2 107 0 0,0 0-46 0 0,0 0-39 0 0,0 0-36 0 0,0 0-123 0 0,0 0-34 0 0,0 0-1266 0 0</inkml:trace>
  <inkml:trace contextRef="#ctx0" brushRef="#br0" timeOffset="415.91">269 1 6832 0 0,'2'0'200'0'0,"6"2"-78"0"0,-5 2-43 0 0,2 3-48 0 0,8-2-31 0 0,-5 0 30 0 0,-1 2 52 0 0,-1 1 69 0 0,3 7 147 0 0,-7-11-181 0 0,1 0 0 0 0,-1 0-1 0 0,1 0 1 0 0,0 0 0 0 0,2 2-117 0 0,2 1 292 0 0,8 8 263 0 0,-9-6-218 0 0,-1 2-53 0 0,0-1-39 0 0,3 8 123 0 0,-7-15-287 0 0,1 1 0 0 0,0-1 0 0 0,0 0 0 0 0,0-1 0 0 0,0 1 0 0 0,1 1-81 0 0,-1-1 201 0 0,0-1-74 0 0,-1 1-46 0 0,-1 1-44 0 0,0 0-9 0 0,0-2 34 0 0,5 6 61 0 0,1 2 50 0 0,-4 4 43 0 0,-2-11-186 0 0,1 2 68 0 0,-1 0 66 0 0,0 13 427 0 0,-1-12-371 0 0,0-1-88 0 0,0-2-89 0 0,0-3-26 0 0,1 0 0 0 0,-1 1-1 0 0,0-1 1 0 0,1 0-1 0 0,-1 0 1 0 0,0 1 0 0 0,1-1-1 0 0,-1 0 1 0 0,0 0-1 0 0,1 0 1 0 0,-1 0 0 0 0,0 0-1 0 0,1 0 1 0 0,-1 0 0 0 0,0 0-17 0 0,1 0 4 0 0,0 0 0 0 0,0 0 1 0 0,0 0-1 0 0,0 0 0 0 0,0 0 1 0 0,0 0-1 0 0,0 0 0 0 0,0 0 1 0 0,-1 0-1 0 0,1 0 0 0 0,0 0 1 0 0,0 0-1 0 0,0 0 0 0 0,0 0 1 0 0,0 0-1 0 0,0 0 1 0 0,0 0-1 0 0,0 0 0 0 0,0 0 1 0 0,0 0-1 0 0,-1 0 0 0 0,1 0 1 0 0,0 0-1 0 0,0 0 0 0 0,0 0 1 0 0,0 0-1 0 0,0 0 0 0 0,0 0 1 0 0,0 0-1 0 0,0 1 0 0 0,0-1 1 0 0,0 0-1 0 0,0 0 1 0 0,0 0-1 0 0,0 0 0 0 0,0 0 1 0 0,0 0-1 0 0,0 0 0 0 0,0 0 1 0 0,-1 0-1 0 0,1 0 0 0 0,0 0 1 0 0,0 1-1 0 0,0-1 0 0 0,0 0 1 0 0,0 0-1 0 0,0 0 0 0 0,0 0 1 0 0,0 0-1 0 0,0 0 0 0 0,0 0 1 0 0,0 0-1 0 0,0 0 1 0 0,1 0-1 0 0,-1 1 0 0 0,0-1 1 0 0,0 0-5 0 0,-2 8 162 0 0,-1-1-48 0 0,-1-1-58 0 0,-1-1-64 0 0,3-2 66 0 0,2-3 13 0 0,0 0 14 0 0,0 0-15 0 0,0 0-1 0 0,-3-3 16 0 0,2 1-77 0 0,-1 0 0 0 0,1 0 1 0 0,-1 0-1 0 0,1-1 0 0 0,0 1 0 0 0,0 0 0 0 0,0-1 0 0 0,0 1 0 0 0,0-1 0 0 0,0 1 0 0 0,1-1 1 0 0,-1 1-1 0 0,1-1 0 0 0,0 1 0 0 0,0-1 0 0 0,0 0 0 0 0,0 1 0 0 0,0-1 0 0 0,0 1 1 0 0,1-1-1 0 0,0 0 0 0 0,-1 1 0 0 0,2-2-8 0 0,11-12 11 0 0,0 0-1 0 0,-11 11 2 0 0,-1 4-10 0 0,-1 1 0 0 0,0-1 0 0 0,0 0 0 0 0,1 1 0 0 0,-1-1 0 0 0,0 1 0 0 0,1-1 0 0 0,-1 1 0 0 0,1-1 0 0 0,-1 0 0 0 0,1 1 0 0 0,-1 0 0 0 0,1-1-1 0 0,-1 1 1 0 0,1-1 0 0 0,-1 1 0 0 0,1 0 0 0 0,0-1 0 0 0,-1 1 0 0 0,1 0 0 0 0,-1-1 0 0 0,1 1-2 0 0,4-2-1 0 0,12-11 1 0 0,-16 11 0 0 0,0 1 0 0 0,0 0 0 0 0,1-1 0 0 0,-1 1 0 0 0,0 0 0 0 0,1 0 0 0 0,-1 0 0 0 0,1 0 0 0 0,-1 0 0 0 0,1 0 0 0 0,0 1 0 0 0,-1-1 0 0 0,1 1 0 0 0,0-1 0 0 0,-1 1 0 0 0,1-1 0 0 0,0 1 0 0 0,0 0 0 0 0,0 0 0 0 0,-2 0-2 0 0,1 0 0 0 0,0 0 1 0 0,-1 0-1 0 0,1 0 0 0 0,0 0 1 0 0,0 0-1 0 0,-1-1 0 0 0,1 1 1 0 0,0 0-1 0 0,-1 0 0 0 0,1 0 1 0 0,-1-1-1 0 0,1 1 0 0 0,0 0 1 0 0,-1-1-1 0 0,1 1 0 0 0,-1 0 1 0 0,1-1-1 0 0,-1 1 0 0 0,1-1 1 0 0,-1 1-1 0 0,1-1 0 0 0,-1 1 1 0 0,1-1-1 0 0,-1 1 0 0 0,1-1 2 0 0,-1 0-2 0 0,0 1 0 0 0,1-1 0 0 0,-1 1 0 0 0,1-1 0 0 0,-1 1 0 0 0,0-1-1 0 0,1 1 1 0 0,0-1 0 0 0,-1 1 0 0 0,1-1 0 0 0,-1 1 0 0 0,1 0 0 0 0,-1-1 0 0 0,1 1-1 0 0,0 0 1 0 0,-1 0 0 0 0,1-1 0 0 0,0 1 0 0 0,-1 0 0 0 0,1 0 0 0 0,0 0-1 0 0,-1 0 1 0 0,1 0 0 0 0,0 0 0 0 0,-1 0 0 0 0,1 0 2 0 0,0 0-2 0 0,0 0 0 0 0,-1 0 0 0 0,1 0 0 0 0,0 0-1 0 0,-1 0 1 0 0,1 0 0 0 0,0 0 0 0 0,-1 0 0 0 0,1 1 0 0 0,0-1 0 0 0,-1 0 0 0 0,1 0 0 0 0,0 1 0 0 0,-1-1 0 0 0,1 0 0 0 0,-1 1 0 0 0,1-1-1 0 0,-1 0 1 0 0,1 1 0 0 0,-1-1 0 0 0,1 1 0 0 0,-1-1 0 0 0,1 1 0 0 0,-1 0 0 0 0,1-1 0 0 0,-1 1 2 0 0,0-1-3 0 0,1 1 1 0 0,-1 0-1 0 0,1-1 1 0 0,-1 1-1 0 0,1-1 1 0 0,-1 1-1 0 0,1-1 0 0 0,-1 0 1 0 0,1 1-1 0 0,-1-1 1 0 0,1 1-1 0 0,-1-1 1 0 0,1 0-1 0 0,0 1 1 0 0,-1-1-1 0 0,1 0 1 0 0,0 0-1 0 0,-1 0 1 0 0,1 1-1 0 0,0-1 1 0 0,-1 0-1 0 0,1 0 0 0 0,0 0 1 0 0,-1 0-1 0 0,1 0 1 0 0,0 0 2 0 0,1 0-7 0 0,-1 0-1 0 0,1 0 1 0 0,0 0 0 0 0,0 1-1 0 0,-1-1 1 0 0,1 1 0 0 0,0-1 0 0 0,-1 1-1 0 0,1 0 1 0 0,-1 0 0 0 0,1-1-1 0 0,-1 1 1 0 0,1 0 0 0 0,-1 0 7 0 0,6 4-2 0 0,-2-3-11 0 0,-4-2 11 0 0,0 1 0 0 0,-1-1 0 0 0,1 0 0 0 0,0 1 0 0 0,-1-1-1 0 0,1 0 1 0 0,-1 1 0 0 0,1-1 0 0 0,-1 1 0 0 0,1-1 0 0 0,-1 0 0 0 0,1 1 0 0 0,-1-1-1 0 0,1 1 1 0 0,-1 0 0 0 0,1-1 0 0 0,-1 1 0 0 0,0-1 0 0 0,1 1 0 0 0,-1 0 0 0 0,0-1-1 0 0,0 1 3 0 0,3 4-4 0 0,10 11-39 0 0,0 0 33 0 0,-10 0 10 0 0,-3-16 0 0 0,0 1 0 0 0,0 0 0 0 0,0-1 0 0 0,0 1 0 0 0,0 0 0 0 0,0-1 0 0 0,0 1 0 0 0,0 0 0 0 0,0-1 0 0 0,1 1 0 0 0,-1 0 0 0 0,0-1 0 0 0,0 1 0 0 0,1 0 0 0 0,-1-1 0 0 0,0 1 0 0 0,1-1 0 0 0,-1 1 0 0 0,1-1 0 0 0,-1 1 0 0 0,1-1 0 0 0,-1 1 0 0 0,1-1 0 0 0,-1 1 0 0 0,1-1 0 0 0,0 0 0 0 0,-1 1 0 0 0,1-1 0 0 0,-1 0 0 0 0,1 1 0 0 0,-1-1 0 0 0,1 1 0 0 0,-1-1 0 0 0,1 1 0 0 0,-1-1 0 0 0,1 1 0 0 0,-1-1 0 0 0,0 1 0 0 0,1 0 0 0 0,-1-1 0 0 0,0 1 0 0 0,1 0 0 0 0,-1-1 0 0 0,0 1 0 0 0,0 0 0 0 0,0-1 0 0 0,0 1 0 0 0,1 0 0 0 0,-1-1 0 0 0,0 1 0 0 0,0 0 0 0 0,0-1 0 0 0,0 1 0 0 0,0 31 64 0 0,0-20-63 0 0,0 8 124 0 0,0-17-105 0 0,0 0-63 0 0,0-1-86 0 0,0 0-65 0 0,0 0-96 0 0,0-1 78 0 0,0 0-36 0 0,0-1-343 0 0,0 1 77 0 0,0-1-49 0 0,0 0-669 0 0,0 0-532 0 0,0 0-1010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0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64 112 7136 0 0,'0'0'165'0'0,"0"0"22"0"0,0 0 6 0 0,0 3-28 0 0,0 10-131 0 0,0-3-19 0 0,2-1 40 0 0,3 1 60 0 0,1 3 132 0 0,-6-13-247 0 0,2 4 248 0 0,-1-1-44 0 0,0 0-40 0 0,-1 0-33 0 0,0 4 80 0 0,-1 2-29 0 0,1-4-50 0 0,0-2 1 0 0,0 4-26 0 0,0 0 92 0 0,0 17 666 0 0,0-19-719 0 0,0-1-40 0 0,-3 11 195 0 0,-8-1 34 0 0,10-12-183 0 0,0 0-34 0 0,0 1 31 0 0,1 1-76 0 0,0 1-46 0 0,1-2 48 0 0,-1 10 85 0 0,0-13-158 0 0,0 0 0 0 0,0 0 0 0 0,0 0 0 0 0,0 0 0 0 0,0 0 0 0 0,0 0 0 0 0,0 0-1 0 0,0 1 1 0 0,0-1 0 0 0,0 0 0 0 0,0 0 0 0 0,0 0 0 0 0,0 0 0 0 0,0 0 0 0 0,0 0 0 0 0,0 0-1 0 0,0 0 1 0 0,0 0 0 0 0,0 0 0 0 0,0 1 0 0 0,0-1 0 0 0,0 0 0 0 0,0 0 0 0 0,0 0 0 0 0,0 0 0 0 0,0 0-1 0 0,0 0 1 0 0,0 0 0 0 0,-1 0 0 0 0,1 0 0 0 0,0 0 0 0 0,0 0 0 0 0,0 0 0 0 0,0 0 0 0 0,0 0-1 0 0,0 0 1 0 0,0 1 0 0 0,0-1 0 0 0,0 0 0 0 0,0 0 0 0 0,0 0 0 0 0,-1 0 0 0 0,1 0 0 0 0,0 0 0 0 0,0 0-1 0 0,0 0 1 0 0,0 0 0 0 0,0 0 0 0 0,0 0 0 0 0,0 0 0 0 0,0 0 0 0 0,0 0 0 0 0,0 0 0 0 0,-1 0-1 0 0,1 0 1 0 0,0 0 0 0 0,0-1-2 0 0,-2 1 117 0 0,-1 1-98 0 0,-2 1-163 0 0,4-1 147 0 0,1 1 50 0 0,-1 0 64 0 0,1 0 82 0 0,-1 0-13 0 0,1 0 48 0 0,0 0 53 0 0,0 1 58 0 0,0-2-334 0 0,0-1 0 0 0,-1 1 1 0 0,1 0-1 0 0,0 0 0 0 0,-1-1 0 0 0,1 1 0 0 0,0 0 0 0 0,-1 0 0 0 0,1-1 0 0 0,-1 1 0 0 0,1-1 0 0 0,-1 1 0 0 0,1 0 1 0 0,-1-1-1 0 0,0 1 0 0 0,1-1 0 0 0,-1 1 0 0 0,0-1 0 0 0,1 1 0 0 0,-1-1 0 0 0,0 0 0 0 0,1 1 0 0 0,-1-1 0 0 0,0 0 1 0 0,0 0-1 0 0,0 0 0 0 0,1 1 0 0 0,-1-1 0 0 0,-1 0-11 0 0,2 0 5 0 0,-1 0 0 0 0,0 0 1 0 0,1 0-1 0 0,-1 0 0 0 0,0-1 0 0 0,1 1 1 0 0,-1 0-1 0 0,1 0 0 0 0,-1 0 0 0 0,0-1 1 0 0,1 1-1 0 0,-1 0 0 0 0,1 0 0 0 0,-1-1 0 0 0,1 1 1 0 0,-1-1-1 0 0,1 1 0 0 0,-1-1-5 0 0,1 0 11 0 0,-1 1 0 0 0,1-1 0 0 0,-1 0-1 0 0,1 0 1 0 0,0 0 0 0 0,-1 0 0 0 0,1 0-1 0 0,0-1 1 0 0,0 1 0 0 0,0 0 0 0 0,0 0-1 0 0,0 0 1 0 0,0-1-11 0 0,-1-6 66 0 0,0 5-54 0 0,-6-1 35 0 0,2 0-4 0 0,4-9 83 0 0,1-1-48 0 0,0-1-34 0 0,0-32-22 0 0,0 43-28 0 0,0 1 0 0 0,1 0 1 0 0,-1 0-1 0 0,1-1 1 0 0,0 1-1 0 0,0 0 1 0 0,0 0-1 0 0,0 0 0 0 0,1-2 6 0 0,3-6-23 0 0,-2 2 21 0 0,1 1-1 0 0,0-1 0 0 0,0 1 0 0 0,1 0 1 0 0,5-6 2 0 0,-6 7-1 0 0,1 0 1 0 0,1 0 0 0 0,0 0 0 0 0,0 1 0 0 0,5-4 0 0 0,2-3 0 0 0,-7 8 0 0 0,-1 1 0 0 0,1-1 0 0 0,0 1 0 0 0,5-2 0 0 0,0-2 0 0 0,5-2-11 0 0,18-8-138 0 0,-19 14 100 0 0,6 4 35 0 0,-12 1 13 0 0,-8-1 0 0 0,1 0 1 0 0,0 0 0 0 0,-1 0 0 0 0,1 0 0 0 0,0 1 0 0 0,-1-1 0 0 0,1 0 0 0 0,0 1 0 0 0,-1 0-1 0 0,1-1 1 0 0,-1 1 0 0 0,1 0 0 0 0,-1 0 0 0 0,1 0 0 0 0,0 0 0 0 0,6 4-9 0 0,2 0-21 0 0,-7-4 27 0 0,-1 0 1 0 0,0 0-1 0 0,0 0 1 0 0,1 0-1 0 0,-1 1 0 0 0,0-1 1 0 0,0 1-1 0 0,-1 0 1 0 0,1-1 2 0 0,1 2 4 0 0,-1-2 1 0 0,1 1 0 0 0,-1 0-1 0 0,1 0 1 0 0,0-1 0 0 0,2 2-5 0 0,12 7 49 0 0,-7 1-46 0 0,-1 10-3 0 0,0 2 0 0 0,-4-15 0 0 0,-4-6 0 0 0,0-1 0 0 0,0 1 0 0 0,0-1 0 0 0,-1 1 0 0 0,1-1 0 0 0,0 1 0 0 0,-1-1 0 0 0,1 1 0 0 0,-1-1 0 0 0,1 1 0 0 0,-1 0 0 0 0,0-1 0 0 0,0 1 0 0 0,0 0 0 0 0,0 0 0 0 0,1 0 0 0 0,-1-1 0 0 0,0 1 0 0 0,0 0 0 0 0,1 0 0 0 0,-1-1 0 0 0,1 1 0 0 0,0 0 0 0 0,-1-1 0 0 0,1 1 0 0 0,0-1 0 0 0,0 1 0 0 0,0 0 0 0 0,0-1 0 0 0,0 1 0 0 0,0-1 0 0 0,0 1 0 0 0,0-1 0 0 0,-1 1 0 0 0,1 0 0 0 0,0-1 0 0 0,-1 1 0 0 0,0 0 0 0 0,1 0 0 0 0,-1-1 0 0 0,0 1 0 0 0,0 0 0 0 0,0 22 19 0 0,0 29-94 0 0,0-32 80 0 0,0 5 40 0 0,0-24 10 0 0,0-2-8 0 0,0 0-107 0 0,0 0-75 0 0,0 0 50 0 0,0 0-58 0 0,0 0-73 0 0,0 0 66 0 0,0 0-35 0 0,0 0-35 0 0,0 0-35 0 0,0 0-346 0 0,0 0 83 0 0,0 0-48 0 0,0 0-666 0 0,0 0-525 0 0,0 0-1000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51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7512 0 0,'0'0'166'0'0,"0"0"29"0"0,0 0 13 0 0,0 0-69 0 0,0 0-17 0 0,0 0 41 0 0,0 0 133 0 0,0 0 249 0 0,0 0 21 0 0,0 3-25 0 0,0-2-516 0 0,0-1-1 0 0,0 1 1 0 0,0-1-1 0 0,0 1 1 0 0,0 0 0 0 0,0-1-1 0 0,1 1 1 0 0,-1-1-1 0 0,0 1 1 0 0,0-1-1 0 0,0 1 1 0 0,1-1 0 0 0,-1 1-1 0 0,0-1 1 0 0,1 1-1 0 0,-1-1 1 0 0,0 1 0 0 0,1-1-1 0 0,-1 1 1 0 0,1-1-1 0 0,-1 0 1 0 0,1 1-1 0 0,-1-1 1 0 0,1 1-25 0 0,0-1 24 0 0,-1 0-1 0 0,1 1 1 0 0,0-1-1 0 0,-1 1 1 0 0,1-1-1 0 0,-1 1 1 0 0,1-1-1 0 0,-1 1 1 0 0,1 0-1 0 0,-1-1 1 0 0,0 1 0 0 0,1-1-1 0 0,-1 1 1 0 0,0 0-1 0 0,1 0 1 0 0,-1-1-1 0 0,0 1 1 0 0,0 0-1 0 0,0-1 1 0 0,1 1-1 0 0,-1 0 1 0 0,0 0 0 0 0,0-1-1 0 0,0 1 1 0 0,0 0-24 0 0,1 9 240 0 0,4-6-41 0 0,2 0-52 0 0,-2 4 9 0 0,4 9 15 0 0,-7-13-116 0 0,0 4 89 0 0,0-2-36 0 0,-2 4 1 0 0,-2-1-43 0 0,1 9 27 0 0,5-6 12 0 0,1-4-30 0 0,-1-1-24 0 0,-2-1 23 0 0,0 0 35 0 0,-2 2 61 0 0,0 8 7 0 0,0 10-34 0 0,-3-21-79 0 0,-7 8-11 0 0,7 0-32 0 0,3-10-6 0 0,0-3-39 0 0,0 0-79 0 0,0 0-61 0 0,0 0-237 0 0,0 0-30 0 0,0 0-7 0 0</inkml:trace>
  <inkml:trace contextRef="#ctx0" brushRef="#br0" timeOffset="465.41">206 1 7512 0 0,'0'0'166'0'0,"0"0"29"0"0,0 0 13 0 0,3 2-29 0 0,8 9-243 0 0,-2-2 57 0 0,-2-1 50 0 0,-1-2 44 0 0,0-1 66 0 0,-1 1 43 0 0,1-1 80 0 0,4 6 182 0 0,-7-8-302 0 0,-1 0-1 0 0,1 0 0 0 0,-1 0 0 0 0,0 1 1 0 0,0-1-1 0 0,1 3-155 0 0,5 12 573 0 0,-3-8-311 0 0,-1 0-41 0 0,1-2-43 0 0,1 2 71 0 0,-4 3 51 0 0,-2-12-282 0 0,0 0-1 0 0,0 0 1 0 0,0-1 0 0 0,0 1-1 0 0,0 0 1 0 0,1-1 0 0 0,-1 1-1 0 0,0 0 1 0 0,0-1-1 0 0,0 1 1 0 0,0 0 0 0 0,1-1-1 0 0,-1 1 1 0 0,0-1 0 0 0,1 1-1 0 0,-1 0 1 0 0,1-1 0 0 0,-1 1-1 0 0,0-1 1 0 0,1 1 0 0 0,-1-1-1 0 0,1 1 1 0 0,-1-1 0 0 0,1 0-1 0 0,0 1 1 0 0,-1-1-18 0 0,1 1 17 0 0,-1-1-1 0 0,1 0 1 0 0,0 1-1 0 0,-1-1 1 0 0,1 1 0 0 0,-1-1-1 0 0,1 1 1 0 0,-1-1-1 0 0,0 1 1 0 0,1-1 0 0 0,-1 1-1 0 0,0 0 1 0 0,1-1-1 0 0,-1 1 1 0 0,0-1 0 0 0,1 1-1 0 0,-1 0 1 0 0,0-1-1 0 0,0 1 1 0 0,0 0 0 0 0,0-1-1 0 0,0 1 1 0 0,0 0-1 0 0,0 0 1 0 0,0-1 0 0 0,0 1-17 0 0,0 6 219 0 0,0 0-49 0 0,-1 4 26 0 0,3 2-29 0 0,3-5-36 0 0,2-7 0 0 0,-4-1-4 0 0,-6 3-20 0 0,-7 8-3 0 0,7-9 1 0 0,3-2 6 0 0,0 0 1 0 0,0 0 0 0 0,0 0-6 0 0,0 0-22 0 0,0 0-10 0 0,0 0-2 0 0,0 0-2 0 0,0 0-4 0 0,0 0-2 0 0,0 0 0 0 0,0-2-11 0 0,0-2-45 0 0,1-15 73 0 0,1 13-87 0 0,8-8 16 0 0,-6 9 37 0 0,-3-2-40 0 0,0 1-7 0 0,14-23-14 0 0,-4 24-51 0 0,-6-6-8 0 0,8 6 13 0 0,-1-4 33 0 0,-5 2-56 0 0,6-3 7 0 0,-10 9 57 0 0,1 0 1 0 0,0 0-1 0 0,-1 1 0 0 0,1-1 0 0 0,0 1 0 0 0,-1 0 0 0 0,1 0 1 0 0,0 0-1 0 0,0 1 19 0 0,6-1-31 0 0,6 3-22 0 0,-3 7 28 0 0,-7-6-28 0 0,1-3 45 0 0,-1 0 9 0 0,-5-1-2 0 0,0 1 0 0 0,0 0 0 0 0,0 0 0 0 0,0-1 0 0 0,0 1 0 0 0,0 0 0 0 0,0 0 0 0 0,0 0 1 0 0,0 0-1 0 0,0 1 0 0 0,0-1 0 0 0,0 1 1 0 0,4 13-43 0 0,5 1 33 0 0,-7 0 10 0 0,-3 0 0 0 0,0 7 28 0 0,0-19-4 0 0,0 19 76 0 0,0-23-93 0 0,1 10 8 0 0,-5-4 59 0 0,-1-1-64 0 0,0 0-34 0 0,2-2-118 0 0,3-3 54 0 0,0 0-56 0 0,0 0-74 0 0,0 0 65 0 0,0 0-34 0 0,0 0-36 0 0,0 0-36 0 0,0 0-351 0 0,0 0 83 0 0,0 0-47 0 0,0 0-678 0 0,0 0-533 0 0,0 0-1015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08:49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33 7744 0 0,'0'0'174'0'0,"0"0"29"0"0,0 0 12 0 0,0 0 13 0 0,0 0 52 0 0,0-3 28 0 0,0 3-294 0 0,0-1 1 0 0,0 1-1 0 0,0-1 1 0 0,0 1-1 0 0,0-1 1 0 0,0 1-1 0 0,0-1 1 0 0,0 1-1 0 0,0-1 1 0 0,0 1-1 0 0,-1-1 1 0 0,1 1-1 0 0,0-1 1 0 0,0 1-1 0 0,0 0 1 0 0,-1-1-1 0 0,1 1 1 0 0,0-1-1 0 0,-1 1 1 0 0,1 0-1 0 0,0-1 1 0 0,-1 1-1 0 0,1 0 1 0 0,0-1-1 0 0,-1 1 1 0 0,1 0-1 0 0,-1-1 1 0 0,1 1-1 0 0,0 0 1 0 0,-1 0-1 0 0,1 0 1 0 0,-1-1-1 0 0,1 1 1 0 0,-1 0-1 0 0,1 0 1 0 0,-1 0-1 0 0,1 0 1 0 0,-1 0 0 0 0,1 0-1 0 0,-1 0 1 0 0,1 0-1 0 0,-1 0-14 0 0,-2 0 237 0 0,1-3-21 0 0,0 2-168 0 0,-2-3-3 0 0,2 2 6 0 0,0-1 47 0 0,-2 0 74 0 0,3 3-16 0 0,-2-1-68 0 0,0 1-42 0 0,-2 1-27 0 0,2-1 36 0 0,-6 0 125 0 0,2 0-46 0 0,0 0-31 0 0,-10 0 112 0 0,9 0-97 0 0,0 0 30 0 0,-2 0 59 0 0,1 2-122 0 0,-3 4-2 0 0,10-5-71 0 0,1 0 0 0 0,-1 0 1 0 0,0 0-1 0 0,1 0 0 0 0,-1-1 0 0 0,0 1 1 0 0,1 0-1 0 0,-1-1 0 0 0,0 0 0 0 0,0 1 1 0 0,0-1-13 0 0,-3 3 73 0 0,-11 6-58 0 0,13-8-14 0 0,1 0 0 0 0,0 0 0 0 0,0 0 0 0 0,0 1-1 0 0,0-1 1 0 0,0 0 0 0 0,0 1 0 0 0,0 0 0 0 0,0-1 0 0 0,0 1-1 0 0,1 0 1 0 0,-1 1-1 0 0,-3 8 21 0 0,5-10-20 0 0,-1 0 1 0 0,1 0 0 0 0,-1 0 0 0 0,1 0 0 0 0,-1 0 0 0 0,1 0-1 0 0,-1 0 1 0 0,1 0 0 0 0,-1 0 0 0 0,0 0 0 0 0,0 0 0 0 0,1 0-1 0 0,-1 0 1 0 0,0-1 0 0 0,0 1 0 0 0,0 0 0 0 0,0 0 0 0 0,-1 0-2 0 0,-3 1 0 0 0,5-2 0 0 0,-1 0 0 0 0,0 1 0 0 0,1-1 0 0 0,-1 0 0 0 0,0 1 0 0 0,1-1 0 0 0,-1 0 0 0 0,1 1 0 0 0,-1-1 0 0 0,1 1 0 0 0,-1-1 0 0 0,1 1 0 0 0,-1-1 0 0 0,1 1 0 0 0,-1-1 0 0 0,1 1 0 0 0,0-1 0 0 0,-1 1 0 0 0,1 0 0 0 0,0-1 0 0 0,-1 1 0 0 0,1 0 0 0 0,-2 4 0 0 0,-5 8 0 0 0,4-8 0 0 0,0 1 0 0 0,0 0 0 0 0,0-1 0 0 0,1 1 0 0 0,0 0 0 0 0,0 0 0 0 0,1 0 0 0 0,-1 1 0 0 0,1 3 0 0 0,1-9 0 0 0,0 0 0 0 0,0 0 0 0 0,0-1 0 0 0,0 1 0 0 0,0 0 0 0 0,0 0 0 0 0,0-1 1 0 0,0 1-1 0 0,0 0 0 0 0,-1 0 0 0 0,1-1 0 0 0,0 1 0 0 0,0 0 0 0 0,-1 0 0 0 0,1-1 0 0 0,0 1 0 0 0,-1 0 1 0 0,1-1-1 0 0,-1 1 0 0 0,1 0 0 0 0,-1-1 0 0 0,1 1 0 0 0,-1-1 0 0 0,1 1 0 0 0,-1-1 0 0 0,0 1 1 0 0,0-1-1 0 0,1 0-1 0 0,-1 1 0 0 0,1-1 1 0 0,-1 1-1 0 0,1-1 1 0 0,-1 0-1 0 0,1 1 1 0 0,-1-1-1 0 0,1 1 1 0 0,0-1-1 0 0,-1 1 0 0 0,1-1 1 0 0,0 1-1 0 0,-1-1 1 0 0,1 1-1 0 0,0 0 1 0 0,0-1-1 0 0,-1 1 1 0 0,1-1-1 0 0,0 1 1 0 0,0 0-1 0 0,0-1 0 0 0,0 1 1 0 0,0 0-1 0 0,0-1 1 0 0,0 1-1 0 0,0-1 1 0 0,0 1 0 0 0,0 6-23 0 0,1-4 19 0 0,-1-1 0 0 0,0 0 0 0 0,0 0 1 0 0,0 0-1 0 0,-1 0 0 0 0,1 1 1 0 0,0-1-1 0 0,-1 0 0 0 0,0 0 1 0 0,0 1 3 0 0,-5 6-9 0 0,5-8 7 0 0,1 0 0 0 0,-1-1 0 0 0,0 1 0 0 0,1 0 0 0 0,-1 0 1 0 0,1-1-1 0 0,-1 1 0 0 0,1 0 0 0 0,0 0 0 0 0,-1 0 0 0 0,1-1 0 0 0,0 1 0 0 0,0 0 0 0 0,-1 0 0 0 0,1 0 1 0 0,0 0-1 0 0,0 0 0 0 0,0 0 2 0 0,1 3-3 0 0,0 1 0 0 0,0-1 1 0 0,0 0-1 0 0,0 0 1 0 0,1 0-1 0 0,0 0 0 0 0,0 0 1 0 0,0 1 2 0 0,4 8 0 0 0,-2-11 0 0 0,-1-1 0 0 0,5 15 0 0 0,3-3-11 0 0,-11-13 9 0 0,1 1 0 0 0,0-1 0 0 0,-1 0 0 0 0,1 1 0 0 0,-1-1 0 0 0,1 0 0 0 0,0 1 0 0 0,-1-1-1 0 0,1 0 1 0 0,-1 0 0 0 0,1 0 0 0 0,0 1 0 0 0,-1-1 0 0 0,1 0 0 0 0,0 0 0 0 0,-1 0 0 0 0,1 0 0 0 0,0 0 0 0 0,0 0 0 0 0,-1 0 0 0 0,1-1 0 0 0,0 1 0 0 0,-1 0 0 0 0,1 0 2 0 0,1-1-4 0 0,36 1 73 0 0,-28 0-25 0 0,-10 0-39 0 0,1 1 1 0 0,-1-1-1 0 0,1 0 0 0 0,-1 0 1 0 0,1 0-1 0 0,-1 0 0 0 0,1 0 0 0 0,-1 0 1 0 0,1 0-1 0 0,-1 0 0 0 0,1 0 1 0 0,-1-1-1 0 0,1 1 0 0 0,-1 0 1 0 0,1 0-1 0 0,-1 0 0 0 0,0 0 1 0 0,1-1-1 0 0,-1 1 0 0 0,1 0 1 0 0,-1-1-1 0 0,1 1 0 0 0,-1 0 0 0 0,0-1 1 0 0,1 1-1 0 0,-1 0 0 0 0,0-1 1 0 0,1 1-1 0 0,-1-1 0 0 0,0 1 1 0 0,0 0-1 0 0,1-1-5 0 0,3-6 83 0 0,21-7 122 0 0,-21 12-172 0 0,6-2 35 0 0,-7 3-54 0 0,-1 0 1 0 0,0 0-1 0 0,0-1 0 0 0,1 1 0 0 0,-1 0 0 0 0,0-1 0 0 0,0 1 0 0 0,0-1 1 0 0,0 0-15 0 0,0 0 20 0 0,1 0 0 0 0,0 0 0 0 0,0 0 0 0 0,0 0 0 0 0,0 0 0 0 0,1 0-20 0 0,12-7 74 0 0,-9 0-62 0 0,-4 5 6 0 0,-3 3-15 0 0,0 0-1 0 0,0 1 1 0 0,1-1 0 0 0,-1 0 0 0 0,0 1 0 0 0,1-1 0 0 0,-1 1 0 0 0,0-1 0 0 0,1 0 0 0 0,-1 1 0 0 0,1-1-1 0 0,-1 1 1 0 0,1 0 0 0 0,-1-1 0 0 0,1 1 0 0 0,0-1 0 0 0,-1 1 0 0 0,1 0 0 0 0,-1-1 0 0 0,1 1 0 0 0,0 0-1 0 0,0-1-2 0 0,4-1 6 0 0,-4 1-1 0 0,1 0 0 0 0,0-1 0 0 0,-1 1 0 0 0,1-1 0 0 0,-1 1 0 0 0,0-1 0 0 0,0 1 0 0 0,1-1 0 0 0,-1 0 0 0 0,0 0-1 0 0,0 0 1 0 0,0 1 0 0 0,0-2-5 0 0,0 0 1 0 0,1-1-1 0 0,-1 1 0 0 0,1 1 1 0 0,0-1-1 0 0,0 0 1 0 0,1-1-1 0 0,1 0 7 0 0,0-1 1 0 0,-1 0 0 0 0,0 0-1 0 0,0-1 1 0 0,0 1 0 0 0,0 0-1 0 0,-1-2-7 0 0,0 3 4 0 0,0-1-1 0 0,0 0 1 0 0,1 1-1 0 0,0-1 1 0 0,-1 1-1 0 0,4-3-3 0 0,-6 7 2 0 0,1-1 1 0 0,-1 0-1 0 0,1 1 0 0 0,-1-1 0 0 0,0 0 0 0 0,1 1 0 0 0,-1-1 1 0 0,0 0-1 0 0,0 1 0 0 0,1-1 0 0 0,-1 0 0 0 0,0 1 0 0 0,0-1 1 0 0,0 0-1 0 0,0 0 0 0 0,0 1 0 0 0,0-1 0 0 0,0 0 1 0 0,0 1-1 0 0,0-1 0 0 0,0 0 0 0 0,-1 0-2 0 0,1-4 6 0 0,0-45 95 0 0,0 11-89 0 0,0 36-81 0 0,0 6 11 0 0,-1 5 39 0 0,1-5 12 0 0,-1 1 0 0 0,1-1 0 0 0,0 1 0 0 0,1-1 0 0 0,-1 1 0 0 0,0-1 0 0 0,1 1 0 0 0,0-1 0 0 0,0 2 7 0 0,4 3 1 0 0,-4-6-2 0 0,0-1 0 0 0,0 1 0 0 0,0-1 0 0 0,0 1 0 0 0,-1-1 0 0 0,1 1 0 0 0,-1-1 1 0 0,1 1-1 0 0,-1-1 0 0 0,1 1 0 0 0,-1 0 0 0 0,0-1 0 0 0,0 1 0 0 0,0 0 1 0 0,3 17-48 0 0,2-7 35 0 0,-4-9 13 0 0,1-1 0 0 0,-1 0 0 0 0,0 1 0 0 0,-1-1 0 0 0,1 1 0 0 0,0-1 0 0 0,-1 1 0 0 0,1-1 0 0 0,-1 1 1 0 0,0-1-1 0 0,0 3 0 0 0,0-3 2 0 0,0 0 0 0 0,1-1 0 0 0,-1 1 1 0 0,0 0-1 0 0,1 0 0 0 0,-1-1 1 0 0,1 1-1 0 0,-1 0 0 0 0,1-1 1 0 0,0 1-1 0 0,0 0 0 0 0,0-1 1 0 0,0 1-3 0 0,0-1 4 0 0,0 1 0 0 0,0-1 1 0 0,0 1-1 0 0,-1-1 1 0 0,1 1-1 0 0,0 0 1 0 0,-1 0-1 0 0,1-1 1 0 0,-1 1-1 0 0,0 0 1 0 0,1 0-1 0 0,-1-1 1 0 0,0 1-5 0 0,0 0 14 0 0,0 0 0 0 0,0 0 0 0 0,1 0-1 0 0,-1-1 1 0 0,0 1 0 0 0,1 0 0 0 0,0-1 0 0 0,-1 1 0 0 0,1 0 0 0 0,0-1 0 0 0,0 1 0 0 0,0-1 0 0 0,0 1-14 0 0,0 0 15 0 0,0-1-1 0 0,0 1 0 0 0,-1-1 1 0 0,1 1-1 0 0,0-1 0 0 0,0 1 1 0 0,-1 0-1 0 0,1 0 0 0 0,-1-1 1 0 0,0 1-1 0 0,0 0 0 0 0,1 0 1 0 0,-1 0-15 0 0,0 0 12 0 0,1 32 308 0 0,4-18-157 0 0,2-8-124 0 0,-4-4 54 0 0,-2 0-49 0 0,-2 4-9 0 0,0-8-21 0 0,1 7 89 0 0,0-5-86 0 0,0-1-22 0 0,0 1 31 0 0,0 3 36 0 0,0 2 46 0 0,0 3 61 0 0,1-8-210 0 0,-1 1 104 0 0,0 1 5 0 0,0-3-88 0 0,0 0-37 0 0,0 0-25 0 0,0 0-38 0 0,0 1-44 0 0,-1-1-47 0 0,1-1-161 0 0</inkml:trace>
  <inkml:trace contextRef="#ctx0" brushRef="#br0" timeOffset="447.7">584 348 8576 0 0,'0'0'197'0'0,"0"0"24"0"0,0 0 17 0 0,3 3-38 0 0,7 10-86 0 0,-8-5 42 0 0,-1 0 50 0 0,-2-7-173 0 0,1-1 0 0 0,0 1 0 0 0,0 0 0 0 0,0 0 0 0 0,0 0 0 0 0,1 0 0 0 0,-1-1 0 0 0,0 1 0 0 0,0 0 0 0 0,0 0 0 0 0,1 0 0 0 0,-1 0-1 0 0,0-1 1 0 0,1 1 0 0 0,-1 0-33 0 0,7 3 321 0 0,-7-3-301 0 0,1-1 0 0 0,-1 0 0 0 0,1 0 0 0 0,-1 1 0 0 0,1-1 0 0 0,-1 0 0 0 0,0 1 0 0 0,1-1 0 0 0,-1 0 0 0 0,0 1 0 0 0,1-1 0 0 0,-1 0 0 0 0,0 1 0 0 0,0-1 0 0 0,1 1 0 0 0,-1-1 0 0 0,0 1 0 0 0,0-1 0 0 0,1 1 0 0 0,-1-1 0 0 0,0 1 0 0 0,0-1 0 0 0,0 1 0 0 0,0-1 0 0 0,0 1-1 0 0,0-1 1 0 0,0 1 0 0 0,0-1 0 0 0,0 1 0 0 0,0-1 0 0 0,0 1 0 0 0,0-1-20 0 0,0 15 342 0 0,0 38 804 0 0,0-30-711 0 0,0-5-150 0 0,0-10-194 0 0,0-1-40 0 0,0-4 109 0 0,0-3-2 0 0,0 2-6 0 0,-1 5-68 0 0,1-5 74 0 0,0-7 278 0 0,0-3-122 0 0,1 2-148 0 0,0 2-76 0 0,0 0-56 0 0,10-12-34 0 0,-9 0 20 0 0,-2 15-10 0 0,0-1 1 0 0,1 0 0 0 0,-1 1-1 0 0,0-1 1 0 0,1 0 0 0 0,-1 1 0 0 0,1-1-1 0 0,-1 1 1 0 0,1-1 0 0 0,0 1-1 0 0,0-1 1 0 0,0 1 0 0 0,-1-1 0 0 0,2 1-11 0 0,2-7 46 0 0,2-8 50 0 0,7 0-16 0 0,0 0-64 0 0,-11 12-16 0 0,-1 3 0 0 0,-1 0 0 0 0,0 1 0 0 0,0-1 0 0 0,1 0 0 0 0,-1 1 0 0 0,0-1 0 0 0,1 1 0 0 0,-1-1 0 0 0,1 0 0 0 0,-1 1 0 0 0,1-1 0 0 0,-1 1 0 0 0,1 0 0 0 0,-1-1 0 0 0,1 1 0 0 0,-1-1 0 0 0,1 1 0 0 0,0 0 0 0 0,-1-1 0 0 0,1 1 0 0 0,-1 0 0 0 0,1-1 0 0 0,4-1 0 0 0,11-11 0 0 0,0 0-22 0 0,-6 10-77 0 0,18 3-321 0 0,-19 0 353 0 0,7 3 67 0 0,0 10 0 0 0,-3 3 0 0 0,-11-1 20 0 0,-2-14-15 0 0,0 0 1 0 0,0 0 0 0 0,0 0-1 0 0,0 0 1 0 0,0-1 0 0 0,0 1-1 0 0,1 0 1 0 0,-1 0 0 0 0,0 0 0 0 0,0 0-1 0 0,1-1 1 0 0,-1 1 0 0 0,0 0-1 0 0,1 0 1 0 0,-1 0-6 0 0,7 2 86 0 0,-6-3-84 0 0,-1 0 1 0 0,0 0-1 0 0,0 0 1 0 0,0 0 0 0 0,1 0-1 0 0,-1 0 1 0 0,0 0-1 0 0,0 0 1 0 0,0 0 0 0 0,0 0-1 0 0,1 0 1 0 0,-1 0-1 0 0,0 0 1 0 0,0 0 0 0 0,0 0-1 0 0,0 0 1 0 0,0 0-1 0 0,1 1 1 0 0,-1-1 0 0 0,0 0-1 0 0,0 0 1 0 0,0 0-1 0 0,0 0 1 0 0,0 0 0 0 0,0 0-1 0 0,1 1 1 0 0,-1-1-1 0 0,0 0 1 0 0,0 0 0 0 0,0 0-1 0 0,0 0 1 0 0,0 1-1 0 0,0-1 1 0 0,0 0 0 0 0,0 0-1 0 0,0 0 1 0 0,0 0-1 0 0,0 1 1 0 0,0-1 0 0 0,0 0-3 0 0,1 29 150 0 0,-1-20-221 0 0,0-2 25 0 0,0 6-34 0 0,0-7 13 0 0,0-3-70 0 0,0 0-82 0 0,0-2 62 0 0,0-1-35 0 0,0 1-41 0 0,0 0-36 0 0,0 0-368 0 0,0-1 85 0 0,0 0-50 0 0,0 0-709 0 0,0 0-557 0 0,0 0-1056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0:18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0 237 4488 0 0,'0'0'99'0'0,"3"0"11"0"0,27 0 104 0 0,1 0-173 0 0,-22 0-22 0 0,1 0 34 0 0,5 0 91 0 0,24 0 270 0 0,-26 0-318 0 0,0 0-38 0 0,2 0 40 0 0,-8 0-29 0 0,3 0 52 0 0,87 0 840 0 0,5 0-117 0 0,1 0-118 0 0,-3 0-119 0 0,-81-1-484 0 0,-4-6-40 0 0,1 1-5 0 0,3 5 36 0 0,48 1 207 0 0,4 0-45 0 0,72 0 173 0 0,-137-1-430 0 0,-1 1 0 0 0,1-1-1 0 0,-1 0 1 0 0,1-1 0 0 0,-1 1-1 0 0,2-2-18 0 0,-2 2 16 0 0,0-1-1 0 0,1 1 1 0 0,-1 0 0 0 0,0 0-1 0 0,1 0 1 0 0,1 1-16 0 0,56 0-13 0 0,0 0 95 0 0,0 0 109 0 0,-31 0-49 0 0,-1 0 33 0 0,-23-1-162 0 0,0 1 1 0 0,-1-1-1 0 0,1-1 1 0 0,0 0-1 0 0,0 0-13 0 0,0 0 10 0 0,-1 0 0 0 0,1 0 0 0 0,0 1 0 0 0,0 0 0 0 0,1 1-10 0 0,291 0 526 0 0,-276-2-479 0 0,6-4-22 0 0,1 0-3 0 0,-3 4 22 0 0,19 2-5 0 0,27 0 104 0 0,-68 0-123 0 0,1 0 0 0 0,-1-1 0 0 0,0 0 0 0 0,1 0 0 0 0,-1-1 0 0 0,1 0-20 0 0,16-4 56 0 0,-11 5-24 0 0,1 0 0 0 0,-1 0 0 0 0,0 1 0 0 0,3 1-32 0 0,0 0 38 0 0,-1-1 0 0 0,1-1 0 0 0,-1 0 0 0 0,6-1-38 0 0,-9 0 15 0 0,7-2 1 0 0,-1 1 0 0 0,1 0 1 0 0,7 2-17 0 0,-15 0 0 0 0,0 1 0 0 0,-1-1 0 0 0,0-1 0 0 0,8-2 0 0 0,13-2 0 0 0,-4 4 20 0 0,1 1 0 0 0,16 2-20 0 0,-19 0 50 0 0,1-2 0 0 0,14-2-50 0 0,-7-2 79 0 0,-17 2-29 0 0,0 1 0 0 0,0 0 0 0 0,5 1-50 0 0,-2 0 55 0 0,0 0 0 0 0,16-5-55 0 0,-16 3 48 0 0,1 1 1 0 0,16-1-49 0 0,-11 2 65 0 0,0-1 0 0 0,9-3-65 0 0,-11 2 63 0 0,0 0 0 0 0,8 2-63 0 0,0 1 54 0 0,-7 0 7 0 0,1 0 0 0 0,10-3-61 0 0,-4-2 14 0 0,-8 2-13 0 0,0 0 0 0 0,14 1-1 0 0,-6 2 0 0 0,-7 0 0 0 0,1 0 0 0 0,9-3 0 0 0,0-2 0 0 0,-18 2 0 0 0,-1 1 0 0 0,1 0 0 0 0,6 1 0 0 0,27 2-1 0 0,16 0 16 0 0,-16-6 35 0 0,-22 1-22 0 0,-6 1 5 0 0,0 0 0 0 0,1 1 1 0 0,3 1-34 0 0,24 2 45 0 0,-19 1-39 0 0,1-3 0 0 0,-1 0 1 0 0,8-2-7 0 0,-18 0-2 0 0,12-2 30 0 0,1 2-1 0 0,7 0-27 0 0,124 3 11 0 0,340 0 21 0 0,1 0 75 0 0,1 0 66 0 0,-3 0 59 0 0,-475 1-232 0 0,-1 1 0 0 0,13 4 0 0 0,-14-3 0 0 0,-1 0 0 0 0,11-2 0 0 0,-2 1 2 0 0,29 4-2 0 0,-30-2 51 0 0,31 0-51 0 0,139-4 21 0 0,-174 0-5 0 0,-1 2 0 0 0,0 1 0 0 0,0 1 0 0 0,6 3-16 0 0,-6-2 16 0 0,-1 0 0 0 0,1-2 0 0 0,0-1 0 0 0,11-1-16 0 0,34 1 48 0 0,30 7-48 0 0,-37-2 6 0 0,-23-3-14 0 0,11 1-58 0 0,23-1 66 0 0,73-4-18 0 0,-2 0 55 0 0,29 0 63 0 0,93 0 113 0 0,-163-4-19 0 0,0-4-194 0 0,-31 2 68 0 0,-25 1-27 0 0,24-1 19 0 0,4 4-60 0 0,-12-1 68 0 0,10-3-68 0 0,-28 1 12 0 0,44 0 41 0 0,-46 1-41 0 0,10-2-10 0 0,15 3-2 0 0,-15 1 32 0 0,19-4-32 0 0,-22 1 32 0 0,18 2-32 0 0,-23 1 0 0 0,17-4 0 0 0,-20 2 0 0 0,16 0 0 0 0,131 4 10 0 0,-168 0 15 0 0,1-2 0 0 0,10-3-25 0 0,8-1-22 0 0,6 4-75 0 0,-41 2 108 0 0,1 0-34 0 0,1 0-51 0 0,-1 0-65 0 0,-3 0 2 0 0,1 0-40 0 0,0 0-45 0 0,-1 0-49 0 0,0 0 4 0 0,-1 0-40 0 0,1 0-42 0 0,0 0-46 0 0,-1 0-47 0 0,1 0-51 0 0,0 0-53 0 0,0 0-55 0 0,12 0-1300 0 0,11 0-1083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0:15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396 127 6160 0 0,'0'0'133'0'0,"0"0"23"0"0,0 0 13 0 0,0-2-18 0 0,-1-5-139 0 0,-1 3 41 0 0,-7 3 146 0 0,8 1-176 0 0,0 0 0 0 0,0 0 0 0 0,0 0-1 0 0,0 0 1 0 0,1 0 0 0 0,-1 0-1 0 0,0 0 1 0 0,0 0 0 0 0,0 0 0 0 0,0 0-1 0 0,1-1 1 0 0,-1 1 0 0 0,0 0 0 0 0,0-1-1 0 0,1 1 1 0 0,-1 0 0 0 0,0-1-1 0 0,0 1 1 0 0,0-1-23 0 0,-3-6 228 0 0,4 7-213 0 0,0-1 0 0 0,-1 1 0 0 0,1-1 0 0 0,0 1 0 0 0,-1 0 0 0 0,1-1 0 0 0,0 1 0 0 0,0 0 0 0 0,-1-1 0 0 0,1 1 0 0 0,-1 0 0 0 0,1-1 0 0 0,0 1 0 0 0,-1 0 0 0 0,1-1 0 0 0,-1 1 0 0 0,1 0 0 0 0,-1 0 0 0 0,1 0 0 0 0,-1 0 0 0 0,1-1 0 0 0,-1 1 0 0 0,1 0 0 0 0,-1 0 0 0 0,1 0 0 0 0,-1 0 0 0 0,1 0 0 0 0,-1 0 0 0 0,1 0 0 0 0,-1 0 0 0 0,1 0 0 0 0,-1 1-15 0 0,-5-1 161 0 0,4 0-111 0 0,0 0 0 0 0,1 0 1 0 0,-1 0-1 0 0,0 0 0 0 0,1 0 0 0 0,-1 0 1 0 0,0 0-1 0 0,1 0 0 0 0,-1-1 1 0 0,1 1-1 0 0,-1-1 0 0 0,-1 0-50 0 0,-1-6 254 0 0,3 7-238 0 0,1 0 0 0 0,0-1 0 0 0,0 1 0 0 0,-1-1-1 0 0,1 1 1 0 0,0-1 0 0 0,0 1 0 0 0,-1 0 0 0 0,1-1-1 0 0,-1 1 1 0 0,1 0 0 0 0,0-1 0 0 0,-1 1 0 0 0,1 0-1 0 0,-1 0 1 0 0,1-1 0 0 0,-1 1 0 0 0,1 0 0 0 0,0 0-1 0 0,-1 0 1 0 0,1 0 0 0 0,-1 0 0 0 0,1-1 0 0 0,-1 1-1 0 0,1 0 1 0 0,-1 0 0 0 0,1 0 0 0 0,-1 0 0 0 0,1 0-1 0 0,-1 1 1 0 0,1-1 0 0 0,-1 0-16 0 0,-25 0 420 0 0,-11 0 105 0 0,36 0-518 0 0,1 0-1 0 0,-1 0 0 0 0,1 0 0 0 0,-1 0 0 0 0,1 0 0 0 0,-1 0 0 0 0,0 0 1 0 0,1 0-1 0 0,-1 0 0 0 0,1 0 0 0 0,-1 0 0 0 0,1 0 0 0 0,-1 0 1 0 0,1 0-1 0 0,0 1 0 0 0,-1-1 0 0 0,1 0 0 0 0,-1 0 0 0 0,1 1 1 0 0,-1-1-1 0 0,1 0 0 0 0,0 1 0 0 0,-1-1 0 0 0,1 0 0 0 0,0 1 1 0 0,-1-1-1 0 0,1 1 0 0 0,0-1 0 0 0,-1 1-6 0 0,-6 6 105 0 0,-8-6-29 0 0,-1 0 5 0 0,4 2 6 0 0,-5 7 61 0 0,7-5-17 0 0,-1 1 0 0 0,1-2 1 0 0,-7 3-132 0 0,13-6 1 0 0,1 0 1 0 0,0 0 0 0 0,0 1 0 0 0,0-1-1 0 0,0 1 1 0 0,0 0 0 0 0,0 0-1 0 0,0 0 1 0 0,1 0 0 0 0,-1 0-1 0 0,1 1 1 0 0,-1-1 0 0 0,1 1 0 0 0,0 0-2 0 0,-1 2 0 0 0,3-5 0 0 0,0 1 0 0 0,0 0 0 0 0,-1-1 0 0 0,1 1 0 0 0,0 0 0 0 0,-1-1 0 0 0,1 1 0 0 0,-1-1 0 0 0,1 1 0 0 0,0-1 0 0 0,-1 1 0 0 0,1-1 0 0 0,-1 1 0 0 0,0-1 0 0 0,1 1 0 0 0,-1-1 0 0 0,1 0 0 0 0,-1 1 0 0 0,0-1 0 0 0,1 0 0 0 0,-1 0 0 0 0,0 1 0 0 0,-4 1 0 0 0,4-1-2 0 0,0-1 0 0 0,0 1 1 0 0,1 0-1 0 0,-1 0 0 0 0,0-1 1 0 0,0 1-1 0 0,0 0 0 0 0,1 0 1 0 0,-1 0-1 0 0,0 0 0 0 0,1 0 1 0 0,-1 0-1 0 0,1 0 0 0 0,-1 0 1 0 0,1 0-1 0 0,-1 0 2 0 0,-5 10-96 0 0,-5-5-5 0 0,6 7 21 0 0,-5 0 85 0 0,7-10 86 0 0,2 1-41 0 0,1 5-11 0 0,1-7-10 0 0,-1 17-12 0 0,2-7-36 0 0,3-3-66 0 0,1-1 39 0 0,-4-3 18 0 0,3 2-13 0 0,2-3 60 0 0,-3-2 4 0 0,1 1 9 0 0,-1 0-1 0 0,0 0 1 0 0,0 0-1 0 0,0 1 1 0 0,0 0-1 0 0,-1 0 0 0 0,3 2-31 0 0,-1-1 43 0 0,0 1 0 0 0,0-1 0 0 0,1 0 0 0 0,5 5-43 0 0,68 37 183 0 0,-48-29-120 0 0,0-1 1 0 0,1-2-1 0 0,16 5-63 0 0,44 20 173 0 0,-83-35-145 0 0,0 1 0 0 0,0-1 0 0 0,-1 1 1 0 0,0 1-1 0 0,0 0 0 0 0,2 2-28 0 0,-8-7 13 0 0,0 0 0 0 0,0 0 0 0 0,0-1 0 0 0,0 1 1 0 0,0-1-1 0 0,1 1 0 0 0,-1-1 0 0 0,1 0 0 0 0,-1 0 0 0 0,1 0 0 0 0,-1 0 0 0 0,1 0 1 0 0,2 0-14 0 0,13 5 91 0 0,-6 3-1 0 0,4 4 111 0 0,-11-10-140 0 0,-4-3-45 0 0,-1 0-1 0 0,1 1 1 0 0,0-1 0 0 0,-1 0-1 0 0,1 0 1 0 0,-1 1-1 0 0,1-1 1 0 0,0 1 0 0 0,-1-1-1 0 0,1 1 1 0 0,-1-1 0 0 0,1 1-1 0 0,-1-1 1 0 0,0 1 0 0 0,1-1-1 0 0,-1 1 1 0 0,1-1 0 0 0,-1 1-1 0 0,0 0 1 0 0,1-1 0 0 0,-1 1-1 0 0,0 0-15 0 0,3 4 65 0 0,7 8 151 0 0,-7-10-102 0 0,-3-3-39 0 0,0 2 29 0 0,0-1-97 0 0,0-1 0 0 0,0 0 0 0 0,0 1 1 0 0,0-1-1 0 0,0 1 0 0 0,0-1 0 0 0,0 1 0 0 0,0-1 0 0 0,0 0 0 0 0,-1 1 1 0 0,1-1-1 0 0,0 1 0 0 0,0-1 0 0 0,0 0 0 0 0,0 1 0 0 0,-1-1 1 0 0,1 1-1 0 0,0-1 0 0 0,0 0 0 0 0,-1 1 0 0 0,1-1 0 0 0,0 0 0 0 0,-1 0 1 0 0,1 1-1 0 0,0-1 0 0 0,-1 0 0 0 0,1 0 0 0 0,0 1 0 0 0,-1-1 0 0 0,1 0 1 0 0,-1 0-8 0 0,-5 5 133 0 0,0 8 59 0 0,-4 0 8 0 0,7-10-27 0 0,0-2-61 0 0,0 0-39 0 0,-1-1-34 0 0,1 0-7 0 0,0 1 27 0 0,-5 3 62 0 0,7-3-96 0 0,0 0 0 0 0,-1 0 0 0 0,1 0 0 0 0,-1 0-1 0 0,1 0 1 0 0,-1-1 0 0 0,1 1 0 0 0,-1-1 0 0 0,0 1 0 0 0,1-1-1 0 0,-1 0 1 0 0,0 0 0 0 0,1 1 0 0 0,-1-1-25 0 0,-17 2 15 0 0,7 3-39 0 0,-1 1-42 0 0,-9-4-40 0 0,12-2 68 0 0,-10-1-1 0 0,3 5 82 0 0,12-2-27 0 0,-2 0 16 0 0,0 1 0 0 0,0-2 1 0 0,0 1-1 0 0,0-1 0 0 0,-1 0 1 0 0,-5 0-33 0 0,-16-1 92 0 0,-2-1-70 0 0,18 0-22 0 0,0 2-1 0 0,1-1 0 0 0,-1 2 1 0 0,-2 0 0 0 0,0 3 0 0 0,12-3 0 0 0,0-1 0 0 0,0 0 0 0 0,0 0 0 0 0,-1 0 0 0 0,1 0 0 0 0,0-1 0 0 0,0 1 0 0 0,-1-1 0 0 0,-2 0 0 0 0,-19 0 5 0 0,6 0-70 0 0,2 0-82 0 0,9 0 31 0 0,1 0-33 0 0,1 0 17 0 0,1-1 53 0 0,-7-5-32 0 0,6 2-5 0 0,3 2 8 0 0,-1 1-45 0 0,-3 0-143 0 0,4 0 103 0 0,-1 1-35 0 0,0 0 16 0 0,3 0 101 0 0,-1 0-34 0 0,1 0-9 0 0,0 0-35 0 0,0 0-40 0 0,0 0-45 0 0,1 0-48 0 0,-1 0-45 0 0,1 0-40 0 0,-1 0-35 0 0,1 0-128 0 0,0 0-34 0 0,0 0-1330 0 0</inkml:trace>
  <inkml:trace contextRef="#ctx0" brushRef="#br0" timeOffset="454.03">1201 427 5840 0 0,'0'0'132'0'0,"0"0"17"0"0,0 0 11 0 0,-3 0-21 0 0,0 0-138 0 0,0 1 49 0 0,-2 1 114 0 0,-6 4 313 0 0,9-4-389 0 0,0 0-63 0 0,0 0 209 0 0,0-1-63 0 0,0 0-52 0 0,0-1-42 0 0,0 0-25 0 0,-3-1 7 0 0,4 1-1 0 0,1 0 3 0 0,-12 1 422 0 0,3 3-81 0 0,2 1-72 0 0,1 1-66 0 0,-1 1-39 0 0,-2-1-64 0 0,2-3-75 0 0,-6 4 59 0 0,10-6-125 0 0,1 0 0 0 0,0 1 0 0 0,0-1 0 0 0,1 1 0 0 0,-1-1-1 0 0,0 1 1 0 0,0-1 0 0 0,1 1 0 0 0,-1 0 0 0 0,1 0 0 0 0,0 0 0 0 0,-1 0-1 0 0,1 1-19 0 0,-4 7 92 0 0,4-7-73 0 0,0-1-1 0 0,0 0 1 0 0,0 0 0 0 0,-1 0-1 0 0,1 1 1 0 0,-1-1 0 0 0,1 0 0 0 0,-1-1-1 0 0,0 1-18 0 0,-11 12 122 0 0,13-14-118 0 0,0 0 1 0 0,-1 0 0 0 0,1 0-1 0 0,0 1 1 0 0,0-1 0 0 0,-1 0-1 0 0,1 0 1 0 0,0 1 0 0 0,0-1-1 0 0,0 0 1 0 0,0 1 0 0 0,0-1-1 0 0,-1 0 1 0 0,1 0 0 0 0,0 1-1 0 0,0-1 1 0 0,0 0 0 0 0,0 1-1 0 0,0-1 1 0 0,0 0 0 0 0,0 1-1 0 0,0-1 1 0 0,0 0 0 0 0,0 1-1 0 0,0-1 1 0 0,0 0-5 0 0,0 10 42 0 0,0 3 38 0 0,0 34 289 0 0,0-30-248 0 0,3-12-54 0 0,7 11 5 0 0,-9-13-58 0 0,0-1-1 0 0,0 0 0 0 0,0 0 1 0 0,0 0-1 0 0,0 1 1 0 0,1-1-1 0 0,-1-1 0 0 0,1 1 1 0 0,0 0-1 0 0,-1 0 1 0 0,1-1-1 0 0,1 2-13 0 0,8 2 80 0 0,7 5 63 0 0,-18-9-139 0 0,0-1 0 0 0,1 0 1 0 0,-1 0-1 0 0,0 0 0 0 0,0 1 0 0 0,0-1 1 0 0,1 0-1 0 0,-1 0 0 0 0,0 0 1 0 0,1 0-1 0 0,-1 1 0 0 0,0-1 1 0 0,1 0-1 0 0,-1 0 0 0 0,0 0 1 0 0,0 0-1 0 0,1 0 0 0 0,-1 0 0 0 0,0 0 1 0 0,1 0-1 0 0,-1 0 0 0 0,0 0 1 0 0,1 0-1 0 0,-1 0 0 0 0,0 0 1 0 0,1 0-5 0 0,1 0 16 0 0,1 0 0 0 0,-1 0 0 0 0,1 0 0 0 0,-1 1 0 0 0,1-1 0 0 0,-1 1 0 0 0,2 0-16 0 0,6 9 112 0 0,13-7-7 0 0,-13-3-41 0 0,1 0 38 0 0,3 0 136 0 0,-3-2-25 0 0,2-4 43 0 0,-1 0-10 0 0,-1 4-49 0 0,-8 2-182 0 0,-1-1 1 0 0,0 1-1 0 0,0-1 0 0 0,0 1 1 0 0,0-1-1 0 0,0 0 0 0 0,0 1 1 0 0,0-1-1 0 0,0 0 1 0 0,-1 0-1 0 0,1-1 0 0 0,0 1 1 0 0,0 0-1 0 0,-1-1-15 0 0,24-23 117 0 0,-15 16-102 0 0,-6 3-4 0 0,0 1 1 0 0,0-1-1 0 0,0 0 0 0 0,-1 0 1 0 0,1 0-1 0 0,-1-1-11 0 0,0 1 4 0 0,-2 2-1 0 0,0 0 1 0 0,0 0 0 0 0,-1-1 0 0 0,1 1 0 0 0,-1 0 0 0 0,0-1 0 0 0,0 1-1 0 0,0-1 1 0 0,-1-3-4 0 0,0-8 19 0 0,1 14-18 0 0,0 0 0 0 0,0-1 0 0 0,-1 1 0 0 0,1 0 0 0 0,-1-1 0 0 0,0 1 0 0 0,1 0 0 0 0,-1 0 0 0 0,0 0 0 0 0,0 0 0 0 0,-1-2-1 0 0,-8-18 0 0 0,7 17-10 0 0,1-1 1 0 0,-1 1 0 0 0,0-1-1 0 0,-1 1 1 0 0,1 0 0 0 0,-1 0-1 0 0,-3-3 10 0 0,-14-14-103 0 0,10 11 13 0 0,0 1-32 0 0,0 0-35 0 0,2 0-43 0 0,2 5 82 0 0,1 2-4 0 0,2 0-29 0 0,-1 1-60 0 0,2 0-13 0 0,-1 0-56 0 0,1 0-64 0 0,0 0-73 0 0,0 0-80 0 0,0 0-87 0 0,1-1-95 0 0,0 0-104 0 0,0-3-755 0 0,1-4-864 0 0</inkml:trace>
  <inkml:trace contextRef="#ctx0" brushRef="#br0" timeOffset="901.74">1627 506 7056 0 0,'0'0'157'0'0,"0"0"23"0"0,0 0 12 0 0,3 2-27 0 0,7 12-131 0 0,-5-1-34 0 0,1-11 11 0 0,-1 1 71 0 0,-3 2 117 0 0,1 1 81 0 0,8-1 341 0 0,-6 5 19 0 0,5-4-15 0 0,-6-1-344 0 0,-1 1-49 0 0,0 1-6 0 0,6 1 71 0 0,4-3 193 0 0,-8 6-14 0 0,6-6-52 0 0,-6 5-28 0 0,8-4-4 0 0,-10-4-311 0 0,1 0 56 0 0,8 9 479 0 0,-8-7-385 0 0,-2-1-132 0 0,0-1-44 0 0,-1-1-50 0 0,0 0-53 0 0,2 2 289 0 0,-3 2-34 0 0,1-1-76 0 0,0-1-47 0 0,6 0 34 0 0,-3-3-43 0 0,-2 0 115 0 0,-2 0-39 0 0,0 0-20 0 0,0 0-3 0 0,0 0-6 0 0,0 0-23 0 0,0 0-16 0 0,0 0-4 0 0,0 0 9 0 0,0 0 32 0 0,0 0 10 0 0,0 0 4 0 0,0-2-7 0 0,0-17-19 0 0,-2 8-67 0 0,2 10-41 0 0,-1 1 0 0 0,1-1 0 0 0,0 0 0 0 0,-1 1 0 0 0,1-1 1 0 0,0 1-1 0 0,-1-1 0 0 0,1 0 0 0 0,-1 1 0 0 0,1-1 0 0 0,-1 1 0 0 0,1-1 0 0 0,-1 1 0 0 0,1-1 0 0 0,-1 1 0 0 0,-3-3 14 0 0,1-4 38 0 0,3-2-49 0 0,1 6 6 0 0,-1-4 12 0 0,0 5-18 0 0,0 0 0 0 0,0 0 1 0 0,0 0-1 0 0,0-1 0 0 0,0 1 0 0 0,0 0 1 0 0,-1 0-1 0 0,1 0 0 0 0,-1 0 0 0 0,0-1-3 0 0,-4-5 0 0 0,4 6 0 0 0,0 1 0 0 0,0 0 0 0 0,0-1 0 0 0,1 1 0 0 0,-1-1 0 0 0,0 0 0 0 0,1 1 0 0 0,-1-1 0 0 0,1 1 0 0 0,0-1 0 0 0,-1 0 0 0 0,1 1 0 0 0,0-1 0 0 0,0 0 0 0 0,0-61 0 0 0,0 62 0 0 0,0-1 0 0 0,0 1 0 0 0,0-1 0 0 0,0 1 0 0 0,0-1 0 0 0,0 1 0 0 0,1-1 0 0 0,-1 1 0 0 0,0-1 0 0 0,1 1 0 0 0,-1-1 0 0 0,1 1 0 0 0,0 0 0 0 0,-1-1 0 0 0,1 1 0 0 0,0-1 0 0 0,11-20 0 0 0,-2 8 7 0 0,-5 8-26 0 0,0 1 0 0 0,0 0 0 0 0,1 1 0 0 0,-1-1 0 0 0,4-1 19 0 0,6-2-62 0 0,2 0 27 0 0,-2 4-56 0 0,9 6-2 0 0,1-1-37 0 0,-11-5-29 0 0,-6-1 65 0 0,3-1-43 0 0,2 4-37 0 0,-4 2 46 0 0,1 0-73 0 0,1 0-111 0 0,6 0-234 0 0,-1 0 21 0 0</inkml:trace>
  <inkml:trace contextRef="#ctx0" brushRef="#br0" timeOffset="1322.65">2605 1 8696 0 0,'0'0'197'0'0,"0"0"24"0"0,0 0 18 0 0,0 0 13 0 0,0 0 24 0 0,3 3 11 0 0,7 7 1 0 0,-7-7-80 0 0,0-2-70 0 0,-1 0-42 0 0,1-2-38 0 0,0 1-13 0 0,-1 1 36 0 0,3 10 269 0 0,2-7-121 0 0,-7-3-215 0 0,1-1 0 0 0,-1 0 1 0 0,1 0-1 0 0,-1 1 0 0 0,0-1 0 0 0,1 0 0 0 0,-1 0 0 0 0,0 1 0 0 0,1-1 0 0 0,-1 1 0 0 0,0-1 1 0 0,1 0-1 0 0,-1 1 0 0 0,0-1 0 0 0,1 1 0 0 0,-1-1 0 0 0,0 1 0 0 0,0-1 0 0 0,0 0 1 0 0,0 1-1 0 0,1-1 0 0 0,-1 1 0 0 0,0-1 0 0 0,0 1 0 0 0,0-1 0 0 0,0 1 0 0 0,0-1 1 0 0,0 1-1 0 0,0-1 0 0 0,0 1 0 0 0,0-1 0 0 0,-1 1-14 0 0,1 0 13 0 0,0 0 0 0 0,0-1 0 0 0,0 1 0 0 0,0 0-1 0 0,0-1 1 0 0,0 1 0 0 0,1 0 0 0 0,-1-1 0 0 0,0 1 0 0 0,0 0 0 0 0,0-1 0 0 0,1 1 0 0 0,-1 0 0 0 0,0-1-1 0 0,1 1 1 0 0,-1-1 0 0 0,0 1 0 0 0,1-1 0 0 0,-1 1 0 0 0,1 0 0 0 0,-1-1 0 0 0,1 0 0 0 0,-1 1 0 0 0,1-1-1 0 0,0 1 1 0 0,-1-1-13 0 0,1 0 11 0 0,-1 1 0 0 0,1-1 0 0 0,0 1-1 0 0,-1-1 1 0 0,1 1 0 0 0,-1-1 0 0 0,0 1-1 0 0,1-1 1 0 0,-1 1 0 0 0,1-1 0 0 0,-1 1-1 0 0,0-1 1 0 0,1 1 0 0 0,-1 0-1 0 0,0-1 1 0 0,0 1 0 0 0,1 0 0 0 0,-1-1-1 0 0,0 1 1 0 0,0 0 0 0 0,0-1 0 0 0,0 1-1 0 0,0 0 1 0 0,0-1 0 0 0,0 1 0 0 0,0 0-11 0 0,2 11 149 0 0,5 4 6 0 0,3 6 45 0 0,-8-15-161 0 0,3 7 45 0 0,-2 1 42 0 0,-1-2-7 0 0,-1 1 34 0 0,-2-5-78 0 0,0 12 83 0 0,5-6 24 0 0,1-8-85 0 0,1 4 49 0 0,-4 5 44 0 0,-1-8-102 0 0,0 0 1 0 0,1 0-1 0 0,-1 0 1 0 0,2 0-1 0 0,2 7-88 0 0,-4-12 21 0 0,4 33 451 0 0,21 56 241 0 0,-23-66-539 0 0,-3-15-76 0 0,0 0 28 0 0,1 0 9 0 0,6 1 18 0 0,-6-10-135 0 0,0-1 0 0 0,0 1-1 0 0,-1 0 1 0 0,1-1 0 0 0,0 1 0 0 0,-1 0-1 0 0,1-1 1 0 0,-1 1 0 0 0,1 0 0 0 0,-1 0 0 0 0,0-1-1 0 0,0 1 1 0 0,1 0-18 0 0,-1 11 128 0 0,0-10-7 0 0,0 0-6 0 0,0-2-98 0 0,0 1 0 0 0,0-1 1 0 0,0 1-1 0 0,1-1 0 0 0,-1 1 0 0 0,1-1 0 0 0,-1 0 0 0 0,1 1 0 0 0,0-1 1 0 0,-1 1-1 0 0,1-1 0 0 0,0 0 0 0 0,1 1-17 0 0,3 4 30 0 0,-3-4 53 0 0,-2 4 7 0 0,0 2-71 0 0,0-6 56 0 0,0-2-6 0 0,0 0-37 0 0,0 0-133 0 0,0 0-56 0 0,0 0 60 0 0,0 0-74 0 0,0 0-90 0 0,0 0 78 0 0,0 0-41 0 0,0 0-45 0 0,0 0-42 0 0,0 0-38 0 0,0 0-35 0 0,0 0-249 0 0,-1 0-58 0 0,1 0-45 0 0,-1 0-32 0 0,-4 0-1379 0 0,-3 0-1218 0 0</inkml:trace>
  <inkml:trace contextRef="#ctx0" brushRef="#br0" timeOffset="1668.55">2384 269 7632 0 0,'0'0'166'0'0,"0"0"29"0"0,0 0 14 0 0,0 0 45 0 0,0 0 138 0 0,3 0 65 0 0,50 0 1409 0 0,-32 0-1281 0 0,2 0-37 0 0,-20 0-507 0 0,-1 0 0 0 0,1 0 0 0 0,-1 0 0 0 0,1 1 0 0 0,-1-1 0 0 0,1 1 1 0 0,0 0-42 0 0,8 9 286 0 0,-5-8-217 0 0,2 0 43 0 0,45-2 601 0 0,-41-1-592 0 0,-2 1-54 0 0,5 0 31 0 0,-7 1-47 0 0,0-1-1 0 0,0-1 0 0 0,-1 1 1 0 0,1-1-1 0 0,1-1-50 0 0,8-2 78 0 0,-11 2-41 0 0,1 0 1 0 0,-1 0-1 0 0,1 1 1 0 0,0 0-1 0 0,-1 1 1 0 0,1-1-38 0 0,19 2 115 0 0,-15 0-56 0 0,0-1 0 0 0,0 0 0 0 0,-1-1 1 0 0,1 0-1 0 0,4-1-59 0 0,-1-2 61 0 0,-5 1-40 0 0,1 1 1 0 0,-1 0-1 0 0,0 1 0 0 0,1 0 1 0 0,-1 0-1 0 0,2 1-21 0 0,1 1 8 0 0,-5-1-7 0 0,0 0-1 0 0,0 0 1 0 0,0 0-1 0 0,-1-1 1 0 0,6-1-1 0 0,4-4-1 0 0,-13 5-1 0 0,0-1-1 0 0,1 1 1 0 0,-1 0-1 0 0,0 0 1 0 0,1 1 0 0 0,-1-1-1 0 0,1 1 1 0 0,1 0 2 0 0,-1 0-26 0 0,-1 0-23 0 0,0 0-26 0 0,-1 0-42 0 0,0 0-20 0 0,0 0-42 0 0,0 0-48 0 0,1 0-53 0 0,-1 0-57 0 0,1 0-54 0 0,-1 0-48 0 0,1 0-40 0 0,1 0-144 0 0,-1 0-40 0 0,2 0-173 0 0,2 0-462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0:09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5640 0 0,'0'0'124'0'0,"0"0"17"0"0,0 0 12 0 0,0 0 49 0 0,0 0 151 0 0,0 0 60 0 0,0 0 17 0 0,0 0-8 0 0,0 0-39 0 0,0 0-20 0 0,0 0-3 0 0,0 0-18 0 0,0 0-71 0 0,0 0-30 0 0,0 0-7 0 0,0 0-5 0 0,0 0-12 0 0,0 0-7 0 0,0 0-2 0 0,3 3-8 0 0,7 7-35 0 0,-7-7-18 0 0,-2 3-6 0 0,0-2-40 0 0,5 2 21 0 0,-6-6-116 0 0,1 0 1 0 0,-1 1-1 0 0,1-1 1 0 0,0 1 0 0 0,-1-1-1 0 0,1 0 1 0 0,-1 1-1 0 0,0 0 1 0 0,1-1 0 0 0,-1 1-1 0 0,1-1 1 0 0,-1 1 0 0 0,0-1-1 0 0,0 1 1 0 0,1 0-1 0 0,-1-1 1 0 0,0 1 0 0 0,0 0-1 0 0,0-1 1 0 0,1 1 0 0 0,-1 0-1 0 0,0-1 1 0 0,0 1-1 0 0,0 0 1 0 0,0-1 0 0 0,0 1-7 0 0,0 31 238 0 0,0-1-46 0 0,0 67 300 0 0,0-54-250 0 0,0-35-181 0 0,1-1 1 0 0,0 0 0 0 0,1 0 0 0 0,2 8-62 0 0,-2-8 61 0 0,0-1 0 0 0,-1 0 0 0 0,0 1 1 0 0,0 5-62 0 0,-1 15 208 0 0,-1-22-168 0 0,1 0 0 0 0,0 0 0 0 0,0 0 0 0 0,0 0 0 0 0,1 0 0 0 0,0 1 0 0 0,1 1-40 0 0,4 8 111 0 0,-5-13-86 0 0,0 0 0 0 0,1 1 0 0 0,-2-1 0 0 0,1 0 0 0 0,0 1-1 0 0,0-1 1 0 0,-1 1 0 0 0,0 1-25 0 0,0 5 62 0 0,0-8-49 0 0,-1 0 0 0 0,1 0 1 0 0,0 0-1 0 0,1 0 0 0 0,-1 0 1 0 0,0 0-1 0 0,0 0 0 0 0,1 0 1 0 0,-1 0-1 0 0,1 0 0 0 0,0 0-13 0 0,12 21 143 0 0,-6-10-14 0 0,-1-2 55 0 0,-1 21 442 0 0,0-24-475 0 0,1 2 8 0 0,-3 3-59 0 0,-2-2-54 0 0,6 2-21 0 0,-2-5-12 0 0,0 3 37 0 0,5 7 54 0 0,-6-11 3 0 0,-4 2-78 0 0,-1-7-5 0 0,3 9 32 0 0,-2-10-55 0 0,1-1 1 0 0,-1 0-1 0 0,0 1 1 0 0,1-1-1 0 0,-1 0 1 0 0,0 1-1 0 0,1-1 1 0 0,-1 0-1 0 0,1 1 0 0 0,-1-1 1 0 0,1 0-1 0 0,-1 0 1 0 0,0 0-1 0 0,1 1 1 0 0,-1-1-1 0 0,1 0 1 0 0,-1 0-1 0 0,1 0 1 0 0,-1 0-1 0 0,1 0 1 0 0,-1 0-1 0 0,1 0 1 0 0,-1 0-1 0 0,1 0 1 0 0,-1 0-2 0 0,0 0 1 0 0,0 0 0 0 0,0 0 0 0 0,1 0 0 0 0,-1 0 0 0 0,0 0-1 0 0,0 0 1 0 0,0 0 0 0 0,0 0 0 0 0,0 0 0 0 0,0 0 0 0 0,0 0 0 0 0,0 0 0 0 0,0 0 0 0 0,0 0 0 0 0,1 0 0 0 0,-1 0 0 0 0,0 0 0 0 0,0 0 0 0 0,0 0 0 0 0,0 0-1 0 0,0 0 1 0 0,0 0 0 0 0,0 0 0 0 0,0 0 0 0 0,0 0 0 0 0,0 0 0 0 0,0 0 0 0 0,0 0 0 0 0,1 0 0 0 0,-1 0 0 0 0,0 0 0 0 0,0 0 0 0 0,0 1 0 0 0,0-1 0 0 0,0 0 0 0 0,0 0-1 0 0,0 0 1 0 0,0 0 0 0 0,0 0 0 0 0,0 0 0 0 0,0 0 0 0 0,0 0 0 0 0,0 0 0 0 0,0 0 0 0 0,0 0 0 0 0,0 1 0 0 0,0-1 0 0 0,0 0 0 0 0,0 0 0 0 0,0 0 0 0 0,0 0-1 0 0,0 0 1 0 0,0 0 0 0 0,0 0 0 0 0,0 0 0 0 0,0 0 0 0 0,0 1-1 0 0,0 1 11 0 0,-1 4-4 0 0,2-1 66 0 0,-1-5-183 0 0</inkml:trace>
  <inkml:trace contextRef="#ctx0" brushRef="#br0" timeOffset="737.76">489 364 5840 0 0,'0'0'132'0'0,"0"0"17"0"0,0 0 11 0 0,0 2 41 0 0,0 0-160 0 0,0 0 34 0 0,0 2 82 0 0,0 6 403 0 0,1-5-357 0 0,0-2-88 0 0,0 0-91 0 0,3 4 167 0 0,4 2 186 0 0,1 1 37 0 0,-5-3-169 0 0,-1 0-83 0 0,-2 1-56 0 0,-1-8-92 0 0,-1 1 0 0 0,1-1 0 0 0,0 1 1 0 0,0-1-1 0 0,0 1 0 0 0,0-1 0 0 0,0 1 1 0 0,0-1-1 0 0,0 1 0 0 0,0-1 0 0 0,0 1 1 0 0,1-1-1 0 0,-1 1 0 0 0,0-1 0 0 0,0 0 0 0 0,0 1 1 0 0,1-1-1 0 0,-1 1 0 0 0,0-1 0 0 0,0 1 1 0 0,1-1-1 0 0,-1 0 0 0 0,0 1 0 0 0,1-1 1 0 0,-1 0-1 0 0,0 1 0 0 0,1-1 0 0 0,-1 0 0 0 0,1 1 1 0 0,-1-1-1 0 0,0 0 0 0 0,1 1-14 0 0,6 3 198 0 0,-2 4 31 0 0,4 9 35 0 0,-7-13-178 0 0,3 27 498 0 0,-1-24-451 0 0,4 2 156 0 0,5 8 239 0 0,-10-10-400 0 0,-2 1-48 0 0,-1-8-69 0 0,0 1 1 0 0,-1-1-1 0 0,1 1 0 0 0,0-1 0 0 0,0 1 0 0 0,0-1 0 0 0,0 1 1 0 0,0-1-1 0 0,0 1 0 0 0,0-1 0 0 0,1 1 0 0 0,-1-1 0 0 0,0 1 1 0 0,0-1-1 0 0,0 1 0 0 0,0-1 0 0 0,1 1 0 0 0,-1-1 0 0 0,0 0 1 0 0,0 1-1 0 0,1-1 0 0 0,-1 1 0 0 0,0-1 0 0 0,1 0 0 0 0,-1 1 1 0 0,0-1-1 0 0,1 0 0 0 0,-1 1 0 0 0,1-1 0 0 0,-1 0 0 0 0,1 0 0 0 0,-1 1-11 0 0,7 3 173 0 0,-2 9 92 0 0,6 1 6 0 0,-10-13-118 0 0,1 1-41 0 0,-1 2 17 0 0,-3 4-19 0 0,2-8-70 0 0,0 3 230 0 0,3 0-4 0 0,2 3-129 0 0,3 8 119 0 0,0 1 1 0 0,-3-8-123 0 0,-2-5 87 0 0,-3 4-32 0 0,2-3-62 0 0,0 1-34 0 0,2-1-14 0 0,0 0 12 0 0,-2 1 24 0 0,-1-1 39 0 0,0 3 70 0 0,1-6-125 0 0,-1 0 10 0 0,0 0-100 0 0,3 0-189 0 0,-4 0 176 0 0,1 0 49 0 0,0 0 67 0 0,0 0 83 0 0,-1 0-10 0 0,1 0 50 0 0,-1 0 54 0 0,1 0 59 0 0,-9-2-220 0 0,4-3-103 0 0,3-4-84 0 0,1-2-66 0 0,0 4 36 0 0,0-30 256 0 0,0 9-98 0 0,0 6-60 0 0,0 1-62 0 0,0 20 53 0 0,0 0 0 0 0,0 1 0 0 0,0-1 0 0 0,0 0 0 0 0,0 1 0 0 0,0-1 0 0 0,0 0 0 0 0,0 1 0 0 0,0-1 0 0 0,1 0 0 0 0,-1 1 0 0 0,0-1 0 0 0,0 0 0 0 0,1 1 0 0 0,-1-1 0 0 0,0 1 0 0 0,1-1 0 0 0,-1 1 0 0 0,1-1 0 0 0,-1 1 0 0 0,1-1 0 0 0,-1 1 0 0 0,1-1 0 0 0,-1 1 0 0 0,1-1 0 0 0,0 1 0 0 0,-1 0 0 0 0,1-1 0 0 0,-1 1 0 0 0,1-1 0 0 0,-1 1 0 0 0,1 0 0 0 0,-1-1 0 0 0,1 1 0 0 0,-1-1 0 0 0,1 0 0 0 0,-1 1 0 0 0,0-1 0 0 0,1 1 0 0 0,-1-1 0 0 0,0 0 0 0 0,1 1 0 0 0,-1-1 0 0 0,0 1 0 0 0,0-1 0 0 0,0 0 0 0 0,0 1 0 0 0,1-1 0 0 0,-1 0 0 0 0,0 0 0 0 0,0 1 0 0 0,0-1 0 0 0,-1 0 0 0 0,2 0 1 0 0,-1-1-1 0 0,0 0 0 0 0,0 1 0 0 0,0-1 0 0 0,1 0 0 0 0,-1 1 0 0 0,1-1 0 0 0,0 1 0 0 0,-1-1 1 0 0,1 1-1 0 0,0-1 0 0 0,0 1 0 0 0,0-1 0 0 0,0 1 0 0 0,4-7 9 0 0,-3 3 3 0 0,-2 4-10 0 0,0 0 0 0 0,1 1 0 0 0,-1-1 0 0 0,0 1 0 0 0,1-1 0 0 0,-1 0 0 0 0,0 1 0 0 0,1-1 0 0 0,-1 1 0 0 0,1-1 0 0 0,-1 1-1 0 0,1-1 1 0 0,-1 1 0 0 0,1-1 0 0 0,-1 1 0 0 0,1 0 0 0 0,0-1 0 0 0,-1 1 0 0 0,1 0 0 0 0,-1-1 0 0 0,1 1 0 0 0,0 0-2 0 0,4-3-2 0 0,-3 2 2 0 0,-1 0 0 0 0,1-1 0 0 0,-1 1 0 0 0,1 0 0 0 0,-1-1 0 0 0,1 0 0 0 0,-1 1 0 0 0,0-1 0 0 0,0 0 0 0 0,0 0 0 0 0,0 1 0 0 0,0-1 0 0 0,0-1 0 0 0,0 0 0 0 0,1 0 0 0 0,0 0 0 0 0,0 0 0 0 0,0 0 0 0 0,0 0 0 0 0,1 0 0 0 0,12-11 0 0 0,-10 12 1 0 0,-4 2-1 0 0,0 0 0 0 0,-1-1 1 0 0,1 1-1 0 0,-1 0 0 0 0,1-1 0 0 0,0 1 0 0 0,-1 0 1 0 0,1-1-1 0 0,-1 1 0 0 0,1-1 0 0 0,-1 1 0 0 0,1-1 0 0 0,-1 1 1 0 0,1-1-1 0 0,-1 1 0 0 0,1-1 0 0 0,-1 1 0 0 0,0-1 1 0 0,0 0-1 0 0,1 1 0 0 0,-1-1 0 0 0,0 0 0 0 0,3-4 6 0 0,-3 4-3 0 0,1 0-1 0 0,0 0 1 0 0,0 0-1 0 0,0 0 1 0 0,-1 0-1 0 0,1 0 1 0 0,0 0 0 0 0,0 0-1 0 0,0 0 1 0 0,1 0-1 0 0,-1 1 1 0 0,0-1-1 0 0,0 0 1 0 0,0 1-1 0 0,0-1 1 0 0,1 1 0 0 0,-1-1-1 0 0,0 1 1 0 0,1 0-1 0 0,-1-1 1 0 0,0 1-3 0 0,7-2-1 0 0,12-10 1 0 0,-17 10 0 0 0,-1 0 0 0 0,1 0 0 0 0,0 1 0 0 0,0-1 0 0 0,0 0 0 0 0,1 1 0 0 0,-1 0 0 0 0,0 0 0 0 0,0 0 0 0 0,1 0 0 0 0,-1 0 0 0 0,1 1 0 0 0,3 0 0 0 0,5 0-27 0 0,0-3-39 0 0,-8 1 42 0 0,0 0-1 0 0,-1 1 0 0 0,1-1 1 0 0,0 1-1 0 0,0 0 0 0 0,0 0 1 0 0,0 0-1 0 0,0 0 1 0 0,1 1 24 0 0,18-1-128 0 0,-21 1 126 0 0,0 0 0 0 0,0 0 0 0 0,0 1 1 0 0,-1-1-1 0 0,1 1 0 0 0,0-1 0 0 0,-1 1 1 0 0,1-1-1 0 0,0 1 0 0 0,-1 0 0 0 0,1 0 0 0 0,-1 0 1 0 0,1 0 1 0 0,0 0 0 0 0,-1 0 0 0 0,1 0 0 0 0,-1 0 0 0 0,1-1 0 0 0,0 1 0 0 0,-1 0 1 0 0,1-1-1 0 0,0 1 0 0 0,-1-1 0 0 0,1 0 0 0 0,0 0 0 0 0,0 1 0 0 0,0-1 0 0 0,0 0-3 0 0,-1 0 0 0 0,1 0 0 0 0,0 1 1 0 0,0-1-1 0 0,-1 0 0 0 0,1 1 0 0 0,0 0 0 0 0,-1-1 0 0 0,1 1 0 0 0,-1 0 0 0 0,1 0 0 0 0,-1 0 0 0 0,1 0 0 0 0,-1 0 0 0 0,1 0 0 0 0,-1 0 0 0 0,0 1 0 0 0,0-1 0 0 0,1 1 3 0 0,14 11-26 0 0,-5-9-5 0 0,-10-3 30 0 0,0-1-1 0 0,0 0 1 0 0,1 1 0 0 0,-1-1 0 0 0,0 1-1 0 0,0-1 1 0 0,0 1 0 0 0,0 0 0 0 0,0-1-1 0 0,0 1 1 0 0,-1 0 0 0 0,1 0 0 0 0,0 0-1 0 0,0-1 1 0 0,0 1 0 0 0,-1 0 0 0 0,1 0-1 0 0,0 1 2 0 0,4 8 0 0 0,-4-7 0 0 0,0-1 0 0 0,0 0 0 0 0,0 1 0 0 0,0-1 0 0 0,1 0 0 0 0,-1 0 0 0 0,1 0 0 0 0,0 0 0 0 0,-1 0 0 0 0,3 2-8 0 0,-1 0 0 0 0,0 0-1 0 0,0 1 1 0 0,0-1 0 0 0,0 1-1 0 0,-1 0 1 0 0,0 0 0 0 0,1 2 8 0 0,6 13 2 0 0,-5-12-2 0 0,-3-7 0 0 0,0 0 0 0 0,0 1 0 0 0,0-1 0 0 0,0 1 0 0 0,0-1 0 0 0,-1 1 0 0 0,1 0 0 0 0,-1-1 0 0 0,1 1 0 0 0,-1-1 0 0 0,0 1 0 0 0,1 0 0 0 0,-1-1 0 0 0,0 1 0 0 0,0 5 0 0 0,-1-5 0 0 0,1 1 0 0 0,0-1 0 0 0,0 0 0 0 0,0 0 0 0 0,0 0 0 0 0,1 0 0 0 0,-1 1 0 0 0,1-1 0 0 0,-1 0 0 0 0,1 1 0 0 0,10 13 0 0 0,-8-1 0 0 0,-4-5 0 0 0,1-1 0 0 0,14 20 0 0 0,-12-14 11 0 0,-2-14-8 0 0,0 0 0 0 0,0 0 0 0 0,0 0 0 0 0,0 0 0 0 0,0 0 0 0 0,0-1 0 0 0,0 1 1 0 0,1 0-1 0 0,-1 0 0 0 0,0 0 0 0 0,0 0 0 0 0,1-1 0 0 0,-1 1 0 0 0,1 1-3 0 0,9 3 10 0 0,-7-4-4 0 0,-3 5-11 0 0,0 13 79 0 0,0-16-21 0 0,0-3-10 0 0,0 0-95 0 0,0 0-60 0 0,0 0 32 0 0,0 0-77 0 0,0 0-91 0 0,0 0 73 0 0,0 0-41 0 0,0 0-43 0 0,0 0-42 0 0,0 0-38 0 0,0 0-34 0 0,0 0-242 0 0,0 0-57 0 0,0 0-794 0 0,0 0-627 0 0,0 0-1191 0 0</inkml:trace>
  <inkml:trace contextRef="#ctx0" brushRef="#br0" timeOffset="1300.64">1720 285 7080 0 0,'0'0'157'0'0,"0"0"23"0"0,0 0 13 0 0,-3 0-22 0 0,-3-1-141 0 0,-8-6-19 0 0,8 2 41 0 0,4 3 99 0 0,0 1-33 0 0,-1 0 36 0 0,-1 1-68 0 0,-1 1-28 0 0,2-1 46 0 0,-1 0 0 0 0,0-1 34 0 0,-7-3 400 0 0,7 1-347 0 0,1 0-75 0 0,2 2-99 0 0,-1 0-34 0 0,1-1 172 0 0,-1 1-35 0 0,-1 0 33 0 0,-1 1-77 0 0,-1 1-39 0 0,2-1 54 0 0,-4 0 55 0 0,-9 0 355 0 0,12-1-399 0 0,-1 0-85 0 0,-3-4 88 0 0,7 4-82 0 0,0 0 0 0 0,-1 0-1 0 0,1 0 1 0 0,-1 0 0 0 0,1 1 0 0 0,-1-1 0 0 0,1 0-1 0 0,-1 1 1 0 0,0 0 0 0 0,1-1 0 0 0,-1 1 0 0 0,1 0 0 0 0,-1 0-1 0 0,0 0-22 0 0,-5-1 81 0 0,5 1-57 0 0,0 0-1 0 0,-1 0 0 0 0,1 0 0 0 0,0 0 0 0 0,0 0 1 0 0,0 1-1 0 0,0-1 0 0 0,0 0 0 0 0,-1 1 1 0 0,0 0-24 0 0,-5 4 71 0 0,-4 2 45 0 0,-2-6 38 0 0,11-1-149 0 0,1 0 3 0 0,0 0 0 0 0,0 0 0 0 0,0 0-1 0 0,1 0 1 0 0,-1 0 0 0 0,0 0 0 0 0,0 0-1 0 0,0 1 1 0 0,1-1 0 0 0,-1 1 0 0 0,-1 0-8 0 0,-2 9 26 0 0,4-9-23 0 0,0-1 0 0 0,0 1 0 0 0,1-1 0 0 0,-1 0 1 0 0,0 1-1 0 0,0-1 0 0 0,0 0 0 0 0,0 0 0 0 0,1 0 0 0 0,-1 0 0 0 0,0 0 0 0 0,0 0 0 0 0,0 0 0 0 0,0 0-3 0 0,0 0 1 0 0,0 0-1 0 0,0 0 1 0 0,0 0 0 0 0,0 0 0 0 0,0 0 0 0 0,1 0-1 0 0,-1 0 1 0 0,0 0 0 0 0,0 1 0 0 0,0-1-1 0 0,0 0 1 0 0,1 1 0 0 0,-1-1 0 0 0,-1 1-1 0 0,-3 9 0 0 0,3-8 0 0 0,-3 4 0 0 0,6-4 0 0 0,4 3 0 0 0,-4-4 0 0 0,0 1 0 0 0,-1 0 0 0 0,1 0 0 0 0,-1-1 0 0 0,0 1 0 0 0,1 0 0 0 0,-1 0 0 0 0,0-1 0 0 0,0 1 0 0 0,0 0 0 0 0,0-1 0 0 0,0 0-1 0 0,0 0 1 0 0,0 0 0 0 0,0 0 0 0 0,1 0 0 0 0,-1 0 0 0 0,0 0 0 0 0,1 0 0 0 0,-1 0 0 0 0,1 0-1 0 0,-1 0 1 0 0,1-1 0 0 0,-1 1 0 0 0,1 0 0 0 0,0 0 0 0 0,-1-1 0 0 0,1 1 0 0 0,0 0 0 0 0,0-1-1 0 0,-1 1 1 0 0,1-1 0 0 0,0 1 0 0 0,0-1 0 0 0,0 1 0 0 0,0-1 0 0 0,0 1 0 0 0,0-1 0 0 0,14 11 19 0 0,-8-5 12 0 0,0-1 1 0 0,0 0 0 0 0,0 0 0 0 0,1 0-32 0 0,1 0 17 0 0,7 5-28 0 0,1 0 0 0 0,8 2 11 0 0,-8-4 6 0 0,0 1 0 0 0,7 6-6 0 0,5 0 55 0 0,0 1-34 0 0,-24-12 6 0 0,1 1-1 0 0,-1 0 1 0 0,0-1-1 0 0,1 2-26 0 0,-2-1 37 0 0,-1-1 56 0 0,-2 0-48 0 0,-2 4-6 0 0,1-8-25 0 0,0 2 94 0 0,2-2 52 0 0,9 0 28 0 0,-11 0-185 0 0,0 0 0 0 0,0 0 1 0 0,0 0-1 0 0,0 0 0 0 0,0 0 1 0 0,0 0-1 0 0,0 0 1 0 0,1 0-1 0 0,-1 0 0 0 0,0 0 1 0 0,0 0-1 0 0,0 0 0 0 0,0 0 1 0 0,0 0-1 0 0,0 0 0 0 0,0 0 1 0 0,0 0-1 0 0,0 0 1 0 0,0 0-1 0 0,1 0 0 0 0,-1 0 1 0 0,0 0-1 0 0,0 1 0 0 0,0-1 1 0 0,0 0-1 0 0,0 0 1 0 0,0 0-1 0 0,0 0 0 0 0,0 0 1 0 0,0 0-1 0 0,0 0 0 0 0,0 0 1 0 0,0 0-1 0 0,0 0 0 0 0,0 0 1 0 0,1 0-1 0 0,-1 0 1 0 0,0 0-1 0 0,0 1 0 0 0,0-1 1 0 0,0 0-1 0 0,0 0 0 0 0,0 0 1 0 0,0 0-1 0 0,0 0 1 0 0,0 0-1 0 0,0 0 0 0 0,0 0 1 0 0,0 0-1 0 0,0 0 0 0 0,0 1 1 0 0,0-1-1 0 0,0 0 0 0 0,0 0 1 0 0,0 0-1 0 0,0 0 1 0 0,-1 0-4 0 0,1 1 12 0 0,0-1 1 0 0,0 1 0 0 0,0 0-1 0 0,0-1 1 0 0,0 1 0 0 0,0 0 0 0 0,0-1-1 0 0,-1 1 1 0 0,1 0 0 0 0,0-1 0 0 0,-1 1-1 0 0,1-1 1 0 0,0 1 0 0 0,-1-1-1 0 0,1 1 1 0 0,-1-1 0 0 0,1 1 0 0 0,-1-1-1 0 0,1 1 1 0 0,-1-1 0 0 0,1 0-1 0 0,-1 1 1 0 0,1-1-13 0 0,-1 1 14 0 0,0-1-1 0 0,1 0 0 0 0,-1 1 1 0 0,1-1-1 0 0,-1 1 0 0 0,1-1 1 0 0,-1 1-1 0 0,1-1 0 0 0,0 1 1 0 0,-1-1-1 0 0,1 1 1 0 0,0-1-1 0 0,-1 1 0 0 0,1-1 1 0 0,0 1-1 0 0,0 0 0 0 0,-1-1 1 0 0,1 1-1 0 0,0 0 0 0 0,0-1 1 0 0,0 1-1 0 0,0 0 1 0 0,0-1-14 0 0,0 3 208 0 0,-3 0-14 0 0,-7 7-54 0 0,4-6-3 0 0,1-4-81 0 0,0 1-15 0 0,0 6 29 0 0,5-7-67 0 0,0 1 0 0 0,0-1 0 0 0,-1 1 0 0 0,1-1 0 0 0,0 1 0 0 0,0-1 0 0 0,-1 0 0 0 0,1 1 0 0 0,0-1 0 0 0,-1 0 0 0 0,1 1 0 0 0,-1-1 0 0 0,1 0 0 0 0,-1 1 0 0 0,1-1 0 0 0,0 0 0 0 0,-1 0 0 0 0,1 0-1 0 0,-1 1 1 0 0,1-1 0 0 0,-1 0 0 0 0,1 0 0 0 0,-1 0 0 0 0,1 0 0 0 0,-1 0 0 0 0,1 0 0 0 0,-1 0 0 0 0,1 0 0 0 0,-1 0 0 0 0,1 0 0 0 0,-1 0 0 0 0,0 0-3 0 0,-13 0 38 0 0,-35 0 107 0 0,42 0-123 0 0,-8 0 12 0 0,6-3-53 0 0,1-2-27 0 0,6 4 34 0 0,1 0 0 0 0,0 0 0 0 0,-1 0 0 0 0,1 1-1 0 0,-1-1 1 0 0,0 0 0 0 0,1 1 0 0 0,-1-1 0 0 0,1 1 0 0 0,-1-1-1 0 0,0 1 1 0 0,1 0 0 0 0,-1 0 0 0 0,0 0 12 0 0,-7-1-67 0 0,-5-6-212 0 0,11 4 226 0 0,0 1 43 0 0,2 0-366 0 0,-1 1 39 0 0,0 0-239 0 0,-1 0 15 0 0,0 1-145 0 0,2 1 218 0 0,-1-1 122 0 0,1-1 18 0 0,0 0-52 0 0,-1-3-1351 0 0,2-5-996 0 0</inkml:trace>
  <inkml:trace contextRef="#ctx0" brushRef="#br0" timeOffset="1953.42">2035 616 7200 0 0,'0'0'165'0'0,"3"0"22"0"0,-1 0-157 0 0,-1 0 1 0 0,1-1-1 0 0,0 1 1 0 0,0-1-1 0 0,-1 1 1 0 0,1-1-1 0 0,0 0 1 0 0,-1 0-1 0 0,1 0 1 0 0,-1 0-1 0 0,2 0-30 0 0,5-4 57 0 0,-6 4-50 0 0,0 0 0 0 0,0 1-1 0 0,1-1 1 0 0,-1 1 0 0 0,0-1 0 0 0,1 1 0 0 0,-1 0 0 0 0,2 0-7 0 0,21 1 171 0 0,-9-1 35 0 0,-4 1 151 0 0,-9-1-253 0 0,0 1 0 0 0,0-1 0 0 0,0 0 0 0 0,1 0 1 0 0,-1-1-1 0 0,0 1 0 0 0,0-1 0 0 0,0 1 0 0 0,1-1 0 0 0,-1 0-104 0 0,5-3 158 0 0,-1 1-39 0 0,14-3 156 0 0,-10 6-132 0 0,8 0 116 0 0,-9 0-146 0 0,10 1 103 0 0,-3-5 13 0 0,-11 2-183 0 0,6-2 68 0 0,1 1 43 0 0,1 0 39 0 0,2 2 39 0 0,11 1-6 0 0,14 0 1 0 0,-18 0-105 0 0,12 0 105 0 0,-35-3-177 0 0,-1-19-41 0 0,-1 18 2 0 0,0 3-11 0 0,1 1 0 0 0,0-1 0 0 0,0 0-1 0 0,0 0 1 0 0,0 0 0 0 0,0 1 0 0 0,0-1 0 0 0,0 0 0 0 0,1 0 0 0 0,-1 0-1 0 0,0 0 1 0 0,0-1 0 0 0,1 1 0 0 0,-1 0 0 0 0,1 0 0 0 0,-1 0 0 0 0,1-2-3 0 0,-9-8 8 0 0,2 4 37 0 0,-13-13-33 0 0,15 16-14 0 0,1 2 3 0 0,-9-3-1 0 0,11 1 0 0 0,1 0 0 0 0,-15-4-11 0 0,8 3-10 0 0,7 4 19 0 0,0 0-1 0 0,-1 0 1 0 0,1 0 0 0 0,-1 0-1 0 0,1 1 1 0 0,-1-1 0 0 0,1 1 0 0 0,-1-1-1 0 0,0 1 1 0 0,1-1 0 0 0,-1 1-1 0 0,0 0 1 0 0,1 0 0 0 0,-1 0 2 0 0,-5 0-1 0 0,6 0 0 0 0,-1 0 0 0 0,0 0 1 0 0,1 0-1 0 0,-1 0 0 0 0,0 0 0 0 0,1 0 0 0 0,-1 0 0 0 0,0 0 0 0 0,1-1 1 0 0,-1 1-1 0 0,1-1 0 0 0,-2 0 1 0 0,-1-5-20 0 0,4 6 19 0 0,0-1 0 0 0,0 1 1 0 0,0 0-1 0 0,0-1 0 0 0,0 1 1 0 0,0 0-1 0 0,-1-1 0 0 0,1 1 1 0 0,0 0-1 0 0,0-1 0 0 0,-1 1 1 0 0,1 0-1 0 0,0-1 0 0 0,0 1 1 0 0,-1 0-1 0 0,1 0 0 0 0,0-1 1 0 0,-1 1-1 0 0,1 0 0 0 0,0 0 1 0 0,-1 0-1 0 0,1 0 0 0 0,0-1 1 0 0,-1 1-1 0 0,1 0 0 0 0,0 0 1 0 0,-1 0-1 0 0,1 0 0 0 0,0 0 1 0 0,-1 0-1 0 0,1 0 0 0 0,-1 0 0 0 0,1 0 1 0 0,0 0-1 0 0,-1 0 0 0 0,1 0 1 0 0,-1 0-1 0 0,1 0 0 0 0,0 0 1 0 0,-1 0-1 0 0,1 1 0 0 0,0-1 1 0 0,-1 0-1 0 0,1 0 0 0 0,0 0 1 0 0,-1 1-1 0 0,1-1 0 0 0,0 0 1 0 0,-1 0 0 0 0,-14 11 0 0 0,-1-8 0 0 0,7-4 0 0 0,-1 1 0 0 0,-18 14 0 0 0,14-9 0 0 0,9 6 0 0 0,-8-6-11 0 0,-3 8-32 0 0,3 3 33 0 0,8-3 10 0 0,-2-9 0 0 0,7-4 0 0 0,-1 1 0 0 0,1-1 0 0 0,-1 0 0 0 0,1 0 0 0 0,0 1 0 0 0,-1-1 0 0 0,1 0 0 0 0,0 1 0 0 0,-1-1 0 0 0,1 0 0 0 0,0 1 0 0 0,-1-1 0 0 0,1 1 0 0 0,0-1 0 0 0,-1 1 0 0 0,1-1 0 0 0,0 0 0 0 0,0 1 0 0 0,0-1 0 0 0,0 1 0 0 0,-1-1 0 0 0,1 1 0 0 0,0-1 0 0 0,0 1 0 0 0,0-1 0 0 0,0 1 0 0 0,0-1 0 0 0,0 1 0 0 0,0-1 0 0 0,0 1 0 0 0,0-1 0 0 0,1 1 0 0 0,-1 0 0 0 0,0 0 0 0 0,0-1 0 0 0,0 1 0 0 0,0 0 0 0 0,0-1 0 0 0,0 1 0 0 0,-1 0 0 0 0,1-1 0 0 0,0 1 0 0 0,0 0 0 0 0,0-1 0 0 0,-1 1 0 0 0,1 0 0 0 0,0-1 0 0 0,-1 1 0 0 0,1-1 0 0 0,0 1 0 0 0,-1-1 0 0 0,1 1 0 0 0,-1-1 0 0 0,1 1 0 0 0,-1-1 0 0 0,1 1 0 0 0,-1-1 0 0 0,1 1 0 0 0,-1-1 0 0 0,0 0 0 0 0,1 1 0 0 0,-1-1 0 0 0,1 1 0 0 0,-1-1 0 0 0,0 1 0 0 0,1-1 0 0 0,0 1 0 0 0,-1-1 0 0 0,1 1 0 0 0,-1-1 0 0 0,1 1 0 0 0,0-1 0 0 0,-1 1 0 0 0,1 0 0 0 0,0-1 0 0 0,0 1 0 0 0,-1 0 0 0 0,1-1 0 0 0,0 1 0 0 0,0 0 0 0 0,0-1 0 0 0,0 1 0 0 0,0 0 0 0 0,0-1 0 0 0,0 1 0 0 0,0 0 0 0 0,0 1 1 0 0,-1-1 0 0 0,1 1 1 0 0,0 0-1 0 0,-1 0 0 0 0,1-1 1 0 0,-1 1-1 0 0,0 0 0 0 0,0-1 0 0 0,1 1 1 0 0,-1-1-1 0 0,-1 2-1 0 0,1-2 2 0 0,0 0-1 0 0,1-1 1 0 0,-1 1 0 0 0,1 0-1 0 0,-1 0 1 0 0,1 0-1 0 0,-1 0 1 0 0,1 0 0 0 0,-1 0-1 0 0,1 0 1 0 0,0 1 0 0 0,0-1-1 0 0,-1 0 1 0 0,1 0-1 0 0,0 0 1 0 0,0 0 0 0 0,0 0-1 0 0,0 0 1 0 0,0 0-1 0 0,0 1 1 0 0,1-1 0 0 0,-1 0-1 0 0,0 0 1 0 0,1 0-2 0 0,9 12 25 0 0,6 6 35 0 0,0 12 15 0 0,-14-26-52 0 0,-2-4-16 0 0,1 0 1 0 0,-1-1-1 0 0,0 1 1 0 0,1-1 0 0 0,-1 1-1 0 0,0 0 1 0 0,1-1-1 0 0,-1 1 1 0 0,0-1 0 0 0,1 1-1 0 0,-1-1 1 0 0,1 1-1 0 0,-1-1 1 0 0,1 1 0 0 0,0-1-1 0 0,-1 0 1 0 0,1 1-1 0 0,-1-1 1 0 0,1 0 0 0 0,0 1-1 0 0,-1-1 1 0 0,1 0-8 0 0,4 3 29 0 0,27 23 192 0 0,-17-20-132 0 0,4 1-22 0 0,-9-4-28 0 0,-5-2-11 0 0,-1 0-1 0 0,1 0 1 0 0,-1-1 0 0 0,1 1 0 0 0,-1-1 0 0 0,1 0 0 0 0,3-1-28 0 0,-5 1 10 0 0,0 0-1 0 0,0 0 1 0 0,0 0-1 0 0,0 0 1 0 0,0 1 0 0 0,-1-1-1 0 0,2 1-9 0 0,7 5 37 0 0,-10-5-33 0 0,-1-1 0 0 0,1 1 0 0 0,0 0-1 0 0,0-1 1 0 0,0 1 0 0 0,0-1 0 0 0,0 1 0 0 0,0-1 0 0 0,0 0 0 0 0,0 1-1 0 0,0-1 1 0 0,0 0 0 0 0,0 0 0 0 0,0 0 0 0 0,0 0 0 0 0,0 0 0 0 0,0 0-1 0 0,0 0 1 0 0,0 0 0 0 0,0 0 0 0 0,1 0 0 0 0,-1-1 0 0 0,0 1 0 0 0,0 0-4 0 0,27-9 49 0 0,-19 7-42 0 0,0 1 0 0 0,1 0-1 0 0,-1 0 1 0 0,5 1-7 0 0,-4 1 20 0 0,-6-1-16 0 0,-1 1 1 0 0,1-1-1 0 0,-1 0 0 0 0,1 0 1 0 0,0-1-1 0 0,-1 1 1 0 0,1-1-1 0 0,0 0 1 0 0,1 0-5 0 0,5-4-6 0 0,-7 4 0 0 0,0-1-1 0 0,0 1 1 0 0,0 0-1 0 0,1 0 1 0 0,-1 0-1 0 0,0 1 1 0 0,0-1-1 0 0,1 1 1 0 0,1 0 6 0 0,-3 0-7 0 0,-1 0 1 0 0,1-1 0 0 0,-1 1 0 0 0,1 0 0 0 0,-1 0-1 0 0,0-1 1 0 0,1 1 0 0 0,-1-1 0 0 0,1 1 0 0 0,-1-1 0 0 0,0 0-1 0 0,1 1 1 0 0,-1-1 0 0 0,0 0 6 0 0,9-8-96 0 0,-2 2-33 0 0,1 1-73 0 0,-5 3 47 0 0,3 0 1 0 0,0 0-61 0 0,-5 2 103 0 0,0 0-36 0 0,0 0-9 0 0,0-1-36 0 0,-1 1-44 0 0,1 0-46 0 0,-2 0-20 0 0,1 1-42 0 0,-1-1-38 0 0,1 1-32 0 0,-1-1-689 0 0,0 1-714 0 0</inkml:trace>
  <inkml:trace contextRef="#ctx0" brushRef="#br0" timeOffset="2340.05">2587 316 6768 0 0,'0'0'149'0'0,"3"3"23"0"0,-2-2-153 0 0,0 0 0 0 0,1 1 0 0 0,-1-1 0 0 0,0 0 0 0 0,0 1 0 0 0,0-1 0 0 0,-1 0 0 0 0,1 1 0 0 0,0-1 0 0 0,0 1 1 0 0,-1 0-1 0 0,1-1 0 0 0,-1 1 0 0 0,0-1 0 0 0,1 1 0 0 0,-1 0 0 0 0,0-1 0 0 0,0 2-19 0 0,0-2 1 0 0,0-1 1 0 0,0 1-1 0 0,0 0 1 0 0,0-1-1 0 0,0 1 1 0 0,0 0 0 0 0,0-1-1 0 0,1 1 1 0 0,-1 0-1 0 0,0-1 1 0 0,0 1-1 0 0,1 0 1 0 0,-1-1-1 0 0,0 1 1 0 0,1-1-1 0 0,-1 1 1 0 0,0 0-1 0 0,1-1 1 0 0,-1 1 0 0 0,1-1-1 0 0,-1 1 1 0 0,1-1-1 0 0,-1 0 1 0 0,1 1-1 0 0,-1-1 1 0 0,1 1-2 0 0,0-1-1 0 0,-1 0 1 0 0,1 1 0 0 0,-1-1 0 0 0,1 1-1 0 0,-1-1 1 0 0,1 1 0 0 0,-1-1-1 0 0,1 1 1 0 0,-1-1 0 0 0,1 1-1 0 0,-1-1 1 0 0,0 1 0 0 0,1 0-1 0 0,-1-1 1 0 0,0 1 0 0 0,0 0 0 0 0,1-1-1 0 0,-1 1 1 0 0,0 0 0 0 0,0-1-1 0 0,0 1 1 0 0,0 0 0 0 0,0-1-1 0 0,0 1 1 0 0,0 0 0 0 0,0-1 0 0 0,1 9 36 0 0,1-3 63 0 0,3 2 86 0 0,3 1 178 0 0,4 8 290 0 0,-9-10-472 0 0,-2 1-41 0 0,-2-8-107 0 0,1 1 0 0 0,1 0 0 0 0,-1 0 0 0 0,0-1 0 0 0,0 1 0 0 0,0 0 0 0 0,0-1 0 0 0,0 1 0 0 0,1 0 0 0 0,-1 0 0 0 0,0-1 0 0 0,1 1 0 0 0,-1-1 0 0 0,0 1 0 0 0,1 0 0 0 0,-1-1 0 0 0,1 1-33 0 0,8 5 503 0 0,-1-1-165 0 0,-1 3-61 0 0,-2 3 90 0 0,0-1 21 0 0,4 1-67 0 0,-7-9-297 0 0,0 0 45 0 0,4 4 178 0 0,0 0 93 0 0,9 9 558 0 0,-11-11-666 0 0,-1-1-52 0 0,1 1-56 0 0,-3-3-109 0 0,1 0-35 0 0,-1 1 162 0 0,0 0-39 0 0,0 2 15 0 0,-2 4-23 0 0,1-8-58 0 0,0 3 216 0 0,0-3 55 0 0,3 0 20 0 0,-3 0-307 0 0,1 0 1 0 0,0 0 0 0 0,-1 0-1 0 0,1 0 1 0 0,0 0 0 0 0,-1 1-1 0 0,1-1 1 0 0,0 0-1 0 0,-1 0 1 0 0,1 1 0 0 0,-1-1-1 0 0,1 0 1 0 0,-1 1-1 0 0,1-1 1 0 0,0 0 0 0 0,-1 1-1 0 0,0-1 1 0 0,1 1 0 0 0,-1-1-1 0 0,1 1 1 0 0,-1-1-1 0 0,1 1 1 0 0,-1 0-22 0 0,5 4 205 0 0,3-2-74 0 0,-5-3 9 0 0,-3 0-11 0 0,0 0-2 0 0,0 0-7 0 0,-3 2-7 0 0,2 0-98 0 0,-1-1-1 0 0,1 0 1 0 0,0 0-1 0 0,-1 0 1 0 0,1 0-1 0 0,-1 0 1 0 0,1 0-1 0 0,-1 0 1 0 0,0 0-1 0 0,1-1 1 0 0,-1 1-1 0 0,0-1 1 0 0,0 1-1 0 0,0-1 1 0 0,0 0-15 0 0,-3-2 77 0 0,-9-9-12 0 0,1 6-1 0 0,8-6 14 0 0,-6 6 55 0 0,-2-20 137 0 0,11 21-223 0 0,-4-12 87 0 0,-7 1-108 0 0,12 13-26 0 0,-1 1 1 0 0,1-1-1 0 0,0 1 0 0 0,-1-1 0 0 0,1 0 0 0 0,0 0 0 0 0,0 1 0 0 0,0-1 0 0 0,0 0 0 0 0,1 0 0 0 0,-1 0 0 0 0,0 0 0 0 0,1 0 0 0 0,0 0 0 0 0,-1-2 0 0 0,1-10-26 0 0,2 9-97 0 0,9-8-9 0 0,-6-1 36 0 0,5 9 136 0 0,-4-5 66 0 0,5 3 7 0 0,-3 3-52 0 0,-1-4-38 0 0,-5 3-34 0 0,2-1-49 0 0,3 1-81 0 0,-2 3 96 0 0,9-9-137 0 0,-11 9 41 0 0,0 1 67 0 0,1 0 45 0 0,1 2 29 0 0,-2 0-32 0 0,-1-1 24 0 0,-1 0 0 0 0,1-1 0 0 0,0 1 0 0 0,-1 0 0 0 0,1-1 0 0 0,-1 1 0 0 0,1-1 0 0 0,0 1 0 0 0,-1-1 0 0 0,1 0-1 0 0,-1 0 1 0 0,1 1 0 0 0,-1-1 0 0 0,0-1 8 0 0,7-2-35 0 0,12-5-30 0 0,-16 7 56 0 0,0 0-1 0 0,1 1 1 0 0,-1-1 0 0 0,0 1 0 0 0,1 1 0 0 0,-1-1 0 0 0,1 0 0 0 0,1 1 9 0 0,9-1-32 0 0,-13 1 29 0 0,1-1 1 0 0,-1 0 0 0 0,1 1-1 0 0,-1-1 1 0 0,0 0 0 0 0,1 0-1 0 0,0-1 3 0 0,3-1-30 0 0,0 1-34 0 0,2 0-45 0 0,3 1-59 0 0,-6 1 16 0 0,1 0 48 0 0,8 0-88 0 0,-9-1 84 0 0,0 0-82 0 0,-3 1 52 0 0,1-1-37 0 0,-1 0-69 0 0,1 0-60 0 0,-1 0-67 0 0,1 0-76 0 0,0 0-82 0 0,0-1-90 0 0,0 1-98 0 0,1-1-106 0 0,2 0-1087 0 0,4 2-1076 0 0</inkml:trace>
  <inkml:trace contextRef="#ctx0" brushRef="#br0" timeOffset="2784.58">3345 1 6128 0 0,'-13'0'133'0'0,"10"0"23"0"0,6 0 13 0 0,-3 0-158 0 0,1 0-1 0 0,0 0 0 0 0,-1 0 0 0 0,1 0 0 0 0,0 0 0 0 0,-1 0 0 0 0,1 0 0 0 0,0 0 0 0 0,-1 1 0 0 0,1-1 0 0 0,0 0 0 0 0,-1 0 0 0 0,1 1 0 0 0,-1-1 0 0 0,1 0-10 0 0,2 6 39 0 0,-1-1 46 0 0,2-2 37 0 0,-1-2 36 0 0,0 1 73 0 0,-3-1-201 0 0,1-1 0 0 0,-1 1 0 0 0,1-1 0 0 0,-1 1 0 0 0,0-1-1 0 0,0 1 1 0 0,1-1 0 0 0,-1 1 0 0 0,0 0 0 0 0,0-1 0 0 0,0 1-1 0 0,0-1 1 0 0,1 1 0 0 0,-1 0 0 0 0,0-1 0 0 0,0 1 0 0 0,0-1-1 0 0,0 1 1 0 0,0 0 0 0 0,-1-1-30 0 0,1 1 28 0 0,0-1-1 0 0,0 1 1 0 0,0-1 0 0 0,0 1-1 0 0,0-1 1 0 0,0 1 0 0 0,0 0 0 0 0,0-1-1 0 0,0 1 1 0 0,0-1 0 0 0,0 1-1 0 0,0-1 1 0 0,0 1 0 0 0,0-1-1 0 0,1 1 1 0 0,-1-1 0 0 0,0 1-1 0 0,0-1 1 0 0,0 0 0 0 0,1 1-1 0 0,-1-1 1 0 0,0 1 0 0 0,1-1-1 0 0,-1 1 1 0 0,0-1 0 0 0,1 0-1 0 0,-1 1 1 0 0,0-1 0 0 0,1 0-1 0 0,-1 1 1 0 0,1-1 0 0 0,-1 0 0 0 0,1 0-1 0 0,-1 0 1 0 0,1 1 0 0 0,-1-1-1 0 0,1 0 1 0 0,-1 0 0 0 0,1 0-1 0 0,-1 0 1 0 0,1 0 0 0 0,-1 0-1 0 0,1 0 1 0 0,-1 0 0 0 0,1 0-1 0 0,0 0-27 0 0,4 3 504 0 0,5 10-50 0 0,-4 0-8 0 0,0-8-169 0 0,-2-1-23 0 0,1 8-43 0 0,7 8 6 0 0,0-1 23 0 0,-8-8-76 0 0,-3 0 43 0 0,-1-1-38 0 0,0 0-47 0 0,0 14 131 0 0,1-11-93 0 0,1-4-44 0 0,-1-6-84 0 0,0-1 0 0 0,0 1 0 0 0,1-1 0 0 0,-1 1 1 0 0,0-1-1 0 0,1 0 0 0 0,1 1-32 0 0,6 11 178 0 0,-4-1 17 0 0,1 16 147 0 0,-4-20-248 0 0,2 2 39 0 0,7 22 361 0 0,-6-21-310 0 0,-1-1-57 0 0,-2-2 32 0 0,-1-1-33 0 0,0 5 56 0 0,0 7 39 0 0,0-16-175 0 0,6 21 216 0 0,1-7-14 0 0,2 1-54 0 0,-4 7-9 0 0,-2-15-72 0 0,5 3 13 0 0,3 10 84 0 0,-8-5 24 0 0,-4-8-198 0 0,0 17 30 0 0,0 7 67 0 0,0-33-48 0 0,3 4 11 0 0,5 1-70 0 0,-6-6-7 0 0,0 1 53 0 0,-2 1 0 0 0,0 6-11 0 0,0-2-108 0 0,0-3-92 0 0,0-1-75 0 0,0-1-61 0 0,0-2-44 0 0,0-4-386 0 0,0-1 103 0 0,0 1 248 0 0,0 1 108 0 0,0 0 60 0 0,0 1 87 0 0,0 0 60 0 0,0 1 67 0 0,0 0 77 0 0,0-2-729 0 0</inkml:trace>
  <inkml:trace contextRef="#ctx0" brushRef="#br0" timeOffset="3401.09">3140 395 5520 0 0,'0'0'158'0'0,"0"0"-35"0"0,0 0 2 0 0,0 0 54 0 0,0 0 160 0 0,0 0 290 0 0,2 0 19 0 0,0 0-507 0 0,1 0 101 0 0,1 1 49 0 0,1-1 48 0 0,12 0 904 0 0,-9 0-751 0 0,-4-1-239 0 0,1 1-41 0 0,-1 0-43 0 0,-1-1-71 0 0,0 0-83 0 0,0 1-95 0 0,15-9 402 0 0,-15 8-273 0 0,0 0-1 0 0,0 1 1 0 0,0-1-1 0 0,0 0 0 0 0,0 1 1 0 0,0 0-1 0 0,2-1-48 0 0,6 1 153 0 0,-3-1-43 0 0,-1-1-18 0 0,2-2 0 0 0,-1 0-1 0 0,-1 1 0 0 0,1 2 18 0 0,3 1 41 0 0,78 0 677 0 0,-74-2-637 0 0,-6-3-93 0 0,4-1-59 0 0,16 0-27 0 0,-13 2-11 0 0,-9 2 2 0 0,-1 0 1 0 0,1 0-1 0 0,0 1 0 0 0,-1 0 1 0 0,1 1-1 0 0,0-1-2 0 0,85 1 140 0 0,-89 0-133 0 0,1 0 0 0 0,-1 0 0 0 0,0-1 0 0 0,0 1 0 0 0,1-1 0 0 0,-1 0 0 0 0,0 0 0 0 0,0 0 0 0 0,3-1-7 0 0,9-4 41 0 0,-3 4-3 0 0,-1 1-1 0 0,1 0 1 0 0,0 1-1 0 0,11 1-37 0 0,2-1 4 0 0,-21 0 17 0 0,-1 0-94 0 0,0-1-88 0 0,0 0-80 0 0,0 0-75 0 0,-1-1-68 0 0,1 1-59 0 0,-1-1-55 0 0,2 0-400 0 0,0-1-93 0 0,2 1-730 0 0,4 2-978 0 0</inkml:trace>
  <inkml:trace contextRef="#ctx0" brushRef="#br0" timeOffset="3638.69">3960 379 6768 0 0,'0'0'149'0'0,"0"0"23"0"0,0 3 12 0 0,0-2-178 0 0,0 0-1 0 0,0-1 1 0 0,0 1-1 0 0,1 0 1 0 0,-1-1-1 0 0,0 1 1 0 0,0 0-1 0 0,1-1 1 0 0,-1 1-1 0 0,0 0 1 0 0,1-1-1 0 0,-1 1 1 0 0,1 0-1 0 0,-1-1 1 0 0,1 1-1 0 0,-1-1 1 0 0,1 1-1 0 0,-1-1 1 0 0,1 1-1 0 0,0-1 1 0 0,-1 0-1 0 0,1 1 1 0 0,0-1-1 0 0,-1 0 1 0 0,1 1-1 0 0,0-1 1 0 0,0 0-6 0 0,0 1 3 0 0,0-1 0 0 0,1 1 0 0 0,-1 0 0 0 0,0-1 0 0 0,0 1 0 0 0,0 0 0 0 0,0 0 0 0 0,0 0 0 0 0,0 0 0 0 0,0 0 0 0 0,0 0 0 0 0,0 0 0 0 0,0 0 0 0 0,0 1-3 0 0,2 4 24 0 0,0 1 44 0 0,0-1 41 0 0,0 0 35 0 0,3 5 164 0 0,-1-1 65 0 0,12 25 1020 0 0,-9-20-849 0 0,-4-7-310 0 0,-1-1-39 0 0,1 1-47 0 0,0-1-56 0 0,-3-5-40 0 0,-1-1 1 0 0,0 0-1 0 0,1 1 1 0 0,-1-1-1 0 0,0 0 1 0 0,1 1-1 0 0,-1-1 1 0 0,0 1 0 0 0,0-1-1 0 0,0 1-52 0 0,2 16 465 0 0,9 6-127 0 0,-9-19-154 0 0,-1-1-62 0 0,0-1-39 0 0,-1 0-38 0 0,0 0-17 0 0,1 0 38 0 0,4 5 56 0 0,-4-6-100 0 0,0-1 1 0 0,0 0-1 0 0,0 1 0 0 0,-1-1 1 0 0,1 1-1 0 0,0-1 1 0 0,-1 1-1 0 0,1 0 0 0 0,-1-1 1 0 0,0 1-1 0 0,1-1 1 0 0,-1 1-1 0 0,0 0 1 0 0,0 0-23 0 0,0 29 324 0 0,-2-15-191 0 0,-9-3-96 0 0,9-11-15 0 0,4-1-1 0 0,-2-1-21 0 0,0 0 0 0 0,1 0 1 0 0,-1 0-1 0 0,0 0 1 0 0,1 0-1 0 0,-1 0 0 0 0,0 0 1 0 0,1 0-1 0 0,-1 0 1 0 0,0 0-1 0 0,1 0 0 0 0,-1 0 1 0 0,0 0-1 0 0,0 0 1 0 0,1 0-1 0 0,-1 0 0 0 0,0 0 1 0 0,1 0-1 0 0,-1 1 1 0 0,0-1-1 0 0,0 0 1 0 0,1 0-1 0 0,-1 0 0 0 0,0 1 1 0 0,0-1-1 0 0,1 0 1 0 0,-1 0-1 0 0,-2 4-30 0 0,0-1-75 0 0,0-1-80 0 0,1-1 50 0 0,0 0-34 0 0,0 0-37 0 0,1-1-34 0 0,-1 1-330 0 0,1-1 74 0 0,-1 1-46 0 0,1-1-642 0 0,0 0-503 0 0,0 0-956 0 0</inkml:trace>
  <inkml:trace contextRef="#ctx0" brushRef="#br0" timeOffset="3836.78">3928 80 8840 0 0,'0'0'197'0'0,"0"0"24"0"0,0 0 19 0 0,0 0-8 0 0,0 0-86 0 0,0 0-40 0 0,0 0-8 0 0,0 0-33 0 0,0 0-129 0 0,0 0-57 0 0,0 0-7 0 0</inkml:trace>
  <inkml:trace contextRef="#ctx0" brushRef="#br0" timeOffset="4355.82">4701 490 7688 0 0,'0'0'166'0'0,"0"0"29"0"0,0 0 14 0 0,0-3 23 0 0,0-7 46 0 0,0 10-273 0 0,1 0 0 0 0,-1 0 0 0 0,0-1 0 0 0,0 1 0 0 0,0 0 0 0 0,0 0 0 0 0,0 0 0 0 0,0 0 0 0 0,0 0 0 0 0,0 0 1 0 0,0 0-1 0 0,0 0 0 0 0,0 0 0 0 0,0 0 0 0 0,0-1 0 0 0,0 1 0 0 0,0 0 0 0 0,0 0 0 0 0,0 0 0 0 0,0 0 0 0 0,-1 0 0 0 0,1 0 0 0 0,0 0 1 0 0,0 0-1 0 0,0 0 0 0 0,0 0 0 0 0,0 0 0 0 0,0 0 0 0 0,0-1 0 0 0,0 1 0 0 0,0 0 0 0 0,0 0 0 0 0,0 0 0 0 0,0 0 0 0 0,0 0 0 0 0,0 0 1 0 0,0 0-1 0 0,-1 0 0 0 0,1 0 0 0 0,0 0 0 0 0,0 0 0 0 0,0 0 0 0 0,0 0 0 0 0,0 0 0 0 0,0 0 0 0 0,0 0 0 0 0,0 0 0 0 0,0 0 0 0 0,0 0 1 0 0,-1 0-1 0 0,1 0 0 0 0,0 0 0 0 0,0 0 0 0 0,0 0 0 0 0,0 0 0 0 0,0 0 0 0 0,0 0-5 0 0,-1 0 14 0 0,1 0 0 0 0,-1 0 0 0 0,1 0 0 0 0,-1 0 0 0 0,1 0-1 0 0,-1 0 1 0 0,1 0 0 0 0,-1 0 0 0 0,1 0 0 0 0,-1 0 0 0 0,1 0 0 0 0,-1-1 0 0 0,1 1 0 0 0,0 0 0 0 0,-1 0 0 0 0,1 0-1 0 0,-1-1 1 0 0,1 1 0 0 0,0 0 0 0 0,-1-1 0 0 0,1 1 0 0 0,-1 0 0 0 0,1-1 0 0 0,0 1 0 0 0,0-1 0 0 0,-1 1-1 0 0,1 0 1 0 0,0-1 0 0 0,0 1 0 0 0,-1-1 0 0 0,1 1 0 0 0,0-1 0 0 0,0 1 0 0 0,0-1 0 0 0,0 1 0 0 0,0-1 0 0 0,0 1-1 0 0,0-1 1 0 0,-1 1 0 0 0,2-1 0 0 0,-1 1 0 0 0,0-1-14 0 0,0-2 260 0 0,-7 3-2 0 0,2-1-95 0 0,1-1-74 0 0,-6-5 33 0 0,7 4-39 0 0,-1 0 107 0 0,0 2-100 0 0,-4 3-22 0 0,8-2-40 0 0,-6 0 121 0 0,1 0-39 0 0,-5 0 20 0 0,-19 0-15 0 0,24-1-98 0 0,3 1-14 0 0,-23 14-7 0 0,21-12 3 0 0,3-2 1 0 0,0 1 0 0 0,1-1 1 0 0,-1 0-1 0 0,0 0 0 0 0,1 1 1 0 0,-1-1-1 0 0,1 1 0 0 0,-1-1 1 0 0,0 0-1 0 0,1 1 0 0 0,-1-1 1 0 0,1 1-1 0 0,-1-1 0 0 0,1 1 1 0 0,0 0-1 0 0,-1-1 0 0 0,1 1 1 0 0,0-1-1 0 0,-1 1 0 0 0,1 0 1 0 0,0-1-1 0 0,-1 1 0 0 0,-1 4 12 0 0,0-2 14 0 0,0 0-1 0 0,-1 1 0 0 0,1-2 0 0 0,-1 1 1 0 0,0 0-1 0 0,0-1-25 0 0,-1 2 39 0 0,0 0 0 0 0,0 0 0 0 0,1 1 0 0 0,-3 3-39 0 0,5-7 1 0 0,1 0 0 0 0,-1 1 0 0 0,0-1 0 0 0,1 0 0 0 0,-1 1-1 0 0,1-1 1 0 0,-1 1 0 0 0,1-1 0 0 0,0 1 0 0 0,0 0 0 0 0,-1 0-1 0 0,1 0 0 0 0,0 0 0 0 0,0 0 0 0 0,0-1 0 0 0,-1 1 0 0 0,1 0 0 0 0,-1 0 0 0 0,1-1 0 0 0,-1 1 0 0 0,0 0 0 0 0,0-1 0 0 0,1 1 0 0 0,-1-1 0 0 0,-1 1 0 0 0,1-1 0 0 0,0 1 0 0 0,1-1 0 0 0,-1 1 0 0 0,0 0 0 0 0,0-1 0 0 0,1 1 0 0 0,-1 0 0 0 0,1 0 0 0 0,-1-1 0 0 0,1 1 0 0 0,0 0 0 0 0,0 0 0 0 0,0 0 0 0 0,-1 0 0 0 0,1 0 0 0 0,-1 0-1 0 0,0 1 1 0 0,1-1 0 0 0,-1 0 0 0 0,0 0 0 0 0,0 0 0 0 0,-1 2 0 0 0,-5 9-16 0 0,7-12 14 0 0,0-1 0 0 0,0 1 0 0 0,0-1 0 0 0,0 0 0 0 0,0 1 0 0 0,-1-1 0 0 0,1 1 0 0 0,0-1 0 0 0,0 0-1 0 0,0 1 1 0 0,0-1 0 0 0,0 1 0 0 0,1-1 0 0 0,-1 0 0 0 0,0 1 0 0 0,0-1 0 0 0,0 1 0 0 0,0-1 0 0 0,0 0-1 0 0,0 1 1 0 0,1-1 0 0 0,-1 0 0 0 0,0 1 0 0 0,0-1 2 0 0,4 3-10 0 0,3 2 7 0 0,-6 10 3 0 0,-1-13 0 0 0,0 0 0 0 0,0 1 0 0 0,0-1 0 0 0,0 0 0 0 0,0 1 0 0 0,1-1 0 0 0,-1 0 0 0 0,1 0 0 0 0,-1 0 0 0 0,1 1 0 0 0,0-1 0 0 0,10 11 13 0 0,-9-10 64 0 0,4 0 59 0 0,15 10 22 0 0,-11 3 2 0 0,2-6-66 0 0,-8-7-82 0 0,-1-1 0 0 0,0 0 0 0 0,0 0 0 0 0,1 0 0 0 0,-1 0 0 0 0,1 0 0 0 0,0-1 0 0 0,0 1 0 0 0,-1-1 0 0 0,1 0 0 0 0,3 0-12 0 0,22-1 65 0 0,-1 0 58 0 0,-10 0 6 0 0,2 0 48 0 0,-19 0-162 0 0,1 0 0 0 0,-1 0 1 0 0,1 0-1 0 0,0-1 0 0 0,-1 1 1 0 0,1-1-1 0 0,-1 1 1 0 0,1-1-1 0 0,-1 1 0 0 0,1-1 1 0 0,-1 0-1 0 0,0 0 0 0 0,1 0-15 0 0,11-5 105 0 0,13 1 55 0 0,-20 3-99 0 0,-1-1 1 0 0,0 1 0 0 0,0-1 0 0 0,1 0 0 0 0,-1 0-62 0 0,0-10 104 0 0,21-19 59 0 0,-20 19-75 0 0,0 9-12 0 0,-5 3-70 0 0,-1 1 0 0 0,0 0 0 0 0,1 0 0 0 0,-1-1-1 0 0,1 1 1 0 0,-1 0 0 0 0,0 0 0 0 0,1-1 0 0 0,-1 1 0 0 0,0-1 0 0 0,1 1-1 0 0,-1 0 1 0 0,0-1 0 0 0,1 1 0 0 0,-1-1 0 0 0,0 1 0 0 0,0-1 0 0 0,0 1-1 0 0,1 0 1 0 0,-1-1 0 0 0,0 1 0 0 0,0-1 0 0 0,0 1 0 0 0,0-1 0 0 0,0 1-1 0 0,0-1 1 0 0,0 1 0 0 0,0-1 0 0 0,0 1 0 0 0,0-1 0 0 0,0 1 0 0 0,0-1-6 0 0,-1-19 176 0 0,-2 9-94 0 0,-2 3-47 0 0,-2-1-40 0 0,-6-6 5 0 0,10 10 0 0 0,3 4 0 0 0,0 0 0 0 0,0 1 0 0 0,-1-1 0 0 0,1 0 0 0 0,0 1 0 0 0,-1-1 0 0 0,1 1 0 0 0,0-1 0 0 0,-1 1 0 0 0,1-1 0 0 0,-1 1 0 0 0,1-1 0 0 0,-1 1 0 0 0,1-1 0 0 0,-1 1 0 0 0,0-1 0 0 0,1 1 0 0 0,-1 0 0 0 0,1-1 0 0 0,-1 1 0 0 0,0 0 0 0 0,0 0 0 0 0,-4-3 0 0 0,0 0-4 0 0,0-1 1 0 0,-1 0-1 0 0,2 0 1 0 0,-1 0 0 0 0,0-1-1 0 0,1 0 1 0 0,-3-4 3 0 0,-2-1-35 0 0,-1 0-32 0 0,0 0-44 0 0,-1 2-54 0 0,0 2 62 0 0,-1 1-70 0 0,8 4 84 0 0,-1-1 1 0 0,1 0-1 0 0,0 0 0 0 0,0 0 1 0 0,0 0-1 0 0,0-1 1 0 0,0 0-1 0 0,-1-1 89 0 0,-4-3-197 0 0,-8-3-171 0 0,5 3 66 0 0,6 2 140 0 0,3 3-182 0 0</inkml:trace>
  <inkml:trace contextRef="#ctx0" brushRef="#br0" timeOffset="4903.32">5191 537 6416 0 0,'0'0'141'0'0,"0"0"23"0"0,0 0 13 0 0,0 3-19 0 0,2 9-119 0 0,11 5-46 0 0,-4-8 29 0 0,-5-2 60 0 0,1 3 247 0 0,3 5 325 0 0,-2-9-401 0 0,5 8 441 0 0,1 10 198 0 0,1 2 64 0 0,-7-17-600 0 0,2 0 34 0 0,5 12-27 0 0,0 0-90 0 0,-10-18-123 0 0,-2-1-60 0 0,-1 0-37 0 0,-1 1-26 0 0,0 0 21 0 0,1-1 44 0 0,1 1 46 0 0,1 0 73 0 0,9 7 124 0 0,-9-7-10 0 0,-2-3-45 0 0,0 0-21 0 0,0 0-3 0 0,0 0-11 0 0,0 0-44 0 0,0 0-17 0 0,0 0-6 0 0,0 0-1 0 0,0 0 6 0 0,0 0 1 0 0,0 0 0 0 0,0 0-12 0 0,-2-3-51 0 0,-9-7-23 0 0,9 6-14 0 0,1 1-38 0 0,1-6-14 0 0,1 6-7 0 0,-1-44 188 0 0,0 45-211 0 0,0 1-1 0 0,0-1 0 0 0,0 1 1 0 0,1-1-1 0 0,-1 1 0 0 0,0-1 0 0 0,1 1 1 0 0,0-1-1 0 0,-1 1 0 0 0,1-1 0 0 0,0 1 1 0 0,0-1-1 0 0,-1 1-1 0 0,7-12-1 0 0,-6-4 2 0 0,-1 15-2 0 0,0-1-1 0 0,0 1 0 0 0,0 0 0 0 0,0-1 1 0 0,0 1-1 0 0,1-1 0 0 0,-1 1 1 0 0,1 0-1 0 0,0-1 0 0 0,0-1 2 0 0,10-14-77 0 0,-8 5 36 0 0,-3 10 33 0 0,1 1-1 0 0,-1 0 0 0 0,1 0 1 0 0,-1-1-1 0 0,1 1 0 0 0,0 0 0 0 0,0 0 1 0 0,0 0-1 0 0,1 0 0 0 0,-1 0 1 0 0,0 0-1 0 0,1 0 0 0 0,-1 0 0 0 0,1 0 9 0 0,0-1-14 0 0,0 1-1 0 0,0-1 1 0 0,0 0-1 0 0,0 0 1 0 0,-1 0-1 0 0,1 0 1 0 0,-1 0 0 0 0,0 0-1 0 0,1 0 1 0 0,-1-3 14 0 0,0 3-12 0 0,-1 1 0 0 0,1 0 0 0 0,0-1 1 0 0,-1 1-1 0 0,1 0 0 0 0,0-1 0 0 0,1 1 1 0 0,-1 0-1 0 0,0 0 0 0 0,1 0 0 0 0,-1 0 1 0 0,1 0-1 0 0,0 0 0 0 0,-1 0 0 0 0,1 1 1 0 0,0-1-1 0 0,0 1 0 0 0,0-1 1 0 0,2 0 11 0 0,9-4-72 0 0,-2 1 48 0 0,13-5 24 0 0,-21 8-2 0 0,1 0 1 0 0,0 0 0 0 0,-1 1-1 0 0,1-1 1 0 0,0 1 0 0 0,0 0-1 0 0,0 0 1 0 0,0 1 0 0 0,2-1 1 0 0,4 1-39 0 0,3 0-34 0 0,2-1-31 0 0,10 1-29 0 0,-5 3 71 0 0,-11 1 56 0 0,0 0 0 0 0,-1 0 0 0 0,0 1-1 0 0,1 1 7 0 0,-2-2-17 0 0,0 1-1 0 0,1-1 1 0 0,6 2 17 0 0,-5-2-3 0 0,0-1 1 0 0,-1 1 0 0 0,0 1 0 0 0,0-1 0 0 0,7 6 2 0 0,-9-6-1 0 0,4 3 1 0 0,-2 1 0 0 0,1-1-1 0 0,-1 2 1 0 0,5 5 0 0 0,5 5 11 0 0,-15-17 1 0 0,0 1-1 0 0,-1 0 1 0 0,1 0 0 0 0,-1 0-1 0 0,0 0 1 0 0,0 0 0 0 0,0 0-1 0 0,0 1 1 0 0,0 2-12 0 0,4 11 75 0 0,-1-2 7 0 0,6 5 3 0 0,3 4 43 0 0,-10-7 28 0 0,-4-15-139 0 0,0-1 1 0 0,1 1-1 0 0,-1 0 1 0 0,0 0-1 0 0,1-1 1 0 0,-1 1-1 0 0,1 0 1 0 0,-1 0-1 0 0,1-1 1 0 0,0 1-1 0 0,0-1 1 0 0,0 1-1 0 0,0-1-17 0 0,0 1 17 0 0,0-1 0 0 0,0 1-1 0 0,0 0 1 0 0,-1-1-1 0 0,1 1 1 0 0,0 0-1 0 0,-1-1 1 0 0,1 1-1 0 0,-1 0 1 0 0,0 0-1 0 0,1-1 1 0 0,-1 1-1 0 0,0 0-16 0 0,-1 10 73 0 0,1-9-59 0 0,0 0 1 0 0,-1 1 0 0 0,1-1 0 0 0,1 0 0 0 0,-1 0-1 0 0,0 0 1 0 0,1 1 0 0 0,0-1 0 0 0,-1 0-1 0 0,2 0-14 0 0,3 5 33 0 0,1 5-5 0 0,-4 1 39 0 0,-2-12-140 0 0,0 0 65 0 0,0 6 164 0 0,0-4-139 0 0,0-2-57 0 0,0 0-55 0 0,0 1-80 0 0,0-1-93 0 0,0 0-106 0 0,0 0-124 0 0,0-2 120 0 0,0 0-59 0 0,0 0-54 0 0,0 0-46 0 0,0 0-160 0 0,0 0-46 0 0,0 0-193 0 0,0 0-518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3:50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442 364 6648 0 0,'0'0'149'0'0,"0"0"23"0"0,0-3 12 0 0,0-10-25 0 0,0 0-77 0 0,0 11 1 0 0,-2 1 92 0 0,1 1-160 0 0,1 0 1 0 0,-1 0 0 0 0,1 0 0 0 0,-1 0-1 0 0,1 0 1 0 0,-1 0 0 0 0,1 0-1 0 0,-1 0 1 0 0,1 0 0 0 0,-1 0 0 0 0,1 0-1 0 0,-1 0 1 0 0,1-1 0 0 0,-1 1-1 0 0,1 0 1 0 0,0 0 0 0 0,-1-1 0 0 0,1 1-1 0 0,-1 0 1 0 0,1-1 0 0 0,0 1-1 0 0,-1 0 1 0 0,1-1 0 0 0,0 1 0 0 0,-1 0-1 0 0,1-1 1 0 0,0 1 0 0 0,0-1-1 0 0,-1 1 1 0 0,1-1 0 0 0,0 1 0 0 0,0-1-1 0 0,0 1 1 0 0,0-1 0 0 0,-1 1-1 0 0,1 0 1 0 0,0-1 0 0 0,0 1 0 0 0,0-1-1 0 0,0 1 1 0 0,0-1 0 0 0,0 0-16 0 0,-2-4 326 0 0,-2 1-291 0 0,-1 1 47 0 0,-1 1 64 0 0,-4-1 137 0 0,-9 2 223 0 0,4 1-253 0 0,13 0-230 0 0,-12 0 232 0 0,-1 0-39 0 0,-12 0 120 0 0,2 0-106 0 0,-36 0 236 0 0,60 0-454 0 0,-1 0 1 0 0,0 0-1 0 0,1 0 0 0 0,-1 1 1 0 0,0-1-1 0 0,1 1 0 0 0,-1-1 1 0 0,1 1-1 0 0,-1-1 0 0 0,1 1 1 0 0,-1 0-1 0 0,1 0 0 0 0,-1 0 1 0 0,1 0-13 0 0,-7 4 54 0 0,-8 0 50 0 0,0 8-28 0 0,0 0-11 0 0,0-6-43 0 0,10-4-22 0 0,0 0-1 0 0,-1 0 1 0 0,2 0 0 0 0,-1 1-1 0 0,0-1 1 0 0,1 2 0 0 0,-1-1-1 0 0,1 0 1 0 0,0 1 0 0 0,0 1 0 0 0,-9 10 0 0 0,9-3 0 0 0,-5-7 0 0 0,9-6 0 0 0,1 1 0 0 0,0 0 0 0 0,-1 0 0 0 0,1-1 0 0 0,0 1 0 0 0,-1 0 0 0 0,1 0 0 0 0,0 0 0 0 0,0 0 0 0 0,0 0 0 0 0,0-1 0 0 0,0 1 0 0 0,0 0 0 0 0,0 1 0 0 0,-1 10 0 0 0,1-11 0 0 0,0 0 0 0 0,0 0 0 0 0,0 0 0 0 0,0 0 0 0 0,0 0 0 0 0,0 0 0 0 0,0 0 0 0 0,0 0 0 0 0,0 0 0 0 0,0 0 0 0 0,1 0 0 0 0,-1 0 0 0 0,0 0 0 0 0,1 0 0 0 0,-1 0 0 0 0,0 0 0 0 0,1 0 0 0 0,4 6 0 0 0,1 0 0 0 0,0 0 0 0 0,7 5 0 0 0,14 17 0 0 0,-16-16 0 0 0,1-1 0 0 0,0 0 0 0 0,1-1 0 0 0,9 6 0 0 0,-14-11 1 0 0,0-1 0 0 0,0 0 1 0 0,0 1-1 0 0,0 0 1 0 0,0 1-1 0 0,-1 0 1 0 0,0 0-1 0 0,-1 0 1 0 0,2 3-2 0 0,20 36 101 0 0,-11-16 39 0 0,-16-27-126 0 0,0-1 0 0 0,-1 0-1 0 0,1 0 1 0 0,-1 1-1 0 0,1-1 1 0 0,-1 0 0 0 0,0 1-1 0 0,0 0-13 0 0,-1 22 162 0 0,0-8 1 0 0,2-12-137 0 0,-1 0 56 0 0,-1 10 252 0 0,-1-9-222 0 0,0-2-35 0 0,-5 10 121 0 0,0-3 61 0 0,-3-6-6 0 0,3 6-84 0 0,7-10-159 0 0,-1 1-1 0 0,1-1 1 0 0,-1 0-1 0 0,1 0 1 0 0,-1 0-1 0 0,1 0 1 0 0,-1 0-1 0 0,0-1 1 0 0,1 1-1 0 0,-1 0 1 0 0,0 0-1 0 0,0 0 1 0 0,0-1-1 0 0,0 1 1 0 0,0 0-1 0 0,0 0-9 0 0,-13 6 133 0 0,1-1-35 0 0,9-4-67 0 0,-12 1 46 0 0,-63-3 140 0 0,78 0-216 0 0,1 0-1 0 0,-1 0 1 0 0,0 0 0 0 0,1 0-1 0 0,-1 0 1 0 0,0 0 0 0 0,0 0-1 0 0,1 0 1 0 0,-1-1 0 0 0,0 1-1 0 0,1 0 1 0 0,-1 0 0 0 0,1-1-1 0 0,-1 1 1 0 0,0 0-1 0 0,1-1 1 0 0,-1 1 0 0 0,1-1-1 0 0,-1 1 1 0 0,1 0 0 0 0,-1-1-1 0 0,1 1 1 0 0,-1-1 0 0 0,1 0-1 0 0,0 1 1 0 0,-1-1-1 0 0,1 1 0 0 0,-1-1 0 0 0,1 0-1 0 0,0 1 1 0 0,-1-1 0 0 0,1 1 0 0 0,-1-1 0 0 0,1 1 0 0 0,-1-1 0 0 0,1 1 0 0 0,-1 0-1 0 0,0-1 1 0 0,1 1 0 0 0,-1 0 0 0 0,1-1 0 0 0,-1 1 0 0 0,0 0 0 0 0,1 0 0 0 0,-1 0-1 0 0,0-1 1 0 0,1 1 0 0 0,-1 0 0 0 0,0 0 0 0 0,1 0 0 0 0,-1 0 0 0 0,0 0 0 0 0,0 0 0 0 0,-13-3-17 0 0,2-4-35 0 0,1-3-41 0 0,4-1-45 0 0,1-2-214 0 0,2 10 156 0 0,2 2 81 0 0,0 0-40 0 0,0 0-51 0 0,-1-1-62 0 0,0-2-209 0 0,0-1-112 0 0,1 2 86 0 0,0-1-43 0 0,-1-4-635 0 0,1 0-498 0 0,2-2-946 0 0</inkml:trace>
  <inkml:trace contextRef="#ctx0" brushRef="#br0" timeOffset="253.39">442 238 7688 0 0,'0'2'166'0'0,"0"2"-100"0"0,0-3-59 0 0,0-1 0 0 0,0 1 0 0 0,0-1-1 0 0,0 1 1 0 0,0-1 0 0 0,0 1 0 0 0,0-1 0 0 0,0 1 0 0 0,0-1 0 0 0,0 1 0 0 0,0-1-1 0 0,1 1 1 0 0,-1-1 0 0 0,0 1 0 0 0,0-1 0 0 0,0 1 0 0 0,1-1 0 0 0,-1 1-1 0 0,0-1 1 0 0,1 1 0 0 0,-1-1 0 0 0,0 0 0 0 0,1 1-7 0 0,8 5 122 0 0,-1-2-20 0 0,3 2 38 0 0,-3 1-103 0 0,2 9-40 0 0,-3-2 23 0 0,-1-6 38 0 0,-3-5 41 0 0,0 0-1 0 0,-1 0 0 0 0,0 1 0 0 0,0-1 0 0 0,0 1 0 0 0,0 0 0 0 0,0 0 0 0 0,-1-1 0 0 0,0 1 0 0 0,1 0 0 0 0,-1 3-98 0 0,4 9 373 0 0,2 0 42 0 0,-3-6-187 0 0,0-2-36 0 0,-3-4-127 0 0,0-1 0 0 0,0 0 0 0 0,-1 0 0 0 0,1 1 0 0 0,-1-1 0 0 0,1 1 0 0 0,-1 2-65 0 0,3 19 370 0 0,7-3 73 0 0,-8-15-315 0 0,0 1-38 0 0,-3 13 46 0 0,0-12-73 0 0,1 13 103 0 0,0 1-15 0 0,0-21-133 0 0,0 0 5 0 0,0-1 0 0 0,1 1 0 0 0,-1 0 1 0 0,0 0-1 0 0,0-1 0 0 0,1 1 0 0 0,-1-1 0 0 0,1 1 0 0 0,-1 0 1 0 0,1-1-1 0 0,0 1 0 0 0,-1-1 0 0 0,1 1 0 0 0,0-1-23 0 0,6 12 159 0 0,-6-8-88 0 0,0 1 1 0 0,0-1 0 0 0,0 1-1 0 0,-1 0 1 0 0,0 1-72 0 0,0 15 121 0 0,-1 0-56 0 0,0-7-60 0 0,1-1-42 0 0,0-11 37 0 0,0 0 0 0 0,0 0 0 0 0,0 1 1 0 0,1-1-1 0 0,-1 0 0 0 0,1 0 0 0 0,1 3 0 0 0,-2-6-1 0 0,0 0 0 0 0,0 1 0 0 0,0-1 0 0 0,1 1-1 0 0,-1-1 1 0 0,0 0 0 0 0,0 1 0 0 0,1-1 0 0 0,-1 0-1 0 0,0 0 1 0 0,0 1 0 0 0,1-1 0 0 0,-1 0 0 0 0,0 1-1 0 0,1-1 1 0 0,-1 0 0 0 0,1 0 0 0 0,-1 0 0 0 0,0 0-1 0 0,1 1 1 0 0,0-1 1 0 0,2 2-72 0 0,-1 6-71 0 0,-2-5-157 0 0,0-3-25 0 0</inkml:trace>
  <inkml:trace contextRef="#ctx0" brushRef="#br0" timeOffset="1006.54">789 380 5904 0 0,'0'0'132'0'0,"0"0"17"0"0,0 0 11 0 0,3 0-21 0 0,26 0-111 0 0,-24 0-44 0 0,-1 0 36 0 0,6 0 113 0 0,1 0 146 0 0,6 0 251 0 0,-16 0-496 0 0,0 0-1 0 0,0 0 0 0 0,-1 0 0 0 0,1 0 0 0 0,0 0 0 0 0,0 0 0 0 0,-1 0 0 0 0,1 1 0 0 0,0-1 1 0 0,-1 0-1 0 0,1 1 0 0 0,0-1 0 0 0,-1 0 0 0 0,1 1 0 0 0,0-1 0 0 0,-1 1 0 0 0,1-1 0 0 0,-1 1 1 0 0,1-1-1 0 0,0 1-33 0 0,5 9 350 0 0,-2-3-173 0 0,3 1-81 0 0,2 3 58 0 0,1 7 121 0 0,-4-8-145 0 0,0 1-33 0 0,-2-6-67 0 0,0 1-1 0 0,0-1 1 0 0,-1 1 0 0 0,0-1 0 0 0,0 1 0 0 0,-1 0-1 0 0,0 0 1 0 0,0 1 0 0 0,0-1 0 0 0,-1 0 0 0 0,1 4-30 0 0,-2-7 22 0 0,0 0 0 0 0,0 1 0 0 0,1-1 0 0 0,-1 0 1 0 0,1 0-1 0 0,0 0 0 0 0,0 1 0 0 0,0-1 0 0 0,1 3-22 0 0,4 9 101 0 0,-3 2 22 0 0,-3 27 297 0 0,0-29-290 0 0,0 13 332 0 0,0-8-159 0 0,0 0-42 0 0,0 4 12 0 0,0 15 88 0 0,-3-26-228 0 0,-8 1 21 0 0,9-12 6 0 0,2-2 66 0 0,0 0 29 0 0,0 0 8 0 0,0 0-25 0 0,0 0-106 0 0,0 0-48 0 0,0 0-10 0 0,0-7 22 0 0,-1-1-64 0 0,1 7-30 0 0,0-1 0 0 0,0 1 0 0 0,1-1 0 0 0,-1 1 0 0 0,0-1 0 0 0,0 1 0 0 0,1-1 0 0 0,-1 1 0 0 0,1-2-2 0 0,4-5 21 0 0,-4 7-14 0 0,0-1-1 0 0,0 1 0 0 0,0-1 1 0 0,0 1-1 0 0,0-1 1 0 0,-1 1-1 0 0,1-1 1 0 0,-1 0-1 0 0,1 1 0 0 0,-1-1 1 0 0,0 0-1 0 0,1 1 1 0 0,-1-1-1 0 0,0 0 1 0 0,0 0-7 0 0,-1-13 34 0 0,2-29 86 0 0,1 29-93 0 0,9-6 0 0 0,-8 8 4 0 0,-2 9-23 0 0,0 0 0 0 0,1 0 0 0 0,-1 0 0 0 0,1 1 0 0 0,0-1 0 0 0,0 0 0 0 0,0 1 1 0 0,0-1-9 0 0,1 0 10 0 0,-1-1 0 0 0,0 1 0 0 0,0 0 0 0 0,-1-1 0 0 0,1 1 0 0 0,-1-1 0 0 0,0 0-10 0 0,0 0-1 0 0,1-1 0 0 0,0 1 0 0 0,0 0 0 0 0,0-1 0 0 0,0 1 0 0 0,1 0 1 0 0,1-1 0 0 0,-1 0-12 0 0,1 1 1 0 0,1 0-1 0 0,-1 0 1 0 0,1 0-1 0 0,0 1 1 0 0,0-1-1 0 0,0 1 1 0 0,3-2 11 0 0,8-7-47 0 0,-2-2 34 0 0,10-9 14 0 0,-22 22-5 0 0,-1 1 0 0 0,1 0 0 0 0,0 0 0 0 0,-1 0 0 0 0,1 0 0 0 0,0 0 0 0 0,0 1 1 0 0,0-1-1 0 0,-1 1 0 0 0,1-1 0 0 0,0 1 0 0 0,0-1 0 0 0,0 1 0 0 0,1 0 4 0 0,14 0-11 0 0,11 0 2 0 0,-10 0-48 0 0,-16 0 54 0 0,-1 0 0 0 0,1 0 0 0 0,0 0 0 0 0,-1 1 0 0 0,1-1 0 0 0,0 0 0 0 0,-1 1-1 0 0,1 0 1 0 0,-1-1 0 0 0,1 1 0 0 0,-1 0 0 0 0,1 0 0 0 0,-1-1 0 0 0,1 1 0 0 0,-1 0 0 0 0,0 0 0 0 0,0 1 0 0 0,1-1 3 0 0,1 3-5 0 0,0 0 0 0 0,0 0 0 0 0,0 0 1 0 0,-1 1-1 0 0,1 0 5 0 0,-1-1 0 0 0,1 1 0 0 0,0-1 1 0 0,-1 0-1 0 0,1 0 1 0 0,1 0-1 0 0,8 10-9 0 0,-12-13 5 0 0,1 1 0 0 0,0-1 0 0 0,-1 0 0 0 0,1 1 0 0 0,-1-1 0 0 0,0 1 0 0 0,1-1 0 0 0,-1 1-1 0 0,0-1 1 0 0,0 1 0 0 0,0 0 4 0 0,0 1-1 0 0,1 0 0 0 0,0 1 1 0 0,0-1-1 0 0,0 0 0 0 0,0 1 0 0 0,1-1 0 0 0,-1 0 0 0 0,1 0 0 0 0,-1 0 0 0 0,1 0 0 0 0,0 0 0 0 0,1-1 1 0 0,8 18 1 0 0,-9-2-1 0 0,-2-16 0 0 0,0-1 0 0 0,0 1 0 0 0,0-1 0 0 0,1 0 0 0 0,-1 1 0 0 0,0-1 0 0 0,0 1 0 0 0,1-1 0 0 0,-1 0 0 0 0,1 1 0 0 0,1 2 0 0 0,0-1 0 0 0,0 1 0 0 0,-1 0 0 0 0,1-1 0 0 0,-1 1 0 0 0,0 0 0 0 0,0 0 0 0 0,-1 0 0 0 0,1 0 0 0 0,-1 3 0 0 0,0-5 0 0 0,0 0 0 0 0,1 0 0 0 0,-1 0 0 0 0,0 0 0 0 0,0 0 0 0 0,1-1 0 0 0,0 1 0 0 0,-1 0 0 0 0,1 0 0 0 0,0 0 0 0 0,0-1 0 0 0,0 1 0 0 0,1 1 0 0 0,-1-1 0 0 0,-1-1 0 0 0,1 0 0 0 0,0 1 0 0 0,0-1 0 0 0,-1 1 0 0 0,1-1 0 0 0,0 1 0 0 0,-1 0 0 0 0,0-1 0 0 0,1 1 0 0 0,-1-1 0 0 0,0 1 0 0 0,0 1 0 0 0,0 3 0 0 0,0-4 0 0 0,-1 0 0 0 0,1-1 0 0 0,0 1 0 0 0,0 0 0 0 0,0-1 0 0 0,1 1 0 0 0,-1 0 0 0 0,0-1 0 0 0,1 1 0 0 0,-1-1 0 0 0,1 1 0 0 0,0 1 0 0 0,9 2 14 0 0,-9-4-9 0 0,-1-1 0 0 0,0 1 0 0 0,1 0 0 0 0,-1-1 0 0 0,0 1 0 0 0,0-1 0 0 0,0 1 0 0 0,1 0 0 0 0,-1-1 0 0 0,0 1 0 0 0,0 0 0 0 0,0 0 0 0 0,0-1 0 0 0,0 1 0 0 0,0 0-5 0 0,0-1 0 0 0,0 9 117 0 0,0 9-18 0 0,0-1 20 0 0,0-18-123 0 0,0 0 0 0 0,1-1 1 0 0,-1 1-1 0 0,1-1 0 0 0,-1 1 1 0 0,1 0-1 0 0,-1-1 1 0 0,1 1-1 0 0,0 0 0 0 0,0-1 4 0 0,0 0-5 0 0,1 0-1 0 0,-1 0 1 0 0,0 0 0 0 0,0 0-1 0 0,-1 0 1 0 0,1 0-1 0 0,0 0 1 0 0,-1 0-1 0 0,1 0 1 0 0,-1-1 0 0 0,1-1 5 0 0,-2-8-13 0 0,1 8 5 0 0,-1 0 1 0 0,1 0 0 0 0,0 0-1 0 0,1 0 1 0 0,-1 0-1 0 0,1 0 1 0 0,0 0 0 0 0,0-2 7 0 0,2-4-8 0 0,10-24-51 0 0,-2 15 30 0 0,-6-4-35 0 0,8 12 48 0 0,-10 7 16 0 0,-1 0 0 0 0,1-1 0 0 0,-1 1 0 0 0,0 0 0 0 0,0-1 0 0 0,-1 0 0 0 0,2-2 0 0 0,-1 1 0 0 0,0-1 0 0 0,1 1 0 0 0,0-1 0 0 0,0 0 0 0 0,3 0-11 0 0,-1 1 1 0 0,1-1 0 0 0,0 1-1 0 0,1 1 1 0 0,-1-1 0 0 0,1 1 0 0 0,1 0 10 0 0,15-14-12 0 0,-12 6-36 0 0,12 8 36 0 0,-16 2 12 0 0,0 0 0 0 0,0-1 0 0 0,6-3 0 0 0,3-2 0 0 0,0 6 0 0 0,-15 3 0 0 0,0 0 0 0 0,0 0 0 0 0,0 0 0 0 0,0 1 0 0 0,0-1 0 0 0,0 0 0 0 0,0 1 0 0 0,0-1 0 0 0,-1 0 0 0 0,1 1 0 0 0,0-1 0 0 0,0 1 1 0 0,0 0-1 0 0,0-1 0 0 0,-1 1 0 0 0,1 0 0 0 0,0-1 0 0 0,-1 1 0 0 0,1 0 0 0 0,0 0 0 0 0,-1-1 0 0 0,1 1 0 0 0,-1 0 0 0 0,1 0 0 0 0,-1 0 0 0 0,0 0 1 0 0,1 0-1 0 0,10 14-13 0 0,-7-9-13 0 0,0-1-1 0 0,0 1 1 0 0,0 0 0 0 0,-1 0 0 0 0,1 0-1 0 0,-1 1 27 0 0,0-1-13 0 0,-3-3 12 0 0,1-1 0 0 0,0 1 0 0 0,0 0 0 0 0,-1 0 0 0 0,0 0 0 0 0,1 0 0 0 0,-1 0 0 0 0,0 0 0 0 0,0 0 0 0 0,-1 2 1 0 0,0 11 0 0 0,1-8 0 0 0,-1-5 0 0 0,1 0 0 0 0,0 0 0 0 0,-1 0 0 0 0,2 0 0 0 0,-1 0 0 0 0,0 0 0 0 0,0 0 0 0 0,1 0 0 0 0,0 0 0 0 0,0 0 0 0 0,0 0 0 0 0,25 45 0 0 0,-23-32 0 0 0,-1-1 0 0 0,11 1 0 0 0,1 0 0 0 0,-11-9 0 0 0,1 0-32 0 0,4-5-34 0 0,-6-2 10 0 0,-1 0-64 0 0,-1 0-73 0 0,0 0 55 0 0,0 0-33 0 0,0 0-36 0 0,0 0-33 0 0,0 0-329 0 0,0 0 76 0 0,0 0-46 0 0,0 0-637 0 0,0 0-503 0 0,0 0-954 0 0</inkml:trace>
  <inkml:trace contextRef="#ctx0" brushRef="#br0" timeOffset="1554">2020 490 6272 0 0,'0'0'141'0'0,"0"0"23"0"0,3 0 11 0 0,0 0-119 0 0,10 0 34 0 0,-3-3-60 0 0,-8-3-18 0 0,-2 2 34 0 0,0 4-46 0 0,1-2 126 0 0,1 4 47 0 0,11 8 206 0 0,-8-7-277 0 0,-4-3-77 0 0,-1 0 1 0 0,1 1-1 0 0,0-1 1 0 0,-1 0-1 0 0,1 0 0 0 0,0 1 1 0 0,-1-1-1 0 0,1 1 1 0 0,-1-1-1 0 0,1 1 1 0 0,-1-1-1 0 0,1 1 1 0 0,-1-1-1 0 0,1 1 0 0 0,-1-1 1 0 0,0 1-1 0 0,1-1 1 0 0,-1 1-1 0 0,0 0 1 0 0,1-1-1 0 0,-1 1 1 0 0,0 0-26 0 0,3 4 94 0 0,-1-1-1 0 0,6 13 157 0 0,-3-9-55 0 0,-1-6-104 0 0,3 4 60 0 0,-2 17 86 0 0,1-7-79 0 0,-5-13-122 0 0,1 0-1 0 0,-1 1 1 0 0,0-1-1 0 0,-1 0 1 0 0,1 1 0 0 0,0-1-1 0 0,-1 1 1 0 0,0 1-36 0 0,2 12 179 0 0,4 0-33 0 0,-1-1-41 0 0,-2 5 51 0 0,-3 13 129 0 0,0 0-17 0 0,3-13-143 0 0,1-5-22 0 0,-2-9-51 0 0,0-1 0 0 0,0 1 0 0 0,-1-1 0 0 0,0 1 1 0 0,-1-1-1 0 0,1 5-52 0 0,-2 15 126 0 0,0-13-30 0 0,1 0 0 0 0,0 0 0 0 0,1 1 0 0 0,0-1 0 0 0,2 3-96 0 0,0-1 84 0 0,0-9-42 0 0,-2 0 0 0 0,1 0 0 0 0,-1 1 0 0 0,0-1 0 0 0,0 1 0 0 0,0-1 1 0 0,-1 1-1 0 0,0-1 0 0 0,-1 1 0 0 0,0-1 0 0 0,0 3-42 0 0,-3 7 71 0 0,-2 6 70 0 0,3 6 70 0 0,3-13-136 0 0,0 5 42 0 0,0-4-1 0 0,0 2 17 0 0,0 5 44 0 0,0-10-85 0 0,0-10-10 0 0,0-3-2 0 0,0 0 0 0 0,0 0 0 0 0,0 0-2 0 0,-3-3-4 0 0,2 1-63 0 0,-1 0 0 0 0,1 0 1 0 0,-1 0-1 0 0,1 0 0 0 0,0 0 1 0 0,0-1-1 0 0,0 1 0 0 0,0 0 1 0 0,1 0-1 0 0,-1-1 0 0 0,1 1 1 0 0,-1-1-1 0 0,1 1 0 0 0,0-1 1 0 0,0 1-1 0 0,0-1 0 0 0,0 1 1 0 0,0-2-12 0 0,0 3 3 0 0,0-1 1 0 0,0 1 0 0 0,0-1 0 0 0,-1 1 0 0 0,1-1-1 0 0,-1 0 1 0 0,1 1 0 0 0,-1-1 0 0 0,1 1-1 0 0,-1 0 1 0 0,0-1 0 0 0,0 1 0 0 0,0-1-4 0 0,-5-11 43 0 0,5 6-28 0 0,-1 0 0 0 0,2 0 1 0 0,-1 0-1 0 0,1 0 1 0 0,0 0-1 0 0,1-5-15 0 0,-1-16 31 0 0,-2 0-42 0 0,-3 9 10 0 0,3 10-2 0 0,0-1 0 0 0,0 0-1 0 0,1-1 1 0 0,0-6 3 0 0,1-49-149 0 0,0 21 0 0 0,0 38 118 0 0,1 1 0 0 0,-1-1 1 0 0,2 0-1 0 0,-1 1 0 0 0,1-1 1 0 0,0 0 30 0 0,3-9-66 0 0,0-16-68 0 0,5 1-2 0 0,-9 28 121 0 0,4-16-61 0 0,0 0 40 0 0,-2 11 34 0 0,0 0 0 0 0,0 0 0 0 0,0 1 0 0 0,1-1 1 0 0,4-4 1 0 0,23-25-12 0 0,0-5-65 0 0,-14 24-4 0 0,-10 10 48 0 0,3-2 57 0 0,-9 8-12 0 0,1 1-1 0 0,-1 0 1 0 0,1 0 0 0 0,-1-1-1 0 0,1 1 1 0 0,-1 1 0 0 0,1-1-1 0 0,0 0 1 0 0,-1 0 0 0 0,1 0-1 0 0,0 1 1 0 0,0-1 0 0 0,0 1-1 0 0,-1 0 1 0 0,1-1 0 0 0,2 1-12 0 0,12 0 72 0 0,-1 0-48 0 0,-14 0-24 0 0,0 0 0 0 0,0 0 0 0 0,0 0 0 0 0,0 0 0 0 0,0 0 0 0 0,-1 0 0 0 0,1 0 0 0 0,0 0 0 0 0,0 1 0 0 0,0-1 0 0 0,0 0 0 0 0,-1 1 0 0 0,1-1 0 0 0,1 1 0 0 0,3 9 0 0 0,6-3 0 0 0,-10-7 0 0 0,0 0 0 0 0,0 1 0 0 0,0-1 0 0 0,0 1 0 0 0,0-1 0 0 0,0 1 0 0 0,0 0 0 0 0,0-1 0 0 0,0 1 0 0 0,0 0 0 0 0,-1 0 0 0 0,1 0 0 0 0,0-1 0 0 0,0 1 0 0 0,-1 0 0 0 0,1 1 0 0 0,2 13 0 0 0,-4-14 0 0 0,1 0 0 0 0,0 0 0 0 0,0 0 0 0 0,0-1 0 0 0,0 1 0 0 0,1 0 0 0 0,-1 0 0 0 0,0 0 0 0 0,0 0 0 0 0,0-1 0 0 0,1 1 0 0 0,-1 0 0 0 0,0 0 0 0 0,1 0 0 0 0,-1 0 0 0 0,7 3 0 0 0,-7-4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0,0-1 0 0 0,0 1 0 0 0,0 1 0 0 0,-2 23 0 0 0,1-24 0 0 0,1 0 0 0 0,0 0 0 0 0,-1 0 0 0 0,1 0 0 0 0,-1 0 0 0 0,1 0 0 0 0,-1 0 0 0 0,1 0 0 0 0,-1 0 0 0 0,0 0 0 0 0,0 0 0 0 0,1 0 0 0 0,-1-1 0 0 0,0 1 0 0 0,0 0 0 0 0,0 0 0 0 0,0-1 0 0 0,0 1 0 0 0,0 0 0 0 0,-8 1 0 0 0,9-2 0 0 0,0 0 0 0 0,0 0 0 0 0,-1 0 0 0 0,1 0 0 0 0,0 0 0 0 0,0 0 0 0 0,-1 0 0 0 0,1 0 0 0 0,0 0 0 0 0,0 0 0 0 0,-1 0 0 0 0,1 0 0 0 0,0 1 0 0 0,0-1 0 0 0,0 0 0 0 0,-1 0 0 0 0,1 0 0 0 0,0 0 0 0 0,0 0 0 0 0,0 1 0 0 0,0-1 0 0 0,-1 0 0 0 0,1 0 0 0 0,0 0 0 0 0,0 0 0 0 0,0 1 0 0 0,0-1 0 0 0,0 0 0 0 0,0 0 0 0 0,0 0 0 0 0,-1 1 0 0 0,1-1 0 0 0,0 0 0 0 0,0 1 0 0 0,-1 26 0 0 0,-2-11 0 0 0,2-14-1 0 0,-10 17-31 0 0,11-18 28 0 0,-1 0 1 0 0,1 0-1 0 0,-1-1 0 0 0,1 1 0 0 0,-1-1 0 0 0,1 1 0 0 0,-1 0 0 0 0,0-1 1 0 0,1 1-1 0 0,-1-1 0 0 0,0 1 0 0 0,1-1 0 0 0,-1 0 0 0 0,0 1 0 0 0,0-1 1 0 0,0 0-1 0 0,1 1 0 0 0,-1-1 0 0 0,0 0 0 0 0,0 0 4 0 0,-2 0-98 0 0,3 3 18 0 0,-2 10 64 0 0,-5-4 3 0 0,3-5-32 0 0,4-4 45 0 0,-2 2-93 0 0,2-1-103 0 0,0-1-163 0 0,0 0-7 0 0,0 0-2 0 0</inkml:trace>
  <inkml:trace contextRef="#ctx0" brushRef="#br0" timeOffset="1886.27">2667 111 6176 0 0,'0'0'177'0'0,"2"-2"0"0"0,3-3-162 0 0,18-16 7 0 0,-23 20-20 0 0,1 1 0 0 0,-1 0 0 0 0,1-1 0 0 0,-1 1 0 0 0,1 0-1 0 0,-1-1 1 0 0,1 1 0 0 0,0 0 0 0 0,-1 0 0 0 0,1 0 0 0 0,-1 0 0 0 0,1 0-1 0 0,0 0 1 0 0,-1 0 0 0 0,1 0 0 0 0,-1 0 0 0 0,2 0-2 0 0,1 0 35 0 0,0 0 74 0 0,0-3 122 0 0,7-7 204 0 0,-7 7 12 0 0,2 4-104 0 0,-1 0-88 0 0,-1 0-111 0 0,-2 1-33 0 0,2 2 41 0 0,3 1 46 0 0,1-3 15 0 0,-7-2-208 0 0,0 0 0 0 0,0 0 0 0 0,0 0 0 0 0,0 0 0 0 0,0 0 0 0 0,0 0 0 0 0,0 0 0 0 0,0 0 0 0 0,1 0 0 0 0,-1 0 1 0 0,0 0-1 0 0,0 0 0 0 0,0 0 0 0 0,0 0 0 0 0,0 0 0 0 0,0 0 0 0 0,0 0 0 0 0,0 0 0 0 0,0 0 0 0 0,0 0 0 0 0,1 0 0 0 0,-1 0 0 0 0,0 0 1 0 0,0 0-1 0 0,0 0 0 0 0,0 0 0 0 0,0 0 0 0 0,0 0 0 0 0,0 0 0 0 0,0 0 0 0 0,0 0 0 0 0,0 0 0 0 0,0 0 0 0 0,0 1 0 0 0,0-1 0 0 0,0 0 1 0 0,0 0-1 0 0,0 0 0 0 0,1 0 0 0 0,-1 0 0 0 0,0 0 0 0 0,0 0 0 0 0,0 0 0 0 0,0 0 0 0 0,0 0 0 0 0,0 1 0 0 0,0-1 0 0 0,0 0 0 0 0,0 0 1 0 0,0 0-1 0 0,0 0 0 0 0,0 0 0 0 0,0 0 0 0 0,0 0 0 0 0,-1 0 0 0 0,1 0 0 0 0,0 0-5 0 0,2 9 135 0 0,4 2-4 0 0,0 3-11 0 0,-4-3-11 0 0,2 19 178 0 0,3-5-88 0 0,-5-19-165 0 0,2 10 127 0 0,-4 5-17 0 0,-1-8-61 0 0,1 20 158 0 0,0 44 248 0 0,0-27-110 0 0,0 34 262 0 0,0-64-456 0 0,0 2 52 0 0,3 1-84 0 0,7-1 38 0 0,-6-12-93 0 0,-4 13 5 0 0,-1-15-36 0 0,1 1 49 0 0,0-1-33 0 0,0 14 29 0 0,0-13-43 0 0,0-1 40 0 0,2 5-98 0 0,5-4-22 0 0,-3-4-26 0 0,-4-5 37 0 0,2 2-215 0 0,-1 1 78 0 0,0 1 37 0 0,-2 2-36 0 0,0-6 88 0 0,1 3-364 0 0</inkml:trace>
  <inkml:trace contextRef="#ctx0" brushRef="#br0" timeOffset="2355.96">3045 695 6048 0 0,'0'0'133'0'0,"0"0"23"0"0,3 0 11 0 0,1 1-74 0 0,-4-1-68 0 0,25-14 25 0 0,-7 5-68 0 0,-12 6 35 0 0,1-1 57 0 0,1 2 79 0 0,0 2 52 0 0,-7 0-171 0 0,0 0-1 0 0,0 0 0 0 0,-1 0 0 0 0,1 0 1 0 0,0 0-1 0 0,0 0 0 0 0,0 0 1 0 0,0-1-1 0 0,-1 1 0 0 0,1 0 0 0 0,0 0 1 0 0,0-1-1 0 0,0 1 0 0 0,-1 0 0 0 0,1-1-33 0 0,5-10 502 0 0,7 6-17 0 0,4-8-54 0 0,-2 0-47 0 0,-3 10-44 0 0,-6 1-8 0 0,-2-3-246 0 0,5-4 13 0 0,7-4 6 0 0,-11 11-79 0 0,-5 2-20 0 0,1-1 0 0 0,0 1 0 0 0,-1 0 1 0 0,1 0-1 0 0,-1-1 0 0 0,1 1 0 0 0,0 0 0 0 0,-1-1 0 0 0,1 1 0 0 0,-1-1 0 0 0,1 1 1 0 0,-1-1-1 0 0,1 1 0 0 0,-1-1 0 0 0,0 1 0 0 0,1-1 0 0 0,-1 0 0 0 0,1 1 0 0 0,-1-1 1 0 0,0 1-1 0 0,0-1 0 0 0,1 0-6 0 0,1-4 17 0 0,-1 4-15 0 0,-1 0-1 0 0,1 0 1 0 0,0 0 0 0 0,-1 0 0 0 0,1 1 0 0 0,0-1 0 0 0,0 0 0 0 0,0 0 0 0 0,0 1-1 0 0,0-1 1 0 0,0 0 0 0 0,0 1 0 0 0,0-1 0 0 0,0 1 0 0 0,0 0 0 0 0,0-1-2 0 0,10-5 39 0 0,-5-5-28 0 0,4 6-11 0 0,-5-6 0 0 0,2 7-2 0 0,-7 4 2 0 0,1-1 0 0 0,-1 1 1 0 0,1 0-1 0 0,-1 0 1 0 0,1-1-1 0 0,-1 1 1 0 0,0 0-1 0 0,1-1 0 0 0,-1 1 1 0 0,0 0-1 0 0,1-1 1 0 0,-1 1-1 0 0,0-1 1 0 0,1 1-1 0 0,-1 0 1 0 0,0-1-1 0 0,0 1 0 0 0,0-1 1 0 0,1 1-1 0 0,-1-1 1 0 0,0 1-1 0 0,0-1 1 0 0,0 1-1 0 0,0-1 1 0 0,0 1-1 0 0,0-1 0 0 0,0 1 1 0 0,0-1-1 0 0,0 1 1 0 0,0-1-1 0 0,0 1 1 0 0,0-1-1 0 0,-2-10 52 0 0,-4-1-62 0 0,3 6 22 0 0,0-1 55 0 0,1 0 25 0 0,2 0 48 0 0,0 6-120 0 0,0-1 0 0 0,0 1 0 0 0,-1 0 0 0 0,1 0 0 0 0,0 0 0 0 0,-1-1-1 0 0,1 1 1 0 0,0 0 0 0 0,-1 0 0 0 0,1 0 0 0 0,-1 0 0 0 0,0 0-20 0 0,-9-12 194 0 0,8 12-173 0 0,1-1-1 0 0,-1 1 1 0 0,1-1-1 0 0,0 1 1 0 0,0-1 0 0 0,-1 0-1 0 0,1 0 1 0 0,0 1-1 0 0,0-1 1 0 0,1 0-1 0 0,-1 0 1 0 0,0 0-1 0 0,1 0 1 0 0,-1 0 0 0 0,1 0-1 0 0,-1 0 1 0 0,1-1-21 0 0,0 3 4 0 0,0-1 0 0 0,1 1 0 0 0,-1-1 0 0 0,0 1 0 0 0,0-1 1 0 0,0 1-1 0 0,0-1 0 0 0,0 1 0 0 0,0-1 0 0 0,0 1 0 0 0,-1-1 1 0 0,1 1-1 0 0,0-1 0 0 0,0 1 0 0 0,0 0 0 0 0,0-1 1 0 0,-1 1-1 0 0,1-1 0 0 0,0 1 0 0 0,0-1 0 0 0,-1 1 0 0 0,1 0 1 0 0,0-1-1 0 0,-1 1 0 0 0,1 0 0 0 0,0-1 0 0 0,-1 1 0 0 0,1 0 1 0 0,-1-1-1 0 0,1 1 0 0 0,-1 0 0 0 0,1-1-4 0 0,-7-3 63 0 0,2-3 4 0 0,5 7-63 0 0,0-1 0 0 0,0 1 0 0 0,0 0-1 0 0,-1-1 1 0 0,1 1 0 0 0,0 0 0 0 0,0-1 0 0 0,-1 1 0 0 0,1 0 0 0 0,0-1 0 0 0,-1 1 0 0 0,1 0 0 0 0,0-1 0 0 0,-1 1 0 0 0,1 0 0 0 0,0 0 0 0 0,-1 0 0 0 0,1-1 0 0 0,0 1 0 0 0,-1 0 0 0 0,1 0 0 0 0,-1 0 0 0 0,1 0 0 0 0,-1 0 0 0 0,1 0 0 0 0,0 0 0 0 0,-1 0 0 0 0,1 0 0 0 0,-1 0 0 0 0,1 0 0 0 0,-1 0-4 0 0,-1 0 90 0 0,-1 0-2 0 0,1 0-71 0 0,0 0 1 0 0,1 1 0 0 0,-1-1-1 0 0,0 1 1 0 0,0-1 0 0 0,1 1-1 0 0,-1 0 1 0 0,1 0 0 0 0,-1 0-1 0 0,0 0 1 0 0,0 0-18 0 0,-6 4 22 0 0,7-4-18 0 0,0-1 1 0 0,0 1 0 0 0,0 0 0 0 0,0-1 0 0 0,-1 1 0 0 0,1 0 0 0 0,1 0-1 0 0,-1 0 1 0 0,0 0 0 0 0,0 0 0 0 0,0 0 0 0 0,0 0 0 0 0,1 0 0 0 0,-1 0-1 0 0,0 0 1 0 0,1 0 0 0 0,-1 1 0 0 0,1-1 0 0 0,0 0 0 0 0,-1 0 0 0 0,1 1-1 0 0,0-1-4 0 0,-1 2 2 0 0,1-1 0 0 0,-1 0 0 0 0,0 0-1 0 0,0 0 1 0 0,0 0 0 0 0,0 0 0 0 0,0 0 0 0 0,0 0-1 0 0,0 0 1 0 0,0-1 0 0 0,-1 1 0 0 0,0 1-2 0 0,-3 2 0 0 0,0 1 0 0 0,1 0 0 0 0,0-1 0 0 0,-3 6 0 0 0,0 1 0 0 0,5-9 0 0 0,0 1 0 0 0,0-1 0 0 0,0 1 0 0 0,0 0 0 0 0,1 0 0 0 0,-1 0 0 0 0,1 0 0 0 0,0 0 0 0 0,-2 9 0 0 0,-8 8-12 0 0,8-8-11 0 0,2-9 18 0 0,-1 0 0 0 0,1 0 1 0 0,0 0-1 0 0,-1-1 0 0 0,0 1 1 0 0,0 0-1 0 0,0-1 1 0 0,0 1 4 0 0,-1 0 8 0 0,1 1 1 0 0,0-1 0 0 0,0 0-1 0 0,1 1 1 0 0,-1-1 0 0 0,1 1-1 0 0,0 0 1 0 0,0-1 0 0 0,0 1-1 0 0,1 1-8 0 0,-2 23 107 0 0,3 0 91 0 0,0-13-49 0 0,-1-1 39 0 0,2 1 3 0 0,5 2-43 0 0,-3-8-70 0 0,-4-9-68 0 0,0 0-1 0 0,0 0 1 0 0,1 0 0 0 0,-1 0 0 0 0,0 0 0 0 0,1 0-1 0 0,-1 0 1 0 0,0 0 0 0 0,1-1 0 0 0,-1 1-1 0 0,1 0 1 0 0,0 0 0 0 0,-1 0 0 0 0,1-1-1 0 0,-1 1 1 0 0,1 0 0 0 0,0-1 0 0 0,0 1-1 0 0,0 0-9 0 0,5 3 76 0 0,-6-3-68 0 0,1 0 0 0 0,-1 0 0 0 0,0 0 1 0 0,1-1-1 0 0,-1 1 0 0 0,0 0 0 0 0,0 0 0 0 0,0 0 0 0 0,1 0 0 0 0,-1-1 0 0 0,0 1 0 0 0,0 0 0 0 0,0 0 0 0 0,-1 1-8 0 0,1-2 9 0 0,0 1-1 0 0,0 0 1 0 0,0 0-1 0 0,0 0 1 0 0,0 0-1 0 0,0 0 1 0 0,1-1-1 0 0,-1 1 1 0 0,0 0-1 0 0,0 0 1 0 0,1 0-1 0 0,-1 0 1 0 0,0-1-1 0 0,1 2-8 0 0,4 1 61 0 0,0 0 0 0 0,0 0 0 0 0,0-1 0 0 0,1 0 1 0 0,0 1-62 0 0,20 2 160 0 0,-14 1-64 0 0,-10-5-84 0 0,-1 0-1 0 0,1 0 0 0 0,-1-1 0 0 0,1 1 0 0 0,-1 0 0 0 0,1-1 1 0 0,0 1-1 0 0,-1-1 0 0 0,1 0 0 0 0,0 1 0 0 0,-1-1 1 0 0,1 0-1 0 0,0 0 0 0 0,0 0-11 0 0,15 1 52 0 0,-10 0-15 0 0,0-1 1 0 0,0 0-1 0 0,1 0 1 0 0,-1 0-1 0 0,0-1 1 0 0,0 0 0 0 0,5-2-38 0 0,-2 0 28 0 0,9-3 23 0 0,-4 0 14 0 0,-7 1-33 0 0,19-6 18 0 0,-17 8-33 0 0,24-10 30 0 0,-30 11-34 0 0,13-7-17 0 0,-9 4-87 0 0,-3-5-79 0 0,-1 8 84 0 0,-1 1-44 0 0,0 0-104 0 0,-1 0 65 0 0,0 0-41 0 0,-1 1-21 0 0,1-1-36 0 0,1-2-362 0 0,-1 1 87 0 0,1 0-49 0 0,1-3-694 0 0,2-1-401 0 0,0 1-66 0 0,-2 0 486 0 0</inkml:trace>
  <inkml:trace contextRef="#ctx0" brushRef="#br0" timeOffset="2655.92">695 17 12816 0 0,'0'0'289'0'0,"0"0"40"0"0,-3 0 22 0 0,-3-1-147 0 0,2-1-97 0 0,2-1-76 0 0,1 0-113 0 0,1 0-91 0 0,0 2 42 0 0,0 1-36 0 0,0 0 167 0 0,0-1-204 0 0,0 0-35 0 0,0 1-334 0 0,0-1 74 0 0,0 1-49 0 0,0 0-653 0 0,0 0-518 0 0,0 0-984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3:46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0 6592 0 0,'0'0'149'0'0,"0"0"23"0"0,0 0 11 0 0,-2 3-30 0 0,-15 14-14 0 0,11-11-22 0 0,2-3-9 0 0,2 0 248 0 0,-1 0 11 0 0,-7 7-5 0 0,7-7-114 0 0,2 0-90 0 0,0 0-58 0 0,1 1-52 0 0,0-1-10 0 0,-1 0 40 0 0,-9 10 250 0 0,8-12-169 0 0,1 1-36 0 0,0 2 34 0 0,1 0-79 0 0,1 1-40 0 0,-1-3 55 0 0,-2 10 143 0 0,-3-3-42 0 0,-1 4 16 0 0,1 14 103 0 0,-6-6-29 0 0,6 8-17 0 0,-11 36 250 0 0,4-28-329 0 0,-2 3 25 0 0,7-8-33 0 0,-5 14 12 0 0,7-26-37 0 0,0 1-1 0 0,-1 11-154 0 0,3-12 152 0 0,-1-1 1 0 0,-4 11-153 0 0,0-2 168 0 0,2 0 0 0 0,1 1 0 0 0,0 7-168 0 0,-5 30 280 0 0,-1-29-92 0 0,8-17-107 0 0,2-13-39 0 0,0 1 0 0 0,-1-1-1 0 0,1 0 1 0 0,-2 1 0 0 0,1-1 0 0 0,-3 5-42 0 0,-2 2 68 0 0,-9 29 230 0 0,11-27-201 0 0,4-13-82 0 0,-1 4 42 0 0,-4 9 49 0 0,-2 9 37 0 0,6-9-10 0 0,3 1-40 0 0,-1-15-82 0 0,0 0-1 0 0,1-1 1 0 0,-1 1-1 0 0,0 0 1 0 0,0 0-1 0 0,0 0 1 0 0,0 0-1 0 0,-1-1 1 0 0,1 1-1 0 0,0 0 1 0 0,-1 0-1 0 0,1 0 1 0 0,-1-1-1 0 0,0 1 1 0 0,0 1-11 0 0,-10 2 60 0 0,11-4-59 0 0,0-1 1 0 0,-1 1-1 0 0,1-1 1 0 0,0 1 0 0 0,-1 0-1 0 0,1-1 1 0 0,0 1-1 0 0,0 0 1 0 0,0-1 0 0 0,0 1-1 0 0,0 0 1 0 0,0 0-1 0 0,0-1 1 0 0,0 1-1 0 0,0 0 0 0 0,0-1-1 0 0,0 2 32 0 0,0-2-62 0 0,0-2-56 0 0,0-6-158 0 0,0 5 120 0 0,0 0-38 0 0,0 0-11 0 0,0 0-41 0 0,0 0-47 0 0,0 0-53 0 0,0 0 7 0 0,0 1-45 0 0,0-1-48 0 0,0 1-53 0 0,0-1-55 0 0,0 1-59 0 0,0 0-64 0 0,0 0-66 0 0,0-4-1120 0 0,0-4-1023 0 0</inkml:trace>
  <inkml:trace contextRef="#ctx0" brushRef="#br0" timeOffset="407.68">379 79 5840 0 0,'0'0'132'0'0,"0"0"17"0"0,0 0 11 0 0,0 3-21 0 0,0 0-136 0 0,0 0 104 0 0,0 1 67 0 0,0 5 314 0 0,0-5-268 0 0,0-2-166 0 0,0-1-80 0 0,3 5 356 0 0,7 4-54 0 0,-7-7-54 0 0,-2 1-100 0 0,-1 0-62 0 0,0 1-31 0 0,-1-3 44 0 0,1 12 173 0 0,0-12-4 0 0,3 1-2 0 0,1 2-116 0 0,0 1 1 0 0,-1-1 0 0 0,1 1-1 0 0,0 3-124 0 0,3 4 147 0 0,-7-12-146 0 0,5 30 313 0 0,6-18-181 0 0,-9-11-110 0 0,0 0-1 0 0,0-1 1 0 0,-1 1 0 0 0,1 0-1 0 0,-1 0 1 0 0,0 0 0 0 0,1 0-1 0 0,-1 0 1 0 0,1 2-23 0 0,1 9 90 0 0,2 3 40 0 0,5 3 33 0 0,12 17 233 0 0,-2 2 0 0 0,4 15-396 0 0,5 6 392 0 0,-19-35-233 0 0,3 8 21 0 0,0-1 6 0 0,-2-7-17 0 0,4 8 79 0 0,-11-22-149 0 0,-1 0 1 0 0,0 0-1 0 0,1 4-99 0 0,-2-2 94 0 0,0-4-17 0 0,-1 0 0 0 0,1 0 0 0 0,0-1 0 0 0,1 0 0 0 0,0 1 0 0 0,0 0-77 0 0,0-1 78 0 0,0 0 1 0 0,0 0 0 0 0,-1 0 0 0 0,0 4-79 0 0,4 10 193 0 0,4 0 55 0 0,-5 6-16 0 0,2-15-124 0 0,-6-11-94 0 0,0 1-1 0 0,-1-1 0 0 0,1 1 1 0 0,0-1-1 0 0,-1 1 0 0 0,1 0 1 0 0,-1-1-1 0 0,1 1 1 0 0,-1 0-1 0 0,0-1 0 0 0,1 1 1 0 0,-1 0-1 0 0,0-1 1 0 0,0 1-14 0 0,0 2 24 0 0,0 0 1 0 0,1 0 0 0 0,0 0-1 0 0,-1 0 1 0 0,1 0 0 0 0,1 0-1 0 0,-1 0 1 0 0,1-1 0 0 0,-1 1-1 0 0,3 2-24 0 0,0 12 96 0 0,-5 12-24 0 0,0-17-4 0 0,1-11 6 0 0,1 0-47 0 0,0 0 23 0 0,-1 0-39 0 0,-2 24-15 0 0,0 2-385 0 0,2-27 378 0 0,0-1 1 0 0,0 0-1 0 0,0 0 1 0 0,0 0-1 0 0,0 1 1 0 0,0-1-1 0 0,-1 0 1 0 0,1 0 0 0 0,0 0-1 0 0,0 1 1 0 0,0-1-1 0 0,0 0 1 0 0,-1 0-1 0 0,1 0 1 0 0,0 0-1 0 0,0 0 1 0 0,0 0-1 0 0,0 1 1 0 0,-1-1-1 0 0,1 0 1 0 0,0 0-1 0 0,0 0 1 0 0,-1 0-1 0 0,1 0 1 0 0,0 0-1 0 0,0 0 1 0 0,0 0-1 0 0,-1 0 1 0 0,1 0-1 0 0,0 0 1 0 0,0 0 0 0 0,0 0-1 0 0,-1 0 1 0 0,1 0-1 0 0,0 0 1 0 0,0 0-1 0 0,-1 0 1 0 0,1 0 10 0 0,-4-1-159 0 0,2 1-63 0 0,2 0 105 0 0,0 0-36 0 0,0 0-10 0 0,0 0-38 0 0,0 0-41 0 0,0 0-49 0 0,0 0-51 0 0,0 0-48 0 0,0 0-43 0 0,0 0-36 0 0,0 0-137 0 0,0 0-36 0 0,0 0-1413 0 0</inkml:trace>
  <inkml:trace contextRef="#ctx0" brushRef="#br0" timeOffset="701.71">111 852 7424 0 0,'0'0'166'0'0,"0"0"29"0"0,0 0 12 0 0,3 0-34 0 0,9 1-138 0 0,23-1-33 0 0,-22-3 37 0 0,-5-1 42 0 0,0-1 44 0 0,16-8 260 0 0,-14 8-257 0 0,10 0 57 0 0,-15 4-143 0 0,0 0 0 0 0,-1 0 0 0 0,1 0 0 0 0,0-1 0 0 0,-1 0 1 0 0,0 0-1 0 0,2-1-42 0 0,8-6 145 0 0,22-14 158 0 0,-27 18-219 0 0,0 0 0 0 0,-1-1 1 0 0,4-3-85 0 0,16-10 119 0 0,-8 8-15 0 0,0 1 1 0 0,2 1-105 0 0,24-11 157 0 0,-37 15-253 0 0,0 1 80 0 0,1-2 63 0 0,15-6 131 0 0,-17 8-157 0 0,-1 1-42 0 0,0-1-42 0 0,-1 1-51 0 0,1 0-60 0 0,-2 0 7 0 0,-1 1-39 0 0,1 0-43 0 0,0-1-45 0 0,0 1-50 0 0,-1-1-52 0 0,1 1-56 0 0,0 0-60 0 0,7-5-783 0 0,7-2-738 0 0</inkml:trace>
  <inkml:trace contextRef="#ctx0" brushRef="#br0" timeOffset="1164.1">726 521 6448 0 0,'0'0'141'0'0,"3"3"23"0"0,8 7 13 0 0,-11-10-171 0 0,0 1 0 0 0,1-1 0 0 0,-1 0 0 0 0,0 1 0 0 0,1-1-1 0 0,-1 0 1 0 0,0 1 0 0 0,0-1 0 0 0,1 0 0 0 0,-1 1-1 0 0,0-1 1 0 0,0 0 0 0 0,0 1 0 0 0,1-1 0 0 0,-1 1-1 0 0,0-1 1 0 0,0 1 0 0 0,0-1 0 0 0,0 0 0 0 0,0 1-1 0 0,0-1 1 0 0,0 1 0 0 0,0-1 0 0 0,0 1 0 0 0,0-1 0 0 0,0 0-1 0 0,0 1-5 0 0,1 4 33 0 0,10 1-33 0 0,-10-5 0 0 0,0-1 0 0 0,0 1 0 0 0,0-1 0 0 0,0 1 0 0 0,0-1 0 0 0,0 1 0 0 0,0 0 0 0 0,0-1 0 0 0,0 1 0 0 0,0 0 0 0 0,-1 0 0 0 0,1-1 0 0 0,0 1 0 0 0,0 0 0 0 0,-1 0 0 0 0,1 0 0 0 0,3 7 27 0 0,-1 0 49 0 0,4 9 180 0 0,7 15 393 0 0,-8-20-448 0 0,10 14 384 0 0,-7-11-257 0 0,-2-4-164 0 0,5 13 114 0 0,-9-14-142 0 0,-2 1 61 0 0,-1-2-74 0 0,1-2-35 0 0,6 9 52 0 0,-1-1-13 0 0,-5 1 58 0 0,1 0-2 0 0,4 0-54 0 0,1-1-1 0 0,-6 1 56 0 0,-1 23 348 0 0,0 14 168 0 0,0-50-572 0 0,0-3-7 0 0,0 0-29 0 0,0 0-17 0 0,0 0-3 0 0,0 0 14 0 0,0 0 61 0 0,0 0 21 0 0,0 0 7 0 0,-1 0-44 0 0,-1 0-59 0 0,-8 0-7 0 0,5-3 11 0 0,-6-7-4 0 0,11 9-70 0 0,-1 1 1 0 0,1-1 0 0 0,0 0 0 0 0,-1 1 0 0 0,1-1 0 0 0,0 1 0 0 0,-1-1-1 0 0,1 0 1 0 0,0 1 0 0 0,0-1 0 0 0,0 0 0 0 0,-1 1 0 0 0,1-1 0 0 0,0 0-1 0 0,0 1 1 0 0,0-1 0 0 0,0 0 0 0 0,0 1 0 0 0,0-1 0 0 0,0 0 0 0 0,1 1 0 0 0,-1-1-1 0 0,0 0 1 0 0,0 1-3 0 0,1-3 4 0 0,-1-89 49 0 0,0 89-52 0 0,0 0 0 0 0,0-1 0 0 0,0 1 0 0 0,1 0 0 0 0,0 0 0 0 0,0 0 0 0 0,-1 0 0 0 0,2 0 0 0 0,-1 0 0 0 0,1-3-1 0 0,3-4 1 0 0,-3 4-1 0 0,1-1 0 0 0,0 1 0 0 0,1 0 0 0 0,-1 1 0 0 0,1-1 0 0 0,3-3 0 0 0,-3 5 0 0 0,-1-1 0 0 0,0 1 0 0 0,0-1 0 0 0,0 0 0 0 0,-1 1 0 0 0,1-3 0 0 0,-2 4 0 0 0,0 0 0 0 0,-1 0 0 0 0,1 0 0 0 0,1 1 0 0 0,-1-1 0 0 0,0 0 0 0 0,1 1 0 0 0,-1-1 0 0 0,1 0 0 0 0,0 1 0 0 0,0 0 0 0 0,0-1 0 0 0,0 1 0 0 0,0 0 0 0 0,1 0 0 0 0,-1 0 0 0 0,0 1 0 0 0,3-2 0 0 0,6-2 0 0 0,-9 4 0 0 0,0 0 0 0 0,1 0 0 0 0,-1 0 0 0 0,0-1 0 0 0,0 1 0 0 0,0-1 0 0 0,0 1 0 0 0,0-1 0 0 0,0 0 0 0 0,-1 1 0 0 0,0 0 0 0 0,0-1 0 0 0,0 1 0 0 0,1 0 0 0 0,-1 0 0 0 0,0 0 0 0 0,0 0 0 0 0,1 0 0 0 0,-1 0 0 0 0,1 1 0 0 0,-1-1 0 0 0,0 0 0 0 0,1 1 0 0 0,0-1 0 0 0,-1 1 0 0 0,1-1 0 0 0,-1 1 0 0 0,1 0 0 0 0,-1-1 0 0 0,1 1 0 0 0,0 0 0 0 0,-1 0 0 0 0,1 0 0 0 0,43 0-60 0 0,-44 1 55 0 0,1-1 0 0 0,0 0 1 0 0,-1 0-1 0 0,1 0 1 0 0,0 1-1 0 0,-1-1 0 0 0,1 1 1 0 0,-1 0-1 0 0,1-1 1 0 0,-1 1-1 0 0,1 0 0 0 0,-1 0 1 0 0,1 0-1 0 0,-1 0 5 0 0,7 4-34 0 0,3-1 16 0 0,-9-3 18 0 0,0 0 0 0 0,1 0 0 0 0,-1 1 0 0 0,0-1 0 0 0,0 0 0 0 0,0 1 0 0 0,0-1 0 0 0,0 1 1 0 0,0 0-1 0 0,11 10 0 0 0,10 11 0 0 0,-22-21 0 0 0,1 0 0 0 0,-1 0 0 0 0,0-1 0 0 0,0 1 0 0 0,0 0 0 0 0,0 0 0 0 0,-1 0 0 0 0,1 0 0 0 0,0 1 0 0 0,-1-1 0 0 0,1 0 0 0 0,-1 0 0 0 0,0 0 0 0 0,0 1 0 0 0,0 0 0 0 0,0-1 0 0 0,0 1 0 0 0,0 0 0 0 0,1 0 0 0 0,-1 0 0 0 0,1 0 0 0 0,0 0 0 0 0,6 3 0 0 0,-4-4 0 0 0,13 27 0 0 0,-15-26 6 0 0,0 0 0 0 0,-1-1 1 0 0,1 1-1 0 0,-1 0 0 0 0,0 0 1 0 0,0-1-1 0 0,0 1 0 0 0,0 0 1 0 0,0 0-1 0 0,-1 0-6 0 0,1-1 6 0 0,-1 0 0 0 0,1 0 0 0 0,0-1 0 0 0,0 1 0 0 0,0 0 0 0 0,0 0 0 0 0,0-1 0 0 0,0 1 0 0 0,0 0 0 0 0,1 0 0 0 0,-1-1 0 0 0,1 1 0 0 0,-1 0 1 0 0,1-1-1 0 0,0 1 0 0 0,-1 0-6 0 0,7 1 43 0 0,-6-3-42 0 0,-1 0 1 0 0,0 0-1 0 0,0 0 1 0 0,0 0-1 0 0,1 0 1 0 0,-1 0-1 0 0,0 0 0 0 0,0 0 1 0 0,0 0-1 0 0,0 0 1 0 0,1 0-1 0 0,-1 0 1 0 0,0 1-1 0 0,0-1 1 0 0,0 0-1 0 0,0 0 1 0 0,1 0-1 0 0,-1 0 1 0 0,0 0-1 0 0,0 0 1 0 0,0 1-1 0 0,0-1 0 0 0,0 0 1 0 0,0 0-1 0 0,0 0 1 0 0,1 0-1 0 0,-1 0 1 0 0,0 1-1 0 0,0-1 1 0 0,0 0-1 0 0,0 0 1 0 0,0 0-1 0 0,0 1 1 0 0,0-1-1 0 0,0 0 1 0 0,0 0-2 0 0,1 27 58 0 0,2-11-4 0 0,8-3-16 0 0,-9-11-106 0 0,-2-2-48 0 0,0 3-10 0 0,0 0 45 0 0,3 4 21 0 0,-1-5-3 0 0,0 0-56 0 0,0-1-13 0 0,0-1-45 0 0,0-1-55 0 0,1 0-60 0 0,-3 1-272 0 0</inkml:trace>
  <inkml:trace contextRef="#ctx0" brushRef="#br0" timeOffset="1564.09">1641 584 4832 0 0,'0'0'108'0'0,"0"0"17"0"0,3 0 10 0 0,8 0 13 0 0,-9 0 50 0 0,-2 0 24 0 0,-5 0 0 0 0,1 1-85 0 0,0 1-43 0 0,2 5-29 0 0,1-4-11 0 0,-1 3 54 0 0,-10 12 33 0 0,10-14-100 0 0,0 0 0 0 0,0 0 0 0 0,-1 0-1 0 0,0 0 1 0 0,-2 2-41 0 0,0 0 64 0 0,1-1 1 0 0,0 1-1 0 0,1 0 0 0 0,-1 0 1 0 0,1 0-1 0 0,0 1-64 0 0,0-1 46 0 0,-1 5 61 0 0,4 6-4 0 0,-1-1-10 0 0,-10 5 59 0 0,6 6 6 0 0,-1-15-45 0 0,5-10-94 0 0,0-1 0 0 0,0 1 0 0 0,0-1 0 0 0,1 1 0 0 0,-1-1 0 0 0,1 1 0 0 0,-1-1 0 0 0,1 1 0 0 0,-1 0 0 0 0,1-1 0 0 0,0 1 0 0 0,0 0 0 0 0,0-1 0 0 0,0 1-19 0 0,0 17 146 0 0,0 3 79 0 0,0 45 651 0 0,-1-56-665 0 0,1 2 3 0 0,1-1-36 0 0,3-4-44 0 0,5-4-50 0 0,-9-4-81 0 0,0 0 1 0 0,0-1-1 0 0,0 1 0 0 0,0 0 1 0 0,0 0-1 0 0,0 0 0 0 0,1 0 1 0 0,-1 0-1 0 0,0 0 0 0 0,0 0 1 0 0,0 0-1 0 0,0 0 0 0 0,0 0 1 0 0,0 0-1 0 0,0 0 1 0 0,0 0-1 0 0,0 0 0 0 0,0 0 1 0 0,1 0-1 0 0,-1 1 0 0 0,0-1 1 0 0,0 0-1 0 0,0 0 0 0 0,0 0 1 0 0,0 0-1 0 0,0 0 0 0 0,0 0 1 0 0,0 0-1 0 0,0 0 0 0 0,0 0 1 0 0,0 0-1 0 0,0 0 0 0 0,0 0 1 0 0,1 0-1 0 0,-1 0 0 0 0,0 0 1 0 0,0 0-1 0 0,0 1 0 0 0,0-1 1 0 0,0 0-1 0 0,0 0 0 0 0,0 0 1 0 0,0 0-1 0 0,0 0 1 0 0,0 0-1 0 0,0 0 0 0 0,0 0 1 0 0,0 0-1 0 0,0 0 0 0 0,0 1 1 0 0,0-1-1 0 0,0 0 0 0 0,0 0 1 0 0,0 0-1 0 0,0 0 0 0 0,0 0 1 0 0,0 0-4 0 0,2 9 152 0 0,2-6-2 0 0,5-2 125 0 0,-4-1-90 0 0,1 0 37 0 0,2 0 62 0 0,-8 0-271 0 0,1 0 0 0 0,-1 1 0 0 0,0-1 0 0 0,1 0 0 0 0,-1 0 0 0 0,1-1 0 0 0,-1 1 0 0 0,1 0 1 0 0,-1 0-1 0 0,0 0 0 0 0,1 0 0 0 0,-1 0 0 0 0,1 0 0 0 0,-1-1 0 0 0,0 1 0 0 0,1 0 0 0 0,-1 0 0 0 0,0 0 1 0 0,1-1-1 0 0,-1 1 0 0 0,0 0 0 0 0,1-1 0 0 0,-1 1 0 0 0,0 0 0 0 0,0 0 0 0 0,1-1 0 0 0,-1 1 0 0 0,0-1 1 0 0,0 1-1 0 0,1 0 0 0 0,-1-1-13 0 0,5-6 191 0 0,8 2-18 0 0,0-5-31 0 0,-8 5-55 0 0,1 1 0 0 0,-2-1 0 0 0,1-1-1 0 0,0 1 1 0 0,1-5-87 0 0,-1 0 166 0 0,1-3 32 0 0,4-11 148 0 0,1 6-222 0 0,-6-9-42 0 0,1 16-40 0 0,-5 10-39 0 0,0 1 1 0 0,-1-1 0 0 0,1 0-1 0 0,-1 1 1 0 0,1-1-1 0 0,-1 0 1 0 0,0 0-1 0 0,1 0 1 0 0,-1 1-1 0 0,0-1 1 0 0,1 0-1 0 0,-1 0 1 0 0,0 0-1 0 0,0 0 1 0 0,0 0-1 0 0,0 0 1 0 0,0 0-1 0 0,0 1 1 0 0,0-1-1 0 0,0 0 1 0 0,0 0-1 0 0,0 0 1 0 0,0 0 0 0 0,0 0-1 0 0,-1 0 1 0 0,1 0-4 0 0,-5-7 10 0 0,4 7-10 0 0,0-1 0 0 0,0 1 0 0 0,0-1 0 0 0,0 1 0 0 0,1-1 1 0 0,-1 1-1 0 0,1-1 0 0 0,-1 1 0 0 0,1-1 0 0 0,-1 0 0 0 0,1 1 0 0 0,0-1 0 0 0,0 0 1 0 0,0 0-1 0 0,0-15-8 0 0,0 2 30 0 0,0 3-45 0 0,0-2-47 0 0,0-4-66 0 0,-3 13-120 0 0,-8-6-57 0 0,9 9-7 0 0</inkml:trace>
  <inkml:trace contextRef="#ctx0" brushRef="#br0" timeOffset="1948.76">2146 411 5584 0 0,'0'0'124'0'0,"0"0"17"0"0,0 0 11 0 0,0 0-47 0 0,0 0-6 0 0,0 0 39 0 0,0 0 119 0 0,0 0 217 0 0,0 0 20 0 0,0 0-28 0 0,0 0-123 0 0,0 0-58 0 0,0 0-11 0 0,0 0 2 0 0,0 0 17 0 0,0 0 10 0 0,3 2 1 0 0,7 11-8 0 0,-4 1-35 0 0,-3-12-170 0 0,4 3 61 0 0,-2 19 88 0 0,2-11-92 0 0,-6-12-126 0 0,-1 1 1 0 0,1-1-1 0 0,0 1 1 0 0,0-1-1 0 0,-1 1 1 0 0,1-1-1 0 0,-1 1 1 0 0,1 0-1 0 0,-1-1 1 0 0,0 1-1 0 0,1 0 0 0 0,-1-1 1 0 0,0 1-1 0 0,0 0-22 0 0,1 13 124 0 0,7 18 104 0 0,-4-18-106 0 0,1 3 50 0 0,0-3-89 0 0,1 6 21 0 0,-4-10-27 0 0,-2 3 39 0 0,0 8 28 0 0,-1-11-68 0 0,1 1 1 0 0,0-1-1 0 0,1 1 1 0 0,0-1-1 0 0,1 2-76 0 0,1-3 51 0 0,2 11 52 0 0,-11 11 49 0 0,11-3-14 0 0,-3-23-97 0 0,-1 0 1 0 0,0 0-1 0 0,0 0 1 0 0,0 4-42 0 0,-1 69 447 0 0,0-3-54 0 0,-3-59-318 0 0,-2-7-32 0 0,0-3-33 0 0,4-6-10 0 0,1 0 0 0 0,0-1 0 0 0,0 1 0 0 0,-1 0 0 0 0,1 0 0 0 0,0-1 0 0 0,0 1 0 0 0,0 0 0 0 0,0-1 0 0 0,0 1 0 0 0,0 0 0 0 0,0 0 0 0 0,0-1 0 0 0,0 1 0 0 0,0 0 0 0 0,0 0 0 0 0,1-1 0 0 0,-1 1 0 0 0,0 0 0 0 0,0-1 0 0 0,1 1 0 0 0,0 2-1 0 0,4 11-2 0 0,-5-13 4 0 0,0-1 0 0 0,0 1 0 0 0,0 0 0 0 0,0 0 0 0 0,0-1 0 0 0,-1 1 0 0 0,1 0 0 0 0,0-1 0 0 0,-1 1-1 0 0,1 0 1 0 0,0-1 0 0 0,-1 1 0 0 0,1-1 0 0 0,-1 1 0 0 0,1-1 0 0 0,-1 1 0 0 0,1-1 0 0 0,-1 1-1 0 0,-2 2 64 0 0,3-1-8 0 0,0 6-114 0 0,0-3 50 0 0,0 3 137 0 0,0-7-100 0 0,0 0-46 0 0,0-1-38 0 0,0 1-55 0 0,0 0-66 0 0,0 1-75 0 0,0 0-88 0 0,0-2 146 0 0,0 1 88 0 0,0-1-36 0 0,-1 0-8 0 0,1 1-37 0 0,-1-1-40 0 0,1 1-45 0 0,-1 0-49 0 0,0 0-45 0 0,0 0-41 0 0,-1 0-35 0 0,1 1-128 0 0,-1 0-35 0 0,-4 3-1329 0 0</inkml:trace>
  <inkml:trace contextRef="#ctx0" brushRef="#br0" timeOffset="2249.23">1925 963 5904 0 0,'0'0'132'0'0,"0"0"17"0"0,0 0 11 0 0,3 0-21 0 0,2-1-135 0 0,-2 0 32 0 0,1-4 118 0 0,1 0 51 0 0,-5 4-181 0 0,1 1 1 0 0,0-1-1 0 0,-1 1 0 0 0,1 0 1 0 0,0-1-1 0 0,-1 1 0 0 0,1 0 1 0 0,0 0-1 0 0,0-1 0 0 0,-1 1 1 0 0,1 0-1 0 0,0 0 0 0 0,0 0 0 0 0,-1 0 1 0 0,2 0-25 0 0,10 1 309 0 0,10-1 163 0 0,-6-4-268 0 0,-6 1-129 0 0,10-3 49 0 0,-5 0 28 0 0,2-2-6 0 0,11 0-12 0 0,-26 8-129 0 0,15-7 51 0 0,-7 1 40 0 0,0-1-1 0 0,9-7-95 0 0,0-1 70 0 0,1 3-60 0 0,27-17 60 0 0,-34 21-41 0 0,-4-1-41 0 0,3-2-37 0 0,-5 7-4 0 0,4 0 46 0 0,-1 1-38 0 0,-4 0-60 0 0,-1 0-53 0 0,1-2-83 0 0,-3 2-56 0 0,0 0-77 0 0,2-1-300 0 0,0 1-92 0 0,1 1-325 0 0,3 2-620 0 0</inkml:trace>
  <inkml:trace contextRef="#ctx0" brushRef="#br0" timeOffset="2680.64">2446 379 6392 0 0,'0'0'141'0'0,"0"0"23"0"0,0 3 12 0 0,1 5-83 0 0,2-1-35 0 0,7 4-17 0 0,-8-9-42 0 0,-1-1 1 0 0,1 1-1 0 0,-1 0 1 0 0,1-1-1 0 0,-1 1 1 0 0,0 0-1 0 0,0 0 1 0 0,0-1-1 0 0,0 1 1 0 0,0 0-1 0 0,0 0 1 0 0,-1 0-1 0 0,1 1 1 0 0,0-1-1 0 0,-1 0 1 0 0,0 0-1 0 0,0 0 1 0 0,1 1 0 0 0,-1 7-45 0 0,3 0 96 0 0,1 4 102 0 0,4 7 178 0 0,1 1 24 0 0,-4-7-208 0 0,0 16 199 0 0,-1-14-166 0 0,-2-11-89 0 0,0 1 0 0 0,0-1 0 0 0,-1 1 0 0 0,0 0 0 0 0,0 0 0 0 0,-1-1-91 0 0,0 2 110 0 0,1 0 0 0 0,0 0 0 0 0,1 0 0 0 0,-1-1 0 0 0,2 2-110 0 0,2 14 216 0 0,-2 1-60 0 0,-4-9-73 0 0,1-7-35 0 0,0 0 0 0 0,0 0 1 0 0,1-1-1 0 0,0 1 0 0 0,0 1-48 0 0,3 6 72 0 0,4 20 128 0 0,-7-20-84 0 0,-1 2 50 0 0,0-12-117 0 0,0 94 828 0 0,0-66-555 0 0,0-2 36 0 0,0-28-244 0 0,0-3-2 0 0,-1-19 292 0 0,0 4-162 0 0,2-10 76 0 0,0 6-172 0 0,0 11-124 0 0,1 2-40 0 0,14-31 72 0 0,-13 28-52 0 0,1-4-20 0 0,1-1-1 0 0,0 1 0 0 0,7-12 19 0 0,-9 20-12 0 0,0 0-1 0 0,0-1 0 0 0,-1 1 1 0 0,0-1-1 0 0,0 1 0 0 0,1-6 13 0 0,-2 6-8 0 0,1 1 0 0 0,-1-1 0 0 0,1 0-1 0 0,0 1 1 0 0,0 0 0 0 0,0-1 0 0 0,1 1-1 0 0,-1 0 1 0 0,1 0 0 0 0,0 0 0 0 0,1 1 0 0 0,1-3 8 0 0,103-102-130 0 0,-107 107 129 0 0,1-1 1 0 0,0 0-1 0 0,0 1 0 0 0,0-1 0 0 0,1 1 0 0 0,-1 0 0 0 0,0 0 0 0 0,0 0 1 0 0,1 0-1 0 0,-1 0 0 0 0,1 0 0 0 0,-1 1 0 0 0,0-1 0 0 0,1 1 0 0 0,0-1 1 0 0,-1 1-1 0 0,1 0 0 0 0,-1 0 0 0 0,1 0 0 0 0,-1 1 0 0 0,1-1 0 0 0,-1 0 1 0 0,1 1-1 0 0,-1 0 0 0 0,3 0 1 0 0,36 24-92 0 0,-37-23 89 0 0,0 1 1 0 0,0 0-1 0 0,-1 0 0 0 0,0 0 0 0 0,1 1 0 0 0,-1-1 0 0 0,0 1 0 0 0,-1 0 1 0 0,3 3 2 0 0,11 24 0 0 0,-15-28 3 0 0,-1-1 1 0 0,1 0 0 0 0,0 1-1 0 0,-1-1 1 0 0,1 0 0 0 0,-1 1-1 0 0,0-1 1 0 0,0 0-1 0 0,0 1 1 0 0,0 1-4 0 0,1 13 48 0 0,5-4-5 0 0,-5-12-37 0 0,0 0 1 0 0,0 1-1 0 0,0-1 0 0 0,-1 1 1 0 0,1 0-1 0 0,-1-1 0 0 0,1 1 1 0 0,-1 0-1 0 0,1-1 0 0 0,-1 1 1 0 0,0 0-1 0 0,0-1 0 0 0,0 1 1 0 0,0 0-7 0 0,-1 8 24 0 0,0 16 62 0 0,1-23-68 0 0,0-1 0 0 0,1 1 0 0 0,-1-1 1 0 0,0 1-1 0 0,1-1 0 0 0,0 1 0 0 0,-1-1 1 0 0,2 2-19 0 0,3 4 45 0 0,-4-6-35 0 0,0-1-1 0 0,-1 1 0 0 0,1-1 1 0 0,0 1-1 0 0,0-1 0 0 0,-1 1 0 0 0,1-1 1 0 0,-1 1-1 0 0,1-1 0 0 0,-1 1 1 0 0,0 0-1 0 0,1-1 0 0 0,-1 1 1 0 0,0 0-10 0 0,-1 3 17 0 0,2-3-15 0 0,12 22-5 0 0,-8-12-22 0 0,0-2-65 0 0,1-3-70 0 0,-5-5-3 0 0,1 0 42 0 0,-1 2-20 0 0,-2 2-107 0 0,1-5 126 0 0,0 0-51 0 0,-1-1 14 0 0,1 1-289 0 0,1 0-110 0 0,-1 0 79 0 0,0-1-40 0 0,2 0-609 0 0,2 0-475 0 0,5 0-908 0 0</inkml:trace>
  <inkml:trace contextRef="#ctx0" brushRef="#br0" timeOffset="3234.18">3298 789 5960 0 0,'0'0'132'0'0,"0"0"17"0"0,0 0 12 0 0,0 0-46 0 0,0 0-6 0 0,0 0 44 0 0,0 0 134 0 0,0 0 249 0 0,0 0 22 0 0,0 3-18 0 0,0-2-435 0 0,0 3 1 0 0,0-2 2 0 0,0 1 95 0 0,0-2-48 0 0,0 1 42 0 0,3-2 213 0 0,0 0-225 0 0,6 0 236 0 0,-1 0-36 0 0,-1-1-41 0 0,0 0-48 0 0,0 0-51 0 0,-1-1-59 0 0,-1-2-64 0 0,0 0-69 0 0,-2 2 152 0 0,0 0-74 0 0,0 1-48 0 0,1 1-43 0 0,0 0-9 0 0,-2 0 34 0 0,-1-1-45 0 0,0 0 0 0 0,0 0 0 0 0,0 0 0 0 0,1 0 0 0 0,-1 0 0 0 0,0 0 0 0 0,-1 0 0 0 0,1 0 0 0 0,0 0 0 0 0,0 0 0 0 0,0 0 0 0 0,-1 0 1 0 0,1-1-1 0 0,0 0-20 0 0,-1 2 8 0 0,0-1 0 0 0,0 0 0 0 0,1 1 0 0 0,-1-1 1 0 0,0 0-1 0 0,1 1 0 0 0,-1-1 0 0 0,1 0 0 0 0,-1 1 1 0 0,1-1-1 0 0,-1 1 0 0 0,1-1 0 0 0,-1 1 1 0 0,1-1-1 0 0,-1 1 0 0 0,1-1 0 0 0,-1 1 0 0 0,1 0 1 0 0,0-1-1 0 0,-1 1 0 0 0,1 0 0 0 0,0 0 0 0 0,0-1 1 0 0,-1 1-1 0 0,1 0 0 0 0,0 0 0 0 0,0 0-8 0 0,4-3 98 0 0,6-10-18 0 0,-9-3-64 0 0,-2 0-6 0 0,3 1 33 0 0,7 1-22 0 0,-7 9 22 0 0,-6-8-32 0 0,-7-3-11 0 0,1 1 0 0 0,6 13 3 0 0,-1 1 4 0 0,3-3 17 0 0,-1 1-3 0 0,-13-6-12 0 0,-1-1-9 0 0,0 7 0 0 0,-15 3 0 0 0,15 3 0 0 0,0 10-11 0 0,0 0-32 0 0,9-10 35 0 0,7-3 8 0 0,-1 0 0 0 0,1 0 0 0 0,-1 0 0 0 0,1 1 0 0 0,-1-1 0 0 0,1 0-1 0 0,-1 0 1 0 0,1 1 0 0 0,0-1 0 0 0,-1 0 0 0 0,1 1 0 0 0,-1-1 0 0 0,1 0 0 0 0,0 1 0 0 0,-1-1 0 0 0,1 1 0 0 0,0-1 0 0 0,0 0 0 0 0,-1 1 0 0 0,1-1 0 0 0,0 1 0 0 0,0-1 0 0 0,-1 1-1 0 0,1-1 1 0 0,0 1 0 0 0,0-1 0 0 0,0 1 0 0 0,0-1 0 0 0,0 1 0 0 0,0-1 0 0 0,0 1 0 0 0,0-1 0 0 0,0 1 0 0 0,0-1 0 0 0,0 1 0 0 0,0-1 0 0 0,0 1 0 0 0,0-1 0 0 0,0 2-3 0 0,0 0 0 0 0,0-1 1 0 0,0 1-1 0 0,-1 0 1 0 0,1-1-1 0 0,0 1 0 0 0,-1-1 1 0 0,0 1-1 0 0,1-1 1 0 0,-1 1-1 0 0,0-1 0 0 0,0 1 1 0 0,0-1-1 0 0,0 1 3 0 0,-4 6-23 0 0,-11 23-1 0 0,16-28 19 0 0,-1 0 0 0 0,0 0 0 0 0,0 0 0 0 0,1 0 0 0 0,-1 0 0 0 0,1 0 0 0 0,0 0 0 0 0,0 0 0 0 0,0 0 0 0 0,1 0 0 0 0,-1 0 5 0 0,1 6-5 0 0,-1 10 3 0 0,1-13 4 0 0,-1 1 1 0 0,0-1-1 0 0,-1 0 1 0 0,0 0-1 0 0,1 1 1 0 0,-2-1-3 0 0,-1 3 18 0 0,3-8-15 0 0,-1-1 1 0 0,1 1 0 0 0,0 0 0 0 0,-1 0-1 0 0,1 0 1 0 0,0 0 0 0 0,0 0 0 0 0,0 0 0 0 0,0 0-1 0 0,-1 0 1 0 0,1 0 0 0 0,1 0 0 0 0,-1 0-1 0 0,0 0 1 0 0,0-1 0 0 0,0 1 0 0 0,0 0-1 0 0,1 0 1 0 0,-1 0 0 0 0,0 0 0 0 0,1 0 0 0 0,-1 0-1 0 0,1 0 1 0 0,-1-1 0 0 0,1 1 0 0 0,-1 0-1 0 0,1 0-3 0 0,-1-1 1 0 0,1 3 6 0 0,0-1 0 0 0,0 0 0 0 0,-1 1 0 0 0,1-1 0 0 0,-1 1 0 0 0,1-1 0 0 0,-1 1 0 0 0,0-1 0 0 0,0 1 0 0 0,-1 0-7 0 0,1-1 5 0 0,0 0 0 0 0,0 1 0 0 0,0-1 0 0 0,1 0 0 0 0,-1 0 0 0 0,0 0 0 0 0,1 0 1 0 0,-1 0-1 0 0,1 1-5 0 0,0-2-1 0 0,-1 0 0 0 0,1 0 1 0 0,-1 0-1 0 0,1-1 0 0 0,0 1 1 0 0,-1 0-1 0 0,1 0 0 0 0,0-1 1 0 0,0 1-1 0 0,0 0 1 0 0,-1-1-1 0 0,1 1 0 0 0,0-1 1 0 0,1 1 0 0 0,3 1 0 0 0,-5-2 0 0 0,1 1 1 0 0,0-1-1 0 0,-1 0 0 0 0,1 1 0 0 0,-1-1 0 0 0,1 0 0 0 0,0 1 1 0 0,-1-1-1 0 0,1 1 0 0 0,-1-1 0 0 0,1 0 0 0 0,-1 1 1 0 0,1-1-1 0 0,-1 1 0 0 0,0 0 0 0 0,1-1 0 0 0,-1 1 1 0 0,1-1-1 0 0,-1 1 0 0 0,0 0 0 0 0,0-1 0 0 0,1 1 0 0 0,1 4 6 0 0,1-2 4 0 0,-1 0 0 0 0,1 0 0 0 0,0-1-1 0 0,0 0 1 0 0,1 1 0 0 0,-1-1 0 0 0,0 0 0 0 0,1 0 0 0 0,-1-1-1 0 0,4 2-9 0 0,0 0 29 0 0,-5-2-21 0 0,1 0 1 0 0,0 0-1 0 0,0-1 0 0 0,0 1 1 0 0,0-1-1 0 0,0 0 1 0 0,-1 0-1 0 0,1 0 0 0 0,0 0 1 0 0,0 0-1 0 0,0-1-8 0 0,13 1 77 0 0,26 0 10 0 0,-29 0-78 0 0,-13 0-7 0 0,1 0 0 0 0,-1 0-1 0 0,0 0 1 0 0,1 0-1 0 0,-1 0 1 0 0,0 0 0 0 0,0 0-1 0 0,1 0 1 0 0,-1 0 0 0 0,0 0-1 0 0,1 0 1 0 0,-1 0 0 0 0,0 0-1 0 0,1 0 1 0 0,-1-1 0 0 0,0 1-1 0 0,1 0 1 0 0,-1 0-1 0 0,0 0 1 0 0,0 0 0 0 0,1-1-1 0 0,-1 1 1 0 0,0 0 0 0 0,0 0-1 0 0,1-1 1 0 0,-1 1-2 0 0,1-1 0 0 0,0 0 0 0 0,1 0 1 0 0,-1 0-1 0 0,1 0 0 0 0,-1 0 0 0 0,1 0 1 0 0,0 0-1 0 0,-1 0 0 0 0,1 1 0 0 0,0-1 1 0 0,-1 1-1 0 0,1-1 0 0 0,1 1 0 0 0,7-2-38 0 0,2 2-40 0 0,-12 0 73 0 0,0 0 0 0 0,1 0 1 0 0,-1 0-1 0 0,1 0 1 0 0,-1 1-1 0 0,1-1 0 0 0,-1 0 1 0 0,1-1-1 0 0,-1 1 1 0 0,1 0-1 0 0,-1 0 0 0 0,1 0 1 0 0,-1 0-1 0 0,1 0 1 0 0,-1 0-1 0 0,1-1 1 0 0,-1 1-1 0 0,1 0 0 0 0,-1 0 1 0 0,1-1-1 0 0,-1 1 1 0 0,0 0-1 0 0,1-1 0 0 0,-1 1 1 0 0,0 0-1 0 0,1-1 1 0 0,-1 1-1 0 0,0 0 0 0 0,1-1 1 0 0,-1 1-1 0 0,0-1 1 0 0,0 0 4 0 0,5-5-128 0 0,0 3-60 0 0,0 1-52 0 0,0-5-106 0 0,-5 7 323 0 0,0-1-1 0 0,1 1 0 0 0,-1-1 1 0 0,0 1-1 0 0,0-1 1 0 0,1 1-1 0 0,-1 0 0 0 0,0-1 1 0 0,1 1-1 0 0,-1 0 1 0 0,0-1-1 0 0,1 1 0 0 0,-1 0 1 0 0,1 0-1 0 0,-1-1 0 0 0,1 1 1 0 0,-1 0-1 0 0,1 0 1 0 0,-1 0-1 0 0,0-1 0 0 0,1 1 1 0 0,-1 0-1 0 0,1 0 1 0 0,-1 0-1 0 0,1 0 0 0 0,-1 0 1 0 0,1 0-1 0 0,-1 0 0 0 0,1 0 1 0 0,-1 0-1 0 0,1 0 1 0 0,0 0 23 0 0,15 0-568 0 0</inkml:trace>
  <inkml:trace contextRef="#ctx0" brushRef="#br0" timeOffset="3603.03">3629 600 6016 0 0,'0'0'133'0'0,"0"0"23"0"0,0 0 11 0 0,3 0-27 0 0,4 1-148 0 0,1 2 86 0 0,-1 2 71 0 0,1 1 56 0 0,2 3 92 0 0,11 14 482 0 0,-13-15-482 0 0,-1 0-48 0 0,-3-4-155 0 0,11 11 413 0 0,-14-12-424 0 0,1-1 0 0 0,-1 0 0 0 0,1 1 0 0 0,-1-1 0 0 0,0 1 0 0 0,0-1-1 0 0,0 1 1 0 0,0 0 0 0 0,0 0 0 0 0,-1-1 0 0 0,1 1 0 0 0,-1 0 0 0 0,0 0 0 0 0,0-1 0 0 0,0 1 0 0 0,0 2-83 0 0,0-2 51 0 0,0 0-1 0 0,0 0 1 0 0,0 0-1 0 0,1 0 1 0 0,-1 0-1 0 0,1 0 1 0 0,1 3-51 0 0,-2-4 37 0 0,1 0 1 0 0,0 0-1 0 0,1 0 1 0 0,-1 0-1 0 0,0 0 1 0 0,1-1-1 0 0,-1 1 1 0 0,1 0-38 0 0,9 15 257 0 0,-6-2-92 0 0,-2-2-71 0 0,4 3 51 0 0,2 5 58 0 0,-7-15-171 0 0,5 18 130 0 0,-3 6 76 0 0,-4-18-146 0 0,0 12 151 0 0,0-16-122 0 0,0 0 32 0 0,0-1 6 0 0,0 0 34 0 0,0 1 38 0 0,0 0 42 0 0,-3 0-145 0 0,-2-3-36 0 0,4-5-86 0 0,1 1 0 0 0,-1-1 1 0 0,1 1-1 0 0,-1-1 1 0 0,1 0-1 0 0,-1 1 0 0 0,1-1 1 0 0,-1 1-1 0 0,1-1 1 0 0,0 1-1 0 0,-1 0 0 0 0,1-1 1 0 0,0 1-1 0 0,-1-1 0 0 0,1 1 1 0 0,0 0-1 0 0,0-1 1 0 0,-1 1-1 0 0,1-1 0 0 0,0 1 1 0 0,0 0-1 0 0,0-1 1 0 0,0 1-7 0 0,-3 5 102 0 0,2-6-65 0 0,0 2-28 0 0,-3 0-15 0 0,1 1 56 0 0,1-1 65 0 0,0 2 98 0 0,0-7-61 0 0,-4-2-46 0 0,-7-8 181 0 0,12 12-250 0 0,0-1-1 0 0,0 0 1 0 0,0 1 0 0 0,0-1-1 0 0,0 0 1 0 0,0 0-1 0 0,1 1 1 0 0,-1-1 0 0 0,0 0-1 0 0,1 0 1 0 0,-1 0-1 0 0,1 0 1 0 0,0 0 0 0 0,0 0-1 0 0,0 0-36 0 0,0 0 13 0 0,-1 1 1 0 0,1 0-1 0 0,0-1 0 0 0,-1 1 1 0 0,1 0-1 0 0,-1 0 0 0 0,1-1 1 0 0,-1 1-1 0 0,1 0 0 0 0,-1 0 1 0 0,0 0-1 0 0,0-1-13 0 0,0 1 9 0 0,0 0 0 0 0,0 0 0 0 0,1 0 1 0 0,-1-1-1 0 0,0 1 0 0 0,1 0 0 0 0,-1 0 0 0 0,1-1 0 0 0,-1 1 1 0 0,1 0-1 0 0,0-1 0 0 0,-1 1 0 0 0,1 0 0 0 0,0-1 0 0 0,0 1 1 0 0,0 0-1 0 0,0-1 0 0 0,0 1 0 0 0,0 0 0 0 0,1-1 0 0 0,-1 1 0 0 0,1-2-8 0 0,0-2 14 0 0,1-1 9 0 0,0 0 0 0 0,0 0 0 0 0,1 0 0 0 0,-1 0 0 0 0,1 1 0 0 0,0-1 0 0 0,1 1 0 0 0,2-4-24 0 0,6-8 50 0 0,-6 1-35 0 0,-5 11-15 0 0,1 1 0 0 0,-1 0 0 0 0,1-1 0 0 0,0 1 0 0 0,0 0-1 0 0,2-3 1 0 0,3-4 0 0 0,-3 5 0 0 0,0 0 0 0 0,0 0 0 0 0,0 0 0 0 0,5-4 0 0 0,-6 7 0 0 0,0-1 0 0 0,0 0 0 0 0,0 0 0 0 0,0 0 0 0 0,1-4 0 0 0,-2 4 0 0 0,0 1 0 0 0,0 0 0 0 0,0-1 0 0 0,0 1 0 0 0,1 0 0 0 0,-1 0 0 0 0,1 1 0 0 0,0-1 0 0 0,0 1 0 0 0,0-1 0 0 0,1 0 0 0 0,7-4 0 0 0,-5 4 0 0 0,0-1 0 0 0,0 0 0 0 0,0-1 0 0 0,3-3 0 0 0,-4 3 1 0 0,0 1-1 0 0,0 0 0 0 0,0 0 0 0 0,1 1 0 0 0,0-1 0 0 0,-1 1 11 0 0,1-1-1 0 0,-1 0 1 0 0,0 0-1 0 0,0 0 1 0 0,0-1-11 0 0,1 1 2 0 0,-1-1 1 0 0,1 1 0 0 0,0 0-1 0 0,5-3-2 0 0,0 0 0 0 0,0 0 14 0 0,0 2-34 0 0,0 0-34 0 0,-1 0-35 0 0,2 1-51 0 0,-1-2-44 0 0,18-7-329 0 0,-11 11-20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3:58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16 5264 0 0,'0'0'116'0'0,"0"0"17"0"0,0 0 12 0 0,-2 0-14 0 0,1 0-129 0 0,0 0 0 0 0,1 0-1 0 0,-1 0 1 0 0,0 0 0 0 0,1 0 0 0 0,-1 0 0 0 0,0 0-1 0 0,1 0 1 0 0,-1 0 0 0 0,0-1 0 0 0,1 1-1 0 0,-1 0 1 0 0,1-1 0 0 0,-1 1 0 0 0,0 0-2 0 0,1-1 2 0 0,0 0 1 0 0,-1 1 0 0 0,1-1-1 0 0,0 1 1 0 0,-1-1 0 0 0,1 0-1 0 0,0 1 1 0 0,0-1 0 0 0,0 0-1 0 0,0 1 1 0 0,0-1 0 0 0,0 0-1 0 0,0 1 1 0 0,0-1 0 0 0,0 0-3 0 0,0-1 202 0 0,-2 2 14 0 0,0 1-93 0 0,-2-2-57 0 0,-1 1-33 0 0,2 0 47 0 0,-6 1 85 0 0,3 5 0 0 0,-1 1 48 0 0,-5-6 36 0 0,11-1-242 0 0,1 0 1 0 0,-1 0-1 0 0,1 0 0 0 0,-1 0 1 0 0,1 0-1 0 0,-1 0 1 0 0,1 0-1 0 0,-1 0 0 0 0,1 1 1 0 0,-1-1-1 0 0,1 0 1 0 0,-1 0-1 0 0,1 0 0 0 0,0 0 1 0 0,-1 1-1 0 0,1-1 1 0 0,-1 0-1 0 0,1 1 0 0 0,-1-1 1 0 0,1 0-1 0 0,0 0 1 0 0,-1 1-1 0 0,1-1 0 0 0,0 1 1 0 0,-1-1-1 0 0,1 0 0 0 0,0 1 1 0 0,0-1-1 0 0,-1 1 1 0 0,1-1-1 0 0,0 1 0 0 0,0-1 1 0 0,0 1-1 0 0,0-1 1 0 0,0 1-1 0 0,0-1 0 0 0,-1 1 1 0 0,1-1-1 0 0,0 1 1 0 0,0-1-1 0 0,0 1 0 0 0,1-1-7 0 0,-4 6 138 0 0,-1-2-76 0 0,1 1 0 0 0,0 0 1 0 0,0 0-1 0 0,0 0 0 0 0,1 1 0 0 0,-2 3-62 0 0,-6 12 203 0 0,0-2-51 0 0,5 7-10 0 0,-1-11-66 0 0,5-11-60 0 0,-1-1-1 0 0,1 0 1 0 0,0 1-1 0 0,0-1 1 0 0,1 0-1 0 0,-1 1 1 0 0,1-1-1 0 0,0 2-15 0 0,0-3 9 0 0,0 0 0 0 0,-1-1 0 0 0,1 1-1 0 0,0 0 1 0 0,0-1 0 0 0,-1 1-1 0 0,1 0 1 0 0,-1-1 0 0 0,1 1 0 0 0,-1-1-1 0 0,0 1 1 0 0,1-1 0 0 0,-1 1-1 0 0,0-1-8 0 0,-6 12 41 0 0,6-9-35 0 0,1 1-1 0 0,-1-1 1 0 0,1 0-1 0 0,0 0 1 0 0,0 4-6 0 0,0-4 8 0 0,0 1 0 0 0,0-1 0 0 0,-1 0 0 0 0,1 0 0 0 0,-2 4-8 0 0,-4 7 14 0 0,5-11-8 0 0,0-1 0 0 0,0 0 1 0 0,0 1-1 0 0,0-1 0 0 0,0 0 1 0 0,1 1-1 0 0,-1-1 0 0 0,1 2-6 0 0,0 38 21 0 0,0-7 43 0 0,0-33-10 0 0,3-1 20 0 0,7 9 46 0 0,-6-8 19 0 0,0-2-72 0 0,4-2-8 0 0,-8 0-38 0 0,10 2 182 0 0,0-1-46 0 0,-6 1-102 0 0,0-1-1 0 0,0 1 0 0 0,0-1 1 0 0,0 0-1 0 0,0-1 0 0 0,0 1 1 0 0,0-1-1 0 0,0 1 0 0 0,0-1 1 0 0,2-1-55 0 0,3-3 187 0 0,1-1 0 0 0,-1 1 0 0 0,7-7-187 0 0,3-5 191 0 0,-12 10-132 0 0,-3 4-36 0 0,-1 0 1 0 0,0-1-1 0 0,0 1 0 0 0,0-1 0 0 0,0 1 0 0 0,0-1-23 0 0,4-13 94 0 0,1-2-34 0 0,24-69 65 0 0,-31 85-124 0 0,0-1 1 0 0,0 0-1 0 0,-1 1 0 0 0,1-1 1 0 0,-1 1-1 0 0,0-1 0 0 0,0 0 1 0 0,0 1-1 0 0,-1-3-1 0 0,1-3-1 0 0,0-39 54 0 0,0 47-52 0 0,0-1 0 0 0,0 0 0 0 0,0 1 0 0 0,0-1 0 0 0,0 0-1 0 0,1 1 1 0 0,-1-1 0 0 0,1 0 0 0 0,-1 1 0 0 0,1-1 0 0 0,0 1 0 0 0,0-1 0 0 0,-1 1 0 0 0,2-1-1 0 0,4-10-2 0 0,-5 7 3 0 0,1-8 28 0 0,-3-14-6 0 0,-1 11-12 0 0,-9 3-1 0 0,9 16 44 0 0,2 7-70 0 0,-3 6-48 0 0,-2-8 50 0 0,4-7 14 0 0,0 1 0 0 0,0-1-1 0 0,0 1 1 0 0,1-1 0 0 0,-1 1 0 0 0,0-1 0 0 0,1 1 0 0 0,-1-1-1 0 0,1 1 1 0 0,0 0 0 0 0,-1-1 0 0 0,1 1 0 0 0,0-1 0 0 0,0 1 0 0 0,-1 18 0 0 0,1-12 0 0 0,0 1 0 0 0,0-1 0 0 0,0 1 0 0 0,1-1 0 0 0,1 7 0 0 0,5-2 0 0 0,-6-12 0 0 0,0 1 0 0 0,-1-1 0 0 0,1 0 0 0 0,0 1 0 0 0,-1-1 0 0 0,1 1 0 0 0,-1-1 0 0 0,1 1 0 0 0,-1-1 0 0 0,0 1 0 0 0,0 0 0 0 0,1-1 0 0 0,-1 1 0 0 0,0 29 0 0 0,2-15 0 0 0,14 16 0 0 0,-3-17 0 0 0,0-1-30 0 0,-10-12-120 0 0,-3 1-48 0 0,0 10-8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3:59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4488 0 0,'0'0'99'0'0,"0"0"11"0"0,0 0 12 0 0,0 3-12 0 0,0 7-86 0 0,5 12-24 0 0,3-12 74 0 0,-7-8 121 0 0,0-1-42 0 0,1 3 49 0 0,-2 0-87 0 0,-1 1-32 0 0,1-4-31 0 0,-1 0 35 0 0,4 13 356 0 0,3-4-89 0 0,-1-2-117 0 0,0 3 94 0 0,3 4 23 0 0,-6-9-229 0 0,4 25 625 0 0,5-18-447 0 0,-10-11-259 0 0,1 0 0 0 0,0-1 0 0 0,-1 1 0 0 0,1 0 0 0 0,-1 0 0 0 0,1 0 1 0 0,-1 0-1 0 0,0 0 0 0 0,1 2-44 0 0,3 23 344 0 0,2-12-70 0 0,2 6 116 0 0,-4-8-233 0 0,3 7 31 0 0,-3-8-63 0 0,1 1 39 0 0,-2-3-21 0 0,0 1 34 0 0,22 81 685 0 0,-25-85-770 0 0,0 0 0 0 0,-1 0 0 0 0,1 0 0 0 0,-2 5-92 0 0,2 12 196 0 0,1-9-120 0 0,4 0 7 0 0,0 3 30 0 0,-5-1 31 0 0,-1-7-93 0 0,0 0 35 0 0,0 45 436 0 0,0-38-435 0 0,0-1-89 0 0,0-9-45 0 0,0 9-153 0 0,0-11 167 0 0,0-2 37 0 0,0 13-20 0 0,0-10-26 0 0,0-4-16 0 0,0-1-37 0 0,0 0-20 0 0,0 1-37 0 0,0-1-43 0 0,0-1-50 0 0,0 1-51 0 0,0 0-49 0 0,0-1-44 0 0,0 0-37 0 0,0 1-128 0 0,0-1-37 0 0,0 0-1314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3:59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2 6120 0 0,'0'0'176'0'0,"-3"0"-4"0"0,-7 0-118 0 0,-3 0 121 0 0,10-1-137 0 0,0 1 0 0 0,1 0 0 0 0,-1 0 0 0 0,0 0 0 0 0,0 0 0 0 0,0 0 0 0 0,0 1 0 0 0,0-1 1 0 0,1 1-1 0 0,-1 0 0 0 0,-1 0-38 0 0,-2 10 232 0 0,6-10-215 0 0,-1 0 0 0 0,1 0 0 0 0,-1 0-1 0 0,1 0 1 0 0,-1 0 0 0 0,1 0-1 0 0,-1 0 1 0 0,0 0 0 0 0,1 0-1 0 0,-1 0 1 0 0,0-1 0 0 0,0 1 0 0 0,0 0-1 0 0,0 0 1 0 0,0-1 0 0 0,0 1-17 0 0,-4 2 69 0 0,4-3-53 0 0,1 0 0 0 0,-1 0 0 0 0,1 0 0 0 0,-1 1 0 0 0,0-1-1 0 0,1 1 1 0 0,-1-1 0 0 0,1 0 0 0 0,-1 1 0 0 0,1-1 0 0 0,-1 1 0 0 0,1-1 0 0 0,-1 1 0 0 0,1-1 0 0 0,-1 1 0 0 0,1-1 0 0 0,0 1 0 0 0,-1 0 0 0 0,1-1 0 0 0,0 1 0 0 0,-1 0-1 0 0,1 0-15 0 0,-2 4 59 0 0,1-5-44 0 0,0 1-1 0 0,1 0 0 0 0,-1 0 0 0 0,0 0 1 0 0,0 0-1 0 0,1 0 0 0 0,-1-1 0 0 0,0 1 1 0 0,0 0-1 0 0,0-1 0 0 0,0 1 1 0 0,0 0-1 0 0,0-1 0 0 0,0 1 0 0 0,0-1 1 0 0,-1 0-15 0 0,-9 7 205 0 0,6 9 32 0 0,-2-1-56 0 0,0-4-27 0 0,0-2 6 0 0,-1 0 37 0 0,-3 6 86 0 0,11-13-250 0 0,-1-1 0 0 0,1 1 0 0 0,-1 0 0 0 0,1-1 0 0 0,0 1 0 0 0,-1 0 1 0 0,1 0-1 0 0,0 0 0 0 0,0 1-33 0 0,0 14 217 0 0,-4-2-28 0 0,-1-4-98 0 0,-2 7 60 0 0,6 0 35 0 0,1 12 10 0 0,0 46 98 0 0,2-71-210 0 0,1-2-59 0 0,2 2 5 0 0,3 3 59 0 0,5 2-18 0 0,-8-9-43 0 0,-1 1 0 0 0,1-2 0 0 0,0 1 0 0 0,0 0 1 0 0,-1-1-1 0 0,1 0 0 0 0,0 0 0 0 0,0-1 0 0 0,1 0-28 0 0,6 1 102 0 0,-7-3 2 0 0,-1-1-62 0 0,-1 0-28 0 0,1 0 1 0 0,0 1-1 0 0,0-1 1 0 0,0 1-1 0 0,2-1-14 0 0,4-1 20 0 0,-7 4-17 0 0,-1 0 1 0 0,0 0 0 0 0,0 0 0 0 0,0 0 0 0 0,1-1-1 0 0,-1 1 1 0 0,0-1 0 0 0,-1 0 0 0 0,1 0-4 0 0,6-5-2 0 0,-5 4 4 0 0,1 0 0 0 0,-1 0 0 0 0,0-1 0 0 0,0 1 0 0 0,0-1 0 0 0,-1 0-2 0 0,3-6 20 0 0,-4 7-17 0 0,0 1 1 0 0,0 0 0 0 0,0-1 0 0 0,1 1 0 0 0,-1 0-1 0 0,1 0 1 0 0,-1 0 0 0 0,1 0 0 0 0,0 0-4 0 0,-1 1 0 0 0,0 0 0 0 0,1 0 1 0 0,-1 0-1 0 0,0 0 1 0 0,0-1-1 0 0,0 1 1 0 0,0 0-1 0 0,0-1 1 0 0,0 1-1 0 0,-1 0 1 0 0,1-1 0 0 0,0 1-1 0 0,-1-1 1 0 0,1 1-1 0 0,-1-1 1 0 0,1 1-1 0 0,-1-1 1 0 0,0 0-1 0 0,1 1 1 0 0,-1-1 0 0 0,0 1-1 0 0,0-1 1 0 0,-1 0-1 0 0,2-3 10 0 0,-1 1 0 0 0,1-1 1 0 0,0 0-1 0 0,0 1 0 0 0,2-4-10 0 0,-1 2 13 0 0,0-1-1 0 0,0 1 0 0 0,-1-1 1 0 0,0 0-1 0 0,0-2-12 0 0,-1-7 11 0 0,-1 13-11 0 0,1 0 0 0 0,0 0 0 0 0,0 0 0 0 0,0 0 0 0 0,0 1 0 0 0,0-1 0 0 0,1 0 0 0 0,-1 0 0 0 0,1 0 0 0 0,1-2 0 0 0,3-3 0 0 0,-4 6 0 0 0,0 1 0 0 0,0-1 0 0 0,-1 1 0 0 0,1-1 0 0 0,0 1 0 0 0,0-1 0 0 0,-1 1 0 0 0,1-1 0 0 0,-1 1 0 0 0,0-1 0 0 0,1 0 0 0 0,-1 1 0 0 0,0-1 0 0 0,0 0 0 0 0,3-14 0 0 0,7 3-12 0 0,-7 8-36 0 0,-3-6 25 0 0,0 9 2 0 0,2 4-1 0 0,9 12 12 0 0,-6-1 10 0 0,2-9 0 0 0,-7-4 0 0 0,1 1 0 0 0,-1-1 0 0 0,1 0 0 0 0,-1 0 0 0 0,0 1 0 0 0,1-1 0 0 0,-1 0 0 0 0,1 1 0 0 0,-1-1 0 0 0,0 0 0 0 0,0 1 0 0 0,1-1 0 0 0,-1 1 0 0 0,0-1 0 0 0,1 0 0 0 0,-1 1 0 0 0,0-1 0 0 0,0 1 0 0 0,0-1 0 0 0,0 1 0 0 0,1-1 0 0 0,-1 1 0 0 0,0-1 0 0 0,0 1 0 0 0,0-1 0 0 0,0 1 0 0 0,0-1 0 0 0,0 1 0 0 0,0-1 0 0 0,0 1 0 0 0,0-1 0 0 0,-1 1 0 0 0,1 6 0 0 0,0-5 0 0 0,0 0 0 0 0,0 1 0 0 0,0-1 0 0 0,0 0 0 0 0,0 0 0 0 0,0 0 0 0 0,1 0 0 0 0,-1 0 0 0 0,1 1 0 0 0,0 0 0 0 0,3 5 0 0 0,8 18 0 0 0,-8-16 0 0 0,-2-7 0 0 0,-1 0 0 0 0,0 0 0 0 0,0 0 0 0 0,0 0 0 0 0,0 1 0 0 0,0-1 0 0 0,-1 0 0 0 0,1 0 0 0 0,-1 0 0 0 0,0 3 0 0 0,0 0 0 0 0,1 0 0 0 0,0-1 0 0 0,1 1 0 0 0,-1 0 0 0 0,2 2 0 0 0,-1-2 0 0 0,-1-1 0 0 0,1 1 0 0 0,-1-1 0 0 0,0 1 0 0 0,0 3 0 0 0,-1-6 0 0 0,0 0 0 0 0,0 1 0 0 0,1-1 0 0 0,-1 0 0 0 0,1 0 0 0 0,0 0 0 0 0,0 1 0 0 0,0-1 0 0 0,1 3 0 0 0,4 9 0 0 0,-1 20 21 0 0,-6 20 63 0 0,-1-19-21 0 0,4 0 48 0 0,-1 19 60 0 0,-6-20-12 0 0,-6-3 1 0 0,6-1 7 0 0,-5 3-6 0 0,7-14-95 0 0,2-14-46 0 0,1-1 0 0 0,-1 0 0 0 0,0 0 0 0 0,-1 0 0 0 0,1 1 0 0 0,-1-1 0 0 0,0-1 0 0 0,0 1 1 0 0,-2 3-21 0 0,-10 13 107 0 0,8-11-45 0 0,0 1 0 0 0,1 0 0 0 0,-4 8-62 0 0,-1 9 115 0 0,7-21-94 0 0,0-1 0 0 0,0 0 1 0 0,-1 0-1 0 0,0 0 0 0 0,0 0 1 0 0,-1 0-1 0 0,1-1 0 0 0,-1 0 1 0 0,-1 0-1 0 0,1 0 0 0 0,0-1 1 0 0,-4 3-22 0 0,-54 24 165 0 0,61-30-162 0 0,1-1 0 0 0,-1 1 0 0 0,1-1 0 0 0,-1 1 0 0 0,1-1 0 0 0,-1 0 0 0 0,0 0 0 0 0,1 1 0 0 0,-1-1 0 0 0,1 0 0 0 0,-1-1 0 0 0,0 1 0 0 0,1 0 0 0 0,-1 0-1 0 0,1-1 1 0 0,-1 1 0 0 0,1-1 0 0 0,-1 1 0 0 0,1-1 0 0 0,-1 0 0 0 0,1 1 0 0 0,0-1 0 0 0,-1 0 0 0 0,1 0-3 0 0,-11-5-23 0 0,-1 3-73 0 0,6 2 19 0 0,7 1 73 0 0,-1 0 0 0 0,0 0 1 0 0,1-1-1 0 0,-1 1 1 0 0,0 0-1 0 0,1-1 1 0 0,-1 1-1 0 0,1-1 1 0 0,-1 1-1 0 0,0-1 1 0 0,1 1-1 0 0,-1-1 0 0 0,1 1 1 0 0,-1-1-1 0 0,1 1 1 0 0,0-1-1 0 0,-1 0 4 0 0,-2-4-75 0 0,0 0-32 0 0,0 0-64 0 0,-1 0-79 0 0,-1 0-96 0 0,-8-8-140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1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5784 0 0,'0'0'132'0'0,"0"0"17"0"0,3 0 10 0 0,1 1-59 0 0,0 2-45 0 0,-1 2-34 0 0,0 6-42 0 0,-3 13-4 0 0,0-15 62 0 0,0-1 39 0 0,-1 1 93 0 0,1 0 101 0 0,0 0 54 0 0,0-1-97 0 0,0 0-49 0 0,0 8 156 0 0,0-10-162 0 0,0 1 36 0 0,0 2 72 0 0,0-3-54 0 0,2 0-42 0 0,4 10 241 0 0,0-4-127 0 0,-2-2-36 0 0,1 0-77 0 0,-1 1-22 0 0,-1-3-18 0 0,-2-1 18 0 0,-1 1 51 0 0,2 3 101 0 0,2 0-62 0 0,2-1-51 0 0,0-1-40 0 0,5 11 126 0 0,-5-6-90 0 0,-2-5-66 0 0,-3-8-110 0 0,1 0-1 0 0,-1 0 0 0 0,0 0 1 0 0,0 0-1 0 0,0 0 1 0 0,1-1-1 0 0,-1 1 1 0 0,1 0-1 0 0,-1-1 1 0 0,1 1-22 0 0,8 4 117 0 0,6 8 77 0 0,0-1 7 0 0,-1-8-20 0 0,-4-4-25 0 0,1 0-34 0 0,40 0 319 0 0,-32 0-200 0 0,-20 0-234 0 0,1 0 1 0 0,-1 0-1 0 0,1 0 1 0 0,-1 0 0 0 0,1 0-1 0 0,-1 0 1 0 0,1 0 0 0 0,-1 0-1 0 0,1 0 1 0 0,-1 0 0 0 0,1-1-1 0 0,-1 1 1 0 0,1 0-1 0 0,-1 0 1 0 0,1 0 0 0 0,-1-1-1 0 0,0 1 1 0 0,1 0 0 0 0,-1 0-1 0 0,1-1 1 0 0,-1 1 0 0 0,0 0-1 0 0,1-1 1 0 0,-1 1-1 0 0,1 0 1 0 0,-1-1 0 0 0,0 1-1 0 0,0-1 1 0 0,1 1-8 0 0,7-8 145 0 0,2 5-64 0 0,1-1 41 0 0,-4-7 13 0 0,-5 8-103 0 0,0 0 1 0 0,0 1-1 0 0,0-1 1 0 0,1 1 0 0 0,-1-1-1 0 0,1 1 1 0 0,0-1-33 0 0,-1 1 31 0 0,1 0-1 0 0,-1 0 1 0 0,1 0 0 0 0,-1 0 0 0 0,0-1 0 0 0,0 1-1 0 0,0-1 1 0 0,-1 0 0 0 0,1 0 0 0 0,1-2-31 0 0,2-21 184 0 0,1 12-68 0 0,1 2-61 0 0,-5 10-54 0 0,0-1 0 0 0,0 0 0 0 0,-1 0 0 0 0,1 0 0 0 0,-1 0 0 0 0,0 0 0 0 0,0 0 0 0 0,0-1 0 0 0,0 1 0 0 0,0 0 0 0 0,-1 0 1 0 0,1-4-2 0 0,-1-3-4 0 0,2-16 41 0 0,-2 24-25 0 0,0-1 0 0 0,-1 1 0 0 0,1-1-1 0 0,0 0 1 0 0,-1 1 0 0 0,0-1 0 0 0,1 1 0 0 0,-2-2-12 0 0,-3-4 30 0 0,4 7-24 0 0,0-1 0 0 0,0 1 1 0 0,1-1-1 0 0,-1 1 0 0 0,0-1 0 0 0,0 1 0 0 0,1-1 1 0 0,-1 1-1 0 0,1-1 0 0 0,0 0 0 0 0,-1 1 0 0 0,1-1 1 0 0,0 0-1 0 0,0 0-6 0 0,-3-8 0 0 0,-8 2-45 0 0,10 7 42 0 0,0 1 1 0 0,0-1-1 0 0,0 1 0 0 0,0-1 0 0 0,0 0 0 0 0,0 1 1 0 0,0-1-1 0 0,0 0 0 0 0,0 0 0 0 0,0 0 0 0 0,0 0 1 0 0,0 0-1 0 0,0 0 0 0 0,1 0 0 0 0,-1 0 3 0 0,-2-6-32 0 0,-1 0-77 0 0,-7 5-47 0 0,6 2 59 0 0,-3-3 4 0 0,7 2 30 0 0,0-1-48 0 0,0 0-7 0 0,1 1-40 0 0,0-1-46 0 0,0 0-53 0 0,0 1 20 0 0,0 1-35 0 0,0-1-368 0 0,0 0 90 0 0,0 1-49 0 0,0 0-705 0 0,0 0-553 0 0,0 0-1052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00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6768 0 0,'0'0'149'0'0,"3"2"23"0"0,8 11 12 0 0,-9 3-25 0 0,1 0-127 0 0,5 2 5 0 0,-4-6 65 0 0,-4 2 223 0 0,0-13-293 0 0,0 0 0 0 0,-1 0 0 0 0,1 0 1 0 0,0 0-1 0 0,0 0 0 0 0,1 1 0 0 0,-1-1 0 0 0,0 0 0 0 0,0 0 1 0 0,0 0-1 0 0,1 0 0 0 0,-1 0 0 0 0,1 0 0 0 0,-1 0 0 0 0,1 0 0 0 0,0 1-32 0 0,3 5 256 0 0,5 3 272 0 0,-1-1-1 0 0,-4-2-227 0 0,-1-2-114 0 0,-2 2-83 0 0,1-2 307 0 0,1-2-282 0 0,10 9 336 0 0,-8-6-301 0 0,-2-3-79 0 0,-1-1-85 0 0,2 2 129 0 0,-3-2-45 0 0,-2 1-9 0 0,1-3-73 0 0,-1 1 0 0 0,1-1 0 0 0,0 0 0 0 0,0 0 0 0 0,0 0 0 0 0,0 0 0 0 0,0 1 0 0 0,0-1 0 0 0,-1 0 0 0 0,1 0 0 0 0,0 0 0 0 0,0 0 0 0 0,0 1 0 0 0,0-1 0 0 0,0 0 0 0 0,0 0 0 0 0,0 0 0 0 0,0 1 0 0 0,0-1 0 0 0,0 0 0 0 0,0 0 0 0 0,0 0 0 0 0,0 1 0 0 0,0-1 0 0 0,0 0 0 0 0,0 0 0 0 0,0 0 0 0 0,0 1 0 0 0,1-1 0 0 0,-1 0-1 0 0,4 6 46 0 0,5 5 61 0 0,-7-9-100 0 0,-1-2-78 0 0,-1 0-75 0 0,0 0-105 0 0,0 0-126 0 0,0 0-111 0 0,0 0 61 0 0,0 0-41 0 0,0 0-559 0 0,0 0-442 0 0,0 0-840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00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79 8464 0 0,'0'-1'10'0'0,"0"1"0"0"0,0-1-1 0 0,0 1 1 0 0,0-1 0 0 0,0 0 0 0 0,0 1 0 0 0,0-1 0 0 0,0 0 0 0 0,-1 1 0 0 0,1-1-1 0 0,0 1 1 0 0,0-1 0 0 0,0 0 0 0 0,-1 1 0 0 0,1-1 0 0 0,0 1 0 0 0,-1-1 0 0 0,1 1 0 0 0,-1-1-1 0 0,1 1 1 0 0,0-1 0 0 0,-1 1 0 0 0,1 0 0 0 0,-1-1 0 0 0,1 1 0 0 0,-1-1 0 0 0,0 1-10 0 0,-4-6 197 0 0,3 1-38 0 0,1-3 56 0 0,0 1-172 0 0,-4 3-36 0 0,-2-1-15 0 0,4-1 21 0 0,3 2 35 0 0,0 1 51 0 0,-3 0 113 0 0,-7-7 177 0 0,7 7 10 0 0,3 3-35 0 0,0 0-263 0 0,0 0 10 0 0,0 0 31 0 0,0 0-131 0 0,0 0-111 0 0,0 0-104 0 0,0 0 48 0 0,0 0-41 0 0,0 0-46 0 0,0 0-41 0 0,0 0-392 0 0,0 0-279 0 0,0 0-639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03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0 254 6992 0 0,'0'0'157'0'0,"0"0"23"0"0,0 0 12 0 0,3 0 48 0 0,-2 0-188 0 0,1 0 0 0 0,-1 0-1 0 0,1 1 1 0 0,-1-1 0 0 0,1 0-1 0 0,-1 1 1 0 0,0-1 0 0 0,1 1 0 0 0,-1 0-1 0 0,0-1 1 0 0,2 2-52 0 0,5 5 343 0 0,-5-5 168 0 0,0 1-31 0 0,1 2-309 0 0,0 1 0 0 0,-1 0 0 0 0,1 0 1 0 0,0 2-172 0 0,3 6 239 0 0,-7-14-237 0 0,1 2 48 0 0,-1 0-1 0 0,1 1 1 0 0,-1-1-1 0 0,1 0 0 0 0,-1 1 1 0 0,0-1-1 0 0,0 0 1 0 0,0 1-1 0 0,0 1-49 0 0,0 0 101 0 0,2 1 163 0 0,-1-4-233 0 0,1 1 0 0 0,-1-1 1 0 0,0 0-1 0 0,0 1 0 0 0,0 0 1 0 0,0-1-1 0 0,-1 1 0 0 0,1-1 1 0 0,0 1-1 0 0,-1 0 0 0 0,1-1 1 0 0,-1 1-1 0 0,1 1-31 0 0,0 11 230 0 0,-1 3 51 0 0,0-11-167 0 0,0-5-107 0 0,0 0 1 0 0,0 0-1 0 0,0-1 1 0 0,0 1 0 0 0,0 0-1 0 0,0-1 1 0 0,1 1-1 0 0,-1 0 1 0 0,0-1 0 0 0,0 1-1 0 0,0 0 1 0 0,1-1-1 0 0,-1 1 1 0 0,0-1 0 0 0,1 1-1 0 0,-1 0 1 0 0,0-1-1 0 0,1 1 1 0 0,-1-1 0 0 0,1 1-1 0 0,-1-1 1 0 0,1 1-1 0 0,-1-1 1 0 0,1 0 0 0 0,-1 1-1 0 0,1-1-7 0 0,0 1 4 0 0,-1-1 0 0 0,1 0-1 0 0,-1 1 1 0 0,1-1 0 0 0,-1 1-1 0 0,1-1 1 0 0,-1 1 0 0 0,1-1-1 0 0,-1 1 1 0 0,1-1 0 0 0,-1 1-1 0 0,0 0 1 0 0,1-1 0 0 0,-1 1-1 0 0,0-1 1 0 0,0 1 0 0 0,1 0-1 0 0,-1-1 1 0 0,0 1 0 0 0,0 0 0 0 0,0-1-1 0 0,0 1 1 0 0,0 0 0 0 0,0 0-1 0 0,0-1 1 0 0,0 1-4 0 0,0 1-124 0 0,0 0 54 0 0,0 0 46 0 0,0 0 43 0 0,0 2 90 0 0,1 1 76 0 0,-1-1 46 0 0,-1 7 369 0 0,1-6-289 0 0,-1-2-195 0 0,1-1-42 0 0,-1 0-50 0 0,0-1-59 0 0,0 0 40 0 0,-7 1 0 0 0,-9-3 10 0 0,17 1-14 0 0,0 0 0 0 0,0 0 0 0 0,0 1 0 0 0,0-1 0 0 0,0 0 0 0 0,0 0 0 0 0,-1 0 0 0 0,1 0 1 0 0,0 0-1 0 0,0 0 0 0 0,0 0 0 0 0,0 0 0 0 0,0 0 0 0 0,0 0 0 0 0,0 0 0 0 0,0 0 0 0 0,0 0 0 0 0,0 0 0 0 0,-1-1 0 0 0,1 1 0 0 0,0 0 0 0 0,0 0 0 0 0,0 0 0 0 0,0 0 0 0 0,0 0 0 0 0,0 0 0 0 0,0 0 0 0 0,0 0 0 0 0,0 0 0 0 0,0 0 0 0 0,0 0 0 0 0,0 0 0 0 0,0 0 0 0 0,0 0 0 0 0,0 0 0 0 0,-1 0 0 0 0,1-1 0 0 0,0 1 0 0 0,0 0 0 0 0,0 0 0 0 0,0 0 0 0 0,0 0 1 0 0,0 0-1 0 0,0 0 0 0 0,0 0 0 0 0,0 0 0 0 0,0 0 0 0 0,0 0 0 0 0,0-1 0 0 0,0 1 0 0 0,0 0 0 0 0,0 0 0 0 0,0 0 0 0 0,0 0 0 0 0,0 0 0 0 0,0 0 0 0 0,1 0-1 0 0,1-13 15 0 0,3 5-15 0 0,-4 6 0 0 0,0 1 0 0 0,0-1 0 0 0,0 1 0 0 0,-1-1 0 0 0,1 1 0 0 0,0-1 0 0 0,-1 1 0 0 0,1-1 0 0 0,-1 1 0 0 0,1-1 0 0 0,-1 0 0 0 0,0 1 0 0 0,0-1 0 0 0,0 0 0 0 0,-1-14 0 0 0,1 12 0 0 0,-1-1 0 0 0,1 1 0 0 0,0-1 0 0 0,0 1 0 0 0,1 0 0 0 0,-1-1 0 0 0,1 1 0 0 0,0 0 0 0 0,1-4 0 0 0,40-55 104 0 0,-41 61-100 0 0,-1 0 1 0 0,1 1 0 0 0,-1-1 0 0 0,1 0 0 0 0,-1 0 0 0 0,0 0-1 0 0,0 0 1 0 0,1 0 0 0 0,-1 1 0 0 0,-1-1 0 0 0,1-2-5 0 0,0 1 3 0 0,0 0 0 0 0,0 1 1 0 0,0-1-1 0 0,0 0 0 0 0,0 0 1 0 0,1 1-1 0 0,-1-1 1 0 0,1-1-4 0 0,0 2-1 0 0,-1 0 0 0 0,1 0 0 0 0,0 0 1 0 0,0 1-1 0 0,0-1 0 0 0,-1 0 0 0 0,2 1 0 0 0,-1-1 1 0 0,0 1-1 0 0,0-1 0 0 0,0 1 0 0 0,1-1 1 0 0,-1 1-1 0 0,1 0 0 0 0,-1-1 0 0 0,1 1 1 0 0,0 0-1 0 0,-1 0 0 0 0,1 0 0 0 0,0 1 1 0 0,1-2 0 0 0,-2 2-3 0 0,-1 0 0 0 0,1 0 0 0 0,-1 0 0 0 0,1-1 0 0 0,-1 1 0 0 0,1 0 0 0 0,-1 0 0 0 0,1-1 0 0 0,-1 1 0 0 0,0 0 0 0 0,1-1 0 0 0,-1 1 1 0 0,1-1-1 0 0,-1 1 0 0 0,0 0 0 0 0,1-1 0 0 0,-1 1 0 0 0,0-1 0 0 0,0 1 0 0 0,1-1 0 0 0,-1 1 0 0 0,0-1 0 0 0,0 1 0 0 0,0-1 0 0 0,0 1 0 0 0,1-1 1 0 0,-1 1-1 0 0,0-1 0 0 0,0 1 0 0 0,0-1 0 0 0,0 0 0 0 0,0 1 0 0 0,0-1 0 0 0,-1 1 0 0 0,1-1 0 0 0,0 1 0 0 0,0-1 0 0 0,0 1 0 0 0,0-1 0 0 0,-1 1 1 0 0,1-1-1 0 0,0 1 0 0 0,-1-1 3 0 0,-1-6-58 0 0,29-9-150 0 0,-14 11 98 0 0,-9-2 26 0 0,-4 7 78 0 0,1 0 0 0 0,-1-1 0 0 0,0 1 0 0 0,0-1 0 0 0,1 1 1 0 0,-1-1-1 0 0,0 1 0 0 0,1 0 0 0 0,-1-1 0 0 0,1 1 0 0 0,-1 0 0 0 0,0-1 0 0 0,1 1 0 0 0,-1 0 0 0 0,1 0 0 0 0,-1-1 0 0 0,0 1 0 0 0,1 0 0 0 0,-1 0 0 0 0,1 0 0 0 0,-1 0 0 0 0,1 0 0 0 0,-1-1 0 0 0,1 1 0 0 0,-1 0 0 0 0,1 0 0 0 0,-1 0 0 0 0,1 0 0 0 0,-1 0 1 0 0,1 1-1 0 0,-1-1 0 0 0,1 0 6 0 0,7 1-49 0 0,-8-1 39 0 0,1 0-1 0 0,0 1 0 0 0,-1-1 0 0 0,1 0 0 0 0,-1 0 0 0 0,1 1 0 0 0,-1-1 0 0 0,1 1 0 0 0,-1-1 0 0 0,1 1 0 0 0,-1-1 0 0 0,1 1 0 0 0,-1-1 0 0 0,0 1 0 0 0,1-1 0 0 0,-1 1 11 0 0,2 2-25 0 0,1-1 48 0 0,1 0 68 0 0,3-1 86 0 0,-2 1 29 0 0,3 2-129 0 0,7 4 21 0 0,20 25-65 0 0,-27-26-35 0 0,-5-4 4 0 0,0 0 0 0 0,0 1 0 0 0,1-1 0 0 0,-2 1 0 0 0,1-1 0 0 0,0 1-2 0 0,2 12 43 0 0,6-3-22 0 0,-8-9 1 0 0,4 2 9 0 0,-1 1-20 0 0,9 8 48 0 0,-12-12 32 0 0,-1-1-1 0 0,9 9-20 0 0,-8-9-6 0 0,-3-2 0 0 0,0 0 0 0 0,0 0 0 0 0,0 0 0 0 0,-3 3-11 0 0,-8 8-32 0 0,13-11 30 0 0,7 0-38 0 0,-9-1-12 0 0,0 1 0 0 0,1 0 0 0 0,-1 0 0 0 0,0 0 0 0 0,0 0 0 0 0,0-1-1 0 0,0 1 1 0 0,1 0 0 0 0,-1 0 0 0 0,0 0 0 0 0,0-1 0 0 0,0 1 0 0 0,0 0 0 0 0,0 0 0 0 0,0 0 0 0 0,0-1-1 0 0,1 1 1 0 0,-1 0 0 0 0,0 0 0 0 0,0-1 0 0 0,0 1 0 0 0,0 0 0 0 0,0 0 0 0 0,0-1 0 0 0,0 1-1 0 0,0 0 1 0 0,0 0 0 0 0,0 0 0 0 0,-1-1 0 0 0,1 1 0 0 0,0 0 0 0 0,0 0 0 0 0,0-1 0 0 0,0 1 0 0 0,0 0-1 0 0,-7-5 22 0 0,1 2-12 0 0,6 2-8 0 0,-1 1-1 0 0,1-1 1 0 0,0 0-1 0 0,-1 1 1 0 0,1-1 0 0 0,0 1-1 0 0,-1-1 1 0 0,1 0-1 0 0,0 0 1 0 0,-1 1-1 0 0,1-1 1 0 0,0 0 0 0 0,0 1-1 0 0,0-1 1 0 0,0 0-1 0 0,0 0 1 0 0,0 1-1 0 0,0-1 1 0 0,0 0-1 0 0,0 0 1 0 0,0 1 0 0 0,0-1-1 0 0,1 0-1 0 0,7-19 49 0 0,-7 18-45 0 0,1-1 0 0 0,-1 1 0 0 0,0-1 0 0 0,0 1 0 0 0,0-1 0 0 0,-1 1 0 0 0,1-1 1 0 0,0-1-5 0 0,-1-6 0 0 0,-1 7 0 0 0,1 0 0 0 0,0 0 0 0 0,0-1 0 0 0,0 1 0 0 0,1 0 0 0 0,-1 0 0 0 0,1 0 0 0 0,0-1 0 0 0,0 1 0 0 0,0 0 0 0 0,0 0 0 0 0,0 0 0 0 0,1 0 0 0 0,-1 0 0 0 0,1 1 0 0 0,0-1 0 0 0,0 0 0 0 0,3-5 0 0 0,-2 0 0 0 0,1 0 0 0 0,-1 0 0 0 0,0-2 0 0 0,11-25 0 0 0,2 9-25 0 0,-5 12-39 0 0,2-1 1 0 0,10-9 63 0 0,-18 20-22 0 0,1 0 1 0 0,0 0 0 0 0,0 0 0 0 0,0 1 0 0 0,0-1 0 0 0,1 1 21 0 0,-2 0-35 0 0,10-3-21 0 0,5 0 40 0 0,-10 3 6 0 0,-7 2 4 0 0,0 0 1 0 0,1 0-1 0 0,-1 1 1 0 0,0-1-1 0 0,1 1 1 0 0,-1 0-1 0 0,0 0 1 0 0,1 0 5 0 0,13-2-16 0 0,-3-4 16 0 0,-12 5 0 0 0,-1 0 0 0 0,0 0 0 0 0,0 1 0 0 0,1-1 0 0 0,-1 0 0 0 0,0 1 0 0 0,1-1 0 0 0,-1 1 0 0 0,1 0 0 0 0,-1-1 0 0 0,1 1 0 0 0,-1 0 0 0 0,1 0 0 0 0,-1 0 0 0 0,1 0 0 0 0,-1 0 0 0 0,1 0 0 0 0,-1 0 0 0 0,1 0 0 0 0,-1 1 0 0 0,1-1 0 0 0,-1 1 0 0 0,1-1 0 0 0,-1 1 0 0 0,62 30 0 0 0,-59-28 0 0 0,0 0 0 0 0,-1 0 0 0 0,1 0 0 0 0,-1 0 0 0 0,0 0 0 0 0,1 1 0 0 0,3 3 0 0 0,17 17-3 0 0,-21-21 6 0 0,-1 2 7 0 0,3 8 33 0 0,6-8-15 0 0,4 24 137 0 0,-14-23-139 0 0,0 1 8 0 0,3-1 61 0 0,6 4 26 0 0,-7-6 18 0 0,-2 0-72 0 0,-2 4-8 0 0,1-8-38 0 0,0 3 119 0 0,0-3-18 0 0,0 0-8 0 0,0 0-2 0 0,0 2-7 0 0,0 19 71 0 0,0-15-146 0 0,0-4 35 0 0,0 1-2 0 0,0 7-35 0 0,0-7-150 0 0,0-3-66 0 0,0 0 134 0 0,0 0-13 0 0,0 0-24 0 0,0 0-43 0 0,0 0-18 0 0,0 0-43 0 0,0 0-50 0 0,0 0-56 0 0,0 0-60 0 0,0 0-55 0 0,0 0-50 0 0,0 0-44 0 0,0 0-150 0 0,0 0-43 0 0,0 0-182 0 0,0 0-488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01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2 6192 0 0,'0'0'133'0'0,"0"0"23"0"0,0 0 13 0 0,2 0-18 0 0,2-1-129 0 0,-4 1-23 0 0,8 5 19 0 0,9 4 39 0 0,-9-6 143 0 0,-5-2-137 0 0,-1 0 0 0 0,0 0-1 0 0,1 0 1 0 0,-1 1 0 0 0,0-1 0 0 0,0 1 0 0 0,1 0-63 0 0,2 6 257 0 0,-8 4 61 0 0,-1-5-125 0 0,3-7-171 0 0,0 1 0 0 0,0 0 0 0 0,1 0 0 0 0,-1-1 0 0 0,1 1 0 0 0,-1 0 0 0 0,1 0 0 0 0,-1 0 0 0 0,1-1 0 0 0,0 1 0 0 0,-1 0 0 0 0,1 0 0 0 0,0 0 0 0 0,-1 0 0 0 0,1 0 0 0 0,0 0 1 0 0,0 0-1 0 0,0 0 0 0 0,0 0 0 0 0,0 0 0 0 0,0 0 0 0 0,0 0 0 0 0,0 0 0 0 0,1 0 0 0 0,-1 0 0 0 0,0 0 0 0 0,1 0-22 0 0,3 7 151 0 0,3 5 143 0 0,-6-11-257 0 0,-1 0 0 0 0,0-1 0 0 0,1 1 0 0 0,-1 0 0 0 0,0 0 0 0 0,0 0 0 0 0,0 0 1 0 0,0-1-1 0 0,0 1 0 0 0,0 0 0 0 0,-1 0 0 0 0,1 0 0 0 0,-1-1 0 0 0,0 3-37 0 0,-3 4 117 0 0,-2 3 3 0 0,4-1-12 0 0,2-2 17 0 0,2 2 45 0 0,-1-5-114 0 0,2 2 39 0 0,-1 0-1 0 0,0 0 1 0 0,0 0 0 0 0,-1 0-1 0 0,0 0 1 0 0,0 6-95 0 0,-2 19 228 0 0,2 33 186 0 0,-1-57-369 0 0,1-1 0 0 0,1 0 0 0 0,-1 0 0 0 0,1 0 0 0 0,0 0 0 0 0,1 0 0 0 0,2 4-45 0 0,-4-8 13 0 0,0-1 0 0 0,0 1 0 0 0,0 0-1 0 0,0 0 1 0 0,0 0 0 0 0,0-1 0 0 0,-1 1 0 0 0,1 0 0 0 0,-1 0 0 0 0,0 0 0 0 0,0 0-1 0 0,0 0 1 0 0,0 0 0 0 0,0 0 0 0 0,-1 0 0 0 0,0 0 0 0 0,1 0 0 0 0,-1 0 0 0 0,-1 1-13 0 0,1 0 14 0 0,1 0 0 0 0,-1 0 1 0 0,1-1-1 0 0,0 1 1 0 0,0 0-1 0 0,0-1 1 0 0,0 1 0 0 0,1 0-1 0 0,-1-1 1 0 0,1 1-1 0 0,0 0 1 0 0,0-1-1 0 0,1 1 1 0 0,-1-1-15 0 0,1 2 23 0 0,0 1 1 0 0,-1-1 0 0 0,0 1-1 0 0,0-1 1 0 0,0 3-24 0 0,0-5 17 0 0,-1 0-1 0 0,-1 0 1 0 0,1 1 0 0 0,0-1-1 0 0,-1 0 1 0 0,0 0 0 0 0,0 2-17 0 0,-1 1 17 0 0,-6 19 83 0 0,5 5 63 0 0,3-23-123 0 0,0-5-28 0 0,0 0 0 0 0,0 0 0 0 0,0 0 0 0 0,0 1 0 0 0,0-1 0 0 0,-1 0 1 0 0,1 0-1 0 0,0 0 0 0 0,-1 0 0 0 0,0 1-12 0 0,-4 4 12 0 0,5-6-12 0 0,-1-1 0 0 0,0 1 0 0 0,1 0 0 0 0,-1 0 0 0 0,1-1 0 0 0,-1 1 1 0 0,1 0-1 0 0,-1 0 0 0 0,1 0 0 0 0,-1 0 0 0 0,1 0 0 0 0,0 0 0 0 0,-1-1 0 0 0,1 1 0 0 0,0 0 0 0 0,0 0 1 0 0,0 0-1 0 0,0 0 0 0 0,0 0 0 0 0,0 0 0 0 0,0 0 0 0 0,0 0 0 0 0,0 0 0 0 0,0 0 0 0 0,1 0 0 0 0,-1 0 1 0 0,0 0-1 0 0,5 5 0 0 0,2 6 0 0 0,-7-12 0 0 0,0 1 0 0 0,0-1 0 0 0,1 0 0 0 0,-1 1 0 0 0,0-1 0 0 0,0 1 0 0 0,0-1 0 0 0,0 0 0 0 0,0 1 0 0 0,0-1 0 0 0,0 1 0 0 0,0-1 0 0 0,0 0 0 0 0,0 1 0 0 0,0-1 0 0 0,0 1 0 0 0,0-1 0 0 0,0 0 0 0 0,0 1 0 0 0,0-1 0 0 0,-1 0 0 0 0,1 1 0 0 0,0-1 0 0 0,0 1 0 0 0,0-1 0 0 0,-1 0 0 0 0,1 1 0 0 0,-11 4 0 0 0,11-4-1 0 0,0-1 0 0 0,-1 1 0 0 0,1-1 0 0 0,0 1 0 0 0,0 0 0 0 0,-1-1 0 0 0,1 1 0 0 0,0 0 0 0 0,0-1 0 0 0,0 1 0 0 0,0 0 0 0 0,0-1 0 0 0,0 1 0 0 0,0 0 0 0 0,0 0 1 0 0,0 1-37 0 0,0-2-42 0 0,0 0-26 0 0,0 0-99 0 0,0 0-183 0 0,0 0-18 0 0,0 0-3 0 0</inkml:trace>
  <inkml:trace contextRef="#ctx0" brushRef="#br0" timeOffset="332.32">1 522 9096 0 0,'0'0'200'0'0,"0"0"33"0"0,0 0 16 0 0,2 0-31 0 0,3 0-184 0 0,4-2-24 0 0,7-11 31 0 0,-3 2 58 0 0,-12 10-86 0 0,0 0 0 0 0,1 1 0 0 0,-1-1 0 0 0,0 1 0 0 0,1-1 0 0 0,-1 1 0 0 0,1-1 1 0 0,-1 1-1 0 0,1 0 0 0 0,-1 0 0 0 0,0 0 0 0 0,1 0-13 0 0,1 0 76 0 0,0 0-1 0 0,0 0 1 0 0,0 0-1 0 0,1-1 1 0 0,-1 1-1 0 0,0-1 1 0 0,0 0-1 0 0,2-1-75 0 0,4-2 163 0 0,2-3-38 0 0,-3 3-42 0 0,-1 0-1 0 0,2 0 1 0 0,-1 1-1 0 0,2 0-82 0 0,8-4 119 0 0,-2 0-37 0 0,12-2 37 0 0,-2 4-51 0 0,-6 1-42 0 0,3-7-5 0 0,-17 10-13 0 0,0 0 1 0 0,0 0-1 0 0,0 1 0 0 0,0-1 0 0 0,0 1 0 0 0,1 1-8 0 0,24-3 5 0 0,-25 1-5 0 0,-1-1 0 0 0,1 0 0 0 0,-1 0 0 0 0,0 0 0 0 0,2-2 0 0 0,-2 1 0 0 0,1 1 0 0 0,-1 0 0 0 0,0 0 0 0 0,1 0 0 0 0,1 0 0 0 0,25 0 3 0 0,-6 2-17 0 0,-7-3-43 0 0,57-24-731 0 0,-66 26 647 0 0,-3 0 5 0 0,-3 0 1 0 0,1 1-40 0 0,-1-1-51 0 0,0 0-60 0 0,-1 0 27 0 0,0 0-35 0 0,4-1-384 0 0,0-1-256 0 0,5-3-602 0 0</inkml:trace>
  <inkml:trace contextRef="#ctx0" brushRef="#br0" timeOffset="732.48">679 17 6048 0 0,'0'0'133'0'0,"0"0"23"0"0,0 0 11 0 0,-2 3-27 0 0,1-2-130 0 0,-7 7 14 0 0,8-7-24 0 0,-1 0 0 0 0,1-1 0 0 0,0 1-1 0 0,-1 0 1 0 0,1-1 0 0 0,0 1 0 0 0,-1 0-1 0 0,1 0 1 0 0,0 0 0 0 0,0-1-1 0 0,0 1 1 0 0,-1 0 0 0 0,1 0 0 0 0,0 0-1 0 0,0-1 1 0 0,0 1 0 0 0,0 0-1 0 0,1 0 1 0 0,-1 0 0 0 0,0-1 0 0 0,0 1-1 0 0,0 0 1 0 0,1 0 0 0 0,-1 0 0 0 0,5 7-12 0 0,2 4 18 0 0,-6 0 74 0 0,-1 0 213 0 0,-1-1 20 0 0,1-8-200 0 0,0 0 1 0 0,0 1-1 0 0,1-1 0 0 0,-1 0 0 0 0,1 0 1 0 0,0 1-1 0 0,0 0-113 0 0,1 1 93 0 0,0 1 59 0 0,0 1 0 0 0,0 0 0 0 0,0 0 0 0 0,-1 1 0 0 0,0-1 0 0 0,0 6-152 0 0,-1-6 120 0 0,1 0 0 0 0,0-1 0 0 0,0 1 0 0 0,1 0 0 0 0,-1-1 0 0 0,2 1-120 0 0,1 9 242 0 0,0 2 23 0 0,2 4 37 0 0,3 1-76 0 0,-5-14-121 0 0,-1 1 0 0 0,0-1 0 0 0,0 0-1 0 0,-1 1-104 0 0,1 0 102 0 0,-1 0 0 0 0,2-1 0 0 0,-1 1 0 0 0,1-1-102 0 0,1 1 81 0 0,-1-3-16 0 0,0 0 1 0 0,-1 0-1 0 0,0 0 0 0 0,0 0 0 0 0,-1 0 0 0 0,0 1 0 0 0,0-1 0 0 0,0 1 0 0 0,-1 0 0 0 0,0 4-65 0 0,-2 3 115 0 0,1-9-61 0 0,0 0 0 0 0,0 1 0 0 0,0-1 0 0 0,1 1-1 0 0,0-1 1 0 0,0 1-54 0 0,5 9 135 0 0,-5-13-103 0 0,1 0-1 0 0,-1 0 0 0 0,0 1 0 0 0,0-1 1 0 0,-1 0-1 0 0,1 1 0 0 0,-1-1 1 0 0,0 2-32 0 0,0 17 200 0 0,0 6-48 0 0,0-27-148 0 0,0 0 0 0 0,0 0 0 0 0,0-1 0 0 0,1 1 0 0 0,-1 0 0 0 0,0-1 0 0 0,0 1 1 0 0,0 0-1 0 0,0 0 0 0 0,1-1 0 0 0,-1 1 0 0 0,0 0 0 0 0,1-1 0 0 0,-1 1 0 0 0,0 0 0 0 0,1-1 1 0 0,-1 1-1 0 0,1-1 0 0 0,-1 1 0 0 0,1-1 0 0 0,-1 1 0 0 0,1-1 0 0 0,0 1 0 0 0,-1-1 0 0 0,1 1-4 0 0,0-1 5 0 0,-1 0 0 0 0,1 1 0 0 0,-1-1-1 0 0,0 0 1 0 0,1 1 0 0 0,-1-1-1 0 0,1 1 1 0 0,-1-1 0 0 0,0 1 0 0 0,1-1-1 0 0,-1 0 1 0 0,0 1 0 0 0,1-1-1 0 0,-1 1 1 0 0,0 0 0 0 0,0-1 0 0 0,1 1-1 0 0,-1-1 1 0 0,0 1 0 0 0,0-1-1 0 0,0 1 1 0 0,0-1 0 0 0,0 1 0 0 0,0 0-5 0 0,0 2 88 0 0,0-3 0 0 0,0 0-2 0 0,0 0-4 0 0,0-3-16 0 0,0-1-63 0 0,0-5 56 0 0,0-25 69 0 0,0 15-122 0 0,0-29 58 0 0,5 25-68 0 0,-4 21-5 0 0,-1 0 0 0 0,1 0 0 0 0,0 0 1 0 0,1 0-1 0 0,-1 1 0 0 0,0-1 0 0 0,0 0 1 0 0,2-1 8 0 0,1-1-16 0 0,-1 0 0 0 0,1 0 0 0 0,-1 0 1 0 0,0 0-1 0 0,-1-1 0 0 0,1 1 1 0 0,-1-1-1 0 0,1 0 0 0 0,-1-1 16 0 0,-1 2-30 0 0,1 1 0 0 0,0-1-1 0 0,0 0 1 0 0,0 0 0 0 0,0 1-1 0 0,0-1 1 0 0,1 1 30 0 0,1-1-33 0 0,-1 0 0 0 0,1 0-1 0 0,0 0 1 0 0,0 1 0 0 0,1-1 33 0 0,22-12-118 0 0,1 5 49 0 0,-23 10 45 0 0,0 0 1 0 0,0 0-1 0 0,0 0 1 0 0,0 1-1 0 0,0 0 1 0 0,2 0 23 0 0,18 1-53 0 0,-9 0 54 0 0,-13-1-4 0 0,-1 0 1 0 0,1 1-1 0 0,-1-1 1 0 0,0 1-1 0 0,1 0 1 0 0,-1-1 0 0 0,0 1-1 0 0,1 0 1 0 0,-1 0-1 0 0,0 1 1 0 0,0-1-1 0 0,0 0 1 0 0,0 1-1 0 0,0-1 1 0 0,0 1 0 0 0,-1 0-1 0 0,1-1 1 0 0,0 1-1 0 0,-1 0 1 0 0,1 1 2 0 0,0 0-3 0 0,0-1-1 0 0,1 1 1 0 0,-1-1 0 0 0,1 0-1 0 0,-1 0 1 0 0,1 0 0 0 0,2 2 3 0 0,-2-3 0 0 0,-1 0 0 0 0,0 0 0 0 0,0 1 0 0 0,0-1 0 0 0,0 1 0 0 0,0-1 0 0 0,0 1 0 0 0,0 0 0 0 0,-1 0 0 0 0,1 0 0 0 0,0 0 0 0 0,6 7 0 0 0,5 2 0 0 0,-12 4 0 0 0,-1-13 0 0 0,0 0 0 0 0,0 1 0 0 0,0-1 0 0 0,0 0 0 0 0,0 0 0 0 0,1 1 0 0 0,-1-1 0 0 0,1 0 0 0 0,-1 0 0 0 0,1 0 0 0 0,0 1 0 0 0,28 42 10 0 0,-14-28 28 0 0,-14-16-34 0 0,1 0-1 0 0,-1 0 0 0 0,0 1 1 0 0,1-1-1 0 0,-1 1 0 0 0,0-1 0 0 0,0 1 1 0 0,0-1-1 0 0,0 1 0 0 0,0 0 0 0 0,-1-1 1 0 0,1 1-1 0 0,0 0 0 0 0,-1-1 0 0 0,1 1 1 0 0,-1 0-1 0 0,0 0 0 0 0,1 0 0 0 0,-1 0 1 0 0,0-1-1 0 0,0 1-3 0 0,0 32 37 0 0,0-5 54 0 0,0-27-90 0 0,0-1 0 0 0,0 1 0 0 0,0-1 0 0 0,1 1 0 0 0,-1-1 0 0 0,1 0 0 0 0,-1 1 0 0 0,1-1-1 0 0,0 0 1 0 0,-1 1 0 0 0,2 0-1 0 0,5 7-26 0 0,-4-5-112 0 0,-3 5-102 0 0,0-8 108 0 0,-1 0-63 0 0,1 0 52 0 0,0 0-297 0 0,0 0-117 0 0,0-1 76 0 0,0 0-43 0 0,0 0-618 0 0,0 0-486 0 0,0 0-925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00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79 7016 0 0,'0'0'201'0'0,"0"-2"-4"0"0,0-9-138 0 0,0 8 24 0 0,0 3-1 0 0,-3 0-8 0 0,-1 0-54 0 0,-1 0 85 0 0,-8 1 246 0 0,11 0-275 0 0,0 0-43 0 0,-3 6 148 0 0,5-7-169 0 0,0 0 0 0 0,0 1-1 0 0,-1-1 1 0 0,1 1 0 0 0,0-1 0 0 0,-1 1-1 0 0,1-1 1 0 0,0 0 0 0 0,-1 1-1 0 0,1-1 1 0 0,0 0 0 0 0,-1 1 0 0 0,1-1-1 0 0,-1 0 1 0 0,1 0 0 0 0,-1 1-1 0 0,1-1 1 0 0,0 0 0 0 0,-1 0 0 0 0,1 0-1 0 0,-1 0 1 0 0,1 1 0 0 0,-1-1-1 0 0,1 0 1 0 0,-1 0 0 0 0,1 0 0 0 0,-1 0-1 0 0,1 0 1 0 0,-1 0 0 0 0,1 0-1 0 0,-1-1 1 0 0,0 1-12 0 0,0 0 25 0 0,-1 0-1 0 0,1 0 1 0 0,-1 1-1 0 0,1-1 1 0 0,-1 0-1 0 0,1 1 1 0 0,-1-1-1 0 0,1 1 1 0 0,0-1 0 0 0,-1 1-1 0 0,1 0 1 0 0,0 0-1 0 0,0-1 1 0 0,-1 1-1 0 0,1 0 1 0 0,0 0-1 0 0,0 0 1 0 0,0 0 0 0 0,0 0-1 0 0,0 1 1 0 0,0-1-1 0 0,0 0 1 0 0,1 0-1 0 0,-1 1 1 0 0,0-1-1 0 0,1 0 1 0 0,-1 1-1 0 0,0-1 1 0 0,1 1-25 0 0,-1 1 58 0 0,-1 0-1 0 0,0 0 1 0 0,0 0-1 0 0,0 0 1 0 0,0-1-1 0 0,-1 3-57 0 0,0-2 69 0 0,0 1 0 0 0,0 0 1 0 0,1 0-1 0 0,0 0 0 0 0,0 0 0 0 0,0 0 0 0 0,0 1 0 0 0,0 0-69 0 0,-3 8 135 0 0,-1-3-53 0 0,-7 5 124 0 0,11-13-181 0 0,0 0 1 0 0,1-1-1 0 0,-1 1 1 0 0,1 0-1 0 0,-1 0 1 0 0,1 0-1 0 0,0 0 1 0 0,0 0-1 0 0,0 0 1 0 0,-1 1-26 0 0,-3 23 195 0 0,-1-10-62 0 0,5-13-102 0 0,0 0-1 0 0,0 0 0 0 0,0 1 0 0 0,0-1 0 0 0,0 1 0 0 0,1-1 0 0 0,-1 0 0 0 0,1 2-30 0 0,0 13 123 0 0,0 12 29 0 0,0-9-33 0 0,0 19 41 0 0,0-22-122 0 0,3-13 21 0 0,0-2-47 0 0,3 3-1 0 0,14 14 77 0 0,-19-19-80 0 0,1 1 0 0 0,-1-1 1 0 0,1 0-1 0 0,0 1 1 0 0,-1-1-1 0 0,1 0 0 0 0,0 0 1 0 0,0 0-1 0 0,0 0 1 0 0,0-1-1 0 0,0 1 0 0 0,1 0-8 0 0,27 1 120 0 0,-19-2-70 0 0,-6-1-33 0 0,-1 1 0 0 0,1-1-1 0 0,-1 1 1 0 0,1-1 0 0 0,4-2-17 0 0,-5 1 21 0 0,1 1 0 0 0,0-1 0 0 0,-1-1 0 0 0,1 1 0 0 0,-1-1 0 0 0,0 1 0 0 0,0-1 0 0 0,0 0 1 0 0,2-2-22 0 0,-4 2 15 0 0,1 1 0 0 0,1 0 0 0 0,-1-1 0 0 0,0 1 0 0 0,1 1 0 0 0,0-2-15 0 0,0 2 9 0 0,-1-1 0 0 0,1 0 0 0 0,-1 0 0 0 0,0-1 0 0 0,0 1 0 0 0,1-2-9 0 0,4-3 0 0 0,-5 4 0 0 0,0 0 0 0 0,0 0 0 0 0,0-1 0 0 0,0 1 0 0 0,0-1 0 0 0,0 0 0 0 0,2-6 0 0 0,-5 7 0 0 0,2 1 0 0 0,-1 0 0 0 0,0-1 0 0 0,0 1 0 0 0,1 0 0 0 0,-1 0 0 0 0,1 0 0 0 0,-1 0 0 0 0,1 0 0 0 0,0 1 1 0 0,-1-1 1 0 0,1 0 0 0 0,-1 0 0 0 0,0 0 0 0 0,1 0 0 0 0,-1 0 0 0 0,0 0 0 0 0,0 0-1 0 0,-1 0 1 0 0,1 0 0 0 0,0-1 0 0 0,-1 1 0 0 0,1-1-2 0 0,0-32 35 0 0,-1 20-30 0 0,0 14-3 0 0,0-1 0 0 0,0 1 1 0 0,-1-1-1 0 0,1 1 0 0 0,0-1 1 0 0,-1 1-1 0 0,1-1 0 0 0,-1 1 1 0 0,1-1-1 0 0,-1 1 0 0 0,0-1 1 0 0,0 1-1 0 0,0 0 0 0 0,0 0 1 0 0,0-1-1 0 0,0 1 0 0 0,0 0 1 0 0,0 0-1 0 0,-1-1-2 0 0,0 1 2 0 0,1-1 0 0 0,-1 0 0 0 0,1 0 0 0 0,-1 1 0 0 0,1-1 0 0 0,0 0 0 0 0,-1 0 0 0 0,1 0 0 0 0,0 0 0 0 0,0-1-2 0 0,-2-9 0 0 0,3 11 0 0 0,0 0 0 0 0,0 0 0 0 0,0 0 0 0 0,0 0 0 0 0,-1 0 0 0 0,1 0 0 0 0,0 1 0 0 0,-1-1 0 0 0,1 0 0 0 0,-1 0 0 0 0,1 0 0 0 0,-1 0 0 0 0,1 1 0 0 0,-1-1 0 0 0,1 0 0 0 0,-1 0 0 0 0,0 1 0 0 0,1-1 0 0 0,-1 1 0 0 0,0-1 0 0 0,0 0 0 0 0,0 1 0 0 0,1 0 0 0 0,-1-1 0 0 0,0 1 0 0 0,0-1 0 0 0,0 1 0 0 0,0-1-3 0 0,0 1 1 0 0,0-1 0 0 0,0 1 0 0 0,0-1-1 0 0,0 0 1 0 0,0 0 0 0 0,0 1 0 0 0,1-1-1 0 0,-1 0 1 0 0,0 0 0 0 0,0 0 0 0 0,1 0-1 0 0,-1 0 1 0 0,1 0 2 0 0,-6-17-110 0 0,2 2-43 0 0,-6 2-48 0 0,5 8 71 0 0,3 4 49 0 0,0 0-34 0 0,1 0-12 0 0,0 1-33 0 0,0-1-39 0 0,0 1-43 0 0,0-1-46 0 0,1 1-43 0 0,-1-1-38 0 0,1 0-34 0 0,0 1-117 0 0,-1-1-34 0 0,1-4-1223 0 0</inkml:trace>
  <inkml:trace contextRef="#ctx0" brushRef="#br0" timeOffset="415.51">505 0 4592 0 0,'0'2'18'0'0,"0"-1"0"0"0,0 0-1 0 0,0 1 1 0 0,0-1 0 0 0,0 1 0 0 0,1-1 0 0 0,-1 0-1 0 0,0 1 1 0 0,1-1 0 0 0,-1 0 0 0 0,1 0 0 0 0,0 1 0 0 0,-1-1-1 0 0,1 0 1 0 0,0 0 0 0 0,0 0 0 0 0,0 1-18 0 0,2 1 16 0 0,2-1-47 0 0,8 3 31 0 0,-11 1 14 0 0,1-1 83 0 0,0-3 20 0 0,0-1 40 0 0,4 1 138 0 0,1 3-20 0 0,-1 2 62 0 0,8 16 841 0 0,-11-15-790 0 0,2 0-42 0 0,-3-3-150 0 0,2 0-35 0 0,13 12 471 0 0,11 10 276 0 0,-16-8-413 0 0,-6-6-135 0 0,0 0-94 0 0,1 2-32 0 0,4 4 39 0 0,0 3 108 0 0,-1-5 20 0 0,-2-6-184 0 0,-8-9-177 0 0,1 0 1 0 0,-1-1 0 0 0,1 1-1 0 0,-1 0 1 0 0,0 0-1 0 0,1 0 1 0 0,-1 0 0 0 0,0 0-41 0 0,0 1 73 0 0,0 1 0 0 0,-1-1 1 0 0,1 0-1 0 0,-1 1 1 0 0,1-1-1 0 0,-1 1 0 0 0,0-1 1 0 0,0 1-74 0 0,0-3 32 0 0,0 1 1 0 0,0-1-1 0 0,0 1 1 0 0,0-1 0 0 0,1 1-1 0 0,-1-1 1 0 0,0 1 0 0 0,1-1-1 0 0,0 1 1 0 0,0 0-33 0 0,8 10 231 0 0,-7-10-40 0 0,-2 1-60 0 0,0-1-66 0 0,0-1-46 0 0,0 2-31 0 0,0-2 53 0 0,0 0 19 0 0,0 1 35 0 0,0-1 45 0 0,0 1 53 0 0,-2-2-49 0 0,1 0-137 0 0,1 0 0 0 0,-1 0 0 0 0,1 0 0 0 0,-1 0 1 0 0,1 0-1 0 0,-1 0 0 0 0,1 0 0 0 0,-1 0 1 0 0,1 0-1 0 0,-1 0 0 0 0,1 0 0 0 0,-1 1 1 0 0,1-1-1 0 0,-1 0 0 0 0,1 0 0 0 0,0 1 1 0 0,-1-1-1 0 0,1 0 0 0 0,-1 0 0 0 0,1 1 1 0 0,0-1-1 0 0,-1 0 0 0 0,1 1 0 0 0,0-1 0 0 0,-1 1 1 0 0,1-1-1 0 0,0 0 0 0 0,0 1 0 0 0,-1-1 1 0 0,1 1-1 0 0,0-1 0 0 0,0 1 0 0 0,0-1 1 0 0,0 1-1 0 0,0-1 0 0 0,-1 1 0 0 0,1-1 1 0 0,0 1-1 0 0,0-1 0 0 0,0 1 0 0 0,0-1 1 0 0,1 1-8 0 0,-1-1 2 0 0,0 0 1 0 0,0 0 0 0 0,0 0 0 0 0,0 0 0 0 0,0 1-1 0 0,0-1 1 0 0,0 0 0 0 0,0 0 0 0 0,0 0 0 0 0,0 0-1 0 0,0 0 1 0 0,0 0 0 0 0,0 0 0 0 0,0 0 0 0 0,0 0-1 0 0,0 0 1 0 0,0 1 0 0 0,0-1 0 0 0,0 0 0 0 0,0 0-1 0 0,0 0 1 0 0,0 0 0 0 0,-1 0 0 0 0,1 0 0 0 0,0 0 0 0 0,0 0-1 0 0,0 0 1 0 0,0 0 0 0 0,0 0 0 0 0,0 0 0 0 0,0 1-1 0 0,0-1 1 0 0,0 0 0 0 0,0 0 0 0 0,0 0 0 0 0,0 0-1 0 0,0 0 1 0 0,0 0 0 0 0,-1 0 0 0 0,1 0 0 0 0,0 0-1 0 0,0 0 1 0 0,0 0 0 0 0,0 0 0 0 0,0 0 0 0 0,0 0-1 0 0,0 0 1 0 0,0 0 0 0 0,0 0 0 0 0,0 0 0 0 0,-1 0-1 0 0,1 0 1 0 0,0 0 0 0 0,0 0 0 0 0,0 0 0 0 0,0 0 0 0 0,0 0-3 0 0,-11-2 158 0 0,2-4-64 0 0,2-4-62 0 0,5-4-60 0 0,2 14 27 0 0,0-1 1 0 0,0 0 0 0 0,0 1 0 0 0,0-1 0 0 0,0 0 0 0 0,0 1 0 0 0,0-1 0 0 0,0 0 0 0 0,0 1 0 0 0,-1-1 0 0 0,1 1 0 0 0,0-1 0 0 0,0 0 0 0 0,-1 1 0 0 0,1-1 0 0 0,0 1 0 0 0,-1-1 0 0 0,1 1 0 0 0,0-1 0 0 0,-1 1 0 0 0,1-1 0 0 0,-1 1 0 0 0,1-1 0 0 0,-1 1 0 0 0,1 0 0 0 0,-1-1 0 0 0,1 1 0 0 0,-1 0 0 0 0,0-1 1 0 0,1 1-1 0 0,-1-1 1 0 0,0 1-1 0 0,1-1 1 0 0,-1 0-1 0 0,1 1 1 0 0,-1-1-1 0 0,1 1 1 0 0,-1-1-1 0 0,1 0 1 0 0,0 1-1 0 0,-1-1 1 0 0,1 0-1 0 0,0 0 1 0 0,0 1 0 0 0,-1-1-1 0 0,1 0 1 0 0,0 0-1 0 0,0 1 1 0 0,0-1-1 0 0,0 0 1 0 0,0 0-1 0 0,0 0 1 0 0,0 1-1 0 0,0-1 1 0 0,0 0-1 0 0,0-24 61 0 0,0-42 190 0 0,0 64-254 0 0,0 1 0 0 0,0-1 0 0 0,1 1 1 0 0,-1-1-1 0 0,1 1 0 0 0,-1-1 0 0 0,1 1 0 0 0,0-1 1 0 0,0 1-1 0 0,0 0 0 0 0,1-3 3 0 0,-1 3-10 0 0,0 0 0 0 0,0-1 0 0 0,0 1 0 0 0,0 0 0 0 0,0-1 0 0 0,0 1 0 0 0,-1-1 0 0 0,0 1 0 0 0,1-1 0 0 0,-1 1 0 0 0,0-3 10 0 0,3-10-52 0 0,10-1 39 0 0,0 0 2 0 0,-10 9-15 0 0,-2 4 19 0 0,0 0 1 0 0,1 0-1 0 0,-1 0 0 0 0,1 1 0 0 0,-1-1 1 0 0,1 1-1 0 0,0-1 0 0 0,0 1 0 0 0,0 0 1 0 0,0 0-1 0 0,0-1 0 0 0,1 2 0 0 0,-1-1 1 0 0,1 0-1 0 0,0 0 7 0 0,7-3-18 0 0,-7 4 8 0 0,-1 0-1 0 0,0 0 1 0 0,1 0 0 0 0,-1-1-1 0 0,0 1 1 0 0,0 0 0 0 0,0-1-1 0 0,0 0 1 0 0,0 0 10 0 0,9-7-52 0 0,1 3-54 0 0,-8 4 63 0 0,-1 0 0 0 0,1 0 1 0 0,-1 0-1 0 0,0 0 0 0 0,0-1 1 0 0,1 0 42 0 0,-3 1-22 0 0,1 1 0 0 0,-1 0 0 0 0,1-1 0 0 0,-1 1 0 0 0,1 0 0 0 0,0 0 0 0 0,-1 0 0 0 0,1 0 0 0 0,0 0 0 0 0,0 0 0 0 0,1 0 22 0 0,9-1-167 0 0,5 2-42 0 0,-9 0 99 0 0,4-3 56 0 0,-7 2 5 0 0,1-2-83 0 0,-3 2 12 0 0,0-1-42 0 0,1 1-51 0 0,0-1-57 0 0,-1 1-206 0 0,0 0-118 0 0,-1 1 83 0 0,1-1-44 0 0,1 1-651 0 0,-4 0 1205 0 0,7 0-1717 0 0,2 0-973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3:55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1 458 5784 0 0,'0'0'132'0'0,"0"0"17"0"0,0 0 10 0 0,0 0 30 0 0,0 3 123 0 0,0 1-182 0 0,0 0 61 0 0,0 6 330 0 0,1-6-375 0 0,-1 0-48 0 0,2-1-87 0 0,3 5 142 0 0,1 4 65 0 0,-4-3-45 0 0,0-4 77 0 0,9 9 14 0 0,-8 1-32 0 0,-2-4-57 0 0,5 2 21 0 0,1-1 2 0 0,-6-1-21 0 0,-1-4 26 0 0,0 2 41 0 0,0-1-48 0 0,2 6 88 0 0,-2-12-254 0 0,1 0 0 0 0,-1-1 0 0 0,1 1 0 0 0,-1 0 0 0 0,1-1 0 0 0,0 1 0 0 0,0 0 0 0 0,-1-1 0 0 0,1 1 0 0 0,0-1-1 0 0,1 0 1 0 0,-1 1 0 0 0,1 0-30 0 0,0 0 234 0 0,-2-2-2 0 0,0 0-3 0 0,0 7-149 0 0,0-3 74 0 0,0-2 63 0 0,0-2 47 0 0,1-1 99 0 0,-1-8 549 0 0,0 3-481 0 0,0-2-77 0 0,-1 4-181 0 0,1-1-64 0 0,-1 2-76 0 0,1-1-59 0 0,-1 2-67 0 0,1 0-73 0 0,-5-6 217 0 0,4 6-41 0 0,0 1 1 0 0,0 0-1 0 0,0-1 0 0 0,0 1 1 0 0,0-1-1 0 0,1 1 1 0 0,-1-1-1 0 0,1 0 0 0 0,-1 1 1 0 0,1-1-1 0 0,0 1 0 0 0,0-1 1 0 0,-1 0-1 0 0,1 0-10 0 0,0-14 95 0 0,0-1-35 0 0,0-10-37 0 0,0 24-23 0 0,0-1 0 0 0,1 1 0 0 0,-1 0 0 0 0,1 0 1 0 0,-1-1-1 0 0,1 1 0 0 0,0 0 0 0 0,0 0 1 0 0,1 0-1 0 0,0-2 0 0 0,3-6 8 0 0,0-6 30 0 0,-4 13-36 0 0,0 0 1 0 0,1 0 0 0 0,-1 0-1 0 0,1 1 1 0 0,0-1 0 0 0,2-3-3 0 0,-2 3 0 0 0,0 0 0 0 0,1 0 0 0 0,-2 0 0 0 0,1 0 0 0 0,0 0 0 0 0,0-4 0 0 0,-2 5 0 0 0,1 0 0 0 0,0 0 0 0 0,0 1 0 0 0,0-1 0 0 0,0 0 0 0 0,1 1 0 0 0,-1-1 0 0 0,1 1 0 0 0,-1 0 0 0 0,1-1 0 0 0,0 1 0 0 0,0-1 0 0 0,11-10 1 0 0,4-5-18 0 0,1 5-47 0 0,45-19 48 0 0,-49 29-46 0 0,10 3-133 0 0,-17 1 132 0 0,-5-1-19 0 0,-2 0-15 0 0,3-1-194 0 0,-1 0 53 0 0,1 2 44 0 0,0-1 39 0 0,0 2 11 0 0,0-1 35 0 0,6 6-118 0 0,-6-5 111 0 0,0 0-47 0 0,13 0-445 0 0</inkml:trace>
  <inkml:trace contextRef="#ctx0" brushRef="#br0" timeOffset="353.41">774 80 8608 0 0,'0'0'197'0'0,"0"0"24"0"0,0 0 17 0 0,0 2-38 0 0,0 15-91 0 0,0-7 54 0 0,3-5 69 0 0,1 0-213 0 0,-1 0 94 0 0,0 2 91 0 0,0 13 368 0 0,-3-12-408 0 0,0 0-13 0 0,1-1-37 0 0,1 0-15 0 0,2 1 0 0 0,3 9 66 0 0,-5 1 43 0 0,-3-3-97 0 0,2 29 249 0 0,1-26-251 0 0,3-2-13 0 0,-3-10-48 0 0,0 1 0 0 0,-1 0 0 0 0,0-1 0 0 0,0 1 0 0 0,0 0 0 0 0,-1 0-48 0 0,0 28 277 0 0,0 0-95 0 0,0 66 159 0 0,2-83-217 0 0,5-1-34 0 0,-1-3 5 0 0,-5 2 36 0 0,-1-11-94 0 0,0 10 66 0 0,0 0-41 0 0,0 27 40 0 0,3-37-38 0 0,7 8-48 0 0,-7 0-4 0 0,-3-10 46 0 0,0-3 8 0 0,0 0-2 0 0,0 0-32 0 0,0 0-134 0 0,0 0-55 0 0,0 0 67 0 0,0 0-55 0 0,0 0-70 0 0,0 0 65 0 0,0 0-33 0 0,0 0-35 0 0,0 0-34 0 0,0 0-341 0 0,0 0 82 0 0,0 0-46 0 0,0 0-656 0 0,0 0-515 0 0,0 0-982 0 0</inkml:trace>
  <inkml:trace contextRef="#ctx0" brushRef="#br0" timeOffset="1054.11">474 490 7136 0 0,'0'0'165'0'0,"0"0"22"0"0,0 0 6 0 0,3 0-28 0 0,3 0-132 0 0,1 0 34 0 0,1 0 51 0 0,-3 0 63 0 0,0-3 207 0 0,10-7 38 0 0,-1 7-60 0 0,-3 2-116 0 0,1-5 25 0 0,2-1 13 0 0,-1 5-30 0 0,-8 2-191 0 0,-1 0 0 0 0,0-1 0 0 0,0 1 0 0 0,0-1 0 0 0,1 0 0 0 0,-1-1 0 0 0,1 0-67 0 0,8-3 190 0 0,0-1 39 0 0,5-5 27 0 0,9 6-26 0 0,-6-5-106 0 0,8 4-48 0 0,-12 2-14 0 0,0-2 0 0 0,5-2-62 0 0,-2-3 6 0 0,-14 8-3 0 0,1-1 0 0 0,0 1 0 0 0,0 0 0 0 0,0 0-1 0 0,0 1 1 0 0,0 0 0 0 0,2-1-3 0 0,13-3 33 0 0,46-15-22 0 0,6-5-11 0 0,-69 25-7 0 0,1 0 0 0 0,-1 0 0 0 0,1 0 0 0 0,-1 1 1 0 0,1 0-1 0 0,0 0 0 0 0,-1 0 0 0 0,2 1 7 0 0,5 0-41 0 0,1-1-20 0 0,0 0-58 0 0,-2 0-31 0 0,33 0-536 0 0,-43 0 678 0 0,0 0 0 0 0,0 0 0 0 0,-1 0 0 0 0,1 0 1 0 0,0 0-1 0 0,0 0 0 0 0,-1 0 0 0 0,1 1 0 0 0,0-1 1 0 0,-1 0-1 0 0,1 0 0 0 0,0 1 0 0 0,-1-1 0 0 0,1 1 1 0 0,0-1-1 0 0,-1 1 0 0 0,1-1 8 0 0,7 12-82 0 0,3 3 49 0 0,-7-10 33 0 0,0 1 0 0 0,0 0 0 0 0,0 0 0 0 0,0 0 0 0 0,-1 0 0 0 0,0 1 0 0 0,0-2 0 0 0,-1-1-7 0 0,0 1 0 0 0,-1-1 1 0 0,1 0-1 0 0,-1 1 0 0 0,0-1 1 0 0,0 2 6 0 0,0-2-7 0 0,0 1 0 0 0,0-1 1 0 0,1 1-1 0 0,-1-1 0 0 0,1 0 1 0 0,1 2 6 0 0,9 13 41 0 0,-10-17-29 0 0,0 0 0 0 0,0 0 0 0 0,-1 1 0 0 0,1-1-1 0 0,-1 1 1 0 0,0-1 0 0 0,0 1 0 0 0,0-1 0 0 0,0 1 0 0 0,0 0 0 0 0,-1 0 0 0 0,1-1 0 0 0,-1 1 0 0 0,1 0 0 0 0,-1 0 0 0 0,0 2-12 0 0,-1 4 43 0 0,0 12 67 0 0,3-13-33 0 0,0-1 34 0 0,3 1 7 0 0,1 2 55 0 0,-4 3 43 0 0,-2-1-38 0 0,0-2-40 0 0,0 23 240 0 0,0-17-208 0 0,0 6 59 0 0,0-21-226 0 0,0 0-82 0 0,0-1-79 0 0,0 0-113 0 0,0 0 84 0 0,0 0-32 0 0,0 0-308 0 0,0 0 68 0 0,0 0-46 0 0,0 0-601 0 0,0 0-478 0 0,0 0-905 0 0</inkml:trace>
  <inkml:trace contextRef="#ctx0" brushRef="#br0" timeOffset="1319.82">1168 316 7632 0 0,'0'0'166'0'0,"0"0"29"0"0,0 0 14 0 0,-2-2-25 0 0,2 2-184 0 0,-1-1 7 0 0,0 0-1 0 0,1 1 0 0 0,-1-1 0 0 0,0 0 1 0 0,1 0-1 0 0,-1 1 0 0 0,1-1 0 0 0,-1 0 0 0 0,1 0 1 0 0,-1 0-1 0 0,1 0 0 0 0,0 0 0 0 0,-1 0 1 0 0,1 1-1 0 0,0-1-6 0 0,2-6 90 0 0,4 0 104 0 0,-6 7-194 0 0,1-2 202 0 0,1 0-54 0 0,-2 0-45 0 0,1 0-36 0 0,-2-5 83 0 0,0 7-96 0 0,2-3 157 0 0,1 3-100 0 0,8 0-19 0 0,-4 0-45 0 0,-2 0-43 0 0,-2 0-43 0 0,-1 0-42 0 0,-1 0-41 0 0,1 0-41 0 0,1 0-40 0 0,-1 0-13 0 0,0 0-37 0 0,-1 0-346 0 0,1 0-246 0 0,-1 0-563 0 0</inkml:trace>
  <inkml:trace contextRef="#ctx0" brushRef="#br0" timeOffset="1638.83">1484 379 6272 0 0,'0'0'141'0'0,"0"0"23"0"0,3 0 11 0 0,10 0-29 0 0,-4 1-99 0 0,-2 1 22 0 0,-1 1 82 0 0,3 1 104 0 0,14 11 656 0 0,-17-8-594 0 0,-2 0-5 0 0,0 1-48 0 0,-1 0-43 0 0,1 0-37 0 0,0 2-4 0 0,-1-1-34 0 0,7 17 179 0 0,-6-14-119 0 0,1-2-56 0 0,5 7 33 0 0,2 7-12 0 0,-6-6-13 0 0,-1-1-51 0 0,0-1 9 0 0,0 2 58 0 0,-2-11-126 0 0,1 4 42 0 0,-1 2 33 0 0,0 1 39 0 0,-2 4 46 0 0,-1-13-146 0 0,0 3-14 0 0,0-4 9 0 0,0 3 66 0 0,0 3 92 0 0,-1-7-207 0 0,1 2 58 0 0,0 0 37 0 0,1 17 342 0 0,1-15-284 0 0,0-4-44 0 0,1 2-81 0 0,0-1-45 0 0,-2-1 31 0 0,1 0 37 0 0,-1-1 54 0 0,-1 1 35 0 0,1-1 59 0 0,-1 1 67 0 0,0 1 79 0 0,-2-4-169 0 0,-9 0 34 0 0,9 0 20 0 0,2 0 2 0 0,-3-3-40 0 0,-1-1-173 0 0,3 4-27 0 0,1 0 1 0 0,-1 0 0 0 0,1-1 0 0 0,-1 1-1 0 0,1 0 1 0 0,-1-1 0 0 0,1 1-1 0 0,0-1 1 0 0,-1 1 0 0 0,1-1 0 0 0,0 1-1 0 0,-1-1 1 0 0,1 1 0 0 0,0-1-1 0 0,0 1 1 0 0,0-1 0 0 0,-1 1 0 0 0,1-1-1 0 0,0 0 0 0 0,-2-33 0 0 0,2 28 0 0 0,1 1 0 0 0,0 0 0 0 0,0 0 0 0 0,0 0 0 0 0,2-5 0 0 0,-1 5 0 0 0,0-1 0 0 0,-1 0 0 0 0,0 1 0 0 0,0-1 0 0 0,0 0 0 0 0,0-1 0 0 0,-1-1 0 0 0,1 0 0 0 0,0-1 0 0 0,1 1 0 0 0,2-8 0 0 0,-2 9 0 0 0,0 0 0 0 0,-1 0 0 0 0,0-1 0 0 0,0-6 0 0 0,-1 11-4 0 0,1 0 0 0 0,-1 0 0 0 0,1-1 1 0 0,-1 1-1 0 0,1 0 0 0 0,0 0 1 0 0,1-3 3 0 0,1-1-31 0 0,1 1 1 0 0,-1-1 0 0 0,1 1 0 0 0,3-2 30 0 0,-4 3-25 0 0,0 0 0 0 0,0 1 0 0 0,0-1 0 0 0,-1 0 0 0 0,2-3 25 0 0,-3 4-18 0 0,0 1 1 0 0,0 0-1 0 0,0 0 1 0 0,0 0-1 0 0,1 0 1 0 0,-1 0 0 0 0,1 0-1 0 0,0 1 1 0 0,0-1-1 0 0,0 0 1 0 0,0 1 0 0 0,0 0-1 0 0,0-1 1 0 0,1 1-1 0 0,-1 0 1 0 0,1 0 0 0 0,0 0-1 0 0,1 0 18 0 0,6-5-52 0 0,25-15-150 0 0,-20 19 111 0 0,-12 3 105 0 0,0 0-1 0 0,0 0 1 0 0,0 0 0 0 0,0 0 0 0 0,0 1-1 0 0,-1-1 1 0 0,1 1 0 0 0,0 0 0 0 0,0-1-1 0 0,0 2 1 0 0,0-1-14 0 0,10 9 40 0 0,-4-3-29 0 0,5 2-57 0 0,-10-8 28 0 0,-1 1 1 0 0,1 0-1 0 0,-1 0 1 0 0,0 1-1 0 0,0-1 1 0 0,1 2 17 0 0,11 14-52 0 0,-12-14 49 0 0,-1 0 1 0 0,1 0-1 0 0,-1 0 1 0 0,0 0 0 0 0,0 2 2 0 0,29 73 0 0 0,-21-57 0 0 0,-8-20 0 0 0,-1 0 0 0 0,0 0 0 0 0,0 0 0 0 0,-1 0 0 0 0,1 1 0 0 0,0-1 0 0 0,-1 0 0 0 0,1 0 0 0 0,-1 1 0 0 0,1-1 0 0 0,-1 2 0 0 0,0-2 0 0 0,0-1 0 0 0,0 1 0 0 0,0 0 0 0 0,1-1 0 0 0,-1 1 0 0 0,1 0 0 0 0,-1-1 0 0 0,1 1 0 0 0,0-1 0 0 0,-1 1 0 0 0,1-1 0 0 0,0 1 0 0 0,0-1 0 0 0,0 1 0 0 0,4 6 0 0 0,0 3 0 0 0,6 7-12 0 0,-7-13-63 0 0,-4 2 43 0 0,1-1 7 0 0,3-1-31 0 0,-2-1-71 0 0,1-2-78 0 0,-2-1 57 0 0,0 0-34 0 0,-1-1 182 0 0,0 1-219 0 0,1-1-37 0 0,0 1-349 0 0,-1-1 81 0 0,1 1-49 0 0,1-1-678 0 0,2 0-535 0 0,5 0-1018 0 0</inkml:trace>
  <inkml:trace contextRef="#ctx0" brushRef="#br0" timeOffset="2201.97">2478 506 6448 0 0,'-13'-14'190'0'0,"8"8"-84"0"0,6 2-33 0 0,-2-1-34 0 0,-6 2-24 0 0,3 3 42 0 0,4 0-57 0 0,-2 0 117 0 0,1 0 134 0 0,1 0 221 0 0,0 0 9 0 0,0 0-199 0 0,0 0-124 0 0,0 0-39 0 0,0 0 7 0 0,0 0 33 0 0,0 0-20 0 0,-2 3-7 0 0,0-2-118 0 0,1 1 1 0 0,0-1 0 0 0,0 1-1 0 0,0-1 1 0 0,0 1 0 0 0,0 0-1 0 0,0-1 1 0 0,1 1-1 0 0,-1 0 1 0 0,1 0 0 0 0,-1 0-1 0 0,1-1 1 0 0,-1 2-15 0 0,0 30 206 0 0,1-30-192 0 0,0 0-12 0 0,0-1 0 0 0,-1 0-1 0 0,1 1 1 0 0,0-1 0 0 0,-1 1-1 0 0,1-1 1 0 0,-1 0 0 0 0,0 1-1 0 0,0-1 1 0 0,1 0 0 0 0,-2 0-1 0 0,1 1-1 0 0,-5 10-19 0 0,4 9-44 0 0,2-1 32 0 0,0 4 86 0 0,0 15 153 0 0,0-3 102 0 0,0-35-295 0 0,0 0 0 0 0,0 0 0 0 0,1 0 0 0 0,-1 0-1 0 0,1 0 1 0 0,-1 0 0 0 0,1 0 0 0 0,0 0 0 0 0,0 0-1 0 0,0-1 1 0 0,0 1 0 0 0,0 0-15 0 0,0 0 13 0 0,0-1 0 0 0,0 1-1 0 0,0-1 1 0 0,-1 1 0 0 0,1-1 0 0 0,0 1-1 0 0,-1-1 1 0 0,1 1 0 0 0,-1-1 0 0 0,0 1-1 0 0,0-1 1 0 0,1 1-13 0 0,-1 1 77 0 0,0-1-11 0 0,0-1-63 0 0,0-1-1 0 0,0 1 1 0 0,0-1 0 0 0,0 1 0 0 0,0-1 0 0 0,0 1 0 0 0,0-1 0 0 0,0 1-1 0 0,0-1 1 0 0,0 1 0 0 0,0-1 0 0 0,1 1 0 0 0,-1-1 0 0 0,0 0 0 0 0,0 1-1 0 0,1-1 1 0 0,-1 1 0 0 0,0-1 0 0 0,0 0 0 0 0,1 1 0 0 0,-1-1 0 0 0,0 0-1 0 0,1 1 1 0 0,-1-1 0 0 0,1 0 0 0 0,-1 0 0 0 0,0 1 0 0 0,1-1 0 0 0,-1 0-1 0 0,1 0-2 0 0,16 2 126 0 0,-12-2-79 0 0,-3 0 95 0 0,-2 0 2 0 0,3 0-10 0 0,-2 0-119 0 0,1-1-1 0 0,-1 1 0 0 0,0 0 0 0 0,1 0 1 0 0,-1-1-1 0 0,1 1 0 0 0,-1-1 1 0 0,0 1-1 0 0,0-1 0 0 0,1 0 0 0 0,-1 1 1 0 0,0-1-1 0 0,0 0 0 0 0,0 0 1 0 0,1 0-15 0 0,6-6 27 0 0,5-9 43 0 0,-8 3-4 0 0,2 8-25 0 0,-7 5-38 0 0,1 0 0 0 0,-1 0-1 0 0,0 0 1 0 0,1-1 0 0 0,-1 1 0 0 0,1 0-1 0 0,-1-1 1 0 0,0 1 0 0 0,1 0-1 0 0,-1-1 1 0 0,0 1 0 0 0,1-1-1 0 0,-1 1 1 0 0,0 0 0 0 0,0-1 0 0 0,1 1-1 0 0,-1-1 1 0 0,0 1 0 0 0,0-1-1 0 0,0 1 1 0 0,0-1 0 0 0,1 1-1 0 0,-1-1 1 0 0,0 1 0 0 0,0-1-1 0 0,0 1 1 0 0,0-1 0 0 0,0 1 0 0 0,0-1-1 0 0,0 1 1 0 0,-1-1 0 0 0,1 0-3 0 0,0 0 5 0 0,0-1 0 0 0,1 0 0 0 0,-1 0 0 0 0,0 1 0 0 0,1-1 0 0 0,-1 0 0 0 0,1 0 0 0 0,0 1 0 0 0,-1-1 0 0 0,1 1 0 0 0,0-1 0 0 0,0 0 0 0 0,0 1-5 0 0,0-1 4 0 0,0 1 0 0 0,0-1 0 0 0,0 1 0 0 0,0-1 0 0 0,-1 0 0 0 0,1 1 0 0 0,-1-1 0 0 0,1 0 0 0 0,-1 0 0 0 0,1 1 0 0 0,-1-1 0 0 0,0 0 0 0 0,0 0-4 0 0,0-22 45 0 0,0-31 177 0 0,0 54-218 0 0,0-1 1 0 0,0 0-1 0 0,1 1 1 0 0,-1-1-1 0 0,0 0 1 0 0,1 1-1 0 0,-1-1 1 0 0,1 1-1 0 0,0-1 1 0 0,0 1-1 0 0,-1-1 1 0 0,1 1-1 0 0,0-1 1 0 0,0 1-5 0 0,4-7 1 0 0,4-8-1 0 0,-6 15 0 0 0,1-1 0 0 0,1-8 0 0 0,-4 9-1 0 0,-1 1 0 0 0,1 0 0 0 0,0-1 0 0 0,-1 1 1 0 0,1 0-1 0 0,0 0 0 0 0,-1 0 0 0 0,1-1 0 0 0,0 1 1 0 0,-1 0-1 0 0,1 0 0 0 0,0 0 0 0 0,-1 0 0 0 0,1 0 1 0 0,0 0 0 0 0,-1 0 0 0 0,5 3-48 0 0,21 39 25 0 0,-22-37-24 0 0,-3 4 41 0 0,0-2 6 0 0,3 4 0 0 0,-3-9 0 0 0,1 2 0 0 0,-1-1 0 0 0,0 0 0 0 0,0 0 0 0 0,0 0 0 0 0,-1 0 0 0 0,1 1 0 0 0,-1-1 0 0 0,1 3 0 0 0,-1-5 0 0 0,0 1 0 0 0,0-1 0 0 0,0 1 0 0 0,1 0 0 0 0,-1-1 0 0 0,0 1 0 0 0,1-1 0 0 0,0 1 0 0 0,-1-1 0 0 0,1 0 0 0 0,0 1 0 0 0,-1-1 0 0 0,1 1 0 0 0,6 11 0 0 0,-6 4 0 0 0,-1-13 0 0 0,0-1 0 0 0,0 0 0 0 0,1 0 0 0 0,-1 1 0 0 0,0-1 0 0 0,1 0 0 0 0,0 0 0 0 0,0 1 0 0 0,7 21 12 0 0,10 42 98 0 0,-14-42 58 0 0,-4 46 303 0 0,-1-56-394 0 0,1-2-35 0 0,1 19 183 0 0,-1 17 111 0 0,-4-20-169 0 0,-6 5 71 0 0,5-2-39 0 0,-6-1-20 0 0,6 1-3 0 0,-6 0 13 0 0,9-21-107 0 0,-3 7 105 0 0,-6 3 67 0 0,4-12-149 0 0,-5 8 89 0 0,2 4 37 0 0,2 8-103 0 0,2-20-99 0 0,0 0 1 0 0,-1-1-1 0 0,0 0 0 0 0,-1 0 0 0 0,0-1 1 0 0,-2 2-30 0 0,-14 14 30 0 0,20-19-30 0 0,0 0 0 0 0,0 0 0 0 0,0-1 0 0 0,-1 1 0 0 0,-3 1 0 0 0,-13 3 0 0 0,17-7 0 0 0,0 0 0 0 0,0 1 0 0 0,1-1 0 0 0,-1 1 0 0 0,0 0 0 0 0,-2 2 0 0 0,-2 1 0 0 0,-1 0 0 0 0,0 0 0 0 0,0-1 0 0 0,0 0 0 0 0,-8 2 0 0 0,-11-1 0 0 0,12 1-7 0 0,13-5-7 0 0,0 0 0 0 0,-1 1 0 0 0,1-1 0 0 0,0-1 0 0 0,-1 1 0 0 0,1 0 0 0 0,-1-1 0 0 0,0 0 1 0 0,1 0 13 0 0,-4 0 51 0 0,0 0-40 0 0,0 0-60 0 0,0 0-75 0 0,2 0-9 0 0,0 0-46 0 0,0 0-52 0 0,0 0-56 0 0,1 0 2 0 0,0 0-46 0 0,0 0-49 0 0,0 0-51 0 0,0 0-54 0 0,0 0-57 0 0,0 0-60 0 0,1 0-63 0 0,-10 0-1246 0 0,-6 0-1088 0 0</inkml:trace>
  <inkml:trace contextRef="#ctx0" brushRef="#br0" timeOffset="2471.19">1342 48 12992 0 0,'-13'-26'381'0'0,"10"21"-138"0"0,1 5-111 0 0,-4-1-38 0 0,1-1-55 0 0,5 1-39 0 0,-1 1 0 0 0,1-1 0 0 0,0 1 0 0 0,-1-1 0 0 0,1 0 0 0 0,0 1 1 0 0,0-1-1 0 0,0 0 0 0 0,0 1 0 0 0,-1-1 0 0 0,1 0 0 0 0,0 0 0 0 0,0 1 0 0 0,0-1 0 0 0,0 0 0 0 0,0-1-72 0 0,0 2-36 0 0,0 0 25 0 0,0 0 12 0 0,0 0-37 0 0,0 0-17 0 0,0 0-37 0 0,0 0-43 0 0,0 0-47 0 0,0 0-53 0 0,0 0-47 0 0,0 0-42 0 0,0 0-38 0 0,0 0-128 0 0,0 0-37 0 0,0 0-1323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3:54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97 5008 0 0,'0'0'108'0'0,"0"-3"17"0"0,0-4 117 0 0,0-15-197 0 0,-2 12-3 0 0,-3 6 89 0 0,-1 0 86 0 0,1-3 73 0 0,5 7-271 0 0,0-1-1 0 0,-1 1 0 0 0,1-1 1 0 0,0 1-1 0 0,0 0 0 0 0,-1-1 0 0 0,1 1 1 0 0,0 0-1 0 0,0-1 0 0 0,-1 1 1 0 0,1 0-1 0 0,0 0 0 0 0,-1-1 1 0 0,1 1-1 0 0,0 0 0 0 0,-1 0 0 0 0,1-1 1 0 0,-1 1-1 0 0,1 0 0 0 0,0 0 1 0 0,-1 0-1 0 0,1 0 0 0 0,-1 0 1 0 0,1 0-1 0 0,0 0 0 0 0,-1-1 1 0 0,1 1-1 0 0,-1 0 0 0 0,1 0 0 0 0,0 1 1 0 0,-1-1-19 0 0,-4-3 432 0 0,-6-8-34 0 0,8 9-115 0 0,1 1-104 0 0,-1 0-64 0 0,-1 1-58 0 0,0 0-12 0 0,2-1 46 0 0,-11-9 287 0 0,11 8-205 0 0,0 1-40 0 0,-1 0 35 0 0,-1 1-85 0 0,-1 1-45 0 0,2-1 61 0 0,-7 0 195 0 0,-4-1 71 0 0,4 1-181 0 0,3 2-109 0 0,1 0-100 0 0,-2 3 65 0 0,6-4-32 0 0,1 0 0 0 0,0-1 0 0 0,-1 1 0 0 0,1 0-1 0 0,-1 0 1 0 0,1-1 0 0 0,-1 1 0 0 0,0-1-1 0 0,1 1 1 0 0,-1-1 0 0 0,0 0 0 0 0,1 1 0 0 0,-1-1-1 0 0,0 0-7 0 0,0 0 4 0 0,1 0 0 0 0,-1 0 0 0 0,0 1 0 0 0,0-1 1 0 0,1 1-1 0 0,-1-1 0 0 0,0 1 0 0 0,1-1 0 0 0,-1 1 0 0 0,1 0 0 0 0,-1 0 0 0 0,1 0 0 0 0,-1 0 0 0 0,1 0 0 0 0,-1 0 0 0 0,1 0 0 0 0,0 1 0 0 0,0-1 0 0 0,-1 1-4 0 0,-14 11 30 0 0,-6-5 7 0 0,20-8-34 0 0,0 1 0 0 0,1-1-1 0 0,-1 1 1 0 0,0 0 0 0 0,0 0-1 0 0,1 0 1 0 0,-1-1 0 0 0,1 1-1 0 0,-1 1 1 0 0,1-1 0 0 0,-1 0-3 0 0,-6 12 0 0 0,-5-7 0 0 0,9-4 0 0 0,0 1 0 0 0,1 0 0 0 0,-1 0 0 0 0,1 0 0 0 0,0 0 0 0 0,0 1 0 0 0,-5 4 0 0 0,-14 13 0 0 0,19-18 0 0 0,-6 20 0 0 0,-1-7 0 0 0,7-1 0 0 0,3-13-5 0 0,0 0 1 0 0,0 0 0 0 0,1-1 0 0 0,-1 1 0 0 0,0 0 0 0 0,1-1-1 0 0,0 1 1 0 0,-1 0 0 0 0,1-1 0 0 0,0 1 0 0 0,0-1 0 0 0,0 1-1 0 0,0-1 1 0 0,0 1 4 0 0,3 5-13 0 0,-2-2 13 0 0,-1-4 0 0 0,-1-1 0 0 0,0 1 0 0 0,0-1 0 0 0,1 1 0 0 0,-1 0 0 0 0,0-1 0 0 0,1 1 0 0 0,-1-1 0 0 0,1 1 0 0 0,-1-1 0 0 0,1 1 0 0 0,-1-1 0 0 0,1 1 0 0 0,-1-1 0 0 0,1 1 0 0 0,-1-1 0 0 0,1 0 0 0 0,0 1 0 0 0,-1-1 0 0 0,1 0 0 0 0,0 1 0 0 0,0-1 0 0 0,3 2 0 0 0,28 25 0 0 0,8-5 53 0 0,15 14 117 0 0,-21-13-105 0 0,-13-8-3 0 0,9 7-18 0 0,4 3 4 0 0,-9-8 24 0 0,-13-10-38 0 0,-8-4-25 0 0,1-1 0 0 0,-1 1 0 0 0,1 0 0 0 0,-1 0 0 0 0,0 1 0 0 0,0-1-1 0 0,0 1 1 0 0,-1 0 0 0 0,1 0 0 0 0,1 3-9 0 0,11 25 81 0 0,-15-29-53 0 0,0 1-1 0 0,0-1 0 0 0,-1 1 1 0 0,0-1-1 0 0,1 1 1 0 0,-1 0-1 0 0,0-1 0 0 0,0 1 1 0 0,-1 1-28 0 0,1 3 75 0 0,-3-3 46 0 0,-11 16 131 0 0,-2 4 45 0 0,1-13-145 0 0,-4-3 15 0 0,-1-1-34 0 0,0 0-33 0 0,3-2-33 0 0,-20 0 76 0 0,30-4-132 0 0,1 0 6 0 0,-1 0 0 0 0,1 0-1 0 0,0 0 1 0 0,-1-1-1 0 0,1 0 1 0 0,0-1 0 0 0,-6 1-17 0 0,2-1-2 0 0,5 1 0 0 0,0 0 0 0 0,0-1 0 0 0,1 0-1 0 0,-1 0 1 0 0,0-1 0 0 0,0 1 0 0 0,1-1-1 0 0,-1 0 1 0 0,-2-1 2 0 0,-2-3-43 0 0,8 4 32 0 0,0 0 0 0 0,-1 0-1 0 0,1 1 1 0 0,-1-1-1 0 0,1 0 1 0 0,-1 0 0 0 0,1 1-1 0 0,-1-1 1 0 0,1 1-1 0 0,-1 0 1 0 0,0-1-1 0 0,1 1 1 0 0,-1 0 0 0 0,0 0 11 0 0,0 0-11 0 0,1 0 0 0 0,-1 0 0 0 0,0-1 0 0 0,1 1 1 0 0,-1 0-1 0 0,0-1 0 0 0,1 0 0 0 0,-1 1 1 0 0,1-1-1 0 0,-1 0 0 0 0,1 1 0 0 0,-1-1 0 0 0,1 0 1 0 0,0 0 10 0 0,-8-4-99 0 0,-1 0-181 0 0,8 5 241 0 0,1 0 0 0 0,0-1-1 0 0,0 1 1 0 0,0-1 0 0 0,0 1 0 0 0,0-1 0 0 0,0 0 0 0 0,0 1 0 0 0,0-1 0 0 0,0 0 0 0 0,0 1 0 0 0,0-1 0 0 0,0 0 0 0 0,1 0 0 0 0,-1 0-1 0 0,0 0 1 0 0,1 0 0 0 0,-1-1 39 0 0,-2-13-574 0 0</inkml:trace>
  <inkml:trace contextRef="#ctx0" brushRef="#br0" timeOffset="346.91">648 191 5248 0 0,'0'0'152'0'0,"0"0"-36"0"0,0 0-10 0 0,0 0 74 0 0,0 0 35 0 0,0 0 256 0 0,0 0 10 0 0,0 0-28 0 0,0 0-137 0 0,0 0-57 0 0,-3 3-16 0 0,2-2-217 0 0,0 0 0 0 0,0 1 0 0 0,0-1 0 0 0,0 0 0 0 0,0 1 0 0 0,0-1 0 0 0,0 1 0 0 0,1-1 0 0 0,-1 1 0 0 0,0-1 0 0 0,0 2-26 0 0,-1 26 280 0 0,2 29 28 0 0,2-41-170 0 0,4 1-21 0 0,-1-3-30 0 0,-4-8-35 0 0,0 1 0 0 0,0-1 1 0 0,-1 0-1 0 0,0 0 1 0 0,0 5-53 0 0,-1 11 109 0 0,4 1-34 0 0,15 29 103 0 0,-9-30-120 0 0,-8-20-55 0 0,-1 0 4 0 0,1-1 0 0 0,0 0 0 0 0,0 1 0 0 0,0-1 0 0 0,0 1 0 0 0,0-1 0 0 0,0 0 0 0 0,0 0 0 0 0,1 0 0 0 0,-1 0 0 0 0,1 0 0 0 0,0 0 0 0 0,0 0-7 0 0,0 1 9 0 0,0 0 0 0 0,0-1 0 0 0,0 1 0 0 0,0 0 1 0 0,0 0-1 0 0,0 2-9 0 0,-2-4 13 0 0,1 1 1 0 0,0 0 0 0 0,0 0 0 0 0,0 0-1 0 0,0 0 1 0 0,0-1 0 0 0,1 1-1 0 0,-1-1 1 0 0,1 1 0 0 0,-1-1 0 0 0,1 1-1 0 0,-1-1 1 0 0,2 1-14 0 0,10 3 127 0 0,-9 2-44 0 0,-4-7-77 0 0,1 1 0 0 0,-1-1 1 0 0,0 1-1 0 0,0-1 0 0 0,1 0 0 0 0,-1 1 0 0 0,0-1 0 0 0,1 0 0 0 0,-1 1 1 0 0,0-1-1 0 0,1 0 0 0 0,-1 1 0 0 0,1-1 0 0 0,-1 0 0 0 0,0 1 0 0 0,1-1 1 0 0,-1 0-1 0 0,1 0 0 0 0,-1 0 0 0 0,1 0 0 0 0,-1 1 0 0 0,1-1 0 0 0,-1 0 1 0 0,1 0-1 0 0,-1 0 0 0 0,1 0 0 0 0,-1 0 0 0 0,1 0 0 0 0,-1 0 0 0 0,1 0 1 0 0,-1 0-1 0 0,1-1-6 0 0,18 1 310 0 0,10 0 244 0 0,-29 1-542 0 0,0-1 0 0 0,1 0 0 0 0,-1 0-1 0 0,1 0 1 0 0,-1 0 0 0 0,1 0 0 0 0,-1 0 0 0 0,1 0 0 0 0,-1 0 0 0 0,1 0 0 0 0,-1 0 0 0 0,1-1 0 0 0,-1 1 0 0 0,1 0 0 0 0,-1 0 0 0 0,1 0 0 0 0,-1 0 0 0 0,1-1 0 0 0,-1 1 0 0 0,1 0 0 0 0,-1-1 0 0 0,0 1 0 0 0,1 0 0 0 0,-1-1 0 0 0,0 1-1 0 0,1 0 1 0 0,-1-1 0 0 0,0 1 0 0 0,1-1 0 0 0,-1 1 0 0 0,0 0 0 0 0,0-1-12 0 0,5-6 142 0 0,6 1 44 0 0,-10 5-173 0 0,0 1-1 0 0,0 0 1 0 0,0-1 0 0 0,0 1-1 0 0,0-1 1 0 0,0 0-1 0 0,0 1 1 0 0,0-1 0 0 0,0 0-1 0 0,0 0 1 0 0,0 1-1 0 0,-1-1 1 0 0,1 0-1 0 0,0 0 1 0 0,-1 0 0 0 0,1 0-13 0 0,7-14 177 0 0,-1 1-50 0 0,10-20 97 0 0,-13 15-130 0 0,-5-12-85 0 0,0 20 2 0 0,1-15 38 0 0,0-25-34 0 0,0 28 35 0 0,0 15-38 0 0,-1 0 0 0 0,-1 0 0 0 0,0 0 0 0 0,0 0 1 0 0,-3-7-13 0 0,4 12 4 0 0,-8-20 7 0 0,8 19-21 0 0,-1 0 0 0 0,1 0 0 0 0,-1 0 0 0 0,1 0 0 0 0,1 0 0 0 0,-1 0 0 0 0,0 0 0 0 0,1-4 10 0 0,-1-4-11 0 0,-3 4-45 0 0,-2 1-57 0 0,-7 1-112 0 0,-1-2-44 0 0,7-1 127 0 0,5 4 73 0 0,-2-2-167 0 0,-3 3-81 0 0,2 2 179 0 0,-11-11-392 0 0,0-3-12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18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6592 0 0,'0'0'149'0'0,"0"0"23"0"0,0 0 11 0 0,0 0 7 0 0,0 0 28 0 0,0 0 7 0 0,0 0 6 0 0,0 0 6 0 0,0 3 23 0 0,0 38 495 0 0,0-22-474 0 0,0-17-259 0 0,0-1-1 0 0,0 1 1 0 0,0 0 0 0 0,1-1 0 0 0,-1 1-1 0 0,0-1 1 0 0,1 1 0 0 0,0-1-1 0 0,-1 1 1 0 0,1-1 0 0 0,0 1 0 0 0,0-1-1 0 0,-1 0-21 0 0,7 12 137 0 0,-5-2-62 0 0,-3 2 43 0 0,1 6 102 0 0,4 2 79 0 0,1-11-194 0 0,1 8 74 0 0,-4 1 43 0 0,-2-4-91 0 0,0 29 289 0 0,3-27-293 0 0,-2-13-102 0 0,7 33 191 0 0,-4-2-77 0 0,-4-2-4 0 0,-1 8 23 0 0,5-4-43 0 0,2-13-38 0 0,-5-18-49 0 0,1 0 1 0 0,-1 0 0 0 0,0 0-1 0 0,0 1 1 0 0,0 4-29 0 0,-1 8 73 0 0,0 91 290 0 0,0-73-186 0 0,0 2 74 0 0,0-37-238 0 0,0 0 1 0 0,0 0-1 0 0,1 0 1 0 0,-1 0-1 0 0,1-1 1 0 0,-1 1 0 0 0,1 0-1 0 0,0 0 1 0 0,0 0-1 0 0,0 0 1 0 0,0-1-1 0 0,0 2-13 0 0,0-2 11 0 0,0 0-1 0 0,0 1 0 0 0,0-1 1 0 0,0 1-1 0 0,-1-1 0 0 0,1 1 1 0 0,-1-1-1 0 0,1 1 0 0 0,-1-1 1 0 0,0 1-1 0 0,0 0 0 0 0,1-1-10 0 0,-1 2 74 0 0,0-3-2 0 0,0 0 1 0 0,0 0 6 0 0,0 0 2 0 0,0 0 6 0 0,0 0 1 0 0,0 0 0 0 0,0-3-4 0 0,-1-1-57 0 0,1 2-16 0 0,0 0 1 0 0,0-1 0 0 0,0 1-1 0 0,0 0 1 0 0,1-1 0 0 0,-1 1-1 0 0,0 0 1 0 0,1-1 0 0 0,0-1-12 0 0,4-4 30 0 0,-4 7-24 0 0,0 0 0 0 0,0-1 1 0 0,0 1-1 0 0,0-1 0 0 0,-1 1 0 0 0,1-1 0 0 0,-1 1 1 0 0,1-1-1 0 0,-1 0 0 0 0,1 1 0 0 0,-1-1 0 0 0,0 0 1 0 0,0 1-1 0 0,0-1-6 0 0,0-8 6 0 0,0 7-6 0 0,0 0 0 0 0,0-1 1 0 0,0 1-1 0 0,0 0 0 0 0,1 0 0 0 0,-1-1 1 0 0,1 1-1 0 0,-1 0 0 0 0,1 0 1 0 0,1 0-1 0 0,-1 0 0 0 0,0 0 0 0 0,1 0 1 0 0,-1 0-1 0 0,1 0 0 0 0,0 1 1 0 0,0-2-1 0 0,9-18 0 0 0,-10 17-2 0 0,1 1 0 0 0,0-1 0 0 0,0 1 0 0 0,0 0 0 0 0,1 0 0 0 0,-1 0 0 0 0,1 0 0 0 0,1 0 2 0 0,7-9-53 0 0,1-6 26 0 0,1 1-12 0 0,-2 5-36 0 0,4-4-14 0 0,15-14-30 0 0,-28 29 117 0 0,0 1 0 0 0,0-1 1 0 0,0 1-1 0 0,0 0 1 0 0,0-1-1 0 0,0 1 1 0 0,0 0-1 0 0,0 0 0 0 0,1 0 1 0 0,-1 1-1 0 0,0-1 1 0 0,1 0-1 0 0,-1 1 1 0 0,2-1 1 0 0,59 1 0 0 0,-61 1 0 0 0,-1-1 0 0 0,1 0 0 0 0,0 0 0 0 0,-1 0 0 0 0,1 1 0 0 0,0-1 0 0 0,-1 1 0 0 0,1 0 0 0 0,-1-1 0 0 0,1 1 0 0 0,-1 0 0 0 0,1 0 0 0 0,-1 0 0 0 0,1 0 0 0 0,6 4 0 0 0,5 0 0 0 0,-8 5-18 0 0,8-4-62 0 0,-9-4 68 0 0,0 0 0 0 0,0 1 0 0 0,-1 0-1 0 0,1 0 1 0 0,-1 0 0 0 0,1 0 0 0 0,1 3 12 0 0,-4-4-4 0 0,1 0 1 0 0,0 0-1 0 0,-1 0 1 0 0,1 1-1 0 0,-1-1 1 0 0,0 0-1 0 0,1 1 1 0 0,-1-1-1 0 0,-1 1 1 0 0,1 0-1 0 0,0-1 1 0 0,0 1-1 0 0,-1 0 1 0 0,0 1 3 0 0,0 104 0 0 0,1-101 0 0 0,-1-4 0 0 0,0 0 0 0 0,0 0 0 0 0,0-1 0 0 0,0 1 0 0 0,-1 0 0 0 0,1 0 0 0 0,-1 0 0 0 0,0 1 0 0 0,-12 22 0 0 0,0-5 19 0 0,12-17-6 0 0,-1-1 1 0 0,0 1-1 0 0,0-1 0 0 0,0 0 0 0 0,0 1 1 0 0,-1-1-1 0 0,1 0 0 0 0,-1 0 0 0 0,0-1 1 0 0,0 1-1 0 0,0-1 0 0 0,0 1 1 0 0,-1-1-14 0 0,-15 8 52 0 0,-11 5-35 0 0,-15 8-22 0 0,42-22 5 0 0,0-1 0 0 0,0 1 1 0 0,0 0-1 0 0,0-1 1 0 0,0 1-1 0 0,0-1 0 0 0,0 0 1 0 0,0 0-1 0 0,-2 0 0 0 0,-10-1-24 0 0,-1 0-90 0 0,11 1 63 0 0,-4 0 21 0 0,3 0-62 0 0,1 0-70 0 0,3 0 38 0 0,0 0-33 0 0,0 0-63 0 0,-1 0-53 0 0,1 0-58 0 0,0 0-64 0 0,-1 0-69 0 0,1 0-77 0 0,0 0-81 0 0,-1 0-87 0 0,-3 0-1003 0 0,-3 0-974 0 0</inkml:trace>
  <inkml:trace contextRef="#ctx0" brushRef="#br0" timeOffset="484.69">663 568 5192 0 0,'0'0'151'0'0,"3"0"-5"0"0,5 0-161 0 0,-2 0 49 0 0,0 0 42 0 0,-2 0 33 0 0,9 0 581 0 0,-11 0-539 0 0,-1 1-28 0 0,1 1-59 0 0,2 4 358 0 0,-3-5-396 0 0,-1-1 1 0 0,0 1-1 0 0,0-1 1 0 0,1 1-1 0 0,-1-1 0 0 0,0 0 1 0 0,1 1-1 0 0,-1-1 1 0 0,0 0-1 0 0,1 1 1 0 0,-1-1-1 0 0,0 0 1 0 0,1 1-1 0 0,-1-1 0 0 0,1 0 1 0 0,-1 0-1 0 0,1 1 1 0 0,-1-1-1 0 0,1 0 1 0 0,-1 0-1 0 0,1 0 1 0 0,-1 0-1 0 0,1 0 0 0 0,-1 0 1 0 0,1 0-1 0 0,-1 0 1 0 0,1 0-1 0 0,-1 0 1 0 0,1 0-1 0 0,-1 0 1 0 0,1 0-1 0 0,-1 0-26 0 0,15 0 577 0 0,0 0-78 0 0,-1 0-69 0 0,0 0-59 0 0,2 0 10 0 0,1 0-55 0 0,3 0 16 0 0,11 0 127 0 0,-17-3-301 0 0,-4-2-65 0 0,-8 4-90 0 0,-1 0 0 0 0,1 0 0 0 0,-1 0 0 0 0,1 1 0 0 0,0-1 0 0 0,-1 0 0 0 0,1 1 0 0 0,0-1 0 0 0,-1 1 0 0 0,1 0 0 0 0,0-1 0 0 0,0 1 0 0 0,0 0-13 0 0,14 0 104 0 0,-1-2-3 0 0,-7-3-57 0 0,-6 4-40 0 0,-1 0 0 0 0,1 0 1 0 0,-1 0-1 0 0,0 0 0 0 0,1 1 1 0 0,0-1-1 0 0,-1 0 0 0 0,1 1 1 0 0,-1-1-1 0 0,1 1 0 0 0,0 0 0 0 0,-1 0 1 0 0,1-1-1 0 0,0 1-4 0 0,-2 1 2 0 0,1-1 0 0 0,-1 0 0 0 0,1 0 0 0 0,-1 0 0 0 0,1 0 0 0 0,-1 0 0 0 0,1 0 0 0 0,-1 0 0 0 0,1 0 0 0 0,-1 0 0 0 0,1 0 0 0 0,-1-1 0 0 0,1 1 0 0 0,-1 0-1 0 0,1 0 1 0 0,-1 0 0 0 0,1 0 0 0 0,-1-1 0 0 0,0 1 0 0 0,1 0 0 0 0,-1-1 0 0 0,1 1 0 0 0,-1 0 0 0 0,0-1 0 0 0,1 1 0 0 0,-1 0 0 0 0,0-1 0 0 0,1 1 0 0 0,-1-1 0 0 0,0 1 0 0 0,0 0 0 0 0,1-1-2 0 0,3-6 4 0 0,7 2 8 0 0,-6-6 36 0 0,6 6-36 0 0,-6-5-12 0 0,1 5 3 0 0,-5 5-2 0 0,-1 0 1 0 0,1 0-1 0 0,-1-1 1 0 0,1 1-1 0 0,-1 0 1 0 0,0-1 0 0 0,1 1-1 0 0,-1 0 1 0 0,0-1-1 0 0,1 1 1 0 0,-1 0-1 0 0,0-1 1 0 0,1 1 0 0 0,-1-1-1 0 0,0 1 1 0 0,0 0-1 0 0,1-1 1 0 0,-1 1-1 0 0,0-1 1 0 0,0 1 0 0 0,0-1-1 0 0,0 1 1 0 0,0-1-1 0 0,0 1 1 0 0,0-1 0 0 0,0 1-1 0 0,0-1 1 0 0,0 1-1 0 0,0-1 1 0 0,0 1-1 0 0,0-1 1 0 0,0 0-2 0 0,0-15 21 0 0,-3 1 33 0 0,-10-1 10 0 0,-3 3-11 0 0,-6 1-41 0 0,20 11-12 0 0,1 0-1 0 0,0 0 1 0 0,0 1 0 0 0,-1-1 0 0 0,1 1 0 0 0,-1-1 0 0 0,1 1 0 0 0,0-1 0 0 0,-1 1 0 0 0,1 0 0 0 0,-1-1 0 0 0,1 1 0 0 0,-1 0 0 0 0,1 0 0 0 0,-1 0 0 0 0,0 0 0 0 0,1 0 0 0 0,1 0 0 0 0,-1 0 0 0 0,0 0 0 0 0,1 0 0 0 0,-1 0 0 0 0,0 0 0 0 0,1 1 0 0 0,-1-1 0 0 0,0 0 0 0 0,1 0 0 0 0,-1 0 0 0 0,0 1 0 0 0,1-1 0 0 0,-1 0 0 0 0,1 1 0 0 0,-1-1 0 0 0,0 1 0 0 0,1-1 0 0 0,-1 0 0 0 0,1 1 0 0 0,-1-1 0 0 0,1 1 0 0 0,0-1 0 0 0,-1 1 0 0 0,1 0 0 0 0,-1-1 0 0 0,1 1 0 0 0,0-1 0 0 0,-1 1 0 0 0,1 0 0 0 0,-1-1 0 0 0,1 1 0 0 0,-1-1 0 0 0,1 1 0 0 0,-1-1 0 0 0,1 0 0 0 0,-1 1 0 0 0,1-1 0 0 0,-1 0 0 0 0,0 1 0 0 0,1-1 0 0 0,-1 0 0 0 0,1 1 0 0 0,-1-1 0 0 0,0 0 0 0 0,1 0 0 0 0,-1 0 0 0 0,0 0 0 0 0,0 0 0 0 0,1 0 0 0 0,-1 0 0 0 0,0 0 0 0 0,1 0 0 0 0,-8 0 0 0 0,6 0 0 0 0,0 0 0 0 0,0-1 0 0 0,0 2 0 0 0,0-1 0 0 0,0 0 0 0 0,-1 0 0 0 0,1 1 0 0 0,0-1 0 0 0,0 1 0 0 0,-1 0 0 0 0,-26 15 0 0 0,23-5 2 0 0,5-10-3 0 0,1 0 0 0 0,-1 0 1 0 0,1 0-1 0 0,-1 0 0 0 0,1 0 0 0 0,-1 0 0 0 0,1 0 0 0 0,-1 0 1 0 0,0 0-1 0 0,0-1 0 0 0,1 1 0 0 0,-1 0 0 0 0,0 0 1 0 0,0-1-1 0 0,0 1 0 0 0,0 0 1 0 0,-7 2-23 0 0,5-1 17 0 0,0-1-1 0 0,0 1 1 0 0,0 0-1 0 0,0-1 1 0 0,0 1 0 0 0,0 1-1 0 0,0-1 1 0 0,1 0-1 0 0,-1 1 1 0 0,1-1-1 0 0,-1 1 1 0 0,1 0-1 0 0,-2 3 7 0 0,-5 15-13 0 0,0 2 16 0 0,-2-4-3 0 0,6 7 0 0 0,-21 27 0 0 0,25-46 11 0 0,0 0 0 0 0,0 0 0 0 0,1 0 1 0 0,0 0-1 0 0,0 3-11 0 0,0 5 18 0 0,0-13-13 0 0,1 0-1 0 0,-1 0 0 0 0,0 0 0 0 0,1 0 1 0 0,-1 0-1 0 0,1 0 0 0 0,0 0 1 0 0,-1-1-1 0 0,1 1 0 0 0,0 0 0 0 0,0 0 1 0 0,1 0-5 0 0,-1-1 1 0 0,0 1 0 0 0,-1-1 0 0 0,1 1 0 0 0,0-1 0 0 0,0 1 0 0 0,-1-1 0 0 0,1 1 0 0 0,-1-1 0 0 0,0 1 0 0 0,1 0 0 0 0,-1-1 0 0 0,0 1-1 0 0,3 3 43 0 0,1-1-35 0 0,-1 0-5 0 0,1 0 0 0 0,0 0 0 0 0,0-1 0 0 0,0 0 0 0 0,2 1-3 0 0,7 2 48 0 0,-11-3-39 0 0,4 4 10 0 0,4-5 11 0 0,0-1 1 0 0,1 0-1 0 0,0-1 1 0 0,-1 0-1 0 0,7-1-30 0 0,0 1 18 0 0,19 1 35 0 0,4 0-61 0 0,-33-1-11 0 0,1-1-1 0 0,-1 0 1 0 0,0 0-1 0 0,1-1 20 0 0,-4 1 18 0 0,1 0-26 0 0,0 0-37 0 0,-1 0-33 0 0,1 0-34 0 0,4-1-205 0 0,0 0-114 0 0,0 0-102 0 0,0 1-90 0 0,0 0-79 0 0,0 1-67 0 0,5 0-773 0 0,6 0-877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17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285 332 5264 0 0,'0'0'116'0'0,"0"0"17"0"0,0 0 12 0 0,0 0 33 0 0,-3 0 86 0 0,-7 0 37 0 0,7 0 10 0 0,0 0-23 0 0,0 0-213 0 0,1-1-52 0 0,0 1 1 0 0,1 0-1 0 0,-1 0 1 0 0,0 0 0 0 0,0 0-1 0 0,0 0 1 0 0,0 1 0 0 0,1-1-1 0 0,-1 1 1 0 0,0-1-1 0 0,-1 1-23 0 0,-2 10 138 0 0,-24 5 192 0 0,19-12-191 0 0,7-3-109 0 0,1 0 1 0 0,0 0-1 0 0,0 1 1 0 0,-1-1-1 0 0,1 0 1 0 0,0 1 0 0 0,0-1-1 0 0,0 1 1 0 0,0 0-31 0 0,0 1 51 0 0,-1-1 0 0 0,-1 0 1 0 0,1 1-1 0 0,0-1 0 0 0,-1-1 1 0 0,0 2-52 0 0,0-2 50 0 0,1 1 0 0 0,-1 0 0 0 0,1 0 0 0 0,0 1 0 0 0,0-1 0 0 0,-1 2-50 0 0,-9 8 165 0 0,8-8-98 0 0,0 0 0 0 0,1 1 0 0 0,-1 0 0 0 0,1 0 0 0 0,0 0-1 0 0,-1 2-66 0 0,1 3 110 0 0,3-7-87 0 0,0-1 1 0 0,0 0-1 0 0,-1 0 1 0 0,1 0 0 0 0,0 1-1 0 0,-1-1 1 0 0,1 0-1 0 0,-1-1 1 0 0,0 1-24 0 0,-25 28 280 0 0,24-26-247 0 0,0 0 1 0 0,1 0-1 0 0,-1 0 0 0 0,1 0 0 0 0,0 0 1 0 0,-1 3-34 0 0,-5 16 204 0 0,6-20-162 0 0,0 1 0 0 0,1 0 0 0 0,0 0 1 0 0,0 0-1 0 0,0 0 0 0 0,0 0 0 0 0,0 0 0 0 0,1 0 1 0 0,0 4-43 0 0,0 0 81 0 0,0 10 38 0 0,0-11-39 0 0,0 0 60 0 0,0 0 81 0 0,3-4-22 0 0,-2-2-177 0 0,0 0 1 0 0,1 0 0 0 0,-1 0 0 0 0,0 1-1 0 0,1-1 1 0 0,0-1 0 0 0,-1 1 0 0 0,1 0-1 0 0,-1 0 1 0 0,1-1 0 0 0,0 1 0 0 0,0 0-1 0 0,-1-1 1 0 0,1 0 0 0 0,1 1-23 0 0,2 1 131 0 0,-3 0-109 0 0,0-1-1 0 0,0 1 1 0 0,0-1 0 0 0,0 0 0 0 0,0 0 0 0 0,0 0 0 0 0,0 0 0 0 0,1 0-22 0 0,0 0 21 0 0,-1 0 0 0 0,0-1 0 0 0,0 1 0 0 0,1-1 0 0 0,-1 1 0 0 0,0-1 0 0 0,1 0 0 0 0,-1 0 0 0 0,0 0 0 0 0,1 0 0 0 0,-1 0 0 0 0,0-1 0 0 0,1 1 0 0 0,-1-1 1 0 0,0 0-1 0 0,3 0-21 0 0,3-4 61 0 0,-7 4-47 0 0,0 0-1 0 0,1 0 1 0 0,-1 0-1 0 0,1 1 1 0 0,-1-1-1 0 0,1 0 1 0 0,-1 1-1 0 0,1-1 1 0 0,0 1-1 0 0,-1-1 1 0 0,1 1-1 0 0,0 0 1 0 0,-1 0-1 0 0,1 0-13 0 0,2-1 19 0 0,0 1-1 0 0,0-1 1 0 0,0 0-1 0 0,0 0 1 0 0,0 0-1 0 0,0-1 1 0 0,0 1-1 0 0,-1-1 1 0 0,1 0 0 0 0,0 0-1 0 0,-1 0 1 0 0,0 0-1 0 0,1-1 1 0 0,0 0-19 0 0,10-10 75 0 0,-1 0 1 0 0,9-10-76 0 0,-2 1 37 0 0,-7 10 0 0 0,-8 8-34 0 0,0-1-1 0 0,0 1 1 0 0,-1-1 0 0 0,0 0 0 0 0,0 0 0 0 0,1-2-3 0 0,11-25 0 0 0,-15 30 0 0 0,-1 1-1 0 0,1-1 1 0 0,-1 0 0 0 0,1 0 0 0 0,-1 0 0 0 0,0 1 0 0 0,0-1 0 0 0,0 0 0 0 0,0 0 0 0 0,0 0 0 0 0,0-2 0 0 0,0 2 1 0 0,-1-1 1 0 0,1 0-1 0 0,0 0 0 0 0,1 1 1 0 0,-1-1-1 0 0,0 0 1 0 0,1 0-1 0 0,0-1-1 0 0,1-2 9 0 0,1 0-3 0 0,-1-1 0 0 0,-1 0 1 0 0,1 1-1 0 0,-1-1 1 0 0,0 0-1 0 0,0 0 1 0 0,-1 0-7 0 0,-1 1 0 0 0,2 5 0 0 0,12-24 0 0 0,-10 16 23 0 0,-3-6 69 0 0,0 8-37 0 0,0 7 63 0 0,0 0-57 0 0,0 0-50 0 0,0 0-42 0 0,0 0-68 0 0,0 0-118 0 0,0 0-20 0 0,0 2 37 0 0,0 27 160 0 0,0-27 37 0 0,0 0 0 0 0,0 0 0 0 0,1-1 1 0 0,-1 1-1 0 0,1 0 0 0 0,-1 0 0 0 0,1-1 0 0 0,-1 1 1 0 0,1 0-1 0 0,0-1 0 0 0,0 1 0 0 0,0-1 1 0 0,0 1 2 0 0,0-1-3 0 0,0 1 0 0 0,0-1 0 0 0,0 1 1 0 0,-1 0-1 0 0,1-1 0 0 0,0 1 0 0 0,-1 0 0 0 0,1-1 1 0 0,-1 1-1 0 0,0 0 0 0 0,1 0 0 0 0,-1 0 1 0 0,0 0 2 0 0,0 42 0 0 0,0-42 0 0 0,0 0 0 0 0,0 0 0 0 0,0-1 0 0 0,0 1 0 0 0,1 0 0 0 0,-1 0 0 0 0,1 0 0 0 0,-1-1 0 0 0,1 1 0 0 0,0 0 0 0 0,-1-1 0 0 0,1 1 0 0 0,0-1 0 0 0,1 2 0 0 0,-1-2 0 0 0,0 1 0 0 0,0-1 0 0 0,-1 1 0 0 0,1-1 0 0 0,0 1 0 0 0,-1 0 0 0 0,1 0 0 0 0,-1-1 0 0 0,1 1 0 0 0,-1 0 0 0 0,0 0 0 0 0,1-1 0 0 0,-1 1 0 0 0,0 1 0 0 0,0 57 0 0 0,0-58 0 0 0,0 0 0 0 0,0 0 0 0 0,0-1 0 0 0,1 1 0 0 0,-1 0 0 0 0,1 0 0 0 0,-1-1 0 0 0,1 1 0 0 0,0 0 0 0 0,-1-1 0 0 0,1 1 0 0 0,0-1 0 0 0,0 1 0 0 0,0-1 0 0 0,0 1 0 0 0,0-1 0 0 0,0 1 0 0 0,0 0 0 0 0,0-1 0 0 0,-1 1 0 0 0,1 0 0 0 0,-1 0 0 0 0,1-1 0 0 0,-1 1 0 0 0,0 0 0 0 0,0 0 0 0 0,0 0 0 0 0,0-2 0 0 0,0 1 0 0 0,0 0 0 0 0,0-1 0 0 0,0 1 0 0 0,0 0 0 0 0,0-1 0 0 0,1 1 0 0 0,-1 0 0 0 0,0-1 0 0 0,0 1 0 0 0,0 0 0 0 0,1-1 0 0 0,-1 1 0 0 0,0 0 0 0 0,1-1 0 0 0,-1 1 0 0 0,0-1 0 0 0,1 1 0 0 0,-1-1 0 0 0,1 1 0 0 0,-1-1 0 0 0,1 1 0 0 0,-1-1 0 0 0,1 1 0 0 0,-1-1 0 0 0,1 0 0 0 0,0 1 0 0 0,-1-1 0 0 0,1 1 0 0 0,-1-1 0 0 0,1 0 0 0 0,0 1 0 0 0,-1-1 0 0 0,0 1 0 0 0,1-1 0 0 0,-1 1 0 0 0,1 0 0 0 0,-1-1 0 0 0,0 1 0 0 0,1-1 0 0 0,-1 1 0 0 0,0 0 0 0 0,0-1 0 0 0,1 1 0 0 0,-1 0 0 0 0,0-1 0 0 0,0 1 0 0 0,0 0 0 0 0,0-1 0 0 0,0 1 0 0 0,0 0 0 0 0,0-1 0 0 0,0 1 0 0 0,3 15 0 0 0,0-11-27 0 0,0-1-70 0 0,-1-2-73 0 0,0 0-110 0 0,-2-2 280 0 0,2 1-409 0 0,-2 0-116 0 0,1-1 69 0 0,-1 1-43 0 0,0-1-593 0 0,0 0-469 0 0,0 0-891 0 0</inkml:trace>
  <inkml:trace contextRef="#ctx0" brushRef="#br0" timeOffset="354.1">742 16 7976 0 0,'-13'-13'174'0'0,"11"10"29"0"0,2 3 14 0 0,2 3-26 0 0,2 1-171 0 0,0-1 19 0 0,-1 0 1 0 0,0 1-1 0 0,1 0 1 0 0,-2 0 0 0 0,4 3-40 0 0,-3 6 31 0 0,0-8 100 0 0,-3-4-123 0 0,2 0 6 0 0,-1 0 0 0 0,0 0 0 0 0,0 1-1 0 0,0-1 1 0 0,0 0 0 0 0,0 0-1 0 0,-1 1 1 0 0,1-1 0 0 0,0 1 0 0 0,0-1-1 0 0,-1 1 1 0 0,1-1 0 0 0,-1 1-1 0 0,0-1 1 0 0,1 1 0 0 0,-1-1 0 0 0,0 1-1 0 0,0 0 1 0 0,0-1 0 0 0,0 2-14 0 0,0 0 21 0 0,0 0 0 0 0,1 0 0 0 0,-1 0 0 0 0,1 0 0 0 0,-1 0-1 0 0,1 1 1 0 0,1 1-21 0 0,6 13 134 0 0,-4-4-9 0 0,-5 8-15 0 0,1-14-57 0 0,-1 23 221 0 0,0-4-80 0 0,1-20-133 0 0,1 0 0 0 0,-1 0 0 0 0,1 0 0 0 0,1 5-61 0 0,3 4 95 0 0,-3-10-45 0 0,0 1 0 0 0,-1-1-1 0 0,1 1 1 0 0,-2-1-1 0 0,1 1 1 0 0,0 3-50 0 0,-1 12 106 0 0,0 50 279 0 0,0-45-252 0 0,0 45 352 0 0,0-18-168 0 0,0-1-45 0 0,0 0-45 0 0,0-1-41 0 0,-3-47-41 0 0,-8 6 23 0 0,9-8 7 0 0,2-3-80 0 0,0 0-60 0 0,0 0-38 0 0,0 0-52 0 0,0 0-84 0 0,0 0 56 0 0,0 0-52 0 0,0 0-67 0 0,0 0-111 0 0,0 0-130 0 0,0 0-117 0 0,0 0 78 0 0,0 0-43 0 0,0 0-620 0 0,0 0-487 0 0,0 0-925 0 0</inkml:trace>
  <inkml:trace contextRef="#ctx0" brushRef="#br0" timeOffset="669.8">664 505 9136 0 0,'0'0'266'0'0,"0"0"1"0"0,0 0-199 0 0,2 0-40 0 0,2 0-22 0 0,8 0 94 0 0,-5 0 1 0 0,-1-2 40 0 0,16-9 353 0 0,0 2-80 0 0,3 2-80 0 0,1 5-75 0 0,-16 1-133 0 0,1 0 0 0 0,-1 0 0 0 0,0-1 0 0 0,1-1-1 0 0,0 0-125 0 0,23-5 283 0 0,-1-3-164 0 0,-23 7-86 0 0,0 0-1 0 0,1 1 0 0 0,4-1-32 0 0,-5 2 40 0 0,0 1-82 0 0,-3 0-53 0 0,-1 0-70 0 0,1-1-83 0 0,0 1-96 0 0,0-1-110 0 0,0 0-122 0 0,-3 0 237 0 0,0 1-35 0 0,-1-1-37 0 0,1 1-39 0 0,7-5-853 0 0,5-2-741 0 0,-11 6 1403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15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426 0 5344 0 0,'0'0'157'0'0,"0"0"-40"0"0,0 0-3 0 0,0 0 44 0 0,0 0 138 0 0,0 0 256 0 0,0 0 22 0 0,0 0-29 0 0,0 0-128 0 0,0 0-53 0 0,0 0-10 0 0,0 0-8 0 0,0 0-20 0 0,0 0-8 0 0,0 0-4 0 0,0 0-17 0 0,0 0-62 0 0,0 0-31 0 0,0 0-4 0 0,0 0-7 0 0,0 0-26 0 0,0 0-9 0 0,0 3-4 0 0,0 1-69 0 0,0 9 111 0 0,-1-1-69 0 0,1-10-112 0 0,0 0 0 0 0,0 0 0 0 0,-1 0 0 0 0,1-1 0 0 0,-1 1 0 0 0,1 0 0 0 0,-1 0 1 0 0,0 0-1 0 0,0 0 0 0 0,0 0 0 0 0,0-1 0 0 0,0 1 0 0 0,0-1 0 0 0,-1 1 0 0 0,1 0-15 0 0,-2 1 79 0 0,2 1-37 0 0,2 5-13 0 0,-1-7-5 0 0,0 13 30 0 0,0 31 315 0 0,0-31-280 0 0,0 21 140 0 0,0 41 135 0 0,-1-62-267 0 0,-5 2-17 0 0,0-1-18 0 0,2 15 54 0 0,5 21 113 0 0,0-27-118 0 0,-1 1 26 0 0,0 26 79 0 0,0-35-120 0 0,0 1 40 0 0,0-17-127 0 0,0 1 1 0 0,0 0-1 0 0,0 0 1 0 0,1 0-1 0 0,-1-1 1 0 0,1 1-1 0 0,-1 0 1 0 0,1-1-1 0 0,0 1 1 0 0,-1 0-1 0 0,1-1 1 0 0,0 1-1 0 0,0-1-9 0 0,0 1 8 0 0,0-1 1 0 0,0 1-1 0 0,0-1 0 0 0,0 1 0 0 0,0 0 1 0 0,-1-1-1 0 0,1 1 0 0 0,-1 0 0 0 0,1 0 1 0 0,-1-1-1 0 0,0 1 0 0 0,0 0 1 0 0,0 0-9 0 0,0 9 54 0 0,0 23-20 0 0,0-26 13 0 0,0-1 36 0 0,0-7-82 0 0,0 1 0 0 0,0-1-1 0 0,0 0 1 0 0,1 0 0 0 0,-1 0 0 0 0,0 0-1 0 0,0 0 1 0 0,0 0 0 0 0,0 0 0 0 0,0 0-1 0 0,0 0 1 0 0,0 0 0 0 0,0 1 0 0 0,0-1-1 0 0,0 0 1 0 0,0 0 0 0 0,0 0 0 0 0,-1 0-1 0 0,1 0 1 0 0,0 0 0 0 0,0 0 0 0 0,0 0-1 0 0,0 0 1 0 0,0 0 0 0 0,0 0 0 0 0,0 1-1 0 0,0-1 1 0 0,0 0 0 0 0,0 0 0 0 0,0 0-1 0 0,0 0 1 0 0,0 0 0 0 0,0 0 0 0 0,0 0-1 0 0,0 0 1 0 0,-1 0 0 0 0,1 0 0 0 0,0 0-1 0 0,0 0 1 0 0,0 0 0 0 0,0 0 0 0 0,0 0-1 0 0,0 0 1 0 0,0 0 0 0 0,0 0 0 0 0,0 0-1 0 0,0 0 1 0 0,0 0 0 0 0,-1 0 0 0 0,1 0-1 0 0,0 0 1 0 0,0 0 0 0 0,0 0 0 0 0,0 0-1 0 0,0 0 1 0 0,0 0 0 0 0,0 0-1 0 0,-11 0-5 0 0,11 0 3 0 0,0 0 0 0 0,0 0 1 0 0,0 0-1 0 0,0 0 1 0 0,0 0-1 0 0,0 0 1 0 0,0 0-1 0 0,-1 0 1 0 0,1 0-1 0 0,0 0 1 0 0,0 0-1 0 0,0 0 0 0 0,0 0 1 0 0,0 0-1 0 0,0 0 1 0 0,0 0-1 0 0,0 0 1 0 0,0 0-1 0 0,0 0 1 0 0,-1 0-1 0 0,1 0 1 0 0,0 0-1 0 0,0 0 0 0 0,0 0 1 0 0,0 0-1 0 0,0 0 1 0 0,0 0-1 0 0,0 0 1 0 0,0 0-1 0 0,0 0 1 0 0,0 1-1 0 0,0-1 1 0 0,0 0-1 0 0,0 0 0 0 0,0 0 1 0 0,0 0-1 0 0,-1 0 1 0 0,1 0-1 0 0,0 0 1 0 0,0 0-1 0 0,0 0 1 0 0,0 0-1 0 0,0 0 1 0 0,0 1-1 0 0,0-1 1 0 0,0 0-1 0 0,0 0 0 0 0,0 0 1 0 0,0 0-1 0 0,0 0 1 0 0,0 0-1 0 0,0 0 1 0 0,0 0-1 0 0,0 0 1 0 0,0 0-1 0 0,0 1 1 0 0,1-1 1 0 0,-1 7-92 0 0,0-4 18 0 0,0 0-56 0 0,-3-3-73 0 0,-2 1-24 0 0,-3 6-89 0 0,5-4 127 0 0,2-2 55 0 0,0 0-35 0 0,-1 0-41 0 0,0 0-45 0 0,0-1-53 0 0,0 1-57 0 0,1-1 40 0 0,0 0-44 0 0,1 0-41 0 0,0 0-36 0 0,-1 0-128 0 0,1 0-34 0 0,0 0-1340 0 0</inkml:trace>
  <inkml:trace contextRef="#ctx0" brushRef="#br0" timeOffset="415.57">0 316 5960 0 0,'0'0'132'0'0,"0"0"17"0"0,0 0 12 0 0,3-3-17 0 0,2-2-108 0 0,0 0 36 0 0,-2 2 220 0 0,0 2-95 0 0,-1 0-56 0 0,1 1-47 0 0,0 1-16 0 0,-1-3 44 0 0,3-4 231 0 0,-5 5-331 0 0,0 1 0 0 0,0-1 1 0 0,0 1-1 0 0,1 0 0 0 0,-1-1 1 0 0,0 1-1 0 0,1-1 1 0 0,-1 1-1 0 0,0 0 0 0 0,1-1 1 0 0,-1 1-1 0 0,1 0 0 0 0,-1-1 1 0 0,0 1-1 0 0,1 0 0 0 0,-1 0 1 0 0,1 0-1 0 0,-1-1 1 0 0,1 1-1 0 0,-1 0 0 0 0,1 0 1 0 0,-1 0-1 0 0,1 0 0 0 0,-1 0 1 0 0,1 0-1 0 0,-1 0 1 0 0,1 0-1 0 0,-1 0 0 0 0,1 0 1 0 0,-1 0-1 0 0,1 0 0 0 0,-1 0-22 0 0,12 1 356 0 0,-9-1-263 0 0,1 0 1 0 0,-1 1-1 0 0,0-1 0 0 0,0-1 1 0 0,1 1-1 0 0,-1 0 1 0 0,0-1-1 0 0,0 1 0 0 0,0-1 1 0 0,1 0-94 0 0,4-4 194 0 0,2-1 90 0 0,6 3 68 0 0,-6 4-193 0 0,1 0 7 0 0,-2-2-24 0 0,-1 0 12 0 0,1-1 43 0 0,-4 0-122 0 0,21-6 249 0 0,4 5-55 0 0,8 3 31 0 0,1 1-35 0 0,-14-1-125 0 0,-6-1-60 0 0,-1-2-41 0 0,5-3 25 0 0,-17 4-43 0 0,1 1-1 0 0,-1-1 1 0 0,0 1-1 0 0,1 1 1 0 0,-1-1 0 0 0,2 1-21 0 0,31 0 93 0 0,-19-2 3 0 0,-2-4-11 0 0,-3 1-23 0 0,-10 4-30 0 0,1 0 0 0 0,-1 0 0 0 0,1 1 0 0 0,3 0-32 0 0,-3 0 27 0 0,-1 0-1 0 0,1 0 1 0 0,-1-1-1 0 0,5-1-26 0 0,4-1 16 0 0,-5 0-15 0 0,0 1 0 0 0,1 0 0 0 0,-1 1 0 0 0,1 0 0 0 0,-1 0 0 0 0,2 1-1 0 0,11-2-18 0 0,1-4-91 0 0,-15 4 16 0 0,0 0 0 0 0,-1 1 1 0 0,1 0-1 0 0,6 0 93 0 0,-8 1-115 0 0,0 0-87 0 0,0 0-76 0 0,-1 0-68 0 0,0 0-144 0 0,0 0-68 0 0,0 0-176 0 0,4 0-443 0 0,-1 0-410 0 0,2 0-900 0 0</inkml:trace>
  <inkml:trace contextRef="#ctx0" brushRef="#br0" timeOffset="900.25">868 0 5208 0 0,'0'0'116'0'0,"0"0"17"0"0,0 0 11 0 0,0 3 45 0 0,0 0-81 0 0,0 7 142 0 0,-1-9-217 0 0,1 0 0 0 0,0 0 0 0 0,1 0 0 0 0,-1 0 0 0 0,0 0 0 0 0,0 0 0 0 0,0 0 0 0 0,0 0 0 0 0,1-1 0 0 0,-1 1 0 0 0,0 0 0 0 0,1 0 0 0 0,-1 0-33 0 0,7 4 291 0 0,-7-5-273 0 0,1 0 0 0 0,-1 0 1 0 0,1 0-1 0 0,-1 1 0 0 0,1-1 0 0 0,-1 0 1 0 0,0 1-1 0 0,1-1 0 0 0,-1 0 0 0 0,0 1 1 0 0,1-1-1 0 0,-1 1 0 0 0,0-1 0 0 0,1 0 1 0 0,-1 1-1 0 0,0-1 0 0 0,0 1 0 0 0,0-1 1 0 0,1 1-1 0 0,-1-1 0 0 0,0 1 0 0 0,0-1 1 0 0,0 1-1 0 0,0-1 0 0 0,0 1 0 0 0,0-1 1 0 0,0 1-1 0 0,0-1 0 0 0,0 1 0 0 0,0-1 1 0 0,0 1-1 0 0,0 0-18 0 0,0 4 71 0 0,-1 0 56 0 0,1 3 100 0 0,1 11 365 0 0,0-14-445 0 0,0 0-41 0 0,7 13 190 0 0,-6-15-247 0 0,-2 0 0 0 0,1 0 0 0 0,0 0-1 0 0,0 0 1 0 0,-1 0 0 0 0,0 0 0 0 0,0 3-49 0 0,3 8 243 0 0,1-4-46 0 0,3 2-11 0 0,-5 1-37 0 0,-1 0 0 0 0,0-1 0 0 0,-1 1 0 0 0,0 0 0 0 0,-1 4-149 0 0,0 8 178 0 0,1 99 1008 0 0,0-72-593 0 0,-1-36-450 0 0,-6-1-52 0 0,1 1-17 0 0,4 0 42 0 0,2-7-20 0 0,0 15 255 0 0,0-17-273 0 0,0-2-43 0 0,0-3 98 0 0,0-2-45 0 0,0 0-21 0 0,0 0-3 0 0,0 0 0 0 0,3-2 0 0 0,8-12-11 0 0,-9-1-42 0 0,-2 8-12 0 0,0 4 7 0 0,0 1-1 0 0,0 0 0 0 0,0 0 1 0 0,0 0-1 0 0,0 0 1 0 0,0-1-1 0 0,1 1 0 0 0,-1 0 1 0 0,1 0-1 0 0,0-1-5 0 0,3-5 9 0 0,8-18 73 0 0,-10 17-66 0 0,3-4 16 0 0,-1-1 0 0 0,2 1 0 0 0,6-12-32 0 0,-9 21-9 0 0,0 0 0 0 0,1 0 1 0 0,-1 0-1 0 0,4-2 9 0 0,-4 4-6 0 0,-1 0-1 0 0,1 0 0 0 0,-1-1 0 0 0,0 1 1 0 0,0 0-1 0 0,0-1 0 0 0,0 0 1 0 0,0 1-1 0 0,-1-1 0 0 0,1 0 1 0 0,-1 0 6 0 0,2-9-20 0 0,-3 11 18 0 0,0 0 1 0 0,0 0-1 0 0,0 0 1 0 0,1 0-1 0 0,-1 0 1 0 0,0 1-1 0 0,1-1 1 0 0,-1 0-1 0 0,0 0 1 0 0,1 0-1 0 0,-1 0 1 0 0,1 0-1 0 0,-1 1 1 0 0,1-1-1 0 0,0 0 1 0 0,-1 1-1 0 0,1-1 1 0 0,0 0 0 0 0,-1 1-1 0 0,1-1 1 0 0,0 1-1 0 0,0-1 1 0 0,0 1-1 0 0,0-1 1 0 0,-1 1-1 0 0,1 0 1 0 0,1-1 1 0 0,-1 0 0 0 0,1 0 0 0 0,-1 1 0 0 0,0-1 0 0 0,1 0 0 0 0,-1-1 0 0 0,0 1 0 0 0,0 0 0 0 0,0 0 0 0 0,0 0 0 0 0,1-1 0 0 0,-2 1-1 0 0,1-1 1 0 0,0 1-1 0 0,0 0 1 0 0,0 0-1 0 0,0 0 1 0 0,1 0-1 0 0,-1 1 1 0 0,0-1-1 0 0,0 0 1 0 0,0 0-1 0 0,1 0 1 0 0,2 0-10 0 0,0 0 1 0 0,-1 0-1 0 0,1 0 0 0 0,0 1 0 0 0,0-1 0 0 0,0 1 0 0 0,0 0 1 0 0,1 0 9 0 0,26 0-60 0 0,-29 0 57 0 0,-1 0 1 0 0,0 0 0 0 0,0 0 0 0 0,1 0 0 0 0,-1 1 0 0 0,0-1 0 0 0,1 0 0 0 0,-1 0-1 0 0,0 1 1 0 0,0-1 0 0 0,0 1 0 0 0,1-1 0 0 0,-1 1 0 0 0,0 0 0 0 0,0-1-1 0 0,0 1 1 0 0,0 0 0 0 0,0 0 0 0 0,0 0 0 0 0,0 0 0 0 0,0 0 0 0 0,0 0 0 0 0,-1 0-1 0 0,1 0 1 0 0,0 1 2 0 0,4 11-10 0 0,6-8 10 0 0,5 24-54 0 0,5 14 36 0 0,-11-23-28 0 0,-9-17 45 0 0,0-1 0 0 0,0 1 0 0 0,-1-1 0 0 0,0 1 0 0 0,1-1 0 0 0,-1 1 0 0 0,0-1 1 0 0,0 1-1 0 0,0-1 0 0 0,0 1 0 0 0,-1-1 0 0 0,1 1 1 0 0,-1-1 0 0 0,1 0 0 0 0,0 1 0 0 0,0-1 0 0 0,0 1 0 0 0,0-1 0 0 0,0 0 0 0 0,0 1 0 0 0,1-1 0 0 0,-1 1 0 0 0,1-1 1 0 0,0 0-1 0 0,0 0 0 0 0,4 6 2 0 0,1 2 11 0 0,-5 1 24 0 0,0 8 36 0 0,-1 12-74 0 0,0-17-74 0 0,0-12-74 0 0,0-2-31 0 0,0 0 73 0 0,0 0 29 0 0,0 1-36 0 0,0-1-16 0 0,0 1-36 0 0,0-1-42 0 0,0 1-47 0 0,0 0-50 0 0,0 0-48 0 0,0 0-42 0 0,0 0-37 0 0,0 1-126 0 0,0-1-37 0 0,0 5-1317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2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5312 0 0,'0'0'157'0'0,"0"2"-9"0"0,0-1-150 0 0,0 5-43 0 0,0 1 99 0 0,1 1 110 0 0,0 3 214 0 0,1-1 52 0 0,1-4-173 0 0,0-1-90 0 0,1-1-66 0 0,-4-4-81 0 0,0 1 1 0 0,0-1-1 0 0,0 0 0 0 0,1 0 0 0 0,-1 1 1 0 0,0-1-1 0 0,0 0 0 0 0,0 0 0 0 0,1 1 1 0 0,-1-1-1 0 0,0 0 0 0 0,0 1 0 0 0,0-1 1 0 0,0 0-1 0 0,0 1 0 0 0,0-1 0 0 0,0 0 1 0 0,0 1-1 0 0,0-1 0 0 0,0 0 0 0 0,0 0 1 0 0,0 1-1 0 0,0-1 0 0 0,0 0 1 0 0,0 1-1 0 0,0-1-20 0 0,0 21 561 0 0,3-10 14 0 0,-2-8-455 0 0,1 0-48 0 0,0 2 4 0 0,-1-3-14 0 0,1 1 35 0 0,-1 0 18 0 0,1 0 37 0 0,0 1 43 0 0,1 1 49 0 0,-1-1-132 0 0,4 9 126 0 0,-4-6-112 0 0,0 1 62 0 0,-1 2 77 0 0,1 4 108 0 0,4-4-81 0 0,-1-2-110 0 0,0 2 9 0 0,2 3-18 0 0,-3-5-78 0 0,-4-5-61 0 0,1-1 0 0 0,0 0 0 0 0,-1 1 0 0 0,0-1 1 0 0,1 0-1 0 0,-1 1 0 0 0,0-1 0 0 0,0 0 0 0 0,-1 2-34 0 0,1 0 75 0 0,3 2 145 0 0,7 4 18 0 0,-8-8-103 0 0,-1 0-36 0 0,0 2 14 0 0,-2 4-23 0 0,1-8-57 0 0,-3 5 158 0 0,-7 6-20 0 0,7-9-3 0 0,3-2-2 0 0,0 0-4 0 0,0 0-2 0 0,0 0 0 0 0,0 0 16 0 0,3-2 65 0 0,7-9 23 0 0,-7 8-29 0 0,-2-1-106 0 0,-1 0-68 0 0,-1-1-44 0 0,1 3 38 0 0,-1-15-10 0 0,1 11-45 0 0,-1 1 0 0 0,1 0 0 0 0,0 0 0 0 0,1-1 0 0 0,-1 1 0 0 0,1 0 0 0 0,0 0 1 0 0,1-2-1 0 0,11-30 5 0 0,0 0 43 0 0,3-10-37 0 0,-15 44-11 0 0,0-1 0 0 0,0 1 0 0 0,0 0 0 0 0,1-1 0 0 0,0 1 0 0 0,0 0 0 0 0,0 0 0 0 0,0 0 0 0 0,0 0 0 0 0,2-1 0 0 0,5-7 0 0 0,-8 8-6 0 0,1 0 1 0 0,0 0 0 0 0,0 1 0 0 0,0-1 0 0 0,0 1 0 0 0,0-1 0 0 0,0 1 0 0 0,1 0 0 0 0,-1 0 0 0 0,1 0 0 0 0,2-2 5 0 0,1 1-16 0 0,-1-1-24 0 0,0 0 0 0 0,-1 0 1 0 0,1-1-1 0 0,1-2 40 0 0,-3 4-23 0 0,0 0-1 0 0,-1 0 0 0 0,1 1 1 0 0,0-1-1 0 0,1 1 0 0 0,-1-1 1 0 0,1 1 23 0 0,30-11-62 0 0,-24 10 44 0 0,-6 2 9 0 0,0 0 1 0 0,0 0 0 0 0,0 1-1 0 0,0-1 1 0 0,0 1 0 0 0,0 0-1 0 0,0 0 1 0 0,2 1 8 0 0,6-1-9 0 0,-6 0 8 0 0,24 1-22 0 0,-29-1 21 0 0,-1 0 1 0 0,1 0-1 0 0,-1 1 1 0 0,1-1-1 0 0,-1 0 1 0 0,0 0-1 0 0,1 0 1 0 0,-1 0 0 0 0,1 1-1 0 0,-1-1 1 0 0,0 0-1 0 0,1 0 1 0 0,-1 1-1 0 0,0-1 1 0 0,1 0-1 0 0,-1 0 1 0 0,0 1-1 0 0,1-1 1 0 0,-1 0-1 0 0,0 1 1 0 0,0-1-1 0 0,1 1 2 0 0,4 6-7 0 0,9-2 7 0 0,-10-2 0 0 0,0 0 0 0 0,0 1 0 0 0,0 0 0 0 0,-1 0 0 0 0,1 0 0 0 0,-1 0 0 0 0,0 0 0 0 0,0 1 0 0 0,-1-1 0 0 0,1 1 0 0 0,-1 0 0 0 0,1 2 0 0 0,-1-3 0 0 0,4 28 0 0 0,-2-24 0 0 0,-3-7 0 0 0,0 1 0 0 0,0-1 0 0 0,0 1 0 0 0,0-1 0 0 0,0 1 0 0 0,-1-1 0 0 0,1 1 0 0 0,-1-1 0 0 0,1 1 0 0 0,-1 0 0 0 0,0-1 0 0 0,0 1 0 0 0,1 0 0 0 0,-1-1 0 0 0,0 6 0 0 0,1 0 0 0 0,0 0 0 0 0,0 0 0 0 0,0 0 0 0 0,1 0 0 0 0,0-1 0 0 0,1 1 0 0 0,-1-1 0 0 0,-1 0 0 0 0,1 1 0 0 0,-1-1 0 0 0,-1 1 0 0 0,1 0 0 0 0,-1-1 0 0 0,0 1 0 0 0,-1-1 0 0 0,1 2 0 0 0,-2 13 0 0 0,2-5 0 0 0,-2 0 0 0 0,-9-3 10 0 0,9-10 57 0 0,2-3 62 0 0,0 0 9 0 0,0 0-2 0 0,-3-3-23 0 0,-1 0-98 0 0,3 2-15 0 0,1 1 1 0 0,-1 0-1 0 0,1-1 1 0 0,-1 1-1 0 0,1-1 1 0 0,0 1-1 0 0,-1 0 1 0 0,1-1-1 0 0,-1 0 1 0 0,1 1-1 0 0,0-1 1 0 0,-1 1-1 0 0,1-1 0 0 0,0 1 1 0 0,0-1-1 0 0,0 1 1 0 0,-1-1-1 0 0,-1-32 0 0 0,2 32 0 0 0,0-1 0 0 0,0 1 0 0 0,0-1 0 0 0,1 1 0 0 0,-1-1 0 0 0,1 0 0 0 0,-1 1 0 0 0,1-1 0 0 0,-1 1 0 0 0,1 0 0 0 0,0-1 0 0 0,0 1 0 0 0,0-1 0 0 0,5-11 0 0 0,-1-13 0 0 0,-1 18 0 0 0,-1 0 0 0 0,1 0 0 0 0,1 0 0 0 0,-1 0 0 0 0,3-2 0 0 0,-5 7 0 0 0,9-12 6 0 0,0 0-56 0 0,9-8-108 0 0,1 0-66 0 0,-13 15 145 0 0,4-4-21 0 0,0 3 46 0 0,19-7-57 0 0,-29 16 105 0 0,0-1-1 0 0,0 0 1 0 0,0 0-1 0 0,0 1 1 0 0,0-1-1 0 0,0 1 1 0 0,0 0-1 0 0,0 0 1 0 0,1 0 6 0 0,18 3-19 0 0,-13 0 22 0 0,-1 0 0 0 0,1 1 0 0 0,-1 0 0 0 0,1 1-3 0 0,7 4-5 0 0,-8-6 5 0 0,-6-3-2 0 0,-1 0 1 0 0,0 0-1 0 0,1 0 1 0 0,-1 1-1 0 0,1-1 0 0 0,-1 0 1 0 0,1 0-1 0 0,-1 1 1 0 0,1-1-1 0 0,-1 0 0 0 0,0 0 1 0 0,1 1-1 0 0,-1-1 1 0 0,1 1-1 0 0,-1-1 1 0 0,0 0-1 0 0,0 1 0 0 0,1-1 1 0 0,-1 1-1 0 0,0-1 1 0 0,0 1-1 0 0,1-1 0 0 0,-1 1 1 0 0,0-1-1 0 0,0 1 1 0 0,0-1-1 0 0,0 1 0 0 0,0-1 1 0 0,0 1-1 0 0,0-1 1 0 0,0 1-1 0 0,0-1 0 0 0,0 1 1 0 0,0-1-1 0 0,0 1 1 0 0,0-1-1 0 0,0 1 1 0 0,0-1 1 0 0,0 2-1 0 0,0-1 0 0 0,0 1 0 0 0,0 0 0 0 0,1-1 0 0 0,-1 1 0 0 0,1 0 0 0 0,-1-1 0 0 0,1 1 0 0 0,0-1 0 0 0,-1 1 0 0 0,1-1 0 0 0,0 1 0 0 0,0-1 0 0 0,0 1 1 0 0,4 6 2 0 0,11 23-2 0 0,-15-27 0 0 0,0 1 0 0 0,0-1 0 0 0,0 0 0 0 0,-1 1 0 0 0,0-1 0 0 0,1 0 0 0 0,-1 1 0 0 0,-1-1 0 0 0,0 4 0 0 0,0 8 0 0 0,1 17 121 0 0,0-22-141 0 0,0 2-102 0 0,0-6 8 0 0,0 2-42 0 0,0 1-48 0 0,0 2-52 0 0,0-10 15 0 0,0-1-44 0 0,0 1-39 0 0,0 0-35 0 0,0 0-146 0 0,0-1-42 0 0,0 2-639 0 0,0-1-619 0 0,0-1-1032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19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0 7424 0 0,'0'0'166'0'0,"0"0"29"0"0,0 0 12 0 0,-3 0-34 0 0,-2 0-139 0 0,-3 0 38 0 0,1 0 53 0 0,1 0 68 0 0,3 0 218 0 0,1 0 6 0 0,-6 2-153 0 0,5 3-67 0 0,-2 1-67 0 0,-8 0 3 0 0,10-5-115 0 0,0 1 1 0 0,1 0-1 0 0,-1 0 1 0 0,1 1-1 0 0,0-1 1 0 0,0 0-1 0 0,0 1 0 0 0,0-1 1 0 0,0 1-1 0 0,0 0 1 0 0,0-1-1 0 0,1 1 1 0 0,-1 1-19 0 0,-6 10 50 0 0,-1-2-35 0 0,6-9-2 0 0,0 0 0 0 0,1 0-1 0 0,0 0 1 0 0,0 1 0 0 0,0-1-1 0 0,0 2-12 0 0,-5 7 54 0 0,-2-1 38 0 0,5-5-36 0 0,-1-1-1 0 0,1 1 1 0 0,1 0 0 0 0,-1 0 0 0 0,1 0 0 0 0,0 1-56 0 0,0-1 39 0 0,-2 25 239 0 0,0-23-209 0 0,4-6-54 0 0,0-1 0 0 0,0 1 0 0 0,0-1 0 0 0,0 1 0 0 0,1-1 0 0 0,-1 1 0 0 0,1-1 0 0 0,-1 1 0 0 0,1-1 0 0 0,-1 1 0 0 0,1 0 1 0 0,0-1-1 0 0,0 1 0 0 0,0 0-15 0 0,0 11 101 0 0,0-10-18 0 0,0-3-3 0 0,2 2-2 0 0,9 9-4 0 0,-9-9-2 0 0,1-2 0 0 0,16 0-3 0 0,7 0 30 0 0,-13-2-29 0 0,-3-4-45 0 0,-2 1-24 0 0,26-13 9 0 0,-5 2 33 0 0,-26 15-40 0 0,-1 0-3 0 0,0 0 1 0 0,0 0-1 0 0,0 0 0 0 0,0 0 1 0 0,0 0-1 0 0,0 0 1 0 0,0-1-1 0 0,0 1 1 0 0,-1-1-1 0 0,1 0 1 0 0,-1 1-1 0 0,1-1 0 0 0,-1 0 1 0 0,0 0-1 0 0,1 0 1 0 0,-1 0-1 0 0,0 0 1 0 0,1-1-1 0 0,-2 2 0 0 0,1 0 0 0 0,-1 0 0 0 0,1 0 0 0 0,0 0 0 0 0,0 0 0 0 0,0 0 0 0 0,-1 1 0 0 0,1-1 0 0 0,0 0 0 0 0,0 1 0 0 0,0-1 0 0 0,0 1 0 0 0,0-1 0 0 0,0 1 0 0 0,0-1 0 0 0,1 1 0 0 0,9-7 0 0 0,5-22 0 0 0,-1-2 0 0 0,-14 28 3 0 0,0 0 0 0 0,-1 1 0 0 0,1-1 0 0 0,-1 0 0 0 0,0 0 0 0 0,0 1 0 0 0,0-1 0 0 0,0 0 0 0 0,0 0 0 0 0,-1 0-3 0 0,1 1 2 0 0,0 0 0 0 0,-1 0 0 0 0,1 1 0 0 0,0-1 0 0 0,0 0 0 0 0,0 0 1 0 0,0 1-1 0 0,0-1 0 0 0,1 0 0 0 0,-1 0 0 0 0,0 1 0 0 0,1-1 0 0 0,-1 0 0 0 0,1 1 0 0 0,0-1 1 0 0,0 0-3 0 0,9-3 0 0 0,-9 4 0 0 0,-1 0 0 0 0,0 1 0 0 0,1-1 0 0 0,-1 0 0 0 0,0 0 0 0 0,0 0 0 0 0,1 1 0 0 0,-1-1 0 0 0,0 0 0 0 0,0 0 0 0 0,0 0 0 0 0,0 0 0 0 0,0 0 0 0 0,0 0 0 0 0,0 0 0 0 0,0 0 0 0 0,0 0 0 0 0,0 0 0 0 0,0 1 0 0 0,0-1 0 0 0,0 0 0 0 0,0 0 0 0 0,0 0 0 0 0,0 0 0 0 0,1 0 0 0 0,-1 1 0 0 0,0-1 0 0 0,1 0 0 0 0,-1 0 0 0 0,1 0-1 0 0,0 1 0 0 0,-1 0 0 0 0,1-1 0 0 0,-1 1 0 0 0,1 0 0 0 0,0 0 0 0 0,-1-1 0 0 0,1 1 0 0 0,0 0 0 0 0,0 0 0 0 0,-1 0 0 0 0,1 0 0 0 0,0 0 0 0 0,-1 0 0 0 0,1 0 1 0 0,-1 0 0 0 0,0 0-1 0 0,0 0 0 0 0,0 0 0 0 0,0 0 0 0 0,0 0 0 0 0,0 0 0 0 0,1 0 0 0 0,-1 0 0 0 0,0 0 0 0 0,0 0 0 0 0,0 0 0 0 0,0 0 0 0 0,0 0 0 0 0,0 0 0 0 0,0 0 0 0 0,0 0-1 0 0,0 0 1 0 0,0 0 0 0 0,1 0 0 0 0,-1 0 0 0 0,0 0 0 0 0,0 0 0 0 0,0 0 0 0 0,0 0 0 0 0,0 0 0 0 0,0 0 0 0 0,0 0 0 0 0,0 0 0 0 0,0 0 0 0 0,0 0 0 0 0,0 0 0 0 0,0 1 0 0 0,0-1 0 0 0,1 0 0 0 0,-1 0 0 0 0,0 0 0 0 0,0 0 0 0 0,0 0 0 0 0,0 0 0 0 0,0 0 0 0 0,0 0 0 0 0,0 0 0 0 0,0 0 0 0 0,0 0 0 0 0,0 1 0 0 0,0-1 0 0 0,0 0 0 0 0,0 0 0 0 0,0 0 0 0 0,0 0-1 0 0,0 0 1 0 0,0 0 0 0 0,0 0 0 0 0,0 0 0 0 0,0 0 0 0 0,0 0 0 0 0,0 1 0 0 0,0-1 1 0 0,0 60-78 0 0,0-58 78 0 0,0 0 0 0 0,0 0 0 0 0,0-1 0 0 0,1 1 0 0 0,-1 0 0 0 0,1 0 0 0 0,-1-1 0 0 0,1 1 0 0 0,0 0 0 0 0,0-1 0 0 0,-1 1 0 0 0,1-1 0 0 0,0 1 0 0 0,1-1 0 0 0,-2 1 0 0 0,1-1 0 0 0,0 1 0 0 0,0 0 0 0 0,0-1 0 0 0,-1 1 0 0 0,1 0 0 0 0,-1-1 0 0 0,1 1 0 0 0,-1 0 0 0 0,0 0 0 0 0,0 0 0 0 0,0-1 0 0 0,0 44-11 0 0,0-42 6 0 0,0-1 1 0 0,0 1-1 0 0,1 0 1 0 0,-1-1-1 0 0,0 1 1 0 0,1-1-1 0 0,0 1 1 0 0,-1 0-1 0 0,1-1 1 0 0,0 0-1 0 0,0 1 0 0 0,1 0 5 0 0,0 0 5 0 0,-1-1 0 0 0,0 0-1 0 0,0 1 1 0 0,0-1-1 0 0,-1 1 1 0 0,1-1-1 0 0,-1 1 1 0 0,1 0-1 0 0,-1-1 1 0 0,0 1-1 0 0,0 0 1 0 0,0 1-5 0 0,0 11 8 0 0,-1-4 35 0 0,1 0-1 0 0,1 0 1 0 0,-1 0 0 0 0,3 6-43 0 0,1-1 39 0 0,-2-10-19 0 0,0 1 0 0 0,0-1 1 0 0,-1 1-1 0 0,0 0 0 0 0,0-1 0 0 0,-1 5-20 0 0,0 26 76 0 0,0 4 38 0 0,0 9 62 0 0,0 24 131 0 0,-2-49-189 0 0,-4 5 3 0 0,0 1-2 0 0,4-7-5 0 0,2-1-25 0 0,-1 31 108 0 0,1-50-177 0 0,-1 1 0 0 0,1-1 0 0 0,-1 1 0 0 0,-1-1-1 0 0,1 1 1 0 0,-1-1 0 0 0,1 0 0 0 0,-1 0 0 0 0,-3 4-20 0 0,3-5 25 0 0,0 1 0 0 0,0 0-1 0 0,0-1 1 0 0,1 1-1 0 0,-1 0 1 0 0,1 0 0 0 0,0 0-1 0 0,0 1-24 0 0,-3 7 65 0 0,-12 25 201 0 0,14-32-239 0 0,0 1-1 0 0,-1-1 1 0 0,0 0-1 0 0,0-1 1 0 0,-1 2-27 0 0,2-3 18 0 0,0 0 1 0 0,0 0 0 0 0,-1 0 0 0 0,1 0-1 0 0,-1-1 1 0 0,0 1 0 0 0,0-1 0 0 0,0 0 0 0 0,-2 1-19 0 0,-5 2 63 0 0,8-4-54 0 0,-1 0 1 0 0,1 0-1 0 0,0 0 1 0 0,0 0 0 0 0,0 1-1 0 0,0-1 1 0 0,0 1-1 0 0,0 0 1 0 0,0-1-10 0 0,-3 4 18 0 0,-1-1 0 0 0,0 0-1 0 0,0 0 1 0 0,0-1 0 0 0,0 0 0 0 0,-1 1-18 0 0,2-2 4 0 0,-8 2 38 0 0,-9-4-23 0 0,7-1-8 0 0,4 2 12 0 0,7-1-13 0 0,-1 1 0 0 0,0-1 0 0 0,0 0 0 0 0,0 0 0 0 0,1 0 0 0 0,-1-1 0 0 0,0 0 0 0 0,0 0 0 0 0,-2-1-10 0 0,-1-2-4 0 0,-9-4 60 0 0,10 3-59 0 0,-2-1-58 0 0,0-2-86 0 0,3 2 64 0 0,-5-5-6 0 0,4 2-30 0 0,4-1-73 0 0,2 5 50 0 0,0-2-35 0 0,1-9-171 0 0,0 8 172 0 0,0-2-85 0 0,0 0-104 0 0,0-6-225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0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8960 0 0,'0'0'264'0'0,"0"0"-8"0"0,3 3-138 0 0,-1-1-115 0 0,2 2 65 0 0,12 12 255 0 0,-9-12-235 0 0,-2-2-43 0 0,2 3 120 0 0,-3 2 70 0 0,-2-3-130 0 0,24 28 713 0 0,-22-25-626 0 0,-1-1-33 0 0,3 5 86 0 0,-3-3-109 0 0,3 23 460 0 0,-2-23-455 0 0,-3-6-115 0 0,0-1 0 0 0,0 0 0 0 0,0 1 1 0 0,0-1-1 0 0,0 1 0 0 0,-1-1 0 0 0,1 1 0 0 0,-1 0 1 0 0,1-1-1 0 0,-1 1 0 0 0,0-1 0 0 0,0 1 0 0 0,1 0 1 0 0,-1 0-27 0 0,0 45 562 0 0,1-36-481 0 0,4-8-49 0 0,-5-3-30 0 0,0 0 0 0 0,1 0 0 0 0,-1 0 0 0 0,0 0 0 0 0,1 0 0 0 0,-1 0 0 0 0,0 1 0 0 0,1-1 0 0 0,-1 0 0 0 0,0 0 0 0 0,1 0 0 0 0,-1 1 0 0 0,0-1 0 0 0,0 0 0 0 0,1 1 0 0 0,-1-1 0 0 0,0 0 0 0 0,0 0 0 0 0,0 1 0 0 0,1-1 0 0 0,-1 0 0 0 0,0 1 0 0 0,0-1 0 0 0,0 1-2 0 0,3 9 57 0 0,-3 10 44 0 0,0-9-101 0 0,3-6-43 0 0,-1-3 30 0 0,1 1-44 0 0,0-1-92 0 0,-2 0-25 0 0,1-1-78 0 0,-2 0 43 0 0,1 0-35 0 0,0-1-336 0 0,-1 1 76 0 0,0-1-47 0 0,0 0-650 0 0,0 0-510 0 0,0 0-966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0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7744 0 0,'0'0'174'0'0,"0"0"29"0"0,0 2 12 0 0,0 0-206 0 0,0-1 0 0 0,0 0 1 0 0,1 0-1 0 0,-1 0 0 0 0,0 0 0 0 0,1 0 1 0 0,-1 1-1 0 0,0-1 0 0 0,1 0 0 0 0,-1 0 1 0 0,1 0-1 0 0,0 0-9 0 0,10 12 71 0 0,2 4-37 0 0,-8-6 17 0 0,-3-6 30 0 0,1 0 40 0 0,1 1 41 0 0,3 1 45 0 0,-4-3 10 0 0,0-1-1 0 0,-1 1 1 0 0,1 0-1 0 0,-1 0 0 0 0,0 0 1 0 0,0 0-1 0 0,0 2-216 0 0,0-1 263 0 0,1 1-1 0 0,0 0 1 0 0,0-1 0 0 0,0 0-1 0 0,0 0 1 0 0,1 0 0 0 0,3 4-263 0 0,4 4 374 0 0,-8-6-240 0 0,-3-7-122 0 0,0 1 0 0 0,0-1 0 0 0,0 1 0 0 0,1-1 0 0 0,-1 1-1 0 0,0-1 1 0 0,0 0 0 0 0,0 1 0 0 0,1-1 0 0 0,-1 1 0 0 0,0-1 0 0 0,1 0 0 0 0,-1 1-1 0 0,0-1 1 0 0,0 0 0 0 0,1 1 0 0 0,-1-1 0 0 0,1 0 0 0 0,-1 1 0 0 0,0-1 0 0 0,1 0-1 0 0,-1 0 1 0 0,1 0 0 0 0,-1 1 0 0 0,1-1 0 0 0,-1 0 0 0 0,0 0 0 0 0,1 0-1 0 0,-1 0 1 0 0,1 0 0 0 0,-1 0 0 0 0,1 0 0 0 0,-1 0 0 0 0,1 0 0 0 0,-1 0 0 0 0,1 0-12 0 0,-1 0 4 0 0,0 0 1 0 0,0 0-1 0 0,0 0 1 0 0,0 0-1 0 0,0 0 1 0 0,0 0-1 0 0,0 0 1 0 0,0 0-1 0 0,1 0 0 0 0,-1 0 1 0 0,0 0-1 0 0,0 0 1 0 0,0 0-1 0 0,0 0 1 0 0,0 0-1 0 0,0 0 1 0 0,0 0-1 0 0,0 0 1 0 0,0 0-1 0 0,0 0 1 0 0,1 0-1 0 0,-1 0 1 0 0,0 0-1 0 0,0 0 1 0 0,0 0-1 0 0,0 0 1 0 0,0 0-1 0 0,0 0 1 0 0,0 0-1 0 0,0 0 1 0 0,0 1-1 0 0,0-1 1 0 0,0 0-1 0 0,0 0 1 0 0,0 0-1 0 0,0 0 1 0 0,0 0-1 0 0,1 0 1 0 0,-1 0-1 0 0,0 0 1 0 0,0 0-1 0 0,0 0 1 0 0,0 0-1 0 0,0 1 1 0 0,0-1-1 0 0,0 0 1 0 0,0 0-1 0 0,0 0 1 0 0,0 0-1 0 0,0 0 1 0 0,0 0-1 0 0,0 0 1 0 0,0 0-1 0 0,0 0 1 0 0,0 0-1 0 0,-1 1 1 0 0,1-1-5 0 0,0 3 55 0 0,0-1 65 0 0,0 1 410 0 0,0-3-295 0 0,0-1-156 0 0,0-1-36 0 0,0 0-59 0 0,0-1-102 0 0,3-3 182 0 0,-2 5-64 0 0,0 0 1 0 0,1 0 0 0 0,-1 0 0 0 0,0-1 0 0 0,0 1 0 0 0,0-1 0 0 0,-1 1 0 0 0,1-1 0 0 0,0 1-1 0 0,0-1 1 0 0,-1 1 0 0 0,1-1 0 0 0,-1 1 0 0 0,0-1 0 0 0,1 0 0 0 0,-1 1 0 0 0,0-1 0 0 0,0-1-1 0 0,0 2 0 0 0,0-1 0 0 0,1 0 0 0 0,-1 0 0 0 0,0 1 0 0 0,1-1 0 0 0,-1 0 0 0 0,1 0 0 0 0,0 1 0 0 0,-1-1 0 0 0,1 1 0 0 0,0-1 0 0 0,0 0 0 0 0,0 1 0 0 0,0-1 0 0 0,0 1 0 0 0,0-1 0 0 0,0 1 0 0 0,0-1 0 0 0,-1 0 0 0 0,1 1 0 0 0,-1-1 0 0 0,1 0 0 0 0,-1 0 0 0 0,1 1 0 0 0,-1-1 0 0 0,0 0 0 0 0,0 0 0 0 0,0 0-6 0 0,0 0 0 0 0,1-1 1 0 0,-1 1-1 0 0,0 0 0 0 0,1-1 1 0 0,0 1-1 0 0,-1 0 0 0 0,1 0 1 0 0,0 0-1 0 0,0 0 0 0 0,2-2 6 0 0,6-18-64 0 0,-7 17 49 0 0,4-11-85 0 0,-5 11 56 0 0,1 1 1 0 0,0-1-1 0 0,0 1 0 0 0,0 0 0 0 0,1 0 0 0 0,-1 0 0 0 0,1 0 1 0 0,1-1 43 0 0,9-11-139 0 0,-10 11 110 0 0,-3 4 26 0 0,0 1 0 0 0,1-1 0 0 0,-1 0 1 0 0,0 1-1 0 0,0-1 0 0 0,1 1 0 0 0,-1-1 0 0 0,1 0 0 0 0,-1 1 0 0 0,1-1 0 0 0,-1 1 0 0 0,1-1 0 0 0,-1 1 0 0 0,1 0 0 0 0,-1-1 0 0 0,1 1 0 0 0,-1-1 0 0 0,1 1 0 0 0,0 0 0 0 0,-1 0 1 0 0,1-1-1 0 0,0 1 3 0 0,4-2-10 0 0,3-3-24 0 0,-7 4 26 0 0,1 0 1 0 0,-1 0-1 0 0,1 0 1 0 0,-1 0-1 0 0,1 1 1 0 0,-1-1-1 0 0,1 0 1 0 0,-1 1-1 0 0,1-1 0 0 0,0 1 1 0 0,-1 0-1 0 0,1 0 1 0 0,-1-1-1 0 0,1 1 8 0 0,43 0-85 0 0,-40 3 42 0 0,9 8 33 0 0,-12-10 10 0 0,0 0 0 0 0,0 0 0 0 0,0 0 0 0 0,0 1 0 0 0,0 0 0 0 0,0-1 0 0 0,0 1 0 0 0,0 0 0 0 0,0 0 0 0 0,-1 0 0 0 0,1 0 0 0 0,6 7 0 0 0,5 2 0 0 0,-8 10 0 0 0,9-10 10 0 0,-13-10-7 0 0,0 0 1 0 0,0 1-1 0 0,0 0 0 0 0,0-1 0 0 0,0 1 0 0 0,0-1 1 0 0,-1 1-1 0 0,1 0 0 0 0,0 0 0 0 0,-1 0 1 0 0,1 0-4 0 0,7 20 38 0 0,-5-17-11 0 0,0 2 20 0 0,0-1-1 0 0,0 0 1 0 0,1 0 0 0 0,0-1 0 0 0,0 1 0 0 0,1 0-47 0 0,-3-4 15 0 0,-1-1 0 0 0,1 1 0 0 0,-1 0 0 0 0,0 0 0 0 0,1 0 1 0 0,-1 0-1 0 0,0 0 0 0 0,0 0 0 0 0,0 0 0 0 0,-1 1 0 0 0,1-1 0 0 0,0 0 1 0 0,-1 0-1 0 0,1 1 0 0 0,-1-1 0 0 0,0 0 0 0 0,0 1 0 0 0,0-1 1 0 0,0 3-16 0 0,2 0 88 0 0,2-2-49 0 0,-3-2-38 0 0,0-1 1 0 0,-1 0-1 0 0,0 1 0 0 0,1-1 0 0 0,-1 1 1 0 0,1-1-1 0 0,-1 0 0 0 0,1 1 1 0 0,-1-1-1 0 0,0 1 0 0 0,1 0 0 0 0,-1-1 1 0 0,0 1-1 0 0,0-1 0 0 0,1 1 1 0 0,-1-1-1 0 0,0 1-1 0 0,2 11 49 0 0,-2 9 75 0 0,0-21-283 0 0,0 1 51 0 0,0-1 44 0 0,0 1 41 0 0,0 0 57 0 0,0 0 69 0 0,0 1 393 0 0,0-1-373 0 0,0 0-117 0 0,0-1-52 0 0,0 1-60 0 0,0 0-70 0 0,0-1-49 0 0,0 1-71 0 0,0 0-78 0 0,0-1-84 0 0,0 1-91 0 0,0 0-99 0 0,0-1-106 0 0,0 1-111 0 0,0-1-898 0 0,0 0-1003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0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9488 0 0,'-2'0'276'0'0,"1"0"-371"0"0,1 0 34 0 0,-1 0 24 0 0,1 0 76 0 0,-1 0 46 0 0,-1 0 297 0 0,1 0-278 0 0,1 0-88 0 0,-1 0-33 0 0,1 0-41 0 0,-1 0-46 0 0,1 0-33 0 0,-1 0-47 0 0,0 0-51 0 0,1 0-55 0 0,-1 0-61 0 0,0 0-64 0 0,1 0-70 0 0,-1 0-74 0 0,1 0-670 0 0,0 0-704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1.3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334 112 5696 0 0,'0'0'132'0'0,"0"0"17"0"0,0 0 10 0 0,0-3-26 0 0,-3-10-106 0 0,-4 4-11 0 0,1 3 42 0 0,6 5-58 0 0,-6-5 122 0 0,-1-1 139 0 0,5 6-60 0 0,1 0-37 0 0,-2 0 69 0 0,0 0-82 0 0,-1 1-74 0 0,0 0-14 0 0,2-1 56 0 0,-2-2 16 0 0,-4-5 191 0 0,1 2-70 0 0,2 2-118 0 0,1 1-59 0 0,1 1-46 0 0,-15-7 185 0 0,4 2-62 0 0,7 5-62 0 0,-3 1 136 0 0,2 0-55 0 0,4 0-144 0 0,0-6 83 0 0,4 7-107 0 0,-1-1 0 0 0,1 1-1 0 0,0-1 1 0 0,0 1 0 0 0,-1 0 0 0 0,1-1 0 0 0,0 1 0 0 0,-1-1 0 0 0,1 1 0 0 0,0 0 0 0 0,-1 0-1 0 0,1-1 1 0 0,-1 1 0 0 0,1 0 0 0 0,-1-1 0 0 0,1 1 0 0 0,0 0 0 0 0,-1 0 0 0 0,1 0 0 0 0,-1 0 0 0 0,1-1-1 0 0,-1 1 1 0 0,1 0 0 0 0,-1 0 0 0 0,1 0 0 0 0,-1 0 0 0 0,1 0 0 0 0,-1 0 0 0 0,1 0 0 0 0,-1 0-1 0 0,1 0 1 0 0,-1 1-7 0 0,-15-2 127 0 0,-14 0 128 0 0,21 2-200 0 0,1 2-34 0 0,-40 24-21 0 0,43-25 0 0 0,5-2 0 0 0,-1 0 0 0 0,0 1 0 0 0,1-1 0 0 0,-1 0 0 0 0,1 1 0 0 0,-1-1 0 0 0,0 0 0 0 0,1 1 0 0 0,-1-1 0 0 0,1 1 0 0 0,-1-1 0 0 0,1 1 0 0 0,-1-1 0 0 0,1 1 0 0 0,0-1 0 0 0,-1 1 0 0 0,1-1 0 0 0,-1 1 0 0 0,1 0 0 0 0,0-1 0 0 0,0 1 0 0 0,-1 0 0 0 0,-1 4 0 0 0,1-4 0 0 0,1 0 0 0 0,-1 0 0 0 0,0 0 0 0 0,0 0 0 0 0,0 0 0 0 0,0 0 0 0 0,0 0 0 0 0,0 0 0 0 0,0-1 0 0 0,0 1 0 0 0,0 0 0 0 0,0-1 0 0 0,0 1 0 0 0,0 0 0 0 0,0-1 0 0 0,0 0 0 0 0,0 1 0 0 0,0-1 0 0 0,1 0 0 0 0,-1 1 0 0 0,0-1 0 0 0,0 0 0 0 0,1 1 0 0 0,-1-1 0 0 0,1 1 0 0 0,-1-1 0 0 0,0 1 0 0 0,1-1 0 0 0,-1 1 0 0 0,1 0 0 0 0,-1-1 0 0 0,1 1 0 0 0,-1 0 0 0 0,1-1 0 0 0,0 1 0 0 0,-1 0 0 0 0,1 0 0 0 0,0-1 0 0 0,0 1 0 0 0,-1 0 0 0 0,1 0 0 0 0,0-1 0 0 0,0 1 0 0 0,0 0 0 0 0,0 0 0 0 0,0 1 0 0 0,0 0 0 0 0,0 0-1 0 0,-1-1 1 0 0,1 1 0 0 0,0-1 0 0 0,-1 1 0 0 0,1 0 0 0 0,-1-1 0 0 0,0 1 0 0 0,1-1 0 0 0,-1 1 0 0 0,0-1 0 0 0,0 0 0 0 0,0 1 0 0 0,-4 6 13 0 0,2 8 35 0 0,3-4-24 0 0,-1-9-18 0 0,1 0 0 0 0,0 0 0 0 0,0 0 0 0 0,0 1 0 0 0,0-1 0 0 0,1 0 0 0 0,-1 0 0 0 0,1 0 0 0 0,0 1 0 0 0,0-1-6 0 0,2 3 0 0 0,-1 0 0 0 0,2 0 0 0 0,-1 0 0 0 0,1 0 0 0 0,0 0 0 0 0,0 0 0 0 0,1-1 0 0 0,6 5 22 0 0,7 3 69 0 0,-10-9-32 0 0,-1 1-1 0 0,0 1 1 0 0,5 4-59 0 0,3 4 86 0 0,13 15 35 0 0,-12-13-30 0 0,-12-12-62 0 0,14 11 74 0 0,11 1-15 0 0,-22-12-64 0 0,-1-1 0 0 0,1 1 0 0 0,-1 0 0 0 0,1 0 1 0 0,-1 1-1 0 0,3 3-24 0 0,-7-6 13 0 0,1 0 1 0 0,0 0 0 0 0,-1 0 0 0 0,1 0-1 0 0,0-1 1 0 0,0 1 0 0 0,0-1 0 0 0,1 0-1 0 0,-1 1 1 0 0,3-1-14 0 0,-4 0 13 0 0,1-1-1 0 0,-1 1 1 0 0,0 0-1 0 0,1-1 1 0 0,-1 1-1 0 0,0 0 1 0 0,1 1 0 0 0,-1-1-1 0 0,0 0 1 0 0,0 1-1 0 0,0-1 1 0 0,0 1-1 0 0,-1 0 1 0 0,1-1-1 0 0,0 1 1 0 0,-1 0 0 0 0,1 0-1 0 0,-1 0 1 0 0,2 2-13 0 0,2 10 114 0 0,2-10-12 0 0,-2-1 3 0 0,-4 2 14 0 0,-1 4 81 0 0,0-1 184 0 0,0 0-113 0 0,-2 0-91 0 0,0-1-67 0 0,1-6-104 0 0,1-1 1 0 0,-1 1-1 0 0,1 0 0 0 0,-1 0 0 0 0,1 0 0 0 0,-1-1 0 0 0,0 1 0 0 0,0 0 0 0 0,1-1 1 0 0,-1 1-1 0 0,0 0 0 0 0,0-1 0 0 0,0 1 0 0 0,1-1 0 0 0,-1 0 0 0 0,0 1 0 0 0,0-1 1 0 0,0 1-1 0 0,-1-1-9 0 0,-9 1 106 0 0,9-1-92 0 0,0 0 1 0 0,1 1-1 0 0,-1-1 1 0 0,0 0-1 0 0,0 1 1 0 0,1-1-1 0 0,-1 1 1 0 0,0 0 0 0 0,1-1-1 0 0,-1 1 1 0 0,1 0-1 0 0,-1 0 1 0 0,1 0-1 0 0,-1 0-14 0 0,-5 3 13 0 0,6-3-13 0 0,-1 0 1 0 0,0 0 0 0 0,1-1-1 0 0,-1 1 1 0 0,0-1 0 0 0,0 0 0 0 0,1 1-1 0 0,-1-1 1 0 0,0 0 0 0 0,0 0-1 0 0,0 0 1 0 0,1 0 0 0 0,-1 0 0 0 0,0-1-1 0 0,0 1 1 0 0,1 0 0 0 0,-1-1-1 0 0,0 0 0 0 0,0 1 1 0 0,0 0 0 0 0,1-1-1 0 0,-1 1 1 0 0,0 0-1 0 0,0 0 1 0 0,1 0 0 0 0,-1 0-1 0 0,0 0 1 0 0,0 1 0 0 0,0-1-1 0 0,1 0 1 0 0,-1 1-1 0 0,0-1 1 0 0,1 1 0 0 0,-1 0-1 0 0,0 0 0 0 0,-6 4 21 0 0,7-4-19 0 0,-1-1 1 0 0,1 1-1 0 0,-1 0 0 0 0,1 0 1 0 0,-1 0-1 0 0,1-1 0 0 0,-1 1 1 0 0,1-1-1 0 0,-1 1 0 0 0,0-1 1 0 0,1 0-1 0 0,-1 1 0 0 0,0-1 1 0 0,1 0-3 0 0,-76 0 0 0 0,70-1-31 0 0,-5-2 66 0 0,9 1-75 0 0,0 1-48 0 0,1-1-68 0 0,0 0-82 0 0,0 0-100 0 0,2 2 194 0 0,-1-1-167 0 0,0 0-49 0 0,1 1-45 0 0,0 0-38 0 0,-1-1-132 0 0,1 1-38 0 0,0 0-160 0 0,0 0-427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2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7136 0 0,'0'0'165'0'0,"0"0"22"0"0,0 0 6 0 0,0 3-28 0 0,0 8-240 0 0,0 0 77 0 0,0 1 70 0 0,0 0 61 0 0,0 9 205 0 0,0 1 109 0 0,0 51 1284 0 0,0-57-1398 0 0,0-1-45 0 0,0 0-52 0 0,0-1-75 0 0,0 0-89 0 0,0-1-104 0 0,2 1 217 0 0,4-4-47 0 0,-1-2-45 0 0,-2-2-5 0 0,-1-1-33 0 0,1 2 16 0 0,0-2 5 0 0,1 0 32 0 0,2 1 58 0 0,4 7 39 0 0,-7-8-148 0 0,-3-4-42 0 0,0 0-1 0 0,0-1 0 0 0,1 1 1 0 0,-1 0-1 0 0,0-1 0 0 0,1 1 1 0 0,-1-1-1 0 0,0 1 0 0 0,1-1 1 0 0,-1 1-1 0 0,1-1 0 0 0,-1 1 1 0 0,1-1-1 0 0,-1 1 0 0 0,1-1 1 0 0,0 1-1 0 0,-1-1 0 0 0,1 0 1 0 0,-1 1-1 0 0,1-1 0 0 0,0 0 1 0 0,0 0-15 0 0,4 3 58 0 0,3 2 53 0 0,-2-1-38 0 0,0-2 22 0 0,0-1 44 0 0,2 0 75 0 0,5-1 0 0 0,3 0-40 0 0,0 0-47 0 0,-1 0-52 0 0,-13 0-67 0 0,0 0 0 0 0,-1 0 0 0 0,1-1 0 0 0,0 1 0 0 0,-1 0 0 0 0,1-1 0 0 0,-1 1 0 0 0,1-1 0 0 0,0 0 0 0 0,-1 1 0 0 0,1-1 0 0 0,-1 0 0 0 0,0 0 0 0 0,1 0 0 0 0,-1 0 0 0 0,0 0 0 0 0,1 0 0 0 0,-1-1-8 0 0,-1 2 2 0 0,1-1 0 0 0,-1 1 1 0 0,0 0-1 0 0,0 0 0 0 0,1-1 0 0 0,-1 1 0 0 0,0 0 0 0 0,0 0 0 0 0,1 0 0 0 0,-1 0 0 0 0,0-1 0 0 0,1 1 1 0 0,-1 0-1 0 0,0 0 0 0 0,1 0 0 0 0,-1 0 0 0 0,0 0 0 0 0,0 0 0 0 0,1 0 0 0 0,-1 0 0 0 0,0 0 0 0 0,1 0 1 0 0,-1 0-1 0 0,0 0 0 0 0,1 0 0 0 0,-1 0-2 0 0,2 0 5 0 0,0 0-2 0 0,1 0-1 0 0,-1 0 1 0 0,0 0 0 0 0,0 0-1 0 0,0-1 1 0 0,0 1 0 0 0,0-1-1 0 0,0 1 1 0 0,2-2-3 0 0,5-3 43 0 0,2-4 45 0 0,-7 4-80 0 0,-1 2-8 0 0,1-1 1 0 0,0 0-1 0 0,0 1 1 0 0,0 0 0 0 0,2-2-1 0 0,-1 3 0 0 0,-5 2 0 0 0,1 0 0 0 0,0-1 0 0 0,-1 1 0 0 0,1 0 0 0 0,0-1 0 0 0,-1 1 0 0 0,1 0 0 0 0,-1-1 0 0 0,1 1 0 0 0,-1-1 0 0 0,1 1 0 0 0,-1-1 0 0 0,1 1 0 0 0,-1-1 0 0 0,1 1 0 0 0,-1-1 0 0 0,0 0 0 0 0,1 1 0 0 0,-1-1 0 0 0,0 1 0 0 0,0-1 0 0 0,1 0 0 0 0,1-4 0 0 0,24-27 0 0 0,-17 16 11 0 0,-1 0-62 0 0,-1 0-50 0 0,1 1-38 0 0,-7 13 111 0 0,-1 0 1 0 0,1 0 0 0 0,-1-1 0 0 0,1 1 0 0 0,-1 0-1 0 0,0-1 1 0 0,0 1 0 0 0,0 0 0 0 0,0-3 27 0 0,0 1-55 0 0,2-1-76 0 0,0 4 115 0 0,-1 0 0 0 0,0-1 0 0 0,0 1 0 0 0,0-1-1 0 0,0 1 1 0 0,0-1 0 0 0,0 1 0 0 0,0-1 0 0 0,0 0 0 0 0,-1 1 0 0 0,1-1 0 0 0,-1 0 0 0 0,1 0 0 0 0,-1 1 0 0 0,0-2 16 0 0,0 0-116 0 0,0 3 16 0 0,0 0 9 0 0,3 3 32 0 0,7 11 26 0 0,-7 1-42 0 0,-3-15 73 0 0,0 1 0 0 0,0-1 0 0 0,0 1 0 0 0,0-1 0 0 0,0 1 0 0 0,0-1-1 0 0,0 1 1 0 0,0-1 0 0 0,0 1 0 0 0,0-1 0 0 0,0 1 0 0 0,0-1 0 0 0,0 1 0 0 0,0-1 0 0 0,1 1-1 0 0,-1-1 1 0 0,0 1 0 0 0,0-1 0 0 0,1 0 0 0 0,-1 1 0 0 0,0-1 0 0 0,0 1 0 0 0,1-1-1 0 0,-1 0 1 0 0,0 1 0 0 0,1-1 0 0 0,-1 0 0 0 0,1 1 0 0 0,-1-1 0 0 0,1 0 0 0 0,-1 0 0 0 0,1 1 2 0 0,5 3-3 0 0,10 25 3 0 0,-11 3 0 0 0,9-17-11 0 0,-7-7-10 0 0,8 6-8 0 0,-9-4 44 0 0,-3-5 5 0 0,-3-4-13 0 0,0-1-1 0 0,1 1 0 0 0,-1 0 0 0 0,0-1 1 0 0,1 1-1 0 0,-1-1 0 0 0,0 1 1 0 0,1 0-1 0 0,-1-1 0 0 0,1 1 0 0 0,-1-1 1 0 0,1 1-1 0 0,-1-1 0 0 0,1 0 1 0 0,-1 1-1 0 0,1-1 0 0 0,-1 1 1 0 0,1-1-1 0 0,0 0 0 0 0,-1 0 0 0 0,1 1 1 0 0,0-1-7 0 0,4 2 21 0 0,11 11 69 0 0,-3-2 6 0 0,-12-10-84 0 0,1 0 0 0 0,-1-1 0 0 0,0 1 0 0 0,1 0 0 0 0,-1-1 0 0 0,0 0 0 0 0,1 1 0 0 0,-1-1 0 0 0,1 0 0 0 0,-1 0 0 0 0,1 0 0 0 0,-1 0-12 0 0,8 1 84 0 0,7 7 198 0 0,-13-6-235 0 0,1 1-34 0 0,1-2 30 0 0,3 0 55 0 0,18-1 349 0 0,-21-2-327 0 0,0-5-19 0 0,-5 7-95 0 0,0-1 0 0 0,1 1 1 0 0,-1-1-1 0 0,0 1 1 0 0,0-1-1 0 0,1 1 0 0 0,-1 0 1 0 0,0-1-1 0 0,1 1 1 0 0,-1 0-1 0 0,0-1 0 0 0,1 1 1 0 0,-1 0-1 0 0,1-1 1 0 0,-1 1-1 0 0,1 0 0 0 0,-1 0 1 0 0,1 0-1 0 0,-1-1 1 0 0,0 1-1 0 0,1 0 1 0 0,-1 0-1 0 0,1 0 0 0 0,-1 0 1 0 0,1 0-1 0 0,-1 0 1 0 0,1 0-1 0 0,-1 0 0 0 0,1 0 1 0 0,-1 0-1 0 0,1 0 1 0 0,0 0-7 0 0,0 0 21 0 0,0 1 1 0 0,1-2-1 0 0,-1 1 1 0 0,0 0-1 0 0,1 0 1 0 0,-1 0-1 0 0,0 0 1 0 0,1-1-1 0 0,-1 1 1 0 0,0-1-1 0 0,0 1 1 0 0,0-1-1 0 0,1 1 1 0 0,0-2-22 0 0,10-9 241 0 0,-10 9-199 0 0,9-9 90 0 0,-9 9-50 0 0,-2-1-27 0 0,0 1-48 0 0,0-1 0 0 0,0 1 0 0 0,0-1 0 0 0,0 1 1 0 0,1-1-1 0 0,-1 1 0 0 0,1-1 0 0 0,0 1 0 0 0,-1 0 0 0 0,1-1 0 0 0,0 1 0 0 0,0 0 1 0 0,1-1-1 0 0,-1 1 0 0 0,0 0 0 0 0,1 0 0 0 0,-1 0-7 0 0,3-5 71 0 0,-5-2-67 0 0,1 7 8 0 0,0 0-7 0 0,0 0 0 0 0,0 1 0 0 0,-1-1 0 0 0,1 1-1 0 0,0-1 1 0 0,-1 0 0 0 0,1 1 0 0 0,-1-1 0 0 0,1 1 0 0 0,-1-1 0 0 0,0 1 0 0 0,0-1 0 0 0,0 0-5 0 0,-1 0 0 0 0,1 1 0 0 0,0-1 0 0 0,1 0 1 0 0,-1 1-1 0 0,0-1 0 0 0,0 0 0 0 0,1 0 0 0 0,-1 0 1 0 0,1 0-1 0 0,0 0 0 0 0,-1 0 0 0 0,1 0 1 0 0,0-1-1 0 0,1-6-2 0 0,-1 6 1 0 0,1 0-1 0 0,-1 0 0 0 0,0 0 0 0 0,0 0 1 0 0,0 0-1 0 0,-1 0 0 0 0,1 0 1 0 0,-1 0-1 0 0,1 0 0 0 0,-1 1 1 0 0,0-2 1 0 0,-4-4-41 0 0,-1-2-48 0 0,3-4-41 0 0,2-1-19 0 0,-5 0 63 0 0,2 6 15 0 0,1 1-22 0 0,2 0-29 0 0,1-2-52 0 0,0 6 13 0 0,0 1 87 0 0,0-1 58 0 0,0-5 39 0 0,0 3-85 0 0,0 2-44 0 0,0 0-71 0 0,0 1-38 0 0,0-1-72 0 0,0 1-81 0 0,0-1-91 0 0,0 0-101 0 0,0 1-111 0 0,0-1-120 0 0,0 2 346 0 0,0 0-33 0 0,0-9-1282 0 0,0-7-994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2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6176 0 0,'0'0'177'0'0,"3"0"0"0"0,3 1-140 0 0,-1 6-39 0 0,-3 2 4 0 0,-2-2 43 0 0,0-2 15 0 0,0-3 109 0 0,2 1 195 0 0,1 0-368 0 0,-2-1 79 0 0,1 1 68 0 0,0 0 55 0 0,-1 1 122 0 0,2 9 735 0 0,-2-7-641 0 0,-1-1-119 0 0,1 1-107 0 0,-1 2 69 0 0,3-1-38 0 0,7 7 312 0 0,-9-12-272 0 0,1 0-73 0 0,-2 0-59 0 0,1 0-49 0 0,-1 0-32 0 0,-1 3-20 0 0,0-4 21 0 0,1-1 10 0 0,0 2 251 0 0,0 1-10 0 0,0 18 267 0 0,0-16-401 0 0,0 1 39 0 0,0 4-114 0 0,0-7-58 0 0,0-3-41 0 0,0 0-38 0 0,0 0-76 0 0,0 0-133 0 0,0 0-20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2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7376 0 0,'0'0'216'0'0,"0"0"33"0"0,0 0 15 0 0,0 0 7 0 0,0 0 1 0 0,3 0-4 0 0,-1 0-251 0 0,2 0 38 0 0,14 0 349 0 0,-12 0-360 0 0,-2 0-77 0 0,-1 0-50 0 0,-1 0-59 0 0,1 0-68 0 0,-2 0 10 0 0,-1 0-36 0 0,1 0-331 0 0,-1 0-240 0 0,0 0-543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3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6968 0 0,'0'0'157'0'0,"0"0"23"0"0,0 0 11 0 0,0 3-31 0 0,0 0-135 0 0,0-1-24 0 0,0 0-1 0 0,0 0 1 0 0,0-1 0 0 0,0 1-1 0 0,0 0 1 0 0,0 0-1 0 0,0 0 1 0 0,1 0 0 0 0,-1-1-1 0 0,1 1 1 0 0,0 1-1 0 0,3-1 0 0 0,2 4 0 0 0,-4-2 23 0 0,-2 1 40 0 0,0 7 154 0 0,0-7-116 0 0,0-1 0 0 0,0 1 0 0 0,0-1 0 0 0,0 1 0 0 0,1-1 0 0 0,0 0 0 0 0,1 4-101 0 0,-1-3 96 0 0,2 2 67 0 0,-1 0 0 0 0,0 0-1 0 0,-1 0 1 0 0,1 0 0 0 0,-1 1-1 0 0,0 5-162 0 0,-1 50 930 0 0,0 0-66 0 0,1-43-668 0 0,5 7 33 0 0,-3-19-158 0 0,-2-1 0 0 0,1 1 0 0 0,-1 0 0 0 0,0 0 0 0 0,-1 1-71 0 0,0 256 1984 0 0,0-262-1910 0 0,0-3-2 0 0,0 0 6 0 0,0 0 2 0 0,0 0 0 0 0,0 0 2 0 0,3-3 12 0 0,8-10-14 0 0,2-17-47 0 0,6-11 19 0 0,-1 17-57 0 0,-17 23 2 0 0,1-1 0 0 0,0 0 1 0 0,-1 0-1 0 0,0-1 1 0 0,1 1-1 0 0,-1 0 1 0 0,0 0-1 0 0,0-1 1 0 0,0 1-1 0 0,0 0 1 0 0,-1-1-1 0 0,1 1 1 0 0,-1-1 2 0 0,1 0-10 0 0,-1 1 0 0 0,1-1 0 0 0,0 1 0 0 0,0 0 0 0 0,0-1 0 0 0,0 1 0 0 0,0 0 1 0 0,0 0-1 0 0,1-1 0 0 0,-1 1 0 0 0,1 0 0 0 0,-1 0 0 0 0,1 0 10 0 0,1-1-31 0 0,0-1 0 0 0,0 0 0 0 0,0 0 0 0 0,-1 0 1 0 0,2-3 30 0 0,-3 4-10 0 0,1 1 0 0 0,-1-1 1 0 0,1 0-1 0 0,0 0 0 0 0,0 1 1 0 0,0-1-1 0 0,0 1 0 0 0,0-1 1 0 0,0 1-1 0 0,1 0 1 0 0,-1 0-1 0 0,1 0 0 0 0,0 0 10 0 0,18-7-45 0 0,-15 6 15 0 0,-1 1 1 0 0,0 0-1 0 0,0-1 1 0 0,0 0-1 0 0,0 0 1 0 0,4-4 29 0 0,-2 4-86 0 0,2 3 67 0 0,-7 1 6 0 0,2-2 10 0 0,0 1-1 0 0,-1 0 1 0 0,1 1-1 0 0,0-1 1 0 0,-1 1 0 0 0,1-1-1 0 0,-1 1 1 0 0,1 0-1 0 0,0 1 4 0 0,-4-2-2 0 0,1 1 0 0 0,0-1 0 0 0,-1 1 0 0 0,1-1 0 0 0,0 1 0 0 0,-1-1 0 0 0,1 1 0 0 0,-1 0 0 0 0,1-1 0 0 0,-1 1 0 0 0,1 0 0 0 0,-1 0 0 0 0,0-1 0 0 0,1 1 0 0 0,-1 0 0 0 0,0 0 0 0 0,0 0 0 0 0,1-1 0 0 0,-1 2 2 0 0,4 10-5 0 0,4 4-11 0 0,6 12-44 0 0,-4-9 64 0 0,-2-1 10 0 0,-7-15-3 0 0,0 0 0 0 0,0 0 0 0 0,0 0-1 0 0,-1 1 1 0 0,1-1 0 0 0,-1 0 0 0 0,0 2-11 0 0,2 9 46 0 0,4-2-20 0 0,0 1 2 0 0,-4 1 22 0 0,-2 46 62 0 0,0-58-111 0 0,0 0 0 0 0,0 0 0 0 0,1-1 0 0 0,-1 1 1 0 0,0 0-1 0 0,1-1 0 0 0,-1 1 0 0 0,1 0 1 0 0,0-1-1 0 0,0 1 0 0 0,0 0 0 0 0,0-1 1 0 0,0 1-2 0 0,0-1 3 0 0,0 1 1 0 0,0-1 0 0 0,-1 1-1 0 0,1 0 1 0 0,0-1 0 0 0,-1 1-1 0 0,1 0 1 0 0,-1-1 0 0 0,1 1-1 0 0,-1 0 1 0 0,0 0 0 0 0,0 0 0 0 0,1-1-4 0 0,-1 23 161 0 0,0-16-130 0 0,0 6-26 0 0,0 3 83 0 0,0-14-88 0 0,0 0-53 0 0,0-1-76 0 0,0 0-75 0 0,0 2-101 0 0,0-4 88 0 0,0 1-38 0 0,0 0-350 0 0,0-1 80 0 0,0 0-50 0 0,0 0-681 0 0,0 0-536 0 0,0 0-1017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30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1 695 5384 0 0,'0'0'116'0'0,"0"0"17"0"0,0 0 12 0 0,0 0-42 0 0,2 0-6 0 0,3 0 37 0 0,1 0 115 0 0,-3 0 215 0 0,-1 0 15 0 0,7-2-159 0 0,2-4 32 0 0,2 0 20 0 0,-1 4-40 0 0,-8 2-199 0 0,4 0 76 0 0,9-3 246 0 0,-11 0-224 0 0,1-2 43 0 0,1-3 94 0 0,5-2 10 0 0,0 5-22 0 0,-8-6-86 0 0,9 6-40 0 0,-7 0-101 0 0,5-6 160 0 0,-5 5-146 0 0,-4 3-116 0 0,-1 2-42 0 0,5-3 64 0 0,-7 4-44 0 0,1 0-1 0 0,-1 0 1 0 0,1 0 0 0 0,-1 0-1 0 0,0 0 1 0 0,1 0 0 0 0,-1-1 0 0 0,1 1-1 0 0,-1 0 1 0 0,1 0 0 0 0,-1-1-1 0 0,0 1 1 0 0,1 0 0 0 0,-1-1 0 0 0,0 1-1 0 0,1 0 1 0 0,-1-1 0 0 0,0 1-1 0 0,0 0 1 0 0,1-1 0 0 0,-1 1 0 0 0,0-1-1 0 0,0 1 1 0 0,0-1 0 0 0,1 1-1 0 0,-1 0 1 0 0,0-1 0 0 0,0 1 0 0 0,0-1-1 0 0,0 1 1 0 0,0-1 0 0 0,0 1-1 0 0,0-1 1 0 0,0 1 0 0 0,0-1 0 0 0,0 1-5 0 0,0 0 1 0 0,0 0 1 0 0,0 0-1 0 0,0-1 1 0 0,0 1-1 0 0,0 0 1 0 0,0 0-1 0 0,0 0 1 0 0,0 0-1 0 0,0 0 1 0 0,0 0-1 0 0,0 0 1 0 0,0 0-1 0 0,0 0 1 0 0,0 0-1 0 0,0-1 1 0 0,0 1-1 0 0,0 0 1 0 0,0 0 0 0 0,0 0-1 0 0,0 0 1 0 0,0 0-1 0 0,0 0 1 0 0,0 0-1 0 0,0 0 1 0 0,0 0-1 0 0,0 0 1 0 0,0 0-1 0 0,0-1 1 0 0,0 1-1 0 0,0 0 1 0 0,0 0-1 0 0,0 0 1 0 0,1 0-1 0 0,-1 0 1 0 0,0 0-1 0 0,0 0 1 0 0,0 0-1 0 0,0 0 1 0 0,0 0-1 0 0,0 0 1 0 0,0 0-1 0 0,0 0 1 0 0,0 0 0 0 0,0 0-1 0 0,0 0 1 0 0,1 0-1 0 0,-1 0 1 0 0,0 0-1 0 0,0 0 1 0 0,0 0-1 0 0,0 0 1 0 0,0 0-1 0 0,0 0 1 0 0,0 0-1 0 0,0 0 1 0 0,0 0-1 0 0,1 0-1 0 0,-1 0 0 0 0,0 0 1 0 0,1 0 1 0 0,0 0-1 0 0,-1 0 0 0 0,1 0 0 0 0,0 0 0 0 0,-1 0 0 0 0,1 0 1 0 0,0 0-1 0 0,-1-1 0 0 0,1 1 0 0 0,0 0 0 0 0,-1 0 0 0 0,1-1 0 0 0,-1 1 1 0 0,1-1-2 0 0,1 0 0 0 0,-1-4-4 0 0,-1-17-4 0 0,0 21 11 0 0,0 1 0 0 0,0-1 0 0 0,0 1 0 0 0,0-1 1 0 0,0 1-1 0 0,0-1 0 0 0,0 0 0 0 0,0 1 1 0 0,0-1-1 0 0,0 1 0 0 0,0-1 0 0 0,0 1 0 0 0,0-1 1 0 0,0 1-1 0 0,0-1 0 0 0,-1 1 0 0 0,1-1 1 0 0,0 1-1 0 0,0 0 0 0 0,-1-1 0 0 0,1 1 0 0 0,0-1 1 0 0,0 1-1 0 0,-1-1 0 0 0,1 1 0 0 0,-1 0 0 0 0,1-1 1 0 0,0 1-1 0 0,-1 0 0 0 0,1-1 0 0 0,-1 1 1 0 0,1 0-1 0 0,-1 0 0 0 0,1 0 0 0 0,-1-1 0 0 0,1 1 1 0 0,-1 0-1 0 0,1 0 0 0 0,-1 0 0 0 0,1 0 1 0 0,-1 0-1 0 0,1 0 0 0 0,-1 0 0 0 0,1 0 0 0 0,-1 0 1 0 0,1 0-4 0 0,-1 0 1 0 0,1 0 0 0 0,0 0 0 0 0,0 0 0 0 0,0 0 0 0 0,0 0 0 0 0,0 0 0 0 0,0 0 1 0 0,0 0-1 0 0,0 0 0 0 0,0 0 0 0 0,0 0 0 0 0,-1 0 0 0 0,1 0 0 0 0,0 0 0 0 0,0 0 1 0 0,0 0-1 0 0,0 0 0 0 0,0 0 0 0 0,0 0 0 0 0,0 0 0 0 0,0 0 0 0 0,0 0 0 0 0,0 0 1 0 0,0 0-1 0 0,-1 0 0 0 0,1 0 0 0 0,0 0 0 0 0,0-1 0 0 0,0 1 0 0 0,0 0 0 0 0,0 0 1 0 0,0 0-1 0 0,0 0 0 0 0,0 0 0 0 0,0 0 0 0 0,0 0 0 0 0,0 0 0 0 0,0 0 0 0 0,0 0 1 0 0,0 0-1 0 0,0 0 0 0 0,0-1 0 0 0,0 1 0 0 0,0 0 0 0 0,0 0 0 0 0,0 0 0 0 0,0 0 1 0 0,0 0-1 0 0,0 0 0 0 0,0 0 0 0 0,0 0 0 0 0,0 0 0 0 0,0 0 0 0 0,0-1 0 0 0,0 1 1 0 0,0 0-1 0 0,0 0-1 0 0,0-1 3 0 0,0 1 1 0 0,0-1-1 0 0,0 0 1 0 0,0 1-1 0 0,0-1 1 0 0,0 0 0 0 0,0 1-1 0 0,-1-1 1 0 0,1 0-1 0 0,0 1 1 0 0,0-1-1 0 0,-1 0 1 0 0,1 1-1 0 0,0-1 1 0 0,-1 1-4 0 0,0-2 5 0 0,-6 1 0 0 0,-14 1-4 0 0,6 0-1 0 0,-1 3 0 0 0,9 1 16 0 0,0 2-35 0 0,-16 17-132 0 0,12-12 99 0 0,-2 5 42 0 0,11-11 10 0 0,2-4 0 0 0,-1-1 0 0 0,1 1 0 0 0,0 0-1 0 0,0-1 1 0 0,-1 1 0 0 0,1-1 0 0 0,0 1 0 0 0,-1 0-1 0 0,1-1 1 0 0,-1 1 0 0 0,1-1 0 0 0,-1 1 0 0 0,1-1-1 0 0,-1 1 1 0 0,1-1 0 0 0,-1 0 0 0 0,0 1 0 0 0,1-1-1 0 0,-1 0 1 0 0,1 1 0 0 0,-1-1 0 0 0,0 0 0 0 0,-4 3-7 0 0,3-2 5 0 0,0 0-1 0 0,0 0 1 0 0,1 0 0 0 0,-1 1 0 0 0,0-1 0 0 0,1 1-1 0 0,-1-1 1 0 0,1 1 0 0 0,0 0 0 0 0,-1-1-1 0 0,1 1 1 0 0,0 0 0 0 0,0 0 0 0 0,0 0 0 0 0,0 0-1 0 0,1 0 1 0 0,-1 0 0 0 0,1 0 0 0 0,-1 0-1 0 0,1 1 3 0 0,-9 21-8 0 0,4-16 8 0 0,4-7 0 0 0,0 1 0 0 0,0-1 0 0 0,0 1 0 0 0,0-1 0 0 0,1 1 0 0 0,-1-1 0 0 0,0 1 0 0 0,1-1 0 0 0,0 1 0 0 0,-1 0 0 0 0,1-1 0 0 0,0 1 0 0 0,0 0 0 0 0,0-1 0 0 0,0 2 0 0 0,0 6 0 0 0,1-6 0 0 0,-1 0 0 0 0,0 0 0 0 0,0 0 0 0 0,0 0 0 0 0,0 0 0 0 0,0 0 0 0 0,-1 0 0 0 0,1 0 0 0 0,-1-1 0 0 0,0 1 0 0 0,0 1 0 0 0,-1-1 0 0 0,0 1 0 0 0,0 0 0 0 0,1-1 0 0 0,0 1 0 0 0,-1 0 0 0 0,1 0 0 0 0,0 0 0 0 0,1 0 0 0 0,-1 0 0 0 0,1 3 0 0 0,0-6-2 0 0,0 1 0 0 0,0 0 1 0 0,0 0-1 0 0,0 0 0 0 0,1-1 1 0 0,-1 1-1 0 0,1 0 0 0 0,-1 0 1 0 0,1-1-1 0 0,0 1 0 0 0,-1 0 1 0 0,1-1-1 0 0,0 1 0 0 0,1 0 2 0 0,-1-1-3 0 0,0 1 0 0 0,0-1 0 0 0,-1 1 0 0 0,1 0 0 0 0,0-1 0 0 0,-1 1 0 0 0,1 0 0 0 0,-1 0-1 0 0,1-1 1 0 0,-1 1 0 0 0,0 0 0 0 0,1 0 0 0 0,-1 0 0 0 0,0 0 3 0 0,0 4-1 0 0,1 0-1 0 0,0-1 1 0 0,0 1 0 0 0,0 0-1 0 0,1-1 1 0 0,0 1 0 0 0,0-1-1 0 0,0 0 1 0 0,1 0 0 0 0,0 1 1 0 0,10 9 0 0 0,-7-10 6 0 0,-1-1-1 0 0,1 0 1 0 0,0 0 0 0 0,0-1 0 0 0,0 0 0 0 0,1 1-6 0 0,-2-2 18 0 0,9 1 9 0 0,-12-3 49 0 0,4 0-2 0 0,35 0 48 0 0,7 0 40 0 0,-32-2-110 0 0,-1-4-33 0 0,1 0-7 0 0,0 4 28 0 0,-14 2-37 0 0,-1 0 0 0 0,1 0 0 0 0,0 0 0 0 0,-1-1 0 0 0,1 1 0 0 0,0-1 0 0 0,-1 1 0 0 0,1-1 0 0 0,-1 0 1 0 0,1 1-1 0 0,-1-1 0 0 0,1 0 0 0 0,-1 0 0 0 0,0 0-3 0 0,8-4 21 0 0,11-4-11 0 0,7-4-28 0 0,-11 1-97 0 0,-10 6 6 0 0,3-1-106 0 0,-4 4 72 0 0,2 0-47 0 0,-6 1 74 0 0,1 0-106 0 0,-2 0 58 0 0,1 0-44 0 0,1 0-27 0 0,-1-1-48 0 0,0 2 2 0 0,0-1-39 0 0,1-1-420 0 0,1-1-282 0 0,3-1-660 0 0</inkml:trace>
  <inkml:trace contextRef="#ctx0" brushRef="#br0" timeOffset="300.87">474 205 7256 0 0,'0'0'165'0'0,"0"0"22"0"0,0 0 7 0 0,3 3-23 0 0,10 8-136 0 0,3-2-46 0 0,-15-5 16 0 0,0 1 57 0 0,7 10 245 0 0,7 10 235 0 0,0 0-20 0 0,-6-8-247 0 0,-3-4-124 0 0,-1 0-92 0 0,1 2 141 0 0,0-2-54 0 0,15 19 149 0 0,-4-8-64 0 0,-14-18-175 0 0,0 0 0 0 0,-1 0 0 0 0,1 0-1 0 0,-1 0 1 0 0,-1 0 0 0 0,2 6-56 0 0,-2-7 54 0 0,0 1 0 0 0,1-1-1 0 0,-1 1 1 0 0,1-1-1 0 0,1 0 1 0 0,2 4-54 0 0,6 12 230 0 0,-10-18-197 0 0,0-1 0 0 0,0 1 0 0 0,-1 0 0 0 0,1 0 0 0 0,-1 0 1 0 0,0 0-1 0 0,0-1 0 0 0,0 3-33 0 0,2 13 218 0 0,5 1-52 0 0,-2-9-70 0 0,3 14 207 0 0,-2-9-123 0 0,-2 9 25 0 0,-4-9-48 0 0,0-3-40 0 0,0 38 256 0 0,0-27-178 0 0,0 6 104 0 0,0-28-296 0 0,0 0-1 0 0,0 0 1 0 0,0-1 0 0 0,0 1-1 0 0,0 0 1 0 0,0 0 0 0 0,0 0-1 0 0,0 0 1 0 0,1 0 0 0 0,-1-1-1 0 0,0 1 1 0 0,0 0 0 0 0,1 0-1 0 0,0 0-2 0 0,-1 0 6 0 0,1-1 0 0 0,-1 0 0 0 0,1 0 0 0 0,0 1 0 0 0,-1-1-1 0 0,1 0 1 0 0,0 0 0 0 0,-1 1 0 0 0,1-1 0 0 0,0 0 0 0 0,-1 0 0 0 0,1 0-1 0 0,0 0 1 0 0,-1 0 0 0 0,1 0-6 0 0,2 0 84 0 0,-3 0-40 0 0,0 0-125 0 0,0 0-58 0 0,0 0-11 0 0,0 0 45 0 0,0 0-5 0 0,0 0-53 0 0,0 0-153 0 0,0 0-280 0 0,0 0 342 0 0,0 0-16 0 0,0 0-68 0 0,0 0 119 0 0,0 0-38 0 0,0 0-43 0 0,0 0-39 0 0,0 0-439 0 0,0 0-289 0 0,0 0-685 0 0</inkml:trace>
  <inkml:trace contextRef="#ctx0" brushRef="#br0" timeOffset="753.94">1010 679 5784 0 0,'3'0'132'0'0,"6"0"-42"0"0,12 0 204 0 0,-8 0-233 0 0,5 0-38 0 0,-11 0-33 0 0,8 0 10 0 0,-6-3 99 0 0,-1-2 83 0 0,-3 2-17 0 0,0 1 37 0 0,1 0 35 0 0,2 1 33 0 0,-2 1-8 0 0,-4 0-183 0 0,-1 1 0 0 0,1-1 0 0 0,0 0-1 0 0,-1 0 1 0 0,1 0 0 0 0,0-1 0 0 0,-1 1 0 0 0,1 0 0 0 0,0 0-1 0 0,-1-1 1 0 0,1 1 0 0 0,1-2-79 0 0,1-4 314 0 0,-4 5-296 0 0,0 1-1 0 0,1-1 0 0 0,-1 1 1 0 0,0 0-1 0 0,1-1 0 0 0,-1 1 1 0 0,0-1-1 0 0,1 1 1 0 0,-1 0-1 0 0,0-1 0 0 0,1 1 1 0 0,-1 0-1 0 0,0 0 0 0 0,1-1 1 0 0,-1 1-1 0 0,1 0 0 0 0,-1 0 1 0 0,1-1-1 0 0,-1 1 0 0 0,1 0 1 0 0,-1 0-1 0 0,1 0 0 0 0,-1 0 1 0 0,1 0-1 0 0,-1 0 0 0 0,1 0 1 0 0,-1 0-1 0 0,1 0 0 0 0,-1 0 1 0 0,1 0-1 0 0,-1 0 0 0 0,1 0-17 0 0,13-2 333 0 0,-4-4-73 0 0,-2 1-95 0 0,5 0 80 0 0,-8-6-56 0 0,8 6-11 0 0,-9 3-134 0 0,-1-1 1 0 0,1 0 0 0 0,-1 1-1 0 0,0-1 1 0 0,2-3-45 0 0,2-4 27 0 0,-4-6 16 0 0,-3 16-41 0 0,0-1-1 0 0,0 0 1 0 0,0 1 0 0 0,0-1 0 0 0,0 0-1 0 0,0 1 1 0 0,0-1 0 0 0,0 0 0 0 0,0 1-1 0 0,1-1 1 0 0,-1 0 0 0 0,0 1 0 0 0,0-1-1 0 0,1 0 1 0 0,-1 1 0 0 0,0-1 0 0 0,1 1-1 0 0,-1-1 1 0 0,1 1 0 0 0,-1-1 0 0 0,1 1-1 0 0,-1-1 1 0 0,1 1 0 0 0,-1-1 0 0 0,1 1-1 0 0,0 0-1 0 0,-1-1 1 0 0,1 1 1 0 0,-1-1-1 0 0,1 1 0 0 0,-1 0 0 0 0,1-1 0 0 0,-1 1 0 0 0,1-1 0 0 0,-1 1 0 0 0,1-1 1 0 0,-1 0-1 0 0,0 1 0 0 0,1-1 0 0 0,-1 1 0 0 0,0-1 0 0 0,1 0 0 0 0,-1 1 0 0 0,0-1 1 0 0,0 0-1 0 0,0 1 0 0 0,0-1 0 0 0,1 0 0 0 0,-1 1 0 0 0,0-1 0 0 0,0 0 1 0 0,0 1-1 0 0,-1-1-1 0 0,2-8 14 0 0,-1 6-1 0 0,1-1-1 0 0,-1 1 1 0 0,0 0-1 0 0,0 0 0 0 0,-1-1 1 0 0,1 1-1 0 0,-1 0 1 0 0,1 0-1 0 0,-1 0 0 0 0,0-1-12 0 0,-10-1 43 0 0,6-8-22 0 0,-8-3 41 0 0,7 9-32 0 0,-2-1 75 0 0,-25-11 122 0 0,25 14-242 0 0,-5-2-39 0 0,-1 6-45 0 0,-15 1 78 0 0,29-1 19 0 0,0 1 1 0 0,-1 0-1 0 0,1 0 1 0 0,-1 0-1 0 0,1 0 1 0 0,-1 0-1 0 0,1 0 0 0 0,-1 0 1 0 0,1 0-1 0 0,-1 0 1 0 0,1 0-1 0 0,-1 0 1 0 0,1 1-1 0 0,-1-1 0 0 0,1 0 1 0 0,-1 0-1 0 0,1 0 1 0 0,-1 1-1 0 0,1-1 0 0 0,-1 0 1 0 0,1 1-1 0 0,0-1 1 0 0,-1 0-1 0 0,1 1 1 0 0,0-1-1 0 0,-1 0 0 0 0,1 1 1 0 0,0-1-1 0 0,-1 0 1 0 0,1 1-1 0 0,0-1 1 0 0,0 1 1 0 0,-5 6-3 0 0,-8-2 3 0 0,-3 8 0 0 0,8-5-1 0 0,6-7 0 0 0,0 1 1 0 0,0-1-1 0 0,1 1 1 0 0,-1-1-1 0 0,0 1 1 0 0,1 0-1 0 0,0 0 1 0 0,-1 0-1 0 0,1 0 1 0 0,0 0-1 0 0,0 0 1 0 0,0 0-1 0 0,0 0 1 0 0,0 0-1 0 0,1 0 1 0 0,-1 0-1 0 0,0 1 0 0 0,1-1 1 0 0,0 1 0 0 0,0-1-4 0 0,-1 0 0 0 0,1 0 0 0 0,0 0 0 0 0,-1-1 0 0 0,1 1 0 0 0,0 0 0 0 0,-1 0 0 0 0,0-1 0 0 0,0 1-1 0 0,1-1 1 0 0,-1 1 0 0 0,0 0 0 0 0,0-1 4 0 0,0 1 1 0 0,0-1 0 0 0,0 1 0 0 0,0-1-1 0 0,0 1 1 0 0,1 0 0 0 0,-1-1 0 0 0,0 1-1 0 0,1 0 1 0 0,0-1 0 0 0,-1 1 0 0 0,1 0 0 0 0,0 0-1 0 0,0 0 0 0 0,-1 5 21 0 0,1 0 0 0 0,-1 0 1 0 0,0 0-1 0 0,-1-1 0 0 0,0 1 0 0 0,0 0 0 0 0,0-1-21 0 0,0 0 31 0 0,1-4-18 0 0,0 0 0 0 0,1 0 0 0 0,0-1 0 0 0,-1 1 0 0 0,1 0 0 0 0,0 0 0 0 0,0 0 0 0 0,0 0-1 0 0,0 0 1 0 0,0-1 0 0 0,0 1 0 0 0,1 0 0 0 0,-1 0 0 0 0,0 0 0 0 0,1 0 0 0 0,0-1 0 0 0,-1 1 0 0 0,1 0 0 0 0,0-1 0 0 0,0 1 0 0 0,1 1-13 0 0,-1-1 12 0 0,0-1 0 0 0,0 1-1 0 0,0 0 1 0 0,0 0 0 0 0,-1 0 0 0 0,1 0 0 0 0,-1 0 0 0 0,1 0 0 0 0,-1 0 0 0 0,1 0 0 0 0,-1 2-12 0 0,2 15 53 0 0,7 0-36 0 0,-7-15-7 0 0,4 6 84 0 0,-1-4-53 0 0,0-1-10 0 0,-2 2 5 0 0,-3-6-32 0 0,0-1-1 0 0,0 1 0 0 0,0-1 1 0 0,1 0-1 0 0,-1 1 0 0 0,0-1 0 0 0,0 1 1 0 0,1-1-1 0 0,-1 1 0 0 0,0-1 1 0 0,1 1-1 0 0,-1-1 0 0 0,0 0 1 0 0,1 1-1 0 0,-1-1 0 0 0,0 0 0 0 0,1 1 1 0 0,-1-1-1 0 0,1 0 0 0 0,-1 0 1 0 0,1 1-1 0 0,-1-1 0 0 0,1 0 0 0 0,-1 0 1 0 0,1 0-1 0 0,-1 0 0 0 0,1 0 1 0 0,-1 0-1 0 0,1 0 0 0 0,-1 1 1 0 0,1-1-1 0 0,-1-1 0 0 0,1 1 0 0 0,-1 0 1 0 0,1 0-1 0 0,-1 0 0 0 0,1 0 1 0 0,-1 0-4 0 0,1 0 4 0 0,0 0 0 0 0,-1 0 0 0 0,1 0 0 0 0,0 0 0 0 0,-1 0 1 0 0,1 0-1 0 0,0 0 0 0 0,-1 0 0 0 0,1 0 0 0 0,0 1 0 0 0,-1-1 0 0 0,1 0 1 0 0,-1 1-1 0 0,1-1 0 0 0,0 0 0 0 0,-1 1 0 0 0,1-1 0 0 0,-1 0 0 0 0,1 1 1 0 0,-1-1-1 0 0,1 1 0 0 0,-1-1 0 0 0,1 1 0 0 0,-1-1 0 0 0,0 1 0 0 0,1 0-4 0 0,-1-1 2 0 0,1 1 1 0 0,-1 0-1 0 0,0-1 0 0 0,1 1 0 0 0,-1-1 0 0 0,1 1 0 0 0,-1-1 0 0 0,1 0 0 0 0,-1 1 0 0 0,1-1 0 0 0,0 1 0 0 0,-1-1 0 0 0,1 0 0 0 0,-1 1 0 0 0,1-1 0 0 0,0 0 0 0 0,-1 0 0 0 0,1 0 0 0 0,0 1 0 0 0,-1-1 0 0 0,1 0 0 0 0,0 0 0 0 0,-1 0 0 0 0,1 0 0 0 0,0 0 0 0 0,0 0-2 0 0,1 0 8 0 0,-1 0 0 0 0,1 0 1 0 0,0 0-1 0 0,0 1 0 0 0,-1-1 1 0 0,1 1-1 0 0,0-1 0 0 0,-1 1 1 0 0,1 0-1 0 0,0 0 0 0 0,-1-1 1 0 0,1 1-1 0 0,-1 1-8 0 0,1-1 4 0 0,-1 0 0 0 0,1-1 0 0 0,0 1 0 0 0,-1 0 0 0 0,1 0 0 0 0,0-1 0 0 0,-1 1 0 0 0,1-1 0 0 0,0 1 0 0 0,0-1 0 0 0,-1 0 0 0 0,1 0 0 0 0,0 0-4 0 0,36 0 128 0 0,-13 0-92 0 0,-19 0-75 0 0,6-4 40 0 0,-9 2-38 0 0,0 0-30 0 0,0 0-43 0 0,0 1-56 0 0,1-1-64 0 0,-1 1-22 0 0,1 1-50 0 0,-1-1-46 0 0,1 1-39 0 0,2-1-451 0 0,1-1-83 0 0,1-2-665 0 0,2-5-896 0 0</inkml:trace>
  <inkml:trace contextRef="#ctx0" brushRef="#br0" timeOffset="1470.28">1515 442 6192 0 0,'0'0'133'0'0,"0"0"23"0"0,0 0 13 0 0,3 3-18 0 0,7 10-120 0 0,-4-2-31 0 0,0 1 16 0 0,-2-6 72 0 0,-2-5 136 0 0,-1 1-39 0 0,0 0 83 0 0,0 1-84 0 0,-1 1-65 0 0,0 0-16 0 0,1-2 50 0 0,3 6 195 0 0,2 2 152 0 0,-3 4 56 0 0,-2-6-306 0 0,2 1-62 0 0,3 3 3 0 0,1 0-71 0 0,5 7 75 0 0,-10-4 1 0 0,-2-3 35 0 0,0-10-166 0 0,0 1-1 0 0,0 0 1 0 0,0-1-1 0 0,0 1 1 0 0,0 0-1 0 0,1-1 1 0 0,-1 1 0 0 0,2 2-65 0 0,1 5 138 0 0,3 10 111 0 0,-3-13-126 0 0,1 1 33 0 0,0 0-63 0 0,-2-7-81 0 0,-2 0 0 0 0,1 1 0 0 0,0-1 0 0 0,0 1 0 0 0,0-1-1 0 0,-1 1 1 0 0,1-1 0 0 0,-1 1 0 0 0,1 0 0 0 0,-1-1-1 0 0,0 1 1 0 0,1 0 0 0 0,-1-1 0 0 0,0 1-12 0 0,0 0-210 0 0,0 0 88 0 0,0 0 78 0 0,0 1 70 0 0,0 0 86 0 0,0 0 73 0 0,0 0 112 0 0,0 2 251 0 0,0-1 266 0 0,0-4-341 0 0,0-1-241 0 0,0-2-70 0 0,0-1-88 0 0,0-2-102 0 0,-1-18 39 0 0,0 11-11 0 0,1 0 0 0 0,0 0 0 0 0,1 1 0 0 0,0-1 1 0 0,1-4-1 0 0,25-36 10 0 0,-22 30 33 0 0,8 12-22 0 0,3-12 22 0 0,-6 4-32 0 0,-9 16-11 0 0,0 1 0 0 0,1-1 0 0 0,-1 1 0 0 0,0 0 0 0 0,1 0 0 0 0,-1-1 0 0 0,1 1 0 0 0,-1 0 0 0 0,1 1 0 0 0,0-1 0 0 0,0 0 0 0 0,1-1 0 0 0,12 1-12 0 0,-13 2 7 0 0,-1 0 0 0 0,1 0 0 0 0,-1 0 1 0 0,1 0-1 0 0,0-1 0 0 0,-1 1 0 0 0,1 0 0 0 0,-1-1 0 0 0,0 1 1 0 0,1-1 4 0 0,7-4-11 0 0,-9 5 11 0 0,0 0 0 0 0,0 0 0 0 0,0 0 0 0 0,0 0 0 0 0,0-1 0 0 0,0 1 0 0 0,0 0-1 0 0,0 0 1 0 0,1 0 0 0 0,-1 0 0 0 0,0 0 0 0 0,0 0 0 0 0,0 0 0 0 0,0 0 0 0 0,0 0 0 0 0,1 0 0 0 0,-1 0 0 0 0,0 0 0 0 0,0 0-1 0 0,0 0 1 0 0,0 0 0 0 0,0 0 0 0 0,1 0 0 0 0,-1 0 0 0 0,0 0 0 0 0,0 0 0 0 0,0 0 0 0 0,0 0 0 0 0,0 0 0 0 0,1 0 0 0 0,-1 0-1 0 0,0 0 1 0 0,0 0 0 0 0,0 0 0 0 0,0 0 0 0 0,0 0 0 0 0,0 0 0 0 0,1 0 0 0 0,-1 0 0 0 0,0 1 0 0 0,0-1 0 0 0,0 0 0 0 0,0 0 0 0 0,0 0-1 0 0,0 0 1 0 0,0 0 0 0 0,0 0 0 0 0,0 1 0 0 0,1-1 0 0 0,-1 0 0 0 0,0 0 0 0 0,3 4-8 0 0,-2-3 5 0 0,0-1 0 0 0,0 0 0 0 0,-1 1 1 0 0,1-1-1 0 0,0 0 0 0 0,0 0 0 0 0,0 1 0 0 0,0-1 1 0 0,-1 0-1 0 0,1 0 0 0 0,0 0 0 0 0,0 0 0 0 0,0 0 1 0 0,0 0-1 0 0,0 0 3 0 0,14 2-11 0 0,-9 1 11 0 0,0 0 0 0 0,0 0 0 0 0,1 1 0 0 0,-2-1 0 0 0,1 1 0 0 0,0 0 0 0 0,0 1 0 0 0,57 58 0 0 0,-61-60 0 0 0,1 1 0 0 0,-1-1 0 0 0,1 0 0 0 0,-1 1 0 0 0,0-1 0 0 0,0 2 0 0 0,0-2 0 0 0,-1 1 0 0 0,1-1 0 0 0,1 0 0 0 0,-1 0 0 0 0,0 0 0 0 0,1 1 0 0 0,-1-3 0 0 0,-1 0 1 0 0,0 0-1 0 0,0 0 1 0 0,1 1 0 0 0,-1-1-1 0 0,0 0 1 0 0,0 1-1 0 0,0-1 1 0 0,-1 1 0 0 0,1-1-1 0 0,0 1 1 0 0,0-1-1 0 0,-1 1 1 0 0,1 0 0 0 0,-1-1-1 0 0,0 1 1 0 0,1 0-1 0 0,-1-1 1 0 0,0 1 0 0 0,0 0-1 0 0,0 0 4 0 0,0 0 0 0 0,0-1 0 0 0,1 1 1 0 0,-1 0-1 0 0,0-1 0 0 0,1 1 0 0 0,0-1 1 0 0,-1 1-1 0 0,1-1 0 0 0,0 1 0 0 0,-1-1 1 0 0,1 1-1 0 0,0-1 0 0 0,0 1-4 0 0,4 6 1 0 0,11 23-1 0 0,-14-24 10 0 0,-1 4 153 0 0,0-2 7 0 0,0-4-103 0 0,4 3 53 0 0,-4-7-95 0 0,0 1-1 0 0,0-1 1 0 0,0 1 0 0 0,0-1 0 0 0,-1 1 0 0 0,1-1-1 0 0,-1 1 1 0 0,1-1 0 0 0,-1 1 0 0 0,1 0-1 0 0,-1-1 1 0 0,0 1 0 0 0,0 0 0 0 0,0-1-25 0 0,0 31 43 0 0,0-19-29 0 0,0-10 58 0 0,-2-1-4 0 0,-9 9-42 0 0,9-8 32 0 0,2-6-3 0 0,0-5-42 0 0,0-13 38 0 0,0-39-40 0 0,0 58-11 0 0,0 0 0 0 0,0 0 0 0 0,0 1 0 0 0,0-1 0 0 0,0 0 0 0 0,1 1 0 0 0,-1-1 0 0 0,1 1 0 0 0,-1-1 0 0 0,1 0 0 0 0,0 1 0 0 0,0-1 0 0 0,0 1 0 0 0,0-1 0 0 0,5-10 0 0 0,-1-15 0 0 0,6 6-11 0 0,-6-5-54 0 0,2 10-34 0 0,2-5-78 0 0,-6 15 130 0 0,0-1 1 0 0,0 1-1 0 0,1-1 1 0 0,0 1 0 0 0,0 1-1 0 0,5-6 47 0 0,6-4-14 0 0,-7 9 46 0 0,-1 2 34 0 0,4-1 3 0 0,-1 0-6 0 0,-2-4-42 0 0,0-3-114 0 0,-7 11 76 0 0,1 1 1 0 0,-1-1-1 0 0,0 1 1 0 0,0-1-1 0 0,0 1 1 0 0,0 0-1 0 0,0-1 1 0 0,1 1-1 0 0,-1 0 1 0 0,0 0-1 0 0,0 0 1 0 0,1 0-1 0 0,-1 0 1 0 0,0 0-1 0 0,0 0 17 0 0,6 0-49 0 0,7 0-29 0 0,19 0-40 0 0,-17 3 90 0 0,0 10 28 0 0,0 0 0 0 0,-12-11 0 0 0,-1 1 0 0 0,1-1 0 0 0,-1 1 0 0 0,0-1 0 0 0,0 1 0 0 0,0 0 0 0 0,0 0 0 0 0,0 0 0 0 0,0 1 0 0 0,-1-1 0 0 0,1 1 0 0 0,-1-1 0 0 0,0 1 0 0 0,0 0 0 0 0,0 0 0 0 0,3 28 60 0 0,5-16-35 0 0,-7-1 42 0 0,-3-13-57 0 0,0 0 0 0 0,0-1 0 0 0,1 1 1 0 0,-1 0-1 0 0,0-1 0 0 0,1 1 1 0 0,-1 0-1 0 0,1-1 0 0 0,0 1 0 0 0,-1-1 1 0 0,1 1-1 0 0,0-1 0 0 0,0 1 1 0 0,0-1-1 0 0,0 0 0 0 0,0 0 1 0 0,0 1-1 0 0,1-1-10 0 0,1 3 108 0 0,-2 0-55 0 0,-2 4-8 0 0,1-8-28 0 0,0 6 62 0 0,0-2-41 0 0,2 5-43 0 0,9 4-27 0 0,-9-10-109 0 0,-1 0 52 0 0,0 1 24 0 0,-2 1-19 0 0,0-5 53 0 0,1 2-90 0 0,0-1-48 0 0,0-1-72 0 0,0 0 77 0 0,0 0-35 0 0,0 0-38 0 0,0 0-34 0 0,0 0-366 0 0,0 0 89 0 0,0 0-48 0 0,0 0-699 0 0,0 0-551 0 0,0 0-1044 0 0</inkml:trace>
  <inkml:trace contextRef="#ctx0" brushRef="#br0" timeOffset="1986.67">2541 616 5936 0 0,'0'0'169'0'0,"2"0"2"0"0,10 0-170 0 0,-3 0 33 0 0,4 0 118 0 0,-3 0 143 0 0,7 0 269 0 0,-16 0-532 0 0,-1 0-1 0 0,1 0 0 0 0,0 0 0 0 0,-1 0 0 0 0,1 0 1 0 0,0 0-1 0 0,-1-1 0 0 0,1 1 0 0 0,0 0 0 0 0,-1 0 1 0 0,1 0-1 0 0,0-1 0 0 0,-1 1 0 0 0,1 0 0 0 0,-1-1 1 0 0,1 1-1 0 0,0 0 0 0 0,-1-1 0 0 0,1 1 0 0 0,-1-1 1 0 0,1 1-1 0 0,-1-1 0 0 0,0 1 0 0 0,1-1 0 0 0,-1 1 1 0 0,1-1-32 0 0,-1 0 29 0 0,0 1 0 0 0,1-1 0 0 0,-1 1 1 0 0,1-1-1 0 0,-1 0 0 0 0,1 1 0 0 0,-1 0 1 0 0,1-1-1 0 0,-1 1 0 0 0,1-1 1 0 0,-1 1-1 0 0,1 0 0 0 0,0-1 0 0 0,-1 1 1 0 0,1 0-1 0 0,0 0 0 0 0,-1-1 0 0 0,1 1 1 0 0,0 0-1 0 0,-1 0 0 0 0,1 0 0 0 0,0 0 1 0 0,-1 0-1 0 0,1 0 0 0 0,0 0 0 0 0,-1 0-29 0 0,34 0 1010 0 0,-20 0-616 0 0,-3-3-170 0 0,-6-2-54 0 0,-5 4-158 0 0,0 1-1 0 0,1-1 0 0 0,-1 1 0 0 0,1-1 0 0 0,-1 1 1 0 0,1-1-1 0 0,-1 1 0 0 0,1-1 0 0 0,-1 1 0 0 0,1 0 1 0 0,-1-1-1 0 0,1 1 0 0 0,-1 0 0 0 0,1-1 0 0 0,0 1 1 0 0,-1 0-1 0 0,1 0 0 0 0,0-1 0 0 0,-1 1 0 0 0,1 0 1 0 0,0 0-1 0 0,-1 0 0 0 0,1 0 0 0 0,0 0 0 0 0,0 0 1 0 0,-1 0-12 0 0,14-2 159 0 0,-4-4-40 0 0,-2 1-39 0 0,-1 2-12 0 0,-7 3-61 0 0,0 0 0 0 0,1 0 0 0 0,-1 0 0 0 0,1-1 1 0 0,-1 1-1 0 0,1 0 0 0 0,-1 0 0 0 0,1 0 0 0 0,-1-1 0 0 0,0 1 0 0 0,1 0 0 0 0,-1-1 0 0 0,0 1 0 0 0,1 0 0 0 0,-1-1 0 0 0,0 1 0 0 0,1 0 0 0 0,-1-1 0 0 0,0 1 0 0 0,0 0 0 0 0,1-1 0 0 0,-1 1 0 0 0,0-1 0 0 0,0 1 0 0 0,0-1 0 0 0,1 1 0 0 0,-1 0 0 0 0,0-1 0 0 0,0 1 0 0 0,0-1 0 0 0,0 1 1 0 0,0-1-1 0 0,0 1 0 0 0,0-1 0 0 0,0 1 0 0 0,0-1-7 0 0,0 1 2 0 0,0 0 0 0 0,0 0 1 0 0,0 0-1 0 0,0 0 0 0 0,-1 0 1 0 0,1 0-1 0 0,0 0 0 0 0,0-1 1 0 0,0 1-1 0 0,0 0 0 0 0,0 0 1 0 0,0 0-1 0 0,0 0 0 0 0,0 0 1 0 0,0 0-1 0 0,0 0 0 0 0,1 0 1 0 0,-1 0-1 0 0,0 0 0 0 0,0-1 1 0 0,0 1-1 0 0,0 0 0 0 0,0 0 1 0 0,0 0-1 0 0,0 0 0 0 0,0 0 1 0 0,0 0-1 0 0,0 0 0 0 0,0 0 1 0 0,0 0-1 0 0,0 0 0 0 0,0 0 1 0 0,0 0-1 0 0,0 0 1 0 0,0 0-1 0 0,1 0 0 0 0,-1-1 1 0 0,0 1-1 0 0,0 0 0 0 0,0 0 1 0 0,0 0-1 0 0,0 0 0 0 0,0 0 1 0 0,0 0-1 0 0,0 0 0 0 0,0 0 1 0 0,0 0-1 0 0,1 0 0 0 0,-1 0 1 0 0,0 0-1 0 0,0 0 0 0 0,0 0 1 0 0,0 0-1 0 0,0 0 0 0 0,0 0 1 0 0,0 0-1 0 0,0 1-2 0 0,2-2 2 0 0,0 1 1 0 0,-1 0-1 0 0,1-1 0 0 0,0 1 1 0 0,-1-1-1 0 0,1 1 1 0 0,-1-1-1 0 0,1 0 0 0 0,-1 0 1 0 0,1 0-1 0 0,1-1-2 0 0,5-3 1 0 0,5 0 9 0 0,-7-5 33 0 0,0 5-30 0 0,-5 5-11 0 0,-1 0-1 0 0,1 0 1 0 0,-1-1-1 0 0,0 1 1 0 0,1 0 0 0 0,-1-1-1 0 0,1 1 1 0 0,-1 0-1 0 0,0-1 1 0 0,1 1 0 0 0,-1 0-1 0 0,0-1 1 0 0,0 1-1 0 0,1-1 1 0 0,-1 1 0 0 0,0-1-1 0 0,0 1 1 0 0,1 0-1 0 0,-1-1 1 0 0,0 1-1 0 0,0-1 1 0 0,0 1 0 0 0,0-1-1 0 0,0 1 1 0 0,0-1-1 0 0,0 1 1 0 0,0-1 0 0 0,0 1-1 0 0,0-1 1 0 0,0 1-1 0 0,0-1 1 0 0,0 0-2 0 0,0 0 2 0 0,0 1-1 0 0,0-1 1 0 0,0 0-1 0 0,0 0 1 0 0,0 0-1 0 0,0 0 1 0 0,0 0-1 0 0,0 1 1 0 0,0-1-1 0 0,1 0 1 0 0,-1 0-1 0 0,0 0 1 0 0,1 1-1 0 0,-1-2-1 0 0,1 2 4 0 0,0-1-1 0 0,-1 1 1 0 0,1 0 0 0 0,-1-1-1 0 0,1 1 1 0 0,0 0-1 0 0,-1 0 1 0 0,1 0-1 0 0,0 0 1 0 0,-1-1-1 0 0,1 1 1 0 0,0 0 0 0 0,0 0-1 0 0,-1 0 1 0 0,1 0-4 0 0,4-2 53 0 0,6-11-32 0 0,-9-3 33 0 0,-1 10-26 0 0,-1 4-25 0 0,0 0 1 0 0,0 1 0 0 0,0-1 0 0 0,0 0 0 0 0,0 1 0 0 0,0-1 0 0 0,0 0 0 0 0,-1 1 0 0 0,1-1-1 0 0,-1 0 1 0 0,1 1 0 0 0,-1-2-4 0 0,-6-1 29 0 0,7 3-28 0 0,-1 1-1 0 0,1 0 1 0 0,-1 0 0 0 0,1-1 0 0 0,0 1 0 0 0,-1 0-1 0 0,1-1 1 0 0,-1 1 0 0 0,1 0 0 0 0,0-1-1 0 0,-1 1 1 0 0,1 0 0 0 0,0-1 0 0 0,0 1-1 0 0,-1-1 1 0 0,1 1 0 0 0,0-1 0 0 0,0 1 0 0 0,0-1-1 0 0,-1 1 1 0 0,1-1 0 0 0,0 1 0 0 0,0-1-1 0 0,0 1 1 0 0,0-1 0 0 0,0 1 0 0 0,0-1 0 0 0,0 1-1 0 0,0-1 1 0 0,0 1 0 0 0,0-1 0 0 0,1 1-1 0 0,-1-2 4 0 0,0 1 0 0 0,-1-1 0 0 0,1 1 1 0 0,0-1-1 0 0,0 1 0 0 0,-1-1 0 0 0,1 1 1 0 0,0 0-1 0 0,-1-1 0 0 0,1 1 0 0 0,-1 0 1 0 0,0-1-1 0 0,0 1 0 0 0,1 0 0 0 0,-1 0 1 0 0,-1-1-5 0 0,-5-6-4 0 0,7 8 4 0 0,-16-13 10 0 0,3 8 33 0 0,8-6-32 0 0,4 11-11 0 0,0-1 0 0 0,0 1 0 0 0,1 0 0 0 0,-1-1 0 0 0,0 1 0 0 0,0 0 0 0 0,0 0 0 0 0,0-1 0 0 0,1 1 0 0 0,-1 0 0 0 0,0 0 0 0 0,0 0 0 0 0,0 0 0 0 0,-1 0 0 0 0,-13 3 0 0 0,-1 8-11 0 0,3-6-32 0 0,7 5 33 0 0,-4-4 10 0 0,5 4 0 0 0,-2-5 0 0 0,7-5 0 0 0,-1 0 0 0 0,1 0 1 0 0,-1 1-1 0 0,1-1 0 0 0,0 0 1 0 0,-1 0-1 0 0,1 1 0 0 0,-1-1 1 0 0,1 0-1 0 0,0 1 0 0 0,-1-1 1 0 0,1 1-1 0 0,0-1 0 0 0,0 0 1 0 0,-1 1-1 0 0,1-1 0 0 0,0 1 1 0 0,0-1-1 0 0,0 1 0 0 0,-1-1 1 0 0,1 1-1 0 0,0-1 0 0 0,0 1 1 0 0,0-1-1 0 0,0 1 0 0 0,0-1 1 0 0,0 1-1 0 0,0-1 0 0 0,0 1 1 0 0,0-1-1 0 0,0 1 0 0 0,1 0 0 0 0,-1 10 34 0 0,0 12 7 0 0,-3-10 24 0 0,-1-5-28 0 0,3-7-28 0 0,0 0-1 0 0,0 1 1 0 0,0-1-1 0 0,0 0 1 0 0,0 1-1 0 0,0-1 1 0 0,1 1-1 0 0,-1-1 1 0 0,1 1-1 0 0,-1 0 1 0 0,1-1-1 0 0,0 1 1 0 0,0 0-1 0 0,-1-1 1 0 0,1 1-1 0 0,0-1 1 0 0,0 1 0 0 0,1 0-1 0 0,-1-1 1 0 0,0 1-1 0 0,1 0 1 0 0,-1-1-1 0 0,0 1 1 0 0,1 0-9 0 0,9 21 71 0 0,-9-16-69 0 0,0-1 0 0 0,0 0-1 0 0,0 0 1 0 0,-1 0 0 0 0,0 3-2 0 0,0-7 2 0 0,0 0 1 0 0,0-1 0 0 0,0 1-1 0 0,1 0 1 0 0,-1-1 0 0 0,0 1-1 0 0,1-1 1 0 0,0 1 0 0 0,-1 0-1 0 0,1-1 1 0 0,0 0 0 0 0,0 1-1 0 0,0-1 1 0 0,0 1-3 0 0,4 6 51 0 0,-1 2 68 0 0,-3-7-86 0 0,0-1 0 0 0,1 0 0 0 0,-1 0 0 0 0,0 1 1 0 0,0-1-1 0 0,1 0 0 0 0,0 0 0 0 0,-1-1 0 0 0,1 1-33 0 0,6 6 114 0 0,-5-5-57 0 0,1 0 1 0 0,-1 0-1 0 0,0 1 0 0 0,0-1 0 0 0,-1 1 0 0 0,1 0-57 0 0,2 6 99 0 0,2 4-16 0 0,-3-6-45 0 0,-1-2-5 0 0,-3-5-28 0 0,1 0-1 0 0,-1-1 0 0 0,0 1 0 0 0,1 0 0 0 0,-1-1 0 0 0,0 1 0 0 0,1-1 0 0 0,-1 1 0 0 0,1-1 1 0 0,-1 1-1 0 0,1-1 0 0 0,-1 1 0 0 0,1-1 0 0 0,0 1 0 0 0,-1-1 0 0 0,1 0 0 0 0,-1 1 1 0 0,1-1-1 0 0,0 0 0 0 0,-1 1 0 0 0,1-1 0 0 0,0 0 0 0 0,0 0 0 0 0,-1 0 0 0 0,1 0 0 0 0,0 0 1 0 0,0 0-5 0 0,1 1 3 0 0,4 1 4 0 0,0 0-6 0 0,1 1 0 0 0,0-2 0 0 0,0 1 0 0 0,-1-1 0 0 0,1 0 0 0 0,0 0 0 0 0,0-1-1 0 0,15 0 1 0 0,28 0 126 0 0,-45 0-122 0 0,-4 0-4 0 0,1 0 0 0 0,0 0 0 0 0,-1 0 0 0 0,1 0-1 0 0,0-1 1 0 0,-1 1 0 0 0,1-1 0 0 0,0 1 0 0 0,-1-1 0 0 0,1 1 0 0 0,-1-1 0 0 0,1 0 0 0 0,-1 0 0 0 0,1 0-1 0 0,10-5-2 0 0,-6 4 22 0 0,1 0 55 0 0,0 1-18 0 0,-3-1-54 0 0,0 1-35 0 0,0-1-44 0 0,0 1-26 0 0,-1-1-42 0 0,1-1-48 0 0,1 1-53 0 0,-3 0 35 0 0,1 0-34 0 0,2-1-338 0 0,-1 1 76 0 0,0 0-48 0 0,4-3-657 0 0,0-2-520 0 0,2-2-987 0 0</inkml:trace>
  <inkml:trace contextRef="#ctx0" brushRef="#br0" timeOffset="2440.02">3345 379 7368 0 0,'0'3'45'0'0,"0"1"0"0"0,0-1 0 0 0,1 0 0 0 0,-1 1 0 0 0,1-1 0 0 0,-1 0 0 0 0,1 0 0 0 0,0 0 0 0 0,1 2-45 0 0,6 6 144 0 0,-5-3-9 0 0,-3 0-62 0 0,-1-6-62 0 0,1 0-13 0 0,0 1 0 0 0,1-1 0 0 0,-1 0 0 0 0,1 1 0 0 0,-1-1 0 0 0,1 0 0 0 0,0 0 0 0 0,0 0 0 0 0,0 1 0 0 0,0-1 0 0 0,1 1 3 0 0,3 7 33 0 0,0 2 51 0 0,-1-2 76 0 0,2 4 185 0 0,-6-14-346 0 0,3 10 660 0 0,-2-1-459 0 0,1 0 72 0 0,1 1 92 0 0,9 15 556 0 0,-7-16-626 0 0,1 3 39 0 0,-4 3 149 0 0,-2-13-436 0 0,0-1 0 0 0,0 1 0 0 0,0-1-1 0 0,1 1 1 0 0,-1-1 0 0 0,0 1 0 0 0,0-1-1 0 0,1 1 1 0 0,-1-1 0 0 0,1 0-47 0 0,4 8 180 0 0,1 3 84 0 0,-4-1-59 0 0,-2-6-86 0 0,2-1-35 0 0,3 2 91 0 0,-1-3-44 0 0,-1 1 92 0 0,-2 1 4 0 0,0 2 80 0 0,-1 4-91 0 0,0-9-35 0 0,0-2-18 0 0,0 0-3 0 0,0 0 4 0 0,0 0 16 0 0,0 0 4 0 0,0 0 0 0 0,0 0-10 0 0,0 0-36 0 0,0-2-12 0 0,0-6 26 0 0,-1 0-62 0 0,0-3-38 0 0,2-15-15 0 0,2 18 11 0 0,2 0-35 0 0,-4 7-9 0 0,0 0 0 0 0,0-1 0 0 0,0 1 0 0 0,0-1 0 0 0,0 1 0 0 0,-1-1 0 0 0,1 0 1 0 0,-1 1-1 0 0,1-1 0 0 0,-1 1 0 0 0,0-1 0 0 0,0 0 0 0 0,1 1 0 0 0,-1-1 0 0 0,0-1-4 0 0,-1-7 10 0 0,1 7-8 0 0,-1-1-1 0 0,1 0 1 0 0,0 1 0 0 0,0-1-1 0 0,1 1 1 0 0,-1-1-1 0 0,1 0 1 0 0,0 1 0 0 0,0-2-3 0 0,2-4 25 0 0,9-25-3 0 0,2 3-99 0 0,4-4-65 0 0,-15 30 122 0 0,-1-1-1 0 0,1 1 1 0 0,-1 0-1 0 0,2 0 1 0 0,-1 0-1 0 0,0 0 1 0 0,1 1 0 0 0,1-2 20 0 0,26-22-130 0 0,-28 26 127 0 0,1-1-1 0 0,0 0 0 0 0,0 1 0 0 0,0 0 0 0 0,0 0 0 0 0,3-1 5 0 0,-4 2 1 0 0,-1 0-5 0 0,1 1-1 0 0,-1-1 0 0 0,1 0 1 0 0,-1 0-1 0 0,0 0 0 0 0,1 0 1 0 0,-1-1-1 0 0,0 1 0 0 0,0 0 1 0 0,0-1-1 0 0,0 0 0 0 0,0 1 1 0 0,0-2 4 0 0,0 2-1 0 0,-1-1 0 0 0,1 1 0 0 0,0 0 0 0 0,0-1 1 0 0,0 1-1 0 0,0 0 0 0 0,0 0 0 0 0,0 0 0 0 0,0 0 1 0 0,0 0-1 0 0,0 1 0 0 0,0-1 0 0 0,1 1 0 0 0,-1-1 1 0 0,0 1-1 0 0,2 0 1 0 0,15 0-30 0 0,-11 0 0 0 0,-6 0 30 0 0,0 0-1 0 0,-1 0 0 0 0,1 0 0 0 0,0 1 0 0 0,-1-1 0 0 0,1 1 1 0 0,-1-1-1 0 0,1 1 0 0 0,-1-1 0 0 0,1 1 0 0 0,-1 0 0 0 0,1 0 1 0 0,-1 0-1 0 0,1 0 1 0 0,6 4-1 0 0,2 0-2 0 0,-7-4-2 0 0,-1 0-1 0 0,0 0 1 0 0,0 0-1 0 0,0 0 0 0 0,1 1 1 0 0,-1-1-1 0 0,0 1 1 0 0,-1-1-1 0 0,1 1 6 0 0,6 6-9 0 0,-5-5 9 0 0,1 0 0 0 0,-1 0-1 0 0,0 0 1 0 0,0 1 0 0 0,0 0 0 0 0,-1 0 0 0 0,4 9 0 0 0,7-5 0 0 0,-8-1 0 0 0,1 0 0 0 0,-1 1 0 0 0,0 0 0 0 0,2 6 0 0 0,12 18 0 0 0,-17-28 0 0 0,0-1 0 0 0,0 1 0 0 0,0 0 0 0 0,0 0 0 0 0,-1 0 0 0 0,1 2 0 0 0,3 23 0 0 0,-4-27 0 0 0,0 0 0 0 0,0 0 0 0 0,0-1 0 0 0,0 1 0 0 0,0 0 0 0 0,1-1 0 0 0,-1 1 0 0 0,0-1 0 0 0,1 1 0 0 0,0-1 0 0 0,-2-1 0 0 0,1 2 0 0 0,1 0 1 0 0,-1 0-1 0 0,1-1 1 0 0,-1 1-1 0 0,0 0 1 0 0,0 0 0 0 0,1 0-1 0 0,-1 1 1 0 0,-1-1-1 0 0,1 0 1 0 0,0 0-1 0 0,0 0 1 0 0,-1 1 0 0 0,0-1-1 0 0,1 0 1 0 0,-1 1-1 0 0,0-1 1 0 0,0 0-1 0 0,0 1 1 0 0,0-1 0 0 0,-1 1-1 0 0,4 12 48 0 0,8-1-51 0 0,-9-12-34 0 0,-2-2-42 0 0,0 0-26 0 0,0 3-99 0 0,0 10-183 0 0,0 3-18 0 0</inkml:trace>
  <inkml:trace contextRef="#ctx0" brushRef="#br0" timeOffset="2840.06">4387 0 6704 0 0,'0'0'149'0'0,"0"0"23"0"0,0 0 12 0 0,0 3-25 0 0,0 4-137 0 0,1 0 41 0 0,-1-4-29 0 0,0-1 0 0 0,0 0 0 0 0,1 0 0 0 0,0-1 0 0 0,-1 1-1 0 0,1 0 1 0 0,0 0 0 0 0,0 0 0 0 0,0 0 0 0 0,0 0 0 0 0,0-1 0 0 0,0 1 0 0 0,0-1 0 0 0,1 1-34 0 0,0 1 236 0 0,-1 1-105 0 0,0-1-75 0 0,-2 3-8 0 0,0-3 37 0 0,1 11 239 0 0,0-1-84 0 0,0 0-37 0 0,1-2-42 0 0,1-2-45 0 0,4 4 104 0 0,-5-12-189 0 0,0 0-1 0 0,0 1 1 0 0,0-1-1 0 0,-1 1 1 0 0,1 0-1 0 0,-1-1 0 0 0,1 1 1 0 0,-1-1-1 0 0,1 1 1 0 0,-1 0-1 0 0,0-1 1 0 0,0 1-1 0 0,0 0 0 0 0,0 0-30 0 0,0 7 109 0 0,-1 12 101 0 0,5-4 25 0 0,22 75 549 0 0,-25-86-720 0 0,0-1 0 0 0,-1 1 0 0 0,1-1 0 0 0,-1 5-64 0 0,0-5 63 0 0,0 1-1 0 0,0-1 1 0 0,1 1-1 0 0,0 3-62 0 0,10 23 230 0 0,-6-3-8 0 0,1-14-74 0 0,-5-12-116 0 0,0 0 1 0 0,1 1-1 0 0,-1-1 1 0 0,-1 1-1 0 0,1-1 1 0 0,0 1-1 0 0,-1-1 1 0 0,0 1-1 0 0,0 0-32 0 0,3 18 188 0 0,5 10 181 0 0,0-7-132 0 0,-3-10-104 0 0,1 2 32 0 0,-4 1 7 0 0,-2-4-65 0 0,0 30 242 0 0,2-29-249 0 0,5-2 5 0 0,-6-11-90 0 0,0-1 0 0 0,-1 0 0 0 0,1 1 0 0 0,0-1 0 0 0,-1 1 1 0 0,1-1-1 0 0,-1 1 0 0 0,1-1 0 0 0,-1 1 0 0 0,0 0 0 0 0,0-1 0 0 0,1 1 1 0 0,-1-1-16 0 0,0 1 16 0 0,0 0 1 0 0,0 0-1 0 0,0-1 1 0 0,1 1 0 0 0,-1 0-1 0 0,1 0 1 0 0,-1-1-1 0 0,1 1 1 0 0,0 0 0 0 0,0-1-1 0 0,-1 1 1 0 0,1-1-1 0 0,1 1-16 0 0,-1-1 15 0 0,0 1 0 0 0,-1 0-1 0 0,1-1 1 0 0,0 1 0 0 0,0-1-1 0 0,-1 1 1 0 0,1 0 0 0 0,-1 0-1 0 0,1-1 1 0 0,-1 1 0 0 0,0 0 0 0 0,0 0-1 0 0,0 0-14 0 0,0 42 307 0 0,0-31-204 0 0,0 6 43 0 0,0-17-112 0 0,0-1-41 0 0,0-1-53 0 0,0 0-40 0 0,0 0-148 0 0,0 0 181 0 0,0 0-8 0 0,0 0-20 0 0,0 0-41 0 0,0 0-16 0 0,0 0-41 0 0,0 0-48 0 0,0 0-52 0 0,0 0-58 0 0,0 0-52 0 0,0 0-48 0 0,0 0-41 0 0,0 0-144 0 0,0 0-42 0 0,0 0-174 0 0,0 0-470 0 0</inkml:trace>
  <inkml:trace contextRef="#ctx0" brushRef="#br0" timeOffset="3255.71">4197 521 6896 0 0,'0'0'200'0'0,"0"0"-56"0"0,0 0-19 0 0,0 0 32 0 0,0 0 121 0 0,0 0 226 0 0,3 0 9 0 0,11 0-71 0 0,0 0 46 0 0,56 0 1984 0 0,-48 0-1802 0 0,-11 0-375 0 0,0 0-35 0 0,4 0 43 0 0,1 0-96 0 0,-1 0-112 0 0,-8 0-93 0 0,0 0-35 0 0,4-1 151 0 0,1-5 10 0 0,2-1 2 0 0,-1 5-12 0 0,-9 2-92 0 0,0 0 0 0 0,0-1 0 0 0,0 0 1 0 0,0 0-1 0 0,0 0 0 0 0,0 0 0 0 0,0 0 1 0 0,-1-1-1 0 0,1 1 0 0 0,2-3-26 0 0,-5 3 11 0 0,1 1-1 0 0,-1-1 1 0 0,1 1-1 0 0,-1-1 1 0 0,1 1-1 0 0,-1-1 1 0 0,1 1-1 0 0,-1 0 1 0 0,1 0-1 0 0,-1 0 1 0 0,1 0-1 0 0,-1 0 1 0 0,1 0-1 0 0,-1 0 1 0 0,2 1-11 0 0,16-1 90 0 0,-14-1-84 0 0,0-1 0 0 0,1 1 0 0 0,-1-1 0 0 0,-1 0 0 0 0,1 0 0 0 0,0-1-6 0 0,11 1 17 0 0,-8 1-52 0 0,0-1-37 0 0,5-8-106 0 0,-11 7-12 0 0,-2 3-2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3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16 8696 0 0,'0'0'197'0'0,"0"0"24"0"0,0 0 18 0 0,0-2-34 0 0,0-2-177 0 0,0 4-27 0 0,0 0-1 0 0,0 0 0 0 0,0-1 1 0 0,0 1-1 0 0,0 0 0 0 0,0 0 0 0 0,0-1 1 0 0,0 1-1 0 0,0 0 0 0 0,0 0 1 0 0,0-1-1 0 0,0 1 0 0 0,0 0 0 0 0,0 0 1 0 0,0-1-1 0 0,0 1 0 0 0,0 0 1 0 0,0 0-1 0 0,0-1 0 0 0,0 1 1 0 0,0 0-1 0 0,-1 0 0 0 0,1 0 0 0 0,0-1 1 0 0,0 1-1 0 0,0 0 0 0 0,0 0 1 0 0,-1 0-1 0 0,1 0 0 0 0,0-1 1 0 0,0 1-1 0 0,0 0 0 0 0,-1 0 0 0 0,1 0 0 0 0,-11-2 13 0 0,-4 2 26 0 0,13 0 38 0 0,1 0 88 0 0,-4 0 137 0 0,-17 0-19 0 0,13 0-151 0 0,1 0 43 0 0,2 2 40 0 0,-8 8-18 0 0,-1-7-31 0 0,14-3-147 0 0,-1 1 1 0 0,0-1 0 0 0,1 0 0 0 0,-1 0-1 0 0,0 1 1 0 0,1-1 0 0 0,-1 1-1 0 0,1-1 1 0 0,-1 1 0 0 0,1 0 0 0 0,-1 0-1 0 0,1 0 1 0 0,-1-1 0 0 0,1 2-20 0 0,-7 3 93 0 0,-25 8 312 0 0,10-3-162 0 0,3 1-68 0 0,10-2-57 0 0,1 6 109 0 0,1-1-21 0 0,0-8-111 0 0,3-3-60 0 0,-1 0 9 0 0,1 5-20 0 0,3-3-16 0 0,-3 3 18 0 0,4-7-22 0 0,0 1 0 0 0,0-1-1 0 0,0 0 1 0 0,1 1 0 0 0,-1-1-1 0 0,0 1 1 0 0,1 0-1 0 0,-1-1 1 0 0,1 1 0 0 0,-1-1-1 0 0,1 1 1 0 0,0 0 0 0 0,0-1-1 0 0,0 1-3 0 0,0 13 39 0 0,0 18-12 0 0,2-18 21 0 0,3-6-38 0 0,-4-8-9 0 0,0 0 0 0 0,0 1 0 0 0,0-1 0 0 0,0 1-1 0 0,-1-1 1 0 0,1 1 0 0 0,0-1 0 0 0,-1 1 0 0 0,1-1 0 0 0,-1 1 0 0 0,0 0 0 0 0,0-1-1 0 0,1 1 1 0 0,-1 0-1 0 0,0 5 18 0 0,0 7 13 0 0,1-13-31 0 0,-1 0 1 0 0,1 0-1 0 0,-1 0 0 0 0,1 0 0 0 0,0-1 0 0 0,-1 1 1 0 0,1 0-1 0 0,0 0 0 0 0,-1-1 0 0 0,1 1 1 0 0,0 0-1 0 0,0-1 0 0 0,0 1 0 0 0,0-1 1 0 0,-1 1-1 0 0,1-1 0 0 0,0 0 0 0 0,0 1 1 0 0,0-1-1 0 0,0 1 1 0 0,1 0 1 0 0,-1-1 0 0 0,0 1 0 0 0,0 0-1 0 0,-1 0 1 0 0,1 0 0 0 0,0 0 0 0 0,0 0-1 0 0,0 0 1 0 0,0 0 0 0 0,-1 0-1 0 0,1 0 1 0 0,-1 0 0 0 0,1 0 0 0 0,-1 1-2 0 0,1-2 1 0 0,-1 1 0 0 0,0 0 1 0 0,1 0-1 0 0,-1-1 0 0 0,0 1 1 0 0,1 0-1 0 0,-1-1 0 0 0,1 1 0 0 0,-1 0 1 0 0,1-1-1 0 0,-1 1 0 0 0,1-1 1 0 0,-1 1-1 0 0,1-1 0 0 0,0 1 1 0 0,-1-1-1 0 0,1 1 0 0 0,0-1 1 0 0,-1 0-1 0 0,1 1 0 0 0,0-1 0 0 0,0 0 1 0 0,0 0-1 0 0,-1 1 0 0 0,1-1 1 0 0,0 0-1 0 0,0 0 0 0 0,-1 0 1 0 0,2 0-2 0 0,5 0 70 0 0,-2 0-4 0 0,-1 0-51 0 0,-1 0-37 0 0,0 0-43 0 0,0 0-30 0 0,0 1-45 0 0,0 0-50 0 0,0 0-57 0 0,0 0-37 0 0,1 0-61 0 0,1 1-192 0 0,0 0-74 0 0,0-1-60 0 0,-1 0-40 0 0,5-4-940 0 0,1-5-939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8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270 426 6392 0 0,'0'0'141'0'0,"0"0"23"0"0,-3-2 12 0 0,-10-9-24 0 0,4 9-106 0 0,2 2 17 0 0,6 0-11 0 0,-1-1-1 0 0,0 1 0 0 0,1 0 1 0 0,-1 0-1 0 0,0-1 0 0 0,1 1 1 0 0,-1-1-1 0 0,1 1 0 0 0,-1-1 1 0 0,1 0-1 0 0,-1 0 0 0 0,1 1 1 0 0,-1-1-1 0 0,1 0 0 0 0,0 0 1 0 0,-1-1-1 0 0,1 1 0 0 0,0-1-51 0 0,0 2 21 0 0,1 0 0 0 0,0 0 0 0 0,0-1 0 0 0,-1 1 0 0 0,1 0-1 0 0,0 0 1 0 0,0 0 0 0 0,-1 0 0 0 0,1-1 0 0 0,0 1-1 0 0,-1 0 1 0 0,1 0 0 0 0,0 0 0 0 0,0 0 0 0 0,-1 0 0 0 0,1 0-1 0 0,0 0 1 0 0,-1 0 0 0 0,1 0 0 0 0,0 0 0 0 0,-1 0-1 0 0,1 0 1 0 0,0 0 0 0 0,-1 0 0 0 0,1 0 0 0 0,0 0-21 0 0,-3 0 72 0 0,1 0 1 0 0,-1 0 0 0 0,1 0 0 0 0,-1 0 0 0 0,1 1-1 0 0,-1-1 1 0 0,0 1-73 0 0,-5 7 308 0 0,8-8-296 0 0,-1 1 1 0 0,1-1-1 0 0,0 0 0 0 0,-1 1 1 0 0,1-1-1 0 0,0 1 0 0 0,-1-1 1 0 0,1 0-1 0 0,-1 1 0 0 0,1-1 1 0 0,0 0-1 0 0,-1 0 0 0 0,1 1 1 0 0,-1-1-1 0 0,1 0 0 0 0,-1 0 0 0 0,1 0 1 0 0,-1 1-1 0 0,1-1 0 0 0,-1 0 1 0 0,1 0-1 0 0,-1 0 0 0 0,1 0 1 0 0,-1 0-1 0 0,1 0 0 0 0,-1 0 1 0 0,1 0-1 0 0,-1 0 0 0 0,1 0-12 0 0,-8-1 133 0 0,6 1-90 0 0,0 0 0 0 0,0 0 0 0 0,0 0 0 0 0,0 0-1 0 0,0 0 1 0 0,-1 1 0 0 0,1-1 0 0 0,0 1 0 0 0,0-1 0 0 0,-1 1-43 0 0,-4 2 92 0 0,-19 11 192 0 0,14-2-132 0 0,10-7-109 0 0,2-4-34 0 0,-1-1 1 0 0,1 1 0 0 0,0 0-1 0 0,0-1 1 0 0,-1 1-1 0 0,1-1 1 0 0,0 1-1 0 0,-1 0 1 0 0,1-1-1 0 0,-1 1 1 0 0,1-1-1 0 0,-1 1 1 0 0,1-1-1 0 0,-1 1 1 0 0,1-1-1 0 0,-1 0 1 0 0,0 1-1 0 0,1-1 1 0 0,-1 0-1 0 0,0 1 1 0 0,1-1 0 0 0,-1 0-10 0 0,-4 3 32 0 0,2-2-15 0 0,1 0-1 0 0,0 1 1 0 0,0-1-1 0 0,-1 1 1 0 0,1 0-1 0 0,0 0 1 0 0,0 0 0 0 0,1 0-1 0 0,-1 0 1 0 0,0 0-1 0 0,1 0 1 0 0,-1 1-1 0 0,0 0-16 0 0,-2 14 124 0 0,1 4-1 0 0,2-17-107 0 0,-1-1 0 0 0,1 0 1 0 0,-1 0-1 0 0,0 0 0 0 0,0 0 0 0 0,-1 1-16 0 0,-10 15 116 0 0,12-16-94 0 0,1 0 0 0 0,-1 0 0 0 0,0 0 0 0 0,1 0 0 0 0,0-1 0 0 0,-1 1 0 0 0,1 0 0 0 0,0 0 0 0 0,0 0 0 0 0,1 3-22 0 0,0 9 76 0 0,-2-5-42 0 0,1 10 32 0 0,3-2 8 0 0,1-8-41 0 0,2 9 24 0 0,0-4 15 0 0,5 4 8 0 0,-8-7-46 0 0,-2-9-25 0 0,0 0 1 0 0,0 0 0 0 0,0 0-1 0 0,0 0 1 0 0,0 0 0 0 0,0-1-1 0 0,1 1 1 0 0,-1 0 0 0 0,1-1-1 0 0,0 1 1 0 0,0-1 0 0 0,0 1-1 0 0,0-1 1 0 0,0 0 0 0 0,1 0-1 0 0,-1 0 1 0 0,1 0 0 0 0,1 0-10 0 0,7 5 27 0 0,-5-3-5 0 0,0 0 1 0 0,0 0-1 0 0,0 0 1 0 0,3 5-23 0 0,-7-8 4 0 0,-1 1 0 0 0,1-1 0 0 0,0 0 0 0 0,-1 1 0 0 0,1-1 0 0 0,0 0 0 0 0,0 0 1 0 0,0 0-1 0 0,0 0 0 0 0,-1-1 0 0 0,2 1 0 0 0,0 0-4 0 0,27 1 82 0 0,-19-2-56 0 0,13 0 4 0 0,-14-3 34 0 0,11-10-32 0 0,-13 0 44 0 0,5 7 0 0 0,-9 4-62 0 0,-1 0 1 0 0,0-1 0 0 0,0 1 0 0 0,0-1 0 0 0,0 0-1 0 0,0 0 1 0 0,0 0 0 0 0,-1-1 0 0 0,1 1-1 0 0,0-2-14 0 0,9-19 67 0 0,2-14 71 0 0,-10 31-114 0 0,-1-1 0 0 0,0 1 0 0 0,-1-1 0 0 0,1 0 0 0 0,-1 0 0 0 0,-1 0 0 0 0,0 0 0 0 0,0-3-24 0 0,0-14 114 0 0,0 18-83 0 0,-1-1 1 0 0,0 1 0 0 0,0 0-1 0 0,-2-4-31 0 0,-4-7 76 0 0,-6 1 40 0 0,-2-4-48 0 0,13 18-68 0 0,-1 0 0 0 0,0 0 1 0 0,0 0-1 0 0,0 0 0 0 0,0 0 1 0 0,0 0-1 0 0,0 0 0 0 0,-1 1 1 0 0,0-1-1 0 0,1 1 0 0 0,-1 0 1 0 0,-2-2-1 0 0,0 2 2 0 0,-2-2-44 0 0,3-3-74 0 0,2 2 54 0 0,1 3 40 0 0,0 1 0 0 0,0-1 0 0 0,-1 1 1 0 0,1-1-1 0 0,0 1 0 0 0,0 0 0 0 0,-1 0 0 0 0,1-1 0 0 0,-1 1 22 0 0,-22-13-211 0 0,21 13 173 0 0,-2-1-163 0 0,1 0 61 0 0,1 2 30 0 0,0 0 19 0 0,0 0 0 0 0,0-1-22 0 0,-10-10-447 0 0,10 9-14 0 0</inkml:trace>
  <inkml:trace contextRef="#ctx0" brushRef="#br0" timeOffset="438.07">444 442 7368 0 0,'2'0'165'0'0,"0"0"-139"0"0,0 1-1 0 0,-1-1 1 0 0,1 0 0 0 0,0 1-1 0 0,-1-1 1 0 0,1 1 0 0 0,-1 0-1 0 0,1 0 1 0 0,-1-1 0 0 0,1 1-1 0 0,1 1-25 0 0,5 3 102 0 0,-3-2-49 0 0,2 1 55 0 0,-3 3-55 0 0,-2-2-48 0 0,0-4-7 0 0,-1 1 1 0 0,0 0-1 0 0,1-1 1 0 0,-1 1-1 0 0,1-1 1 0 0,-1 0-1 0 0,1 0 1 0 0,0 1-1 0 0,-1-1 1 0 0,1 0-1 0 0,0 0 1 0 0,0 0-1 0 0,1 0 2 0 0,8 5 26 0 0,-1 1 49 0 0,-6-2 1 0 0,0-1 38 0 0,-1 2 63 0 0,2 3 138 0 0,3 5 226 0 0,0-4-253 0 0,-1-1 23 0 0,8 15 490 0 0,-11-16-558 0 0,-1-2-102 0 0,2 7 315 0 0,5-8-6 0 0,-4 3-112 0 0,2 9 46 0 0,-6-13-260 0 0,1 12 292 0 0,-1 0-34 0 0,9-3-140 0 0,-9-10-116 0 0,0-1-46 0 0,-2 1-30 0 0,1 1-27 0 0,-1 2 34 0 0,5 2 24 0 0,0-1-26 0 0,-3-1 9 0 0,-1 0 25 0 0,-1 2 46 0 0,0 2-7 0 0,0-7-6 0 0,0-3-20 0 0,0 0-8 0 0,0 0-4 0 0,0 0-4 0 0,0 0-4 0 0,0 0-1 0 0,-9-1 50 0 0,4-5-59 0 0,1 0-12 0 0,-3 1-7 0 0,7 5-52 0 0,0 0 0 0 0,-1-1 0 0 0,1 1 0 0 0,-1 0 0 0 0,1 0 0 0 0,-1-1 0 0 0,1 1 1 0 0,0 0-1 0 0,-1-1 0 0 0,1 1 0 0 0,0-1 0 0 0,-1 1 0 0 0,1 0 0 0 0,0-1 0 0 0,0 1 0 0 0,-1-1 0 0 0,1 1 0 0 0,0-1 0 0 0,0 1 1 0 0,0-1-1 0 0,0 1 0 0 0,0-1 0 0 0,-1 1 0 0 0,1-1 0 0 0,0 1 0 0 0,0-1 0 0 0,0 1 0 0 0,0-1 0 0 0,0 1 0 0 0,1-1 0 0 0,-1 1 1 0 0,0-1-2 0 0,0-22 0 0 0,0-30-89 0 0,0 32 103 0 0,3-2 51 0 0,7-3-118 0 0,4 2-108 0 0,-12 22 129 0 0,0 0 0 0 0,0 0 0 0 0,0 0 0 0 0,0 0 0 0 0,0 1 0 0 0,0-1 0 0 0,1 0 0 0 0,0 0 32 0 0,10-3-175 0 0,-5-8 74 0 0,13 0 33 0 0,-10 10 4 0 0,-7 3 56 0 0,0-1 1 0 0,0 0 0 0 0,0 1 0 0 0,0-2 0 0 0,1 1 0 0 0,-2 0 0 0 0,1-1 0 0 0,0 0 0 0 0,2-1 7 0 0,-3 2 0 0 0,-1 0 0 0 0,1 1 0 0 0,0-1 0 0 0,0 1 0 0 0,0-1 0 0 0,0 1 0 0 0,0 0 0 0 0,0 0 0 0 0,0 0 0 0 0,2 1 0 0 0,11-1 0 0 0,-13 0 0 0 0,-1 0 0 0 0,1 0 0 0 0,0 1 0 0 0,0-1 0 0 0,0 0 0 0 0,0 1 0 0 0,0 0 0 0 0,8 10 0 0 0,-8-10 0 0 0,1-1 0 0 0,-1 1 0 0 0,1-1 0 0 0,-1 1 0 0 0,1-1 0 0 0,-1 0 0 0 0,4-1 0 0 0,4 1 0 0 0,-10 0 0 0 0,-1 0 0 0 0,0 0 0 0 0,1 0 0 0 0,-1 0 0 0 0,1 0 0 0 0,-1 0 0 0 0,1 0 0 0 0,-1 0 0 0 0,1 0 0 0 0,-1 0 0 0 0,1 0 0 0 0,-1 0 0 0 0,1 0 0 0 0,-1 0 0 0 0,1 0 0 0 0,-1 1 0 0 0,1-1 0 0 0,-1 0 0 0 0,1 0 0 0 0,-1 1 0 0 0,0-1 0 0 0,1 0 0 0 0,-1 1 0 0 0,0-1 0 0 0,1 0 0 0 0,-1 1 0 0 0,0-1 0 0 0,1 0 0 0 0,-1 1 0 0 0,0-1 0 0 0,1 1 0 0 0,-1-1 0 0 0,7 10 0 0 0,17 6 0 0 0,-5-6 0 0 0,-17-9 0 0 0,1 0 0 0 0,-1 0 0 0 0,0 1 0 0 0,1-1 0 0 0,-1 0 0 0 0,0 1 0 0 0,0 0 0 0 0,0-1 0 0 0,0 1 0 0 0,0 0 0 0 0,-1 0 0 0 0,2 1 0 0 0,13 29 0 0 0,-11-19 0 0 0,6-8 0 0 0,4 24 0 0 0,1 3 0 0 0,-15-29-57 0 0,0 0 34 0 0,0 14 47 0 0,-1-11-97 0 0,0-2-6 0 0,0-1-38 0 0,0 0-42 0 0,0 0-51 0 0,1-1-55 0 0,0 1-63 0 0,0-1 1 0 0,0-1-51 0 0,0 1-46 0 0,1-1-41 0 0,-1 1-138 0 0,1 0-39 0 0,0 0-167 0 0,2 2-448 0 0</inkml:trace>
  <inkml:trace contextRef="#ctx0" brushRef="#br0" timeOffset="1023.72">1343 316 6992 0 0,'0'0'157'0'0,"0"0"23"0"0,-3 3 12 0 0,-7 10-27 0 0,7-8-143 0 0,3-5-21 0 0,0 1-1 0 0,0 0 1 0 0,-1-1 0 0 0,1 1-1 0 0,0-1 1 0 0,-1 1-1 0 0,1 0 1 0 0,-1-1 0 0 0,1 1-1 0 0,0-1 1 0 0,-1 1-1 0 0,1-1 1 0 0,-1 1 0 0 0,0-1-1 0 0,1 0 1 0 0,-1 1-1 0 0,1-1 1 0 0,-1 1-1 0 0,0-1 1 0 0,1 0 0 0 0,-1 0-1 0 0,0 1 0 0 0,-4 1-1 0 0,-13 13-14 0 0,11-8 38 0 0,3-3 33 0 0,2-1 48 0 0,-1 2 117 0 0,-7 11 66 0 0,1-3-52 0 0,2 0 71 0 0,2-3-50 0 0,2-2-57 0 0,0 1-45 0 0,1-1-34 0 0,-10 24 239 0 0,3-17-144 0 0,0 3-14 0 0,2 16 209 0 0,6 3 33 0 0,1-12-180 0 0,1 0-50 0 0,-1-17-129 0 0,0 1 0 0 0,0-1 0 0 0,1 0 0 0 0,1 0-1 0 0,1 7-83 0 0,7 5 115 0 0,-2-9-19 0 0,0 0-34 0 0,20 16 13 0 0,-9-10-31 0 0,-14-12-29 0 0,1-1 1 0 0,-1 0-1 0 0,1 0 0 0 0,0-1 1 0 0,0 0-1 0 0,1 0-15 0 0,-1 0 7 0 0,8 1 49 0 0,8-5-29 0 0,-13 1-14 0 0,-8 0-6 0 0,1 0 1 0 0,0 0-1 0 0,-1 0 1 0 0,1-1 0 0 0,0 1-1 0 0,-1 0 1 0 0,1-1 0 0 0,0 1-1 0 0,-1-1 1 0 0,1 0-1 0 0,-1 1 1 0 0,1-1 0 0 0,-1 0-1 0 0,1 0 1 0 0,0-1-8 0 0,6-2 30 0 0,55-28 146 0 0,-56 29-148 0 0,-6 3-26 0 0,-1-1 0 0 0,1 1 0 0 0,-1 0 1 0 0,1-1-1 0 0,0 1 0 0 0,-1 0 1 0 0,1-1-1 0 0,-1 1 0 0 0,1-1 1 0 0,-1 1-1 0 0,1-1 0 0 0,-1 0 0 0 0,1 1 1 0 0,-1-1-1 0 0,1 1 0 0 0,-1-1 1 0 0,0 0-1 0 0,0 1 0 0 0,1-1 0 0 0,-1 0 1 0 0,0 1-1 0 0,0-1 0 0 0,0 0 1 0 0,1 1-1 0 0,-1-1 0 0 0,0 0 1 0 0,0 0-3 0 0,0-1 0 0 0,5-9 17 0 0,-4 8-13 0 0,1 0 0 0 0,-1 0 0 0 0,0 0 0 0 0,0 0 0 0 0,0 0 0 0 0,-1 0 1 0 0,1-1-1 0 0,-1 1 0 0 0,1-3-4 0 0,-1 5 0 0 0,0-1 0 0 0,0 0 0 0 0,0 1 0 0 0,0-1 0 0 0,1 1 0 0 0,-1-1 0 0 0,1 0 0 0 0,-1 1 0 0 0,1-1 0 0 0,0 1 0 0 0,-1-1 0 0 0,1 1 1 0 0,1-1-1 0 0,4-9 39 0 0,-4-6 86 0 0,-1 5-55 0 0,-1 4-13 0 0,0 0 0 0 0,0 0 1 0 0,-1 0-1 0 0,-1-8-57 0 0,-3 0 65 0 0,-1 0-33 0 0,0-10-107 0 0,0 1-60 0 0,2 12 19 0 0,-1-4-47 0 0,-17-40-141 0 0,-4-3 39 0 0,-2-7 6 0 0,22 50 145 0 0,1 0 1 0 0,-2-11 113 0 0,-7-21-145 0 0,-6 7-1 0 0,14 33 100 0 0,2-1 1 0 0,-1 1-1 0 0,1-1 1 0 0,-1-7 45 0 0,2 4-42 0 0,3 10 32 0 0,-1 1 0 0 0,1 0 0 0 0,-1-1 0 0 0,1 1 0 0 0,-1 0 0 0 0,0 0 0 0 0,0 0 0 0 0,0-1 0 0 0,0 1 0 0 0,0 0 1 0 0,0 0-1 0 0,-1 0 0 0 0,1 1 0 0 0,-1-1 0 0 0,0 0 10 0 0,1 0-2 0 0,-1 0 1 0 0,1 0-1 0 0,-1 1 1 0 0,1-1-1 0 0,0 0 1 0 0,-1 0-1 0 0,1 0 1 0 0,0-1-1 0 0,1 1 1 0 0,-1 0-1 0 0,0 0 0 0 0,0 0 1 0 0,1-1-1 0 0,0 1 1 0 0,-1 0-1 0 0,1-1 1 0 0,0 1-1 0 0,0 0 1 0 0,0-3 1 0 0,0 2-38 0 0,0 3 84 0 0,0 0 39 0 0,0 0 10 0 0,0 0-35 0 0,0 0-151 0 0,0 0-62 0 0,0 0-9 0 0,0 6 24 0 0,0-4 134 0 0,0 1 0 0 0,1-1 0 0 0,-1 1 0 0 0,0-1 0 0 0,1 1 0 0 0,-1-1 0 0 0,1 2 4 0 0,12 6 16 0 0,-10-6 2 0 0,0 0 0 0 0,-1 1 1 0 0,0-1-1 0 0,0 1 1 0 0,0-1-1 0 0,0 1 0 0 0,0 2-18 0 0,0 0 37 0 0,0-1-1 0 0,1 1 1 0 0,0-1-1 0 0,1 1-36 0 0,5 7 91 0 0,13 22 104 0 0,-17-27-141 0 0,1 0 0 0 0,0-1 0 0 0,1 2-54 0 0,11 17 110 0 0,-7 5 18 0 0,10-1 0 0 0,-15-8-35 0 0,-4-11-49 0 0,10 25 111 0 0,2 2 57 0 0,-8-15-67 0 0,0 10 14 0 0,-2-16-75 0 0,-2 16 126 0 0,-2-29-154 0 0,0 1 1 0 0,1-1-1 0 0,-1 1 1 0 0,2 4-57 0 0,4 5 110 0 0,0 3 41 0 0,-5-1 9 0 0,-1 5-88 0 0,0 14-43 0 0,0-34-26 0 0,0 1 0 0 0,0-1 0 0 0,1 1 0 0 0,-1 0 0 0 0,0-1 0 0 0,1 1-1 0 0,0-1 1 0 0,-1 1 0 0 0,1-1 0 0 0,0 1 0 0 0,0-1 0 0 0,1 2-3 0 0,-1-2 1 0 0,1 0 1 0 0,-1 1 0 0 0,0-1-1 0 0,-1 1 1 0 0,1-1-1 0 0,0 1 1 0 0,-1-1-1 0 0,1 1 1 0 0,-1 0-1 0 0,0-1 1 0 0,0 1 0 0 0,0 1-2 0 0,0 1-54 0 0,0 2-112 0 0,0 1-118 0 0,0 0-123 0 0,0-4 154 0 0,0 0-33 0 0,0 0-34 0 0,0 0-34 0 0,0 0-37 0 0,0-1-36 0 0,0 1-37 0 0,0-1-38 0 0,0-1-1222 0 0,0-2-988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7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16 5264 0 0,'0'0'116'0'0,"-3"0"17"0"0,2 0-109 0 0,-1 0 1 0 0,1 0-1 0 0,0 0 0 0 0,-1-1 1 0 0,1 1-1 0 0,0-1 0 0 0,-1 1 1 0 0,1-1-1 0 0,0 1 0 0 0,-1-2-24 0 0,-4-1 78 0 0,2 0-64 0 0,0 1-46 0 0,-5 0 43 0 0,2 2 30 0 0,-5 0 158 0 0,-5 0 207 0 0,12 2-55 0 0,-6 6-96 0 0,-2-4 52 0 0,-21-3 360 0 0,29-1-584 0 0,1 1-32 0 0,0-1 1 0 0,0 0 0 0 0,0 1-1 0 0,0 0 1 0 0,0 0-1 0 0,1 0 1 0 0,-1 1 0 0 0,0-1-1 0 0,1 1 1 0 0,-4 2-52 0 0,-24 1 348 0 0,12 5-171 0 0,-3 3-79 0 0,-11 6-45 0 0,23-13 34 0 0,5-1-56 0 0,-1 0-16 0 0,-10 0 10 0 0,1 8 34 0 0,1 3-44 0 0,14-15-12 0 0,-1 1 1 0 0,1-1 0 0 0,-1 1 0 0 0,1-1 0 0 0,0 1-1 0 0,0 0 1 0 0,0-1 0 0 0,-1 1 0 0 0,1-1-1 0 0,1 1 1 0 0,-1-1 0 0 0,0 1 0 0 0,0 0-1 0 0,1-1 1 0 0,-1 1 0 0 0,0-1 0 0 0,1 2-4 0 0,10 2 10 0 0,-5 6 30 0 0,-5-10-38 0 0,-1 0-1 0 0,1 0 1 0 0,-1 0 0 0 0,1 0 0 0 0,-1 0 0 0 0,1 0 0 0 0,0 0 0 0 0,-1 0 0 0 0,1 0-1 0 0,0 0 1 0 0,0 0 0 0 0,-1-1 0 0 0,1 1 0 0 0,0 0 0 0 0,0-1 0 0 0,0 1-2 0 0,10 4 45 0 0,-9-4-40 0 0,0 0 1 0 0,1 0 0 0 0,-1 0 0 0 0,0 1 0 0 0,0-1 0 0 0,0 1-1 0 0,0-1 1 0 0,0 1 0 0 0,0 0-6 0 0,28 24 139 0 0,3-5-55 0 0,-17-12-24 0 0,-1 0 0 0 0,0 1 1 0 0,11 10-61 0 0,-3-2 75 0 0,-8-6-30 0 0,-6-5-5 0 0,0 0 1 0 0,1 0-1 0 0,0-1 0 0 0,0-1-40 0 0,11 8 122 0 0,-9-4 64 0 0,0 1 1 0 0,7 7-187 0 0,-7-5 83 0 0,-2 0 33 0 0,-1 4 110 0 0,-7-13-174 0 0,-1 0 1 0 0,1 0-1 0 0,0 0 0 0 0,0 0 0 0 0,0-1 1 0 0,2 3-53 0 0,2 2 50 0 0,-2 0 42 0 0,1 9 183 0 0,-4 19 357 0 0,-1-21-464 0 0,-1-6-43 0 0,1-6-92 0 0,0-1 0 0 0,-1 0 1 0 0,1 0-1 0 0,0 0 0 0 0,-1 0 0 0 0,1 0 0 0 0,-1 1 0 0 0,0-1 0 0 0,1 0 0 0 0,-1 0 0 0 0,0 0 0 0 0,0 0-33 0 0,-3 2 69 0 0,0 0-61 0 0,-9 2 177 0 0,9 1-99 0 0,3-5-82 0 0,1-1 1 0 0,0 1-1 0 0,0-1 0 0 0,-1 1 0 0 0,1-1 1 0 0,0 0-1 0 0,0 1 0 0 0,-1-1 0 0 0,1 1 0 0 0,-1-1 1 0 0,1 0-1 0 0,0 0 0 0 0,-1 1 0 0 0,1-1 1 0 0,-1 0-1 0 0,1 1 0 0 0,-1-1 0 0 0,1 0 0 0 0,0 0 1 0 0,-1 0-1 0 0,1 0 0 0 0,-1 0 0 0 0,1 0 0 0 0,-1 1 1 0 0,1-1-1 0 0,-1 0 0 0 0,1 0 0 0 0,-1 0 1 0 0,1-1-1 0 0,-1 1 0 0 0,1 0 0 0 0,-1 0-4 0 0,-1 0 10 0 0,0 0 1 0 0,0 1-1 0 0,1-1 0 0 0,-1 0 0 0 0,0 1 0 0 0,0-1 1 0 0,1 1-1 0 0,-1-1 0 0 0,0 1 0 0 0,1 0 0 0 0,-1 0 1 0 0,1 0-1 0 0,-1 0-10 0 0,1 0 3 0 0,-1 0 1 0 0,0 0-1 0 0,1 0 1 0 0,-1-1-1 0 0,1 1 0 0 0,-1 0 1 0 0,0-1-1 0 0,0 1 1 0 0,1-1-1 0 0,-1 0 1 0 0,0 1-1 0 0,0-1 1 0 0,0 0-4 0 0,-24 0-45 0 0,14 0 2 0 0,0 0-81 0 0,6 0 19 0 0,-1 0-37 0 0,-9-3-231 0 0,1-10-3 0 0</inkml:trace>
  <inkml:trace contextRef="#ctx0" brushRef="#br0" timeOffset="446.88">569 285 5784 0 0,'0'0'132'0'0,"2"0"17"0"0,0-1-133 0 0,0 1-1 0 0,-1 0 1 0 0,1 0-1 0 0,-1-1 1 0 0,1 1 0 0 0,-1-1-1 0 0,1 0 1 0 0,-1 1-1 0 0,1-1 1 0 0,-1 0 0 0 0,1 0-1 0 0,-1 0-15 0 0,13-5 106 0 0,-3 4-80 0 0,-7 2-29 0 0,0 0 0 0 0,0 0 1 0 0,-1-1-1 0 0,1 1 0 0 0,0-1 1 0 0,0 0-1 0 0,0 0 3 0 0,3-3 30 0 0,0-1 45 0 0,-5 3 66 0 0,4 1 164 0 0,-4 1-222 0 0,1 0 0 0 0,-1 0 0 0 0,1 0 1 0 0,-1-1-1 0 0,1 1 0 0 0,-1-1 0 0 0,2 0-83 0 0,4-6 499 0 0,-8 7-475 0 0,0-1-1 0 0,0 1 0 0 0,1-1 1 0 0,-1 1-1 0 0,0 0 0 0 0,1-1 1 0 0,-1 1-1 0 0,0 0 0 0 0,1-1 1 0 0,-1 1-1 0 0,1 0 0 0 0,-1-1 1 0 0,1 1-1 0 0,-1 0 1 0 0,1 0-1 0 0,-1 0 0 0 0,1-1 1 0 0,-1 1-1 0 0,1 0 0 0 0,-1 0 1 0 0,1 0-1 0 0,-1 0 0 0 0,1 0 1 0 0,-1 0-1 0 0,1 0 0 0 0,-1 0 1 0 0,1 0-1 0 0,-1 0 0 0 0,1 0-23 0 0,10-1 300 0 0,1-6 0 0 0,1 1-32 0 0,-2 4-26 0 0,0 0 1 0 0,-6-3-60 0 0,-5 4-173 0 0,1 0 0 0 0,-1 1 0 0 0,0-1 0 0 0,1 1 0 0 0,-1-1 0 0 0,1 1 0 0 0,-1-1 0 0 0,1 1 0 0 0,-1-1 0 0 0,1 1 0 0 0,0 0 0 0 0,-1-1 0 0 0,1 1 0 0 0,-1 0 0 0 0,1 0 0 0 0,0-1 0 0 0,-1 1 0 0 0,1 0 0 0 0,0 0 0 0 0,-1 0 0 0 0,1 0 0 0 0,0 0 0 0 0,-1 0 0 0 0,1 0 0 0 0,0 0 0 0 0,0 0-10 0 0,-1 0 7 0 0,1 0-1 0 0,-1 0 1 0 0,1 0-1 0 0,-1 0 1 0 0,1 0-1 0 0,-1 0 1 0 0,1 0-1 0 0,-1 0 1 0 0,1 0-1 0 0,-1 0 0 0 0,1 0 1 0 0,-1 0-1 0 0,1 0 1 0 0,-1 0-1 0 0,1 0 1 0 0,-1-1-1 0 0,1 1 1 0 0,-1 0-1 0 0,1 0 1 0 0,-1-1-1 0 0,1 1 1 0 0,-1 0-1 0 0,0 0 0 0 0,1-1 1 0 0,-1 1-1 0 0,0-1 1 0 0,1 1-1 0 0,-1 0 1 0 0,0-1-1 0 0,1 1 1 0 0,-1-1-1 0 0,0 1 1 0 0,0-1-1 0 0,1 1 1 0 0,-1-1-1 0 0,0 1 1 0 0,0-1-1 0 0,0 1 0 0 0,0-1 1 0 0,0 1-1 0 0,1-1 1 0 0,-1 1-1 0 0,0-1 1 0 0,0 1-1 0 0,0-1 1 0 0,-1 1-7 0 0,1-1 2 0 0,0 1 0 0 0,0 0-1 0 0,0 0 1 0 0,0 0 0 0 0,0 0 0 0 0,0 0 0 0 0,0 0 0 0 0,0 0 0 0 0,0 0 0 0 0,0 0 0 0 0,0 0 0 0 0,0-1 0 0 0,0 1 0 0 0,0 0 0 0 0,0 0 0 0 0,0 0 0 0 0,0 0 0 0 0,0 0 0 0 0,0 0-1 0 0,0 0 1 0 0,0 0 0 0 0,0 0 0 0 0,0 0 0 0 0,1 0 0 0 0,-1-1 0 0 0,0 1 0 0 0,0 0 0 0 0,0 0 0 0 0,0 0 0 0 0,0 0 0 0 0,0 0 0 0 0,0 0 0 0 0,0 0 0 0 0,0 0 0 0 0,0 0 0 0 0,0 0 0 0 0,0 0-1 0 0,0 0 1 0 0,0 0 0 0 0,1 0 0 0 0,-1 0 0 0 0,0 0 0 0 0,0 0 0 0 0,0 0 0 0 0,0 0 0 0 0,0 0 0 0 0,0 0 0 0 0,0 0 0 0 0,0 0 0 0 0,0 0 0 0 0,0 0 0 0 0,1 0 0 0 0,-1 0 0 0 0,0 0-1 0 0,0 0 1 0 0,0 0 0 0 0,0 0-2 0 0,0 0 20 0 0,6 1-4 0 0,-2-1 22 0 0,-1-1 34 0 0,0-2 56 0 0,7-7-94 0 0,-7 7 68 0 0,-3 3 52 0 0,0 0 20 0 0,0-3-28 0 0,0 2-144 0 0,0-1 0 0 0,0 0 0 0 0,0 1 0 0 0,0-1 0 0 0,0 0 0 0 0,0 1 0 0 0,0-1 0 0 0,-1 1 0 0 0,1-1 0 0 0,-1 0 0 0 0,1 1 0 0 0,-1-1 0 0 0,0 1 0 0 0,0-1 0 0 0,0-1-2 0 0,0 3 0 0 0,1 0 0 0 0,-1-1 0 0 0,0 1 0 0 0,1 0 0 0 0,-1-1 0 0 0,1 1 0 0 0,-1 0 0 0 0,0 0 0 0 0,1-1 0 0 0,-1 1 0 0 0,0 0 0 0 0,1 0 0 0 0,-1 0 0 0 0,0 0 0 0 0,1 0 0 0 0,-1 0 0 0 0,0 0 0 0 0,1 0 0 0 0,-1 0 0 0 0,0 0 0 0 0,1 1 1 0 0,-1-1-1 0 0,1 0 0 0 0,0 0 0 0 0,-1 0 0 0 0,1 0 1 0 0,-1 0-1 0 0,1 0 0 0 0,0 0 0 0 0,-1 0 0 0 0,1 0 1 0 0,-1 0-1 0 0,1 0 0 0 0,0-1 0 0 0,-1 1 0 0 0,1 0 1 0 0,-1 0-1 0 0,1 0 0 0 0,0 0 0 0 0,-1-1 0 0 0,1 1 1 0 0,0 0-1 0 0,-1 0 0 0 0,1-1 0 0 0,0 1 0 0 0,-1 0 1 0 0,1-1-1 0 0,0 1 0 0 0,0 0 0 0 0,-1-1 0 0 0,1 1 1 0 0,0 0-1 0 0,0-1 0 0 0,0 1 0 0 0,0 0 0 0 0,-1-1 1 0 0,1 1-1 0 0,0-1 0 0 0,0 1 0 0 0,0 0 0 0 0,0-1 1 0 0,0 1-1 0 0,0-1 0 0 0,0 1 0 0 0,0 0 1 0 0,0-1-1 0 0,0 1 0 0 0,0-1 0 0 0,0 1 0 0 0,0-1 0 0 0,-2-4 54 0 0,1 4-47 0 0,0 0 1 0 0,0 0 0 0 0,-1 0-1 0 0,1 0 1 0 0,0 0 0 0 0,0 0-1 0 0,-1 0 1 0 0,1 0 0 0 0,-1 1-1 0 0,1-1 1 0 0,-1 1 0 0 0,1-1-1 0 0,-2 0-7 0 0,-34 0 199 0 0,18 1-124 0 0,12-1-66 0 0,6 1-9 0 0,0-1 0 0 0,0 1 0 0 0,1 0 0 0 0,-1 0 0 0 0,0 0 0 0 0,0 0 1 0 0,0 0-1 0 0,0 0 0 0 0,0 0 0 0 0,0 0 0 0 0,0 0 0 0 0,1 0 0 0 0,-2 1 0 0 0,1 0 1 0 0,0-1-1 0 0,0 1 1 0 0,-1 0 0 0 0,1 0 0 0 0,0 0-1 0 0,0 0 1 0 0,0 0 0 0 0,1 0 0 0 0,-1 0 0 0 0,0 0-1 0 0,0 0 1 0 0,0 0 0 0 0,1 1 0 0 0,-1-1-1 0 0,0 1 0 0 0,-1 2 14 0 0,-1 0 0 0 0,0-1 0 0 0,-1 1 0 0 0,1-1 0 0 0,-3 3-14 0 0,2-3 24 0 0,1 0 0 0 0,0 1 0 0 0,0-1 1 0 0,0 1-1 0 0,-2 2-24 0 0,-1 9 70 0 0,2 2-22 0 0,0-1 3 0 0,-3-1 21 0 0,5-11-54 0 0,0-1 0 0 0,1 1 0 0 0,-1-1 0 0 0,1 1 0 0 0,0 0 0 0 0,0-1 0 0 0,0 1 0 0 0,0 0 0 0 0,1 0 0 0 0,-1 0 0 0 0,1 3-18 0 0,0 14 52 0 0,0 0 40 0 0,0 79 548 0 0,2-72-477 0 0,10 12-55 0 0,-7-27-94 0 0,1 0 19 0 0,1 0 0 0 0,0 0 0 0 0,9 10-33 0 0,-8-11 21 0 0,-2-5-18 0 0,-1 0-1 0 0,1-1 1 0 0,0 1-1 0 0,5 3-2 0 0,3 3 13 0 0,-13-12-10 0 0,0 0 1 0 0,0 1-1 0 0,0-1 1 0 0,0 0-1 0 0,1 0 1 0 0,-1 0-1 0 0,1 0 1 0 0,-1 0-1 0 0,1 0 1 0 0,-1 0-1 0 0,1-1 1 0 0,-1 1 0 0 0,1-1-1 0 0,0 1 1 0 0,-1-1-1 0 0,1 1 1 0 0,0-1-1 0 0,-1 0 1 0 0,1 0-1 0 0,0 0-3 0 0,14 2 39 0 0,2 5-23 0 0,-7-2-7 0 0,-10-5-7 0 0,0 0 1 0 0,0 1-1 0 0,0-1 0 0 0,0 0 0 0 0,0 0 0 0 0,0 0 0 0 0,0 0 1 0 0,0 0-1 0 0,0 0 0 0 0,0 0 0 0 0,0 0 0 0 0,0 0 0 0 0,0 0 0 0 0,0 0 1 0 0,0-1-1 0 0,0 1 0 0 0,0 0 0 0 0,0-1 0 0 0,0 1 0 0 0,0-1 1 0 0,0 1-1 0 0,0-1 0 0 0,0 0 0 0 0,0 0-2 0 0,11-5 2 0 0,-7 5 1 0 0,0 0 0 0 0,0 0 0 0 0,0 1 1 0 0,0-1-1 0 0,1 1 0 0 0,-1 1 0 0 0,2-1-3 0 0,10 1-20 0 0,0-2-50 0 0,-1-4-70 0 0,-2-5-94 0 0,-8 4 91 0 0,-4 4 54 0 0,0 1-36 0 0,0-1-13 0 0,0 1-37 0 0,1 0-41 0 0,-1 0-46 0 0,0 1-50 0 0,1-1-47 0 0,0 1-41 0 0,-1-1-36 0 0,2 1-128 0 0,0 0-35 0 0,7 0-1325 0 0</inkml:trace>
  <inkml:trace contextRef="#ctx0" brushRef="#br0" timeOffset="831.21">1231 1 6448 0 0,'0'0'141'0'0,"0"0"23"0"0,0 0 13 0 0,-2 0-19 0 0,-4 0-127 0 0,-7 0-32 0 0,2 0 31 0 0,-4 0 36 0 0,9 0 80 0 0,0-1 53 0 0,-2 1 208 0 0,-13 3 952 0 0,13 0-852 0 0,4 0-326 0 0,0 0-38 0 0,0 0-44 0 0,-1 1-52 0 0,-6 5 205 0 0,-4-5 50 0 0,10-1-106 0 0,-1 2-120 0 0,3-2-33 0 0,0-1 0 0 0,1 1 0 0 0,-1 0 0 0 0,1 0 1 0 0,-3 4-44 0 0,4-6 16 0 0,1 0 1 0 0,-1 1-1 0 0,0-1 1 0 0,1 1-1 0 0,-1 0 0 0 0,1-1 1 0 0,-1 1-1 0 0,1-1 1 0 0,0 1-1 0 0,0 0 1 0 0,0-1-17 0 0,0 1 11 0 0,0 0 0 0 0,-1-1 0 0 0,1 1-1 0 0,0 0 1 0 0,-1-1 0 0 0,1 1 0 0 0,-1 0 0 0 0,1-1 0 0 0,-1 1-1 0 0,0-1 1 0 0,1 1 0 0 0,-1-1 0 0 0,0 0 0 0 0,0 1-11 0 0,-4 6 41 0 0,-2 8 55 0 0,1 0-1 0 0,0 0 1 0 0,1 2-96 0 0,-3 8 107 0 0,4-9-4 0 0,5 4-14 0 0,0-12-45 0 0,-2 10 61 0 0,1 6 11 0 0,3-6-45 0 0,4-5-10 0 0,-7-13-54 0 0,1 0 0 0 0,0 1 0 0 0,0-1-1 0 0,-1 1 1 0 0,1-1 0 0 0,0 1 0 0 0,-1-1-1 0 0,0 1 1 0 0,1-1 0 0 0,-1 1-1 0 0,0-1 1 0 0,0 1 0 0 0,0 0-7 0 0,0 10 16 0 0,0-10-11 0 0,-1 1 0 0 0,1-1 0 0 0,0 1-1 0 0,0-1 1 0 0,0 1 0 0 0,1-1 0 0 0,-1 1 0 0 0,0-1-1 0 0,1 0 1 0 0,0 1 0 0 0,-1-1 0 0 0,1 0 0 0 0,0 1 0 0 0,0-1-1 0 0,0 0 1 0 0,1 0 0 0 0,-1 0 0 0 0,1 0 0 0 0,-1 0-1 0 0,1 0 1 0 0,0 1-5 0 0,18 23 114 0 0,-8-10-56 0 0,1-8 16 0 0,-5 5-14 0 0,-6-11-60 0 0,0-1 1 0 0,0 1 0 0 0,0-1 0 0 0,0 1-1 0 0,0-1 1 0 0,1 0 0 0 0,-1 0 0 0 0,1 0-1 0 0,-1 0 1 0 0,1 0 0 0 0,-1-1 0 0 0,1 1-1 0 0,-1-1 1 0 0,1 0 0 0 0,-1 1 0 0 0,3-1-1 0 0,-4 0 0 0 0,1 0 0 0 0,0 0 0 0 0,-1 0 0 0 0,1 0 0 0 0,-1 1 0 0 0,1-1 0 0 0,0 1 0 0 0,-1-1 0 0 0,1 1 0 0 0,-1 0 0 0 0,1 0 0 0 0,-1-1 0 0 0,1 2 0 0 0,9 4-26 0 0,6-4-59 0 0,-13-2-75 0 0,0 0 107 0 0,1-1 79 0 0,6-1 137 0 0,-7 1-153 0 0,-1 0-47 0 0,0 0-51 0 0,1-1-64 0 0,-1 1-75 0 0,-1 0 13 0 0,0 0-49 0 0,1 0-54 0 0,-1 0-56 0 0,1 0-62 0 0,-1 0-66 0 0,1-1-71 0 0,-1 1-74 0 0,4-3-879 0 0,4-5-866 0 0,-10 9 2321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5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12 4800 0 0,'0'0'136'0'0,"0"-1"-21"0"0,0-1 15 0 0,0 0-181 0 0,0 1 86 0 0,0-1 78 0 0,0 1 71 0 0,0 0 67 0 0,0 0 57 0 0,0 1 53 0 0,0 0 45 0 0,0 0 322 0 0,0 0 72 0 0,0 4 1762 0 0,0-2-1823 0 0,0 0-50 0 0,0 0-69 0 0,0 0-89 0 0,0-1-236 0 0,0 1-54 0 0,0-1-60 0 0,0 1-66 0 0,0-1-73 0 0,0 0-54 0 0,0 1-56 0 0,0-1-60 0 0,0 0-63 0 0,0 0-67 0 0,0 0-71 0 0,0 0-72 0 0,-1 11 481 0 0,1-9-58 0 0,-1 0-1 0 0,1 0 0 0 0,0 0 1 0 0,0 1-1 0 0,1-1 1 0 0,-1 0-1 0 0,1 0 0 0 0,-1 0 1 0 0,1 0-1 0 0,0 1-21 0 0,1 0 16 0 0,0-1 1 0 0,0 1-1 0 0,-1 0 0 0 0,1-1 0 0 0,-1 1 0 0 0,0 0 0 0 0,0 0 0 0 0,-1 0 0 0 0,1 0 1 0 0,-1 3-17 0 0,0-5 7 0 0,0-1 1 0 0,1 1 0 0 0,-1 0-1 0 0,0-1 1 0 0,0 1-1 0 0,1 0 1 0 0,-1-1 0 0 0,1 1-1 0 0,-1-1 1 0 0,1 1 0 0 0,0 0-1 0 0,-1-1 1 0 0,1 0 0 0 0,0 1-8 0 0,6 11 45 0 0,-2 13 27 0 0,0-11-24 0 0,-3-12-36 0 0,-1 1-1 0 0,0-1 0 0 0,0 0 1 0 0,0 1-1 0 0,0-1 0 0 0,-1 1 1 0 0,1-1-1 0 0,-1 1 0 0 0,0 0-11 0 0,0 1 28 0 0,1 1-1 0 0,0-1 1 0 0,0 1-1 0 0,0-1 1 0 0,1 0 0 0 0,0 2-29 0 0,0-1 32 0 0,-1-1-1 0 0,1 0 0 0 0,-1 1 0 0 0,0-1 0 0 0,-1 0 0 0 0,1 3-30 0 0,-2 7 57 0 0,1-9-30 0 0,0 1-1 0 0,0-1 1 0 0,0 1-1 0 0,1-1 0 0 0,0 0 1 0 0,0 1-27 0 0,5 9 66 0 0,-4-13-50 0 0,-1 0 0 0 0,0 1-1 0 0,0-1 1 0 0,0 0 0 0 0,-1 1-1 0 0,1-1 1 0 0,-1 1 0 0 0,1 1-16 0 0,0 13 81 0 0,5-2-26 0 0,1 0-9 0 0,-6 2 20 0 0,-1 10 15 0 0,0 18 110 0 0,3-41-127 0 0,-2-4-59 0 0,1 0 0 0 0,-1 1 0 0 0,0-1 0 0 0,0 1 0 0 0,0-1 0 0 0,0 1 1 0 0,0-1-1 0 0,0 1 0 0 0,-1 0 0 0 0,1-1 0 0 0,-1 1 0 0 0,1 0 1 0 0,-1 0-1 0 0,1-1 0 0 0,-1 2-5 0 0,0 0 67 0 0,0-1-1 0 0,0 12-42 0 0,0-14-21 0 0,0 1 0 0 0,0 0 0 0 0,0 0 0 0 0,0 0 0 0 0,0 0 0 0 0,0 0 1 0 0,0-1-1 0 0,0 1 0 0 0,0 0 0 0 0,-1 0 0 0 0,1 0 0 0 0,0-1 0 0 0,-1 1 0 0 0,1 1-3 0 0,-1-2-1 0 0,0 0 0 0 0,1 1-1 0 0,-1-1 1 0 0,0 0 0 0 0,1 1 0 0 0,-1-1 0 0 0,0 0 0 0 0,1 0-1 0 0,-1 0 1 0 0,0 0 0 0 0,1 0 0 0 0,-1 0 0 0 0,0 0 0 0 0,1 0 0 0 0,-1 0 1 0 0,1 0-3 0 0,0 0 0 0 0,0 0 1 0 0,0 0-1 0 0,0 0 0 0 0,0 0 1 0 0,-1 0-1 0 0,1 0 1 0 0,0 0-1 0 0,0 0 0 0 0,0 0 1 0 0,0 0-1 0 0,0 0 0 0 0,0 0 1 0 0,0 0-1 0 0,0 0 1 0 0,0 0-1 0 0,0 0 0 0 0,-1 0 1 0 0,1 0-1 0 0,0 0 1 0 0,0 0-1 0 0,0 0 0 0 0,0 0 1 0 0,0 0-1 0 0,0 0 0 0 0,0 0 1 0 0,0 1-1 0 0,0-1 1 0 0,0 0-1 0 0,0 0 0 0 0,0 0 1 0 0,-1 0-1 0 0,1 0 0 0 0,0 0 1 0 0,0 0-1 0 0,0 0 1 0 0,0 0-1 0 0,0 0 0 0 0,0 0 1 0 0,0 0-1 0 0,0 1 0 0 0,0-1 1 0 0,0 0-1 0 0,0 0 1 0 0,0 0-1 0 0,0 0 0 0 0,0 0 1 0 0,0 0-1 0 0,0 0 1 0 0,0 0-1 0 0,0 0 0 0 0,0 0 1 0 0,0 1-1 0 0,0-1 0 0 0,0 0 1 0 0,0 0-1 0 0,0 0 3 0 0,0 6-137 0 0,0 11-367 0 0,0-14 412 0 0,0-1-103 0 0,0-1-166 0 0,0-1-304 0 0,0 0 383 0 0,0 0-9 0 0,0 0-65 0 0,0 0 127 0 0,0 0-40 0 0,0 0-42 0 0,0 0-40 0 0,0 0-453 0 0,0 0-296 0 0,0 0-703 0 0</inkml:trace>
  <inkml:trace contextRef="#ctx0" brushRef="#br0" timeOffset="416.77">1 359 8352 0 0,'3'0'190'0'0,"5"1"-39"0"0,14-1 161 0 0,-5-4-140 0 0,3-2-223 0 0,0 0 36 0 0,1 0 38 0 0,0 1 38 0 0,1 0 39 0 0,-1-1 41 0 0,1 1 39 0 0,0 0 43 0 0,-2 1 24 0 0,1-1 39 0 0,-1 0 38 0 0,0 0 40 0 0,-2-1-197 0 0,0-3-43 0 0,6-2 26 0 0,4 1 55 0 0,-6 2-97 0 0,28-11 54 0 0,-27 8-109 0 0,-19 9-45 0 0,0-1-1 0 0,1 1 1 0 0,-1 0 0 0 0,0 0 0 0 0,1 1-1 0 0,-1-1 1 0 0,1 1 0 0 0,0 0 0 0 0,-1 0 0 0 0,1 1-1 0 0,2-1-7 0 0,-3 1 7 0 0,0 0-1 0 0,0-1 0 0 0,0 0 1 0 0,0 1-1 0 0,0-1 1 0 0,-1-1-1 0 0,1 1 0 0 0,0-1 1 0 0,0 1-1 0 0,2-3-6 0 0,-5 3 0 0 0,1 1 0 0 0,-1-1 0 0 0,1 1 0 0 0,-1-1 0 0 0,1 1 0 0 0,0-1 0 0 0,-1 1 0 0 0,1 0 0 0 0,0 0 0 0 0,-1 0 0 0 0,2 0 0 0 0,8 2-37 0 0,3 0-80 0 0,-12-3 92 0 0,0 1-1 0 0,-1 0 1 0 0,1 0 0 0 0,0-1 0 0 0,0 1 0 0 0,-1-1-1 0 0,1 1 1 0 0,-1-1 0 0 0,2 0 25 0 0,2-2-61 0 0,-2 1-35 0 0,-1 1-28 0 0,1-1-57 0 0,-1 1-71 0 0,1-1-82 0 0,0 1-96 0 0,0 0-107 0 0,0 1-120 0 0,-1 0 280 0 0,0 0-35 0 0,5 0-988 0 0,2 0-792 0 0</inkml:trace>
  <inkml:trace contextRef="#ctx0" brushRef="#br0" timeOffset="917.52">695 154 6648 0 0,'0'0'149'0'0,"0"0"23"0"0,0 0 12 0 0,3 0-25 0 0,-3 0-158 0 0,1 0 1 0 0,0 0-1 0 0,0 1 1 0 0,-1-1-1 0 0,1 0 1 0 0,0 0-1 0 0,-1 1 1 0 0,1-1-1 0 0,0 0 1 0 0,-1 1-1 0 0,1-1 1 0 0,0 0-1 0 0,-1 1 0 0 0,1-1 1 0 0,-1 1-1 0 0,1-1 1 0 0,-1 1-1 0 0,1 0 1 0 0,-1-1-1 0 0,1 1 1 0 0,-1-1-1 0 0,0 1 1 0 0,1 0-1 0 0,-1-1 1 0 0,0 1-1 0 0,0 0 1 0 0,1 0-2 0 0,-1 0-1 0 0,1 0 1 0 0,0 1-1 0 0,-1-1 0 0 0,1 0 1 0 0,0 0-1 0 0,0 0 1 0 0,0 0-1 0 0,0 0 1 0 0,0 0-1 0 0,0 0 0 0 0,0 0 1 0 0,0 0-1 0 0,0 0 1 0 0,1 0 0 0 0,3 1 8 0 0,2 2 97 0 0,-6-1-3 0 0,2 1 34 0 0,-1 1-14 0 0,0-1 7 0 0,1-1 1 0 0,-1 0-1 0 0,1 0 0 0 0,0 0 0 0 0,-1 0 1 0 0,4 2-130 0 0,-3-2 131 0 0,0-1 0 0 0,0 1 0 0 0,0 0 0 0 0,0 0 1 0 0,-1 1-1 0 0,2 2-131 0 0,1 3 277 0 0,-1 0-31 0 0,6 7 51 0 0,10 18 169 0 0,-5-8-135 0 0,-3-7-52 0 0,-4-6-107 0 0,0 0 1 0 0,-1 1-1 0 0,0 0 1 0 0,-1 0-1 0 0,3 10-172 0 0,-5-6 153 0 0,-4-13-110 0 0,1 0 1 0 0,0 0 0 0 0,1-1-1 0 0,-1 1 1 0 0,1-1-1 0 0,0 1 1 0 0,0-1 0 0 0,1 1-44 0 0,8 16 224 0 0,-10-18-193 0 0,0-1 1 0 0,0 1 0 0 0,0 0-1 0 0,-1 0 1 0 0,0 0 0 0 0,1-1-1 0 0,-1 1 1 0 0,0 2-32 0 0,0 5 119 0 0,1-2-34 0 0,6 9 55 0 0,-1-2-3 0 0,-4 0 57 0 0,-1-4-41 0 0,5 2-3 0 0,-5-12-132 0 0,0 1 0 0 0,0 0-1 0 0,0-1 1 0 0,0 1 0 0 0,0-1 0 0 0,-1 1-1 0 0,1 0 1 0 0,-1 0 0 0 0,1-1 0 0 0,-1 1 0 0 0,0 0-1 0 0,0 0 1 0 0,0 0-18 0 0,0 6 61 0 0,0 20 309 0 0,0-20-263 0 0,0-5 13 0 0,0-3-7 0 0,0 0-28 0 0,0 0-11 0 0,0 0-2 0 0,0 0 0 0 0,0 0 0 0 0,0-3 0 0 0,0-5-23 0 0,0-13 34 0 0,1 4-51 0 0,0-11 22 0 0,-5 8-56 0 0,2 14 2 0 0,0 2 0 0 0,0-1 0 0 0,0 0 0 0 0,1 0 0 0 0,0 0 0 0 0,0 0 0 0 0,0 0 0 0 0,1 0 0 0 0,-1 0 0 0 0,1 0 0 0 0,1 0 0 0 0,-1 0 0 0 0,1-4 0 0 0,5-3 0 0 0,-5 10 0 0 0,0 1 0 0 0,0-1 0 0 0,0 1 0 0 0,-1-1 0 0 0,1 1 0 0 0,0-1 0 0 0,-1 0 0 0 0,0 1 0 0 0,1-1 0 0 0,-1 0 0 0 0,0 1 0 0 0,0-1 0 0 0,0 0 0 0 0,0 0 0 0 0,0-6 0 0 0,-1 5 0 0 0,1 0 0 0 0,0 0 0 0 0,0 0 0 0 0,0 0 0 0 0,0 0 0 0 0,0 0 0 0 0,1 0 0 0 0,-1 0 0 0 0,1 0 0 0 0,0 0 0 0 0,0 0 0 0 0,4-6 0 0 0,-4 8 0 0 0,0 0 0 0 0,0-1 0 0 0,-1 1 0 0 0,1-1 0 0 0,0 1 0 0 0,0-1 0 0 0,-1 1 0 0 0,1-1 0 0 0,-1 1 0 0 0,0-1 0 0 0,1 0 0 0 0,-1 1 0 0 0,0-1 0 0 0,0 0 0 0 0,0 0 0 0 0,0 1 0 0 0,0-1 0 0 0,1 1 0 0 0,-1-1 1 0 0,0 0-1 0 0,1 1 0 0 0,-1-1 0 0 0,1 1 1 0 0,0-1-1 0 0,0 1 0 0 0,0-1 0 0 0,1-2-13 0 0,1 1-1 0 0,-1 0 1 0 0,1-1 0 0 0,0 1-1 0 0,2-1 14 0 0,0-1-10 0 0,2 2-65 0 0,2 3 55 0 0,-7 1 8 0 0,-1-1 12 0 0,0 0-1 0 0,0 0 1 0 0,-1 0 0 0 0,1 0-1 0 0,0 0 1 0 0,0 0-1 0 0,-1 0 1 0 0,1 0 0 0 0,0 1-1 0 0,-1-1 1 0 0,1 0-1 0 0,0 0 1 0 0,-1 1-1 0 0,1-1 1 0 0,0 1 0 0 0,-1-1-1 0 0,1 1 1 0 0,0-1-1 0 0,-1 1 1 0 0,1-1 0 0 0,-1 1-1 0 0,1-1 1 0 0,-1 1-1 0 0,0-1 1 0 0,1 1 0 0 0,-1 0-1 0 0,0-1 1 0 0,1 1-1 0 0,-1-1 1 0 0,1 1-1 0 0,-1-1 1 0 0,0 1-1 0 0,1-1 0 0 0,-1 0 1 0 0,1 1-1 0 0,-1-1 1 0 0,1 0-1 0 0,-1 1 0 0 0,1-1 1 0 0,-1 0-1 0 0,1 0 1 0 0,-1 1-1 0 0,1-1 1 0 0,-1 0-1 0 0,1 0 0 0 0,-1 0 1 0 0,1 0-1 0 0,0 0 1 0 0,-1 0-1 0 0,1 0 1 0 0,5 3-53 0 0,23 26 40 0 0,-27-26 13 0 0,1 0 0 0 0,-1 0 0 0 0,0 0 0 0 0,0 0 0 0 0,0 1 0 0 0,0 0 0 0 0,0 0 0 0 0,0-1 0 0 0,0 1 0 0 0,0-1 0 0 0,0 0 0 0 0,1 0 0 0 0,0 1 0 0 0,5 6 21 0 0,0 4 68 0 0,-6-10-61 0 0,0-1 1 0 0,0 0-1 0 0,0 1 0 0 0,0-1 0 0 0,0 0 1 0 0,2 1-29 0 0,7 12 86 0 0,-7-1-85 0 0,-1-2-40 0 0,2-2-4 0 0,3 4-91 0 0,0-1 14 0 0,-3-4 91 0 0,-3-1 59 0 0,-1 1 67 0 0,-1-9-89 0 0,0 0 0 0 0,0 0 1 0 0,0-1-1 0 0,0 1 0 0 0,0 0 0 0 0,0 0 0 0 0,1 0 1 0 0,-1 0-1 0 0,0 0 0 0 0,1 0 0 0 0,-1 0 0 0 0,0 0 1 0 0,1-1-1 0 0,-1 1 0 0 0,1 0 0 0 0,-1 0 1 0 0,2 0-9 0 0,4 12 64 0 0,-5-9-61 0 0,0 1 1 0 0,0 0 0 0 0,-1-1 0 0 0,1 1 0 0 0,-1 3-4 0 0,0 8 0 0 0,0-15 0 0 0,0 0 0 0 0,0 0 0 0 0,0-1 0 0 0,0 1 0 0 0,0 0 0 0 0,0 0 0 0 0,0 0 0 0 0,0 0 0 0 0,0-1 0 0 0,1 1 0 0 0,-1 0 0 0 0,0 0 0 0 0,1 0 0 0 0,-1 0 0 0 0,7 2-11 0 0,-3-3-25 0 0,-2 0-65 0 0,-1 0-43 0 0,-1 0-200 0 0,0 0 183 0 0,0 0-31 0 0,0 0-62 0 0,0 0-115 0 0,0 0 132 0 0,0 0-33 0 0,0 0-358 0 0,0 0 91 0 0,0 0-46 0 0,0 0-681 0 0,0 0-534 0 0,0 0-1017 0 0</inkml:trace>
  <inkml:trace contextRef="#ctx0" brushRef="#br0" timeOffset="1371.15">1500 501 7688 0 0,'0'0'166'0'0,"0"0"29"0"0,2 0 14 0 0,11-3-25 0 0,15-9-141 0 0,-21 11-41 0 0,1-1-9 0 0,-3-2 25 0 0,-3 0 38 0 0,2 0 92 0 0,6 3 86 0 0,5-3 225 0 0,1-8 70 0 0,0-1-51 0 0,-6 8-230 0 0,-1 1-63 0 0,3-6 34 0 0,-1-1 53 0 0,3-3 80 0 0,-5 5-155 0 0,-2 3-93 0 0,0 2-85 0 0,-2 1 26 0 0,-5 3-34 0 0,1 0 0 0 0,0-1 0 0 0,-1 1 0 0 0,1 0 0 0 0,0-1 0 0 0,-1 1 0 0 0,1 0 0 0 0,-1-1 0 0 0,1 1-1 0 0,-1-1 1 0 0,1 1 0 0 0,-1-1 0 0 0,1 1 0 0 0,-1-1 0 0 0,1 1 0 0 0,-1-1 0 0 0,0 1 0 0 0,1-1 0 0 0,-1 0 0 0 0,0 1-1 0 0,0-1 1 0 0,1 0-11 0 0,1-4 37 0 0,4-2 5 0 0,-1 0 1 0 0,1 0 0 0 0,1 0 0 0 0,4-3-43 0 0,-4 3 30 0 0,-3 1 80 0 0,-5-3-84 0 0,1 6-5 0 0,0 2-16 0 0,0 0 0 0 0,0 0-1 0 0,0 1 1 0 0,0-1 0 0 0,0 0-1 0 0,0 0 1 0 0,0 0 0 0 0,0 0-1 0 0,0 0 1 0 0,1 1 0 0 0,-1-1-1 0 0,0 0 1 0 0,1 0 0 0 0,0 0-5 0 0,-1 0 4 0 0,1 1 1 0 0,-1 0-1 0 0,1 0 1 0 0,0-1 0 0 0,-1 1-1 0 0,1 0 1 0 0,0 0 0 0 0,-1-1-1 0 0,1 1 1 0 0,0 0-1 0 0,-1 0 1 0 0,1 0 0 0 0,0 0-1 0 0,-1 0 1 0 0,1 0-5 0 0,-1 0 1 0 0,0 0 1 0 0,0 0-1 0 0,0 0 0 0 0,0 0 0 0 0,1 0 1 0 0,-1 0-1 0 0,0 0 0 0 0,0 0 1 0 0,0 0-1 0 0,0 0 0 0 0,0 0 1 0 0,0 0-1 0 0,0 0 0 0 0,0 0 1 0 0,0 0-1 0 0,0 0 0 0 0,1 0 1 0 0,-1 0-1 0 0,0 0 0 0 0,0 0 0 0 0,0 0 1 0 0,0 0-1 0 0,0 0 0 0 0,0 0 1 0 0,0 0-1 0 0,0 0 0 0 0,0 0 1 0 0,0 0-1 0 0,0 0 0 0 0,0 0 1 0 0,0 0-1 0 0,1 0 0 0 0,-1 0 0 0 0,0 0 1 0 0,0-1-1 0 0,0 1 0 0 0,0 0 1 0 0,0 0-1 0 0,0 0 0 0 0,0 0 1 0 0,0 0-1 0 0,0 0 0 0 0,0 0 1 0 0,0 0-1 0 0,0 0 0 0 0,0 0 0 0 0,0-1 1 0 0,0 1-1 0 0,0 0 0 0 0,0 0 1 0 0,0 0-1 0 0,0 0 0 0 0,0 0 1 0 0,0 0-1 0 0,0 0 0 0 0,0 0 1 0 0,0 0-2 0 0,0-1 8 0 0,1-8 6 0 0,-5 3 60 0 0,-6-5-48 0 0,4 6 17 0 0,-7-5-32 0 0,-3 7-11 0 0,11 2 0 0 0,3 2 0 0 0,-22 12 0 0 0,-7 0 0 0 0,24-10 0 0 0,-1 0 0 0 0,0 1 0 0 0,1 0 0 0 0,0 0 0 0 0,0 0 0 0 0,0 1 0 0 0,-6 5 0 0 0,7-2 0 0 0,1-1 0 0 0,0 1 0 0 0,-3 7 0 0 0,1-6 0 0 0,3-4 0 0 0,0 1 0 0 0,1-1 0 0 0,0 1 0 0 0,0-1 0 0 0,0 1 0 0 0,1 0 0 0 0,0 0 0 0 0,-2 4 0 0 0,3-4 0 0 0,-15 41 0 0 0,15-43 0 0 0,0-1 0 0 0,0 1 0 0 0,1-1 0 0 0,-1 1 0 0 0,1 0 0 0 0,0-1 0 0 0,0 1 0 0 0,0 0 0 0 0,1 1 0 0 0,-1 4 0 0 0,0 30 89 0 0,0-27-20 0 0,0 6 35 0 0,0-16-99 0 0,0 1 17 0 0,0 1-1 0 0,0-1 1 0 0,0 1-1 0 0,0-1 1 0 0,0 1-1 0 0,1-1 1 0 0,-1 1-1 0 0,1-1 1 0 0,0 0 0 0 0,0 1-1 0 0,1-1 1 0 0,-1 0-1 0 0,1 0 1 0 0,-1 1-1 0 0,2 1-21 0 0,0-3 82 0 0,0 1-2 0 0,5 3-44 0 0,1 0 1 0 0,0-1-1 0 0,0 0 0 0 0,0-1-36 0 0,-9-4 1 0 0,4 3 10 0 0,1-3-10 0 0,21 0 67 0 0,-22 0-65 0 0,0-1-1 0 0,-1 1 0 0 0,1-1 1 0 0,0 0-1 0 0,0 0 1 0 0,0 0-1 0 0,0-1 0 0 0,-1 1 1 0 0,1-1-1 0 0,2-1-2 0 0,2 0 18 0 0,0 3-58 0 0,1 0-62 0 0,0-3-70 0 0,18-10-234 0 0,-9-2-30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22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 8592 0 0,'0'0'250'0'0,"0"0"4"0"0,0 0-121 0 0,0 0 84 0 0,0 0 58 0 0,3 0 12 0 0,7 0 22 0 0,-10 0-302 0 0,0 0 0 0 0,0 0 0 0 0,1 0 0 0 0,-1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1-7 0 0,0 9 437 0 0,0-10-429 0 0,0 0 0 0 0,0 0-1 0 0,0 0 1 0 0,0 1 0 0 0,0-1 0 0 0,0 0 0 0 0,0 0 0 0 0,0 0 0 0 0,0 0-1 0 0,0 0 1 0 0,0 0 0 0 0,0 0 0 0 0,0 0 0 0 0,0 0 0 0 0,0 0-1 0 0,0 1 1 0 0,0-1 0 0 0,0 0 0 0 0,0 0 0 0 0,0 0 0 0 0,0 0-1 0 0,0 0 1 0 0,0 0 0 0 0,0 0 0 0 0,0 0 0 0 0,0 0 0 0 0,0 0-1 0 0,0 0 1 0 0,0 0 0 0 0,0 1 0 0 0,0-1 0 0 0,0 0 0 0 0,0 0-1 0 0,1 0 1 0 0,-1 0 0 0 0,0 0 0 0 0,0 0 0 0 0,0 0 0 0 0,0 0-1 0 0,0 0 1 0 0,0 0 0 0 0,0 0 0 0 0,0 0 0 0 0,0 0 0 0 0,0 0-1 0 0,1 0 1 0 0,-1 0 0 0 0,0 0 0 0 0,0 0 0 0 0,0 0 0 0 0,0 0-1 0 0,0 0 1 0 0,0 0 0 0 0,0 0 0 0 0,0 0 0 0 0,0 0 0 0 0,1 0-8 0 0,6 1 283 0 0,-3 4-52 0 0,0 2-48 0 0,3-3-36 0 0,-7-3-138 0 0,1-1 0 0 0,-1 0-1 0 0,1 0 1 0 0,-1 1 0 0 0,0-1 0 0 0,1 0 0 0 0,-1 0 0 0 0,1 1 0 0 0,-1-1 0 0 0,0 1-1 0 0,1-1 1 0 0,-1 0 0 0 0,0 1 0 0 0,0-1 0 0 0,1 1 0 0 0,-1-1 0 0 0,0 1-1 0 0,0-1 1 0 0,0 0 0 0 0,1 1 0 0 0,-1-1 0 0 0,0 1 0 0 0,0-1 0 0 0,0 1 0 0 0,0-1-1 0 0,0 1 1 0 0,0-1 0 0 0,0 1 0 0 0,0-1 0 0 0,0 1 0 0 0,0-1 0 0 0,-1 1-9 0 0,1 1 34 0 0,1 0 0 0 0,-1 0 0 0 0,0-1 1 0 0,1 1-1 0 0,-1 0 0 0 0,0-1 0 0 0,1 1 1 0 0,0 0-1 0 0,-1-1 0 0 0,1 1 0 0 0,0-1 1 0 0,0 1-1 0 0,0-1 0 0 0,0 1-34 0 0,2 1 46 0 0,-1 1-45 0 0,2 10 129 0 0,-6 3-30 0 0,0 1-10 0 0,7-4 22 0 0,0-6-54 0 0,-4-7-46 0 0,0 1 0 0 0,0-1 0 0 0,-1 0 1 0 0,1 1-1 0 0,0 0 0 0 0,0-1 0 0 0,-1 1 1 0 0,1-1-1 0 0,-1 1 0 0 0,0 0 1 0 0,1-1-1 0 0,-1 1 0 0 0,0 0 0 0 0,0-1 1 0 0,0 2-13 0 0,0 62 288 0 0,0 41 58 0 0,0-59-172 0 0,0-41-155 0 0,-1-1 0 0 0,0 0 1 0 0,0 0-1 0 0,0 0 1 0 0,0 0-1 0 0,-1 2-19 0 0,0-2 19 0 0,0 1 0 0 0,1-1 1 0 0,-1 1-1 0 0,1 0 0 0 0,1 0 1 0 0,-1 1-20 0 0,1 104 285 0 0,0-51-128 0 0,0-57-130 0 0,0-3-58 0 0,0 0-61 0 0,0 0-33 0 0,0 0-115 0 0,0 0-191 0 0,0 0 248 0 0,0 0-18 0 0,0 0-53 0 0,0 0-108 0 0,0 0-126 0 0,0 0-114 0 0,0 0 89 0 0,0 0-42 0 0,0 0-647 0 0,0 0-504 0 0,0 0-962 0 0</inkml:trace>
  <inkml:trace contextRef="#ctx0" brushRef="#br0" timeOffset="300.45">0 332 7400 0 0,'0'0'216'0'0,"3"-2"-11"0"0,2-4-157 0 0,0 1 32 0 0,-3 4 140 0 0,0 0-48 0 0,0 0-42 0 0,-1 0-35 0 0,3 1 31 0 0,1 1-40 0 0,-3-1-29 0 0,-1 0 38 0 0,12-2 382 0 0,-3-4-95 0 0,-2 1-121 0 0,2 0 85 0 0,-1 1-70 0 0,4-2 82 0 0,3 3 117 0 0,0 0-31 0 0,-1-3-172 0 0,0 0-77 0 0,33-8 229 0 0,-42 13-363 0 0,-1 0 1 0 0,1 1 0 0 0,0-1 0 0 0,3 1-62 0 0,-3 0 39 0 0,-1 0 0 0 0,1 0 0 0 0,-1-1 1 0 0,5 0-40 0 0,6-4 59 0 0,-10 3-32 0 0,1 0 0 0 0,0 1-1 0 0,-1 0 1 0 0,1 0 0 0 0,0 0 0 0 0,0 1-27 0 0,13-3 68 0 0,-1-2-39 0 0,-14 3-26 0 0,1 0 0 0 0,-1 1 0 0 0,0 0 0 0 0,1 0-1 0 0,-1 0 1 0 0,3 1-3 0 0,2 0-36 0 0,0 0 33 0 0,38 0 127 0 0,-31 0-167 0 0,-3 0-87 0 0,-7 0 23 0 0,0 0-33 0 0,0 0-37 0 0,0 0-39 0 0,0 0-45 0 0,1 0-47 0 0,-7 0 10 0 0,1 0-45 0 0,-1 0-41 0 0,1 0-36 0 0,0 0-123 0 0,0 0-36 0 0,3 0-1279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2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7136 0 0,'0'0'165'0'0,"0"3"22"0"0,0 1-116 0 0,0 10 119 0 0,3-4-93 0 0,2-1-61 0 0,-4-8-36 0 0,0 0 0 0 0,0 1 0 0 0,0-1 0 0 0,-1 1-1 0 0,1-1 1 0 0,0 1 0 0 0,-1-1 0 0 0,1 1 0 0 0,-1-1-1 0 0,0 1 1 0 0,1 0 0 0 0,-1-1 0 0 0,0 1 0 0 0,0 0 0 0 0,0 9 19 0 0,0 0 37 0 0,0 13 148 0 0,0-4 45 0 0,0 0 50 0 0,0 46 801 0 0,0-38-687 0 0,0-15-241 0 0,0 1-35 0 0,0-2-42 0 0,0 0-49 0 0,0-11-39 0 0,0-1-1 0 0,0 0 0 0 0,0 1 0 0 0,0-1 0 0 0,0 0 1 0 0,0 1-1 0 0,0-1 0 0 0,0 0 0 0 0,0 1 0 0 0,0-1 1 0 0,0 0-1 0 0,0 1 0 0 0,0-1 0 0 0,0 0 0 0 0,0 0 1 0 0,0 1-1 0 0,-1-1 0 0 0,1 0 0 0 0,0 1 0 0 0,0-1 1 0 0,0 0-1 0 0,-1 0 0 0 0,1 1 0 0 0,0-1 0 0 0,0 0 1 0 0,-1 0-7 0 0,0 2 23 0 0,0 0 1 0 0,-1 0 0 0 0,1 0-1 0 0,0 1 1 0 0,0-1-1 0 0,0 0 1 0 0,0 0 0 0 0,0 1-1 0 0,0-1 1 0 0,1 1 0 0 0,-1-1-1 0 0,1 0 1 0 0,0 1 0 0 0,0-1-1 0 0,0 2-23 0 0,-1 6 39 0 0,1-1-35 0 0,0-8-7 0 0,0 1-5 0 0,0-1-66 0 0,-1 0-65 0 0,0 0-98 0 0,-1 1-116 0 0,0 0-103 0 0,0 0 59 0 0,0 0-39 0 0,-1 1-520 0 0,1-1-410 0 0,2-1-782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4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 6072 0 0,'0'0'133'0'0,"0"0"23"0"0,0 0 12 0 0,3 0-23 0 0,10 3-115 0 0,-4 3-11 0 0,-5-2 51 0 0,-4-4-70 0 0,3 3 333 0 0,-1-2-108 0 0,1 0-64 0 0,0-2-53 0 0,0 1-18 0 0,-1 1 49 0 0,3 12 477 0 0,-4-11-582 0 0,1 1 55 0 0,1 1 120 0 0,1 0 61 0 0,3 3 165 0 0,-3-3-179 0 0,-1 0-93 0 0,-1 0-70 0 0,3 6 206 0 0,0 1 14 0 0,4 0-62 0 0,2 2 77 0 0,-3 3-37 0 0,-1 0-35 0 0,-2 0-33 0 0,1 1-20 0 0,1-1-32 0 0,-3-4-33 0 0,-4 4-10 0 0,1 1-15 0 0,13 10 188 0 0,-12-25-248 0 0,0 1 1 0 0,0 0-1 0 0,-1 0 0 0 0,1 0 1 0 0,-1 0-1 0 0,0 0 0 0 0,0 0 1 0 0,0 0-1 0 0,0 0 0 0 0,0 1 1 0 0,-1 2-54 0 0,0 1 121 0 0,0 0-34 0 0,0 16 102 0 0,0-13-78 0 0,0 3 109 0 0,0-10-124 0 0,0-3-6 0 0,0 0-15 0 0,0 0 10 0 0,0 0-14 0 0,0 0 0 0 0,0-3 1 0 0,-4-14 41 0 0,-7-4-37 0 0,8 14-55 0 0,1 4-14 0 0,0 0 1 0 0,1-1-1 0 0,-1 0 0 0 0,1 1 1 0 0,0-1-1 0 0,0 0 0 0 0,0 1 0 0 0,0-1 1 0 0,0 0-1 0 0,1 0 0 0 0,0-3-7 0 0,1-5 11 0 0,-1 8-4 0 0,0 0-1 0 0,0 1 0 0 0,0-1 0 0 0,0 1 0 0 0,0-1 0 0 0,-1 0 1 0 0,1 1-1 0 0,-1-1 0 0 0,-1-1-6 0 0,1 0 3 0 0,-2-2 7 0 0,1 0 0 0 0,0 0 0 0 0,0 0 1 0 0,1 0-1 0 0,0 0 0 0 0,0-6-10 0 0,0-16 7 0 0,1-34-20 0 0,1 45-35 0 0,2 4-38 0 0,3 1-10 0 0,-5 12 81 0 0,0-1 0 0 0,0 1 0 0 0,-1-1 1 0 0,1 1-1 0 0,0-1 0 0 0,-1 1 0 0 0,1-1 0 0 0,-1 1 0 0 0,0-1 0 0 0,1 1 0 0 0,-1-1 0 0 0,0 1 1 0 0,0-1 14 0 0,0 0-18 0 0,0 0 1 0 0,0 1 0 0 0,1-1-1 0 0,-1 0 1 0 0,1 1 0 0 0,-1-1-1 0 0,1 0 1 0 0,0 1 0 0 0,0-2 17 0 0,11-14-90 0 0,-9 13 72 0 0,0 1-1 0 0,1-1 0 0 0,-1 1 1 0 0,1 0-1 0 0,0 0 0 0 0,0 1 1 0 0,1-2 18 0 0,8-1-60 0 0,-8-1 45 0 0,-5 5 14 0 0,0 1-1 0 0,0-1 0 0 0,1 1 1 0 0,-1-1-1 0 0,0 1 1 0 0,1 0-1 0 0,-1-1 0 0 0,0 1 1 0 0,1 0-1 0 0,-1-1 1 0 0,0 1-1 0 0,1 0 0 0 0,-1-1 1 0 0,1 1-1 0 0,-1 0 1 0 0,1 0-1 0 0,-1-1 0 0 0,0 1 1 0 0,1 0-1 0 0,-1 0 1 0 0,1 0-1 0 0,-1 0 1 0 0,1 0-1 0 0,-1 0 0 0 0,1 0 1 0 0,-1 0-1 0 0,1 0 1 0 0,-1 0-1 0 0,1 0 0 0 0,-1 0 1 0 0,1 0-1 0 0,0 0 2 0 0,21-1-41 0 0,7 0 6 0 0,-24 1 36 0 0,-1 0-1 0 0,1 1 0 0 0,-1 0 0 0 0,1 0 1 0 0,2 1-1 0 0,-1-1 0 0 0,0 1 0 0 0,0 0 0 0 0,0 0 0 0 0,0 1 0 0 0,-1-1 0 0 0,1 1 0 0 0,-1 1 0 0 0,1-1 0 0 0,3 4 0 0 0,-7-6 0 0 0,0 1 0 0 0,0 0 0 0 0,0-1 0 0 0,0 0 0 0 0,0 1 0 0 0,0-1 0 0 0,0 0 0 0 0,1 0 0 0 0,-1 0 0 0 0,1 0 0 0 0,-1-1 0 0 0,1 1 0 0 0,-1-1 0 0 0,1 1 0 0 0,-1-1 0 0 0,1 1 0 0 0,-1 0 0 0 0,1 0 0 0 0,-1 0 0 0 0,0 0 0 0 0,0 0 0 0 0,1 0 0 0 0,-1 1 0 0 0,0-1 0 0 0,0 1 0 0 0,0-1 0 0 0,0 1 0 0 0,5 6 0 0 0,-4-5 0 0 0,0 1 0 0 0,1-1 0 0 0,-1 0 0 0 0,1 0 0 0 0,-1-1 0 0 0,1 1 0 0 0,7 2 0 0 0,-9-4 0 0 0,0 0 0 0 0,1 0 0 0 0,-1 0 0 0 0,0 0 0 0 0,0 1 0 0 0,0-1 0 0 0,0 1 0 0 0,0 0 0 0 0,0-1 0 0 0,6 7 0 0 0,-5-5 0 0 0,0 0 0 0 0,1 0 0 0 0,-1 1 0 0 0,-1-1 0 0 0,1 1 0 0 0,0 0 0 0 0,13 28 0 0 0,-14-17 0 0 0,-1-9 0 0 0,-2-5 0 0 0,-12 24 0 0 0,8-14 5 0 0,5-10-1 0 0,0 0-1 0 0,-1 0 1 0 0,1 0 0 0 0,0 0 0 0 0,-1 0 0 0 0,0 1-1 0 0,1-1 1 0 0,-1-1 0 0 0,0 1 0 0 0,1 0-1 0 0,-1 0 1 0 0,0 0 0 0 0,0 0 0 0 0,0 0 0 0 0,0-1-1 0 0,0 1 1 0 0,0 0 0 0 0,0 0-4 0 0,-12 4 25 0 0,7 6 18 0 0,-23 4 21 0 0,-2-9-53 0 0,23-2-13 0 0,-5 3 1 0 0,2-5-58 0 0,5-2-42 0 0,0 0-38 0 0,-13 0-387 0 0,3 0 50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6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1 7312 0 0,'0'0'165'0'0,"0"0"22"0"0,-2 0 9 0 0,-2 0-122 0 0,-8 0 41 0 0,1 2-92 0 0,7 5-23 0 0,4-7 0 0 0,0 1 0 0 0,-1-1 0 0 0,1 1 0 0 0,0-1 0 0 0,-1 1 0 0 0,1-1 0 0 0,0 0 0 0 0,0 1 0 0 0,-1-1 0 0 0,1 0 0 0 0,-1 1 0 0 0,1-1 0 0 0,0 0 0 0 0,-1 1 0 0 0,1-1 0 0 0,-1 0 0 0 0,1 0 0 0 0,-1 0 0 0 0,1 1 0 0 0,-1-1 0 0 0,1 0 0 0 0,-1 0 0 0 0,1 0 0 0 0,-1 0 0 0 0,1 0 0 0 0,-1 0 0 0 0,1 0 0 0 0,-1 0 0 0 0,1 0 0 0 0,-1 0 0 0 0,1 0 0 0 0,-1 0 0 0 0,-6 0 2 0 0,1 2 35 0 0,-4 4 116 0 0,1-1 20 0 0,-1-1 88 0 0,1 1-32 0 0,-3 4 68 0 0,0 4 29 0 0,7-8-199 0 0,1 0 0 0 0,-1 0 0 0 0,1-1 0 0 0,-1 0 0 0 0,0 0 0 0 0,-2 1-127 0 0,2-3 79 0 0,4-2-55 0 0,1 1-1 0 0,-1-1 1 0 0,0 0 0 0 0,1 0 0 0 0,-1 1-1 0 0,1-1 1 0 0,-1 1 0 0 0,0-1 0 0 0,1 0-1 0 0,-1 1 1 0 0,1-1 0 0 0,-1 1 0 0 0,1 0-1 0 0,-1-1 1 0 0,1 1 0 0 0,0-1 0 0 0,-1 1-1 0 0,1 0-23 0 0,-6 9 159 0 0,1-4-59 0 0,-8 9 11 0 0,8-10-46 0 0,-1 0 42 0 0,-2 3 90 0 0,0 0 102 0 0,-9 18 164 0 0,12-16-331 0 0,1-1-33 0 0,4-9-97 0 0,-1 2 34 0 0,0 1-1 0 0,0-1 1 0 0,1 0 0 0 0,-1 1 0 0 0,1-1 0 0 0,-1 1 0 0 0,1-1 0 0 0,0 2-36 0 0,1 21 220 0 0,0-13-127 0 0,-1-9 3 0 0,0-3-3 0 0,0 0-12 0 0,0 0-7 0 0,3 0-2 0 0,7 0 4 0 0,-7 0 17 0 0,-1 0 10 0 0,6 0-32 0 0,15 1 50 0 0,-9-5-93 0 0,15-11 42 0 0,-23 3-30 0 0,-5 11-39 0 0,-1 0 0 0 0,1 0-1 0 0,-1 0 1 0 0,1 0 0 0 0,-1 0 0 0 0,1 0 0 0 0,-1 0 0 0 0,1 0 0 0 0,0 1-1 0 0,0-1 1 0 0,-1 0 0 0 0,1 0 0 0 0,0 0 0 0 0,0 1 0 0 0,0-1 0 0 0,0 0-1 0 0,6-2-2 0 0,15-9 12 0 0,-20 10-6 0 0,0 1 1 0 0,-1 0-1 0 0,1-1 1 0 0,-1 0-1 0 0,1 1 1 0 0,-1-1-1 0 0,0 0 1 0 0,1 1-1 0 0,-1-1 1 0 0,0-1-5 0 0,4-8 11 0 0,-5 10-11 0 0,0 0 0 0 0,1 0 0 0 0,-1 0 0 0 0,1 0 0 0 0,-1 0 0 0 0,1-1 0 0 0,-1 1 0 0 0,1 1 0 0 0,0-1 0 0 0,-1 0 0 0 0,1 0 0 0 0,0 0 0 0 0,0 0 0 0 0,0 0 0 0 0,0 1 0 0 0,0-1 0 0 0,0 0 0 0 0,0 0 0 0 0,4-1 0 0 0,-4 2 0 0 0,0-1 0 0 0,-1 1 0 0 0,1 0 0 0 0,0-1 0 0 0,-1 1 0 0 0,1 0 0 0 0,-1-1 0 0 0,1 1 0 0 0,-1 0 0 0 0,1-1 0 0 0,-1 1 0 0 0,1-1 0 0 0,-1 1 0 0 0,1-1 0 0 0,-1 0 0 0 0,1 1 0 0 0,-1-1 0 0 0,0 1 0 0 0,1-1 0 0 0,-1 0 0 0 0,0 1 0 0 0,0-1 0 0 0,3-4 0 0 0,13-27 53 0 0,-3 16-32 0 0,3 1 33 0 0,-1 2-1 0 0,-11 10-51 0 0,2 3 6 0 0,16 0-67 0 0,-16-1 49 0 0,-5 1 10 0 0,0-1 0 0 0,0 1 0 0 0,0 0-1 0 0,0 0 1 0 0,0 0 0 0 0,0 0 0 0 0,-1 0-1 0 0,1 0 1 0 0,0 0 0 0 0,0 0 0 0 0,0 0 0 0 0,0 0-1 0 0,0 1 1 0 0,1-1 0 0 0,-1 1 0 0 0,0 0 0 0 0,0 0 0 0 0,0 0 0 0 0,0 0 0 0 0,0 0 0 0 0,0 0 0 0 0,0 0 0 0 0,0 0 0 0 0,0 0 0 0 0,-1 0 1 0 0,1 0-1 0 0,0 0 0 0 0,-1 1 0 0 0,1 0 0 0 0,41 77 0 0 0,-41-77 0 0 0,0 0 0 0 0,0 0 0 0 0,-1 1 0 0 0,1-1 0 0 0,-1 1 0 0 0,0-1 0 0 0,1 1 0 0 0,-1-1 0 0 0,0 0 0 0 0,-1 3 0 0 0,2 14 0 0 0,4-3 0 0 0,-3-9 3 0 0,0-1 0 0 0,-1 1 0 0 0,1 0 0 0 0,-1-1 0 0 0,-1 1 0 0 0,1 0-3 0 0,-1 0 22 0 0,1 0 1 0 0,-1-1-1 0 0,2 1 0 0 0,-1 0 0 0 0,1-1 0 0 0,0 1-22 0 0,3 9 39 0 0,0 16 49 0 0,5-1 59 0 0,-4 1 21 0 0,-5-29-149 0 0,2 10 66 0 0,0 0-1 0 0,-1 0 1 0 0,0-1-1 0 0,0 10-84 0 0,-2-14 66 0 0,1 0 0 0 0,0 0 0 0 0,0 0 0 0 0,1 0 0 0 0,1 3-66 0 0,-1-4 65 0 0,0 1 1 0 0,-1-1-1 0 0,0 0 1 0 0,0 0 0 0 0,0 3-66 0 0,-1 28 281 0 0,0 16 205 0 0,-1-43-344 0 0,0-3-37 0 0,-1-1-14 0 0,-3 2 1 0 0,-1 6 39 0 0,5 1 23 0 0,-1 0-35 0 0,-5 2-30 0 0,3-7-36 0 0,-7 15 120 0 0,-8 4-63 0 0,15-23-89 0 0,-2 0 22 0 0,1 0-1 0 0,-1 0 0 0 0,0-1 1 0 0,-5 4-43 0 0,-3 3 54 0 0,9-8-28 0 0,-1-1-1 0 0,1 1 0 0 0,-1-1 0 0 0,-5 2-25 0 0,0 1 27 0 0,-13 4 35 0 0,-2-5-80 0 0,-1-5-60 0 0,0-2-42 0 0,2 0-26 0 0,9 1-69 0 0,-3 1-144 0 0,-12-4-257 0 0,-14-11-85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5.9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0 158 7112 0 0,'0'0'157'0'0,"0"0"23"0"0,0 0 13 0 0,0 3-22 0 0,0 23-147 0 0,0-17 23 0 0,0 1 50 0 0,0-2 35 0 0,0 0 58 0 0,0 0 68 0 0,0-1 79 0 0,2 4 61 0 0,4 2 53 0 0,1 0-31 0 0,-6-2-77 0 0,-2 5 162 0 0,1 14 298 0 0,1-21-574 0 0,2-1-32 0 0,2 0-44 0 0,0 2 56 0 0,-2 3 49 0 0,-1-4-71 0 0,3-2-6 0 0,2 0 37 0 0,-5 5 36 0 0,0 1-114 0 0,4-6-121 0 0,-1-1-52 0 0,-2-4-150 0 0,0-1 67 0 0,1 0 31 0 0,2-3-28 0 0,-6 2 72 0 0,2 0-307 0 0,-2 0-4 0 0</inkml:trace>
  <inkml:trace contextRef="#ctx0" brushRef="#br0" timeOffset="400.13">253 158 7976 0 0,'0'0'174'0'0,"0"0"29"0"0,0 0 14 0 0,3 3-26 0 0,10 8-152 0 0,-8-9-39 0 0,-5-2 0 0 0,1 0 0 0 0,0 1 0 0 0,-1-1 0 0 0,1 0 0 0 0,-1 1 0 0 0,1-1 0 0 0,0 0 0 0 0,-1 1 0 0 0,1-1 0 0 0,-1 1 0 0 0,1-1 0 0 0,-1 1 0 0 0,1-1 0 0 0,-1 1 0 0 0,0-1 0 0 0,1 1 0 0 0,-1 0 0 0 0,1-1 0 0 0,-1 1 0 0 0,0-1 0 0 0,0 1 0 0 0,1 0 0 0 0,1 4 0 0 0,2 0 38 0 0,1-1 66 0 0,0 0 53 0 0,2-1 37 0 0,9 6 449 0 0,-11-2-394 0 0,0 3 274 0 0,0 1-5 0 0,4-4-110 0 0,-5-4-253 0 0,3 0 139 0 0,-2 5 85 0 0,-3-3-265 0 0,3 4 106 0 0,3 6 173 0 0,1-1-36 0 0,-5-5-202 0 0,-3-7-113 0 0,-1 0-1 0 0,1 0 1 0 0,-1 0 0 0 0,1 1 0 0 0,-1-1-1 0 0,0 0 1 0 0,0 0 0 0 0,0 0-1 0 0,0 0 1 0 0,-1 1-42 0 0,1-2 26 0 0,0 0 1 0 0,0 0-1 0 0,0 1 0 0 0,0-1 0 0 0,0 0 0 0 0,0 1 0 0 0,0-1 1 0 0,0 0-1 0 0,0 0 0 0 0,1 1 0 0 0,-1-1 0 0 0,0 0 0 0 0,1 0 1 0 0,-1 1-1 0 0,1-1 0 0 0,0 0-26 0 0,5 3 138 0 0,-5-3-131 0 0,-1-1 1 0 0,0 0-1 0 0,1 0 1 0 0,-1 1-1 0 0,1-1 0 0 0,-1 0 1 0 0,0 0-1 0 0,1 1 1 0 0,-1-1-1 0 0,0 1 0 0 0,1-1 1 0 0,-1 0-1 0 0,0 1 0 0 0,1-1 1 0 0,-1 1-1 0 0,0-1 1 0 0,0 1-1 0 0,0-1 0 0 0,1 0 1 0 0,-1 1-1 0 0,0-1 1 0 0,0 1-1 0 0,0-1 0 0 0,0 1 1 0 0,0-1-1 0 0,0 1 1 0 0,0-1-1 0 0,0 1 0 0 0,0-1 1 0 0,0 1-1 0 0,0-1 1 0 0,0 1-8 0 0,0 12 168 0 0,0-10-8 0 0,0 0-35 0 0,-1 4-29 0 0,-4 3 197 0 0,3-7-197 0 0,-1 0-61 0 0,1 0-96 0 0,-1 0 139 0 0,3-3 10 0 0,-3-3-20 0 0,-7-10-42 0 0,6-4 23 0 0,5-2-37 0 0,-1 8-13 0 0,0 9 1 0 0,0 0 0 0 0,0 1 0 0 0,1-1 0 0 0,-1 0 0 0 0,0 1 0 0 0,1-1 0 0 0,-1 1 0 0 0,1-1 0 0 0,0 1 0 0 0,-1-1 0 0 0,1 1 0 0 0,0-1 0 0 0,0 0 0 0 0,1 0 0 0 0,-1 1 0 0 0,0-1 0 0 0,-1 0 0 0 0,1 0 0 0 0,0 1 0 0 0,0-1 0 0 0,-1 0 0 0 0,1 0 0 0 0,-1 0 0 0 0,0 0 0 0 0,1 0 0 0 0,-1 0 0 0 0,0-1 0 0 0,0-1-5 0 0,0 1 0 0 0,0 0 0 0 0,0 0 0 0 0,1 0 0 0 0,-1 0 0 0 0,1 0 0 0 0,1-2 5 0 0,-1 2-15 0 0,0 1 0 0 0,0 0 0 0 0,0 1 0 0 0,0-1 0 0 0,0 0 0 0 0,1 0 0 0 0,-1 0 0 0 0,2 0 15 0 0,9-12-103 0 0,-10 10 75 0 0,1 0-1 0 0,0 0 1 0 0,-1 0-1 0 0,0 0 1 0 0,0-1 0 0 0,1-1 28 0 0,1-5-138 0 0,1 4 35 0 0,-3 4 72 0 0,0 2 0 0 0,0-1 0 0 0,0 0 0 0 0,0 0 0 0 0,0 1 0 0 0,1-1 0 0 0,1 0 31 0 0,6-5-120 0 0,2-3-58 0 0,5-2-83 0 0,3 3 97 0 0,3-1 70 0 0,-21 8 77 0 0,1 0 0 0 0,-1 0 0 0 0,1 1 0 0 0,-1 0 0 0 0,1-1-1 0 0,-1 1 1 0 0,1 0 0 0 0,0 0 0 0 0,0 0 0 0 0,-1 0 0 0 0,3 1 17 0 0,15-1-21 0 0,40 1 21 0 0,-58 0 0 0 0,-1 0 0 0 0,1 0 0 0 0,0 1 0 0 0,-1-1 0 0 0,1 0 0 0 0,0 1 0 0 0,-1-1 0 0 0,1 1 0 0 0,-1 0 0 0 0,1-1 0 0 0,-1 1 0 0 0,1 0 0 0 0,-1 0 0 0 0,1 0 0 0 0,6 4 0 0 0,2 0 0 0 0,-8-4 2 0 0,1 0 0 0 0,-1 0 0 0 0,0 0 1 0 0,0 0-1 0 0,0 1 0 0 0,0-1 0 0 0,0 1 0 0 0,0 0 1 0 0,0-1-3 0 0,11 12 78 0 0,-8-9-37 0 0,0 0 0 0 0,0 1 0 0 0,-1 0 0 0 0,0 0 0 0 0,0 0 0 0 0,1 2-41 0 0,9 25 210 0 0,-5-8-106 0 0,2-4-34 0 0,1 1-1 0 0,-11-19-65 0 0,-1 1 0 0 0,1 0 0 0 0,0 0 0 0 0,-1 0 0 0 0,1-1 0 0 0,-1 1 0 0 0,0 0 0 0 0,0 1-4 0 0,0-2 4 0 0,0 0 1 0 0,0-1 0 0 0,0 1-1 0 0,0 0 1 0 0,1-1-1 0 0,-1 1 1 0 0,0 0-1 0 0,1-1 1 0 0,0 1 0 0 0,-1 0-1 0 0,1-1 1 0 0,0 1-1 0 0,0-1 1 0 0,0 1-5 0 0,5 10 16 0 0,-1 14 37 0 0,-2-19-50 0 0,-1-1 0 0 0,2 0 1 0 0,-1 0-1 0 0,0 0 0 0 0,1-1 0 0 0,0 1 0 0 0,4 3-3 0 0,6 6-40 0 0,-1-2-69 0 0,-13-13 104 0 0,2 2-396 0 0,-1-1 43 0 0,2 0-251 0 0,0 0 14 0 0,1-1-176 0 0,-3 0 386 0 0,1 0-49 0 0,-1 0 105 0 0,0 1-43 0 0,6 3-1435 0 0,2 5-1026 0 0</inkml:trace>
  <inkml:trace contextRef="#ctx0" brushRef="#br0" timeOffset="1201.12">411 48 10824 0 0,'-1'0'12'0'0,"0"0"1"0"0,0 0-1 0 0,1 0 1 0 0,-1 0-1 0 0,0 0 1 0 0,1 0 0 0 0,-1 0-1 0 0,0-1 1 0 0,0 1-1 0 0,1 0 1 0 0,-1 0-1 0 0,0-1 1 0 0,1 1-1 0 0,-1 0 1 0 0,0-1-13 0 0,0 0 21 0 0,1 1 0 0 0,0-1-1 0 0,-1 0 1 0 0,1 1 0 0 0,-1-1 0 0 0,1 0 0 0 0,0 0-1 0 0,0 1 1 0 0,-1-1 0 0 0,1 0 0 0 0,0 1 0 0 0,0-1-1 0 0,0 0 1 0 0,0 0 0 0 0,0 0 0 0 0,0 0-21 0 0,0 1 13 0 0,0-1 0 0 0,0 0 0 0 0,0 1 0 0 0,0-1 0 0 0,0 1 1 0 0,0-1-1 0 0,0 1 0 0 0,0-1 0 0 0,0 0 0 0 0,0 1 0 0 0,-1-1 0 0 0,1 1 0 0 0,0-1 1 0 0,0 1-1 0 0,-1-1 0 0 0,1 1 0 0 0,0-1 0 0 0,-1 1 0 0 0,1-1 0 0 0,0 1 0 0 0,-1-1 0 0 0,1 1 1 0 0,-1 0-1 0 0,1-1 0 0 0,0 1 0 0 0,-1-1 0 0 0,1 1 0 0 0,-1 0 0 0 0,0 0 0 0 0,1-1 1 0 0,-1 1-1 0 0,1 0 0 0 0,-1 0 0 0 0,1 0 0 0 0,-1-1 0 0 0,1 1 0 0 0,-1 0 0 0 0,0 0 0 0 0,1 0 1 0 0,-1 0-1 0 0,1 0 0 0 0,-1 0 0 0 0,0 0-13 0 0,-6 0 68 0 0,1-2-40 0 0,4-1 34 0 0,0-1-108 0 0,-1 1-21 0 0,2 2 89 0 0,0 0 39 0 0,-1 0 29 0 0,0 1 41 0 0,0 0 49 0 0,-1 0 54 0 0,3 0-314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5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17 7312 0 0,'0'0'165'0'0,"-3"-3"22"0"0,-10-8 9 0 0,-3 9-20 0 0,7 2-292 0 0,-1 0 102 0 0,1 0 91 0 0,-1 0 75 0 0,-1 0 112 0 0,-1 0 66 0 0,-22 0 826 0 0,23 1-966 0 0,-1 6-26 0 0,-1-1-41 0 0,2-4-5 0 0,10-2-101 0 0,-1 0 1 0 0,1 0-1 0 0,-1 0 0 0 0,1 0 1 0 0,-1 1-1 0 0,1-1 1 0 0,-1 1-1 0 0,1-1 1 0 0,-1 1-1 0 0,1-1-17 0 0,-7 5 64 0 0,1 0-68 0 0,2-3 18 0 0,4-2-11 0 0,0 1 0 0 0,1-1-1 0 0,-1 0 1 0 0,0 0-1 0 0,1 1 1 0 0,-1-1 0 0 0,1 1-1 0 0,-1-1 1 0 0,1 0-1 0 0,-1 1 1 0 0,1-1 0 0 0,-1 1-1 0 0,1-1 1 0 0,-1 1-1 0 0,1-1 1 0 0,-1 1 0 0 0,1 0-1 0 0,0-1 1 0 0,-1 1-1 0 0,1 0 1 0 0,0-1 0 0 0,0 1-3 0 0,-3 4 19 0 0,-4 3 60 0 0,-1-4 42 0 0,-3 3 106 0 0,4 3 2 0 0,0 4-57 0 0,5-10-115 0 0,-3 6 38 0 0,-1 3-14 0 0,1-4-37 0 0,4-7-28 0 0,1 1 0 0 0,-1-1-1 0 0,0 1 1 0 0,1-1 0 0 0,-1 1-1 0 0,1 0 1 0 0,0-1 0 0 0,0 2-16 0 0,1 22 88 0 0,0-16-52 0 0,-2 21 126 0 0,0 15-27 0 0,1-42-129 0 0,0 0 0 0 0,0 0 0 0 0,1 0 0 0 0,-1 0-1 0 0,1-1 1 0 0,0 1 0 0 0,0 0-6 0 0,6 2 32 0 0,-3-4-2 0 0,1 11 75 0 0,-1-7-59 0 0,11 10 184 0 0,-10-11-155 0 0,-3-3-55 0 0,2 1 143 0 0,-1-2-71 0 0,1-1-42 0 0,1-1-19 0 0,-2 1 29 0 0,3 0 31 0 0,-4 0-64 0 0,-1 1 0 0 0,1-1-1 0 0,0 0 1 0 0,-1 0 0 0 0,1 0 0 0 0,0-1-1 0 0,-1 1 1 0 0,1 0 0 0 0,0-1-1 0 0,-1 1 1 0 0,1-1 0 0 0,1 0-27 0 0,2-9 110 0 0,8 4-40 0 0,19-20 47 0 0,-22 21-107 0 0,-8 4-12 0 0,1 0 1 0 0,-1 0 0 0 0,0 0-1 0 0,0 0 1 0 0,0-1-1 0 0,0 1 1 0 0,0-1 0 0 0,0 1-1 0 0,0-1 2 0 0,23-23-65 0 0,13-13 81 0 0,-35 35-1 0 0,-1 0 1 0 0,1 0-1 0 0,-1-1 0 0 0,0 1 1 0 0,0 0-1 0 0,0-2-15 0 0,0 2 11 0 0,0-1 0 0 0,0 1 0 0 0,0-1 0 0 0,0 1 0 0 0,0 0 1 0 0,2-1-12 0 0,-3 3 0 0 0,1 0 0 0 0,-1 0 0 0 0,0 0 0 0 0,0-1 0 0 0,0 1 0 0 0,0 0 0 0 0,0-1 0 0 0,0 1 0 0 0,0-1 0 0 0,0 1 0 0 0,0-1 0 0 0,-1 1 0 0 0,1-1 0 0 0,-1 0 0 0 0,1 1 0 0 0,-1-1 0 0 0,0 0 0 0 0,0 1 0 0 0,1-1 0 0 0,-1 0 0 0 0,0 0 0 0 0,0 0 0 0 0,0 1 0 0 0,0-1 0 0 0,1 0 0 0 0,-1 1 0 0 0,1-1 0 0 0,-1 0 0 0 0,1 1 0 0 0,-1-1 0 0 0,1 1 0 0 0,0-1 0 0 0,0 1 0 0 0,0-1 0 0 0,0 1 0 0 0,0-1 0 0 0,0 1 0 0 0,0 0 0 0 0,1 0 0 0 0,-1-1 0 0 0,0 1 0 0 0,13-15 0 0 0,-9 3 0 0 0,-5 13-1 0 0,1 0 0 0 0,0-1 0 0 0,-1 1 0 0 0,1 0 1 0 0,0-1-1 0 0,-1 1 0 0 0,1 0 0 0 0,0 0 0 0 0,-1 0 1 0 0,1 0-1 0 0,0 0 0 0 0,-1 0 0 0 0,1 0 0 0 0,0 0 1 0 0,-1 0 0 0 0,0 0 0 0 0,1 0-3 0 0,0-1 0 0 0,0 1 0 0 0,1 0 0 0 0,-1 0 1 0 0,0 0-1 0 0,0 1 0 0 0,0-1 0 0 0,0 0 0 0 0,0 0 1 0 0,0 1-1 0 0,0-1 0 0 0,0 0 0 0 0,0 1 1 0 0,0 0 2 0 0,0-1-2 0 0,-1 1 1 0 0,0 0 0 0 0,1-1-1 0 0,-1 1 1 0 0,0 0 0 0 0,0 0-1 0 0,1-1 1 0 0,-1 1 0 0 0,0 0-1 0 0,0 0 1 0 0,0-1 0 0 0,0 1 0 0 0,0 0-1 0 0,0 0 1 0 0,0 0 0 0 0,0-1 1 0 0,2 16 0 0 0,3-8 0 0 0,-4-6 0 0 0,0-1 0 0 0,0 0 0 0 0,0 1 0 0 0,0-1 0 0 0,-1 1 0 0 0,1-1 0 0 0,0 1 0 0 0,-1 0 0 0 0,1-1 0 0 0,-1 1 0 0 0,0 0 0 0 0,0-1 0 0 0,0 1 0 0 0,1 0 0 0 0,-2 10 0 0 0,1-8 0 0 0,-1 0 0 0 0,1 0 0 0 0,0 0 0 0 0,1 0 0 0 0,-1 0 0 0 0,1 0 0 0 0,0 0 0 0 0,0 2 0 0 0,4 4 0 0 0,-4-7 0 0 0,0 0 0 0 0,1 0 0 0 0,-1 1 0 0 0,0-1 0 0 0,-1 0 0 0 0,1 0 0 0 0,0 0 0 0 0,-1 1 0 0 0,0 1 0 0 0,0-3-3 0 0,1 0 1 0 0,-1 0 0 0 0,0 0-1 0 0,1 0 1 0 0,-1 0 0 0 0,1-1-1 0 0,0 1 1 0 0,0 0 0 0 0,0 0-1 0 0,-1-1 1 0 0,1 1 0 0 0,1-1 0 0 0,-1 1-1 0 0,0-1 1 0 0,0 1 0 0 0,1-1-1 0 0,-1 0 1 0 0,1 1 2 0 0,10 14-36 0 0,-4-1-17 0 0,-1-1 46 0 0,-6-12 13 0 0,4 11 52 0 0,6-7-3 0 0,-7 0-45 0 0,-4-5-10 0 0,1-1 0 0 0,-1 1 0 0 0,0-1 0 0 0,0 0 0 0 0,1 1 0 0 0,-1-1 0 0 0,0 1 0 0 0,1-1 0 0 0,-1 0 0 0 0,0 1 0 0 0,1-1 0 0 0,-1 0 0 0 0,1 1 0 0 0,-1-1 0 0 0,1 0 0 0 0,-1 0 0 0 0,0 0 0 0 0,1 1 0 0 0,-1-1 0 0 0,1 0 0 0 0,-1 0 0 0 0,1 0 0 0 0,-1 0 0 0 0,1 0 0 0 0,-1 0 0 0 0,1 0 1 0 0,-1 0-1 0 0,1 0 0 0 0,-1 0 0 0 0,1 0 0 0 0,-1 0 0 0 0,1 0 0 0 0,0 0 0 0 0,0 0 0 0 0,0 0 0 0 0,0 0 0 0 0,-1 0 0 0 0,1 0 0 0 0,0 0 0 0 0,0 0 0 0 0,0 0 0 0 0,0 0 0 0 0,0 1 0 0 0,-1-1 0 0 0,1 0 0 0 0,0 1 0 0 0,0 0 0 0 0,4 5-18 0 0,-2-1-110 0 0,8-3-122 0 0,2-2-198 0 0,-10 0-28 0 0</inkml:trace>
  <inkml:trace contextRef="#ctx0" brushRef="#br0" timeOffset="400.03">713 80 6992 0 0,'0'0'157'0'0,"0"0"23"0"0,0 0 12 0 0,2 2-27 0 0,11 10-154 0 0,-4-2 113 0 0,1-1 148 0 0,-1 1 270 0 0,-6-1-1 0 0,-2-1-269 0 0,2-3 318 0 0,2 2-365 0 0,-2 1 40 0 0,-1-3-32 0 0,-1 1 0 0 0,0-1 0 0 0,-1 1-1 0 0,1 0 1 0 0,-1-1 0 0 0,0 4-233 0 0,0-8 36 0 0,0 2 121 0 0,2 0-37 0 0,0-2-94 0 0,-1 0-1 0 0,0 1 1 0 0,0-1-1 0 0,0 1 1 0 0,0 0 0 0 0,0-1-1 0 0,0 1 1 0 0,-1 0-1 0 0,1 0 1 0 0,0 0-1 0 0,-1-1 1 0 0,0 1-1 0 0,1 1-25 0 0,0 13 209 0 0,0 1 38 0 0,-1-14-200 0 0,0 3 86 0 0,0 8 38 0 0,0-10-69 0 0,0 1 64 0 0,0 0 120 0 0,0-3-94 0 0,0 1 38 0 0,0-1 41 0 0,0 0 46 0 0,0 0 50 0 0,0 0 53 0 0,-3-4-316 0 0,-3-4-65 0 0,4 5-18 0 0,0-1 1 0 0,-1-1-1 0 0,1 1 0 0 0,0 0 1 0 0,1-1-1 0 0,-1 1 0 0 0,0-1 1 0 0,1 1-1 0 0,-2-3-21 0 0,0-12 54 0 0,3 1-45 0 0,0-60 129 0 0,0 75-138 0 0,0-1 0 0 0,0 0 0 0 0,1 1 0 0 0,-1-1 0 0 0,0 0 0 0 0,1 1 0 0 0,-1-1 0 0 0,1 1 0 0 0,0-1 0 0 0,-1 1 0 0 0,1-1 0 0 0,0 1 0 0 0,0-1 0 0 0,0 1 0 0 0,4-7 0 0 0,-1-4-2 0 0,1 3 7 0 0,4-1-31 0 0,7-7-35 0 0,-8 10 14 0 0,-5 3 27 0 0,0 1 0 0 0,0 0 0 0 0,1 0 1 0 0,-1 0-1 0 0,1 0 0 0 0,0 1 20 0 0,21-10-111 0 0,-21 11 96 0 0,0-1 0 0 0,0 1 1 0 0,0 0-1 0 0,1 0 0 0 0,-1 1 0 0 0,0-1 1 0 0,2 1 14 0 0,-4 0-8 0 0,0 0 0 0 0,-1 0 0 0 0,1 0 0 0 0,0 0 0 0 0,-1-1 1 0 0,1 1-1 0 0,0-1 0 0 0,-1 1 0 0 0,1-1 0 0 0,-1 1 1 0 0,1-1-1 0 0,-1 0 0 0 0,1 0 0 0 0,0 0 8 0 0,10-5-60 0 0,-3 4-3 0 0,16-1-11 0 0,-8 3-30 0 0,-4 1-47 0 0,0-1-95 0 0,-4 1 17 0 0,-1-1-61 0 0,1 0-70 0 0,-1 0-76 0 0,-3 0-52 0 0,0 0-117 0 0,-1 0 88 0 0,0 0-43 0 0,4 0-655 0 0,0 0-512 0 0,2 0-974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3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192 143 5008 0 0,'0'0'144'0'0,"0"-1"-31"0"0,0-1-3 0 0,0 1-122 0 0,0-1 60 0 0,0 0 52 0 0,0-1 44 0 0,0-2 232 0 0,0-10 677 0 0,0 11-772 0 0,0 0-60 0 0,0 2-127 0 0,0 0-34 0 0,0 1-39 0 0,0 0-44 0 0,0 1 29 0 0,0 0 0 0 0,0 0 0 0 0,0 0 0 0 0,0-1 0 0 0,0 1-1 0 0,0 0 1 0 0,0 0 0 0 0,0 0 0 0 0,0 0 0 0 0,0 0 0 0 0,0 0-1 0 0,0 0 1 0 0,0 0 0 0 0,0 0 0 0 0,0 0 0 0 0,0-1-1 0 0,0 1 1 0 0,0 0 0 0 0,0 0 0 0 0,0 0 0 0 0,0 0 0 0 0,0 0-1 0 0,0 0 1 0 0,0 0 0 0 0,0 0 0 0 0,0 0 0 0 0,0 0 0 0 0,0 0-1 0 0,0 0 1 0 0,0-1 0 0 0,0 1 0 0 0,0 0 0 0 0,0 0-1 0 0,-1 0 1 0 0,1 0 0 0 0,0 0 0 0 0,0 0 0 0 0,0 0 0 0 0,0 0-1 0 0,0 0 1 0 0,0 0 0 0 0,0 0 0 0 0,0 0 0 0 0,0 0 0 0 0,0 0-1 0 0,-1 0 1 0 0,1 0 0 0 0,0 0 0 0 0,0 0 0 0 0,0 0-1 0 0,0 0 1 0 0,0 0 0 0 0,0 0 0 0 0,0 0 0 0 0,0 0 0 0 0,0 0-1 0 0,0 0-5 0 0,-6 0 61 0 0,2-2 61 0 0,2-2 80 0 0,1-3 150 0 0,0-4-15 0 0,-1 4-195 0 0,-9-6 140 0 0,9 10-4 0 0,2 0-4 0 0,0 3-261 0 0,0-1 0 0 0,0 1 0 0 0,0-1-1 0 0,0 1 1 0 0,0-1 0 0 0,0 1 0 0 0,0-1 0 0 0,-1 1 0 0 0,1-1 0 0 0,0 1 0 0 0,0-1 0 0 0,0 1 0 0 0,0 0 0 0 0,-1-1 0 0 0,1 1 0 0 0,0-1 0 0 0,0 1 0 0 0,-1-1 0 0 0,1 1 0 0 0,0 0 0 0 0,-1-1 0 0 0,1 1 0 0 0,0 0 0 0 0,-1-1-1 0 0,1 1 1 0 0,-1 0 0 0 0,1-1 0 0 0,0 1 0 0 0,-1 0 0 0 0,1 0 0 0 0,-1 0 0 0 0,1-1 0 0 0,-1 1 0 0 0,1 0 0 0 0,-1 0 0 0 0,1 0 0 0 0,-1 0 0 0 0,1 0 0 0 0,-1 0 0 0 0,1 0 0 0 0,-1 0 0 0 0,0 0-13 0 0,-1 0 257 0 0,2 0-62 0 0,-3 0-31 0 0,-2 0-68 0 0,-20 0 267 0 0,18 1-284 0 0,2 1-57 0 0,4 3 19 0 0,1 0 11 0 0,-4 1 60 0 0,-22 20-83 0 0,25-26-27 0 0,1 1 0 0 0,-1-1 0 0 0,1 1 0 0 0,0-1 0 0 0,-1 1 0 0 0,1-1 0 0 0,0 1 0 0 0,-1-1 1 0 0,1 1-1 0 0,0-1 0 0 0,0 1 0 0 0,-1 0 0 0 0,1-1 0 0 0,0 1 0 0 0,0-1 0 0 0,0 1 0 0 0,0 0 0 0 0,0-1 0 0 0,0 1 0 0 0,0 0 0 0 0,0-1-2 0 0,-1 6 11 0 0,-25 42-11 0 0,21-17 0 0 0,-22 16 0 0 0,26-42 0 0 0,0 0 0 0 0,0-1 0 0 0,0 1 0 0 0,1 0 0 0 0,0 0 0 0 0,0 0 0 0 0,0-1 0 0 0,0 1 0 0 0,1 3 0 0 0,0 2 0 0 0,-1-8 0 0 0,0-1 0 0 0,0 1 0 0 0,0 0 0 0 0,0-1 0 0 0,1 1 0 0 0,-1 0 0 0 0,0-1 0 0 0,1 1 0 0 0,0 0 0 0 0,-1-1 0 0 0,1 1 0 0 0,0-1 0 0 0,0 1 0 0 0,-1-1 0 0 0,2 1 0 0 0,3 6 0 0 0,-2-3 0 0 0,-1 0 0 0 0,1 1 0 0 0,-1-1 0 0 0,0 0 0 0 0,0 1 0 0 0,-1 0 0 0 0,0-1 0 0 0,0 1 0 0 0,0 0 0 0 0,-1 0 0 0 0,0-5 0 0 0,0 1 0 0 0,0 0 0 0 0,1-1 0 0 0,-1 1 0 0 0,0-1 0 0 0,1 1 0 0 0,-1 0 0 0 0,1-1 0 0 0,-1 1 0 0 0,1-1 0 0 0,0 1 0 0 0,-1-1 0 0 0,1 1 0 0 0,0-1 0 0 0,0 0 0 0 0,0 1 0 0 0,0-1 0 0 0,0 0 0 0 0,0 0 0 0 0,2 1 0 0 0,-2 0 0 0 0,1-1 0 0 0,-1 1 0 0 0,1-1 0 0 0,-1 1 0 0 0,0 0 0 0 0,1 0 0 0 0,-1-1 0 0 0,0 1 0 0 0,0 0 0 0 0,0 0 0 0 0,-1 0 0 0 0,4 11 0 0 0,-4-11 0 0 0,0 1 0 0 0,1-1 0 0 0,-1 0 0 0 0,1 1 0 0 0,0-1 0 0 0,0 0 0 0 0,0 0 0 0 0,0 0 0 0 0,0 0 0 0 0,1 0 0 0 0,-1 0 0 0 0,0 0 0 0 0,1 0 0 0 0,0 0 0 0 0,45 45 10 0 0,-45-45-6 0 0,0-1 0 0 0,0 1 0 0 0,-1-1 0 0 0,1 1 0 0 0,1-1 0 0 0,-1 0-1 0 0,0 0 1 0 0,0 0 0 0 0,0 0 0 0 0,1 0 0 0 0,-1-1 0 0 0,0 1 0 0 0,1-1-4 0 0,9 2-10 0 0,-1-3-36 0 0,4-1-83 0 0,-1-1-104 0 0,-8 1 70 0 0,1 0-36 0 0,-1 0-40 0 0,-1 0-42 0 0,-3 2 189 0 0,0-1-174 0 0,0 1-39 0 0,2-1-407 0 0,0 0-278 0 0,2 1-646 0 0</inkml:trace>
  <inkml:trace contextRef="#ctx0" brushRef="#br0" timeOffset="404.74">571 1 6016 0 0,'0'0'133'0'0,"0"0"23"0"0,-3 0 11 0 0,2 0-158 0 0,1-1 0 0 0,-1 2 1 0 0,0-1-1 0 0,1 0 0 0 0,-1 0 1 0 0,0 0-1 0 0,1 0 0 0 0,-1 0 1 0 0,0 0-1 0 0,1 1 0 0 0,-1-1 1 0 0,0 0-1 0 0,1 0 0 0 0,-1 1 1 0 0,1-1-10 0 0,-6 13 28 0 0,-7 4-32 0 0,5-8 14 0 0,4-2 44 0 0,1-1 35 0 0,2 3 52 0 0,-1 4 114 0 0,-4-3-46 0 0,1-2-59 0 0,0 3 65 0 0,0 2-3 0 0,-1 0-31 0 0,1-2-23 0 0,-1 2-1 0 0,5-10-122 0 0,0 0 0 0 0,0 0 0 0 0,0 1 1 0 0,0-1-1 0 0,0 0 0 0 0,1 1 1 0 0,0-1-36 0 0,-1 8 128 0 0,1 2 63 0 0,0 20 290 0 0,0-10-213 0 0,0-4-117 0 0,0 0-95 0 0,1-13-54 0 0,-1 0-1 0 0,1 0 1 0 0,0 0-1 0 0,1 0 1 0 0,-1-1-1 0 0,1 1-1 0 0,0-1 6 0 0,0 0-1 0 0,-1 0 0 0 0,0 1 1 0 0,0-1-1 0 0,0 5-5 0 0,-1-8 17 0 0,0 0-1 0 0,0 0 1 0 0,1 0 0 0 0,-1 0-1 0 0,1 0 1 0 0,-1 0 0 0 0,1 0-1 0 0,0 0 1 0 0,0 0 0 0 0,0 0-1 0 0,0 0 1 0 0,0 0 0 0 0,0-1-1 0 0,1 2-16 0 0,21 20 204 0 0,-8-10-56 0 0,-4 2 36 0 0,-8-8-88 0 0,-2-6-86 0 0,-1-1-1 0 0,0 1 0 0 0,0-1 0 0 0,0 0 0 0 0,0 1 1 0 0,1-1-1 0 0,-1 1 0 0 0,0-1 0 0 0,0 1 0 0 0,1-1 0 0 0,-1 0 1 0 0,0 1-1 0 0,1-1 0 0 0,-1 1 0 0 0,1-1 0 0 0,-1 0 1 0 0,0 1-1 0 0,1-1 0 0 0,-1 0 0 0 0,1 0 0 0 0,-1 1 1 0 0,1-1-1 0 0,-1 0 0 0 0,1 0 0 0 0,-1 0 0 0 0,1 0 1 0 0,-1 0-1 0 0,1 0 0 0 0,-1 0 0 0 0,1 1 0 0 0,-1-1 1 0 0,1-1-1 0 0,-1 1 0 0 0,1 0 0 0 0,-1 0 0 0 0,1 0 0 0 0,-1 0 1 0 0,1 0-10 0 0,1 0 29 0 0,-1 0 0 0 0,1 1 0 0 0,0-1 1 0 0,0 0-1 0 0,-1 1 0 0 0,1-1 0 0 0,0 1 1 0 0,-1 0-1 0 0,1 0 0 0 0,0 0-29 0 0,10 3 198 0 0,0-8 10 0 0,-10 3-173 0 0,-1 0 0 0 0,1 1 0 0 0,0-1 0 0 0,-1 0 0 0 0,1 1 0 0 0,0-1 0 0 0,-1 1 0 0 0,1-1 0 0 0,0 1 0 0 0,1 0-35 0 0,-1 0 26 0 0,-1 0 1 0 0,1 0-1 0 0,0-1 1 0 0,-1 1-1 0 0,1 0 1 0 0,-1-1-1 0 0,1 1 1 0 0,0-1-1 0 0,-1 1 1 0 0,1-1 0 0 0,-1 0-1 0 0,1 0 1 0 0,-1 0-1 0 0,0 0 1 0 0,1 0-1 0 0,-1 0 1 0 0,0 0-1 0 0,0 0-26 0 0,3-3 84 0 0,-1 0 0 0 0,0 0 0 0 0,0 0 0 0 0,-1-1 0 0 0,1 0-84 0 0,-1 1 79 0 0,1-1 0 0 0,-1 1-1 0 0,1 0 1 0 0,0 0-1 0 0,1 0-78 0 0,0-2 76 0 0,1 1-1 0 0,-1-1 1 0 0,-1 0-1 0 0,1 0 1 0 0,-1 0-1 0 0,0-1-75 0 0,0 1 49 0 0,3-9 77 0 0,1-4-59 0 0,-4 9-38 0 0,-2 3-7 0 0,1-1 0 0 0,-1 1 1 0 0,-1 0-1 0 0,1 0 0 0 0,-1-1 0 0 0,-1 1 0 0 0,0-4-22 0 0,0-6 7 0 0,1 15-5 0 0,0 0 1 0 0,0 0-1 0 0,0 1 1 0 0,0-1 0 0 0,-1 0-1 0 0,1 0 1 0 0,-1 0 0 0 0,1 1-1 0 0,-1-1 1 0 0,0 0-1 0 0,0 1 1 0 0,0-1 0 0 0,0 1-1 0 0,0-1 1 0 0,0 1-1 0 0,0-1 1 0 0,0 1 0 0 0,0 0-1 0 0,-1-1 1 0 0,0 1-3 0 0,-11-15 12 0 0,9 6-12 0 0,3 7 0 0 0,0 1 0 0 0,0 0 0 0 0,-1-1 0 0 0,1 1 0 0 0,0 0 0 0 0,-1 0 0 0 0,1 0 0 0 0,-1 0 0 0 0,0 0 0 0 0,-10-11 0 0 0,-9-8-26 0 0,7 11-60 0 0,3 5-10 0 0,9 4 73 0 0,0 0 0 0 0,-1 0-1 0 0,1 0 1 0 0,0-1 0 0 0,0 1 0 0 0,0-1 0 0 0,0 1 0 0 0,0-1 0 0 0,0 0 23 0 0,-9-7-95 0 0,1 5-112 0 0,-2 2-92 0 0,-2 1-71 0 0,-2-1-67 0 0,0-11-3 0 0</inkml:trace>
  <inkml:trace contextRef="#ctx0" brushRef="#br0" timeOffset="1105.3">918 79 6160 0 0,'0'0'133'0'0,"0"0"23"0"0,2 0 13 0 0,7 2-55 0 0,-5 6-55 0 0,-1-2-50 0 0,10 10-9 0 0,-4-7 15 0 0,-4-2 39 0 0,-3-1 72 0 0,1 1 101 0 0,7-2 225 0 0,-3 6-3 0 0,0 3-97 0 0,-5-10-215 0 0,1 2 73 0 0,-1-1-82 0 0,1 2 41 0 0,0-2 12 0 0,1 0 72 0 0,-1-2-78 0 0,0 0 41 0 0,7 11 248 0 0,-7 1-74 0 0,0-1-44 0 0,3-4-70 0 0,-2-2-80 0 0,-2-6-121 0 0,1 5 97 0 0,0-1-39 0 0,1 2 11 0 0,0 0-43 0 0,-1-1 4 0 0,-3 4 135 0 0,1-2-65 0 0,0-4-134 0 0,1-2 32 0 0,2 2-11 0 0,0 2 32 0 0,-2-2 47 0 0,-1 1 70 0 0,0-2-63 0 0,-1 0 33 0 0,0-1-137 0 0,0 1 42 0 0,0 20 491 0 0,0-17-470 0 0,0-3-95 0 0,0-1 48 0 0,0-3 34 0 0,0 0-12 0 0,0 0-8 0 0,0 0 23 0 0,0 0 106 0 0,0 0 42 0 0,0 0 10 0 0,0-3-42 0 0,0 3-211 0 0,0-1 0 0 0,0 0 0 0 0,0 1-1 0 0,-1-1 1 0 0,1 1 0 0 0,0-1 0 0 0,0 1 0 0 0,0-1 0 0 0,0 0 0 0 0,-1 1 0 0 0,1-1 0 0 0,0 1 0 0 0,0-1-1 0 0,-1 1 1 0 0,1-1 0 0 0,-1 1 0 0 0,1 0 0 0 0,0-1 0 0 0,-1 1 0 0 0,1-1 0 0 0,-1 1 0 0 0,1 0 0 0 0,-1-1 0 0 0,0 1-2 0 0,1-1 0 0 0,-1 1 0 0 0,1-1 0 0 0,-1 1 1 0 0,0 0-1 0 0,1-1 0 0 0,-1 0 1 0 0,1 1-1 0 0,-1-1 0 0 0,1 1 1 0 0,0-1-1 0 0,-1 0 0 0 0,1 1 1 0 0,-1-1-1 0 0,1 0 0 0 0,0 1 0 0 0,0-1 1 0 0,-1 0-1 0 0,1 1 0 0 0,0-1 1 0 0,0 0-1 0 0,0 0 0 0 0,0 1 1 0 0,0-1-1 0 0,0 0 0 0 0,0 0 0 0 0,-1-15 38 0 0,0 12-26 0 0,1-1-1 0 0,0 1 1 0 0,0 0-1 0 0,0-1 1 0 0,0 1-1 0 0,1 0 1 0 0,-1-1-1 0 0,1 1 1 0 0,1-4-12 0 0,3 0 0 0 0,-4 7 0 0 0,0-1 0 0 0,0 1 0 0 0,0-1 0 0 0,0 1 0 0 0,-1-1 0 0 0,1 1 0 0 0,0-1 0 0 0,-1 1 0 0 0,1-1 0 0 0,-1 0 0 0 0,0 1 0 0 0,0-1 0 0 0,1 0 0 0 0,-1 1 0 0 0,-1-7 0 0 0,1 6 0 0 0,0 0 0 0 0,0 0 0 0 0,0 0 0 0 0,0 0 0 0 0,0 0 0 0 0,1-1 0 0 0,-1 1 0 0 0,1 0 0 0 0,-1 0 0 0 0,1-1 0 0 0,8-14 2 0 0,2-6-53 0 0,1 0-56 0 0,-12 22 106 0 0,1 0 0 0 0,0 0 1 0 0,-1 0-1 0 0,1 0 0 0 0,0 0 1 0 0,0 0-1 0 0,0 0 0 0 0,0 1 1 0 0,-1-1-1 0 0,1 0 0 0 0,0 1 1 0 0,0-1-1 0 0,0 0 0 0 0,1 1 1 0 0,-1-1-1 0 0,0 1 0 0 0,0 0 1 0 0,1-1 0 0 0,9-4 0 0 0,5-8-14 0 0,-7 5-13 0 0,1 4-42 0 0,-5 3 18 0 0,-1 0 1 0 0,1 0-1 0 0,0 1 0 0 0,-1-1 0 0 0,1 1 0 0 0,2 1 51 0 0,2-1-57 0 0,-3-1 34 0 0,10 2-59 0 0,-7 1 72 0 0,2 3-19 0 0,41 22 5 0 0,-47-24 22 0 0,0 0 0 0 0,-1 1 1 0 0,1 0-1 0 0,-1 0 1 0 0,3 3 1 0 0,8 12-46 0 0,-10-8 36 0 0,-4-9 10 0 0,0 0 0 0 0,0 1 0 0 0,0-1 0 0 0,0 0 0 0 0,1 0 0 0 0,-1 0 0 0 0,1 0 0 0 0,-1 0 0 0 0,1 0 0 0 0,6 5 0 0 0,-5-4 0 0 0,1 1 0 0 0,-1-1 0 0 0,0 0 0 0 0,0 1 0 0 0,0-1 0 0 0,-1 2 0 0 0,10 20 0 0 0,8 26 0 0 0,-10-29 0 0 0,-9-20 0 0 0,0 0 0 0 0,0 0 0 0 0,0 0 0 0 0,0 0 0 0 0,0 0 0 0 0,-1 0 0 0 0,1 1 0 0 0,-1-1 0 0 0,1 0 0 0 0,-1 1 0 0 0,0 1 0 0 0,0-4 0 0 0,0 1 0 0 0,0 0 0 0 0,0 0 0 0 0,0-1 0 0 0,0 1 0 0 0,0 0 0 0 0,1-1 0 0 0,-1 1 0 0 0,0 0 0 0 0,0-1 0 0 0,0 1 0 0 0,1-1 0 0 0,-1 1 0 0 0,0 0 0 0 0,1-1 0 0 0,-1 1 0 0 0,0-1 0 0 0,1 1 0 0 0,-1-1 0 0 0,1 1 0 0 0,-1-1 0 0 0,1 1 0 0 0,-1-1 0 0 0,1 1 0 0 0,-1-1 0 0 0,1 1 0 0 0,0-1 0 0 0,-1 0 0 0 0,1 1 0 0 0,-1-1 0 0 0,1 1 0 0 0,-1-1 0 0 0,1 1 0 0 0,-1-1 0 0 0,1 1 0 0 0,-1-1 0 0 0,1 1 0 0 0,-1-1 0 0 0,0 1 0 0 0,1-1 0 0 0,-1 1 0 0 0,0 0 0 0 0,0-1 0 0 0,1 1 0 0 0,-1 0 0 0 0,0-1 0 0 0,0 1 0 0 0,0 0 0 0 0,0-1 0 0 0,0 1 0 0 0,0 0 0 0 0,0-1 0 0 0,0 1 0 0 0,0 5 0 0 0,0 0 6 0 0,0 11 61 0 0,0-14 10 0 0,0-3-3 0 0,0 0-2 0 0,0 0 0 0 0,0 0 1 0 0,0 0 6 0 0,0 0-2 0 0,0-3-21 0 0,0-3-47 0 0,-1 3 6 0 0,1 0 0 0 0,0-1 0 0 0,0 1 0 0 0,0 0 0 0 0,0 0 0 0 0,0 0 1 0 0,1-1-1 0 0,0 1 0 0 0,-1 0 0 0 0,2-1-15 0 0,1 2 8 0 0,4-4 5 0 0,-6 2-5 0 0,0 0 0 0 0,0 0 0 0 0,-1-1-1 0 0,0 1 1 0 0,1 0 0 0 0,-2-1 0 0 0,1 0-8 0 0,0 0 10 0 0,0-1 1 0 0,0 0-1 0 0,0 0 0 0 0,1 1 1 0 0,0-3-11 0 0,10-13 11 0 0,-6-5-11 0 0,-3 20-2 0 0,1 0 1 0 0,0 0-1 0 0,0 1 1 0 0,0-1-1 0 0,0 1 1 0 0,2-2 1 0 0,6-6-39 0 0,1 0 1 0 0,0 0 0 0 0,2 1 38 0 0,7-9-52 0 0,-15 15 47 0 0,-5 5 4 0 0,0 0 1 0 0,1-1 0 0 0,-1 1-1 0 0,1 0 1 0 0,0 0 0 0 0,-1 0 0 0 0,1 0-1 0 0,0 0 1 0 0,0 0 0 0 0,1 0 0 0 0,20-10-52 0 0,-22 10 51 0 0,0 1 0 0 0,0-1 0 0 0,0 1 0 0 0,1 0 0 0 0,-1-1 0 0 0,0 1 0 0 0,0 0 0 0 0,1 0 0 0 0,-1 0 0 0 0,0 0 0 0 0,1 0 0 0 0,-1 0 0 0 0,0 0 1 0 0,2 0 4 0 0,-1 1 0 0 0,1 0 0 0 0,-1 0 0 0 0,0 0 0 0 0,1 0 0 0 0,-1 0 0 0 0,0 0 0 0 0,1 1-4 0 0,5 2 22 0 0,-3-1-16 0 0,-4-3-6 0 0,-1 0 0 0 0,1 1 0 0 0,-1-1 1 0 0,1 0-1 0 0,0 1 0 0 0,-1-1 0 0 0,1 0 0 0 0,-1 1 1 0 0,1-1-1 0 0,-1 1 0 0 0,1-1 0 0 0,-1 1 0 0 0,1-1 0 0 0,-1 1 1 0 0,1-1-1 0 0,-1 1 0 0 0,0-1 0 0 0,1 1 0 0 0,-1 0 1 0 0,0-1-1 0 0,1 1 0 0 0,-1 0 0 0 0,2 4 1 0 0,14 24-1 0 0,-10-24 0 0 0,-5-5 0 0 0,0 1 0 0 0,0-1 0 0 0,-1 1 0 0 0,1 0 0 0 0,0-1 0 0 0,-1 1 0 0 0,1 0 0 0 0,-1 0 0 0 0,1-1 0 0 0,-1 1 0 0 0,1 0 0 0 0,-1 0 0 0 0,0 0 0 0 0,1 0 0 0 0,-1 0 0 0 0,0 0 0 0 0,1 0 0 0 0,-1 0 0 0 0,0 0 0 0 0,4 9 0 0 0,-2-7 0 0 0,-1 0 0 0 0,0 1 0 0 0,0-1 0 0 0,0 0 0 0 0,0 0 0 0 0,0 0 0 0 0,-1 1 0 0 0,1-1 0 0 0,-1 3 0 0 0,0-4 0 0 0,0 1 0 0 0,0-1 0 0 0,1 1 0 0 0,-1-1 0 0 0,1 1 0 0 0,-1 0 0 0 0,1-1 0 0 0,0 0 0 0 0,0 1 0 0 0,0-1 0 0 0,1 3 0 0 0,-1-3 0 0 0,1 0 0 0 0,-1 1 0 0 0,-1-1 0 0 0,1 1 0 0 0,0-1 0 0 0,0 0 0 0 0,-1 1 0 0 0,0-1 0 0 0,1 1 0 0 0,-1 0 0 0 0,0 1 0 0 0,0-1 0 0 0,0 0 0 0 0,1 1 0 0 0,-1-1 0 0 0,1 0 0 0 0,0 0 0 0 0,0 0 0 0 0,0 1 0 0 0,0-1 0 0 0,2 2 0 0 0,1 5 0 0 0,11 26 0 0 0,-8-24-41 0 0,-2-3-31 0 0,-1 0-49 0 0,-1-4 24 0 0,0 1 7 0 0,-1-4 23 0 0,0-1-89 0 0,0 0 31 0 0,0 0-39 0 0,0 0-26 0 0,1 1-42 0 0,-2-2-4 0 0,1 1-35 0 0,1 2-365 0 0,-1-2 89 0 0,0 1-49 0 0,1 1-701 0 0,-3-3 1297 0 0,2 2-1847 0 0,-1-1-1048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4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17 6704 0 0,'26'0'149'0'0,"-20"0"23"0"0,-6 0 12 0 0,0-1-59 0 0,0-1-10 0 0,0 0-7 0 0,0-2-39 0 0,0 3 42 0 0,0-1-6 0 0,0 1 41 0 0,0 0 50 0 0,0-1 54 0 0,-3 2 308 0 0,-1 0-352 0 0,-7 0 416 0 0,6 0-385 0 0,0 1-66 0 0,3 0-139 0 0,0 0-46 0 0,-11 9 336 0 0,10-7-18 0 0,1-1-67 0 0,-12 9-28 0 0,1-6-7 0 0,8 6-9 0 0,-6-6-26 0 0,6 5-9 0 0,-5-4-4 0 0,4 2-36 0 0,-2 8 17 0 0,6-11-92 0 0,-3 5 54 0 0,4-8-76 0 0,0 1 0 0 0,0-1 1 0 0,0 0-1 0 0,0 0 0 0 0,-1 0 0 0 0,1 0 0 0 0,-1 0 0 0 0,0 0 1 0 0,1 0-22 0 0,-1 0 18 0 0,1-1 1 0 0,-1 1 0 0 0,1 0-1 0 0,0 0 1 0 0,-1-1 0 0 0,1 1-1 0 0,0 0 1 0 0,0 0 0 0 0,0 2-19 0 0,0 1 52 0 0,0-1 1 0 0,0 1 0 0 0,1-1 0 0 0,-1 1 0 0 0,1 0 0 0 0,1 2-53 0 0,-1 1 67 0 0,0-7-60 0 0,0 0 1 0 0,0 0-1 0 0,-1-1 1 0 0,1 1 0 0 0,0 0-1 0 0,0 0 1 0 0,0 0-1 0 0,-1-1 1 0 0,1 1 0 0 0,0 0-1 0 0,-1-1 1 0 0,1 1 0 0 0,-1 0-1 0 0,1-1 1 0 0,-1 1-1 0 0,1 0 1 0 0,-1-1 0 0 0,1 1-1 0 0,-1-1 1 0 0,0 1-1 0 0,1-1 1 0 0,-1 1-8 0 0,1-1 3 0 0,-1 0 1 0 0,1 0-1 0 0,-1 1 0 0 0,1-1 1 0 0,0 0-1 0 0,-1 1 0 0 0,1-1 0 0 0,0 0 1 0 0,-1 1-1 0 0,1-1 0 0 0,0 0 1 0 0,-1 1-1 0 0,1-1 0 0 0,0 1 1 0 0,0-1-1 0 0,-1 0 0 0 0,1 1 0 0 0,0-1 1 0 0,0 1-1 0 0,0-1 0 0 0,0 1 1 0 0,0-1-1 0 0,0 1 0 0 0,0-1 0 0 0,0 1 1 0 0,0-1-1 0 0,0 1 0 0 0,0-1 1 0 0,0 0-1 0 0,0 1 0 0 0,0-1 1 0 0,0 1-1 0 0,0-1 0 0 0,0 1 0 0 0,1-1 1 0 0,-1 1-1 0 0,0-1 0 0 0,0 0 1 0 0,1 1-4 0 0,9 12 72 0 0,-7-10-2 0 0,-1-1-15 0 0,2 2-43 0 0,-4-3-11 0 0,0-1-1 0 0,1 1 0 0 0,-1-1 1 0 0,1 1-1 0 0,-1-1 0 0 0,1 1 0 0 0,-1-1 1 0 0,1 1-1 0 0,-1-1 0 0 0,1 0 1 0 0,-1 1-1 0 0,1-1 0 0 0,-1 0 0 0 0,1 0 1 0 0,-1 1-1 0 0,1-1 0 0 0,0 0 0 0 0,11 2 37 0 0,8-2 53 0 0,-12 1-49 0 0,-6-1-27 0 0,1 0 0 0 0,0 0 1 0 0,0 0-1 0 0,0 0 0 0 0,0-1 0 0 0,-1 1 0 0 0,1-1 1 0 0,1 0-15 0 0,23-12 69 0 0,-22 9-40 0 0,-1 0 0 0 0,1 0 1 0 0,-1-1-1 0 0,3-2-29 0 0,-4 4 14 0 0,-1 0 1 0 0,1 0-1 0 0,0 1 1 0 0,0-1 0 0 0,0 1-1 0 0,1-1 1 0 0,0 1-15 0 0,1-1 24 0 0,0 1-1 0 0,0 0 0 0 0,-1-1 0 0 0,1 0 0 0 0,-1 0 0 0 0,2-1-23 0 0,-5 3 3 0 0,0 0 0 0 0,0-1 0 0 0,0 1-1 0 0,0 0 1 0 0,0-1 0 0 0,0 1 0 0 0,0-1-1 0 0,0 1 1 0 0,0-1 0 0 0,-1 1 0 0 0,1-1-1 0 0,-1 1 1 0 0,1-1 0 0 0,-1 1 0 0 0,0-1-1 0 0,1 0 1 0 0,-1 1 0 0 0,0-1 0 0 0,0 0-3 0 0,0-5-1 0 0,-1 5 7 0 0,1 0 0 0 0,0-1 0 0 0,0 1 0 0 0,0 0 0 0 0,1 0 1 0 0,-1 0-1 0 0,0 0 0 0 0,1 0 0 0 0,-1-1 0 0 0,1 0-6 0 0,4-4 10 0 0,-4 5-9 0 0,0 1 0 0 0,0-1-1 0 0,0 1 1 0 0,0-1 0 0 0,0 1 0 0 0,-1-1 0 0 0,1 1 0 0 0,-1-1-1 0 0,1 0 1 0 0,-1 1 0 0 0,0-1 0 0 0,0 0 0 0 0,1 1-1 0 0,-1-1 1 0 0,0-1-1 0 0,-1-4 11 0 0,1-1 5 0 0,14-21 11 0 0,-9 13-27 0 0,-4 15 0 0 0,-1-1 0 0 0,1 1 0 0 0,0 0 0 0 0,0 0 0 0 0,0 0 0 0 0,0 0 0 0 0,0 0 0 0 0,0 0 0 0 0,0 0 0 0 0,0 1 0 0 0,0-1 0 0 0,1 0 0 0 0,11-2-12 0 0,-13 3 11 0 0,0 0 0 0 0,1 0 0 0 0,-1 0 0 0 0,0 0 0 0 0,0 0 1 0 0,0 0-1 0 0,0 0 0 0 0,0 0 0 0 0,0 0 0 0 0,0 0 0 0 0,0 0 0 0 0,0 0 1 0 0,0 0-1 0 0,1 0 0 0 0,-1 0 0 0 0,0 0 0 0 0,0 0 0 0 0,0 0 1 0 0,0 0-1 0 0,0 0 0 0 0,0 0 0 0 0,0 0 0 0 0,0 0 0 0 0,0 0 1 0 0,0 0-1 0 0,0 0 0 0 0,1 0 0 0 0,-1 0 0 0 0,0 0 0 0 0,0 0 0 0 0,0 1 1 0 0,0-1-1 0 0,0 0 0 0 0,0 0 0 0 0,0 0 0 0 0,0 0 0 0 0,0 0 1 0 0,0 0-1 0 0,0 0 0 0 0,0 0 0 0 0,0 0 0 0 0,0 0 0 0 0,0 0 1 0 0,0 1-1 0 0,0-1 0 0 0,0 0 0 0 0,0 0 0 0 0,0 0 0 0 0,0 0 0 0 0,0 0 1 0 0,0 0-1 0 0,0 0 0 0 0,0 0 0 0 0,0 0 0 0 0,0 0 0 0 0,0 0 1 0 0,0 1 0 0 0,0 15 0 0 0,0 60-84 0 0,0-75 84 0 0,0 1 0 0 0,0-1 0 0 0,0 1 0 0 0,0-1 0 0 0,0 0 0 0 0,1 1 0 0 0,-1-1 0 0 0,0 1 0 0 0,1-1 0 0 0,0 0 0 0 0,-1 1 0 0 0,1-1 0 0 0,-1 0 0 0 0,1 1 0 0 0,0-1 0 0 0,0 0 0 0 0,0 0 0 0 0,0 0 0 0 0,1 1 0 0 0,2 3 0 0 0,0 1 0 0 0,0-1 0 0 0,0 1 0 0 0,-1 0 0 0 0,1 2 0 0 0,-3-7 0 0 0,-1 0 0 0 0,1 0 0 0 0,0 0 0 0 0,0 0 0 0 0,0 0 0 0 0,0 0 0 0 0,-1 0 0 0 0,1 0 0 0 0,0 0 0 0 0,1-1 0 0 0,-1 1 0 0 0,0 0 0 0 0,0-1 0 0 0,0 1 0 0 0,0-1 0 0 0,0 1 0 0 0,1-1 0 0 0,-1 1 0 0 0,0-1 0 0 0,0 0 0 0 0,1 0 0 0 0,-1 1 0 0 0,0-1 0 0 0,1 0 0 0 0,0 0 0 0 0,2-1 0 0 0,1 1 0 0 0,4 16 0 0 0,-7-13-205 0 0,-1-1 92 0 0,1-1 77 0 0,-1 1 61 0 0,1 0 66 0 0,5 1 305 0 0,-4-2-267 0 0,0 0-87 0 0,-1-1-73 0 0,0 0-42 0 0,0 1-50 0 0,0-1-54 0 0,0 0-62 0 0,0 0-67 0 0,-1 0 60 0 0,0 0-33 0 0,0 0-38 0 0,1 0-38 0 0,-1 0-40 0 0,1 0-42 0 0,-1 0-45 0 0,0 0-45 0 0,1 0-217 0 0,-2 0-962 0 0,0 0-970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8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7568 0 0,'0'0'166'0'0,"0"0"29"0"0,0 0 14 0 0,0 0 33 0 0,0 0 86 0 0,2 3 37 0 0,3 2-193 0 0,0-1 10 0 0,7 10 408 0 0,-8-7-362 0 0,-2 0-69 0 0,-1 1-59 0 0,-1-8-81 0 0,0 1 0 0 0,0 0 0 0 0,0 0 0 0 0,0-1 1 0 0,0 1-1 0 0,0 0 0 0 0,0-1 0 0 0,1 1 0 0 0,-1 0 0 0 0,0-1 1 0 0,0 1-1 0 0,1-1 0 0 0,-1 1 0 0 0,0 0 0 0 0,1-1 0 0 0,-1 1 1 0 0,0-1-1 0 0,1 1 0 0 0,-1-1 0 0 0,1 1 0 0 0,-1-1 0 0 0,1 1 1 0 0,-1-1-1 0 0,1 1 0 0 0,-1-1 0 0 0,1 1-19 0 0,5 4 202 0 0,-4 5-77 0 0,0 1-33 0 0,3 1-12 0 0,2 2 26 0 0,-5-1 31 0 0,-2 62 109 0 0,0-26-196 0 0,0-44-110 0 0,0-3 1 0 0,-1 0-34 0 0,1-1-16 0 0,-1 0-33 0 0,1 0-37 0 0,-1 0-43 0 0,0 0-46 0 0,0-1-42 0 0,0 1-37 0 0,0-1-34 0 0,-2 1-638 0 0,-3-1-672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8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7136 0 0,'0'0'165'0'0,"0"0"22"0"0,0 0 6 0 0,3 0-28 0 0,7 0-106 0 0,-5 0 48 0 0,-1 0-45 0 0,3 0 32 0 0,-5 0-63 0 0,-1 0-65 0 0,-1 0-54 0 0,0 0-75 0 0,0 0-87 0 0,0 0-79 0 0,0 0-279 0 0,0 0-93 0 0,0 0-303 0 0,0 0-578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1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6992 0 0,'0'0'157'0'0,"0"2"23"0"0,0 6-79 0 0,-1 15 124 0 0,5-9-160 0 0,-2-10-68 0 0,-1-1 1 0 0,1 1-1 0 0,0 0 1 0 0,-1 0-1 0 0,0 0 1 0 0,0 0-1 0 0,1 3 3 0 0,-1 6 28 0 0,-1 6 42 0 0,0-12 1 0 0,1 0 34 0 0,2 3 101 0 0,0 1 39 0 0,4 13 306 0 0,-5-7-257 0 0,-2-13-220 0 0,0-1 1 0 0,0 1 0 0 0,1-1-1 0 0,-1 1 1 0 0,1-1-1 0 0,0 1 1 0 0,0-1 0 0 0,1 0-1 0 0,-1 1-74 0 0,5 11 283 0 0,-1 11 107 0 0,1-13-152 0 0,-1-4 0 0 0,-3 6 38 0 0,-3-6-160 0 0,1 12 101 0 0,4-6 10 0 0,1-7-104 0 0,1 4 89 0 0,-4-1-22 0 0,-2-2-23 0 0,2-2-46 0 0,0 0-19 0 0,2 2 5 0 0,0 0 4 0 0,-2-3-1 0 0,-1 2 20 0 0,0 0 49 0 0,-1 0-6 0 0,0 0-36 0 0,0 0-39 0 0,0-3-42 0 0,0-2 22 0 0,0-3-12 0 0,0 0 3 0 0,0 0 22 0 0,0 0 5 0 0,0 0 0 0 0,0 0 0 0 0,0 0 0 0 0,0 0 0 0 0,0 0 0 0 0,0-3-16 0 0,-1-4-66 0 0,1 3-14 0 0,0 0 0 0 0,-1 1 0 0 0,1-1 0 0 0,1 1 1 0 0,-1-1-1 0 0,0 1 0 0 0,1-1 0 0 0,0 1 1 0 0,0-2-1 0 0,5-7 2 0 0,1 0 49 0 0,7-12 88 0 0,-14 23-130 0 0,1 0 1 0 0,-1-1 0 0 0,0 1 0 0 0,1 0 0 0 0,-1-1 0 0 0,0 1 0 0 0,0-1 0 0 0,0 1 0 0 0,0 0-1 0 0,0-2-9 0 0,3-15 78 0 0,11-6-76 0 0,-2 3-72 0 0,-7 11 23 0 0,-4 8 38 0 0,0-1 1 0 0,0 1 0 0 0,0 0 0 0 0,0 0-1 0 0,1 0 1 0 0,-1 0 0 0 0,1 0-1 0 0,0 0 1 0 0,0 0 8 0 0,5-6-9 0 0,-4 5-5 0 0,0-1 1 0 0,0 1-1 0 0,1 0 1 0 0,-1 0-1 0 0,1 1 1 0 0,0-1 13 0 0,12-5-37 0 0,20-10-126 0 0,-25 12 123 0 0,-9 6 33 0 0,-1-1 0 0 0,1 1 0 0 0,0-1 0 0 0,0 1 0 0 0,-1 0 0 0 0,1-1 0 0 0,0 1 0 0 0,-1 0 0 0 0,1 0 1 0 0,0 0-1 0 0,0 0 0 0 0,-1 1 0 0 0,1-1 0 0 0,0 0 0 0 0,0 1 0 0 0,-1-1 0 0 0,2 1 7 0 0,28 15-10 0 0,-30-15 10 0 0,1 0 0 0 0,-1-1 0 0 0,0 1 0 0 0,0 0 0 0 0,0 0 0 0 0,0 0 0 0 0,0 0 0 0 0,0 0 0 0 0,0 0 0 0 0,0 0 0 0 0,-1 0 0 0 0,1 1 0 0 0,31 61 0 0 0,-27-31 0 0 0,11-3 12 0 0,-9-25 20 0 0,-7-3-31 0 0,0-1 0 0 0,1 0 1 0 0,-1 0-1 0 0,1 1 0 0 0,-1-1 0 0 0,1 0 1 0 0,-1 0-1 0 0,0 1 0 0 0,1-1 1 0 0,-1 1-1 0 0,0-1 0 0 0,1 0 0 0 0,-1 1 1 0 0,0-1-1 0 0,0 1 0 0 0,1-1 1 0 0,-1 1-1 0 0,0-1 0 0 0,0 0 0 0 0,0 1 1 0 0,0-1-1 0 0,0 1 0 0 0,1-1 1 0 0,-1 1-1 0 0,0-1 0 0 0,0 1 0 0 0,0-1 1 0 0,0 1-1 0 0,0-1 0 0 0,0 1 1 0 0,-1-1-1 0 0,1 1-1 0 0,-1 12 41 0 0,1 3-11 0 0,14 18-84 0 0,-8-22-119 0 0,4 5-278 0 0,-8-15 274 0 0,-2-1 76 0 0,1-1-35 0 0,-1 0-12 0 0,0 0-35 0 0,0 0-42 0 0,0 0-46 0 0,0 0-50 0 0,0 0-46 0 0,0 0-42 0 0,0 0-35 0 0,0 0-130 0 0,0 0-35 0 0,0 0-1344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2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49 189 6072 0 0,'0'0'133'0'0,"0"0"23"0"0,2 0 12 0 0,6-2-73 0 0,-5-2-37 0 0,2-3-36 0 0,8 2-22 0 0,-3-2 20 0 0,-4 0 52 0 0,-6 7-72 0 0,6-6 149 0 0,4-1 175 0 0,3 2 296 0 0,-9-1-204 0 0,1 0 99 0 0,4 5-215 0 0,-8 1-284 0 0,0 0 1 0 0,-1 0-1 0 0,1 0 1 0 0,0 0-1 0 0,-1 0 1 0 0,1 0-1 0 0,-1 0 1 0 0,1 0-1 0 0,0-1 0 0 0,-1 1 1 0 0,1 0-1 0 0,-1 0 1 0 0,1-1-1 0 0,0 1 1 0 0,-1 0-1 0 0,1-1 1 0 0,-1 1-1 0 0,1 0 1 0 0,-1-1-1 0 0,1 1 1 0 0,-1-1-1 0 0,1 1-16 0 0,2-12 269 0 0,-4 12-259 0 0,1-1 0 0 0,0 1-1 0 0,0-1 1 0 0,0 1 0 0 0,0-1 0 0 0,0 0-1 0 0,0 1 1 0 0,0-1 0 0 0,1 1-1 0 0,-1-1 1 0 0,0 1 0 0 0,0-1 0 0 0,0 1-1 0 0,0-1 1 0 0,1 1 0 0 0,-1-1 0 0 0,0 1-1 0 0,0 0 1 0 0,1-1 0 0 0,-1 1 0 0 0,0-1-1 0 0,1 1 1 0 0,-1 0 0 0 0,1-1 0 0 0,-1 1-1 0 0,0 0 1 0 0,1-1 0 0 0,-1 1 0 0 0,1 0-1 0 0,-1-1 1 0 0,1 1 0 0 0,-1 0-1 0 0,1 0 1 0 0,-1 0 0 0 0,1 0 0 0 0,-1 0-1 0 0,1-1 1 0 0,-1 1 0 0 0,1 0 0 0 0,-1 0-1 0 0,1 0-9 0 0,5-2 96 0 0,4-9-28 0 0,-6 4 8 0 0,-5-2-71 0 0,1 7 8 0 0,-3-14 64 0 0,-7 0 3 0 0,9 11-44 0 0,-1 1-12 0 0,-14-5-17 0 0,0-2-7 0 0,16 11 0 0 0,0 0-1 0 0,-1 0 1 0 0,1-1 0 0 0,-1 1 0 0 0,1 0 0 0 0,-1 0 0 0 0,1 0 0 0 0,0 0 0 0 0,-1-1 0 0 0,1 1 0 0 0,-1 0-1 0 0,1 0 1 0 0,-1 0 0 0 0,1 0 0 0 0,-1 0 0 0 0,1 0 0 0 0,-1 0 0 0 0,1 1 0 0 0,-1-1 0 0 0,1 0 0 0 0,-1 0-1 0 0,1 0 1 0 0,0 0 0 0 0,-1 1 0 0 0,1-1 0 0 0,-1 0 0 0 0,1 0 0 0 0,0 1 0 0 0,-1-1 0 0 0,1 0 0 0 0,-1 1-1 0 0,1-1 1 0 0,0 0 0 0 0,0 1 0 0 0,-1-1 0 0 0,1 0 0 0 0,0 1 0 0 0,-1-1 0 0 0,1 1 0 0 0,0-1 1 0 0,-1 1 0 0 0,1 0-1 0 0,-1-1 1 0 0,1 1 0 0 0,-1-1 0 0 0,1 1 0 0 0,-1-1 0 0 0,0 1 0 0 0,1-1 0 0 0,-1 1 0 0 0,0-1 0 0 0,1 1 0 0 0,-1-1-1 0 0,0 0 1 0 0,1 0 0 0 0,-1 1 0 0 0,0-1 0 0 0,0 0 0 0 0,0 0 0 0 0,1 0 0 0 0,-1 0 0 0 0,0 0-1 0 0,0 0 5 0 0,0 1 0 0 0,0-1 0 0 0,0 0-1 0 0,1 0 1 0 0,-1 0 0 0 0,0 0 0 0 0,0 1 0 0 0,0-1 0 0 0,0 0 0 0 0,1 1 0 0 0,-1-1 0 0 0,0 0 0 0 0,0 1 0 0 0,0-1 0 0 0,1 1 0 0 0,-1 0 0 0 0,0-1 0 0 0,1 1 0 0 0,-1-1 0 0 0,1 1 0 0 0,-1 0 0 0 0,1 0-1 0 0,-1-1 1 0 0,1 1 0 0 0,-1 0 0 0 0,1 0 0 0 0,0-1 0 0 0,-1 2-5 0 0,-13 18 136 0 0,9-16-106 0 0,2-1-5 0 0,-1 1 1 0 0,0 0 0 0 0,1 0-1 0 0,0 0 1 0 0,-2 2-26 0 0,-1 6 47 0 0,0 0 38 0 0,-6 13 164 0 0,-11 20 322 0 0,22-42-535 0 0,0 0 0 0 0,1 1 0 0 0,-1-1 0 0 0,1 0 0 0 0,-1 0 0 0 0,1 0 1 0 0,0 1-1 0 0,0-1 0 0 0,0 0 0 0 0,1 1-36 0 0,-1 8 119 0 0,3 1 5 0 0,3-3-39 0 0,-1-2-32 0 0,-3-3-31 0 0,0-1 20 0 0,0 0 0 0 0,0 0 0 0 0,0-1 0 0 0,0 1-1 0 0,1-1 1 0 0,-1 1 0 0 0,1-1 0 0 0,2 2-42 0 0,4 1 61 0 0,4-1 43 0 0,-11-1-66 0 0,4 3 28 0 0,1-6-36 0 0,-1 0 0 0 0,1 0 1 0 0,0 0-1 0 0,0-1 1 0 0,0 0-1 0 0,0 0 0 0 0,0-1 1 0 0,-1 1-1 0 0,1-2 1 0 0,1 1-31 0 0,3-4 25 0 0,-9 4-21 0 0,1-1-1 0 0,0 1 1 0 0,1 0 0 0 0,-1 0 0 0 0,0 0 0 0 0,0 1 0 0 0,0-1 0 0 0,0 1 0 0 0,1 0 0 0 0,1-1-4 0 0,10 0 69 0 0,-9-1-71 0 0,1 0-58 0 0,1 0-91 0 0,-4 0-17 0 0,1 1-63 0 0,0 0-73 0 0,1-1-81 0 0,-1 1-91 0 0,0 0-100 0 0,0 1-108 0 0,1 0-118 0 0,6 0-863 0 0,7 0-956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4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2 176 7080 0 0,'0'0'157'0'0,"0"2"23"0"0,-1 2-115 0 0,1-4-55 0 0,1 2 19 0 0,2 3 39 0 0,1 3 10 0 0,2 2 36 0 0,-4-5-88 0 0,-1-4-31 0 0,3 8 37 0 0,4 8 52 0 0,-5-11 103 0 0,0 1 154 0 0,4-2 136 0 0,-7-5-447 0 0,0 0 0 0 0,1 0 0 0 0,-1 0-1 0 0,0 1 1 0 0,1-1 0 0 0,-1 0 0 0 0,0 0 0 0 0,1 1 0 0 0,-1-1 0 0 0,0 0 0 0 0,1 0-1 0 0,-1 1 1 0 0,0-1 0 0 0,0 0 0 0 0,1 1 0 0 0,-1-1 0 0 0,0 1 0 0 0,0-1 0 0 0,0 0-1 0 0,1 1 1 0 0,-1-1 0 0 0,0 1 0 0 0,0-1 0 0 0,0 0 0 0 0,0 1 0 0 0,0-1 0 0 0,0 1-1 0 0,0-1 1 0 0,0 1 0 0 0,0-1 0 0 0,0 1-30 0 0,2 4 699 0 0,9 5-83 0 0,-8-7-38 0 0,-3-3-8 0 0,0 0-32 0 0,0 0-122 0 0,0 0-52 0 0,0 0-10 0 0,0 0-29 0 0,0 0-112 0 0,0 0-47 0 0,0 0-8 0 0,0 0-7 0 0,0 0-12 0 0,0 0-3 0 0,0 0 0 0 0,0-3-50 0 0,0 0-42 0 0,0-7-38 0 0,-3-6-6 0 0,-2 8 0 0 0,4 7 5 0 0,0 0 0 0 0,0-1-1 0 0,0 1 1 0 0,1-1 0 0 0,-1 1-1 0 0,0-1 1 0 0,1 1 0 0 0,-1-1 0 0 0,1 0-1 0 0,0 1 1 0 0,-1-1 0 0 0,1 0-1 0 0,0 1 1 0 0,0-1-5 0 0,0 0 4 0 0,0 0-1 0 0,-1 1 1 0 0,1-1-1 0 0,0 0 1 0 0,-1 0-1 0 0,1 1 1 0 0,-1-1-1 0 0,0 0 1 0 0,1 1-1 0 0,-1-1 1 0 0,0 0-1 0 0,0 1 1 0 0,0-1-4 0 0,0 1 3 0 0,0-1 0 0 0,0 1 1 0 0,0-1-1 0 0,0 0 0 0 0,1 1 0 0 0,-1-1 1 0 0,1 0-1 0 0,-1 1 0 0 0,1-1 0 0 0,0 0 1 0 0,-1 0-1 0 0,1 1 0 0 0,0-1-3 0 0,0-20 52 0 0,0-4 3 0 0,3 11-33 0 0,10-1-82 0 0,0 0 10 0 0,-11 11 37 0 0,-1 4 11 0 0,-1 1 0 0 0,0-1 0 0 0,0 0 0 0 0,1 1 0 0 0,-1-1-1 0 0,0 1 1 0 0,1-1 0 0 0,-1 0 0 0 0,1 1 0 0 0,-1-1 0 0 0,1 1 0 0 0,-1-1 0 0 0,1 1-1 0 0,-1 0 1 0 0,1-1 0 0 0,-1 1 0 0 0,1-1 0 0 0,0 1 0 0 0,-1 0 0 0 0,1-1-1 0 0,-1 1 1 0 0,1 0 2 0 0,4-3-4 0 0,20-9-81 0 0,16-8-97 0 0,17-5-148 0 0,-46 22 246 0 0,0 1-53 0 0,0 2-61 0 0,-1 1-68 0 0,0 0-19 0 0,-1-1-59 0 0,17 0-200 0 0,-9 0-6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6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316 584 7688 0 0,'-9'0'304'0'0,"0"0"-80"0"0,0 0-70 0 0,-1 0-57 0 0,0 0-48 0 0,0 0-32 0 0,-34 0-63 0 0,32 0 105 0 0,2 0 89 0 0,8 0-127 0 0,0 0 0 0 0,0 1-1 0 0,1-1 1 0 0,-1 0-1 0 0,0 0 1 0 0,1 1 0 0 0,-1-1-1 0 0,1 1 1 0 0,-1-1-1 0 0,0 1 1 0 0,1 0-1 0 0,-1-1 1 0 0,1 1 0 0 0,-1 0-21 0 0,-10 6 129 0 0,-5-6-1 0 0,0-1 29 0 0,6 4 24 0 0,-20 22 361 0 0,24-22-409 0 0,-7 3 89 0 0,12-6-192 0 0,0 0 0 0 0,0 0 0 0 0,0 1-1 0 0,0-1 1 0 0,0 1 0 0 0,0-1 0 0 0,1 1 0 0 0,-1 0 0 0 0,1-1 0 0 0,-1 1 0 0 0,1 0 0 0 0,-1 0 0 0 0,1 1-30 0 0,-4 8 156 0 0,0-1 9 0 0,-4 1-38 0 0,8-9-112 0 0,-1-1 1 0 0,1 1-1 0 0,-1 0 1 0 0,1 0 0 0 0,0 0-1 0 0,0 0 1 0 0,0 0-1 0 0,0 0 1 0 0,0 0 0 0 0,0 0-1 0 0,0 1 1 0 0,1-1-1 0 0,-1 1-15 0 0,0 30 166 0 0,2-16-57 0 0,-1-14-104 0 0,0-1 0 0 0,0 1-1 0 0,0 0 1 0 0,1 0 0 0 0,0-1 0 0 0,-1 1 0 0 0,1 0-1 0 0,0-1 1 0 0,0 1 0 0 0,0-1 0 0 0,1 1 0 0 0,-1-1-1 0 0,1 1 1 0 0,-1-1 0 0 0,1 0 0 0 0,0 0-5 0 0,11 18 24 0 0,-10-13-2 0 0,-2-4-14 0 0,0-1-1 0 0,0 1 1 0 0,1 0-1 0 0,-1 0 0 0 0,1-1 1 0 0,0 1-1 0 0,0-1 1 0 0,0 0-1 0 0,0 1 1 0 0,0-1-1 0 0,0 0 0 0 0,0 0 1 0 0,1 0-1 0 0,-1-1 1 0 0,2 2-8 0 0,30 15 96 0 0,-31-16-91 0 0,1 0 1 0 0,-1 0-1 0 0,1-1 1 0 0,-1 1-1 0 0,1-1 1 0 0,0 0-1 0 0,0 0 0 0 0,-1 0 1 0 0,3 0-6 0 0,40 1 67 0 0,-35-2-50 0 0,46 0-6 0 0,-54 0-11 0 0,0 0 0 0 0,0 0 0 0 0,0-1 0 0 0,0 1 0 0 0,-1-1 0 0 0,1 1 0 0 0,0-1 0 0 0,-1 0 0 0 0,1 0 0 0 0,0 0 0 0 0,-1 0 0 0 0,1-1 0 0 0,-1 1 0 0 0,1-1 0 0 0,-1 1 0 0 0,2-3 0 0 0,15-8 0 0 0,-8 7 0 0 0,-10 5 0 0 0,1-1 0 0 0,-1 1 0 0 0,0-1 0 0 0,1 0 0 0 0,-1 1 0 0 0,1-1 0 0 0,-1 0 0 0 0,0 0 0 0 0,0 0 0 0 0,0 0 0 0 0,1 0 0 0 0,-1-1 0 0 0,0 1 0 0 0,0 0 0 0 0,0 0 0 0 0,0-1 0 0 0,5-11 0 0 0,0 0 0 0 0,-1 0 0 0 0,4-13 0 0 0,-6 17 0 0 0,-2 6 0 0 0,0-1 0 0 0,-1 1 0 0 0,1-1 0 0 0,-1 1 0 0 0,1-1 0 0 0,-1 0 0 0 0,0 1 0 0 0,0-1 0 0 0,-1-1 0 0 0,0-8 0 0 0,1-160 0 0 0,0 166 0 0 0,-1 1 0 0 0,1 0 0 0 0,-2-1 0 0 0,1 1 0 0 0,-2-4 0 0 0,-3-14 0 0 0,4 10 0 0 0,1 0 0 0 0,1 1 0 0 0,0-1 0 0 0,0 0 0 0 0,1-2 0 0 0,-1 0 0 0 0,-1 0 0 0 0,-1-6 0 0 0,-3-3 5 0 0,2 10 11 0 0,1-1 0 0 0,0 0 0 0 0,1-7-16 0 0,2-17 24 0 0,0 20-7 0 0,-1-1 0 0 0,-1 1 0 0 0,-3-18-17 0 0,-2 13 0 0 0,4 19 0 0 0,1 0 0 0 0,-1 0 0 0 0,1-1 0 0 0,0 1 0 0 0,1-2 0 0 0,0 4 0 0 0,0-28 26 0 0,0 5 44 0 0,0 25 26 0 0,0 2-4 0 0,0 0-16 0 0,0 0-4 0 0,0 0 0 0 0,0 2-12 0 0,0 14-52 0 0,-1-5 33 0 0,1 0 0 0 0,0-1 0 0 0,1 1 0 0 0,2 7-41 0 0,-3-15 8 0 0,4 10 30 0 0,-1 0-1 0 0,-1-1 1 0 0,0 1-1 0 0,0 9-37 0 0,-2 94 218 0 0,1-101-161 0 0,0 0 1 0 0,4 14-58 0 0,-1-13 66 0 0,-2-1 1 0 0,0 16-67 0 0,-2-13 45 0 0,0-12-23 0 0,-1 0 0 0 0,2 0-1 0 0,-1 0 1 0 0,1 0 0 0 0,-1 0 0 0 0,2 3-22 0 0,4 6 61 0 0,-5-12-47 0 0,0 1 1 0 0,1-1-1 0 0,-1 0 0 0 0,-1 1 1 0 0,1-1-1 0 0,0 0 0 0 0,-1 1 1 0 0,0 1-15 0 0,0 26 149 0 0,0 14-14 0 0,0-26-51 0 0,-2-14-31 0 0,0-3-171 0 0,1-1 48 0 0,-1 1 41 0 0,1 0 34 0 0,-1 2 76 0 0,-1 7 218 0 0,2-8-254 0 0,1 1-55 0 0,-1 0-100 0 0,1-1 5 0 0,0-1-38 0 0,0 0-58 0 0,0 0-53 0 0,0 1-59 0 0,0-1-63 0 0,0 0-69 0 0,-1 1-73 0 0,1-1-78 0 0,0 0-84 0 0,0 0 281 0 0,0 0-1370 0 0,0-2-1010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5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32 6000 0 0,'0'0'174'0'0,"0"-3"-7"0"0,0 3-165 0 0,0-1 1 0 0,0 0-1 0 0,0 1 0 0 0,0-1 1 0 0,0 0-1 0 0,0 1 0 0 0,0-1 1 0 0,0 0-1 0 0,-1 1 0 0 0,1-1 1 0 0,0 0-1 0 0,0 1 0 0 0,-1-1 0 0 0,1 1 1 0 0,0-1-3 0 0,-7-1 14 0 0,0 1 37 0 0,-3-1 185 0 0,5-4 67 0 0,4 6-278 0 0,1-1 1 0 0,0 1-1 0 0,-1-1 1 0 0,1 1-1 0 0,-1-1 0 0 0,1 1 1 0 0,-1-1-1 0 0,1 1 0 0 0,-1-1 1 0 0,1 1-1 0 0,-1 0 1 0 0,0-1-1 0 0,1 1 0 0 0,-1 0 1 0 0,0-1-1 0 0,1 1 0 0 0,-1 0 1 0 0,0 0-1 0 0,1 0 1 0 0,-1 0-1 0 0,0 0 0 0 0,1-1 1 0 0,-1 1-1 0 0,0 0 0 0 0,1 0 1 0 0,-1 1-26 0 0,-4-1 140 0 0,1 0 39 0 0,-13 0 513 0 0,9 0-427 0 0,1 0-67 0 0,4 0-139 0 0,0 0-32 0 0,-8 2 240 0 0,6 3-60 0 0,4-4-195 0 0,1 0 0 0 0,0-1 0 0 0,-1 1 1 0 0,1-1-1 0 0,-1 1 0 0 0,1-1 0 0 0,-1 1 0 0 0,1-1 0 0 0,-1 1 1 0 0,1-1-1 0 0,-1 0 0 0 0,0 1 0 0 0,1-1 0 0 0,-1 0 1 0 0,1 0-1 0 0,-1 1 0 0 0,0-1 0 0 0,1 0 0 0 0,-1 0 0 0 0,0 0 1 0 0,1 0-1 0 0,-1 0 0 0 0,0 0 0 0 0,1 0 0 0 0,-1 0 0 0 0,0 0-12 0 0,-3 0 53 0 0,0 0 0 0 0,1 1 0 0 0,-1-1 0 0 0,0 0 0 0 0,0 1 0 0 0,1 0 0 0 0,-2 0-53 0 0,-9 8 141 0 0,4 0-4 0 0,0-4-81 0 0,1 0-15 0 0,-1 8 71 0 0,-1-10-59 0 0,0 2 28 0 0,4 5 9 0 0,4-5-56 0 0,0-1 0 0 0,0 0 0 0 0,0 0 0 0 0,-1 0 1 0 0,0-1-1 0 0,1 1 0 0 0,-3 0-34 0 0,-11 11 160 0 0,5 2 33 0 0,7-7-64 0 0,4-8-102 0 0,0 1 1 0 0,0-1-1 0 0,0 0 0 0 0,0 0 0 0 0,-1 0 0 0 0,1 0 0 0 0,-1 0 0 0 0,1 0 0 0 0,-1 0-27 0 0,0 0 17 0 0,1-1 0 0 0,-1 1 0 0 0,1-1-1 0 0,0 1 1 0 0,0 0 0 0 0,-1 0 0 0 0,1-1 0 0 0,0 1 0 0 0,1 0 0 0 0,-1 0 0 0 0,0 0-1 0 0,1 0 1 0 0,-1 0 0 0 0,1 0 0 0 0,-1 0 0 0 0,1 0 0 0 0,0 1-17 0 0,0 15 183 0 0,0-7-50 0 0,0-9-120 0 0,0-1 1 0 0,0 0 0 0 0,0 0 0 0 0,0 1 0 0 0,0-1 0 0 0,0 0-1 0 0,1 1 1 0 0,-1-1 0 0 0,0 0 0 0 0,1 0 0 0 0,-1 1-1 0 0,1-1 1 0 0,0 0 0 0 0,0 1-14 0 0,10 10 179 0 0,-9-10-143 0 0,11 7 96 0 0,-9-8-86 0 0,1 0-1 0 0,-1 1 1 0 0,0-2 0 0 0,0 1-1 0 0,1 0 1 0 0,-1-1 0 0 0,0 0-1 0 0,1 0 1 0 0,-1 0 0 0 0,1 0-46 0 0,13-4 83 0 0,-8 1-44 0 0,25-10 36 0 0,-17 3-32 0 0,-5 6-34 0 0,-9 3-7 0 0,0 0-1 0 0,0 0 1 0 0,0-1-1 0 0,0 1 1 0 0,-1-1-1 0 0,1 0 1 0 0,0 0-1 0 0,0-1-1 0 0,2-1 9 0 0,2-2 0 0 0,0 1 0 0 0,0 1 0 0 0,0-1 0 0 0,1 1 0 0 0,7-2-9 0 0,-9 3 0 0 0,0-1 0 0 0,-1 0 0 0 0,1 0 0 0 0,-1-1 0 0 0,1 0 0 0 0,-2 0 0 0 0,1 0 0 0 0,3-5 0 0 0,-6 8 0 0 0,0 0 0 0 0,-1 0 0 0 0,1 0 0 0 0,0 0 0 0 0,0 1 0 0 0,1-1 0 0 0,-2 1 0 0 0,0 0 0 0 0,0 0 0 0 0,0 0 0 0 0,0 0 0 0 0,0 0 0 0 0,-1 0 0 0 0,1 0 0 0 0,-1-1 0 0 0,1 1 0 0 0,-1-1 0 0 0,1 1 0 0 0,-1-1 0 0 0,1 0 0 0 0,29-61 0 0 0,-25 50 0 0 0,4 7 0 0 0,-9 6-1 0 0,-1-1-1 0 0,0 0 1 0 0,1 1 0 0 0,-1-1 0 0 0,0 1 0 0 0,0-1 0 0 0,0 0 0 0 0,1 1 0 0 0,-1-1 0 0 0,0 0 0 0 0,0 1 0 0 0,0-1 0 0 0,0 0 0 0 0,0 0 0 0 0,0 1 1 0 0,0-3-78 0 0,0 6-2 0 0,0 20 13 0 0,0 14 68 0 0,0-30-1 0 0,-1-5 0 0 0,1 1 0 0 0,0-1 0 0 0,0 0 0 0 0,0 0 0 0 0,1 0 0 0 0,-1 0 0 0 0,0 1 0 0 0,1-1 0 0 0,-1 0 0 0 0,1 1 0 0 0,4 5 0 0 0,-4-7 0 0 0,0 1 0 0 0,0-1 0 0 0,0 0 0 0 0,0 1 0 0 0,-1-1 0 0 0,1 1 0 0 0,0 0 0 0 0,-1-1 0 0 0,1 1 0 0 0,-1-1 0 0 0,0 1 0 0 0,0 0 0 0 0,1-1 0 0 0,-1 1 0 0 0,0 0 0 0 0,0 0 0 0 0,0-1 0 0 0,0 1 0 0 0,1 0 0 0 0,-1-1 0 0 0,0 1 0 0 0,1-1 0 0 0,0 1 0 0 0,-1 0 0 0 0,1-1 0 0 0,0 0 0 0 0,0 1 0 0 0,0-1 0 0 0,0 1 0 0 0,4 6 0 0 0,-3-3-2 0 0,-2-5 4 0 0,1 1 0 0 0,-1 0 0 0 0,0-1 0 0 0,0 1 0 0 0,1 0 0 0 0,-1-1 0 0 0,1 1 0 0 0,-1-1 0 0 0,0 1 0 0 0,1-1-1 0 0,-1 1 1 0 0,1-1 0 0 0,-1 1 0 0 0,1-1 0 0 0,0 1 0 0 0,-1-1 0 0 0,1 0 0 0 0,-1 1 0 0 0,1-1 0 0 0,0 0 0 0 0,-1 1 0 0 0,1-1-2 0 0,4 2 12 0 0,-3-1-9 0 0,-1 0 0 0 0,0 0 0 0 0,1 1 0 0 0,-1-1 0 0 0,0 0 0 0 0,1 0 0 0 0,-1 1 0 0 0,0-1 0 0 0,0 1 0 0 0,0-1 0 0 0,0 1 0 0 0,-1-1 0 0 0,1 1 1 0 0,0 1-4 0 0,1 0 12 0 0,0 1 0 0 0,-1-1 0 0 0,2 0 0 0 0,-1 0 1 0 0,0 1-1 0 0,1-1 0 0 0,-1 0-12 0 0,12 7 11 0 0,-1-5-11 0 0,-9 2 0 0 0,-3-6-1 0 0,-1-1 1 0 0,0 0-1 0 0,0 1 1 0 0,0-1-1 0 0,1 0 1 0 0,-1 1-1 0 0,0-1 1 0 0,0 0-1 0 0,1 1 1 0 0,-1-1-1 0 0,0 0 0 0 0,1 1 1 0 0,-1-1-1 0 0,0 0 1 0 0,1 0-1 0 0,-1 1 1 0 0,0-1-1 0 0,1 0 1 0 0,-1 0-1 0 0,1 0 1 0 0,-1 0-1 0 0,0 0 1 0 0,1 1-1 0 0,-1-1 1 0 0,1 0-1 0 0,-1 0 1 0 0,1 0-1 0 0,-1 0 1 0 0,0 0-1 0 0,1 0 1 0 0,-1 0 0 0 0,3 0-88 0 0,-3 0-51 0 0,0 0 42 0 0,0 0 23 0 0,0 0-38 0 0,0 0-15 0 0,0 0-37 0 0,0 0-42 0 0,0 0-47 0 0,0 0-52 0 0,0 0-46 0 0,0 0-43 0 0,0 0-36 0 0,0 0-128 0 0,0 0-35 0 0,0 0-1316 0 0</inkml:trace>
  <inkml:trace contextRef="#ctx0" brushRef="#br0" timeOffset="431.89">774 64 9360 0 0,'0'0'208'0'0,"0"0"33"0"0,0 2 15 0 0,0 5-108 0 0,3-1-77 0 0,1 1-37 0 0,5 2-24 0 0,-1 2 21 0 0,-3 0 63 0 0,-3 0 69 0 0,-2 1 70 0 0,3-7 327 0 0,6 6-58 0 0,-8-9-442 0 0,-1-1 1 0 0,1 1 0 0 0,-1-1-1 0 0,1 1 1 0 0,-1-1 0 0 0,1 1-1 0 0,-1-1 1 0 0,0 1-1 0 0,0-1 1 0 0,0 2-61 0 0,2 9 269 0 0,5 1-22 0 0,-1-2-57 0 0,-5-2-13 0 0,2-4 75 0 0,7 9-3 0 0,-7 1-38 0 0,-3-13-186 0 0,0-1 0 0 0,0 1 1 0 0,0-1-1 0 0,1 1 0 0 0,-1-1 1 0 0,0 1-1 0 0,1-1 0 0 0,-1 1 1 0 0,1-1-1 0 0,0 2-25 0 0,8 8 183 0 0,-6-8-23 0 0,-3-3-28 0 0,0 0-4 0 0,0 0-10 0 0,0 0-38 0 0,0 0-9 0 0,0 0 14 0 0,0 0-15 0 0,0 0-1 0 0,2-3 6 0 0,9-10-47 0 0,-9-3 30 0 0,-2 14-53 0 0,1 0 0 0 0,-1 1 0 0 0,0-1 0 0 0,0 0 0 0 0,1 0 0 0 0,-1 1 0 0 0,1-1 0 0 0,0 0 0 0 0,-1 1 0 0 0,1-1 0 0 0,0 0 0 0 0,0 1 0 0 0,0-1-5 0 0,0 1 0 0 0,0-1 0 0 0,0 1 0 0 0,0-1 0 0 0,0 1 0 0 0,-1-1 0 0 0,1 0 0 0 0,0 0 0 0 0,-1 1 0 0 0,0-1 0 0 0,1 0 0 0 0,-1 0 0 0 0,0 1 1 0 0,0-1-1 0 0,1-2-3 0 0,-1 1 1 0 0,1 0 0 0 0,0-1-1 0 0,0 1 1 0 0,0 0 0 0 0,1 0 0 0 0,-1-1-1 0 0,1 1 1 0 0,0 0 0 0 0,-1 1 0 0 0,2-1-1 0 0,-1 0 3 0 0,9-17-66 0 0,-10 16 37 0 0,1 0 0 0 0,0 0 0 0 0,0 0 0 0 0,0 1 0 0 0,0-1 0 0 0,0 1 0 0 0,1-1 0 0 0,0 1 0 0 0,-1 0 0 0 0,1 0-1 0 0,1 0 1 0 0,-1 0 0 0 0,0 0 0 0 0,1 1 0 0 0,-1-1 0 0 0,1 1 0 0 0,0 0 0 0 0,-1 0 0 0 0,1 1 0 0 0,3-2 29 0 0,29-12-471 0 0,-24 8 294 0 0,6-2-2 0 0,-16 8 162 0 0,0 0-1 0 0,0 0 1 0 0,0 1 0 0 0,0-1-1 0 0,0 1 1 0 0,0 0-1 0 0,0-1 1 0 0,0 1 0 0 0,0 0-1 0 0,0 0 1 0 0,0 0-1 0 0,0 1 1 0 0,1-1 0 0 0,-1 0-1 0 0,0 1 1 0 0,0-1-1 0 0,1 2 18 0 0,8 2-63 0 0,-1 1 37 0 0,-6-3 29 0 0,28 3-74 0 0,-4 11 18 0 0,-22-3 53 0 0,-3-8 0 0 0,0-1 0 0 0,0 0 1 0 0,1 0-1 0 0,-1-1 0 0 0,3 2 0 0 0,-2-1 12 0 0,0 2 66 0 0,-3 1-51 0 0,-1-1-12 0 0,5 2-8 0 0,3 7 49 0 0,6 9 58 0 0,-13-21-104 0 0,-1 0-1 0 0,1-1 1 0 0,0 1 0 0 0,-1 0-1 0 0,1 0 1 0 0,-1 0 0 0 0,0 0-1 0 0,0 0 1 0 0,0 0-1 0 0,-1 0 1 0 0,1 1-10 0 0,-1 5 24 0 0,1 1 8 0 0,0-8-29 0 0,0 0-1 0 0,-1 0 1 0 0,1 0 0 0 0,1 0 0 0 0,-1 0 0 0 0,0 0 0 0 0,0 0 0 0 0,1 0 0 0 0,-1 0 0 0 0,1 0 0 0 0,0 0-3 0 0,4 6 0 0 0,-4-7 0 0 0,0 1 0 0 0,0-1 0 0 0,-1 0 0 0 0,1 1 0 0 0,0-1 0 0 0,-1 1 0 0 0,1 0 0 0 0,0-1 0 0 0,-1 1 0 0 0,0-1 0 0 0,1 1 0 0 0,-1 0 0 0 0,0-1 0 0 0,0 1 0 0 0,0 0-5 0 0,0 0 0 0 0,1 0 1 0 0,-1 0-1 0 0,0 0 0 0 0,1 0 1 0 0,0 0-1 0 0,-1 0 1 0 0,1 0-1 0 0,0-1 0 0 0,0 1 1 0 0,0 0-1 0 0,1 0 5 0 0,-2 0-14 0 0,1-1 0 0 0,0 0 0 0 0,0 1 0 0 0,0-1 0 0 0,-1 1 0 0 0,1-1 0 0 0,-1 1 0 0 0,1 0 0 0 0,-1-1 0 0 0,0 1 0 0 0,1-1 0 0 0,-1 1 14 0 0,0 1-128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4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302 395 7368 0 0,'0'0'165'0'0,"0"0"22"0"0,-3 0 10 0 0,-1 0-124 0 0,-8 0 35 0 0,-1-3-70 0 0,5-2-38 0 0,7 4 0 0 0,-1 0 0 0 0,1 0 0 0 0,0 1 0 0 0,-1-1 0 0 0,1 0 0 0 0,-1 1 0 0 0,0-1 0 0 0,1 0 0 0 0,-1 1 0 0 0,1 0 0 0 0,-1-1 0 0 0,0 1 0 0 0,1 0 0 0 0,-1 0 0 0 0,-7 0 55 0 0,0 1 92 0 0,0-1 85 0 0,-15 0 397 0 0,17-2-466 0 0,-1 0-37 0 0,2 0-32 0 0,-18-5 330 0 0,-7 3 104 0 0,0 4-16 0 0,-1 0-120 0 0,27-1-334 0 0,3 2-31 0 0,-4 3 44 0 0,-12 5 97 0 0,17-8-166 0 0,0-1 0 0 0,-1 1-1 0 0,1-1 1 0 0,0 1-1 0 0,0-1 1 0 0,0 1 0 0 0,0 0-1 0 0,1 0 1 0 0,-1-1-1 0 0,0 1 1 0 0,0 0 0 0 0,0 0-1 0 0,0 0 1 0 0,1 0-1 0 0,-1 0 1 0 0,0 0 0 0 0,1 0-1 0 0,-1 0 1 0 0,1 0-1 0 0,-1 1-1 0 0,1-1 0 0 0,0 0 0 0 0,0 1-1 0 0,0-1 1 0 0,0 0 0 0 0,1 0-1 0 0,-1 0 1 0 0,0 0 0 0 0,0 0-1 0 0,1 0 1 0 0,-1 0 0 0 0,1 0-1 0 0,-1 0 1 0 0,1 0 0 0 0,0 1 2 0 0,11 23-2 0 0,-12-24 0 0 0,0 0 0 0 0,1 0 0 0 0,-1 0 0 0 0,0 0 0 0 0,1 0 0 0 0,-1 0 0 0 0,1 0 0 0 0,-1 0 0 0 0,1 0 0 0 0,0 0 0 0 0,-1-1 0 0 0,1 1 0 0 0,0 0 0 0 0,-1 0 0 0 0,1-1 0 0 0,0 1 0 0 0,0 0 0 0 0,0-1 0 0 0,0 1 0 0 0,0-1 0 0 0,0 1 0 0 0,2 0 0 0 0,2 2 0 0 0,-5-3 0 0 0,1 0 0 0 0,-1 0 0 0 0,1 1 0 0 0,0-1 0 0 0,-1 0 0 0 0,1 1 0 0 0,-1-1 0 0 0,1 0 0 0 0,0 1 0 0 0,-1-1 0 0 0,1 1 0 0 0,-1-1 0 0 0,1 1 0 0 0,-1-1 0 0 0,0 1 0 0 0,1 0 0 0 0,-1-1 0 0 0,0 1 0 0 0,1-1 0 0 0,-1 1 0 0 0,0 0 0 0 0,1 0 0 0 0,1 4 0 0 0,24 26-54 0 0,-21-20 44 0 0,-4-9 10 0 0,0 0 0 0 0,0 0 0 0 0,0 1 0 0 0,1-1 0 0 0,-1 0 0 0 0,1 0 0 0 0,-1 0 0 0 0,1 0 0 0 0,0 0 0 0 0,11 10-2 0 0,8 9 31 0 0,-11-7 53 0 0,7 20 131 0 0,-9-19-99 0 0,-1-1 43 0 0,-6-12-110 0 0,-1 2-25 0 0,0 0 8 0 0,0-1 31 0 0,2 0 35 0 0,0 0 55 0 0,9 7 61 0 0,-10-8-83 0 0,1 0-33 0 0,-1 2 14 0 0,-3 4-12 0 0,2-8-63 0 0,0 0-31 0 0,0 0 0 0 0,0 0 0 0 0,0 0 0 0 0,0 0 1 0 0,1 0-1 0 0,-1 0 0 0 0,0 1 0 0 0,0-1 0 0 0,0 0 1 0 0,0 0-1 0 0,0 0 0 0 0,0 0 0 0 0,0 0 1 0 0,0 0-1 0 0,0 0 0 0 0,0 0 0 0 0,-1 0 0 0 0,1 0 1 0 0,0 1-1 0 0,0-1 0 0 0,0 0 0 0 0,0 0 0 0 0,0 0 1 0 0,0 0-1 0 0,0 0 0 0 0,0 0 0 0 0,0 0 0 0 0,0 0 1 0 0,0 0-1 0 0,0 0 0 0 0,0 0 0 0 0,0 0 1 0 0,0 0-1 0 0,0 1 0 0 0,0-1 0 0 0,-1 0 0 0 0,1 0 1 0 0,0 0-1 0 0,0 0 0 0 0,0 0 0 0 0,0 0 0 0 0,0 0 1 0 0,0 0-1 0 0,0 0 0 0 0,0 0 0 0 0,0 0 0 0 0,0 0 1 0 0,0 0-1 0 0,-1 0 0 0 0,1 0 0 0 0,0 0 1 0 0,0 0-1 0 0,0 0 0 0 0,0 0 0 0 0,0 0 0 0 0,0 0 1 0 0,0 0-5 0 0,-11 0 230 0 0,11 0-226 0 0,0-1-1 0 0,0 1 0 0 0,0 0 1 0 0,0 0-1 0 0,0 0 0 0 0,0 0 1 0 0,0 0-1 0 0,-1 0 0 0 0,1 0 1 0 0,0 0-1 0 0,0 0 0 0 0,0 0 1 0 0,0 0-1 0 0,0 0 0 0 0,0 0 1 0 0,0 0-1 0 0,0 0 0 0 0,0 0 1 0 0,0 0-1 0 0,-1 0 0 0 0,1 1 1 0 0,0-1-1 0 0,0 0 1 0 0,0 0-1 0 0,0 0 0 0 0,0 0 1 0 0,0 0-1 0 0,0 0 0 0 0,0 0 1 0 0,0 0-1 0 0,0 0 0 0 0,0 0 1 0 0,0 0-1 0 0,0 0 0 0 0,0 0 1 0 0,0 0-1 0 0,-1 0 0 0 0,1 1 1 0 0,0-1-1 0 0,0 0 0 0 0,0 0 1 0 0,0 0-1 0 0,0 0 0 0 0,0 0 1 0 0,0 0-1 0 0,0 0 0 0 0,0 0 1 0 0,0 0-1 0 0,0 0 0 0 0,0 1 1 0 0,0-1-1 0 0,0 0 1 0 0,0 0-1 0 0,0 0 0 0 0,0 0 1 0 0,0 0-1 0 0,1 0-3 0 0,-1 5 57 0 0,-2 12 170 0 0,2-17-220 0 0,0 1 0 0 0,0-1 0 0 0,-1 0 0 0 0,1 1 0 0 0,0-1 0 0 0,0 1 0 0 0,-1-1 0 0 0,1 0 0 0 0,0 1 0 0 0,-1-1-1 0 0,1 0 1 0 0,0 1 0 0 0,-1-1 0 0 0,1 0 0 0 0,-1 1 0 0 0,1-1 0 0 0,0 0 0 0 0,-1 0 0 0 0,1 0 0 0 0,-1 1 0 0 0,1-1 0 0 0,-1 0-1 0 0,1 0 1 0 0,-1 0 0 0 0,1 0 0 0 0,0 0 0 0 0,-1 0 0 0 0,1 0 0 0 0,-1 0 0 0 0,0 0-7 0 0,-4 3 92 0 0,-8 7-20 0 0,11-9-61 0 0,-1 0 0 0 0,0 0 0 0 0,1-1 1 0 0,-1 1-1 0 0,1-1 0 0 0,-1 0 0 0 0,0 0 0 0 0,0 0-11 0 0,-24-1 44 0 0,15 1-46 0 0,10 0-16 0 0,1 0 1 0 0,-1 0-1 0 0,0-1 1 0 0,1 1-1 0 0,-1 0 1 0 0,0-1-1 0 0,1 1 1 0 0,-1-1-1 0 0,1 0 1 0 0,-1 1-1 0 0,1-1 1 0 0,-1 0-1 0 0,1 0 1 0 0,-1 0-1 0 0,1 0 1 0 0,0 0-1 0 0,0 0 1 0 0,-1-1 17 0 0,0 0-101 0 0,2 1-51 0 0,-1 1-69 0 0,1 0 68 0 0,0 0-32 0 0,0 0-36 0 0,0 0-33 0 0,0 0-342 0 0,0 0 82 0 0,0-1-46 0 0,0-1-658 0 0,0-2-517 0 0,0-5-984 0 0</inkml:trace>
  <inkml:trace contextRef="#ctx0" brushRef="#br0" timeOffset="315.36">617 0 7920 0 0,'0'3'174'0'0,"0"8"29"0"0,0-11-199 0 0,0 0 0 0 0,0 0-1 0 0,0 0 1 0 0,0 0 0 0 0,0 0 0 0 0,0 0 0 0 0,0 0-1 0 0,0 0 1 0 0,0 0 0 0 0,0 0 0 0 0,0 1 0 0 0,0-1-1 0 0,0 0 1 0 0,0 0 0 0 0,0 0 0 0 0,0 0-1 0 0,0 0 1 0 0,0 0 0 0 0,0 0 0 0 0,0 0 0 0 0,0 0-1 0 0,0 0 1 0 0,0 0 0 0 0,0 1 0 0 0,0-1 0 0 0,0 0-1 0 0,1 0 1 0 0,-1 0 0 0 0,0 0 0 0 0,0 0 0 0 0,0 0-1 0 0,0 0 1 0 0,0 0 0 0 0,0 0 0 0 0,0 0-1 0 0,0 0 1 0 0,0 0 0 0 0,0 0 0 0 0,0 0 0 0 0,0 0-1 0 0,1 0 1 0 0,-1 0 0 0 0,0 0 0 0 0,0 0 0 0 0,0 0-1 0 0,0 0 1 0 0,0 0 0 0 0,0 0 0 0 0,0 0 0 0 0,0 0-1 0 0,0 0 1 0 0,0 0 0 0 0,1 0 0 0 0,-1 0-1 0 0,0 0 1 0 0,0 0 0 0 0,0 0-4 0 0,0 0 0 0 0,1 0 12 0 0,-1 0 1 0 0,1 0-1 0 0,0 0 0 0 0,-1 0 1 0 0,1 0-1 0 0,0 0 1 0 0,-1 0-1 0 0,1 0 0 0 0,0-1 1 0 0,-1 1-1 0 0,1 0 0 0 0,0 0 1 0 0,-1-1-1 0 0,1 1 0 0 0,-1 0-12 0 0,7-4 91 0 0,-6 4-76 0 0,1 0 0 0 0,-1 0 1 0 0,0 0-1 0 0,1 0 0 0 0,-1 0 0 0 0,1 1 0 0 0,-1-1 0 0 0,0 0 1 0 0,1 1-1 0 0,-1-1 0 0 0,0 1 0 0 0,1-1 0 0 0,-1 1 1 0 0,0 0-1 0 0,0 0 0 0 0,0-1 0 0 0,0 1 0 0 0,1 1-15 0 0,-1-2 11 0 0,-1 1 0 0 0,0 0-1 0 0,1-1 1 0 0,-1 1-1 0 0,1 0 1 0 0,-1 0-1 0 0,0-1 1 0 0,0 1 0 0 0,1 0-1 0 0,-1 0 1 0 0,0 0-1 0 0,0-1 1 0 0,0 1 0 0 0,0 0-1 0 0,0 0-10 0 0,0 17 197 0 0,-1-1 14 0 0,3-1 41 0 0,2-5-132 0 0,-1-6-57 0 0,-1 1 0 0 0,-1-1 1 0 0,1 0-1 0 0,-1 1 0 0 0,1 4-63 0 0,-3 5 144 0 0,-2 1 40 0 0,-4 8-18 0 0,5-11-64 0 0,0-1 0 0 0,1 1-1 0 0,0 8-101 0 0,1 4 152 0 0,0 149 920 0 0,0-99-676 0 0,0-73-385 0 0,0 0 0 0 0,0 0 1 0 0,0 0-1 0 0,0 0 1 0 0,1 0-1 0 0,-1 0 0 0 0,1 0 1 0 0,0 0-1 0 0,-1-1 1 0 0,1 1-1 0 0,0 0 1 0 0,0 0-1 0 0,1 1-11 0 0,-1-2 8 0 0,0 0 0 0 0,0 1 1 0 0,-1-1-1 0 0,1 1 0 0 0,0-1 1 0 0,-1 1-1 0 0,1-1 0 0 0,-1 1 0 0 0,1 0 1 0 0,-1-1-1 0 0,0 1 0 0 0,0-1 1 0 0,0 2-9 0 0,0 8 40 0 0,0 16 16 0 0,3-20-8 0 0,4-3-30 0 0,-7-3-16 0 0,0-1 0 0 0,1 0 0 0 0,-1 0-1 0 0,1 1 1 0 0,-1-1 0 0 0,1 0 0 0 0,-1 1 0 0 0,0-1-1 0 0,1 0 1 0 0,-1 1 0 0 0,0-1 0 0 0,1 0 0 0 0,-1 1-1 0 0,0-1 1 0 0,0 1 0 0 0,1-1 0 0 0,-1 1-1 0 0,0-1 1 0 0,0 1 0 0 0,0-1 0 0 0,0 1 0 0 0,1-1-1 0 0,-1 1 1 0 0,0-1 0 0 0,0 1 0 0 0,0-1 0 0 0,0 1-1 0 0,0-1 1 0 0,0 1 0 0 0,0-1 0 0 0,-1 1 0 0 0,1-1-2 0 0,0 11 14 0 0,0 10 37 0 0,0-17-201 0 0,0-1 49 0 0,0 0 43 0 0,0 0 39 0 0,0-1 35 0 0,0 0 33 0 0,0 1 89 0 0,0 1 262 0 0,0-4-308 0 0,0 1-37 0 0,0-1-49 0 0,0 0-48 0 0,0 0-60 0 0,0 0-68 0 0,0 1-47 0 0,0-1-68 0 0,0 0-75 0 0,0 1-82 0 0,0 0-88 0 0,0 0-96 0 0,0 0-101 0 0,0 1-108 0 0,0-2-733 0 0,0 0-889 0 0</inkml:trace>
  <inkml:trace contextRef="#ctx0" brushRef="#br0" timeOffset="615.81">428 474 8576 0 0,'0'0'197'0'0,"0"0"24"0"0,0 0 17 0 0,3 0-38 0 0,10-3-160 0 0,16-10 11 0 0,-21 12 106 0 0,-1 2 23 0 0,4-1 27 0 0,-9 0-152 0 0,0 1 1 0 0,0-1 0 0 0,0 0 0 0 0,0 0-1 0 0,0-1 1 0 0,0 1 0 0 0,0 0-1 0 0,0-1 1 0 0,-1 1 0 0 0,1-1 0 0 0,1 0-56 0 0,6-3 205 0 0,0 0-45 0 0,1 1-15 0 0,9 1 13 0 0,0 3-12 0 0,18-1 214 0 0,-25-1-264 0 0,-1-2-36 0 0,5-1 6 0 0,-9 2-48 0 0,-1 0-1 0 0,1 0 1 0 0,0 1-1 0 0,-1 0 1 0 0,1 1-1 0 0,0-1-17 0 0,19 2 29 0 0,-15 0-13 0 0,-1-1-1 0 0,1 0 1 0 0,0-1-1 0 0,0 0 1 0 0,4-1-16 0 0,1-3 75 0 0,-6 2-22 0 0,-4 2-47 0 0,-1-1-32 0 0,1 1-36 0 0,-1 1-25 0 0,-1-1-37 0 0,1 1-42 0 0,1 0-47 0 0,0 0-176 0 0,0 0-109 0 0,-1 0 65 0 0,-1 0-41 0 0,4 0-564 0 0,0 0-449 0 0,2 0-850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2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442 112 7744 0 0,'0'0'174'0'0,"0"0"29"0"0,0 0 12 0 0,-2-2-35 0 0,-11-11-144 0 0,-4-4-20 0 0,10 10 33 0 0,4 4 104 0 0,-2 1 18 0 0,-8-3 240 0 0,8-6 6 0 0,-9 6-12 0 0,11 3-324 0 0,-1-1 33 0 0,-8-8 307 0 0,6 5-193 0 0,3 3-168 0 0,0 1-50 0 0,-8-3 195 0 0,3 1-63 0 0,-2-2 21 0 0,7 3 24 0 0,-1 2-84 0 0,0 1-52 0 0,-1 1-27 0 0,3-1 37 0 0,-2 0-29 0 0,0 0 40 0 0,-12 0 247 0 0,11 0-246 0 0,2 0 63 0 0,0 0-12 0 0,3 0-122 0 0,0 0 0 0 0,-1 0 1 0 0,1 0-1 0 0,-1 0 0 0 0,1 0 1 0 0,-1 0-1 0 0,1 0 0 0 0,0 0 1 0 0,-1 0-1 0 0,1 0 0 0 0,-1 0 1 0 0,1 1-1 0 0,0-1 0 0 0,-1 0 1 0 0,1 0-1 0 0,-1 0 0 0 0,1 1 1 0 0,0-1-1 0 0,-1 0 0 0 0,1 0 1 0 0,0 1-1 0 0,0-1 0 0 0,-1 0 1 0 0,1 1-1 0 0,0-1 0 0 0,-1 0 1 0 0,1 1-1 0 0,0-1 0 0 0,0 0 1 0 0,0 1-1 0 0,-1-1-2 0 0,-3 7 16 0 0,-7-2 32 0 0,-5 24 17 0 0,16-27-64 0 0,-1 0 0 0 0,0 0 0 0 0,1 0 0 0 0,0 0 0 0 0,-1 0 0 0 0,1 0 0 0 0,0 0-1 0 0,0 0 1 0 0,0 0 0 0 0,0 0 0 0 0,0 0-1 0 0,1 9 1 0 0,-2-6 6 0 0,1 0 1 0 0,-1 0 0 0 0,0 0 0 0 0,-1 0 0 0 0,-1 5-8 0 0,1-5 11 0 0,1 1 0 0 0,-1 0-1 0 0,1 0 1 0 0,0-1 0 0 0,0 1 0 0 0,1 1-11 0 0,0 95 160 0 0,0 1-43 0 0,0-96-108 0 0,1 0 0 0 0,0 1 1 0 0,0-1-1 0 0,1 0 0 0 0,0 0 0 0 0,2 5-9 0 0,-2-7 9 0 0,-1-2-4 0 0,0-1 1 0 0,-1 0-1 0 0,1 1 1 0 0,-1-1-1 0 0,1 1 1 0 0,-1-1-1 0 0,0 1 1 0 0,0-1-1 0 0,0 1 1 0 0,0-1-1 0 0,0 1 1 0 0,-1 2-6 0 0,-1 8 56 0 0,6 8 39 0 0,1-11-57 0 0,2 9 23 0 0,-6-1 23 0 0,3 5 16 0 0,6-1 43 0 0,-9-19-117 0 0,-1-1 1 0 0,1 1 0 0 0,0 0-1 0 0,-1 0 1 0 0,1 0 0 0 0,-1 0-1 0 0,0 0 1 0 0,0 0 0 0 0,0 0-1 0 0,-1 2-26 0 0,0 11 84 0 0,1-12-72 0 0,0 58 298 0 0,0-39-254 0 0,0-20 21 0 0,0-3 6 0 0,0 0-45 0 0,0 0-40 0 0,0 0-38 0 0,0 0-68 0 0,0 0-119 0 0,0 0 165 0 0,0 0-6 0 0,0 0-21 0 0,0 0-38 0 0,0 0-15 0 0,0 0-38 0 0,0 0-45 0 0,0 0-50 0 0,0 0-53 0 0,0 0-51 0 0,0 0-43 0 0,0 0-39 0 0,0 0-136 0 0,0 0-38 0 0,0 0-164 0 0,0 0-441 0 0</inkml:trace>
  <inkml:trace contextRef="#ctx0" brushRef="#br0" timeOffset="716.01">1 491 6968 0 0,'0'0'157'0'0,"0"0"23"0"0,0 0 11 0 0,0-3-31 0 0,0-1-276 0 0,2 0 107 0 0,2 1 91 0 0,0 2 76 0 0,4 0 211 0 0,7 1 328 0 0,-4 0-166 0 0,-5-2 18 0 0,-2-2-483 0 0,0 1 42 0 0,2 1 64 0 0,4-1 139 0 0,9 2 202 0 0,-12 1-381 0 0,1 0-36 0 0,-6 0-78 0 0,15 0 189 0 0,-2 0-53 0 0,35 0 154 0 0,-45-1-288 0 0,0 1 0 0 0,0-1-1 0 0,0 0 1 0 0,0-1 0 0 0,5-1-20 0 0,-5 1 14 0 0,1 1 1 0 0,0-1 0 0 0,0 1 0 0 0,-1 0-1 0 0,1 0 1 0 0,1 1-15 0 0,112 0 17 0 0,-79 0-76 0 0,0 0-88 0 0,-7 0-66 0 0,0 0-104 0 0,-17 0 114 0 0,0 0-34 0 0,0 0-35 0 0,-1 0-38 0 0,-4 0 57 0 0,-3 2 72 0 0,0 0 32 0 0,1 2-3 0 0,-1 0 1 0 0,-2-2 0 0 0,1-1-30 0 0,2 0-65 0 0,3 1-161 0 0,-1 3 107 0 0,-2 3 92 0 0,-1 1 77 0 0,3 3 53 0 0,1-4 70 0 0,-1-3-27 0 0,1 1 17 0 0,-6 2 60 0 0,2 9 290 0 0,1 7 80 0 0,-1-2-2 0 0,-1-6-67 0 0,-4-5 57 0 0,-2 2-49 0 0,-1 1-54 0 0,-1-2-59 0 0,0-2-38 0 0,1 6 218 0 0,-1-2-50 0 0,1-12-312 0 0,0 0-1 0 0,0 0 1 0 0,1 0 0 0 0,-1 0-1 0 0,0 0 1 0 0,1 0-1 0 0,-1 0 1 0 0,1-1-1 0 0,0 2-55 0 0,4 5 181 0 0,1 2 75 0 0,-4 4 35 0 0,-2-2-88 0 0,0 4 42 0 0,0-13-51 0 0,0 0-21 0 0,0 7-72 0 0,0-7-41 0 0,0-3-84 0 0,0 0-36 0 0,0 0-112 0 0,-2 0-20 0 0,-12 0-6 0 0</inkml:trace>
  <inkml:trace contextRef="#ctx0" brushRef="#br0" timeOffset="947.85">695 365 7520 0 0,'0'0'217'0'0,"2"-3"-6"0"0,13-12-158 0 0,-8 9-72 0 0,-6 4 44 0 0,1 1 23 0 0,1-3 35 0 0,1 1 9 0 0,10-7 157 0 0,1 7-32 0 0,-4 1-60 0 0,2-4-15 0 0,-12 5-128 0 0,1 0 1 0 0,-1 0-1 0 0,1 0 0 0 0,-1 0 1 0 0,1 1-1 0 0,0-1 1 0 0,-1 0-1 0 0,1 1 1 0 0,0 0-1 0 0,0-1 1 0 0,-1 1-1 0 0,1 0 0 0 0,0 0-14 0 0,17 0 114 0 0,10 0-2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1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5728 0 0,'0'0'166'0'0,"0"0"-42"0"0,0 0-10 0 0,0 0 37 0 0,0 0 126 0 0,0 0 229 0 0,0 0 20 0 0,0 0-17 0 0,0 0-80 0 0,0 0-39 0 0,0 0-6 0 0,0 0-12 0 0,0 0-52 0 0,0 0-28 0 0,3 2-4 0 0,7 9-6 0 0,-7-8-94 0 0,-2-1-69 0 0,0 1-44 0 0,-1 2-40 0 0,0-2-8 0 0,0-1 31 0 0,5 6 54 0 0,1 2 52 0 0,-3 7 34 0 0,-3-12-135 0 0,1 1 0 0 0,0 0-1 0 0,0-1 1 0 0,1 1 0 0 0,0 2-63 0 0,0-2 60 0 0,0-1 0 0 0,-1 1 0 0 0,1-1 0 0 0,-2 1 0 0 0,1 3-60 0 0,-1 6 141 0 0,0 0-33 0 0,3 5 0 0 0,-2-16-91 0 0,2 8 51 0 0,0 1 1 0 0,0 0-1 0 0,-2 0 1 0 0,1 8-69 0 0,-2-2 73 0 0,-1-12-43 0 0,1 1-1 0 0,1-1 1 0 0,-1 0-1 0 0,1 1 1 0 0,1 2-30 0 0,2 5 31 0 0,3 20 44 0 0,-5-3 19 0 0,-2 2 10 0 0,0 58 235 0 0,0-86-320 0 0,1-1 0 0 0,0 1 0 0 0,0-1 0 0 0,1 1 1 0 0,1 2-20 0 0,-1-2 17 0 0,-1-1 0 0 0,1 1 0 0 0,-1 0 0 0 0,0-1 0 0 0,0 4-17 0 0,-1 28 5 0 0,0 40 65 0 0,0-50-65 0 0,0 6 64 0 0,0-30-47 0 0,0-3-113 0 0,0 0-9 0 0,0 0 25 0 0,0 0-34 0 0,0 0-80 0 0,0 0-202 0 0,0 0-364 0 0,0 0-39 0 0</inkml:trace>
  <inkml:trace contextRef="#ctx0" brushRef="#br0" timeOffset="331.42">1 458 4576 0 0,'0'0'101'0'0,"0"0"22"0"0,0 0 5 0 0,2 0-21 0 0,0 0-182 0 0,2 0 90 0 0,0 0 77 0 0,0 0 61 0 0,3 0 116 0 0,14 0 649 0 0,-12 0-579 0 0,-3 0-128 0 0,-4 0-151 0 0,0 0-37 0 0,-1 0 0 0 0,-1 0-1 0 0,1 0 1 0 0,0 0 0 0 0,-1 0-1 0 0,1 0 1 0 0,0 0 0 0 0,-1 0 0 0 0,1 0-1 0 0,0 0 1 0 0,-1 0 0 0 0,1-1 0 0 0,0 1-1 0 0,-1 0 1 0 0,1-1 0 0 0,-1 1-1 0 0,1 0 1 0 0,0-1 0 0 0,-1 1 0 0 0,1-1-1 0 0,-1 1 1 0 0,1-1 0 0 0,-1 1 0 0 0,0-1-1 0 0,1 1 1 0 0,-1-1 0 0 0,1 0-23 0 0,-1 1 21 0 0,0-1 0 0 0,1 1 0 0 0,-1-1 0 0 0,1 1 0 0 0,-1-1 0 0 0,1 1 1 0 0,-1-1-1 0 0,1 1 0 0 0,-1-1 0 0 0,1 1 0 0 0,-1 0 0 0 0,1-1 0 0 0,0 1 0 0 0,-1 0 0 0 0,1-1 1 0 0,0 1-1 0 0,-1 0 0 0 0,1 0 0 0 0,0 0 0 0 0,-1 0 0 0 0,1 0 0 0 0,0-1 0 0 0,-1 1 1 0 0,1 0-1 0 0,0 0 0 0 0,-1 1-21 0 0,13-3 173 0 0,3-5-37 0 0,5-3 21 0 0,-17 9-144 0 0,31-11 69 0 0,3-4-55 0 0,-7 3-27 0 0,-20 11-1 0 0,10-4-13 0 0,-16 3-1 0 0,0-1 1 0 0,0 1-1 0 0,-1-1 0 0 0,1 0 1 0 0,2-4 14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4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7464 0 0,'0'0'216'0'0,"0"2"32"0"0,3 11-14 0 0,9 2 22 0 0,2 2 6 0 0,-5 2 46 0 0,0 1-51 0 0,-2 0-58 0 0,-1 0-59 0 0,-3-8-63 0 0,1 5 92 0 0,7 4 75 0 0,-9-19-219 0 0,0 1 15 0 0,0-1-1 0 0,-1 1 1 0 0,1 0-1 0 0,-1 0 1 0 0,1 1-1 0 0,-1 0-39 0 0,1 6 127 0 0,-1 3 58 0 0,2 14 80 0 0,10 14 254 0 0,-1 1 29 0 0,-8-15-238 0 0,-4-18-160 0 0,1-1-36 0 0,1 0-14 0 0,2 2 7 0 0,2 5 44 0 0,-6-13-137 0 0,7 21 246 0 0,2-1 56 0 0,-6-10-159 0 0,-2 4-25 0 0,0 1-21 0 0,12 9 151 0 0,-4-11-123 0 0,-5-3-92 0 0,-3-8-27 0 0,0 0-1 0 0,0 1 0 0 0,-1-1 1 0 0,0 1-1 0 0,0-1 1 0 0,0 3-20 0 0,0 4 53 0 0,3 4 9 0 0,7-1-31 0 0,-6-7 33 0 0,-5 2-59 0 0,1-6 6 0 0,0 10 56 0 0,0-11 13 0 0,3 4-39 0 0,5 0-87 0 0,-6-5 28 0 0,0 2-113 0 0,-2-3 51 0 0,0 1-60 0 0,0-1-75 0 0,0 1 65 0 0,0 0-34 0 0,0 0-37 0 0,0 0-34 0 0,0 1-347 0 0,0 0 82 0 0,0-1-48 0 0,0 2-667 0 0,0-1-527 0 0,0-1-1000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9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 4864 0 0,'0'0'141'0'0,"0"0"-34"0"0,0 0 0 0 0,0 0 42 0 0,0 0 132 0 0,0 0 240 0 0,0 2 21 0 0,0 0-481 0 0,0-1 47 0 0,0 3 217 0 0,0 1 96 0 0,0 7 688 0 0,0-8-804 0 0,0-1-48 0 0,0 1-61 0 0,0-1-86 0 0,0-1-104 0 0,0 0-48 0 0,0-1-33 0 0,3 4 462 0 0,-1-3-375 0 0,0 1 36 0 0,1 2 132 0 0,-2-2-54 0 0,0 0 0 0 0,0 0 0 0 0,-1-1 0 0 0,1 1 0 0 0,0 0 0 0 0,-1 0 1 0 0,0 0-127 0 0,1 3 146 0 0,-1-1-47 0 0,0-3-67 0 0,0 0 1 0 0,0-1-1 0 0,0 1 1 0 0,0-1 0 0 0,1 1-1 0 0,-1-1 1 0 0,1 1-1 0 0,-1-1 1 0 0,1 1 0 0 0,0 0-33 0 0,8 9 240 0 0,-7-7-34 0 0,0-1-92 0 0,-2 1-59 0 0,-1 1-31 0 0,0-2 41 0 0,1 5 54 0 0,0 1 53 0 0,-1 21 485 0 0,2-22-482 0 0,2 0-64 0 0,2 0 17 0 0,1 2 18 0 0,-4 3-34 0 0,-2 11 31 0 0,0 0-60 0 0,0 0-46 0 0,0 2-36 0 0,0-22 5 0 0,1 0-1 0 0,-1 0 0 0 0,1 0 1 0 0,0 0-1 0 0,0-1 0 0 0,0 1 1 0 0,1 0-1 0 0,-1 0 0 0 0,1-1 1 0 0,1 3-6 0 0,2 12-2 0 0,-6 11 50 0 0,0-12-14 0 0,1-12-138 0 0,0-1 77 0 0,0 1 70 0 0,-1 2 111 0 0,1 1 33 0 0,0-2-139 0 0,0-1-98 0 0,0 2-114 0 0,0-1-81 0 0,0 1-117 0 0,0-3 132 0 0,0 1-35 0 0,1-1-39 0 0,-1 1-39 0 0,0-5 29 0 0,0 0-46 0 0,0 0-40 0 0,0 0-36 0 0,0 0-126 0 0,0 0-36 0 0,0 0-1318 0 0</inkml:trace>
  <inkml:trace contextRef="#ctx0" brushRef="#br0" timeOffset="268.94">1 222 7688 0 0,'0'0'166'0'0,"0"0"29"0"0,0 0 14 0 0,2 0-25 0 0,14 0-145 0 0,21 0-40 0 0,-25-1 24 0 0,-3-1 34 0 0,6-4 194 0 0,4 0 169 0 0,-3 5-169 0 0,-4 2-32 0 0,0-1-2 0 0,-3 0-34 0 0,-1-1 7 0 0,1-2 47 0 0,15-4 116 0 0,4 0-34 0 0,0 0-50 0 0,-3 2-66 0 0,33-6 103 0 0,-33 7-214 0 0,8-2-58 0 0,-15 2-34 0 0,-8 1 0 0 0,-1 1 0 0 0,1 0 0 0 0,0 1 0 0 0,0 0 0 0 0,2 1 0 0 0,7 0-47 0 0,1 0-97 0 0,2 0-102 0 0,1 0-106 0 0,-1 0-111 0 0,0 0-117 0 0,-1 0-120 0 0,-2 0-126 0 0,-4 0-640 0 0,4 0-830 0 0</inkml:trace>
  <inkml:trace contextRef="#ctx0" brushRef="#br0" timeOffset="653.68">931 206 6056 0 0,'0'0'176'0'0,"-2"3"-4"0"0,1-2-133 0 0,-1 1-46 0 0,-1 0-12 0 0,1 0 71 0 0,0 1 70 0 0,-1 0 100 0 0,2-2 36 0 0,1 0-81 0 0,-1 2-27 0 0,1 0-90 0 0,0 2-10 0 0,-1-3 58 0 0,-9 12 306 0 0,8-13-197 0 0,1 1-50 0 0,0 0-42 0 0,1-1-37 0 0,0 3 20 0 0,0 1-52 0 0,1-3-11 0 0,-1-1 40 0 0,-1 9 193 0 0,-2-2-41 0 0,-6 3 140 0 0,7-9-204 0 0,1-1-40 0 0,0 3 35 0 0,1 0-88 0 0,1 1-47 0 0,-1-3 61 0 0,-1 14 219 0 0,-2-1-87 0 0,0-3-75 0 0,-1 0-66 0 0,2-6-62 0 0,1-5-7 0 0,1 1 0 0 0,-1 0 1 0 0,1-1-1 0 0,0 1 0 0 0,-1 0 1 0 0,1 0-1 0 0,0-1 0 0 0,0 1 1 0 0,0 0-1 0 0,0 0 0 0 0,0-1 1 0 0,1 1-1 0 0,-1 0 0 0 0,0 0 1 0 0,1-1-1 0 0,-1 1 0 0 0,1 0 1 0 0,0-1-1 0 0,-1 1 0 0 0,1-1 1 0 0,1 2-17 0 0,5 11 93 0 0,-6 3-27 0 0,-2-14-55 0 0,1-1 1 0 0,0 0 0 0 0,0 1 0 0 0,1-1 0 0 0,-1 0-1 0 0,0 1 1 0 0,1-1 0 0 0,-1 1 0 0 0,1-1 0 0 0,1 2-12 0 0,1 2 25 0 0,-1 0 12 0 0,2 0 0 0 0,-1 0 0 0 0,1 0 0 0 0,0 0 0 0 0,0 0 1 0 0,1-1-38 0 0,-3-2 18 0 0,0 0 1 0 0,0 0 0 0 0,0 0 0 0 0,0-1 0 0 0,-1 2-1 0 0,1 0-18 0 0,-1-2 12 0 0,0 0 1 0 0,0-1-1 0 0,0 1 0 0 0,0 0 0 0 0,0 0 0 0 0,0-1 0 0 0,0 1 1 0 0,1 0-1 0 0,-1-1 0 0 0,1 1 0 0 0,-1-1 0 0 0,1 0 0 0 0,0 1-12 0 0,30 14 251 0 0,-30-15-228 0 0,0 0 0 0 0,1-1 1 0 0,-1 1-1 0 0,0-1 0 0 0,1 1 0 0 0,-1-1 0 0 0,0 0 1 0 0,1 0-1 0 0,-1 0 0 0 0,0 0 0 0 0,1 0 0 0 0,-1 0 1 0 0,3-1-24 0 0,27-9 227 0 0,-23 6-181 0 0,5-1 81 0 0,-2-1-32 0 0,1-1-16 0 0,5-4-4 0 0,-12 6-51 0 0,6-3 52 0 0,-1-2 0 0 0,-1 1 0 0 0,0-1 0 0 0,6-8-76 0 0,7-6 96 0 0,-20 21-84 0 0,0 0 0 0 0,-1 0 0 0 0,1 0 0 0 0,-1 0 0 0 0,1-1 0 0 0,-1 1 0 0 0,0-1 0 0 0,0 0 0 0 0,-1 0 0 0 0,1 0 0 0 0,-1 0 1 0 0,0-1-14 0 0,1-5 58 0 0,-1-1-1 0 0,0 0 0 0 0,0 0 0 0 0,-2-3-56 0 0,1 5 35 0 0,0 7-31 0 0,0-1 0 0 0,0 0 1 0 0,0 0-1 0 0,0 1 0 0 0,-1-1 1 0 0,0 0-1 0 0,1 1 1 0 0,-1-1-1 0 0,0 1 0 0 0,0-1 1 0 0,0 1-1 0 0,-1-1 1 0 0,1 1-1 0 0,0 0 0 0 0,-1-1 1 0 0,0 1-1 0 0,1 0 1 0 0,-1 0-1 0 0,0 0 0 0 0,0 1 1 0 0,0-1-1 0 0,0 0 0 0 0,-1 1 1 0 0,0-2-5 0 0,-18-8 32 0 0,0-1 0 0 0,-6-6-32 0 0,14 9 3 0 0,1 3-6 0 0,0 1 0 0 0,0 0 1 0 0,-1 0-1 0 0,1 1 0 0 0,-3 1 3 0 0,-14-3-53 0 0,13 1 35 0 0,13 3 8 0 0,0 1 1 0 0,0 0-1 0 0,-1 0 1 0 0,1 0 0 0 0,0 0-1 0 0,-1 1 1 0 0,1-1 0 0 0,-2 1 9 0 0,2 0-6 0 0,0 0 0 0 0,1 0 1 0 0,-1 0-1 0 0,1 0 0 0 0,-1-1 1 0 0,0 1-1 0 0,1-1 0 0 0,-1 0 1 0 0,1 0-1 0 0,-1 0 1 0 0,1 0-1 0 0,-2-1 6 0 0,2 1-10 0 0,0 0 0 0 0,-1 0 0 0 0,1 0 0 0 0,-1 0 0 0 0,1 0 0 0 0,-1 1 0 0 0,1-1 1 0 0,-1 1-1 0 0,1-1 0 0 0,-1 1 0 0 0,0 0 0 0 0,-1 0 10 0 0,-47 0-137 0 0,26 0 37 0 0,12 1 13 0 0,-5 6-44 0 0,5-1-27 0 0,5-5 21 0 0,-3 0-56 0 0,5-1 32 0 0,4 0 68 0 0,0 0-34 0 0,1 0-11 0 0,-1 0-34 0 0,1 0-40 0 0,-1 0-43 0 0,1 0-48 0 0,-1 0-44 0 0,0 0-39 0 0,1 0-35 0 0,-1 0-121 0 0,0 0-35 0 0,-4 0-1271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48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0 6880 0 0,'0'0'157'0'0,"0"0"23"0"0,0 0 11 0 0,3 0-31 0 0,20 0-99 0 0,-20 0-4 0 0,-1 0 84 0 0,-1 0 164 0 0,1 0 277 0 0,0 1-498 0 0,0-1-1 0 0,-1 0 1 0 0,1 1-1 0 0,0-1 1 0 0,-1 1-1 0 0,1-1 1 0 0,-1 1-1 0 0,1 0 1 0 0,-1 0-1 0 0,1 0 1 0 0,0 0-84 0 0,12 10 531 0 0,-6-3-264 0 0,-1 0-69 0 0,-1-1-82 0 0,-3-1-97 0 0,2 4 93 0 0,-4-8-89 0 0,0 1 1 0 0,0-1-1 0 0,0 0 1 0 0,1 0-1 0 0,-1 0 1 0 0,0 0 0 0 0,1 0-1 0 0,0 0 1 0 0,0 0-24 0 0,-1 0 12 0 0,0-1 6 0 0,1 0 1 0 0,-1 1-1 0 0,0-1 0 0 0,1 1 0 0 0,-1-1 1 0 0,0 1-1 0 0,0-1 0 0 0,0 1 0 0 0,0 1-18 0 0,1 13 149 0 0,-1-12-118 0 0,-1-1 0 0 0,0 1 0 0 0,1-1 0 0 0,0 1 0 0 0,0-1 0 0 0,0 0 0 0 0,0 1 0 0 0,1 0-31 0 0,4 12 139 0 0,-1 10 61 0 0,1-10-66 0 0,-2-4-42 0 0,-1 7-2 0 0,-3 0 15 0 0,0 6 11 0 0,3-6-36 0 0,3-5 11 0 0,-5-13-75 0 0,0 0 1 0 0,0 1-1 0 0,-1-1 0 0 0,1 1 0 0 0,-1-1 1 0 0,1 1-1 0 0,-1-1 0 0 0,1 1 1 0 0,-1-1-1 0 0,0 1 0 0 0,1-1 0 0 0,-1 1 1 0 0,0 0-17 0 0,1 14 158 0 0,1-2-32 0 0,6 10 40 0 0,-6-18-136 0 0,-1-1 27 0 0,0-1 0 0 0,0 1 0 0 0,0 0 0 0 0,-1 0 1 0 0,1 0-1 0 0,-1 2-57 0 0,-1 17 170 0 0,0-13-128 0 0,1 0-37 0 0,0 7 83 0 0,0-10-43 0 0,0 10-5 0 0,0 19 28 0 0,0-26-167 0 0,0-9 32 0 0,0-2-62 0 0,0 0-73 0 0,0 0-116 0 0,0 0 108 0 0,0 0-34 0 0,0 0-333 0 0,0 0 79 0 0,0 0-47 0 0,0 0-642 0 0,0 0-509 0 0,0 0-965 0 0</inkml:trace>
  <inkml:trace contextRef="#ctx0" brushRef="#br0" timeOffset="269.11">0 363 8032 0 0,'0'0'182'0'0,"0"0"29"0"0,0 0 12 0 0,3 0-37 0 0,5-1-137 0 0,-1-2 46 0 0,-1-2 42 0 0,-1 1 41 0 0,-3 3 41 0 0,0 0-50 0 0,-1 0-43 0 0,1 0-36 0 0,2 1 21 0 0,1 1-52 0 0,-4-1-13 0 0,1 0 41 0 0,8-1 223 0 0,2-5 15 0 0,2-1-18 0 0,0 6-41 0 0,-5 1-128 0 0,12 1 135 0 0,-4-5 14 0 0,-12 2-236 0 0,2 0 17 0 0,0 0 1 0 0,0 0-1 0 0,0 0 0 0 0,0 1 0 0 0,0 0 0 0 0,6 0-68 0 0,7 1 78 0 0,27 0 242 0 0,-33 0-255 0 0,0 0-47 0 0,2 0-73 0 0,0 0-104 0 0,-9 0 33 0 0,1 0-35 0 0,0 0-39 0 0,0 0-40 0 0,-5 0-43 0 0,0 0-47 0 0,1 0-41 0 0,-1 0-37 0 0,0 0-121 0 0,1 0-36 0 0,8 0-1255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03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33 6336 0 0,'0'0'141'0'0,"-3"0"23"0"0,3 0-157 0 0,-1 0 1 0 0,1 0-1 0 0,-1 0 0 0 0,1 0 1 0 0,0 0-1 0 0,-1 0 0 0 0,1 0 1 0 0,-1 0-1 0 0,1-1 0 0 0,0 1 1 0 0,-1 0-1 0 0,1 0 1 0 0,-1 0-1 0 0,1 0 0 0 0,0-1 1 0 0,-1 1-1 0 0,1 0 0 0 0,-1 0 1 0 0,1 0-1 0 0,0-1 0 0 0,0 1 1 0 0,-1 0-1 0 0,1-1 0 0 0,0 1 1 0 0,-1 0-1 0 0,1-1 0 0 0,0 1 1 0 0,0 0-1 0 0,0-1 0 0 0,-1 1 1 0 0,1-1-8 0 0,-5-6 93 0 0,-5 2-63 0 0,5-1-30 0 0,5 5 0 0 0,0 1 0 0 0,0-1 0 0 0,-1 1 0 0 0,1-1 0 0 0,0 1 0 0 0,0 0 0 0 0,-1-1 0 0 0,1 1 0 0 0,0 0 0 0 0,-1-1 0 0 0,1 1 0 0 0,-1 0 0 0 0,1-1 0 0 0,0 1 0 0 0,-1 0 0 0 0,1 0 0 0 0,-1-1 0 0 0,1 1 0 0 0,-1 0 0 0 0,1 0 0 0 0,-1 0 0 0 0,1 0 0 0 0,-1 0 0 0 0,1 0 0 0 0,-1-1 0 0 0,1 1 0 0 0,-1 0 0 0 0,1 1 0 0 0,-1-1 0 0 0,1 0 0 0 0,-1 0 0 0 0,0 0 0 0 0,-6 0 42 0 0,-1 0 74 0 0,-5 0 194 0 0,-9 0 316 0 0,13 0-388 0 0,0 0-58 0 0,1 0-92 0 0,3 3 22 0 0,-8 7-12 0 0,0-5 14 0 0,7 6 68 0 0,-5-5 21 0 0,10-5-187 0 0,0-1 0 0 0,0 1 0 0 0,0-1 0 0 0,0 1 1 0 0,0-1-1 0 0,0 1 0 0 0,0-1 0 0 0,0 1 0 0 0,0 0 1 0 0,1 0-1 0 0,-1-1 0 0 0,0 1 0 0 0,0 0 0 0 0,1 0 1 0 0,-1 0-1 0 0,0 0-14 0 0,-6 14 189 0 0,0-1-82 0 0,-10 20 37 0 0,16-31-133 0 0,0 0 0 0 0,0 0 1 0 0,0 0-1 0 0,1 0 1 0 0,0 0-1 0 0,-1 0 0 0 0,1 0 1 0 0,0 0-1 0 0,0 0 1 0 0,1 0-1 0 0,-1 0-11 0 0,1 6 35 0 0,-1 13 87 0 0,0-3-40 0 0,0 37 55 0 0,0-54-134 0 0,0 0-1 0 0,0-1 1 0 0,0 1 0 0 0,1-1 0 0 0,-1 1-1 0 0,1-1 1 0 0,-1 1 0 0 0,1-1 0 0 0,-1 1-1 0 0,1-1 1 0 0,0 1 0 0 0,0-1 0 0 0,0 0-3 0 0,5 13 28 0 0,-1 12-17 0 0,-4-22-7 0 0,1 0 1 0 0,-1 0-1 0 0,1 0 0 0 0,0 0 1 0 0,0-1-1 0 0,0 1 1 0 0,1 0-1 0 0,-1-1 1 0 0,1 0-1 0 0,0 1 1 0 0,0-1-1 0 0,0 0-4 0 0,50 23 153 0 0,-43-20-106 0 0,-6-5-12 0 0,0 0 0 0 0,-1-1 0 0 0,1 1 0 0 0,0-1 0 0 0,-1 1 0 0 0,1-1 0 0 0,0-1 0 0 0,3 1-35 0 0,4-1 51 0 0,0 2 38 0 0,-7-1-52 0 0,-1 0 0 0 0,0 0-1 0 0,1 0 1 0 0,-1 0 0 0 0,1-1-1 0 0,-1 0 1 0 0,0 1 0 0 0,3-2-37 0 0,-4 1 36 0 0,1 0 0 0 0,-1-1 0 0 0,1 1 0 0 0,-1-1-1 0 0,0 1 1 0 0,0-1 0 0 0,0 0 0 0 0,1-1-36 0 0,2-1 45 0 0,-1 0-9 0 0,-1 1 1 0 0,1-1-1 0 0,-1 0 0 0 0,0 0 0 0 0,2-2-36 0 0,-1-5 55 0 0,-3 10-52 0 0,-1 0 1 0 0,0 0-1 0 0,1 0 0 0 0,-1 0 0 0 0,1-1 0 0 0,-1 1 0 0 0,1 0 0 0 0,0 0 0 0 0,-1 1 1 0 0,1-1-1 0 0,0 0 0 0 0,0 0 0 0 0,0 0 0 0 0,-1 0 0 0 0,1 1 0 0 0,0-1 1 0 0,0 0-1 0 0,1 0-3 0 0,3-1 1 0 0,-4 2 1 0 0,-1-1 0 0 0,1 1 0 0 0,0 0 0 0 0,-1-1 0 0 0,1 1 0 0 0,-1 0 0 0 0,1-1 0 0 0,0 1 0 0 0,-1-1 0 0 0,1 1 0 0 0,-1 0 0 0 0,1-1-1 0 0,-1 0 1 0 0,0 1 0 0 0,1-1 0 0 0,-1 1 0 0 0,1-1 0 0 0,-1 1 0 0 0,0-1 0 0 0,1 0 0 0 0,-1 1 0 0 0,0-1-2 0 0,2-4 9 0 0,3-3 0 0 0,-4 6-8 0 0,0 1 0 0 0,0 0 0 0 0,0-1 0 0 0,0 1 0 0 0,-1-1 0 0 0,1 1 0 0 0,0-1 0 0 0,-1 0 0 0 0,1 1 0 0 0,-1-1 0 0 0,0 0 0 0 0,0 1 0 0 0,1-1 0 0 0,-1 0-1 0 0,-1-4 22 0 0,1 4-18 0 0,0 1 0 0 0,0-1 0 0 0,0 0 0 0 0,0 1 0 0 0,0-1 0 0 0,0 0 0 0 0,0 1 0 0 0,1-1 0 0 0,-1 0 0 0 0,1 1 0 0 0,-1-1 0 0 0,1-1-4 0 0,6-1 23 0 0,-7 4-22 0 0,1-1 0 0 0,-1 1 0 0 0,1 0 0 0 0,-1 0 0 0 0,0-1 0 0 0,1 1 0 0 0,-1 0 0 0 0,1-1 0 0 0,-1 1 0 0 0,0 0 0 0 0,1-1 0 0 0,-1 1-1 0 0,0-1 1 0 0,0 1 0 0 0,1 0 0 0 0,-1-1 0 0 0,0 1 0 0 0,0-1 0 0 0,0 1 0 0 0,1-1 0 0 0,-1 1 0 0 0,0-1 0 0 0,0 1 0 0 0,0-1 0 0 0,0 1 0 0 0,0-1 0 0 0,0 1 0 0 0,0-1 0 0 0,0 1 0 0 0,0-1 0 0 0,0 1 0 0 0,-1-1-1 0 0,1-31 0 0 0,1 27 0 0 0,-1 3 0 0 0,-14-22 0 0 0,13 22-7 0 0,2 2-10 0 0,4 8-40 0 0,-4-5 43 0 0,1-1-1 0 0,-1 1 0 0 0,0-1 0 0 0,0 1 0 0 0,-1-1 1 0 0,1 1-1 0 0,0 0 0 0 0,-1 1 15 0 0,4 26-120 0 0,4-5 91 0 0,-6-19 33 0 0,6 17 24 0 0,0 0 23 0 0,-6-6-50 0 0,-2-15-1 0 0,0-1 0 0 0,0 1 0 0 0,0 0 0 0 0,0-1 0 0 0,1 1 0 0 0,-1 0 0 0 0,1-1 0 0 0,-1 1 0 0 0,1-1 0 0 0,-1 1 0 0 0,1 0 0 0 0,0-1 0 0 0,0 1 0 0 0,0-1 0 0 0,0 1 0 0 0,4 6 0 0 0,11 24 14 0 0,-12-20 33 0 0,1-4-26 0 0,20 19 65 0 0,-24-26-152 0 0,0 0 41 0 0,0 0 37 0 0,1 0 56 0 0,1 1 22 0 0,-1 0-70 0 0,-1-1-55 0 0,0 0-63 0 0,0 0-46 0 0,0 1-66 0 0,0-1-76 0 0,0 1-87 0 0,-1-2 105 0 0,0 0-42 0 0,0 0-38 0 0,0 0-32 0 0,0 0-640 0 0,0 0-671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08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0 223 7568 0 0,'3'0'166'0'0,"-3"0"-154"0"0,1-1 0 0 0,-1 1 0 0 0,1 0-1 0 0,0 0 1 0 0,-1 0 0 0 0,1 0 0 0 0,-1 0-1 0 0,1 0 1 0 0,-1-1 0 0 0,1 1 0 0 0,-1 0-1 0 0,1 0 1 0 0,-1-1 0 0 0,1 1 0 0 0,-1 0-1 0 0,1-1 1 0 0,-1 1 0 0 0,1 0 0 0 0,-1-1-1 0 0,1 1 1 0 0,-1-1 0 0 0,0 1 0 0 0,1-1-1 0 0,-1 0-11 0 0,1 1 13 0 0,-1-1-1 0 0,0 0 0 0 0,1 1 0 0 0,-1-1 0 0 0,1 1 1 0 0,-1-1-1 0 0,1 1 0 0 0,0-1 0 0 0,-1 1 1 0 0,1-1-1 0 0,-1 1 0 0 0,1 0 0 0 0,0-1 1 0 0,-1 1-1 0 0,1 0 0 0 0,0-1 0 0 0,0 1 1 0 0,-1 0-1 0 0,1 0 0 0 0,0 0 0 0 0,-1 0 1 0 0,1 0-1 0 0,0 0 0 0 0,0 0 0 0 0,0 0-12 0 0,14-3 38 0 0,-10 1-43 0 0,11-6 0 0 0,-8 2 84 0 0,-3 0 128 0 0,-5 5-188 0 0,0 1 0 0 0,0-1 0 0 0,1 1 0 0 0,-1 0 0 0 0,0-1 0 0 0,1 1 0 0 0,-1-1-1 0 0,0 1 1 0 0,1 0 0 0 0,-1-1 0 0 0,0 1 0 0 0,1 0 0 0 0,-1-1 0 0 0,1 1 0 0 0,-1 0 0 0 0,0 0 0 0 0,1 0-1 0 0,-1-1 1 0 0,1 1 0 0 0,-1 0 0 0 0,1 0 0 0 0,-1 0 0 0 0,1 0 0 0 0,-1 0 0 0 0,1 0 0 0 0,-1 0 0 0 0,1 0-1 0 0,-1 0 1 0 0,1 0 0 0 0,-1 0 0 0 0,1 0 0 0 0,0 0-19 0 0,-1 0 20 0 0,1 0 0 0 0,-1 1-1 0 0,1-1 1 0 0,-1 0 0 0 0,1 0 0 0 0,-1 0 0 0 0,1 0-1 0 0,-1 0 1 0 0,1 0 0 0 0,-1-1 0 0 0,1 1 0 0 0,-1 0 0 0 0,1 0-1 0 0,-1 0 1 0 0,1 0 0 0 0,-1 0 0 0 0,0-1 0 0 0,1 1-1 0 0,-1 0 1 0 0,1 0 0 0 0,-1-1 0 0 0,1 1 0 0 0,-1 0-1 0 0,0-1 1 0 0,1 1 0 0 0,-1 0 0 0 0,0-1 0 0 0,1 1-1 0 0,-1-1 1 0 0,0 1 0 0 0,0-1 0 0 0,1 1-20 0 0,3-7 282 0 0,7 2 51 0 0,-6-6-49 0 0,5 6-10 0 0,-3-6-29 0 0,-7 10-233 0 0,1 0 1 0 0,-1 0 0 0 0,1 0 0 0 0,-1 0 0 0 0,1 0 0 0 0,-1 0 0 0 0,1 0 0 0 0,0 0 0 0 0,-1 0 0 0 0,1 0 0 0 0,0 0 0 0 0,0 1 0 0 0,0-1 0 0 0,0 0 0 0 0,0 1 0 0 0,0-1-13 0 0,5-2 70 0 0,-5 3-63 0 0,-1-1 0 0 0,1 1 0 0 0,-1 0 0 0 0,1 0 0 0 0,-1 0 0 0 0,1 0 0 0 0,-1 0 0 0 0,0-1 0 0 0,1 1 0 0 0,-1 0 0 0 0,1-1 0 0 0,-1 1 0 0 0,0 0 0 0 0,1 0 1 0 0,-1-1-1 0 0,0 1 0 0 0,1-1 0 0 0,-1 1 0 0 0,0 0 0 0 0,0-1 0 0 0,1 1 0 0 0,-1-1 0 0 0,0 1 0 0 0,0 0 0 0 0,0-1 0 0 0,0 1 0 0 0,1-1 0 0 0,-1 1 0 0 0,0-1 0 0 0,0 1 0 0 0,0-1 0 0 0,0 1 0 0 0,0-1 1 0 0,0 1-1 0 0,0-1 0 0 0,0 1-7 0 0,2-5 145 0 0,-1 4-131 0 0,0 0-8 0 0,0 0 0 0 0,0 0 0 0 0,0-1-1 0 0,0 1 1 0 0,0 0 0 0 0,0 0 0 0 0,0 0 0 0 0,-1-1-1 0 0,1 1 1 0 0,0 0 0 0 0,-1-1 0 0 0,1 0-6 0 0,0-12 83 0 0,-1-3-25 0 0,0-1 71 0 0,0 3 74 0 0,0 5 116 0 0,-2 10-255 0 0,-1-1-58 0 0,-1 1-2 0 0,-5 16-3 0 0,-7 13-1 0 0,10-24 3 0 0,5-5-2 0 0,1 0 1 0 0,-1 0-1 0 0,1 1 1 0 0,-1-1-1 0 0,1 0 1 0 0,0 1 0 0 0,-1-1-1 0 0,1 0 1 0 0,0 1-1 0 0,-1-1 1 0 0,1 0-1 0 0,0 1 1 0 0,-1-1 0 0 0,1 1-1 0 0,0-1 1 0 0,0 1-1 0 0,-1-1 1 0 0,1 0-1 0 0,0 1 1 0 0,0-1 0 0 0,0 1-1 0 0,0-1 1 0 0,0 1-1 0 0,0-1 1 0 0,0 1-1 0 0,0-1 1 0 0,0 1 0 0 0,0-1-1 0 0,0 1 1 0 0,0-1-1 0 0,0 1 1 0 0,0 0-2 0 0,0 0 1 0 0,0 1 0 0 0,0 0 0 0 0,-1-1-1 0 0,1 1 1 0 0,0 0 0 0 0,-1-1 0 0 0,1 1 0 0 0,-1-1 0 0 0,0 1 0 0 0,1-1 0 0 0,-1 1-1 0 0,0-1 1 0 0,0 1 0 0 0,0-1-1 0 0,-4 7-1 0 0,-7 16 55 0 0,8-16-10 0 0,3-4-21 0 0,0 0-1 0 0,0 1 0 0 0,0-1 1 0 0,1 0-1 0 0,-1 1 1 0 0,1-1-1 0 0,0 0 0 0 0,1 1 1 0 0,0 3-23 0 0,-1 8 76 0 0,0 4 1 0 0,0 2-10 0 0,0-22-65 0 0,0 1 1 0 0,0-1 0 0 0,0 0 0 0 0,0 1 0 0 0,0-1 0 0 0,0 0-1 0 0,0 1 1 0 0,0-1 0 0 0,0 0 0 0 0,0 1 0 0 0,0-1-1 0 0,1 0 1 0 0,-1 0 0 0 0,0 1 0 0 0,0-1 0 0 0,0 0 0 0 0,0 1-1 0 0,0-1 1 0 0,1 0 0 0 0,-1 0 0 0 0,0 1 0 0 0,0-1-1 0 0,0 0 1 0 0,1 0 0 0 0,-1 1 0 0 0,0-1-3 0 0,6 8 59 0 0,0 1 1 0 0,-1 0-1 0 0,0 0 1 0 0,-1 0-60 0 0,-4-8 1 0 0,1 4 27 0 0,0 3 5 0 0,3-3 39 0 0,9 8-43 0 0,0 0 43 0 0,-8-9-12 0 0,1-3-47 0 0,-1 0-6 0 0,-1 5 22 0 0,-4-5-28 0 0,1-1 0 0 0,-1 0 0 0 0,0 1 0 0 0,0-1 0 0 0,1 1 0 0 0,-1-1 1 0 0,0 0-1 0 0,1 1 0 0 0,-1-1 0 0 0,0 1 0 0 0,1-1 0 0 0,-1 0 0 0 0,1 0 0 0 0,-1 1 0 0 0,0-1 1 0 0,1 0-1 0 0,-1 0 0 0 0,1 1 0 0 0,-1-1 0 0 0,1 0 0 0 0,-1 0 0 0 0,1 0 0 0 0,-1 0 0 0 0,1 0 1 0 0,-1 0-1 0 0,1 0 0 0 0,-1 0 0 0 0,1 0 0 0 0,-1 0 0 0 0,1 0 0 0 0,-1 0 0 0 0,1 0-1 0 0,8 1 35 0 0,6 6 105 0 0,-7-2-117 0 0,11-2 66 0 0,-9-3-88 0 0,0-1-75 0 0,-7 0-4 0 0,-1 0-34 0 0,1-2-23 0 0,-1-1 31 0 0,-1 2 29 0 0,0 1-9 0 0,0 0-22 0 0,1 0-43 0 0,-1 0-17 0 0,1 1-43 0 0,1 0-49 0 0,0 0-57 0 0,-2 0 0 0 0,1 0-46 0 0,0 0-39 0 0,-1 0-36 0 0,1 0-127 0 0,0 0-34 0 0,4 0-1316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08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0,0 3-31 0 0,2 21 129 0 0,-2-24-306 0 0,0 0 1 0 0,0 0-1 0 0,0 1 0 0 0,0-1 1 0 0,0 0-1 0 0,0 0 1 0 0,0 0-1 0 0,0 0 0 0 0,0 1 1 0 0,1-1-1 0 0,-1 0 1 0 0,0 0-1 0 0,0 0 0 0 0,0 0 1 0 0,0 1-1 0 0,0-1 1 0 0,0 0-1 0 0,1 0 0 0 0,-1 0 1 0 0,0 0-1 0 0,0 0 0 0 0,0 0 1 0 0,1 0-1 0 0,-1 1 1 0 0,0-1-1 0 0,0 0 0 0 0,0 0 1 0 0,0 0-1 0 0,1 0 1 0 0,-1 0-1 0 0,0 0 0 0 0,0 0-8 0 0,7 3 257 0 0,-1 5 74 0 0,2 9 61 0 0,-6-13-264 0 0,2 8 188 0 0,-4-4-146 0 0,0 0-36 0 0,1 9 146 0 0,10 4 176 0 0,-6 5-16 0 0,1-11-183 0 0,-2-2-50 0 0,-1 9 47 0 0,-2-15-170 0 0,-1 0 0 0 0,1-1 0 0 0,0 1-1 0 0,1 0 1 0 0,0-1 0 0 0,0 1-84 0 0,2 9 161 0 0,-3-14-146 0 0,7 26 281 0 0,-1-10-53 0 0,-3-4-19 0 0,-4 0-83 0 0,2 2 14 0 0,8 5 66 0 0,-5 6-18 0 0,2-14-72 0 0,-6-12-111 0 0,-1 1 0 0 0,1-1-1 0 0,0 0 1 0 0,0 1 0 0 0,-1-1-1 0 0,1 1 1 0 0,-1-1 0 0 0,1 1 0 0 0,-1-1-1 0 0,0 1 1 0 0,0 0 0 0 0,0-1 0 0 0,0 1-20 0 0,0-1 13 0 0,1 1 1 0 0,-1 0 0 0 0,0-1 0 0 0,0 1 0 0 0,1-1 0 0 0,-1 1 0 0 0,1-1 0 0 0,-1 1 0 0 0,1-1 0 0 0,0 1 0 0 0,-1-1 0 0 0,1 0 0 0 0,0 1-14 0 0,6 11 77 0 0,-7 2-13 0 0,0-13-51 0 0,0 0 0 0 0,0 0-1 0 0,0 0 1 0 0,0 0 0 0 0,0 0 0 0 0,1 0 0 0 0,-1 0-1 0 0,0 0 1 0 0,1 0 0 0 0,0 0 0 0 0,-1 0 0 0 0,2 1-13 0 0,8 2 61 0 0,6 24 23 0 0,-13-13-56 0 0,-4-15-25 0 0,1 0 0 0 0,0-1 0 0 0,0 1 0 0 0,0 0 0 0 0,0 0 0 0 0,1 0 1 0 0,-1 0-1 0 0,0-1 0 0 0,0 1 0 0 0,0 0 0 0 0,1 0 0 0 0,-1 0 0 0 0,0-1 0 0 0,1 1 1 0 0,-1 0-4 0 0,7 4 11 0 0,-7-5-11 0 0,1 0 1 0 0,-1 0-1 0 0,1 1 1 0 0,-1-1-1 0 0,1 0 0 0 0,-1 0 1 0 0,0 1-1 0 0,1-1 1 0 0,-1 0-1 0 0,0 1 0 0 0,1-1 1 0 0,-1 1-1 0 0,0-1 0 0 0,0 0 1 0 0,1 1-1 0 0,-1-1 1 0 0,0 1-1 0 0,0-1 0 0 0,1 1 1 0 0,-1-1-1 0 0,0 1 1 0 0,0-1-1 0 0,0 1 0 0 0,0-1 1 0 0,0 1-1 0 0,0-1 1 0 0,0 1-1 0 0,0-1 0 0 0,0 1 1 0 0,0-1-1 0 0,0 1 0 0 0,0 0 1 0 0,0 12 27 0 0,0-11-123 0 0,0-2-58 0 0,2 3-9 0 0,3 2 70 0 0,1 1-54 0 0,-4-4-39 0 0,-2-2-172 0 0,0 0-313 0 0,0 0-30 0 0,0 0-4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10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11488 0 0,'0'0'264'0'0,"0"0"34"0"0,0 0 20 0 0,0 0-41 0 0,0 0-122 0 0,0 0-52 0 0,0 0 108 0 0,0 0 197 0 0,0 0 22 0 0,0 0-181 0 0,0 0-113 0 0,0 0-39 0 0,0 0-5 0 0,0 0 11 0 0,0 0-103 0 0,0 0-93 0 0,0 0-88 0 0,0 0 45 0 0,0 0-37 0 0,0 0-38 0 0,0 0-37 0 0,0 0-344 0 0,0 0 74 0 0,0 0-49 0 0,0 0-677 0 0,0 0-536 0 0,0 0-1018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09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7688 0 0,'0'0'166'0'0,"0"3"29"0"0,0-3-184 0 0,0 1-1 0 0,0 0 1 0 0,0 0-1 0 0,1-1 1 0 0,-1 1-1 0 0,0 0 1 0 0,0-1 0 0 0,1 1-1 0 0,-1 0 1 0 0,1-1-1 0 0,-1 1 1 0 0,0-1-1 0 0,1 1 1 0 0,-1 0-1 0 0,1-1 1 0 0,-1 1 0 0 0,1-1-1 0 0,-1 1 1 0 0,1-1-1 0 0,0 0 1 0 0,-1 1-1 0 0,1-1 1 0 0,0 1-1 0 0,-1-1 1 0 0,1 0 0 0 0,0 0-1 0 0,0 1-10 0 0,8 4 104 0 0,-2 4-62 0 0,2 11 14 0 0,-4-9 31 0 0,0 0 44 0 0,2 0 43 0 0,1-1 47 0 0,-4-6-53 0 0,0 1 35 0 0,4 9 526 0 0,0 1 6 0 0,-4-11-531 0 0,0 1-36 0 0,8 8 306 0 0,2 0-54 0 0,4 6 250 0 0,-13-14-361 0 0,-1 0-111 0 0,-1-1-72 0 0,-1 2-76 0 0,0-1-35 0 0,1-1 72 0 0,7 1 95 0 0,-4-3-95 0 0,-1 1-4 0 0,21 11 324 0 0,-18-8-309 0 0,0 0-48 0 0,-3-1-6 0 0,1-1 1 0 0,-1 0-1 0 0,1 0 1 0 0,0-1 0 0 0,1 0-1 0 0,0 1-44 0 0,-2-2 29 0 0,-3-1-17 0 0,1 0 1 0 0,-1-1 0 0 0,0 1 0 0 0,1-1 0 0 0,-1 0-1 0 0,0 0 1 0 0,1 0 0 0 0,-1 0 0 0 0,2 0-13 0 0,0 0 25 0 0,-1 0 39 0 0,-3 0 0 0 0,4 1-3 0 0,5-2-57 0 0,-7 1 5 0 0,2 0-56 0 0,0 0 33 0 0,6 0 38 0 0,-6 0-40 0 0,1 0-58 0 0,0 0-92 0 0,-1 0-63 0 0,0 0-103 0 0,1 0-121 0 0,-2 0 176 0 0,-1 0-37 0 0,-2 0 314 0 0,2 0-491 0 0,1 0-109 0 0,-2 0 90 0 0,1-1-41 0 0,1-1-639 0 0,-1-2-497 0 0,-1-5-948 0 0</inkml:trace>
  <inkml:trace contextRef="#ctx0" brushRef="#br0" timeOffset="268.77">522 1 6880 0 0,'0'0'157'0'0,"0"0"23"0"0,0 0 11 0 0,0 2-31 0 0,-1 11-156 0 0,1-3 38 0 0,-1 3 126 0 0,-5 2 328 0 0,0-5-270 0 0,3-2 71 0 0,2 0-54 0 0,1 1-4 0 0,1 6 57 0 0,1 9 177 0 0,-3-16-271 0 0,-2 1 40 0 0,-1 2-33 0 0,-1-1-18 0 0,3-2-23 0 0,1 1 19 0 0,0 1 56 0 0,-1 13 75 0 0,-6 13 70 0 0,0-1-44 0 0,3-16-203 0 0,-2 14 113 0 0,5-8-44 0 0,2-19-139 0 0,0 0 1 0 0,-1 1-1 0 0,0-1 0 0 0,-1 0 1 0 0,-1 5-72 0 0,-3 12 174 0 0,1 20 95 0 0,-1-20-79 0 0,4-17-109 0 0,1 0 0 0 0,-1 1 0 0 0,1-1 0 0 0,1 0 0 0 0,-1 5-81 0 0,1-4 81 0 0,-1-1 1 0 0,0 0-1 0 0,0 0 1 0 0,0 1-1 0 0,-2 3-81 0 0,-3 14 198 0 0,1 15 93 0 0,-6-15-3 0 0,10-17-200 0 0,0 0 1 0 0,0 0 0 0 0,1-1 0 0 0,0 1 0 0 0,0 5-89 0 0,0 0 113 0 0,-2 3 37 0 0,-3-6-49 0 0,-1 4-7 0 0,5-9-62 0 0,0 1 1 0 0,1-1-1 0 0,-1 1 0 0 0,1-1 1 0 0,0 1-1 0 0,0 1-32 0 0,1 5 87 0 0,-3 0-9 0 0,-4 1-14 0 0,0 2 28 0 0,4-1 36 0 0,2-12-320 0 0,0 0 61 0 0,0 0 55 0 0,0-1 47 0 0,0 1 70 0 0,0-1 84 0 0,0 0 474 0 0,0 1-505 0 0,0-1-38 0 0,0 1-48 0 0,0-1-61 0 0,0 1-73 0 0,0 1-86 0 0,0-1-57 0 0,0 1-86 0 0,0 0-93 0 0,0 0-103 0 0,0 1-109 0 0,0 0-118 0 0,0 0-127 0 0,0-1 402 0 0,0 0-35 0 0,0-2-1533 0 0,0 0-1180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07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1 442 10368 0 0,'0'0'233'0'0,"0"2"39"0"0,0 6-122 0 0,0 15 181 0 0,1-15-263 0 0,1-2-42 0 0,11 18-45 0 0,-6-12 38 0 0,-1-1 55 0 0,-3 1 197 0 0,-3 0 74 0 0,0-10-277 0 0,0 0-1 0 0,-1 0 1 0 0,1 0-1 0 0,0 0 0 0 0,1 0 1 0 0,-1-1-1 0 0,0 1 0 0 0,1 0 1 0 0,-1 0-1 0 0,1 0 1 0 0,0 1-68 0 0,-1-3 5 0 0,5 11 322 0 0,2 2-58 0 0,0-1-68 0 0,0-4-78 0 0,-5-5 1 0 0,0 0-43 0 0,-2-1-26 0 0,0 1-28 0 0,0 0-11 0 0,1-1 22 0 0,6 3 36 0 0,-7-5-70 0 0,1 0-1 0 0,-1 0 1 0 0,0 1-1 0 0,1-1 0 0 0,-1 0 1 0 0,1 0-1 0 0,-1 1 0 0 0,0-1 1 0 0,1 0-1 0 0,-1 1 0 0 0,0-1 1 0 0,1 1-1 0 0,-1-1 0 0 0,0 0 1 0 0,0 1-1 0 0,1-1 0 0 0,-1 1 1 0 0,0-1-1 0 0,0 1 0 0 0,0-1 1 0 0,1 1-1 0 0,-1-1 0 0 0,0 1 1 0 0,0-1-1 0 0,0 1 0 0 0,0-1 1 0 0,0 1-1 0 0,0-1 1 0 0,0 1-1 0 0,0-1 0 0 0,0 1 1 0 0,-1 0-4 0 0,1-1 5 0 0,0 1 0 0 0,0 0 0 0 0,0 0 0 0 0,0 0 0 0 0,0 0 0 0 0,0 0 1 0 0,0-1-1 0 0,1 1 0 0 0,-1 0 0 0 0,0 0 0 0 0,0 0 0 0 0,1 0 0 0 0,-1-1 1 0 0,1 2-6 0 0,9 3 60 0 0,-7 1-59 0 0,0 1-45 0 0,2 1-74 0 0,0-3-52 0 0,-5-5 170 0 0,0 0-7 0 0,0 1 0 0 0,0-1 0 0 0,0 0 0 0 0,0 0 0 0 0,1 0 0 0 0,-1 0-1 0 0,0 0 1 0 0,0 0 0 0 0,0 0 0 0 0,0 0 0 0 0,0 1 0 0 0,0-1 0 0 0,0 0 0 0 0,0 0 0 0 0,0 0 0 0 0,0 0 0 0 0,1 0 0 0 0,-1 0 0 0 0,0 0 0 0 0,0 0 0 0 0,0 0-1 0 0,0 0 1 0 0,0 0 0 0 0,0 0 0 0 0,0 0 0 0 0,1 0 0 0 0,-1 0 0 0 0,0 0 0 0 0,0 0 0 0 0,0 0 0 0 0,0 0 0 0 0,0 0 0 0 0,0 0 0 0 0,0 0 0 0 0,1 0 0 0 0,-1 0 0 0 0,0 0-1 0 0,0 0 1 0 0,0 0 0 0 0,0 0 0 0 0,0 0 0 0 0,0 0 0 0 0,0 0 0 0 0,1 0 0 0 0,-1 0 0 0 0,0 0 0 0 0,0-1 0 0 0,0 1 0 0 0,0 0 0 0 0,0 0 0 0 0,0 0 0 0 0,0 0 0 0 0,0 0-1 0 0,0 0 1 0 0,0 0 0 0 0,0 0 0 0 0,0-1 7 0 0,11-9-424 0 0,-8 7-6 0 0</inkml:trace>
  <inkml:trace contextRef="#ctx0" brushRef="#br0" timeOffset="433.83">585 442 7568 0 0,'0'0'166'0'0,"-2"-3"29"0"0,-2 0-134 0 0,3 1-28 0 0,-2-5 51 0 0,0 0 3 0 0,-2-3 41 0 0,3 8-112 0 0,-8-18 2 0 0,2 12-5 0 0,1 7 36 0 0,5 0 47 0 0,-1-1 107 0 0,-7-9 177 0 0,8 10-189 0 0,0 0-43 0 0,-1 0 39 0 0,-1 1-94 0 0,-1 0-52 0 0,3 1-7 0 0,1-1 35 0 0,1 0-62 0 0,-11 0 221 0 0,-4 2 184 0 0,8 0-232 0 0,2 2-52 0 0,1-1-85 0 0,2 2-43 0 0,-1 0 43 0 0,3-5-36 0 0,0 1 0 0 0,-1 0 0 0 0,1-1 0 0 0,0 1 0 0 0,0-1 0 0 0,-1 1 0 0 0,1 0 0 0 0,-1-1 0 0 0,1 1 0 0 0,-1-1 0 0 0,1 1 0 0 0,-1-1 0 0 0,1 1 0 0 0,-1-1 0 0 0,1 0 0 0 0,-1 1 0 0 0,1-1 0 0 0,-1 1 0 0 0,0-1 0 0 0,1 0 0 0 0,-1 0 0 0 0,0 1-7 0 0,-4 1 23 0 0,3 0-11 0 0,-1 0 0 0 0,1 0 0 0 0,-1 0-1 0 0,1 0 1 0 0,0 1 0 0 0,0-1-1 0 0,0 1 1 0 0,1-1 0 0 0,-1 1 0 0 0,0 0-1 0 0,0 2-11 0 0,-4 6 38 0 0,1-3 35 0 0,0 0 1 0 0,1 1-1 0 0,-1 3-73 0 0,-1 2 80 0 0,-1-2-33 0 0,-3 3 35 0 0,7-11-45 0 0,-1 1-1 0 0,1 0 1 0 0,0 0-1 0 0,1 0 1 0 0,-2 4-37 0 0,-5 12 182 0 0,7-19-160 0 0,1 0 1 0 0,0 0-1 0 0,0 0 0 0 0,0 0 0 0 0,0 1 0 0 0,1-1 0 0 0,-1 0 0 0 0,1 1 1 0 0,-1-1-1 0 0,1 0 0 0 0,0 1 0 0 0,0 1-22 0 0,0 32 169 0 0,0-18-70 0 0,0 2 71 0 0,0-2 96 0 0,2-18-154 0 0,5 1-30 0 0,8 7 177 0 0,-12-7-218 0 0,-1 0-35 0 0,3-9 149 0 0,-4 7-140 0 0,0 1 1 0 0,0-1 0 0 0,1 1 0 0 0,-1-1 0 0 0,0 1 0 0 0,0 0 0 0 0,1-1 0 0 0,-1 1-1 0 0,0 0 1 0 0,0 0 0 0 0,1 0 0 0 0,-1 0 0 0 0,0 0 0 0 0,1 0 0 0 0,-1 0-1 0 0,0 1-15 0 0,1-1 23 0 0,0 0 0 0 0,1 0 0 0 0,-1 0 0 0 0,0 0 1 0 0,0 0-1 0 0,0 0 0 0 0,0-1 0 0 0,0 1 0 0 0,0-1 0 0 0,1 1-23 0 0,3-4 49 0 0,-2 3-29 0 0,0-1 0 0 0,-1 1 1 0 0,1-1-1 0 0,-1 0 0 0 0,0 0 1 0 0,0-1-1 0 0,1 1 0 0 0,-1-1 0 0 0,-1 1 1 0 0,3-3-21 0 0,-2 0 20 0 0,-3 4-17 0 0,0 0 0 0 0,0 1-1 0 0,1-1 1 0 0,-1 0-1 0 0,0 1 1 0 0,1-1 0 0 0,-1 1-1 0 0,1-1 1 0 0,-1 1-1 0 0,0-1 1 0 0,1 1-1 0 0,-1-1 1 0 0,1 1 0 0 0,-1-1-1 0 0,1 1 1 0 0,0-1-1 0 0,-1 1 1 0 0,1 0 0 0 0,-1-1-1 0 0,1 1 1 0 0,0 0-1 0 0,0 0-2 0 0,4-3 5 0 0,0 0 9 0 0,0-1-1 0 0,0 0 0 0 0,0-1 1 0 0,0 1-1 0 0,-1-1 0 0 0,0 0 1 0 0,0 0-1 0 0,3-4-13 0 0,12-29 5 0 0,26-51 65 0 0,-45 88-74 0 0,1-1 0 0 0,0 1 0 0 0,0-1 1 0 0,-1 1-1 0 0,1 0 0 0 0,0-1 0 0 0,1 1 1 0 0,-1 0-1 0 0,0 0 0 0 0,0 0 0 0 0,0 0 1 0 0,1 0 3 0 0,-2 0-1 0 0,1 1 0 0 0,-1 0 1 0 0,0 0-1 0 0,1 0 0 0 0,-1-1 1 0 0,1 1-1 0 0,-1 0 0 0 0,1 0 1 0 0,-1 0-1 0 0,0 0 0 0 0,1 0 1 0 0,-1 0-1 0 0,1 0 0 0 0,-1 0 1 0 0,1 0-1 0 0,-1 0 1 0 0,1 0-1 0 0,-1 0 0 0 0,0 1 1 0 0,1-1-1 0 0,-1 0 0 0 0,1 0 1 0 0,-1 0-1 0 0,1 0 1 0 0,-1 1-1 0 0,1 0 0 0 0,0-1 0 0 0,0 1-1 0 0,0 0 1 0 0,-1 0 0 0 0,1-1 0 0 0,0 1 0 0 0,-1 0 0 0 0,1 0 0 0 0,-1 0 0 0 0,1 0-1 0 0,-1 0 1 0 0,1 0 0 0 0,-1 0 0 0 0,0 0 0 0 0,1 0 1 0 0,-1 1-7 0 0,0 0 1 0 0,0 0 0 0 0,0-1-1 0 0,0 1 1 0 0,1 0-1 0 0,-1 0 1 0 0,1 0 0 0 0,0 0-1 0 0,-1 0 1 0 0,1-1-1 0 0,0 1 1 0 0,0 0-1 0 0,1 1 7 0 0,-1-2-4 0 0,0 1 0 0 0,0-1 0 0 0,0 1 0 0 0,-1-1 0 0 0,1 1 0 0 0,-1-1-1 0 0,1 1 1 0 0,-1-1 0 0 0,1 1 0 0 0,-1-1 0 0 0,0 1 0 0 0,0 0 0 0 0,0 1 4 0 0,0 4 0 0 0,0-5 0 0 0,0 0 0 0 0,0 0 0 0 0,0 0 0 0 0,0 1 0 0 0,0-1 0 0 0,1 0 0 0 0,-1 0 0 0 0,0 0 0 0 0,1 0 0 0 0,0 1 0 0 0,25 45 0 0 0,-20-17 0 0 0,20 16 0 0 0,-22-34 16 0 0,1-5 16 0 0,17 16-27 0 0,-19-21-44 0 0,-3-3-23 0 0,0 0-42 0 0,0 0-104 0 0,0 0-187 0 0,0 0-18 0 0,0 0-3 0 0</inkml:trace>
  <inkml:trace contextRef="#ctx0" brushRef="#br0" timeOffset="803.38">980 126 9040 0 0,'0'0'200'0'0,"0"0"33"0"0,0 0 15 0 0,0 0 7 0 0,0 3 1 0 0,-1 0-167 0 0,1-1-51 0 0,0 0 1 0 0,0 0-1 0 0,0 0 1 0 0,0-1-1 0 0,0 1 0 0 0,0 0 1 0 0,1 0-1 0 0,-1 0 1 0 0,1-1-1 0 0,-1 1 1 0 0,1 1-39 0 0,6 2 171 0 0,-7-5-158 0 0,1 0 1 0 0,-1 0-1 0 0,0 0 0 0 0,1 1 1 0 0,-1-1-1 0 0,1 0 1 0 0,-1 1-1 0 0,0-1 1 0 0,1 0-1 0 0,-1 1 1 0 0,0-1-1 0 0,1 1 0 0 0,-1-1 1 0 0,0 0-1 0 0,1 1 1 0 0,-1-1-1 0 0,0 1 1 0 0,0-1-1 0 0,0 1 1 0 0,0-1-1 0 0,1 1 1 0 0,-1-1-1 0 0,0 1 0 0 0,0-1 1 0 0,0 1-1 0 0,0-1 1 0 0,0 1-1 0 0,0-1 1 0 0,0 1-1 0 0,0-1 1 0 0,0 1-1 0 0,-1 0-13 0 0,3 10 259 0 0,3-1-43 0 0,1 3 20 0 0,-5-10-192 0 0,0 0 0 0 0,-1-1 0 0 0,0 1 1 0 0,0 0-1 0 0,0 0 0 0 0,0 0 0 0 0,0 0-44 0 0,0 2 78 0 0,-1-1 0 0 0,2 1 0 0 0,-1-1 0 0 0,0 1 0 0 0,1-1-1 0 0,0 1 1 0 0,1 3-78 0 0,-1-6 21 0 0,1 6 69 0 0,1 0-1 0 0,-1 0 0 0 0,0 0 1 0 0,-1 0-1 0 0,1 8-89 0 0,-1 1 204 0 0,5 0-37 0 0,0-1-44 0 0,-5-11-61 0 0,0 1 0 0 0,-1-1 0 0 0,1 1 0 0 0,-1 3-62 0 0,0-3 61 0 0,0-1 0 0 0,0 1 0 0 0,1 0 0 0 0,0 3-61 0 0,10 22 226 0 0,-6-2-8 0 0,1-13-68 0 0,-5-13-116 0 0,0 0 0 0 0,1 1 1 0 0,-1-1-1 0 0,-1 0 0 0 0,1 1 0 0 0,0-1 0 0 0,-1 1 1 0 0,0 1-35 0 0,2 13 156 0 0,4-1-52 0 0,0-2-8 0 0,-4 0 44 0 0,0-3-27 0 0,3-3-37 0 0,1 4-11 0 0,-5-7-40 0 0,0-1 0 0 0,0 0-1 0 0,-1 0 1 0 0,0 0 0 0 0,0 4-25 0 0,0-1 46 0 0,2-3 20 0 0,0-4-62 0 0,-1 0 0 0 0,0 0 0 0 0,0 1 0 0 0,0-1 0 0 0,0 0-1 0 0,0 1 1 0 0,-1-1 0 0 0,1 0 0 0 0,0 1 0 0 0,-1-1 0 0 0,1 1 0 0 0,-1-1-1 0 0,1 2-3 0 0,1 34 94 0 0,-2-21-51 0 0,0-14-100 0 0,0-1-86 0 0,0-1-153 0 0,0 0 218 0 0,-1 0-4 0 0,1 0-19 0 0,0 0-42 0 0,0 0-15 0 0,-1 0-41 0 0,1 0-49 0 0,-1 0-52 0 0,0 0-59 0 0,0 0-53 0 0,0 0-47 0 0,0 0-42 0 0,-1 0-148 0 0,0 0-40 0 0,0 0-178 0 0,-1 0-477 0 0</inkml:trace>
  <inkml:trace contextRef="#ctx0" brushRef="#br0" timeOffset="1103.9">822 584 9152 0 0,'0'0'208'0'0,"0"0"33"0"0,0 0 14 0 0,2 0-42 0 0,0 0-202 0 0,-1-1 0 0 0,1 1-1 0 0,-1 0 1 0 0,1 0 0 0 0,-1-1 0 0 0,0 1-1 0 0,1-1 1 0 0,-1 1 0 0 0,0-1 0 0 0,1 0-1 0 0,0 0-10 0 0,7-6 123 0 0,-6 4 45 0 0,1 2-76 0 0,0 1-45 0 0,1 1-24 0 0,-3-1 33 0 0,0 0-33 0 0,-1 0 0 0 0,1 0 0 0 0,0-1 0 0 0,-1 1 0 0 0,1 0 0 0 0,0-1-1 0 0,-1 1 1 0 0,1-1 0 0 0,-1 0 0 0 0,1 0 0 0 0,-1 1 0 0 0,1-1 0 0 0,-1 0 0 0 0,1 0-23 0 0,6-4 120 0 0,2 0 58 0 0,3-1 28 0 0,1 1-8 0 0,-4 0-35 0 0,8-6-16 0 0,-5 8-92 0 0,-9 2-34 0 0,0 0-1 0 0,0-1 0 0 0,0 1 1 0 0,0-1-1 0 0,0 1 1 0 0,-1-1-1 0 0,1-1 1 0 0,0 1-21 0 0,19-10 78 0 0,19-2-45 0 0,-34 11-30 0 0,-2 1-10 0 0,0 1-90 0 0,-1 0-82 0 0,-1 1-71 0 0,1 0-61 0 0,-1 0-52 0 0,0 0-43 0 0,0 1-33 0 0,6-1-871 0 0,-2 0-193 0 0,2 0-858 0 0</inkml:trace>
  <inkml:trace contextRef="#ctx0" brushRef="#br0" timeOffset="2636.32">128 0 11920 0 0,'0'0'266'0'0,"0"0"44"0"0,-3 0 14 0 0,-11 0-21 0 0,8 0-231 0 0,6 0-88 0 0,4 0-45 0 0,1 3-147 0 0,9 10-14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06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0 364 5640 0 0,'0'0'124'0'0,"3"2"17"0"0,1 2-76 0 0,-4-4-55 0 0,1 1-1 0 0,-1-1 1 0 0,1 0 0 0 0,-1 1 0 0 0,1-1 0 0 0,-1 1 0 0 0,1-1 0 0 0,-1 1-1 0 0,0-1 1 0 0,1 1 0 0 0,-1-1 0 0 0,0 1 0 0 0,1-1 0 0 0,-1 1-1 0 0,0 0 1 0 0,0-1 0 0 0,1 1-10 0 0,0 11 62 0 0,0 8-37 0 0,-1-13-33 0 0,0 8 8 0 0,3-5 82 0 0,1-2 66 0 0,2 2 160 0 0,-3 6 122 0 0,-1 2-92 0 0,3-1 63 0 0,0-5-81 0 0,1 1 57 0 0,2 5-16 0 0,-7-15-303 0 0,0 0-1 0 0,0 0 1 0 0,0 0-1 0 0,-1 1 1 0 0,1-1-1 0 0,-1 0 1 0 0,0 2-58 0 0,3 11 307 0 0,3-6-99 0 0,-2-2-86 0 0,2 4 70 0 0,-2-1-42 0 0,-2-4-61 0 0,0-1 0 0 0,0 1 1 0 0,-1 0-1 0 0,0 0 0 0 0,-1 1 0 0 0,1 0-89 0 0,-1 14 302 0 0,0-20-479 0 0,0 0 84 0 0,0 0 77 0 0,0 1 68 0 0,0 0 87 0 0,0 0 69 0 0,0 0 112 0 0,0 2 249 0 0,0-1 250 0 0,0-4-358 0 0,0-1-246 0 0,0 0-75 0 0,0-2-93 0 0,0-1-110 0 0,-3-1 163 0 0,2 4-89 0 0,0 0 1 0 0,0 0-1 0 0,0-1 0 0 0,0 1 1 0 0,0 0-1 0 0,0-1 0 0 0,0 1 1 0 0,0-1-1 0 0,0 1 0 0 0,1-1 1 0 0,-1 1-1 0 0,1-1 0 0 0,-1 0 1 0 0,1 1-1 0 0,0-1 0 0 0,-1 0 1 0 0,1 1-1 0 0,0-2-11 0 0,0 1 2 0 0,0-1-1 0 0,0 1 1 0 0,0-1 0 0 0,-1 1 0 0 0,1 0-1 0 0,-1-1 1 0 0,1 1 0 0 0,-1 0 0 0 0,0-1 0 0 0,0 1-1 0 0,0 0 1 0 0,0-1-2 0 0,-1 1-5 0 0,1 0 0 0 0,0-1-1 0 0,0 0 1 0 0,0 1 0 0 0,0-1 0 0 0,1 0 0 0 0,-1 1-1 0 0,1-1 1 0 0,-1 0 0 0 0,1 1 0 0 0,0-1 0 0 0,0-1 5 0 0,0-1-3 0 0,-1 0 0 0 0,0 0 1 0 0,0 0-1 0 0,0 0 1 0 0,-2-5 2 0 0,1 5 0 0 0,0-1 0 0 0,1 0 0 0 0,0 0 0 0 0,0 1 0 0 0,0-1 1 0 0,1-1-1 0 0,0-5 0 0 0,1 8 0 0 0,-1 0 0 0 0,0 1 0 0 0,0-1 0 0 0,0 1 0 0 0,-1-1 0 0 0,1 0 0 0 0,-1 1 0 0 0,0-1 0 0 0,0-1 0 0 0,-1 0-1 0 0,0-2-1 0 0,-1 0 0 0 0,2 0 0 0 0,-1 0 0 0 0,1 0 0 0 0,0 0 1 0 0,0-6 1 0 0,0-2-26 0 0,1 7 15 0 0,0 0 0 0 0,0 0 0 0 0,1 1-1 0 0,0-1 1 0 0,0-1 11 0 0,4-8-46 0 0,-3 11 19 0 0,0-1-1 0 0,-1 1 1 0 0,1-1 0 0 0,-1 0-1 0 0,-1 0 1 0 0,1 1 27 0 0,-2 1-17 0 0,1 0 1 0 0,1 1 0 0 0,-1-1-1 0 0,1 0 1 0 0,0 1 0 0 0,0-1 0 0 0,0 1-1 0 0,1-1 1 0 0,-1 1 0 0 0,1 0 16 0 0,0-1-10 0 0,1 1 0 0 0,0 0 0 0 0,0 0 0 0 0,0 0 0 0 0,0 1 0 0 0,2-2 10 0 0,-3 2-7 0 0,0 0-1 0 0,0 1 1 0 0,0-1 0 0 0,0 0-1 0 0,0 0 1 0 0,-1 0 0 0 0,0 0-1 0 0,1 0 1 0 0,-1-1 0 0 0,0-2 7 0 0,0 4-5 0 0,-1 0 1 0 0,1-1 0 0 0,0 1 0 0 0,-1 0-1 0 0,1-1 1 0 0,0 1 0 0 0,1 0 0 0 0,-1 0 0 0 0,0 0-1 0 0,1 0 1 0 0,-1 0 0 0 0,1 0 0 0 0,0 0 0 0 0,-1 0-1 0 0,1 0 1 0 0,0 1 0 0 0,0-1 0 0 0,0 1 0 0 0,2-2 4 0 0,7-1 0 0 0,-9 3 0 0 0,0 0 0 0 0,1 0 0 0 0,-1-1 0 0 0,0 1 0 0 0,0 0 0 0 0,0-1 0 0 0,0 1 0 0 0,0-1 0 0 0,0 0 0 0 0,14-11 0 0 0,-15 12 0 0 0,0 1 0 0 0,-1 0 0 0 0,1 0 0 0 0,0-1 0 0 0,0 1 0 0 0,0 0 0 0 0,0 0 0 0 0,0 0 0 0 0,0 0 0 0 0,0 0 0 0 0,0 0 0 0 0,0 0 0 0 0,0 0 0 0 0,0 0 0 0 0,0 1 0 0 0,0-1 0 0 0,0 0 0 0 0,0 1 0 0 0,9 2-10 0 0,25 10-60 0 0,-27-9 53 0 0,18 7 18 0 0,-18-6-9 0 0,1-1 0 0 0,-1 2 0 0 0,0-1 0 0 0,-1 1 0 0 0,0 0 0 0 0,1 0 1 0 0,-2 1-1 0 0,4 3 8 0 0,-5-4-1 0 0,21 20 1 0 0,-22-17 0 0 0,0 3 0 0 0,1-4 0 0 0,-4-6 0 0 0,0-1 0 0 0,0 0 0 0 0,0 1 0 0 0,0-1 0 0 0,-1 1 0 0 0,1-1 0 0 0,0 1 0 0 0,-1 0 0 0 0,1-1 0 0 0,-1 1 0 0 0,0 0 0 0 0,0-1 0 0 0,1 1 0 0 0,-1 0 0 0 0,0 45 10 0 0,0-46-8 0 0,0-1-1 0 0,0 1 1 0 0,0-1-1 0 0,0 1 1 0 0,0-1-1 0 0,0 1 1 0 0,0-1-1 0 0,0 1 1 0 0,0-1-1 0 0,0 1 0 0 0,0-1 1 0 0,0 1-1 0 0,0-1 1 0 0,0 1-1 0 0,-1-1 1 0 0,1 1-1 0 0,0-1 1 0 0,0 1-1 0 0,0-1 1 0 0,-1 0-1 0 0,1 1 1 0 0,0-1-1 0 0,-1 1 1 0 0,1-1-1 0 0,0 0 1 0 0,-1 1-1 0 0,1-1 1 0 0,-1 0-1 0 0,1 1 0 0 0,0-1 1 0 0,-1 0-1 0 0,1 0 1 0 0,-1 1-1 0 0,1-1 1 0 0,-1 0-1 0 0,1 0 1 0 0,-1 0-1 0 0,1 0-1 0 0,-7 3 8 0 0,-9 11 35 0 0,15-13-43 0 0,0 0 1 0 0,0 1 0 0 0,-1-1-1 0 0,1 0 1 0 0,0 0-1 0 0,-1 0 1 0 0,1 0-1 0 0,0 0 1 0 0,-1 0-1 0 0,0 0 1 0 0,1-1-1 0 0,-1 1 1 0 0,1-1-1 0 0,-1 1 1 0 0,0-1-1 0 0,1 1 1 0 0,-1-1 0 0 0,0 0-1 0 0,1 0 1 0 0,-2 0-1 0 0,2 0 2 0 0,-1 1 1 0 0,0-1-1 0 0,0 0 0 0 0,1 1 1 0 0,-1-1-1 0 0,0 0 1 0 0,0 1-1 0 0,1 0 1 0 0,-1 0-1 0 0,1-1 1 0 0,-1 1-1 0 0,0 0 1 0 0,1 0-3 0 0,-1 0 2 0 0,1 0 1 0 0,-1 0-1 0 0,1 0 0 0 0,-1 0 1 0 0,0-1-1 0 0,1 1 1 0 0,-1 0-1 0 0,0-1 1 0 0,0 0-1 0 0,1 1 1 0 0,-1-1-1 0 0,0 0 1 0 0,0 0-3 0 0,-10 0-1 0 0,9-1 0 0 0,0 1 0 0 0,0 0 0 0 0,0 0 0 0 0,-1 0 0 0 0,1 0 0 0 0,0 1 0 0 0,0-1 0 0 0,0 1 0 0 0,-1 0 0 0 0,1 0 1 0 0,-5 4-22 0 0,-2 0-34 0 0,-4-2-41 0 0,13-3-47 0 0,1 0 52 0 0,-1 0 47 0 0,0 0 38 0 0,0 0 75 0 0,-1 0 237 0 0,1 0-254 0 0,0 0-56 0 0,0 0-103 0 0,1 0 2 0 0,-1 0-39 0 0,0 0-61 0 0,1 0-56 0 0,-1 0-62 0 0,0 0-67 0 0,0 0-72 0 0,0 0-78 0 0,-1 0-83 0 0,1 0-89 0 0,-3 0-875 0 0,-5 0-902 0 0</inkml:trace>
  <inkml:trace contextRef="#ctx0" brushRef="#br0" timeOffset="400.88">568 127 7616 0 0,'0'3'222'0'0,"3"10"-15"0"0,1-7-173 0 0,5 4-25 0 0,0 1 22 0 0,-2 2 65 0 0,-1-1 66 0 0,3-1 70 0 0,0-1 168 0 0,-3 2-35 0 0,3 13 284 0 0,-8-20-534 0 0,1 0 0 0 0,-1-1 1 0 0,1 1-1 0 0,0-1 0 0 0,0 0 0 0 0,0 1 0 0 0,1-1 0 0 0,0 0 0 0 0,-1 0 0 0 0,2 0-115 0 0,5 6 294 0 0,4 17 329 0 0,-7-14-313 0 0,2 1 46 0 0,-2-5-82 0 0,2-1 39 0 0,2 6 2 0 0,-7-1-48 0 0,-3-13-262 0 0,0 0 0 0 0,0 0 0 0 0,0 0 0 0 0,0 0 0 0 0,0 0 0 0 0,0 0 0 0 0,0 0 0 0 0,0 0 0 0 0,0 0 0 0 0,0 0 0 0 0,0 1-1 0 0,0-1 1 0 0,0 0 0 0 0,0 0 0 0 0,0 0 0 0 0,0 0 0 0 0,0 0 0 0 0,0 0 0 0 0,0 0 0 0 0,0 0 0 0 0,0 0 0 0 0,0 0 0 0 0,0 0 0 0 0,0 1 0 0 0,0-1 0 0 0,0 0 0 0 0,0 0-1 0 0,0 0 1 0 0,0 0 0 0 0,0 0 0 0 0,0 0 0 0 0,0 0 0 0 0,1 0 0 0 0,-1 0 0 0 0,0 0 0 0 0,0 0 0 0 0,0 0 0 0 0,0 0 0 0 0,0 0 0 0 0,0 0 0 0 0,0 0 0 0 0,0 0-1 0 0,0 0 1 0 0,0 0 0 0 0,0 0 0 0 0,1 0 0 0 0,-1 0 0 0 0,0 0 0 0 0,0 0 0 0 0,0 0 0 0 0,0 0 0 0 0,0 0 0 0 0,0 0 0 0 0,0 0 0 0 0,0 0 0 0 0,0 0 0 0 0,1 0-5 0 0,9 0 261 0 0,-10 0-258 0 0,0 0 0 0 0,0 0 1 0 0,0 0-1 0 0,0 0 0 0 0,1 0 0 0 0,-1 0 0 0 0,0 0 1 0 0,0 0-1 0 0,0 0 0 0 0,0 0 0 0 0,0 0 1 0 0,0 0-1 0 0,0 0 0 0 0,0 0 0 0 0,0 0 1 0 0,0 0-1 0 0,1 0 0 0 0,-1 0 0 0 0,0 0 0 0 0,0 0 1 0 0,0 0-1 0 0,0 0 0 0 0,0 0 0 0 0,0 0 1 0 0,0 0-1 0 0,0 0 0 0 0,0 0 0 0 0,0 0 1 0 0,0 1-1 0 0,0-1 0 0 0,0 0 0 0 0,1 0 0 0 0,-1 0 1 0 0,0 0-1 0 0,0 0 0 0 0,0 0 0 0 0,0 0 1 0 0,0 0-1 0 0,0 0 0 0 0,0 0 0 0 0,0 0 0 0 0,0 0 1 0 0,0 1-1 0 0,0-1 0 0 0,0 0 0 0 0,0 0 1 0 0,0 0-1 0 0,0 0 0 0 0,0 0 0 0 0,0 0 1 0 0,0 0-1 0 0,0 0 0 0 0,0 0 0 0 0,0 0 0 0 0,0 1 1 0 0,0-1-1 0 0,0 0-3 0 0,0 10 153 0 0,0-7-7 0 0,0-3-5 0 0,0 0-10 0 0,0 0-3 0 0,0 0 0 0 0,0 0 10 0 0,0 0 46 0 0,0 0 22 0 0,0 0 2 0 0,0 0-19 0 0,0 0-77 0 0,0-3-31 0 0,1 1-60 0 0,-2-2-2 0 0,-15-5 75 0 0,13 7-88 0 0,1 1 1 0 0,0-1 0 0 0,-1 0 0 0 0,1 1 0 0 0,0-1 0 0 0,0 0 0 0 0,0 0 0 0 0,0 0 0 0 0,1-1 0 0 0,-1 1 0 0 0,0 0 0 0 0,1-1 0 0 0,-1 0-7 0 0,-2-13 4 0 0,4 14 0 0 0,0 1 0 0 0,0-1 0 0 0,0 0 0 0 0,0 1 0 0 0,-1-1 0 0 0,1 1 0 0 0,-1-1 0 0 0,1 0 0 0 0,-1 1 0 0 0,0-1-1 0 0,0 1 1 0 0,1 0 0 0 0,-2-2-4 0 0,1 2 1 0 0,0-1-1 0 0,0 0 0 0 0,0 0 0 0 0,0 1 0 0 0,0-1 0 0 0,1 0 0 0 0,-1 0 1 0 0,1 0-1 0 0,-1 0 0 0 0,1 0 0 0 0,0 1 0 0 0,0-1 0 0 0,0-2 0 0 0,0-57 11 0 0,0 60-7 0 0,0-1 0 0 0,0 1 0 0 0,0-1 0 0 0,0 1-1 0 0,1-1 1 0 0,-1 0 0 0 0,1 1 0 0 0,-1-1 0 0 0,1 1 0 0 0,0 0 0 0 0,0-1-1 0 0,-1 1 1 0 0,1-1-4 0 0,6-11 3 0 0,-6-3-3 0 0,-1 13 0 0 0,0 1 0 0 0,0-1 0 0 0,0 1 0 0 0,0 0 0 0 0,0-1 0 0 0,1 1 0 0 0,-1-1 0 0 0,1 1 0 0 0,-1 0 0 0 0,2-2 0 0 0,1-2 2 0 0,8-16-11 0 0,4 2-37 0 0,-12 17 37 0 0,0-1 0 0 0,0 0-1 0 0,0 0 1 0 0,-1 0 0 0 0,2-3 9 0 0,11-16-35 0 0,-1 12 41 0 0,-3 6-6 0 0,-10 5-1 0 0,0-1 0 0 0,1 1-1 0 0,-1 0 1 0 0,0-1-1 0 0,0 1 1 0 0,0-1 0 0 0,0 0-1 0 0,0 1 1 0 0,0-1-1 0 0,0 0 1 0 0,0 1 0 0 0,-1-1-1 0 0,1 0 1 0 0,0 0-1 0 0,0 0 1 0 0,-1 0 0 0 0,1 0-1 0 0,0-1 2 0 0,2-3-27 0 0,-3 5 18 0 0,0-1 0 0 0,0 0 0 0 0,1 1 0 0 0,-1-1 0 0 0,0 1-1 0 0,1-1 1 0 0,-1 0 0 0 0,0 1 0 0 0,1-1 0 0 0,-1 1 0 0 0,1-1 0 0 0,-1 1 0 0 0,1-1-1 0 0,-1 1 1 0 0,1 0 0 0 0,-1-1 0 0 0,1 1 0 0 0,0-1 0 0 0,-1 1 0 0 0,1 0 0 0 0,0 0-1 0 0,0-1 10 0 0,4-1-35 0 0,6-4-50 0 0,1-1-51 0 0,1 0-81 0 0,-2 1-108 0 0,-6 4 109 0 0,3 1 2 0 0,-4 1 93 0 0,0 0-66 0 0,-1 0-96 0 0,-1 0 96 0 0,0 0-36 0 0,0 0-40 0 0,-1 0-43 0 0,1 0-45 0 0,0 0-47 0 0,-1 0-43 0 0,1 0-38 0 0,0 0-137 0 0,0 0-38 0 0,3 0-1435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04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17 200 6016 0 0,'0'0'133'0'0,"3"3"23"0"0,9 16 65 0 0,-3-3-106 0 0,-1-6-116 0 0,-5-7 0 0 0,0 1 0 0 0,0 0 0 0 0,0 0 0 0 0,-1 0 0 0 0,1 0 0 0 0,-1 1 1 0 0,4 6 24 0 0,0 0 43 0 0,2 0 86 0 0,-3-3-5 0 0,0 1 42 0 0,2-1 46 0 0,0 0 50 0 0,-5-5-156 0 0,1 0 0 0 0,-1 0 0 0 0,0 0 0 0 0,0 0 0 0 0,-1 0 0 0 0,1 0 0 0 0,0 2-130 0 0,3 7 342 0 0,0 0-68 0 0,-2-6-187 0 0,0-1-42 0 0,11 17 569 0 0,-2 1-63 0 0,-1-2-59 0 0,0 1-56 0 0,1 3 0 0 0,-9-13-304 0 0,-3 0-35 0 0,-1-10-82 0 0,1 0-1 0 0,0-1 0 0 0,0 1 1 0 0,0 0-1 0 0,0 0 0 0 0,1 0 0 0 0,-1 0 1 0 0,0 0-1 0 0,1 0 0 0 0,-1-1 1 0 0,1 2-15 0 0,4 5 53 0 0,2 4 27 0 0,-6-5-16 0 0,-1 0 35 0 0,0 2-34 0 0,0 11 46 0 0,0-4-66 0 0,0-3 84 0 0,0-13-126 0 0,0 0 0 0 0,0 0-1 0 0,0 0 1 0 0,0 1 0 0 0,0-1-1 0 0,0 0 1 0 0,0 0 0 0 0,0 0-1 0 0,0 0 1 0 0,0 0 0 0 0,0 0-1 0 0,0 0 1 0 0,0 0 0 0 0,0 0-1 0 0,0 1 1 0 0,0-1 0 0 0,0 0-1 0 0,0 0 1 0 0,0 0 0 0 0,0 0-1 0 0,0 0 1 0 0,0 0 0 0 0,1 0-1 0 0,-1 0 1 0 0,0 0 0 0 0,0 0-1 0 0,0 0 1 0 0,0 0 0 0 0,0 1-1 0 0,0-1 1 0 0,0 0 0 0 0,0 0-1 0 0,0 0 1 0 0,0 0 0 0 0,0 0-1 0 0,0 0 1 0 0,0 0 0 0 0,0 0-1 0 0,1 0 1 0 0,-1 0 0 0 0,0 0-1 0 0,0 0 1 0 0,0 0 0 0 0,0 0-1 0 0,0 0 1 0 0,0 0 0 0 0,0 0-1 0 0,0 0 1 0 0,0 0 0 0 0,0 0-1 0 0,1 0 1 0 0,-1 0 0 0 0,0 0-1 0 0,0 0 1 0 0,0 0 0 0 0,0 0-1 0 0,0 0-2 0 0,1 0 10 0 0,-1 0 0 0 0,1 0-1 0 0,0 0 1 0 0,0 0 0 0 0,-1 0-1 0 0,1 0 1 0 0,0 0 0 0 0,-1 0-1 0 0,1 1 1 0 0,0-1 0 0 0,-1 0 0 0 0,1 0-1 0 0,-1 1 1 0 0,1-1 0 0 0,0 0-10 0 0,-1 1 8 0 0,0 0 1 0 0,1-1 0 0 0,-1 1-1 0 0,0-1 1 0 0,0 1 0 0 0,1 0 0 0 0,-1-1-1 0 0,0 1 1 0 0,0 0 0 0 0,0-1-1 0 0,0 1 1 0 0,0 0 0 0 0,0 0 0 0 0,0-1-1 0 0,0 1-8 0 0,0 16 111 0 0,0-2-67 0 0,0-13 20 0 0,0-2 3 0 0,0 0-3 0 0,0 0 1 0 0,0 0 7 0 0,0-2 9 0 0,0 1-76 0 0,0 0 0 0 0,0 1 0 0 0,0-1 0 0 0,0 1 1 0 0,0-1-1 0 0,0 0 0 0 0,0 1 0 0 0,-1-1 0 0 0,1 1 0 0 0,0-1 0 0 0,0 1 0 0 0,-1-1 0 0 0,1 1 0 0 0,0-1 0 0 0,-1 1 0 0 0,1-1 0 0 0,0 1 0 0 0,-1-1 0 0 0,1 1 0 0 0,-1 0 0 0 0,1-1 0 0 0,0 1 1 0 0,-1 0-1 0 0,0-1-5 0 0,0 1 4 0 0,1-1 0 0 0,-1 1 1 0 0,1-1-1 0 0,-1 1 0 0 0,0-1 0 0 0,1 1 1 0 0,-1-1-1 0 0,1 1 0 0 0,0-1 1 0 0,-1 0-1 0 0,1 1 0 0 0,-1-1 1 0 0,1 1-1 0 0,0-1 0 0 0,-1 0 1 0 0,1 0-1 0 0,0 1 0 0 0,0-1 1 0 0,0 0-1 0 0,0 1 0 0 0,-1-1 1 0 0,1 0-1 0 0,0 0 0 0 0,0 1 1 0 0,0-1-5 0 0,1 0 2 0 0,-1 0 1 0 0,0 1-1 0 0,0-1 1 0 0,0 0-1 0 0,-1 0 1 0 0,1 1-1 0 0,0-1 1 0 0,0 0-1 0 0,0 1 1 0 0,0-1-1 0 0,-1 1 1 0 0,1-1-1 0 0,0 0 1 0 0,-1 1-1 0 0,1-1 1 0 0,0 1-1 0 0,-1-1 1 0 0,1 0 0 0 0,-1 1-1 0 0,1-1 1 0 0,-1 1-1 0 0,1-1 1 0 0,-1 1-1 0 0,1 0 1 0 0,-1-1-1 0 0,1 1-2 0 0,-1-1 3 0 0,0 1-1 0 0,1 0 1 0 0,-1-1-1 0 0,1 1 1 0 0,-1-1-1 0 0,1 1 1 0 0,-1-1-1 0 0,1 1 1 0 0,0-1-1 0 0,-1 1 1 0 0,1-1-1 0 0,-1 1 1 0 0,1-1-1 0 0,0 0 1 0 0,0 1-1 0 0,-1-1 1 0 0,1 0-1 0 0,0 1 1 0 0,0-1-1 0 0,0 0 1 0 0,0 1-1 0 0,0-1 1 0 0,0 0-1 0 0,0 1 1 0 0,0-1-1 0 0,0 0-2 0 0,0-1 4 0 0,0 1 1 0 0,-1-1-1 0 0,1 1 0 0 0,0-1 0 0 0,-1 0 0 0 0,1 1 0 0 0,0-1 1 0 0,-1 1-1 0 0,0-1 0 0 0,1 1 0 0 0,-1-1 0 0 0,0 1 0 0 0,-1-2-4 0 0,1 2 3 0 0,0-1 0 0 0,0 0 0 0 0,0 1 0 0 0,1-1 0 0 0,-1 0 0 0 0,0 0 0 0 0,1 0 0 0 0,-1 1 1 0 0,1-1-1 0 0,-1 0 0 0 0,1 0 0 0 0,0 0 0 0 0,0-2-3 0 0,0 1-1 0 0,-1-1 1 0 0,1 1 0 0 0,-1-1 0 0 0,1 1 0 0 0,-1 0 0 0 0,0-1 0 0 0,-1 1 0 0 0,0-2 0 0 0,-3-10 11 0 0,0-12 32 0 0,-11-9-32 0 0,5 12-11 0 0,7 16 0 0 0,0 1 0 0 0,1-1 0 0 0,-2-6 0 0 0,1-4-10 0 0,3 11-13 0 0,-1-1 1 0 0,0 1-1 0 0,-1-1 1 0 0,1 1-1 0 0,-2-1 23 0 0,-18-35-129 0 0,-3-3-89 0 0,-7-4 218 0 0,19 27-41 0 0,-3-2-27 0 0,16 25 66 0 0,-1-1 0 0 0,1 1 0 0 0,0-1 0 0 0,-1 1 0 0 0,1-1 0 0 0,0 0 0 0 0,-1 1-1 0 0,1-1 1 0 0,0 1 0 0 0,0-1 0 0 0,0 0 0 0 0,-1 1 0 0 0,1-1 0 0 0,0 0 0 0 0,0 1 0 0 0,0-1 0 0 0,0 0 0 0 0,0 0 0 0 0,0 1 0 0 0,0-1 0 0 0,1 0 0 0 0,-1 1 0 0 0,0-1 0 0 0,0 1 2 0 0,1-3-4 0 0,-1-10-7 0 0,0 10-45 0 0,0 1-8 0 0,0 1 62 0 0,0 1 0 0 0,0-1 1 0 0,0 1-1 0 0,0-1 0 0 0,0 1 1 0 0,0-1-1 0 0,0 1 0 0 0,0-1 1 0 0,0 1-1 0 0,0-1 0 0 0,0 1 0 0 0,1-1 1 0 0,-1 1-1 0 0,0 0 0 0 0,0-1 1 0 0,1 1-1 0 0,-1-1 0 0 0,0 1 0 0 0,0 0 1 0 0,1-1-1 0 0,-1 1 0 0 0,0 0 1 0 0,1-1-1 0 0,-1 1 0 0 0,1 0 0 0 0,-1 0 1 0 0,0-1-1 0 0,1 1 0 0 0,-1 0 1 0 0,1 0 1 0 0,16-2-66 0 0,-12 2 62 0 0,0-2-44 0 0,-4 1 44 0 0,0-1 0 0 0,1 1 1 0 0,-1 0-1 0 0,1 0 0 0 0,0 0 1 0 0,-1 0-1 0 0,1 1 0 0 0,-1-1 1 0 0,1 0-1 0 0,0 1 0 0 0,0-1 1 0 0,-1 1-1 0 0,3-1 4 0 0,30 0-36 0 0,-29 1 36 0 0,-2 0 0 0 0,0-1 0 0 0,-1 2 0 0 0,1-1 0 0 0,0 0 0 0 0,0 1 0 0 0,0-1 0 0 0,1 1 0 0 0,6 10-11 0 0,-7-10 4 0 0,1-1 0 0 0,-1 1 0 0 0,1 0 0 0 0,-1-1 0 0 0,1 0 0 0 0,-1 0-1 0 0,4 0 8 0 0,4-1-3 0 0,-9 1 3 0 0,-1 1 0 0 0,1-1 0 0 0,0 0 0 0 0,-1 0 0 0 0,1 1 0 0 0,0-1 0 0 0,-1 1 0 0 0,1-1 0 0 0,-1 1 0 0 0,1 0 0 0 0,-1 0 0 0 0,1 0 0 0 0,-1 0 0 0 0,1 0 0 0 0,6 4 0 0 0,22 8-15 0 0,-22-10 8 0 0,0 0 0 0 0,-1 0 0 0 0,0 1 0 0 0,1 0 0 0 0,-1 1 0 0 0,-1-1 0 0 0,7 7 7 0 0,3 2 0 0 0,-11-11 0 0 0,-4-2 0 0 0,-1 1 0 0 0,1-1 0 0 0,0 0 0 0 0,-1 0 0 0 0,1 1 0 0 0,-1-1 0 0 0,1 0 0 0 0,0 1 0 0 0,-1-1 0 0 0,1 1 0 0 0,-1-1 0 0 0,1 1 0 0 0,-1-1 0 0 0,1 1 0 0 0,-1-1 0 0 0,0 1 0 0 0,1 0 0 0 0,-1-1 0 0 0,0 1 0 0 0,1-1 0 0 0,-1 1 0 0 0,0 0 0 0 0,3 4 0 0 0,2 3 2 0 0,1 4-4 0 0,-4 2 68 0 0,-2-7-66 0 0,0-3 10 0 0,1 0-1 0 0,-1 1 1 0 0,0-1 0 0 0,-1 0-1 0 0,1 0 1 0 0,-1 0 0 0 0,0 0 0 0 0,0 1-10 0 0,-15 27 0 0 0,3-17-14 0 0,-10 9-22 0 0,20-21 12 0 0,-2-1 18 0 0,-9 3-5 0 0,12 1-17 0 0,-1-1-40 0 0,-2-2-53 0 0,0-1-45 0 0,-1 9-202 0 0,6-11 341 0 0,-1 1 0 0 0,0-1-1 0 0,0 0 1 0 0,1 1 0 0 0,-1-1-1 0 0,0 0 1 0 0,0 0 0 0 0,0 0-1 0 0,0 1 1 0 0,0-1 0 0 0,1 0-1 0 0,-1 0 1 0 0,0 0 0 0 0,-1-1 27 0 0</inkml:trace>
  <inkml:trace contextRef="#ctx0" brushRef="#br0" timeOffset="615.45">617 232 6832 0 0,'0'0'200'0'0,"3"0"-8"0"0,-3 0-190 0 0,0 0 0 0 0,1 0-1 0 0,-1 0 1 0 0,1 0 0 0 0,-1 0 0 0 0,1 0 0 0 0,-1 0 0 0 0,1 0 0 0 0,-1 0-1 0 0,1 0 1 0 0,-1 0 0 0 0,1 0 0 0 0,-1 1 0 0 0,1-1 0 0 0,-1 0 0 0 0,0 0-1 0 0,1 1 1 0 0,-1-1 0 0 0,1 0 0 0 0,-1 1 0 0 0,0-1 0 0 0,1 0 0 0 0,-1 1-2 0 0,1 8 6 0 0,-1-9-6 0 0,0 1-1 0 0,0 0 1 0 0,0 0-1 0 0,0 0 1 0 0,0 0-1 0 0,0-1 1 0 0,0 1-1 0 0,0 0 1 0 0,0 0-1 0 0,0 0 1 0 0,1 0-1 0 0,-1-1 1 0 0,0 1-1 0 0,1 0 1 0 0,-1 0-1 0 0,1-1 1 0 0,-1 1-1 0 0,0 0 1 0 0,1 0 0 0 0,10 5 63 0 0,-2-1 64 0 0,-2 2 71 0 0,-3 4 74 0 0,0-3-33 0 0,6 5 70 0 0,1 0 4 0 0,2 7 44 0 0,-5-9-163 0 0,-3-2-19 0 0,2 4 154 0 0,3 4 224 0 0,-1-6-262 0 0,4 3 64 0 0,0-1-54 0 0,-2-1 111 0 0,-1-1 0 0 0,7 13-412 0 0,-5-3 389 0 0,-5-8-18 0 0,0 0-89 0 0,1 2-34 0 0,5 5 6 0 0,-2-2-94 0 0,-1 0-42 0 0,17 34 147 0 0,-15-27-92 0 0,-10-21-93 0 0,-1 8-89 0 0,-1-8 57 0 0,0 0 70 0 0,0-1 108 0 0,0-1-64 0 0,0 0 38 0 0,2 1-8 0 0,9 7 7 0 0,-9-7 1 0 0,-2-3-10 0 0,0 0-39 0 0,0 0-20 0 0,0 0-3 0 0,0 0-1 0 0,-2-2 8 0 0,-3 2-69 0 0,-1-1-19 0 0,1-12 73 0 0,-8-3 17 0 0,0 1 57 0 0,8 5-56 0 0,-9-15 177 0 0,6 8-169 0 0,0-4-72 0 0,6 14-71 0 0,-1 0 0 0 0,0 0 0 0 0,0 1 0 0 0,-1-2-3 0 0,-6-6 0 0 0,7 10-1 0 0,1 1-1 0 0,-1-1 0 0 0,1 0 1 0 0,0 0-1 0 0,0 0 0 0 0,0 0 1 0 0,1 0-1 0 0,-1-1 2 0 0,-1-7-19 0 0,-2-6-49 0 0,-6-2-58 0 0,7 10 64 0 0,-1 0 0 0 0,1 0 0 0 0,1 0-1 0 0,0-1 1 0 0,0 1 0 0 0,1-3 62 0 0,-3-5-73 0 0,3 6 10 0 0,1 0 0 0 0,0 0-1 0 0,1 0 1 0 0,0 1-1 0 0,1-9 64 0 0,0-12-160 0 0,1 17 87 0 0,5-4 17 0 0,-3 9 22 0 0,-1-4-18 0 0,1 6 36 0 0,14-11-51 0 0,-9 10 27 0 0,5-3-32 0 0,-13 12 69 0 0,0-1 0 0 0,1 1 0 0 0,-1-1-1 0 0,0 1 1 0 0,0-1 0 0 0,0 1 0 0 0,1 0-1 0 0,-1-1 1 0 0,0 1 0 0 0,0 0 0 0 0,1 0 3 0 0,3-3-43 0 0,-4 2 41 0 0,0 1 0 0 0,0-1 0 0 0,-1 0-1 0 0,1 0 1 0 0,0 0 0 0 0,0 1 0 0 0,-1-1 0 0 0,1 0-1 0 0,0 1 1 0 0,0-1 0 0 0,0 1 0 0 0,0-1 0 0 0,0 1-1 0 0,0-1 1 0 0,0 1 0 0 0,0 0 0 0 0,0-1-1 0 0,0 1 1 0 0,0 0 0 0 0,0 0 0 0 0,0 0 0 0 0,0 0-1 0 0,0 0 1 0 0,0 0 0 0 0,1 0 0 0 0,-1 0 0 0 0,0 0-1 0 0,0 0 1 0 0,0 1 2 0 0,33 16-11 0 0,-20-10-4 0 0,-3-2-40 0 0,-7-3 28 0 0,-3-1 20 0 0,0 0 1 0 0,0-1-1 0 0,0 1 0 0 0,0 0 0 0 0,0 0 1 0 0,0-1-1 0 0,-1 1 0 0 0,1 0 1 0 0,0 0-1 0 0,-1 0 0 0 0,1 0 0 0 0,-1 0 1 0 0,1 0-1 0 0,-1 0 0 0 0,1 0 0 0 0,-1 1 7 0 0,7 9-98 0 0,4-5 15 0 0,-10-5 81 0 0,0-1 1 0 0,0 0 0 0 0,0 1-1 0 0,0-1 1 0 0,0 1 0 0 0,0 0-1 0 0,0-1 1 0 0,0 1 0 0 0,0 0-1 0 0,0-1 1 0 0,-1 1 0 0 0,1 0 0 0 0,0 0-1 0 0,0 0 1 0 0,-1 0 0 0 0,1 0 1 0 0,4 10-2 0 0,1 1 1 0 0,4-1-56 0 0,-8-8 56 0 0,0 1 1 0 0,0-1 0 0 0,0 0 0 0 0,-1 1 0 0 0,0-1 0 0 0,0 1 0 0 0,1-1 0 0 0,-2 1 0 0 0,1-1 0 0 0,0 1 0 0 0,-1 0 0 0 0,0-1 0 0 0,0 1 0 0 0,0 0 0 0 0,0 0-1 0 0,0-1 1 0 0,-1 1 0 0 0,0 0 0 0 0,0-1 0 0 0,0 3 0 0 0,-12 9 58 0 0,11-13-50 0 0,0 0 1 0 0,1 0 0 0 0,-1 0 0 0 0,1 0 0 0 0,-1 0-1 0 0,1 0 1 0 0,0 1 0 0 0,0-1 0 0 0,0 0-9 0 0,-4 9 5 0 0,-8 5-5 0 0,6-9-1 0 0,-6 6-19 0 0,1-4-34 0 0,-1-4-63 0 0,8 5-13 0 0,-6-3-31 0 0,-3 0-56 0 0,10-5 110 0 0,-1 0-51 0 0,-6-1-23 0 0,7-1 46 0 0,0 0-103 0 0,2 0 68 0 0,0 1-42 0 0,0-1-46 0 0,1 1-51 0 0,-1 0-26 0 0,0 0-48 0 0,1 0-43 0 0,-1 1-38 0 0,0-1-136 0 0,0 1-36 0 0,-3 4-1404 0 0</inkml:trace>
  <inkml:trace contextRef="#ctx0" brushRef="#br0" timeOffset="962.88">1011 27 7744 0 0,'0'0'7'0'0,"0"1"1"0"0,0-1-1 0 0,0 1 1 0 0,0-1 0 0 0,0 1-1 0 0,0-1 1 0 0,0 1-1 0 0,0-1 1 0 0,0 1-1 0 0,0-1 1 0 0,0 1 0 0 0,0-1-1 0 0,0 1 1 0 0,1-1-1 0 0,-1 1 1 0 0,0-1-1 0 0,0 1 1 0 0,0-1 0 0 0,1 0-1 0 0,-1 1 1 0 0,0-1-1 0 0,1 1 1 0 0,-1-1-1 0 0,0 0 1 0 0,1 1 0 0 0,-1-1-1 0 0,0 0 1 0 0,1 1-1 0 0,-1-1 1 0 0,1 0-1 0 0,-1 0 1 0 0,1 1-8 0 0,5 3 135 0 0,1 7 70 0 0,-3-2-91 0 0,4-3-38 0 0,3-1-37 0 0,-10-5-39 0 0,0 1-1 0 0,0-1 1 0 0,0 1 0 0 0,0-1 0 0 0,0 1 0 0 0,0-1 0 0 0,0 1-1 0 0,0-1 1 0 0,0 1 0 0 0,0 0 0 0 0,0 0 0 0 0,0-1 0 0 0,0 1-1 0 0,0 0 1 0 0,-1 0 0 0 0,1 0 0 0 0,0 0 0 0 0,0 1 0 0 0,0 0-1 0 0,0 0 0 0 0,0 1 0 0 0,1-1 0 0 0,-1 0 0 0 0,1 0 0 0 0,-1 0 0 0 0,1 0 0 0 0,0-1 0 0 0,0 1 1 0 0,0 0-1 0 0,1 0 1 0 0,6 5 103 0 0,-6-2-4 0 0,-1 0 33 0 0,3 4 116 0 0,16 14 373 0 0,-13-12 19 0 0,5 10-80 0 0,20 16 452 0 0,-18-21-609 0 0,-13-14-317 0 0,0 1 1 0 0,0 0 0 0 0,0 0-1 0 0,0 0 1 0 0,-1 0-1 0 0,1 1-86 0 0,8 12 406 0 0,-2-9-197 0 0,-3-4-116 0 0,-4-3-71 0 0,-1 0 1 0 0,1 0 0 0 0,0 1-1 0 0,-1-1 1 0 0,1 0 0 0 0,0 1 0 0 0,-1-1-1 0 0,1 1 1 0 0,-1-1 0 0 0,1 0-1 0 0,-1 1 1 0 0,1-1 0 0 0,-1 1-1 0 0,1 0 1 0 0,-1-1 0 0 0,0 1-1 0 0,1-1 1 0 0,-1 1 0 0 0,0 0-1 0 0,1-1 1 0 0,-1 1 0 0 0,0 0-23 0 0,3 4 86 0 0,-1-1 2 0 0,6 13 161 0 0,-3-9-46 0 0,2-4-25 0 0,-6-3-168 0 0,-1-1 1 0 0,0 0 0 0 0,1 0-1 0 0,-1 0 1 0 0,0 1-1 0 0,1-1 1 0 0,-1 0-1 0 0,0 0 1 0 0,1 1-1 0 0,-1-1 1 0 0,0 0-1 0 0,1 1 1 0 0,-1-1 0 0 0,0 0-1 0 0,0 1 1 0 0,1-1-1 0 0,-1 0 1 0 0,0 1-1 0 0,0-1 1 0 0,0 1-1 0 0,0-1 1 0 0,0 0 0 0 0,1 1-1 0 0,-1-1 1 0 0,0 1-1 0 0,0-1 1 0 0,0 1-1 0 0,0-1 1 0 0,0 0-1 0 0,0 1 1 0 0,-1-1-11 0 0,1 3 220 0 0,0-3-17 0 0,0 0-3 0 0,0 0-8 0 0,0 3-35 0 0,0-2-82 0 0,0 3-136 0 0,0-3 79 0 0,0 0 37 0 0,0 0 35 0 0,0 1 49 0 0,0-1 56 0 0,0 1 64 0 0,-2-2-75 0 0,1 0-176 0 0,1 0-1 0 0,0 0 1 0 0,-1 0-1 0 0,1 0 0 0 0,-1 0 1 0 0,1 0-1 0 0,-1 0 0 0 0,1 0 1 0 0,0 0-1 0 0,-1 0 0 0 0,1-1 1 0 0,-1 1-1 0 0,1 0 1 0 0,0 0-1 0 0,-1 0 0 0 0,1 0 1 0 0,0-1-1 0 0,-1 1 0 0 0,1 0 1 0 0,0 0-1 0 0,-1-1 0 0 0,1 1 1 0 0,0 0-1 0 0,-1-1 1 0 0,1 1-1 0 0,0 0 0 0 0,0-1 1 0 0,-1 1-1 0 0,1 0 0 0 0,0-1 1 0 0,0 1-8 0 0,-5-7 106 0 0,-2 2-4 0 0,7 5-96 0 0,-1 0 0 0 0,1-1 0 0 0,0 1 0 0 0,-1 0 0 0 0,1 0 0 0 0,0 0 0 0 0,-1-1 0 0 0,1 1 0 0 0,0 0 0 0 0,-1-1 0 0 0,1 1 0 0 0,0 0 0 0 0,0-1 1 0 0,-1 1-1 0 0,1 0 0 0 0,0-1 0 0 0,0 1 0 0 0,0 0 0 0 0,-1-1 0 0 0,1 1 0 0 0,0-1 0 0 0,0 1 0 0 0,0 0 0 0 0,0-1 0 0 0,0 1 0 0 0,0-1 0 0 0,0 1 0 0 0,0-1 0 0 0,0 1 0 0 0,0 0 0 0 0,0-1-6 0 0,-3-4 134 0 0,2 3-123 0 0,0 1 1 0 0,-1-1-1 0 0,1 0 1 0 0,0 0-1 0 0,0 1 1 0 0,0-1-1 0 0,1 0 1 0 0,-1 0-1 0 0,0 0 1 0 0,1 0-1 0 0,-1 0 1 0 0,1 0-1 0 0,-1-2-11 0 0,0-33 130 0 0,1 23-111 0 0,0 10-9 0 0,0 0 0 0 0,-1 0-1 0 0,0 0 1 0 0,0 0-1 0 0,0 0 1 0 0,0 0 0 0 0,0 1-1 0 0,-1-1 1 0 0,0 0-1 0 0,-1-2-9 0 0,3 5 4 0 0,-1 1 0 0 0,1-1-1 0 0,0 0 1 0 0,0 0-1 0 0,-1 1 1 0 0,1-1-1 0 0,0 0 1 0 0,0 0-1 0 0,0 1 1 0 0,0-1-1 0 0,0 0 1 0 0,0 0 0 0 0,0 1-1 0 0,0-1 1 0 0,0 0-1 0 0,1 0 1 0 0,-1 0-4 0 0,6-11 20 0 0,-5 10-21 0 0,0 1 0 0 0,0-1-1 0 0,0 1 1 0 0,0-1 0 0 0,-1 0 0 0 0,1 1-1 0 0,0-1 1 0 0,-1 0 0 0 0,0 1-1 0 0,1-1 1 0 0,-1-1 1 0 0,0-4-26 0 0,0 5 22 0 0,0-1 0 0 0,-1 1 0 0 0,2 0 0 0 0,-1 0 0 0 0,0 0 0 0 0,0 0 0 0 0,1-1 0 0 0,-1 1 0 0 0,1 0-1 0 0,0-1 5 0 0,12-13-10 0 0,0 1-33 0 0,-10 6 33 0 0,-3 8 10 0 0,0 1 0 0 0,0 0 0 0 0,0 0 0 0 0,0-1 0 0 0,0 1 0 0 0,0 0 0 0 0,0 0 0 0 0,0-1 0 0 0,0 1 0 0 0,0 0 0 0 0,1 0 0 0 0,-1-1 0 0 0,0 1 0 0 0,0 0 0 0 0,0 0 0 0 0,0 0 0 0 0,0-1 0 0 0,1 1 0 0 0,-1 0 0 0 0,0 0 0 0 0,0 0 0 0 0,0 0 0 0 0,1 0 0 0 0,-1-1 0 0 0,0 1 0 0 0,1 0 0 0 0,23-13-11 0 0,-21 12 9 0 0,8-4-40 0 0,7-6-73 0 0,-14 8 26 0 0,-1 2 39 0 0,6 2 12 0 0,-6-1 8 0 0,4 0-26 0 0,0 0-72 0 0,1 0-61 0 0,-1 0-52 0 0,1 0-79 0 0,0 0-41 0 0,29 0-1476 0 0,-25 0 1288 0 0,-6 0 226 0 0,-2 0 1 0 0,0-1-67 0 0,-2 0 142 0 0,1 1-42 0 0,-1-1-45 0 0,1 0-42 0 0,2-2-482 0 0,2 0-315 0 0,5-2-746 0 0</inkml:trace>
  <inkml:trace contextRef="#ctx0" brushRef="#br0" timeOffset="1362.82">1832 43 5456 0 0,'0'0'158'0'0,"0"0"-39"0"0,0 0-8 0 0,-1 0 37 0 0,-1 0 125 0 0,-4-1 24 0 0,3 1-173 0 0,-1-1-1 0 0,1 1 0 0 0,0 0 0 0 0,0 0 0 0 0,0 1 0 0 0,-1-1 0 0 0,1 0 0 0 0,0 1 0 0 0,0 0 0 0 0,-1 0-123 0 0,2 2 172 0 0,0 1-15 0 0,-1-1 24 0 0,1-1 32 0 0,-2-1 75 0 0,2-1-94 0 0,-1 0 40 0 0,0 3 212 0 0,0 0-381 0 0,-1 1 39 0 0,-4 4 111 0 0,-12 11 352 0 0,16-13-429 0 0,1-1-41 0 0,-5 12 170 0 0,-1 7-10 0 0,1-2-55 0 0,1-6-26 0 0,3-2-21 0 0,5 8-32 0 0,0-14-65 0 0,-3 8 58 0 0,-3 0-17 0 0,1 0-8 0 0,4-15-79 0 0,0 0 1 0 0,1 1 0 0 0,-1-1-1 0 0,0 1 1 0 0,1-1 0 0 0,-1 1 0 0 0,1-1-1 0 0,-1 0 1 0 0,1 1 0 0 0,0-1-13 0 0,0 1 17 0 0,0-1 1 0 0,-1 1 0 0 0,1-1-1 0 0,0 1 1 0 0,-1-1 0 0 0,1 1 0 0 0,-1 0-1 0 0,0-1 1 0 0,0 1 0 0 0,1 1-18 0 0,-1-2 16 0 0,0 1 1 0 0,0 0-1 0 0,0-1 0 0 0,1 1 1 0 0,-1 0-1 0 0,1-1 1 0 0,-1 1-1 0 0,1-1 1 0 0,-1 1-1 0 0,1-1 1 0 0,0 1-1 0 0,0-1 1 0 0,0 1-1 0 0,0-1-16 0 0,4 7 71 0 0,0 3 23 0 0,-4-9-74 0 0,0 0 0 0 0,0 1 0 0 0,0-1 0 0 0,0 0 1 0 0,1 0-1 0 0,-1 0 0 0 0,1 0 0 0 0,-1 0 0 0 0,1 0-20 0 0,-1-1 5 0 0,3 3 42 0 0,0 0 0 0 0,1 0 1 0 0,-1 0-1 0 0,1-1 0 0 0,0 1-47 0 0,10 2 150 0 0,5-5 35 0 0,-2-1-10 0 0,19 0 143 0 0,-26 0-180 0 0,2 0 48 0 0,1-2 42 0 0,-4-4-45 0 0,-2 1-59 0 0,12-4 175 0 0,0 0-25 0 0,-2-2-43 0 0,-8 2-113 0 0,-2-3-36 0 0,-3-1 18 0 0,6 8-4 0 0,3-20 50 0 0,-12 21-126 0 0,-2 2-10 0 0,1 0 0 0 0,0 0 0 0 0,0-1 0 0 0,-1 1-1 0 0,1 0 1 0 0,-1 0 0 0 0,0 0 0 0 0,0-1 0 0 0,0 1 0 0 0,0 0-1 0 0,0-1 1 0 0,0 1 0 0 0,0 0 0 0 0,-1 0 0 0 0,0-3-10 0 0,-2-2 32 0 0,1 0 1 0 0,-1 0-1 0 0,-4-6-32 0 0,4 6 28 0 0,-26-38 68 0 0,14 28-78 0 0,-2-2-36 0 0,-1-8-46 0 0,-8 6 12 0 0,15 6-36 0 0,0-1-36 0 0,10 15 110 0 0,0 0-1 0 0,0 0 1 0 0,0 0-1 0 0,0 0 1 0 0,0 0-1 0 0,0 0 1 0 0,-1 0-1 0 0,1 0 1 0 0,0 1-1 0 0,-1-1 1 0 0,0 0 13 0 0,-18-4-139 0 0,15 4 104 0 0,0 0-1 0 0,1 0 1 0 0,-1-1 0 0 0,0 1-1 0 0,1-1 1 0 0,0 0 0 0 0,-2-1 36 0 0,-19-10-282 0 0,3 10 47 0 0,18 3 218 0 0,0-1-63 0 0,1 1-61 0 0,0-1-55 0 0,0 0-53 0 0,1 0-49 0 0,0 0-45 0 0,0-1-43 0 0,-1 1-225 0 0,0 0-66 0 0,0 0-57 0 0,0 0-46 0 0,-3 4-1072 0 0,-3 5-1048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4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10016 0 0,'2'2'230'0'0,"6"11"-116"0"0,-2 13 140 0 0,-5 4 7 0 0,-2-11-131 0 0,1-2-71 0 0,0-7-33 0 0,2-3 45 0 0,4 4 165 0 0,-5-10-197 0 0,0 0 0 0 0,0 1 0 0 0,-1-1 0 0 0,1 1 1 0 0,0-1-1 0 0,-1 1 0 0 0,1-1 0 0 0,-1 1 0 0 0,1 0 0 0 0,-1-1 0 0 0,0 1 0 0 0,0 0 0 0 0,0 0-39 0 0,3 12 372 0 0,2-4-87 0 0,1 0-65 0 0,-4 4-44 0 0,-2 14 65 0 0,0-9-116 0 0,0-18-125 0 0,0-1 1 0 0,0 1 0 0 0,0-1 0 0 0,0 1-1 0 0,0-1 1 0 0,0 1 0 0 0,0-1-1 0 0,0 1 1 0 0,0-1 0 0 0,0 1 0 0 0,0-1-1 0 0,0 1 1 0 0,0-1 0 0 0,0 0 0 0 0,0 1-1 0 0,1-1 1 0 0,-1 1 0 0 0,0-1 0 0 0,0 1-1 0 0,1-1 1 0 0,-1 1 0 0 0,0-1 0 0 0,1 0-1 0 0,-1 1 1 0 0,0-1 0 0 0,1 0-1 0 0,-1 1 1 0 0,1-1 0 0 0,-1 0 0 0 0,0 0-1 0 0,1 1 1 0 0,0-1-1 0 0,5 4-3 0 0,-5-3 3 0 0,-1 0 0 0 0,0 0 0 0 0,1 0 0 0 0,-1-1 0 0 0,0 1 0 0 0,1 0 0 0 0,-1 0 0 0 0,0 0 0 0 0,0 0 0 0 0,0-1 0 0 0,0 1 0 0 0,0 0 0 0 0,0 0 0 0 0,0 1 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02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79 269 8032 0 0,'0'0'233'0'0,"0"3"-9"0"0,1 1-188 0 0,0 1 77 0 0,1 0 42 0 0,5 12 369 0 0,-3-10-331 0 0,-1-1-63 0 0,8 13 247 0 0,-8-6-196 0 0,2 2 79 0 0,5 4 66 0 0,-7-14-232 0 0,0 1 1 0 0,-1-1-1 0 0,0 1 1 0 0,0 0-1 0 0,0 0 1 0 0,0 5-95 0 0,4 13 256 0 0,4-3-83 0 0,0-7-29 0 0,-7-9-90 0 0,1-1-1 0 0,-1 1 1 0 0,-1 0-1 0 0,1 0 1 0 0,1 4-54 0 0,-3-6 28 0 0,4 12 133 0 0,7 1-9 0 0,-2-3-56 0 0,-5 4-10 0 0,2 3 37 0 0,5-4 44 0 0,-6-8-115 0 0,0 1-1 0 0,-1 0 1 0 0,0 0-1 0 0,0 0-51 0 0,-5-8 1 0 0,2 12 27 0 0,-2-11 52 0 0,0 1 0 0 0,0 7-54 0 0,0-7-20 0 0,0-3-59 0 0,0 0-80 0 0,0 0-139 0 0,0 0 132 0 0,0 0 54 0 0,0 0-33 0 0,0 0-12 0 0,0 0-33 0 0,0 0-40 0 0,0 0-42 0 0,0 0-48 0 0,0 0-42 0 0,0 0-40 0 0,0 0-33 0 0,0 0-119 0 0,0 0-34 0 0,0 0-1241 0 0</inkml:trace>
  <inkml:trace contextRef="#ctx0" brushRef="#br0" timeOffset="283.83">347 159 6648 0 0,'0'0'149'0'0,"0"0"23"0"0,3 0 12 0 0,-2 0-173 0 0,-1 0-1 0 0,1 0 1 0 0,0 0-1 0 0,-1 0 1 0 0,1 0 0 0 0,0-1-1 0 0,-1 1 1 0 0,1 0-1 0 0,0 0 1 0 0,-1 0-1 0 0,1-1 1 0 0,0 1 0 0 0,-1 0-1 0 0,1-1 1 0 0,-1 1-11 0 0,6-10 32 0 0,0 7-15 0 0,-2 3 46 0 0,-4 0-63 0 0,5 0 277 0 0,-1 0-38 0 0,4 0 142 0 0,-1 0-112 0 0,11 0 302 0 0,-10 0-282 0 0,-7 0-268 0 0,0 0 0 0 0,-1 0 0 0 0,1 0 0 0 0,0 0 0 0 0,-1 0 0 0 0,1 0 0 0 0,0 1-1 0 0,0-1 1 0 0,-1 0 0 0 0,1 0 0 0 0,0 1 0 0 0,-1-1 0 0 0,1 0 0 0 0,0 1 0 0 0,-1-1 0 0 0,1 1-1 0 0,-1-1-20 0 0,7 9 273 0 0,-7-7-251 0 0,1-1-1 0 0,-1 0 0 0 0,1 0 1 0 0,-1 0-1 0 0,1 0 0 0 0,0 0 1 0 0,0 0-1 0 0,0 0 0 0 0,-1 0 1 0 0,1 0-1 0 0,0 0 0 0 0,0 0 1 0 0,0-1-1 0 0,0 1 0 0 0,1 0-21 0 0,5 2 116 0 0,-7-3-101 0 0,1 0 1 0 0,0 1-1 0 0,-1-1 1 0 0,1 1-1 0 0,-1-1 1 0 0,1 0-1 0 0,-1 1 1 0 0,1-1-1 0 0,0 1 0 0 0,-1-1 1 0 0,1 1-1 0 0,-1-1 1 0 0,0 1-1 0 0,1 0 1 0 0,-1-1-1 0 0,1 1 1 0 0,-1-1-1 0 0,0 1 1 0 0,0 0-1 0 0,1-1 0 0 0,-1 1 1 0 0,0 0-1 0 0,0 0 1 0 0,0-1-1 0 0,0 1 1 0 0,0 0-1 0 0,0 0-15 0 0,1 1 21 0 0,12 22 236 0 0,-4-7-33 0 0,1 5 97 0 0,-6-9-217 0 0,5 6 8 0 0,2 7 43 0 0,-4-5 16 0 0,6 24 50 0 0,0-1-66 0 0,-12-41-139 0 0,0 1 0 0 0,0-1 0 0 0,0 0 1 0 0,-1 0-1 0 0,0 1 0 0 0,0-1 0 0 0,0 0 0 0 0,0 1-16 0 0,2 14 60 0 0,4-6-8 0 0,-5-10-45 0 0,0-1 1 0 0,0 0-1 0 0,-1 1 0 0 0,1 0 1 0 0,0-1-1 0 0,-1 1 0 0 0,1-1 1 0 0,-1 1-1 0 0,0 0 0 0 0,1-1 1 0 0,-1 1-1 0 0,0 0 0 0 0,0-1 1 0 0,0 1-8 0 0,0 2 10 0 0,0-1 1 0 0,0 0 0 0 0,1 0 0 0 0,-1 0 0 0 0,1 0 0 0 0,0 0 0 0 0,1 2-11 0 0,6 13 81 0 0,-7-16-60 0 0,-1 0 0 0 0,1 0 0 0 0,-1 0 0 0 0,0 0 0 0 0,1 1 0 0 0,-1-1 0 0 0,0 0 0 0 0,0 0 0 0 0,-1 0 0 0 0,1 0-21 0 0,0 0 16 0 0,0-1 0 0 0,0 0 0 0 0,-1 1 0 0 0,1-1 0 0 0,0 0 0 0 0,0 0 0 0 0,1 1 0 0 0,-1-1 0 0 0,0 0 0 0 0,0 1 0 0 0,1-1 0 0 0,-1 0 0 0 0,1 0 0 0 0,-1 0 1 0 0,1 1-1 0 0,-1-1-16 0 0,7 2 97 0 0,-6-3-96 0 0,-1 0 1 0 0,0 0 0 0 0,0 0-1 0 0,0 0 1 0 0,0 0 0 0 0,1 0-1 0 0,-1 0 1 0 0,0 0 0 0 0,0 0-1 0 0,0 0 1 0 0,1 0 0 0 0,-1 0-1 0 0,0 1 1 0 0,0-1 0 0 0,0 0 0 0 0,0 0-1 0 0,0 0 1 0 0,1 0 0 0 0,-1 0-1 0 0,0 0 1 0 0,0 1 0 0 0,0-1-1 0 0,0 0 1 0 0,0 0 0 0 0,0 0-1 0 0,0 0 1 0 0,1 0 0 0 0,-1 1-1 0 0,0-1 1 0 0,0 0 0 0 0,0 0-1 0 0,0 0 1 0 0,0 1 0 0 0,0-1-1 0 0,0 0 1 0 0,0 0-2 0 0,1 27 21 0 0,-1-4 32 0 0,0-17-80 0 0,0-3-125 0 0,0-3-79 0 0,0 0 101 0 0,0 0 46 0 0,0 0-35 0 0,0 0-14 0 0,0 0-35 0 0,0 0-40 0 0,0 0-46 0 0,0 0-49 0 0,0 0-45 0 0,0 0-41 0 0,0 0-35 0 0,0 0-125 0 0,0 0-34 0 0,0 0-1290 0 0</inkml:trace>
  <inkml:trace contextRef="#ctx0" brushRef="#br0" timeOffset="531.24">363 506 7568 0 0,'0'0'166'0'0,"0"0"29"0"0,0 0 14 0 0,0 0 51 0 0,0 0-64 0 0,3 0 35 0 0,-3 0-210 0 0,0 0 1 0 0,1 0-1 0 0,-1 0 0 0 0,1 0 0 0 0,-1 0 0 0 0,1 0 1 0 0,-1 0-1 0 0,0 0 0 0 0,1 0 0 0 0,-1 0 1 0 0,1-1-1 0 0,-1 1 0 0 0,0 0 0 0 0,1 0 0 0 0,-1 0 1 0 0,1-1-1 0 0,-1 1 0 0 0,0 0 0 0 0,1 0 1 0 0,-1-1-1 0 0,0 1 0 0 0,1 0 0 0 0,-1 0 0 0 0,0-1 1 0 0,0 1-1 0 0,1 0 0 0 0,-1-1 0 0 0,0 1 1 0 0,0-1-1 0 0,0 1 0 0 0,1-1-21 0 0,3-5 358 0 0,1 3-94 0 0,1-1-44 0 0,8-3 130 0 0,-10 5-219 0 0,-2 1-86 0 0,-1 1 0 0 0,0-1 0 0 0,1 1 0 0 0,-1 0 0 0 0,0-1 0 0 0,1 1 0 0 0,-1 0 0 0 0,1 0 0 0 0,-1 0 0 0 0,1 0-45 0 0,16-2 424 0 0,1-9-118 0 0,-14 8-236 0 0,-1 0 0 0 0,0 1 0 0 0,1-1 1 0 0,-1 1-1 0 0,3-1-70 0 0,19-2 199 0 0,-5-6-9 0 0,-1 6-60 0 0,-15 4-108 0 0,0 0-1 0 0,-1 0 0 0 0,1 0 1 0 0,-1-1-1 0 0,1 0 1 0 0,-1 0-1 0 0,2-1-21 0 0,-4 1 11 0 0,1 0-1 0 0,0 1 1 0 0,-1-1 0 0 0,1 1-1 0 0,0-1 1 0 0,0 1-1 0 0,-1 0 1 0 0,1 0 0 0 0,0 0-1 0 0,0 1 1 0 0,0-1-1 0 0,0 1 1 0 0,1-1-1 0 0,-1 1 1 0 0,0 0 0 0 0,1 0-11 0 0,0 0 8 0 0,-1 0 0 0 0,1 0 1 0 0,-1-1-1 0 0,1 0 0 0 0,-1 1 0 0 0,1-1 1 0 0,-1 0-1 0 0,0-1 0 0 0,1 1-8 0 0,11-5-10 0 0,11 1-68 0 0,-13-2 25 0 0,-1 2-12 0 0,-3 4-34 0 0,-2 1-34 0 0,-1 0-36 0 0,13 0-445 0 0,-3 0 73 0 0</inkml:trace>
  <inkml:trace contextRef="#ctx0" brushRef="#br0" timeOffset="800.85">16 17 7856 0 0,'-3'-3'174'0'0,"-7"-7"29"0"0,7 7 13 0 0,3 3 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9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238 379 5984 0 0,'0'0'133'0'0,"0"0"23"0"0,0 0 11 0 0,-3 0-27 0 0,-6 0-45 0 0,3 0-46 0 0,-1 0 0 0 0,6 0 21 0 0,-2 0 99 0 0,1 0-32 0 0,-2 0 43 0 0,-2 1-54 0 0,0 1 42 0 0,-9 11 451 0 0,6-6-320 0 0,1-1-96 0 0,-3-1 22 0 0,2-2-43 0 0,8-2-165 0 0,1-1 1 0 0,-1 1-1 0 0,0-1 1 0 0,0 1-1 0 0,1 0 1 0 0,-1-1-1 0 0,0 1 1 0 0,1 0-1 0 0,-1-1 1 0 0,0 1-1 0 0,1 0 1 0 0,-1 0-1 0 0,1 0-17 0 0,-3 4 81 0 0,3-4-62 0 0,0 0-1 0 0,0-1 1 0 0,-1 1 0 0 0,1-1-1 0 0,0 1 1 0 0,-1 0 0 0 0,1-1 0 0 0,0 1-1 0 0,-1-1 1 0 0,1 1 0 0 0,-1-1-1 0 0,1 1 1 0 0,-1-1 0 0 0,1 1 0 0 0,-1-1-1 0 0,0 0 1 0 0,1 1 0 0 0,-1-1-1 0 0,1 0 1 0 0,-1 1 0 0 0,0-1 0 0 0,0 0-19 0 0,-4 3 73 0 0,4-2-38 0 0,-1 0-1 0 0,0 1 1 0 0,1-1 0 0 0,-1 0 0 0 0,1 1 0 0 0,0 0 0 0 0,0-1 0 0 0,-1 1 0 0 0,1 0 0 0 0,0 0-1 0 0,0-1 1 0 0,0 1 0 0 0,0 1-35 0 0,-5 8 152 0 0,-1-1-73 0 0,4-7-49 0 0,1 0-1 0 0,-1 0 1 0 0,1 1 0 0 0,0-1 0 0 0,0 0 0 0 0,0 2-30 0 0,0-1 28 0 0,1-1 0 0 0,-1 0 0 0 0,-1 1 0 0 0,1-1 1 0 0,0 0-1 0 0,-2 1-28 0 0,1-1 30 0 0,1 0 1 0 0,-1 1-1 0 0,1 0 1 0 0,0-1 0 0 0,0 1-1 0 0,0 0 1 0 0,-1 4-31 0 0,-5 14 105 0 0,6-17-88 0 0,0 14 109 0 0,-1-1 53 0 0,0-10-119 0 0,-6 17 152 0 0,8-23-189 0 0,1 0 1 0 0,-1-1-1 0 0,1 1 0 0 0,0 0 1 0 0,0 0-1 0 0,0-1 0 0 0,0 1 1 0 0,0 0-1 0 0,1 0 0 0 0,-1-1 1 0 0,0 1-1 0 0,1 0 0 0 0,-1 0 1 0 0,2 0-24 0 0,2 7 67 0 0,-3-8-56 0 0,0 0 0 0 0,0 1 0 0 0,0-1 0 0 0,0 1 0 0 0,0-1 1 0 0,-1 1-1 0 0,1-1 0 0 0,-1 1 0 0 0,1 0 0 0 0,-1-1 0 0 0,0 1 0 0 0,0-1 0 0 0,1 1 0 0 0,-1 0-11 0 0,3 13 72 0 0,-1-12-39 0 0,0 0 0 0 0,0 0-1 0 0,0 0 1 0 0,0 0 0 0 0,1 0 0 0 0,0-1-1 0 0,2 3-32 0 0,0 0 37 0 0,1-2 70 0 0,3-3-77 0 0,-6-1-6 0 0,3 2 13 0 0,-4-1-26 0 0,0 0 1 0 0,-1 0-1 0 0,1 0 1 0 0,0 0-1 0 0,-1 0 1 0 0,1 0-1 0 0,0 0 1 0 0,-1-1-1 0 0,1 1 1 0 0,0-1-1 0 0,-1 1 1 0 0,2-1-12 0 0,2-10 88 0 0,8 6-15 0 0,3-8-42 0 0,0-6 49 0 0,6-11 40 0 0,19-16 120 0 0,-33 36-183 0 0,-1 0-39 0 0,3-13-79 0 0,-1 3-64 0 0,-7 16 104 0 0,0 1 0 0 0,0-1 0 0 0,-1 0 0 0 0,1 0 0 0 0,-1 1 0 0 0,0-1 0 0 0,0 0 0 0 0,-1-1 0 0 0,1 0 21 0 0,-1-18-164 0 0,0 3 9 0 0,0-5 24 0 0,-1 8 22 0 0,-5-1 23 0 0,0 3 23 0 0,4-16-63 0 0,2 27 101 0 0,0 0 0 0 0,0-1 0 0 0,-1 1 0 0 0,1 0 0 0 0,-2-4 25 0 0,0 3-27 0 0,0 0 0 0 0,-1 0 0 0 0,0 0 0 0 0,0 0 0 0 0,-1-1 27 0 0,-8-13-61 0 0,8 10 28 0 0,0-1-1 0 0,1 1 1 0 0,0-1 0 0 0,1 0 33 0 0,0 1-27 0 0,-1-1 0 0 0,0 1 0 0 0,-1-1 0 0 0,0 1 27 0 0,1 0-28 0 0,-1 0 0 0 0,1 0 0 0 0,0 0 0 0 0,0-9 28 0 0,1 8-20 0 0,-1 0 0 0 0,1 1 0 0 0,-2-1 0 0 0,-3-7 20 0 0,-19-31-54 0 0,23 33 44 0 0,3 2-4 0 0,0 10-50 0 0,0 10 13 0 0,0 17 36 0 0,0-22 15 0 0,1 0 0 0 0,-1-1 0 0 0,0 1 0 0 0,0-1 0 0 0,1 1 0 0 0,-1-1 0 0 0,1 1 0 0 0,-1-1 0 0 0,1 1 0 0 0,0-1 0 0 0,-1 1 0 0 0,1-1 0 0 0,0 0 0 0 0,5 13 0 0 0,0 12 0 0 0,4-5 21 0 0,-6-8 21 0 0,-3-9-20 0 0,0 0 0 0 0,0 0 0 0 0,1 0 0 0 0,-1-1 0 0 0,1 1 0 0 0,0 0-1 0 0,0-1 1 0 0,1 1-22 0 0,-1 0 19 0 0,0 1-1 0 0,0-1 0 0 0,0 0 0 0 0,0 1 0 0 0,-1-1 1 0 0,0 1-1 0 0,1 0-18 0 0,-1 0 23 0 0,0 1 0 0 0,1-1 0 0 0,0 0 0 0 0,0 1-1 0 0,1-1 1 0 0,-1 0 0 0 0,2 1-23 0 0,-1 0 19 0 0,0-1-1 0 0,-1 1 0 0 0,0-1 0 0 0,0 1 0 0 0,0 0 1 0 0,0 5-19 0 0,-1-5 19 0 0,1 0 0 0 0,-1 0 0 0 0,1-1 0 0 0,0 1 0 0 0,1 0 0 0 0,2 4-19 0 0,6 12 115 0 0,-2 9 2 0 0,-3-6 5 0 0,2-6 7 0 0,-6-16-84 0 0,0 1 0 0 0,-1 0-1 0 0,1-1 1 0 0,-1 1 0 0 0,1 0 0 0 0,-1 0 0 0 0,-1 0-1 0 0,1 0 1 0 0,0 0 0 0 0,-1 3-45 0 0,3 9 217 0 0,2-5-56 0 0,1-2-68 0 0,-4 5-59 0 0,-1-4 2 0 0,5 2-25 0 0,1 2 3 0 0,-5-1 32 0 0,-2-9-37 0 0,0 2 2 0 0,0 2 36 0 0,0 6 38 0 0,0-12-145 0 0,1-1 115 0 0,-1 1 28 0 0,1 0-108 0 0,-1 1-54 0 0,-1 2-66 0 0,1 1-81 0 0,-1 2-94 0 0,1-8 32 0 0</inkml:trace>
  <inkml:trace contextRef="#ctx0" brushRef="#br0" timeOffset="447.29">522 568 6768 0 0,'2'0'149'0'0,"17"0"93"0"0,-9 0-134 0 0,6 0 57 0 0,-5-1-133 0 0,2-6-35 0 0,-1 1 15 0 0,-1 5 48 0 0,-9 0-16 0 0,0 1 0 0 0,0 0 0 0 0,-1 0 0 0 0,1-1 1 0 0,0 1-1 0 0,0-1 0 0 0,-1 1 0 0 0,1-1 0 0 0,0 0 0 0 0,-1 1 0 0 0,1-1 0 0 0,-1 0 0 0 0,1 0-44 0 0,8-5 312 0 0,4 4 86 0 0,-6 1-164 0 0,-2-1-38 0 0,1-2-1 0 0,0-2 49 0 0,-4 3 39 0 0,0 2-103 0 0,0 0-65 0 0,1 1-58 0 0,0 0-12 0 0,-2-1 46 0 0,2-2-1 0 0,4-4 173 0 0,4-4 84 0 0,-8 8-271 0 0,-1 1-38 0 0,11-3 156 0 0,-9-6-24 0 0,1 7-110 0 0,-5 4-59 0 0,-1-1 0 0 0,1 1 0 0 0,-1 0 0 0 0,1 0 0 0 0,-1-1 0 0 0,0 1 1 0 0,1 0-1 0 0,-1-1 0 0 0,0 1 0 0 0,1 0 0 0 0,-1-1 0 0 0,0 1 0 0 0,1-1 1 0 0,-1 1-1 0 0,0 0 0 0 0,0-1 0 0 0,1 1 0 0 0,-1-1 0 0 0,0 1 1 0 0,0-1-1 0 0,0 1 0 0 0,0-1 0 0 0,0 1 0 0 0,0-1 0 0 0,0 1 0 0 0,0-1 1 0 0,0 1-1 0 0,0-1 0 0 0,0 1 0 0 0,0-1 0 0 0,0 1 0 0 0,0-1-1 0 0,3-15 56 0 0,2 8-18 0 0,1-4-2 0 0,-4-2 48 0 0,-2 6-65 0 0,0-13 74 0 0,0 15-52 0 0,0 4-35 0 0,0 0 0 0 0,0 1 0 0 0,1-1-1 0 0,-2 0 1 0 0,1 1 0 0 0,0-1 0 0 0,0 0-1 0 0,0 1 1 0 0,-1-1 0 0 0,1 0 0 0 0,-1 1-1 0 0,0-2-5 0 0,-6-2 42 0 0,7 5-41 0 0,-1 0 1 0 0,1 0-1 0 0,0 0 1 0 0,-1-1-1 0 0,1 1 1 0 0,0 0-1 0 0,-1 0 1 0 0,1-1-1 0 0,0 1 0 0 0,-1 0 1 0 0,1-1-1 0 0,0 1 1 0 0,0 0-1 0 0,-1-1 1 0 0,1 1-1 0 0,0 0 1 0 0,0-1-1 0 0,0 1 1 0 0,-1 0-1 0 0,1-1 0 0 0,0 1 1 0 0,0-1-1 0 0,0 1 1 0 0,0-1-1 0 0,0 1 1 0 0,0 0-1 0 0,0-1 1 0 0,0 1-1 0 0,0-1 1 0 0,0 1-1 0 0,0-1-1 0 0,-3-4 53 0 0,-7-6-25 0 0,6 6 34 0 0,4 0-46 0 0,-1 0-4 0 0,0 4-9 0 0,0 1 1 0 0,0-1-1 0 0,1 1 1 0 0,-1 0-1 0 0,0 0 1 0 0,0-1 0 0 0,0 1-1 0 0,0 0 1 0 0,1 0-1 0 0,-1 0 1 0 0,0 0-1 0 0,0 0 1 0 0,0 0-1 0 0,0 0 1 0 0,0 0-4 0 0,-14-3 27 0 0,9 0-27 0 0,-4-1 0 0 0,-1 8 0 0 0,6-1 0 0 0,-11 3 0 0 0,1 7 0 0 0,10-8 0 0 0,1 1 0 0 0,0 0 0 0 0,0-1 0 0 0,1 1 0 0 0,0 1 0 0 0,-1 0 0 0 0,2-2 0 0 0,1-3 0 0 0,0 0 0 0 0,1 0 0 0 0,-1 0 0 0 0,1-1 0 0 0,0 1 0 0 0,0 0 0 0 0,-1 0 0 0 0,1 0 0 0 0,0 0 0 0 0,1 0 0 0 0,-1 1 0 0 0,0-1 0 0 0,0 0 0 0 0,1 0 0 0 0,-1 0 0 0 0,-1-1 0 0 0,1 1 0 0 0,0 0 0 0 0,0 0 0 0 0,-1 0 0 0 0,1 0 0 0 0,-1 0 0 0 0,0 1 0 0 0,-4 5 0 0 0,4-7 0 0 0,1 0 0 0 0,-1 1 0 0 0,0-1 0 0 0,0 1 0 0 0,0-1 0 0 0,1 1 0 0 0,-1-1 0 0 0,1 1 0 0 0,-1 0 0 0 0,1-1 0 0 0,0 1 0 0 0,-1-1 0 0 0,1 1 0 0 0,0 0 0 0 0,0 3 0 0 0,0-1 0 0 0,0 1 0 0 0,0 0 0 0 0,0-1 0 0 0,1 1 0 0 0,0-1 0 0 0,0 1 0 0 0,0-1 0 0 0,0 1 0 0 0,1-1 0 0 0,0 0 0 0 0,0 1 0 0 0,0-1 0 0 0,-1-3 3 0 0,-1 1 1 0 0,1-1 0 0 0,-1 1 0 0 0,1-1 0 0 0,-1 0 0 0 0,0 1 0 0 0,0-1 0 0 0,0 1-1 0 0,0-1 1 0 0,0 1-4 0 0,3 16 102 0 0,-2-12-83 0 0,1 0 20 0 0,0 0-1 0 0,0 0 1 0 0,1 0 0 0 0,-1-1 0 0 0,1 1-1 0 0,1 0 1 0 0,-1-1 0 0 0,4 4-39 0 0,-5-6 3 0 0,1 0 1 0 0,-1 0-1 0 0,0 0 0 0 0,0 1 1 0 0,0-1-1 0 0,0 2-3 0 0,0-2 0 0 0,0 1 0 0 0,0-1-1 0 0,0 0 1 0 0,0 0 0 0 0,1 0 0 0 0,0 1 0 0 0,5 4 0 0 0,-5-5 12 0 0,0 0 0 0 0,1 0 0 0 0,-1 0 1 0 0,0 1-1 0 0,-1 0 0 0 0,1 0-12 0 0,-1 1 6 0 0,-1-5-3 0 0,-1 1 0 0 0,0 0 0 0 0,0-1 1 0 0,1 1-1 0 0,-1-1 0 0 0,0 1 0 0 0,1 0 0 0 0,-1-1 0 0 0,1 1 1 0 0,-1-1-1 0 0,1 1 0 0 0,-1-1 0 0 0,1 1 0 0 0,-1-1 0 0 0,1 1 1 0 0,-1-1-1 0 0,1 0 0 0 0,0 1 0 0 0,-1-1 0 0 0,1 0 0 0 0,-1 0 1 0 0,1 1-4 0 0,4 1 19 0 0,0 0-11 0 0,19 12 80 0 0,-19-8-69 0 0,-5-5-16 0 0,0-1-1 0 0,0 1 0 0 0,1-1 1 0 0,-1 1-1 0 0,0-1 1 0 0,1 0-1 0 0,-1 1 0 0 0,0-1 1 0 0,1 1-1 0 0,-1-1 1 0 0,0 0-1 0 0,1 0 0 0 0,-1 1 1 0 0,1-1-1 0 0,-1 0 0 0 0,0 0 1 0 0,1 1-1 0 0,-1-1 1 0 0,1 0-1 0 0,-1 0 0 0 0,1 0 1 0 0,-1 0-1 0 0,1 0 1 0 0,-1 1-1 0 0,1-1 0 0 0,-1 0 1 0 0,1 0-1 0 0,-1 0 0 0 0,1-1 1 0 0,-1 1-1 0 0,1 0 1 0 0,0 0-3 0 0,5 0 11 0 0,-4 0-4 0 0,-1 1-1 0 0,1-1 1 0 0,0 0-1 0 0,-1 0 1 0 0,1 0-1 0 0,0 0 1 0 0,-1-1-1 0 0,1 1 1 0 0,0 0-1 0 0,-1-1 0 0 0,1 1 1 0 0,1-2-7 0 0,2-8 28 0 0,24-6 56 0 0,-19 11-31 0 0,-7 4-41 0 0,-1 0 1 0 0,0 0-1 0 0,0 0 1 0 0,0 0-1 0 0,1-1 1 0 0,-1 1-1 0 0,0-1 1 0 0,-1 1-1 0 0,1-1-12 0 0,4-4 41 0 0,2-1-64 0 0,-1 1-44 0 0,0-1-51 0 0,0 1-57 0 0,-1-1-64 0 0,1 0-68 0 0,-2 1-77 0 0,0 0-82 0 0,-2 1-88 0 0,-2 3 261 0 0,-1 1-37 0 0,1-3-427 0 0,-1 1-281 0 0,0-3-669 0 0,0 6 1622 0 0</inkml:trace>
  <inkml:trace contextRef="#ctx0" brushRef="#br0" timeOffset="817.03">1058 316 7080 0 0,'0'0'157'0'0,"3"2"23"0"0,0 2-109 0 0,3 3 127 0 0,1 6-97 0 0,3 8-72 0 0,-5-10-43 0 0,1 1 20 0 0,1-3 95 0 0,-1-3 65 0 0,-1 2 67 0 0,0 1 115 0 0,2 5 252 0 0,0 2 60 0 0,-1-6-271 0 0,-1-2-126 0 0,2 0-78 0 0,-2-2 8 0 0,4 10 178 0 0,-5-10-191 0 0,0 1 53 0 0,1 0 76 0 0,2 1 100 0 0,-2-2-185 0 0,3 9 204 0 0,0-1-19 0 0,-3-7-217 0 0,-2-3 2 0 0,-2 0-108 0 0,-2 3-46 0 0,1-7-16 0 0,0 3 91 0 0,0-3 37 0 0,0 0-10 0 0,0 0 37 0 0,0 3 221 0 0,0-3-380 0 0,0 1 52 0 0,0 1 45 0 0,0-1 39 0 0,0 0 71 0 0,0 1 33 0 0,0 1 601 0 0,0-3-459 0 0,0-2-72 0 0,0-1-169 0 0,0 0-63 0 0,0-1-72 0 0,0-1-58 0 0,0 0-64 0 0,0-2-73 0 0,0 7 172 0 0,0-1 0 0 0,0 0 0 0 0,0 1 0 0 0,0-1 0 0 0,0 0 0 0 0,0 0 0 0 0,-1 1 0 0 0,1-1 0 0 0,0 0 0 0 0,0 1 0 0 0,0-1 0 0 0,-1 1 0 0 0,1-1 0 0 0,0 0 0 0 0,-1 1 0 0 0,1-1 0 0 0,0 1 0 0 0,-1-1 0 0 0,1 1 0 0 0,-1-1 0 0 0,1 1 0 0 0,-1-1 0 0 0,1 1 0 0 0,-1-1 0 0 0,1 1 0 0 0,-1 0-3 0 0,0-1 3 0 0,1 1-1 0 0,-1-1 0 0 0,1 1 0 0 0,-1 0 0 0 0,1-1 0 0 0,-1 1 0 0 0,1-1 0 0 0,-1 0 0 0 0,1 1 0 0 0,-1-1 0 0 0,1 1 0 0 0,0-1 0 0 0,-1 1 0 0 0,1-1 0 0 0,0 0 0 0 0,0 1 0 0 0,-1-1 0 0 0,1 0 0 0 0,0 1 0 0 0,0-1 0 0 0,0 0 0 0 0,0 1 0 0 0,0-1 0 0 0,0 0 0 0 0,0 1 0 0 0,0-1-2 0 0,0-6 8 0 0,0 5-2 0 0,1-1-1 0 0,-1 1 1 0 0,0 0-1 0 0,-1 0 1 0 0,1 0 0 0 0,0 0-1 0 0,-1-1 1 0 0,1 1-1 0 0,-1 0 1 0 0,0-1-6 0 0,-5-5 10 0 0,1-1 7 0 0,3-21 30 0 0,2 25-47 0 0,0 1 0 0 0,0-1 0 0 0,0 0 0 0 0,0 1 0 0 0,1-1 0 0 0,0 1 0 0 0,0-1 0 0 0,0 1 0 0 0,0-1 0 0 0,1 1 0 0 0,0 0 0 0 0,0-1 0 0 0,0 1 0 0 0,4-28-14 0 0,9 3-140 0 0,-4 24 74 0 0,-5-6 5 0 0,-5 10 68 0 0,-1 0 1 0 0,1 0 0 0 0,-1 0-1 0 0,1 0 1 0 0,-1 0-1 0 0,1 0 1 0 0,-1 0-1 0 0,1 0 1 0 0,0 0-1 0 0,0 0 1 0 0,-1 0 0 0 0,1 1-1 0 0,0-1 1 0 0,0 0-1 0 0,0 1 1 0 0,0-1 6 0 0,10-4-127 0 0,-4 2 54 0 0,-2 0-13 0 0,0-1-37 0 0,1-2-66 0 0,2-1 47 0 0,-1 3-12 0 0,-1 2-37 0 0,2 2-76 0 0,8-3-317 0 0,0-10-21 0 0</inkml:trace>
  <inkml:trace contextRef="#ctx0" brushRef="#br0" timeOffset="1101.57">1579 316 9152 0 0,'0'0'208'0'0,"0"0"33"0"0,0 0 14 0 0,0 2-42 0 0,-1 2-179 0 0,1-2-33 0 0,0 0-1 0 0,0-1 1 0 0,0 1 0 0 0,0 0 0 0 0,0 0 0 0 0,0 0-1 0 0,1 0 1 0 0,-1-1 0 0 0,1 1 0 0 0,-1 0 0 0 0,1 1-1 0 0,6 1-15 0 0,-2 1 26 0 0,-4 4 74 0 0,0-4 8 0 0,-1-1 75 0 0,2 0 46 0 0,1 3 346 0 0,0-2-270 0 0,-1-2-129 0 0,-1-1-134 0 0,0 0-44 0 0,2 14 556 0 0,0-1-51 0 0,7-2-28 0 0,-8-11-276 0 0,-1-1-34 0 0,0 2 62 0 0,0 0-77 0 0,-1 1-71 0 0,0 0-19 0 0,1-2 54 0 0,4 6 82 0 0,1 4 74 0 0,-4-3-54 0 0,0-4 89 0 0,9 6-16 0 0,-9-9-116 0 0,0 1-59 0 0,-2 0-37 0 0,0 1-35 0 0,0 0-8 0 0,1-2 28 0 0,10 11 139 0 0,-9-10-18 0 0,-1 3-73 0 0,0-1-39 0 0,0-3-48 0 0,-1 0 0 0 0,1-1 0 0 0,0 1 0 0 0,0 0 0 0 0,0-1 0 0 0,0 1 0 0 0,0-1 0 0 0,0 0 1 0 0,0 1-1 0 0,1 0-8 0 0,1 0 65 0 0,-3 1-6 0 0,0 7-74 0 0,0-7-113 0 0,0-3 45 0 0,0 0-67 0 0,0 0-82 0 0,0 0 68 0 0,0 0-38 0 0,0 0-40 0 0,0 0-39 0 0,0 0-383 0 0,0 0 90 0 0,0 0-53 0 0,0 0-739 0 0,0 0-585 0 0,0 0-1110 0 0</inkml:trace>
  <inkml:trace contextRef="#ctx0" brushRef="#br0" timeOffset="1502.38">1910 300 8432 0 0,'0'0'190'0'0,"0"0"28"0"0,2 3 10 0 0,2-1-114 0 0,-1 2-17 0 0,6 21-64 0 0,-4-15-15 0 0,2 0 36 0 0,4 9 128 0 0,-10-17-149 0 0,0 0 0 0 0,0 0 0 0 0,0 0 1 0 0,-1 0-1 0 0,1 0 0 0 0,-1 0 0 0 0,1 0 1 0 0,-1 1-1 0 0,0 0-33 0 0,1 3 263 0 0,0 0-40 0 0,6 10 339 0 0,-1-4-156 0 0,-2-2-63 0 0,0 0-117 0 0,0 1-36 0 0,-1-3-22 0 0,-2-1 21 0 0,0 1 62 0 0,-1-7-230 0 0,-1-1-1 0 0,1 1 1 0 0,0-1 0 0 0,0 1-1 0 0,0-1 1 0 0,0 1 0 0 0,0-1-1 0 0,0 1 1 0 0,0-1-1 0 0,0 1 1 0 0,1-1 0 0 0,-1 1-1 0 0,0-1 1 0 0,0 1-1 0 0,0-1 1 0 0,0 1 0 0 0,1-1-1 0 0,-1 1 1 0 0,0-1-1 0 0,0 0 1 0 0,1 1 0 0 0,-1-1-1 0 0,0 1 1 0 0,1-1-1 0 0,-1 0 1 0 0,0 1 0 0 0,1-1-1 0 0,-1 0 1 0 0,1 0-1 0 0,-1 1 1 0 0,0-1 0 0 0,1 0-21 0 0,6 5 324 0 0,0 6 175 0 0,0 3-98 0 0,-5-10-243 0 0,-1-2-59 0 0,-1 0 0 0 0,1 0 0 0 0,0 1 0 0 0,-1-1 0 0 0,1 0 0 0 0,-1 1 0 0 0,0-1 0 0 0,0 1 0 0 0,0 0-99 0 0,-1 16 492 0 0,1-10-303 0 0,-1-1-47 0 0,1-5 7 0 0,0-3 3 0 0,0 0 0 0 0,3 0-25 0 0,7 0-75 0 0,-7 0 93 0 0,-3 0 79 0 0,0 0 28 0 0,0-1-107 0 0,0-1-76 0 0,0-2-36 0 0,3-5-24 0 0,10-9-9 0 0,3-8 21 0 0,-2-1-67 0 0,5-15-120 0 0,-2-5-75 0 0,-15 41 205 0 0,0 1-1 0 0,1 0 1 0 0,0-1-1 0 0,0 1 1 0 0,1 1-1 0 0,-1-1 1 0 0,4-3 36 0 0,37-36-259 0 0,-21 21 144 0 0,-21 22 112 0 0,1-1-1 0 0,-1 1 1 0 0,0-1 0 0 0,1 1-1 0 0,-1 0 1 0 0,1 0 0 0 0,0 0-1 0 0,-1 0 1 0 0,1 0 0 0 0,0 1-1 0 0,-1-1 1 0 0,1 1-1 0 0,0 0 1 0 0,-1 0 0 0 0,1 0-1 0 0,0 0 1 0 0,0 0 0 0 0,-1 1-1 0 0,1-1 1 0 0,0 1-1 0 0,0 0 4 0 0,4 2-3 0 0,0 0-1 0 0,0 0 0 0 0,6 5 4 0 0,3 1-13 0 0,-6-5-20 0 0,-8-3 32 0 0,-1-1-1 0 0,1 1 0 0 0,-1 0 1 0 0,1-1-1 0 0,-1 1 0 0 0,0 0 1 0 0,1 0-1 0 0,-1 0 0 0 0,0 0 1 0 0,0 0-1 0 0,0 0 0 0 0,1 0 1 0 0,-1 1-1 0 0,-1-1 0 0 0,1 0 0 0 0,1 1 2 0 0,16 24 0 0 0,-6-16 0 0 0,-10-9 0 0 0,-1 0 0 0 0,1 0 0 0 0,-1 0 0 0 0,0 1 0 0 0,1-1 0 0 0,-1 0 0 0 0,0 1 0 0 0,0-1 0 0 0,0 1 0 0 0,0-1 0 0 0,0 1 0 0 0,0 0 0 0 0,0-1 0 0 0,0 1 0 0 0,-1 0 0 0 0,1-1 0 0 0,0 2 0 0 0,7 15 3 0 0,-1-8 17 0 0,0-2 1 0 0,0 1-1 0 0,8 7-20 0 0,-2 0-2 0 0,0 11 44 0 0,-5-7-18 0 0,-6-16-25 0 0,12 21 62 0 0,-3-20-49 0 0,-6 8-12 0 0,2-4-20 0 0,-1-5-53 0 0,1-1-90 0 0,-1 1-192 0 0,-6-4 323 0 0,1 0 0 0 0,-1 1 0 0 0,0-1 0 0 0,0 0 0 0 0,1 1 0 0 0,-1-1 0 0 0,0 1 0 0 0,0-1 0 0 0,0 1 0 0 0,1-1 0 0 0,-1 0 0 0 0,0 1 0 0 0,0-1 0 0 0,0 1 0 0 0,0-1 0 0 0,0 1 0 0 0,0-1 0 0 0,0 1 0 0 0,0-1 0 0 0,0 1 32 0 0,0-1-13 0 0,0 0 1 0 0,0 0-1 0 0,0 0 1 0 0,0 0-1 0 0,0 0 1 0 0,0 1-1 0 0,0-1 1 0 0,0 0 0 0 0,0 0-1 0 0,0 0 1 0 0,0 0-1 0 0,0 0 1 0 0,0 0-1 0 0,0 0 1 0 0,0 0-1 0 0,0 0 1 0 0,0 0 0 0 0,0 1-1 0 0,0-1 1 0 0,0 0-1 0 0,0 0 1 0 0,0 0-1 0 0,0 0 1 0 0,0 0-1 0 0,0 0 1 0 0,0 0 0 0 0,0 0-1 0 0,0 0 1 0 0,0 0-1 0 0,0 0 1 0 0,0 0-1 0 0,0 0 1 0 0,1 1-1 0 0,-1-1 1 0 0,0 0 0 0 0,0 0-1 0 0,0 0 1 0 0,0 0-1 0 0,0 0 1 0 0,0 0-1 0 0,0 0 1 0 0,0 0-1 0 0,0 0 1 0 0,0 0 0 0 0,0 0-1 0 0,1 0 1 0 0,-1 0-1 0 0,0 0 1 0 0,0 0-1 0 0,0 0 1 0 0,0 0-1 0 0,0 0 1 0 0,0 0 0 0 0,0 0-1 0 0,0 0 1 0 0,0 0-1 0 0,1 0 13 0 0,12 0-718 0 0</inkml:trace>
  <inkml:trace contextRef="#ctx0" brushRef="#br0" timeOffset="2102.44">2920 300 6168 0 0,'0'12'115'0'0,"1"7"-9"0"0,-5-3-71 0 0,0-8-7 0 0,-2 3 99 0 0,0 5 107 0 0,2-6-65 0 0,-1 1-19 0 0,3-4-11 0 0,1 1 19 0 0,0 0 53 0 0,-2 6 147 0 0,-2-4-50 0 0,0-2-77 0 0,-2 5 205 0 0,-1 4 71 0 0,7-16-467 0 0,-2 13 403 0 0,3 9 91 0 0,0-15-305 0 0,0-5 109 0 0,3-1-26 0 0,8 9-100 0 0,-9-8-42 0 0,-2-3-8 0 0,0 0 3 0 0,3 0 22 0 0,5 0-19 0 0,11 0 228 0 0,-11 0-251 0 0,-1 0-44 0 0,-2-3 145 0 0,8-8 2 0 0,-6 8-140 0 0,0-1 10 0 0,-5-7-96 0 0,-2 10-22 0 0,0 0 0 0 0,0 1-1 0 0,0-1 1 0 0,0 0 0 0 0,1 0 0 0 0,-1 0 0 0 0,0 1 0 0 0,0-1 0 0 0,1 0 0 0 0,-1 0 0 0 0,0 1 0 0 0,1-1 0 0 0,-1 0 0 0 0,1 1 0 0 0,-1-1 0 0 0,0 0 0 0 0,1 1 0 0 0,0-1 0 0 0,-1 1 0 0 0,1-1 0 0 0,-1 1 0 0 0,1-1 0 0 0,0 1 0 0 0,-1-1 0 0 0,1 1 0 0 0,0 0 0 0 0,0-1-1 0 0,-1 1 1 0 0,2 0 0 0 0,-1-1 2 0 0,0 1-1 0 0,0-1 0 0 0,0 0 0 0 0,0 1 1 0 0,0-1-1 0 0,0 0 0 0 0,0 0 0 0 0,0 1 1 0 0,0-1-1 0 0,0 0 0 0 0,0 0 0 0 0,0 0 0 0 0,0 0 1 0 0,-1 0-1 0 0,1-1-1 0 0,4-29 165 0 0,22-16 86 0 0,-26 44-230 0 0,-1 1 1 0 0,1-1-1 0 0,0 1 1 0 0,-1-1-1 0 0,1 0 1 0 0,-1 1-1 0 0,0-1 0 0 0,0-1-21 0 0,-1-22 118 0 0,0 16-76 0 0,1 8-32 0 0,0 0 1 0 0,0 0-1 0 0,0 0 1 0 0,-1 0-1 0 0,1 0 0 0 0,0 1 1 0 0,-1-1-1 0 0,0 0 1 0 0,1 0-1 0 0,-1 0 1 0 0,0 1-1 0 0,0-1 1 0 0,-1-1-11 0 0,1 1 9 0 0,0 1 0 0 0,0 0 0 0 0,0-1-1 0 0,1 1 1 0 0,-1-1 0 0 0,0 1 0 0 0,1-1 0 0 0,0 0 0 0 0,-1 1 0 0 0,1-1 0 0 0,0 1 0 0 0,0-1 0 0 0,-1-1-9 0 0,1-30 222 0 0,0 21-172 0 0,0 10-12 0 0,0 2-96 0 0,0 2 0 0 0,0 10 34 0 0,-1 19-28 0 0,5-13 64 0 0,1-10 9 0 0,-4-7-19 0 0,0 1 1 0 0,0-1-1 0 0,0 1 0 0 0,-1-1 1 0 0,1 1-1 0 0,0-1 0 0 0,-1 1 1 0 0,1-1-1 0 0,-1 1 0 0 0,1 0 1 0 0,-1-1-1 0 0,0 1 0 0 0,0 0 1 0 0,0-1-3 0 0,0 6 0 0 0,0-1 0 0 0,0 0 0 0 0,1 0 0 0 0,0 0 0 0 0,0 0 0 0 0,0 1 0 0 0,1-1 0 0 0,0-1 0 0 0,0 1 0 0 0,0 0 0 0 0,1 0 0 0 0,1 0 0 0 0,12 23-1 0 0,-9-19 7 0 0,-1 1 0 0 0,-1 0 0 0 0,3 5-6 0 0,-7-13 20 0 0,0 1 0 0 0,1 0 0 0 0,-1-1 1 0 0,1 1-1 0 0,0-1 0 0 0,0 0 0 0 0,0 0 0 0 0,0 1 0 0 0,1-1 1 0 0,-1-1-1 0 0,1 1 0 0 0,2 2-20 0 0,1 1 29 0 0,-3-4-13 0 0,-1 1 1 0 0,1-1-1 0 0,-1 1 1 0 0,1 0-1 0 0,-1 0 1 0 0,0 1-1 0 0,0-1 1 0 0,-1 0-1 0 0,1 1 1 0 0,-1-1-1 0 0,1 2-16 0 0,2 7 66 0 0,1 3 32 0 0,-2-6-43 0 0,1-1 1 0 0,0 0-1 0 0,0 0 0 0 0,5 7-55 0 0,6 7 154 0 0,-9-13-73 0 0,-1 1-4 0 0,-1 0 1 0 0,0 0-1 0 0,-1 0 1 0 0,0 1-1 0 0,0-1 1 0 0,-1 3-78 0 0,3 5 108 0 0,0 14 77 0 0,-4-29-164 0 0,6 27 136 0 0,-5-21-93 0 0,-1 0-1 0 0,0 0 0 0 0,0 7-63 0 0,-1 34 260 0 0,0-3-40 0 0,0-39-169 0 0,-1 0-1 0 0,-1 0 1 0 0,1-1-1 0 0,-1 1 1 0 0,0-1-1 0 0,-1 2-50 0 0,-4 15 113 0 0,6-21-99 0 0,0 0-1 0 0,0 0 0 0 0,0-1 0 0 0,-1 1 0 0 0,1 0 0 0 0,-1-1 0 0 0,1 1-13 0 0,-14 16 125 0 0,-5 6 34 0 0,14-14-119 0 0,4-8-30 0 0,0 0 1 0 0,0 1-1 0 0,0-1 0 0 0,0 0 0 0 0,0 0 0 0 0,0-1 1 0 0,-1 1-1 0 0,0 0 0 0 0,1-1 0 0 0,-1 0 0 0 0,0 1-10 0 0,-24 15 76 0 0,-12 9-30 0 0,29-20-41 0 0,0-1-1 0 0,0 0 0 0 0,-1-1 0 0 0,-3 2-4 0 0,-20 3 13 0 0,21-6-68 0 0,-9 3-59 0 0,15-4 68 0 0,-15 6-43 0 0,21-9 77 0 0,0 0 1 0 0,0 1-1 0 0,0-1 0 0 0,0 0 1 0 0,0 0-1 0 0,0 0 0 0 0,0-1 1 0 0,0 1-1 0 0,0 0 0 0 0,0 0 1 0 0,0 0-1 0 0,0-1 0 0 0,-1 0 12 0 0,-2-1-59 0 0,1 1-1 0 0,-1-1 0 0 0,1 0 0 0 0,-1 1 1 0 0,0 0-1 0 0,1 0 0 0 0,-1 0 0 0 0,0 0 1 0 0,0 1-1 0 0,0-1 0 0 0,-3 1 60 0 0,1 0-91 0 0,1 0-4 0 0,2 0-20 0 0,-1 0-46 0 0,1-1-16 0 0,1 1-47 0 0,-1-1-52 0 0,1 1-59 0 0,-1-1-64 0 0,1 0-59 0 0,0 0-52 0 0,0-1-46 0 0,0 1-163 0 0,0-1-46 0 0,0 0-196 0 0,-2-2-531 0 0,4 4 1476 0 0</inkml:trace>
  <inkml:trace contextRef="#ctx0" brushRef="#br0" timeOffset="2365.03">1673 16 11744 0 0,'-4'0'66'0'0,"-1"-1"36"0"0,-9-6 501 0 0,11 5-493 0 0,0-1-94 0 0,1 0 170 0 0,2 3-89 0 0,0 0-69 0 0,0 0-104 0 0,0 0-83 0 0,0 0-114 0 0,0 0-134 0 0,0 0-119 0 0,0 0 68 0 0,0 0-45 0 0,0 0-598 0 0,0 0-476 0 0,0 0-903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4:58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5248 0 0,'0'0'152'0'0,"0"0"-36"0"0,-2 0-10 0 0,-3 0 74 0 0,-1 0 35 0 0,6 0-207 0 0,0 0 1 0 0,0 0-1 0 0,0 0 0 0 0,0 0 0 0 0,0 0 1 0 0,0 0-1 0 0,0 0 0 0 0,0 0 0 0 0,0 0 1 0 0,-1 0-1 0 0,1 0 0 0 0,0 0 0 0 0,0 0 1 0 0,0 0-1 0 0,0 0 0 0 0,0 0 1 0 0,0 0-1 0 0,0 0 0 0 0,0 0 0 0 0,0 0 1 0 0,0 0-1 0 0,-1 0 0 0 0,1 0 0 0 0,0 0 1 0 0,0 1-1 0 0,0-1 0 0 0,0 0 0 0 0,0 0 1 0 0,0 0-1 0 0,0 0 0 0 0,0 0 0 0 0,0 0 1 0 0,0 0-1 0 0,0 0 0 0 0,0 0 0 0 0,0 0 1 0 0,0 0-1 0 0,0 0 0 0 0,0 0 0 0 0,0 1 1 0 0,0-1-1 0 0,-1 0 0 0 0,1 0 0 0 0,0 0 1 0 0,0 0-1 0 0,0 0 0 0 0,0 0 0 0 0,0 0 1 0 0,0 0-1 0 0,0 0 0 0 0,0 0 1 0 0,1 1-1 0 0,-1-1 0 0 0,0 0 0 0 0,0 0 1 0 0,0 0-1 0 0,0 0-8 0 0,0 11 481 0 0,0-11-473 0 0,0 0 1 0 0,0 0-1 0 0,0 0 0 0 0,0 0 0 0 0,0 0 1 0 0,0 0-1 0 0,0 0 0 0 0,0 0 0 0 0,0 0 0 0 0,0 0 1 0 0,0 1-1 0 0,0-1 0 0 0,0 0 0 0 0,0 0 1 0 0,0 0-1 0 0,0 0 0 0 0,0 0 0 0 0,0 0 1 0 0,0 0-1 0 0,0 0 0 0 0,0 0 0 0 0,0 0 0 0 0,0 0 1 0 0,0 1-1 0 0,0-1 0 0 0,-1 0 0 0 0,1 0 1 0 0,0 0-1 0 0,0 0 0 0 0,0 0 0 0 0,0 0 1 0 0,0 0-1 0 0,0 0 0 0 0,0 0 0 0 0,0 0 1 0 0,0 0-1 0 0,0 0 0 0 0,0 0 0 0 0,0 0 0 0 0,0 0 1 0 0,-1 0-1 0 0,1 0 0 0 0,0 0 0 0 0,0 0 1 0 0,0 0-1 0 0,0 0 0 0 0,0 0 0 0 0,0 0 1 0 0,0 0-1 0 0,0 0 0 0 0,0 0 0 0 0,0 0 1 0 0,-1 0-1 0 0,1 0 0 0 0,0 0 0 0 0,0 0 0 0 0,0 0-8 0 0,-4 0 136 0 0,-2 0 81 0 0,-5 2 373 0 0,8-1-400 0 0,0 1-35 0 0,2 2-50 0 0,0 0-67 0 0,1-4-34 0 0,0 0 0 0 0,0 1-1 0 0,0-1 1 0 0,0 0 0 0 0,0 0 0 0 0,0 0-1 0 0,0 0 1 0 0,0 0 0 0 0,0 0-1 0 0,0 0 1 0 0,0 0 0 0 0,0 0 0 0 0,0 0-1 0 0,0 1 1 0 0,0-1 0 0 0,0 0 0 0 0,0 0-1 0 0,0 0 1 0 0,0 0 0 0 0,0 0 0 0 0,0 0-1 0 0,0 0 1 0 0,0 0 0 0 0,0 0 0 0 0,0 0-1 0 0,0 0 1 0 0,0 1 0 0 0,0-1 0 0 0,0 0-1 0 0,0 0 1 0 0,0 0 0 0 0,0 0 0 0 0,0 0-1 0 0,-1 0 1 0 0,1 0 0 0 0,0 0 0 0 0,0 0-1 0 0,0 0 1 0 0,0 0 0 0 0,0 0 0 0 0,0 0-1 0 0,0 0 1 0 0,0 0 0 0 0,0 0 0 0 0,0 0-1 0 0,-1 0 1 0 0,1 0 0 0 0,0 0-1 0 0,0 0 1 0 0,0 0 0 0 0,0 0 0 0 0,0 0-1 0 0,0 0 1 0 0,0 0 0 0 0,0 0 0 0 0,0 0-1 0 0,0 0-3 0 0,-1 0 7 0 0,1 0 0 0 0,-1 0-1 0 0,1 0 1 0 0,-1 0 0 0 0,1 0-1 0 0,-1 0 1 0 0,1 0 0 0 0,-1 0-1 0 0,1 0 1 0 0,-1 0 0 0 0,1 0-1 0 0,-1 1 1 0 0,1-1 0 0 0,0 0-1 0 0,-1 0 1 0 0,1 0 0 0 0,-1 1-1 0 0,1-1 1 0 0,0 0 0 0 0,-1 1-1 0 0,1-1 1 0 0,0 0 0 0 0,-1 1-1 0 0,1-1 1 0 0,0 0 0 0 0,-1 1-1 0 0,1-1 1 0 0,0 1 0 0 0,0-1-7 0 0,-1 15 185 0 0,1-2-80 0 0,-3 0-34 0 0,-3-3-29 0 0,-2 3 12 0 0,-5 12 50 0 0,13-24-97 0 0,-1 0 1 0 0,1 1-1 0 0,0-1 0 0 0,-1 0 1 0 0,1 1-1 0 0,0-1 0 0 0,0 1 1 0 0,0-1-1 0 0,0 0 0 0 0,0 2-7 0 0,-3 15 34 0 0,1-11-20 0 0,-4 12 45 0 0,4-13-32 0 0,1 0 0 0 0,0 0 0 0 0,1 0 0 0 0,-1 0 0 0 0,1 1-27 0 0,0 13 49 0 0,0 34 135 0 0,0-40-104 0 0,0-10-59 0 0,-1 0-1 0 0,2 0 0 0 0,-1 0 1 0 0,0 0-1 0 0,1 0 0 0 0,0 0 1 0 0,0 1-21 0 0,4 10 76 0 0,-3-11-60 0 0,-1-1-1 0 0,0 0 0 0 0,0 1 0 0 0,0-1 1 0 0,0 0-1 0 0,-1 1 0 0 0,1-1 0 0 0,-1 2-15 0 0,0-3 8 0 0,0 0 0 0 0,0-1 0 0 0,0 1 0 0 0,0 0 0 0 0,1-1 0 0 0,-1 1 0 0 0,0 0 0 0 0,1-1 0 0 0,0 1 0 0 0,-1-1 0 0 0,1 1 0 0 0,0-1 0 0 0,0 1 0 0 0,0-1-8 0 0,5 12 50 0 0,-3 0-12 0 0,-3-11-28 0 0,1 1 0 0 0,-1-1 0 0 0,1 0 0 0 0,0 0-1 0 0,0 1 1 0 0,0-1 0 0 0,0 0 0 0 0,0 0 0 0 0,0 0-1 0 0,0 0 1 0 0,1 0 0 0 0,-1 0 0 0 0,1 0 0 0 0,-1 0-10 0 0,2 0 20 0 0,-1 1 1 0 0,0 0-1 0 0,0 0 1 0 0,-1 0-1 0 0,1 0 1 0 0,0 1-21 0 0,-1-2 13 0 0,-1 0 0 0 0,1 0 1 0 0,0 0-1 0 0,0-1 0 0 0,1 1 0 0 0,-1 0 1 0 0,0-1-1 0 0,0 1 0 0 0,1-1 1 0 0,-1 1-1 0 0,1-1 0 0 0,-1 1 1 0 0,2-1-14 0 0,8 5 98 0 0,7 4 100 0 0,-15-7-60 0 0,1-2-60 0 0,5-2-15 0 0,-7 1-12 0 0,13-3 154 0 0,1-10 48 0 0,1 0-1 0 0,-7 8-82 0 0,-1 2-50 0 0,-8 2-109 0 0,0 1-1 0 0,-1-1 0 0 0,1 0 0 0 0,0 1 0 0 0,0-1 0 0 0,-1 1 0 0 0,1-1 0 0 0,0 0 0 0 0,-1 0 0 0 0,1 1 0 0 0,-1-1 0 0 0,1 0 0 0 0,-1-1-10 0 0,5-8 111 0 0,-4 8-88 0 0,0-1 1 0 0,0 1-1 0 0,1 0 1 0 0,-1 0-1 0 0,0 0 1 0 0,1 0-1 0 0,-1 0 1 0 0,1 0 0 0 0,0 0-24 0 0,20-22 197 0 0,-19 20-178 0 0,1 0 0 0 0,-1 0-1 0 0,0-1 1 0 0,-1 1-1 0 0,1-1 1 0 0,-1 1 0 0 0,1-3-19 0 0,12-30 134 0 0,-11 28-108 0 0,-1 1 1 0 0,0-1-1 0 0,0 1 0 0 0,1-8-26 0 0,-2-10 81 0 0,-1 10-65 0 0,-1-14-9 0 0,-4 13 39 0 0,-12-12-35 0 0,3 24-11 0 0,10 3 0 0 0,0 0 0 0 0,0 0 0 0 0,0-1 0 0 0,0 1 0 0 0,1-1 0 0 0,-1 0 0 0 0,1 0 0 0 0,-1 0 0 0 0,-1-3 0 0 0,4 5 0 0 0,0 0 0 0 0,-1 0 0 0 0,1 0 0 0 0,-1 1 0 0 0,1-1 1 0 0,-1 0-1 0 0,1 0 0 0 0,-1 0 0 0 0,0 1 0 0 0,1-1 1 0 0,-1 0-1 0 0,0 0 0 0 0,0 1 0 0 0,0-1 0 0 0,1 1 0 0 0,-1-1 1 0 0,0 1-1 0 0,0-1 0 0 0,0 1 0 0 0,0-1 0 0 0,0 1 1 0 0,0 0-1 0 0,0 0 0 0 0,0-1 0 0 0,0 1-1 0 0,0 0 0 0 0,0 0 0 0 0,0-1 0 0 0,0 1 0 0 0,0 0 0 0 0,0-1 1 0 0,0 1-1 0 0,0-1 0 0 0,1 1 0 0 0,-1-1 0 0 0,0 0 0 0 0,0 1 0 0 0,0-1 0 0 0,1 0 0 0 0,-1 1 0 0 0,0-1 1 0 0,1 0-1 0 0,-1 0 0 0 0,1 0 0 0 0,-1 1 0 0 0,1-1 0 0 0,-1 0 0 0 0,1 0 0 0 0,-1 0 1 0 0,-10-14-73 0 0,-12 0-135 0 0,19 13 153 0 0,-1-1-1 0 0,1 1 1 0 0,0-1 0 0 0,0 0 0 0 0,-1-2 55 0 0,-11-8-271 0 0,3 8-45 0 0,11 3 299 0 0,1 0-56 0 0,0 1-58 0 0,0-1-59 0 0,1 1-43 0 0,-1-1-55 0 0,0 1-55 0 0,0 0-58 0 0,0 1-58 0 0,-1-1-60 0 0,0 1-62 0 0,-1 0-61 0 0,1 0-903 0 0,2 0-871 0 0</inkml:trace>
  <inkml:trace contextRef="#ctx0" brushRef="#br0" timeOffset="400.86">506 79 6016 0 0,'0'0'133'0'0,"0"0"23"0"0,2 0 11 0 0,12 3-27 0 0,1 10-112 0 0,-7-5-26 0 0,6 6 2 0 0,-4-7 70 0 0,-5-5 9 0 0,1 2 168 0 0,-1 3 217 0 0,-3-2-324 0 0,0 0 19 0 0,5 9 258 0 0,0-4 93 0 0,-2-6-275 0 0,1-1-43 0 0,-5-3-168 0 0,0 1-1 0 0,0-1 1 0 0,0 0-1 0 0,0 1 0 0 0,0 0 1 0 0,0-1-1 0 0,0 1 1 0 0,0 0-1 0 0,0-1 1 0 0,0 1-1 0 0,0 0 1 0 0,0 0-1 0 0,-1 0 0 0 0,1-1 1 0 0,0 1-1 0 0,-1 1-27 0 0,5 8 277 0 0,-1-1-39 0 0,6 3 59 0 0,-8-10-239 0 0,-1 0 0 0 0,1-1 0 0 0,0 1 0 0 0,-1 0-1 0 0,1 0 1 0 0,-1 0 0 0 0,1 2-58 0 0,1 11 345 0 0,-1-2-35 0 0,4-3-63 0 0,-1-2-83 0 0,0 3 48 0 0,2 2 14 0 0,-3-5-113 0 0,1 23 389 0 0,0-22-398 0 0,-4-8-83 0 0,0 0 1 0 0,0 1-1 0 0,-1-1 0 0 0,1 1 0 0 0,0-1 0 0 0,-1 1 0 0 0,1-1 0 0 0,0 1 1 0 0,-1 0-1 0 0,0-1 0 0 0,1 1 0 0 0,-1-1 0 0 0,0 1 0 0 0,0 0-21 0 0,3 13 173 0 0,7-1 22 0 0,-7-11-17 0 0,-3-3-2 0 0,0 2 0 0 0,0-1-74 0 0,0 0-59 0 0,0 0-68 0 0,0 1-106 0 0,0-1 104 0 0,0 0 55 0 0,0 0 81 0 0,0 0 79 0 0,0 0 103 0 0,0 0-100 0 0,0 0 32 0 0,0 0 36 0 0,0-1 38 0 0,-3 0-159 0 0,2 0-118 0 0,0 0-1 0 0,0 0 1 0 0,0 0-1 0 0,-1 0 1 0 0,1 0 0 0 0,0 0-1 0 0,0-1 1 0 0,0 1-1 0 0,0 0 1 0 0,0-1 0 0 0,0 1-1 0 0,-1-1-19 0 0,-7-7 142 0 0,2 1-80 0 0,5 5-57 0 0,1 0 0 0 0,-1 0 0 0 0,1 0 1 0 0,0 0-1 0 0,-1 0 0 0 0,1-1 0 0 0,1 1 0 0 0,-1 0 1 0 0,0-1-1 0 0,0 1 0 0 0,1 0 0 0 0,-1-1 0 0 0,1 1 0 0 0,0-1 1 0 0,0 1-1 0 0,0-1 0 0 0,0 1 0 0 0,0-2-5 0 0,0 2 4 0 0,0 1 0 0 0,0-1 0 0 0,0 0 0 0 0,-1 0 0 0 0,1 1 0 0 0,-1-1-1 0 0,1 0 1 0 0,-1 1 0 0 0,0-1 0 0 0,0 0 0 0 0,1 1 0 0 0,-1-1 0 0 0,0 1-4 0 0,-1-1 1 0 0,2 1 0 0 0,-1-1 0 0 0,0 0 0 0 0,0 1 1 0 0,0-1-1 0 0,1 0 0 0 0,-1 1 0 0 0,1-1 0 0 0,-1 0 0 0 0,1 0 0 0 0,0 1 0 0 0,0-1 1 0 0,0 0-2 0 0,-1-5 23 0 0,1 5-20 0 0,0 0 1 0 0,0-1 0 0 0,0 1-1 0 0,0 0 1 0 0,0 0 0 0 0,1 0-1 0 0,-1 0 1 0 0,1 0 0 0 0,-1-1-1 0 0,1 0-3 0 0,26-44 0 0 0,-22 16 0 0 0,8 13 5 0 0,14-6-53 0 0,-24 21 43 0 0,-1 1 0 0 0,1-1 1 0 0,-1 1-1 0 0,0-1 0 0 0,0 0 1 0 0,2-3 3 0 0,0-4 1 0 0,-3 8-2 0 0,0-1-1 0 0,0 1 0 0 0,1 0 1 0 0,-1 0-1 0 0,0 0 0 0 0,1 0 1 0 0,-1 0-1 0 0,1 0 1 0 0,0 0 2 0 0,5-6-50 0 0,-4 5 18 0 0,1-1 1 0 0,-1 1-1 0 0,0 0 1 0 0,1 0-1 0 0,0 1 1 0 0,0-1 31 0 0,7-3-42 0 0,1 1-98 0 0,-1 0-52 0 0,19-7-463 0 0,-18 8 416 0 0,-5 2-7 0 0,-4 2 121 0 0,-1 0-36 0 0,-1 0-8 0 0,1 0-37 0 0,0 0-41 0 0,-1 0-48 0 0,1 0-51 0 0,-1 0-47 0 0,1 0-42 0 0,0 0-37 0 0,-1 0-136 0 0,1 0-36 0 0,4 0-1414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0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9384 0 0,'3'3'208'0'0,"7"11"50"0"0,-7-2-18 0 0,-3-9-89 0 0,2-1-78 0 0,6 8-27 0 0,7 20-50 0 0,-11-19 30 0 0,1-1 41 0 0,0-2 115 0 0,-2-3-20 0 0,0 0 36 0 0,-1 8 293 0 0,-1-3-126 0 0,3-2-53 0 0,0-2-47 0 0,0-1-39 0 0,-2-3-10 0 0,-1 0-50 0 0,0-1-44 0 0,-1 1-36 0 0,0 2 13 0 0,-1 1-61 0 0,1-3 1 0 0,0-1 39 0 0,0 1-25 0 0,0 2 46 0 0,1 2 118 0 0,0 1 76 0 0,-2 0 64 0 0,0-2 50 0 0,3-2-147 0 0,0 0-107 0 0,1-1-70 0 0,0 1-51 0 0,-1-2 1 0 0,-1 0 22 0 0,2 2 139 0 0,-3-3-46 0 0,0 0-10 0 0,0 0-9 0 0,0 0-26 0 0,0 0-9 0 0,0 0-5 0 0,0 0-5 0 0,0 0-16 0 0,-3-10 37 0 0,-2-1-53 0 0,4 10-48 0 0,0 0 0 0 0,1 0 1 0 0,-1 0-1 0 0,1 1 0 0 0,-1-1 1 0 0,1 0-1 0 0,-1 0 0 0 0,1 0 1 0 0,0 0-1 0 0,-1 0 0 0 0,1 0 1 0 0,0 0-1 0 0,0 0 0 0 0,-1 0 1 0 0,1 0-1 0 0,0 0 0 0 0,0 0 1 0 0,0 0-1 0 0,0 0 0 0 0,1 0 1 0 0,-1 0-1 0 0,0 0 0 0 0,1-1-4 0 0,5-2 42 0 0,-5 4-39 0 0,-1-1 0 0 0,0 1-1 0 0,1 0 1 0 0,-1 0 0 0 0,1-1-1 0 0,-1 1 1 0 0,0 0 0 0 0,1-1-1 0 0,-1 1 1 0 0,1 0 0 0 0,-1-1 0 0 0,0 1-1 0 0,0-1 1 0 0,1 1 0 0 0,-1 0-1 0 0,0-1 1 0 0,0 1 0 0 0,1-1-1 0 0,-1 1 1 0 0,0-1 0 0 0,0 1 0 0 0,0-1-1 0 0,0 1 1 0 0,0-1 0 0 0,0 1-1 0 0,0-1 1 0 0,0 1 0 0 0,0-1-1 0 0,0 1 1 0 0,0-1 0 0 0,0 1-1 0 0,0-1-2 0 0,-1-6 30 0 0,1 5-27 0 0,0-1 1 0 0,0 1-1 0 0,0 0 1 0 0,0 0-1 0 0,0 0 1 0 0,1 0-1 0 0,-1 0 1 0 0,1-1-1 0 0,-1 1 0 0 0,1-1-3 0 0,2-2-1 0 0,0-2-1 0 0,0 1 0 0 0,1 0 0 0 0,-1 0 0 0 0,1 0 0 0 0,0 1 0 0 0,1-1 2 0 0,-3 4-16 0 0,0-1 0 0 0,0 1-1 0 0,0-1 1 0 0,0 1 0 0 0,-1-1-1 0 0,2-3 17 0 0,-2 4-17 0 0,0 0 1 0 0,0-1-1 0 0,0 1 0 0 0,1 0 1 0 0,-1 0-1 0 0,1 0 0 0 0,-1 0 0 0 0,1 0 1 0 0,0 0-1 0 0,0 0 0 0 0,0 1 0 0 0,0-1 17 0 0,8-5-46 0 0,11-8-62 0 0,-4 8-3 0 0,-5 3 40 0 0,-7 3 42 0 0,-1 0 0 0 0,-1 0 0 0 0,1-1 0 0 0,0 1 0 0 0,0-1 0 0 0,0 0 0 0 0,-1 0 0 0 0,1-1 30 0 0,5-3-61 0 0,2-2-10 0 0,0 1-36 0 0,5-1-128 0 0,13 3-106 0 0,-25 4 222 0 0,-1 0 56 0 0,6-2 5 0 0,-5 1-42 0 0,-1 1-10 0 0,-1 0-56 0 0,0 0 18 0 0,0 1-35 0 0,0-1-39 0 0,0 1-41 0 0,0-1 9 0 0,0 1-34 0 0,0 0-35 0 0,0-1-39 0 0,0 1-41 0 0,0 0-42 0 0,1 0-44 0 0,-1 0-47 0 0,9 0-1282 0 0,7 0-1026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0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221 380 9384 0 0,'0'0'208'0'0,"0"0"33"0"0,-2-3 16 0 0,-5-4-106 0 0,0 3-78 0 0,1 2-37 0 0,-3 2-26 0 0,7 0-11 0 0,1 0 0 0 0,-1 0 0 0 0,0 0 0 0 0,1 0 0 0 0,-1 1 0 0 0,1-1 0 0 0,-1 1 0 0 0,1-1 0 0 0,-1 1 0 0 0,1 0 0 0 0,0-1 0 0 0,-2 2 1 0 0,-5 5 64 0 0,4-5 171 0 0,1 0-101 0 0,-1-2-60 0 0,-1-1-26 0 0,2 1 41 0 0,-3-1 15 0 0,4 1-71 0 0,1 0 1 0 0,0 0 0 0 0,0 0 0 0 0,0 0-1 0 0,-1 0 1 0 0,1 0 0 0 0,0 0 0 0 0,0 1-1 0 0,0-1 1 0 0,-1 0 0 0 0,1 1 0 0 0,0-1 0 0 0,0 0-1 0 0,0 1 1 0 0,0 0-34 0 0,-8 11 300 0 0,9-11-282 0 0,-1 0-1 0 0,0 0 1 0 0,1 0-1 0 0,-1 0 0 0 0,0 0 1 0 0,0-1-1 0 0,0 1 1 0 0,0 0-1 0 0,0 0 0 0 0,1-1 1 0 0,-1 1-1 0 0,0-1 1 0 0,0 1-1 0 0,-1-1 0 0 0,1 1 1 0 0,0-1-18 0 0,-10 7 251 0 0,6 0-74 0 0,-1 6-11 0 0,6-10-136 0 0,-1-1 0 0 0,0 1 0 0 0,0-1 0 0 0,0 1 0 0 0,-1-1-1 0 0,1 0 1 0 0,0 0 0 0 0,-1 1-30 0 0,-8 3 127 0 0,9-6-120 0 0,0 0 1 0 0,0 0-1 0 0,0 1 1 0 0,0-1-1 0 0,0 1 0 0 0,0-1 1 0 0,0 1-1 0 0,1-1 1 0 0,-1 1-1 0 0,0 0 1 0 0,0-1-1 0 0,1 1 1 0 0,-1 0-1 0 0,0-1 1 0 0,1 1-1 0 0,-1 0 1 0 0,1 0-1 0 0,-1 0 1 0 0,1 0-1 0 0,-1-1 0 0 0,1 1 1 0 0,0 1-8 0 0,-6 24 151 0 0,-1-10-29 0 0,-2 5 60 0 0,-1 3-40 0 0,7-14-36 0 0,3 17 6 0 0,0 29 153 0 0,0-34-178 0 0,0-20-83 0 0,1 0 1 0 0,-1-1-1 0 0,0 1 1 0 0,0 0-1 0 0,1-1 1 0 0,-1 1-1 0 0,1-1 1 0 0,-1 1-1 0 0,1-1 1 0 0,0 1-1 0 0,0-1 1 0 0,0 1-1 0 0,-1-1 1 0 0,2 1-5 0 0,2 6 1 0 0,2 5-1 0 0,4-8 0 0 0,-4 6 10 0 0,-6-11-6 0 0,1 1 1 0 0,0-1-1 0 0,0 0 0 0 0,-1 1 0 0 0,1-1 0 0 0,0 0 1 0 0,0 0-1 0 0,0 0 0 0 0,0 0 0 0 0,-1 1 0 0 0,1-1 1 0 0,0 0-1 0 0,0 0 0 0 0,1-1-4 0 0,6 1 51 0 0,16 0 38 0 0,-22-1-88 0 0,0 1 0 0 0,1 0 0 0 0,-1-1 0 0 0,0 0 0 0 0,0 1 0 0 0,0-1 0 0 0,0 0 0 0 0,0 0 0 0 0,0 0 0 0 0,-1 0 0 0 0,1-1 0 0 0,0 1 0 0 0,0 0 0 0 0,-1-1 0 0 0,1 1-1 0 0,1-2-2 0 0,0 1 1 0 0,0-1 0 0 0,0 1 0 0 0,0 0-1 0 0,1 0 1 0 0,0 0 1 0 0,9-5-40 0 0,-2-2-47 0 0,-5 3 42 0 0,-3 3 9 0 0,0 0 1 0 0,0 0-1 0 0,0-1 0 0 0,0 1 1 0 0,1-3 35 0 0,5-16-176 0 0,-4 9 92 0 0,3-11-139 0 0,1 0-10 0 0,-4 11 131 0 0,-2-3-73 0 0,-3-5 72 0 0,-1 9 66 0 0,1-49-96 0 0,0 58 120 0 0,0-1 1 0 0,0 1 0 0 0,-1 0 0 0 0,1 0 0 0 0,-1 0 0 0 0,0-1 0 0 0,0 1 0 0 0,0 0 0 0 0,-1-3 12 0 0,-4-9-43 0 0,5 8 15 0 0,0-1 0 0 0,0 0 1 0 0,0 1-1 0 0,2-8 28 0 0,-3-16-65 0 0,-3 8 11 0 0,2 12 29 0 0,1 0 1 0 0,1 1-1 0 0,-1-1 1 0 0,2-2 24 0 0,-1 3-20 0 0,1 1 0 0 0,-1-1 1 0 0,-1 0-1 0 0,0 1 0 0 0,0-2 20 0 0,-1 2-16 0 0,1 1-1 0 0,1-1 0 0 0,0 0 1 0 0,0 0-1 0 0,1-1 17 0 0,-1 3-2 0 0,1-1 1 0 0,-1 1-1 0 0,-1 0 0 0 0,1 0 0 0 0,-1 0 0 0 0,-3-6 2 0 0,4 8 1 0 0,-1 0-8 0 0,1 0 1 0 0,0 0-1 0 0,1 0 1 0 0,-1-1-1 0 0,1 1 1 0 0,0 0-1 0 0,1 0 1 0 0,-1-2 6 0 0,1-10-12 0 0,-1 4 26 0 0,0 10 56 0 0,0 3-2 0 0,0 0-4 0 0,0 3-11 0 0,0 120 314 0 0,0-114-340 0 0,1 0 1 0 0,0 0-1 0 0,0-1 1 0 0,1 1-1 0 0,1 1-27 0 0,-1-1 29 0 0,0 1 1 0 0,0-1-1 0 0,-1 1 0 0 0,0 0 1 0 0,-1 1-30 0 0,1 5 65 0 0,1-1 0 0 0,3 15-65 0 0,-2-15 55 0 0,-1 0 0 0 0,1 15-55 0 0,-3-22 21 0 0,1 0 1 0 0,0 0-1 0 0,0 0 0 0 0,1 0 1 0 0,1 3-22 0 0,-1-3 9 0 0,0-1 1 0 0,-1 0-1 0 0,0 0 1 0 0,0 1-1 0 0,-1 1-9 0 0,1 4 15 0 0,0-1 0 0 0,0 0 0 0 0,1 0-1 0 0,1 1-14 0 0,0 0 18 0 0,-1 0 0 0 0,0 0 0 0 0,-1 0 0 0 0,-1 2-18 0 0,1-7 16 0 0,0 0-1 0 0,0 1 1 0 0,1-1-1 0 0,0-1 1 0 0,4 9-16 0 0,-6-14 2 0 0,1 0 3 0 0,-1-1 0 0 0,1 1 0 0 0,-1 0 0 0 0,0-1 0 0 0,0 1 0 0 0,0 0 0 0 0,0-1-1 0 0,0 1 1 0 0,0 0 0 0 0,0-1-5 0 0,-1 2 3 0 0,1 0-1 0 0,-1-1 0 0 0,0 1 1 0 0,0-1-1 0 0,0 1 0 0 0,0-1 1 0 0,-1 1-3 0 0,-2 5 1 0 0,3-4-42 0 0,0-1 35 0 0,0 6 83 0 0,1-5-69 0 0,0 0-63 0 0,0-1-96 0 0,0-1 24 0 0,0 0-41 0 0,0 0-43 0 0,0 0-50 0 0,0-1-47 0 0,0 1-50 0 0,0-1-44 0 0,0 1-40 0 0,0 0-133 0 0,0 0-38 0 0,0 0-160 0 0,0 1-429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1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0 191 7976 0 0,'0'0'174'0'0,"0"0"29"0"0,0 0 14 0 0,3 3-26 0 0,10 7-152 0 0,-10-8-21 0 0,1-1 33 0 0,4 0 139 0 0,1-1 157 0 0,6-1 320 0 0,0-1 32 0 0,-5 3-296 0 0,-3 0-146 0 0,1 1-101 0 0,0 3 17 0 0,0 0-69 0 0,7-1 1 0 0,32-4 61 0 0,-32 0-64 0 0,2 0 68 0 0,-15 0-152 0 0,0-1 0 0 0,-1 1 1 0 0,1 0-1 0 0,0 0 1 0 0,0-1-1 0 0,-1 1 1 0 0,1-1-1 0 0,0 0 1 0 0,-1 0-1 0 0,1 1 0 0 0,0-1 1 0 0,-1 0-1 0 0,1 0-18 0 0,-1 0 16 0 0,1 0-1 0 0,-1 0 0 0 0,1 0 1 0 0,0 0-1 0 0,-1 1 0 0 0,1-1 0 0 0,0 0 1 0 0,-1 1-1 0 0,1 0 0 0 0,0-1 1 0 0,0 1-1 0 0,-1 0 0 0 0,1 0-15 0 0,9 0 82 0 0,13 0 114 0 0,-11-3-136 0 0,3-10-60 0 0,-15 12-1 0 0,0-1 0 0 0,0 1 1 0 0,1 0-1 0 0,-1 0 0 0 0,0-1 1 0 0,1 1-1 0 0,0 0 1 0 0,-1 0-1 0 0,1 1 0 0 0,-1-1 1 0 0,1 0-1 0 0,0 0 0 0 0,0 1 1 0 0,-1-1-1 0 0,1 1 1 0 0,0 0-1 0 0,0-1 1 0 0,-1 1-1 0 0,-1 0 0 0 0,0 0 0 0 0,0 0 0 0 0,0 0 0 0 0,0 0 0 0 0,0 0 0 0 0,0 0 0 0 0,0 1 0 0 0,0-1 0 0 0,0 0 0 0 0,0 0 0 0 0,1 0 0 0 0,-1 0 0 0 0,0-1 0 0 0,0 1 0 0 0,0 0 0 0 0,0 0 0 0 0,0 0 0 0 0,0 0 0 0 0,0 0 0 0 0,0 0 0 0 0,0 0 0 0 0,0 0 0 0 0,0 0 0 0 0,1 0 0 0 0,-1 0 0 0 0,0 0 0 0 0,0 0 0 0 0,0 0 0 0 0,0 0 0 0 0,0 0 0 0 0,0 0 1 0 0,0 0-1 0 0,0 0 0 0 0,0 0 0 0 0,0-1 0 0 0,0 1 0 0 0,0 0 0 0 0,0 0 0 0 0,0 0 0 0 0,0 0 0 0 0,0 0 0 0 0,0 0 0 0 0,0 0 0 0 0,0 0 0 0 0,0 0 0 0 0,0 0 0 0 0,0-1 0 0 0,0 1 0 0 0,0 0 0 0 0,0 0 0 0 0,0 0 0 0 0,0 0 0 0 0,0 0 0 0 0,0 0 0 0 0,0 0 0 0 0,0 0 1 0 0,0-5 25 0 0,0-2-107 0 0,0-1-96 0 0,0-10-330 0 0,0 14 382 0 0,0 1-166 0 0,0 0-50 0 0,-3-9 12 0 0,-9-3-45 0 0,-2-2-16 0 0,10 6 128 0 0,0 2 50 0 0,3 8 192 0 0,1 1 0 0 0,-1-1-1 0 0,1 0 1 0 0,-1 0 0 0 0,0 1 0 0 0,1-1 0 0 0,-1 0 0 0 0,0 1 0 0 0,1-1 0 0 0,-1 0 0 0 0,0 1 0 0 0,0-1 0 0 0,0 1 21 0 0,-4-3-100 0 0,4 3 76 0 0,1 0-1 0 0,-1 0 1 0 0,0-1 0 0 0,1 1-1 0 0,-1 0 1 0 0,0-1-1 0 0,1 1 1 0 0,-1-1-1 0 0,1 1 1 0 0,-1 0-1 0 0,1-1 1 0 0,-1 1-1 0 0,1-1 1 0 0,-1 1-1 0 0,1-1 1 0 0,0 0 0 0 0,-1 1-1 0 0,1-1 1 0 0,0 1-1 0 0,-1-1 1 0 0,1 0-1 0 0,0 0 25 0 0,-3-4-84 0 0,2 4 59 0 0,0-1-1 0 0,0 1 1 0 0,0 0 0 0 0,0-1-1 0 0,-1 1 1 0 0,1 0-1 0 0,-1 0 1 0 0,1 0-1 0 0,-1 0 1 0 0,-1-1 25 0 0,-19-9-203 0 0,16 7 142 0 0,4 4 51 0 0,1-1 1 0 0,0 1-1 0 0,0-1 1 0 0,0 1-1 0 0,-1 0 1 0 0,1-1-1 0 0,0 1 1 0 0,-1 0 0 0 0,1 0-1 0 0,0 0 1 0 0,0 0-1 0 0,-1 0 1 0 0,1 0 9 0 0,-2 1-8 0 0,1-1-1 0 0,0 1 1 0 0,-1 0 0 0 0,1 0 0 0 0,-1 0 0 0 0,1 0 0 0 0,0 1-1 0 0,-1 0 9 0 0,-5 2-35 0 0,3-2 29 0 0,5-1 3 0 0,-1-1 1 0 0,0 0 0 0 0,1 0-1 0 0,-1 1 1 0 0,1-1 0 0 0,-1 0-1 0 0,0 1 1 0 0,1-1-1 0 0,-1 1 1 0 0,1-1 0 0 0,-1 0-1 0 0,1 1 1 0 0,-1 0 0 0 0,1-1-1 0 0,0 1 1 0 0,-1-1 0 0 0,1 1-1 0 0,-1-1 1 0 0,1 1 0 0 0,0 0-1 0 0,0-1 1 0 0,-1 1 2 0 0,-1 4-5 0 0,-5 8 77 0 0,3-4 60 0 0,-1-1 0 0 0,1 1-1 0 0,-2 9-131 0 0,3 2 117 0 0,3 2 112 0 0,0 1-37 0 0,0 46 337 0 0,0-41-263 0 0,2-11-28 0 0,4 0-44 0 0,-1-2-51 0 0,-2-3-40 0 0,2 6 105 0 0,6 2 57 0 0,-3-6-122 0 0,7 9 148 0 0,0 1-12 0 0,-6-11-155 0 0,4 4 11 0 0,8 3 3 0 0,-8-7-56 0 0,-11-11-71 0 0,0 0 1 0 0,-1-1 0 0 0,1 1-1 0 0,0-1 1 0 0,0 1 0 0 0,0-1 0 0 0,2 1-12 0 0,11 1 14 0 0,-15-3-14 0 0,1 0 0 0 0,-1-1 0 0 0,1 1 0 0 0,-1 0 0 0 0,1 0 0 0 0,-1 0 0 0 0,1 0 0 0 0,-1 0 0 0 0,1 0 0 0 0,-1 0 0 0 0,1 1 0 0 0,-1-1 0 0 0,1 0 0 0 0,-1 0 0 0 0,1 0 0 0 0,-1 0 0 0 0,1 1 0 0 0,-1-1 0 0 0,0 0 0 0 0,1 0 0 0 0,-1 1 0 0 0,1-1 0 0 0,-1 0 0 0 0,0 1 0 0 0,1-1 0 0 0,-1 0 0 0 0,0 1 0 0 0,1-1 0 0 0,-1 1 0 0 0,0-1 0 0 0,0 1 0 0 0,1-1 0 0 0,3 7 0 0 0,25 9 53 0 0,-24-15-75 0 0,8 1 97 0 0,-9-3-123 0 0,-1 1-16 0 0,-2-1-33 0 0,1 1-40 0 0,-1-1-46 0 0,0 0-48 0 0,0-1-48 0 0,-1 1-43 0 0,1-1-37 0 0,0 0-452 0 0,0-1-86 0 0,4 1-630 0 0,3 2-872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2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8432 0 0,'0'0'190'0'0,"3"2"28"0"0,7 11 10 0 0,-9-11-215 0 0,-1-1 0 0 0,1 1 0 0 0,0-1 1 0 0,-1 1-1 0 0,1-1 0 0 0,0 1 0 0 0,0-1 1 0 0,0 0-1 0 0,0 1 0 0 0,0-1 1 0 0,1 0-1 0 0,-1 0 0 0 0,0 0 0 0 0,1 1-13 0 0,-1-2 2 0 0,-1 0 0 0 0,0 0 0 0 0,1 1 0 0 0,-1-1 0 0 0,0 0 0 0 0,0 0-1 0 0,1 1 1 0 0,-1-1 0 0 0,0 0 0 0 0,0 1 0 0 0,0-1 0 0 0,1 1 0 0 0,-1-1 0 0 0,0 0 0 0 0,0 1-1 0 0,0-1 1 0 0,0 0 0 0 0,0 1 0 0 0,0-1 0 0 0,0 1 0 0 0,0-1 0 0 0,0 0 0 0 0,0 1 0 0 0,0-1-1 0 0,0 1 1 0 0,0-1 0 0 0,0 0 0 0 0,0 1 0 0 0,0-1 0 0 0,0 0 0 0 0,-1 1-2 0 0,4 12 61 0 0,0-7 18 0 0,0-2 32 0 0,2 4 142 0 0,12 28 975 0 0,-9-18-668 0 0,1-1-43 0 0,-1 1-52 0 0,1 0-57 0 0,-1 0-63 0 0,1-1-70 0 0,1-3-41 0 0,-8-13-111 0 0,-1 1-33 0 0,0 2 9 0 0,-2 4-35 0 0,1-8-35 0 0,0 3 134 0 0,0 0-3 0 0,0 7-6 0 0,0-7-23 0 0,0-3-16 0 0,3 0-22 0 0,0 0-39 0 0,4 0 17 0 0,-4 0 13 0 0,-3 0-10 0 0,0 0-2 0 0,0 0 4 0 0,0-3 0 0 0,-1-15-19 0 0,0-12-2 0 0,1 26-55 0 0,0-1 0 0 0,1 0 0 0 0,-1 1 0 0 0,1-1 0 0 0,1-3 0 0 0,2-1-10 0 0,-2-1 1 0 0,1 1 0 0 0,-1-5 9 0 0,0-2-47 0 0,-1-5-40 0 0,0 9 97 0 0,1 0-60 0 0,5-5-108 0 0,2 0-68 0 0,15-12-270 0 0,-16 20 361 0 0,1 0 33 0 0,-6 7 29 0 0,-1 2 13 0 0,0 0 56 0 0,0 0 1 0 0,-1 0-1 0 0,1 1 1 0 0,-1-1-1 0 0,1 0 1 0 0,-1 1 0 0 0,1 0-1 0 0,-1-1 1 0 0,1 1-1 0 0,-1 0 1 0 0,1 0-1 0 0,-1 0 4 0 0,1 0-3 0 0,-1 0-1 0 0,1 0 0 0 0,0 0 0 0 0,0 0 0 0 0,0-1 1 0 0,-1 1-1 0 0,1 0 0 0 0,0-1 0 0 0,0 1 0 0 0,0-1 1 0 0,0 0-1 0 0,1 0 4 0 0,-1 0-4 0 0,-1 0 0 0 0,1 1 1 0 0,0-1-1 0 0,-1 0 0 0 0,1 1 0 0 0,0-1 0 0 0,-1 1 1 0 0,1-1-1 0 0,-1 1 0 0 0,1 0 0 0 0,-1 0 1 0 0,1-1-1 0 0,-1 1 0 0 0,1 1 4 0 0,6 2 0 0 0,-3-1-1 0 0,-5-3 1 0 0,1 0 0 0 0,0 1-1 0 0,-1-1 1 0 0,1 0 0 0 0,-1 0 0 0 0,1 1 0 0 0,0-1 0 0 0,-1 1-1 0 0,1-1 1 0 0,-1 1 0 0 0,1-1 0 0 0,-1 1 0 0 0,1-1-1 0 0,-1 1 1 0 0,0-1 0 0 0,1 1 0 0 0,-1-1 0 0 0,0 1-1 0 0,1 0 1 0 0,-1-1 0 0 0,0 1 0 0 0,1 0 0 0 0,1 4-6 0 0,10 10-41 0 0,3-1 57 0 0,8 9 75 0 0,-22-22-77 0 0,0 1 1 0 0,0-1 0 0 0,0 1-1 0 0,0 0 1 0 0,0-1 0 0 0,0 1-1 0 0,0 0 1 0 0,-1-1 0 0 0,1 1 0 0 0,-1 0-1 0 0,1 0 1 0 0,-1 0 0 0 0,0 0-1 0 0,1 1-8 0 0,-2-1 16 0 0,1 0-1 0 0,0 1 0 0 0,0-1 0 0 0,0 0 1 0 0,0 1-1 0 0,0-1 0 0 0,1 0 1 0 0,-1 1-1 0 0,1-1 0 0 0,0 0 1 0 0,-1 0-1 0 0,1 1 0 0 0,0-1 0 0 0,0 0 1 0 0,0 0-1 0 0,1 0 0 0 0,-1 0 1 0 0,0 0-1 0 0,1-1 0 0 0,-1 1 1 0 0,1 0-16 0 0,11 15 121 0 0,-10-5-10 0 0,0-7 9 0 0,14 12 38 0 0,-2-2 8 0 0,0 1 38 0 0,-4-6-114 0 0,-9-7-20 0 0,-2-3-1 0 0,0 0 16 0 0,0 0-15 0 0,0 0-1 0 0,-7-1 20 0 0,3-1-34 0 0,3 2-53 0 0,1 0 0 0 0,0-1 1 0 0,-1 1-1 0 0,1-1 0 0 0,0 1 1 0 0,-1-1-1 0 0,1 1 0 0 0,0-1 1 0 0,0 1-1 0 0,0-1 0 0 0,-1 1 0 0 0,1-1 1 0 0,0 1-1 0 0,0-1 0 0 0,0 0 1 0 0,0 1-1 0 0,0-1 0 0 0,0 1 1 0 0,0-1-1 0 0,0 1 0 0 0,0-1-2 0 0,0-1 6 0 0,0 1-1 0 0,0-1 0 0 0,0 0 0 0 0,0 1 1 0 0,-1-1-1 0 0,1 1 0 0 0,0-1 1 0 0,-1 0-1 0 0,0 1 0 0 0,1-1-5 0 0,-5-6 11 0 0,4 7-10 0 0,0 0-1 0 0,0 0 1 0 0,1-1-1 0 0,-1 1 1 0 0,0-1 0 0 0,0 1-1 0 0,1-1 1 0 0,-1 1-1 0 0,1-1 1 0 0,-1 0-1 0 0,1 1 1 0 0,0-1-1 0 0,-1 1 1 0 0,1-1-1 0 0,0 0 1 0 0,0 1-1 0 0,0-1 1 0 0,0 0 0 0 0,1 1-1 0 0,-1-1 1 0 0,0 0-1 0 0,1 1 1 0 0,-1-1-1 0 0,1 0 0 0 0,11-18 32 0 0,2 0-99 0 0,-8 13 5 0 0,0-1 0 0 0,-1 0-1 0 0,-1 0 1 0 0,1 0 0 0 0,1-5 62 0 0,-4 8-58 0 0,0 0 0 0 0,0 0 0 0 0,1 0 0 0 0,0 1 0 0 0,-1-1 1 0 0,2 1-1 0 0,-1 0 0 0 0,0 0 0 0 0,1 0 0 0 0,0 0 1 0 0,3-2 57 0 0,4-5-148 0 0,-6 7 65 0 0,1-1 1 0 0,0 1-1 0 0,0 1 1 0 0,0-1-1 0 0,0 1 1 0 0,1 0 82 0 0,-2 0-49 0 0,-3 2 25 0 0,0 1 1 0 0,0-1-1 0 0,0 1 1 0 0,0-1-1 0 0,0 1 1 0 0,0 0 0 0 0,0-1-1 0 0,0 1 1 0 0,1 0 23 0 0,12 1-99 0 0,-3 0 74 0 0,7-2-59 0 0,-5 1 38 0 0,-7 1 34 0 0,-7 0 13 0 0,1-1-1 0 0,-1 0 1 0 0,1 0-1 0 0,-1 1 1 0 0,1-1 0 0 0,-1 0-1 0 0,0 1 1 0 0,1-1-1 0 0,-1 0 1 0 0,0 1-1 0 0,1-1 1 0 0,-1 1-1 0 0,0-1 1 0 0,1 1-1 0 0,-1-1 1 0 0,0 1-1 0 0,0-1 1 0 0,0 1-1 0 0,0-1 1 0 0,1 1-1 0 0,2 5-6 0 0,23 26 6 0 0,-25-26 0 0 0,1-2 0 0 0,13 20 0 0 0,-8-15-3 0 0,9 16 57 0 0,-10-12 15 0 0,-3 1 35 0 0,-4-5-49 0 0,2 0 20 0 0,12 20 3 0 0,3 2-78 0 0,-15-27-30 0 0,1 6 70 0 0,-2-6-54 0 0,0 0-59 0 0,0-1-86 0 0,0 0-42 0 0,-1-2-82 0 0,1 0 68 0 0,0 0-35 0 0,0-1-340 0 0,0 1 79 0 0,0-1-48 0 0,0 0-659 0 0,0 0-523 0 0,0 0-991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4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8032 0 0,'0'0'182'0'0,"0"0"29"0"0,0 2 12 0 0,0 2-55 0 0,0 21-112 0 0,0-20-35 0 0,0 0 39 0 0,0 5 160 0 0,0-2 50 0 0,0 0 56 0 0,0 18 897 0 0,0-15-743 0 0,0-6-272 0 0,0 0-34 0 0,0 0-40 0 0,0-1-49 0 0,2 1 392 0 0,6 6-129 0 0,-7-7-214 0 0,0 0-1 0 0,0-1 1 0 0,0 1-1 0 0,0 0 0 0 0,-1 0 1 0 0,0 0-1 0 0,0 2-133 0 0,1 7 257 0 0,-1-12-236 0 0,2 4 277 0 0,9 6-32 0 0,-9-8-123 0 0,-2-3-58 0 0,0 6 5 0 0,0 0-49 0 0,0-4-40 0 0,0-1 1 0 0,0 0-1 0 0,0 0 0 0 0,0 0 0 0 0,0 1 0 0 0,0-1 1 0 0,0 0-1 0 0,1 0 0 0 0,-1 0 0 0 0,1 1 0 0 0,-1-1 1 0 0,1 1-2 0 0,9 3 0 0 0,-7 1-12 0 0,-3-2-30 0 0,0-4 42 0 0,0 3-115 0 0,0-3-51 0 0,0 0-229 0 0,0 0 206 0 0,0 0 84 0 0,0 0-36 0 0,0 0-10 0 0,0 0-37 0 0,0 0-42 0 0,0 0-46 0 0,0 0-50 0 0,0 0-47 0 0,0 0-42 0 0,0 0-35 0 0,0 0-132 0 0,0 0-36 0 0,0 0-1360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5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159 143 9256 0 0,'13'-25'222'0'0,"3"5"89"0"0,-14 18-243 0 0,-2-1-40 0 0,0-27 17 0 0,0 24 15 0 0,0 0 32 0 0,0 3 107 0 0,0 1 8 0 0,-1-5-78 0 0,-6-7 244 0 0,5 11-312 0 0,-1 0-56 0 0,0 1 147 0 0,-1 1-68 0 0,0 0-43 0 0,-1 2-26 0 0,3 0 26 0 0,-14-4 42 0 0,7-4-47 0 0,8 7-35 0 0,0-1 1 0 0,1 1-1 0 0,-1-1 0 0 0,0 0 1 0 0,0 1-1 0 0,1-1 1 0 0,-1 1-1 0 0,0 0 1 0 0,0-1-1 0 0,0 1 1 0 0,1 0-1 0 0,-1-1 0 0 0,0 1 1 0 0,0 0-1 0 0,0 0 1 0 0,0 0-1 0 0,0 0 1 0 0,0 0-2 0 0,-3 0 1 0 0,-1 1 1 0 0,1 0-1 0 0,0 1 1 0 0,0-1 0 0 0,0 1-1 0 0,0-1 1 0 0,0 1-1 0 0,-1 1-1 0 0,-11-1 41 0 0,16-2-41 0 0,-1 0 1 0 0,0 0 0 0 0,0 0 0 0 0,0 0 0 0 0,0 0 0 0 0,0 0 0 0 0,1 1 0 0 0,-1-1-1 0 0,0 0 1 0 0,0 0 0 0 0,0 1 0 0 0,1-1 0 0 0,-1 0 0 0 0,0 1 0 0 0,0-1-1 0 0,-4 11 0 0 0,-8-6 0 0 0,-3 8 0 0 0,3 3 0 0 0,10 0 0 0 0,3-10 0 0 0,0-4 0 0 0,-1-1 0 0 0,1 1 0 0 0,0 0 0 0 0,0-1 0 0 0,0 1 0 0 0,1 0 0 0 0,-1-1 0 0 0,0 1 0 0 0,1 0 0 0 0,-1-1 0 0 0,1 1 0 0 0,0 1 0 0 0,5 1 0 0 0,-5-4 0 0 0,-1 1 0 0 0,1-1 0 0 0,-1 0 0 0 0,0 0 0 0 0,1 1 0 0 0,-1-1 0 0 0,1 0 0 0 0,-1 1 0 0 0,0-1 0 0 0,1 0 0 0 0,-1 1 0 0 0,0-1 0 0 0,1 1 0 0 0,-1-1 0 0 0,0 0 0 0 0,0 1 0 0 0,0-1 0 0 0,1 1 0 0 0,-1-1 0 0 0,0 1 0 0 0,0-1 0 0 0,0 1 0 0 0,0-1 0 0 0,0 1 0 0 0,0-1 0 0 0,0 1 0 0 0,0-1 0 0 0,0 1 0 0 0,0-1 0 0 0,0 1 0 0 0,0-1 0 0 0,0 1 0 0 0,3 15 0 0 0,10 0 0 0 0,-11-14 0 0 0,0 1 0 0 0,0 0 0 0 0,0 0 0 0 0,0 0 0 0 0,-1 0 0 0 0,1 1 0 0 0,-1-2 0 0 0,0 0 0 0 0,0 0 0 0 0,0-1 0 0 0,0 1 0 0 0,0 0 0 0 0,0 0 0 0 0,0-1 0 0 0,1 1 0 0 0,-1-1 0 0 0,1 1 0 0 0,-1-1 0 0 0,1 1 0 0 0,0-1 0 0 0,5 3 0 0 0,-4-3 0 0 0,0 0 0 0 0,0 0 0 0 0,-1 1 0 0 0,1-1 0 0 0,-1 1 0 0 0,1 0 0 0 0,-1-1 0 0 0,1 1 0 0 0,-1 0 0 0 0,0 1 0 0 0,0-1 0 0 0,0 0 0 0 0,0 1 0 0 0,0-1 0 0 0,0 2 0 0 0,11 13-5 0 0,12 6 40 0 0,3 0 13 0 0,-21-16-16 0 0,5 6 67 0 0,0-4 48 0 0,-1-5 7 0 0,-10-4-138 0 0,0 1 1 0 0,1-1 0 0 0,-1 1-1 0 0,0-1 1 0 0,0 1-1 0 0,0-1 1 0 0,0 1-1 0 0,0 0 1 0 0,0-1-1 0 0,0 1 1 0 0,0 0-1 0 0,-1 0 1 0 0,1-1-1 0 0,0 1 1 0 0,0 0 0 0 0,-1 0-1 0 0,1 0 1 0 0,0 1-17 0 0,4 9 170 0 0,-5-10-147 0 0,0 0 0 0 0,1 0 1 0 0,-1 0-1 0 0,1 0 0 0 0,-1 1 0 0 0,1-1 0 0 0,-1 0 0 0 0,1 0 0 0 0,0 0 0 0 0,0-1 0 0 0,-1 1 1 0 0,1 0-1 0 0,0 0 0 0 0,0 0 0 0 0,0 0 0 0 0,0-1 0 0 0,0 1 0 0 0,1 0-23 0 0,4 2 159 0 0,-5-3-143 0 0,-1 0-1 0 0,1 0 0 0 0,-1 1 1 0 0,1-1-1 0 0,-1 0 0 0 0,1 0 1 0 0,-1 0-1 0 0,1 1 0 0 0,-1-1 1 0 0,1 0-1 0 0,-1 1 0 0 0,0-1 1 0 0,1 0-1 0 0,-1 1 0 0 0,0-1 1 0 0,1 1-1 0 0,-1-1 0 0 0,0 0 0 0 0,0 1 1 0 0,1-1-1 0 0,-1 1 0 0 0,0-1 1 0 0,0 1-1 0 0,0-1 0 0 0,1 1 1 0 0,-1-1-1 0 0,0 1 0 0 0,0-1 1 0 0,0 1-1 0 0,0-1 0 0 0,0 1 1 0 0,0-1-1 0 0,0 1 0 0 0,0-1 1 0 0,0 1-1 0 0,0-1 0 0 0,-1 1 1 0 0,1-1-16 0 0,0 13 364 0 0,0-10-51 0 0,0 0-22 0 0,0 0-194 0 0,0 10 360 0 0,0-8-298 0 0,-1-2-103 0 0,0-1-69 0 0,-12 3 175 0 0,-3 7 26 0 0,14-10-165 0 0,1 0-1 0 0,-1 0 1 0 0,0-1 0 0 0,0 1-1 0 0,0-1 1 0 0,0 1-1 0 0,-2 0-22 0 0,-13 1 26 0 0,0-4-16 0 0,-20 0 47 0 0,24 3-88 0 0,1 1-50 0 0,4 0 40 0 0,-13 6-23 0 0,19-9 53 0 0,1 0 0 0 0,0 1 1 0 0,0-1-1 0 0,0 0 0 0 0,0 0 1 0 0,0 0-1 0 0,0-1 0 0 0,0 1 1 0 0,0 0-1 0 0,0 0 0 0 0,0-1 1 0 0,0 1-1 0 0,-1-1 11 0 0,-1-1-85 0 0,-1 0-1 0 0,0 1 1 0 0,1-1 0 0 0,-1 1 0 0 0,0 0 0 0 0,0 0-1 0 0,0 0 1 0 0,0 0 0 0 0,0 1 0 0 0,-3-1 85 0 0,0 1-221 0 0,4 0 105 0 0,1 0-37 0 0,1-1-10 0 0,-1 1-36 0 0,0-1-43 0 0,1 1-47 0 0,-1-1-51 0 0,1 0-48 0 0,-1 0-42 0 0,1-1-38 0 0,-1 1-134 0 0,0-1-36 0 0,-4-4-1406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5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9152 0 0,'0'-13'208'0'0,"0"10"33"0"0,0 0 14 0 0,0 3-241 0 0,0-1 0 0 0,0 0 0 0 0,0 1 1 0 0,0-1-1 0 0,0 0 0 0 0,0 1 0 0 0,0-1 0 0 0,1 0 1 0 0,-1 1-1 0 0,0-1 0 0 0,0 0 0 0 0,1 1 1 0 0,-1-1-1 0 0,0 1 0 0 0,1-1-14 0 0,-1 1 6 0 0,1-1 1 0 0,-1 1-1 0 0,1 0 1 0 0,0-1-1 0 0,-1 1 0 0 0,1 0 1 0 0,0 0-1 0 0,-1 0 1 0 0,1-1-1 0 0,0 1 0 0 0,-1 0 1 0 0,1 0-1 0 0,0 0 1 0 0,-1 0-1 0 0,1 0-6 0 0,1 0 86 0 0,-1 0 96 0 0,-1-2 146 0 0,0 1-306 0 0,0 0 1 0 0,0 1-1 0 0,0-1 0 0 0,0 0 1 0 0,0 1-1 0 0,0-1 0 0 0,0 0 0 0 0,0 1 1 0 0,1-1-1 0 0,-1 0 0 0 0,0 1 1 0 0,0-1-1 0 0,1 0 0 0 0,-1 1 1 0 0,0-1-23 0 0,1 1 24 0 0,0-1 0 0 0,0 1 0 0 0,0 0 0 0 0,-1-1 0 0 0,1 1 0 0 0,0 0 0 0 0,0 0 0 0 0,0 0 0 0 0,0-1 0 0 0,-1 1 0 0 0,1 0 0 0 0,0 0 0 0 0,0 0 0 0 0,1 1-24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47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207 473 6248 0 0,'0'0'133'0'0,"0"0"23"0"0,-3 0 15 0 0,-4-1-71 0 0,3-4-36 0 0,-1-2-40 0 0,5 7-24 0 0,-1 0 0 0 0,0-1 0 0 0,0 1 0 0 0,1 0 0 0 0,-1-1 0 0 0,0 1 0 0 0,0 0 0 0 0,0 0 0 0 0,0 0 0 0 0,1 0 0 0 0,-1-1 0 0 0,0 1 0 0 0,0 1 0 0 0,-1-1 0 0 0,-7 0 18 0 0,5 0 46 0 0,2 0 71 0 0,2 0 154 0 0,-3 0 263 0 0,1 0-427 0 0,-1 0 109 0 0,0 0 65 0 0,-5 0 479 0 0,5 0-567 0 0,1 0-36 0 0,0 0-44 0 0,1 0-64 0 0,-1 0-74 0 0,2 0-90 0 0,-3 0 459 0 0,3 0-26 0 0,-3 0-102 0 0,3 0-221 0 0,-24 2 290 0 0,23-2-291 0 0,0 0 0 0 0,0 1 0 0 0,0-1 0 0 0,0 0 0 0 0,0 1 0 0 0,0 0 0 0 0,0-1 0 0 0,0 1-1 0 0,0-1 1 0 0,0 1 0 0 0,0 0 0 0 0,0 0 0 0 0,0-1 0 0 0,1 1 0 0 0,-1 0 0 0 0,0 0 0 0 0,1 0 0 0 0,-1 0 0 0 0,0 0-12 0 0,-4 13 183 0 0,-5-9 1 0 0,3 5-16 0 0,7-8-154 0 0,-1-1 1 0 0,0 1-1 0 0,0-1 0 0 0,0 1 1 0 0,1-1-1 0 0,-1 0 1 0 0,-1 1-1 0 0,1-1 1 0 0,0 0-1 0 0,0 0 1 0 0,0 0-1 0 0,-1 0 1 0 0,0 1-15 0 0,-7 4 48 0 0,5-4-24 0 0,0 0 1 0 0,0 1-1 0 0,0 0 1 0 0,0 0-1 0 0,1 0 1 0 0,-3 3-25 0 0,5-5 8 0 0,0 0 1 0 0,0 0-1 0 0,1 0 1 0 0,-1 0-1 0 0,0 0 1 0 0,1 0-1 0 0,-1 0 1 0 0,1 1-1 0 0,-1-1 1 0 0,1 0-1 0 0,0 0 1 0 0,0 1-1 0 0,-1-1 1 0 0,1 0-1 0 0,0 1 0 0 0,0-1 1 0 0,0 0-1 0 0,0 1 1 0 0,1-1-1 0 0,-1 0 1 0 0,0 0-1 0 0,0 1 1 0 0,1-1-1 0 0,-1 0 1 0 0,1 0-1 0 0,-1 1 1 0 0,1 0-9 0 0,4 5 63 0 0,2 4 55 0 0,-7-11-109 0 0,0 1 0 0 0,0 0-1 0 0,1 0 1 0 0,-1-1 0 0 0,0 1 0 0 0,0 0 0 0 0,0-1-1 0 0,0 1 1 0 0,0 0 0 0 0,0 0 0 0 0,0-1 0 0 0,0 1 0 0 0,-1 0-1 0 0,1-1 1 0 0,0 1 0 0 0,0 0 0 0 0,-1-1 0 0 0,1 1-9 0 0,-4 6 77 0 0,-4 5 51 0 0,8-12-122 0 0,0 0 1 0 0,0 1-1 0 0,0-1 0 0 0,0 0 0 0 0,-1 1 1 0 0,1-1-1 0 0,0 1 0 0 0,0-1 0 0 0,0 0 1 0 0,0 1-1 0 0,0-1 0 0 0,0 1 1 0 0,0-1-1 0 0,0 0 0 0 0,0 1 0 0 0,0-1 1 0 0,0 1-1 0 0,0-1 0 0 0,1 0 0 0 0,-1 1 1 0 0,0-1-1 0 0,0 0 0 0 0,0 1 0 0 0,1-1 1 0 0,-1 1-1 0 0,0-1 0 0 0,0 0-6 0 0,7 5 140 0 0,-7-5-131 0 0,1 0 1 0 0,-1 0-1 0 0,1 1 1 0 0,-1-1-1 0 0,1 0 1 0 0,-1 1-1 0 0,0-1 1 0 0,1 0-1 0 0,-1 1 1 0 0,0-1-1 0 0,1 0 1 0 0,-1 1-1 0 0,0-1 1 0 0,1 1-1 0 0,-1-1 0 0 0,0 1 1 0 0,0-1-1 0 0,0 0 1 0 0,1 1-1 0 0,-1-1 1 0 0,0 1-1 0 0,0-1 1 0 0,0 1-1 0 0,0-1 1 0 0,0 1-1 0 0,0-1 1 0 0,0 1-1 0 0,0-1 1 0 0,0 1-1 0 0,0-1 0 0 0,0 1 1 0 0,0 0-10 0 0,0 8 146 0 0,7 5 301 0 0,-4-11-373 0 0,0 0-72 0 0,-1-1 200 0 0,-2-2-2 0 0,0 0 6 0 0,2 0-7 0 0,0-1-84 0 0,2 1-54 0 0,1 1-30 0 0,-2-1 45 0 0,0 0-2 0 0,2-1-41 0 0,-1 1 28 0 0,-2 1 50 0 0,0-1 80 0 0,-3-2-98 0 0,1 0-42 0 0,4-7-3 0 0,24-7 71 0 0,-17 12-109 0 0,-10 4-10 0 0,1-1 0 0 0,-1 1 0 0 0,0-1 0 0 0,0 1 0 0 0,0-1 0 0 0,0 1 0 0 0,0-1 0 0 0,0 0 0 0 0,0 1 0 0 0,0-1 0 0 0,0 0 0 0 0,0 0 0 0 0,-1 1 0 0 0,1-1 0 0 0,0 0 0 0 0,0 0 0 0 0,-1 0 1 0 0,1-1-1 0 0,4-8 0 0 0,-4 7 0 0 0,0 1 0 0 0,0 0 0 0 0,0 0 0 0 0,1-1 0 0 0,-1 1 0 0 0,1 0 0 0 0,-1 0 0 0 0,1 0 0 0 0,0 0 0 0 0,11-13 0 0 0,-11 10 0 0 0,-1 4 0 0 0,-1 0 0 0 0,0 1 0 0 0,0-1 0 0 0,1 1 0 0 0,-1-1 0 0 0,0 0 0 0 0,1 1 0 0 0,-1-1 0 0 0,1 1 0 0 0,-1-1 0 0 0,1 1 0 0 0,-1-1 0 0 0,1 1 0 0 0,-1-1 0 0 0,1 1 0 0 0,-1 0 0 0 0,1-1 0 0 0,-1 1 0 0 0,1 0 0 0 0,0-1 0 0 0,-1 1 0 0 0,1 0 0 0 0,4-3 0 0 0,-2 1 0 0 0,0-1 0 0 0,0 0 0 0 0,-1 0 0 0 0,1 0 0 0 0,-1 0 0 0 0,0-1 0 0 0,0 1 0 0 0,0 0 0 0 0,-1-1 0 0 0,2-3 0 0 0,0 1 0 0 0,2-8 0 0 0,-4 14-1 0 0,0 0 0 0 0,-1-1 0 0 0,1 1 1 0 0,0 0-1 0 0,-1 0 0 0 0,1-1 1 0 0,0 1-1 0 0,-1 0 0 0 0,1 0 0 0 0,0 0 1 0 0,-1 0-1 0 0,1 0 0 0 0,0 0 1 0 0,-1 0-1 0 0,1 0 1 0 0,2 0-59 0 0,-3 0-33 0 0,0 0-10 0 0,2 2 15 0 0,9 9 56 0 0,-8-4-33 0 0,-3 2 66 0 0,-1-7-6 0 0,0 11 11 0 0,1 3 38 0 0,15 18 84 0 0,-12-22-118 0 0,-2-3-12 0 0,10 18 2 0 0,-5-14-1 0 0,0-11-12 0 0,-2-1-31 0 0,-2-1-75 0 0,-1 0-52 0 0,-1 2-233 0 0,0 0 303 0 0,0 0 6 0 0,0-1-16 0 0,0 1-38 0 0,0-1-11 0 0,0 0-39 0 0,0 0-45 0 0,0 0-49 0 0,0-1-53 0 0,0 1-51 0 0,0-1-43 0 0,0 1-39 0 0,0-1-139 0 0,0 0-39 0 0,0 0-167 0 0,0 0-453 0 0</inkml:trace>
  <inkml:trace contextRef="#ctx0" brushRef="#br0" timeOffset="346.87">522 48 8840 0 0,'0'-4'45'0'0,"0"-1"36"0"0,0-8 276 0 0,0 9-236 0 0,0 1-67 0 0,3-3 157 0 0,8-4-126 0 0,-9 7 129 0 0,-2 3 42 0 0,0 0 0 0 0,0 0 9 0 0,3 3 39 0 0,7 7 15 0 0,-7-7-97 0 0,-2 0-76 0 0,0-1-46 0 0,-1 1-47 0 0,-1 0-17 0 0,3-1 41 0 0,4 3 112 0 0,-5-5-168 0 0,-1 1 0 0 0,1 0-1 0 0,0-1 1 0 0,-1 1-1 0 0,1 0 1 0 0,0-1 0 0 0,-1 1-1 0 0,1 0 1 0 0,-1 0 0 0 0,1 0-1 0 0,-1-1 1 0 0,1 1 0 0 0,-1 0-1 0 0,0 0 1 0 0,1 0 0 0 0,-1 0-1 0 0,0 0 1 0 0,0 0 0 0 0,0 0-21 0 0,5 10 118 0 0,2 7 83 0 0,-6-10-93 0 0,0 2 35 0 0,-2 15 112 0 0,0 27 237 0 0,2-36-359 0 0,2-1-35 0 0,8 19 120 0 0,-6 9-8 0 0,1-20-73 0 0,-4-17-82 0 0,-1 1 1 0 0,1-1-1 0 0,-1 0 1 0 0,-1 0-1 0 0,1 5-55 0 0,-1 56 406 0 0,0-26-210 0 0,0-35-149 0 0,1 0 1 0 0,0-1 0 0 0,0 1 0 0 0,0 0 0 0 0,0-1-1 0 0,2 5-47 0 0,-1-6 39 0 0,0 1 0 0 0,-1 0-1 0 0,0 0 1 0 0,0 0 0 0 0,-1 1-1 0 0,1 2-38 0 0,-1 19 151 0 0,0 40 347 0 0,1-56-426 0 0,6 2-30 0 0,-1-1-16 0 0,-4 0 20 0 0,-2-3-31 0 0,0 29 64 0 0,0-36-121 0 0,0 1 85 0 0,0 0-5 0 0,0 0-112 0 0,0-1-98 0 0,0-1 38 0 0,0 1-39 0 0,0-2-128 0 0</inkml:trace>
  <inkml:trace contextRef="#ctx0" brushRef="#br0" timeOffset="631.26">380 363 9016 0 0,'0'0'265'0'0,"0"0"-4"0"0,1 0-194 0 0,1 0-39 0 0,11-3-17 0 0,0-7 22 0 0,-9 7 123 0 0,-1 2-65 0 0,6 2-1 0 0,-6-1-27 0 0,4 1 47 0 0,-5-1-71 0 0,0 0-1 0 0,0 0 1 0 0,0 0 0 0 0,1 0 0 0 0,-1 0-1 0 0,0-1 1 0 0,0 1 0 0 0,0-1 0 0 0,0 1-1 0 0,1-1-38 0 0,5-4 154 0 0,2-1 89 0 0,4 3 78 0 0,-2 1-38 0 0,-3-2-51 0 0,4-3-7 0 0,4 6-60 0 0,0 0-32 0 0,-4-2-5 0 0,-10 2-112 0 0,4-2 49 0 0,1 1 1 0 0,0 0-1 0 0,0 0 1 0 0,0 1-1 0 0,8-1-65 0 0,1 0 101 0 0,1-4-31 0 0,-3 1-22 0 0,7 1 67 0 0,1 3-113 0 0,-11 1-48 0 0,0 0-35 0 0,-1 1-36 0 0,1-1-39 0 0,5 1-165 0 0,-2-1-103 0 0,3 0-268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5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32 4232 0 0,'0'0'91'0'0,"0"0"11"0"0,0 0 12 0 0,0 0-26 0 0,0-2 14 0 0,0-2 2 0 0,-1 1 76 0 0,0-1 81 0 0,-3-3 417 0 0,2 4-473 0 0,1 2-80 0 0,-1-1-39 0 0,1 1-46 0 0,0 0-55 0 0,-2-2 602 0 0,3 3-117 0 0,0 0-272 0 0,-1-1-44 0 0,-1 1 48 0 0,-1 0-99 0 0,-4 1-18 0 0,7-1 9 0 0,-2 0 308 0 0,-1 0-36 0 0,-1 0-265 0 0,1 0-1 0 0,0 0 1 0 0,-1 1-1 0 0,1-1 0 0 0,-1 1 1 0 0,1 0-1 0 0,-1 0-100 0 0,-3 3 188 0 0,0 1-43 0 0,4-3 27 0 0,0 0-65 0 0,0-1-41 0 0,-1-1-41 0 0,1 0-7 0 0,0 0 30 0 0,-28 27 314 0 0,21-23-263 0 0,7-3-80 0 0,1 0 0 0 0,0 0 0 0 0,-1 1 1 0 0,1-1-1 0 0,0 0 0 0 0,0 1 0 0 0,0-1 0 0 0,0 1 1 0 0,0 0-20 0 0,-12 13 181 0 0,1 0 1 0 0,-4 8-182 0 0,11-16 60 0 0,0 2 0 0 0,1-1 0 0 0,0 0 0 0 0,1 1 1 0 0,-2 5-61 0 0,5-11 20 0 0,-4 12 71 0 0,-7 1-53 0 0,10-14-34 0 0,0 0 0 0 0,1 0 0 0 0,-1 0 0 0 0,1 0 0 0 0,0 0 1 0 0,0 0-1 0 0,-1 1 0 0 0,2-1 0 0 0,-1 0 0 0 0,0 1 0 0 0,0-1 0 0 0,1 1 0 0 0,-1-1 0 0 0,1 1-4 0 0,-1 37 63 0 0,2-19-52 0 0,2-6-11 0 0,12 14 0 0 0,-2-23 0 0 0,-4-1 7 0 0,-8-4-4 0 0,0-1 0 0 0,1 1 0 0 0,-1 0 1 0 0,1 0-1 0 0,-1 0 0 0 0,1-1 1 0 0,-1 1-1 0 0,1-1 0 0 0,-1 1 1 0 0,1-1-1 0 0,0 0 0 0 0,-1 1 1 0 0,1-1-1 0 0,0 0-3 0 0,14 0 21 0 0,2-3 33 0 0,-8 0-30 0 0,25-10 26 0 0,-26 9-28 0 0,0-1-1 0 0,0-1 0 0 0,-1 0 1 0 0,0 0-1 0 0,0-1 0 0 0,4-3-21 0 0,-9 7 9 0 0,0 1 0 0 0,0-1 0 0 0,0 1 0 0 0,1 0 0 0 0,-1 0 0 0 0,2 0-9 0 0,-2 0 9 0 0,1 0-1 0 0,-1 0 1 0 0,0 0 0 0 0,0 0 0 0 0,0 0 0 0 0,1-2-9 0 0,1-1 11 0 0,0-1 1 0 0,-1 1-1 0 0,0-1 0 0 0,3-5-11 0 0,0-1 19 0 0,5-9-8 0 0,-10 17-11 0 0,1 0 0 0 0,-1 0 0 0 0,1 0 0 0 0,-1 0 0 0 0,1 0 0 0 0,1-1 0 0 0,10-10 0 0 0,-12 10-2 0 0,-2 4 4 0 0,0 0 0 0 0,1 1 0 0 0,-1-1 0 0 0,0 1 0 0 0,1-1 0 0 0,-1 0 0 0 0,0 1 0 0 0,1-1 0 0 0,-1 1 0 0 0,1-1 0 0 0,-1 1-1 0 0,1-1 1 0 0,-1 1 0 0 0,1-1 0 0 0,-1 1 0 0 0,1 0 0 0 0,0-1 0 0 0,-1 1 0 0 0,1 0 0 0 0,-1-1 0 0 0,1 1 0 0 0,0 0-2 0 0,4-3 12 0 0,-4 3-9 0 0,0-1-1 0 0,0 0 1 0 0,0 0-1 0 0,0 1 1 0 0,0-1-1 0 0,0 0 1 0 0,0 0-1 0 0,0 0 1 0 0,0 0 0 0 0,0 0-1 0 0,-1 0 1 0 0,1 0-1 0 0,0 0 1 0 0,-1-1-1 0 0,1 1 1 0 0,-1 0-1 0 0,1 0 1 0 0,-1-1 0 0 0,0 1-1 0 0,0 0 1 0 0,1 0-1 0 0,-1-1 1 0 0,0 1-1 0 0,0 0 1 0 0,0-2-3 0 0,0 3 0 0 0,0-1 1 0 0,-1 1-1 0 0,1-1 0 0 0,0 1 1 0 0,0-1-1 0 0,0 1 0 0 0,0-1 1 0 0,0 1-1 0 0,0-1 0 0 0,0 1 1 0 0,1-1-1 0 0,-1 1 0 0 0,0-1 1 0 0,0 1-1 0 0,0 0 0 0 0,0-1 1 0 0,1 1-1 0 0,-1-1 0 0 0,0 1 1 0 0,0-1-1 0 0,1 1 0 0 0,-1 0 1 0 0,0-1-1 0 0,1 1 0 0 0,-1-1 1 0 0,0 1-1 0 0,1 0 0 0 0,-1 0 1 0 0,1-1-1 0 0,-1 1 0 0 0,1 0 1 0 0,-1-1-1 0 0,7-3 0 0 0,-2-7-15 0 0,-4 11 10 0 0,-1 0 1 0 0,1-1-1 0 0,0 1 0 0 0,-1 0 1 0 0,1 0-1 0 0,0-1 1 0 0,-1 1-1 0 0,1 0 0 0 0,0 0 1 0 0,-1 0-1 0 0,1 0 0 0 0,0 0 1 0 0,-1 0-1 0 0,1 0 1 0 0,0 0 4 0 0,7 0-66 0 0,-1 0 53 0 0,-1 2-30 0 0,4 9 36 0 0,7 6 3 0 0,-17-16 4 0 0,0 0 0 0 0,1-1 0 0 0,-1 1-1 0 0,0 0 1 0 0,0 0 0 0 0,1-1-1 0 0,-1 1 1 0 0,0 0 0 0 0,0-1 0 0 0,0 1-1 0 0,0 0 1 0 0,0 0 0 0 0,0-1-1 0 0,0 2 1 0 0,0 3-6 0 0,0-3 2 0 0,0 0 0 0 0,0 0 0 0 0,0-1 0 0 0,1 1-1 0 0,-1 0 1 0 0,1 0 0 0 0,-1-1 0 0 0,1 1 0 0 0,0-1 0 0 0,0 1 0 0 0,-1 0 0 0 0,1-1 0 0 0,1 1 4 0 0,-1-1-4 0 0,0 1-1 0 0,-1-1 1 0 0,1 1 0 0 0,0 0 0 0 0,0-1 0 0 0,-1 1 0 0 0,1 0 0 0 0,-1-1 0 0 0,1 1 0 0 0,-1 0-1 0 0,0 0 1 0 0,0 0 0 0 0,0-1 4 0 0,0 5-11 0 0,0-5 9 0 0,14 24 5 0 0,1 7 7 0 0,-14-31-5 0 0,0 1 0 0 0,-1 0 0 0 0,1-1 0 0 0,-1 1 0 0 0,1 0 0 0 0,-1 0 0 0 0,0-1 0 0 0,0 1 0 0 0,0 1-5 0 0,0-2 1 0 0,0-1-1 0 0,0 0 1 0 0,0 1-1 0 0,0-1 0 0 0,0 1 1 0 0,0-1-1 0 0,0 1 1 0 0,0-1-1 0 0,0 1 0 0 0,0-1 1 0 0,0 0-1 0 0,0 1 1 0 0,0-1-1 0 0,0 1 0 0 0,0-1 1 0 0,1 1-1 0 0,-1-1 1 0 0,0 0-1 0 0,0 1 0 0 0,0-1 1 0 0,1 0-1 0 0,-1 1 1 0 0,0-1-1 0 0,1 0 0 0 0,-1 1 1 0 0,0-1-1 0 0,1 0 1 0 0,-1 1-1 0 0,0-1 0 0 0,1 0 1 0 0,-1 0-1 0 0,0 0 1 0 0,1 1-1 0 0,-1-1 0 0 0,1 0 1 0 0,-1 0-1 0 0,0 0 1 0 0,1 0-1 0 0,-1 0 0 0 0,1 0 1 0 0,-1 0-1 0 0,1 0 1 0 0,-1 0-1 0 0,1 0 0 0 0,-1 0 1 0 0,0 0-1 0 0,1 0 0 0 0,-1 0 1 0 0,0 0 0 0 0,0 0 0 0 0,0 0-1 0 0,1 0 1 0 0,-1 0 0 0 0,0 0 0 0 0,0 0-1 0 0,0 0 1 0 0,0 0 0 0 0,0 0 0 0 0,0 0-1 0 0,0 0 1 0 0,0 0 0 0 0,0 0 0 0 0,0 0-1 0 0,1 0 1 0 0,-1 0 0 0 0,0 0 0 0 0,0 0-1 0 0,0 0 1 0 0,0 0 0 0 0,0 0 0 0 0,0 0-1 0 0,0 0 1 0 0,0 0 0 0 0,0 0 0 0 0,0 0-1 0 0,0 0 1 0 0,0 0 0 0 0,1 1 0 0 0,-1-1-1 0 0,0 0 1 0 0,0 0 0 0 0,0 0-1 0 0,0 0 1 0 0,0 0 0 0 0,0 0 0 0 0,0 0-1 0 0,0 0 1 0 0,0 0 0 0 0,0 0 0 0 0,0 0-1 0 0,0 1 1 0 0,0-1 0 0 0,0 0 0 0 0,0 0-1 0 0,0 0 1 0 0,0 0 0 0 0,0 0 0 0 0,0 0-1 0 0,0 0 1 0 0,0 0 0 0 0,0 0 0 0 0,0 0-1 0 0,0 1 1 0 0,0-1 0 0 0,0 0-1 0 0,0 3-22 0 0,0 9 91 0 0,0-8-121 0 0,0-2-14 0 0,0 0-34 0 0,0 0-39 0 0,0-1-46 0 0,0 0-208 0 0,0 0-115 0 0,0-1 64 0 0,0 1-42 0 0,0-1-579 0 0,0 0-459 0 0,0 0-870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3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34 695 7368 0 0,'26'-14'165'0'0,"-16"11"-47"0"0,1 3 138 0 0,-2 0-72 0 0,-2-2-139 0 0,11-8-45 0 0,-6 7 8 0 0,2 0 64 0 0,-6 0 64 0 0,2-1 69 0 0,-1-1 61 0 0,-4 2 57 0 0,-1-4 29 0 0,1 2 82 0 0,4 3-188 0 0,3 0-17 0 0,-12 2-221 0 0,0 0 1 0 0,1-1-1 0 0,-1 1 1 0 0,0 0 0 0 0,1-1-1 0 0,-1 1 1 0 0,0 0 0 0 0,1-1-1 0 0,-1 1 1 0 0,0-1 0 0 0,0 1-1 0 0,0-1 1 0 0,1 1-1 0 0,-1 0 1 0 0,0-1 0 0 0,0 1-1 0 0,0-1 1 0 0,0 1 0 0 0,0-1-1 0 0,0 1 1 0 0,0-1-1 0 0,0 1 1 0 0,0-1 0 0 0,0 1-1 0 0,0-1-8 0 0,0-1 160 0 0,3-1-32 0 0,7-8-92 0 0,-7 6 7 0 0,-2-19-13 0 0,-1 23-28 0 0,0 1 0 0 0,0-1 0 0 0,0 0 0 0 0,0 0 0 0 0,1 0 0 0 0,-1 0 1 0 0,0 1-1 0 0,-1-1 0 0 0,1 0 0 0 0,0 0 0 0 0,0 0 0 0 0,0 0 0 0 0,0 1 1 0 0,-1-1-1 0 0,1 0 0 0 0,0 0 0 0 0,-1 0 0 0 0,1 1 0 0 0,0-1 1 0 0,-1 0-1 0 0,0 0-2 0 0,-9-4 0 0 0,4-6 10 0 0,-7 6 33 0 0,-2-8-32 0 0,-1 0-11 0 0,15 12 0 0 0,0 1 0 0 0,1 0 0 0 0,-1 0 0 0 0,0-1 0 0 0,1 1 0 0 0,-1 0 0 0 0,0 0 0 0 0,1 0 0 0 0,-1 0 0 0 0,0 0 0 0 0,0 0 0 0 0,1 0 0 0 0,-1 0 0 0 0,0 0 0 0 0,0 0 0 0 0,1 0 0 0 0,-1 1 0 0 0,0-1 0 0 0,1 0 0 0 0,-1 0 0 0 0,0 1 0 0 0,-7 4-4 0 0,7-4 6 0 0,-1 0 0 0 0,1 0 0 0 0,-1-1 0 0 0,1 1 0 0 0,-1 0 0 0 0,1-1 0 0 0,-1 1 0 0 0,1 0 0 0 0,-1-1 0 0 0,0 0 0 0 0,1 1 0 0 0,-1-1 0 0 0,0 0 0 0 0,0 0-2 0 0,1 0 13 0 0,-1 0 0 0 0,0 0 0 0 0,1 1 0 0 0,-1-1 0 0 0,1 0 0 0 0,-1 1 0 0 0,0-1 0 0 0,1 1 0 0 0,-1 0 0 0 0,1-1 0 0 0,-1 1 0 0 0,1 0 0 0 0,-1 0 0 0 0,1 0-13 0 0,-7 4 56 0 0,-2 0 13 0 0,9-5-56 0 0,-1 1 0 0 0,1-1-1 0 0,0 1 1 0 0,-1 0 0 0 0,1 0-1 0 0,0 0 1 0 0,-1 0 0 0 0,1 0-1 0 0,0 0 1 0 0,0 0-13 0 0,-4 7 87 0 0,0 7 52 0 0,-9 9 62 0 0,1-3 26 0 0,5-1 51 0 0,6-15-200 0 0,0 1 0 0 0,0 0 0 0 0,1 0 0 0 0,0 0 0 0 0,0 0 0 0 0,1 2-78 0 0,-1 8 188 0 0,1 2 62 0 0,-1-8-176 0 0,0 16 77 0 0,1-23-126 0 0,0-1-1 0 0,0 1 1 0 0,1-1 0 0 0,-1 1 0 0 0,1-1 0 0 0,-1 1 0 0 0,1-1 0 0 0,1 2-25 0 0,6 8 93 0 0,4 1-32 0 0,-9-9-50 0 0,1-1-1 0 0,0 1 1 0 0,0-1 0 0 0,0 0 0 0 0,1 0-11 0 0,6 2 44 0 0,-9-4-38 0 0,0 0-1 0 0,1 0 0 0 0,-1 0 0 0 0,0 0 1 0 0,0 1-1 0 0,0-1 0 0 0,0 1 0 0 0,0 0 1 0 0,0-1-6 0 0,0 1 4 0 0,-1 0 0 0 0,1-1 0 0 0,0 1 1 0 0,0-1-1 0 0,0 0 0 0 0,0 0 0 0 0,0 0 1 0 0,1 0-1 0 0,-1 0 0 0 0,0 0 0 0 0,0-1 1 0 0,1 1-1 0 0,-1-1 0 0 0,1 1-4 0 0,10 2 1 0 0,2 3 3 0 0,-12-5 3 0 0,1 0 0 0 0,-1 0 0 0 0,0 0 0 0 0,1 0 0 0 0,-1 0 0 0 0,0-1 0 0 0,1 1 0 0 0,1-1-7 0 0,13 0 3 0 0,11 0-54 0 0,-25 0 42 0 0,-1 0 1 0 0,0 0 0 0 0,0-1 0 0 0,1 1 0 0 0,-1-1 0 0 0,0 0 0 0 0,0 0 0 0 0,0 0 0 0 0,3-2 8 0 0,9-2-94 0 0,4 4-109 0 0,-5 1-26 0 0,-7-2 58 0 0,1 0-50 0 0,7-12-256 0 0</inkml:trace>
  <inkml:trace contextRef="#ctx0" brushRef="#br0" timeOffset="400.31">538 663 6416 0 0,'3'3'184'0'0,"-2"-2"-164"0"0,1 0 0 0 0,-1 0-1 0 0,0 1 1 0 0,0-1 0 0 0,0 1 0 0 0,0-1 0 0 0,0 1 0 0 0,-1-1-1 0 0,2 2-19 0 0,3 24 38 0 0,-2-20-16 0 0,0-1 47 0 0,2 3 142 0 0,-4-4-57 0 0,0 2 34 0 0,1 4 298 0 0,4 1 86 0 0,0 1 0 0 0,-4-2-88 0 0,-2-5-267 0 0,1-1-36 0 0,2 1 1 0 0,1 1 46 0 0,2 5 151 0 0,-4-1-36 0 0,-2-5-118 0 0,1-1-77 0 0,1 1-39 0 0,2 0-1 0 0,-2-2-33 0 0,0 0 40 0 0,-1-2-5 0 0,1 2 34 0 0,-1 2 191 0 0,-1-3-115 0 0,0 1 40 0 0,0 7-1 0 0,0-8-31 0 0,0-3-4 0 0,0 0-11 0 0,0 0-46 0 0,0 0-27 0 0,0 0-4 0 0,0 0-11 0 0,0 0-44 0 0,0 0-10 0 0,0-3 4 0 0,0-1-63 0 0,1-14 89 0 0,1 11-97 0 0,3-1 21 0 0,-4 7-22 0 0,0-1 0 0 0,0 1 0 0 0,-1-1 0 0 0,1 1 0 0 0,0-1 0 0 0,0 1 0 0 0,-1-1 0 0 0,1 1 0 0 0,-1-1 0 0 0,0 0 0 0 0,1 1 0 0 0,-1-1 0 0 0,0 0 0 0 0,0 0-3 0 0,0-1 0 0 0,0 0 0 0 0,1 0 0 0 0,-1-1 0 0 0,1 1 0 0 0,0 0 0 0 0,0 0 0 0 0,0 0 0 0 0,0-1 0 0 0,2-1 0 0 0,1-5 0 0 0,4-12-43 0 0,-3 7-86 0 0,-2 4-19 0 0,4-5-157 0 0,2 2 37 0 0,-2 6 34 0 0,0-1 0 0 0,1 1-1 0 0,4-3 235 0 0,4-4-324 0 0,-15 13 282 0 0,1 1 0 0 0,0-1 0 0 0,0 1 0 0 0,-1 0-1 0 0,1 0 1 0 0,0-1 0 0 0,0 1 0 0 0,0 1 0 0 0,0-1 0 0 0,1 0 0 0 0,-1 0 0 0 0,0 1 0 0 0,0-1 0 0 0,0 1 0 0 0,1 0 0 0 0,1-1 42 0 0,14 1-214 0 0,-9 0 166 0 0,-7 0 35 0 0,1 0 0 0 0,0 0 0 0 0,-1 0 0 0 0,1 0 0 0 0,-1 1 0 0 0,1-1 0 0 0,0 1 0 0 0,-1-1 0 0 0,0 1 1 0 0,1 0-1 0 0,-1 0 0 0 0,1 0 0 0 0,-1 0 0 0 0,0 1 0 0 0,0-1 0 0 0,3 2 13 0 0,10 12-48 0 0,-11-11 46 0 0,9 12 2 0 0,-8-3 16 0 0,-1-11 7 0 0,3 4 32 0 0,-2 17 33 0 0,1-10-36 0 0,-5-12-44 0 0,0 1 0 0 0,0-1 1 0 0,0 1-1 0 0,-1-1 1 0 0,1 1-1 0 0,0-1 1 0 0,-1 1-1 0 0,0 0 0 0 0,1-1 1 0 0,-1 1-1 0 0,0 0 1 0 0,0-1-1 0 0,0 1 1 0 0,0 0-9 0 0,3 17 56 0 0,0-10 10 0 0,1 1 0 0 0,0-2 1 0 0,4 9-67 0 0,-1-4 9 0 0,-6-11-9 0 0,-1 0 0 0 0,1 0 0 0 0,-1 0 1 0 0,1-1-1 0 0,-1 1 0 0 0,0 0 1 0 0,0 0-1 0 0,0 0 0 0 0,0 0 0 0 0,0 0 1 0 0,0 1-1 0 0,0-1 4 0 0,-1 0 1 0 0,1 0-1 0 0,0 0 1 0 0,0-1 0 0 0,0 1-1 0 0,1 0 1 0 0,-1 0-1 0 0,0 0 1 0 0,1 0-1 0 0,-1 0 1 0 0,1 1-5 0 0,4 5 9 0 0,-4-7-9 0 0,0 0 0 0 0,0 1 0 0 0,0-1 1 0 0,0 1-1 0 0,-1-1 0 0 0,1 1 0 0 0,0-1 0 0 0,-1 1 0 0 0,1 0 0 0 0,-1-1 0 0 0,0 1 0 0 0,0 0 1 0 0,1-1-1 0 0,-1 1 0 0 0,0 2 41 0 0,0-1-55 0 0,1-1-57 0 0,-1-1-58 0 0,1 1-61 0 0,0-1-61 0 0,1-1-63 0 0,-1 1-66 0 0,1 0-50 0 0,-1 0-64 0 0,1 0-66 0 0,0 1-66 0 0,0 2-878 0 0,-2 5-862 0 0</inkml:trace>
  <inkml:trace contextRef="#ctx0" brushRef="#br0" timeOffset="716.1">1359 0 9704 0 0,'-29'0'562'0'0,"27"1"-491"0"0,4 1-43 0 0,3 4-24 0 0,1 3 59 0 0,9 21 264 0 0,-15-30-325 0 0,4 11 145 0 0,-4 6-6 0 0,1 2 3 0 0,5 3 68 0 0,10 45 375 0 0,-13-52-425 0 0,-1 0-1 0 0,-1 0 1 0 0,0 6-162 0 0,1 7 213 0 0,5 5 2 0 0,-3-15-104 0 0,3 14 112 0 0,0 13 44 0 0,6 23 142 0 0,-8-45-236 0 0,0 1 35 0 0,-1-10-92 0 0,4 22 180 0 0,-7-22-145 0 0,-1 3 54 0 0,1-11-130 0 0,0 0 1 0 0,0-1-1 0 0,0 1 1 0 0,0 0 0 0 0,2 2-76 0 0,4 15 197 0 0,-6-9-136 0 0,-1 7 57 0 0,0 40 134 0 0,0-61-249 0 0,0 1-1 0 0,0 0 1 0 0,0 0-1 0 0,0 0 1 0 0,0-1-1 0 0,0 1 1 0 0,0 0-1 0 0,0 0 1 0 0,-1 0 0 0 0,1-1-1 0 0,0 1 1 0 0,0 0-1 0 0,-1 0 1 0 0,1-1-1 0 0,-1 1-2 0 0,1 0-3 0 0,-1-1-1 0 0,1 0 0 0 0,-1 1 1 0 0,1-1-1 0 0,-1 0 0 0 0,1 0 1 0 0,-1 1-1 0 0,1-1 0 0 0,-1 0 1 0 0,1 0-1 0 0,-1 0 0 0 0,0 0 1 0 0,1 0-1 0 0,-1 0 0 0 0,1 0 1 0 0,-1 0-1 0 0,1 0 0 0 0,-1 0 4 0 0,-2 0-116 0 0,3 0 79 0 0,0 1-19 0 0,0-1-26 0 0,0 0-42 0 0,0 0-20 0 0,0 1-44 0 0,0-1-49 0 0,0 1-56 0 0,0 0-60 0 0,0 0-56 0 0,0 0-50 0 0,0 0-43 0 0,0 1-150 0 0,0 0-42 0 0,0 0-180 0 0,0 1-484 0 0</inkml:trace>
  <inkml:trace contextRef="#ctx0" brushRef="#br0" timeOffset="1016.14">1169 584 10424 0 0,'0'0'233'0'0,"0"0"39"0"0,0 0 15 0 0,0 0-37 0 0,1 0-186 0 0,1 0-37 0 0,9-2 14 0 0,-2-3 74 0 0,2-1 106 0 0,3 3 103 0 0,-3 3-75 0 0,4 0-4 0 0,3-2-11 0 0,-8-3-129 0 0,2-1-20 0 0,16 1 33 0 0,-11 0-65 0 0,-11 3-30 0 0,1 0 1 0 0,0 1-1 0 0,-1 0 0 0 0,1 0 0 0 0,0 0 0 0 0,0 1-23 0 0,12-1-40 0 0,17-6 153 0 0,-24 4-114 0 0,1 0-77 0 0,1 2-112 0 0,-6 0 43 0 0,0 1-42 0 0,-5 0-6 0 0,0 0-35 0 0,4 0-318 0 0,-3 0 70 0 0,1 0-47 0 0,5 0-623 0 0,2 0-494 0 0,7 0-938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1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8088 0 0,'0'0'234'0'0,"0"3"-4"0"0,0 4-186 0 0,0 20-40 0 0,3-17 28 0 0,2-2 30 0 0,-4-7-44 0 0,0 1 0 0 0,0-1-1 0 0,0 1 1 0 0,-1-1 0 0 0,1 1-1 0 0,0-1 1 0 0,-1 1 0 0 0,1 0 0 0 0,-1-1-1 0 0,0 1 1 0 0,1 0 0 0 0,-1-1-1 0 0,0 1 1 0 0,0 0 0 0 0,0 0-18 0 0,0 4 40 0 0,1 0 0 0 0,0 0 1 0 0,0 0-1 0 0,0-1 0 0 0,0 1 0 0 0,1 0 1 0 0,0-1-1 0 0,0 0 0 0 0,3 5-40 0 0,-1-1 99 0 0,-1 0-1 0 0,0 1 1 0 0,0-1 0 0 0,-1 1-1 0 0,0-1 1 0 0,0 4-99 0 0,-1-2 109 0 0,1-1 1 0 0,0 1-1 0 0,1-1 1 0 0,1 2-110 0 0,6 10 226 0 0,-2-2-53 0 0,10 21 158 0 0,-9-10-45 0 0,-5-14-107 0 0,-2-9-88 0 0,-1-1 0 0 0,2 1 0 0 0,-1-1 0 0 0,1 1 0 0 0,1 0-91 0 0,3 7 146 0 0,-2-7-37 0 0,0 1-1 0 0,-1 0 1 0 0,-1 1-1 0 0,1 2-108 0 0,-1 0 101 0 0,2 5 104 0 0,6 4 35 0 0,4 8-53 0 0,-11-17-99 0 0,-1 0 1 0 0,2 10-89 0 0,2 10 156 0 0,4 0-10 0 0,-6-3-55 0 0,5-8-35 0 0,-4 5-29 0 0,7 1 77 0 0,0-1-50 0 0,-12-22-46 0 0,-1 0-1 0 0,1-1 1 0 0,-1 1-1 0 0,1 0 1 0 0,-2 3-8 0 0,1-7 0 0 0,1 3-77 0 0,-1-1 44 0 0,0 1 34 0 0,0 2 47 0 0,1 0 4 0 0,-1-1-67 0 0,0-1-52 0 0,0-1-69 0 0,0 0-42 0 0,0 0-69 0 0,-1 0-79 0 0,0-1-88 0 0,1-1 103 0 0,0 0-47 0 0,0 0-42 0 0,0 0-37 0 0,0 0-128 0 0,0 0-36 0 0,0 0-1331 0 0</inkml:trace>
  <inkml:trace contextRef="#ctx0" brushRef="#br0" timeOffset="356.56">333 553 7568 0 0,'0'0'166'0'0,"2"0"29"0"0,17 0 168 0 0,7 0-295 0 0,-13-2-39 0 0,-2-4 61 0 0,-1 1 65 0 0,3 2 68 0 0,-5 2-56 0 0,-1-1 86 0 0,10-11 696 0 0,-14 9-744 0 0,1 1-36 0 0,0 0-50 0 0,1 0-64 0 0,5-2 111 0 0,0 0-41 0 0,1 0 10 0 0,-6 3-79 0 0,4 1 75 0 0,2 1 6 0 0,-4-3-101 0 0,16-10 56 0 0,1 0-56 0 0,-19 12-36 0 0,0-1 0 0 0,3-13 0 0 0,5-8-36 0 0,-13 23 36 0 0,0 0-1 0 0,0 0 0 0 0,0 0 1 0 0,0 0-1 0 0,0 0 1 0 0,0 0-1 0 0,0 0 0 0 0,1-1 1 0 0,-1 1-1 0 0,0 0 1 0 0,0 0-1 0 0,0 0 0 0 0,0 0 1 0 0,0 0-1 0 0,0 0 1 0 0,0 0-1 0 0,0-1 0 0 0,0 1 1 0 0,0 0-1 0 0,0 0 1 0 0,0 0-1 0 0,0 0 0 0 0,0 0 1 0 0,1-1-1 0 0,-1 1 1 0 0,0 0-1 0 0,0 0 0 0 0,-1 0 1 0 0,1 0-1 0 0,0 0 1 0 0,0-1-1 0 0,0 1 0 0 0,0 0 1 0 0,0 0-1 0 0,0 0 1 0 0,0 0-1 0 0,0 0 0 0 0,0-1 1 0 0,0 1-1 0 0,0 0 1 0 0,0 0 0 0 0,-3-4-14 0 0,-8-9-16 0 0,7 7-38 0 0,4 1 51 0 0,-1 0 6 0 0,1 5 6 0 0,-1-1 0 0 0,0 1 0 0 0,1 0 0 0 0,-1 0 0 0 0,0-1 0 0 0,1 1 0 0 0,-1 0 0 0 0,0 0 0 0 0,1 0 0 0 0,-1 0 0 0 0,0-1 0 0 0,1 1 0 0 0,-1 0 0 0 0,0 0 0 0 0,1 1 5 0 0,0-1 0 0 0,-12-1-47 0 0,-2 1-22 0 0,5 3 52 0 0,-6 10 17 0 0,-11 13 48 0 0,20-20 12 0 0,4-4-50 0 0,1 0 0 0 0,-1 0 0 0 0,1 0 1 0 0,-1 0-1 0 0,1 0 0 0 0,0 0 0 0 0,0 1 0 0 0,0-1 1 0 0,0 0-1 0 0,0 1 0 0 0,0-1 0 0 0,1 1 1 0 0,-1 0-11 0 0,-5 15 77 0 0,-3-5 6 0 0,7-11-70 0 0,0-1 1 0 0,1 1-1 0 0,0 0 1 0 0,-1 0-1 0 0,1 0 1 0 0,0 0-1 0 0,0 0 1 0 0,0 0-1 0 0,0 1 1 0 0,0-1-1 0 0,1 0 1 0 0,-1 0-1 0 0,1 1 0 0 0,-1-1 1 0 0,1 1-14 0 0,-3 10 53 0 0,-7 19 67 0 0,4-3-34 0 0,1-14-34 0 0,3-11-41 0 0,1-1 1 0 0,0 0 0 0 0,0 0 0 0 0,0 1-1 0 0,0-1 1 0 0,1 1 0 0 0,0-1 0 0 0,-1 2-12 0 0,3 9 46 0 0,5-2-19 0 0,-3-4-18 0 0,-1-3 1 0 0,-2-2-1 0 0,0 0-1 0 0,1 0 1 0 0,-1 0-1 0 0,1 0 1 0 0,0 0-1 0 0,0 0 0 0 0,0 0 1 0 0,0-1-1 0 0,0 1 1 0 0,1-1-1 0 0,-1 0 0 0 0,1 0 1 0 0,0 0-1 0 0,1 1-8 0 0,27 13 64 0 0,-30-16-62 0 0,0 0 0 0 0,0 1 1 0 0,0-1-1 0 0,0 0 0 0 0,0 0 0 0 0,0 0 0 0 0,0 1 0 0 0,0-1 0 0 0,0 0 0 0 0,0 0 0 0 0,0-1 1 0 0,0 1-1 0 0,0 0 0 0 0,0 0 0 0 0,0 0 0 0 0,0-1 0 0 0,0 1 0 0 0,0-1 0 0 0,0 1 0 0 0,0 0 0 0 0,0-1 1 0 0,-1 0-1 0 0,1 1 0 0 0,0-1 0 0 0,0 0-2 0 0,1 0 0 0 0,-1 0 0 0 0,1 0 0 0 0,0 0 0 0 0,0 0 0 0 0,0 1 0 0 0,0-1 0 0 0,-1 0 0 0 0,1 1 0 0 0,0-1 1 0 0,0 1-1 0 0,0 0 0 0 0,1 0 0 0 0,5-1 15 0 0,-4 0-51 0 0,0 1-40 0 0,-1-1-55 0 0,0 0-31 0 0,0 0-54 0 0,1-1-62 0 0,-1 1-69 0 0,0 0-82 0 0,1-1-86 0 0,0 1-93 0 0,0-1-101 0 0,7 0-819 0 0,7 2-868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58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80 5696 0 0,'0'0'132'0'0,"0"0"17"0"0,0 0 10 0 0,0 0-50 0 0,0 0 2 0 0,0 0 51 0 0,0 0 149 0 0,0 0 277 0 0,0 0 20 0 0,0 0-21 0 0,0 0-117 0 0,0 2-48 0 0,0 2-278 0 0,0-2-83 0 0,-1-1 0 0 0,1 1 1 0 0,0 0-1 0 0,0 0 0 0 0,1 0 0 0 0,-1 0 0 0 0,0-1 0 0 0,0 1 1 0 0,1 0-1 0 0,0 0 0 0 0,0 1-61 0 0,5 1 246 0 0,-5-4-231 0 0,-1 0 1 0 0,0 1-1 0 0,1-1 0 0 0,-1 0 0 0 0,1 1 1 0 0,-1-1-1 0 0,1 0 0 0 0,-1 1 0 0 0,0-1 1 0 0,1 0-1 0 0,-1 1 0 0 0,0-1 1 0 0,0 0-1 0 0,1 1 0 0 0,-1-1 0 0 0,0 1 1 0 0,0-1-1 0 0,1 1 0 0 0,-1-1 0 0 0,0 1 1 0 0,0-1-1 0 0,0 1 0 0 0,0-1 0 0 0,0 1 1 0 0,0-1-1 0 0,0 1 0 0 0,0-1 1 0 0,0 1-1 0 0,0-1 0 0 0,0 1 0 0 0,0-1 1 0 0,0 1-16 0 0,-1 14 376 0 0,1 1-110 0 0,-1-4-120 0 0,1 1-39 0 0,0-4-29 0 0,0 0 0 0 0,0 1 0 0 0,1-1 1 0 0,2 8-79 0 0,2 0 74 0 0,1 5 80 0 0,-3 3 79 0 0,-2-1 14 0 0,5 6 14 0 0,1 1 2 0 0,-6-3-15 0 0,-1-11-143 0 0,-1-8-43 0 0,1 0 0 0 0,0 0 0 0 0,1 0-1 0 0,0 0 1 0 0,1 5-62 0 0,3 2 90 0 0,-3-9-46 0 0,-1-1 0 0 0,1 1 0 0 0,-1 0 1 0 0,0-1-1 0 0,0 1 0 0 0,-1 0-44 0 0,0-4 19 0 0,0 63 397 0 0,0-38-202 0 0,0 2 101 0 0,0-14-115 0 0,0-1 35 0 0,1-8-135 0 0,1-1-33 0 0,4 6-8 0 0,-5-11-59 0 0,0 1 1 0 0,0 0-1 0 0,0 0 0 0 0,-1 0 1 0 0,1 0-1 0 0,0 0 1 0 0,-1-1-1 0 0,1 1 0 0 0,-1 0 1 0 0,1 0-1 0 0,-1 1 1 0 0,0-1-1 0 0,-4 11 46 0 0,-6 3-35 0 0,7-1 1 0 0,3 1 36 0 0,0-3-26 0 0,0-10-7 0 0,-3-3-40 0 0,-2 0-81 0 0,0 0-55 0 0,2 0-216 0 0,3 0 204 0 0,0 0-29 0 0,0 0-62 0 0,0 0 89 0 0,0 0-33 0 0,0 0-36 0 0,0 0-34 0 0,0 0-368 0 0,0 0 93 0 0,0-1-46 0 0,0-1-699 0 0,0-2-547 0 0,0-5-1042 0 0</inkml:trace>
  <inkml:trace contextRef="#ctx0" brushRef="#br0" timeOffset="300.88">0 553 8144 0 0,'0'0'234'0'0,"0"0"6"0"0,0-3-78 0 0,3-6 94 0 0,-3 9-226 0 0,1-1 0 0 0,-1 1 0 0 0,1 0 1 0 0,-1 0-1 0 0,1-1 0 0 0,-1 1 0 0 0,1 0 1 0 0,0 0-1 0 0,-1 0 0 0 0,1-1 0 0 0,-1 1 1 0 0,1 0-1 0 0,-1 0 0 0 0,1 0 0 0 0,0 0 1 0 0,-1 0-1 0 0,1 0-30 0 0,1 0 68 0 0,0 0 0 0 0,0 0 0 0 0,0 0-1 0 0,-1 0 1 0 0,1-1 0 0 0,0 1 0 0 0,0-1 0 0 0,-1 1 0 0 0,2-1-68 0 0,15-9 577 0 0,-5 4-231 0 0,-1-1-35 0 0,1 1-38 0 0,0 1-40 0 0,0 0-44 0 0,1 2-46 0 0,0 1-51 0 0,0 1-52 0 0,9-2 42 0 0,5-10-35 0 0,-23 10-43 0 0,0 1 0 0 0,0 0 0 0 0,-1-1 0 0 0,2 2 0 0 0,-1-1-4 0 0,1 1 11 0 0,-1 0-1 0 0,1 1 0 0 0,-1-1 1 0 0,5 1-11 0 0,-5 0 3 0 0,1 0 0 0 0,-1 0 0 0 0,1-1 0 0 0,3 0-3 0 0,23-10 0 0 0,-1 6 0 0 0,1-6-16 0 0,-1 6-64 0 0,-21 2 29 0 0,-4 1-47 0 0,-2 0-11 0 0,0 1-47 0 0,0 0-57 0 0,0 0-67 0 0,-1 0 4 0 0,0 0-44 0 0,0 1-39 0 0,1 0-34 0 0,-1-1-117 0 0,1 1-33 0 0,8 0-1205 0 0</inkml:trace>
  <inkml:trace contextRef="#ctx0" brushRef="#br0" timeOffset="748.45">600 190 5904 0 0,'0'0'169'0'0,"3"0"2"0"0,-3 0-169 0 0,1 0 1 0 0,0 0-1 0 0,-1 0 0 0 0,1 0 1 0 0,0 0-1 0 0,-1 0 1 0 0,1 0-1 0 0,0 1 0 0 0,-1-1 1 0 0,1 0-1 0 0,0 0 1 0 0,-1 1-1 0 0,1-1 0 0 0,-1 0 1 0 0,1 1-3 0 0,4 9 0 0 0,1-7 11 0 0,-1 0 64 0 0,-2 3 140 0 0,-1 1 14 0 0,9 6 260 0 0,-9-11-413 0 0,0-1 0 0 0,-1 1 0 0 0,1 0 0 0 0,-1 0 0 0 0,1 0 0 0 0,-1 0 1 0 0,0 0-1 0 0,1 0 0 0 0,-1 2-76 0 0,1 13 366 0 0,-3-9-195 0 0,2 0 42 0 0,0-2-39 0 0,2 0 35 0 0,2 3 61 0 0,1-1-47 0 0,1 4 15 0 0,1 6 74 0 0,-6 13 171 0 0,-2-27-405 0 0,0 0 0 0 0,1 1 1 0 0,-1-1-1 0 0,1 0 0 0 0,0 4-78 0 0,8 10 283 0 0,8 7 9 0 0,-11-18-213 0 0,6 9 72 0 0,-7-11-71 0 0,-1 0 0 0 0,0 0 0 0 0,0 1 0 0 0,0 0-1 0 0,-1 0 1 0 0,3 6-80 0 0,-2 1 200 0 0,0-2-59 0 0,9 13 153 0 0,-5-11-124 0 0,-3-6-63 0 0,-4-5-81 0 0,1 1 16 0 0,0 0-1 0 0,0 0 0 0 0,-1 0 0 0 0,1 0 0 0 0,-1 0 1 0 0,1 1-42 0 0,0 7 129 0 0,-1 1 62 0 0,1 11 67 0 0,-1-21-229 0 0,0 0-1 0 0,-1 0 1 0 0,1 0 0 0 0,0 0 0 0 0,0 0-1 0 0,1 0 1 0 0,-1 0 0 0 0,0-1 0 0 0,1 1-1 0 0,-1 0 1 0 0,1-1-29 0 0,6 10 159 0 0,-1 7-11 0 0,-6 1-10 0 0,-1-6 2 0 0,-1 5 123 0 0,1-5-109 0 0,0-10-2 0 0,0-3-4 0 0,0 0-18 0 0,0 0-8 0 0,0 0-2 0 0,0 0-10 0 0,0 0-32 0 0,0-3 5 0 0,0-18 24 0 0,0 4-49 0 0,0-18-25 0 0,0 16 1 0 0,0 18-34 0 0,1-1 0 0 0,-1 0 0 0 0,0 1 0 0 0,0-1 0 0 0,1 1 0 0 0,-1-1 0 0 0,1 1 0 0 0,-1-1 0 0 0,1 1 0 0 0,0-1 0 0 0,-1 1 0 0 0,1 0 0 0 0,0-1 0 0 0,6-11-19 0 0,-2-13-77 0 0,1 12 29 0 0,-5 13 58 0 0,0 0-1 0 0,0-1 1 0 0,-1 1 0 0 0,1 0 0 0 0,0-1 0 0 0,-1 1-1 0 0,1-1 1 0 0,-1 0 0 0 0,0 1 0 0 0,1-1-1 0 0,-1 1 1 0 0,0-1 0 0 0,0 1 9 0 0,0-2-11 0 0,1 1 0 0 0,-1 0 0 0 0,1-1 0 0 0,-1 1 0 0 0,1 0 0 0 0,0 0 0 0 0,0-1 0 0 0,0 1 0 0 0,0 0 0 0 0,0 0 0 0 0,1 0 0 0 0,-1 0 0 0 0,1 1 0 0 0,-1-1 0 0 0,1 0 0 0 0,0 1 0 0 0,-1-1 0 0 0,3 0 11 0 0,0-2-19 0 0,0 1 1 0 0,1 0 0 0 0,0 0-1 0 0,-1 1 1 0 0,1-1 0 0 0,5-1 18 0 0,-7 3-4 0 0,0 0 3 0 0,-1 1 1 0 0,1-1-1 0 0,-1 0 0 0 0,1 0 0 0 0,-1 0 1 0 0,0 0-1 0 0,0 0 0 0 0,0-1 0 0 0,1 1 1 0 0,-1-1-1 0 0,0 1 0 0 0,-1-1 1 0 0,2 0 0 0 0,5-5 45 0 0,1 2-41 0 0,12 0-92 0 0,-9 4-78 0 0,0 1-1 0 0,11 1 167 0 0,2 0-124 0 0,-23-1 121 0 0,0 0 0 0 0,-1 0 0 0 0,1 1 1 0 0,0-1-1 0 0,0 1 0 0 0,-1-1 1 0 0,1 1-1 0 0,0-1 0 0 0,-1 1 1 0 0,1 0-1 0 0,-1 0 0 0 0,1 0 1 0 0,-1 0-1 0 0,1 0 0 0 0,-1 0 1 0 0,0 0-1 0 0,0 1 0 0 0,1-1 0 0 0,-1 1 3 0 0,15 11-12 0 0,-5-9 12 0 0,-10-3 0 0 0,1-1 0 0 0,-1 0 0 0 0,0 1 0 0 0,0-1 0 0 0,0 1 0 0 0,0-1 0 0 0,0 1 0 0 0,0 0 0 0 0,0-1 0 0 0,0 1 0 0 0,0 0 0 0 0,0 0 0 0 0,-1 0 0 0 0,1 0 0 0 0,0 0 0 0 0,0-1 0 0 0,-1 1 0 0 0,1 1 0 0 0,4 9 0 0 0,-5-10 0 0 0,1 0 0 0 0,-1 1 0 0 0,0-1 0 0 0,1 0 0 0 0,-1 0 0 0 0,1 0 0 0 0,0 0 0 0 0,-1 0 0 0 0,1 0 0 0 0,0 0 0 0 0,-1 0 0 0 0,1-1 0 0 0,0 1 0 0 0,0 0 0 0 0,0 0 0 0 0,0-1 0 0 0,0 1 0 0 0,1 0 0 0 0,11 4 0 0 0,-13-4 0 0 0,1 0 0 0 0,-1 0 0 0 0,0-1 0 0 0,1 1 0 0 0,-1 0 0 0 0,0 0 0 0 0,0 0 0 0 0,0 0 0 0 0,1-1 0 0 0,-1 1 0 0 0,0 0 0 0 0,0 0 0 0 0,0 0 0 0 0,-1 1 0 0 0,4 12 18 0 0,8 0 93 0 0,-9-10 6 0 0,-1-1-52 0 0,-1 6-16 0 0,-1-6-9 0 0,1 28 96 0 0,0 1-136 0 0,0-16 0 0 0,0-11-33 0 0,0-1-87 0 0,0-2-88 0 0,0-1 55 0 0,0 0-37 0 0,0 0-42 0 0,0-1-39 0 0,0 1-373 0 0,0-1 83 0 0,0 0-54 0 0,0 1-729 0 0,0-1-583 0 0,0 0-1103 0 0</inkml:trace>
  <inkml:trace contextRef="#ctx0" brushRef="#br0" timeOffset="1064.08">1436 458 10136 0 0,'5'0'70'0'0,"-1"1"39"0"0,-3-1-53 0 0,0 1 0 0 0,0-1 1 0 0,1 0-1 0 0,-1 1 1 0 0,0-1-1 0 0,0 1 1 0 0,0-1-1 0 0,0 1 0 0 0,0-1 1 0 0,0 1-1 0 0,0 0 1 0 0,0 0-57 0 0,3 3 144 0 0,-2 0-88 0 0,7 13-73 0 0,-4-7 51 0 0,-3-5 14 0 0,0 1 70 0 0,1 1 95 0 0,4-3 54 0 0,-7-4-249 0 0,1 1 0 0 0,-1-1 0 0 0,0 0-1 0 0,1 0 1 0 0,-1 1 0 0 0,1-1 0 0 0,-1 0-1 0 0,0 1 1 0 0,1-1 0 0 0,-1 0 0 0 0,0 1-1 0 0,1-1 1 0 0,-1 1 0 0 0,0-1 0 0 0,0 0 0 0 0,1 1-1 0 0,-1-1 1 0 0,0 1 0 0 0,0-1 0 0 0,0 1-1 0 0,0-1 1 0 0,1 1 0 0 0,-1-1 0 0 0,0 1-1 0 0,0-1 1 0 0,0 1 0 0 0,0-1 0 0 0,0 1-1 0 0,0-1 1 0 0,0 1 0 0 0,-1-1 0 0 0,1 1-18 0 0,3 13 360 0 0,2-4-63 0 0,0-2-82 0 0,4 12 353 0 0,-1-2-85 0 0,-6-14-373 0 0,0 0 0 0 0,1-1 0 0 0,-1 1 0 0 0,1 0 0 0 0,0-1 1 0 0,2 2-111 0 0,-1-1 61 0 0,-3-4-56 0 0,-1 1 1 0 0,1-1-1 0 0,-1 0 1 0 0,1 1-1 0 0,-1-1 0 0 0,1 1 1 0 0,-1-1-1 0 0,0 1 0 0 0,1-1 1 0 0,-1 1-1 0 0,0-1 1 0 0,1 1-1 0 0,-1-1 0 0 0,0 1 1 0 0,0-1-1 0 0,1 1 1 0 0,-1 0-6 0 0,2 11 103 0 0,-2 8 94 0 0,3-6-132 0 0,3-4-40 0 0,-2-2-24 0 0,-1 8-1 0 0,-3-15-54 0 0,0 2 90 0 0,-1 1 34 0 0,1-3-90 0 0,0 1-39 0 0,0-1-30 0 0,0 0-43 0 0,1 0-49 0 0,-1 0-56 0 0,0-1-145 0 0</inkml:trace>
  <inkml:trace contextRef="#ctx0" brushRef="#br0" timeOffset="2165.62">1373 17 10680 0 0,'-13'-14'241'0'0,"10"12"38"0"0,3 2 11 0 0,0 0-28 0 0,0 0-158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57.9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7112 0 0,'0'0'157'0'0,"0"0"23"0"0,0 0 13 0 0,0 0 43 0 0,0 3 132 0 0,0 23 498 0 0,3-20-449 0 0,-2-5-379 0 0,0 0-1 0 0,0 0 1 0 0,0 0 0 0 0,0 1-1 0 0,0-1 1 0 0,0 1-1 0 0,0-1 1 0 0,-1 1 0 0 0,1-1-1 0 0,0 1 1 0 0,0 1-38 0 0,1 26 465 0 0,0-10-262 0 0,7 13 173 0 0,-2-7-123 0 0,-2-8-113 0 0,-3-11-73 0 0,0 1 1 0 0,-1-1-1 0 0,1 1 0 0 0,-1 0 0 0 0,-1-1 1 0 0,1 1-68 0 0,-2 8 102 0 0,1-7-50 0 0,0 0-1 0 0,0 0 1 0 0,1-1-1 0 0,0 1 1 0 0,0 1-52 0 0,4 8 80 0 0,-3-11-38 0 0,0 1-1 0 0,-1-1 0 0 0,0 1 0 0 0,0 0 0 0 0,0 0 1 0 0,-1-1-42 0 0,1 2 61 0 0,0 0 0 0 0,0 0 1 0 0,0-1-1 0 0,1 1 0 0 0,0 1-61 0 0,0-2 65 0 0,0 1 0 0 0,0-1 0 0 0,-1 1 1 0 0,0 0-1 0 0,-1 1-65 0 0,-1 4 89 0 0,1 7 72 0 0,4-3 21 0 0,6 12 34 0 0,-4 0 0 0 0,-1-14-63 0 0,-3-11-114 0 0,-1-1 1 0 0,0 0 0 0 0,0 1 0 0 0,0-1 0 0 0,0 0 0 0 0,-1 1 0 0 0,0-1 0 0 0,1 2-40 0 0,-1 46 763 0 0,0-37-555 0 0,0 0-51 0 0,0-11 3 0 0,0-1-11 0 0,0 18-16 0 0,0-8-15 0 0,-3 1-46 0 0,-7 0 0 0 0,7-10 4 0 0,3-9 12 0 0,0-1-74 0 0,-3 1 29 0 0,-7-7-33 0 0,9 9-10 0 0,-1 0 0 0 0,2 0 0 0 0,-1-1 0 0 0,0 1 0 0 0,1 0 0 0 0,0-1 0 0 0,0 1 0 0 0,0-1 0 0 0,1-3 0 0 0,0-8 1 0 0,-1 14-2 0 0,0 1 1 0 0,1-1 0 0 0,-1 1 0 0 0,0-1 0 0 0,1 0 0 0 0,-1 1-1 0 0,1-1 1 0 0,-1 1 0 0 0,1-1 0 0 0,0 0 0 0 0,-1 1 0 0 0,1 0-1 0 0,0-1 1 0 0,0 1 0 0 0,4-7-14 0 0,5-15-101 0 0,-4 2 35 0 0,-1 4 30 0 0,6 0-4 0 0,12-6-95 0 0,-12 13 87 0 0,3-1-23 0 0,-13 10 74 0 0,1 0 0 0 0,-1 1-1 0 0,0-1 1 0 0,1 1 0 0 0,-1-1-1 0 0,1 1 1 0 0,-1 0 0 0 0,1 0-1 0 0,-1-1 1 0 0,1 1 0 0 0,0 0 11 0 0,11-2-106 0 0,-1-4 42 0 0,5-2 57 0 0,-16 8 15 0 0,1 0-1 0 0,-1 0 1 0 0,0 0-1 0 0,1 0 1 0 0,-1 0-1 0 0,0 0 1 0 0,0 0-1 0 0,1 0 1 0 0,-1 0-1 0 0,0 1 1 0 0,1-1-1 0 0,-1 0 1 0 0,0 1-1 0 0,0 0 1 0 0,1-1-8 0 0,11 11 97 0 0,-8-7-39 0 0,2-4-82 0 0,-1 1-19 0 0,26 25-261 0 0,-22-21 227 0 0,1 0 14 0 0,-1 4 43 0 0,3 3 20 0 0,-8-8 0 0 0,0 1 0 0 0,0-1 0 0 0,-1 1 0 0 0,0 0 0 0 0,0 0 0 0 0,1 2 0 0 0,11 25 0 0 0,-11-1 0 0 0,6-15 0 0 0,-11-14 0 0 0,1-1 0 0 0,-1 1 0 0 0,1-1 0 0 0,-1 1 0 0 0,0 0 0 0 0,0 0 0 0 0,0-1 0 0 0,0 1 0 0 0,0 0 0 0 0,0-1 0 0 0,0 23 10 0 0,3-13 33 0 0,1-4-36 0 0,0 2 12 0 0,1 1 94 0 0,-4-6 4 0 0,-2-1-34 0 0,0-1-56 0 0,1 0-38 0 0,1 2-45 0 0,2-1-54 0 0,7 8-279 0 0,-7-9-26 0 0,-3-2-7 0 0</inkml:trace>
  <inkml:trace contextRef="#ctx0" brushRef="#br0" timeOffset="384.58">616 600 7688 0 0,'2'0'166'0'0,"2"0"-99"0"0,14-1 410 0 0,-14 0-428 0 0,-1 0-54 0 0,5-4 46 0 0,-7 4-42 0 0,1 0 1 0 0,-1 0 0 0 0,1 1 0 0 0,-1-1 0 0 0,1 0-1 0 0,-1 1 1 0 0,1-1 0 0 0,-1 1 0 0 0,1-1 0 0 0,0 1-1 0 0,-1-1 1 0 0,1 1 0 0 0,0 0 0 0 0,0 0 0 0 0,-2 0-1 0 0,1 0 1 0 0,-1 0 0 0 0,1 0-1 0 0,-1 1 1 0 0,1-1-1 0 0,-1 0 1 0 0,1 0 0 0 0,-1 0-1 0 0,1-1 1 0 0,-1 1-1 0 0,1 0 1 0 0,-1 0 0 0 0,1 0-1 0 0,-1 0 1 0 0,0 0 0 0 0,1-1-1 0 0,-1 1 1 0 0,1 0-1 0 0,-1 0 1 0 0,1-1 0 0 0,-1 1-1 0 0,0 0 1 0 0,1-1-1 0 0,-1 1 1 0 0,1 0 0 0 0,-1-1-1 0 0,0 1 1 0 0,0 0 0 0 0,1-1-1 0 0,-1 1 1 0 0,0-1-1 0 0,1 0 1 0 0,0-2 35 0 0,2 0 32 0 0,-1 1 25 0 0,0 1 0 0 0,0 0 0 0 0,1-1 0 0 0,-1 1 0 0 0,0 0 0 0 0,1 0 0 0 0,-1 0 0 0 0,1 0-92 0 0,9-3 399 0 0,-7 1-161 0 0,-1 0 36 0 0,-1-2 23 0 0,-1-1-37 0 0,4 4-65 0 0,-1-1-45 0 0,-3-1-50 0 0,4-2 55 0 0,3 3-49 0 0,5-1 65 0 0,-14 3-162 0 0,0 1 0 0 0,1 0 1 0 0,-1-1-1 0 0,0 1 1 0 0,0-1-1 0 0,1 1 1 0 0,-1 0-1 0 0,0-1 1 0 0,0 1-1 0 0,0-1 0 0 0,1 1 1 0 0,-1-1-1 0 0,0 1 1 0 0,0 0-1 0 0,0-1 1 0 0,0 1-1 0 0,0-1 1 0 0,0 1-1 0 0,0-1-9 0 0,3-4 177 0 0,0 1-122 0 0,-1 2-34 0 0,1 0 23 0 0,0-2 30 0 0,1 0 46 0 0,10-7 6 0 0,-7 8-106 0 0,-7 3-20 0 0,1 0 0 0 0,-1 0 1 0 0,1 0-1 0 0,-1-1 0 0 0,0 1 0 0 0,1 0 0 0 0,-1 0 0 0 0,1-1 0 0 0,-1 1 1 0 0,1 0-1 0 0,-1 0 0 0 0,0-1 0 0 0,1 1 0 0 0,-1-1 0 0 0,0 1 0 0 0,1 0 1 0 0,-1-1-1 0 0,0 1 0 0 0,1-1 0 0 0,-1 1 0 0 0,0-1 0 0 0,0 1 0 0 0,0-1 1 0 0,1 1-1 0 0,-1-1 0 0 0,0 1 0 0 0,0-1 0 0 0,0 1 0 0 0,0-1 0 0 0,0 1 1 0 0,0-1-1 0 0,0 1 0 0 0,0-1 0 0 0,0 1 0 0 0,0-1 0 0 0,0 1 0 0 0,0-1 1 0 0,-1 1-1 0 0,1-1 0 0 0,0 1 0 0 0,0-1 0 0 0,0 1 0 0 0,0-1 0 0 0,0 1 0 0 0,0-1 0 0 0,0 1 0 0 0,0-1 0 0 0,0 1 0 0 0,0-1 0 0 0,0 1 0 0 0,0-1 0 0 0,0 1 0 0 0,1-1 0 0 0,-1 1 0 0 0,0 0 0 0 0,0-1 0 0 0,0 1 0 0 0,1-1 0 0 0,-1 1 0 0 0,0-1 0 0 0,1 1 0 0 0,-1 0 0 0 0,0-1 0 0 0,1 1 0 0 0,-1 0 0 0 0,0-1 0 0 0,1 1 0 0 0,-1 0 0 0 0,1 0 0 0 0,-1-1 0 0 0,1 1 0 0 0,6-5 0 0 0,-7 5 0 0 0,0 0 0 0 0,0-1 0 0 0,1 1 0 0 0,-1-1 0 0 0,0 1 0 0 0,0-1 0 0 0,0 1 0 0 0,0-1 0 0 0,0 1 0 0 0,0-1 0 0 0,1 1 0 0 0,-1-1 0 0 0,0 1 0 0 0,0-1 0 0 0,0 1 0 0 0,-1-1 0 0 0,1 1 0 0 0,0-1 0 0 0,0 1 0 0 0,0-1 0 0 0,0 1 0 0 0,0-1 0 0 0,-1 1 0 0 0,1-1 0 0 0,0 1 0 0 0,0-1 0 0 0,-11-12 13 0 0,7 8 62 0 0,4-1-43 0 0,-1 1-8 0 0,0 5-20 0 0,0 0 0 0 0,1-1 1 0 0,-1 1-1 0 0,0 0 1 0 0,0-1-1 0 0,0 1 1 0 0,1 0-1 0 0,-1 0 0 0 0,0-1 1 0 0,0 1-1 0 0,0 0 1 0 0,0 0-1 0 0,0 0 1 0 0,1 0-1 0 0,-2 1-4 0 0,-13-4 51 0 0,-17-23-40 0 0,19 23-1 0 0,8 6 33 0 0,0 2-30 0 0,-12 12 126 0 0,13-13-110 0 0,-5 6 109 0 0,4 0-77 0 0,0-1-13 0 0,-8 2 87 0 0,9 1-60 0 0,4-10-61 0 0,-1 1-1 0 0,1-1 1 0 0,-1 0-1 0 0,0 1 1 0 0,0-1 0 0 0,0 0-1 0 0,0 0 1 0 0,0 0-1 0 0,0 0 1 0 0,-1 0 0 0 0,1 0-1 0 0,-2 2-13 0 0,1-3 11 0 0,0 1 1 0 0,1 0-1 0 0,-1 1 0 0 0,1-1 0 0 0,0 0 0 0 0,-1 0 1 0 0,1 0-1 0 0,0 1 0 0 0,0-1 0 0 0,1 1 0 0 0,-1-1 1 0 0,0 0-1 0 0,1 1-11 0 0,-1 0 11 0 0,1-1 0 0 0,-1 1 0 0 0,0-1 0 0 0,1 0 0 0 0,-1 1 0 0 0,-1-1 0 0 0,1 0 0 0 0,0 1 0 0 0,0-1 0 0 0,-1 0 0 0 0,1 0 1 0 0,-1 0-1 0 0,0 0-11 0 0,0 0 12 0 0,1 0 1 0 0,-1 0 0 0 0,0 1 0 0 0,1-1 0 0 0,0 0-1 0 0,-1 1 1 0 0,1-1 0 0 0,0 1 0 0 0,0 0-1 0 0,1-1 1 0 0,-1 1 0 0 0,0 0 0 0 0,1 0 0 0 0,0 0-13 0 0,-1 9 111 0 0,0 0 0 0 0,2 12-111 0 0,0 0 119 0 0,-1-22-111 0 0,1 0 0 0 0,-1 0 1 0 0,1 0-1 0 0,-1 0 0 0 0,1 0 1 0 0,-1 0-1 0 0,1 0 0 0 0,0 0 1 0 0,0 0-1 0 0,0 0 0 0 0,0-1 1 0 0,0 1-1 0 0,1 0 0 0 0,-1 0-8 0 0,23 21 74 0 0,-15-14-56 0 0,-3-6 72 0 0,2-2-59 0 0,-1 0-8 0 0,2 2 4 0 0,-1 0 0 0 0,1-1 0 0 0,0 0 0 0 0,6 0-27 0 0,14-1 84 0 0,-2-1-63 0 0,-2 0-84 0 0,2 0-82 0 0,2 0-79 0 0,2 0-53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5:57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17 6992 0 0,'0'0'157'0'0,"0"0"23"0"0,0 0 12 0 0,0 0 36 0 0,0 0 124 0 0,0 0 52 0 0,0 0 11 0 0,0 0-9 0 0,0 0-38 0 0,0 0-14 0 0,0 0-2 0 0,0 0-10 0 0,0 0-38 0 0,0 0-16 0 0,0 0-6 0 0,2 2-12 0 0,8 12-21 0 0,-7-1-42 0 0,0-8 11 0 0,-2-4-194 0 0,0 1 0 0 0,1-1 0 0 0,-1 0 0 0 0,0 1 0 0 0,-1 0 0 0 0,1-1 0 0 0,0 1 0 0 0,0 0 0 0 0,0-1 0 0 0,-1 1-1 0 0,1 0 1 0 0,-1-1 0 0 0,1 3-24 0 0,0 30 294 0 0,-1-29-259 0 0,0 50 198 0 0,0 80 235 0 0,0-51-119 0 0,0-26-17 0 0,0-1 102 0 0,0-54-293 0 0,0-1-10 0 0,0 3-64 0 0,0 11 187 0 0,0-11-207 0 0,0-2-42 0 0,0 13 71 0 0,0-3 1 0 0,0-10 25 0 0,0-3-12 0 0,0 0-8 0 0,0 6-77 0 0,0 2-65 0 0,-1 2-126 0 0,-4-4-16 0 0,-2-5 113 0 0,5-1-70 0 0,1 0-145 0 0,1 0-265 0 0,0 0-27 0 0</inkml:trace>
  <inkml:trace contextRef="#ctx0" brushRef="#br0" timeOffset="352.45">1 111 8952 0 0,'0'0'200'0'0,"0"0"33"0"0,2 0 15 0 0,6-1-110 0 0,-5-4-53 0 0,2-2-53 0 0,24-9-32 0 0,-22 14 34 0 0,0 1 59 0 0,3 2 104 0 0,-8-1-149 0 0,0 0-1 0 0,0 0 1 0 0,0 0 0 0 0,-1 0 0 0 0,1 0-1 0 0,0 0 1 0 0,0 0 0 0 0,0-1 0 0 0,0 1-1 0 0,-1-1 1 0 0,2 0-48 0 0,5-4 208 0 0,2 0 98 0 0,6 2 40 0 0,7 0-121 0 0,10-6 5 0 0,-31 8-212 0 0,19-3 175 0 0,-4 5-86 0 0,-5-1-53 0 0,1 1-29 0 0,-10-1-24 0 0,1 1 0 0 0,0-1-1 0 0,-1 0 1 0 0,1-1 0 0 0,-1 1-1 0 0,1 0 1 0 0,0-1 0 0 0,-1 0 0 0 0,2 0-1 0 0,87-26 0 0 0,-79 25 0 0 0,1 0 0 0 0,-1 1 0 0 0,0 1 0 0 0,1 0 0 0 0,8 1 0 0 0,18 1 0 0 0,-32-2-41 0 0,1 0 57 0 0,12 1 49 0 0,-14-1-75 0 0,0 0-34 0 0,-1-1-28 0 0,0 0-39 0 0,0 0-45 0 0,0 0-51 0 0,-2 0 10 0 0,-1 0-34 0 0,4-1-322 0 0,-2 0 120 0 0,0 0-36 0 0,5 0-550 0 0,7-1-488 0 0,11 3-852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12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0 159 5496 0 0,'0'0'124'0'0,"3"2"17"0"0,1 2-85 0 0,-3-2-31 0 0,1-1 1 0 0,0 1 0 0 0,0-1 0 0 0,-1 0 0 0 0,1 0 0 0 0,0 0 0 0 0,0 0 0 0 0,0 0 0 0 0,2 0-26 0 0,17 10 22 0 0,-2-2-41 0 0,-13-6 43 0 0,-1 0 38 0 0,-4-3-48 0 0,3 2 42 0 0,1-1 74 0 0,-1 0 64 0 0,2-1 54 0 0,3 1 302 0 0,14-2 940 0 0,-15 0-941 0 0,-1 1-103 0 0,-4 0-268 0 0,10 0 218 0 0,-3-3-45 0 0,-5-3-88 0 0,-5 5-246 0 0,0 1-1 0 0,0 0 1 0 0,1-1-1 0 0,-1 1 1 0 0,0-1 0 0 0,1 1-1 0 0,-1-1 1 0 0,0 1 0 0 0,1 0-1 0 0,-1-1 1 0 0,0 1-1 0 0,1 0 1 0 0,-1 0 0 0 0,1-1-1 0 0,-1 1 1 0 0,0 0-1 0 0,1 0 1 0 0,-1-1 0 0 0,1 1-1 0 0,-1 0 1 0 0,1 0-1 0 0,-1 0 1 0 0,1 0 0 0 0,-1 0-1 0 0,1 0 1 0 0,-1 0 0 0 0,1 0-1 0 0,-1 0 1 0 0,1 0-1 0 0,-1 0 1 0 0,1 0 0 0 0,0 0-17 0 0,0 0 24 0 0,-1 0 0 0 0,1 0 1 0 0,0 0-1 0 0,0 0 0 0 0,0 0 0 0 0,-1 0 1 0 0,1 0-1 0 0,0 0 0 0 0,0-1 1 0 0,-1 1-1 0 0,1 0 0 0 0,0 0 1 0 0,0-1-1 0 0,-1 1 0 0 0,2-1-24 0 0,-2 1 15 0 0,0-1-1 0 0,1 1 1 0 0,-1-1-1 0 0,0 1 1 0 0,0-1 0 0 0,1 1-1 0 0,-1-1 1 0 0,0 1-1 0 0,0-1 1 0 0,0 1-1 0 0,0-1 1 0 0,0 1 0 0 0,1-1-1 0 0,-1 0 1 0 0,0 1-1 0 0,0-1 1 0 0,0 1-1 0 0,-1-1-14 0 0,4-4 212 0 0,8-8-10 0 0,-6 0-36 0 0,5 7-132 0 0,-9 6-34 0 0,-1-1 0 0 0,1 0 0 0 0,-1 0 0 0 0,0 0 0 0 0,0 1 0 0 0,1-1 0 0 0,-1 0 0 0 0,0 0 0 0 0,0 0 0 0 0,0 0 0 0 0,0 0 0 0 0,0 1 0 0 0,0-1 0 0 0,0-1 0 0 0,0-3 25 0 0,0-1 43 0 0,1-2 68 0 0,-2-11 255 0 0,-2 10-211 0 0,-4-1-27 0 0,1 4-80 0 0,6 6-73 0 0,-6-6 36 0 0,-1-4-26 0 0,2-3-10 0 0,-6 8 0 0 0,6-6 0 0 0,-5 6 0 0 0,5-1 0 0 0,5 5 0 0 0,0 1 0 0 0,-1-1 0 0 0,1 1 0 0 0,0-1 0 0 0,0 1 0 0 0,-1 0 0 0 0,1-1 0 0 0,0 1 0 0 0,-1-1 0 0 0,1 1 0 0 0,0 0 0 0 0,-1 0 0 0 0,1-1 0 0 0,-1 1 0 0 0,1 0 0 0 0,-1 0 0 0 0,1-1 0 0 0,-1 1 0 0 0,1 0 0 0 0,0 0 0 0 0,-1 0 0 0 0,1 0 0 0 0,-1 0 0 0 0,1-1 0 0 0,-1 1 0 0 0,1 0 0 0 0,-1 0 0 0 0,1 0 0 0 0,-1 1 0 0 0,1-1 0 0 0,-1 0 0 0 0,0 0 0 0 0,-6 0 0 0 0,5-1 0 0 0,0 1 0 0 0,0 0 0 0 0,-1 0 0 0 0,1 0 0 0 0,0 1 0 0 0,0-1 0 0 0,0 0 0 0 0,0 1 0 0 0,0 0 0 0 0,-1 0 0 0 0,-13 12 0 0 0,8-6 0 0 0,5-4 0 0 0,-1 0 0 0 0,1 1 0 0 0,0-1 0 0 0,0 0 0 0 0,1 1 0 0 0,-1 0 0 0 0,-2 7 0 0 0,4-9 0 0 0,0 0 0 0 0,0 1 0 0 0,0-1 0 0 0,0 0 0 0 0,-1 0 0 0 0,1 0 0 0 0,-1 0 0 0 0,0 0 0 0 0,1 0 0 0 0,-11 13-22 0 0,8-7-38 0 0,0 1-1 0 0,1 0 1 0 0,-2 5 60 0 0,4-9-13 0 0,-9 23-65 0 0,4-8 52 0 0,4-15 30 0 0,1 0 0 0 0,1 0 0 0 0,-1 0 0 0 0,1 1 0 0 0,-1-1 0 0 0,1 0 1 0 0,1 0-1 0 0,-1 2-4 0 0,1 10 36 0 0,-1-15-26 0 0,0 0 0 0 0,1-1 0 0 0,-1 1 0 0 0,0 0 0 0 0,1-1 0 0 0,-1 1 0 0 0,1-1 0 0 0,-1 1 0 0 0,1 0 1 0 0,0-1-1 0 0,-1 1 0 0 0,1-1 0 0 0,0 0 0 0 0,0 1-10 0 0,4 6 47 0 0,0 3 11 0 0,-2-5-34 0 0,0 0-45 0 0,1-1-31 0 0,2 1-40 0 0,0 0 41 0 0,-4-3 20 0 0,1 0 1 0 0,0-1-1 0 0,0 1 1 0 0,0-1-1 0 0,3 3 31 0 0,-4-4-3 0 0,-1-1 0 0 0,1 1 0 0 0,-1 0 0 0 0,1-1-1 0 0,-1 1 1 0 0,1-1 0 0 0,-1 0 0 0 0,1 1 0 0 0,0-1 0 0 0,-1 0 0 0 0,1 0 3 0 0,17 0 33 0 0,1 0-88 0 0,-1 0-80 0 0,1 0-72 0 0,0 0-64 0 0,0 0-54 0 0,1 0-47 0 0,0 0-39 0 0,-17 0 297 0 0,0 0-1 0 0,0 0 1 0 0,0-1-1 0 0,0 1 1 0 0,3-2 114 0 0,-5 2-58 0 0,-1-1 0 0 0,1 0 1 0 0,0 0-1 0 0,0 0 0 0 0,-1 0 0 0 0,1-1 1 0 0,-1 1-1 0 0,1 0 0 0 0,-1-1 0 0 0,1 1 58 0 0,-2 0-11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12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174 568 7256 0 0,'0'0'165'0'0,"-2"-2"22"0"0,-2-1-131 0 0,3 1-25 0 0,-2-5 48 0 0,0 0 1 0 0,-2-3 39 0 0,1 4-91 0 0,3 5-27 0 0,0 0 0 0 0,0 0-1 0 0,0 0 1 0 0,0 1 0 0 0,0-1 0 0 0,0 0 0 0 0,-1 0 0 0 0,1 1-1 0 0,0-1 1 0 0,-1 1-1 0 0,-7-2 52 0 0,7 2 35 0 0,1-3 98 0 0,1 3-173 0 0,0 0 0 0 0,0-1-1 0 0,0 1 1 0 0,1 0 0 0 0,-1-1 0 0 0,0 1 0 0 0,0-1-1 0 0,0 1 1 0 0,0 0 0 0 0,0-1 0 0 0,-1 1 0 0 0,1-1-1 0 0,0 1 1 0 0,0 0 0 0 0,0-1 0 0 0,0 1-1 0 0,0 0 1 0 0,0-1 0 0 0,-1 1 0 0 0,1 0 0 0 0,0-1-1 0 0,0 1 1 0 0,-1 0 0 0 0,1 0 0 0 0,0-1 0 0 0,0 1-1 0 0,-1 0 1 0 0,1-1 0 0 0,0 1 0 0 0,-1 0-1 0 0,1 0 1 0 0,0 0 0 0 0,-1 0 0 0 0,1-1 0 0 0,0 1-1 0 0,-1 0 1 0 0,1 0 0 0 0,0 0 0 0 0,-1 0 0 0 0,1 0-1 0 0,-1 0 1 0 0,1 0 0 0 0,0 0 0 0 0,-1 0-1 0 0,1 0 1 0 0,0 0 0 0 0,-1 0 0 0 0,1 0 0 0 0,-1 0-1 0 0,1 0-11 0 0,-10 5 252 0 0,2 1-70 0 0,5-3-50 0 0,1-2-48 0 0,0-1-31 0 0,-1-1-30 0 0,-2 0 26 0 0,2 2 13 0 0,0 2 43 0 0,0 0-62 0 0,-13 13 123 0 0,9-6-155 0 0,-4 14 50 0 0,2-1 43 0 0,3-7 2 0 0,0 1 38 0 0,1 0 21 0 0,1-7-97 0 0,-3 9 47 0 0,5-1 20 0 0,2-5-70 0 0,0 2 35 0 0,0 33 305 0 0,2-36-321 0 0,-1-9-51 0 0,0-1 1 0 0,1 1-1 0 0,-1-1 1 0 0,1 0-1 0 0,-1 1 0 0 0,1-1 1 0 0,0 0-1 0 0,2 1-33 0 0,2 3 59 0 0,-1-1-48 0 0,-1 1 45 0 0,-4-1-42 0 0,1 0-7 0 0,10-2 36 0 0,14-3 110 0 0,-16 0-103 0 0,0-2 1 0 0,6-5 210 0 0,-11 4-216 0 0,-1 1-34 0 0,2 0 31 0 0,-4 2-31 0 0,0 0-1 0 0,-1-1 1 0 0,1 1-1 0 0,-1 0 1 0 0,1-1 0 0 0,0 1-1 0 0,-1 0 1 0 0,1-1-1 0 0,-1 1 1 0 0,1-1-1 0 0,-1 1 1 0 0,1-1-1 0 0,-1 1 1 0 0,1-1-1 0 0,-1 1 1 0 0,1-1 0 0 0,-1 0-1 0 0,0 1 1 0 0,0-1-1 0 0,1 1 1 0 0,-1-1-1 0 0,0 0-10 0 0,3-4 40 0 0,-1 2-11 0 0,0 0 0 0 0,0 0 0 0 0,1 0 0 0 0,-1 0 0 0 0,1 0 0 0 0,0 1 1 0 0,0-1-1 0 0,0 1 0 0 0,3-2-29 0 0,11-6 135 0 0,-17 9-128 0 0,1 0 0 0 0,0 0 0 0 0,0 0 0 0 0,0 0 0 0 0,-1-1-1 0 0,1 1 1 0 0,0 0 0 0 0,-1 0 0 0 0,1 0 0 0 0,-1 0 0 0 0,0-1 0 0 0,1 1 0 0 0,-1-1-7 0 0,9-21 108 0 0,4-9-3 0 0,-2-6-43 0 0,5-36-31 0 0,-14 63-34 0 0,0-4 3 0 0,0-1 0 0 0,-2 1 0 0 0,0 0 0 0 0,-1-8 0 0 0,1-3 0 0 0,-1 16 0 0 0,1 1 0 0 0,-1 0 0 0 0,-1-1 0 0 0,1 1 1 0 0,-2-3-1 0 0,0 3-3 0 0,1 0 0 0 0,1 0 1 0 0,0 0-1 0 0,0 0 1 0 0,1-3 2 0 0,0-5-21 0 0,1-12-33 0 0,-5-1-37 0 0,0 13 36 0 0,1 11 27 0 0,2-1 0 0 0,-1 1 0 0 0,1-1 0 0 0,0 0 0 0 0,0 0 1 0 0,1 0 27 0 0,0-8-55 0 0,1 8 21 0 0,-1-1 0 0 0,0 0 0 0 0,-1 0 1 0 0,0 1-1 0 0,-1-3 34 0 0,-3-5-56 0 0,3 12 40 0 0,1 0-1 0 0,0 0 0 0 0,0 0 1 0 0,0 0-1 0 0,1 0 0 0 0,-1-1 1 0 0,1 1-1 0 0,-1 0 0 0 0,1-4 17 0 0,0-17-39 0 0,0-41-144 0 0,0 62 124 0 0,0 3 19 0 0,0 0 99 0 0,3 3 9 0 0,-2-2-64 0 0,0 0 0 0 0,0 1 1 0 0,0-1-1 0 0,1 0 0 0 0,-2 1 0 0 0,1-1 1 0 0,0 0-1 0 0,0 1 0 0 0,0-1 1 0 0,-1 1-1 0 0,1 0 0 0 0,-1-1 0 0 0,1 1 1 0 0,-1-1-1 0 0,1 1 0 0 0,-1 0 1 0 0,0-1-1 0 0,0 2-4 0 0,0-1 5 0 0,0-1 0 0 0,0 1-1 0 0,1-1 1 0 0,-1 1 0 0 0,0-1 0 0 0,1 1 0 0 0,-1-1 0 0 0,1 1 0 0 0,-1-1-1 0 0,1 1 1 0 0,0-1 0 0 0,0 1 0 0 0,0-1-5 0 0,5 12 17 0 0,-1 13 36 0 0,6-5-39 0 0,-6 8-14 0 0,0-10 4 0 0,1-1 0 0 0,1 0 1 0 0,4 6-5 0 0,-8-19 8 0 0,-1 0 0 0 0,0 1 0 0 0,0-1 0 0 0,0 0 0 0 0,-1 1 0 0 0,0-1 0 0 0,0 1 0 0 0,0 0 0 0 0,0-1 0 0 0,-1 4-8 0 0,0-2 11 0 0,1 0 0 0 0,0 0 1 0 0,0-1-1 0 0,1 1 0 0 0,-1-1 0 0 0,1 1-11 0 0,3 9 10 0 0,0 16 33 0 0,0-16-33 0 0,-3-9-1 0 0,0-1 0 0 0,-1 1 0 0 0,1 0 0 0 0,-2 0 0 0 0,1-1 0 0 0,-1 1-9 0 0,1-1 3 0 0,-1 0 0 0 0,1 0 0 0 0,1 0-1 0 0,-1-1 1 0 0,1 1 0 0 0,0 0-3 0 0,0-1 11 0 0,-1 0 0 0 0,0 0-1 0 0,0 0 1 0 0,0 0 0 0 0,0 5-11 0 0,-1 70 123 0 0,0-65-145 0 0,0 1-46 0 0,3-11-81 0 0,7 8-13 0 0,-7 3-4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10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1 222 7256 0 0,'0'0'165'0'0,"0"0"22"0"0,0 0 7 0 0,3 2-23 0 0,7 11-74 0 0,-3 1 187 0 0,3 6 215 0 0,-1-2-21 0 0,-3-6-196 0 0,-3-1-23 0 0,-2-3-126 0 0,-1 1-32 0 0,1 7 105 0 0,9 5 130 0 0,-4 6-3 0 0,-1-12-115 0 0,0-3-33 0 0,-2 11 47 0 0,-4-11-103 0 0,1 9 103 0 0,1-13-115 0 0,1 1 34 0 0,3 1-12 0 0,-1 1-14 0 0,-1-4-9 0 0,-2 1 17 0 0,0 0 45 0 0,-1 1-3 0 0,1-2-44 0 0,1 0-19 0 0,2 2 0 0 0,3 6 72 0 0,-6-7-85 0 0,-1 0 36 0 0,-1 8 108 0 0,1 14 143 0 0,4-13-191 0 0,1-8-130 0 0,-4-8-52 0 0,0 0 1 0 0,0 1 0 0 0,0-1 0 0 0,-1 1 0 0 0,1-1 0 0 0,0 1 0 0 0,-1-1 0 0 0,1 1 0 0 0,-1-1 0 0 0,0 1 0 0 0,1 0 0 0 0,-1-1 0 0 0,0 1 0 0 0,0 0-14 0 0,0 10 106 0 0,1 7 7 0 0,0 4 29 0 0,-1-7 5 0 0,-1-4 36 0 0,0 1 75 0 0,-2-13-173 0 0,3 0-85 0 0,0 0 5 0 0,-1 0 0 0 0,0 0 0 0 0,1 0-1 0 0,-1 0 1 0 0,0 0 0 0 0,1-1 0 0 0,-1 1 0 0 0,0 0-1 0 0,1 0 1 0 0,-1 0 0 0 0,0-1 0 0 0,1 1 0 0 0,-1 0-1 0 0,1-1 1 0 0,-1 1-5 0 0,1-1 4 0 0,-1 1 1 0 0,1-1-1 0 0,-1 0 0 0 0,1 0 0 0 0,0 0 0 0 0,0 1 1 0 0,-1-1-1 0 0,1 0 0 0 0,0 0 0 0 0,0 0 1 0 0,0 0-1 0 0,0 1 0 0 0,0-1 0 0 0,0 0 0 0 0,0 0-4 0 0,-2-15 28 0 0,-3 8-3 0 0,4 7-22 0 0,0-1 0 0 0,0 1-1 0 0,0 0 1 0 0,0-1 0 0 0,1 1 0 0 0,-1-1-1 0 0,0 0 1 0 0,1 1 0 0 0,0-1 0 0 0,-1 0-1 0 0,1 1 1 0 0,0-1 0 0 0,0 0 0 0 0,-1 1 0 0 0,2-2-3 0 0,-2-5 1 0 0,0 0 1 0 0,-1 0-1 0 0,1 0 1 0 0,-2 0 0 0 0,-2-8-2 0 0,4 14 2 0 0,0-1 4 0 0,1 0 1 0 0,-1-1-1 0 0,0 1 0 0 0,1 0 1 0 0,0-1-1 0 0,-1 1 0 0 0,1 0 1 0 0,1-1-7 0 0,-3-16 3 0 0,-2 4-4 0 0,1 9-10 0 0,2 1 0 0 0,-1-1 0 0 0,1 1 0 0 0,0-1 0 0 0,0 1 0 0 0,1-5 11 0 0,0 2-15 0 0,-1 1 0 0 0,0-1 0 0 0,-2-7 15 0 0,-4-14-108 0 0,6 26 89 0 0,0 1 0 0 0,1 0-1 0 0,-1 0 1 0 0,1-1 0 0 0,0 1-1 0 0,0 0 1 0 0,0-3 19 0 0,8-28-121 0 0,-4 17 61 0 0,1-9-47 0 0,-1 4-7 0 0,2-1 0 0 0,0-1 114 0 0,5 3-89 0 0,-8 8 47 0 0,-3 11 38 0 0,1 0-1 0 0,-1-1 1 0 0,1 1 0 0 0,0 0 0 0 0,0-1-1 0 0,0 1 1 0 0,0 0 0 0 0,0 0 0 0 0,0 0-1 0 0,0 0 1 0 0,0 0 0 0 0,1 0-1 0 0,-1 0 1 0 0,1 0 4 0 0,6-5-27 0 0,-5 3 18 0 0,0 1 0 0 0,0 0 1 0 0,1 0-1 0 0,-1 0 0 0 0,1 0 0 0 0,0 1 9 0 0,21-11-69 0 0,-19 10 61 0 0,-3 2 2 0 0,-1 0-1 0 0,0 1 1 0 0,1-1-1 0 0,-1 1 1 0 0,0 0 0 0 0,1 0-1 0 0,-1 0 1 0 0,0 0 0 0 0,2 0 6 0 0,0 0-7 0 0,2 3-36 0 0,-3 0 37 0 0,-1-2 3 0 0,22 11 2 0 0,-22-11 1 0 0,1 1 0 0 0,-1 0 0 0 0,0 0 0 0 0,1 0 0 0 0,-1 0 0 0 0,0 0 0 0 0,0 1 0 0 0,0-1 0 0 0,-1 1 0 0 0,1-1 0 0 0,0 1 0 0 0,-1 0 0 0 0,0 0 0 0 0,2 2 0 0 0,0-1 0 0 0,0 1 0 0 0,0-1 0 0 0,0 0 0 0 0,2 2 0 0 0,3 1 0 0 0,-5-4 3 0 0,0 1-1 0 0,0-1 1 0 0,0 0-1 0 0,0 1 1 0 0,0-1 0 0 0,0 2-3 0 0,2 6 52 0 0,6 7 48 0 0,-8-12-4 0 0,-3 3-75 0 0,-1-6-6 0 0,2 7 0 0 0,-1-7-9 0 0,0 0 1 0 0,1 0-1 0 0,-1-1 1 0 0,0 1-1 0 0,-1 0 1 0 0,1 0-1 0 0,0 0 1 0 0,-1-1-1 0 0,1 1 1 0 0,-1 0-1 0 0,0 1-6 0 0,-6 0 32 0 0,7-4-29 0 0,-1 0 0 0 0,1 1 0 0 0,-1-1 0 0 0,1 0 0 0 0,-1 1 0 0 0,1-1 0 0 0,0 0-1 0 0,-1 1 1 0 0,1-1 0 0 0,0 0 0 0 0,-1 1 0 0 0,1-1 0 0 0,0 0 0 0 0,-1 1 0 0 0,1-1 0 0 0,0 1 0 0 0,0-1 0 0 0,0 1 0 0 0,-1-1-1 0 0,1 1 1 0 0,0-1 0 0 0,0 1 0 0 0,0-1 0 0 0,0 1 0 0 0,0-1 0 0 0,0 1 0 0 0,0-1 0 0 0,0 1 0 0 0,0-1 0 0 0,0 1 0 0 0,0-1 0 0 0,0 1-3 0 0,1 4 25 0 0,-1-4-23 0 0,0-1 1 0 0,0 1 0 0 0,0 0-1 0 0,0-1 1 0 0,0 1-1 0 0,0 0 1 0 0,0-1 0 0 0,0 1-1 0 0,0-1 1 0 0,0 1 0 0 0,-1 0-1 0 0,1-1 1 0 0,0 1-1 0 0,0-1 1 0 0,-1 1 0 0 0,1-1-1 0 0,0 1 1 0 0,0-1 0 0 0,-1 1-1 0 0,1-1 1 0 0,-1 1 0 0 0,1 0-3 0 0,-10 5 41 0 0,-8 3 39 0 0,14-7-71 0 0,-10 5-27 0 0,3 0-41 0 0,7 0 27 0 0,0-3-89 0 0,-6-2-105 0 0,7-2 152 0 0,1 0 28 0 0,-1 0 1 0 0,0 0-57 0 0,0 0-77 0 0,1 0 45 0 0,-1 0-35 0 0,-10 0-207 0 0</inkml:trace>
  <inkml:trace contextRef="#ctx0" brushRef="#br0" timeOffset="701.3">742 127 4176 0 0,'0'0'91'0'0,"-2"0"11"0"0,-24 0 128 0 0,10 0-174 0 0,14 0 19 0 0,1 0 88 0 0,-2 3 145 0 0,-3 2-141 0 0,-9 3 143 0 0,1 0-11 0 0,7-3-150 0 0,4-3 95 0 0,0 0-109 0 0,-1-2-67 0 0,-2-1-34 0 0,4 1 47 0 0,-6 0 11 0 0,1 3 37 0 0,5-2-54 0 0,-1 1 1 0 0,1-1-1 0 0,-1 1 1 0 0,1 0-1 0 0,0 0 1 0 0,0 0-1 0 0,-1 0-75 0 0,-3 5 202 0 0,1-2-81 0 0,3-3 148 0 0,-1 1 23 0 0,-7 11 31 0 0,7-2-39 0 0,0-7 1 0 0,2-4-264 0 0,0 1-1 0 0,0-1 1 0 0,0 0-1 0 0,0 0 1 0 0,0 1 0 0 0,0-1-1 0 0,0 1 1 0 0,0-1-1 0 0,0 1 1 0 0,1-1 0 0 0,-1 1-1 0 0,1-1 1 0 0,-1 1-1 0 0,1 0 1 0 0,0-1 0 0 0,-1 1-1 0 0,1 0 1 0 0,0 0-21 0 0,-1 9 119 0 0,-5 1-17 0 0,-1 1 50 0 0,5 1 59 0 0,2-5-122 0 0,0-6-63 0 0,0 0 1 0 0,0 0 0 0 0,0 1 0 0 0,0-1-1 0 0,0 0 1 0 0,1 0 0 0 0,0 0 0 0 0,-1 0-1 0 0,1 0 1 0 0,0-1 0 0 0,1 2-27 0 0,11 13 169 0 0,-3-6-63 0 0,-7-8 2 0 0,-2-1-36 0 0,0 1-22 0 0,-2 0-20 0 0,2 2 36 0 0,5-3 18 0 0,10-1 113 0 0,13-1 164 0 0,-19-1-235 0 0,2 2-23 0 0,-9-1-78 0 0,0 0 0 0 0,0 1 0 0 0,1-1 0 0 0,-1 0-1 0 0,0-1 1 0 0,0 1 0 0 0,0-1 0 0 0,1 1 0 0 0,-1-1 0 0 0,0 0-25 0 0,3-2 33 0 0,0 0 12 0 0,0 0 0 0 0,0-1 0 0 0,0 1 0 0 0,0-1 0 0 0,0 0 1 0 0,0-1-46 0 0,-3 2 24 0 0,0 1 0 0 0,0-1 0 0 0,0 1 0 0 0,0 0 0 0 0,1 0 0 0 0,0 0-24 0 0,0 0 24 0 0,-1 0 0 0 0,1 0 0 0 0,-1 0 0 0 0,0 0 0 0 0,0 0 0 0 0,1-2-24 0 0,4-3 46 0 0,-5 4-23 0 0,0 0 0 0 0,1-1 0 0 0,-1 1 0 0 0,-1-1 0 0 0,1 1 0 0 0,0-1-23 0 0,-1-2 30 0 0,2 0 8 0 0,6-14 55 0 0,5-12-78 0 0,-9 19-15 0 0,0 9-6 0 0,-5 4 3 0 0,-1-1 0 0 0,1 1 0 0 0,-1 0-1 0 0,0 0 1 0 0,1-1 0 0 0,-1 1 0 0 0,1 0-1 0 0,-1-1 1 0 0,0 1 0 0 0,1 0 0 0 0,-1-1-1 0 0,0 1 1 0 0,1-1 0 0 0,-1 1 0 0 0,0 0-1 0 0,0-1 1 0 0,0 1 0 0 0,1-1 0 0 0,-1 1-1 0 0,0-1 1 0 0,0 1 0 0 0,0-1 0 0 0,0 1-1 0 0,0-1 1 0 0,0 1 0 0 0,0-1 0 0 0,0 1-1 0 0,0-1 1 0 0,0 1 0 0 0,0-1 0 0 0,0 1-1 0 0,0-1 4 0 0,0-11-99 0 0,0 24 20 0 0,2 4 63 0 0,3-8 16 0 0,-4-7 0 0 0,0 0 0 0 0,0 1 0 0 0,0-1 0 0 0,0 1 0 0 0,-1-1 0 0 0,1 1 0 0 0,0 0 0 0 0,-1-1 0 0 0,1 1 0 0 0,-1-1 0 0 0,0 1 0 0 0,0 0 0 0 0,1-1 0 0 0,-1 1 0 0 0,-1 8 0 0 0,1-7 2 0 0,-1 0-1 0 0,1 0 0 0 0,0 0 0 0 0,0 0 0 0 0,0-1 0 0 0,1 1 0 0 0,-1 0 1 0 0,1 0-1 0 0,-1 0 0 0 0,1-1 0 0 0,0 2-1 0 0,6 0 36 0 0,-7-3-35 0 0,1-1 0 0 0,-1 0 0 0 0,1 0 0 0 0,-1 1-1 0 0,0-1 1 0 0,1 0 0 0 0,-1 1 0 0 0,0-1 0 0 0,1 0 0 0 0,-1 1 0 0 0,0-1 0 0 0,1 0 0 0 0,-1 1 0 0 0,0-1 0 0 0,1 1 0 0 0,-1-1 0 0 0,0 1 0 0 0,0-1 0 0 0,0 1 0 0 0,0-1 0 0 0,1 0 0 0 0,-1 1 0 0 0,0-1 0 0 0,0 1 0 0 0,0-1 0 0 0,0 1 0 0 0,0-1 0 0 0,0 1 0 0 0,0-1 0 0 0,0 1 0 0 0,0-1 0 0 0,-1 1-1 0 0,1 0 0 0 0,0-1 0 0 0,0 1 0 0 0,0-1 0 0 0,0 1 0 0 0,0-1 0 0 0,0 1 0 0 0,0-1 0 0 0,0 1 0 0 0,0-1 0 0 0,0 1 0 0 0,0-1 0 0 0,0 1 0 0 0,0-1 0 0 0,1 1 0 0 0,-1-1 0 0 0,0 1 0 0 0,0-1 0 0 0,0 1 0 0 0,1-1 0 0 0,-1 0 0 0 0,0 1 0 0 0,1-1 0 0 0,-1 1 0 0 0,0-1 0 0 0,1 0 0 0 0,-1 1 0 0 0,0-1 0 0 0,1 0 0 0 0,-1 0 0 0 0,1 1 0 0 0,-1-1 0 0 0,1 0 0 0 0,6 5 0 0 0,-2 5 0 0 0,5-4 0 0 0,-4 4 0 0 0,-4-9-19 0 0,0-1 44 0 0,1 0-23 0 0,0 0-46 0 0,-1 2-37 0 0,1 0-53 0 0,-1 0 69 0 0,0 0 33 0 0,0 0-5 0 0,0 0-53 0 0,1 1-58 0 0,-1-1-93 0 0,-2-2-79 0 0</inkml:trace>
  <inkml:trace contextRef="#ctx0" brushRef="#br0" timeOffset="1085.08">1105 95 5584 0 0,'0'0'165'0'0,"3"3"-10"0"0,0 1-118 0 0,23 21-42 0 0,-21-19 38 0 0,-1 0 57 0 0,3 6 213 0 0,-6-9-179 0 0,1 1 0 0 0,0-1 0 0 0,0 0 0 0 0,1 0 0 0 0,-1 0 0 0 0,1 1-124 0 0,5 5 356 0 0,6 16 620 0 0,-9-17-709 0 0,-3-2-138 0 0,1 0 54 0 0,0 0-40 0 0,0 5 58 0 0,7 10 118 0 0,5-3 66 0 0,-1-1-46 0 0,4 20 352 0 0,-5-11-210 0 0,-11-22-352 0 0,-1 1 96 0 0,0 0 46 0 0,-1 9 604 0 0,-1-7-537 0 0,1 0-59 0 0,0-3-192 0 0,0 0-43 0 0,0 6 233 0 0,0-7-18 0 0,0-3-3 0 0,0 0 0 0 0,0 0-2 0 0,0 0-4 0 0,-3 0-2 0 0,-5-3-70 0 0,3-2-50 0 0,5 4-121 0 0,-1 1 1 0 0,1-1-1 0 0,0 1 0 0 0,-1-1 0 0 0,1 1 0 0 0,-1-1 1 0 0,1 1-1 0 0,-1-1 0 0 0,1 1 0 0 0,-1 0 0 0 0,1-1 0 0 0,-1 1 1 0 0,0 0-1 0 0,1-1 0 0 0,-1 1 0 0 0,1 0 0 0 0,-1 0 1 0 0,0-1-1 0 0,1 1 0 0 0,-1 0 0 0 0,0 0 0 0 0,1 0 1 0 0,-1 0-8 0 0,1 0 1 0 0,0 0 1 0 0,0 0 0 0 0,0 0-1 0 0,-1 0 1 0 0,1 0 0 0 0,0 0-1 0 0,0 0 1 0 0,0 0 0 0 0,0 0-1 0 0,0 0 1 0 0,0 0 0 0 0,0 0-1 0 0,0 0 1 0 0,0 0 0 0 0,0 0-1 0 0,-1 0 1 0 0,1 0 0 0 0,0 0 0 0 0,0 0-1 0 0,0 0 1 0 0,0 0 0 0 0,0 0-1 0 0,0 0 1 0 0,0 0 0 0 0,0 0-1 0 0,0 0 1 0 0,0 0 0 0 0,0 0-1 0 0,0 0 1 0 0,-1 0 0 0 0,1 0-1 0 0,0-1 1 0 0,0 1 0 0 0,0 0-1 0 0,0 0 1 0 0,0 0 0 0 0,0 0 0 0 0,0 0-1 0 0,0 0 1 0 0,0 0 0 0 0,0 0-1 0 0,0 0 1 0 0,0 0 0 0 0,0 0-1 0 0,0-1 1 0 0,0 1 0 0 0,0 0-1 0 0,0 0 1 0 0,0 0 0 0 0,0 0-1 0 0,0 0 1 0 0,0 0 0 0 0,0 0-1 0 0,0 0 1 0 0,0 0 0 0 0,0 0 0 0 0,0-1-2 0 0,0-22 158 0 0,0-2-43 0 0,0-15-7 0 0,0 2-50 0 0,0 28-46 0 0,0 6-10 0 0,0 1-1 0 0,1 0 0 0 0,-1 0 0 0 0,1-1 0 0 0,-1 1 0 0 0,1 0 1 0 0,0 0-1 0 0,0 0 0 0 0,0 0 0 0 0,2-2-1 0 0,1-6 1 0 0,2-6-2 0 0,-5 13 1 0 0,0 0 0 0 0,1 0 0 0 0,-1 0 0 0 0,1 0 0 0 0,0 1 0 0 0,2-4 0 0 0,-1 3-8 0 0,-1-1 0 0 0,0 1 0 0 0,1-1 0 0 0,-1 0 0 0 0,-1 1 0 0 0,2-3 8 0 0,-2 2-21 0 0,1 0 0 0 0,0 0 0 0 0,0 1 0 0 0,0-1 0 0 0,0 1 0 0 0,2-2 21 0 0,17-29-96 0 0,-14 23 5 0 0,0-2-87 0 0,4 2-47 0 0,15-2-193 0 0,-19 11 285 0 0,-5 3 25 0 0,2 0 68 0 0,0-1-26 0 0,-2 1 3 0 0,-1 0-33 0 0,0-1-15 0 0,1 0-32 0 0,-1 0-38 0 0,1 0-42 0 0,0-1 117 0 0,0 0 7 0 0,-1 1-12 0 0,1-1-33 0 0,0 1-8 0 0,-1 1-32 0 0,1-1-38 0 0,0 0-41 0 0,-1 0 8 0 0,1 1-34 0 0,0-1-36 0 0,-1 1-41 0 0,1-1-41 0 0,0 1-45 0 0,0 0-47 0 0,1 0-50 0 0,3 0-1118 0 0,3 0-936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9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81 6536 0 0,'0'0'141'0'0,"0"-3"23"0"0,0-7 13 0 0,0 10-174 0 0,0 0 0 0 0,0-1 0 0 0,0 1-1 0 0,0 0 1 0 0,0 0 0 0 0,0 0 0 0 0,0 0 0 0 0,0 0-1 0 0,0 0 1 0 0,0 0 0 0 0,0 0 0 0 0,0 0-1 0 0,0 0 1 0 0,0-1 0 0 0,0 1 0 0 0,0 0-1 0 0,0 0 1 0 0,0 0 0 0 0,0 0 0 0 0,0 0-1 0 0,0 0 1 0 0,0 0 0 0 0,0 0 0 0 0,0 0-1 0 0,0 0 1 0 0,0 0 0 0 0,0-1 0 0 0,0 1-1 0 0,0 0 1 0 0,0 0 0 0 0,0 0 0 0 0,0 0 0 0 0,0 0-1 0 0,-1 0 1 0 0,1 0 0 0 0,0 0 0 0 0,0 0-1 0 0,0 0 1 0 0,0 0 0 0 0,0 0 0 0 0,0 0-1 0 0,0 0 1 0 0,0 0 0 0 0,0 0 0 0 0,0 0-1 0 0,0 0 1 0 0,-1 0 0 0 0,1 0 0 0 0,0 0-1 0 0,0 0 1 0 0,0 0 0 0 0,0 0 0 0 0,0 0 0 0 0,0 0-1 0 0,0 0 1 0 0,0 0 0 0 0,0 0-3 0 0,-7-1 29 0 0,2-5-27 0 0,3-11 24 0 0,2 12 9 0 0,0 3 62 0 0,0 1 111 0 0,0 1 180 0 0,-2-2 11 0 0,-9-9-7 0 0,9 10-190 0 0,0 0-54 0 0,0 0-46 0 0,0 0-36 0 0,-5 3 74 0 0,6-2-88 0 0,-1 0 294 0 0,-1-3-22 0 0,-7-7-86 0 0,6 7-46 0 0,0 2-100 0 0,-4 2-15 0 0,8-1-48 0 0,-11 0 190 0 0,0 0-55 0 0,-17 0 171 0 0,27 0-330 0 0,1 0 0 0 0,0 0 0 0 0,-1 0 0 0 0,1-1 0 0 0,-1 1 0 0 0,1 0 0 0 0,-1 0 0 0 0,1 0 0 0 0,-1 1 0 0 0,1-1 0 0 0,-1 0 0 0 0,1 0 0 0 0,-1 0 0 0 0,1 0 0 0 0,-1 0 0 0 0,1 1 0 0 0,-1-1 0 0 0,1 0 0 0 0,-1 0 0 0 0,1 1 0 0 0,0-1 0 0 0,-1 0 0 0 0,1 1 0 0 0,-1-1 0 0 0,1 0 0 0 0,0 1 0 0 0,-1-1 0 0 0,1 0 0 0 0,0 1 0 0 0,0-1 0 0 0,-1 1 0 0 0,1 0-5 0 0,-4 5 74 0 0,-21 8 114 0 0,21-12-159 0 0,-7 2 28 0 0,10-3-53 0 0,-1-1 1 0 0,1 1 0 0 0,0-1 0 0 0,0 0-1 0 0,0 1 1 0 0,0 0 0 0 0,0-1 0 0 0,0 1 0 0 0,0 0-1 0 0,0-1 1 0 0,0 1 0 0 0,0 0 0 0 0,1 0-1 0 0,-1 0 1 0 0,0 0 0 0 0,0 0 0 0 0,1 0 0 0 0,-1 0-5 0 0,-4 10 43 0 0,4-9-35 0 0,0 0 0 0 0,0 1 1 0 0,0-1-1 0 0,-1 0 0 0 0,1 0 0 0 0,-1 0 0 0 0,1 0 1 0 0,-1 0-1 0 0,0 0-8 0 0,1 0 1 0 0,-1-1 0 0 0,1 1 0 0 0,-1 0-1 0 0,1 0 1 0 0,0 0 0 0 0,0 0 0 0 0,0 0 0 0 0,0 1 0 0 0,0-1 0 0 0,0 0-1 0 0,0 0 1 0 0,1 1 0 0 0,-1-1 0 0 0,1 1-1 0 0,-3 10 11 0 0,-8 8 37 0 0,6 5-36 0 0,-5-5-2 0 0,4 8 33 0 0,3-15-31 0 0,-5 22-11 0 0,6-5 81 0 0,2-21-55 0 0,-1-6-15 0 0,1-1 0 0 0,0 1-1 0 0,0 0 1 0 0,0-1-1 0 0,0 1 1 0 0,1-1-1 0 0,0 1 1 0 0,-1 0 0 0 0,2 1-12 0 0,0 0 15 0 0,-1 1-2 0 0,1 0 0 0 0,0 0-1 0 0,1 0 1 0 0,0 0 0 0 0,0-1 0 0 0,0 1-1 0 0,0-1 1 0 0,4 4-13 0 0,-3-5 9 0 0,0 1-9 0 0,6 18 55 0 0,-8-21-53 0 0,-1 1-1 0 0,1-1 1 0 0,0 0 0 0 0,0 1-1 0 0,0-1 1 0 0,0 0-1 0 0,0 0 1 0 0,0 0 0 0 0,1 0-1 0 0,-1-1 1 0 0,0 1 0 0 0,1-1-1 0 0,2 2-1 0 0,21 2 54 0 0,-13 1-16 0 0,-11-5-35 0 0,-1 0 0 0 0,0 0 0 0 0,1-1-1 0 0,-1 1 1 0 0,1 0 0 0 0,-1-1 0 0 0,1 1-1 0 0,-1-1 1 0 0,1 0 0 0 0,-1 1 0 0 0,1-1 0 0 0,0 0-1 0 0,-1 0-2 0 0,62 0 54 0 0,-51-2-88 0 0,-3-3-74 0 0,-3 2-3 0 0,1 0-36 0 0,20-2-321 0 0,-25 4 418 0 0,0 0 0 0 0,-1 0 0 0 0,1 0 0 0 0,0 0 0 0 0,0 0 0 0 0,-1-1 0 0 0,1 1 0 0 0,-1 0 0 0 0,1-1 0 0 0,-1 0 50 0 0</inkml:trace>
  <inkml:trace contextRef="#ctx0" brushRef="#br0" timeOffset="350.94">570 49 5640 0 0,'0'0'124'0'0,"0"0"17"0"0,0 3 12 0 0,0-2-143 0 0,0-1-1 0 0,0 1 0 0 0,0 0 0 0 0,0-1 0 0 0,0 1 0 0 0,0 0 1 0 0,0-1-1 0 0,0 1 0 0 0,-1 0 0 0 0,1-1 0 0 0,0 1 0 0 0,0 0 1 0 0,-1-1-1 0 0,1 1 0 0 0,0-1-9 0 0,-11 6 28 0 0,8 4 27 0 0,3 14 143 0 0,0-14-99 0 0,0 51 635 0 0,0-49-501 0 0,-2-2-48 0 0,-4 7 84 0 0,5-14-218 0 0,-1 0-1 0 0,1 0 1 0 0,1 0 0 0 0,-1 0-1 0 0,0 0 1 0 0,1 0-1 0 0,-1 3-50 0 0,3 9 197 0 0,2 0-29 0 0,4 20 229 0 0,-7-20-205 0 0,-1 2 71 0 0,0 12 47 0 0,0 0-63 0 0,2-11-53 0 0,5 1-47 0 0,-2-9-61 0 0,5 13 204 0 0,-4-8-63 0 0,-4-6-23 0 0,1-3 59 0 0,3-1-140 0 0,1-2-32 0 0,-3-1-51 0 0,0-1 0 0 0,0 0 0 0 0,1-1 0 0 0,-1 1-1 0 0,0-1 1 0 0,1 0 0 0 0,3 0-40 0 0,-2 0 59 0 0,0 2 69 0 0,-6-1-119 0 0,1 0 0 0 0,0 0 1 0 0,0-1-1 0 0,0 1 1 0 0,0-1-1 0 0,0 1 1 0 0,-1-1-1 0 0,1 1 1 0 0,0-1-1 0 0,0 1 0 0 0,0-1 1 0 0,0 0-1 0 0,1 1 1 0 0,-1-1-1 0 0,0 0 1 0 0,0 0-1 0 0,0 0 0 0 0,0 0 1 0 0,0 0-1 0 0,0 0 1 0 0,0 0-1 0 0,0 0 1 0 0,0-1-1 0 0,0 1 1 0 0,0 0-1 0 0,0-1 0 0 0,0 1 1 0 0,0 0-1 0 0,0-1 1 0 0,1 0-10 0 0,11-3 156 0 0,3 2 102 0 0,-2-1-3 0 0,-4-3-50 0 0,-2 2-64 0 0,3-1 55 0 0,-10 5-177 0 0,0-1 1 0 0,0 1-1 0 0,0 0 0 0 0,0-1 0 0 0,0 1 0 0 0,0-1 1 0 0,0 0-1 0 0,0 1 0 0 0,0-1 0 0 0,0 0 0 0 0,0 0 0 0 0,0 1 1 0 0,0-1-1 0 0,0 0 0 0 0,-1 0 0 0 0,1 0 0 0 0,0 0 1 0 0,0-1-20 0 0,4-8 196 0 0,-1 0-38 0 0,5-9 68 0 0,-2 3-106 0 0,4-8 20 0 0,-5 7-72 0 0,-6 14-65 0 0,0 1 0 0 0,0-1 0 0 0,0 1 0 0 0,-1 0 0 0 0,1-1 0 0 0,-1 1 0 0 0,0 0 0 0 0,1 0 0 0 0,-1-1-3 0 0,-1 0 3 0 0,1-3 8 0 0,0 1-1 0 0,0-1 1 0 0,0 0-1 0 0,1 1 1 0 0,0-1 0 0 0,0 1-1 0 0,0-1 1 0 0,1-1-11 0 0,0-4 22 0 0,-1 6-21 0 0,0 1 0 0 0,0-1-1 0 0,0 1 1 0 0,-1-1 0 0 0,0 1 0 0 0,1 0 0 0 0,-2-1-1 0 0,1 1 1 0 0,0 0 0 0 0,-1 0 0 0 0,0 0 0 0 0,0 0 0 0 0,-2-4-1 0 0,-9-10-23 0 0,10 13-19 0 0,0 1-1 0 0,0 0 1 0 0,-1 0 0 0 0,1 0-1 0 0,-1 0 1 0 0,0 0 0 0 0,0 1 0 0 0,0-1-1 0 0,-3 0 43 0 0,-6-7-141 0 0,-1-1-40 0 0,-22-20-480 0 0,24 25 473 0 0,0 1 43 0 0,9 5 94 0 0,-13-4-239 0 0,0-7-7 0 0,14 9 213 0 0,0 1 39 0 0,-6-4 3 0 0,5 4-6 0 0,-1 1-105 0 0,1 0 9 0 0,0 0-56 0 0,0 1-65 0 0,0 0-74 0 0,1 0 58 0 0,1 0-43 0 0,-2 0-429 0 0,-1 0-295 0 0,-2 0-684 0 0</inkml:trace>
  <inkml:trace contextRef="#ctx0" brushRef="#br0" timeOffset="985.07">996 144 6648 0 0,'0'0'149'0'0,"3"0"23"0"0,-2 0-160 0 0,0 0 0 0 0,0 1-1 0 0,-1-1 1 0 0,1 0 0 0 0,0 1 0 0 0,0-1-1 0 0,0 0 1 0 0,0 1 0 0 0,-1-1 0 0 0,1 1-1 0 0,0 0 1 0 0,0-1 0 0 0,-1 1-1 0 0,1 0 1 0 0,0-1 0 0 0,-1 1 0 0 0,1 0-1 0 0,-1 0 1 0 0,1-1 0 0 0,-1 1 0 0 0,1 0-1 0 0,-1 0 1 0 0,0 0 0 0 0,1 0-12 0 0,4 7 67 0 0,2 0-41 0 0,-4-4-29 0 0,-1 0 1 0 0,1 0 0 0 0,0 0-1 0 0,-1 0 1 0 0,0 0-1 0 0,0 0 1 0 0,0 1 0 0 0,0 0 2 0 0,3 8 31 0 0,0-3 47 0 0,4 2 179 0 0,3 3 191 0 0,5 6 236 0 0,-13-14-500 0 0,-1 1-39 0 0,-1-1 128 0 0,1 0-46 0 0,0-1-41 0 0,0 0-36 0 0,4 7 105 0 0,5 5-8 0 0,-8-12-137 0 0,25 28 635 0 0,-24-23-538 0 0,-1-3-44 0 0,5 5 34 0 0,4 3 64 0 0,1 10 232 0 0,-12-21-381 0 0,4 8 238 0 0,-4-11-200 0 0,0-1-81 0 0,4 3 16 0 0,-4-3-18 0 0,-1 1 45 0 0,0 0 27 0 0,-1 0 51 0 0,0 0 59 0 0,-1 1 70 0 0,1-3-213 0 0,0-1-36 0 0,2 1-16 0 0,4 0-172 0 0,-4 0 139 0 0,-1 0 52 0 0,0 1 70 0 0,0-1 88 0 0,-1 0 102 0 0,0 0 120 0 0,0 0-453 0 0,-1 0 3 0 0,1 0-1 0 0,-1 0 1 0 0,0 0-1 0 0,0 0 1 0 0,1 0-1 0 0,-1 0 1 0 0,0-1-1 0 0,1 1 1 0 0,-1 0-1 0 0,0 0 1 0 0,1-1-1 0 0,-1 1 1 0 0,1 0-1 0 0,-1 0 1 0 0,0-1-3 0 0,-4-12 0 0 0,0 5 0 0 0,4 7 0 0 0,0-1 0 0 0,0 1 0 0 0,1-1 0 0 0,-1 1 0 0 0,0-1 0 0 0,0 1 0 0 0,1-1 0 0 0,-1 1 0 0 0,1-1 0 0 0,0 0 0 0 0,-1 1 0 0 0,1-1 0 0 0,0 0 0 0 0,0 0 0 0 0,0-17 0 0 0,1 10 0 0 0,-1 1 0 0 0,0 0 0 0 0,0-1 0 0 0,-1 1 0 0 0,-2-7 0 0 0,-2 1 0 0 0,4 11 0 0 0,0 1 0 0 0,0-1 0 0 0,0 1 0 0 0,0-1 0 0 0,1 0 0 0 0,-1 1 0 0 0,1-1 0 0 0,0-2 0 0 0,0 4 0 0 0,0-1 0 0 0,1 0 0 0 0,-1 1 0 0 0,1-1 0 0 0,-1 0 0 0 0,1 1 0 0 0,0-1 0 0 0,0 1 0 0 0,-1-1 0 0 0,1 1 0 0 0,0-1 0 0 0,1 1 0 0 0,-1-1 0 0 0,0 1 0 0 0,0 0 0 0 0,1-1 0 0 0,0 1 0 0 0,-1-1 0 0 0,1 0 0 0 0,-1 0 0 0 0,0 0 0 0 0,1 0 0 0 0,-1 0 0 0 0,0 0 0 0 0,0 0 0 0 0,0-1 0 0 0,0 1 0 0 0,-1 0 0 0 0,1-1 0 0 0,-1 1 0 0 0,1 0 0 0 0,-1-1 0 0 0,0 1 0 0 0,0 0 0 0 0,0-1 0 0 0,0 0 0 0 0,0 1-3 0 0,0 0 1 0 0,0 0 0 0 0,0 1 0 0 0,0-1 0 0 0,1 0 0 0 0,-1 0 0 0 0,1 1 0 0 0,-1-1 0 0 0,1 0 0 0 0,0 1 0 0 0,0-1 2 0 0,10-12-77 0 0,2-1-58 0 0,-8 2-22 0 0,5 7 23 0 0,-5 0 109 0 0,-5 5 25 0 0,0 1 0 0 0,1 0 0 0 0,-1-1 0 0 0,0 1 0 0 0,0-1-1 0 0,1 1 1 0 0,-1-1 0 0 0,0 1 0 0 0,1 0 0 0 0,-1-1 0 0 0,0 1 0 0 0,1 0 0 0 0,-1 0 0 0 0,1-1 0 0 0,-1 1 0 0 0,1 0 0 0 0,-1 0 0 0 0,1-1 0 0 0,-1 1 0 0 0,1 0 0 0 0,-1 0 0 0 0,0 0 0 0 0,1 0 0 0 0,-1 0 0 0 0,1 0 0 0 0,-1 0 0 0 0,1 0 0 0 0,-1 0 0 0 0,1 0 0 0 0,-1 0 0 0 0,1 0 0 0 0,0 0 0 0 0,30 0-21 0 0,1 0-102 0 0,-30 0 116 0 0,0 1 1 0 0,-1-1 0 0 0,1 0 0 0 0,0 1 0 0 0,-1-1 0 0 0,1 1 0 0 0,0-1 0 0 0,-1 1 0 0 0,1 0 0 0 0,0-1 0 0 0,-1 1 0 0 0,1 0 0 0 0,-1 0 0 0 0,1 0 0 0 0,-1 1-1 0 0,0-1 1 0 0,0 0 0 0 0,1 0 0 0 0,-1 1 6 0 0,15 11-23 0 0,-5-8-7 0 0,-9-4 26 0 0,0 0 0 0 0,1 0 1 0 0,-1 0-1 0 0,0 1 0 0 0,0-1 0 0 0,0 0 0 0 0,0 1 1 0 0,0 0-1 0 0,0 0 4 0 0,16 15-46 0 0,-11-12 45 0 0,-1 1 0 0 0,0-1 0 0 0,0 1-1 0 0,-1 1 1 0 0,0-1 0 0 0,2 5 1 0 0,-2-1 0 0 0,-4-8 0 0 0,0 1 0 0 0,0-1 0 0 0,0 0 0 0 0,1 0 0 0 0,-1 0 0 0 0,1 0 0 0 0,-1 0 0 0 0,1 0 0 0 0,0 0 0 0 0,2 3 0 0 0,-1-1 0 0 0,8 19 0 0 0,0-7 0 0 0,-6-1 0 0 0,5-2-11 0 0,-7-10-21 0 0,-3-3 80 0 0,0 0 44 0 0,0 0 11 0 0,0 0 9 0 0,0 0 33 0 0,0 0 14 0 0,0 0 1 0 0,3-3-27 0 0,7-10-106 0 0,-5 0-27 0 0,-1 11 0 0 0,3-4 0 0 0,-6-8 0 0 0,-1 11 0 0 0,0 1 0 0 0,0 0 0 0 0,0 0 0 0 0,0-1 0 0 0,0 1 0 0 0,1 0 0 0 0,-1 0 0 0 0,1-1 0 0 0,-1 1 0 0 0,1 0 0 0 0,0-1 0 0 0,8-13 0 0 0,-5 10 0 0 0,0-1 0 0 0,0 0 0 0 0,2-7 0 0 0,-3 1-3 0 0,1-2-43 0 0,7-1-100 0 0,-2 4 36 0 0,-1-2-53 0 0,-6 10 89 0 0,1-1 1 0 0,0 1 0 0 0,0 0 0 0 0,0 0 0 0 0,0-1 73 0 0,10-3-131 0 0,3 4 80 0 0,-15 5 50 0 0,-1-1 1 0 0,1 0-1 0 0,-1 0 1 0 0,1 0 0 0 0,-1 0-1 0 0,1 0 1 0 0,-1 0 0 0 0,1 0-1 0 0,-1 0 1 0 0,1 0 0 0 0,-1 0-1 0 0,1 0 1 0 0,-1 0 0 0 0,1 0-1 0 0,-1-1 1 0 0,1 1 0 0 0,-1 0-1 0 0,1 0 1 0 0,-1 0 0 0 0,1-1-1 0 0,-1 1 1 0 0,0 0 0 0 0,1-1-1 0 0,-1 1 1 0 0,1 0 0 0 0,-1-1-1 0 0,0 1 1 0 0,1-1-1 0 0,-1 1 1 0 0,0 0 0 0 0,0-1-1 0 0,1 1 1 0 0,-1-1 0 0 0,0 1-1 0 0,0-1 1 0 0,0 1 0 0 0,1-1-1 0 0,-1 1 1 0 0,0-1 0 0 0,0 1-1 0 0,0-1 1 0 0,0 1 0 0 0,0-1-1 0 0,0 1 1 0 0,0-1 0 0 0,0 0 0 0 0,0-1-34 0 0,2 4-12 0 0,19 18-24 0 0,-8-9 38 0 0,5-4 43 0 0,7 3 37 0 0,-12 0-23 0 0,-9-4 40 0 0,-4 1-52 0 0,1-1-1 0 0,2-2 4 0 0,0 0 1 0 0,1 0 0 0 0,-1 0 0 0 0,1 0 0 0 0,1 0-17 0 0,-1 1 6 0 0,-3-5-4 0 0,-1 0-1 0 0,0 0 1 0 0,0 0 0 0 0,1 1-1 0 0,-1-1 1 0 0,0 0 0 0 0,0 0-1 0 0,0 1 1 0 0,0-1 0 0 0,1 0-1 0 0,-1 1 1 0 0,0-1 0 0 0,0 0-1 0 0,0 0 1 0 0,0 1-1 0 0,0-1 1 0 0,0 0 0 0 0,0 1-1 0 0,0-1 1 0 0,0 0 0 0 0,0 1-1 0 0,0-1 1 0 0,0 0 0 0 0,0 1-1 0 0,0-1 1 0 0,0 0-2 0 0,0 5 2 0 0,2 12 10 0 0,14 19-45 0 0,-15-35 16 0 0,5 9-35 0 0,-3-7-23 0 0,1-1-78 0 0,-4 3-35 0 0,0 3 61 0 0,0 5-111 0 0,-1-13 229 0 0,1 1 1 0 0,0-1 0 0 0,0 0 0 0 0,0 0 0 0 0,0 0-1 0 0,0 0 1 0 0,0 0 0 0 0,0 0 0 0 0,0 0 0 0 0,0 1-1 0 0,0-1 1 0 0,0 0 0 0 0,0 0 0 0 0,0 0 0 0 0,0 0-1 0 0,0 0 1 0 0,0 1 0 0 0,0-1 0 0 0,0 0 0 0 0,0 0-1 0 0,0 0 1 0 0,0 0 0 0 0,0 0 0 0 0,0 0 0 0 0,0 1-1 0 0,0-1 1 0 0,0 0 0 0 0,0 0 0 0 0,0 0 0 0 0,0 0-1 0 0,0 0 1 0 0,0 0 0 0 0,1 1 0 0 0,-1-1 0 0 0,0 0-1 0 0,0 0 1 0 0,0 0 0 0 0,0 0 0 0 0,0 0 0 0 0,0 0-1 0 0,0 0 1 0 0,0 0 0 0 0,1 0 0 0 0,-1 0 0 0 0,0 0 0 0 0,0 0-1 0 0,0 1 1 0 0,0-1 0 0 0,0 0 0 0 0,1 0 0 0 0,-1 0-1 0 0,0 0 1 0 0,0 0 0 0 0,0 0 8 0 0,1 0-31 0 0,0-1 0 0 0,-1 1 1 0 0,1 1-1 0 0,0-1 0 0 0,-1 0 0 0 0,1 0 1 0 0,0 0-1 0 0,-1 0 0 0 0,1 0 0 0 0,0 1 1 0 0,-1-1-1 0 0,1 0 0 0 0,0 0 0 0 0,-1 1 1 0 0,1-1 30 0 0,-1 1-34 0 0,1 0 1 0 0,-1-1 0 0 0,0 1 0 0 0,1 0 0 0 0,-1 0 0 0 0,0 0 0 0 0,0 0-1 0 0,0-1 1 0 0,0 1 0 0 0,1 0 0 0 0,-1 0 0 0 0,0 0 0 0 0,0 0 0 0 0,-1 0 33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06.6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 6992 0 0,'0'0'157'0'0,"0"0"23"0"0,0 0 12 0 0,0 0 12 0 0,0 0 24 0 0,0 0 11 0 0,0 3 1 0 0,0-1-174 0 0,0 2 41 0 0,0 24 741 0 0,1-22-727 0 0,1-2-63 0 0,3 4 99 0 0,0 2 63 0 0,-2 4 51 0 0,-3 5 128 0 0,0 0-112 0 0,0-2-95 0 0,0 20 167 0 0,1-20-137 0 0,6 1-44 0 0,-2-3-47 0 0,-4-10-66 0 0,0 1 1 0 0,-1-1 0 0 0,1 1-1 0 0,-1 3-65 0 0,0-3 65 0 0,0 0-1 0 0,0-1 0 0 0,1 1 1 0 0,0 3-65 0 0,4 7 129 0 0,-3-9-66 0 0,0-1 1 0 0,-1 1 0 0 0,1 0 0 0 0,-2-1 0 0 0,1 1 0 0 0,-1 0-64 0 0,0 38 317 0 0,0 0-41 0 0,0 162 800 0 0,-1-191-1030 0 0,-4 0-26 0 0,1-1-3 0 0,4-13-13 0 0,0-1 0 0 0,0 0 0 0 0,1 0 0 0 0,-1 0 0 0 0,0 0 0 0 0,1 0 1 0 0,-1 0-1 0 0,1 0 0 0 0,-1 0 0 0 0,1 0 0 0 0,0 1-4 0 0,-1-1 1 0 0,1-1 1 0 0,-1 1-1 0 0,1 0 1 0 0,-1-1-1 0 0,1 1 0 0 0,-1 0 1 0 0,0 0-1 0 0,1-1 0 0 0,-1 1 1 0 0,0 0-1 0 0,0 0 1 0 0,0 0-1 0 0,1 0 0 0 0,-1-1 1 0 0,0 1-1 0 0,0 0 1 0 0,0 0-1 0 0,0 0 0 0 0,-1 0 1 0 0,1-1-1 0 0,0 1 0 0 0,0 0 1 0 0,0 0-1 0 0,-1 0 1 0 0,1 0-2 0 0,-11 12 10 0 0,9-8 33 0 0,2 6-20 0 0,0-9 35 0 0,0-2-22 0 0,0 0-125 0 0,0 0-58 0 0,0 0 61 0 0,-1 0-58 0 0,0 0-75 0 0,1 0 67 0 0,-1 0-35 0 0,0 0-97 0 0,0 0-54 0 0,-1 0-47 0 0,1 0-41 0 0,-2 0-527 0 0,1 0-95 0 0,-1 0-734 0 0,3 0-1012 0 0</inkml:trace>
  <inkml:trace contextRef="#ctx0" brushRef="#br0" timeOffset="616.19">0 411 8208 0 0,'0'0'234'0'0,"3"0"6"0"0,-2 0-233 0 0,0 0-1 0 0,0 0 0 0 0,1 0 0 0 0,-1-1 0 0 0,0 1 0 0 0,0 0 1 0 0,0-1-1 0 0,0 1 0 0 0,0 0 0 0 0,0-1 0 0 0,0 0 0 0 0,1 0-6 0 0,10-9 26 0 0,6-4-24 0 0,-9 10 29 0 0,-3 1 33 0 0,-1 0 37 0 0,2-1 39 0 0,0 0 42 0 0,18-10 304 0 0,-9 8 120 0 0,0 1 0 0 0,16-4-606 0 0,-29 9 48 0 0,14-6 133 0 0,-1-2-35 0 0,1-2-8 0 0,8-9 22 0 0,-14 11-66 0 0,0 0 1 0 0,1 0 0 0 0,5-2-95 0 0,29-10 100 0 0,-25 11-60 0 0,0-1-1 0 0,-1-1-39 0 0,4-6 19 0 0,-18 12-20 0 0,0 1 1 0 0,0 0-1 0 0,0 0 1 0 0,0 0-1 0 0,1 1 1 0 0,0 0 0 0 0,-4 1 0 0 0,50-21 12 0 0,-14 0-83 0 0,-35 21 23 0 0,-1 0 1 0 0,1 1-1 0 0,0-1 1 0 0,0 1-1 0 0,0 0 0 0 0,0 0 1 0 0,2-1 47 0 0,16-4-310 0 0,-19 5 258 0 0,-1 0-1 0 0,1 0 1 0 0,-1 0 0 0 0,0-1-1 0 0,0 1 1 0 0,0-1 0 0 0,0 1 0 0 0,1-2 52 0 0,7-6-240 0 0,-3 5 38 0 0,0 2-12 0 0,1 1-56 0 0,-8 1 246 0 0,1 0-1 0 0,-1 0 0 0 0,1 1 0 0 0,-1-1 1 0 0,1 0-1 0 0,-1 0 0 0 0,1 0 0 0 0,-1 0 1 0 0,1 0-1 0 0,-1 0 0 0 0,1 0 0 0 0,-1-1 1 0 0,1 1-1 0 0,-1 0 0 0 0,1 0 0 0 0,-1 0 1 0 0,1 0-1 0 0,-1-1 0 0 0,1 1 0 0 0,-1 0 1 0 0,1 0-1 0 0,-1-1 0 0 0,0 1 0 0 0,1 0 1 0 0,-1-1-1 0 0,0 1 0 0 0,1-1 0 0 0,-1 1 1 0 0,0 0-1 0 0,1-1 0 0 0,-1 1 0 0 0,0-1 1 0 0,0 1-1 0 0,1-1 0 0 0,-1 1 0 0 0,0-1 0 0 0,0 1 1 0 0,0-1-1 0 0,0 1 0 0 0,0-1 0 0 0,1 1 1 0 0,-1-1-1 0 0,0 1 0 0 0,0-1 0 0 0,0 1 1 0 0,-1-1 24 0 0,2-2-335 0 0,1 3 142 0 0,-2 0 107 0 0,1 0 34 0 0,0 0 25 0 0,2-1 100 0 0,-1 1-99 0 0,-1 0-70 0 0,1 0-57 0 0,-1 0-83 0 0,0 1-98 0 0,0-1-113 0 0,-1 3 347 0 0,0 7 93 0 0,0 1 172 0 0,0-10-144 0 0,-1 0 0 0 0,1 1 0 0 0,0-1 1 0 0,0 0-1 0 0,0 1 0 0 0,0-1 0 0 0,0 1 0 0 0,1-1 1 0 0,-1 0-1 0 0,0 0 0 0 0,1 1 0 0 0,-1-1 0 0 0,1 0 1 0 0,-1 1-1 0 0,1-1-21 0 0,5 3 146 0 0,-5-3-137 0 0,-1-1 1 0 0,1 0-1 0 0,-1 0 1 0 0,1 1-1 0 0,-1-1 1 0 0,0 0-1 0 0,1 1 1 0 0,-1-1-1 0 0,0 0 1 0 0,1 1 0 0 0,-1-1-1 0 0,0 0 1 0 0,1 1-1 0 0,-1-1 1 0 0,0 1-1 0 0,0-1 1 0 0,1 1-1 0 0,-1-1 1 0 0,0 1-1 0 0,0-1 1 0 0,0 0-1 0 0,0 1 1 0 0,0-1-1 0 0,0 1 1 0 0,0-1-1 0 0,0 1 1 0 0,0-1-1 0 0,0 1 1 0 0,0-1-1 0 0,0 1 1 0 0,0-1-1 0 0,0 1-9 0 0,0 1 25 0 0,0 0 0 0 0,0-1 0 0 0,1 1 0 0 0,-1-1 0 0 0,0 1-1 0 0,1-1 1 0 0,-1 1 0 0 0,1-1 0 0 0,-1 1 0 0 0,1-1 0 0 0,0 1-1 0 0,0-1 1 0 0,0 0-25 0 0,5 13 163 0 0,-4-2-44 0 0,-1 12 130 0 0,-1 0-17 0 0,2-11-144 0 0,5 0 31 0 0,-6-12-101 0 0,-1 1 0 0 0,1-1 1 0 0,0 1-1 0 0,0-1 0 0 0,-1 1 1 0 0,1-1-1 0 0,-1 1 1 0 0,1 0-1 0 0,-1-1 0 0 0,0 1 1 0 0,0 0-1 0 0,1-1 0 0 0,-1 1 1 0 0,0 0-19 0 0,0 5 63 0 0,1 0-1 0 0,0 0 1 0 0,0 0 0 0 0,1 0 0 0 0,1 2-63 0 0,2 7 138 0 0,10 45 434 0 0,-11-44-333 0 0,-4-4-87 0 0,2 7 33 0 0,3-5-43 0 0,1 3 53 0 0,-4-1 44 0 0,-2-13-188 0 0,0 0 0 0 0,1 0 0 0 0,0 0 0 0 0,0 0 1 0 0,0 0-1 0 0,0-1 0 0 0,0 1 0 0 0,1 0 0 0 0,0-1 1 0 0,1 4-52 0 0,-2-3 72 0 0,0 0 0 0 0,0 0 1 0 0,0 1-1 0 0,-1-1 0 0 0,1 0 1 0 0,-1 1-1 0 0,0-1 0 0 0,-1 0 1 0 0,0 4-73 0 0,1 9 297 0 0,0 12 323 0 0,0-27-318 0 0,0-2-36 0 0,0 0-12 0 0,0 0-4 0 0,0 0-18 0 0,0 0-68 0 0,0 0-32 0 0,0 0-4 0 0,0 0-7 0 0,0 0-29 0 0,0-2-17 0 0,0-2-51 0 0,0-2 6 0 0,0-16 48 0 0,-1 13-69 0 0,0-12 11 0 0,5 6 23 0 0,7-3-31 0 0,-6-8-12 0 0,6 5 0 0 0,-8 8 0 0 0,-3 10 0 0 0,1 1 0 0 0,-1 0 0 0 0,1-1 0 0 0,-1 1 0 0 0,1 0 0 0 0,0 0 0 0 0,0 0 0 0 0,0-1 0 0 0,0 1 0 0 0,1 0 0 0 0,-1 1 0 0 0,1-1 0 0 0,-1 0 0 0 0,1 0 0 0 0,0-1 0 0 0,0 1 0 0 0,0-1 0 0 0,0 0 1 0 0,0 0-1 0 0,-1 0 0 0 0,1 0 0 0 0,-1 0 1 0 0,0 0-1 0 0,0 0 0 0 0,1-3 0 0 0,-1 2-3 0 0,0 1 0 0 0,0-1 1 0 0,1 1-1 0 0,-1 0 0 0 0,1-1 0 0 0,0 1 0 0 0,0 0 3 0 0,-1 1-7 0 0,1 1 0 0 0,-1-1 0 0 0,0 1 0 0 0,1-1 0 0 0,0 1 0 0 0,-1 0 0 0 0,1 0 1 0 0,0-1-1 0 0,1 1 7 0 0,0 0-2 0 0,0 0 1 0 0,0 0-1 0 0,-1 1 1 0 0,1-1-1 0 0,0 1 1 0 0,0 0 0 0 0,0-1-1 0 0,0 1 1 0 0,0 1-1 0 0,0-1 1 0 0,0 0 1 0 0,12 1-42 0 0,-12 0 50 0 0,-1-1 0 0 0,1 1 0 0 0,-1 0 0 0 0,1 0 0 0 0,-1 0-1 0 0,1 0 1 0 0,-1 0 0 0 0,0 1 0 0 0,0-1 0 0 0,0 1 0 0 0,0-1 0 0 0,0 1-1 0 0,0 0-7 0 0,2 1 2 0 0,0 1 0 0 0,-1-1-1 0 0,0 1 1 0 0,1 0-1 0 0,-1 0 1 0 0,-1 0 0 0 0,1 0-2 0 0,9 19 0 0 0,10 15 0 0 0,-16-30 0 0 0,-5-7 0 0 0,0 0 0 0 0,0 1 0 0 0,0-1 0 0 0,0 0 0 0 0,0 1 0 0 0,-1-1 0 0 0,1 1 0 0 0,0-1 0 0 0,-1 1 0 0 0,1 0 0 0 0,-1-1 0 0 0,0 1 0 0 0,1 0 0 0 0,-1-1 0 0 0,0 1 0 0 0,0 0 0 0 0,0 0 0 0 0,0 0 0 0 0,0-1 0 0 0,1 1 0 0 0,-1 0 0 0 0,1 0 0 0 0,-1-1 0 0 0,1 1 0 0 0,-1 0 0 0 0,1-1 0 0 0,0 1 0 0 0,0 0 0 0 0,0-1 0 0 0,0 1 0 0 0,4 8-26 0 0,-2 3-58 0 0,-3-7 16 0 0,4 2-30 0 0,-2-6 28 0 0,2-2-57 0 0,2 0-75 0 0,-6 3-87 0 0,0 7-37 0 0,0-8 179 0 0,0-1-33 0 0,0-1-60 0 0,0 0-113 0 0,0 0-132 0 0,0 0-118 0 0,0 0 87 0 0,0 0-44 0 0,0 0-656 0 0,0 0-512 0 0,0 0-978 0 0</inkml:trace>
  <inkml:trace contextRef="#ctx0" brushRef="#br0" timeOffset="1101.45">1215 380 7024 0 0,'0'0'157'0'0,"0"0"23"0"0,0 2 12 0 0,0 2-122 0 0,0-4-67 0 0,0 0-1 0 0,-1 1 1 0 0,1-1 0 0 0,0 0-1 0 0,0 0 1 0 0,0 1 0 0 0,0-1-1 0 0,0 0 1 0 0,0 0-1 0 0,0 0 1 0 0,0 1 0 0 0,0-1-1 0 0,0 0 1 0 0,0 0-1 0 0,0 1 1 0 0,0-1 0 0 0,0 0-1 0 0,1 0 1 0 0,-1 0-1 0 0,0 1 1 0 0,0-1 0 0 0,0 0-1 0 0,0 0 1 0 0,0 0-1 0 0,0 0 1 0 0,1 1 0 0 0,-1-1-1 0 0,0 0 1 0 0,0 0-1 0 0,0 0 1 0 0,0 0 0 0 0,1 1-1 0 0,-1-1 1 0 0,0 0-1 0 0,0 0 1 0 0,0 0 0 0 0,1 0-1 0 0,-1 0-2 0 0,29 2 103 0 0,-3-2 566 0 0,-15 0-330 0 0,-4 0-108 0 0,0 0 42 0 0,0 0 50 0 0,0 0 59 0 0,5-3-47 0 0,3-7 40 0 0,-14 9-213 0 0,1 0-38 0 0,1-1 31 0 0,1 2-85 0 0,1 1-49 0 0,-2 0 60 0 0,4-1 35 0 0,-5 0-78 0 0,0 0-1 0 0,1 0 0 0 0,-1 0 1 0 0,0 0-1 0 0,0 0 1 0 0,0 0-1 0 0,0-1 1 0 0,0 1-1 0 0,1-1 1 0 0,0 0-38 0 0,5-4 120 0 0,-7 4-91 0 0,1 0-1 0 0,-1 0 0 0 0,1 0 1 0 0,-1 0-1 0 0,1 1 0 0 0,0-1 0 0 0,-1 1 1 0 0,1-1-1 0 0,-1 1 0 0 0,1-1 1 0 0,2 1-29 0 0,1-3 190 0 0,-2 0-137 0 0,10-10 238 0 0,-7 8-191 0 0,-2 2-68 0 0,-1 1-46 0 0,10-3 90 0 0,-8-6-4 0 0,6 6 0 0 0,-6-6 0 0 0,5 6 0 0 0,-4-5 0 0 0,4 4-12 0 0,-9 6-60 0 0,-1-1 1 0 0,0 0 0 0 0,1 0 0 0 0,-1 0 0 0 0,0 1 0 0 0,0-1 0 0 0,1 0-1 0 0,-1 0 1 0 0,0 0 0 0 0,0 0 0 0 0,0 0 0 0 0,0 1 0 0 0,0-1 0 0 0,0-1-1 0 0,0 2 0 0 0,0-1 0 0 0,-1 1 0 0 0,1-1 0 0 0,0 1 0 0 0,0-1 0 0 0,0 1 0 0 0,0-1 0 0 0,0 1 0 0 0,0-1 0 0 0,0 1 0 0 0,1-1 0 0 0,-1 1 0 0 0,0-1 0 0 0,0 1 0 0 0,0-1 0 0 0,0 1 0 0 0,1-1 0 0 0,-1 1 0 0 0,0 0 0 0 0,0-1 0 0 0,1 1 0 0 0,-1-1 0 0 0,0 1 0 0 0,1 0 0 0 0,-1-1 0 0 0,0 1 0 0 0,1 0 0 0 0,-1-1 0 0 0,1 1 0 0 0,-1 0 0 0 0,1 0 0 0 0,-1-1 0 0 0,7-3 0 0 0,-7 3 0 0 0,1 0 1 0 0,-1 0 0 0 0,0 1 0 0 0,1-1-1 0 0,-1 0 1 0 0,0 0 0 0 0,0 0 0 0 0,1 0-1 0 0,-1 1 1 0 0,0-1 0 0 0,0 0 0 0 0,0 0-1 0 0,0 0 1 0 0,0 0-1 0 0,0-3 10 0 0,0-13 30 0 0,0 12-34 0 0,0 2 2 0 0,-3-3 35 0 0,-8-4-22 0 0,8 5 42 0 0,4-1-41 0 0,0 1 4 0 0,-5 0 45 0 0,1 2-53 0 0,-13-13 91 0 0,6 9-108 0 0,-6 4-13 0 0,1 6-36 0 0,13-3 46 0 0,1 1 0 0 0,0 0 0 0 0,0 0 0 0 0,0-1 0 0 0,0 1 0 0 0,0 0 0 0 0,0 0 0 0 0,0 0 1 0 0,0 0-1 0 0,0 1 0 0 0,1-1 0 0 0,-1 1 2 0 0,-16 31-57 0 0,5-8 65 0 0,9-20-12 0 0,2-1 4 0 0,0 0 0 0 0,0 1 0 0 0,0-1 0 0 0,1 0 0 0 0,-1 1 0 0 0,1-1 0 0 0,0 0 0 0 0,1 1 0 0 0,0 3 0 0 0,-1 8 0 0 0,0 12 45 0 0,0-1 42 0 0,0 28 145 0 0,2-39-136 0 0,5 2-14 0 0,-2-7-32 0 0,4 11 100 0 0,-7-20-134 0 0,-1 0 0 0 0,0 0 0 0 0,0 0 0 0 0,0 0 0 0 0,-1 0 0 0 0,1 1 0 0 0,0-1 0 0 0,-1 0 0 0 0,0 1 0 0 0,1-1 0 0 0,-1 2-16 0 0,0-3 5 0 0,0 0 1 0 0,0-1-1 0 0,0 1 0 0 0,0 0 0 0 0,0 0 1 0 0,1 0-1 0 0,-1-1 0 0 0,0 1 0 0 0,0 0 0 0 0,1 0 1 0 0,-1-1-1 0 0,0 1 0 0 0,1 0 0 0 0,-1-1 1 0 0,1 1-1 0 0,-1 0 0 0 0,1-1 0 0 0,-1 1 0 0 0,1-1 1 0 0,0 1-1 0 0,-1-1 0 0 0,1 1 0 0 0,0-1 1 0 0,-1 1-1 0 0,1-1 0 0 0,0 0 0 0 0,-1 1 0 0 0,1-1 1 0 0,1 0-6 0 0,-1 1 6 0 0,0-1-1 0 0,0 1 1 0 0,0 0 0 0 0,0-1 0 0 0,0 1 0 0 0,0 0-1 0 0,0 0 1 0 0,0-1 0 0 0,0 1 0 0 0,0 0 0 0 0,0 0-1 0 0,0 0 1 0 0,-1 0 0 0 0,1 0 0 0 0,0 1-6 0 0,3 8 47 0 0,-3-8-42 0 0,-1-1 0 0 0,0 0-1 0 0,1 0 1 0 0,-1 0 0 0 0,1 0-1 0 0,0 0 1 0 0,-1 0-1 0 0,1 0 1 0 0,0 0 0 0 0,-1 0-1 0 0,1 0 1 0 0,0 0-1 0 0,0 0 1 0 0,0-1 0 0 0,0 1-1 0 0,0 0 1 0 0,0-1 0 0 0,0 1-5 0 0,31 15 117 0 0,-30-15-116 0 0,-1 0 0 0 0,1-1 1 0 0,0 0-1 0 0,0 1 0 0 0,0-1 0 0 0,0 0 0 0 0,-1 0 1 0 0,1 0-1 0 0,0 0 0 0 0,0 0 0 0 0,1 0-1 0 0,-1 0 0 0 0,0-1 0 0 0,0 1-1 0 0,0 0 1 0 0,0 0 0 0 0,0 0 0 0 0,0 1 0 0 0,0-1-1 0 0,-1 0 1 0 0,1 1 0 0 0,0-1 0 0 0,1 2 0 0 0,5 2 6 0 0,-6-3-2 0 0,-1 0-1 0 0,0 0 0 0 0,1 0 1 0 0,-1 0-1 0 0,1 0 0 0 0,-1-1 1 0 0,1 1-1 0 0,0-1 0 0 0,-1 1 1 0 0,1-1-1 0 0,-1 0 0 0 0,1 0 1 0 0,0 1-1 0 0,0-1-3 0 0,5 0 9 0 0,-5 0-8 0 0,0 0 0 0 0,0 0 1 0 0,0 0-1 0 0,1 0 0 0 0,-1 0 0 0 0,0 0 0 0 0,0-1 1 0 0,0 1-1 0 0,0-1 0 0 0,1 0-1 0 0,5-4 18 0 0,2-1-49 0 0,-4 5-30 0 0,2 0-46 0 0,-3 1 1 0 0,2-4-26 0 0,-6 3 65 0 0,0-1-38 0 0,0 1-17 0 0,-1-1-43 0 0,2 0-48 0 0,-1 1-58 0 0,0 0-59 0 0,1 0-62 0 0,0 0-56 0 0,0 1-47 0 0,1-1-353 0 0,0-1-65 0 0,4-2-844 0 0,2-5-996 0 0</inkml:trace>
  <inkml:trace contextRef="#ctx0" brushRef="#br0" timeOffset="1517.99">1878 222 6336 0 0,'0'0'141'0'0,"2"2"23"0"0,3 3-106 0 0,-2-2-13 0 0,0 0 0 0 0,0 0 0 0 0,0 0 0 0 0,0 1 0 0 0,1 1-45 0 0,-4-3 6 0 0,1-1 0 0 0,0 0 0 0 0,0 1 1 0 0,-1-1-1 0 0,1 1 0 0 0,-1 0 0 0 0,0-1 0 0 0,1 1 0 0 0,-1-1 1 0 0,0 1-1 0 0,0 0-6 0 0,1 13 30 0 0,1-4 65 0 0,2-1 68 0 0,2-1 71 0 0,-4-8-4 0 0,-1 1-43 0 0,0-1-37 0 0,-1 0-33 0 0,1 1-15 0 0,-1-1-32 0 0,0 3 18 0 0,0 0-17 0 0,1-2 65 0 0,3 8 157 0 0,0-2-50 0 0,-1 2-2 0 0,-1 4 58 0 0,0-3 174 0 0,9 10-7 0 0,-9-15-127 0 0,0-1-96 0 0,-2 0-53 0 0,0 2-37 0 0,-1 0-15 0 0,3 0 37 0 0,0-4-80 0 0,1 2 2 0 0,1 1 43 0 0,-1 0 21 0 0,-2 0 55 0 0,-1 2 105 0 0,0-5-371 0 0,0 1 59 0 0,0 0 50 0 0,0 1 46 0 0,0 1 71 0 0,0 0 46 0 0,0 1 90 0 0,0 2 208 0 0,0-1 206 0 0,0-8-315 0 0,0-2-209 0 0,0-3-57 0 0,0-3-69 0 0,0-3-81 0 0,0 9 35 0 0,0-9 71 0 0,1-1-38 0 0,0-11-21 0 0,0 19-51 0 0,-1 0 1 0 0,1 0-1 0 0,0 0 1 0 0,1 0-1 0 0,-1 0 1 0 0,0 0-1 0 0,1 0 1 0 0,0 0 0 0 0,1-1 8 0 0,-1 1-9 0 0,1 1 1 0 0,-2-1 0 0 0,1 0-1 0 0,0 1 1 0 0,-1-1 0 0 0,1 0 0 0 0,-1 0-1 0 0,0-1 9 0 0,2-8-40 0 0,8-8-19 0 0,-8 8 49 0 0,-2 11 4 0 0,-1 0 0 0 0,1-1 0 0 0,-1 1-1 0 0,1 0 1 0 0,0 0 0 0 0,0 0 0 0 0,0-1-1 0 0,0 1 1 0 0,0 0 0 0 0,0 0 0 0 0,1 0-1 0 0,-1 0 1 0 0,1 1 0 0 0,-1-1 6 0 0,16-17-20 0 0,-11 13 34 0 0,-1 0 0 0 0,1 0 0 0 0,0 0 1 0 0,1 1-1 0 0,-1-1 0 0 0,5-1-14 0 0,-1 2 30 0 0,-8 5-27 0 0,1-2-1 0 0,-1 1 1 0 0,0 0-1 0 0,0 0 1 0 0,0-1 0 0 0,0 1-1 0 0,0-1 1 0 0,0 1 0 0 0,0-1-3 0 0,0 0 0 0 0,0 0 0 0 0,0 1 0 0 0,0-1 0 0 0,0 1 0 0 0,0 0 0 0 0,1 0 0 0 0,-1 0 0 0 0,0 0 0 0 0,1 0 0 0 0,-1 0 0 0 0,1 0 0 0 0,-1 1 0 0 0,1-1 0 0 0,-1 1 0 0 0,39-1 0 0 0,-21 2 0 0 0,-18-1 0 0 0,0 0 0 0 0,0 0 0 0 0,0 0 0 0 0,0 0 0 0 0,0 1 0 0 0,1-1 0 0 0,-1 1 0 0 0,0-1 0 0 0,0 1 0 0 0,0 0 0 0 0,0 0 0 0 0,-1 0 0 0 0,1 0 0 0 0,0 0 0 0 0,0 0 0 0 0,0 1 0 0 0,-1-1 0 0 0,1 0 0 0 0,-1 1 0 0 0,1 0 0 0 0,-1-1 0 0 0,0 1 0 0 0,1 0 0 0 0,-1-1 0 0 0,0 1 0 0 0,0 1 0 0 0,15 16 0 0 0,-7-7-4 0 0,-2 0-63 0 0,-6-9 38 0 0,1 1-1 0 0,0-1 1 0 0,0 1 0 0 0,1-1-1 0 0,-1 0 1 0 0,1 1 29 0 0,6 4-59 0 0,0 0 37 0 0,-2 1 36 0 0,-2 2 38 0 0,-3 3 35 0 0,-2-12-70 0 0,0 1 0 0 0,0 0 0 0 0,0 0 0 0 0,0 0 0 0 0,1 0 0 0 0,0-1 0 0 0,0 2-17 0 0,5 2 73 0 0,-2-4-34 0 0,10 23 85 0 0,-12-21-104 0 0,1 8 29 0 0,-2-3-11 0 0,11 17 3 0 0,-10-10-41 0 0,-2-3-19 0 0,0-10-68 0 0,0-3 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5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6824 0 0,'0'0'149'0'0,"0"0"23"0"0,0 0 13 0 0,0 2-21 0 0,2 7-132 0 0,4 3-31 0 0,-1-4 0 0 0,-3-3 20 0 0,1 1-35 0 0,0 1-16 0 0,0-2 61 0 0,1 0 61 0 0,2 1 82 0 0,4 8 131 0 0,-7 1-36 0 0,0-1-26 0 0,2-4-49 0 0,0-2-54 0 0,0 1 51 0 0,-2 0-33 0 0,1 1-3 0 0,0 5 33 0 0,1 2 16 0 0,1-1 33 0 0,-5-13-177 0 0,1 0-1 0 0,-1 1 0 0 0,0-1 0 0 0,0 0 0 0 0,-1 1 0 0 0,1-1 1 0 0,-1 1-1 0 0,1 1-59 0 0,-1 5 182 0 0,1-2-45 0 0,1-1-19 0 0,2 2 0 0 0,3 7 71 0 0,-6-8-89 0 0,-1 2 36 0 0,0 0-44 0 0,-2 16 143 0 0,2-23-195 0 0,0-1-1 0 0,1 1 1 0 0,-1-1-1 0 0,0 1 1 0 0,1-1 0 0 0,0 1-1 0 0,-1-1 1 0 0,2 2-40 0 0,4 9 92 0 0,-5-10-74 0 0,0 1-1 0 0,0-1 0 0 0,0 1 1 0 0,0-1-1 0 0,0 1 1 0 0,-1-1-1 0 0,1 1 0 0 0,-1-1-17 0 0,0 17 97 0 0,0-20-93 0 0,0 1 0 0 0,0-1 0 0 0,0 1 0 0 0,-1-1 0 0 0,1 1 1 0 0,0-1-1 0 0,0 1 0 0 0,0-1 0 0 0,0 1 0 0 0,0-1 1 0 0,1 1-1 0 0,-1-1 0 0 0,0 1 0 0 0,0-1 0 0 0,0 1 0 0 0,0-1 1 0 0,1 1-1 0 0,-1-1 0 0 0,0 1 0 0 0,0-1 0 0 0,1 0 0 0 0,-1 1 1 0 0,0-1-1 0 0,1 1 0 0 0,-1-1 0 0 0,0 0 0 0 0,1 1 0 0 0,-1-1 1 0 0,1 0-1 0 0,-1 1 0 0 0,0-1 0 0 0,1 0 0 0 0,-1 0 1 0 0,1 1-1 0 0,-1-1 0 0 0,1 0 0 0 0,-1 0 0 0 0,1 0 0 0 0,-1 0 1 0 0,1 0-1 0 0,-1 0 0 0 0,1 0 0 0 0,-1 0 0 0 0,1 0 0 0 0,-1 0 1 0 0,1 0-5 0 0,-1 0 1 0 0,0 0 1 0 0,0 0 0 0 0,1 0-1 0 0,-1 0 1 0 0,0 0 0 0 0,0 0-1 0 0,0 0 1 0 0,0 0 0 0 0,0 0-1 0 0,0 0 1 0 0,0 0 0 0 0,0 0 0 0 0,0 0-1 0 0,0 0 1 0 0,1 0 0 0 0,-1 0-1 0 0,0 0 1 0 0,0 0 0 0 0,0 0-1 0 0,0 0 1 0 0,0 0 0 0 0,0 0-1 0 0,0 0 1 0 0,0 0 0 0 0,0 0-1 0 0,0 1 1 0 0,0-1 0 0 0,0 0-1 0 0,1 0 1 0 0,-1 0 0 0 0,0 0 0 0 0,0 0-1 0 0,0 0 1 0 0,0 0 0 0 0,0 0-1 0 0,0 0 1 0 0,0 0 0 0 0,0 0-1 0 0,0 0 1 0 0,0 0 0 0 0,0 1-1 0 0,0-1 1 0 0,0 0 0 0 0,0 0-1 0 0,0 0 1 0 0,0 0 0 0 0,0 0-1 0 0,0 0 1 0 0,0 0 0 0 0,0 0 0 0 0,0 0-1 0 0,0 0 1 0 0,0 1 0 0 0,0-1-1 0 0,0 0 1 0 0,0 0 0 0 0,0 0-2 0 0,0 3 32 0 0,0 2 3 0 0,0 12 62 0 0,0-13-75 0 0,0 9 56 0 0,0-10 22 0 0,0-3-10 0 0,0 0-8 0 0,0 0-45 0 0,0 0-44 0 0,0 0-41 0 0,0 0-80 0 0,0 0-137 0 0,0 0-20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15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4328 0 0,'0'13'125'0'0,"0"-13"-123"0"0,0 0 0 0 0,0 0 1 0 0,0 0-1 0 0,0 0 0 0 0,0 0 0 0 0,0 1 0 0 0,0-1 0 0 0,0 0 0 0 0,0 0 0 0 0,0 0 1 0 0,0 0-1 0 0,0 0 0 0 0,0 0 0 0 0,0 0 0 0 0,0 0 0 0 0,0 0 0 0 0,0 0 1 0 0,0 1-1 0 0,0-1 0 0 0,0 0 0 0 0,0 0 0 0 0,0 0 0 0 0,0 0 0 0 0,0 0 0 0 0,0 0 1 0 0,0 0-1 0 0,0 0 0 0 0,0 0 0 0 0,0 0 0 0 0,0 0 0 0 0,0 0 0 0 0,0 0 0 0 0,0 1 1 0 0,1-1-1 0 0,-1 0 0 0 0,0 0 0 0 0,0 0 0 0 0,0 0 0 0 0,0 0 0 0 0,0 0 0 0 0,0 0 1 0 0,0 0-1 0 0,0 0 0 0 0,0 0 0 0 0,0 0 0 0 0,1 0 0 0 0,-1 0 0 0 0,0 0 0 0 0,0 0 1 0 0,0 0-1 0 0,0 0 0 0 0,0 0 0 0 0,0 0 0 0 0,0 0 0 0 0,0 0 0 0 0,0 0 1 0 0,0 0-3 0 0,1 0 1 0 0,-1-1 0 0 0,1 1 0 0 0,-1 0 0 0 0,1 0 0 0 0,-1 0 0 0 0,1 1 0 0 0,-1-1 0 0 0,1 0 0 0 0,-1 0 0 0 0,1 0 0 0 0,-1 0 0 0 0,1 0 0 0 0,-1 0 0 0 0,0 1 0 0 0,1-1 0 0 0,-1 0 0 0 0,1 0 0 0 0,-1 1 0 0 0,0-1 0 0 0,1 0 0 0 0,-1 1 0 0 0,0-1 0 0 0,1 0 0 0 0,-1 1 0 0 0,0-1 0 0 0,1 0 0 0 0,-1 1 0 0 0,0-1 0 0 0,0 1-1 0 0,1 14-13 0 0,-1-2 37 0 0,3 0 70 0 0,0-7 87 0 0,0 0 45 0 0,7 16 652 0 0,-6-12-526 0 0,0 0-69 0 0,-3-5-184 0 0,1-1-34 0 0,2 13 353 0 0,-2-5-172 0 0,1-1-47 0 0,1 1-44 0 0,1 2-44 0 0,-2-5-12 0 0,1 0-1 0 0,-2 0 1 0 0,2 7-99 0 0,-1 17 254 0 0,-3-28-195 0 0,0 0 1 0 0,1 1 0 0 0,0-1 0 0 0,0 0-1 0 0,1 2-59 0 0,9 23 350 0 0,-1 0 48 0 0,-8-25-310 0 0,-1 0 0 0 0,0 0 1 0 0,0 0-1 0 0,-1 1 1 0 0,0 1-89 0 0,0 8 204 0 0,0-8-107 0 0,-1-1-1 0 0,2 1 0 0 0,-1-1 1 0 0,1 0-1 0 0,0 1 0 0 0,0 0-96 0 0,13 19 532 0 0,-2-3-53 0 0,-9-7-230 0 0,-3 29 342 0 0,0-42-351 0 0,0-3 15 0 0,0 0 1 0 0,0 0-7 0 0,0 0-28 0 0,0 0-11 0 0,0 0-2 0 0,2-3-19 0 0,0 2-179 0 0,-1 0 0 0 0,0 0 0 0 0,0-1 0 0 0,0 1 0 0 0,0 0-1 0 0,0-1 1 0 0,0 1 0 0 0,0-1 0 0 0,-1 1 0 0 0,1-1 0 0 0,0 1 0 0 0,-1-1 0 0 0,1 0 0 0 0,-1 1 0 0 0,0-1 0 0 0,0 0 0 0 0,1 1 0 0 0,-1-2-10 0 0,0 1 7 0 0,0 1 0 0 0,0-1 1 0 0,0 0-1 0 0,1 0 0 0 0,-1 1 1 0 0,1-1-1 0 0,-1 0 0 0 0,1 1 1 0 0,0-1-1 0 0,0 0 0 0 0,-1 1 1 0 0,1-1-1 0 0,1 1-7 0 0,-1-1 2 0 0,0 1 1 0 0,-1-1-1 0 0,1 0 1 0 0,0 1-1 0 0,0-1 1 0 0,-1 0-1 0 0,1 1 1 0 0,-1-1 0 0 0,1 0-1 0 0,-1 0 1 0 0,0 1-1 0 0,0-1 1 0 0,0 0-3 0 0,1-1 0 0 0,-1-1 0 0 0,0 1 0 0 0,1 0 0 0 0,0-1 0 0 0,-1 1 0 0 0,1 0 0 0 0,0 0 0 0 0,1 0 0 0 0,0-2 0 0 0,3-6 0 0 0,10-28-48 0 0,-1 17-56 0 0,-9 15 64 0 0,15-23-49 0 0,-12 20 19 0 0,0 0-1 0 0,0 1 1 0 0,5-4 70 0 0,-8 9-27 0 0,0 0 0 0 0,0 0 0 0 0,0 1 0 0 0,0-1 0 0 0,0 1 0 0 0,1 0 0 0 0,5-1 27 0 0,-6 2-7 0 0,-1 1 1 0 0,1 0-1 0 0,0 0 0 0 0,-1 0 0 0 0,1 0 0 0 0,0 1 1 0 0,0 0 6 0 0,7 0-4 0 0,-10-1 1 0 0,1 1 0 0 0,-1 0 0 0 0,1 0 0 0 0,-1 0 0 0 0,1 0 0 0 0,-1 0 1 0 0,1 1-1 0 0,-1-1 0 0 0,0 1 0 0 0,1-1 0 0 0,-1 1 0 0 0,1 0 0 0 0,-1 0 1 0 0,0 0-1 0 0,0 0 0 0 0,0 0 0 0 0,0 1 0 0 0,0-1 0 0 0,0 1 0 0 0,0-1 1 0 0,1 2 2 0 0,16 16-10 0 0,0 0 62 0 0,1 1 100 0 0,-9-9-30 0 0,-1-1 35 0 0,-2 0-44 0 0,4 17 217 0 0,-9-17-250 0 0,2 3-49 0 0,0 0-110 0 0,-3-8-11 0 0,2 1-42 0 0,0-1-43 0 0,0 0-50 0 0,-2-3 9 0 0,-1 0-37 0 0,2 1-349 0 0,-1-1 78 0 0,0 0-50 0 0,1 3-683 0 0,-1 1-547 0 0,-1 4-1036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17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1 286 5328 0 0,'0'0'116'0'0,"0"0"17"0"0,2 3 12 0 0,12 7-14 0 0,1-7-104 0 0,-9-3-5 0 0,-1 0 40 0 0,6 0 167 0 0,-1 0 52 0 0,-1 0 58 0 0,21 0 935 0 0,-17 0-774 0 0,-6 0-282 0 0,-1 0-35 0 0,1 0-43 0 0,0 0-50 0 0,4-2 274 0 0,1-4 48 0 0,1 0-14 0 0,-2 4-58 0 0,0 0-57 0 0,2-4 28 0 0,-5 1-135 0 0,-6 4-117 0 0,14-7 320 0 0,-1 0-90 0 0,0 1-77 0 0,0-1-63 0 0,-2 3 13 0 0,-8-5-29 0 0,8 4-106 0 0,3-7-38 0 0,-12 8-4 0 0,1 2-12 0 0,18-7 16 0 0,-8-3 11 0 0,-1-3 0 0 0,-14 14 5 0 0,1 0 1 0 0,-1 0-1 0 0,1 0 1 0 0,-1-1-1 0 0,0 1 1 0 0,0 0-1 0 0,0 0 1 0 0,0 0-1 0 0,0 0 1 0 0,0-1-6 0 0,-1-9 76 0 0,5 3 35 0 0,1 6 28 0 0,2-2 46 0 0,-7 5-180 0 0,0 0 1 0 0,1-1-1 0 0,-1 1 0 0 0,0 0 1 0 0,0 0-1 0 0,0 0 0 0 0,0-1 0 0 0,0 1 1 0 0,0 0-1 0 0,0 0 0 0 0,0-1 1 0 0,0 1-1 0 0,0 0 0 0 0,0 0 1 0 0,0-1-1 0 0,0 1 0 0 0,0 0 0 0 0,0 0 1 0 0,0-1-1 0 0,0 1 0 0 0,0 0 1 0 0,0 0-1 0 0,-1 0 0 0 0,1-1 1 0 0,0 1-1 0 0,0 0 0 0 0,0 0 0 0 0,0 0 1 0 0,0-1-1 0 0,-1 1 0 0 0,1 0 1 0 0,0 0-1 0 0,0 0 0 0 0,0 0 1 0 0,-1-1-6 0 0,-5-3 155 0 0,1 0-68 0 0,3-6-73 0 0,2 9-14 0 0,0 0 0 0 0,0 0 0 0 0,0 1 0 0 0,0-1 0 0 0,0 0 0 0 0,0 0 0 0 0,0 0 0 0 0,0 0 0 0 0,0 0 0 0 0,-1 1 0 0 0,1-1 0 0 0,0 0 0 0 0,-1 0 0 0 0,1 0 0 0 0,-14-4 0 0 0,-1-9 0 0 0,-1 1 0 0 0,3 8 0 0 0,7-6 0 0 0,-23-4 0 0 0,20 12 22 0 0,-1 1-72 0 0,-2 2-59 0 0,-1 1-47 0 0,-8 0-174 0 0,14-1 268 0 0,4-1 39 0 0,0 1-1 0 0,0 0 1 0 0,0 0-1 0 0,-1 0 1 0 0,1 0 0 0 0,0 0-1 0 0,0 1 1 0 0,0 0-1 0 0,0-1 1 0 0,-1 2 23 0 0,-2 8-1 0 0,-7-5 77 0 0,0 6 0 0 0,8-7-13 0 0,-2-3-60 0 0,1-1-19 0 0,-5 7-35 0 0,-7 11-106 0 0,10-9 114 0 0,2-3 38 0 0,1-1 39 0 0,1 0 7 0 0,0 1 1 0 0,0 0-1 0 0,0-1 1 0 0,1 2-1 0 0,-1-1 1 0 0,1 1-42 0 0,0-2 35 0 0,-3 10 88 0 0,0 5-13 0 0,3-10-47 0 0,0 8 94 0 0,3-16-143 0 0,0-1-1 0 0,0 0 1 0 0,0 1-1 0 0,0-1 1 0 0,0 1 0 0 0,-1-1-1 0 0,1 0 1 0 0,0 1-1 0 0,-1-1 1 0 0,0 1-14 0 0,-3 6 20 0 0,3-7-21 0 0,0 0 1 0 0,0 1 0 0 0,0-1 0 0 0,0 1 0 0 0,1-1-1 0 0,-1 1 1 0 0,0-1 0 0 0,1 1 0 0 0,-1-1 0 0 0,1 1-1 0 0,0-1 1 0 0,-1 1 0 0 0,1 0 0 0 0,0-1-1 0 0,0 1 1 0 0,0 0 0 0 0,0-1 0 0 0,0 1 0 0 0,0 0-1 0 0,1-1 1 0 0,-1 1 0 0 0,0-1 0 0 0,1 1 0 0 0,0 0 0 0 0,4 7-23 0 0,1 3 25 0 0,-4-1 61 0 0,-1-2 18 0 0,-1-8-53 0 0,1 1 0 0 0,-1-1 0 0 0,1 0 0 0 0,-1 1 0 0 0,1-1 0 0 0,-1 0 0 0 0,1 0 0 0 0,0 0 0 0 0,0 1 0 0 0,0 0-28 0 0,3 2 47 0 0,0 0-45 0 0,-4-4-2 0 0,13 13 104 0 0,-8-10 8 0 0,3-2-71 0 0,-3 0-10 0 0,9 10 54 0 0,-8-8 15 0 0,3-3-74 0 0,-6-1-5 0 0,51 1 190 0 0,-42 0-127 0 0,1 0 37 0 0,-12 0-107 0 0,1 0 1 0 0,0 0 0 0 0,-1 0 0 0 0,1-1 0 0 0,-1 1 0 0 0,1-1 0 0 0,-1 1 0 0 0,1-1-1 0 0,-1 1 1 0 0,1-1 0 0 0,-1 0 0 0 0,0 0 0 0 0,1 0-15 0 0,11-5 91 0 0,13 1 31 0 0,-12-2-47 0 0,-13 6-63 0 0,0 1-1 0 0,1-1 1 0 0,-1 0-1 0 0,0 0 1 0 0,1 1-1 0 0,-1-1 1 0 0,1 1 0 0 0,0-1-1 0 0,-1 1 1 0 0,1 0-1 0 0,-1 0 1 0 0,1 0 0 0 0,-1 0-12 0 0,9-2 51 0 0,-2-1-91 0 0,-2-1-70 0 0,-1-1-47 0 0,-2 3-151 0 0,0 0 94 0 0,-1 2 76 0 0,1 0-122 0 0,-1 0 127 0 0,-1 1-47 0 0,0-2-66 0 0,0 0-87 0 0,0 0-13 0 0,-1 0-49 0 0,1 0-44 0 0,-1 0-37 0 0,1-1-139 0 0,-1 1-37 0 0,0-5-1437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16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0 6240 0 0,'0'0'182'0'0,"0"0"34"0"0,0 3 34 0 0,0-2-235 0 0,0-1 0 0 0,0 1 0 0 0,1-1 1 0 0,-1 1-1 0 0,0-1 0 0 0,0 1 0 0 0,0 0 1 0 0,0-1-1 0 0,0 1 0 0 0,1-1 0 0 0,-1 1 0 0 0,0-1 1 0 0,1 1-1 0 0,-1-1 0 0 0,0 1 0 0 0,1-1 1 0 0,-1 1-1 0 0,0-1 0 0 0,1 0 0 0 0,-1 1 0 0 0,1-1 1 0 0,-1 0-1 0 0,1 1 0 0 0,0-1-15 0 0,-1 1 17 0 0,1-1-1 0 0,-1 1 1 0 0,1-1 0 0 0,0 1 0 0 0,-1-1-1 0 0,1 1 1 0 0,-1-1 0 0 0,1 1-1 0 0,-1-1 1 0 0,1 1 0 0 0,-1 0-1 0 0,0-1 1 0 0,1 1 0 0 0,-1 0-1 0 0,0-1 1 0 0,0 1 0 0 0,1 0 0 0 0,-1-1-1 0 0,0 1 1 0 0,0 0 0 0 0,0 0-1 0 0,0-1 1 0 0,0 1 0 0 0,0 0-1 0 0,0 0-16 0 0,0 6 119 0 0,0-5-80 0 0,0 0-1 0 0,0 0 1 0 0,0 1 0 0 0,0-1-1 0 0,0 0 1 0 0,0 0 0 0 0,1 0-1 0 0,-1 0 1 0 0,1 0 0 0 0,0 1-39 0 0,4 5 119 0 0,0 2 49 0 0,-2 4 34 0 0,-2 2 9 0 0,2-2-51 0 0,0-1-40 0 0,1-2-34 0 0,-2-5-48 0 0,2 15 188 0 0,-4-2-69 0 0,0-16-136 0 0,-1 0-1 0 0,1 0 1 0 0,1 0 0 0 0,-1 0-1 0 0,0 0 1 0 0,1-1 0 0 0,-1 2-21 0 0,7 11 128 0 0,2 6 74 0 0,-4-10-118 0 0,1 7 74 0 0,-4 1 54 0 0,-2-7-104 0 0,0-4-13 0 0,0 0 0 0 0,0 0 0 0 0,1 0 0 0 0,1 8-95 0 0,3 1 141 0 0,-3-10-56 0 0,0-1 1 0 0,-1 1 0 0 0,0 0-1 0 0,0 0 1 0 0,0 3-86 0 0,1 7 244 0 0,4 0-44 0 0,-1-1-53 0 0,-3-5-3 0 0,0 0 0 0 0,-1 0 0 0 0,-1 1 1 0 0,0-1-1 0 0,-1 10-144 0 0,0-4 198 0 0,1 2 47 0 0,0 4-44 0 0,0 13 72 0 0,0 1-45 0 0,0 0-62 0 0,0-2-78 0 0,0-32-8 0 0,0-3 10 0 0,0 6-66 0 0,-2-1-41 0 0,2-5 11 0 0,-1 1 0 0 0,1-1-1 0 0,0 1 1 0 0,-1-1 0 0 0,1 0 0 0 0,-1 1 0 0 0,1-1-1 0 0,-1 0 1 0 0,1 0 0 0 0,-1 1 0 0 0,1-1-1 0 0,-1 0 1 0 0,1 0 0 0 0,-1 0 0 0 0,0 0-1 0 0,1 0 1 0 0,-1 0 0 0 0,1 0 0 0 0,-1 0-1 0 0,1 0 1 0 0,-1 0 6 0 0,-1 0-71 0 0,1 0-62 0 0,1 0-74 0 0,0 0 62 0 0,0 0-35 0 0,0 0-35 0 0,0 0-34 0 0,0 0-340 0 0,0 0 80 0 0,0 0-47 0 0,0 0-656 0 0,0 0-518 0 0,0 0-984 0 0</inkml:trace>
  <inkml:trace contextRef="#ctx0" brushRef="#br0" timeOffset="347.07">0 410 5840 0 0,'0'0'132'0'0,"0"0"17"0"0,0 0 11 0 0,3 0-21 0 0,13 0-172 0 0,-4 0 53 0 0,-2 0 58 0 0,-2 0 64 0 0,-1 0 70 0 0,0 0 76 0 0,0 0 83 0 0,2 0 88 0 0,-1 0-81 0 0,-2-2-54 0 0,4-3 214 0 0,5-2 131 0 0,-6 6-353 0 0,-1 0-46 0 0,-1 0-71 0 0,1-2-25 0 0,3-1 11 0 0,-1 0 29 0 0,0 0 31 0 0,-2 2-69 0 0,0 0-34 0 0,0-1-16 0 0,9-2 62 0 0,-9 3-73 0 0,2-1 51 0 0,100-29 826 0 0,-81 21-806 0 0,-17 9-120 0 0,5-3 26 0 0,4-6-66 0 0,-17 9-30 0 0,0 0 0 0 0,1 0 0 0 0,-1 0 0 0 0,1 1 0 0 0,-1-1 0 0 0,1 1 1 0 0,1 0 3 0 0,15-4-40 0 0,0-6-27 0 0,-8 8-47 0 0,0 1-41 0 0,8-9-178 0 0,-13 10 210 0 0,-3 0-22 0 0,-1 0 9 0 0,-1 1-48 0 0,0-1-55 0 0,0 0-65 0 0,0 0 9 0 0,-1 0-43 0 0,0 0-38 0 0,0 0-34 0 0,0-1-118 0 0,0 1-34 0 0,4-5-1238 0 0</inkml:trace>
  <inkml:trace contextRef="#ctx0" brushRef="#br0" timeOffset="744.64">742 95 6880 0 0,'0'0'157'0'0,"0"3"23"0"0,2 10 11 0 0,12 3-31 0 0,-4-3-129 0 0,1 11-30 0 0,-1-1 55 0 0,-7-19 20 0 0,-1 1 1 0 0,1-1 0 0 0,-1 1-1 0 0,0-1 1 0 0,0 1-1 0 0,0 2-76 0 0,3 9 248 0 0,6 2 69 0 0,-7-8-175 0 0,1 0 0 0 0,-1 0 0 0 0,-1 0 1 0 0,0 1-1 0 0,0-1 0 0 0,-1 3-142 0 0,3 5 187 0 0,-4 2 23 0 0,-1-7-37 0 0,4 4 98 0 0,6 22 144 0 0,-8-28-289 0 0,-1 2 48 0 0,-1 3 57 0 0,0-12-178 0 0,1 0 0 0 0,-1 0 0 0 0,1 0 0 0 0,0 0 1 0 0,0 0-1 0 0,0 0 0 0 0,0-1 0 0 0,1 1 0 0 0,0 0 1 0 0,1 2-54 0 0,-2-2 65 0 0,0 0 1 0 0,0 1 0 0 0,0-1-1 0 0,0 0 1 0 0,-1 1 0 0 0,0-1 0 0 0,0 0-1 0 0,0 1 1 0 0,-1 3-66 0 0,0 8 229 0 0,1-13 96 0 0,0 0-33 0 0,0 1 195 0 0,0-2-115 0 0,0-2-102 0 0,0-1-88 0 0,0-1-73 0 0,0-2-61 0 0,0 0-47 0 0,1-19-203 0 0,0 17 232 0 0,-1 4 35 0 0,0 0 44 0 0,11-16-45 0 0,-6-8 0 0 0,5 4 26 0 0,2 3-65 0 0,6-2-53 0 0,12-9-62 0 0,-8 9 45 0 0,-20 19 45 0 0,0 1 0 0 0,-1-1 0 0 0,1 1 0 0 0,0 0 0 0 0,0-1 0 0 0,0 1 0 0 0,0 0 0 0 0,1 0 0 0 0,-1 0 0 0 0,0 1 0 0 0,0-1 0 0 0,0 1 0 0 0,2-1 0 0 0,31 0 0 0 0,-21 1 0 0 0,-12 0 0 0 0,-1 0 0 0 0,1 0 0 0 0,0 1 0 0 0,-1-1 0 0 0,1 0 0 0 0,0 1 0 0 0,-1-1 0 0 0,1 1 0 0 0,-1 0 0 0 0,1-1 0 0 0,-1 1 0 0 0,1 0 0 0 0,-1 0 0 0 0,1 0 0 0 0,6 4 0 0 0,-3-3 0 0 0,-5-1 0 0 0,1-1 0 0 0,0 0 0 0 0,-1 0 0 0 0,1 1 0 0 0,-1-1 0 0 0,1 0 0 0 0,0 1 0 0 0,-1-1 0 0 0,1 1 0 0 0,-1-1 0 0 0,1 1 0 0 0,-1-1 0 0 0,1 1 0 0 0,-1-1 0 0 0,0 1 0 0 0,1-1 0 0 0,-1 1 0 0 0,1 0 0 0 0,-1-1 0 0 0,0 1 0 0 0,0 0 0 0 0,1 0 0 0 0,1 3 0 0 0,24 28-12 0 0,-21-22-22 0 0,-4-7 30 0 0,0-1 0 0 0,0 0 0 0 0,0 1-1 0 0,1-1 1 0 0,-1 0 0 0 0,1 0 0 0 0,-1 0 0 0 0,1 0 0 0 0,0 0 4 0 0,8 10-36 0 0,5 19 14 0 0,-6-11-27 0 0,-4-12 40 0 0,-4-7 9 0 0,0 0 0 0 0,0 1 0 0 0,-1-1 0 0 0,1 1 0 0 0,0-1-1 0 0,0 1 1 0 0,-1 0 0 0 0,1-1 0 0 0,-1 1 0 0 0,0-1 0 0 0,1 1 0 0 0,-1 0 0 0 0,0-1 0 0 0,0 1 0 0 0,0 0-13 0 0,0 9-8 0 0,2 12 59 0 0,-1-16-97 0 0,2 0-89 0 0,-2-4 30 0 0,1-1-34 0 0,0 1-38 0 0,0 0-43 0 0,-1-3 15 0 0,0 1-34 0 0,-1 0-343 0 0,1-1 82 0 0,-1 0-46 0 0,0 0-660 0 0,0 0-521 0 0,0 0-988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14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1 347 5208 0 0,'0'0'116'0'0,"0"0"17"0"0,2 3 11 0 0,10 14-59 0 0,-1 6-34 0 0,-2-2-36 0 0,-4-11 7 0 0,-1 1 37 0 0,7 22 245 0 0,-5-11-80 0 0,-1-10-12 0 0,-1-3-33 0 0,3 7 69 0 0,-4-3-123 0 0,-2-11-101 0 0,-1 0 0 0 0,1 1 0 0 0,-1-1 0 0 0,1 0 0 0 0,0 0 0 0 0,0 1 1 0 0,0-1-1 0 0,0 0 0 0 0,0 0 0 0 0,0 0 0 0 0,1 0 0 0 0,-1 0 0 0 0,1-1 0 0 0,-1 1-24 0 0,1 0 25 0 0,0 0-1 0 0,-1-1 1 0 0,0 1-1 0 0,1 0 1 0 0,-1 0-1 0 0,0 0 1 0 0,0 0-1 0 0,0 1-24 0 0,0 0 32 0 0,0 0 0 0 0,0 0 0 0 0,-1 0-1 0 0,1 0 1 0 0,-1 0 0 0 0,0 0 0 0 0,0 3-32 0 0,3 12 200 0 0,-3-17-186 0 0,1 0-1 0 0,-1 0 1 0 0,1 0 0 0 0,-1-1-1 0 0,1 1 1 0 0,0 0-1 0 0,-1 0 1 0 0,1 0-1 0 0,0 0 1 0 0,0-1-1 0 0,-1 1 1 0 0,1 0 0 0 0,0-1-1 0 0,0 1 1 0 0,0 0-1 0 0,0-1 1 0 0,0 1-14 0 0,6 2 95 0 0,-7-3-85 0 0,1 0-1 0 0,-1 0 1 0 0,1 0-1 0 0,-1 0 1 0 0,1 1-1 0 0,-1-1 1 0 0,1 0 0 0 0,-1 0-1 0 0,1 1 1 0 0,-1-1-1 0 0,0 0 1 0 0,1 1-1 0 0,-1-1 1 0 0,0 0-1 0 0,1 1 1 0 0,-1-1-1 0 0,0 1 1 0 0,1-1-1 0 0,-1 1 1 0 0,0-1-1 0 0,0 0 1 0 0,1 1-1 0 0,-1-1 1 0 0,0 1-1 0 0,0-1 1 0 0,0 1-1 0 0,0-1 1 0 0,0 1-1 0 0,0-1 1 0 0,0 1-1 0 0,0-1 1 0 0,0 1-1 0 0,0-1 1 0 0,0 1-1 0 0,0 0 1 0 0,0-1 0 0 0,0 1-1 0 0,0-1-9 0 0,3 11 270 0 0,2-5 37 0 0,-4-6-283 0 0,-1 0 0 0 0,1 0 0 0 0,-1 1 0 0 0,1-1 0 0 0,-1 1 0 0 0,1-1 0 0 0,-1 0-1 0 0,0 1 1 0 0,1-1 0 0 0,-1 1 0 0 0,0-1 0 0 0,1 1 0 0 0,-1-1 0 0 0,0 1 0 0 0,1-1 0 0 0,-1 1-1 0 0,0-1 1 0 0,0 1 0 0 0,0 0 0 0 0,0-1 0 0 0,0 1 0 0 0,1-1 0 0 0,-1 1 0 0 0,0 0-24 0 0,0 2 378 0 0,0-3-122 0 0,2 0-52 0 0,24 0 180 0 0,-23 0-200 0 0,0-3-6 0 0,7-8-2 0 0,-7 9-62 0 0,0 0-40 0 0,-1 2-26 0 0,1 0-26 0 0,0 0-12 0 0,-1-1 26 0 0,3-12 90 0 0,0 5-56 0 0,6-3 91 0 0,-5 4-79 0 0,-1 1-67 0 0,12-33 175 0 0,-9 20-139 0 0,-2 1-40 0 0,-2 7 22 0 0,1 1 0 0 0,0-1 0 0 0,3-5-33 0 0,2-2 19 0 0,-8 3-20 0 0,-2 14 2 0 0,0 0 0 0 0,0 0-1 0 0,0 1 1 0 0,0-1 0 0 0,0 0 0 0 0,0 0-1 0 0,0 0 1 0 0,0 0 0 0 0,1 0 0 0 0,-1 1-1 0 0,0-1 1 0 0,1 0 0 0 0,-1 0 0 0 0,0 1-1 0 0,1-1 0 0 0,0 0 4 0 0,-1 1-1 0 0,1 0 1 0 0,-1-1-1 0 0,1 1 1 0 0,0 0 0 0 0,-1-1-1 0 0,1 1 1 0 0,0 0-1 0 0,-1 0 1 0 0,1 0-1 0 0,0 0 1 0 0,-1 0-1 0 0,1 0 1 0 0,0 0 0 0 0,-1 0-4 0 0,0 0 0 0 0,3 0 64 0 0,-3 0-26 0 0,0 0-96 0 0,3 3-10 0 0,-1-1 62 0 0,6 5-2 0 0,-1 0-1 0 0,0 1 1 0 0,0 0 0 0 0,-1 0-1 0 0,0 0 1 0 0,-1 0 0 0 0,5 9 8 0 0,-10-14 0 0 0,1 0 0 0 0,0 0 0 0 0,0 0 0 0 0,0 0 0 0 0,0-1 0 0 0,1 1 0 0 0,-1 0 0 0 0,1-1 0 0 0,0 1 0 0 0,-1-1 0 0 0,1 0 0 0 0,0 1 0 0 0,0-1 0 0 0,1 0 0 0 0,-1 0 0 0 0,0 0 0 0 0,1-1 0 0 0,2 3 0 0 0,5 0 0 0 0,-8-3 0 0 0,1 0 0 0 0,-1 0 0 0 0,0 1 0 0 0,0-1 0 0 0,0 0 0 0 0,1 1 0 0 0,-2-1 0 0 0,1 1 0 0 0,0 0 0 0 0,5 5-13 0 0,-4-4 2 0 0,0 0 1 0 0,0 0 0 0 0,1 0-1 0 0,-1-1 1 0 0,1 1-1 0 0,0-1 1 0 0,-1 0-1 0 0,1 0 1 0 0,0 0-1 0 0,2 0 11 0 0,7 9 0 0 0,-7-8 50 0 0,3-4-21 0 0,-8 1-18 0 0,14 0 391 0 0,-2-2-64 0 0,-3-3-96 0 0,-5 3-165 0 0,-1-2-35 0 0,-1 1 135 0 0,-1 2-60 0 0,1 1-38 0 0,0 0-35 0 0,0 0-14 0 0,-1-1 34 0 0,0-3 41 0 0,-1-19 365 0 0,-1 13-313 0 0,-1 6-111 0 0,1 0-38 0 0,0 2 3 0 0,1 1 0 0 0,-1-1 0 0 0,0 0 0 0 0,0 0 0 0 0,1 0 0 0 0,-1 1-1 0 0,1-1 1 0 0,0 0 0 0 0,-1 1 0 0 0,1-1 0 0 0,0 1 0 0 0,0-1 0 0 0,0 0-11 0 0,0 1 9 0 0,0-1 0 0 0,0 1 0 0 0,0-1 1 0 0,0 1-1 0 0,-1-1 0 0 0,1 0 0 0 0,-1 1 0 0 0,1-1 1 0 0,-1 0-1 0 0,1 0 0 0 0,-1 1 0 0 0,0-1 1 0 0,0 0-10 0 0,0-14 75 0 0,0-47 143 0 0,0 61-217 0 0,0 0 0 0 0,1 1 0 0 0,-1-1-1 0 0,0 0 1 0 0,1 0 0 0 0,-1 1 0 0 0,1-1 0 0 0,-1 0 0 0 0,1 1 0 0 0,0-1 0 0 0,0 0 0 0 0,0 1-1 0 0,0-1 0 0 0,0 1 0 0 0,0-1 0 0 0,0 1 0 0 0,0-1 0 0 0,-1 0 0 0 0,1 1 0 0 0,0-1 0 0 0,-1 0 0 0 0,1 1 0 0 0,-1-1 0 0 0,0 0 0 0 0,1 0 0 0 0,-1 1 0 0 0,0-1 0 0 0,0-8-4 0 0,0 1-111 0 0,0-3-121 0 0,0-2-201 0 0,0 12 247 0 0,0 1 83 0 0,0 1-37 0 0,1-1-12 0 0,-1 1-39 0 0,1-1-43 0 0,-1 1-48 0 0,2-1-147 0 0,-1-1-73 0 0,0 1-64 0 0,1-1-54 0 0,1-1-458 0 0,2-2-651 0 0</inkml:trace>
  <inkml:trace contextRef="#ctx0" brushRef="#br0" timeOffset="269.58">1026 426 7920 0 0,'3'3'174'0'0,"3"6"-65"0"0,-1 7 132 0 0,-3 2-22 0 0,-2-4-149 0 0,0-11-67 0 0,0 5-3 0 0,0-6 0 0 0,-1 0 0 0 0,1 0 0 0 0,0 0 0 0 0,1 0 0 0 0,-1 1 0 0 0,0-1 0 0 0,1 0 0 0 0,-1 0 0 0 0,1 0 0 0 0,0 1 0 0 0,4 5 37 0 0,0 2 116 0 0,-3-4-28 0 0,-1 2 32 0 0,-1-5-181 0 0,0 0 52 0 0,0 1 45 0 0,0-1 36 0 0,0 4 184 0 0,0 7 523 0 0,0-9-610 0 0,0-1-57 0 0,0 2-71 0 0,0-4-90 0 0,0 1-40 0 0,0 0-53 0 0,0 0-55 0 0,0 0-61 0 0,0 0-66 0 0,0 0-71 0 0,0 0-77 0 0,0 0-81 0 0,0 0-88 0 0,0-3-762 0 0,0 0-782 0 0</inkml:trace>
  <inkml:trace contextRef="#ctx0" brushRef="#br0" timeOffset="436.45">727 32 7688 0 0,'0'0'166'0'0,"0"0"29"0"0,2-3 14 0 0,11-7-25 0 0,3 7-146 0 0,-15 3-35 0 0,0 0 1 0 0,-1 0 0 0 0,1 0 0 0 0,0 0-1 0 0,0 0 1 0 0,0 0 0 0 0,-1 0 0 0 0,1 0-1 0 0,0-1 1 0 0,0 1 0 0 0,0 0 0 0 0,-1 0-1 0 0,1-1 1 0 0,0 1 0 0 0,0-1-4 0 0,-1 1 9 0 0,1-1 0 0 0,-1 1 1 0 0,0-1-1 0 0,0 1 0 0 0,1-1 1 0 0,-1 1-1 0 0,0-1 0 0 0,0 1 1 0 0,0-1-1 0 0,1 1 0 0 0,-1-1 1 0 0,0 0-1 0 0,0 1 0 0 0,0-1 1 0 0,0 1-1 0 0,0-1 0 0 0,0 1 1 0 0,0-1-10 0 0,0 1 4 0 0,0 0 0 0 0,0 0 0 0 0,0 0-1 0 0,0 0 1 0 0,0 0 0 0 0,0-1 0 0 0,0 1 0 0 0,0 0 0 0 0,0 0 0 0 0,0 0 0 0 0,0 0 0 0 0,0 0 0 0 0,0 0 0 0 0,0 0 0 0 0,0 0 0 0 0,0 0 0 0 0,0 0-1 0 0,0-1 1 0 0,0 1 0 0 0,0 0 0 0 0,0 0 0 0 0,0 0 0 0 0,0 0 0 0 0,0 0 0 0 0,0 0 0 0 0,0 0 0 0 0,0 0 0 0 0,0 0 0 0 0,0 0 0 0 0,0 0 0 0 0,0 0-1 0 0,0 0 1 0 0,0-1 0 0 0,1 1 0 0 0,-1 0 0 0 0,0 0 0 0 0,0 0 0 0 0,0 0 0 0 0,0 0 0 0 0,0 0 0 0 0,0 0 0 0 0,0 0 0 0 0,0 0 0 0 0,0 0 0 0 0,0 0-1 0 0,1 0 1 0 0,-1 0 0 0 0,0 0 0 0 0,0 0 0 0 0,0 0 0 0 0,0 0 0 0 0,0 0 0 0 0,0 0 0 0 0,0 0 0 0 0,0 0 0 0 0,0 0 0 0 0,0 0-4 0 0,4 0 50 0 0,-1 0-105 0 0,0 0-91 0 0,-1 0 29 0 0,0 0-35 0 0,-1 0-38 0 0,1 0-34 0 0,1 0-313 0 0,1 0-228 0 0,1 0-515 0 0</inkml:trace>
  <inkml:trace contextRef="#ctx0" brushRef="#br0" timeOffset="700.82">1515 95 9552 0 0,'0'0'276'0'0,"0"0"2"0"0,0 0-217 0 0,0 0-12 0 0,0 0 15 0 0,0 0 17 0 0,3 3 74 0 0,3 5-50 0 0,0 8 114 0 0,-5 17 154 0 0,-1-30-348 0 0,0-1-10 0 0,0-1 0 0 0,0 1 0 0 0,1 0 0 0 0,-1-1 0 0 0,0 1 0 0 0,1-1 0 0 0,-1 1 0 0 0,1-1 0 0 0,0 1 0 0 0,-1-1 0 0 0,1 0 0 0 0,0 1 0 0 0,0-1-15 0 0,5 12 95 0 0,-3 1-26 0 0,-3 10 87 0 0,0 0-4 0 0,3-9-81 0 0,2 0 4 0 0,1 2 28 0 0,-4 1 29 0 0,-3 6 19 0 0,1 37 333 0 0,3-39-304 0 0,2-6-76 0 0,1 6 140 0 0,-4-9-71 0 0,-2 2 37 0 0,0 0-72 0 0,0 23 195 0 0,3-17-188 0 0,3-6-23 0 0,-5-11-94 0 0,0-1-1 0 0,1 0 0 0 0,-1 0 1 0 0,-1 1-1 0 0,1-1 0 0 0,0 1 1 0 0,-1-1-1 0 0,0 2-27 0 0,0 25 280 0 0,0 3-25 0 0,0-31-279 0 0,0-1-72 0 0,0-1-47 0 0,0 0-141 0 0,0 0-239 0 0,0 0-11 0 0</inkml:trace>
  <inkml:trace contextRef="#ctx0" brushRef="#br0" timeOffset="969.88">1121 332 8840 0 0,'0'0'197'0'0,"0"0"24"0"0,0 0 19 0 0,3-3-29 0 0,5-3-173 0 0,2 2 44 0 0,16 1 185 0 0,-24 3-251 0 0,0 0 0 0 0,-1 0 1 0 0,1-1-1 0 0,0 1 0 0 0,-1 0 1 0 0,1-1-1 0 0,-1 1 0 0 0,1-1 1 0 0,-1 0-1 0 0,1 1 0 0 0,-1-1 1 0 0,1 0-1 0 0,-1 0 0 0 0,1 0 0 0 0,-1 0 1 0 0,0 0-17 0 0,7-5 53 0 0,3 0 0 0 0,-1 1 0 0 0,1 0 0 0 0,0 1 0 0 0,0 0 0 0 0,0 0 0 0 0,1 1 0 0 0,1 1-53 0 0,-11 1 11 0 0,22-8 72 0 0,0-3-52 0 0,-16 7-27 0 0,0 1 0 0 0,0 0 0 0 0,1 1 0 0 0,5-2-4 0 0,17-2 40 0 0,-7 2-33 0 0,-3-2-52 0 0,-7 2-131 0 0,1 1 0 0 0,-1 0 0 0 0,9-1 176 0 0,-1 1-244 0 0,1-2-52 0 0,-5 3-120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20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7424 0 0,'0'0'166'0'0,"0"0"29"0"0,0 0 12 0 0,2 3-34 0 0,2-1-151 0 0,-1 2-11 0 0,6 21-9 0 0,-6-15 10 0 0,1 2 7 0 0,-1-4 77 0 0,-1-1 72 0 0,2 1 109 0 0,0 0 3 0 0,2 2 152 0 0,-3-3-175 0 0,0 2 35 0 0,1 4 17 0 0,5 11 221 0 0,-4-12-284 0 0,-1 0-43 0 0,-2-5-103 0 0,0-1-36 0 0,1 3 121 0 0,0 0-45 0 0,0-1-18 0 0,0 2 9 0 0,1 1 18 0 0,-2-2-5 0 0,-1-1-33 0 0,0 5 44 0 0,0 4 29 0 0,5-1 13 0 0,-5-13-152 0 0,1 0 1 0 0,-1 1 0 0 0,0-1-1 0 0,-1 0 1 0 0,1 1-1 0 0,0-1 1 0 0,-1 1 0 0 0,0 1-46 0 0,0 0 71 0 0,2 29 515 0 0,2-21-330 0 0,3-2-75 0 0,-4-9-31 0 0,-3 2-62 0 0,0-2-38 0 0,0 6 16 0 0,0-6 51 0 0,0-2 91 0 0,0 0 43 0 0,0 0 5 0 0,-3 3-27 0 0,-7 7-110 0 0,7-7-45 0 0,3-3-8 0 0,-2-9 47 0 0,-2 5-35 0 0,-3-1-13 0 0,6 3-52 0 0,1 1 1 0 0,-1-1-1 0 0,1 1 1 0 0,-1-1-1 0 0,1 0 1 0 0,0 1 0 0 0,0-1-1 0 0,0 1 1 0 0,0-1-1 0 0,0 0 1 0 0,0 0-14 0 0,0-26 54 0 0,1 15-66 0 0,-2 2 12 0 0,1 7 0 0 0,0-1 0 0 0,0 0 0 0 0,1 1 0 0 0,-1-1 0 0 0,1 1 0 0 0,0-3 0 0 0,10-14 0 0 0,-6-5 0 0 0,-2 18-2 0 0,1 0 0 0 0,0 0-1 0 0,0 0 1 0 0,1 1 0 0 0,2-4 2 0 0,-5 9-5 0 0,11-17-59 0 0,1 1 0 0 0,1 0 0 0 0,6-4 64 0 0,-11 13-74 0 0,1-1-1 0 0,11-6 75 0 0,-5 4-117 0 0,-1-1-48 0 0,-13 10 47 0 0,0 2 43 0 0,0 0 24 0 0,1 1 15 0 0,-1 0-5 0 0,0 0-20 0 0,5-5-141 0 0,2-1-163 0 0,-4 4 132 0 0,1 1-35 0 0,-1 1 11 0 0,-4 0 131 0 0,0 0-35 0 0,-1 0-6 0 0,1 0-35 0 0,-1 0-40 0 0,1 0-45 0 0,0 0-49 0 0,-1 0-45 0 0,1 0-40 0 0,-1 0-36 0 0,1 0-129 0 0,0 0-36 0 0,4 0-1363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22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8408 0 0,'0'0'190'0'0,"0"-3"28"0"0,0-8 8 0 0,0 9 12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21.3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253 238 5248 0 0,'0'0'152'0'0,"0"0"-36"0"0,0 0-7 0 0,0 0 35 0 0,-3 0 119 0 0,-4 0 25 0 0,-3 0 99 0 0,-24 1 915 0 0,20-1-832 0 0,7-1-274 0 0,1 0-63 0 0,1 0-75 0 0,2 0-90 0 0,-8-9 326 0 0,7 8-219 0 0,-4 1-6 0 0,3 1 13 0 0,-1 0 50 0 0,-2 0 78 0 0,3 0-166 0 0,1 0 34 0 0,-6 0 107 0 0,-15 0 319 0 0,17 0-385 0 0,2 0-41 0 0,-9 3 127 0 0,8 1-131 0 0,0 2-5 0 0,3-3 18 0 0,0-2-46 0 0,-4-2-10 0 0,8 1-18 0 0,0 0-12 0 0,0 0 0 0 0,0 0 0 0 0,0 0 0 0 0,0 0 1 0 0,0 0-1 0 0,-1 0 0 0 0,1 0 0 0 0,0 0 0 0 0,0 0 0 0 0,0 0 1 0 0,0 0-1 0 0,0 0 0 0 0,0 0 0 0 0,0 0 0 0 0,0 0 0 0 0,0 0 1 0 0,0 0-1 0 0,-1 0 0 0 0,1 0 0 0 0,0 0 0 0 0,0 0 0 0 0,0 0 1 0 0,0 0-1 0 0,0 0 0 0 0,0 0 0 0 0,0 0 0 0 0,0 0 0 0 0,0 0 1 0 0,0 0-1 0 0,0 0 0 0 0,0 0 0 0 0,-1 0 0 0 0,1 0 0 0 0,0 1 1 0 0,0-1-1 0 0,0 0 0 0 0,0 0 0 0 0,0 0 0 0 0,0 0 0 0 0,0 0 1 0 0,0 0-1 0 0,0 0 0 0 0,0 0 0 0 0,0 0 0 0 0,0 0 0 0 0,0 0 1 0 0,0 1-1 0 0,0-1 0 0 0,0 0 0 0 0,0 0 0 0 0,0 0 0 0 0,0 0 1 0 0,0 0-1 0 0,0 0 0 0 0,0 0 0 0 0,0 0 0 0 0,0 0-1 0 0,0 1 1 0 0,0 0 0 0 0,0 0 0 0 0,0-1 0 0 0,0 1 0 0 0,0 0 0 0 0,0-1 0 0 0,0 1-1 0 0,0 0 1 0 0,0-1 0 0 0,-1 1 0 0 0,1 0 0 0 0,0-1 0 0 0,-1 1 0 0 0,1-1 0 0 0,0 1-1 0 0,-11 4 10 0 0,11-4-7 0 0,-1 0 0 0 0,1 0 0 0 0,0-1 1 0 0,-1 1-1 0 0,1 0 0 0 0,0 0 0 0 0,0 0 0 0 0,0-1 0 0 0,-1 1 0 0 0,1 0 0 0 0,0 0 0 0 0,0 0 0 0 0,0 0 0 0 0,1 0-3 0 0,-1 31 11 0 0,0-30-11 0 0,0-1 0 0 0,0 1 0 0 0,0 0 0 0 0,1-1 0 0 0,-1 1 0 0 0,0-1 0 0 0,1 1 0 0 0,0 0 0 0 0,-1-1 0 0 0,1 1 0 0 0,0-1 0 0 0,0 0 0 0 0,0 1 0 0 0,0-1 0 0 0,4 7 0 0 0,0 6 0 0 0,6-9 0 0 0,-6 8-16 0 0,-2-8 6 0 0,1 1 0 0 0,0-1 0 0 0,1-1 0 0 0,-1 1 0 0 0,1 0 0 0 0,0-1 0 0 0,0 0 0 0 0,4 3 10 0 0,2-3 0 0 0,-9-3 0 0 0,0 0 0 0 0,1 1 0 0 0,-1-1 0 0 0,0 0 0 0 0,0 0 0 0 0,0 1 0 0 0,0 0 0 0 0,0-1 0 0 0,0 1 0 0 0,28 26 35 0 0,16 7 74 0 0,-32-24-46 0 0,-2 2 44 0 0,-10-10-63 0 0,1 0 1 0 0,0-1-1 0 0,0 1 1 0 0,0 0-1 0 0,0-1 1 0 0,0 1-1 0 0,1-1-44 0 0,1 0 58 0 0,-4-1-44 0 0,-1-1 1 0 0,1 0-1 0 0,0 0 1 0 0,-1 1-1 0 0,1-1 1 0 0,0 0-1 0 0,-1 1 1 0 0,1-1-1 0 0,-1 1 1 0 0,1-1-1 0 0,-1 1 1 0 0,1-1-1 0 0,-1 1 1 0 0,1-1-1 0 0,-1 1 1 0 0,0-1-1 0 0,1 1 1 0 0,-1-1-1 0 0,0 1 1 0 0,1 0-1 0 0,-1-1 1 0 0,0 1-15 0 0,3 4 63 0 0,7 8 202 0 0,-7-10 21 0 0,-1 0 2 0 0,9 7-27 0 0,-11-10-258 0 0,0 0-1 0 0,0 0 1 0 0,0 0-1 0 0,0 0 1 0 0,1 1 0 0 0,-1-1-1 0 0,0 0 1 0 0,0 0 0 0 0,0 0-1 0 0,0 0 1 0 0,0 0 0 0 0,0 0-1 0 0,0 0 1 0 0,0 0 0 0 0,0 0-1 0 0,1 0 1 0 0,-1 1 0 0 0,0-1-1 0 0,0 0 1 0 0,0 0-1 0 0,0 0 1 0 0,0 0 0 0 0,0 0-1 0 0,0 0 1 0 0,0 0 0 0 0,0 1-1 0 0,0-1 1 0 0,0 0 0 0 0,0 0-1 0 0,0 0 1 0 0,0 0 0 0 0,0 0-1 0 0,0 0 1 0 0,0 1-1 0 0,0-1 1 0 0,0 0 0 0 0,0 0-1 0 0,0 0 1 0 0,0 0 0 0 0,0 0-1 0 0,0 0 1 0 0,-1 0 0 0 0,1 1-1 0 0,0-1 1 0 0,0 0 0 0 0,0 0-1 0 0,0 0 1 0 0,0 0-1 0 0,0 0 1 0 0,0 0 0 0 0,0 0-1 0 0,0 0 1 0 0,-1 0 0 0 0,1 0-1 0 0,0 0 1 0 0,0 0 0 0 0,0 1-3 0 0,-5 4 58 0 0,-11 10 139 0 0,11-9-143 0 0,-5 4 37 0 0,8-7-41 0 0,-1-1 0 0 0,1 1 0 0 0,0-1 0 0 0,-1 0 0 0 0,0 0 0 0 0,1 0 0 0 0,-1 0 1 0 0,0 0-1 0 0,0-1-50 0 0,-4 1 59 0 0,0-1-37 0 0,5-1-22 0 0,0 0 0 0 0,0 0 0 0 0,1 1 0 0 0,-1-1 0 0 0,0 1 0 0 0,0-1 0 0 0,1 1 0 0 0,-1-1 0 0 0,0 1 0 0 0,1 0 0 0 0,-1 0 0 0 0,1 0 0 0 0,-1 0 0 0 0,1 0 0 0 0,-1 0 0 0 0,0 0 0 0 0,1 0 0 0 0,-1-1 0 0 0,1 1 0 0 0,-1 0 0 0 0,0-1 0 0 0,0 1 0 0 0,1-1 0 0 0,-1 0 0 0 0,0 1 0 0 0,0-1 0 0 0,0 0 0 0 0,-32 0 0 0 0,30 0-9 0 0,0 0 0 0 0,0 0 1 0 0,1-1-1 0 0,-1 1 1 0 0,-3-2 8 0 0,5 1-181 0 0,-1 1 60 0 0,1-1 51 0 0,0 0 45 0 0,-3-1 67 0 0,-5-3 219 0 0,7 4-229 0 0,0-1-65 0 0,1 1-25 0 0,0-1-37 0 0,1 1-40 0 0,-1 0-46 0 0,0 0-69 0 0,0-1-64 0 0,0 0-69 0 0,0 1-77 0 0,0-1-82 0 0,0 0-88 0 0,0 1-94 0 0,0-1-100 0 0,-2-3-821 0 0,-5-4-928 0 0</inkml:trace>
  <inkml:trace contextRef="#ctx0" brushRef="#br0" timeOffset="354.22">569 1 8928 0 0,'0'0'200'0'0,"0"0"33"0"0,0 0 14 0 0,2 0-41 0 0,9 0-114 0 0,-9 0-10 0 0,-2 0 92 0 0,0 0 144 0 0,3 0 2 0 0,7 0-16 0 0,-9 0-300 0 0,-1 0 0 0 0,0 0 0 0 0,0 0 0 0 0,0 0 0 0 0,0 0 1 0 0,0 0-1 0 0,0 0 0 0 0,0 0 0 0 0,0 0 0 0 0,0 0 0 0 0,0 0 0 0 0,1 0 0 0 0,-1 0 1 0 0,0 0-1 0 0,0 0 0 0 0,0 0 0 0 0,0 0 0 0 0,0 0 0 0 0,0 0 0 0 0,0 0 1 0 0,0 0-1 0 0,0 0 0 0 0,0 0 0 0 0,0 0 0 0 0,1 0 0 0 0,-1 0 0 0 0,0 0 1 0 0,0 0-1 0 0,0 1 0 0 0,0-1 0 0 0,0 0 0 0 0,0 0 0 0 0,0 0 0 0 0,0 0 1 0 0,0 0-1 0 0,0 0 0 0 0,0 0 0 0 0,0 0 0 0 0,0 0 0 0 0,0 0 0 0 0,0 0 1 0 0,0 0-1 0 0,0 1 0 0 0,0-1 0 0 0,0 0 0 0 0,0 0 0 0 0,0 0 0 0 0,0 0 1 0 0,0 0-1 0 0,0 0 0 0 0,0 0 0 0 0,0 0 0 0 0,0 0 0 0 0,0 0 0 0 0,0 1 1 0 0,0-1-1 0 0,0 0-4 0 0,0 4 75 0 0,1 14 387 0 0,0-14-410 0 0,0-1-44 0 0,4 5 74 0 0,-4-7-65 0 0,0 1-1 0 0,-1-1 0 0 0,1 0 1 0 0,0 1-1 0 0,0-1 0 0 0,-1 1 1 0 0,1 0-1 0 0,-1-1 0 0 0,1 1 0 0 0,-1-1 1 0 0,0 1-1 0 0,1 0 0 0 0,-1-1 1 0 0,0 1-17 0 0,0 28 245 0 0,0-2-37 0 0,0 56 284 0 0,0-75-441 0 0,1-1 0 0 0,0 0 1 0 0,1 0-1 0 0,2 8-51 0 0,-2-9 44 0 0,0 1 1 0 0,-1-1-1 0 0,0 1 1 0 0,1 5-45 0 0,-2 10 131 0 0,0 2-5 0 0,1-7 0 0 0,6-2-38 0 0,-1 0 2 0 0,-5 2 38 0 0,-1 33 135 0 0,0-21-71 0 0,0-22-145 0 0,1 0 1 0 0,-1-1-1 0 0,2 7-47 0 0,9 10 103 0 0,-10-16-68 0 0,0-1 0 0 0,0 1 0 0 0,0 0 0 0 0,-1-1 0 0 0,0 8-35 0 0,-1 11 148 0 0,0-11 14 0 0,1-1 77 0 0,-2-12-180 0 0,-5 5-61 0 0,3-3-43 0 0,1-2-215 0 0,0-1 95 0 0,-1 0 45 0 0,-1-2 28 0 0,4 1 27 0 0,1 0 7 0 0,-2 0-419 0 0</inkml:trace>
  <inkml:trace contextRef="#ctx0" brushRef="#br0" timeOffset="616.79">332 427 7976 0 0,'0'0'174'0'0,"0"0"29"0"0,3 0 14 0 0,12 0-194 0 0,2 0 56 0 0,1 0 57 0 0,0 0 58 0 0,1 0 59 0 0,-2 0 60 0 0,0 0 61 0 0,-2 0 61 0 0,-6 0-186 0 0,-2-2-58 0 0,-1 0-17 0 0,4-3 21 0 0,1 0-4 0 0,-1 1-27 0 0,0-1-50 0 0,9-2 77 0 0,-3 6 35 0 0,-1-1-61 0 0,1-4-56 0 0,0-1-17 0 0,0 6 46 0 0,-6 1-51 0 0,0 0-42 0 0,14 0-25 0 0,-19 0-83 0 0,-1-1 49 0 0,8-3 106 0 0,-8 2-89 0 0,-2 1-40 0 0,0 0-41 0 0,0-1-55 0 0,0 1-63 0 0,0 0-75 0 0,0 0-85 0 0,1 0-94 0 0,-1 1-107 0 0,1-1-115 0 0,-2 1 289 0 0,1 0-33 0 0,0 0-1126 0 0,-2 0-873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20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80 4592 0 0,'0'0'133'0'0,"0"-3"-5"0"0,0-3-87 0 0,0 1 20 0 0,0 1 226 0 0,-1 0-65 0 0,0-1 15 0 0,0 3-78 0 0,-4-1 82 0 0,0 3-6 0 0,2 0 242 0 0,3 0-145 0 0,1-4-71 0 0,-1-2-42 0 0,0 0-39 0 0,0-1-35 0 0,-1 1 6 0 0,1 6-148 0 0,0 0 0 0 0,0 0 0 0 0,0 0-1 0 0,0 0 1 0 0,0 0 0 0 0,0 0 0 0 0,0 0 0 0 0,0-1 0 0 0,0 1-1 0 0,0 0 1 0 0,0 0 0 0 0,0 0 0 0 0,0 0 0 0 0,0 0 0 0 0,0 0-1 0 0,0 0 1 0 0,0 0 0 0 0,0 0 0 0 0,0 0 0 0 0,0-1 0 0 0,0 1-1 0 0,0 0 1 0 0,0 0 0 0 0,0 0 0 0 0,0 0 0 0 0,0 0 0 0 0,0 0-1 0 0,0 0 1 0 0,0 0 0 0 0,0 0 0 0 0,0 0 0 0 0,0 0-1 0 0,0 0 1 0 0,-1 0 0 0 0,1 0 0 0 0,0-1 0 0 0,0 1 0 0 0,0 0-1 0 0,0 0 1 0 0,0 0 0 0 0,0 0 0 0 0,0 0 0 0 0,0 0 0 0 0,0 0-1 0 0,0 0 1 0 0,-1 0 0 0 0,1 0 0 0 0,0 0 0 0 0,0 0 0 0 0,0 0-1 0 0,0 0 1 0 0,0 0 0 0 0,0 0 0 0 0,0 0 0 0 0,0 0 0 0 0,0 0-1 0 0,0 1-2 0 0,-5-1 82 0 0,-11 0 214 0 0,12 0-241 0 0,2 0-46 0 0,-3-3 127 0 0,-6-8 0 0 0,9 9-3 0 0,-1 4-12 0 0,-7 9-7 0 0,7-8-2 0 0,3-3-7 0 0,-10 0 13 0 0,-9 0-29 0 0,19-1-88 0 0,0 1 0 0 0,0 0 0 0 0,0 0 1 0 0,0 0-1 0 0,0 0 0 0 0,0 0 0 0 0,-1 0 0 0 0,1 0 1 0 0,0 0-1 0 0,0 0 0 0 0,0 0 0 0 0,0 0 1 0 0,0 0-1 0 0,0 0 0 0 0,0 0 0 0 0,0 0 0 0 0,0 0 1 0 0,0 0-1 0 0,-1 0 0 0 0,1 0 0 0 0,0 0 0 0 0,0 1 1 0 0,0-1-1 0 0,0 0 0 0 0,0 0 0 0 0,0 0 1 0 0,0 0-1 0 0,0 0 0 0 0,0 0 0 0 0,0 0 0 0 0,0 0 1 0 0,0 0-1 0 0,0 0 0 0 0,0 0 0 0 0,-1 0 1 0 0,1 0-1 0 0,0 0 0 0 0,0 1 0 0 0,0-1 0 0 0,0 0 1 0 0,0 0-1 0 0,0 0 0 0 0,0 0 0 0 0,0 0 0 0 0,0 0 1 0 0,0 0-1 0 0,0 0 0 0 0,0 0 0 0 0,0 0 1 0 0,0 1-1 0 0,0-1 0 0 0,0 0 0 0 0,0 0 0 0 0,0 0 1 0 0,0 0-1 0 0,0 0 0 0 0,0 0-1 0 0,0 11 91 0 0,1-11-90 0 0,-1 0 1 0 0,0 0 0 0 0,0 0-1 0 0,0 0 1 0 0,0 0 0 0 0,0 0-1 0 0,0 0 1 0 0,0 0 0 0 0,0 0 0 0 0,0 1-1 0 0,0-1 1 0 0,0 0 0 0 0,0 0-1 0 0,0 0 1 0 0,0 0 0 0 0,0 0-1 0 0,0 0 1 0 0,0 0 0 0 0,0 0-1 0 0,0 0 1 0 0,0 0 0 0 0,-1 1-1 0 0,1-1 1 0 0,0 0 0 0 0,0 0-1 0 0,0 0 1 0 0,0 0 0 0 0,0 0 0 0 0,0 0-1 0 0,0 0 1 0 0,0 0 0 0 0,0 0-1 0 0,0 0 1 0 0,0 0 0 0 0,0 0-1 0 0,0 0 1 0 0,0 0 0 0 0,-1 0-1 0 0,1 0 1 0 0,0 0 0 0 0,0 0-1 0 0,0 0 1 0 0,0 1 0 0 0,0-1 0 0 0,0 0-1 0 0,0 0 1 0 0,0 0 0 0 0,0 0-1 0 0,0 0 1 0 0,-1 0 0 0 0,1-1-1 0 0,0 1 1 0 0,0 0 0 0 0,0 0-1 0 0,0 0 1 0 0,0 0 0 0 0,0 0-2 0 0,-1 0 4 0 0,1 0 1 0 0,-1 0-1 0 0,1 0 0 0 0,-1 0 1 0 0,1 0-1 0 0,-1 0 1 0 0,1 0-1 0 0,-1 0 1 0 0,1 1-1 0 0,-1-1 1 0 0,1 0-1 0 0,0 0 0 0 0,-1 0 1 0 0,1 0-1 0 0,-1 1 1 0 0,1-1-1 0 0,-1 0 1 0 0,1 1-1 0 0,0-1 1 0 0,-1 0-1 0 0,1 0 0 0 0,0 1 1 0 0,-1-1-1 0 0,1 1 1 0 0,0-1-1 0 0,-1 0 1 0 0,1 1-1 0 0,0-1 1 0 0,0 1-1 0 0,-1-1 0 0 0,1 1 1 0 0,0-1-1 0 0,0 1 1 0 0,0-1-1 0 0,0 1 1 0 0,0-1-1 0 0,0 1 1 0 0,0-1-1 0 0,0 1 0 0 0,0-1 1 0 0,0 1-1 0 0,0-1-4 0 0,0 1 2 0 0,0-1-1 0 0,0 0 0 0 0,0 0 0 0 0,0 0 0 0 0,0 0 1 0 0,0 0-1 0 0,0 0 0 0 0,0 0 0 0 0,0 0 1 0 0,0 0-1 0 0,0 0 0 0 0,0 0 0 0 0,0 1 0 0 0,0-1 1 0 0,0 0-1 0 0,0 0 0 0 0,0 0 0 0 0,0 0 0 0 0,0 0 1 0 0,0 0-1 0 0,0 0 0 0 0,0 0 0 0 0,0 0 1 0 0,0 0-1 0 0,0 1 0 0 0,0-1 0 0 0,-1 0 0 0 0,1 0 1 0 0,0 0-1 0 0,0 0 0 0 0,0 0 0 0 0,0 0 1 0 0,0 0-1 0 0,0 0 0 0 0,0 0 0 0 0,0 0 0 0 0,0 0 1 0 0,0 0-1 0 0,0 0 0 0 0,0 0 0 0 0,-1 0 0 0 0,1 0 1 0 0,0 0-1 0 0,0 0 0 0 0,0 0 0 0 0,0 0 1 0 0,0 0-1 0 0,0 0 0 0 0,0 0 0 0 0,0 0 0 0 0,0 0 1 0 0,0 0-1 0 0,-1 0 0 0 0,1 0 0 0 0,0 0 0 0 0,0 0 1 0 0,0 0-2 0 0,0 0 3 0 0,-1 0 0 0 0,1 0 0 0 0,-1 0 0 0 0,1 0 0 0 0,-1 0 0 0 0,1 0 0 0 0,-1 0-1 0 0,1 0 1 0 0,-1 0 0 0 0,1 0 0 0 0,0 1 0 0 0,-1-1 0 0 0,1 0 0 0 0,-1 0 0 0 0,1 0 0 0 0,0 1 0 0 0,-1-1 0 0 0,1 0 0 0 0,-1 0 0 0 0,1 1 0 0 0,0-1 0 0 0,-1 0 0 0 0,1 1 0 0 0,0-1 0 0 0,0 1 0 0 0,-1-1 0 0 0,1 0 0 0 0,0 1 0 0 0,0-1 0 0 0,-1 1-3 0 0,0 19 171 0 0,1-13-111 0 0,0 4-34 0 0,0-1 39 0 0,0 28 244 0 0,0-22-213 0 0,0 1-76 0 0,0-9-52 0 0,0 0-34 0 0,0-6 58 0 0,0-1 0 0 0,0 1 0 0 0,1-1 0 0 0,-1 1 0 0 0,0 0 0 0 0,1-1-1 0 0,-1 1 1 0 0,1-1 0 0 0,-1 0 0 0 0,1 1 0 0 0,0-1 0 0 0,0 1 0 0 0,0-1 8 0 0,5 12-5 0 0,-4-2 40 0 0,-2 2 64 0 0,-1 5 115 0 0,5 3 82 0 0,1-10-195 0 0,-4-8-76 0 0,1 0 0 0 0,-1 0-1 0 0,0 0 1 0 0,0 0 0 0 0,0 0-1 0 0,-1 0 1 0 0,1 0-1 0 0,-1 1 1 0 0,0-1 0 0 0,0 3-25 0 0,0 8 42 0 0,0 24 67 0 0,3-17-67 0 0,3-8-29 0 0,-5-12-10 0 0,0 1 1 0 0,0-1 0 0 0,0 1-1 0 0,-1-1 1 0 0,1 1 0 0 0,0-1-1 0 0,-1 1 1 0 0,0 0 0 0 0,1-1-1 0 0,-1 1 1 0 0,0 0 0 0 0,0-1-1 0 0,0 1 1 0 0,0 0-4 0 0,0 7 9 0 0,-1 12 8 0 0,5-6 32 0 0,1-7-19 0 0,-4-7-23 0 0,0 1 0 0 0,0-1 0 0 0,-1 0 0 0 0,1 1 0 0 0,0-1 0 0 0,0 1 0 0 0,-1 0 0 0 0,1-1 0 0 0,-1 1 0 0 0,0-1 0 0 0,1 1 0 0 0,-1 0 0 0 0,0-1 0 0 0,0 1-7 0 0,0 4 21 0 0,0 0 6 0 0,0 14 42 0 0,0 27-48 0 0,0-37 8 0 0,0 3-3 0 0,0 9 37 0 0,-3-17-10 0 0,-7 6-58 0 0,8-9-34 0 0,1-2-40 0 0,1 0-205 0 0,0 0-42 0 0,0 0 174 0 0,0 0-50 0 0,-1 0-78 0 0,0 0 90 0 0,1 0-40 0 0,-1 0-41 0 0,0 0-40 0 0,-2 0-410 0 0,0 0-279 0 0,-3 0-651 0 0</inkml:trace>
  <inkml:trace contextRef="#ctx0" brushRef="#br0" timeOffset="368.81">0 411 7344 0 0,'0'0'165'0'0,"0"0"22"0"0,0 0 9 0 0,3 0-20 0 0,3-1-139 0 0,-1-4-31 0 0,-1-2-13 0 0,10 2 7 0 0,-8 0 22 0 0,1-1 45 0 0,2-3 99 0 0,3 2 92 0 0,0 4-1 0 0,4-2 126 0 0,3-5 104 0 0,4-1-45 0 0,2 4-33 0 0,-2 2-95 0 0,-2-4-39 0 0,-10 4-34 0 0,1 1 1 0 0,-1 0-1 0 0,12-3-241 0 0,-3 3 175 0 0,0-1-90 0 0,12 4 5 0 0,-24 1-59 0 0,-1 0 1 0 0,1-1-1 0 0,-1 0 1 0 0,8-1-32 0 0,1-3 47 0 0,-9 3-39 0 0,-1 1 0 0 0,1-1 0 0 0,-1 1 0 0 0,1 0 0 0 0,0 0 1 0 0,0 1-9 0 0,19-1 0 0 0,-16 0 0 0 0,1 1 0 0 0,0 0 0 0 0,0 1 0 0 0,0 0 0 0 0,3 2 0 0 0,26 10 5 0 0,-37-12 3 0 0,0 1 0 0 0,1 0 0 0 0,-1 0 0 0 0,0 0 0 0 0,0 0 0 0 0,2 2-8 0 0,42 44 11 0 0,-45-46-11 0 0,-1 0 0 0 0,1 0 0 0 0,0 1 0 0 0,-1-1 0 0 0,0 0 0 0 0,1 1 0 0 0,-1-1 0 0 0,0 1 0 0 0,0 0 0 0 0,-1-1 0 0 0,1 1 0 0 0,0 0 0 0 0,-1-1 0 0 0,1 2 0 0 0,-1 8 0 0 0,1 0 0 0 0,-2 11 0 0 0,0 2 0 0 0,1-18 0 0 0,1 0 0 0 0,0 0 0 0 0,0 0 0 0 0,0 0 0 0 0,1 0 0 0 0,0-1 0 0 0,1 1 0 0 0,-1-1 0 0 0,-1-1 0 0 0,0 0 0 0 0,0 0 0 0 0,0 0 0 0 0,-1 1 0 0 0,0-1 0 0 0,0 0 0 0 0,0 0 0 0 0,-1 2 0 0 0,0 10 0 0 0,1-3 10 0 0,0-7 36 0 0,0-3-35 0 0,0 0-4 0 0,0-1 4 0 0,0-3-55 0 0,0 0-71 0 0,0 0-125 0 0,0 0-14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26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1 4808 0 0,'0'0'101'0'0,"0"0"22"0"0,-3 0 8 0 0,-1 0-84 0 0,-8 0 23 0 0,-1 3-46 0 0,-3 7-24 0 0,15-9 4 0 0,-1 0 0 0 0,0-1 0 0 0,1 0 0 0 0,-1 1 1 0 0,0-1-1 0 0,1 0 0 0 0,-1 0 0 0 0,0 0 0 0 0,1 0 0 0 0,-1 0-4 0 0,-8 0 67 0 0,-4 0 75 0 0,4 3 121 0 0,-6 6-73 0 0,3 0-37 0 0,0-1 39 0 0,2-3-34 0 0,9-4-127 0 0,0 0 1 0 0,-1 0-1 0 0,1 0 0 0 0,0 0 1 0 0,0 1-1 0 0,0-1 0 0 0,0 1 0 0 0,0-1 1 0 0,0 1-32 0 0,-11 8 148 0 0,-6-4 16 0 0,1 0 30 0 0,5 4 5 0 0,5-2-56 0 0,4-3-29 0 0,-1-1 0 0 0,1 0 0 0 0,-1 1 0 0 0,-3 0-114 0 0,2-1 70 0 0,1 0 0 0 0,0 0 0 0 0,0 1 0 0 0,0-1 0 0 0,0 1 0 0 0,1 0 0 0 0,0 1 0 0 0,-2 2-70 0 0,2-3 95 0 0,0 0 0 0 0,0 0 0 0 0,0-1 1 0 0,-4 4-96 0 0,4-4 91 0 0,-1 0 1 0 0,1 1-1 0 0,0-1 0 0 0,-2 5-91 0 0,1-3 59 0 0,-13 25 213 0 0,12-19-138 0 0,0 2 39 0 0,-4 5-22 0 0,7-15-106 0 0,0 0-1 0 0,0 0 1 0 0,1 1 0 0 0,0-1-1 0 0,-1 3-44 0 0,2-2 44 0 0,-1 5-3 0 0,2-5 11 0 0,0 1 21 0 0,1 2 39 0 0,-2-4-72 0 0,0 19 101 0 0,3-15-57 0 0,0-3 35 0 0,9 0 106 0 0,-6 6 6 0 0,6-5-80 0 0,3 1-78 0 0,-10-5-65 0 0,27 14-8 0 0,-12-12 38 0 0,-13-4-5 0 0,0 0 0 0 0,0 0 1 0 0,0 0-1 0 0,0-1 1 0 0,0 0-1 0 0,0-1-33 0 0,31-14 208 0 0,-20 10-145 0 0,-4 1 45 0 0,-1 0 0 0 0,11-8-108 0 0,1-5 79 0 0,10-27 53 0 0,-7 15-28 0 0,-6 0-70 0 0,-8 14 1 0 0,-11 15-32 0 0,0-1 0 0 0,-1 1 0 0 0,1-1 0 0 0,-1 0 0 0 0,1 0 0 0 0,-1 0 0 0 0,0 0-1 0 0,0 0 1 0 0,0 0 0 0 0,1-1-3 0 0,3-23 43 0 0,5 5-32 0 0,-4-6-11 0 0,7 1-32 0 0,-11 23 27 0 0,0 0 0 0 0,0 1 0 0 0,-1-1 0 0 0,1 0 0 0 0,-1 0-1 0 0,0-1 1 0 0,0 1 0 0 0,0 0 0 0 0,0 0 0 0 0,0 0 0 0 0,0-3 5 0 0,-1-23 66 0 0,-1 41-53 0 0,0-7-13 0 0,1-1 0 0 0,0 1 0 0 0,0 0 0 0 0,0 0 0 0 0,0-1 0 0 0,1 1 0 0 0,0 0 0 0 0,0 0 1 0 0,0 0-1 0 0,1-1 0 0 0,0-1 0 0 0,0 1 0 0 0,-1 0 0 0 0,1-1 0 0 0,-1 1 0 0 0,0 0 0 0 0,0 0 0 0 0,-1 0 0 0 0,1 0 0 0 0,-1 3 0 0 0,0-5-4 0 0,0 0 1 0 0,0-1-1 0 0,1 1 1 0 0,-1 0-1 0 0,0 0 1 0 0,1 0 0 0 0,-1-1-1 0 0,1 1 1 0 0,-1 0-1 0 0,1-1 1 0 0,0 1-1 0 0,0 0 1 0 0,0-1 0 0 0,0 1 3 0 0,0 0-4 0 0,0-1 1 0 0,0 1-1 0 0,0-1 1 0 0,0 1-1 0 0,-1 0 1 0 0,1 0 0 0 0,-1-1-1 0 0,1 1 1 0 0,-1 0-1 0 0,1 0 1 0 0,-1-1-1 0 0,0 1 1 0 0,0 0 0 0 0,0 1 3 0 0,1 3 6 0 0,0 0 1 0 0,0 0-1 0 0,1 0 1 0 0,0 0-1 0 0,0 0 1 0 0,0 0-1 0 0,1 0 1 0 0,0 0-1 0 0,2 3-6 0 0,2 4 6 0 0,-4-2-6 0 0,-2-2 0 0 0,11 18 0 0 0,-7-14 0 0 0,6-7 0 0 0,-11-6 0 0 0,0 1 0 0 0,1 0 0 0 0,-1 0 0 0 0,0-1 0 0 0,1 1 0 0 0,-1 0 0 0 0,0 0 0 0 0,0 0 0 0 0,0 0 0 0 0,0-1 0 0 0,0 1 0 0 0,0 0 0 0 0,0 0 0 0 0,0 1 0 0 0,0 7-11 0 0,0-5-28 0 0,0 1-186 0 0,0-2 90 0 0,0-1 58 0 0,0 2-14 0 0,0-2 18 0 0,0 0-292 0 0,0-2-3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27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6704 0 0,'0'3'149'0'0,"1"3"-69"0"0,8 16 256 0 0,-4-12-232 0 0,-1-4-77 0 0,0 2-27 0 0,-3-6 0 0 0,0-1 0 0 0,0 1 0 0 0,0-1 0 0 0,0 1 0 0 0,0-1 0 0 0,-1 1 0 0 0,1-1 0 0 0,-1 1 0 0 0,1-1 0 0 0,-1 1 0 0 0,0 0 0 0 0,0-1 0 0 0,1 1 0 0 0,-1 0 0 0 0,0 11 63 0 0,2-1 102 0 0,0-3 42 0 0,5 11 346 0 0,-5-14-388 0 0,0 13 453 0 0,1-1-35 0 0,1-7-388 0 0,3 7 82 0 0,-5-11-140 0 0,-2 2 44 0 0,3 4 115 0 0,3-3-63 0 0,-2-2-73 0 0,2 6 149 0 0,0-10-114 0 0,-5-4-183 0 0,-1 0 1 0 0,1 1-1 0 0,-1-1 0 0 0,0 0 1 0 0,1 1-1 0 0,-1-1 1 0 0,1 0-1 0 0,-1 1 1 0 0,0-1-1 0 0,1 0 1 0 0,-1 1-1 0 0,0-1 1 0 0,0 0-1 0 0,1 1 1 0 0,-1-1-1 0 0,0 1 1 0 0,0-1-1 0 0,1 1 1 0 0,-1-1-1 0 0,0 1 0 0 0,0-1 1 0 0,0 1-1 0 0,0-1 1 0 0,0 1-1 0 0,0-1 1 0 0,0 1-1 0 0,0-1 1 0 0,0 1-1 0 0,0-1 1 0 0,0 1-1 0 0,0-1 1 0 0,0 1-13 0 0,0 12 290 0 0,0-10-22 0 0,0-3-10 0 0,0 0-2 0 0,0 0-8 0 0,0 0-35 0 0,0 0-18 0 0,0 0-3 0 0,0 0-11 0 0,0 0-44 0 0,0 0-17 0 0,0 0-6 0 0,0 0-6 0 0,0 0-18 0 0,0 0-8 0 0,0-3-2 0 0,0-15 89 0 0,0-1-51 0 0,0 0-60 0 0,0-1-67 0 0,0 17 7 0 0,1 1 0 0 0,-1-1 1 0 0,1 1-1 0 0,0-1 0 0 0,0 1 1 0 0,0-1-1 0 0,0 1 1 0 0,0-1-1 0 0,1 1 0 0 0,-1 0 1 0 0,1 0-1 0 0,-1 0 0 0 0,1 0 1 0 0,0 0 1 0 0,1-2-10 0 0,0 1 1 0 0,1-1 0 0 0,-1 1-1 0 0,1 0 1 0 0,0 0 0 0 0,0 1 0 0 0,1-2 9 0 0,8-1-64 0 0,-7-5 34 0 0,7 4-23 0 0,0-4 29 0 0,-13 9 22 0 0,1 1 0 0 0,-1 0 1 0 0,1-1-1 0 0,-1 1 0 0 0,1 0 1 0 0,-1 0-1 0 0,1-1 0 0 0,-1 1 1 0 0,1 0-1 0 0,0 0 0 0 0,-1 0 1 0 0,1 0-1 0 0,-1 0 0 0 0,1-1 1 0 0,-1 1-1 0 0,1 0 0 0 0,0 0 0 0 0,-1 0 1 0 0,1 1-1 0 0,-1-1 0 0 0,1 0 1 0 0,0 0-1 0 0,-1 0 0 0 0,1 0 1 0 0,-1 1-1 0 0,1-1 0 0 0,-1 0 1 0 0,1 0-1 0 0,-1 1 0 0 0,1-1 1 0 0,-1 0 0 0 0,1 1 1 0 0,3 1-10 0 0,-1 1 0 0 0,0-1 0 0 0,0 1 0 0 0,0 0 0 0 0,0 0 0 0 0,0 0 0 0 0,0 0 0 0 0,1 4 10 0 0,1 6-11 0 0,6-8-32 0 0,5 24 33 0 0,-4 6 10 0 0,-9-25 0 0 0,-2-6 0 0 0,0 0 0 0 0,-1-1 0 0 0,1 1 0 0 0,-1 0 0 0 0,0 0 0 0 0,0 0 0 0 0,-1 2 0 0 0,1-4 0 0 0,-1 0 0 0 0,1-1 0 0 0,0 1 0 0 0,0 0 0 0 0,0 0 0 0 0,0 0 0 0 0,0 0 0 0 0,0 0 0 0 0,1-1 0 0 0,-1 1 0 0 0,1 0 0 0 0,-1 0 0 0 0,1-1 0 0 0,-1 1 0 0 0,2 1 0 0 0,4 1 4 0 0,-5-3-1 0 0,-1-1-1 0 0,1 0 1 0 0,-1 0 0 0 0,0 1 0 0 0,1-1-1 0 0,-1 0 1 0 0,1 0 0 0 0,-1 1 0 0 0,0-1-1 0 0,1 1 1 0 0,-1-1 0 0 0,0 0 0 0 0,1 1-1 0 0,-1-1 1 0 0,0 1 0 0 0,0-1-1 0 0,1 1 1 0 0,-1-1 0 0 0,0 0 0 0 0,0 1-1 0 0,0-1 1 0 0,0 1 0 0 0,0-1 0 0 0,0 1-1 0 0,0-1 1 0 0,0 1 0 0 0,0-1 0 0 0,0 1-1 0 0,0-1 1 0 0,0 1 0 0 0,0-1 0 0 0,0 1-3 0 0,0 11 46 0 0,1-2-55 0 0,0-8-3 0 0,-1 0 0 0 0,1-1 0 0 0,-1 1 0 0 0,1 0 0 0 0,-1-1 0 0 0,1 1 1 0 0,0 0-1 0 0,0-1 0 0 0,0 1 0 0 0,0-1 0 0 0,0 1 0 0 0,0-1 0 0 0,1 1 12 0 0,-1-1-427 0 0,0 1 49 0 0,0-1 42 0 0,0 1 36 0 0,-1 1-211 0 0,-1 2-553 0 0,1-4 698 0 0,0 0-52 0 0,0-1 36 0 0,0 2-1400 0 0,0-2-1012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6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63 7688 0 0,'0'4'75'0'0,"-1"-3"-99"0"0,1 0 2 0 0,1 1 59 0 0,1 0 25 0 0,0 2 40 0 0,2 3 108 0 0,1 3 104 0 0,0 1-274 0 0,-4-9-40 0 0,0 0-1 0 0,0 1 1 0 0,0-1 0 0 0,0 0 0 0 0,1 0-1 0 0,-1 0 1 0 0,1 0 0 0 0,0 0 0 0 0,-1 0 0 0 0,9 9 54 0 0,-3 1 90 0 0,0 3 110 0 0,1 8 189 0 0,0-2-102 0 0,-3-8-199 0 0,1-1 105 0 0,-3-1-95 0 0,7 10 87 0 0,-5-13-128 0 0,3 4 116 0 0,-6 3 51 0 0,0-4-76 0 0,3-1-45 0 0,1 3 12 0 0,-4 3-12 0 0,-2 1 15 0 0,4-6 9 0 0,1-2-60 0 0,0 1 44 0 0,-2 3 39 0 0,-3-11-177 0 0,0-1 0 0 0,0 1 0 0 0,0-1 0 0 0,1 1 0 0 0,-1-1 1 0 0,0 1-1 0 0,1-1 0 0 0,-1 1 0 0 0,1-1 0 0 0,0 2-27 0 0,8 8 199 0 0,-6-8-8 0 0,-3-3-20 0 0,0 5 10 0 0,0 1-42 0 0,0 2-16 0 0,0 1 10 0 0,0-6-21 0 0,0-3 6 0 0,0 0 29 0 0,0 0 12 0 0,0 0 1 0 0,0-3-6 0 0,0 0-106 0 0,0 1-29 0 0,0 0 0 0 0,0 1-1 0 0,0-1 1 0 0,0 0 0 0 0,0 0-1 0 0,0 0 1 0 0,0 0 0 0 0,-1 1-1 0 0,1-1 1 0 0,-1 0 0 0 0,0-1-19 0 0,-5-1 78 0 0,5 4-74 0 0,1-1 1 0 0,-1 1-1 0 0,1 0 0 0 0,-1 0 1 0 0,1-1-1 0 0,0 1 1 0 0,-1 0-1 0 0,1-1 1 0 0,-1 1-1 0 0,1 0 0 0 0,0-1 1 0 0,-1 1-1 0 0,1-1 1 0 0,0 1-1 0 0,0-1 1 0 0,-1 1-1 0 0,1 0 1 0 0,0-1-1 0 0,0 1 0 0 0,0-1 1 0 0,0 1-1 0 0,0-1 1 0 0,-1 1-1 0 0,1-1 1 0 0,0 1-1 0 0,0-1 0 0 0,0 1 1 0 0,0-1-1 0 0,0 1 1 0 0,1-1-1 0 0,-1 1 1 0 0,0-1-5 0 0,0-1 4 0 0,0 1 0 0 0,0-1 0 0 0,-1 0 0 0 0,1 1 0 0 0,0-1 1 0 0,-1 1-1 0 0,1-1 0 0 0,-1 1 0 0 0,0-1 0 0 0,1 1 1 0 0,-1 0-1 0 0,0-1 0 0 0,0 1-4 0 0,-5-12 39 0 0,0-14-11 0 0,-9-10 49 0 0,12 29-62 0 0,0-1-1 0 0,1 0 0 0 0,0 0 1 0 0,0-5-15 0 0,1-15 49 0 0,0 14-40 0 0,1 5-9 0 0,-1 1 1 0 0,2-1-1 0 0,-1 0 0 0 0,1 1 1 0 0,1-2-1 0 0,9-10 0 0 0,-7 1 0 0 0,-3 17 0 0 0,-1 0 0 0 0,1 0 0 0 0,0 0 0 0 0,-1 0 0 0 0,1 1 0 0 0,1-1 0 0 0,-1 0 0 0 0,0 0 0 0 0,1 1 0 0 0,-1-1 0 0 0,2-1 0 0 0,13-7 0 0 0,-3-6-8 0 0,-11 13-1 0 0,1 0 0 0 0,-1 0 0 0 0,1 0 0 0 0,0 0 0 0 0,0 1 0 0 0,1 0 0 0 0,-1 0 0 0 0,1 0 0 0 0,-1 0 0 0 0,1 0 9 0 0,15-2-80 0 0,10-6 10 0 0,-16 8 43 0 0,-11 3 23 0 0,1 0 0 0 0,-1-1 0 0 0,0 1 0 0 0,1-1 0 0 0,-1 0 0 0 0,0 0 0 0 0,1 0 0 0 0,-1 0 0 0 0,0 0 0 0 0,0 0 0 0 0,0-1 0 0 0,2-1 4 0 0,-4 3-1 0 0,0 0 0 0 0,0 0 1 0 0,0 0-1 0 0,0 0 0 0 0,1 0 0 0 0,-1 0 1 0 0,0 0-1 0 0,0-1 0 0 0,0 1 0 0 0,0 0 1 0 0,0 0-1 0 0,0 0 0 0 0,0 0 0 0 0,0 0 1 0 0,0 0-1 0 0,0 0 0 0 0,1 0 0 0 0,-1 0 1 0 0,0 0-1 0 0,0 0 0 0 0,0 0 0 0 0,0 0 1 0 0,0 0-1 0 0,0 0 0 0 0,0-1 0 0 0,1 1 1 0 0,-1 0-1 0 0,0 0 0 0 0,0 0 0 0 0,0 0 1 0 0,0 0-1 0 0,0 0 0 0 0,0 1 0 0 0,1-1 1 0 0,-1 0-1 0 0,0 0 0 0 0,0 0 0 0 0,0 0 1 0 0,0 0-1 0 0,0 0 0 0 0,0 0 0 0 0,0 0 1 0 0,1 0-1 0 0,-1 0 0 0 0,0 0 0 0 0,0 0 1 0 0,0 0-1 0 0,0 0 0 0 0,0 0 0 0 0,0 1 1 0 0,0-1-1 0 0,0 0 0 0 0,0 0 0 0 0,0 0 1 0 0,0 0-1 0 0,0 0 0 0 0,1 0 1 0 0,0 2-1 0 0,0-1 0 0 0,0 0-1 0 0,0 0 1 0 0,1 0 0 0 0,-1 0 0 0 0,0 0-1 0 0,1 0 1 0 0,-1 0 0 0 0,1-1 0 0 0,-1 1-1 0 0,1 0 1 0 0,0-1 0 0 0,-1 0 0 0 0,1 1-1 0 0,0-1 1 0 0,-1 0 0 0 0,1 0 0 0 0,0 1 1 0 0,14 1-48 0 0,0 11 21 0 0,-8-5-8 0 0,-6-6 30 0 0,0-1 0 0 0,0 0 1 0 0,-1 1-1 0 0,1 0 0 0 0,0-1 0 0 0,-1 1 0 0 0,1 0 0 0 0,-1 0 1 0 0,0 0-1 0 0,0 0 0 0 0,0 0 0 0 0,0 0 0 0 0,0 0 0 0 0,0 0 1 0 0,0 0-1 0 0,-1 1 0 0 0,1-1 0 0 0,-1 0 0 0 0,1 2 5 0 0,-1 1-2 0 0,-1 26-10 0 0,1-31 11 0 0,0 0 0 0 0,0 1 1 0 0,0-1-1 0 0,-1 1 0 0 0,1-1 0 0 0,0 1 0 0 0,0-1 0 0 0,0 0 0 0 0,0 1 0 0 0,-1-1 0 0 0,1 1 1 0 0,0-1-1 0 0,0 0 0 0 0,-1 1 0 0 0,1-1 0 0 0,0 0 0 0 0,-1 0 0 0 0,1 1 0 0 0,0-1 1 0 0,-1 0-1 0 0,1 1 0 0 0,-1-1 1 0 0,-6 6-31 0 0,-8 23 21 0 0,10-19 10 0 0,5-8 0 0 0,-1-1 1 0 0,1 0-1 0 0,0 0 1 0 0,-1 0 0 0 0,1 0-1 0 0,-1 0 1 0 0,0 0-1 0 0,1 0 1 0 0,-1 0-1 0 0,0 0 1 0 0,0 0 0 0 0,1 0-1 0 0,-1 0 1 0 0,0-1-1 0 0,0 1 1 0 0,0 0 0 0 0,0-1-1 0 0,-1 1 0 0 0,-11 5 43 0 0,8 4-22 0 0,3-8-16 0 0,0-1-1 0 0,-1 1 0 0 0,1-1 1 0 0,0 0-1 0 0,-1 0 0 0 0,1 0 1 0 0,0 0-1 0 0,-1 0-4 0 0,0 0 2 0 0,1-1 1 0 0,-1 1-1 0 0,1 0 0 0 0,0 0 1 0 0,-1 1-1 0 0,1-1 0 0 0,0 1 1 0 0,0-1-3 0 0,-3 6-2 0 0,5-7 2 0 0,0 1 0 0 0,0-1 1 0 0,-1 1-1 0 0,1-1 1 0 0,0 0-1 0 0,0 1 0 0 0,-1-1 1 0 0,1 1-1 0 0,-1-1 1 0 0,1 0-1 0 0,0 1 0 0 0,-1-1 1 0 0,1 0-1 0 0,-1 0 1 0 0,1 1-1 0 0,0-1 0 0 0,-1 0 1 0 0,1 0-1 0 0,-1 0 0 0 0,1 1 1 0 0,-1-1-1 0 0,1 0 1 0 0,-1 0-1 0 0,1 0 0 0 0,-1 0 1 0 0,1 0-1 0 0,-1 0 1 0 0,1 0-1 0 0,-1 0 0 0 0,1 0 1 0 0,-1 0-1 0 0,0-1 0 0 0,-2 1 64 0 0,-2 0-80 0 0,-2 0-100 0 0,-7 0-261 0 0,12 0 92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27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144 487 5904 0 0,'0'0'132'0'0,"0"3"17"0"0,0-3-143 0 0,0 0-1 0 0,0 1 0 0 0,0-1 1 0 0,0 1-1 0 0,0-1 1 0 0,0 1-1 0 0,0-1 0 0 0,0 0 1 0 0,0 1-1 0 0,0-1 1 0 0,0 1-1 0 0,0-1 0 0 0,0 0 1 0 0,0 1-1 0 0,0-1 1 0 0,-1 1-1 0 0,1-1 0 0 0,0 0 1 0 0,0 1-1 0 0,0-1 1 0 0,-1 0-1 0 0,1 1 0 0 0,0-1 1 0 0,-1 0-1 0 0,1 0 1 0 0,0 1-1 0 0,-1-1 0 0 0,1 0 1 0 0,0 0-1 0 0,-1 1 1 0 0,1-1-1 0 0,0 0 0 0 0,-1 0 1 0 0,1 0-1 0 0,-1 0 1 0 0,1 1-1 0 0,0-1 0 0 0,-1 0 1 0 0,1 0-1 0 0,-1 0 1 0 0,1 0-1 0 0,0 0 0 0 0,-1 0 1 0 0,1 0-1 0 0,-1 0 1 0 0,1 0-1 0 0,-1-1 0 0 0,1 1 1 0 0,-1 0-6 0 0,-7 0 58 0 0,0 4-54 0 0,3 7-4 0 0,-6-5-2 0 0,1 0 19 0 0,5 0 36 0 0,2-1 18 0 0,0 1 141 0 0,-5-1 177 0 0,3-2-271 0 0,-3 4 161 0 0,-2 9 224 0 0,4-5-211 0 0,-1-1-91 0 0,5-8-174 0 0,1-1 11 0 0,-1 0 0 0 0,1 1 1 0 0,0-1-1 0 0,0 1 1 0 0,-1-1-1 0 0,1 1 0 0 0,0 0 1 0 0,0-1-1 0 0,0 2-38 0 0,-1 14 295 0 0,2-13-241 0 0,-1 0 1 0 0,1 0 0 0 0,-1 0-1 0 0,0-1 1 0 0,0 1 0 0 0,0 0-1 0 0,-1 0 1 0 0,1 0 0 0 0,-1-1-1 0 0,-1 3-54 0 0,2-2 50 0 0,0-1 0 0 0,0 1 0 0 0,1-1 0 0 0,-1 1 0 0 0,1-1 0 0 0,0 1 0 0 0,0 0 0 0 0,0-1 0 0 0,1 2-50 0 0,-1 3 116 0 0,3-3-7 0 0,-2-4-100 0 0,0 1 0 0 0,0-1 0 0 0,0 0 1 0 0,0 1-1 0 0,0-1 0 0 0,0 0 0 0 0,-1 1 0 0 0,1-1 0 0 0,0 1 1 0 0,-1-1-1 0 0,1 2-9 0 0,2 8 130 0 0,3-2 16 0 0,-4-8-131 0 0,0 0 1 0 0,0 0-1 0 0,0 0 0 0 0,0-1 1 0 0,0 1-1 0 0,0 0 1 0 0,0-1-1 0 0,0 0 0 0 0,0 1 1 0 0,1-1-16 0 0,7 0 159 0 0,-1 0-46 0 0,14 0 120 0 0,-15 0-146 0 0,-8 0-79 0 0,1 0 1 0 0,0 0-1 0 0,-1 0 1 0 0,1 0-1 0 0,0 0 1 0 0,0 0-1 0 0,-1 0 1 0 0,1 0-1 0 0,0-1 1 0 0,-1 1-1 0 0,1 0 1 0 0,-1 0-1 0 0,1-1 1 0 0,0 1-1 0 0,-1 0 1 0 0,1-1-1 0 0,-1 1 1 0 0,1-1-1 0 0,-1 1 1 0 0,1 0 0 0 0,-1-1-1 0 0,1 0 1 0 0,-1 1-1 0 0,1-1 1 0 0,-1 1-1 0 0,1-1-8 0 0,-1 1 6 0 0,0-1 0 0 0,1 0 0 0 0,-1 1 0 0 0,1-1 0 0 0,-1 1 0 0 0,0-1 0 0 0,1 1 0 0 0,0-1 0 0 0,-1 1 0 0 0,1 0-1 0 0,-1-1 1 0 0,1 1 0 0 0,-1 0 0 0 0,1-1 0 0 0,0 1 0 0 0,-1 0 0 0 0,1 0 0 0 0,0-1 0 0 0,-1 1 0 0 0,1 0 0 0 0,0 0 0 0 0,-1 0 0 0 0,1 0 0 0 0,0 0 0 0 0,-1 0 0 0 0,1 0-6 0 0,1 0 10 0 0,0 0 0 0 0,-1 0 0 0 0,1 0 1 0 0,0-1-1 0 0,-1 1 0 0 0,1-1 0 0 0,-1 1 1 0 0,1-1-1 0 0,-1 0 0 0 0,1 1 0 0 0,-1-1 1 0 0,1 0-1 0 0,-1 0 0 0 0,1 0-10 0 0,6-4 33 0 0,2 0-15 0 0,-7 4-12 0 0,-1 0-1 0 0,0 0 1 0 0,0 0 0 0 0,0 0-1 0 0,1-1 1 0 0,-1 1 0 0 0,0-1-1 0 0,-1 1 1 0 0,1-1-6 0 0,14-11 11 0 0,-11 10-9 0 0,-4 3 0 0 0,-1 0 1 0 0,1-1-1 0 0,0 1 0 0 0,-1 0 1 0 0,1-1-1 0 0,0 1 1 0 0,-1 0-1 0 0,1-1 0 0 0,-1 1 1 0 0,1-1-1 0 0,-1 1 1 0 0,1-1-1 0 0,-1 1 1 0 0,1-1-1 0 0,-1 1 0 0 0,0-1 1 0 0,1 1-1 0 0,-1-1 1 0 0,0 0-1 0 0,1 1 1 0 0,-1-1-1 0 0,0 0-2 0 0,3-4 11 0 0,23-26 69 0 0,-10-1-66 0 0,-15 27-14 0 0,0 1 0 0 0,0-1 0 0 0,0 0 1 0 0,-1 0-1 0 0,0 1 0 0 0,0-1 0 0 0,0 0 0 0 0,0 0 1 0 0,-1-2-1 0 0,0-3 8 0 0,1 0 1 0 0,0 1-1 0 0,-1-1 1 0 0,0 1-1 0 0,-1 0 0 0 0,0-1 1 0 0,-1-1-9 0 0,-1-3 3 0 0,-1-18 7 0 0,-11-33 44 0 0,-10-12-54 0 0,19 47 0 0 0,5 19 0 0 0,0 0 0 0 0,-1 1 0 0 0,-2-4 0 0 0,-7-28 0 0 0,10 35 0 0 0,1 0 0 0 0,-1 0 0 0 0,-1 0 0 0 0,1 0 0 0 0,-1 1 0 0 0,-3-5 0 0 0,4 7 0 0 0,-1 1 0 0 0,1-1 0 0 0,1 0 0 0 0,-1 0 0 0 0,1 0 0 0 0,-1 1 0 0 0,1-1 0 0 0,0-1 0 0 0,-3-8 0 0 0,-1-2 0 0 0,3 11 0 0 0,1 1 0 0 0,0 0 0 0 0,0 0 0 0 0,0-1 0 0 0,0 1 0 0 0,1-1 0 0 0,0 1 0 0 0,-1-2 0 0 0,-1-8-13 0 0,-2 9-17 0 0,-3-2-14 0 0,7 3 40 0 0,-1 0 0 0 0,0 1-1 0 0,1-1 1 0 0,0 0-1 0 0,-1 0 1 0 0,1 0-1 0 0,1-1 5 0 0,-2 24-10 0 0,0-9 10 0 0,1-1 0 0 0,0 1 0 0 0,1 0 0 0 0,0 0 0 0 0,1 4 0 0 0,9 6 0 0 0,-6 8 0 0 0,0-13 0 0 0,-3-9 0 0 0,-1-1 0 0 0,1 1 0 0 0,-1 0 0 0 0,0-1 0 0 0,0 1 0 0 0,-1 0 0 0 0,0 0 0 0 0,1 0 0 0 0,0-1 0 0 0,0 1 1 0 0,1 0-1 0 0,0-1 0 0 0,0 1 0 0 0,2 9 11 0 0,1 16 37 0 0,0-16-38 0 0,-3-9 0 0 0,0-1-1 0 0,-1 1 0 0 0,1-1 0 0 0,-1 1 0 0 0,-1 0 0 0 0,1 0-9 0 0,-1 0 12 0 0,1-1 1 0 0,0 1-1 0 0,0 0 1 0 0,0-1-1 0 0,1 1 1 0 0,0-1-13 0 0,3 11 60 0 0,0 12 48 0 0,1-14-36 0 0,-5-11-54 0 0,0-1-1 0 0,1 0 0 0 0,-2 0 1 0 0,1 1-1 0 0,0-1 1 0 0,0 1-1 0 0,-1-1 1 0 0,0 2-18 0 0,0-3 15 0 0,0 0 0 0 0,0 0 0 0 0,1 0 1 0 0,-1 0-1 0 0,0 0 0 0 0,1 0 1 0 0,-1 0-1 0 0,1-1 0 0 0,0 1 0 0 0,0 0 1 0 0,0 0-1 0 0,0-1 0 0 0,1 2-15 0 0,-1-1 15 0 0,-1-1 1 0 0,1 1-1 0 0,0-1 0 0 0,0 1 0 0 0,-1-1 0 0 0,1 1 1 0 0,-1-1-1 0 0,1 1 0 0 0,-1-1 0 0 0,0 1 0 0 0,1 0 0 0 0,-1-1 1 0 0,0 2-16 0 0,1 8 94 0 0,5 1-23 0 0,1 1 4 0 0,-5 1 29 0 0,-2-13-157 0 0,0 0 38 0 0,0 0 51 0 0,0 1 113 0 0,0-1-152 0 0,0 1-52 0 0,0-1-50 0 0,0 0-66 0 0,0 1-77 0 0,0-1-90 0 0,0-1 29 0 0,0 0-49 0 0,0 0-44 0 0,0 0-39 0 0,0 0-131 0 0,0 0-38 0 0,0 0-158 0 0,0 0-425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28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8328 0 0,'0'0'241'0'0,"0"0"0"0"0,0 0-177 0 0,0 2-37 0 0,0 6 21 0 0,0-1 52 0 0,0 0 46 0 0,0 1 40 0 0,0 0 63 0 0,0 0 35 0 0,0 7 251 0 0,0 18 797 0 0,0-22-956 0 0,0-1-41 0 0,0 0-80 0 0,0-1-52 0 0,0 0-63 0 0,0 1-73 0 0,0-2-76 0 0,0 0-73 0 0,0 1-79 0 0,0-1-87 0 0,0 0-94 0 0,0 0-101 0 0,0 1-108 0 0,0-1-114 0 0,0-8-1120 0 0,0 0-1014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30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126 300 7312 0 0,'0'0'165'0'0,"0"3"22"0"0,0-1-163 0 0,1-1-1 0 0,-1 1 1 0 0,0 0 0 0 0,1-1 0 0 0,-1 1-1 0 0,1-1 1 0 0,-1 1 0 0 0,1-1 0 0 0,0 1-1 0 0,0-1 1 0 0,0 0 0 0 0,0 1-24 0 0,4 9 96 0 0,-2 3-69 0 0,-3-7-27 0 0,0-5 0 0 0,-1 0 0 0 0,1 0 0 0 0,0 1 0 0 0,1-1 0 0 0,-1 0 0 0 0,0 0 0 0 0,1 0 0 0 0,-1 0 0 0 0,1 0 0 0 0,0 1 0 0 0,4 5 4 0 0,-2-3 29 0 0,-1 0 40 0 0,0 2 54 0 0,-1 3 68 0 0,-1 2 4 0 0,0 3 112 0 0,0 1 93 0 0,0 1 74 0 0,2-6-235 0 0,4-6-37 0 0,-6-5-191 0 0,1 1 0 0 0,-1-1-1 0 0,1 0 1 0 0,0 1 0 0 0,-1-1-1 0 0,0 1 1 0 0,1-1 0 0 0,-1 1-1 0 0,1-1 1 0 0,-1 1 0 0 0,1-1-1 0 0,-1 1 1 0 0,0 0-1 0 0,0-1 1 0 0,1 1 0 0 0,-1 0-1 0 0,0-1 1 0 0,0 1 0 0 0,0 0-1 0 0,1-1 1 0 0,-1 1 0 0 0,0 0-1 0 0,0-1 1 0 0,0 1 0 0 0,0 0-1 0 0,0 0-14 0 0,0 1 20 0 0,0 2 40 0 0,0 14 374 0 0,0-14-378 0 0,0-1 42 0 0,0-3 12 0 0,0 0 2 0 0,0 0 0 0 0,0 0-35 0 0,0 0-134 0 0,0 0-8 0 0,0 0-83 0 0,0 0-94 0 0,0 0 68 0 0,0 0-41 0 0,0 0-45 0 0,0 0-42 0 0,0 0-406 0 0,0 0-285 0 0,0 0-656 0 0</inkml:trace>
  <inkml:trace contextRef="#ctx0" brushRef="#br0" timeOffset="267.55">0 1 7920 0 0,'0'0'174'0'0,"0"0"29"0"0,0 0 13 0 0,3 0-31 0 0,0 0-222 0 0,1 0 81 0 0,12 0 296 0 0,-12 0-297 0 0,0 0-33 0 0,-1 0-45 0 0,1 0-56 0 0,-1 0-67 0 0,0 0-79 0 0,-1 0 42 0 0,0 0-34 0 0,1 0-318 0 0,0 0-228 0 0,3 0-520 0 0</inkml:trace>
  <inkml:trace contextRef="#ctx0" brushRef="#br0" timeOffset="732.3">884 80 5840 0 0,'0'0'132'0'0,"0"0"17"0"0,0 0 11 0 0,-3-3-21 0 0,-10-8-111 0 0,3 6 0 0 0,4 1 48 0 0,2-2 176 0 0,3 6-234 0 0,1-1 0 0 0,0 1 0 0 0,-1 0 0 0 0,1 0 0 0 0,0-1 0 0 0,0 1 0 0 0,-1 0 0 0 0,1 0 0 0 0,0-1 0 0 0,-1 1 0 0 0,1 0 0 0 0,0 0 0 0 0,-1 0 0 0 0,1 0 0 0 0,-1-1 0 0 0,1 1 0 0 0,0 0 0 0 0,-1 0 0 0 0,1 0 0 0 0,-1 0 0 0 0,1 0 0 0 0,0 0 0 0 0,-1 0 0 0 0,1 0 0 0 0,0 0 0 0 0,-1 0 0 0 0,1 0 0 0 0,-1 1 0 0 0,1-1 0 0 0,0 0 0 0 0,-1 0-18 0 0,-2 0 102 0 0,-1 0 57 0 0,-9 0 640 0 0,10 0-625 0 0,-1 0 9 0 0,3 0-143 0 0,0 0-45 0 0,-4-3 463 0 0,0-1-339 0 0,-1 1 61 0 0,0 0 52 0 0,-1 2 42 0 0,-5 0 229 0 0,-11 0 324 0 0,19 1-690 0 0,1 0-81 0 0,-2 0 70 0 0,-15 0 490 0 0,11 0-401 0 0,5 0-141 0 0,0 0-57 0 0,4 0-9 0 0,-1 0 0 0 0,1 0 1 0 0,-1 0-1 0 0,1 0 0 0 0,-1 0 1 0 0,1 0-1 0 0,-1 0 0 0 0,1 0 1 0 0,-1 0-1 0 0,1 0 0 0 0,-1 0 1 0 0,1 0-1 0 0,-1 0 0 0 0,1 0 1 0 0,-1 0-1 0 0,1 1 1 0 0,-1-1-1 0 0,1 0 0 0 0,-1 0 1 0 0,1 0-1 0 0,-1 1 0 0 0,1-1 1 0 0,-1 0-1 0 0,1 1 0 0 0,0-1 1 0 0,-1 1-1 0 0,1-1 0 0 0,0 0 1 0 0,-1 1-1 0 0,1-1 0 0 0,0 1 1 0 0,0-1-1 0 0,-1 1 0 0 0,1-1 1 0 0,0 0-1 0 0,0 1 0 0 0,0-1 1 0 0,0 1-1 0 0,-1 0 1 0 0,1-1-1 0 0,0 1 0 0 0,0-1 1 0 0,0 1-1 0 0,0-1 0 0 0,0 1 1 0 0,0-1-9 0 0,0 0 2 0 0,1 1 1 0 0,-1-1 0 0 0,0 0 0 0 0,0 0 0 0 0,0 0-1 0 0,0 0 1 0 0,0 0 0 0 0,0 0 0 0 0,0 0 0 0 0,0 0-1 0 0,0 0 1 0 0,0 0 0 0 0,0 1 0 0 0,0-1 0 0 0,0 0 0 0 0,0 0-1 0 0,0 0 1 0 0,0 0 0 0 0,0 0 0 0 0,0 0 0 0 0,-1 0-1 0 0,1 0 1 0 0,0 0 0 0 0,0 0 0 0 0,0 0 0 0 0,0 1-1 0 0,0-1 1 0 0,0 0 0 0 0,0 0 0 0 0,0 0 0 0 0,0 0-1 0 0,0 0 1 0 0,0 0 0 0 0,0 0 0 0 0,0 0 0 0 0,0 0-1 0 0,0 0 1 0 0,-1 0 0 0 0,1 0 0 0 0,0 0 0 0 0,0 0-1 0 0,0 0 1 0 0,0 0 0 0 0,0 0 0 0 0,0 0 0 0 0,0 0 0 0 0,0 0-1 0 0,0 0 1 0 0,0 0 0 0 0,-1 0 0 0 0,1 0 0 0 0,0 0-1 0 0,0 0 1 0 0,0 0 0 0 0,0 0 0 0 0,0 0 0 0 0,0 0-3 0 0,-6 0 30 0 0,-7 0-29 0 0,-13 0 80 0 0,26 0-80 0 0,-1 0 1 0 0,1 0 0 0 0,0-1 0 0 0,-1 1-1 0 0,1 0 1 0 0,-1 0 0 0 0,1 0 0 0 0,0 0-1 0 0,-1 0 1 0 0,1 0 0 0 0,0 0 0 0 0,-1 0-1 0 0,1 0 1 0 0,-1 0 0 0 0,1 0 0 0 0,0 1-1 0 0,-1-1 1 0 0,1 0 0 0 0,-1 0 0 0 0,1 0-1 0 0,0 0 1 0 0,-1 1 0 0 0,1-1 0 0 0,0 0-1 0 0,-1 0 1 0 0,1 0 0 0 0,0 1 0 0 0,0-1-1 0 0,-1 0 1 0 0,1 1 0 0 0,0-1-2 0 0,-7 7 40 0 0,-6 1 26 0 0,-1 3-38 0 0,9-7 24 0 0,-2-4-41 0 0,1 1 0 0 0,-7 10 59 0 0,9-6 7 0 0,4 1-46 0 0,-1-1-7 0 0,-6-1 17 0 0,7-4-38 0 0,-1 0-1 0 0,1 1 0 0 0,-1-1 1 0 0,1 0-1 0 0,-1 0 0 0 0,1 1 1 0 0,0-1-1 0 0,-1 0 1 0 0,1 1-1 0 0,0-1 0 0 0,-1 1 1 0 0,1-1-1 0 0,0 0 0 0 0,0 1 1 0 0,-1-1-1 0 0,1 1 0 0 0,0-1 1 0 0,0 1-1 0 0,0-1 1 0 0,-1 1-1 0 0,1-1 0 0 0,0 1 1 0 0,0-1-1 0 0,0 1 0 0 0,0-1 1 0 0,0 1-1 0 0,0-1 0 0 0,0 1 1 0 0,0-1-1 0 0,0 1 1 0 0,0-1-1 0 0,0 1-2 0 0,0 1 5 0 0,0 0-1 0 0,0-1 1 0 0,0 1 0 0 0,-1 0-1 0 0,1 0 1 0 0,-1-1 0 0 0,1 1 0 0 0,-1 0-1 0 0,0-1 1 0 0,1 1 0 0 0,-1-1-1 0 0,0 1 1 0 0,0 0-5 0 0,0-1 8 0 0,0 1-1 0 0,0-1 1 0 0,0 1-1 0 0,0-1 1 0 0,0 1 0 0 0,1 0-1 0 0,-1-1 1 0 0,1 1 0 0 0,-1 0-1 0 0,1 0 1 0 0,0 0-1 0 0,0-1 1 0 0,0 1-8 0 0,-1 20 36 0 0,0-15-23 0 0,0-1 0 0 0,1 1-1 0 0,0 0 1 0 0,1-1 0 0 0,-1 1 0 0 0,1-1 0 0 0,1 1 0 0 0,-1 0-13 0 0,6 12 7 0 0,-2-7 4 0 0,-1 0 1 0 0,0 1-1 0 0,-1-1 0 0 0,0 1 1 0 0,0 11-12 0 0,-3-21-1 0 0,0 0 1 0 0,0-1 0 0 0,1 1 0 0 0,-1 0 0 0 0,1 0-1 0 0,-1 0 1 0 0,1-1 0 0 0,0 1 0 0 0,0 0 0 0 0,0-1-1 0 0,0 1 1 0 0,1-1 0 0 0,-1 1 0 0 0,1-1 0 0 0,-1 0 0 0 0,3 2 0 0 0,8 16 25 0 0,7 14 215 0 0,-9-12-136 0 0,-8-17-77 0 0,-1-1 0 0 0,1 1 0 0 0,0-1 0 0 0,0 0 0 0 0,1 0 0 0 0,0 0 0 0 0,-1 0 0 0 0,2 0-27 0 0,2 2 32 0 0,13 13 131 0 0,-15-12-142 0 0,8 17 47 0 0,-8-17-54 0 0,-3-4-1 0 0,-1-1 1 0 0,1 0 0 0 0,-1 1 0 0 0,1-1 0 0 0,-1 0-1 0 0,0 1 1 0 0,0-1 0 0 0,0 0 0 0 0,0 2-14 0 0,-1 0 33 0 0,4 2 100 0 0,8 4 25 0 0,-9-7 2 0 0,-2-1-27 0 0,1 20-88 0 0,0-20-73 0 0,-2 1-96 0 0,0-1 39 0 0,1-2-26 0 0,-2 0-113 0 0,1 0 113 0 0,0 0 53 0 0,0 0 48 0 0,-1 0 90 0 0,2 0-73 0 0,-2 0-56 0 0,1 0-89 0 0,0 0-66 0 0,-1 0-101 0 0,0 0-118 0 0,0 0 163 0 0,1 0-37 0 0,0 0-43 0 0,0 0-48 0 0,0 0-44 0 0,0 0-37 0 0,-1 0-136 0 0,0 0-38 0 0,-3 0-1414 0 0</inkml:trace>
  <inkml:trace contextRef="#ctx0" brushRef="#br0" timeOffset="1017.44">252 506 6416 0 0,'0'0'184'0'0,"0"0"-46"0"0,0 0-10 0 0,0 0 45 0 0,0 0 141 0 0,3 0 263 0 0,2 0-390 0 0,0 0 88 0 0,2 1 39 0 0,14-1 683 0 0,-12 0-599 0 0,-2-2-100 0 0,0 0-81 0 0,1-3 16 0 0,-7 4-190 0 0,0 0 0 0 0,1 0 0 0 0,-1 0 0 0 0,1 1 0 0 0,-1-1 0 0 0,1 0 0 0 0,-1 1 0 0 0,1-1 0 0 0,0 1 0 0 0,-1-1 0 0 0,1 1 0 0 0,0 0 1 0 0,-1 0-1 0 0,1 0-43 0 0,10 0 225 0 0,0 0-53 0 0,4 1 18 0 0,-9-1-116 0 0,-1 0-1 0 0,0-1 1 0 0,1 1 0 0 0,-1-1 0 0 0,1-1-74 0 0,9-2 126 0 0,-9 1-73 0 0,-1 2 1 0 0,1-1-1 0 0,0 1 1 0 0,0 0-1 0 0,-1 0 0 0 0,1 1-53 0 0,40 0 300 0 0,1 0-99 0 0,9 0-50 0 0,28 0-7 0 0,-70-1-55 0 0,-6-1-78 0 0,-1-1-78 0 0,-1 1-105 0 0,-2 1-3 0 0,0-1-61 0 0,-1 1-69 0 0,1 0-78 0 0,0 0-84 0 0,0 0-94 0 0,0 0-101 0 0,1 1-108 0 0,6 0-887 0 0,7 0-950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37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9440 0 0,'0'0'216'0'0,"0"0"32"0"0,0 0 9 0 0,0 3 42 0 0,0 11 174 0 0,0 25 825 0 0,0-27-950 0 0,0-1-69 0 0,-2 0-44 0 0,-4 2 25 0 0,0 0-9 0 0,4-2-33 0 0,3 4 45 0 0,-1-3-83 0 0,0 1-36 0 0,-3 7 47 0 0,-4-7-34 0 0,6-11-141 0 0,1-1 1 0 0,-1 0-1 0 0,0 1 0 0 0,0-1 1 0 0,1 1-1 0 0,-1-1 1 0 0,1 1-1 0 0,-1-1 1 0 0,1 1-1 0 0,0 0 0 0 0,0-1 1 0 0,0 1-1 0 0,0-1-16 0 0,0 15 85 0 0,1 14 76 0 0,-5-13-113 0 0,2-13-24 0 0,-1 0 62 0 0,0 1-18 0 0,2-2-59 0 0,0-1-39 0 0,-1 1-45 0 0,2-1-30 0 0,-1 1-44 0 0,1 0-50 0 0,0 0-57 0 0,0-1 35 0 0,0-1-38 0 0,0 2-360 0 0,0 0 79 0 0,0-1-52 0 0,0 3-704 0 0,0 1-558 0 0,0 4-1058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35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286 221 8808 0 0,'13'-13'257'0'0,"-11"11"-2"0"0,-2 1-190 0 0,0-1-37 0 0,0-2-19 0 0,0 3-25 0 0,0-4 39 0 0,0-3 35 0 0,0-5 51 0 0,1 12-103 0 0,-1 1 1 0 0,0-1 0 0 0,0 1 0 0 0,0-1-1 0 0,0 1 1 0 0,0 0 0 0 0,0-1 0 0 0,0 1-1 0 0,0-1 1 0 0,0 1 0 0 0,0 0-1 0 0,-1-1 1 0 0,1 1 0 0 0,0-1 0 0 0,0 1-1 0 0,0 0 1 0 0,0-1 0 0 0,-1 1 0 0 0,1 0-1 0 0,0-1 1 0 0,0 1 0 0 0,-1 0-1 0 0,1-1 1 0 0,0 1 0 0 0,-1 0 0 0 0,1-1-1 0 0,0 1 1 0 0,-1 0 0 0 0,1 0 0 0 0,0-1-1 0 0,-1 1 1 0 0,1 0 0 0 0,0 0-1 0 0,-1 0 1 0 0,1 0 0 0 0,-1 0 0 0 0,1 0-1 0 0,0-1 1 0 0,-1 1 0 0 0,1 0 0 0 0,-1 0-1 0 0,1 0 1 0 0,0 0 0 0 0,-1 0-1 0 0,1 1 1 0 0,-1-1 0 0 0,1 0 0 0 0,-1 0-1 0 0,1 0-6 0 0,-1 0 14 0 0,0 0 0 0 0,0 0 0 0 0,0 0 0 0 0,1 0 0 0 0,-1 0 0 0 0,0 0 0 0 0,0 0 1 0 0,0 0-1 0 0,0 0 0 0 0,1 0 0 0 0,-1-1 0 0 0,0 1 0 0 0,0 0 0 0 0,0-1 0 0 0,1 1 0 0 0,-1-1 0 0 0,0 1 0 0 0,1 0 0 0 0,-1-1-14 0 0,-4-6 154 0 0,5 7-143 0 0,0-1-1 0 0,-1 1 1 0 0,1-1 0 0 0,0 1-1 0 0,0 0 1 0 0,-1-1 0 0 0,1 1 0 0 0,0-1-1 0 0,-1 1 1 0 0,1 0 0 0 0,0-1-1 0 0,-1 1 1 0 0,1 0 0 0 0,-1 0-1 0 0,1-1 1 0 0,-1 1 0 0 0,1 0-1 0 0,-1 0 1 0 0,1 0 0 0 0,0-1-1 0 0,-1 1 1 0 0,1 0 0 0 0,-1 0-1 0 0,1 0 1 0 0,-1 0 0 0 0,1 0-1 0 0,-1 0 1 0 0,1 0 0 0 0,-1 0-1 0 0,1 0 1 0 0,-1 0 0 0 0,0 1-11 0 0,-6-1 116 0 0,5 0-79 0 0,0 0 0 0 0,0 0 0 0 0,-1 0 0 0 0,1 0 0 0 0,0 0 0 0 0,0 0-1 0 0,0-1 1 0 0,0 1 0 0 0,0-1 0 0 0,-1 0-37 0 0,-5-4 69 0 0,6 4-60 0 0,1 0-1 0 0,-1 0 1 0 0,1 0 0 0 0,-1 1 0 0 0,1-1 0 0 0,-1 0 0 0 0,1 1 0 0 0,-1-1 0 0 0,1 1 0 0 0,-1-1 0 0 0,0 1 0 0 0,1 0-1 0 0,-1 0 1 0 0,0 0-9 0 0,-3 0 16 0 0,-1-1 0 0 0,1 2-1 0 0,0-1 1 0 0,0 1 0 0 0,-1 0 0 0 0,1 0-1 0 0,-3 1-15 0 0,-10 6 20 0 0,16-7-18 0 0,-1 0 1 0 0,1-1 0 0 0,-1 1-1 0 0,1-1 1 0 0,0 0 0 0 0,-1 1-1 0 0,1-1 1 0 0,-1 0 0 0 0,1 0-1 0 0,-1-1 1 0 0,1 1 0 0 0,-1 0-3 0 0,1-1 2 0 0,-1 1 1 0 0,1 0 0 0 0,0-1-1 0 0,-1 1 1 0 0,1 1 0 0 0,-1-1-1 0 0,1 0 1 0 0,-1 0 0 0 0,1 1-1 0 0,0 0 1 0 0,-1-1 0 0 0,1 1-3 0 0,-27 15 10 0 0,24-5 33 0 0,-6-6-32 0 0,6 5-11 0 0,-6-4 0 0 0,11-6-1 0 0,0 1 0 0 0,-1 0 0 0 0,1 0 0 0 0,0-1 0 0 0,-1 1 0 0 0,1 0 1 0 0,0 0-1 0 0,0 0 0 0 0,0 0 0 0 0,0-1 0 0 0,0 1 0 0 0,0 0 0 0 0,0 0 1 0 0,0 1 0 0 0,-1 8-37 0 0,1-7 35 0 0,0 0-1 0 0,-1-1 1 0 0,1 1 0 0 0,0 0 0 0 0,0 0 0 0 0,1 0 0 0 0,-1-1 0 0 0,1 1 0 0 0,-1 0 0 0 0,1 0 0 0 0,0 0 2 0 0,10 3 0 0 0,-6 7 0 0 0,1-3-15 0 0,13 17-77 0 0,-15-22 97 0 0,7 1-41 0 0,-6-4 19 0 0,-2 0 15 0 0,1 0 0 0 0,-1 1 0 0 0,0-1 0 0 0,0 1 0 0 0,0 0 0 0 0,-1 0 0 0 0,1 0 2 0 0,2 2 0 0 0,-1-1 0 0 0,0 0 0 0 0,1 1 1 0 0,3 0-1 0 0,3 3 0 0 0,-5-5 16 0 0,0 1 1 0 0,0 0 0 0 0,0 1-1 0 0,3 3-16 0 0,-5-4 2 0 0,0-1-1 0 0,0 1 1 0 0,0-1-1 0 0,1 0 1 0 0,-1-1-1 0 0,1 1 1 0 0,-1-1-1 0 0,1 1 1 0 0,1-1-2 0 0,-2-1 0 0 0,-1 0 1 0 0,0 0 0 0 0,1 1 0 0 0,-1-1 0 0 0,0 1 0 0 0,0 0-1 0 0,0-1 1 0 0,0 2 0 0 0,1 0-1 0 0,1 2 51 0 0,1 1 52 0 0,3 3 96 0 0,-7-7-180 0 0,1 1 55 0 0,13 13 290 0 0,-11-11-277 0 0,-2-2 73 0 0,-3-3 0 0 0,-3 2 0 0 0,-2 3-76 0 0,-11 11 223 0 0,13-12-248 0 0,1-2-45 0 0,-1 0 82 0 0,0 0-34 0 0,1-2-22 0 0,-1 0-24 0 0,-2 1 18 0 0,3 3 1 0 0,-4 2 24 0 0,5-5-54 0 0,0-1 0 0 0,0 1 0 0 0,0-1 0 0 0,0 1 0 0 0,0-1 0 0 0,0 0 0 0 0,0 0 0 0 0,0 0 0 0 0,0 0 0 0 0,-1 1 0 0 0,1-1 0 0 0,0 0 0 0 0,0-1 0 0 0,-1 1-5 0 0,-12 0 93 0 0,-1 0-75 0 0,-2 0 45 0 0,12 0-241 0 0,-1 0 72 0 0,0 0 62 0 0,0 0 53 0 0,0 0 51 0 0,-1 0 40 0 0,-17 0 332 0 0,14 0-282 0 0,4 0-95 0 0,0 0-35 0 0,0 0-38 0 0,0 0-41 0 0,0 0-46 0 0,1 0-51 0 0,-2 0-75 0 0,1 0-73 0 0,0 0-80 0 0,0 0-87 0 0,0 0-94 0 0,-1 0-101 0 0,1 0-108 0 0,0 0-115 0 0,2 0-750 0 0,-5 0-928 0 0</inkml:trace>
  <inkml:trace contextRef="#ctx0" brushRef="#br0" timeOffset="479.28">806 111 8384 0 0,'3'-3'242'0'0,"7"-7"5"0"0,-8 7-182 0 0,-4 1-38 0 0,-4-5-5 0 0,2 0 23 0 0,3 5 17 0 0,1-1-48 0 0,0-1 23 0 0,-1 1 70 0 0,0 0 68 0 0,-1 0 104 0 0,-2-1-131 0 0,-1-1 87 0 0,-10-8 386 0 0,9 10-432 0 0,0 0-41 0 0,0 2-75 0 0,-2-1 215 0 0,-3-3-167 0 0,-2 1 43 0 0,-3 1 42 0 0,-2 1 45 0 0,4 0-66 0 0,4-4-45 0 0,9 5-124 0 0,-1 0 0 0 0,1 1 0 0 0,-1-1 0 0 0,0 0 1 0 0,1 0-1 0 0,-1 1 0 0 0,0-1 0 0 0,1 1 0 0 0,-1-1 0 0 0,0 1 1 0 0,0 0-1 0 0,1 0 0 0 0,-1 0-16 0 0,-19 0 96 0 0,-1 0-21 0 0,12 2-9 0 0,-11 9-39 0 0,12-8 29 0 0,3-2-41 0 0,0 0-6 0 0,-10 12 44 0 0,0 3-39 0 0,3 0-14 0 0,12-14-3 0 0,0 0 1 0 0,1 1 0 0 0,-1-1 0 0 0,1 1 0 0 0,-1-1 0 0 0,1 1 0 0 0,0-1-1 0 0,0 1 1 0 0,0-1 0 0 0,0 1 0 0 0,0-1 0 0 0,1 0 0 0 0,-1 1 0 0 0,1-1-1 0 0,-1 1 1 0 0,1-1 0 0 0,0 0 0 0 0,0 1 0 0 0,0-1 0 0 0,0 0 0 0 0,1 0-1 0 0,-1 0 1 0 0,0 0 0 0 0,1 0 0 0 0,0 0 0 0 0,-1 0 0 0 0,1 0 0 0 0,0-1 2 0 0,1 3-3 0 0,-1 0 1 0 0,1 0-1 0 0,-1 1 1 0 0,0-1-1 0 0,0 0 1 0 0,1 5 2 0 0,9 15 3 0 0,-9-19-3 0 0,1 0 0 0 0,0-1 0 0 0,0 1 0 0 0,3 2 0 0 0,-2-3 0 0 0,0 0 0 0 0,-1 1 0 0 0,0 0 0 0 0,3 4 0 0 0,0 2 0 0 0,-3-5 0 0 0,-1 0 0 0 0,1 0 0 0 0,1-1 0 0 0,-1 0 0 0 0,3 3 0 0 0,101 100 0 0 0,-84-85 0 0 0,-21-20 0 0 0,-1 3 0 0 0,3 7 0 0 0,-4-13 0 0 0,-1 1 1 0 0,1-1 0 0 0,-1 0-1 0 0,1 1 1 0 0,-1-1 0 0 0,1 1-1 0 0,-1-1 1 0 0,0 1 0 0 0,1 0-1 0 0,-1-1 1 0 0,0 1 0 0 0,1-1 0 0 0,-1 1-1 0 0,0 0 1 0 0,0-1 0 0 0,0 1-1 0 0,1 0 0 0 0,-5 3 34 0 0,1-3-9 0 0,-2 3 53 0 0,-2-3-49 0 0,1 0-6 0 0,-2 4 9 0 0,-4 1 19 0 0,-2-4 47 0 0,10-2-91 0 0,1-1 3 0 0,1 1 1 0 0,0 0-1 0 0,-1 0 1 0 0,1 1-1 0 0,0-1 1 0 0,-1 0-1 0 0,1 1 1 0 0,0-1-1 0 0,-2 2-10 0 0,-4 2 34 0 0,7-3-31 0 0,-1 0 1 0 0,1 0-1 0 0,-1 0 0 0 0,1 0 0 0 0,-1 0 0 0 0,1-1 0 0 0,-1 1 0 0 0,1-1 0 0 0,-1 1 0 0 0,0-1 0 0 0,1 0 0 0 0,-1 1 0 0 0,0-1 0 0 0,0 0 0 0 0,0 0-3 0 0,-106 0 118 0 0,100-1-133 0 0,3-2-33 0 0,3-1-38 0 0,1-1-41 0 0,1 4 121 0 0,0 1 0 0 0,0 0 0 0 0,0 0 1 0 0,0 0-1 0 0,0 0 0 0 0,0 0 0 0 0,0 0 1 0 0,0 0-1 0 0,0 0 0 0 0,0 0 1 0 0,0 0-1 0 0,0-1 0 0 0,0 1 0 0 0,0 0 1 0 0,0 0-1 0 0,0 0 0 0 0,0 0 0 0 0,0 0 1 0 0,0 0-1 0 0,0 0 0 0 0,0 0 1 0 0,0 0-1 0 0,0 0 0 0 0,0 0 0 0 0,0-1 1 0 0,0 1-1 0 0,0 0 0 0 0,0 0 0 0 0,0 0 1 0 0,0 0-1 0 0,0 0 0 0 0,0 0 0 0 0,-1 0 1 0 0,1 0-1 0 0,0 0 0 0 0,0 0 1 0 0,0 0-1 0 0,0 0 0 0 0,0 0 0 0 0,0 0 1 0 0,0 0-1 0 0,0 0 0 0 0,0 0 0 0 0,0 0 1 0 0,0 0-1 0 0,-1 0 0 0 0,1 0 0 0 0,0 0 1 0 0,0 0-1 0 0,0 0 0 0 0,0 0 1 0 0,0 0-1 0 0,0 0 0 0 0,0 0 0 0 0,0 0 1 0 0,0 0-1 0 0,-1 0 6 0 0,-2 0-162 0 0,1 0 69 0 0,0 0-33 0 0,1 0-10 0 0,-1 0-34 0 0,1 0-38 0 0,-1 0-44 0 0,1 0-45 0 0,-1 0-44 0 0,1 0-38 0 0,-1 0-33 0 0,0 0-120 0 0,0 0-34 0 0,-3 0-1245 0 0</inkml:trace>
  <inkml:trace contextRef="#ctx0" brushRef="#br0" timeOffset="1030.46">1343 95 7512 0 0,'0'0'166'0'0,"0"0"29"0"0,0-2 13 0 0,-1-4-104 0 0,-1 2-33 0 0,-3 1-34 0 0,-3 2-34 0 0,-8-1-3 0 0,8-3 5 0 0,3 2 27 0 0,0 0 39 0 0,-1 1 50 0 0,-1 2 64 0 0,3 0-104 0 0,1 0 48 0 0,-1 0 72 0 0,-5 0 331 0 0,3-1-269 0 0,3 0-151 0 0,0 0-95 0 0,-5-4 180 0 0,-4-1 127 0 0,1 4-60 0 0,-5 2 122 0 0,0 0-42 0 0,-8 0 111 0 0,1 0-46 0 0,9 2-189 0 0,4 4-74 0 0,2-1-60 0 0,-8 3 104 0 0,-6 3 2 0 0,2 1-66 0 0,1 4-57 0 0,1 5-45 0 0,14-14-22 0 0,-1 1 14 0 0,0 0 1 0 0,0 0 0 0 0,1 0 0 0 0,0 0-1 0 0,-3 9-16 0 0,-4 9 38 0 0,8-19-29 0 0,0-1 0 0 0,1 1-1 0 0,0-1 1 0 0,0 1-1 0 0,0 0 1 0 0,0-1-1 0 0,1 1 1 0 0,0 3-9 0 0,1 71 128 0 0,0-79-125 0 0,0 0 0 0 0,1-1 0 0 0,-1 1 0 0 0,0 0 0 0 0,1-1 0 0 0,-1 1 0 0 0,1 0 0 0 0,-1-1 0 0 0,1 1 1 0 0,0-1-1 0 0,0 1 0 0 0,0-1 0 0 0,-1 0 0 0 0,2 1-3 0 0,2 6 21 0 0,1 2-7 0 0,-4-7-6 0 0,0-1 1 0 0,0 0-1 0 0,0 0 0 0 0,1 1 0 0 0,-1-1 0 0 0,1 0 1 0 0,-1 0-1 0 0,1 0 0 0 0,0 0-8 0 0,14 11 72 0 0,-3-8 23 0 0,-9 1-21 0 0,-4-5-69 0 0,1-1 0 0 0,-1 1 0 0 0,0-1 0 0 0,0 1 0 0 0,1-1 0 0 0,-1 0 0 0 0,0 1 0 0 0,1-1 0 0 0,-1 1 0 0 0,0-1 1 0 0,1 0-1 0 0,-1 1 0 0 0,1-1 0 0 0,-1 0 0 0 0,0 0 0 0 0,1 1 0 0 0,-1-1 0 0 0,1 0 0 0 0,-1 0 0 0 0,1 0 0 0 0,-1 0 0 0 0,1 0 0 0 0,-1 1 0 0 0,1-1 0 0 0,-1 0 0 0 0,1 0 0 0 0,-1 0 0 0 0,1 0 0 0 0,-1 0 0 0 0,1-1 1 0 0,-1 1-1 0 0,1 0-5 0 0,21 1 170 0 0,-15 0-130 0 0,-1-1 0 0 0,1 1-1 0 0,-1-2 1 0 0,1 1 0 0 0,0-1-1 0 0,-1 0 1 0 0,1 0 0 0 0,0-1-40 0 0,3-2 32 0 0,-7 3-19 0 0,0-1-1 0 0,0 1 0 0 0,1 0 1 0 0,-1 0-1 0 0,0 0 1 0 0,0 1-1 0 0,0-1 0 0 0,1 1 1 0 0,1-1-13 0 0,-3 1 6 0 0,0 0 1 0 0,0 0 0 0 0,-1-1-1 0 0,1 1 1 0 0,0 0 0 0 0,0-1 0 0 0,-1 0-1 0 0,1 1 1 0 0,0-1 0 0 0,-1 0 0 0 0,1 0-1 0 0,-1 0 1 0 0,1 0 0 0 0,-1 0 0 0 0,0 0-1 0 0,1 0 1 0 0,-1-1 0 0 0,0 1-1 0 0,0-1-6 0 0,16-11 54 0 0,-7 9-40 0 0,-8 3-7 0 0,1 0 0 0 0,-1 0 0 0 0,0-1 0 0 0,0 1 0 0 0,0 0 0 0 0,0-1 0 0 0,0 1 0 0 0,0-1 0 0 0,0 0-7 0 0,6-5 12 0 0,-5 4-1 0 0,1-1 0 0 0,-1 1 1 0 0,0 0-1 0 0,0-1 1 0 0,-1 1-1 0 0,1-2-11 0 0,2-5 13 0 0,-4 8-13 0 0,0-1 0 0 0,0 1 0 0 0,0 0 0 0 0,1 0 0 0 0,-1 0 0 0 0,0 0 0 0 0,1 0 0 0 0,0 0 1 0 0,0 0-1 0 0,-1 0 2 0 0,1 0 0 0 0,-1 1 1 0 0,1-1-1 0 0,-1 0 0 0 0,0 0 1 0 0,0 0-1 0 0,0 0 1 0 0,0-1-1 0 0,0 1 0 0 0,0 0 1 0 0,0 0-1 0 0,-1-1 0 0 0,1 1 1 0 0,-1 0-1 0 0,0-1-2 0 0,3-10 18 0 0,23-64-22 0 0,-23 59-43 0 0,-3 17 45 0 0,0-1-1 0 0,0 1 0 0 0,0-1 1 0 0,0 1-1 0 0,0 0 0 0 0,0-1 1 0 0,1 1-1 0 0,-1-1 0 0 0,1 1 1 0 0,0-1 2 0 0,9-11-12 0 0,-6 7-43 0 0,-5-4 43 0 0,1 10 7 0 0,0-2-59 0 0,2 2-12 0 0,18 0 20 0 0,-11 0-71 0 0,-9 2 47 0 0,0 40 3 0 0,0-39 72 0 0,0-1 0 0 0,1 1 0 0 0,-1-1 0 0 0,0 0 1 0 0,1 1-1 0 0,-1-1 0 0 0,1 0 0 0 0,0 1 1 0 0,0-1-1 0 0,0 0 0 0 0,0 0 0 0 0,1 2 5 0 0,8 17-18 0 0,-8-15 25 0 0,0 0-19 0 0,0 1 1 0 0,0 0 0 0 0,0 0 0 0 0,-1-1-1 0 0,0 1 1 0 0,-1 0 0 0 0,1 0 11 0 0,-1 5 0 0 0,1 17 0 0 0,-1-28 0 0 0,0 0 0 0 0,1 0 0 0 0,-1 1 0 0 0,0-1 0 0 0,1 0 0 0 0,-1 0 0 0 0,1 0 0 0 0,0 0 0 0 0,-1 0 0 0 0,1 0 0 0 0,0 0 0 0 0,0 0 0 0 0,-1 0 0 0 0,1-1 0 0 0,0 1 0 0 0,0 0 0 0 0,0 0 0 0 0,0-1 0 0 0,0 1 0 0 0,1 0 0 0 0,3 1 0 0 0,-5-2 0 0 0,1 1 0 0 0,-1-1 0 0 0,1 0 0 0 0,0 1 0 0 0,-1-1 0 0 0,1 0 0 0 0,0 1 0 0 0,-1-1 0 0 0,1 0 0 0 0,-1 1 0 0 0,1-1 0 0 0,-1 1 0 0 0,1-1 0 0 0,-1 1 0 0 0,0 0 0 0 0,1-1 0 0 0,-1 1 0 0 0,0-1 0 0 0,1 1 0 0 0,-1 0 0 0 0,0-1 0 0 0,1 1 0 0 0,1 4 0 0 0,0 0 3 0 0,1-2-10 0 0,4 5 25 0 0,10 8 38 0 0,12 13 20 0 0,-22-26-24 0 0,2-3-54 0 0,-7-1 6 0 0,-1 1-4 0 0,0 0 0 0 0,0 0 0 0 0,0 0 0 0 0,0 0 0 0 0,-1 0 0 0 0,1 0 0 0 0,0 0 0 0 0,0 1 0 0 0,0-1 0 0 0,0 0 0 0 0,-1 0 0 0 0,1 1 0 0 0,0-1 0 0 0,0 1 0 0 0,0-1-1 0 0,-1 1 1 0 0,0-1 0 0 0,1 1 0 0 0,-1-1 0 0 0,0 1 0 0 0,0-1-1 0 0,1 1 1 0 0,-1 0 0 0 0,0-1 0 0 0,0 1 0 0 0,0-1 0 0 0,0 1 0 0 0,0-1-1 0 0,0 1 1 0 0,0 0 0 0 0,0-1 0 0 0,0 1 0 0 0,0-1 0 0 0,0 1 0 0 0,0 1-8 0 0,0-2-88 0 0,3 0-133 0 0,10 0-237 0 0,3 0-20 0 0</inkml:trace>
  <inkml:trace contextRef="#ctx0" brushRef="#br0" timeOffset="1383.78">1737 253 6384 0 0,'3'3'184'0'0,"3"5"-59"0"0,-2 2-56 0 0,-1 16-47 0 0,-2-13 11 0 0,6 6-83 0 0,-4-13 83 0 0,-1 0 75 0 0,0 3 106 0 0,-1-4-59 0 0,-1 0 37 0 0,0-4-149 0 0,0 0 1 0 0,0 0-1 0 0,0-1 0 0 0,0 1 1 0 0,0 0-1 0 0,0-1 0 0 0,0 1 1 0 0,0 0-1 0 0,0-1 0 0 0,0 1 1 0 0,1 0-1 0 0,-1-1 0 0 0,0 1 1 0 0,1-1-1 0 0,-1 1 0 0 0,0 0 1 0 0,1-1-1 0 0,-1 1 1 0 0,1-1-1 0 0,-1 1 0 0 0,1-1 1 0 0,-1 1-1 0 0,1-1 0 0 0,-1 0 1 0 0,1 1-1 0 0,0-1-43 0 0,5 7 682 0 0,-5 2-262 0 0,-1-3-183 0 0,0 5 51 0 0,0-10-261 0 0,0 0-1 0 0,0-1 1 0 0,0 1 0 0 0,0 0 0 0 0,0 0 0 0 0,0 0 0 0 0,1 0-1 0 0,-1-1 1 0 0,0 1 0 0 0,0 0 0 0 0,1 0 0 0 0,-1-1 0 0 0,1 1-1 0 0,-1 0-26 0 0,7 4 269 0 0,-7-5-254 0 0,1 0 0 0 0,-1 0 1 0 0,0 0-1 0 0,1 1 1 0 0,-1-1-1 0 0,1 0 0 0 0,-1 0 1 0 0,0 1-1 0 0,0-1 0 0 0,1 0 1 0 0,-1 1-1 0 0,0-1 0 0 0,1 0 1 0 0,-1 1-1 0 0,0-1 0 0 0,0 0 1 0 0,0 1-1 0 0,1-1 0 0 0,-1 0 1 0 0,0 1-1 0 0,0-1 0 0 0,0 1 1 0 0,0-1-1 0 0,0 1 0 0 0,0-1 1 0 0,0 0-1 0 0,0 1 0 0 0,0-1 1 0 0,0 1-1 0 0,0-1 0 0 0,0 1-15 0 0,0 1 287 0 0,0-2-30 0 0,0 0-7 0 0,0 0 0 0 0,0 0 13 0 0,0 0 8 0 0,0 0 1 0 0,0 0-11 0 0,0 0-45 0 0,0 0-21 0 0,0 0-3 0 0,0 0-11 0 0,0 0-44 0 0,0 0-17 0 0,0 0-6 0 0,0 0-9 0 0,-2-2-28 0 0,-9-9-11 0 0,7 4 19 0 0,5-2-66 0 0,-1 7-6 0 0,0-4-12 0 0,0 0 0 0 0,0 1 0 0 0,0-1-1 0 0,1 0 1 0 0,0 0 0 0 0,0 1 0 0 0,0-1 0 0 0,1 1 0 0 0,-1-1 0 0 0,1 1 0 0 0,1 0 0 0 0,1-4-1 0 0,-1 5 0 0 0,-1 0 0 0 0,0 1 0 0 0,-1-1 0 0 0,1 0 0 0 0,0 0 0 0 0,-1 0 0 0 0,0 0 0 0 0,0 0 0 0 0,3-9 0 0 0,6-8 0 0 0,-7 8 0 0 0,-2 11 0 0 0,-1 0 0 0 0,1-1 0 0 0,-1 1 0 0 0,1 0 0 0 0,0-1 0 0 0,0 1 0 0 0,0 0 0 0 0,0 0 0 0 0,0 0 0 0 0,0 0 0 0 0,1 0 0 0 0,-1 0 0 0 0,1 0 0 0 0,0 0 0 0 0,9-11-14 0 0,3-7 36 0 0,6-8-3 0 0,0 11-85 0 0,-8 9 12 0 0,4-2-36 0 0,1-4-39 0 0,-6 4 37 0 0,-9 8 71 0 0,1 0 1 0 0,-1 0 0 0 0,1 0 0 0 0,0 1 0 0 0,0-1-1 0 0,0 1 1 0 0,0 0 0 0 0,0-1 20 0 0,11-2-102 0 0,2-1-30 0 0,0-1 32 0 0,5-1-81 0 0,15-6-305 0 0,-33 12 403 0 0,0 0 0 0 0,-1 0 1 0 0,1 1-1 0 0,-1 0 0 0 0,1-1 1 0 0,0 1-1 0 0,0 0 0 0 0,2 1 83 0 0,5-1-243 0 0,19 0-221 0 0</inkml:trace>
  <inkml:trace contextRef="#ctx0" brushRef="#br0" timeOffset="1677.87">2274 253 6776 0 0,'0'0'198'0'0,"0"3"-11"0"0,0 6-125 0 0,0 21-118 0 0,0-17 106 0 0,0-7 17 0 0,0 0 38 0 0,0 0 43 0 0,0 0 52 0 0,1 5 203 0 0,5 2 71 0 0,1-1-4 0 0,-6-1-72 0 0,0-5-212 0 0,4 8 501 0 0,-2-9-449 0 0,-1-2-128 0 0,0 1-101 0 0,1 1 95 0 0,1 2 150 0 0,3-3-53 0 0,-2-2-142 0 0,3 3 46 0 0,-7-4-83 0 0,1 0 0 0 0,-1 0 0 0 0,1 0 0 0 0,-1-1 0 0 0,1 1 0 0 0,-1 0 0 0 0,1-1 0 0 0,-1 1 0 0 0,1-1 0 0 0,0 1 0 0 0,-1-1 1 0 0,1 0-1 0 0,-1 0 0 0 0,1 0-22 0 0,5 0 91 0 0,6 0 39 0 0,-1 3-35 0 0,-4 2-46 0 0,-7-4-38 0 0,1 0-1 0 0,-1 0 1 0 0,1 0-1 0 0,-1-1 1 0 0,1 1-1 0 0,-1 0 0 0 0,1-1 1 0 0,-1 1-1 0 0,1-1 1 0 0,0 0-1 0 0,-1 1 1 0 0,1-1-1 0 0,0 0 1 0 0,0 0-11 0 0,27 0 187 0 0,-11 0-135 0 0,-3 0-88 0 0,-1 0-95 0 0,-9-3-111 0 0,-5 3 242 0 0,4-3-129 0 0,-1 0-61 0 0,0 1-84 0 0,-1 1 85 0 0,-1 0-41 0 0,1 0-43 0 0,-1 1-40 0 0,2-1-417 0 0,1 0-286 0 0,2 1-662 0 0</inkml:trace>
  <inkml:trace contextRef="#ctx0" brushRef="#br0" timeOffset="1947.07">2731 48 7368 0 0,'0'0'165'0'0,"0"0"22"0"0,0 0 10 0 0,0 3-16 0 0,0 14-154 0 0,1-4 78 0 0,0 0 154 0 0,-1-11-202 0 0,0-1 0 0 0,-1 1 0 0 0,1 0 0 0 0,0-1 0 0 0,-1 1 0 0 0,1-1 0 0 0,-1 1 0 0 0,1-1 0 0 0,-2 2-57 0 0,-2 5 221 0 0,-2 2 92 0 0,3 4 71 0 0,4-2-45 0 0,-1-8-228 0 0,0 0-1 0 0,0 0 1 0 0,0 0-1 0 0,0 0 1 0 0,0 0 0 0 0,-1 0-1 0 0,0 0 1 0 0,0 2-111 0 0,-13 39 568 0 0,1-1-90 0 0,10-27-219 0 0,3-4-95 0 0,-2 4 19 0 0,-5-1-30 0 0,-1-3-54 0 0,-3 6 21 0 0,5-2 17 0 0,5-13-107 0 0,0 0-1 0 0,0 0 1 0 0,-1 0-1 0 0,0-1 1 0 0,0 1-1 0 0,-2 3-29 0 0,0 1 85 0 0,-1 0-1 0 0,1 1 1 0 0,-1 3-85 0 0,-1 2 81 0 0,-1-2-34 0 0,2-4 38 0 0,0 0 1 0 0,1 1 0 0 0,-1 3-86 0 0,-1 2 98 0 0,-1-2-37 0 0,-6 13 111 0 0,10-3-54 0 0,2-3-41 0 0,-6-1-34 0 0,2-7-24 0 0,-4 11 23 0 0,7-20-30 0 0,1 0 0 0 0,0 0-1 0 0,0 0 1 0 0,0 0 0 0 0,1 0-1 0 0,-1 0 1 0 0,0 1 0 0 0,1-1-1 0 0,-1 0 1 0 0,1 1 0 0 0,0 1-12 0 0,0-3 4 0 0,0 1 1 0 0,0 0 0 0 0,-1-1-1 0 0,1 1 1 0 0,0 0 0 0 0,-1-1-1 0 0,1 1 1 0 0,-1-1 0 0 0,0 1-1 0 0,0-1 1 0 0,1 1 0 0 0,-1-1-1 0 0,0 1 1 0 0,0-1-5 0 0,-4 7 15 0 0,4-6-5 0 0,-6 11 41 0 0,-1 4-18 0 0,5-1 39 0 0,3-16-68 0 0,1 1-1 0 0,-1 0 0 0 0,0-1 1 0 0,0 1-1 0 0,0 0 0 0 0,0-1 1 0 0,-1 1-1 0 0,1 0 1 0 0,0-1-1 0 0,0 1 0 0 0,0 0 1 0 0,0-1-1 0 0,-1 1 0 0 0,1-1 1 0 0,0 1-1 0 0,-1 0 0 0 0,1-1 1 0 0,0 1-1 0 0,-1-1 1 0 0,1 1-1 0 0,-1-1 0 0 0,1 1-3 0 0,-9 0-8 0 0,9-1 6 0 0,0 0 1 0 0,0 0-1 0 0,0 0 1 0 0,0 0 0 0 0,0 0-1 0 0,0 0 1 0 0,0 0 0 0 0,0 0-1 0 0,-1 0 1 0 0,1 0 0 0 0,0 0-1 0 0,0 0 1 0 0,0 0 0 0 0,0 0-1 0 0,0 0 1 0 0,0 0-1 0 0,0 0 1 0 0,0 0 0 0 0,0 0-1 0 0,0 0 1 0 0,-1 0 0 0 0,1 0-1 0 0,0 0 1 0 0,0 0 0 0 0,0 1-1 0 0,0-1 1 0 0,0 0 0 0 0,0 0-1 0 0,0 0 1 0 0,0 0-1 0 0,0 0 1 0 0,0 0 0 0 0,0 0-1 0 0,0 0 1 0 0,0 0 0 0 0,0 0-1 0 0,0 0 1 0 0,0 0 0 0 0,-1 0-1 0 0,1 1 1 0 0,0-1 0 0 0,0 0-1 0 0,0 0 1 0 0,0 0 0 0 0,0 0-1 0 0,0 0 1 0 0,0 0-1 0 0,0 0 1 0 0,0 0 0 0 0,0 0-1 0 0,0 0 1 0 0,0 1 0 0 0,0-1-1 0 0,0 0 1 0 0,1 0 0 0 0,-1 0-1 0 0,0 0 2 0 0,0 4-61 0 0,0-2-70 0 0,0 1-80 0 0,0-2 60 0 0,0 0-35 0 0,0-1-38 0 0,0 1-37 0 0,0 0-356 0 0,0-1 82 0 0,0 0-50 0 0,0 0-690 0 0,0 0-546 0 0,0 0-1035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33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5064 0 0,'0'0'108'0'0,"0"0"17"0"0,0 0 14 0 0,0 3-10 0 0,0 0-110 0 0,0-2-20 0 0,4 6 18 0 0,6 11 43 0 0,-8-12 86 0 0,-1 1 94 0 0,0 1 57 0 0,-1 11 473 0 0,-1-9-365 0 0,0-4-203 0 0,1-2-106 0 0,0-1 318 0 0,0-1-4 0 0,0 2-268 0 0,0 8 175 0 0,3-1-35 0 0,3-7-71 0 0,-5-4-197 0 0,-1 1-1 0 0,1-1 1 0 0,-1 0-1 0 0,1 0 1 0 0,-1 1-1 0 0,0-1 1 0 0,1 0-1 0 0,-1 1 1 0 0,0-1-1 0 0,1 0 1 0 0,-1 1-1 0 0,0-1 1 0 0,1 1-1 0 0,-1-1 0 0 0,0 0 1 0 0,0 1-1 0 0,1-1 1 0 0,-1 1-1 0 0,0-1 1 0 0,0 1-1 0 0,0-1 1 0 0,0 1-1 0 0,0-1 1 0 0,0 1-1 0 0,1-1 1 0 0,-1 1-1 0 0,0-1 1 0 0,-1 1-1 0 0,1-1 1 0 0,0 1-1 0 0,0-1 1 0 0,0 1-14 0 0,0 11 225 0 0,0 0-45 0 0,0 4-7 0 0,0 5 41 0 0,3-16 47 0 0,7 9 75 0 0,-7-2-36 0 0,-3-9-8 0 0,0-1-145 0 0,0 9-69 0 0,0-8-12 0 0,0-3 0 0 0,0 2 12 0 0,0 9 2 0 0,0-9 0 0 0,0-2-3 0 0,0 0-10 0 0,0 0 22 0 0,0 0 110 0 0,0 0 59 0 0,0 0 20 0 0,0 0-121 0 0,0-2-81 0 0,1-4-41 0 0,1 0-37 0 0,8-9-95 0 0,-8 12 6 0 0,0 0 41 0 0,-3-6 20 0 0,1 6 9 0 0,-1-7 24 0 0,1-18 184 0 0,3 19-166 0 0,2 1-11 0 0,-4 6-10 0 0,0 1 0 0 0,0-1 0 0 0,0 1 0 0 0,0 0 0 0 0,-1-1 1 0 0,1 0-1 0 0,-1 1 0 0 0,1-1 0 0 0,-1 1 0 0 0,1-1 0 0 0,-1 0 0 0 0,0 1 0 0 0,0-1 1 0 0,0 0-1 0 0,0 0 2 0 0,1 1 0 0 0,-1-1 1 0 0,0 0-1 0 0,0 1 0 0 0,1-1 0 0 0,-1 1 1 0 0,1-1-1 0 0,-1 0 0 0 0,1 1 1 0 0,0-1-1 0 0,0 1 0 0 0,0 0 1 0 0,-1-1-1 0 0,2 1-2 0 0,3-7 21 0 0,-3 3-15 0 0,-2 4-6 0 0,0 0 0 0 0,1 1 0 0 0,-1-1 1 0 0,0 0-1 0 0,1 1 0 0 0,-1-1 0 0 0,0 1 0 0 0,1-1 1 0 0,-1 1-1 0 0,1-1 0 0 0,-1 1 0 0 0,1-1 0 0 0,-1 1 1 0 0,1-1-1 0 0,-1 1 0 0 0,1-1 0 0 0,-1 1 0 0 0,1 0 0 0 0,0-1 1 0 0,-1 1-1 0 0,1 0 0 0 0,0 0 0 0 0,4-3 1 0 0,-3 2 2 0 0,0 0 1 0 0,0-1-1 0 0,0 1 0 0 0,0-1 1 0 0,0 1-1 0 0,0-1 1 0 0,0 0-1 0 0,-1 0 1 0 0,1 0-4 0 0,11-18-35 0 0,1-1-58 0 0,-12 18 67 0 0,0 0 1 0 0,1 1 0 0 0,-1-1 0 0 0,1 1 0 0 0,0-1 0 0 0,2 0 25 0 0,16-6-84 0 0,2-1 36 0 0,25-16-48 0 0,-47 26 101 0 0,-1 0 0 0 0,1-1 1 0 0,0 1-1 0 0,0 0 1 0 0,0 0-1 0 0,0 0 0 0 0,0-1 1 0 0,0 1-1 0 0,-1 0 1 0 0,1 1-1 0 0,0-1 0 0 0,0 0 1 0 0,0 0-1 0 0,0 0 0 0 0,0 0 1 0 0,0 1-1 0 0,-1-1 1 0 0,1 0-1 0 0,0 1 0 0 0,0-1 1 0 0,0 0-1 0 0,-1 1 1 0 0,1-1-1 0 0,0 1 0 0 0,0 0 1 0 0,0 0-6 0 0,10 5 81 0 0,6-5 13 0 0,-15-1-78 0 0,0 0 1 0 0,1 0 0 0 0,-1 0-1 0 0,1 0 1 0 0,-1 0-1 0 0,0 1 1 0 0,1-1 0 0 0,-1 1-1 0 0,0-1 1 0 0,3 2-17 0 0,27 19-140 0 0,-18-10 37 0 0,3-1-37 0 0,-7-5 33 0 0,1 0 24 0 0,-1 3 47 0 0,9 9 3 0 0,-13-11 21 0 0,0-1-1 0 0,0 1 0 0 0,0 0 1 0 0,-1 1-1 0 0,0-1 1 0 0,3 5 12 0 0,7 20 0 0 0,-9 1-74 0 0,4-19 46 0 0,-6-6-35 0 0,-5 2 77 0 0,1-7-5 0 0,0 7-22 0 0,0 0 105 0 0,0-2 66 0 0,0 10 285 0 0,0-11-335 0 0,0 1-35 0 0,0 1-47 0 0,0 0-62 0 0,0 2-73 0 0,0 1-89 0 0,0-10-9 0 0,0 0-35 0 0,0-1-334 0 0,0 1 76 0 0,0-1-49 0 0,0 0-649 0 0,0 0-515 0 0,0 0-976 0 0</inkml:trace>
  <inkml:trace contextRef="#ctx0" brushRef="#br0" timeOffset="500.85">743 205 5328 0 0,'0'0'116'0'0,"0"0"17"0"0,0 0 12 0 0,3 0-14 0 0,0 0-110 0 0,-1 1-20 0 0,0-1-1 0 0,-1 0 1 0 0,1 0-1 0 0,0 0 1 0 0,0 0-1 0 0,0 0 1 0 0,0-1-1 0 0,-1 1 1 0 0,1-1-1 0 0,0 1 1 0 0,1-1-1 0 0,1-6-12 0 0,1 2 21 0 0,4 4 59 0 0,-4 0 7 0 0,-1 0 61 0 0,8-4 498 0 0,-8 3-396 0 0,-1-1-106 0 0,-1 2-110 0 0,0 0-35 0 0,9-1 334 0 0,1 2-58 0 0,-10 1-236 0 0,-1-1 1 0 0,0 0 0 0 0,0 0 0 0 0,1 0 0 0 0,-1 0 0 0 0,0 0 0 0 0,1 0-1 0 0,-1 0 1 0 0,0-1 0 0 0,0 1 0 0 0,1 0 0 0 0,-1-1 0 0 0,0 1 0 0 0,0-1 0 0 0,0 1-1 0 0,1-1-27 0 0,2-5 174 0 0,-4 5-163 0 0,0 1-1 0 0,1-1 1 0 0,-1 1 0 0 0,0-1 0 0 0,0 1-1 0 0,1 0 1 0 0,-1-1 0 0 0,0 1 0 0 0,1 0-1 0 0,-1-1 1 0 0,1 1 0 0 0,-1 0 0 0 0,0-1-1 0 0,1 1 1 0 0,-1 0 0 0 0,1 0 0 0 0,-1-1-1 0 0,1 1 1 0 0,-1 0 0 0 0,1 0 0 0 0,-1 0-1 0 0,1 0 1 0 0,-1 0 0 0 0,1 0 0 0 0,-1 0-1 0 0,1-1 1 0 0,-1 2 0 0 0,1-1-1 0 0,-1 0 1 0 0,1 0 0 0 0,-1 0 0 0 0,1 0-11 0 0,1 0 43 0 0,1-1 0 0 0,-1 1 1 0 0,0-1-1 0 0,0 1 0 0 0,0-1 1 0 0,1 0-1 0 0,-1 0 1 0 0,0 0-1 0 0,0 0 0 0 0,0 0-43 0 0,9-5 166 0 0,-1 4-75 0 0,-2 2-11 0 0,-1 0-65 0 0,-6 0-14 0 0,-1 0 0 0 0,0 0 0 0 0,0 0 0 0 0,0 0 0 0 0,0 0 0 0 0,0 0 0 0 0,0 0 0 0 0,0 0-1 0 0,0 0 1 0 0,0 0 0 0 0,0 0 0 0 0,0 0 0 0 0,1 0 0 0 0,-1 0 0 0 0,0 0 0 0 0,0 0 0 0 0,0 0 0 0 0,0 0 0 0 0,0 0 0 0 0,0 0 0 0 0,0 0 0 0 0,0 0 0 0 0,0 0-1 0 0,0 0 1 0 0,1 0 0 0 0,-1 0 0 0 0,0 0 0 0 0,0 0 0 0 0,0 0 0 0 0,0 0 0 0 0,0 0 0 0 0,0 0 0 0 0,0 0 0 0 0,0 0 0 0 0,0-1 0 0 0,0 1 0 0 0,0 0 0 0 0,0 0 0 0 0,0 0-1 0 0,0 0 1 0 0,0 0 0 0 0,0 0 0 0 0,0 0 0 0 0,0 0 0 0 0,0 0 0 0 0,0 0 0 0 0,0-1 0 0 0,0 1 0 0 0,0 0 0 0 0,0 0 0 0 0,0 0 0 0 0,0 0 0 0 0,0 0 0 0 0,0 0-1 0 0,0 0 1 0 0,0 0 0 0 0,0 0-1 0 0,0-11 24 0 0,0 11-23 0 0,0 0 0 0 0,0 0 0 0 0,0 0-1 0 0,0 0 1 0 0,0 0 0 0 0,0 0 0 0 0,0-1-1 0 0,0 1 1 0 0,0 0 0 0 0,0 0 0 0 0,0 0-1 0 0,0 0 1 0 0,0 0 0 0 0,0 0 0 0 0,0 0-1 0 0,0 0 1 0 0,0 0 0 0 0,0 0 0 0 0,0-1-1 0 0,0 1 1 0 0,0 0 0 0 0,0 0 0 0 0,0 0-1 0 0,0 0 1 0 0,0 0 0 0 0,0 0 0 0 0,0 0-1 0 0,0 0 1 0 0,0 0 0 0 0,0 0 0 0 0,1 0-1 0 0,-1 0 1 0 0,0 0 0 0 0,0-1 0 0 0,0 1-1 0 0,0 0 1 0 0,0 0 0 0 0,0 0 0 0 0,0 0-1 0 0,0 0 1 0 0,0 0 0 0 0,0 0 0 0 0,0 0-1 0 0,1 0 1 0 0,-1 0 0 0 0,0 0 0 0 0,0 0-1 0 0,0 0 1 0 0,0 0 0 0 0,0 0 0 0 0,0 0-1 0 0,0 0 1 0 0,0 0 0 0 0,0 0 0 0 0,0 0-1 0 0,1 0 1 0 0,-1 0-1 0 0,0 1 1 0 0,1-1 0 0 0,-1 0 0 0 0,1 0 0 0 0,-1 0 0 0 0,0 0 0 0 0,1 0 0 0 0,-1-1 0 0 0,1 1 0 0 0,-1 0 0 0 0,1 0 0 0 0,-1 0 0 0 0,1 0 0 0 0,-1 0 0 0 0,0-1 0 0 0,1 1 0 0 0,-1 0 0 0 0,1 0 0 0 0,-1-1 0 0 0,0 1 0 0 0,1 0 1 0 0,-1 0-1 0 0,0-1 0 0 0,1 1 0 0 0,-1 0 0 0 0,0-1 0 0 0,0 1 0 0 0,1-1 0 0 0,-1 1 0 0 0,0 0 0 0 0,0-1-1 0 0,2-7 55 0 0,-2 2 11 0 0,0 0 36 0 0,0-2 56 0 0,0 8-148 0 0,0-1 1 0 0,0 1-1 0 0,0-1 0 0 0,0 0 1 0 0,0 1-1 0 0,-1-1 0 0 0,1 1 1 0 0,0-1-1 0 0,0 1 0 0 0,0-1 0 0 0,-1 0 1 0 0,1 1-1 0 0,0-1 0 0 0,-1 1 1 0 0,1 0-1 0 0,0-1 0 0 0,-1 1 1 0 0,1-1-1 0 0,-1 1 0 0 0,1-1 1 0 0,0 1-1 0 0,-1 0 0 0 0,1-1 0 0 0,-1 1-10 0 0,0-1 13 0 0,0 1-1 0 0,1 0 0 0 0,-1-1 0 0 0,1 1 0 0 0,-1-1 1 0 0,1 1-1 0 0,-1-1 0 0 0,1 0 0 0 0,-1 1 0 0 0,1-1 0 0 0,-1 1 1 0 0,1-1-1 0 0,0 0 0 0 0,-1 1 0 0 0,1-1 0 0 0,0 0 1 0 0,0 0-1 0 0,-1 1 0 0 0,1-1 0 0 0,0 0 0 0 0,0 1 0 0 0,0-1 1 0 0,0 0-1 0 0,0 0 0 0 0,0 0-12 0 0,0 1 9 0 0,0-1 0 0 0,0 1 0 0 0,1-1 0 0 0,-1 1 0 0 0,0-1 0 0 0,0 1 0 0 0,0-1 0 0 0,0 1 0 0 0,0-1 0 0 0,0 1 0 0 0,0-1 0 0 0,-1 1 0 0 0,1-1 0 0 0,0 1 0 0 0,0-1 0 0 0,0 1 0 0 0,0-1 0 0 0,-1 1 0 0 0,1-1 0 0 0,0 1 0 0 0,0-1 0 0 0,-1 1 0 0 0,1 0 0 0 0,0-1 0 0 0,-1 1 0 0 0,1-1 0 0 0,-1 1 0 0 0,1 0 0 0 0,0 0 0 0 0,-1-1 0 0 0,1 1 0 0 0,-1 0 0 0 0,1-1 1 0 0,-1 1-1 0 0,1 0 0 0 0,-1 0 0 0 0,1 0 0 0 0,-1 0 0 0 0,1 0 0 0 0,-1 0 0 0 0,1-1 0 0 0,-1 1 0 0 0,1 0 0 0 0,-1 0 0 0 0,1 0 0 0 0,-1 1-9 0 0,-4-4 204 0 0,-8-8-18 0 0,-1 6-8 0 0,10-1-64 0 0,4 5-107 0 0,0 1 0 0 0,-1-1 1 0 0,1 1-1 0 0,0-1 0 0 0,-1 1 0 0 0,1 0 0 0 0,0-1 0 0 0,-1 1 0 0 0,1 0 0 0 0,0-1 0 0 0,-1 1 0 0 0,1 0 0 0 0,0-1 0 0 0,-1 1 0 0 0,1 0 0 0 0,-1 0 0 0 0,1-1 0 0 0,-1 1 0 0 0,1 0 0 0 0,-1 0 0 0 0,1 0 0 0 0,-1 0 0 0 0,1 0 0 0 0,-1 0 0 0 0,1 0 0 0 0,-1 0 0 0 0,1 0 0 0 0,-1 0 1 0 0,1 0-1 0 0,-1 0 0 0 0,1 0 0 0 0,-1 0-7 0 0,-10 0 77 0 0,8 0-58 0 0,-1 1 0 0 0,1-1 0 0 0,-1-1 0 0 0,1 1 0 0 0,-1 0 0 0 0,1-1 0 0 0,-4-1-19 0 0,-4-8 90 0 0,10 9-87 0 0,0 1 1 0 0,-1 0 0 0 0,1-1 0 0 0,0 1-1 0 0,0 0 1 0 0,-1 0 0 0 0,1 0 0 0 0,-1 0-1 0 0,1 0 1 0 0,0 0 0 0 0,-1 0 0 0 0,1 1-1 0 0,0-1 1 0 0,0 0 0 0 0,-1 1 0 0 0,1-1-1 0 0,0 1 1 0 0,0-1 0 0 0,-1 1 0 0 0,1 0-1 0 0,-1 0-3 0 0,0 1 9 0 0,-1-1 0 0 0,1 0 0 0 0,-1 0 0 0 0,1 0 0 0 0,-1 0 0 0 0,1-1 0 0 0,-1 1 0 0 0,0-1 0 0 0,0 1 0 0 0,1-1-9 0 0,-1 0 9 0 0,0 0 1 0 0,0 0 0 0 0,0 0-1 0 0,0 0 1 0 0,0 1 0 0 0,0-1-1 0 0,1 1 1 0 0,-1-1-1 0 0,0 1 1 0 0,0 0 0 0 0,0 1-10 0 0,-10 8 16 0 0,10-8-7 0 0,0 1 0 0 0,0-1 0 0 0,0 0 0 0 0,0 0 0 0 0,-1 0 0 0 0,0 1-9 0 0,0-2 9 0 0,1 1-1 0 0,-1 0 1 0 0,1 0 0 0 0,0 1 0 0 0,0-1 0 0 0,-1 1-9 0 0,1 0 8 0 0,0-1-1 0 0,1 0 1 0 0,-1 0 0 0 0,0-1-1 0 0,0 1 1 0 0,-1 0-8 0 0,2-1 6 0 0,0-1 0 0 0,0 1 0 0 0,0 0 0 0 0,0 0 0 0 0,1 1-1 0 0,-1-1 1 0 0,0 0 0 0 0,1 0 0 0 0,-1 1 0 0 0,1-1 0 0 0,-1 1 0 0 0,1-1 0 0 0,-1 2-6 0 0,-3 7 44 0 0,4-7-40 0 0,0-1 0 0 0,0 0 0 0 0,0 0 0 0 0,0 1 0 0 0,-1-1 0 0 0,1 0 0 0 0,-1 0 0 0 0,1-1 0 0 0,-1 1-4 0 0,0 0 0 0 0,0 0 0 0 0,1 0 0 0 0,-1 0 0 0 0,1 0 0 0 0,0 0 0 0 0,-1 1 0 0 0,1-1 0 0 0,0 0 0 0 0,0 1 0 0 0,-4 7 10 0 0,-8 6 33 0 0,9-11-41 0 0,0 1 0 0 0,0-1-1 0 0,0 1 1 0 0,0 0 0 0 0,1 1 0 0 0,0 0-2 0 0,0-2 0 0 0,2-1-1 0 0,0 1 1 0 0,0-1 0 0 0,0 0 0 0 0,1 0 0 0 0,0 1 0 0 0,-1-1 0 0 0,2 1 0 0 0,-1-1-1 0 0,1 4 1 0 0,0 8 30 0 0,-1-11 0 0 0,1-1 35 0 0,6 12 391 0 0,-4-13-382 0 0,-1 1-63 0 0,-2-3 11 0 0,1 1 0 0 0,-1-1 1 0 0,1 0-1 0 0,-1 1 0 0 0,0-1 1 0 0,0 1-1 0 0,0-1 0 0 0,1 1 1 0 0,-1-1-1 0 0,-1 1-22 0 0,2 6 61 0 0,1-1-36 0 0,11 9-14 0 0,0 0 3 0 0,-12-15-10 0 0,-1 0-1 0 0,0 0 1 0 0,1-1-1 0 0,-1 1 1 0 0,0 0 0 0 0,1 0-1 0 0,-1 0 1 0 0,1 0-1 0 0,-1-1 1 0 0,1 1-1 0 0,0 0 1 0 0,-1-1 0 0 0,1 1-1 0 0,0 0 1 0 0,-1-1-1 0 0,1 1 1 0 0,0-1-1 0 0,0 1 1 0 0,0-1-1 0 0,0 1 1 0 0,-1-1 0 0 0,1 0-1 0 0,0 1 1 0 0,0-1-1 0 0,0 0 1 0 0,0 0-1 0 0,0 0 1 0 0,0 1 0 0 0,0-1-1 0 0,0 0 1 0 0,0 0-1 0 0,0 0 1 0 0,0-1-1 0 0,0 1 1 0 0,-1 0-1 0 0,2 0-3 0 0,5 0 26 0 0,29 0 90 0 0,-2 0-43 0 0,1 0-43 0 0,4 0-41 0 0,-22-1-2 0 0,-7-2-48 0 0,-1-2-51 0 0,0-2-74 0 0,-8 5 140 0 0,1 1 0 0 0,-1-1 1 0 0,1 1-1 0 0,-1 0 1 0 0,1 0-1 0 0,0 0 0 0 0,0-1 1 0 0,-1 1-1 0 0,1 1 1 0 0,0-1 45 0 0,2 0-99 0 0,1 0 1 0 0,-1 1-1 0 0,0-1 1 0 0,1 1 0 0 0,2 0 98 0 0</inkml:trace>
  <inkml:trace contextRef="#ctx0" brushRef="#br0" timeOffset="901.4">1421 63 6832 0 0,'0'0'200'0'0,"-2"-2"-8"0"0,-11-9-152 0 0,-5 3-23 0 0,12 5 34 0 0,4 2 72 0 0,-1-3 18 0 0,1 3 55 0 0,0 0-52 0 0,0 0-44 0 0,0 1-35 0 0,-6 1 78 0 0,8-1-91 0 0,-5 0 211 0 0,0-1-61 0 0,1 0-52 0 0,1 0-42 0 0,-1 0-19 0 0,-3-5 69 0 0,4 4-61 0 0,2 1-43 0 0,0-1 137 0 0,-1 1-43 0 0,-2 0 40 0 0,1 1-95 0 0,-3 1-50 0 0,5-1-7 0 0,0 0 34 0 0,-5 0 159 0 0,0 0-44 0 0,-3 0 84 0 0,-20 0 276 0 0,22 0-368 0 0,-2 0 62 0 0,8 0-214 0 0,-1 0-1 0 0,1 0 0 0 0,0 1 0 0 0,-1-1 1 0 0,1 0-1 0 0,0 1 0 0 0,0-1 0 0 0,-1 1 1 0 0,1-1-1 0 0,0 1 0 0 0,-1 1-24 0 0,-19 16 260 0 0,16-13-196 0 0,2-3 43 0 0,1 0-39 0 0,-1-2-24 0 0,-1 0-23 0 0,-2 1 30 0 0,-14 14 104 0 0,16-11-125 0 0,0 0 0 0 0,0 0-1 0 0,0 1 1 0 0,1-1 0 0 0,-3 5-30 0 0,1 1 48 0 0,4-7-39 0 0,0-1 1 0 0,0 0-1 0 0,0 0 0 0 0,0 1 1 0 0,-1-1-1 0 0,1 0 0 0 0,-1 0 0 0 0,1-1 1 0 0,-1 1-10 0 0,-1 1 8 0 0,1-1 0 0 0,0 1 0 0 0,0 0 0 0 0,0 0 0 0 0,1 0 0 0 0,-2 2-8 0 0,-5 9 56 0 0,-4 0 42 0 0,11-12-86 0 0,0-1 0 0 0,0 1-1 0 0,0-1 1 0 0,0 1-1 0 0,0 0 1 0 0,0-1 0 0 0,0 1-1 0 0,0 0 1 0 0,1 0 0 0 0,-1-1-1 0 0,1 1 1 0 0,-1 0 0 0 0,1 1-12 0 0,-2 30 183 0 0,2-30-168 0 0,-1 14 39 0 0,1-12-34 0 0,0 1 1 0 0,-1-1-1 0 0,2 0 0 0 0,-1 0 1 0 0,0 1-1 0 0,1-1 1 0 0,0 0-1 0 0,1 2-20 0 0,6 11 16 0 0,0-2 32 0 0,2 5-27 0 0,-3-10 28 0 0,-1-5-40 0 0,0-2 3 0 0,-1 0 11 0 0,1 1 0 0 0,-1-1 1 0 0,1-1-1 0 0,0 1 1 0 0,0-1-1 0 0,1 0-23 0 0,-1 0 32 0 0,25 2 116 0 0,-22 0-115 0 0,-8-4-26 0 0,0 0-1 0 0,1 0 0 0 0,-1 0 0 0 0,1-1 0 0 0,-1 1 0 0 0,1 0 0 0 0,-1-1 0 0 0,1 1 0 0 0,0-1 0 0 0,-1 1 0 0 0,1-1 0 0 0,-1 0 0 0 0,1 0 0 0 0,0 0-6 0 0,5 0-16 0 0,-5 1 1 0 0,0-1-1 0 0,1 0 1 0 0,-1 0 0 0 0,0 0 0 0 0,0-1 0 0 0,0 1 0 0 0,0 0 0 0 0,0-1-1 0 0,1 1 1 0 0,0-1 15 0 0,2-2-17 0 0,-2 1-56 0 0,-1 1-48 0 0,0 0-73 0 0,1-1-91 0 0,0 1-106 0 0,-1 0 150 0 0,-1 0-33 0 0,1 1-35 0 0,0-1-38 0 0,0 0-38 0 0,0 0-42 0 0,0 1-43 0 0,1-1-46 0 0,7-3-1208 0 0,9-5-980 0 0</inkml:trace>
  <inkml:trace contextRef="#ctx0" brushRef="#br0" timeOffset="1364.56">1611 284 5584 0 0,'0'0'165'0'0,"2"0"-10"0"0,5 0-122 0 0,17 1-37 0 0,-17-2 30 0 0,-3-1 40 0 0,-1-2 51 0 0,-1 1 34 0 0,-2 3-127 0 0,0-1 1 0 0,0 1-1 0 0,1-1 1 0 0,-1 1 0 0 0,0-1-1 0 0,1 1 1 0 0,-1 0 0 0 0,0-1-1 0 0,1 1 1 0 0,-1 0 0 0 0,0-1-1 0 0,1 1 1 0 0,-1 0 0 0 0,1-1-1 0 0,-1 1 1 0 0,1 0-1 0 0,-1 0 1 0 0,0 0 0 0 0,1-1-1 0 0,-1 1 1 0 0,1 0 0 0 0,-1 0-1 0 0,1 0 1 0 0,-1 0 0 0 0,1 0-1 0 0,-1 0 1 0 0,1 0 0 0 0,-1 0-1 0 0,1 0 1 0 0,-1 0-1 0 0,1 0 1 0 0,0 0-25 0 0,11 1 478 0 0,10-1 314 0 0,-9-3-365 0 0,-5-2-220 0 0,2-1 86 0 0,6 4 69 0 0,-5 2-190 0 0,1 1 14 0 0,1 0 35 0 0,-10-1-153 0 0,0-1-1 0 0,-1 1 0 0 0,1 0 1 0 0,-1-1-1 0 0,1 1 1 0 0,-1-1-1 0 0,1 1 0 0 0,1-2-67 0 0,4-3 171 0 0,-6 4-129 0 0,-1 0 0 0 0,1 0 0 0 0,-1 0 1 0 0,1 1-1 0 0,-1-1 0 0 0,1 0 0 0 0,-1 1 0 0 0,1-1 1 0 0,0 1-1 0 0,-1-1 0 0 0,3 1-42 0 0,-2 0 71 0 0,1-3-6 0 0,-2 2-59 0 0,1 0-1 0 0,-1-1 1 0 0,0 1 0 0 0,1 0-1 0 0,-1 0 1 0 0,1 0 0 0 0,0 0-1 0 0,-1 1 1 0 0,1-1 0 0 0,0 0 0 0 0,-1 1-1 0 0,1-1 1 0 0,0 1 0 0 0,0-1-1 0 0,0 1-5 0 0,3-3 59 0 0,6-7-31 0 0,-8 7 39 0 0,-1 1 13 0 0,9-11 0 0 0,-11 12-77 0 0,0 0 0 0 0,1 1 0 0 0,-1-1 0 0 0,0 0 1 0 0,0 0-1 0 0,0 1 0 0 0,1-1 0 0 0,-1 0 0 0 0,0 1 0 0 0,0-1 1 0 0,0 0-1 0 0,0 0 0 0 0,0 1 0 0 0,0-1 0 0 0,-1 0 0 0 0,1 0 1 0 0,0 1-1 0 0,0-1 0 0 0,0 0 0 0 0,-1 1 0 0 0,1-1-3 0 0,-16-28 74 0 0,5 24-52 0 0,-4-24 45 0 0,10 18-28 0 0,5 10-37 0 0,-1-1 1 0 0,1 1-1 0 0,0 0 0 0 0,-1 0 1 0 0,1 0-1 0 0,-1 0 1 0 0,0 0-1 0 0,1 0 1 0 0,-1 0-1 0 0,0 0 1 0 0,1 0-1 0 0,-1 0 0 0 0,0 1 1 0 0,0-1-1 0 0,0 0 1 0 0,0 0-1 0 0,0 1 1 0 0,-1-1-3 0 0,-8-4 48 0 0,8 4-39 0 0,-1 0 1 0 0,1 0-1 0 0,0 0 1 0 0,0-1-1 0 0,0 1 1 0 0,0-1-1 0 0,0 1 0 0 0,0-1 1 0 0,0 0-10 0 0,-7-5 4 0 0,8 6 3 0 0,-1 0 1 0 0,0 0-1 0 0,1 0 1 0 0,-1 0-1 0 0,0 1 1 0 0,0-1-1 0 0,0 0 1 0 0,0 1-1 0 0,1 0 1 0 0,-1-1-1 0 0,0 1 1 0 0,-2 0-8 0 0,-10 0 13 0 0,12-1-10 0 0,0 1 0 0 0,0 0 0 0 0,0-1 1 0 0,-1 1-1 0 0,1-1 0 0 0,0 0 0 0 0,0 0 1 0 0,0 0-1 0 0,0 0 0 0 0,-2-1-3 0 0,3 1 2 0 0,0 0 0 0 0,0 0 0 0 0,-1 0-1 0 0,1 1 1 0 0,-1-1 0 0 0,1 0 0 0 0,-1 1 0 0 0,1-1 0 0 0,-1 1-1 0 0,1 0 1 0 0,-1-1 0 0 0,1 1 0 0 0,-1 0 0 0 0,0 0-1 0 0,1 0 1 0 0,-1 0 0 0 0,1 0 0 0 0,-1 0 0 0 0,0 1-1 0 0,1-1 1 0 0,-1 0 0 0 0,1 1 0 0 0,-1 0 0 0 0,0-1-2 0 0,-6 5 23 0 0,7-4-19 0 0,0 0-1 0 0,-1 0 0 0 0,1 0 1 0 0,-1 0-1 0 0,1-1 0 0 0,-1 1 1 0 0,1 0-1 0 0,-1-1 1 0 0,0 1-1 0 0,1-1 0 0 0,-1 0 1 0 0,0 0-1 0 0,1 1 0 0 0,-1-1-3 0 0,0 0 4 0 0,0 0 0 0 0,0 0 0 0 0,1 0-1 0 0,-1 1 1 0 0,0-1 0 0 0,1 1 0 0 0,-1-1 0 0 0,0 1-1 0 0,1 0 1 0 0,-1 0 0 0 0,1 0 0 0 0,-1 0 0 0 0,1 0-1 0 0,-1 0 1 0 0,1 0 0 0 0,0 0 0 0 0,-1 0 0 0 0,1 1-1 0 0,0-1-3 0 0,-16 12 62 0 0,7-8-42 0 0,8-4-12 0 0,-1 0 1 0 0,1 0-1 0 0,0 1 0 0 0,0-1 1 0 0,0 0-1 0 0,0 1 1 0 0,0-1-1 0 0,0 1 1 0 0,0 0-9 0 0,-6 5 13 0 0,5-4-1 0 0,-1 0-1 0 0,1 1 1 0 0,0-1-1 0 0,0 1 1 0 0,1-1-1 0 0,-1 1-11 0 0,1 1 6 0 0,1-4-3 0 0,1 0-1 0 0,0-1 1 0 0,0 1 0 0 0,-1 0-1 0 0,1-1 1 0 0,0 1 0 0 0,-1-1-1 0 0,1 1 1 0 0,-1-1 0 0 0,1 1-1 0 0,-1-1 1 0 0,1 1-1 0 0,-1-1 1 0 0,1 1 0 0 0,-1-1-1 0 0,1 1 1 0 0,-1-1 0 0 0,0 0-1 0 0,1 1 1 0 0,-1-1 0 0 0,0 0-1 0 0,0 0-2 0 0,-3 3 16 0 0,-6 5-4 0 0,6 8 48 0 0,4-14-54 0 0,0 1 1 0 0,-1-1 0 0 0,1 0 0 0 0,-1 0-1 0 0,1 1 1 0 0,-1-1 0 0 0,0 0 0 0 0,0 1-7 0 0,-4 5 32 0 0,4-7-24 0 0,0 0 0 0 0,0 1 0 0 0,1-1 0 0 0,-1 1 0 0 0,0-1 0 0 0,1 1 0 0 0,-1-1 0 0 0,0 1 0 0 0,1 0 0 0 0,0-1 0 0 0,-1 1 0 0 0,1 0 0 0 0,0-1 0 0 0,0 1-8 0 0,0 9 36 0 0,0 16 110 0 0,3-18-123 0 0,12 20 57 0 0,-3-22-31 0 0,-11-7-47 0 0,0 1 0 0 0,0-1 0 0 0,0 1 0 0 0,0-1 1 0 0,0 1-1 0 0,0-1 0 0 0,0 1 0 0 0,0 0 0 0 0,-1-1 0 0 0,1 1 0 0 0,0 0 0 0 0,0 0 0 0 0,0 0 0 0 0,-1 0 0 0 0,1-1 1 0 0,0 2-3 0 0,1 3 19 0 0,-2-5-16 0 0,1 1 0 0 0,-1 0 0 0 0,0-1 0 0 0,0 1 1 0 0,1 0-1 0 0,-1-1 0 0 0,1 1 0 0 0,-1-1 0 0 0,0 1 1 0 0,1-1-1 0 0,-1 1 0 0 0,1-1 0 0 0,-1 1 0 0 0,1-1 0 0 0,-1 1 1 0 0,1-1-1 0 0,0 0 0 0 0,-1 1 0 0 0,1-1 0 0 0,0 0 1 0 0,-1 0-1 0 0,1 1-3 0 0,4 1 7 0 0,15 11 70 0 0,-17-11-66 0 0,-1 0 1 0 0,1 0-1 0 0,1 0 0 0 0,-1 0 1 0 0,0-1-1 0 0,1 1-11 0 0,17 1 79 0 0,-5-2-7 0 0,-2 2-34 0 0,11 4-52 0 0,-19-5-8 0 0,3 1-33 0 0,9-2-12 0 0,-13-1 11 0 0,0 0-41 0 0,1-1-106 0 0,1 1-115 0 0,-4 0 110 0 0,0 0-34 0 0,3 0-329 0 0,-1-1 78 0 0,-1 1-47 0 0,4-2-635 0 0,0-2-501 0 0,2-5-953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39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1 301 7368 0 0,'0'0'165'0'0,"0"-3"22"0"0,-1 1-131 0 0,2-2-9 0 0,4 0 41 0 0,6-2 99 0 0,0-1-141 0 0,15-18-57 0 0,-17 15 70 0 0,0 0 88 0 0,-5 6-30 0 0,0 0 35 0 0,37-42 1246 0 0,-29 30-1022 0 0,-7 9-230 0 0,0-1-37 0 0,24-26 806 0 0,-24 24-620 0 0,-1 1-99 0 0,5-3-31 0 0,-6 10-135 0 0,-1 0 0 0 0,0-1 0 0 0,-1 1 0 0 0,1 0 0 0 0,0-1 0 0 0,-1 1 0 0 0,1-1 0 0 0,-1 0 0 0 0,0 1 0 0 0,1-3-30 0 0,14-29 166 0 0,-6 20-112 0 0,-8 12-22 0 0,-4 2 5 0 0,-8 0 58 0 0,7 0 15 0 0,-4 0 9 0 0,6-1-108 0 0,-1 1 0 0 0,0 0 0 0 0,1 0 1 0 0,-1 0-1 0 0,1 0 0 0 0,-1 0 0 0 0,1 1 0 0 0,-1-1 1 0 0,1 0-1 0 0,-1 1 0 0 0,1-1 0 0 0,-1 1 0 0 0,0-1-11 0 0,-3 11 136 0 0,-8-6 22 0 0,-3 8 3 0 0,0 1-29 0 0,-2-2-105 0 0,7 3-36 0 0,-7 8-56 0 0,15-21 64 0 0,0 1 0 0 0,0 0 0 0 0,1 1-1 0 0,-1-1 1 0 0,1 0 0 0 0,0 1 0 0 0,0-1 0 0 0,0 1-1 0 0,0 0 1 0 0,0 0 0 0 0,1-1 0 0 0,0 1 0 0 0,0 2 1 0 0,-4 9 1 0 0,-22 59 13 0 0,26-71-1 0 0,0 1-1 0 0,1-1 0 0 0,-1 1 0 0 0,1 0 1 0 0,-1-1-1 0 0,1 1 0 0 0,0 0 0 0 0,0-1 1 0 0,1 3-13 0 0,0 3 16 0 0,-3 12 33 0 0,1-14-1 0 0,0 0-1 0 0,-1 0 1 0 0,0 0-1 0 0,-1 0-47 0 0,1 0 18 0 0,1-6-8 0 0,1 0 0 0 0,-1 0 0 0 0,1 1 0 0 0,0-1 0 0 0,0 0 1 0 0,0 0-1 0 0,0 0 0 0 0,0 0 0 0 0,0 0 0 0 0,0 0 0 0 0,0 0 0 0 0,0 0 0 0 0,0 1 0 0 0,1-1 0 0 0,-1 0 0 0 0,0 0 0 0 0,1 0 0 0 0,-1 0 0 0 0,1 0 0 0 0,-1 0 0 0 0,1 0 0 0 0,-1 0 0 0 0,1 0 0 0 0,0-1 0 0 0,0 1 1 0 0,0 0-11 0 0,3 5 1 0 0,1 8 24 0 0,6-9 34 0 0,-7 1-42 0 0,-4-5-15 0 0,1-1 0 0 0,-1 1 0 0 0,0-1-1 0 0,0 1 1 0 0,1-1 0 0 0,-1 0 0 0 0,0 1 0 0 0,1-1-1 0 0,-1 1 1 0 0,0-1 0 0 0,1 0 0 0 0,-1 0 0 0 0,1 1-1 0 0,-1-1 1 0 0,1 0 0 0 0,-1 0 0 0 0,0 1-1 0 0,1-1 1 0 0,-1 0 0 0 0,1 0 0 0 0,-1 0 0 0 0,1 0-1 0 0,-1 0 1 0 0,1 1 0 0 0,-1-1 0 0 0,1 0 0 0 0,-1 0-1 0 0,1 0 1 0 0,-1-1 0 0 0,1 1 0 0 0,-1 0 0 0 0,1 0-2 0 0,1 0 1 0 0,0 0 0 0 0,-1 0 0 0 0,1 1 0 0 0,-1-1 0 0 0,1 0 0 0 0,0 1 0 0 0,-1-1 0 0 0,1 1 0 0 0,-1-1 1 0 0,1 1-1 0 0,-1 0 0 0 0,0 0 0 0 0,2 0-1 0 0,-2 1 4 0 0,1-1 1 0 0,0 0-1 0 0,0-1 1 0 0,-1 1-1 0 0,1 0 1 0 0,0 0-1 0 0,0-1 0 0 0,0 1 1 0 0,0-1-1 0 0,0 0 1 0 0,0 1-1 0 0,-1-1 1 0 0,3 0-5 0 0,3 0 3 0 0,5 0 47 0 0,-4 1-43 0 0,0-1-47 0 0,-3 0-26 0 0,1 0-42 0 0,-1 0-17 0 0,-1 0-39 0 0,1 0-42 0 0,0 0-48 0 0,-1-1 4 0 0,-1 1-38 0 0,1 0-41 0 0,-1-1-44 0 0,1 1-45 0 0,-1-1-50 0 0,0 1-50 0 0,0-1-54 0 0,10-3-1201 0 0,6-5-1003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40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49 5728 0 0,'0'0'166'0'0,"0"-3"-6"0"0,0-4-109 0 0,0 3 22 0 0,0 2 75 0 0,0 2 170 0 0,0 0 288 0 0,0-3 24 0 0,0 3-595 0 0,0-1 0 0 0,0 0 0 0 0,0 1 0 0 0,0-1 0 0 0,0 1 0 0 0,0-1 0 0 0,0 0 0 0 0,0 1-1 0 0,-1-1 1 0 0,1 1 0 0 0,0-1 0 0 0,0 1 0 0 0,-1-1 0 0 0,1 1 0 0 0,0-1 0 0 0,0 1 0 0 0,-1-1-35 0 0,-3-1 246 0 0,-2 1-37 0 0,1-2 182 0 0,1 0-334 0 0,-1 0 55 0 0,-1 0 78 0 0,-4 1 168 0 0,-9 0 255 0 0,12 2-450 0 0,-1 0-41 0 0,6 0-97 0 0,-17 0 293 0 0,-9 0 34 0 0,28 0-344 0 0,-1 0-1 0 0,1 0 0 0 0,-1 0 0 0 0,0 0 0 0 0,1 0 1 0 0,-1 0-1 0 0,1 0 0 0 0,-1 0 0 0 0,1 0 0 0 0,-1 0 1 0 0,1 0-1 0 0,-1 0 0 0 0,1 1 0 0 0,-1-1 0 0 0,1 0 0 0 0,0 0 1 0 0,-1 1-1 0 0,1-1 0 0 0,-1 0 0 0 0,1 0 0 0 0,-1 1 1 0 0,1-1-1 0 0,0 0 0 0 0,-1 1 0 0 0,1-1 0 0 0,0 1 1 0 0,-1-1-1 0 0,1 0 0 0 0,0 1-7 0 0,-8 6 133 0 0,-13-1-19 0 0,10 4-18 0 0,-1-6-45 0 0,10-4-42 0 0,-1 1 1 0 0,1 0-1 0 0,0-1 0 0 0,-1 1 1 0 0,1 0-1 0 0,0 0 0 0 0,0 0 1 0 0,0 0-1 0 0,0 1 0 0 0,0-1 1 0 0,0 0-1 0 0,-2 3-9 0 0,3-3 2 0 0,-1 0-1 0 0,1 1 1 0 0,-1-1 0 0 0,0 0-1 0 0,1 0 1 0 0,-1 0 0 0 0,0 0-1 0 0,0 0 1 0 0,0 0-2 0 0,-13 8-2 0 0,13-6 11 0 0,-1 0 0 0 0,0 1 0 0 0,1-1 0 0 0,0 1 1 0 0,-1 0-1 0 0,0 2-9 0 0,-23 25 11 0 0,23-15-11 0 0,3 63-72 0 0,1-77 69 0 0,-1 1 0 0 0,1-1 0 0 0,-1 1 1 0 0,1-1-1 0 0,0 0 0 0 0,0 0 0 0 0,0 1 0 0 0,0-1 1 0 0,0 0-1 0 0,0 0 0 0 0,0 0 0 0 0,1 0 1 0 0,-1 0-1 0 0,2 1 3 0 0,28 27-69 0 0,-14-15 43 0 0,1 1 23 0 0,0-1 0 0 0,2-1 0 0 0,12 7 3 0 0,-13-8-1 0 0,-14-9 9 0 0,0 0 1 0 0,0 0 0 0 0,-1 0 0 0 0,3 3-9 0 0,-5-4 15 0 0,1 0 1 0 0,0 0-1 0 0,0 0 1 0 0,0-1 0 0 0,0 1-1 0 0,1-1 1 0 0,-1 1-16 0 0,9 1 57 0 0,-1 3 14 0 0,-6-3-9 0 0,2 2 36 0 0,3 4 14 0 0,-7-6-1 0 0,-2 0-57 0 0,-2 4-5 0 0,1-8-31 0 0,0 2 102 0 0,0 1 0 0 0,0 1-77 0 0,-1 14 290 0 0,-1-11-277 0 0,-1-3 2 0 0,1 0 1 0 0,-1 0 0 0 0,-1 0 0 0 0,1 0-1 0 0,-1 0 1 0 0,-2 1-59 0 0,-12 8 139 0 0,17-12-133 0 0,-1 0 0 0 0,1-1 0 0 0,-1 1 0 0 0,1 0 0 0 0,-1-1 0 0 0,0 0 0 0 0,1 1 0 0 0,-1-1 1 0 0,0 0-1 0 0,1 0-6 0 0,-39 0 46 0 0,25 0-91 0 0,5 0-73 0 0,-4 0-97 0 0,7 0 72 0 0,1-1 39 0 0,-10-4-146 0 0,11 3 95 0 0,-1-1-73 0 0,1 1-112 0 0,1 1-89 0 0,0 0-99 0 0,2 0 41 0 0,-1 1-45 0 0,0-2-624 0 0,1-2-443 0 0,2-5-902 0 0</inkml:trace>
  <inkml:trace contextRef="#ctx0" brushRef="#br0" timeOffset="378.25">348 175 7080 0 0,'2'0'157'0'0,"2"0"-96"0"0,-3-1-33 0 0,1 1 0 0 0,0 0 1 0 0,0 0-1 0 0,0 0 1 0 0,0 0-1 0 0,-1 1 1 0 0,1-1-1 0 0,0 0 1 0 0,0 1-1 0 0,0-1 0 0 0,0 1-28 0 0,3 6 111 0 0,-1-2-40 0 0,6-3-47 0 0,-6-3-26 0 0,0 1-1 0 0,-1 1 1 0 0,1-1 0 0 0,0 1 0 0 0,0-1 0 0 0,-1 1-1 0 0,1 0 3 0 0,4 3 25 0 0,-1 2 36 0 0,-6-5 123 0 0,1 0-40 0 0,1 0 45 0 0,1 0-83 0 0,1-2-31 0 0,-3 0-27 0 0,-1 1 33 0 0,10 0 277 0 0,0 0-38 0 0,11 0 223 0 0,-2 0-132 0 0,26 0 450 0 0,-32-2-630 0 0,-4-4-47 0 0,-2 1-53 0 0,5 0 129 0 0,-8-2-110 0 0,-5 7-142 0 0,0-1 1 0 0,0 1-1 0 0,1 0 0 0 0,-1-1 0 0 0,0 1 0 0 0,0-1 0 0 0,1 1 0 0 0,-1 0 0 0 0,0-1 1 0 0,0 1-1 0 0,1 0 0 0 0,-1 0 0 0 0,0-1 0 0 0,1 1 0 0 0,-1 0 0 0 0,1 0 0 0 0,-1 0 1 0 0,0-1-1 0 0,1 1 0 0 0,-1 0 0 0 0,0 0 0 0 0,1 0 0 0 0,-1 0 0 0 0,1 0 1 0 0,-1 0-1 0 0,1 0 0 0 0,-1 0 0 0 0,0 0 0 0 0,1 0 0 0 0,-1 0 0 0 0,1 0-8 0 0,4-3 186 0 0,6-10-20 0 0,-6 0-71 0 0,-4 12-90 0 0,-1 1 0 0 0,1 0-1 0 0,-1-1 1 0 0,1 1 0 0 0,0 0 0 0 0,-1 0 0 0 0,1 0-1 0 0,0-1 1 0 0,-1 1 0 0 0,1 0 0 0 0,0 0 0 0 0,-1 0-1 0 0,1 0 1 0 0,0 0 0 0 0,-1 0-5 0 0,0 0 0 0 0,1 0 1 0 0,-1 0 1 0 0,0 0-1 0 0,0 0 0 0 0,0 0 0 0 0,0 0 1 0 0,0 0-1 0 0,0 0 0 0 0,0 0 1 0 0,0 0-1 0 0,0 0 0 0 0,0 0 1 0 0,1 0-1 0 0,-1 0 0 0 0,0 0 1 0 0,0 0-1 0 0,0 0 0 0 0,0 0 1 0 0,0 0-1 0 0,0 0 0 0 0,0 0 0 0 0,0 0 1 0 0,0 0-1 0 0,0 0 0 0 0,0 0 1 0 0,1 0-1 0 0,-1 0 0 0 0,0 0 1 0 0,0 0-1 0 0,0 0 0 0 0,0 0 1 0 0,0 0-1 0 0,0 0 0 0 0,0 0 0 0 0,0 0 1 0 0,0-1-1 0 0,0 1 0 0 0,0 0 1 0 0,0 0-1 0 0,0 0 0 0 0,0 0 1 0 0,0 0-1 0 0,0 0 0 0 0,0 0 1 0 0,0 0-1 0 0,0 0 0 0 0,0 0 0 0 0,0-1 1 0 0,0 1-1 0 0,0 0 0 0 0,0 0 1 0 0,0 0-1 0 0,0 0 0 0 0,0 0 1 0 0,0 0-1 0 0,0 0 0 0 0,0 0 1 0 0,0 0-2 0 0,-1-4 12 0 0,1 4-14 0 0,5-8 21 0 0,4-9 38 0 0,-8 16-54 0 0,-1 0 0 0 0,0 1 1 0 0,0-1-1 0 0,1 0 0 0 0,-1 1 0 0 0,0-1 0 0 0,0 0 0 0 0,0 0 0 0 0,0 1 0 0 0,0-1 0 0 0,0 0 1 0 0,0 0-1 0 0,0 1 0 0 0,0-1 0 0 0,0 0 0 0 0,0 1 0 0 0,-1-1 0 0 0,1 0 0 0 0,0 0 0 0 0,0 1 1 0 0,-1-1-4 0 0,-9-15 64 0 0,4 3-11 0 0,-4 8-32 0 0,6-2 8 0 0,0 2-11 0 0,-9 4 58 0 0,6 2-18 0 0,-7 6 146 0 0,6-2-167 0 0,-9 2 42 0 0,11-5-51 0 0,3 0-33 0 0,-18 21 7 0 0,13-16-3 0 0,-4 5-32 0 0,3 0-35 0 0,-2 12-63 0 0,7-13 102 0 0,-2 2 37 0 0,-5 5 82 0 0,6 8 0 0 0,-1-10-37 0 0,5-13-50 0 0,0 0 1 0 0,-1 1-1 0 0,1-1 1 0 0,1 0 0 0 0,-1 1-1 0 0,0-1 1 0 0,1 1 0 0 0,0 1-4 0 0,0 76 125 0 0,0-79-125 0 0,0-1 1 0 0,0 0-1 0 0,0 0 1 0 0,0 1-1 0 0,0-1 0 0 0,0 0 1 0 0,1 1-1 0 0,-1-1 1 0 0,0 0-1 0 0,1 0 1 0 0,-1 0-1 0 0,1 1 0 0 0,0-1 1 0 0,-1 0-1 0 0,1 0 1 0 0,0 0-1 0 0,0 0 1 0 0,0 0-1 0 0,-1 0 0 0 0,1 0 1 0 0,0 0-1 0 0,0 0 1 0 0,0-1-1 0 0,0 1 1 0 0,2 0-1 0 0,10 4 0 0 0,-9 2 0 0 0,-4-7 0 0 0,1 1 0 0 0,-1-1 0 0 0,0 1 0 0 0,0-1 0 0 0,1 1 0 0 0,-1-1 0 0 0,0 0 0 0 0,1 1 0 0 0,-1-1 0 0 0,0 0 0 0 0,1 1 0 0 0,-1-1 0 0 0,1 0 0 0 0,-1 1 0 0 0,0-1 0 0 0,1 0 0 0 0,-1 0 0 0 0,1 0 0 0 0,-1 1 0 0 0,1-1 0 0 0,-1 0 0 0 0,1 0 0 0 0,-1 0 0 0 0,1 0 0 0 0,-1 0 0 0 0,1 0 0 0 0,-1 0 0 0 0,1 0 0 0 0,-1 0 0 0 0,1 0 0 0 0,-1 0 0 0 0,1 0 0 0 0,1 0 0 0 0,-1 0 0 0 0,1 0 0 0 0,0 0 0 0 0,-1 0 0 0 0,1 1 0 0 0,-1-1 0 0 0,1 1 0 0 0,0-1 0 0 0,-1 1 0 0 0,1 0 1 0 0,-1 0-1 0 0,0-1 0 0 0,2 2 0 0 0,-2-1 4 0 0,1 0 0 0 0,0 0 0 0 0,-1 0 0 0 0,1 0 0 0 0,0 0 0 0 0,0-1 0 0 0,0 1 0 0 0,0-1 0 0 0,0 1 0 0 0,-1-1 0 0 0,1 0 0 0 0,0 0 0 0 0,2 0-4 0 0,21 0 19 0 0,-16 0-42 0 0,1 0-35 0 0,-1 0-27 0 0,-1 0-38 0 0,1 0-48 0 0,0 0-53 0 0,20 0-180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38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 8928 0 0,'0'0'200'0'0,"0"0"33"0"0,0 0 14 0 0,0 0 23 0 0,0 0 96 0 0,0 0 39 0 0,0 0 10 0 0,0 0-15 0 0,3 2-68 0 0,7 9-32 0 0,-7-8-95 0 0,-2-1-69 0 0,0 1-45 0 0,-2 0-43 0 0,1 0-18 0 0,1-1 38 0 0,3 0 23 0 0,3 4 44 0 0,-6-4-107 0 0,-1 0 0 0 0,1 1 0 0 0,-1-1 0 0 0,0 1 0 0 0,0-1 0 0 0,1 1 0 0 0,-2 1-28 0 0,4 6 192 0 0,2 4-81 0 0,0 2 4 0 0,1-4 11 0 0,2 6 22 0 0,-7-15-125 0 0,0 1 1 0 0,0-1-1 0 0,0 0 0 0 0,-1 1 1 0 0,1-1-1 0 0,-1 0 1 0 0,0 4-24 0 0,0-3 30 0 0,0 0 1 0 0,0 0 0 0 0,1 1-1 0 0,-1-1 1 0 0,2 3-31 0 0,8 17 159 0 0,-5 16 1 0 0,1-17-55 0 0,-4-17-64 0 0,0 1-1 0 0,-1-1 1 0 0,0 0-1 0 0,0 0 1 0 0,0 5-41 0 0,-1-3 27 0 0,1 0 0 0 0,0 0 0 0 0,0-1 1 0 0,1 1-1 0 0,0 1-27 0 0,1-2 21 0 0,-2 1 1 0 0,1-1-1 0 0,-1 1 1 0 0,0 0 0 0 0,-1 1-22 0 0,1-2 25 0 0,-1 0 0 0 0,1 1 0 0 0,1-1 0 0 0,0 0 1 0 0,-1 0-1 0 0,4 5-25 0 0,-4-7 18 0 0,4 20 101 0 0,-6-4-42 0 0,1-17-65 0 0,-1-1 0 0 0,1 0 0 0 0,0 1 0 0 0,0-1 1 0 0,0 1-1 0 0,1-1 0 0 0,-1 1 0 0 0,2 1-12 0 0,4 9 21 0 0,-5-13-15 0 0,0 0-1 0 0,0 1 0 0 0,-1-1 1 0 0,1 0-1 0 0,0 1 1 0 0,-1-1-1 0 0,1 1 0 0 0,-1 0 1 0 0,0-1-1 0 0,1 1 0 0 0,-1-1 1 0 0,0 1-1 0 0,0-1-5 0 0,0 33 102 0 0,0-20-109 0 0,-1-9 9 0 0,2-3-8 0 0,3 5 21 0 0,5 10 39 0 0,-6-3-17 0 0,-3-12-141 0 0,0-2-72 0 0,0 0 78 0 0,0 0-58 0 0,0 0-75 0 0,0 0 70 0 0,0 0-34 0 0,0 0-39 0 0,0 0-35 0 0,0 0-365 0 0,0 0 88 0 0,0 0-50 0 0,0 0-701 0 0,0 0-553 0 0,0 0-1049 0 0</inkml:trace>
  <inkml:trace contextRef="#ctx0" brushRef="#br0" timeOffset="684.59">0 443 6336 0 0,'0'0'141'0'0,"0"0"23"0"0,0 0 11 0 0,3 0-29 0 0,10-3-116 0 0,-5-3-3 0 0,0-1 58 0 0,0-1 59 0 0,0 3 65 0 0,-1 0 38 0 0,-1 1-58 0 0,-1 0-18 0 0,1-3 19 0 0,1-2 44 0 0,9-2 259 0 0,3-13-146 0 0,9 3-69 0 0,11-8 44 0 0,1-2-48 0 0,1 0-56 0 0,-3 1-62 0 0,-9 14-46 0 0,0 5-50 0 0,-11 4-41 0 0,16-6 9 0 0,-1 0 51 0 0,14-8-79 0 0,-39 17-16 0 0,0 1 0 0 0,1 0 1 0 0,0 1-1 0 0,1 0 16 0 0,-4 0-22 0 0,0 1 1 0 0,1-1-1 0 0,-1 0 1 0 0,0-1-1 0 0,0 1 1 0 0,5-4 21 0 0,-6 3 4 0 0,1-1-47 0 0,4-2-156 0 0,-1 1-67 0 0,11-5-426 0 0,-19 9 791 0 0,0 1-35 0 0,1-1-28 0 0,1 0-111 0 0,0 1-95 0 0,0-1-111 0 0,1 1-74 0 0,-1 0-41 0 0,5 0-590 0 0,-3 0 436 0 0,-2 0 274 0 0,-1 1 57 0 0,0-1 81 0 0,0 0 65 0 0,-1 0 75 0 0,0 0 85 0 0,-1 0-85 0 0,0 0-1 0 0,0 0 0 0 0,1 0 1 0 0,-1 0-1 0 0,0 0 1 0 0,0 0-1 0 0,0 0 1 0 0,0 0-1 0 0,0 0 0 0 0,0 0 1 0 0,0 0-1 0 0,0 0 1 0 0,0 0-1 0 0,0 0 1 0 0,1 0-1 0 0,-1 0 0 0 0,0 0 1 0 0,0 0-1 0 0,0 0 1 0 0,0 0-1 0 0,0 0 1 0 0,0 0-1 0 0,0 0 0 0 0,0 0 1 0 0,0 0-1 0 0,0 0 1 0 0,0 0-1 0 0,0 0 1 0 0,1 0-1 0 0,-1 0 0 0 0,0 0 1 0 0,0 0-1 0 0,0 0 1 0 0,0 1-1 0 0,0-1 1 0 0,0 0-1 0 0,0 0 0 0 0,0 0 1 0 0,0 0-1 0 0,0 0 1 0 0,0 0-1 0 0,0 0 0 0 0,0 0 1 0 0,0 0-1 0 0,0 0 1 0 0,0 1-1 0 0,0-1 1 0 0,0 0-1 0 0,0 0 0 0 0,0 0 1 0 0,0 0-1 0 0,0 0 1 0 0,0 0-1 0 0,0 0 1 0 0,0 0-1 0 0,0 0 0 0 0,0 1-1 0 0,1 5 62 0 0,6 9 301 0 0,-4-11-291 0 0,-1-1-54 0 0,-1 2 58 0 0,0-1 0 0 0,0 0 1 0 0,0 0-1 0 0,-1 1 0 0 0,1-1 0 0 0,-1 1 0 0 0,0-1 0 0 0,-1 0 1 0 0,0 4-77 0 0,1 9 233 0 0,1-2-19 0 0,1 0-45 0 0,2-2-42 0 0,0-2-35 0 0,-2-5-54 0 0,1 11 134 0 0,-2-4-61 0 0,0 7 22 0 0,4-4-29 0 0,-3-9-60 0 0,0-1 0 0 0,-1 1 0 0 0,0 0 0 0 0,0-1 0 0 0,0 1 0 0 0,-1 0-44 0 0,0-3 31 0 0,0 1 1 0 0,0-1 0 0 0,1 0 0 0 0,-1 1-1 0 0,2 2-31 0 0,8 17 154 0 0,-4 12 8 0 0,4-12 45 0 0,-8-13-125 0 0,-2 2 38 0 0,-1 5 91 0 0,5 3 61 0 0,-2-15-230 0 0,2 6 57 0 0,0 1 35 0 0,-2 1 42 0 0,0 2 47 0 0,-2-9-131 0 0,0 0 33 0 0,0 24 606 0 0,0-23-562 0 0,0-1-77 0 0,0-4 121 0 0,-3-1-11 0 0,-8 9-2 0 0,9-8-12 0 0,2-3-52 0 0,0 0-28 0 0,0 0-4 0 0,0-8 19 0 0,0-2-30 0 0,2-4-61 0 0,3 6-1 0 0,-4 7-26 0 0,0-1-1 0 0,0 1 0 0 0,0-1 0 0 0,0 1 1 0 0,-1-1-1 0 0,1 1 0 0 0,0-1 1 0 0,-1 1-1 0 0,0-1 0 0 0,1 0 1 0 0,-1 1-1 0 0,0-1 0 0 0,0 0 1 0 0,1 0-5 0 0,-2-5 23 0 0,1 5-18 0 0,0 0 0 0 0,0 0-1 0 0,0 0 1 0 0,0 0 0 0 0,0-1-1 0 0,1 1 1 0 0,-1 0 0 0 0,0 0 0 0 0,1 0-1 0 0,0-1-4 0 0,3-5 20 0 0,8-18 14 0 0,-10 20-34 0 0,11-28-11 0 0,-12 31 0 0 0,1 0 1 0 0,0 0-1 0 0,0 0 1 0 0,0 0 0 0 0,0 1-1 0 0,1-2 11 0 0,5-3-12 0 0,-5 4 9 0 0,0 0 1 0 0,0-1 0 0 0,0 1-1 0 0,0 0 1 0 0,0-1 0 0 0,0 0 2 0 0,0-2-23 0 0,-1 1 15 0 0,0 1 0 0 0,1-1 0 0 0,-1 1 0 0 0,1-1 0 0 0,2-1 8 0 0,-4 5 0 0 0,0 0 0 0 0,0 0 1 0 0,1 0-1 0 0,-1 0 0 0 0,0 0 0 0 0,1 0 0 0 0,-1 0 0 0 0,1 0 0 0 0,-1 1 0 0 0,1-1 1 0 0,-1 0-1 0 0,1 1 0 0 0,0-1 0 0 0,-1 1 0 0 0,1 0 0 0 0,0 0 0 0 0,-1-1 0 0 0,1 1 1 0 0,0 0-1 0 0,14 3 0 0 0,-9 1 0 0 0,20 8 0 0 0,-22-10-4 0 0,0 1 1 0 0,0-1 0 0 0,0 1 0 0 0,0 1-1 0 0,0-1 1 0 0,0 1 0 0 0,3 3 3 0 0,6 6-54 0 0,0 1-40 0 0,-9-9 41 0 0,-3-3 40 0 0,-1 0 0 0 0,1 0 1 0 0,-1 0-1 0 0,1 0 0 0 0,-1 1 1 0 0,0-1-1 0 0,0 0 0 0 0,0 0 1 0 0,0 1-1 0 0,0-1 1 0 0,0 1-1 0 0,-1-1 0 0 0,1 1 13 0 0,4 13-70 0 0,5-1 41 0 0,-8-13 29 0 0,-1-1 1 0 0,1 0 0 0 0,-1 0-1 0 0,0 1 1 0 0,0-1 0 0 0,0 1 0 0 0,0-1-1 0 0,0 1 1 0 0,0 0 0 0 0,0-1-1 0 0,0 1 1 0 0,-1 0 0 0 0,1-1-1 0 0,-1 1 1 0 0,1 0 0 0 0,-1 0 0 0 0,0 0-1 0 0,3 4 36 0 0,6 1-70 0 0,-8-7 23 0 0,0 1 1 0 0,0 0-1 0 0,1 0 0 0 0,-1-1 0 0 0,0 1 0 0 0,1-1 0 0 0,-1 1 0 0 0,1-1 0 0 0,-1 0 0 0 0,0 0 0 0 0,2 1 11 0 0,-1-1-66 0 0,-1 0-57 0 0,-1 0-68 0 0,0 0-110 0 0,0 0-129 0 0,0 0-114 0 0,0 0 73 0 0,1 1-43 0 0,0 0-607 0 0,4 4-479 0 0,4 3-909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45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64 7424 0 0,'0'0'166'0'0,"0"0"29"0"0,0-3 12 0 0,-3-10-34 0 0,-4 4-121 0 0,1 2 23 0 0,0 1 74 0 0,-1-1 174 0 0,5 6-88 0 0,1 0-41 0 0,-2-1 90 0 0,2 2-170 0 0,0 0-34 0 0,0 0-18 0 0,-1 0-15 0 0,-1 0 31 0 0,2 0-17 0 0,0-1 36 0 0,1 0-57 0 0,-1 1 0 0 0,1-1 0 0 0,0 0 0 0 0,0 1 1 0 0,-1-1-1 0 0,1 1 0 0 0,0-1 0 0 0,0 0 0 0 0,0 1 0 0 0,0-1 1 0 0,0 0-1 0 0,0 0 0 0 0,-1 1 0 0 0,2-1 0 0 0,-1 0-40 0 0,0 1 0 0 0,-1-2 195 0 0,-1 2 56 0 0,-3 0-109 0 0,-1-1 60 0 0,-17 1 558 0 0,13 0-480 0 0,5 1-163 0 0,0-1-40 0 0,2 1-46 0 0,-1 0-56 0 0,-9 10 186 0 0,10-9 45 0 0,0 0-90 0 0,-1-2-54 0 0,-2-1-25 0 0,4 1 38 0 0,0 0-47 0 0,1 0 0 0 0,-1 0 0 0 0,1 0-1 0 0,-1 0 1 0 0,1 1 0 0 0,-1-1 0 0 0,1 1 0 0 0,-1-1 0 0 0,1 1 0 0 0,0 0 0 0 0,-1-1 0 0 0,1 1 0 0 0,0 0-1 0 0,-1 0 1 0 0,0 1-28 0 0,-5 5 154 0 0,-1 0-48 0 0,0-2-67 0 0,-6 1 27 0 0,9 4-13 0 0,-6-3-42 0 0,10-7-11 0 0,0 0 0 0 0,0 1 0 0 0,0-1 0 0 0,0 1 0 0 0,0-1 0 0 0,0 1 0 0 0,0 0 0 0 0,0-1 0 0 0,0 1 0 0 0,0 0 0 0 0,1 0 0 0 0,-1 0 0 0 0,0-1 0 0 0,0 1 0 0 0,1 0 0 0 0,-1 1 0 0 0,-20 36 0 0 0,10-17 0 0 0,0 0 0 0 0,1 0 0 0 0,0 6 0 0 0,8-9 0 0 0,2-15 0 0 0,0 1 0 0 0,0-1 0 0 0,0 0 0 0 0,0 0 0 0 0,-1 1 0 0 0,0-1 0 0 0,1 0 0 0 0,-1 1 0 0 0,-1 2 0 0 0,-1 0 0 0 0,1 1 0 0 0,0 0 0 0 0,1 0 0 0 0,-1-1 0 0 0,1 1 0 0 0,1 0 0 0 0,-1 0 0 0 0,1 9 0 0 0,-1-11 0 0 0,1-1 0 0 0,-1 0 0 0 0,1 1 0 0 0,0-1 0 0 0,1 1 0 0 0,-1-1 0 0 0,1 0 0 0 0,0 1 0 0 0,1 2 0 0 0,14 25 0 0 0,-3-16 0 0 0,0-1 0 0 0,-11-10 0 0 0,-1-4 0 0 0,-1 0 0 0 0,0-1 0 0 0,0 1 0 0 0,1 0 0 0 0,-1-1 0 0 0,0 1 0 0 0,1-1 0 0 0,-1 1 0 0 0,1 0 0 0 0,-1-1 0 0 0,1 1 0 0 0,-1-1 0 0 0,1 0 0 0 0,-1 1 0 0 0,1-1 0 0 0,-1 1 0 0 0,1-1 0 0 0,0 0 0 0 0,-1 1 0 0 0,1-1 0 0 0,0 0 0 0 0,0 0 0 0 0,3 3 0 0 0,12 10 0 0 0,-14-11 0 0 0,-1-1 0 0 0,1 0 0 0 0,-1 1 0 0 0,1-1 0 0 0,-1 0 0 0 0,1 0 0 0 0,0 0 0 0 0,0 0 0 0 0,0 0 0 0 0,0 0 0 0 0,2 0-1 0 0,0 0 1 0 0,0-1 0 0 0,1 1 0 0 0,-1-1 0 0 0,4 0 0 0 0,-4 0 2 0 0,0 0 1 0 0,1 0-1 0 0,-1 0 0 0 0,0 1 0 0 0,4 0-2 0 0,7 5 30 0 0,-12-5-27 0 0,0 1-1 0 0,1-1 1 0 0,-1 0 0 0 0,0 0-1 0 0,1-1 1 0 0,0 1-1 0 0,-1-1 1 0 0,1 1 0 0 0,-1-1-3 0 0,5-1 0 0 0,0 0 0 0 0,0 0 0 0 0,0 0 0 0 0,-1-1 0 0 0,2 0 0 0 0,-2 0 0 0 0,1 0 0 0 0,0 0 0 0 0,-1 1 0 0 0,1 0 0 0 0,1 1 0 0 0,-4 0 41 0 0,-1 0-40 0 0,0-1-39 0 0,0 1-39 0 0,0-1-39 0 0,0 1-39 0 0,0-1-37 0 0,0 0-37 0 0,0 0-38 0 0,-1 0-36 0 0,1-1-37 0 0,0 1-35 0 0,0-1-36 0 0,-1 1-34 0 0,1-1-35 0 0,0 0-34 0 0,9-4-1207 0 0,6-4-986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6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0,'0'0'182'0'0,"0"0"29"0"0,0 0 12 0 0,3 3-37 0 0,3 6-145 0 0,0 7-51 0 0,-5-7 16 0 0,-1 0 34 0 0,0 5 99 0 0,0-11-92 0 0,2 9 117 0 0,4 0 17 0 0,0 1 8 0 0,-4-2-8 0 0,-1 0 44 0 0,5 0 53 0 0,1 3 40 0 0,-5 0-39 0 0,-2-11-221 0 0,0 1 1 0 0,1-1-1 0 0,-1 1 1 0 0,1-1-1 0 0,0 0 1 0 0,0 1-1 0 0,0-1 1 0 0,1 2-59 0 0,4 10 210 0 0,-1 11 78 0 0,2-10-61 0 0,2 5 104 0 0,-5-10-222 0 0,3 7 69 0 0,-5-2 43 0 0,1-3-12 0 0,2-3-43 0 0,0-2-57 0 0,12 26 263 0 0,-2-4-76 0 0,-10 1 24 0 0,6-18-160 0 0,-9-10-4 0 0,-2-3-18 0 0,0 0-8 0 0,0 0-2 0 0,0 0 5 0 0,0 0 23 0 0,0 0 11 0 0,3 0 1 0 0,-3 0-161 0 0,1 0 0 0 0,-1 0 0 0 0,1 0 0 0 0,-1 0 1 0 0,1 0-1 0 0,-1 0 0 0 0,1 0 0 0 0,-1 0 0 0 0,1 0 1 0 0,-1 0-1 0 0,1-1 0 0 0,-1 1 0 0 0,1 0 0 0 0,-1 0 1 0 0,0 0-1 0 0,1-1 0 0 0,-1 1 0 0 0,1 0 0 0 0,-1-1 1 0 0,0 1-1 0 0,1 0 0 0 0,-1-1 0 0 0,0 1 0 0 0,1 0 1 0 0,-1-1-1 0 0,0 1 0 0 0,1-1 0 0 0,-1 1 0 0 0,0-1 1 0 0,0 1-1 0 0,0 0 0 0 0,1-1 0 0 0,-1 1 1 0 0,0-1-1 0 0,0 1 0 0 0,0-1 0 0 0,0 1 0 0 0,0-1 1 0 0,0 1-1 0 0,0-1 0 0 0,0 1 0 0 0,0-1-7 0 0,3-5 130 0 0,1 1-65 0 0,0 0 0 0 0,-1-1 0 0 0,1 0 1 0 0,0-2-66 0 0,3-6 65 0 0,-7 14-65 0 0,3-12 43 0 0,-2-4-22 0 0,0-1-3 0 0,0 15-12 0 0,0 0 0 0 0,0 1 0 0 0,0-1 0 0 0,0 0 0 0 0,0 0 1 0 0,0 1-1 0 0,1-1 0 0 0,-1 1 0 0 0,1-1 0 0 0,-1 1-6 0 0,1-1 2 0 0,-1 1 0 0 0,1-1 0 0 0,-1 1 0 0 0,0-1-1 0 0,0 1 1 0 0,1-1 0 0 0,-1 0 0 0 0,0 0 0 0 0,0 0-1 0 0,-1 0-1 0 0,4-11 1 0 0,-4 11 3 0 0,0 0 0 0 0,1-1-1 0 0,0 1 1 0 0,-1 0 0 0 0,1 0 0 0 0,0-1-1 0 0,0 1 1 0 0,0 0 0 0 0,0 0 0 0 0,1 0-1 0 0,-1 0 1 0 0,0 0 0 0 0,1 1 0 0 0,0-1-4 0 0,13-15 15 0 0,15-14-41 0 0,-28 29 20 0 0,0 1-1 0 0,-1-1 1 0 0,1 1 0 0 0,0 0-1 0 0,0 0 1 0 0,0-1 0 0 0,0 1-1 0 0,0 0 1 0 0,0 0-1 0 0,0 1 1 0 0,1-1 0 0 0,-1 0-1 0 0,0 1 1 0 0,1-1 6 0 0,9 1-67 0 0,3 0 18 0 0,11 0-42 0 0,-26 1 91 0 0,1-1-1 0 0,0 0 1 0 0,-1 0 0 0 0,1 0-1 0 0,-1 0 1 0 0,1 1 0 0 0,0-1-1 0 0,-1 0 1 0 0,1 0 0 0 0,-1 1-1 0 0,1-1 1 0 0,-1 0 0 0 0,1 1-1 0 0,-1-1 1 0 0,1 1 0 0 0,-1-1-1 0 0,1 1 1 0 0,-1-1 0 0 0,0 1-1 0 0,1-1 1 0 0,-1 1 0 0 0,0-1-1 0 0,1 1 1 0 0,-1 0 0 0 0,0-1-1 0 0,0 1 1 0 0,1-1 0 0 0,-1 1-1 0 0,0 0 1 0 0,0-1 0 0 0,0 1-1 0 0,0 0 1 0 0,0-1-1 0 0,0 1 1 0 0,0-1 0 0 0,0 1 0 0 0,2 9-10 0 0,-1-10 8 0 0,-1 1 0 0 0,0-1 0 0 0,1 1 0 0 0,-1-1 0 0 0,0 0 0 0 0,1 1 0 0 0,-1-1 0 0 0,1 0 0 0 0,-1 1 0 0 0,1-1 0 0 0,-1 0 0 0 0,1 1 0 0 0,-1-1 1 0 0,1 0-1 0 0,-1 0 0 0 0,1 0 0 0 0,-1 1 0 0 0,1-1 2 0 0,4 2-13 0 0,-4-2 11 0 0,-1 1 0 0 0,1-1 0 0 0,0 1 0 0 0,0-1 0 0 0,0 1 0 0 0,0 0 0 0 0,-1 0 0 0 0,1-1 0 0 0,0 1 0 0 0,-1 0 0 0 0,1 0 0 0 0,0 0 0 0 0,-1 0 0 0 0,1-1 0 0 0,-1 1 0 0 0,1 0 0 0 0,-1 0 0 0 0,0 0 0 0 0,0 0 0 0 0,1 0 0 0 0,-1 0 0 0 0,0 0 1 0 0,0 1-1 0 0,0-1 0 0 0,0 0 0 0 0,0 1 2 0 0,0 0-5 0 0,0 0 1 0 0,1 1-1 0 0,-1-1 1 0 0,1 0-1 0 0,-1 1 1 0 0,1-1-1 0 0,0 0 1 0 0,0 0 4 0 0,4 6-21 0 0,-4-6 19 0 0,0-1-1 0 0,0 1 1 0 0,0-1 0 0 0,-1 1-1 0 0,1-1 1 0 0,0 1 0 0 0,-1-1-1 0 0,1 1 1 0 0,-1-1 0 0 0,0 1-1 0 0,1 0 1 0 0,-1-1 0 0 0,0 1 0 0 0,0 0 2 0 0,0-1-1 0 0,0 1 1 0 0,0-1 0 0 0,1 1-1 0 0,-1-1 1 0 0,0 1 0 0 0,0-1 0 0 0,1 1-1 0 0,-1-1 1 0 0,1 1 0 0 0,0-1-1 0 0,-1 0 1 0 0,1 1 0 0 0,0-1 0 0 0,0 1 0 0 0,6 12 11 0 0,-5 2 35 0 0,1 8-25 0 0,-3-23-18 0 0,0 0 0 0 0,1 0-1 0 0,-1 0 1 0 0,1 1 0 0 0,0-1-1 0 0,-1 0 1 0 0,1-1 0 0 0,0 1-1 0 0,-1 0 1 0 0,1 0 0 0 0,0 0-1 0 0,0 0 1 0 0,0-1 0 0 0,0 1-1 0 0,0 0 1 0 0,1 0-3 0 0,11 2-13 0 0,-11-3-103 0 0,-2 2-523 0 0,0-1 136 0 0,0 1 70 0 0,1 0-186 0 0,-1 1-281 0 0,1-2 484 0 0,-1 0-69 0 0,1 0-88 0 0,3 1-1375 0 0,5-2-1108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47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176 505 6056 0 0,'0'0'176'0'0,"-3"0"-4"0"0,-3 0-137 0 0,-1 0 38 0 0,-1 0 55 0 0,3 0 70 0 0,-1 3 229 0 0,-4 7 12 0 0,7-7-153 0 0,0-2-101 0 0,1 0-64 0 0,-1-2-68 0 0,0 1-29 0 0,1 1 64 0 0,-3 10 217 0 0,-6-5-21 0 0,2-1-125 0 0,3 2-36 0 0,-7 19 82 0 0,0-1-42 0 0,-25 51 211 0 0,38-75-372 0 0,-1 1-1 0 0,1-1 0 0 0,0 1 1 0 0,-1 0-1 0 0,1-1 0 0 0,0 1 1 0 0,0 0-1 0 0,0 0 0 0 0,0-1 1 0 0,0 1-2 0 0,-3 27 10 0 0,-1-14 9 0 0,2-8-13 0 0,0-1 0 0 0,0 1-1 0 0,1 0 1 0 0,0-1 0 0 0,1 1 0 0 0,-1 1-6 0 0,0 7 20 0 0,1-11-9 0 0,-1 0-1 0 0,1 0 0 0 0,0 1 1 0 0,1-1-1 0 0,-1 0 0 0 0,1 0 1 0 0,-1 0-1 0 0,1 0 1 0 0,1 0-1 0 0,-1 0 0 0 0,0 0 1 0 0,1 0-1 0 0,0-1 0 0 0,0 1 1 0 0,0 0-11 0 0,-1-3-3 0 0,-1 0 0 0 0,1 1 0 0 0,0-1 0 0 0,-1 0 0 0 0,1 0 0 0 0,0 0 0 0 0,0 0 0 0 0,0 0 0 0 0,0 0 0 0 0,0 0 0 0 0,0 0 0 0 0,0 0 0 0 0,0 0 0 0 0,0 0 0 0 0,1 0 3 0 0,-1-1-2 0 0,0 0 0 0 0,0 1 0 0 0,-1-1 0 0 0,1 0 0 0 0,0 0 0 0 0,0 0 0 0 0,0 0 0 0 0,0 0 0 0 0,0 0 0 0 0,0 0 0 0 0,0-1 0 0 0,0 1 0 0 0,0 0 2 0 0,5-1 9 0 0,-5 1-6 0 0,0 0-1 0 0,0 0 0 0 0,0 0 0 0 0,0 0 0 0 0,0 0 0 0 0,0 0 0 0 0,0 0 1 0 0,0-1-1 0 0,0 1 0 0 0,0 0 0 0 0,0-1 0 0 0,-1 1 0 0 0,1 0 1 0 0,0-1-1 0 0,0 1 0 0 0,0-1 0 0 0,-1 1 0 0 0,1-1 0 0 0,0 1 1 0 0,0-2-3 0 0,6-3 23 0 0,4-2 37 0 0,10-6-29 0 0,-10-3 33 0 0,10 1-32 0 0,-11-1 20 0 0,6 4-78 0 0,10-8-98 0 0,-13 9 41 0 0,1-2-20 0 0,-6 4-2 0 0,-2 1-18 0 0,-2-1-44 0 0,-1-4-16 0 0,2-2-85 0 0,6-1-74 0 0,-2 4 84 0 0,-9 11 224 0 0,1 0 0 0 0,0-1 0 0 0,-1 0 0 0 0,1 1 0 0 0,-1-1 0 0 0,1 1 0 0 0,-1-1 0 0 0,0 1 0 0 0,0-1 0 0 0,0 0 0 0 0,0 1 0 0 0,0-1 0 0 0,0 0 34 0 0,0-4-139 0 0,1-2-34 0 0,0 0-45 0 0,2-2-58 0 0,9-33-535 0 0,-10 19 453 0 0,-3 12 226 0 0,-2 1 44 0 0,-2-4-60 0 0,3 12 119 0 0,1 0 0 0 0,0-1 0 0 0,0 1 0 0 0,0-1 0 0 0,0 1 0 0 0,1-1 0 0 0,0 1 0 0 0,-1-1 0 0 0,1 1 29 0 0,0-3-20 0 0,0 0 0 0 0,-1 0-1 0 0,0 0 1 0 0,0 0 0 0 0,-1 0 20 0 0,-9-28-63 0 0,-2-4 35 0 0,9 14 28 0 0,2 12 0 0 0,-1 1 0 0 0,1-1 0 0 0,-5-8 0 0 0,-7-26-3 0 0,11 36 8 0 0,0-1-1 0 0,0 1 0 0 0,-6-10-4 0 0,6 13 21 0 0,1-1 0 0 0,-1 1-1 0 0,1 0 1 0 0,0-4-21 0 0,-4-10 85 0 0,-1 5 16 0 0,-2-5 52 0 0,7 15-134 0 0,-2-5 43 0 0,1-2 44 0 0,0-1 55 0 0,2-2 68 0 0,1 12-205 0 0,0 0 68 0 0,0-12 362 0 0,0 11-347 0 0,0 2 87 0 0,0 3-2 0 0,0 0 0 0 0,0 0-2 0 0,0 0-4 0 0,0 0-2 0 0,0 0 12 0 0,0 0 52 0 0,0 0 28 0 0,0 0 4 0 0,0 0-22 0 0,0 0-88 0 0,3 3-40 0 0,1 1-81 0 0,0-1-11 0 0,0 1 1 0 0,-1 0-1 0 0,1 0 1 0 0,-1 0 0 0 0,1 2-39 0 0,-2-1 32 0 0,-1-5-24 0 0,-1 1 0 0 0,0 0 0 0 0,0-1 0 0 0,1 1 0 0 0,-1 0 0 0 0,0-1 0 0 0,1 1 0 0 0,-1-1 0 0 0,1 1 0 0 0,-1-1 0 0 0,1 1 0 0 0,-1-1 0 0 0,1 1 0 0 0,-1-1 0 0 0,1 1 0 0 0,-1-1 0 0 0,1 0 0 0 0,0 1 0 0 0,-1-1 0 0 0,1 0-1 0 0,-1 0 1 0 0,1 1-8 0 0,4 1 33 0 0,-3-1-24 0 0,-1 0 1 0 0,0 0-1 0 0,1 0 1 0 0,-1 0-1 0 0,0 1 1 0 0,0-1-1 0 0,0 0 1 0 0,0 0-1 0 0,0 1 1 0 0,0-1 0 0 0,0 1-1 0 0,-1-1 1 0 0,1 1-1 0 0,0-1 1 0 0,-1 1-1 0 0,1-1 1 0 0,-1 1-1 0 0,0-1 1 0 0,1 1-1 0 0,-1 1-9 0 0,0-1 15 0 0,1 1 0 0 0,-1-1 0 0 0,1 1 0 0 0,0-1 0 0 0,0 1 0 0 0,0-1 0 0 0,0 0-1 0 0,0 1 1 0 0,1-1 0 0 0,-1 0 0 0 0,1 0 0 0 0,0 1-15 0 0,0 0 27 0 0,0 0 0 0 0,0 0 0 0 0,0 0 1 0 0,0 0-1 0 0,0 1 0 0 0,-1-1 0 0 0,0 1 0 0 0,1-1 0 0 0,-1 1 0 0 0,-1 0 1 0 0,1-1-1 0 0,-1 1 0 0 0,1 2-27 0 0,-1-2 27 0 0,1 1-1 0 0,0-1 1 0 0,0 1 0 0 0,0-1-1 0 0,1 0 1 0 0,-1 0 0 0 0,1 1 0 0 0,2 2-27 0 0,-1-2 52 0 0,0 1-1 0 0,0 0 1 0 0,0 1 0 0 0,0-1 0 0 0,-1 0 0 0 0,1 5-52 0 0,6 39 216 0 0,-4-21-103 0 0,0-6-15 0 0,-3-13-43 0 0,0 1 1 0 0,0-1-1 0 0,-1 1 1 0 0,0 5-56 0 0,-2 14 105 0 0,0-10 15 0 0,1 1 35 0 0,4 21 250 0 0,1-23-262 0 0,1 8 82 0 0,-3 4 46 0 0,-3 7-76 0 0,0 16-14 0 0,1-36-86 0 0,6-1-21 0 0,-1-2 21 0 0,-5 0 33 0 0,-1 4 44 0 0,0 25 39 0 0,0-29-46 0 0,0-6-27 0 0,0-1 43 0 0,0 0 51 0 0,0 0 59 0 0,1-9-282 0 0,1-1-96 0 0,0 1 6 0 0,2-4-184 0 0,1 1-80 0 0,-3-1-636 0 0,-2-9-67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45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32 6048 0 0,'0'0'133'0'0,"0"0"23"0"0,-3 0 11 0 0,-10-3-27 0 0,-12-11-98 0 0,25 14-34 0 0,-4 1 44 0 0,2-1 70 0 0,2 0 140 0 0,0 0 240 0 0,-3-2 11 0 0,-8-9-26 0 0,9 8-134 0 0,-1 4-142 0 0,1 0-75 0 0,1-1-58 0 0,-1-1-40 0 0,-1 2 11 0 0,1 0 20 0 0,-3 6 110 0 0,2-3-30 0 0,-8-2-38 0 0,11-2-105 0 0,-1 0 0 0 0,1 0 0 0 0,-1 0 0 0 0,1 0 0 0 0,-1 0 0 0 0,1 0 0 0 0,-1 0 0 0 0,1 0 0 0 0,-1 0 1 0 0,1 0-1 0 0,-1 0 0 0 0,1 0 0 0 0,-1 0 0 0 0,1 0 0 0 0,-1 1 0 0 0,1-1 0 0 0,0 0 0 0 0,-1 0 0 0 0,1 1 0 0 0,-1-1 0 0 0,1 0 0 0 0,-1 0 0 0 0,1 1 0 0 0,0-1 0 0 0,-1 0 0 0 0,1 1 0 0 0,0-1 0 0 0,-1 1 0 0 0,1-1 1 0 0,0 1-1 0 0,0-1 0 0 0,-1 1-6 0 0,-3 5 89 0 0,2-4-64 0 0,0-1 0 0 0,-1 1 0 0 0,1-1 0 0 0,0 0 0 0 0,0 0 0 0 0,-1 0 0 0 0,1 0 0 0 0,-1 0-25 0 0,0 0 24 0 0,1-1 0 0 0,0 1 0 0 0,-1 0 0 0 0,1 1 0 0 0,0-1 0 0 0,-1 0 0 0 0,1 1 0 0 0,0-1-24 0 0,-3 13 128 0 0,-9 1-32 0 0,1 1-64 0 0,-2 16-32 0 0,9-1 0 0 0,4-27 0 0 0,0 0 0 0 0,0 1 0 0 0,1-1 0 0 0,-1 0 0 0 0,1 1 0 0 0,0-1 0 0 0,0 1 0 0 0,0 0 0 0 0,1-1 0 0 0,0 1 0 0 0,0-1 0 0 0,0 1 0 0 0,0 0 0 0 0,-1 17 0 0 0,2 17 0 0 0,-1-36 0 0 0,1-1 0 0 0,-1 1 0 0 0,1-1 0 0 0,0 1 0 0 0,0-1 0 0 0,0 0 0 0 0,0 1 0 0 0,0-1 0 0 0,0 0 0 0 0,1 0 0 0 0,-1 0 0 0 0,0 0 0 0 0,1 0 0 0 0,0 0 0 0 0,0 1-7 0 0,1 0 0 0 0,-1 0 1 0 0,0 0-1 0 0,0 1 0 0 0,0-1 1 0 0,1 2 6 0 0,-2-2-7 0 0,1 1 0 0 0,0-1 1 0 0,0 0-1 0 0,1 0 0 0 0,-1 0 1 0 0,1 1 6 0 0,11 12 0 0 0,-12-11 1 0 0,-2-4 1 0 0,0-1 0 0 0,1 1 0 0 0,-1 0 0 0 0,0-1 0 0 0,1 1 0 0 0,-1-1 0 0 0,0 1 0 0 0,1 0 0 0 0,-1-1 0 0 0,1 1 0 0 0,-1-1 0 0 0,1 1-1 0 0,-1-1 1 0 0,1 0 0 0 0,-1 1 0 0 0,1-1 0 0 0,0 1 0 0 0,-1-1 0 0 0,1 0 0 0 0,-1 0 0 0 0,1 1 0 0 0,0-1-2 0 0,4 2 9 0 0,8 9 16 0 0,-6-7 69 0 0,2-5-74 0 0,-6 1-7 0 0,8 0 3 0 0,8 1 82 0 0,-10-2-3 0 0,-1-2 39 0 0,0-1-20 0 0,2-2 62 0 0,6 0 50 0 0,9-6 23 0 0,-22 10-198 0 0,1 0 1 0 0,-1-1 0 0 0,0 0 0 0 0,0 1 0 0 0,0-1 0 0 0,0 0 0 0 0,0 0 0 0 0,-1 0 0 0 0,1-1 0 0 0,0-1-52 0 0,2-5 167 0 0,0 0 9 0 0,3-1-37 0 0,0 4-51 0 0,-6 5-63 0 0,0 0 1 0 0,1 0-1 0 0,-1 0 0 0 0,0 0 0 0 0,0-1 0 0 0,-1 1 1 0 0,1-1-1 0 0,0 1 0 0 0,-1-1 0 0 0,1-1-25 0 0,3-23 154 0 0,6 6-17 0 0,-6-5-69 0 0,1 11-54 0 0,-5 11-7 0 0,1 1 0 0 0,-1 0 0 0 0,0-1 0 0 0,0 1 0 0 0,-1 0 1 0 0,1-1-1 0 0,-1 1 0 0 0,0-2-7 0 0,0 3 3 0 0,0 0 1 0 0,0 1 0 0 0,0-1 0 0 0,0 0 0 0 0,0 1-1 0 0,-1-1 1 0 0,1 0 0 0 0,-1 1 0 0 0,1-1 0 0 0,-1 1-1 0 0,0-1 1 0 0,1 1 0 0 0,-1-1 0 0 0,0 1 0 0 0,-1-2-4 0 0,-3-4 28 0 0,0-4-9 0 0,5 9-11 0 0,-1 0 1 0 0,-1-1-1 0 0,1 1 0 0 0,0 0 1 0 0,-1 0-1 0 0,1 0 1 0 0,-1 0-1 0 0,1 0 1 0 0,-1 0-9 0 0,-11-14 16 0 0,2-1-43 0 0,10 17 19 0 0,0-1 0 0 0,0 0 0 0 0,0 0 0 0 0,0 0 0 0 0,0 1 0 0 0,0-1 1 0 0,0 0-1 0 0,0 1 0 0 0,-1-1 0 0 0,1 1 0 0 0,0 0 0 0 0,0-1 0 0 0,-1 1 8 0 0,-21-9-86 0 0,6-4-52 0 0,5 2-72 0 0,4 8 56 0 0,-3 1-42 0 0,9 2 173 0 0,-1 0-39 0 0,1-1-36 0 0,0 1-34 0 0,-3-1-227 0 0,2-1-116 0 0,-1 0-100 0 0,1 0-87 0 0,1-1-72 0 0,-1 1-58 0 0,1 0-773 0 0,2 1-884 0 0</inkml:trace>
  <inkml:trace contextRef="#ctx0" brushRef="#br0" timeOffset="483.72">553 174 7136 0 0,'0'0'165'0'0,"3"0"22"0"0,-3 0-182 0 0,1 0-1 0 0,-1 0 1 0 0,1 0 0 0 0,-1 0 0 0 0,1 0-1 0 0,-1 0 1 0 0,1 0 0 0 0,-1 0 0 0 0,1 0-1 0 0,-1 0 1 0 0,1 0 0 0 0,-1 1 0 0 0,0-1-1 0 0,1 0 1 0 0,-1 0 0 0 0,1 0 0 0 0,-1 1 0 0 0,0-1-1 0 0,1 0 1 0 0,-1 1 0 0 0,1-1 0 0 0,-1 0-1 0 0,0 1 1 0 0,0-1 0 0 0,1 0 0 0 0,-1 1-1 0 0,0-1 1 0 0,0 1 0 0 0,1-1-5 0 0,0 15 148 0 0,-2-2-72 0 0,5 0-46 0 0,1-5-41 0 0,1 5 16 0 0,-4-2 74 0 0,-2-4 65 0 0,-1 0 47 0 0,1-5-134 0 0,0 0 0 0 0,0-1 1 0 0,1 1-1 0 0,-1 0 0 0 0,0-1 0 0 0,0 1 0 0 0,1-1 0 0 0,-1 1 0 0 0,1 0-57 0 0,4 6 236 0 0,1 2 100 0 0,-3 4 58 0 0,-3-4-169 0 0,2-2-74 0 0,1 1-32 0 0,3 2 13 0 0,-4-7-57 0 0,1 3 236 0 0,-2-1-113 0 0,-1 1-63 0 0,-1 2-29 0 0,1-4-28 0 0,-1-2 5 0 0,1 26 432 0 0,0-27-270 0 0,0 1-46 0 0,0 8-27 0 0,0-9-4 0 0,0-2 4 0 0,0 0 16 0 0,0 0 4 0 0,0 0 0 0 0,0 0 0 0 0,0 0 0 0 0,0 0 0 0 0,0 0 0 0 0,0 0-16 0 0,0 0-68 0 0,0 0-32 0 0,0 0-4 0 0,0-2-12 0 0,0-59 26 0 0,0 59-82 0 0,1 1 0 0 0,-1-1 0 0 0,0 1 0 0 0,0-1 0 0 0,1 1-1 0 0,-1-1 1 0 0,1 1 0 0 0,-1-1 0 0 0,1 1 0 0 0,0-1 0 0 0,-1 1 0 0 0,1-1 0 0 0,0 1-4 0 0,6-12 13 0 0,-2-13 30 0 0,5 5-32 0 0,-6 8-11 0 0,-4 10 0 0 0,0 1 0 0 0,1 0 0 0 0,-1-1 0 0 0,1 1 0 0 0,0 0 0 0 0,0 0 0 0 0,0 0 0 0 0,0-1 0 0 0,0 1 0 0 0,1 0 0 0 0,-1 0 0 0 0,0 1 0 0 0,1-1 0 0 0,0 0 0 0 0,45-45-12 0 0,-31 33-48 0 0,5 4-10 0 0,-11 5 50 0 0,-8 4 13 0 0,-1 0 0 0 0,0 1 0 0 0,0-1 1 0 0,0 1-1 0 0,1 0 0 0 0,-1-1 0 0 0,0 1 0 0 0,1 0 0 0 0,-1 0 0 0 0,0 0 0 0 0,1 0 0 0 0,-1 0 0 0 0,0 0 0 0 0,0 0 0 0 0,1 1 7 0 0,15 6-43 0 0,-15-6 42 0 0,0 0 1 0 0,0 1 0 0 0,0-2-1 0 0,0 1 1 0 0,1 0 0 0 0,-1 0-1 0 0,0-1 1 0 0,0 1 0 0 0,0-1 0 0 0,2 1 0 0 0,-2-1-1 0 0,0 0 0 0 0,0 0 1 0 0,0 1-1 0 0,0-1 1 0 0,0 1-1 0 0,0-1 1 0 0,0 1-1 0 0,0 0 1 0 0,-1 0-1 0 0,1 0 1 0 0,0 0-1 0 0,0 0 0 0 0,-1 0 1 0 0,1 1 0 0 0,22 21-66 0 0,-12-10 12 0 0,-10-10 38 0 0,1 0 1 0 0,-1 0-1 0 0,0 0 1 0 0,0 1-1 0 0,0-1 1 0 0,0 2 15 0 0,0-2-6 0 0,0 1 0 0 0,0-1 0 0 0,0 0 0 0 0,0 0 0 0 0,1 1 1 0 0,0-1 5 0 0,0 1 0 0 0,0-1 0 0 0,-1 0 0 0 0,0 1 0 0 0,1 0 0 0 0,-1-1 0 0 0,0 2 0 0 0,0-1 0 0 0,-1-1 0 0 0,1 0 0 0 0,0 0 0 0 0,0 0 0 0 0,1-1 0 0 0,0 2 0 0 0,1 1 0 0 0,0 1 0 0 0,0-1 0 0 0,0 1 0 0 0,-1 0 0 0 0,1 1 0 0 0,-1-1 0 0 0,0 0 0 0 0,2 7 0 0 0,1-8 3 0 0,-5-5-2 0 0,-1 0 1 0 0,1 0-1 0 0,-1 1 1 0 0,1-1-1 0 0,-1 0 1 0 0,0 0 0 0 0,1 1-1 0 0,-1-1 1 0 0,0 0-1 0 0,1 1 1 0 0,-1-1-1 0 0,0 1 1 0 0,1-1 0 0 0,-1 0-1 0 0,0 1 1 0 0,0-1-1 0 0,1 1 1 0 0,-1-1-1 0 0,0 1 1 0 0,0-1 0 0 0,0 1-1 0 0,0-1 1 0 0,0 1-1 0 0,0-1 1 0 0,1 1-1 0 0,-1-1 1 0 0,0 1 0 0 0,-1-1-1 0 0,1 1 1 0 0,0-1-1 0 0,0 1 1 0 0,0 0-2 0 0,0-1 0 0 0,0 1 1 0 0,0-1-1 0 0,0 1 0 0 0,0-1 1 0 0,0 1-1 0 0,0-1 1 0 0,0 1-1 0 0,0-1 0 0 0,0 1 1 0 0,0-1-1 0 0,0 1 1 0 0,0-1-1 0 0,0 1 0 0 0,0-1 1 0 0,0 0-1 0 0,1 1 1 0 0,-1-1-1 0 0,0 1 0 0 0,0-1 1 0 0,1 1-1 0 0,-1-1 1 0 0,0 0-1 0 0,1 1 0 0 0,-1-1 1 0 0,0 0-1 0 0,1 1 1 0 0,-1-1-1 0 0,0 0 0 0 0,1 1 1 0 0,-1-1-1 0 0,1 0 0 0 0,0 1 0 0 0,5 3-1 0 0,-1 9-17 0 0,6 0-67 0 0,-10-11-288 0 0,0-1 39 0 0,1 2-236 0 0,-2 0 9 0 0,0 1-171 0 0,0-2 365 0 0,1-1-45 0 0,-1 1 100 0 0,0-1-40 0 0,4 5-1365 0 0,5 3-978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02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175 531 5840 0 0,'0'0'132'0'0,"-2"0"17"0"0,-11 0 11 0 0,-3 2-21 0 0,-16 14-82 0 0,28-14-24 0 0,-10 5 88 0 0,3 0 48 0 0,6 3 7 0 0,-5-4-3 0 0,4 7-12 0 0,-20 18 145 0 0,20-19-189 0 0,0 0-37 0 0,-13 27 83 0 0,18-36-150 0 0,0 0 0 0 0,0 0 1 0 0,0 0-1 0 0,1 0 0 0 0,0 0 0 0 0,-1 0 1 0 0,1 0-1 0 0,0 0 0 0 0,0 0 1 0 0,1 0-1 0 0,-1 0-13 0 0,1 6 46 0 0,-1 14 128 0 0,0-5-37 0 0,0 4-42 0 0,0 12-48 0 0,0-32-49 0 0,0 9 32 0 0,2 4 116 0 0,4-4 33 0 0,2-5-89 0 0,5-1 118 0 0,-9 2-72 0 0,-4-7-127 0 0,1 1 1 0 0,-1-1-1 0 0,0 1 0 0 0,0-1 0 0 0,1 0 1 0 0,-1 1-1 0 0,0-1 0 0 0,1 1 0 0 0,-1-1 0 0 0,1 0 1 0 0,-1 1-1 0 0,0-1 0 0 0,1 0 0 0 0,-1 0 1 0 0,1 1-1 0 0,-1-1 0 0 0,0 0 0 0 0,1 0 1 0 0,-1 0-1 0 0,1 1 0 0 0,-1-1 0 0 0,1 0 1 0 0,-1 0-1 0 0,1 0 0 0 0,-1 0 0 0 0,1 0 0 0 0,-1 0 1 0 0,1 0-1 0 0,-1 0 0 0 0,1 0 0 0 0,-1 0 1 0 0,1-1-10 0 0,12 1 224 0 0,-10 0 0 0 0,2 0-6 0 0,-2 0-188 0 0,0 0 0 0 0,0 0 0 0 0,0-1 0 0 0,0 1 0 0 0,0-1 1 0 0,0 0-1 0 0,0-1-30 0 0,15-6 179 0 0,-4 3 13 0 0,-7-8-12 0 0,2 5-118 0 0,3-3 18 0 0,-4-2 6 0 0,-5 10-62 0 0,-1-1 0 0 0,1 1 0 0 0,0-1 1 0 0,0 1-1 0 0,0 0 0 0 0,0 0 1 0 0,3-2-25 0 0,-2 3 15 0 0,-1 0 1 0 0,0-1 0 0 0,0 0 0 0 0,0 0 0 0 0,-1 0 0 0 0,1 0-1 0 0,-1 0 1 0 0,1-1 0 0 0,-1 1 0 0 0,0-1 0 0 0,0 0-16 0 0,3-23 72 0 0,6 6-12 0 0,-6-8-48 0 0,1 14-12 0 0,-5 12 0 0 0,0 0 0 0 0,0 0 0 0 0,0 0 0 0 0,0 0 0 0 0,0 0 0 0 0,0-1 0 0 0,-1 1 0 0 0,0 0 0 0 0,0-4 0 0 0,1-5 0 0 0,-1 4 0 0 0,0 0 0 0 0,0 0 0 0 0,-1 0 0 0 0,-1-8 0 0 0,-9-16 10 0 0,6 1 33 0 0,-6-1-32 0 0,6 1-1 0 0,-5-3 33 0 0,6 14-34 0 0,4 12-6 0 0,-2 1 0 0 0,1-1-1 0 0,-1 1 1 0 0,0 0 0 0 0,-1 0-1 0 0,-2-6-2 0 0,1 4 32 0 0,0-1 0 0 0,1 1 0 0 0,-2-9-32 0 0,-5-29 53 0 0,7 33-48 0 0,1 1 18 0 0,-4-14 24 0 0,-4 1-37 0 0,-6-11-15 0 0,4 1-48 0 0,11 33 44 0 0,-4-34-4 0 0,-6 10 13 0 0,9 9 0 0 0,3 9-29 0 0,1 8-43 0 0,5 14-120 0 0,-2-3 91 0 0,12 16-75 0 0,-3-3 66 0 0,18 28-18 0 0,-29-47 118 0 0,-1 0 1 0 0,0 1 0 0 0,0-1 0 0 0,0 0 0 0 0,-1 1 0 0 0,0-1-1 0 0,0 1 10 0 0,1 1-6 0 0,-1-1-1 0 0,1 1 0 0 0,0-1 0 0 0,0 0 0 0 0,1 1 0 0 0,-1-1 1 0 0,2 1 6 0 0,3 5 7 0 0,-1 1 1 0 0,0-1-1 0 0,-1 1 1 0 0,-1 0-1 0 0,1 4-7 0 0,-1-5 20 0 0,-1 1 0 0 0,0 0 0 0 0,-1 0 0 0 0,-1 0 0 0 0,0 7-20 0 0,1 6 128 0 0,5 3-29 0 0,-1-4 1 0 0,-5-6 24 0 0,-1 0 56 0 0,0 12 73 0 0,0-21-170 0 0,0 2 35 0 0,0-5-68 0 0,-1 0 0 0 0,0-1 0 0 0,0 1 0 0 0,-1 0 0 0 0,-1 2-50 0 0,1-2 46 0 0,1-1 1 0 0,-1 1-1 0 0,1-1 0 0 0,0 1 1 0 0,0 3-47 0 0,2 11 161 0 0,0-16-137 0 0,-1 0 1 0 0,1 0 0 0 0,-1 0 0 0 0,0 0-1 0 0,-1 0 1 0 0,1 0 0 0 0,-1 0-1 0 0,0 0 1 0 0,0 0 0 0 0,0 2-25 0 0,-5 4-493 0 0,2-3 69 0 0,2-2-22 0 0,0-2-156 0 0,2-3 225 0 0,0 1-188 0 0,0 0 242 0 0,1 1-38 0 0,-1 0-1261 0 0,0-2-933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04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9432 0 0,'0'0'274'0'0,"0"0"0"0"0,0 0-157 0 0,0 0-41 0 0,0 0 89 0 0,0 0 177 0 0,0 0 316 0 0,0 0 29 0 0,0 3-24 0 0,0 7-134 0 0,0-7-60 0 0,0-3-11 0 0,0 0-194 0 0,0 0-116 0 0,0 0-38 0 0,0 0 8 0 0,0 0 31 0 0,0 0-18 0 0,0 0-114 0 0,0 0-37 0 0,0 0-30 0 0,0 0-44 0 0,0 0-25 0 0,0 0-43 0 0,0 0-50 0 0,0 0-55 0 0,0 0-61 0 0,0 0-55 0 0,0 0-50 0 0,0 0-44 0 0,0 0-143 0 0,0 0-44 0 0,0 0-173 0 0,0 0-466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03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206 396 6504 0 0,'0'0'190'0'0,"0"1"-48"0"0,0 1-6 0 0,0 2 43 0 0,0 5 194 0 0,3 7 257 0 0,1-8-310 0 0,2 2 136 0 0,-3 3 79 0 0,-3-7-335 0 0,1-1-65 0 0,4 3 133 0 0,-3-5-155 0 0,1 1 49 0 0,1 1 68 0 0,-1 1 85 0 0,2 8-55 0 0,-3-7-139 0 0,1 2 40 0 0,0-3-19 0 0,0 0 35 0 0,-1-2-57 0 0,6 13 249 0 0,-2-9-55 0 0,0-3-62 0 0,-1-2-41 0 0,-3 8-56 0 0,-1-2-37 0 0,0 0-36 0 0,8 11 64 0 0,-7-16-104 0 0,1 2 68 0 0,-2-3-42 0 0,0-1-17 0 0,1 4-38 0 0,7 13 80 0 0,-8-16-125 0 0,0-2 55 0 0,0 1 65 0 0,-1 1-75 0 0,0 1-51 0 0,0 1-48 0 0,-1 2-61 0 0,1 3-73 0 0,0-10 18 0 0,0 1-36 0 0,0 2-331 0 0,0-2 72 0 0,0 1-49 0 0,0 1-648 0 0,0-1-517 0 0,0-1-978 0 0</inkml:trace>
  <inkml:trace contextRef="#ctx0" brushRef="#br0" timeOffset="316.02">569 81 8808 0 0,'0'0'257'0'0,"0"0"-2"0"0,2 2-151 0 0,9 9-40 0 0,-7-6 12 0 0,-4 2-47 0 0,1-1-6 0 0,3 2 7 0 0,2 3 46 0 0,0 4 79 0 0,-2-4-66 0 0,3 7 68 0 0,-5-2 48 0 0,-1-7-81 0 0,0-2-32 0 0,5 8 74 0 0,-2-6-61 0 0,-2-2 2 0 0,-1 0 20 0 0,0 2 48 0 0,-1 8 140 0 0,0-1-102 0 0,0 27 189 0 0,0-43-400 0 0,2 18 187 0 0,4-1-37 0 0,-1-2-41 0 0,-4-10-70 0 0,0-1 0 0 0,-1 1 0 0 0,0-1 0 0 0,0 1 0 0 0,0-1 0 0 0,-1 5-41 0 0,1 17 205 0 0,4-6 16 0 0,1-10-130 0 0,2 9 66 0 0,-6-1 37 0 0,-1-8-116 0 0,-1 10 65 0 0,5-2 10 0 0,-2-12-122 0 0,6 18 153 0 0,-5 6 103 0 0,-3-26-246 0 0,0 0 1 0 0,0-1-1 0 0,1 1 0 0 0,-1 0 0 0 0,1 0 0 0 0,0-1 1 0 0,0 2-42 0 0,8 9 134 0 0,-6-10-51 0 0,-2 0-46 0 0,-2 3-14 0 0,1-6-11 0 0,0 1 52 0 0,0 1-11 0 0,0 3-54 0 0,0-2-39 0 0,0-1-73 0 0,0-3-52 0 0,0 0-236 0 0,0 0-28 0 0</inkml:trace>
  <inkml:trace contextRef="#ctx0" brushRef="#br0" timeOffset="631.61">411 444 8232 0 0,'0'0'182'0'0,"0"0"29"0"0,0 0 14 0 0,3 2-27 0 0,10 7-172 0 0,-2-6 33 0 0,5-2 105 0 0,-8-1-30 0 0,1 0 43 0 0,-6 0-105 0 0,14 0 250 0 0,-1 0-77 0 0,-1 0-76 0 0,-2 0-75 0 0,4-1 86 0 0,0-5-37 0 0,-1 0-40 0 0,13 1 99 0 0,-14-1-78 0 0,-12 5-99 0 0,0 0 0 0 0,1-1 0 0 0,-1 1 0 0 0,0 1 0 0 0,1-1 0 0 0,-1 0 0 0 0,1 1 1 0 0,0 0-1 0 0,-1 0-25 0 0,3 0 38 0 0,0-1 0 0 0,0 0 0 0 0,0 1 0 0 0,-1-2 0 0 0,2 1-38 0 0,13-6 99 0 0,-15 6-80 0 0,12-3 9 0 0,4 4-30 0 0,-12 1 4 0 0,-1-1-39 0 0,-4-1-97 0 0,-2 1 34 0 0,0 0-33 0 0,-1-1-39 0 0,1 0-42 0 0,-1 0-45 0 0,1 0-44 0 0,-1 0-37 0 0,1 0-33 0 0,2-2-630 0 0,1-3-665 0 0</inkml:trace>
  <inkml:trace contextRef="#ctx0" brushRef="#br0" timeOffset="915.62">96 18 10152 0 0,'-12'0'113'0'0,"-10"1"121"0"0,8-5 11 0 0,-4-5-155 0 0,7 5-61 0 0,2 3-38 0 0,2 2 41 0 0,5-1 124 0 0,2 0 43 0 0,0 0 8 0 0,0 0-93 0 0,0 0-67 0 0,0 0-46 0 0,0 0-29 0 0,0 0-24 0 0,0 0-33 0 0,1 0-17 0 0,-1 0-33 0 0,1 0-37 0 0,-1 0-42 0 0,1 0-43 0 0,0 0-42 0 0,2 0-404 0 0,0 0-281 0 0,3 0-651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02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1 348 6392 0 0,'0'0'141'0'0,"0"0"23"0"0,2 0 12 0 0,11-3-24 0 0,3-10-121 0 0,-14 12-31 0 0,-1-1 0 0 0,1 1 1 0 0,-1-1-1 0 0,1 1 0 0 0,0 0 0 0 0,-1-1 1 0 0,1 1-1 0 0,0 0 0 0 0,0 0 1 0 0,1 0-1 0 0,9-1 95 0 0,-8 2-64 0 0,0-1 43 0 0,3-1 178 0 0,0-3 186 0 0,2-3 335 0 0,-4 4-411 0 0,-1 0-51 0 0,0 2-148 0 0,-1-1-45 0 0,7-1 238 0 0,-1 0-87 0 0,4-6 52 0 0,-1-3 32 0 0,9-9 168 0 0,-7 12-253 0 0,-8 7-142 0 0,-1 2-47 0 0,2-3 27 0 0,-2 1 0 0 0,0-1 38 0 0,1-2 76 0 0,10-3-58 0 0,-13 8-146 0 0,-1 0 0 0 0,0 0-1 0 0,0 0 1 0 0,0-1 0 0 0,0 1-1 0 0,0 0 1 0 0,0-1 0 0 0,0 0 0 0 0,0 1-1 0 0,-1-1 1 0 0,1 0 0 0 0,0-1-16 0 0,3-10 80 0 0,-4 13-80 0 0,0 0 0 0 0,-1-1 0 0 0,1 1 0 0 0,0 0 0 0 0,-1-1 1 0 0,1 1-1 0 0,0 0 0 0 0,-1 0 0 0 0,1 0 0 0 0,0 0 1 0 0,-1 0-1 0 0,1 0 0 0 0,0 0 0 0 0,-1 0 0 0 0,1 0 0 0 0,-1 0 0 0 0,5-3-53 0 0,6-8 58 0 0,-9 9 85 0 0,1-1 0 0 0,8-10-22 0 0,-9 6-101 0 0,-2 1 47 0 0,-1 5-2 0 0,1-1 0 0 0,0 1-1 0 0,-1 0 1 0 0,1 0 0 0 0,-1 1-1 0 0,1-1 1 0 0,-1 0 0 0 0,0 0-1 0 0,1 0 1 0 0,-1 0 0 0 0,0 0-1 0 0,0 0-11 0 0,-4-3 99 0 0,-1 0-1 0 0,0 0 1 0 0,0 0-1 0 0,-1 1 1 0 0,-2-2-99 0 0,-14-7 28 0 0,23 12-28 0 0,0 0 0 0 0,0 0 0 0 0,0 0 0 0 0,0-1 0 0 0,0 1 0 0 0,0 0-1 0 0,0 0 1 0 0,0 0 0 0 0,0 0 0 0 0,0 0 0 0 0,-1 0 0 0 0,1 0 0 0 0,0 0 0 0 0,0-1 0 0 0,0 1 0 0 0,0 0 0 0 0,0 0 0 0 0,-1 0 0 0 0,1 0 0 0 0,0 0 0 0 0,0 0 0 0 0,0 0 0 0 0,0 0 0 0 0,0 0 0 0 0,-1 0 0 0 0,1 0 0 0 0,0 0 0 0 0,0 0 0 0 0,0 0 0 0 0,0 0 0 0 0,0 0 0 0 0,-1 0 0 0 0,1 0 0 0 0,0 0-1 0 0,0 0 1 0 0,0 0 0 0 0,0 0 0 0 0,0 1 0 0 0,0-1 0 0 0,-1 0 0 0 0,1 0 0 0 0,-4 3-2 0 0,-32 16 2 0 0,35-19 0 0 0,1 1 0 0 0,-1-1 0 0 0,1 1 0 0 0,-1-1 0 0 0,0 1 0 0 0,1 0 0 0 0,-1-1 0 0 0,1 1 0 0 0,-1 0 0 0 0,1-1 0 0 0,0 1 0 0 0,-1 0 0 0 0,1 0 0 0 0,0-1 0 0 0,-1 1 0 0 0,1 0 0 0 0,0 0 0 0 0,-6 12 0 0 0,-20 35 10 0 0,25-46-5 0 0,0 0 0 0 0,1 0 1 0 0,-1 1-1 0 0,1-1 0 0 0,-1 0 0 0 0,1 1 0 0 0,0-1 0 0 0,0 1 0 0 0,0-1 0 0 0,0 3-5 0 0,-1 11 3 0 0,-5-3-3 0 0,5-12 0 0 0,0 1 0 0 0,0-1 0 0 0,0 1 0 0 0,1-1 0 0 0,-1 1 0 0 0,0-1 0 0 0,1 1 0 0 0,0 0 0 0 0,-1-1 0 0 0,1 1 0 0 0,0 0 0 0 0,0-1 0 0 0,0 1 0 0 0,0 0 0 0 0,-1 13 0 0 0,1-6 0 0 0,0 1 0 0 0,0 0 0 0 0,0-1 0 0 0,2 1 0 0 0,-1 1 0 0 0,6 2-4 0 0,-3-4-22 0 0,-2 3-35 0 0,-1-10 50 0 0,-1 0-1 0 0,0-1 1 0 0,0 1 0 0 0,1 0 0 0 0,-1-1 0 0 0,1 1-1 0 0,-1 0 1 0 0,1-1 0 0 0,0 1 0 0 0,0 0 0 0 0,0-1-1 0 0,0 1 1 0 0,0-1 0 0 0,0 1 0 0 0,0-1-1 0 0,0 0 1 0 0,0 0 0 0 0,1 1 0 0 0,-1-1 11 0 0,12 15-94 0 0,-10-11 84 0 0,-3-4 10 0 0,0 0-1 0 0,0-1 1 0 0,1 1 0 0 0,-1-1-1 0 0,0 1 1 0 0,1 0 0 0 0,-1-1-1 0 0,1 1 1 0 0,-1-1 0 0 0,0 1-1 0 0,1-1 1 0 0,-1 1 0 0 0,1-1-1 0 0,0 1 1 0 0,-1-1 0 0 0,1 0-1 0 0,-1 1 1 0 0,1-1 0 0 0,0 0-1 0 0,-1 1 1 0 0,1-1 0 0 0,0 0 0 0 0,4 3-1 0 0,14 9 1 0 0,-16-9 1 0 0,0-1 1 0 0,0 0 0 0 0,0-1 0 0 0,0 1-1 0 0,1 0 1 0 0,0-1-2 0 0,17 3 56 0 0,-20-4-53 0 0,1 0 0 0 0,0 0 0 0 0,-1 0 0 0 0,1 1 0 0 0,-1-1 0 0 0,1 0 0 0 0,-1 1 0 0 0,1-1 0 0 0,-1 1 0 0 0,1 0 0 0 0,-1 0 0 0 0,0-1 0 0 0,1 1-3 0 0,11 6 28 0 0,8-5-9 0 0,-14-3 9 0 0,1 0 1 0 0,0 0-1 0 0,-1-1 1 0 0,0 0 0 0 0,3-2-29 0 0,-4 2 9 0 0,-3 1 1 0 0,0 0 1 0 0,0 1-1 0 0,1-1 1 0 0,-1 1 0 0 0,0-1-1 0 0,0 1 1 0 0,1 0 0 0 0,0 1-11 0 0,13-3-4 0 0,-7-3-63 0 0,1-1-45 0 0,-6 5 29 0 0,3-1 29 0 0,3 0-24 0 0,-7 0 14 0 0,0 1-36 0 0,-1-1-17 0 0,0 0-37 0 0,0-1-43 0 0,1 0-48 0 0,-1 0-199 0 0,0 0-109 0 0,0 0 79 0 0,0 1-41 0 0,3-3-603 0 0,5-1-473 0 0,7-3-900 0 0</inkml:trace>
  <inkml:trace contextRef="#ctx0" brushRef="#br0" timeOffset="363.1">648 1 6216 0 0,'0'3'133'0'0,"-1"3"-44"0"0,1-3-50 0 0,-1 0 1 0 0,1 0-1 0 0,0 1 0 0 0,0-1 1 0 0,1 0-1 0 0,-1 0 1 0 0,0 0-1 0 0,1 0 0 0 0,0 1 1 0 0,0 0-40 0 0,5 0 36 0 0,-5-3-36 0 0,0-1-1 0 0,0 1 1 0 0,-1 0 0 0 0,1-1 0 0 0,0 1 0 0 0,-1 0-1 0 0,1 0 1 0 0,-1-1 0 0 0,1 1 0 0 0,-1 0 0 0 0,1 0-1 0 0,-1 0 1 0 0,1 0 0 0 0,-1 0 0 0 0,0-1-1 0 0,0 1 1 0 0,1 0 0 0 0,-1 0 0 0 0,0 1 0 0 0,4 8-10 0 0,3 8 15 0 0,-5-2 64 0 0,0 0 213 0 0,5 2 12 0 0,-3-7-117 0 0,1 1 108 0 0,-1-3-45 0 0,3 7 116 0 0,-2 10 99 0 0,2-10-83 0 0,-3-7-119 0 0,1 3 49 0 0,-1-1-110 0 0,1-1-24 0 0,-3-2-19 0 0,0-1 17 0 0,-2 2 53 0 0,2 2 82 0 0,4 1 36 0 0,0 1-1 0 0,-4-2-38 0 0,-2-5-116 0 0,1-1-49 0 0,5 7 122 0 0,-1-5-53 0 0,-3-1 17 0 0,-1 0 44 0 0,0 2 95 0 0,-1-4-334 0 0,-1-2 94 0 0,0 0 79 0 0,0-1 61 0 0,-1-1 246 0 0,-1-4 330 0 0,1 1-368 0 0,0-1-86 0 0,1 1-197 0 0,0 0-73 0 0,0 0-85 0 0,0 1-68 0 0,1-1-78 0 0,0 1-84 0 0,0-18 337 0 0,0 2-38 0 0,0-42 113 0 0,-1 50-206 0 0,1 5 11 0 0,-1 0 0 0 0,1 1-1 0 0,0-1 1 0 0,0 0 0 0 0,0 0-1 0 0,1 0 1 0 0,0 1 0 0 0,0-1-1 0 0,1-2-11 0 0,45-88 0 0 0,-44 91 0 0 0,0 0-1 0 0,0 0 1 0 0,1 0-1 0 0,0 0 1 0 0,1-1 0 0 0,-1 1-8 0 0,6-4-37 0 0,0 3 35 0 0,-1 0 11 0 0,2-8-21 0 0,12 7-74 0 0,4-7-35 0 0,-15 6 53 0 0,2 1-34 0 0,-1 3-62 0 0,0 1-56 0 0,-6-1 48 0 0,2 0-2 0 0,2-1-81 0 0,-7 3 130 0 0,-1 0-43 0 0,0 0-12 0 0,1 1-44 0 0,-1 0-52 0 0,1 0-58 0 0,-2 0-15 0 0,0 0-51 0 0,0 0-43 0 0,0 0-39 0 0,0 0-142 0 0,0 0-37 0 0,0 0-172 0 0,2 0-461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01.4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0 5248 0 0,'0'0'152'0'0,"-2"0"0"0"0,-6 0-122 0 0,-13 0 25 0 0,10 3 150 0 0,5 3 56 0 0,6-6-240 0 0,0 1 0 0 0,0-1-1 0 0,-1 1 1 0 0,1-1 0 0 0,-1 1-1 0 0,1-1 1 0 0,0 0 0 0 0,-1 1-1 0 0,1-1 1 0 0,-1 1 0 0 0,1-1 0 0 0,-1 0-1 0 0,1 0 1 0 0,-1 1 0 0 0,1-1-1 0 0,-1 0 1 0 0,1 0 0 0 0,-1 1-1 0 0,0-1 1 0 0,1 0 0 0 0,-1 0-1 0 0,1 0 1 0 0,-1 0 0 0 0,0 0-21 0 0,-4 3 328 0 0,-1 2-202 0 0,-5 1 18 0 0,-7 4 87 0 0,5 0 33 0 0,2 9-48 0 0,9-15-166 0 0,-1 0 0 0 0,1 0 0 0 0,0 0 1 0 0,-1-1-1 0 0,-3 4-50 0 0,-10 13 159 0 0,7 3-88 0 0,7-15-52 0 0,0 0 0 0 0,1 1 0 0 0,0-1 0 0 0,1 1 0 0 0,0 3-19 0 0,0 3 32 0 0,-1-4-10 0 0,1 0 0 0 0,0 0 0 0 0,1 1 0 0 0,2 4-22 0 0,7 16 27 0 0,-5 0 47 0 0,6-1-4 0 0,-8-19-47 0 0,-3-8-11 0 0,1 0-1 0 0,0-1 1 0 0,0 1 0 0 0,1 0 0 0 0,-1-1 0 0 0,1 1-1 0 0,0 0 1 0 0,0-1 0 0 0,1 2-12 0 0,20 25 92 0 0,17 16 108 0 0,-23-27-82 0 0,-11-13-62 0 0,-1 0 1 0 0,1 0 0 0 0,0 0 0 0 0,1-1 0 0 0,-1 1 0 0 0,4 1-57 0 0,5-3 201 0 0,7-5 9 0 0,-14 0-108 0 0,12 2 224 0 0,-6-1-129 0 0,5-1 35 0 0,-1-6-3 0 0,-7-1-38 0 0,3-8 104 0 0,-2 2-81 0 0,2-4-30 0 0,7-13 25 0 0,-19 28-193 0 0,2-5 30 0 0,0-1 0 0 0,-1 1 0 0 0,0-1-1 0 0,0 0 1 0 0,-1 0 0 0 0,0-1-46 0 0,6-17 101 0 0,-5 17-55 0 0,4-13 49 0 0,-5 17-73 0 0,0 0 0 0 0,-1-1 0 0 0,0 1 0 0 0,0 0 1 0 0,0-1-1 0 0,-1-1-22 0 0,0 5 5 0 0,0-1 0 0 0,0 1 1 0 0,-1 0-1 0 0,1-1 0 0 0,-1 1 1 0 0,0 0-1 0 0,0 0 0 0 0,0 0 1 0 0,-1-3-6 0 0,-4-9 21 0 0,6 13-20 0 0,-2-6 2 0 0,-1 0-1 0 0,1-1 0 0 0,-1 1 1 0 0,-3-4-3 0 0,6 10-3 0 0,-1 1 0 0 0,1 0 0 0 0,-1-1 0 0 0,1 1 1 0 0,0-1-1 0 0,0 1 0 0 0,-1 0 0 0 0,1-1 0 0 0,0 1 1 0 0,0-1 2 0 0,-2-17-114 0 0,-1 11 23 0 0,-12-15 38 0 0,6 13-34 0 0,5 5-8 0 0,-1 0-47 0 0,0 0-56 0 0,0 0-64 0 0,1 0-76 0 0,-1 0-85 0 0,0 1-93 0 0,1-1-104 0 0,1 3 187 0 0,1 0-44 0 0,0-1-47 0 0,-1 1-49 0 0,1 0-780 0 0,2 1-760 0 0</inkml:trace>
  <inkml:trace contextRef="#ctx0" brushRef="#br0" timeOffset="303.32">507 48 5008 0 0,'7'7'65'0'0,"-3"-4"-28"0"0,-1 0 1 0 0,0 0-1 0 0,0 1 0 0 0,0-1 1 0 0,0 1-1 0 0,0 0-37 0 0,-3-2 3 0 0,1-1 0 0 0,-1 1 0 0 0,1 0 0 0 0,-1-1 1 0 0,0 1-1 0 0,0 0 0 0 0,1-1 0 0 0,-1 1 0 0 0,-1 0 0 0 0,1-1-3 0 0,0-1 0 0 0,0 4-3 0 0,0-1 0 0 0,0 0 1 0 0,1 0-1 0 0,-1 0 0 0 0,1 0 1 0 0,0 0-1 0 0,0 3 3 0 0,4 2 30 0 0,2 1 46 0 0,1 1 143 0 0,-6-7-138 0 0,-1-1 0 0 0,0 1-1 0 0,0 0 1 0 0,0-1 0 0 0,-1 1 0 0 0,1 0 0 0 0,0 2-81 0 0,2 9 242 0 0,-2-7-123 0 0,2 0 42 0 0,10 32 799 0 0,-8-27-674 0 0,-3-6-185 0 0,0-1-37 0 0,0 4 152 0 0,-1-1-47 0 0,0 5 74 0 0,0 4 52 0 0,2-8-141 0 0,0 2 188 0 0,-9 3-56 0 0,6-14-280 0 0,-2 11 243 0 0,9 5 19 0 0,0-4-47 0 0,-6-3-21 0 0,-1-7-236 0 0,0 0 35 0 0,0 2 92 0 0,0 1 63 0 0,0-1 52 0 0,0 10 617 0 0,0-9-509 0 0,0 0-90 0 0,0-3-163 0 0,0-1-45 0 0,0 2 188 0 0,0-3-10 0 0,0 0-6 0 0,0 0-18 0 0,0 0-8 0 0,0 0-2 0 0,-11-3 57 0 0,10 3-207 0 0,1-1 1 0 0,-1 1-1 0 0,1-1 1 0 0,0 1-1 0 0,0-1 0 0 0,-1 1 1 0 0,1-1-1 0 0,0 1 1 0 0,0-1-1 0 0,-1 1 0 0 0,1-1 1 0 0,0 0-1 0 0,0 1 1 0 0,0-1-1 0 0,0 1 0 0 0,0-1 1 0 0,0 0-1 0 0,0 1 1 0 0,0-1-11 0 0,0-1 15 0 0,0 0 1 0 0,0 1 0 0 0,0-1-1 0 0,0 0 1 0 0,-1 1 0 0 0,1-1-1 0 0,-1 1 1 0 0,1-1 0 0 0,-1-1-16 0 0,-4-5 38 0 0,4 7-31 0 0,0 0 0 0 0,0-1 0 0 0,0 1 1 0 0,1-1-1 0 0,-1 1 0 0 0,0-1 1 0 0,1 1-1 0 0,-1-1 0 0 0,1 0 0 0 0,-1 1 1 0 0,1-1-1 0 0,0 0 0 0 0,0 1 1 0 0,0-1-8 0 0,-1-11 51 0 0,1-8 18 0 0,3 5-61 0 0,8-13-8 0 0,-10 23 0 0 0,0-1 0 0 0,1 1 0 0 0,-1 0 0 0 0,1 0 0 0 0,0 0 0 0 0,1 0 0 0 0,0 0 0 0 0,-1 0 0 0 0,2 1 0 0 0,-1-1 0 0 0,1 1 0 0 0,2-3 0 0 0,-2 3 0 0 0,1 0 0 0 0,-1 0 0 0 0,0 0 1 0 0,-1-1-1 0 0,1 1 0 0 0,-1-1-3 0 0,1 0-1 0 0,-1 1 1 0 0,1 0 0 0 0,1 0 0 0 0,-1 0 3 0 0,4-3-30 0 0,-5 5 21 0 0,0 0 0 0 0,0-1 0 0 0,1 1 0 0 0,-1 1 0 0 0,1-1 0 0 0,0 0 9 0 0,6-2-30 0 0,-7 4 25 0 0,-1 0 1 0 0,0 0-1 0 0,0 0 1 0 0,0 0-1 0 0,1-1 1 0 0,-1 1-1 0 0,0-1 1 0 0,-1 1-1 0 0,1-1 5 0 0,3-3-61 0 0,6-3 86 0 0,-7 6-109 0 0,-1 2-8 0 0,0-1-43 0 0,0 1-50 0 0,0 0-57 0 0,-1 0 30 0 0,-1 0-34 0 0,2 0-338 0 0,0-1 78 0 0,-1 1-47 0 0,3-2-653 0 0,1-2-515 0 0,4-5-979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6:59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4744 0 0,'0'0'135'0'0,"0"0"62"0"0,0 0-71 0 0,0 0 104 0 0,0 0 195 0 0,0 0 14 0 0,0 0-19 0 0,0 2-83 0 0,0 12 108 0 0,0 0-76 0 0,0 0-68 0 0,0 0-58 0 0,0 6 18 0 0,0-1-72 0 0,0 45 246 0 0,0-36-179 0 0,0-20-203 0 0,1-1 0 0 0,0 1 0 0 0,0 0 0 0 0,1 0-1 0 0,1 0-52 0 0,-1 0 60 0 0,0-1-1 0 0,-1 1 0 0 0,0 0 1 0 0,0 0-1 0 0,0 1-59 0 0,-1 114 847 0 0,1-104-668 0 0,6-3-53 0 0,-1-1-6 0 0,-5 1 44 0 0,-1 71 445 0 0,0-3 41 0 0,0-82-586 0 0,0-2 0 0 0,0 0 0 0 0,0 0 0 0 0,0 0 2 0 0,0 0 12 0 0,-2 0-12 0 0,-9 0-42 0 0,9 0 30 0 0,2 0-29 0 0,0 0-76 0 0,0 0-37 0 0,0 0-126 0 0,0 0-10 0 0</inkml:trace>
  <inkml:trace contextRef="#ctx0" brushRef="#br0" timeOffset="531.44">1 332 4384 0 0,'0'0'127'0'0,"0"0"-28"0"0,0 0 2 0 0,0 0 39 0 0,0 0 122 0 0,0 0 227 0 0,0 0 21 0 0,0 0-1 0 0,0 0-10 0 0,0-3-3 0 0,0-3-172 0 0,3-3 218 0 0,5 0-5 0 0,-1 2-222 0 0,7-3 53 0 0,-2 7-41 0 0,-6 0 45 0 0,2-3-138 0 0,8-4 205 0 0,-2 3-133 0 0,-5 1-150 0 0,0 1-22 0 0,1 1 1 0 0,-1 0-1 0 0,1 0 1 0 0,0 1 0 0 0,0 0-1 0 0,6 0-134 0 0,18-6 282 0 0,-18 3-185 0 0,-1 0-39 0 0,-15 6-58 0 0,31-13 141 0 0,-9 7-30 0 0,36-7 32 0 0,2 0-88 0 0,-26 10 1 0 0,-28 4-51 0 0,-1-2-1 0 0,1 1 0 0 0,-1-1 1 0 0,5 0-5 0 0,-6 0 0 0 0,8-3 0 0 0,1 1 0 0 0,0 1 0 0 0,0 0 0 0 0,8 1 0 0 0,13-3-14 0 0,-15-1-43 0 0,2 0-103 0 0,-11 3 28 0 0,1 2-44 0 0,-2-1-51 0 0,-1 0 51 0 0,0-1 14 0 0,2-2-18 0 0,5-1-72 0 0,-10 4 124 0 0,1 0 0 0 0,-1 0 0 0 0,1 1 0 0 0,3 0 128 0 0</inkml:trace>
  <inkml:trace contextRef="#ctx0" brushRef="#br0" timeOffset="916.49">884 127 6992 0 0,'0'0'157'0'0,"0"0"23"0"0,0 0 12 0 0,-2 2 11 0 0,-3 3-88 0 0,-11 11 331 0 0,12-12-360 0 0,2-2-65 0 0,0 1 125 0 0,1-1-54 0 0,0 0-34 0 0,3 1-33 0 0,-1 0-3 0 0,-1-1 27 0 0,-2 1 33 0 0,0 0 52 0 0,-6 7 5 0 0,7-7-96 0 0,0 0 0 0 0,0 0 0 0 0,0 1 0 0 0,1-1 0 0 0,-1 0-1 0 0,1 1 1 0 0,0-1 0 0 0,0 0 0 0 0,0 2-43 0 0,0-3 13 0 0,0 0 1 0 0,-1-1-1 0 0,1 1 1 0 0,0-1-1 0 0,0 1 1 0 0,-1-1-1 0 0,1 1 1 0 0,-1-1-1 0 0,0 1 0 0 0,1-1 1 0 0,-1 1-1 0 0,0-1 1 0 0,0 0-14 0 0,-5 13 84 0 0,4-7-48 0 0,1 0 0 0 0,0 0 0 0 0,1 0-1 0 0,0 0 1 0 0,0 0 0 0 0,1 4-36 0 0,-1-2 24 0 0,1 0 0 0 0,-2 0 1 0 0,1 0-1 0 0,-1-1 0 0 0,-1 2-24 0 0,-2 6 24 0 0,2-11-20 0 0,1 0-1 0 0,-1-1 1 0 0,1 1-1 0 0,0 0 1 0 0,1 0 0 0 0,-1 0-1 0 0,1 0 1 0 0,0 0-1 0 0,0 0 1 0 0,1 0 0 0 0,0 4-4 0 0,25 68 53 0 0,-23-59-25 0 0,-3-17-21 0 0,0 1 0 0 0,0-1 1 0 0,0 0-1 0 0,0 1 1 0 0,0-1-1 0 0,0 1 0 0 0,1-1 1 0 0,-1 0-1 0 0,1 1 0 0 0,-1 0-7 0 0,10 12 56 0 0,5 1 60 0 0,-13-13-94 0 0,0 0 1 0 0,0 0-1 0 0,0-1 1 0 0,0 1-1 0 0,1-1 1 0 0,-1 0-1 0 0,0 1 1 0 0,1-1-1 0 0,-1 0 1 0 0,1 0-1 0 0,-1-1 1 0 0,1 1-1 0 0,-1 0 1 0 0,2-1-23 0 0,-1 0 77 0 0,2 1-6 0 0,4 0 38 0 0,-3-1 39 0 0,1-2 69 0 0,-4 1-66 0 0,1-1 35 0 0,-1 1-110 0 0,0-1-34 0 0,1 0-3 0 0,1 0 65 0 0,2-2 82 0 0,-3 2-47 0 0,1 0 36 0 0,-4 1-152 0 0,1 0 21 0 0,0 0 0 0 0,0 0 0 0 0,0 0 0 0 0,0 0 0 0 0,0-1 0 0 0,0 1 0 0 0,-1-1 1 0 0,1 0-45 0 0,4-4 186 0 0,-1-4 91 0 0,0 1-80 0 0,0 1-59 0 0,1-1-32 0 0,3-4-27 0 0,11-14 23 0 0,-11 14-80 0 0,30-48 123 0 0,-33 51-113 0 0,-1-1 1 0 0,0 1-1 0 0,-1-1 1 0 0,0 0 0 0 0,0-1-33 0 0,1-20 60 0 0,6 1-38 0 0,-6 2 21 0 0,1 13-29 0 0,-5 13-8 0 0,1 0 0 0 0,-1-1 1 0 0,0 1-1 0 0,-1 0 0 0 0,1-1 0 0 0,0 1 1 0 0,-1-1-1 0 0,0-1-6 0 0,0 0 12 0 0,0 0-1 0 0,0 0 1 0 0,-1-1 0 0 0,1 1-1 0 0,-1 0 1 0 0,-1 0 0 0 0,1 0-1 0 0,-1-2-11 0 0,-6-8 11 0 0,-5-6 44 0 0,12 17-53 0 0,-1 1-1 0 0,0-1 1 0 0,0 1 0 0 0,0 0 0 0 0,0 0-1 0 0,-1 0 1 0 0,1 0 0 0 0,-1 0-1 0 0,0 0 1 0 0,0 0 0 0 0,0 1 0 0 0,0 0-1 0 0,-1-1-1 0 0,-6-2 30 0 0,8 4-27 0 0,-1 0-1 0 0,1 0 1 0 0,0 0-1 0 0,0 0 1 0 0,0-1 0 0 0,-1 1-1 0 0,2-1 1 0 0,-1 1 0 0 0,0-1-3 0 0,1 0 0 0 0,-1 1 0 0 0,1 0 0 0 0,0 0 0 0 0,0-1 0 0 0,-1 1 0 0 0,1 0 0 0 0,0 0 0 0 0,-1 0 0 0 0,1 1 0 0 0,-1-1 0 0 0,1 0 0 0 0,-1 0 0 0 0,0 1 0 0 0,1-1 0 0 0,-1 1 0 0 0,0 0 0 0 0,1-1 0 0 0,-1 1 0 0 0,0 0 0 0 0,0 0 0 0 0,-11-3-25 0 0,2-2-65 0 0,1 0-54 0 0,-3 2-47 0 0,9 3 179 0 0,2 0-44 0 0,0 0-34 0 0,0 0-34 0 0,0 0-36 0 0,0 0-36 0 0,0 0-36 0 0,0 0-38 0 0,0 0-38 0 0,0 0-39 0 0,0 0-39 0 0,0 0-40 0 0,0 0-41 0 0,0 0-42 0 0,0 0-41 0 0,-4 0-1155 0 0,-4 0-967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09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6768 0 0,'0'0'149'0'0,"-3"0"23"0"0,-5 0-47 0 0,1 0-44 0 0,-7 0 56 0 0,4 0-107 0 0,-11 0 25 0 0,16 0-26 0 0,1 0 41 0 0,-6 0 173 0 0,4 0-41 0 0,0 0 32 0 0,-1 0 82 0 0,-5 0 201 0 0,5 1-333 0 0,2 5-6 0 0,1-2-12 0 0,0-1 10 0 0,-1-2 32 0 0,-2 0 72 0 0,-3-1-120 0 0,10 0-158 0 0,0 0 0 0 0,0 0 1 0 0,0 0-1 0 0,-1 0 0 0 0,1 0 1 0 0,0 0-1 0 0,0 0 0 0 0,0 0 1 0 0,0 0-1 0 0,0 0 0 0 0,0 0 1 0 0,0 0-1 0 0,0 0 0 0 0,0 0 1 0 0,0 0-1 0 0,-1 0 0 0 0,1 0 1 0 0,0 0-1 0 0,0 0 0 0 0,0 0 1 0 0,0 0-1 0 0,0 0 0 0 0,0 0 1 0 0,0 0-1 0 0,0 0 0 0 0,0 0 1 0 0,0 0-1 0 0,0 0 1 0 0,-1 0-1 0 0,1 0 0 0 0,0 0 1 0 0,0 0-1 0 0,0 0 0 0 0,0 0 1 0 0,0 1-1 0 0,0-1 0 0 0,0 0 1 0 0,0 0-1 0 0,0 0 0 0 0,0 0 1 0 0,0 0-1 0 0,0 0 0 0 0,0 0 1 0 0,0 0-1 0 0,0 0 0 0 0,0 0 1 0 0,0 1-1 0 0,0-1 0 0 0,0 0 1 0 0,0 0-1 0 0,0 0 0 0 0,0 0 1 0 0,0 0-1 0 0,0 0 0 0 0,0 0 1 0 0,0 0-1 0 0,0 0-2 0 0,0 1 2 0 0,0 0 1 0 0,0-1-1 0 0,0 1 1 0 0,0 0-1 0 0,0 0 1 0 0,0-1-1 0 0,0 1 1 0 0,0 0-1 0 0,-1-1 1 0 0,1 1-1 0 0,0-1 1 0 0,0 1-1 0 0,-1 0 1 0 0,1-1-1 0 0,0 1-2 0 0,-11 4 43 0 0,11-4-42 0 0,-1 0 0 0 0,1-1-1 0 0,0 1 1 0 0,-1 0 0 0 0,1 0 0 0 0,0 0-1 0 0,0 0 1 0 0,-1-1 0 0 0,1 1 0 0 0,0 0-1 0 0,0 0 1 0 0,0 0 0 0 0,0 0 0 0 0,0 0-1 0 0,0 0-2 0 0,1 0 1 0 0,-1-1-1 0 0,0 1 1 0 0,-1 0-1 0 0,1-1 0 0 0,0 1 1 0 0,0 0-1 0 0,0-1 1 0 0,0 1-1 0 0,0 0 1 0 0,-1-1-1 0 0,1 1 1 0 0,0 0-1 0 0,-1-1 1 0 0,1 1-1 0 0,0-1 1 0 0,-1 1-1 0 0,1 0 0 0 0,-1-1 1 0 0,1 1-1 0 0,-1-1 1 0 0,1 0-1 0 0,-1 1 1 0 0,1-1-1 0 0,-1 1 1 0 0,1-1 1 0 0,-1 0-2 0 0,0 1 1 0 0,1-1-1 0 0,-1 1 1 0 0,1-1-1 0 0,-1 1 0 0 0,1-1 1 0 0,-1 1-1 0 0,1-1 1 0 0,-1 1-1 0 0,1-1 1 0 0,0 1-1 0 0,-1-1 1 0 0,1 1-1 0 0,0 0 1 0 0,0-1-1 0 0,-1 1 1 0 0,1 0-1 0 0,0-1 0 0 0,0 1 1 0 0,0 0-1 0 0,0-1 1 0 0,0 1-1 0 0,0 0 1 0 0,0-1-1 0 0,0 1 1 0 0,0 0 1 0 0,0 30 0 0 0,-1-25 0 0 0,1-5 0 0 0,14 24 0 0 0,-9 7 0 0 0,11-1 0 0 0,0-2-54 0 0,-6-24 44 0 0,-5 6 10 0 0,6-6 0 0 0,-6 6 12 0 0,8-6 49 0 0,-4 0-18 0 0,-2 2 56 0 0,4 3 107 0 0,-10-9-176 0 0,0-1-1 0 0,0 1 0 0 0,1 0 1 0 0,-1 0-1 0 0,0-1 0 0 0,1 1 1 0 0,-1-1-1 0 0,1 1 0 0 0,-1-1 0 0 0,1 0 1 0 0,-1 0-1 0 0,0 1 0 0 0,1-1 1 0 0,0 0-30 0 0,8-1 282 0 0,4 1 90 0 0,-5 0-176 0 0,-1 1-108 0 0,-2 1-100 0 0,2 3 70 0 0,-6-4-43 0 0,-1 0 0 0 0,1 0 0 0 0,-1 0 0 0 0,1 0-1 0 0,-1 0 1 0 0,1-1 0 0 0,0 1 0 0 0,-1-1 0 0 0,1 1 0 0 0,0-1 0 0 0,1 1-15 0 0,2 1 90 0 0,6 9-8 0 0,-9-9-2 0 0,1 1 1 0 0,-2-2-65 0 0,7 9 31 0 0,-5-3 5 0 0,-2-1 31 0 0,-1 1 55 0 0,0 14-23 0 0,0-13-103 0 0,-3 8 65 0 0,1-12-60 0 0,-1 0 1 0 0,0 0-1 0 0,0 0 1 0 0,0 0-1 0 0,0-1 1 0 0,-4 4-18 0 0,5-5 10 0 0,0-1-1 0 0,0 1 1 0 0,0 0 0 0 0,0-1 0 0 0,-1 1 0 0 0,1-1 0 0 0,0 0 0 0 0,-1 0-1 0 0,1 0 1 0 0,-1 0 0 0 0,1 0 0 0 0,-1-1 0 0 0,0 1 0 0 0,0 0-10 0 0,1-1 5 0 0,0 0-1 0 0,1 0 1 0 0,-1 0 0 0 0,0 1 0 0 0,0-1 0 0 0,1 1 0 0 0,-1-1 0 0 0,0 1 0 0 0,1 0 0 0 0,-1-1 0 0 0,0 1 0 0 0,1 0 0 0 0,-1 0-5 0 0,1 0 5 0 0,-1 0-1 0 0,1 0 1 0 0,-1 0 0 0 0,0 0-1 0 0,1 0 1 0 0,-1-1 0 0 0,0 1-1 0 0,1-1 1 0 0,-1 1 0 0 0,0-1 0 0 0,0 0-1 0 0,1 0 1 0 0,-1 0-5 0 0,0 0 5 0 0,0 0 0 0 0,1 1-1 0 0,-1-1 1 0 0,1 0 0 0 0,-1 1 0 0 0,1-1 0 0 0,-1 1 0 0 0,1-1 0 0 0,-1 1-1 0 0,1-1 1 0 0,-1 1 0 0 0,1 0 0 0 0,0 0-5 0 0,-13 5 17 0 0,4-3-19 0 0,-18-4 67 0 0,11-2-101 0 0,4 0-83 0 0,2 0-112 0 0,4 1 41 0 0,1 1-49 0 0,2 0-24 0 0,0 0-50 0 0,1 1-46 0 0,-1-1-38 0 0,-4 0-487 0 0,0 0-89 0 0,-5-4-687 0 0,-6-3-944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15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98 81 7256 0 0,'0'0'165'0'0,"0"3"22"0"0,0 50 151 0 0,0-33-276 0 0,2-5-9 0 0,3-6 113 0 0,-2-3-15 0 0,0 1 43 0 0,2 19 420 0 0,1-10-170 0 0,0-1 3 0 0,-4 2-86 0 0,-2-9-151 0 0,-1-1-43 0 0,1 4 61 0 0,3 10 143 0 0,3-6-61 0 0,-1 1 14 0 0,-3 3-67 0 0,1 5 8 0 0,6 7 54 0 0,-7-26-266 0 0,1 9 185 0 0,-2 0-41 0 0,-1-2-41 0 0,-1 0-40 0 0,0 0-23 0 0,1 2 101 0 0,1 7 52 0 0,0 1 39 0 0,-1-7-51 0 0,-1-2 11 0 0,0-1 61 0 0,-1-10-185 0 0,-9 9-32 0 0,8-8-7 0 0,1-3-2 0 0,-17-2 91 0 0,5-4-76 0 0,9 3-59 0 0,0-1 1 0 0,0 0-1 0 0,1 0 0 0 0,-4-4-36 0 0,7 7 6 0 0,-2-3 26 0 0,0 1 1 0 0,0-1-1 0 0,1 0 1 0 0,-1 0 0 0 0,1 0-1 0 0,-1-2-32 0 0,-9-15 98 0 0,6 13-83 0 0,0-1-1 0 0,1 0 0 0 0,0 0 1 0 0,0 0-1 0 0,1-1 0 0 0,1 1 1 0 0,-1-1-1 0 0,1 0 0 0 0,1 0 0 0 0,0 0 1 0 0,1-1-1 0 0,-1-1-14 0 0,1-31 12 0 0,0 15 0 0 0,1 1 0 0 0,1-1 0 0 0,3-14-12 0 0,6 12-73 0 0,11-12-119 0 0,-7 16 63 0 0,-6 12 66 0 0,2-1-78 0 0,29-29-506 0 0,-31 36 538 0 0,0 0 33 0 0,-5 5 56 0 0,-1 1-22 0 0,0 0 1 0 0,0 0 0 0 0,1 0 0 0 0,-1 0-1 0 0,1 0 1 0 0,-1 0 0 0 0,1 0 41 0 0,12 0-121 0 0,-13 2 116 0 0,-1 0 0 0 0,1 0-1 0 0,0-1 1 0 0,-1 1 0 0 0,1 0 0 0 0,-1-1-1 0 0,1 1 1 0 0,-1-1 0 0 0,1 0 0 0 0,-1 1-1 0 0,0-1 1 0 0,1 0 0 0 0,-1 0 5 0 0,12-5-20 0 0,-7 4 4 0 0,0 1 0 0 0,0 0 0 0 0,0 1 0 0 0,0-1 1 0 0,0 1-1 0 0,0 1 16 0 0,13 3-71 0 0,-13-1 59 0 0,1 0-2 0 0,11 7-56 0 0,-12-7 56 0 0,-1 1 0 0 0,0 0 0 0 0,0 0 0 0 0,-1 1 0 0 0,1 0 0 0 0,0 1 14 0 0,8 7-12 0 0,-11-11 10 0 0,-1 0 0 0 0,1 1 0 0 0,-1-1 0 0 0,1 0 0 0 0,-1 1 0 0 0,1-1 0 0 0,-1 1 0 0 0,0-1 0 0 0,0 1 0 0 0,-1 0 0 0 0,1 0 0 0 0,0-1 1 0 0,-1 1-1 0 0,0 1 2 0 0,1 8-18 0 0,-1 0 0 0 0,-1 11 18 0 0,0 2 1 0 0,1-24 3 0 0,0 1 0 0 0,0 0 0 0 0,0-1 0 0 0,0 1 0 0 0,-1 0 0 0 0,1-1 0 0 0,-1 1 0 0 0,0-1 0 0 0,1 1 0 0 0,-1-1 0 0 0,0 1 0 0 0,0-1 0 0 0,0 1 0 0 0,0-1-4 0 0,-4 7 16 0 0,1 3 41 0 0,3-9-43 0 0,0 0 0 0 0,0 0-1 0 0,-1 1 1 0 0,1-1 0 0 0,0 0-1 0 0,-1 0 1 0 0,1 0 0 0 0,-1 0-1 0 0,0 0-13 0 0,-5 5 40 0 0,4-3-20 0 0,-1-1 0 0 0,1 0-1 0 0,0 0 1 0 0,-1 0 0 0 0,0 0 0 0 0,0 0-20 0 0,-59 28 216 0 0,32-26-193 0 0,24-1 40 0 0,-2 1-79 0 0,-1-1-91 0 0,0-3-85 0 0,-2-4-76 0 0,-3-10-80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7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0 7920 0 0,'0'0'174'0'0,"0"0"29"0"0,0 0 13 0 0,-3 3-31 0 0,0 0-142 0 0,-23 23-48 0 0,19-19 30 0 0,-6 5 118 0 0,8-6-21 0 0,1 0 34 0 0,-1 7 318 0 0,-8-5 7 0 0,0 13-22 0 0,10-10-118 0 0,3-9-300 0 0,0 1 0 0 0,0-1-1 0 0,0 1 1 0 0,0-1 0 0 0,-1 1 0 0 0,1-1-1 0 0,-1 2-40 0 0,-6 1 172 0 0,3-2-70 0 0,-3 7 146 0 0,0 4-84 0 0,5-9-106 0 0,0 8 134 0 0,2-11-6 0 0,0-2-17 0 0,0 0-60 0 0,2 3-21 0 0,9 7-6 0 0,-5-6-8 0 0,3-5-63 0 0,-8 1-3 0 0,14 1 67 0 0,-12-1-61 0 0,0 1-1 0 0,0-1 1 0 0,0 0 0 0 0,0 0 0 0 0,0-1 0 0 0,-1 1-1 0 0,1 0 1 0 0,0-1 0 0 0,0 0 0 0 0,0 0 0 0 0,0 0-14 0 0,-3 1 3 0 0,43-21 207 0 0,-23 11-170 0 0,-13 5-18 0 0,-1 0-1 0 0,1 0 1 0 0,-1-1-1 0 0,0 1 1 0 0,0-1 0 0 0,2-4-22 0 0,9-9 81 0 0,-4 4-17 0 0,-11 10-48 0 0,-1 4-12 0 0,-1 0 0 0 0,0 1 0 0 0,0-1 0 0 0,1 1 1 0 0,-1-1-1 0 0,0 0 0 0 0,1 1 0 0 0,-1-1 0 0 0,1 1 0 0 0,-1-1 0 0 0,1 1 0 0 0,-1-1 0 0 0,1 1 0 0 0,-1-1 0 0 0,1 1 0 0 0,-1 0 0 0 0,1-1 0 0 0,-1 1 0 0 0,1 0 1 0 0,0-1-1 0 0,-1 1 0 0 0,1 0-4 0 0,4-3 11 0 0,11-10-16 0 0,-3 0-71 0 0,-6 9 3 0 0,2 8 70 0 0,-9-4 3 0 0,0 1-1 0 0,1-1 0 0 0,-1 1 0 0 0,1 0 0 0 0,-1 0 0 0 0,0 0 0 0 0,0 0 1 0 0,0-1-1 0 0,1 1 0 0 0,-1 0 0 0 0,0 0 0 0 0,0 0 0 0 0,0 0 0 0 0,0 0 1 0 0,0 0 0 0 0,1 10-40 0 0,5 1 27 0 0,1 1-3 0 0,-6 1-35 0 0,-1-10 40 0 0,0-2 11 0 0,0 1 0 0 0,0-1 0 0 0,0 0 0 0 0,0 1-1 0 0,0-1 1 0 0,1 1 0 0 0,-1-1 0 0 0,1 0 0 0 0,0 2 0 0 0,4 4 6 0 0,-4-7-2 0 0,0 1-1 0 0,0-1 0 0 0,0 1 1 0 0,-1-1-1 0 0,1 1 0 0 0,0-1 1 0 0,-1 1-1 0 0,1-1 0 0 0,-1 1 1 0 0,1 0-1 0 0,-1-1 0 0 0,0 1 1 0 0,0 0-1 0 0,0 0-3 0 0,3 13 11 0 0,-2-13-11 0 0,-1-1 0 0 0,1 0 0 0 0,0 0 0 0 0,0 0 0 0 0,0 0 0 0 0,0 0 1 0 0,0 0-1 0 0,0 0 0 0 0,0 0 0 0 0,0-1 0 0 0,1 1 0 0 0,-1 0 0 0 0,0-1 1 0 0,1 1-1 0 0,7 5-49 0 0,-6-2-16 0 0,-2 1-39 0 0,-1-5 99 0 0,0 0 1 0 0,0 1-1 0 0,0-1 1 0 0,0 0 0 0 0,0 0-1 0 0,0 0 1 0 0,0 0-1 0 0,0 0 1 0 0,0 0 0 0 0,0 0-1 0 0,0 0 1 0 0,0 0-1 0 0,0 0 1 0 0,0 0 0 0 0,0 1-1 0 0,0-1 1 0 0,0 0-1 0 0,0 0 1 0 0,0 0 0 0 0,0 0-1 0 0,0 0 1 0 0,0 0-1 0 0,0 0 1 0 0,0 0 0 0 0,0 0-1 0 0,0 0 1 0 0,0 0-1 0 0,0 1 1 0 0,0-1 0 0 0,0 0-1 0 0,0 0 1 0 0,0 0-1 0 0,0 0 1 0 0,0 0 0 0 0,1 0-1 0 0,-1 0 1 0 0,0 0-1 0 0,0 0 1 0 0,0 0 0 0 0,0 0-1 0 0,0 0 1 0 0,0 0 0 0 0,0 0-1 0 0,0 0 1 0 0,0 0-1 0 0,0 0 1 0 0,0 0 0 0 0,1 0-1 0 0,-1 0 1 0 0,0 0-1 0 0,0 0 1 0 0,0 0 0 0 0,0 0-1 0 0,0 0 1 0 0,0 0-1 0 0,0 0 1 0 0,0 0 4 0 0,14 0-269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16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1 138 9072 0 0,'0'0'200'0'0,"0"0"33"0"0,2 0 15 0 0,11 0-36 0 0,3 2-169 0 0,-8 3-56 0 0,5 2 20 0 0,-2-6 80 0 0,-4-1 72 0 0,0 0 54 0 0,-5 0-149 0 0,0 0-1 0 0,-1 0 1 0 0,1 0-1 0 0,-1 0 1 0 0,1 1-1 0 0,0-1 1 0 0,-1 0-1 0 0,1 1 1 0 0,0 0-64 0 0,6 4 259 0 0,2 1 110 0 0,4-4 59 0 0,11-2 153 0 0,1 0-47 0 0,-8 0-215 0 0,-1 0-39 0 0,-3 0-83 0 0,0 0-36 0 0,-1 0-42 0 0,-1 0-45 0 0,2-2 42 0 0,0-4-3 0 0,-13 5-99 0 0,0 0-1 0 0,1 0 1 0 0,-1 0-1 0 0,1 1 1 0 0,-1-1-1 0 0,1 0 1 0 0,-1 1 0 0 0,1-1-1 0 0,-1 1 1 0 0,1 0-1 0 0,0 0 1 0 0,-1-1 0 0 0,2 1-14 0 0,7 1 78 0 0,-7-1-69 0 0,0 1-1 0 0,0-1 1 0 0,0 0 0 0 0,0 0-1 0 0,-1 0 1 0 0,1-1-1 0 0,0 1 1 0 0,0-1 0 0 0,-1 1-1 0 0,1-1 1 0 0,1 0-9 0 0,0-6 10 0 0,-3 7-10 0 0,-1-1 1 0 0,0 1-1 0 0,0-1 0 0 0,1 1 1 0 0,-1 0-1 0 0,0-1 1 0 0,0 1-1 0 0,1-1 0 0 0,-1 1 1 0 0,1 0-1 0 0,-1-1 0 0 0,0 1 1 0 0,1 0-1 0 0,-1 0 0 0 0,1-1 1 0 0,-1 1-1 0 0,1 0 0 0 0,-1 0 1 0 0,0 0-1 0 0,1-1 0 0 0,-1 1 1 0 0,1 0-1 0 0,-1 0 0 0 0,1 0 1 0 0,-1 0-1 0 0,1 0 0 0 0,-1 0 1 0 0,1 0-1 0 0,-1 0 1 0 0,1 0-1 0 0,-1 0 0 0 0,1 1 0 0 0,5-1 12 0 0,-5 0-1 0 0,24-14 20 0 0,-12 9-21 0 0,-8-5 33 0 0,-1 8-35 0 0,-1 1-6 0 0,6-15-1 0 0,2 0-1 0 0,-11 16-1 0 0,0 0 1 0 0,0-1 0 0 0,1 1-1 0 0,-1-1 1 0 0,0 1 0 0 0,0-1-1 0 0,0 1 1 0 0,0-1 0 0 0,0 1-1 0 0,0-1 1 0 0,0 0 0 0 0,0 1-1 0 0,0-1 1 0 0,0 1 0 0 0,0-1-1 0 0,0 1 1 0 0,0-1 0 0 0,0 1 0 0 0,0-1-1 0 0,0 1 1 0 0,-1-1 0 0 0,1 1-1 0 0,0-1 1 0 0,0 1 0 0 0,-1 0-1 0 0,1-1 1 0 0,0 1 0 0 0,-1-1-1 0 0,1 1 1 0 0,0 0 0 0 0,-1-1-1 0 0,1 1 1 0 0,-1 0 0 0 0,1-1-1 0 0,0 1 1 0 0,-1 0 0 0 0,1-1-1 0 0,-1 1 1 0 0,-4-5-41 0 0,2-1-45 0 0,1 0-37 0 0,-4 1 67 0 0,-10-11-157 0 0,12 11 162 0 0,0 2-26 0 0,1 2 34 0 0,-6 2 11 0 0,6-1 7 0 0,1 0 14 0 0,1 0 1 0 0,-1 0 0 0 0,0-1 0 0 0,0 1 0 0 0,1-1-1 0 0,-1 1 1 0 0,0-1 0 0 0,1 0 0 0 0,-1 1 0 0 0,-1-2 10 0 0,-8-2-50 0 0,-1 8 1 0 0,10-3 41 0 0,1 0 0 0 0,-1 0 0 0 0,0-1 0 0 0,1 1 0 0 0,-1 0 1 0 0,0-1-1 0 0,0 0 0 0 0,1 1 0 0 0,-1-1 0 0 0,-1 0 8 0 0,-22 3-63 0 0,-5 5 59 0 0,25-6-5 0 0,-17 7-44 0 0,7-2 46 0 0,2-4 8 0 0,-3 2 32 0 0,0 6 58 0 0,3 0-6 0 0,-6 1-3 0 0,14-8-53 0 0,-1-1 1 0 0,1 1-1 0 0,0 0 1 0 0,0 0 0 0 0,0 1-30 0 0,-2 3 46 0 0,4-5-22 0 0,-1 0 1 0 0,1 1-1 0 0,0-1 0 0 0,-1-1 0 0 0,0 1 1 0 0,0 0-25 0 0,3-3 7 0 0,1 1-1 0 0,-1-1 1 0 0,0 0 0 0 0,0 1 0 0 0,0-1 0 0 0,0 1 0 0 0,1-1 0 0 0,-1 1 0 0 0,0-1 0 0 0,1 1 0 0 0,-1 0 0 0 0,0-1 0 0 0,1 1 0 0 0,-1 0 0 0 0,1 0 0 0 0,-1-1 0 0 0,1 1 0 0 0,-1 0 0 0 0,1 0 0 0 0,-1 0 0 0 0,1 0 0 0 0,0 0 0 0 0,0 0 0 0 0,-1-1 0 0 0,1 1-1 0 0,0 0-6 0 0,-3 10 76 0 0,-4-6 24 0 0,3-2-39 0 0,-2 7 99 0 0,-1 4-45 0 0,5-9-83 0 0,1-3-30 0 0,0 0 1 0 0,1 0 0 0 0,-1 0-1 0 0,1 0 1 0 0,0 0 0 0 0,-1 0-1 0 0,1 1 1 0 0,0-1 0 0 0,0 0 0 0 0,1 1-3 0 0,-1 4 1 0 0,3 9-1 0 0,6-3 25 0 0,-8-11-16 0 0,1 0-1 0 0,0-1 0 0 0,-1 1 1 0 0,1-1-1 0 0,0 0 1 0 0,0 1-1 0 0,0-1 0 0 0,0 0 1 0 0,0 0-1 0 0,0 0 0 0 0,0 0 1 0 0,0-1-1 0 0,0 1 0 0 0,0-1 1 0 0,0 1-1 0 0,1-1 1 0 0,-1 1-9 0 0,4-1-46 0 0,-1 1 49 0 0,7 5 111 0 0,-6-2-118 0 0,-2-3-50 0 0,0 1-48 0 0,2-1-125 0 0,-3-1 68 0 0,1 0-36 0 0,-1 0-30 0 0,-1 0-39 0 0,4 0-363 0 0,-2 0 81 0 0,0 0-51 0 0,4 0-710 0 0,0 0-564 0 0,2 0-1070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17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10448 0 0,'0'0'301'0'0,"0"0"4"0"0,0 0-118 0 0,0 0-52 0 0,0 0 142 0 0,0 0 255 0 0,0 0 20 0 0,0 0-24 0 0,0 0-128 0 0,0 0-59 0 0,0 0-11 0 0,0 0-45 0 0,0 0-215 0 0,0 0-51 0 0,0 0-72 0 0,0 0-20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16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412 348 6968 0 0,'-26'-14'157'0'0,"20"12"-8"0"0,3 1-69 0 0,-3 1-17 0 0,2 0 3 0 0,2 1 3 0 0,-1-1 35 0 0,-8 0-70 0 0,-20 0-39 0 0,22 0 32 0 0,-1 0 37 0 0,9 0-10 0 0,-1 0-1 0 0,0 0 1 0 0,1 0 0 0 0,-1 1 0 0 0,1-1-1 0 0,-1 0 1 0 0,0 1 0 0 0,1 0 0 0 0,-1-1-1 0 0,1 1 1 0 0,0 0 0 0 0,-1 0 0 0 0,0 0-54 0 0,-12 6 505 0 0,0-5-69 0 0,4-3-184 0 0,-10 0 159 0 0,17 1-333 0 0,0-1 0 0 0,0 2 0 0 0,0-1 0 0 0,0 0 1 0 0,0 1-1 0 0,0-1 0 0 0,0 1 0 0 0,0 0 0 0 0,0 0-78 0 0,-29 25 688 0 0,23-21-518 0 0,0-2-36 0 0,-1 1-12 0 0,-5 0 14 0 0,-2 2 8 0 0,14-5-112 0 0,1 0 1 0 0,-1 1-1 0 0,1-1 1 0 0,-1 1 0 0 0,1 0-1 0 0,0 0 1 0 0,-1 0 0 0 0,1 0-1 0 0,0 0 1 0 0,1 0-1 0 0,-1 0 1 0 0,0 1 0 0 0,-1 1-33 0 0,1 1 55 0 0,2-4-41 0 0,0 0 0 0 0,-1-1 0 0 0,1 1 0 0 0,0 0 0 0 0,-1-1-1 0 0,1 1 1 0 0,0-1 0 0 0,-1 1 0 0 0,1-1 0 0 0,-1 1 0 0 0,1-1-1 0 0,-1 1 1 0 0,1-1 0 0 0,-1 1 0 0 0,1-1 0 0 0,-1 1 0 0 0,0-1-1 0 0,1 0 1 0 0,-1 1 0 0 0,1-1 0 0 0,-1 0 0 0 0,0 0-14 0 0,-4 3 56 0 0,1 0 12 0 0,0 0 1 0 0,0 0 0 0 0,0 1-1 0 0,0-1 1 0 0,-1 3-69 0 0,1-2 89 0 0,2-1 75 0 0,0 0-60 0 0,2 0-37 0 0,0 1-33 0 0,-1-1-8 0 0,1 0 27 0 0,-11 10 153 0 0,8-9-81 0 0,2 0-67 0 0,3 3-24 0 0,-2-7-17 0 0,0 3 79 0 0,0-3-6 0 0,-1 4 3 0 0,4 4-76 0 0,-3-7-4 0 0,11 4 14 0 0,-7 2 19 0 0,-4-7-42 0 0,1 1-1 0 0,-1-1 1 0 0,0 1-1 0 0,0-1 1 0 0,1 1-1 0 0,-1-1 1 0 0,0 0-1 0 0,1 1 1 0 0,-1-1-1 0 0,0 0 1 0 0,1 1-1 0 0,-1-1 1 0 0,1 0-1 0 0,-1 1 1 0 0,0-1-1 0 0,1 0 1 0 0,-1 0-1 0 0,1 0 1 0 0,-1 1-1 0 0,1-1 1 0 0,-1 0-1 0 0,1 0 1 0 0,-1 0-1 0 0,1 0 1 0 0,-1 0-1 0 0,1 0 1 0 0,-1 0-1 0 0,1 0 1 0 0,-1 0-1 0 0,1 0 1 0 0,-1 0-1 0 0,1 0-3 0 0,32 0 139 0 0,-5 0-62 0 0,-27 0-72 0 0,1 0-1 0 0,0 0 1 0 0,-1-1-1 0 0,1 1 1 0 0,0 0-1 0 0,-1-1 1 0 0,1 1 0 0 0,0-1-1 0 0,-1 1 1 0 0,1-1-1 0 0,-1 0 1 0 0,1 1-1 0 0,-1-1 1 0 0,1 0-5 0 0,10-6 18 0 0,-7 7-4 0 0,-1-1 1 0 0,0 0 0 0 0,0 1 0 0 0,1 0-1 0 0,2 0-14 0 0,-2 0 12 0 0,-1 0 0 0 0,0 0 0 0 0,1-1 0 0 0,-1 1 0 0 0,3-2-12 0 0,14-8 11 0 0,6 4-11 0 0,-6-4 0 0 0,-8 7-2 0 0,2-2-22 0 0,1-5-56 0 0,-14 8 64 0 0,0 0 0 0 0,0 1 0 0 0,0 0 0 0 0,0-1-1 0 0,0 1 1 0 0,0 0 0 0 0,0 0 0 0 0,0 0 0 0 0,0 0 0 0 0,1 0-1 0 0,-1 1 1 0 0,0-1 0 0 0,0 1 0 0 0,1-1 16 0 0,10-2-78 0 0,-7 1 15 0 0,-1 0-1 0 0,0-1 1 0 0,0 1-1 0 0,0-1 1 0 0,1-1 63 0 0,-1-9-145 0 0,-1 6 75 0 0,5-3-78 0 0,4-5-95 0 0,-10 3 144 0 0,-1 6-37 0 0,7-5 35 0 0,-4-4 50 0 0,-5 12-27 0 0,0 3-2 0 0,0 0 14 0 0,0 0 0 0 0,-1 0 60 0 0,0 0 0 0 0,1 0 0 0 0,-1 0 0 0 0,1 0 0 0 0,-1 0 0 0 0,0 0-1 0 0,1 0 1 0 0,-1 0 0 0 0,1 0 0 0 0,-1 1 0 0 0,0-1 0 0 0,1 0 0 0 0,-1 0 0 0 0,1 1-1 0 0,-1-1 1 0 0,1 0 0 0 0,-1 0 0 0 0,1 1 0 0 0,-1-1 0 0 0,1 1 0 0 0,-1-1 0 0 0,1 0-1 0 0,-1 1 1 0 0,1-1 0 0 0,0 1 0 0 0,-1 0 6 0 0,0 14-87 0 0,1-13 83 0 0,1 1 0 0 0,-1-1 1 0 0,0 0-1 0 0,0 0 0 0 0,-1 0 1 0 0,1 0-1 0 0,0 0 0 0 0,-1 0 1 0 0,1 0-1 0 0,-1 0 1 0 0,0 1 3 0 0,-4 5-1 0 0,4-7 1 0 0,0 0-1 0 0,0 1 0 0 0,1-1 0 0 0,-1 1 1 0 0,0-1-1 0 0,1 1 0 0 0,-1-1 0 0 0,0 1 1 0 0,1 0-1 0 0,0-1 0 0 0,-1 1 0 0 0,1 0 1 0 0,0-1-1 0 0,0 1 1 0 0,0 5-16 0 0,0-5 12 0 0,-1 1 1 0 0,1-1-1 0 0,0 0 0 0 0,1 0 0 0 0,-1 0 1 0 0,0 0-1 0 0,1 1 0 0 0,-1-1 0 0 0,1 0 1 0 0,0 1 3 0 0,4 5 0 0 0,-4-7 0 0 0,-1 1 0 0 0,1-1 0 0 0,0 0 0 0 0,0 1 0 0 0,0-1 0 0 0,-1 1 0 0 0,1 0 0 0 0,-1-1 0 0 0,1 1 0 0 0,-1-1 0 0 0,0 1 0 0 0,1 0 0 0 0,-1-1 0 0 0,0 1 0 0 0,0 5 0 0 0,-1-6 0 0 0,1 1 0 0 0,0 0 0 0 0,0-1 0 0 0,0 1 0 0 0,0 0 0 0 0,0-1 0 0 0,1 1 0 0 0,-1 0 0 0 0,0-1 0 0 0,1 1 0 0 0,-1-1 0 0 0,1 2 0 0 0,10 2 0 0 0,-9-2 0 0 0,-1-1 0 0 0,0 0 0 0 0,1 0 0 0 0,-1 0 0 0 0,0 1 0 0 0,0-1 0 0 0,0 1 0 0 0,-1 0 0 0 0,1-1 0 0 0,0 0 0 0 0,0 1 0 0 0,0-1 0 0 0,0 1 0 0 0,0-1 0 0 0,1 0 0 0 0,-1 0 0 0 0,1 1 0 0 0,9 2 0 0 0,-6 5 10 0 0,5-4 33 0 0,-5 0-30 0 0,-5-5-11 0 0,0-1-1 0 0,0 0 1 0 0,1 1-1 0 0,-1-1 1 0 0,0 1 0 0 0,1-1-1 0 0,-1 1 1 0 0,0-1-1 0 0,1 0 1 0 0,-1 1 0 0 0,0-1-1 0 0,1 0 1 0 0,-1 0-1 0 0,1 1 1 0 0,-1-1 0 0 0,0 0-1 0 0,1 0 1 0 0,-1 1-1 0 0,1-1 1 0 0,-1 0-1 0 0,1 0 1 0 0,-1 0 0 0 0,1 0-1 0 0,-1 0 1 0 0,1 0-1 0 0,-1 0 1 0 0,1 0 0 0 0,-1 0-1 0 0,1 0 1 0 0,-1 0-1 0 0,1 0 1 0 0,0 0-2 0 0,-1 0 1 0 0,1-1-1 0 0,-1 1 1 0 0,1 0 0 0 0,-1 0-1 0 0,1 0 1 0 0,-1 0 0 0 0,1 0-1 0 0,-1 0 1 0 0,1 0 0 0 0,-1 0 0 0 0,1 0-1 0 0,-1 0 1 0 0,1 0 0 0 0,-1 1-1 0 0,1-1 1 0 0,-1 0 0 0 0,1 0-1 0 0,-1 0 1 0 0,1 1 0 0 0,-1-1 0 0 0,1 0-1 0 0,-1 1 1 0 0,0-1 0 0 0,1 0-1 0 0,-1 1 1 0 0,1-1 0 0 0,-1 0-1 0 0,0 1 1 0 0,1-1 0 0 0,-1 1-1 0 0,0-1 1 0 0,0 1 0 0 0,1-1 0 0 0,-1 0-1 0 0,0 1 1 0 0,0-1 0 0 0,0 1-1 0 0,0-1 1 0 0,0 1 0 0 0,1 0-1 0 0,-1-1 1 0 0,0 1 0 0 0,0-1 0 0 0,0 1-1 0 0,0-1 1 0 0,-1 1-1 0 0,2 1-60 0 0,1-4-39 0 0,9-9-141 0 0,-9 9-14 0 0</inkml:trace>
  <inkml:trace contextRef="#ctx0" brushRef="#br0" timeOffset="331.79">806 0 7792 0 0,'0'0'230'0'0,"0"3"-16"0"0,1 4-175 0 0,8 8-16 0 0,-6-11 28 0 0,-1-1 61 0 0,-1 2 128 0 0,-1 1-101 0 0,-1 6 49 0 0,1-3-26 0 0,1-1 16 0 0,2-1 54 0 0,5 11 203 0 0,-7-15-358 0 0,0 1 1 0 0,0-1 0 0 0,0 0-1 0 0,-1 1 1 0 0,0-1 0 0 0,1 0-1 0 0,-1 4-77 0 0,-1 8 259 0 0,1-7-97 0 0,0-1 0 0 0,0 1 0 0 0,1 0 0 0 0,0 0 1 0 0,0 1-163 0 0,4 8 272 0 0,1 5 58 0 0,-3-1-51 0 0,-3-11-129 0 0,1-3-36 0 0,1 1-13 0 0,2 2 6 0 0,2 5 44 0 0,-5-8-58 0 0,0 0 1 0 0,0 1-1 0 0,-1-1 1 0 0,0 0 0 0 0,0 5-94 0 0,-1-3 115 0 0,1 0 0 0 0,0-1 0 0 0,1 1 0 0 0,1 6-115 0 0,0-7 75 0 0,2 2-8 0 0,0 1 10 0 0,-2-1 15 0 0,-1 0 31 0 0,-1 4 57 0 0,-1 7 26 0 0,1-11-98 0 0,-1-1 0 0 0,1 1 0 0 0,1 0 0 0 0,0 0 0 0 0,2 9-108 0 0,2-3 162 0 0,0-4-50 0 0,-2 7 2 0 0,-3 0 26 0 0,0-3-38 0 0,0 31 114 0 0,2-36-172 0 0,-2-9-41 0 0,1 0 1 0 0,0 0 0 0 0,0-1 0 0 0,0 1 0 0 0,0-1-1 0 0,0 1 1 0 0,0-1 0 0 0,0 1 0 0 0,0-1-1 0 0,1 1-2 0 0,1 1 66 0 0,-2 0-32 0 0,-2 4-8 0 0,1-4 4 0 0,0-1 40 0 0,0 1 1 0 0,0 7-24 0 0,0-7-101 0 0,0-3-23 0 0,0 0-33 0 0,0 0-74 0 0,0 0-189 0 0,0 0-341 0 0,0 0-28 0 0</inkml:trace>
  <inkml:trace contextRef="#ctx0" brushRef="#br0" timeOffset="597.68">680 379 9272 0 0,'0'0'208'0'0,"0"0"33"0"0,0-3 14 0 0,2-4-116 0 0,2 3-53 0 0,3 0-55 0 0,-2-7-31 0 0,20-3 8 0 0,-21 12 25 0 0,11-2 136 0 0,-2 4-40 0 0,4-1 20 0 0,4-9 91 0 0,8 4-19 0 0,-13 2-141 0 0,-9 2-53 0 0,-1 0 0 0 0,1 0 0 0 0,0 1 0 0 0,-1 0 1 0 0,1 1-1 0 0,0-1-27 0 0,2 1 28 0 0,1-1 1 0 0,-1 0 0 0 0,0 0-1 0 0,0-1 1 0 0,0-1-29 0 0,0 1 12 0 0,1 0 0 0 0,-1 1 0 0 0,0-1 0 0 0,0 2 1 0 0,1-1-13 0 0,16 2 39 0 0,-14 0-27 0 0,1-1 0 0 0,-1 0-1 0 0,1-1 1 0 0,8-2-12 0 0,-4-2-37 0 0,11-2-74 0 0,-24 7 79 0 0,1 0 0 0 0,-1-1 0 0 0,0 1 0 0 0,0 1 0 0 0,1-1 0 0 0,3 1 32 0 0,36 12-222 0 0</inkml:trace>
  <inkml:trace contextRef="#ctx0" brushRef="#br0" timeOffset="1017.71">1721 316 6952 0 0,'0'0'201'0'0,"0"-3"-4"0"0,0 0-208 0 0,-1 0 36 0 0,-2-1 116 0 0,-2 2 104 0 0,-1 2 79 0 0,2-1 3 0 0,3 1-285 0 0,0 0 0 0 0,1 0-1 0 0,-1 0 1 0 0,1 0 0 0 0,-1-1 0 0 0,1 1-1 0 0,-1 0 1 0 0,1 0 0 0 0,-1 0 0 0 0,1-1-1 0 0,0 1 1 0 0,-1 0 0 0 0,1-1 0 0 0,-1 1-1 0 0,1 0 1 0 0,0-1 0 0 0,-1 1 0 0 0,1 0-1 0 0,-1-1 1 0 0,1 1 0 0 0,0-1 0 0 0,0 1 0 0 0,-1-1-1 0 0,1 1-41 0 0,-1-9 406 0 0,1 1 93 0 0,0 3-206 0 0,0 3-53 0 0,-3 2 52 0 0,3 0-274 0 0,-1 0-1 0 0,1 0 1 0 0,-1 0-1 0 0,1 0 1 0 0,0 0-1 0 0,-1 0 1 0 0,1 0-1 0 0,-1 0 1 0 0,1 0 0 0 0,-1-1-1 0 0,1 1 1 0 0,0 0-1 0 0,-1 0 1 0 0,1 0-1 0 0,0 0 1 0 0,-1-1-1 0 0,1 1 1 0 0,-1 0 0 0 0,1 0-1 0 0,0-1 1 0 0,-1 1-1 0 0,1 0 1 0 0,0-1-1 0 0,0 1 1 0 0,-1 0-1 0 0,1-1 1 0 0,0 1 0 0 0,0 0-1 0 0,-1-1 1 0 0,1 1-1 0 0,0-1-17 0 0,-5-5 275 0 0,1 2-78 0 0,-2 1-46 0 0,-8-4 49 0 0,9 5-138 0 0,-4-3 62 0 0,-13-6 140 0 0,18 10-210 0 0,-1 0 0 0 0,1 0 0 0 0,0 0 0 0 0,-1 1 0 0 0,1-1 0 0 0,0 1 0 0 0,-1 0 0 0 0,1 1 0 0 0,-4 0-54 0 0,-8-1 164 0 0,6 0-81 0 0,0 0-33 0 0,2-1-35 0 0,-1 1-1 0 0,1 0 0 0 0,0 1 1 0 0,-1 0-1 0 0,-6 1-14 0 0,8 1 4 0 0,0 0 0 0 0,0 1 1 0 0,-6 3-5 0 0,-2 2-2 0 0,-17 7 2 0 0,27-14 0 0 0,4-1 0 0 0,1-1 0 0 0,-1 0 0 0 0,0 0 0 0 0,1 1 0 0 0,-1-1 0 0 0,1 0 0 0 0,-1 1 0 0 0,0-1 0 0 0,1 1 0 0 0,-1-1 0 0 0,1 1 0 0 0,-1-1 0 0 0,1 1 0 0 0,0-1 0 0 0,-1 1 0 0 0,1-1 0 0 0,-1 1 0 0 0,1 0 0 0 0,0-1 0 0 0,0 1 0 0 0,-1 0 0 0 0,1 0 0 0 0,-2 3 0 0 0,1-2 0 0 0,0-1 0 0 0,0 0 0 0 0,1 0 0 0 0,-1 0 0 0 0,0 0 0 0 0,0-1 0 0 0,0 1 0 0 0,0 0 0 0 0,0 0 0 0 0,0 0 0 0 0,0-1 0 0 0,0 1 0 0 0,0 0 0 0 0,0-1 0 0 0,-1 1 0 0 0,1-1 0 0 0,1 0 0 0 0,-1 0 0 0 0,0 1 0 0 0,0-1 0 0 0,1 0 0 0 0,-1 1 0 0 0,0-1 0 0 0,1 1 0 0 0,-1-1 0 0 0,1 1 0 0 0,-1-1 0 0 0,0 1 0 0 0,1 0 0 0 0,-1-1 0 0 0,1 1 0 0 0,-1-1 0 0 0,1 1 0 0 0,0 0 0 0 0,-1 0 0 0 0,1-1 0 0 0,0 1 0 0 0,-1 0 0 0 0,1 0 0 0 0,0-1 0 0 0,0 1 0 0 0,0 0 0 0 0,0 0 0 0 0,0 0 0 0 0,0 0 0 0 0,-3 15-12 0 0,2-15 9 0 0,1 0 1 0 0,-1-1 0 0 0,1 1 1 0 0,-1 0-1 0 0,1 0 0 0 0,-1 0 0 0 0,1 0 0 0 0,-1 0 0 0 0,1-1 0 0 0,0 1 0 0 0,0 0 0 0 0,-1 0 1 0 0,1 0-1 0 0,0 0 0 0 0,0 0 0 0 0,0 0 0 0 0,0 0 0 0 0,0 0 0 0 0,0 0 0 0 0,0 0 1 0 0,0 0-1 0 0,1 0 0 0 0,-1 0 0 0 0,0 0 0 0 0,0 0 0 0 0,1 0 0 0 0,-1-1 0 0 0,1 1 1 0 0,-1 0-1 0 0,1 0 0 0 0,-1 0 0 0 0,1 0 2 0 0,0 0 1 0 0,2 15-1 0 0,-3-15 0 0 0,0 0 0 0 0,0 0 0 0 0,0 0 0 0 0,0 0 0 0 0,1 0 0 0 0,-1 0 0 0 0,0 0 0 0 0,1 0 0 0 0,-1 0 0 0 0,1-1 0 0 0,-1 1 0 0 0,1 0 0 0 0,-1 0 0 0 0,1 0 0 0 0,0-1 0 0 0,-1 1 0 0 0,1 0 0 0 0,0-1 0 0 0,-1 1 0 0 0,1 0 0 0 0,0-1 0 0 0,0 1 0 0 0,0-1 0 0 0,0 1 0 0 0,0-1 0 0 0,-1 0 0 0 0,2 1 0 0 0,13 10 0 0 0,-4 0-6 0 0,-7-7 1 0 0,-1 0-1 0 0,1 0 1 0 0,0-1 0 0 0,0 1-1 0 0,0-1 1 0 0,1 0 0 0 0,-1 0 0 0 0,1 0-1 0 0,-1-1 1 0 0,1 0 0 0 0,4 2 5 0 0,4 2-20 0 0,0 1 1 0 0,0 1-1 0 0,10 7 20 0 0,-11-7-5 0 0,24 24-6 0 0,-5-10-34 0 0,15 19 37 0 0,-37-33 8 0 0,-8-6 0 0 0,1-1 0 0 0,0 0 0 0 0,-1 1 0 0 0,1-1 0 0 0,0 1 0 0 0,-1 0 0 0 0,0-1 0 0 0,1 1 0 0 0,-1 0 0 0 0,0 0 0 0 0,0 0 0 0 0,0 0 0 0 0,0 0 0 0 0,-1 0 0 0 0,1 0 0 0 0,0 0 0 0 0,-1 0 0 0 0,1 0 0 0 0,-1 1 0 0 0,0-1 0 0 0,0 1 0 0 0,0 42 217 0 0,-1-36-71 0 0,-4 2 191 0 0,2-7-220 0 0,1 0-54 0 0,0-1-59 0 0,-1 4 86 0 0,3-6-81 0 0,0-1-1 0 0,0 1 0 0 0,-1-1 0 0 0,1 1 1 0 0,0-1-1 0 0,0 0 0 0 0,-1 1 0 0 0,1-1 1 0 0,0 1-1 0 0,0-1 0 0 0,-1 1 0 0 0,1-1 0 0 0,0 0 1 0 0,-1 1-1 0 0,1-1 0 0 0,-1 0 0 0 0,1 1 1 0 0,0-1-1 0 0,-1 0 0 0 0,1 0 0 0 0,-1 1 1 0 0,1-1-1 0 0,-1 0 0 0 0,1 0 0 0 0,-1 0 1 0 0,1 0-1 0 0,-1 0 0 0 0,1 1 0 0 0,-1-1 1 0 0,1 0-1 0 0,-1 0 0 0 0,1 0 0 0 0,-1 0 1 0 0,1-1-1 0 0,-1 1 0 0 0,1 0 0 0 0,-1 0 1 0 0,1 0-9 0 0,-12 2 140 0 0,0 4 19 0 0,10-5-139 0 0,1 0 0 0 0,-1 0 0 0 0,1 0 0 0 0,-1-1-1 0 0,0 1 1 0 0,1 0 0 0 0,-1-1 0 0 0,0 1 0 0 0,1-1-1 0 0,-1 0 1 0 0,0 1 0 0 0,0-1 0 0 0,0 0-20 0 0,-5 0 68 0 0,5-1-46 0 0,0 1 1 0 0,0 0-1 0 0,0 0 0 0 0,-1 0 0 0 0,1 0 1 0 0,0 1-1 0 0,0-1 0 0 0,0 1 0 0 0,0-1 1 0 0,-1 1-23 0 0,-4 4 61 0 0,6-4-56 0 0,1-1 0 0 0,-1 1 0 0 0,0 0 0 0 0,0-1 0 0 0,1 1 0 0 0,-1-1 0 0 0,0 1 0 0 0,0-1 0 0 0,0 1 0 0 0,0-1 0 0 0,0 0 0 0 0,0 1 0 0 0,1-1 0 0 0,-1 0 1 0 0,0 0-1 0 0,0 0 0 0 0,0 0 0 0 0,0 0 0 0 0,0 0 0 0 0,0 0 0 0 0,0 0 0 0 0,0 0 0 0 0,0 0 0 0 0,0 0 0 0 0,0 0 0 0 0,0-1 0 0 0,0 1-5 0 0,-7-5 10 0 0,7 4-6 0 0,-1 0 0 0 0,1 0 1 0 0,-1 0-1 0 0,1 1 0 0 0,-1-1 1 0 0,1 0-1 0 0,-1 1 0 0 0,1-1 1 0 0,-1 1-1 0 0,0-1 0 0 0,1 1 1 0 0,-1 0-1 0 0,1 0 1 0 0,-1 0-5 0 0,-17 0 12 0 0,15 0-12 0 0,0 0 0 0 0,1 0 0 0 0,-1-1 0 0 0,0 1 0 0 0,-3-2 0 0 0,-13-6 2 0 0,7 1-51 0 0,4 0-63 0 0,4 0-92 0 0,-1-6-237 0 0,6 13 407 0 0,-1-1 0 0 0,0 1 0 0 0,0 0 0 0 0,0-1 0 0 0,1 1 0 0 0,-1 0 0 0 0,0 0 0 0 0,0-1 0 0 0,0 1 0 0 0,0 0 0 0 0,1 0 0 0 0,-1 0 0 0 0,0 0 0 0 0,-1 0 34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14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82 6392 0 0,'0'0'141'0'0,"0"0"23"0"0,3 3 12 0 0,4 8-50 0 0,-3 2-75 0 0,-2 20-46 0 0,-2-30-4 0 0,1 5 14 0 0,0-1 50 0 0,2 0 48 0 0,0-1 48 0 0,2 4 124 0 0,0 2 78 0 0,-3-6-255 0 0,1 1 37 0 0,5 17 404 0 0,-2-9-225 0 0,-3-6-149 0 0,0-2-68 0 0,-1-1-49 0 0,2 6 179 0 0,1-3-42 0 0,1 6 89 0 0,0 12 56 0 0,7-1 82 0 0,-11-23-364 0 0,0 0-1 0 0,0 0 0 0 0,-1-1 1 0 0,1 1-1 0 0,-1 1 0 0 0,0-1 1 0 0,0 0-1 0 0,0 0 0 0 0,0 0 1 0 0,0 0-1 0 0,0 3-57 0 0,-1-3 168 0 0,0 0-53 0 0,0 1-44 0 0,0 0-36 0 0,0 1-28 0 0,0 12-66 0 0,0-11 57 0 0,0-1 42 0 0,0 0 56 0 0,0-2 73 0 0,0-1 90 0 0,0-2 107 0 0,0 0-137 0 0,0-1 32 0 0,0 0 36 0 0,0-1 37 0 0,0 0 39 0 0,0-1 43 0 0,-3-11-252 0 0,-2 4-74 0 0,4 9-80 0 0,0-1 0 0 0,0 1 0 0 0,0-1 0 0 0,0 0 0 0 0,0 1-1 0 0,1-1 1 0 0,-1 0 0 0 0,1 0 0 0 0,0 1 0 0 0,-1-1 0 0 0,1 0-1 0 0,0 0 1 0 0,0 0-10 0 0,-1-38 124 0 0,-1 13-11 0 0,3-20-113 0 0,3 19 73 0 0,3 5-3 0 0,-3 11 11 0 0,0-1 0 0 0,2 1 0 0 0,0-1-81 0 0,11-17 86 0 0,-1 10-108 0 0,3-1-105 0 0,-9 10 81 0 0,-5 5 14 0 0,1 0-1 0 0,0 1 1 0 0,0-1 0 0 0,0 1-1 0 0,3-1 33 0 0,0 0 2 0 0,9-7 41 0 0,2 3 51 0 0,9 5 17 0 0,-25 4-101 0 0,21-6 55 0 0,-16 3-87 0 0,0 0-46 0 0,-4 2 23 0 0,-1-1 1 0 0,1 1-1 0 0,0 1 1 0 0,-1-1-1 0 0,1 1 1 0 0,0-1-1 0 0,0 1 1 0 0,0 1-1 0 0,5-1 45 0 0,-6 1-45 0 0,0 0-1 0 0,0 1 1 0 0,0-1-1 0 0,0 1 1 0 0,-1 0 0 0 0,3 1 45 0 0,17 8-168 0 0,-19-8-223 0 0,-2-1 41 0 0,3 2-246 0 0,-2-1 18 0 0,-1 1-152 0 0,-1-1 238 0 0,0-1 121 0 0,1 0 20 0 0,-1 0-52 0 0,6 1-1386 0 0,2-1-1016 0 0</inkml:trace>
  <inkml:trace contextRef="#ctx0" brushRef="#br0" timeOffset="422.28">584 334 6824 0 0,'0'0'149'0'0,"2"0"23"0"0,12 0 25 0 0,1 0-63 0 0,1 0-70 0 0,0 0-76 0 0,-14 0 12 0 0,0 0 1 0 0,-1 0-1 0 0,1 0 1 0 0,0-1-1 0 0,0 1 1 0 0,-1-1-1 0 0,1 1 1 0 0,0-1-1 0 0,-1 0 1 0 0,1 0-1 0 0,-1 0 0 0 0,1 1 1 0 0,0-2-1 0 0,2 0 60 0 0,2-1 73 0 0,0 1 99 0 0,-3 2-70 0 0,1 0 33 0 0,5-1 242 0 0,-2 0-105 0 0,1-2-36 0 0,2-1 37 0 0,1-1 42 0 0,-4 3-64 0 0,-2 0-44 0 0,0 0-39 0 0,-1-1-33 0 0,3 0 85 0 0,2 0-52 0 0,17-3 332 0 0,-5-4-16 0 0,-8 6-291 0 0,-9 3-177 0 0,0 0-1 0 0,0 0 1 0 0,0-1 0 0 0,-1 1 0 0 0,1-1-1 0 0,0 0 1 0 0,-1 0 0 0 0,1-1-76 0 0,18-6 227 0 0,-11 5-90 0 0,1-1 80 0 0,-3 0-61 0 0,1 0-35 0 0,11-6 40 0 0,18-10 7 0 0,-26 16-156 0 0,-8-6-12 0 0,6 6 0 0 0,-11 4 0 0 0,1 0 0 0 0,-1 1 0 0 0,0-1 0 0 0,1 0 0 0 0,-1 0 0 0 0,0 0 0 0 0,0 1 0 0 0,1-1 0 0 0,-1 0 0 0 0,0 0 0 0 0,0 0 0 0 0,0 0 0 0 0,0 0 0 0 0,0 0 0 0 0,0-4-9 0 0,0 3 15 0 0,0 0 1 0 0,0 1 0 0 0,0-1-1 0 0,0 0 1 0 0,0 0-1 0 0,0 0 1 0 0,0 0 0 0 0,-1 0-1 0 0,1 0 1 0 0,-1 0 0 0 0,0-1-7 0 0,-12-2 10 0 0,5 0 11 0 0,6 4-19 0 0,1 0 1 0 0,0 0-1 0 0,-1 0 0 0 0,1 0 1 0 0,-1 1-1 0 0,1-1 0 0 0,-1 0 1 0 0,0 1-1 0 0,1-1 0 0 0,-1 1 1 0 0,0 0-1 0 0,1 0 0 0 0,-1-1 1 0 0,0 1-3 0 0,-10 0-9 0 0,9-1-2 0 0,0 1 1 0 0,0 0 0 0 0,0 0-1 0 0,-1 0 1 0 0,1 0-1 0 0,0 1 1 0 0,0-1-1 0 0,0 1 1 0 0,0 0-1 0 0,-1 0 11 0 0,-15 10-80 0 0,-7-6 20 0 0,10 2 39 0 0,-5 2-55 0 0,16-8 77 0 0,-1 1-18 0 0,0 0 1 0 0,0 0 0 0 0,0 1 0 0 0,0-1-1 0 0,1 1 1 0 0,-1 1 0 0 0,1-1 0 0 0,-4 4 16 0 0,-12 15-74 0 0,6-5 71 0 0,2 0 0 0 0,-1 3 3 0 0,-1-1-1 0 0,13-17 3 0 0,-1 1-1 0 0,1 0 1 0 0,0 0-1 0 0,0 0 1 0 0,0 0-1 0 0,1 0 1 0 0,-1 0-1 0 0,1 0 1 0 0,0 1-1 0 0,0-1-1 0 0,-1 3 10 0 0,-6 19 64 0 0,4 5 45 0 0,4-23-87 0 0,0-5-21 0 0,0 0 0 0 0,0 0 0 0 0,0 1 0 0 0,0-1 0 0 0,0 0 0 0 0,1 0 0 0 0,-1 0 0 0 0,0 0 0 0 0,1 0 1 0 0,0 1-12 0 0,15 26 144 0 0,-3-23-72 0 0,19 20 60 0 0,-1-10-54 0 0,-28-15-72 0 0,0-1-1 0 0,0 1 1 0 0,0 0-1 0 0,0-1 1 0 0,0 1-1 0 0,0-1 1 0 0,-1 0 0 0 0,1 0-1 0 0,0 0 1 0 0,0-1-1 0 0,1 1-5 0 0,5-1 19 0 0,50 1 0 0 0,-21 0-87 0 0,-14-2-164 0 0,8-7-234 0 0,-27 7 384 0 0,13 0-395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11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285 316 7080 0 0,'0'0'157'0'0,"0"0"23"0"0,0 0 13 0 0,-3-3-22 0 0,-7-7-86 0 0,8 8-3 0 0,-1 4 92 0 0,-8 8 145 0 0,9-8-135 0 0,0-1-49 0 0,0 0-41 0 0,0-1-34 0 0,-6-1 62 0 0,8 1-77 0 0,-2 0 207 0 0,-1 0-27 0 0,2 0-212 0 0,1 0 0 0 0,-1 0 0 0 0,1 0 0 0 0,-1 0-1 0 0,1 0 1 0 0,-1 1 0 0 0,0-1 0 0 0,1 0 0 0 0,-1 0-1 0 0,1 0 1 0 0,-1 1 0 0 0,1-1 0 0 0,-1 0-1 0 0,1 1 1 0 0,-1-1 0 0 0,1 0 0 0 0,-1 1 0 0 0,1-1-1 0 0,0 0 1 0 0,-1 1 0 0 0,1-1 0 0 0,-1 1 0 0 0,1-1-1 0 0,0 1-12 0 0,-1 0 16 0 0,1 0-1 0 0,-1-1 1 0 0,1 1-1 0 0,-1-1 0 0 0,1 1 1 0 0,-1-1-1 0 0,1 1 1 0 0,-1-1-1 0 0,1 1 0 0 0,-1-1 1 0 0,0 1-1 0 0,1-1 1 0 0,-1 0-1 0 0,0 1 0 0 0,1-1 1 0 0,-1 0-1 0 0,0 0 1 0 0,0 1-1 0 0,1-1 0 0 0,-1 0 1 0 0,0 0-1 0 0,1 0 1 0 0,-1 0-1 0 0,0 0 0 0 0,0 0-15 0 0,-6 0 123 0 0,5-1-81 0 0,0 1 0 0 0,0 0 0 0 0,-1 0 0 0 0,1 0-1 0 0,0 1 1 0 0,0-1 0 0 0,0 0 0 0 0,0 1 0 0 0,0-1 0 0 0,-1 2-42 0 0,-22 10 349 0 0,-14 7 38 0 0,8 7-125 0 0,22-21-187 0 0,6-5-62 0 0,1 1 0 0 0,0 0 0 0 0,0 0 0 0 0,0 0 0 0 0,0 0 0 0 0,0 1 0 0 0,0-1 0 0 0,0 0 0 0 0,0 1 0 0 0,0 0 0 0 0,1-1 0 0 0,-1 1 0 0 0,0 0 0 0 0,1 0 0 0 0,0 0 0 0 0,-1 0 0 0 0,1 0 0 0 0,0 0 0 0 0,0 0 0 0 0,0 0-13 0 0,-4 24 97 0 0,-1-12-38 0 0,5-13-50 0 0,0 0 1 0 0,0 1-1 0 0,0-1 0 0 0,1 1 0 0 0,-1-1 0 0 0,1 1 0 0 0,-1-1 0 0 0,1 1 0 0 0,-1-1 0 0 0,1 1 0 0 0,0-1 1 0 0,0 1-1 0 0,0 0-9 0 0,0-1 9 0 0,0 1 1 0 0,-1 0 0 0 0,1 0 0 0 0,0 0 0 0 0,-1-1 0 0 0,1 1-1 0 0,-1 0 1 0 0,0-1 0 0 0,1 1 0 0 0,-1 0 0 0 0,0-1 0 0 0,0 1 0 0 0,0-1-10 0 0,0 1 9 0 0,0-1 0 0 0,0 1 0 0 0,0-1 0 0 0,0 1 1 0 0,1 0-1 0 0,-1-1 0 0 0,1 1 0 0 0,-1 0 1 0 0,1 0-1 0 0,-1-1 0 0 0,1 1 0 0 0,0 0 1 0 0,0 0-10 0 0,0 5 36 0 0,0-5-25 0 0,-1 0 0 0 0,1 1 0 0 0,0-1 0 0 0,1 0 0 0 0,-1 0 0 0 0,0 0 0 0 0,0 0 0 0 0,1 0 0 0 0,0 0 0 0 0,0 2-11 0 0,4 4 12 0 0,-4-7-7 0 0,-1 0 0 0 0,1 1 0 0 0,0-1 0 0 0,0 1 0 0 0,0-1-1 0 0,-1 1 1 0 0,1-1 0 0 0,-1 1 0 0 0,1 0 0 0 0,-1-1 0 0 0,0 1 0 0 0,1 0-1 0 0,-1-1 1 0 0,0 1-5 0 0,0-1 2 0 0,0-1-1 0 0,-1 1 0 0 0,1-1 1 0 0,0 1-1 0 0,0-1 1 0 0,0 1-1 0 0,0-1 0 0 0,0 1 1 0 0,0-1-1 0 0,0 1 1 0 0,1-1-1 0 0,-1 0 0 0 0,0 1 1 0 0,0-1-1 0 0,0 1 1 0 0,0-1-1 0 0,1 1 0 0 0,-1-1 1 0 0,0 1-1 0 0,0-1 1 0 0,1 0-1 0 0,-1 1 0 0 0,0-1 1 0 0,1 1-1 0 0,-1-1 1 0 0,0 0-1 0 0,1 1 0 0 0,-1-1 1 0 0,1 0-1 0 0,-1 0 1 0 0,1 1-1 0 0,-1-1-1 0 0,7 4 46 0 0,-1 8 18 0 0,-5-11-60 0 0,-1 0 0 0 0,1 0 0 0 0,-1 0 0 0 0,1 0 1 0 0,-1 0-1 0 0,1 0 0 0 0,-1 0 0 0 0,1 0 0 0 0,0-1 0 0 0,0 1 1 0 0,-1 0-1 0 0,1 0 0 0 0,0 0 0 0 0,0-1 0 0 0,0 1 1 0 0,0 0-5 0 0,1 0 8 0 0,0-1-1 0 0,-1 1 1 0 0,1-1 0 0 0,0 1 0 0 0,-1-1 0 0 0,1 1 0 0 0,0-1 0 0 0,0 0 0 0 0,-1 0 0 0 0,1 0-1 0 0,1 0-7 0 0,1 0 38 0 0,0-1 0 0 0,0 0 0 0 0,0 0-1 0 0,0-1 1 0 0,-1 1 0 0 0,4-2-38 0 0,7-3 119 0 0,12 1 41 0 0,-15 1-71 0 0,0-2-37 0 0,10-7-32 0 0,-14 9-38 0 0,0 0 0 0 0,1 0-1 0 0,6-3 19 0 0,-11 6 0 0 0,0 1-1 0 0,0-1 0 0 0,0 0 1 0 0,0-1-1 0 0,-1 1 1 0 0,1 0-1 0 0,0-1 1 0 0,-1 1-1 0 0,1-1 0 0 0,-1 0 1 0 0,1 0-1 0 0,-1 0 1 0 0,0 0-1 0 0,0 0 0 0 0,0 0 1 0 0,0-1-1 0 0,0 1 1 0 0,1-3 0 0 0,6-14-7 0 0,0 0 73 0 0,4-6 81 0 0,-12 23-136 0 0,-1 0 0 0 0,1 0-1 0 0,0 0 1 0 0,-1 0 0 0 0,0 0 0 0 0,0 0-1 0 0,1 0 1 0 0,-1 0 0 0 0,-1 0 0 0 0,1 0-1 0 0,0 0-10 0 0,0-9 30 0 0,0 7-28 0 0,0 0-1 0 0,1 1 0 0 0,0-1 1 0 0,0 0-1 0 0,0 0 0 0 0,0 0 1 0 0,0 0-1 0 0,1 1 0 0 0,0-1 1 0 0,1-2-2 0 0,-2 2 7 0 0,0-1 1 0 0,0 1-1 0 0,0 0 1 0 0,-1-1-1 0 0,1 1 1 0 0,-1 0-1 0 0,0-1 1 0 0,-1 1 0 0 0,0-4-8 0 0,1-8-4 0 0,-1 9-2 0 0,2-11-86 0 0,1 11 102 0 0,9-9-10 0 0,-7 8-50 0 0,0 1 88 0 0,-2 6 23 0 0,0 1-71 0 0,-1 1-46 0 0,0-1-58 0 0,1 0-70 0 0,0 0-85 0 0,-3 1 182 0 0,1 1 43 0 0,4 10 28 0 0,22 36-61 0 0,-21-17-162 0 0,0-23 187 0 0,6 18-103 0 0,-7-15 143 0 0,3 7 36 0 0,-5-2 70 0 0,-2-14-87 0 0,1 0 1 0 0,-1 0 0 0 0,0 0-1 0 0,1 0 1 0 0,-1-1 0 0 0,1 1 0 0 0,0 0-1 0 0,-1 0 1 0 0,1-1 0 0 0,0 1-1 0 0,0 0 1 0 0,0-1 0 0 0,0 1-1 0 0,1-1 1 0 0,-1 1 0 0 0,0-1 0 0 0,2 2-8 0 0,-2-2 4 0 0,1 0 0 0 0,-1 1 0 0 0,0-1 1 0 0,1 1-1 0 0,-1-1 0 0 0,0 1 1 0 0,0-1-1 0 0,0 1 0 0 0,0 0 1 0 0,-1 0-1 0 0,1-1 0 0 0,0 1 0 0 0,-1 0 1 0 0,1 0-1 0 0,-1 0 0 0 0,0 0 1 0 0,1 1-5 0 0,-1-1 0 0 0,2 23 0 0 0,-2-23 0 0 0,0-1 0 0 0,1 0 0 0 0,-1 0 0 0 0,0 0 0 0 0,1 0 0 0 0,0 0 0 0 0,-1 0 0 0 0,1 0 0 0 0,-1-1 0 0 0,1 1 0 0 0,0 0 0 0 0,0 0 0 0 0,-1 0 0 0 0,1-1 0 0 0,0 1 0 0 0,0 0 0 0 0,0-1 0 0 0,0 1 0 0 0,1 0 0 0 0,13 8 13 0 0,-14-4 15 0 0,-2-1-9 0 0,1 11-28 0 0,0-5 48 0 0,0-9-60 0 0,0 0-53 0 0,0 4-73 0 0,0-5 27 0 0</inkml:trace>
  <inkml:trace contextRef="#ctx0" brushRef="#br0" timeOffset="350.3">806 16 8088 0 0,'0'0'182'0'0,"0"0"29"0"0,0 0 12 0 0,2 0-37 0 0,6 3-127 0 0,-2 4 82 0 0,5 12 197 0 0,-9-16-302 0 0,3 28 496 0 0,0-22-426 0 0,-4-8-85 0 0,0 0 0 0 0,0 1 0 0 0,-1-1 1 0 0,1 1-1 0 0,0-1 0 0 0,-1 1 0 0 0,1-1 0 0 0,-1 1 1 0 0,1-1-1 0 0,-1 1 0 0 0,1 0 0 0 0,-1-1 0 0 0,0 1 0 0 0,0 0-21 0 0,1 14 166 0 0,5-1-61 0 0,-1-6-37 0 0,-3-2 12 0 0,-1 1 24 0 0,0 3 43 0 0,2 8 83 0 0,1-7-45 0 0,2 4 44 0 0,-1 10 92 0 0,1-11-120 0 0,-5-11-159 0 0,0-1 0 0 0,1 0 1 0 0,-1 1-1 0 0,-1-1 0 0 0,1 1 1 0 0,0-1-1 0 0,-1 1 0 0 0,0-1 0 0 0,0 1-42 0 0,1 4 86 0 0,-1-1-1 0 0,1 0 1 0 0,1 0-1 0 0,-1 0 1 0 0,1 0 0 0 0,3 6-86 0 0,-4-8 52 0 0,3 12 195 0 0,-4-4-84 0 0,2 4 39 0 0,3-1 15 0 0,1-1 0 0 0,-4 1-54 0 0,-2-5-62 0 0,-1-9-83 0 0,1 0-1 0 0,0 0 1 0 0,0 0 0 0 0,0 0 0 0 0,0 0 0 0 0,1 0 0 0 0,-1 0 0 0 0,0 0-1 0 0,1-1 1 0 0,0 1 0 0 0,-1 1-18 0 0,14 20 175 0 0,-1 1 94 0 0,-13-22-237 0 0,1 0 0 0 0,0-1 0 0 0,-1 1 0 0 0,0 0 0 0 0,1 0 0 0 0,-1 0 0 0 0,0 0 0 0 0,0 0 0 0 0,0 0 0 0 0,0 0 0 0 0,-1 1-32 0 0,1-1 29 0 0,0-1 0 0 0,0 1 0 0 0,0 0 0 0 0,0 0 0 0 0,0 0-1 0 0,0 0 1 0 0,1 0 0 0 0,-1 0 0 0 0,0 0 0 0 0,1-1 0 0 0,0 2-29 0 0,12 13 40 0 0,0-3-28 0 0,-10-10-12 0 0,-3-3-84 0 0,0 0-122 0 0,0 0-12 0 0,0 0-34 0 0,0 0-687 0 0,0 0-54 0 0</inkml:trace>
  <inkml:trace contextRef="#ctx0" brushRef="#br0" timeOffset="701.95">1310 1 8640 0 0,'0'0'197'0'0,"0"0"24"0"0,0 0 17 0 0,0 2-38 0 0,0-1-195 0 0,0-1-1 0 0,0 1 1 0 0,1 0 0 0 0,-1-1 0 0 0,0 1 0 0 0,0-1 0 0 0,0 1 0 0 0,0-1 0 0 0,0 1 0 0 0,1-1-1 0 0,-1 1 1 0 0,0-1 0 0 0,1 1 0 0 0,-1-1 0 0 0,0 1 0 0 0,1-1 0 0 0,-1 1 0 0 0,0-1 0 0 0,1 1-1 0 0,-1-1 1 0 0,1 0 0 0 0,-1 1 0 0 0,1-1 0 0 0,0 1-5 0 0,-1-1 9 0 0,1 0-1 0 0,0 1 1 0 0,-1-1 0 0 0,1 1 0 0 0,-1-1-1 0 0,1 1 1 0 0,-1-1 0 0 0,1 1 0 0 0,-1 0-1 0 0,1-1 1 0 0,-1 1 0 0 0,0 0 0 0 0,1-1-1 0 0,-1 1 1 0 0,0 0 0 0 0,0-1 0 0 0,1 1-1 0 0,-1 0 1 0 0,0-1 0 0 0,0 1 0 0 0,0 0-1 0 0,0 0 1 0 0,0-1 0 0 0,0 1 0 0 0,0 0-9 0 0,0 1 15 0 0,0-1 1 0 0,1 1 0 0 0,-1 0 0 0 0,0-1-1 0 0,1 1 1 0 0,-1 0 0 0 0,1-1-1 0 0,-1 1 1 0 0,1-1 0 0 0,0 1-1 0 0,-1-1 1 0 0,1 1 0 0 0,0-1 0 0 0,0 1-1 0 0,0-1 1 0 0,0 0 0 0 0,1 0-1 0 0,-1 1-15 0 0,2 1 169 0 0,-2 1-73 0 0,-1 0-46 0 0,-1 1-20 0 0,1-3 31 0 0,0 6 38 0 0,0-6-64 0 0,-1 0-1 0 0,1 0 1 0 0,0 0-1 0 0,1 0 1 0 0,-1 1-1 0 0,0-1 0 0 0,0 0 1 0 0,1 0-1 0 0,0 0 1 0 0,0 1-35 0 0,5 10 194 0 0,-5-10-145 0 0,0 1 0 0 0,0-1-1 0 0,0 0 1 0 0,0 1 0 0 0,-1-1-1 0 0,1 0 1 0 0,-1 1-49 0 0,1 6 153 0 0,-1 3 59 0 0,0-2-12 0 0,0 4-24 0 0,2 4-10 0 0,4-4-9 0 0,-4-11-121 0 0,-1-1-1 0 0,0 0 1 0 0,0 0-1 0 0,0 1 1 0 0,-1-1 0 0 0,1 1-1 0 0,-1-1 1 0 0,1 2-36 0 0,-1 75 890 0 0,0-47-541 0 0,0-10-154 0 0,0-1-67 0 0,1-4 19 0 0,5-2-49 0 0,1 0 4 0 0,-6 2 53 0 0,-1-10-102 0 0,-1 1 36 0 0,0 15 219 0 0,1-19-211 0 0,0 1-1 0 0,1-1 0 0 0,-1 0 1 0 0,1 0-1 0 0,0 0 1 0 0,1 2-97 0 0,0-1 40 0 0,7 24 162 0 0,-7-5-9 0 0,-2-21-149 0 0,0 0 1 0 0,1-1 0 0 0,-1 1 0 0 0,1 0-1 0 0,-1 0 1 0 0,2 3-45 0 0,2 1 54 0 0,1-2-40 0 0,-2-3 49 0 0,-3 0 1 0 0,0 0-76 0 0,0 0-101 0 0,0-1-98 0 0,0-1 53 0 0,0 0-41 0 0,0 0-44 0 0,0-1-41 0 0,0 1-39 0 0,0-1-35 0 0,0 0-235 0 0,0 1-58 0 0,0-1-46 0 0,0 0-32 0 0,0 0-1315 0 0,0 0-1172 0 0</inkml:trace>
  <inkml:trace contextRef="#ctx0" brushRef="#br0" timeOffset="1019.47">648 332 5384 0 0,'0'0'116'0'0,"0"0"17"0"0,0 0 12 0 0,2 0-14 0 0,11 1-130 0 0,-1-1 79 0 0,1 1 84 0 0,-1-3 96 0 0,-1-1 110 0 0,-3-1-167 0 0,3-2 129 0 0,19-8 506 0 0,-11 6-384 0 0,-7 2-205 0 0,0 2-93 0 0,16-5 196 0 0,-1 1-33 0 0,-1 1-44 0 0,1 0-55 0 0,-9 3-110 0 0,-1-1-32 0 0,1 1-37 0 0,-1 0-39 0 0,-2 0-35 0 0,1 1-34 0 0,-1-1-37 0 0,0 0-37 0 0,-8 3-185 0 0,-1 0-97 0 0,-1 1 52 0 0,-1 0-35 0 0,6-1-486 0 0,-10 1 890 0 0,12 0-1277 0 0,7 0-730 0 0</inkml:trace>
  <inkml:trace contextRef="#ctx0" brushRef="#br0" timeOffset="1304.52">1279 348 8720 0 0,'0'0'197'0'0,"0"0"24"0"0,0 0 19 0 0,3-3-29 0 0,10-7-168 0 0,2 7-63 0 0,-7 3 40 0 0,0-3 60 0 0,-5 1 10 0 0,0 0-70 0 0,-2 0-3 0 0,0 1 33 0 0,2-2 105 0 0,1 1 83 0 0,-1 0-73 0 0,0 0 37 0 0,0 1-92 0 0,1-1-40 0 0,0 0 6 0 0,1 0 70 0 0,2-2 93 0 0,-3 2-65 0 0,1 0 42 0 0,0-1-163 0 0,0 1 1 0 0,0 0-1 0 0,1 1 1 0 0,-1-1 0 0 0,0 1-1 0 0,1 0 1 0 0,-1 0-1 0 0,1 1 1 0 0,-1 0 0 0 0,2 0-54 0 0,-1-1 32 0 0,0 0 1 0 0,-1 0 0 0 0,1 0 0 0 0,-1 0 0 0 0,4-2-33 0 0,-4 1 21 0 0,1 0 1 0 0,-1 1-1 0 0,1 0 1 0 0,0 0 0 0 0,3 0-22 0 0,-5 1 44 0 0,0-1-69 0 0,0 1-64 0 0,-1-1-61 0 0,-1 0-56 0 0,1-1-52 0 0,-1 1-47 0 0,0 0-43 0 0,1-1-103 0 0,0 1-46 0 0,4-2-605 0 0,3 1-418 0 0,9 1-869 0 0</inkml:trace>
  <inkml:trace contextRef="#ctx0" brushRef="#br0" timeOffset="1783.43">1768 458 4632 0 0,'0'0'101'0'0,"0"0"22"0"0,0 0 5 0 0,0 0 37 0 0,3 0 155 0 0,0 0-196 0 0,1 0 37 0 0,6 0 397 0 0,-6-1-356 0 0,-1 1-85 0 0,-1-2-86 0 0,2-4 275 0 0,-3 5-285 0 0,-1 1 0 0 0,0 0 0 0 0,0-1 1 0 0,1 1-1 0 0,-1-1 0 0 0,0 1 0 0 0,0 0 1 0 0,1-1-1 0 0,-1 1 0 0 0,1 0 0 0 0,-1-1 1 0 0,0 1-1 0 0,1 0 0 0 0,-1-1 0 0 0,1 1 1 0 0,-1 0-1 0 0,1 0 0 0 0,-1 0 1 0 0,0-1-1 0 0,1 1 0 0 0,-1 0 0 0 0,1 0 1 0 0,-1 0-1 0 0,1 0 0 0 0,-1 0 0 0 0,1 0 1 0 0,-1 0-1 0 0,1 0 0 0 0,-1 0 0 0 0,1 0 1 0 0,-1 0-1 0 0,1 0-21 0 0,6 1 234 0 0,-4-1-157 0 0,-1 0 0 0 0,0 0 0 0 0,0 0 0 0 0,0 0-1 0 0,0 0 1 0 0,0-1 0 0 0,1 1 0 0 0,-1-1 0 0 0,0 1-1 0 0,1-1-76 0 0,5-4 198 0 0,4-2 120 0 0,2 6-62 0 0,-5 1-124 0 0,12 1 144 0 0,-13-3-144 0 0,-1 0 32 0 0,1-3-26 0 0,-7 4-112 0 0,1 0-1 0 0,-1 0 1 0 0,0 0 0 0 0,1 1-1 0 0,-1-1 1 0 0,1 0 0 0 0,0 1-1 0 0,-1-1 1 0 0,1 1 0 0 0,-1-1 0 0 0,1 1-1 0 0,0 0 1 0 0,-1 0 0 0 0,1 0-26 0 0,14-2 198 0 0,2-5-45 0 0,-7 3-72 0 0,-1 0 7 0 0,1-2-16 0 0,5-1 27 0 0,0 5 58 0 0,-3 0-129 0 0,0-9 30 0 0,-11 8 8 0 0,-2 1-13 0 0,2-5-44 0 0,-2-3 55 0 0,-1 2 64 0 0,-2 1 98 0 0,-8-3-146 0 0,6 7-14 0 0,-19 2-50 0 0,23 1-16 0 0,0 0 0 0 0,1 0-1 0 0,-1 0 1 0 0,0 0 0 0 0,0-1 0 0 0,0 1 0 0 0,0 0 0 0 0,1 1 0 0 0,-1-1 0 0 0,0 0 0 0 0,0 0 0 0 0,0 0-1 0 0,0 0 1 0 0,1 1 0 0 0,-1-1 0 0 0,0 0 0 0 0,0 1 0 0 0,1-1 0 0 0,-1 0 0 0 0,0 1 0 0 0,0 0 0 0 0,-3 5 0 0 0,3-5 0 0 0,1-1 0 0 0,0 1 0 0 0,0-1 0 0 0,-1 0 0 0 0,1 1 0 0 0,0-1 0 0 0,-1 1 0 0 0,1-1 0 0 0,0 0 0 0 0,-1 1 0 0 0,1-1 0 0 0,0 0 0 0 0,-1 1 0 0 0,1-1 0 0 0,-1 0 0 0 0,1 0 0 0 0,-1 0 0 0 0,1 1 0 0 0,-1-1 0 0 0,1 0 0 0 0,-1 0 0 0 0,1 0 0 0 0,0 0 0 0 0,-1 0 0 0 0,1 0 0 0 0,-1 0 0 0 0,1 0 0 0 0,-1 0 0 0 0,1 0 0 0 0,-1 0 0 0 0,1 0 0 0 0,-1 0 0 0 0,-1 0-1 0 0,-24 2-44 0 0,25-2 42 0 0,0 0 1 0 0,0 1 0 0 0,0-1 0 0 0,0 1 0 0 0,0-1-1 0 0,0 1 1 0 0,0-1 0 0 0,0 1 0 0 0,0 0 0 0 0,0-1-1 0 0,1 1 1 0 0,-1 0 0 0 0,0 0 0 0 0,0-1-1 0 0,1 1 1 0 0,-1 0 0 0 0,0 0 0 0 0,1 0 0 0 0,-1 1 2 0 0,-1 3 0 0 0,1-5 0 0 0,1 1 1 0 0,0 0-1 0 0,0-1 0 0 0,-1 1 0 0 0,1-1 0 0 0,0 1 1 0 0,-1 0-1 0 0,1-1 0 0 0,-1 1 0 0 0,1-1 0 0 0,-1 1 0 0 0,1-1 1 0 0,-1 1-1 0 0,1-1 0 0 0,-1 0 0 0 0,1 1 0 0 0,-1-1 1 0 0,0 1-1 0 0,1-1 0 0 0,-1 0 0 0 0,0 0 0 0 0,0 1 0 0 0,-3 1 6 0 0,-28 24 48 0 0,27-23-54 0 0,4-3 0 0 0,1 0 0 0 0,-1 0 0 0 0,0 1 0 0 0,1-1 0 0 0,-1 0 0 0 0,1 1 0 0 0,-1-1 0 0 0,0 1 0 0 0,1-1 0 0 0,-1 0 0 0 0,1 1 0 0 0,-1-1 0 0 0,1 1 0 0 0,0 0 0 0 0,-1-1 0 0 0,1 1 0 0 0,-1-1 0 0 0,1 1 0 0 0,0 0 0 0 0,0-1 0 0 0,-1 1 0 0 0,1 0 0 0 0,-2 4 0 0 0,-11 11 11 0 0,11-15-9 0 0,1 0 0 0 0,0 1 1 0 0,-1-1-1 0 0,1 0 0 0 0,0 1 0 0 0,0-1 0 0 0,0 1 1 0 0,0-1-1 0 0,0 1 0 0 0,0-1 0 0 0,1 1 0 0 0,-1 0 1 0 0,0-1-1 0 0,1 1 0 0 0,0 0 0 0 0,-1-1 1 0 0,1 1-1 0 0,0 0 0 0 0,0 0-2 0 0,0 0 3 0 0,-1-1-1 0 0,1 1 1 0 0,0-1 0 0 0,-1 1-1 0 0,1-1 1 0 0,0 1 0 0 0,-1-1 0 0 0,0 1-1 0 0,1-1 1 0 0,-1 0 0 0 0,0 1-1 0 0,0-1 1 0 0,0 1-3 0 0,0-1 2 0 0,0 0 0 0 0,1 0 1 0 0,-1 0-1 0 0,0 0 0 0 0,1 0 0 0 0,-1 0 0 0 0,1 1 1 0 0,-1-1-1 0 0,1 0 0 0 0,0 0 0 0 0,-1 0 0 0 0,1 1 0 0 0,0-1 1 0 0,0 0-1 0 0,0 1 0 0 0,0-1 0 0 0,0 0 0 0 0,0 0 1 0 0,0 1-1 0 0,0-1 0 0 0,1 0 0 0 0,-1 0 0 0 0,0 1-2 0 0,5 9 18 0 0,-4-8-13 0 0,1 0 0 0 0,-1 0 0 0 0,0 0 0 0 0,0 0 1 0 0,0 0-1 0 0,-1 1 0 0 0,1-1 0 0 0,-1 0 0 0 0,1 3-5 0 0,-1-4 8 0 0,0 0 0 0 0,0 0-1 0 0,0 0 1 0 0,1 0-1 0 0,-1 0 1 0 0,1 0 0 0 0,0 0-1 0 0,0 0 1 0 0,-1 0 0 0 0,1-1-1 0 0,0 1 1 0 0,0 0-1 0 0,1 0 1 0 0,-1-1 0 0 0,0 1-1 0 0,1-1 1 0 0,-1 1 0 0 0,1-1-8 0 0,4 5 38 0 0,0-1 1 0 0,1-1 0 0 0,-1 1 0 0 0,3-1-39 0 0,-4 0 31 0 0,1-1 1 0 0,0 1-1 0 0,-1 0 1 0 0,2 2-32 0 0,-6-5 6 0 0,1 1 0 0 0,0-1 0 0 0,0 1 0 0 0,0-1 0 0 0,0 1 0 0 0,1-1 0 0 0,-1 0 0 0 0,0 0 0 0 0,0 0 0 0 0,1-1 0 0 0,-1 1 1 0 0,1 0-1 0 0,-1-1 0 0 0,1 1-6 0 0,6-1 48 0 0,0 1 0 0 0,0-1 1 0 0,4-1-49 0 0,11 0 101 0 0,-9 2-53 0 0,23-1 56 0 0,-15-3-83 0 0,9-8 32 0 0,-3 6-26 0 0,-8-6 4 0 0,-9 8-66 0 0,4-2-63 0 0,3-5-55 0 0,-17 8 66 0 0,1 1 43 0 0,5-3 25 0 0,-4 3-17 0 0,-2 0-18 0 0,0 1-35 0 0,1-1-56 0 0,0 0-61 0 0,-1 0-71 0 0,1 0-83 0 0,0 0-92 0 0,0 0-104 0 0,0-1-114 0 0,1 1-125 0 0,2-4-781 0 0,3-3-896 0 0,-9 8 2472 0 0</inkml:trace>
  <inkml:trace contextRef="#ctx0" brushRef="#br0" timeOffset="2121.34">2367 300 6192 0 0,'0'0'133'0'0,"0"3"23"0"0,0 5-42 0 0,0 15 96 0 0,1-16-179 0 0,1 0-35 0 0,11 8 4 0 0,-4-5 17 0 0,-5-3 69 0 0,-2 0 64 0 0,-1 1 95 0 0,2 5 212 0 0,2-3-77 0 0,0-1-107 0 0,-2-3-31 0 0,0-1-37 0 0,1 3 46 0 0,0 0-46 0 0,-2-4-95 0 0,-1-2-52 0 0,-1 0 1 0 0,1 0-1 0 0,-1-1 1 0 0,1 1-1 0 0,-1 0 0 0 0,0 0 1 0 0,0 0-1 0 0,0 0 1 0 0,0 0-1 0 0,0 0 0 0 0,0 1-58 0 0,-1-1 59 0 0,1-1 0 0 0,0 1 0 0 0,0 0 0 0 0,0 0 0 0 0,0 0 0 0 0,0 0 0 0 0,1 0 0 0 0,-1 0 0 0 0,1 0 0 0 0,-1 0 0 0 0,1 0-59 0 0,4 6 220 0 0,1 3 99 0 0,-4 2 86 0 0,-1-11-302 0 0,-1 1 1 0 0,0-1 0 0 0,1 0 0 0 0,0 0 0 0 0,-1 0-1 0 0,1 1 1 0 0,0-1 0 0 0,0 0 0 0 0,0 0 0 0 0,1 0-104 0 0,1 4 202 0 0,-1-1-40 0 0,0 0-54 0 0,-2 0-68 0 0,0-3 234 0 0,0-2 2 0 0,0 3-30 0 0,0 0-104 0 0,0-1-68 0 0,0 2-9 0 0,0-3 4 0 0,0 2 235 0 0,0-3-19 0 0,0 0-77 0 0,0 0-31 0 0,0 0-7 0 0,0 0-9 0 0,0 0-29 0 0,0 0-17 0 0,0 0-3 0 0,0 0-3 0 0,-2-3-10 0 0,1 3-98 0 0,-8-11 82 0 0,9 11-80 0 0,-1-1 1 0 0,1 1 0 0 0,0-1-1 0 0,-1 1 1 0 0,1 0-1 0 0,0-1 1 0 0,0 1 0 0 0,0-1-1 0 0,-1 1 1 0 0,1-1-1 0 0,0 1 1 0 0,0-1-1 0 0,0 1 1 0 0,0-1 0 0 0,0 1-1 0 0,0-1 1 0 0,0 1-1 0 0,0-1 1 0 0,0 1 0 0 0,0-1-1 0 0,0 1 1 0 0,0-1-1 0 0,0 1 1 0 0,0-1 0 0 0,1 1-1 0 0,-1-1 1 0 0,0 1-1 0 0,0-1 1 0 0,1 1 0 0 0,-1-1-4 0 0,7-3 58 0 0,-7 4-57 0 0,0-1 1 0 0,1 1-1 0 0,-1 0 1 0 0,1 0-1 0 0,-1-1 1 0 0,1 1 0 0 0,-1 0-1 0 0,0-1 1 0 0,1 1-1 0 0,-1 0 1 0 0,0-1-1 0 0,1 1 1 0 0,-1-1-1 0 0,0 1 1 0 0,0-1 0 0 0,1 1-1 0 0,-1 0 1 0 0,0-1-1 0 0,0 1 1 0 0,0-1-1 0 0,0 1 1 0 0,0-1-1 0 0,1 1 1 0 0,-1-1 0 0 0,0 1-1 0 0,0-1 1 0 0,0 1-1 0 0,0-1 1 0 0,0 1-1 0 0,-1-1 1 0 0,1 1-1 0 0,0-1 0 0 0,0-6 22 0 0,0 5-18 0 0,0-1-1 0 0,-1 1 1 0 0,1 0 0 0 0,1 0 0 0 0,-1 0-1 0 0,0 0 1 0 0,1-1 0 0 0,-1 1-1 0 0,1 0 1 0 0,0-1-5 0 0,10-19 47 0 0,9-19-30 0 0,-16 36-8 0 0,0 0 0 0 0,0 0 0 0 0,0 0 0 0 0,1 0 0 0 0,-1 1 0 0 0,3-2-9 0 0,6-6-14 0 0,-10 9 2 0 0,0 1 0 0 0,0-1 1 0 0,0 1-1 0 0,1 0 0 0 0,-1 0 0 0 0,2 0 12 0 0,7-5-60 0 0,-1-2-49 0 0,-8 7 70 0 0,0-1-1 0 0,0 1 1 0 0,1 0-1 0 0,-1 0 1 0 0,0 0-1 0 0,2-1 40 0 0,7-3-144 0 0,0-3-35 0 0,-5 2-20 0 0,-1 2-75 0 0,2 2-80 0 0,2 2-81 0 0,6 1-297 0 0</inkml:trace>
  <inkml:trace contextRef="#ctx0" brushRef="#br0" timeOffset="2521.82">2888 458 7312 0 0,'0'0'165'0'0,"0"0"22"0"0,0 3 9 0 0,0 2-93 0 0,-1 2-38 0 0,1 8-17 0 0,-1-12-48 0 0,1 0-1 0 0,0 1 1 0 0,0-1-1 0 0,1 0 1 0 0,-1 0-1 0 0,1 1 1 0 0,-1-1-1 0 0,1 0 1 0 0,1 1 0 0 0,3 4 6 0 0,-2-3 37 0 0,-1 0 50 0 0,0 1 67 0 0,-1 2 84 0 0,-1-2 6 0 0,-1-4-171 0 0,1-1 0 0 0,0 1 0 0 0,0 0 0 0 0,0-1 0 0 0,0 1 0 0 0,0 0 0 0 0,1-1 1 0 0,-1 1-1 0 0,0 0 0 0 0,1-1 0 0 0,-1 1 0 0 0,1 1-79 0 0,3-1 227 0 0,3 4 133 0 0,-6-3-90 0 0,-1 3-57 0 0,1 27 343 0 0,0-17-256 0 0,-1-7-69 0 0,0-1 54 0 0,0 0 66 0 0,0-3 77 0 0,0-1 91 0 0,0-2 101 0 0,0-3 114 0 0,0-1-321 0 0,0 0 33 0 0,0-46-283 0 0,0 4-84 0 0,0 42-75 0 0,0 1 0 0 0,0-1 0 0 0,0 0 0 0 0,0 0 0 0 0,0 1 0 0 0,1-1 0 0 0,-1 1 0 0 0,1-1 1 0 0,-1 0-1 0 0,1 1 0 0 0,0-1 0 0 0,0 1 0 0 0,0-1 0 0 0,0 1-4 0 0,5-12 13 0 0,-3 0 7 0 0,3-6-14 0 0,3 4-48 0 0,-2 3 7 0 0,11-13-78 0 0,-15 21 87 0 0,0 1 0 0 0,0-1-1 0 0,1 1 1 0 0,0 0 0 0 0,0 0 0 0 0,0-1 26 0 0,8-4-60 0 0,33-21-224 0 0,-28 22 187 0 0,-17 7 96 0 0,17-6-117 0 0,-3 1 57 0 0,-6 3 46 0 0,0 0 1 0 0,0 1-1 0 0,0 0 1 0 0,4 0 14 0 0,13 0-84 0 0,-11 1 43 0 0,18-1 11 0 0,-5 5 44 0 0,-6 6 39 0 0,-8-6-39 0 0,3 0 32 0 0,0 7 81 0 0,-14-10-110 0 0,0 1 1 0 0,-1-1-1 0 0,1 1 1 0 0,0-1-1 0 0,0 0 1 0 0,0 0-1 0 0,0 0 1 0 0,1 0-1 0 0,-1 0 0 0 0,0-1 1 0 0,0 1-1 0 0,1 0-17 0 0,15 6 114 0 0,-6 6-28 0 0,4 13 101 0 0,-14-20-135 0 0,1-1 1 0 0,0 0-1 0 0,1 0 1 0 0,-1 0 0 0 0,4 3-53 0 0,2 5 76 0 0,-3 6-32 0 0,-3-6-32 0 0,11 14 49 0 0,-12-25-55 0 0,0 1-1 0 0,-1 0 1 0 0,1 0 0 0 0,-1 0-1 0 0,1 0 1 0 0,-1 0 0 0 0,0 0-1 0 0,0 0 1 0 0,0 1 0 0 0,-1-1 0 0 0,1 3-6 0 0,-1-2-20 0 0,0 6 79 0 0,0-7-66 0 0,0 0-37 0 0,0 1-107 0 0,0-2 25 0 0,0 0-40 0 0,0 1-72 0 0,0-1-62 0 0,0 0-69 0 0,0 1-76 0 0,0-1-83 0 0,0 0-89 0 0,0 1-97 0 0,0-1-103 0 0,0 4-1154 0 0,0 4-1127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10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5840 0 0,'0'0'132'0'0,"0"0"17"0"0,0 0 11 0 0,0 2-21 0 0,2 7-109 0 0,5 3-28 0 0,-2-4-6 0 0,-3-1 11 0 0,1-1 66 0 0,3-2 154 0 0,-1 0 119 0 0,-3 9 27 0 0,1 8 74 0 0,1-7-93 0 0,1-1-5 0 0,1 0 64 0 0,3 5-8 0 0,-8-15-340 0 0,0 0 0 0 0,-1 0-1 0 0,1 0 1 0 0,0 0 0 0 0,-1 0 0 0 0,0 0 0 0 0,1 2-65 0 0,-1 8 257 0 0,3-2-64 0 0,1 1-24 0 0,4 4 7 0 0,1 1-5 0 0,-5-4-19 0 0,0 10 83 0 0,-4-2-48 0 0,2 9 49 0 0,8-7 17 0 0,-5 6-28 0 0,-1-14-127 0 0,4 20 154 0 0,-7-21-131 0 0,0 4 42 0 0,-1-8-76 0 0,0 116 930 0 0,0-123-948 0 0,0-3 16 0 0,0 3-11 0 0,0 7 10 0 0,0-7 2 0 0,0-6-18 0 0,0 0-14 0 0,0-1-47 0 0,0 0-40 0 0,0 0-35 0 0,0-6-176 0 0,0-16-491 0 0,0 17 544 0 0,0 7 132 0 0,-1 1 1 0 0,1-1 0 0 0,0 0 0 0 0,0 1-1 0 0,-1-1 1 0 0,1 1 0 0 0,-1-1-1 0 0,1 1 1 0 0,-1-1 0 0 0,0 1 0 0 0,1-1-1 0 0,-1 1 1 0 0,0 0 58 0 0,-6-12-421 0 0,7 8 290 0 0,-1 1 1 0 0,0 0-1 0 0,1 0 0 0 0,0-1 1 0 0,0-2 130 0 0</inkml:trace>
  <inkml:trace contextRef="#ctx0" brushRef="#br0" timeOffset="315.63">64 64 7200 0 0,'0'0'165'0'0,"0"0"22"0"0,0 0 6 0 0,0-3-28 0 0,2-10-131 0 0,5 4-19 0 0,-3 5 40 0 0,-2 2 60 0 0,-2 2 132 0 0,3-3 218 0 0,7-8 14 0 0,-8 10-296 0 0,-1 0-35 0 0,2 0 59 0 0,0 0-81 0 0,1 1-77 0 0,0 0-17 0 0,-2-1 60 0 0,6-4 76 0 0,2 0 62 0 0,3 2 55 0 0,2 3-7 0 0,-1 0-100 0 0,6 0-46 0 0,12 0-25 0 0,-18 0-34 0 0,-6 1-35 0 0,0-1 1 0 0,-1 2 0 0 0,1-1 0 0 0,0 1 0 0 0,-1 0 0 0 0,1 1-39 0 0,17 4 71 0 0,-17-4-47 0 0,-1-1 0 0 0,1 1 1 0 0,-1 0-1 0 0,0 1 0 0 0,5 3-24 0 0,35 25 44 0 0,-14-9-49 0 0,-25-18 5 0 0,-6-4 0 0 0,0-1 0 0 0,-1 1 0 0 0,1 0 0 0 0,-1 0 0 0 0,0 0 0 0 0,1 1 0 0 0,-1-1 0 0 0,0 0 0 0 0,0 1 0 0 0,1-1 0 0 0,-1 0 0 0 0,0 1 0 0 0,0-1 0 0 0,-1 1 0 0 0,1 0 0 0 0,0-1 0 0 0,0 1 0 0 0,-1 0 0 0 0,1-1 0 0 0,-1 2 0 0 0,11 16 0 0 0,-9-17 0 0 0,0 1 0 0 0,0 0 0 0 0,0 0 0 0 0,0 0 0 0 0,-1 0 0 0 0,0 0 0 0 0,1 0 0 0 0,-1 0 0 0 0,0 0 0 0 0,0 1 0 0 0,-1-1 0 0 0,1 0 0 0 0,-1 2 0 0 0,0 55 0 0 0,0-58 0 0 0,0 0 0 0 0,0-1 0 0 0,0 1 0 0 0,-1 0 0 0 0,1-1 0 0 0,-1 1 0 0 0,1 0 0 0 0,-1-1 0 0 0,1 1 0 0 0,-1-1 0 0 0,0 1 0 0 0,0-1 0 0 0,0 0 0 0 0,0 1 0 0 0,-4 6 0 0 0,-3 11-9 0 0,-1 2 29 0 0,-3-2 35 0 0,11-17-44 0 0,-1 0 1 0 0,0-1 0 0 0,1 1 0 0 0,-1 0 0 0 0,0-1 0 0 0,0 0 0 0 0,0 1 0 0 0,0-1-12 0 0,0 0 14 0 0,0 0 1 0 0,0 0-1 0 0,0 0 0 0 0,0-1 0 0 0,0 1 1 0 0,0-1-1 0 0,0 0 0 0 0,0 1 0 0 0,0-1 1 0 0,-1 0-15 0 0,0 0 12 0 0,0 0 0 0 0,0 0 1 0 0,0 0-1 0 0,1 0 1 0 0,-1 1-1 0 0,0-1 0 0 0,-1 1-12 0 0,-2 6 17 0 0,4-3-16 0 0,-3-1-1 0 0,0 0 0 0 0,0 0 0 0 0,0-1 0 0 0,-1 1 0 0 0,1-1 0 0 0,0-1 0 0 0,1-1 0 0 0,0 1 0 0 0,0-1 0 0 0,-1 1 0 0 0,-2-2 0 0 0,-22 1 0 0 0,13 1-19 0 0,1 0-89 0 0,14-1 82 0 0,-1 0 0 0 0,0 0 0 0 0,0-1 0 0 0,0 1 0 0 0,0 0 0 0 0,0-1 0 0 0,0 1 1 0 0,0-1-1 0 0,0 0 26 0 0,-4-2-67 0 0,2 1-85 0 0,0 0-88 0 0,2 1 71 0 0,0 0-39 0 0,-1-1-234 0 0,1 1 172 0 0,0 1-37 0 0,1-1-39 0 0,-1 0-41 0 0,0 0-43 0 0,0 0-46 0 0,-4-3-971 0 0,-3-5-820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08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16 4592 0 0,'0'0'133'0'0,"0"3"-5"0"0,-1 5-104 0 0,1-5-24 0 0,-1 1 0 0 0,1 0 1 0 0,0-1-1 0 0,0 1 0 0 0,1-1 1 0 0,-1 1-1 0 0,1-1 0 0 0,0 1 1 0 0,0 1-1 0 0,4 3 5 0 0,-2-3 28 0 0,0 0 39 0 0,-1 1 53 0 0,-2 1 65 0 0,2 5 150 0 0,3-3-52 0 0,1 4 27 0 0,-5-8-224 0 0,0-1 0 0 0,0 0 0 0 0,-1 0 0 0 0,0 1 0 0 0,0 2-91 0 0,0-2 75 0 0,0-1 0 0 0,0 0 0 0 0,1 1-1 0 0,-1-1 1 0 0,2 3-75 0 0,8 14 337 0 0,-5 8-7 0 0,6 3-9 0 0,-7-15-158 0 0,-1-5 46 0 0,0 1 0 0 0,5 11-209 0 0,-3-12 92 0 0,-2 2-15 0 0,-1-6-18 0 0,1 2 45 0 0,-1-2 0 0 0,2 3 36 0 0,4 14 170 0 0,10 42 510 0 0,-17-66-802 0 0,6 27 382 0 0,1-10-77 0 0,-5-10-148 0 0,0-1-45 0 0,0 1-17 0 0,1 3 10 0 0,-1 0 11 0 0,-1 3 106 0 0,-2-2-46 0 0,0-10-165 0 0,-1 0 0 0 0,1-1 0 0 0,0 1 0 0 0,0 0-1 0 0,1 0 1 0 0,-1 0 0 0 0,0 0 0 0 0,1 0 0 0 0,-1-1 0 0 0,1 1 0 0 0,0 2-29 0 0,4 4 92 0 0,-4-7-72 0 0,0 0 1 0 0,0 1-1 0 0,-1-1 1 0 0,1 1 0 0 0,0-1-1 0 0,0 1 1 0 0,-1-1-1 0 0,1 1 1 0 0,-1 0-1 0 0,0-1 1 0 0,1 1-1 0 0,-1 0 1 0 0,0-1 0 0 0,0 1-21 0 0,0 27 332 0 0,0-26-172 0 0,0-3-7 0 0,0 0-29 0 0,0 0-17 0 0,0 0-3 0 0,0 0 2 0 0,0 0 12 0 0,0 0 2 0 0,0 0 0 0 0,0-3-6 0 0,-2-6-52 0 0,-3 1-36 0 0,-2-8 0 0 0,8 2 31 0 0,3 3-28 0 0,-2 8-18 0 0,-1 0 0 0 0,0 0 1 0 0,0 0-1 0 0,0 0 0 0 0,0 0 1 0 0,0-1-1 0 0,-1 1 0 0 0,1 0 1 0 0,-1-3-12 0 0,2-10 56 0 0,5-2-13 0 0,-3 7-25 0 0,2-6-1 0 0,-5 13-9 0 0,0 0 0 0 0,0 0 0 0 0,1 0-1 0 0,0 1 1 0 0,0-1 0 0 0,2-3-8 0 0,17-30 64 0 0,-4 17-61 0 0,8-5-79 0 0,-10 10 8 0 0,-13 13 63 0 0,0 1 0 0 0,0-1 1 0 0,0 1-1 0 0,0-1 0 0 0,0 1 1 0 0,0 0-1 0 0,0 0 1 0 0,0 0-1 0 0,0 0 0 0 0,1 1 1 0 0,-1-1-1 0 0,0 0 0 0 0,1 1 1 0 0,-1 0 4 0 0,11-4-10 0 0,0-2-17 0 0,-12 5 24 0 0,1 0 1 0 0,-1 1-1 0 0,1-1 0 0 0,-1 0 1 0 0,1 0-1 0 0,-1 1 0 0 0,1-1 1 0 0,0 1-1 0 0,-1 0 0 0 0,1-1 1 0 0,0 1-1 0 0,-1 0 1 0 0,1 0-1 0 0,0 0 3 0 0,7 0-15 0 0,-6-1 12 0 0,0 1-1 0 0,0 0 1 0 0,0 0-1 0 0,0 0 1 0 0,0 0-1 0 0,-1 0 1 0 0,1 1-1 0 0,0-1 1 0 0,0 1-1 0 0,0 0 1 0 0,1 0 3 0 0,27 15 0 0 0,-15-3-11 0 0,-8-6-6 0 0,-5-4 11 0 0,0 0 0 0 0,1 1 0 0 0,-1-1 0 0 0,0 1 0 0 0,-1-1 0 0 0,1 1 6 0 0,2 7 0 0 0,-4-9 0 0 0,0 0 0 0 0,0 1 0 0 0,0-1 0 0 0,0 0 0 0 0,1 0 0 0 0,-1 0 0 0 0,1 0 0 0 0,-1 0 0 0 0,1 0 0 0 0,0-1 0 0 0,-1 0 0 0 0,0 0 0 0 0,0 0 0 0 0,1 1 0 0 0,-1-1 0 0 0,0 0 0 0 0,0 1 0 0 0,0-1 0 0 0,-1 1 0 0 0,1-1 0 0 0,0 1 0 0 0,0 0 0 0 0,-1-1 0 0 0,1 1 0 0 0,-1 0 0 0 0,0-1 0 0 0,1 1 0 0 0,-1 0 0 0 0,0-1 0 0 0,0 1 0 0 0,0 0 0 0 0,0 0 0 0 0,1 0 0 0 0,-1 0 0 0 0,0-1 0 0 0,1 1 0 0 0,-1 0 0 0 0,1-1 0 0 0,0 1 0 0 0,-1 0 0 0 0,1-1 0 0 0,0 1 0 0 0,0-1 0 0 0,0 1 0 0 0,0 0 0 0 0,0-1 0 0 0,0 1 0 0 0,0-1 0 0 0,-1 1 0 0 0,1 0 0 0 0,0-1 0 0 0,-1 1 0 0 0,1 0 0 0 0,-1-1 0 0 0,0 1 0 0 0,1 0 0 0 0,-1 0 0 0 0,0 0 0 0 0,0 4 0 0 0,-1-4 0 0 0,1-1 0 0 0,0 1 0 0 0,0 0 0 0 0,0-1 0 0 0,0 1 0 0 0,0 0 0 0 0,1-1 0 0 0,-1 1 0 0 0,0 0 0 0 0,1-1 0 0 0,-1 1 0 0 0,2 1 0 0 0,8 2-11 0 0,-8 0-16 0 0,-1 0-33 0 0,-1 1-147 0 0,0-3 88 0 0,0-1 54 0 0,0 1 24 0 0,0-1-37 0 0,0 0-50 0 0,0-1-35 0 0,0-1-62 0 0,0 0-109 0 0,0 0-128 0 0,0 0-115 0 0,0 0 82 0 0,0 0-43 0 0,0 0-631 0 0,0 0-495 0 0,0 0-941 0 0</inkml:trace>
  <inkml:trace contextRef="#ctx0" brushRef="#br0" timeOffset="363.47">869 316 9184 0 0,'0'0'208'0'0,"0"0"33"0"0,0 0 14 0 0,0 0 22 0 0,0 0 90 0 0,0 0 38 0 0,0 3 10 0 0,1 5-65 0 0,0-1-110 0 0,0-3-119 0 0,1 0-41 0 0,1 2-4 0 0,2 4-32 0 0,-4-5-1 0 0,1 2 51 0 0,-2 2 74 0 0,0-2-50 0 0,0-5-73 0 0,-1 1 0 0 0,1-1 0 0 0,0 0 0 0 0,0 0 0 0 0,1 0 0 0 0,-1 0 1 0 0,0 1-1 0 0,1-1 0 0 0,0 0 0 0 0,0 1-45 0 0,3 5 153 0 0,2 2 63 0 0,-3 3 54 0 0,-3-2-78 0 0,0-2-74 0 0,0 16 46 0 0,2-11-66 0 0,4-1 4 0 0,-5-11-89 0 0,0-1 1 0 0,0 0-1 0 0,0 1 0 0 0,-1-1 1 0 0,1 1-1 0 0,-1-1 0 0 0,1 1 1 0 0,-1 0-1 0 0,1-1 1 0 0,-1 1-1 0 0,0-1 0 0 0,0 1 1 0 0,1 1-14 0 0,0 8 87 0 0,5 0-13 0 0,0 3 48 0 0,-4 3 55 0 0,-2-12-163 0 0,0 1 1 0 0,1 0 0 0 0,-1-1 0 0 0,1 1 0 0 0,0 0-1 0 0,1 0-14 0 0,6 9 8 0 0,-5-10 50 0 0,-3 1-31 0 0,0-1-48 0 0,0-3-77 0 0,0-2-58 0 0,0 0-229 0 0,0 0-28 0 0</inkml:trace>
  <inkml:trace contextRef="#ctx0" brushRef="#br0" timeOffset="1218.33">743 64 7976 0 0,'0'0'174'0'0,"0"-3"29"0"0,0-4 174 0 0,0-15-307 0 0,0 13-55 0 0,0 5 39 0 0,0 2 59 0 0,0 1 127 0 0,3 1 211 0 0,0 0-289 0 0,8 0 421 0 0,-6 0-375 0 0,-3 0-132 0 0,0-1-40 0 0,0 1-50 0 0,-1-1-57 0 0,-1 0 72 0 0,1 0 0 0 0,-1 0-1 0 0,0 1 1 0 0,1-1 0 0 0,-1 0 0 0 0,0 0-1 0 0,0 0 1 0 0,1 0 0 0 0,-1 1 0 0 0,0-1-1 0 0,0 0 1 0 0,0 0 0 0 0,0 0 0 0 0,0 0-1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08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 5064 0 0,'0'0'108'0'0,"0"0"17"0"0,0 0 14 0 0,0 0-38 0 0,0 0-4 0 0,0 0 75 0 0,0 0 40 0 0,0 0 258 0 0,0 0 11 0 0,0 3-32 0 0,0 0-338 0 0,0 13 385 0 0,1-12-392 0 0,1-1-81 0 0,4 1 112 0 0,-5-4-127 0 0,-1 1 0 0 0,0-1 0 0 0,1 0 1 0 0,-1 0-1 0 0,1 1 0 0 0,-1-1 0 0 0,0 0 1 0 0,1 1-1 0 0,-1-1 0 0 0,0 0 0 0 0,1 1 1 0 0,-1-1-1 0 0,0 1 0 0 0,1-1 0 0 0,-1 1 1 0 0,0-1-1 0 0,0 0 0 0 0,0 1 0 0 0,1-1 0 0 0,-1 1 1 0 0,0-1-1 0 0,0 1 0 0 0,0-1 0 0 0,0 1 1 0 0,0-1-1 0 0,0 1 0 0 0,0-1 0 0 0,0 1 1 0 0,0-1-1 0 0,0 1 0 0 0,0-1 0 0 0,0 1-8 0 0,0 0 10 0 0,0-1 0 0 0,-1 1 0 0 0,1 0 0 0 0,0-1-1 0 0,1 1 1 0 0,-1 0 0 0 0,0-1 0 0 0,0 1 0 0 0,0 0-1 0 0,0-1 1 0 0,0 1 0 0 0,1-1 0 0 0,-1 1 0 0 0,0-1 0 0 0,0 1-1 0 0,1 0 1 0 0,-1-1 0 0 0,1 1 0 0 0,-1-1 0 0 0,0 1-1 0 0,1-1 1 0 0,-1 0 0 0 0,1 1 0 0 0,-1-1 0 0 0,1 1-1 0 0,-1-1 1 0 0,1 0-10 0 0,0 1 11 0 0,-1-1 0 0 0,1 1 0 0 0,0-1 0 0 0,-1 1 0 0 0,1-1 0 0 0,-1 1 0 0 0,1 0 0 0 0,-1-1 1 0 0,1 1-1 0 0,-1-1 0 0 0,1 1 0 0 0,-1 0 0 0 0,0 0 0 0 0,1-1 0 0 0,-1 1 0 0 0,0 0 0 0 0,0-1 0 0 0,0 1 0 0 0,1 0 0 0 0,-1 0 0 0 0,0 0 0 0 0,0-1 0 0 0,0 1 0 0 0,0 0 0 0 0,0 0 0 0 0,0-1 0 0 0,-1 1-11 0 0,4 20 184 0 0,1-6-26 0 0,2-3 16 0 0,0 1 53 0 0,2 5 1 0 0,-7-15-198 0 0,0 0 0 0 0,0 0 0 0 0,0 0 0 0 0,-1 0-1 0 0,1 0 1 0 0,-1 0 0 0 0,0 3-30 0 0,2 12 152 0 0,5 0-34 0 0,-3-7-49 0 0,1 2 48 0 0,-2-5-27 0 0,0 1 0 0 0,-1 0 0 0 0,0 0 0 0 0,0 0 0 0 0,-1 0-90 0 0,0 6 137 0 0,-1-6-50 0 0,1-1 1 0 0,0 0-1 0 0,1 0 1 0 0,-1 0-1 0 0,2 1-87 0 0,-1-2 65 0 0,0 1-1 0 0,-1-1 0 0 0,0 0 0 0 0,0 1 0 0 0,-1 0-64 0 0,1-1 58 0 0,-1 1-1 0 0,1-1 0 0 0,1 0 1 0 0,-1 0-1 0 0,1 0 1 0 0,3 6-58 0 0,-4-8 33 0 0,3 12 122 0 0,-4 3-29 0 0,-1-10-65 0 0,1 81 653 0 0,0-56-354 0 0,0-32-232 0 0,-3-3-22 0 0,3 0-104 0 0,-1 0 1 0 0,0 0-1 0 0,1 0 0 0 0,-1 0 0 0 0,0 0 0 0 0,1 0 0 0 0,-1 0 0 0 0,0 0 0 0 0,1 1 1 0 0,-1-1-1 0 0,0 0 0 0 0,1 0 0 0 0,-1 1 0 0 0,1-1 0 0 0,-1 0-2 0 0,1 1 1 0 0,-1 0-1 0 0,1-1 1 0 0,0 1-1 0 0,-1-1 0 0 0,1 1 1 0 0,0 0-1 0 0,0-1 1 0 0,0 1-1 0 0,-1 0 1 0 0,1-1-1 0 0,0 1 1 0 0,0 0-1 0 0,0-1 0 0 0,0 1 1 0 0,0 0-1 0 0,0 1-51 0 0,-2 1-78 0 0,-9 8-142 0 0,9-9-15 0 0</inkml:trace>
  <inkml:trace contextRef="#ctx0" brushRef="#br0" timeOffset="316.35">1 222 5136 0 0,'0'0'149'0'0,"2"0"-7"0"0,-1 0-141 0 0,-1 0 0 0 0,0 0 0 0 0,1 0 0 0 0,-1 0 0 0 0,1 0 0 0 0,-1 0 0 0 0,1 0 1 0 0,-1 0-1 0 0,0 0 0 0 0,1 0 0 0 0,-1-1 0 0 0,1 1 0 0 0,-1 0 0 0 0,0 0 0 0 0,1 0 1 0 0,-1-1-1 0 0,1 1 0 0 0,-1 0 0 0 0,0 0 0 0 0,1-1 0 0 0,-1 1 0 0 0,0 0 1 0 0,0 0-1 0 0,1-1 0 0 0,-1 1 0 0 0,0 0 0 0 0,0-1 0 0 0,1 1 0 0 0,-1-1 0 0 0,0 1 1 0 0,0-1-2 0 0,5-5-6 0 0,6-1 69 0 0,-4 3 18 0 0,0 1 35 0 0,-3 1 16 0 0,27-3 732 0 0,0-10-68 0 0,-17 9-489 0 0,-5 3-140 0 0,1 0-61 0 0,21-2 366 0 0,-16 0-255 0 0,2 0-9 0 0,-1 2-72 0 0,-1 0-41 0 0,13-4 35 0 0,14-3 33 0 0,-4 1-70 0 0,-10 4-98 0 0,11-2 114 0 0,-24 5-102 0 0,-4 1-40 0 0,0-1-44 0 0,1 0-54 0 0,1 0-64 0 0,-4 0-109 0 0,1 0-87 0 0,-3 0 50 0 0,0-1-32 0 0,7-1-445 0 0,5-3-356 0 0,10-2-678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40.24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600 519 8144 0 0,'0'0'234'0'0,"0"0"6"0"0,0 0-176 0 0,0-3-37 0 0,0 3-26 0 0,0-1-1 0 0,0 1 1 0 0,0-1 0 0 0,0 1-1 0 0,0-1 1 0 0,0 1 0 0 0,1-1-1 0 0,-1 1 1 0 0,0-1-1 0 0,0 1 1 0 0,0-1 0 0 0,0 1-1 0 0,0 0 1 0 0,1-1 0 0 0,-1 1-1 0 0,0-1 1 0 0,0 1 0 0 0,1-1-1 0 0,-1 1 1 0 0,0 0 0 0 0,1-1-1 0 0,-1 1 1 0 0,1 0-1 0 0,-1-1 1 0 0,0 1 0 0 0,1 0-1 0 0,-1 0 1 0 0,1-1-1 0 0,6 0 91 0 0,-5 1 70 0 0,-2 0 190 0 0,0-3 337 0 0,0-7 31 0 0,0 10-707 0 0,0 0 0 0 0,0 0 0 0 0,0 0 0 0 0,0 0 0 0 0,0 0 1 0 0,0-1-1 0 0,0 1 0 0 0,0 0 0 0 0,0 0 0 0 0,0 0 0 0 0,0 0 0 0 0,0 0 0 0 0,0 0 0 0 0,0 0 0 0 0,0 0 1 0 0,0 0-1 0 0,0 0 0 0 0,0-1 0 0 0,0 1 0 0 0,0 0 0 0 0,0 0 0 0 0,0 0 0 0 0,0 0 0 0 0,0 0 0 0 0,0 0 0 0 0,0 0 1 0 0,1 0-1 0 0,-1 0 0 0 0,0 0 0 0 0,0 0 0 0 0,0 0 0 0 0,0-1 0 0 0,0 1 0 0 0,0 0 0 0 0,0 0 0 0 0,0 0 0 0 0,0 0 1 0 0,0 0-1 0 0,0 0 0 0 0,0 0 0 0 0,1 0 0 0 0,-1 0 0 0 0,0 0 0 0 0,0 0 0 0 0,0 0 0 0 0,0 0 0 0 0,0 0 0 0 0,0 0 1 0 0,0 0-1 0 0,0 0 0 0 0,0 0 0 0 0,0 0 0 0 0,1 0 0 0 0,-1 0 0 0 0,0 0 0 0 0,0 0 0 0 0,0 0-12 0 0,2 0 9 0 0,-1 0 82 0 0,1 0 74 0 0,-1 0 63 0 0,0-1 115 0 0,0 1 61 0 0,-1-1 137 0 0,0 0 324 0 0,0 0-23 0 0,-1 0-342 0 0,0 0-145 0 0,0 0-75 0 0,1 0-116 0 0,-1 0-73 0 0,0 0-83 0 0,0 0-92 0 0,0 0-116 0 0,0 0-124 0 0,-1 0 516 0 0,0-1-52 0 0,0 2-45 0 0,0-1-35 0 0,0 1-23 0 0,-3 1-9 0 0,4 0 11 0 0,1-1 6 0 0,-7 0 181 0 0,0 0-40 0 0,-7 0 88 0 0,-3 0-78 0 0,-1 0-43 0 0,13 2-93 0 0,4-1-58 0 0,-1 1-1 0 0,1-1 0 0 0,0 0 1 0 0,0 0-1 0 0,-1 0 0 0 0,1 0 1 0 0,-1 0-1 0 0,1-1 0 0 0,-1 1 1 0 0,1 0-1 0 0,-1-1 0 0 0,1 1 1 0 0,-1-1-1 0 0,0 1 0 0 0,1-1 1 0 0,-1 0-1 0 0,0 0 0 0 0,0 0-1 0 0,0 0 5 0 0,1 1-1 0 0,-1-1 0 0 0,0 0 1 0 0,1 0-1 0 0,-1 1 0 0 0,1-1 1 0 0,-1 1-1 0 0,1-1 0 0 0,-1 1 1 0 0,1 0-1 0 0,0-1 0 0 0,-1 1 1 0 0,1 0-5 0 0,-12 5 3 0 0,-5-4 0 0 0,15-2 4 0 0,0 0-1 0 0,-1 0 0 0 0,1 0 1 0 0,0 1-1 0 0,-1-1 0 0 0,1 1 0 0 0,0 0 1 0 0,-1 0-7 0 0,-6 3 8 0 0,7-2-8 0 0,0-1 1 0 0,0 0-1 0 0,0 0 0 0 0,0 0 0 0 0,0 0 1 0 0,-1 0-1 0 0,1-1 0 0 0,0 1 0 0 0,0-1 0 0 0,-3 0 0 0 0,0 0 0 0 0,1 1 0 0 0,-1 0 0 0 0,1 0 0 0 0,-1 1 0 0 0,-2 1 0 0 0,2-1 2 0 0,1-1 0 0 0,-1 1 1 0 0,0-1-1 0 0,1 0 0 0 0,-5 0-2 0 0,-8 1 39 0 0,0 4-25 0 0,7-1-14 0 0,-36 11 0 0 0,28-14 0 0 0,18-2 0 0 0,0 0 0 0 0,-1 0 0 0 0,1 0 0 0 0,-1 0 0 0 0,1 0 0 0 0,0 1 0 0 0,-1-1 0 0 0,1 1 0 0 0,0-1 0 0 0,-1 1 0 0 0,-3 1 0 0 0,1 0 0 0 0,0 0 0 0 0,0 0 0 0 0,-1-1 0 0 0,1 0 0 0 0,-1 0 0 0 0,1 0 0 0 0,-1 0 0 0 0,1-1 0 0 0,-1 1 0 0 0,0-1 0 0 0,1-1 0 0 0,-2 1 0 0 0,-57 0 0 0 0,48-3 0 0 0,-1-10 0 0 0,3-3 0 0 0,10 3-10 0 0,3 6-39 0 0,0 1 42 0 0,0 1-1 0 0,3-11-35 0 0,12-3-24 0 0,-4 7 51 0 0,-6 1 16 0 0,-4 9 0 0 0,0 0 0 0 0,0-1 0 0 0,0 1 0 0 0,0 0 0 0 0,1 0 0 0 0,-1 0 0 0 0,1 0 0 0 0,-1 0 0 0 0,1 0 0 0 0,2-2 0 0 0,-1 1 0 0 0,-1-1 0 0 0,1 0 0 0 0,0 0 0 0 0,-1 0 0 0 0,1-2 0 0 0,9-15 0 0 0,-2-2 0 0 0,-8 19 0 0 0,0 0 0 0 0,-1-1 0 0 0,2 1 0 0 0,-1 0 0 0 0,0 0 0 0 0,1 0 0 0 0,0 0 0 0 0,0 0 0 0 0,2-1 0 0 0,-1 0 0 0 0,0 0 0 0 0,0-1 0 0 0,0 1 0 0 0,-1-1 0 0 0,0 0 0 0 0,1 1 0 0 0,0 0 0 0 0,0-1 0 0 0,0 1 0 0 0,1 0 0 0 0,-4 4 0 0 0,1-1 0 0 0,0 0 0 0 0,-1 0 0 0 0,1-1 0 0 0,-1 1 0 0 0,0 0 0 0 0,0 0 0 0 0,0-1 0 0 0,0 1 0 0 0,0 0 0 0 0,-1-1 0 0 0,1 1 0 0 0,0-1 0 0 0,-1 0 0 0 0,1 1 0 0 0,-1-1 0 0 0,1 1 0 0 0,0 0 0 0 0,0-1 0 0 0,0 1 0 0 0,0 0 0 0 0,0 0 0 0 0,1-1 0 0 0,-1 1 0 0 0,1 0 0 0 0,-1 0 0 0 0,1 0 0 0 0,1-1 0 0 0,0 0 0 0 0,-1 0 0 0 0,0-1 0 0 0,0 1 0 0 0,0-1 0 0 0,0 0 0 0 0,0 0 0 0 0,-1 0 0 0 0,0 1 0 0 0,1-1 0 0 0,-1-3 0 0 0,10-26 0 0 0,-6 25 0 0 0,-4 7 0 0 0,0 0 0 0 0,0-1 0 0 0,0 1 0 0 0,0-1 0 0 0,-1 1 0 0 0,1-1 0 0 0,0 1 0 0 0,-1-1 0 0 0,1 0 0 0 0,-1 1 0 0 0,0-1 0 0 0,0 1 0 0 0,1-1 0 0 0,-1 0 0 0 0,2-14 0 0 0,3 8 0 0 0,-4 7 0 0 0,0-1 0 0 0,0 1 0 0 0,0-1 0 0 0,0 1 0 0 0,-1-1 0 0 0,1 1 0 0 0,-1-1 0 0 0,1 1 0 0 0,-1-1 0 0 0,1 0 0 0 0,-1 1 0 0 0,0-1 0 0 0,0 1 0 0 0,0-1 0 0 0,0 1 0 0 0,0 1 0 0 0,0-1 0 0 0,0 1 0 0 0,0-1 0 0 0,0 1 0 0 0,0-1 0 0 0,0 1 0 0 0,0-1 0 0 0,0 1 0 0 0,0-1 0 0 0,0 1 0 0 0,0-1 0 0 0,0 1 0 0 0,1-1 0 0 0,-1 1 0 0 0,0-1 0 0 0,0 1 0 0 0,0-1 0 0 0,1 1 0 0 0,-1 0 0 0 0,0-1 0 0 0,1 1 0 0 0,-1-1 0 0 0,0 1 0 0 0,1 0 0 0 0,-1-1 0 0 0,0 1 0 0 0,1 0 0 0 0,-1 0 0 0 0,1-1 0 0 0,-1 1 0 0 0,1 0 0 0 0,6-5 0 0 0,-7 4 0 0 0,0 1 0 0 0,1-1 0 0 0,-1 0 0 0 0,0 0 0 0 0,1 0 0 0 0,-1 1 0 0 0,0-1 0 0 0,0 0 0 0 0,0 0 0 0 0,0 0 0 0 0,0 0 0 0 0,0 1 0 0 0,0-1 0 0 0,0-1 0 0 0,0-11-12 0 0,-1 17-46 0 0,1-4 54 0 0,14 25 6 0 0,-13-24-2 0 0,-1 1 0 0 0,1 0 0 0 0,-1-1 0 0 0,1 1 0 0 0,-1 0 0 0 0,0-1 0 0 0,0 1 0 0 0,0 0 0 0 0,0-1 0 0 0,0 1 0 0 0,0-2 0 0 0,0 4 0 0 0,0 0 0 0 0,0 0 0 0 0,1 0 0 0 0,-1 0 0 0 0,2 3 0 0 0,4 6 0 0 0,-5-11 0 0 0,0-1 0 0 0,0 0 0 0 0,-1 1 0 0 0,1-1 0 0 0,0 0 0 0 0,-1 1 0 0 0,1-1 0 0 0,-1 1 0 0 0,1-1 0 0 0,-1 0 0 0 0,0 1 0 0 0,0-1 0 0 0,0 1 0 0 0,0-1 0 0 0,0 1 0 0 0,0-1 0 0 0,0 1 0 0 0,0-1 0 0 0,0 1 0 0 0,-1-1 0 0 0,1 1 0 0 0,-1-1 0 0 0,1 1 0 0 0,-1-1 0 0 0,1 1 0 0 0,-1-2 0 0 0,0 1 0 0 0,1 0 0 0 0,-1 0 0 0 0,1 0 0 0 0,-1-1 0 0 0,1 1 0 0 0,0 0 0 0 0,-1 0 0 0 0,1 0 0 0 0,0 0 0 0 0,-1 0 0 0 0,1 0 0 0 0,0 0 0 0 0,0 0 0 0 0,0 0 0 0 0,0 0 0 0 0,0 0 0 0 0,0 0 0 0 0,0 0 0 0 0,0 0 0 0 0,1 0 0 0 0,-1 0 0 0 0,0-1 0 0 0,1 1 0 0 0,-1 0 0 0 0,0 0 0 0 0,1 0 0 0 0,-1 0 0 0 0,1 0 0 0 0,-1-1 0 0 0,2 2 0 0 0,-2-1 0 0 0,1 4 0 0 0,1-1 0 0 0,-2 1 0 0 0,1 0 0 0 0,0 0 0 0 0,-1-1 0 0 0,0 1 0 0 0,0 0 0 0 0,-1 0 0 0 0,0 2 0 0 0,1 4 0 0 0,0 67 27 0 0,0 103-82 0 0,0-117 82 0 0,0 5 81 0 0,0 1 112 0 0,0-66-205 0 0,0 0-1 0 0,1 0 1 0 0,0 0-1 0 0,0 0 1 0 0,0 0-1 0 0,0 0 1 0 0,0 0-1 0 0,1-1 1 0 0,-1 1-1 0 0,3 2-14 0 0,-3-2 20 0 0,0 0 0 0 0,0 0 0 0 0,0 0 0 0 0,-1 0-1 0 0,1 0 1 0 0,-1 0 0 0 0,0 0 0 0 0,0 0-1 0 0,-1 0 1 0 0,1 2-20 0 0,-1 14 138 0 0,1-19-353 0 0,0 0 68 0 0,0-1 62 0 0,0 1 54 0 0,0-1 78 0 0,0 0 96 0 0,0 0 539 0 0,0 0-575 0 0,0 1-42 0 0,0-1-54 0 0,0 1-69 0 0,0 0-83 0 0,0 0-95 0 0,0 0-67 0 0,0 1-95 0 0,0 0-106 0 0,0 1-114 0 0,0-1-124 0 0,0 0 321 0 0,0 0-34 0 0,0 0-36 0 0,0-1-37 0 0,0 1-38 0 0,0 1-39 0 0,0-3-1524 0 0,0 0-1204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41.10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1 158 7256 0 0,'0'0'165'0'0,"0"0"22"0"0,0 0 7 0 0,2 0-23 0 0,9 0-67 0 0,-9 0 8 0 0,-1 0 128 0 0,1 0 205 0 0,9 0 17 0 0,-9 0-22 0 0,1-2-100 0 0,11-8-22 0 0,-2 6-48 0 0,-7 2 14 0 0,6-9-18 0 0,-8 9-43 0 0,1 1-99 0 0,0 0-62 0 0,1 2-32 0 0,-3 0 45 0 0,5-1 42 0 0,-4 0-82 0 0,-1 0 0 0 0,0 0 1 0 0,0 0-1 0 0,0 0 0 0 0,0 0 0 0 0,1 0 0 0 0,-1-1 1 0 0,0 1-1 0 0,0-1 0 0 0,1 0-35 0 0,15-7 189 0 0,-15 7-158 0 0,0 0-1 0 0,0 0 1 0 0,0 0-1 0 0,0 1 1 0 0,0-1-1 0 0,0 1 1 0 0,3 0-31 0 0,7-2 146 0 0,1-4 22 0 0,-2 0-8 0 0,-1 4-18 0 0,11 1 88 0 0,-17 1-178 0 0,0-1 0 0 0,0 0-1 0 0,0 0 1 0 0,0 0 0 0 0,0-1 0 0 0,0 1-1 0 0,0-2-51 0 0,12-4 208 0 0,-10 2-119 0 0,-5 4-70 0 0,-1 0 0 0 0,1 0-1 0 0,-1 0 1 0 0,1 0 0 0 0,-1 1 0 0 0,1-1-1 0 0,-1 1 1 0 0,1-1 0 0 0,0 1 0 0 0,-1-1-1 0 0,1 1 1 0 0,0 0 0 0 0,-1 0-1 0 0,1 0 1 0 0,1 0-19 0 0,0-1 19 0 0,1 1 1 0 0,-1 0-1 0 0,0-1 0 0 0,1 0 0 0 0,-1 0 0 0 0,1 0 0 0 0,-1 0 1 0 0,1-1-20 0 0,12-4 66 0 0,10 1 24 0 0,-11-2-33 0 0,-1-1-15 0 0,7-3 27 0 0,-20 10-64 0 0,1 1 0 0 0,-1 0 0 0 0,0-1 0 0 0,0 1 0 0 0,1 0 0 0 0,-1 0 0 0 0,0 0 0 0 0,0 0 1 0 0,1 0-1 0 0,-1 0 0 0 0,0 0 0 0 0,1 0-5 0 0,7 1 32 0 0,-3-3 19 0 0,0-2 34 0 0,-1-2-57 0 0,-3 3-5 0 0,1 1 49 0 0,-3 2 0 0 0,0 0 13 0 0,0 0 55 0 0,0 0 20 0 0,0 0 7 0 0,0 0 2 0 0,0 0 6 0 0,0 2 1 0 0,0 43 175 0 0,0-38-350 0 0,0-5 0 0 0,0 0 0 0 0,0 0 0 0 0,0 1 0 0 0,0-1 0 0 0,0 0 0 0 0,0 0 0 0 0,-1 0 0 0 0,1 0 0 0 0,-1 0 0 0 0,0 1-1 0 0,-4 5 21 0 0,4-6-18 0 0,0-1 0 0 0,0 1 0 0 0,0-1 1 0 0,1 1-1 0 0,-1-1 0 0 0,0 1 0 0 0,1-1 0 0 0,-1 1 0 0 0,1-1 0 0 0,0 1 0 0 0,-1 0 0 0 0,1-1 0 0 0,0 1 0 0 0,0 0-3 0 0,0-2 2 0 0,0 1-1 0 0,0-1 1 0 0,0 1 0 0 0,0-1-1 0 0,0 1 1 0 0,0 0-1 0 0,0-1 1 0 0,0 1 0 0 0,0-1-1 0 0,0 1 1 0 0,0-1-1 0 0,0 1 1 0 0,-1-1 0 0 0,1 0-1 0 0,0 1 1 0 0,0-1-1 0 0,-1 1 1 0 0,1-1 0 0 0,0 1-1 0 0,0-1 1 0 0,-1 1-1 0 0,1-1 1 0 0,0 0 0 0 0,-1 1-1 0 0,1-1 1 0 0,-1 0-1 0 0,1 1 1 0 0,0-1 0 0 0,-1 0-2 0 0,-6 8 6 0 0,1 18-6 0 0,1-10 0 0 0,3-13 0 0 0,1 0 0 0 0,0 0 0 0 0,0 0 0 0 0,0 0 0 0 0,1 0 0 0 0,-1 1 0 0 0,1-1 0 0 0,-1 0 0 0 0,1 1 0 0 0,0-3 0 0 0,0 1 0 0 0,0 0 0 0 0,-1 0 0 0 0,1-1 0 0 0,0 1 0 0 0,-1 0 0 0 0,0-1 0 0 0,1 1 0 0 0,-1 0 0 0 0,0-1 0 0 0,0 1 0 0 0,0-1 0 0 0,0 1 0 0 0,0-1 0 0 0,0 1 0 0 0,0-1 0 0 0,-1 0 0 0 0,1 0 0 0 0,-1 1 0 0 0,-11 14 0 0 0,4 3 3 0 0,-10 16-2 0 0,-3-10 59 0 0,9-9-60 0 0,8-3 0 0 0,-2-9 0 0 0,7-4 0 0 0,0 1 0 0 0,-1-1 0 0 0,1 0 0 0 0,-1 0 0 0 0,1 1 0 0 0,-1-1 0 0 0,1 0 0 0 0,0 1 0 0 0,-1-1 0 0 0,1 0 0 0 0,0 1 0 0 0,-1-1 0 0 0,1 1 0 0 0,0-1 0 0 0,0 0 0 0 0,-1 1 0 0 0,1-1 0 0 0,0 1 0 0 0,0-1 0 0 0,0 1 0 0 0,0-1 0 0 0,0 1 0 0 0,-1-1 0 0 0,1 1 0 0 0,0-1 0 0 0,0 1 0 0 0,0-1 0 0 0,0 1 0 0 0,0-1 0 0 0,0 1 0 0 0,1-1 0 0 0,-1 1 0 0 0,0 0 1 0 0,0-1-1 0 0,0 1 0 0 0,0-1 0 0 0,0 1 1 0 0,0-1-1 0 0,1 1 0 0 0,-1-1 0 0 0,0 1 1 0 0,-1-1-1 0 0,1 1 0 0 0,0-1 0 0 0,0 1 1 0 0,0-1-1 0 0,0 1 0 0 0,0-1 0 0 0,0 1 0 0 0,-1-1 1 0 0,1 1-1 0 0,0-1 0 0 0,0 1 0 0 0,-1-1 1 0 0,1 0-1 0 0,0 1 0 0 0,-1-1 0 0 0,1 1 1 0 0,0-1-1 0 0,-1 0 0 0 0,1 1 0 0 0,-1-1 0 0 0,1 0 1 0 0,-1 1-1 0 0,1-1 0 0 0,0 0 0 0 0,-1 0 1 0 0,1 0-1 0 0,-1 1 0 0 0,1-1 0 0 0,-1 0 1 0 0,1 0-1 0 0,-1 0 0 0 0,1 0 0 0 0,-1 0 0 0 0,1 0 1 0 0,-1 0-1 0 0,0 0 0 0 0,1 0 0 0 0,0 0 1 0 0,0 0 0 0 0,-1 0-1 0 0,1 0 1 0 0,0 0 0 0 0,0 0 0 0 0,0 0-1 0 0,0 0 1 0 0,0 0 0 0 0,0 0 0 0 0,0 0-1 0 0,0 0 1 0 0,0 0 0 0 0,0 0 0 0 0,-1 0-1 0 0,1 0 1 0 0,0 0 0 0 0,0 0 0 0 0,0 0-1 0 0,0 0 1 0 0,0 0 0 0 0,0 0 0 0 0,0 0-1 0 0,0 0 1 0 0,0 0 0 0 0,0 0 0 0 0,0 0-1 0 0,-1 0 1 0 0,1 0 0 0 0,0 0 0 0 0,0 0-1 0 0,0 0 1 0 0,0 0 0 0 0,0 1 0 0 0,0-1-1 0 0,0 0 1 0 0,0 0 0 0 0,0 0 0 0 0,0 0-1 0 0,0 0 1 0 0,0 0 0 0 0,0 0 0 0 0,0 0-1 0 0,0 0 1 0 0,0 0 0 0 0,0 0 0 0 0,0 1-1 0 0,0-1 1 0 0,0 0 0 0 0,0 0 0 0 0,0 0-1 0 0,0 0 1 0 0,0 0 0 0 0,0 0 0 0 0,0 0-1 0 0,0 0 1 0 0,0 0 0 0 0,0 1-1 0 0,0-1 1 0 0,0 1-1 0 0,0 0 1 0 0,0-1 0 0 0,0 1-1 0 0,0 0 1 0 0,0-1 0 0 0,0 1 0 0 0,-1 0-1 0 0,1-1 1 0 0,0 1 0 0 0,0 0-1 0 0,-1-1 1 0 0,1 1 0 0 0,0-1-1 0 0,-1 1 0 0 0,1-1 0 0 0,0 0 0 0 0,0 1 0 0 0,0-1 0 0 0,0 0 0 0 0,0 0 0 0 0,-1 0 0 0 0,1 0 0 0 0,0 0 0 0 0,0 0 0 0 0,0 1 0 0 0,0-1 0 0 0,-1 0 0 0 0,1 0 0 0 0,0 0 0 0 0,0 0 0 0 0,0 0 0 0 0,-1 0 0 0 0,1 0 0 0 0,0 0 0 0 0,0 0 0 0 0,0 0 0 0 0,-1 0 0 0 0,1 0 0 0 0,0 0 0 0 0,0 0 0 0 0,-1 0 0 0 0,1 0 0 0 0,0 0 0 0 0,0 0 0 0 0,0 0 0 0 0,-1 0 0 0 0,1 0 0 0 0,0 0 0 0 0,0-1 0 0 0,0 1 0 0 0,0 0 0 0 0,-1 0 0 0 0,1 0 0 0 0,0 0 0 0 0,0 0 0 0 0,0-1 0 0 0,0 1 0 0 0,0 0 0 0 0,0 0 1 0 0,0-1-1 0 0,0 1 0 0 0,0 0 0 0 0,0-1 0 0 0,0 1 0 0 0,0-1 1 0 0,0 1-1 0 0,0 0 0 0 0,0-1 0 0 0,0 1 0 0 0,0 0 0 0 0,1-1 0 0 0,-1 1 1 0 0,0 0-1 0 0,0-1 0 0 0,0 1 0 0 0,1 0 0 0 0,-1-1 0 0 0,0 1 0 0 0,1 0 1 0 0,-1 0-1 0 0,0-1 0 0 0,0 1 0 0 0,1 0 0 0 0,-1 0 0 0 0,0 0 0 0 0,1-1 1 0 0,-1 1-1 0 0,0 0 0 0 0,1 0 0 0 0,11-3-8 0 0,12 2-42 0 0,43 1-39 0 0,10 0 39 0 0,-70 1 50 0 0,-1 0 0 0 0,0 0 0 0 0,0 1 0 0 0,0 0 0 0 0,0 0 0 0 0,0 0 0 0 0,0 1 0 0 0,-1 0 0 0 0,4 2 0 0 0,4 2 0 0 0,-8-5 0 0 0,-4-2 0 0 0,0 1 0 0 0,-1-1 0 0 0,1 0 0 0 0,0 1 0 0 0,-1-1 0 0 0,1 0 0 0 0,-1 1 0 0 0,1-1 0 0 0,-1 1 0 0 0,1-1 0 0 0,0 0 0 0 0,-1 1 0 0 0,0-1 0 0 0,1 1 0 0 0,-1 0 0 0 0,1-1 0 0 0,-1 1 0 0 0,0-1 0 0 0,1 1 0 0 0,-1 0 0 0 0,0-1 0 0 0,0 1 0 0 0,3 4 0 0 0,9 11 28 0 0,-10-15-23 0 0,-1 1 0 0 0,1-1 0 0 0,-1 0 0 0 0,0 1 0 0 0,0-1 0 0 0,0 1 0 0 0,0 0 0 0 0,0-1 0 0 0,0 1 0 0 0,0 0 0 0 0,0-1 0 0 0,0 1 0 0 0,-1 0 0 0 0,1 0 0 0 0,-1 0 0 0 0,0-1 0 0 0,1 1 0 0 0,-1 1-5 0 0,0 89 389 0 0,-3-87-312 0 0,-3 3-20 0 0,1 1 0 0 0,-1 0-1 0 0,2 0 1 0 0,-1 0-57 0 0,5-8 0 0 0,-5 12 27 0 0,-6-8 26 0 0,5 6-26 0 0,5-10-24 0 0,1 0 1 0 0,-1 0-1 0 0,1 0 0 0 0,-1 0 0 0 0,1 0 1 0 0,-1 0-1 0 0,1 0 0 0 0,-1 0 1 0 0,0 0-1 0 0,0 0 0 0 0,1 0 1 0 0,-1-1-1 0 0,0 1 0 0 0,0 0 1 0 0,0-1-1 0 0,0 1-3 0 0,-10 4 18 0 0,10-5-15 0 0,0 1 1 0 0,-1-1-1 0 0,1 0 1 0 0,0 1-1 0 0,0-1 1 0 0,0 1-1 0 0,0 0 0 0 0,0-1 1 0 0,0 1-1 0 0,0 0 1 0 0,0-1-1 0 0,0 1 1 0 0,1 0-1 0 0,-1 0 1 0 0,0 0-1 0 0,0 0 1 0 0,1 0-1 0 0,-1 1-3 0 0,-2 3 6 0 0,3-5-4 0 0,0 1 1 0 0,0 0 0 0 0,-1-1-1 0 0,1 1 1 0 0,0-1 0 0 0,-1 1-1 0 0,1 0 1 0 0,0-1 0 0 0,-1 1-1 0 0,1-1 1 0 0,-1 1 0 0 0,1-1-1 0 0,-1 1 1 0 0,1-1 0 0 0,-1 0-1 0 0,0 1 1 0 0,1-1 0 0 0,-1 1-1 0 0,1-1 1 0 0,-1 0 0 0 0,0 0-1 0 0,0 1-2 0 0,-4 1 16 0 0,-13 9-3 0 0,-8-6-1 0 0,12 1 21 0 0,13-5-31 0 0,0 0 0 0 0,-1 0 0 0 0,1-1 0 0 0,-1 1 0 0 0,1 0 1 0 0,0-1-1 0 0,-1 1 0 0 0,0-1 0 0 0,1 0 0 0 0,-1 1 0 0 0,1-1 0 0 0,-1 0 0 0 0,0 0-2 0 0,-5 0 0 0 0,5 0 6 0 0,0-1-1 0 0,0 1 0 0 0,0 0 1 0 0,0 0-1 0 0,-1 1 0 0 0,1-1 1 0 0,0 0-1 0 0,0 1 0 0 0,0 0 1 0 0,-1 0-6 0 0,-5 3 9 0 0,7-2-9 0 0,-1-2 0 0 0,1 1 0 0 0,-1 0 0 0 0,1 0 0 0 0,-1 0 1 0 0,1-1-1 0 0,-1 1 0 0 0,1-1 0 0 0,-1 1 0 0 0,0-1 0 0 0,1 0 0 0 0,-1 1 0 0 0,0-1 0 0 0,0 0 0 0 0,-13 0 0 0 0,14 0 0 0 0,0 0 0 0 0,0 0 0 0 0,0 0 0 0 0,0 0 0 0 0,0 0 0 0 0,1 0 0 0 0,-1 0 0 0 0,0-1 0 0 0,0 1 0 0 0,0 0 0 0 0,0 0 0 0 0,1-1 0 0 0,-1 1 0 0 0,-1-1 0 0 0,-2-5 0 0 0,4 5 0 0 0,0 1-1 0 0,-1-1 1 0 0,1 1-1 0 0,0-1 1 0 0,0 1-1 0 0,-1 0 1 0 0,1-1-1 0 0,0 1 1 0 0,-1 0-1 0 0,1-1 0 0 0,-1 1 1 0 0,1 0-1 0 0,0-1 1 0 0,-1 1-1 0 0,1 0 1 0 0,-1 0-1 0 0,1-1 1 0 0,-1 1-1 0 0,1 0 1 0 0,-1 0-1 0 0,1 0 1 0 0,-1 0-1 0 0,1 0 0 0 0,-1 0 1 0 0,1 0-1 0 0,-1-1 1 0 0,1 2-1 0 0,-1-1 1 0 0,1 0-1 0 0,-1 0 1 0 0,1 0-1 0 0,-1 0 1 0 0,-9-1-62 0 0,9 0 40 0 0,-1 1 0 0 0,1-1 1 0 0,-1 1-1 0 0,1-1 0 0 0,-1 0 0 0 0,1 0 1 0 0,0 1-1 0 0,-1-1 0 0 0,1 0 1 0 0,0-1 21 0 0,-3-1-46 0 0,2 1-78 0 0,2 1-124 0 0,-3-1-223 0 0,3 2 471 0 0,-2-2-115 0 0,0 0 8 0 0,1 1-17 0 0,-1-1-42 0 0,0 1-13 0 0,1 0-43 0 0,-1 0-48 0 0,1 0-56 0 0,-1 0-59 0 0,1 1-56 0 0,-1-1-48 0 0,0 1-44 0 0,1 0-154 0 0,-1 0-42 0 0,-1-1-188 0 0,0 1-503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7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7424 0 0,'0'2'166'0'0,"0"0"-142"0"0,0-1 0 0 0,0 1 0 0 0,1 0-1 0 0,-1-1 1 0 0,1 1 0 0 0,-1-1 0 0 0,1 1 0 0 0,-1-1-1 0 0,1 1 1 0 0,0-1 0 0 0,0 0 0 0 0,0 1-24 0 0,0-1 24 0 0,0 1 0 0 0,0 0 0 0 0,0 0 0 0 0,0-1 0 0 0,-1 1 0 0 0,1 0 0 0 0,0 0 1 0 0,-1 0-1 0 0,1 0 0 0 0,-1 0 0 0 0,0 0 0 0 0,0 1-24 0 0,2 7 31 0 0,3 1-26 0 0,2 2-6 0 0,-2 16 1 0 0,0-13 9 0 0,0-1 52 0 0,-2-3 40 0 0,-1-3 30 0 0,1 0 35 0 0,8 11 263 0 0,-8-14-300 0 0,0 0 1 0 0,-1 0-1 0 0,1 0 0 0 0,-1 1 1 0 0,0-1-1 0 0,0 5-129 0 0,5 16 392 0 0,0-10-163 0 0,-3-8-79 0 0,-1-1-1 0 0,0 1 0 0 0,-1 0 0 0 0,0 0-149 0 0,7 22 430 0 0,0-13-177 0 0,0-3-9 0 0,-3 4 21 0 0,-3-6-118 0 0,4 3 100 0 0,2 5 102 0 0,2-2-164 0 0,3 5 52 0 0,-10-7 3 0 0,-3 5 13 0 0,4-9-127 0 0,2-3-35 0 0,-4-8 31 0 0,-3-2-2 0 0,0 0 0 0 0,0 0 0 0 0,0 0 0 0 0,0 0-6 0 0,0 0-22 0 0,0 0-10 0 0,-3-2-2 0 0,-7-9-3 0 0,7 9-10 0 0,3-9 37 0 0,0-26-4 0 0,3 19-52 0 0,10-11-36 0 0,-11 25-12 0 0,0-1 0 0 0,0 1 0 0 0,1 0 0 0 0,-1 0 0 0 0,1 1 0 0 0,1-2 0 0 0,8-5 0 0 0,-10 8 0 0 0,0 1 0 0 0,0-1 0 0 0,0 0 0 0 0,0 0 0 0 0,-1 0 0 0 0,1 0 0 0 0,-1 0 0 0 0,1 0 0 0 0,-1 0 0 0 0,0 0 0 0 0,1-1 0 0 0,-2 2 0 0 0,0 0 0 0 0,1 0 0 0 0,-1 0 1 0 0,1 1-1 0 0,-1-1 0 0 0,1 0 0 0 0,-1 0 1 0 0,1 0-1 0 0,-1 1 0 0 0,1-1 0 0 0,0 0 1 0 0,-1 1-1 0 0,1-1 0 0 0,0 1 1 0 0,0-1-1 0 0,0 1 0 0 0,-1-1 0 0 0,1 1 1 0 0,0-1-1 0 0,0 1 0 0 0,16-2-6 0 0,2 2-34 0 0,-5 0-2 0 0,9 0-50 0 0,-22 0 89 0 0,-1 0 0 0 0,0 0 0 0 0,1 0 0 0 0,-1 0 1 0 0,0 0-1 0 0,1 0 0 0 0,-1 0 0 0 0,0 0 0 0 0,1 0 0 0 0,-1 0 0 0 0,0 0 0 0 0,1 0 1 0 0,-1 0-1 0 0,0 0 0 0 0,0 1 0 0 0,1-1 0 0 0,-1 0 0 0 0,0 0 0 0 0,1 0 0 0 0,-1 0 1 0 0,0 1-1 0 0,0-1 0 0 0,1 0 0 0 0,-1 0 0 0 0,0 0 0 0 0,0 1 3 0 0,45 43-94 0 0,-42-41 94 0 0,-1 0 0 0 0,0 1 0 0 0,1-1 0 0 0,-1 0 0 0 0,0 0 0 0 0,0 2 0 0 0,-1-1 0 0 0,1-1 0 0 0,0 0 0 0 0,0 1 0 0 0,1-1 0 0 0,-1 0 0 0 0,2 1 0 0 0,9 12 0 0 0,-13-15 0 0 0,1 1 0 0 0,-1-1 0 0 0,1 1 0 0 0,-1-1 0 0 0,0 1 0 0 0,1 0 0 0 0,-1-1 0 0 0,0 1 0 0 0,0 0 0 0 0,0-1 0 0 0,0 1 0 0 0,-1 0 0 0 0,1-1 0 0 0,0 1 0 0 0,-1-1 0 0 0,1 1 0 0 0,-1 0 0 0 0,0-1 0 0 0,1 1 0 0 0,-1-1 0 0 0,0 0 0 0 0,0 1 0 0 0,0-1 0 0 0,0 1 0 0 0,-4 6 0 0 0,1 3 7 0 0,3-10-4 0 0,1 0 1 0 0,0 0 0 0 0,-1 0 0 0 0,1 0 0 0 0,-1 0 0 0 0,1 1 0 0 0,-1-1 0 0 0,0 0 0 0 0,1-1 0 0 0,-1 1 0 0 0,0 0 0 0 0,0 0 0 0 0,0 0 0 0 0,0 0 0 0 0,0-1 0 0 0,1 1 0 0 0,-1 0 0 0 0,-1 0-4 0 0,-61 30 278 0 0,31-25-200 0 0,24-1-66 0 0,7-4-8 0 0,0-1 1 0 0,-1 1 0 0 0,1 0-1 0 0,-1 0 1 0 0,1 0-1 0 0,-1-1 1 0 0,0 1-1 0 0,1-1 1 0 0,-1 1-1 0 0,0-1 1 0 0,1 0 0 0 0,-1 1-1 0 0,0-1 1 0 0,1 0-1 0 0,-2 0-4 0 0,-7 0 11 0 0,5 1-11 0 0,0 0 1 0 0,0-1-1 0 0,0 0 0 0 0,1 0 0 0 0,-1-1 1 0 0,0 1-1 0 0,0-1 0 0 0,1 0 1 0 0,-4-1-1 0 0,0-3-6 0 0,4 2-29 0 0,-2 1-43 0 0,0 0-57 0 0,-1 1-74 0 0,-9-2-314 0 0,0-10-19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42.06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396 18 6392 0 0,'0'0'141'0'0,"0"0"23"0"0,0 0 12 0 0,0 0-55 0 0,0 0-5 0 0,0 0 47 0 0,0 0 142 0 0,0 0 262 0 0,0 0 17 0 0,0 0-7 0 0,0 0-53 0 0,-2-3-20 0 0,-9-7-6 0 0,9 8-266 0 0,1 1-54 0 0,-1 0-47 0 0,0 1-40 0 0,0 0-22 0 0,0 0-34 0 0,-3 1 2 0 0,4-1 1 0 0,0 0 44 0 0,0 0-67 0 0,-22 0 709 0 0,-6 0-55 0 0,21 0-595 0 0,-2 0 47 0 0,-29 0 399 0 0,22 0-339 0 0,1 2-68 0 0,1 4-35 0 0,-1 0-6 0 0,0-4 32 0 0,9-2-57 0 0,5-1-33 0 0,0 1 0 0 0,0 0 0 0 0,0 0 0 0 0,-1 0 0 0 0,1 0 0 0 0,0 1 0 0 0,0-1 0 0 0,0 1 0 0 0,0-1 1 0 0,-1 1-15 0 0,-5 4 41 0 0,6-4-32 0 0,1 0 0 0 0,0 0-1 0 0,-1 0 1 0 0,1 0-1 0 0,-1-1 1 0 0,0 1-1 0 0,1 0 1 0 0,-1-1-1 0 0,1 0 1 0 0,-1 1-1 0 0,0-1 1 0 0,1 0-1 0 0,-1 0 1 0 0,0 1-9 0 0,2-2 1 0 0,-1 1 1 0 0,1 0-1 0 0,-1 0 1 0 0,1 0-1 0 0,-1 0 0 0 0,1 0 1 0 0,-1 0-1 0 0,1 0 1 0 0,-1 0-1 0 0,1 0 1 0 0,-1 0-1 0 0,1 0 0 0 0,-1 1 1 0 0,1-1-1 0 0,-1 0 1 0 0,1 0-1 0 0,-1 0 1 0 0,1 1-1 0 0,0-1 0 0 0,-1 0 1 0 0,1 0-1 0 0,-1 1 1 0 0,1-1-1 0 0,0 0 1 0 0,-1 1-1 0 0,1-1 0 0 0,0 1 1 0 0,-1-1-1 0 0,1 0 1 0 0,0 1-1 0 0,0-1 0 0 0,-1 1-1 0 0,-3 6 36 0 0,-25 8 44 0 0,13-9-66 0 0,0 7-14 0 0,1 3 0 0 0,1-1 0 0 0,12-1-12 0 0,2-9-36 0 0,0 8 36 0 0,-2 9 12 0 0,3-20 0 0 0,13 21 0 0 0,2 9 0 0 0,-14-28 0 0 0,-1 2 0 0 0,-2 15 0 0 0,1-7 10 0 0,0-3 50 0 0,0 2-70 0 0,0 2 73 0 0,0 11 78 0 0,0-10-76 0 0,0-15-61 0 0,0 0 0 0 0,0 0 0 0 0,0-1 1 0 0,0 1-1 0 0,0 0 0 0 0,0 0 0 0 0,0 0 0 0 0,1 0 1 0 0,-1 0-1 0 0,0-1 0 0 0,0 1 0 0 0,1 0 0 0 0,-1 0 1 0 0,1 0-5 0 0,9 4 12 0 0,-4 6-12 0 0,-6-11 0 0 0,1 1 0 0 0,0-1 0 0 0,0 0 0 0 0,0 1 0 0 0,-1-1 0 0 0,1 0 0 0 0,0 0 0 0 0,0 1 0 0 0,0-1 0 0 0,0 0 0 0 0,-1 0 0 0 0,1 0 0 0 0,0 0 0 0 0,1 0 0 0 0,14-3 0 0 0,-3-8 10 0 0,-13 11-8 0 0,1 0 0 0 0,-1-1 0 0 0,1 1 0 0 0,-1-1 0 0 0,1 1 0 0 0,-1 0 0 0 0,1-1 0 0 0,-1 1 0 0 0,1 0 0 0 0,-1 0 0 0 0,1-1 0 0 0,0 1 1 0 0,-1 0-1 0 0,1 0 0 0 0,-1 0 0 0 0,1 0 0 0 0,0 0 0 0 0,-1 0 0 0 0,1 0 0 0 0,-1 0 0 0 0,1 0-2 0 0,5-1 11 0 0,10-11 30 0 0,-15 10-35 0 0,1 1 1 0 0,-1-1 0 0 0,0 1-1 0 0,1 0 1 0 0,-1 0-1 0 0,1 0 1 0 0,-1 0 0 0 0,1 0-1 0 0,0 0 1 0 0,-1 0-1 0 0,1 0 1 0 0,0 1 0 0 0,0-1-1 0 0,0 0 1 0 0,-1 1-1 0 0,1 0 1 0 0,0-1 0 0 0,0 1-7 0 0,5 0 29 0 0,-5 1-24 0 0,-1-1 0 0 0,1 0 1 0 0,0 0-1 0 0,-1 0 0 0 0,1 0 0 0 0,-1 0 0 0 0,1-1 1 0 0,0 1-1 0 0,-1 0 0 0 0,1-1 0 0 0,0 1 1 0 0,0-1-6 0 0,1-3 17 0 0,2-3 14 0 0,5 5-18 0 0,1 1 1 0 0,-1 0 0 0 0,0 0 0 0 0,0 1 0 0 0,1 0 0 0 0,5 2-14 0 0,11-2-7 0 0,-25 1 7 0 0,0-1 0 0 0,-1 0 0 0 0,1 0 0 0 0,0 0 0 0 0,-1 1 0 0 0,1-1 0 0 0,0 1 0 0 0,-1 0 0 0 0,1-1 0 0 0,-1 1 0 0 0,1 0 0 0 0,-1 0 0 0 0,0 0 0 0 0,1 0 0 0 0,6 4 0 0 0,2-1 0 0 0,-7-3 0 0 0,-1 0 0 0 0,0 0 0 0 0,0 1 0 0 0,1-1 0 0 0,-1 0 0 0 0,0 1 0 0 0,0-1 0 0 0,0 1 0 0 0,0 0 0 0 0,0 0 0 0 0,1 0 0 0 0,0 0 0 0 0,0 0 0 0 0,0 0 0 0 0,0 0 0 0 0,1 0 0 0 0,-2-2 0 0 0,0 1 0 0 0,0 0 0 0 0,-1 0 0 0 0,1 0 0 0 0,0 0 0 0 0,0 0 0 0 0,-1 1 0 0 0,1-1 0 0 0,-1 0 0 0 0,1 1 0 0 0,-1 0 0 0 0,0-1 0 0 0,1 2 0 0 0,0 1 6 0 0,0 0 0 0 0,0 0 1 0 0,-1 0-1 0 0,1 1 0 0 0,-1-1 1 0 0,0 2-7 0 0,2 8 42 0 0,4 4 38 0 0,-2-10-42 0 0,-4-7-29 0 0,0 0 0 0 0,0 1 0 0 0,0-1 0 0 0,0 1 0 0 0,-1-1 0 0 0,1 1 0 0 0,0 0 0 0 0,-1-1 0 0 0,0 1 0 0 0,1-1 0 0 0,-1 1 0 0 0,0 0 0 0 0,0-1 0 0 0,0 1-9 0 0,0 16 98 0 0,0 12 32 0 0,0-15-34 0 0,0-13-84 0 0,0 0 1 0 0,0 0 0 0 0,0 0 0 0 0,-1-1 0 0 0,1 1 0 0 0,-1 0 0 0 0,1-1 0 0 0,-1 1 0 0 0,0 0 0 0 0,1-1 0 0 0,-1 1 0 0 0,0-1 0 0 0,0 1-14 0 0,0 0 14 0 0,0-1 0 0 0,0 1 0 0 0,0-1 0 0 0,0 1 0 0 0,0-1 0 0 0,1 1 0 0 0,-1 0 0 0 0,1 0 0 0 0,-1-1 0 0 0,1 1 0 0 0,0 0 0 0 0,0 0 0 0 0,0 0-14 0 0,0-1 14 0 0,0 1-1 0 0,-1 0 0 0 0,1-1 0 0 0,0 1 0 0 0,-1 0 0 0 0,1-1 0 0 0,-1 1 0 0 0,1-1 0 0 0,-1 1 0 0 0,0-1 0 0 0,0 1 1 0 0,0-1-1 0 0,1 1 0 0 0,-2-1-12 0 0,-2 7 48 0 0,-5 8 32 0 0,1 1 55 0 0,0-1 0 0 0,-4 17-135 0 0,11-31 7 0 0,1-1-1 0 0,-1 1 1 0 0,0 0-1 0 0,0 0 0 0 0,1-1 1 0 0,-1 1-1 0 0,0 0 1 0 0,-1-1-1 0 0,1 1 0 0 0,0-1 1 0 0,-1 1-7 0 0,-15 9 89 0 0,12-7-59 0 0,0-1-1 0 0,1 1 0 0 0,-1 0 1 0 0,1 0-1 0 0,0 0 0 0 0,0 0 1 0 0,-1 3-30 0 0,-23 22 164 0 0,27-27-153 0 0,-1-1-1 0 0,0 0 1 0 0,1 1-1 0 0,-1-1 1 0 0,0 0-1 0 0,0 0 1 0 0,0 0-1 0 0,0-1 1 0 0,0 1 0 0 0,0 0-1 0 0,0-1 1 0 0,0 1-1 0 0,0-1 1 0 0,0 0-1 0 0,-1 1-10 0 0,1-1 7 0 0,1 0 0 0 0,-1 0 0 0 0,0 0 0 0 0,1 1 0 0 0,-1-1 0 0 0,1 0 0 0 0,-1 1 0 0 0,0 0 0 0 0,1-1 0 0 0,-1 1 0 0 0,1 0 0 0 0,0 0 0 0 0,-1 0 0 0 0,1 0-7 0 0,-7 4 30 0 0,-6 1 20 0 0,3 0-36 0 0,4-3-14 0 0,4-2 4 0 0,0 0 0 0 0,0 0 0 0 0,1 0 0 0 0,-1-1 0 0 0,0 0 0 0 0,0 1 0 0 0,0-1 0 0 0,0 0 0 0 0,0 0 0 0 0,0-1 0 0 0,-1 1-4 0 0,-5-1 16 0 0,8 1-15 0 0,-1 0 0 0 0,0 0 0 0 0,1 0 0 0 0,-1 0-1 0 0,0-1 1 0 0,1 1 0 0 0,-1 0 0 0 0,0-1-1 0 0,1 0 1 0 0,-1 1 0 0 0,1-1 0 0 0,-1 0 0 0 0,1 0-1 0 0,-1 0 1 0 0,0 0-1 0 0,-6-4 0 0 0,-19-6-4 0 0,11 6-31 0 0,-1 0-75 0 0,5-2-99 0 0,-4-8-206 0 0,10 8 195 0 0,-10-9-267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42.9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0 159 9616 0 0,'0'0'216'0'0,"0"0"32"0"0,0 0 12 0 0,1-1-106 0 0,1-1-79 0 0,9-8 48 0 0,-10 8 52 0 0,0 1-33 0 0,0-2 55 0 0,-1-1-60 0 0,0-1-46 0 0,-1 4-21 0 0,1 1-5 0 0,0-3 171 0 0,0 1-51 0 0,0 0-45 0 0,0 1-39 0 0,0-2 8 0 0,0 0-17 0 0,0 1 25 0 0,3-3 248 0 0,7-6-49 0 0,-7 9-104 0 0,0 0-72 0 0,-1 2-46 0 0,1 0-44 0 0,0 0-20 0 0,-1-1 40 0 0,3-10 164 0 0,2 7-91 0 0,7-2 19 0 0,-11 5-126 0 0,-1 0-1 0 0,1 0 0 0 0,-1 0 0 0 0,0 0 0 0 0,1 0 0 0 0,-1 0 0 0 0,0-1 0 0 0,0 0-35 0 0,3-4 79 0 0,-5 5-76 0 0,0 1 1 0 0,1 0-1 0 0,-1-1 1 0 0,0 1-1 0 0,0-1 1 0 0,1 1-1 0 0,-1 0 1 0 0,0-1 0 0 0,1 1-1 0 0,-1-1 1 0 0,0 1-1 0 0,1 0 1 0 0,-1 0-1 0 0,1-1 1 0 0,-1 1-1 0 0,1 0 1 0 0,-1 0 0 0 0,1-1-1 0 0,-1 1 1 0 0,0 0-1 0 0,1 0 1 0 0,-1 0-1 0 0,1 0 1 0 0,-1 0-1 0 0,1 0 1 0 0,-1 0-1 0 0,1 0 1 0 0,-1 0 0 0 0,1 0-1 0 0,-1 0 1 0 0,1 0-1 0 0,0 0-3 0 0,1 0 8 0 0,-1 0 0 0 0,1 0 0 0 0,-1 0-1 0 0,1-1 1 0 0,0 1 0 0 0,-1-1 0 0 0,1 1-1 0 0,-1-1 1 0 0,1 1 0 0 0,0-1 0 0 0,-1 0 0 0 0,0 0-1 0 0,1 0 1 0 0,-1 0-8 0 0,7-4 25 0 0,24-11-13 0 0,-30 16-10 0 0,-1-1 1 0 0,1 1 0 0 0,0-1 0 0 0,0 1 0 0 0,0 0 0 0 0,0-1-1 0 0,0 1 1 0 0,0 0 0 0 0,-1 0 0 0 0,1 0 0 0 0,1 1-3 0 0,-1-1 3 0 0,0 0 0 0 0,0 0 0 0 0,0 0 0 0 0,0 0 0 0 0,0 0 0 0 0,0 0 0 0 0,0 0 0 0 0,0-1 0 0 0,0 1 0 0 0,-1-1 0 0 0,2 0-3 0 0,5-5 1 0 0,1 1-6 0 0,22 3 62 0 0,0 2-46 0 0,-15 0-11 0 0,0 3 0 0 0,-12 0 17 0 0,1 1 0 0 0,0-1 1 0 0,-1 1-1 0 0,0 0 0 0 0,1 2-17 0 0,-3-4-4 0 0,1 5 56 0 0,-3 2-49 0 0,-1-7 6 0 0,1 0-5 0 0,0 0-1 0 0,1-1 1 0 0,-1 1-1 0 0,0 0 1 0 0,1-1 0 0 0,-1 1-1 0 0,1-1 1 0 0,-1 1-1 0 0,1 0 1 0 0,0-1-1 0 0,-1 1 1 0 0,1-1-1 0 0,0 0 1 0 0,0 1 0 0 0,0-1-1 0 0,0 0 1 0 0,1 1-1 0 0,-1-1-3 0 0,3 6 52 0 0,-5 2-49 0 0,1-6 6 0 0,0 87 100 0 0,0-25-39 0 0,0-62-69 0 0,0 0 0 0 0,0 1 0 0 0,-1-1 1 0 0,1 0-1 0 0,-1 0 0 0 0,0 0 0 0 0,0 1 0 0 0,0-1 1 0 0,-2 3-2 0 0,-2 9 0 0 0,4-8 0 0 0,0 0 0 0 0,0 0 0 0 0,1 0 0 0 0,0 4 0 0 0,1-6 0 0 0,-1 1 0 0 0,0-1 0 0 0,-1 0 0 0 0,1 1 0 0 0,-2 4 0 0 0,0-5 0 0 0,0-1 0 0 0,-1 1 0 0 0,1-1 0 0 0,-1 0 0 0 0,-1 2 0 0 0,-7 13 10 0 0,3 4 32 0 0,-2 4-28 0 0,-8 23-6 0 0,16-45 0 0 0,0-1-1 0 0,0 0 1 0 0,-1 0-1 0 0,1 0 1 0 0,-1 0 0 0 0,-1 2-8 0 0,-23 24 8 0 0,25-28-8 0 0,0-1 0 0 0,1 2 0 0 0,-1-1 0 0 0,1 0 0 0 0,0 0 0 0 0,0 0 0 0 0,-1 0 0 0 0,1 1 0 0 0,1-1 0 0 0,-1 1 0 0 0,0-1 0 0 0,1 1 0 0 0,-1-1 0 0 0,1 1 0 0 0,-1-1 0 0 0,0 1 0 0 0,1-1 0 0 0,-1 1 0 0 0,0-1 0 0 0,0 0 0 0 0,-1 0 0 0 0,1 1 0 0 0,0-1 0 0 0,-1 0 0 0 0,1 0 0 0 0,-1 0 0 0 0,0 0 0 0 0,0 1 0 0 0,-1 0 0 0 0,1 0 0 0 0,0 0 0 0 0,0 0 0 0 0,0 1 0 0 0,0 0 0 0 0,0 0 0 0 0,0-1 0 0 0,0 1 0 0 0,0-1 0 0 0,0 0 0 0 0,-1 0 0 0 0,0 1 0 0 0,-29 28 0 0 0,25-25 0 0 0,4-3 0 0 0,0-1 0 0 0,-1 0 0 0 0,1 0 0 0 0,-1 0 0 0 0,1 0 0 0 0,-1 0 0 0 0,-1-1 0 0 0,4-2 0 0 0,0 0 0 0 0,1 1 0 0 0,-1-1 0 0 0,0 0 0 0 0,1 1 0 0 0,-1-1 0 0 0,1 0 0 0 0,-1 1 0 0 0,1-1 0 0 0,-1 1 0 0 0,1-1 0 0 0,-1 1 0 0 0,1-1 0 0 0,-1 1 0 0 0,1-1 0 0 0,-1 1 0 0 0,1 0 0 0 0,0-1 0 0 0,-1 1 0 0 0,1-1 0 0 0,0 1 0 0 0,0 0 0 0 0,-3 4 0 0 0,-10 11 10 0 0,-3 0 33 0 0,3-3-16 0 0,11-11 58 0 0,4 1 40 0 0,9 7 17 0 0,-9-7-1 0 0,1-3-12 0 0,-1 0-114 0 0,-1 0-1 0 0,1-1 1 0 0,-1 1-1 0 0,1 0 0 0 0,-1-1 1 0 0,1 1-1 0 0,0-1 1 0 0,-1 0-1 0 0,0 1 1 0 0,1-1-1 0 0,-1 0 1 0 0,1 0-15 0 0,-1 0 15 0 0,1 0 0 0 0,0 0 1 0 0,-1 0-1 0 0,1 0 0 0 0,0 0 1 0 0,0 1-1 0 0,0-1 0 0 0,0 1 1 0 0,0-1-1 0 0,0 1 0 0 0,0 0 0 0 0,1-1-15 0 0,12 2 97 0 0,10-1 25 0 0,-5-3-49 0 0,33-24 215 0 0,-47 26-264 0 0,1 0-1 0 0,-1 0 1 0 0,1 0-1 0 0,-1 1 0 0 0,1 0 1 0 0,0 0-1 0 0,0 1-23 0 0,16 0 43 0 0,-21-1-37 0 0,-1 0-1 0 0,1-1 1 0 0,-1 1-1 0 0,1 0 1 0 0,0 0-1 0 0,-1-1 1 0 0,1 1-1 0 0,-1-1 1 0 0,1 0-1 0 0,-1 1 1 0 0,1-1-1 0 0,-1 0 1 0 0,2-1-6 0 0,-2 1 5 0 0,1 0 0 0 0,0 0 1 0 0,-1 0-1 0 0,1 1 0 0 0,0-1 0 0 0,0 0 1 0 0,0 1-1 0 0,-1-1 0 0 0,1 1 0 0 0,0-1 1 0 0,0 1-1 0 0,0 0 0 0 0,2 0-5 0 0,0 0 1 0 0,0-1 1 0 0,0 1-1 0 0,0-1 0 0 0,0 0 1 0 0,0 0-1 0 0,-1 0 0 0 0,1 0 1 0 0,0-1-1 0 0,-1 0 0 0 0,4-1-1 0 0,0 0-6 0 0,5 3 58 0 0,13 0-50 0 0,-19-2-87 0 0,4-9-38 0 0,-7 9 21 0 0,0 1 37 0 0,5 1-44 0 0,-6 0 29 0 0,-2 0 30 0 0,2 0-237 0 0,-2 0 9 0 0,0 0-33 0 0,0 0-821 0 0,0 0-53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7:43.57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0 7856 0 0,'0'0'174'0'0,"0"0"29"0"0,0 0 13 0 0,0 0-73 0 0,0 0-17 0 0,0 0 40 0 0,0 0 134 0 0,0 0 246 0 0,0 0 20 0 0,0 0-18 0 0,0 0-83 0 0,0 0-32 0 0,0 3-7 0 0,0-2-399 0 0,0 1 34 0 0,0 3 145 0 0,0 0 72 0 0,0 10 455 0 0,0-11-539 0 0,0 0-38 0 0,0 1-37 0 0,0-1-96 0 0,-2 7 127 0 0,-4 1-12 0 0,0 1-24 0 0,4-2-9 0 0,2 4 17 0 0,0 15 39 0 0,0-9-28 0 0,1-14-84 0 0,-1 1 0 0 0,2-1 1 0 0,-1 0-1 0 0,3 7-49 0 0,-2-6 48 0 0,0 0 1 0 0,-1 0-1 0 0,1 0 0 0 0,-1 9-48 0 0,-2 18 117 0 0,0 9-3 0 0,6-13-7 0 0,-4-26-89 0 0,2 8 41 0 0,0 0 0 0 0,-1 0 0 0 0,1 7-59 0 0,-2 13 141 0 0,-1-23-291 0 0,0 0 59 0 0,0 0 54 0 0,0 1 46 0 0,0 4 83 0 0,0 1 73 0 0,0 2 80 0 0,0 24 395 0 0,0-27-447 0 0,0-3-76 0 0,0-1-38 0 0,0 1-44 0 0,0-1-53 0 0,0 2-75 0 0,0 0-87 0 0,0 0-98 0 0,0-1-111 0 0,0 1-121 0 0,0-7 206 0 0,0 1-35 0 0,0-1-36 0 0,0 0-38 0 0,0 1-38 0 0,0-1-40 0 0,0-4-1752 0 0,0-2-1274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19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5264 0 0,'0'0'116'0'0,"0"0"17"0"0,0 0 12 0 0,0 0-40 0 0,0 0-3 0 0,0 0 43 0 0,0 0 127 0 0,0 0 240 0 0,0 3 22 0 0,0 3 70 0 0,0 2-118 0 0,0-1-100 0 0,0 1-81 0 0,0-1-83 0 0,0 0-37 0 0,0 15 335 0 0,0-14-252 0 0,3-3 26 0 0,4 6-106 0 0,-3 2 36 0 0,-2 21 250 0 0,-2-28-417 0 0,0 0-2 0 0,1 0 0 0 0,0 0-1 0 0,1 0 1 0 0,-1 0 0 0 0,2 3-55 0 0,-1-4 43 0 0,0 0 1 0 0,-1 0-1 0 0,0 0 0 0 0,0 0 1 0 0,0 4-44 0 0,0 23 214 0 0,7 3-24 0 0,-4-20-114 0 0,-3 4 31 0 0,-1-5-18 0 0,4 3 55 0 0,-2-12-112 0 0,0 2 26 0 0,0-1 0 0 0,0 2 0 0 0,0-1 0 0 0,-1 0 0 0 0,0 0 0 0 0,0 6-58 0 0,-1-6 58 0 0,1 1 0 0 0,0-1 0 0 0,1 0 0 0 0,-1 0 0 0 0,1 0 0 0 0,3 6-58 0 0,-4-8 33 0 0,3 12 120 0 0,-5 0-39 0 0,0 0-1 0 0,4 0 38 0 0,0-11-117 0 0,4 18 133 0 0,-3 6 72 0 0,-4-9-88 0 0,0-4 51 0 0,0-5-12 0 0,0 4 37 0 0,0 4 40 0 0,0 8 44 0 0,0-28-432 0 0,0 1 72 0 0,0 0 64 0 0,-1 0 102 0 0,1 0 75 0 0,0 0-135 0 0,0 0-107 0 0,0 0-20 0 0,0 0-37 0 0,0 0-163 0 0,0-1 86 0 0,0 1-36 0 0,0 0-39 0 0,0-1-42 0 0,1 1-43 0 0,-1 0-48 0 0,0-1 43 0 0,0 0-50 0 0,0 0-45 0 0,0 0-38 0 0,0 0-141 0 0,0 0-38 0 0,0 0-169 0 0,0 0-456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20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5064 0 0,'0'0'108'0'0,"0"0"17"0"0,0 0 14 0 0,3 0-10 0 0,21 2-93 0 0,-24-2-35 0 0,0 0 0 0 0,1 0 0 0 0,-1 0 1 0 0,0 0-1 0 0,0 0 0 0 0,0 0 1 0 0,0 0-1 0 0,1 0 0 0 0,-1 1 0 0 0,0-1 1 0 0,0 0-1 0 0,0 0 0 0 0,0 0 1 0 0,1 0-1 0 0,-1 0 0 0 0,0 1 1 0 0,0-1-1 0 0,0 0 0 0 0,0 0 0 0 0,0 0 1 0 0,0 0-1 0 0,1 1 0 0 0,-1-1 1 0 0,0 0-1 0 0,0 0 0 0 0,0 0 0 0 0,0 0 1 0 0,0 1-1 0 0,0-1 0 0 0,0 0 1 0 0,0 0-1 0 0,0 1-1 0 0,3 6 68 0 0,4-3 12 0 0,-6-4-75 0 0,-1 1-1 0 0,0-1 1 0 0,1 0 0 0 0,-1 0-1 0 0,1 0 1 0 0,-1 1 0 0 0,0-1 0 0 0,1 0-1 0 0,-1 1 1 0 0,0-1 0 0 0,0 0-1 0 0,1 1 1 0 0,-1-1 0 0 0,0 0-1 0 0,0 1 1 0 0,1-1 0 0 0,-1 0 0 0 0,0 1-1 0 0,0-1 1 0 0,0 0 0 0 0,0 1-1 0 0,1-1 1 0 0,-1 1 0 0 0,0-1 0 0 0,0 1-1 0 0,0-1 1 0 0,0 0 0 0 0,0 1-1 0 0,0-1 1 0 0,0 1 0 0 0,0-1-5 0 0,2 6 122 0 0,5 3-27 0 0,-3 1 41 0 0,-3-3-13 0 0,0 0 0 0 0,-1 0 0 0 0,0 0 0 0 0,0 2-123 0 0,0-8 15 0 0,3 5 157 0 0,-1-4-149 0 0,-1 0-1 0 0,0 0 1 0 0,0 0 0 0 0,1 0 0 0 0,-1 0 0 0 0,0 0-1 0 0,0 1 1 0 0,-1-1 0 0 0,1 0 0 0 0,-1 1 0 0 0,1 1-23 0 0,3 10 85 0 0,2-1 27 0 0,-1-4-2 0 0,-3 3 37 0 0,0 4 36 0 0,5 2-38 0 0,-3-7-58 0 0,5 12 172 0 0,-1 0 21 0 0,-7-4-51 0 0,0-17-208 0 0,-1 0 0 0 0,0-1 0 0 0,0 1 1 0 0,0 0-1 0 0,1-1 0 0 0,-1 1 0 0 0,1-1 0 0 0,0 1 0 0 0,-1 0 1 0 0,1-1-1 0 0,0 1 0 0 0,0-1 0 0 0,0 0 0 0 0,0 1-21 0 0,4 6 105 0 0,1 4 79 0 0,-1-1-35 0 0,-1-3-35 0 0,2 24 302 0 0,4-19-224 0 0,-7-9-26 0 0,-2-1-74 0 0,-1 1-47 0 0,-1 1-25 0 0,1-2 30 0 0,0-3-44 0 0,0 1-1 0 0,-1-1 1 0 0,1 1-1 0 0,0-1 1 0 0,0 1 0 0 0,0-1-1 0 0,0 1 1 0 0,0-1-1 0 0,0 1 1 0 0,0-1 0 0 0,0 1-1 0 0,0-1 1 0 0,1 1-1 0 0,-1-1 1 0 0,0 1 0 0 0,0-1-1 0 0,0 1 1 0 0,1-1-1 0 0,-1 1 1 0 0,0-1-1 0 0,0 1 1 0 0,1-1 0 0 0,-1 0-1 0 0,0 1 1 0 0,1-1-1 0 0,-1 0 1 0 0,0 1 0 0 0,1-1-1 0 0,-1 0 1 0 0,1 1-1 0 0,-1-1 1 0 0,1 0 0 0 0,-1 0-1 0 0,1 1 1 0 0,-1-1-1 0 0,1 0 1 0 0,-1 0 0 0 0,1 0-1 0 0,-1 0 1 0 0,1 0-1 0 0,-1 0 1 0 0,1 1 0 0 0,-1-1-1 0 0,1 0 1 0 0,-1-1-1 0 0,1 1-5 0 0,-1 0 2 0 0,0 0 0 0 0,0 0 0 0 0,0 0 0 0 0,0 0 0 0 0,0 0 0 0 0,1 0 0 0 0,-1 0 0 0 0,0 0 0 0 0,0 0 0 0 0,0 0 0 0 0,0 0 0 0 0,0 0 0 0 0,0 0 0 0 0,0 0 0 0 0,0 0 0 0 0,0 0 0 0 0,0 0 0 0 0,1 0 0 0 0,-1 0 0 0 0,0 0 0 0 0,0 0 0 0 0,0 0 0 0 0,0 0 0 0 0,0 0 0 0 0,0 1 0 0 0,0-1 0 0 0,0 0 0 0 0,0 0 0 0 0,0 0 0 0 0,0 0 0 0 0,0 0 0 0 0,0 0 0 0 0,1 0 0 0 0,-1 0 0 0 0,0 0 0 0 0,0 0 0 0 0,0 0 0 0 0,0 0 0 0 0,0 0 0 0 0,0 1 0 0 0,0-1 0 0 0,0 0 0 0 0,0 0 0 0 0,0 0 0 0 0,0 0 0 0 0,0 0 0 0 0,0 0 0 0 0,0 0 0 0 0,0 0 0 0 0,0 0 0 0 0,0 0 0 0 0,0 1 0 0 0,0-1 0 0 0,0 0 0 0 0,0 0 0 0 0,0 0 0 0 0,0 0-2 0 0,0 2 71 0 0,0-1-34 0 0,0 11-55 0 0,0-9 53 0 0,0 0 45 0 0,0-1 43 0 0,0 0 58 0 0,0 0 69 0 0,0 0 79 0 0,2-5-196 0 0,5-5-88 0 0,-2-8 145 0 0,-4-3 1 0 0,-1 4-145 0 0,0 13-47 0 0,0-139 171 0 0,0 106-152 0 0,1 31-18 0 0,-1 0 0 0 0,1 0 0 0 0,-1 0 0 0 0,1 0 0 0 0,0 0 0 0 0,0 0 0 0 0,1 0 0 0 0,-1 1 0 0 0,1-1 0 0 0,2-2 0 0 0,1-26-15 0 0,19-16-108 0 0,-17 33 109 0 0,-6 14 13 0 0,0 0 0 0 0,0 0 0 0 0,-1 0 0 0 0,1 0 0 0 0,0 0 0 0 0,0 0 0 0 0,0 0 1 0 0,0 0-1 0 0,0 0 0 0 0,0 0 0 0 0,0 0 0 0 0,1 0 1 0 0,14-1-43 0 0,-5 2 30 0 0,10 0-38 0 0,-14-1 42 0 0,-5 1 8 0 0,0 0 0 0 0,0 0 0 0 0,1 0-1 0 0,-1 0 1 0 0,0 0 0 0 0,0 1 0 0 0,0-1-1 0 0,0 0 1 0 0,0 1 0 0 0,1 0 1 0 0,3 2-18 0 0,0 0 12 0 0,0 0 0 0 0,1 0 0 0 0,-2 1 0 0 0,1 0 0 0 0,0 0 1 0 0,0 1 5 0 0,25 27-64 0 0,-23-25 64 0 0,-5-4 0 0 0,1 0 0 0 0,-1 0 0 0 0,0 1 0 0 0,0-1 0 0 0,-1 1 0 0 0,1 0 0 0 0,-1 2 0 0 0,-1-2 0 0 0,15 20 0 0 0,12 21 14 0 0,-27-43-4 0 0,0 1 0 0 0,0-1-1 0 0,-1 0 1 0 0,1 1 0 0 0,-1-1-1 0 0,1 0 1 0 0,-1 1 0 0 0,0-1-1 0 0,0 0 1 0 0,0 3-10 0 0,1 12 41 0 0,5-4 2 0 0,-5-12-34 0 0,0 1 0 0 0,0-1 0 0 0,-1 0 0 0 0,1 1 0 0 0,0-1 0 0 0,-1 1 1 0 0,1-1-1 0 0,-1 1 0 0 0,0 0 0 0 0,1-1 0 0 0,-1 1 0 0 0,0-1 0 0 0,0 1-9 0 0,0 10 61 0 0,0 26 271 0 0,0-25-230 0 0,0-11-91 0 0,0 0 0 0 0,0 0 0 0 0,1 0 1 0 0,-1 0-1 0 0,1 0 0 0 0,-1 0 0 0 0,1 0 1 0 0,0-1-1 0 0,0 1 0 0 0,0 0 1 0 0,0 0-1 0 0,0 0-11 0 0,0-1 4 0 0,0 1 0 0 0,0-1 1 0 0,0 1-1 0 0,0-1 0 0 0,-1 1 1 0 0,1-1-1 0 0,-1 1 0 0 0,1-1 0 0 0,-1 1 1 0 0,0-1-1 0 0,1 1 0 0 0,-1 0-4 0 0,-3 3 43 0 0,2-4-19 0 0,0 1-30 0 0,-2 1-24 0 0,1 0 55 0 0,-1-1 60 0 0,0 0 84 0 0,3 1-100 0 0,0 7 22 0 0,0-7-47 0 0,0-3-55 0 0,0 0-53 0 0,0 0-101 0 0,0 0-177 0 0,0 0-18 0 0,0 0-6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23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32 6824 0 0,'0'0'149'0'0,"-3"0"23"0"0,0 0-112 0 0,-9 0 196 0 0,6 0-173 0 0,2 0-57 0 0,0 0-68 0 0,-13 0-6 0 0,4 0 97 0 0,3 0 85 0 0,-5 0 263 0 0,10 0-305 0 0,5 0-89 0 0,0 0 1 0 0,-1 0-1 0 0,1 0 0 0 0,0 0 1 0 0,0 0-1 0 0,0 0 1 0 0,0 0-1 0 0,0 0 0 0 0,0 0 1 0 0,0 0-1 0 0,0 0 1 0 0,0 0-1 0 0,0 0 1 0 0,-1 0-1 0 0,1 0 0 0 0,0 0 1 0 0,0 0-1 0 0,0 0 1 0 0,0 0-1 0 0,0 0 0 0 0,0 0 1 0 0,0 0-1 0 0,0 0 1 0 0,0 0-1 0 0,0 1 1 0 0,0-1-1 0 0,-1 0 0 0 0,1 0 1 0 0,0 0-1 0 0,0 0 1 0 0,0 0-1 0 0,0 0 0 0 0,0 0 1 0 0,0 0-1 0 0,0 0 1 0 0,0 0-1 0 0,0 0 1 0 0,0 0-1 0 0,0 0 0 0 0,0 1 1 0 0,0-1-1 0 0,0 0 1 0 0,0 0-1 0 0,0 0 0 0 0,0 0 1 0 0,0 0-1 0 0,0 0 1 0 0,0 0-1 0 0,0 0 1 0 0,0 0-1 0 0,0 0 0 0 0,0 1 1 0 0,0-1-1 0 0,0 0 1 0 0,0 0-1 0 0,0 0 0 0 0,0 0-3 0 0,0 1 10 0 0,0-1 1 0 0,0 1-1 0 0,0 0 0 0 0,-1-1 0 0 0,1 1 0 0 0,0 0 0 0 0,0-1 0 0 0,0 1 0 0 0,-1-1 0 0 0,1 1 0 0 0,0-1 0 0 0,-1 1 0 0 0,1 0 1 0 0,-1-1-1 0 0,1 1 0 0 0,-1-1 0 0 0,1 1-10 0 0,-13 9 123 0 0,11-9-109 0 0,0 0-1 0 0,0 0 0 0 0,0 0 1 0 0,0 0-1 0 0,1 1 0 0 0,-1-1 1 0 0,0 1-1 0 0,1-1 1 0 0,-1 1-1 0 0,1 0 0 0 0,0-1 1 0 0,-1 1-1 0 0,1 0 1 0 0,0 0-1 0 0,0 0 0 0 0,0 0 1 0 0,0 0-1 0 0,1 0 1 0 0,-1 0-1 0 0,1 1 0 0 0,-1-1 1 0 0,1 1-14 0 0,0-3 4 0 0,0 0 0 0 0,0 1 1 0 0,0-1-1 0 0,0 1 1 0 0,0-1-1 0 0,0 1 0 0 0,0-1 1 0 0,0 1-1 0 0,0-1 1 0 0,0 1-1 0 0,0-1 0 0 0,0 1 1 0 0,0-1-1 0 0,0 1 0 0 0,-1-1 1 0 0,1 1-1 0 0,0-1 1 0 0,0 1-1 0 0,-1-1 0 0 0,1 1 1 0 0,0-1-1 0 0,-1 0 0 0 0,1 1 1 0 0,0-1-1 0 0,-1 0 1 0 0,1 1-1 0 0,0-1 0 0 0,-1 0 1 0 0,1 1-1 0 0,-1-1 1 0 0,1 0-1 0 0,-1 0-4 0 0,-5 5 68 0 0,-1 6 25 0 0,0 3-41 0 0,5-10-40 0 0,1-1-6 0 0,0 0 0 0 0,0-1-1 0 0,1 1 1 0 0,-1 0 0 0 0,1 0 0 0 0,0 0-1 0 0,0 0 1 0 0,0 0 0 0 0,0 0 0 0 0,0 0-1 0 0,1 1-5 0 0,-1 5 21 0 0,0 72 282 0 0,2-65-234 0 0,5 2-21 0 0,-3-7-21 0 0,0 0 36 0 0,1 1 0 0 0,0-1 0 0 0,2 3-63 0 0,-7-12 8 0 0,4 3 27 0 0,0 0 1 0 0,0 0-1 0 0,0 0 0 0 0,1 0 1 0 0,-1-1-1 0 0,1 0 0 0 0,0 0 1 0 0,5 3-36 0 0,0-2 63 0 0,-7-4-54 0 0,-1 0 1 0 0,0 0 0 0 0,1 0-1 0 0,-1 1 1 0 0,0-1-1 0 0,0 1 1 0 0,0-1-1 0 0,0 1 1 0 0,0 0-10 0 0,-1-1 5 0 0,1 1 0 0 0,-1-1 0 0 0,1 0 0 0 0,-1 1 0 0 0,1-1 0 0 0,0 0 0 0 0,0 0 0 0 0,0 0 0 0 0,-1 0 0 0 0,1 0 1 0 0,0-1-1 0 0,0 1 0 0 0,0-1 0 0 0,0 1 0 0 0,1-1-5 0 0,7 1 69 0 0,3-1 50 0 0,-2 0 20 0 0,-10 0-126 0 0,1-1 0 0 0,0 1 0 0 0,-1 0 0 0 0,1 0 1 0 0,0-1-1 0 0,-1 1 0 0 0,1-1 0 0 0,-1 1 0 0 0,1-1 1 0 0,-1 0-1 0 0,1 0 0 0 0,-1 0 0 0 0,1 0 0 0 0,-1 0-13 0 0,7-4 73 0 0,3 1 69 0 0,-10 4-125 0 0,0-1 0 0 0,1 1 0 0 0,-1-1 0 0 0,0 1 0 0 0,0-1 0 0 0,0 1 0 0 0,0-1 0 0 0,0 0 0 0 0,0 1 0 0 0,0-1 0 0 0,0 0 0 0 0,0 0 0 0 0,-1 1 0 0 0,1-1 0 0 0,0 0 0 0 0,0 0 0 0 0,-1 0 0 0 0,1-1-17 0 0,2-3 65 0 0,-3 4-49 0 0,0 1 1 0 0,0-1-1 0 0,1 1 0 0 0,-1-1 0 0 0,0 0 1 0 0,1 1-1 0 0,-1-1 0 0 0,0 1 0 0 0,1-1 1 0 0,-1 1-1 0 0,1-1 0 0 0,-1 1 1 0 0,1-1-1 0 0,-1 1 0 0 0,1-1 0 0 0,0 1 1 0 0,-1 0-1 0 0,1-1 0 0 0,-1 1 0 0 0,1 0 1 0 0,0-1-1 0 0,0 1-16 0 0,4-2 60 0 0,-2-1-16 0 0,-1 0 0 0 0,1 0 0 0 0,-1 0 0 0 0,1 0 0 0 0,-1 0 0 0 0,0 0 0 0 0,0-1 1 0 0,0 1-1 0 0,0-1 0 0 0,0-2-44 0 0,2-1 67 0 0,2-8 78 0 0,0-5-24 0 0,-3 10-51 0 0,1-7 81 0 0,-4-3-18 0 0,-1 10-65 0 0,1-3 39 0 0,0 3-36 0 0,0-14 55 0 0,-2 5-14 0 0,-5 1-26 0 0,3 7-36 0 0,-2-6 40 0 0,0-2-63 0 0,2 8-24 0 0,3 7 1 0 0,0 0 0 0 0,0 1 0 0 0,0-1 0 0 0,1 0 1 0 0,-1 0-1 0 0,1 0 0 0 0,0-1-4 0 0,0 3 3 0 0,0 0 0 0 0,0 0 0 0 0,0 0 0 0 0,0 1 0 0 0,0-1 0 0 0,-1 0 0 0 0,1 0 0 0 0,0 1 0 0 0,-2-2-3 0 0,-8-12-24 0 0,5 10-48 0 0,-4-9-50 0 0,5 7 39 0 0,2 2-36 0 0,-1 0-66 0 0,0 0-83 0 0,0 1-102 0 0,1 3-77 0 0,2 0-112 0 0,-1 1 80 0 0,1 0-43 0 0,0 0-610 0 0,0 0-478 0 0,0 0-910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23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5848 0 0,'0'0'168'0'0,"0"2"-3"0"0,1 7-132 0 0,-1-8-33 0 0,0 0 0 0 0,1 0-1 0 0,-1 0 1 0 0,0 0 0 0 0,1-1 0 0 0,-1 1 0 0 0,1 0-1 0 0,0 0 1 0 0,-1 0 0 0 0,1-1 0 0 0,0 1-1 0 0,-1 0 1 0 0,1-1 0 0 0,0 1 0 0 0,0-1-1 0 0,-1 1 1 0 0,1-1 0 0 0,0 1 0 0 0,0-1 0 0 0,8 5 25 0 0,0-1 42 0 0,-4-1 41 0 0,-1 2 61 0 0,2 3 137 0 0,5 14 485 0 0,-8-15-547 0 0,0-1 24 0 0,-1-1-98 0 0,1 2 50 0 0,0-2-10 0 0,1 0 74 0 0,-1-3-90 0 0,0 2 44 0 0,3 4 71 0 0,10 20 547 0 0,-12-20-628 0 0,-4-8-224 0 0,6 32 847 0 0,7-8-292 0 0,-6-12-319 0 0,-1-1-65 0 0,-4-5-97 0 0,-1 0 36 0 0,-1 29 604 0 0,0-27-576 0 0,0-2-40 0 0,0-4 108 0 0,0-2 13 0 0,0 0 8 0 0,0 0 1 0 0,0 3-7 0 0,-1 1-184 0 0,1-2 69 0 0,-1 0 88 0 0,-1-2 164 0 0,0-1-19 0 0,0 0-180 0 0,0-1-94 0 0,0 0-82 0 0,0 0-109 0 0,0-1 244 0 0,2-2-23 0 0,0 0-73 0 0,0-5 6 0 0,0-6 72 0 0,0 10-88 0 0,1 1 0 0 0,0 0-1 0 0,1-1 1 0 0,-1 1 0 0 0,1 0-16 0 0,0-1 13 0 0,0 0 1 0 0,-1-1 0 0 0,1 1-1 0 0,-1 0 1 0 0,0-2-14 0 0,-2 5 5 0 0,1 0 0 0 0,1 0 0 0 0,-1 1 0 0 0,0-1 0 0 0,1 0 0 0 0,-1 0 0 0 0,1 1 0 0 0,0-1 0 0 0,0 1 0 0 0,0-1 0 0 0,0 1-1 0 0,1-1-4 0 0,3-9-6 0 0,-3-7-87 0 0,-1 14 51 0 0,0 0 0 0 0,0 0 0 0 0,0 0 0 0 0,1 0 0 0 0,0 0 0 0 0,0 0 0 0 0,0 0-1 0 0,0 1 1 0 0,1-1 0 0 0,0 1 0 0 0,0 0 0 0 0,3-4 42 0 0,13-22-301 0 0,-12 17 166 0 0,18-27-407 0 0,-15 24 350 0 0,-5 9 125 0 0,-3 3 49 0 0,1 1 0 0 0,0-1 1 0 0,-1 1-1 0 0,1-1 0 0 0,0 1 1 0 0,1 0-1 0 0,-1 0 0 0 0,1 0 1 0 0,-1 1-1 0 0,1-1 0 0 0,0 1 1 0 0,0 0-1 0 0,0 0 1 0 0,1 0 17 0 0,1 0-12 0 0,-1 1 1 0 0,1-1-1 0 0,0 1 1 0 0,0 1-1 0 0,0-1 1 0 0,5 1 11 0 0,63 0-60 0 0,-70 0 58 0 0,0 0 1 0 0,1 1-1 0 0,-1 0 1 0 0,0 0-1 0 0,0 0 0 0 0,0 0 1 0 0,2 1 1 0 0,2 2 15 0 0,0 0 0 0 0,0 0-1 0 0,0 1 1 0 0,1 1-15 0 0,-6-4 6 0 0,3 2 11 0 0,0 1-1 0 0,0 0 1 0 0,-1 0-1 0 0,3 3-16 0 0,11 9 73 0 0,-13-12-42 0 0,0-1 0 0 0,0 1 1 0 0,-1 0-1 0 0,1 1 0 0 0,-1 0 0 0 0,0-1 1 0 0,3 7-32 0 0,8 6 118 0 0,0 0 64 0 0,-8-6-88 0 0,21 33 317 0 0,-22-28-271 0 0,-1 1 51 0 0,-5-14-148 0 0,0 0-1 0 0,1-1 1 0 0,-1 1-1 0 0,1 0 1 0 0,0 0 0 0 0,2 2-43 0 0,1 2 79 0 0,-4-6-56 0 0,1-1-1 0 0,-1 0 0 0 0,-1 1 0 0 0,1-1 1 0 0,0 1-1 0 0,0-1 0 0 0,0 1 0 0 0,-1-1 1 0 0,1 1-1 0 0,-1-1 0 0 0,1 1 0 0 0,-1-1 1 0 0,0 1-1 0 0,0 0 0 0 0,0-1 0 0 0,1 2-22 0 0,0 8 124 0 0,5 0-33 0 0,-2-3-24 0 0,-1-2 8 0 0,-2 0 17 0 0,-1 2 35 0 0,0-1-83 0 0,0 15 296 0 0,0-12-271 0 0,0-5-84 0 0,0-1-37 0 0,0 1-45 0 0,0-1-52 0 0,0-1-43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25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0 505 5672 0 0,'0'3'165'0'0,"0"-3"-159"0"0,0 1-1 0 0,0-1 1 0 0,0 1-1 0 0,0-1 1 0 0,0 1-1 0 0,1 0 1 0 0,-1-1-1 0 0,0 1 0 0 0,0-1 1 0 0,0 1-1 0 0,1-1 1 0 0,-1 1-1 0 0,0-1 1 0 0,1 1-1 0 0,-1-1 1 0 0,0 1-1 0 0,1-1 1 0 0,-1 1-1 0 0,0-1 1 0 0,1 0-1 0 0,-1 1 1 0 0,1-1-1 0 0,-1 0 1 0 0,1 1-6 0 0,0-1 2 0 0,0 1 0 0 0,-1-1 0 0 0,1 1 1 0 0,-1-1-1 0 0,1 1 0 0 0,-1-1 0 0 0,1 1 0 0 0,-1-1 1 0 0,1 1-1 0 0,-1 0 0 0 0,1-1 0 0 0,-1 1 0 0 0,0 0 1 0 0,1-1-1 0 0,-1 1 0 0 0,0 0 0 0 0,0-1 0 0 0,1 1 1 0 0,-1 0-1 0 0,0 0 0 0 0,0-1 0 0 0,0 1 0 0 0,0 0 1 0 0,0 0-1 0 0,0-1-2 0 0,0 10 15 0 0,3-4 39 0 0,1 2 87 0 0,2 2 137 0 0,-3 4 100 0 0,-1-1 11 0 0,4-3-75 0 0,-1-2-91 0 0,0 3 104 0 0,0 2 42 0 0,1 0-1 0 0,-1-2-40 0 0,5 7 121 0 0,-4 6-62 0 0,0-19-163 0 0,-2-2-92 0 0,1 10 220 0 0,-2-9-247 0 0,1 0 0 0 0,-1 0 0 0 0,0 0 1 0 0,1 0-1 0 0,1 1-105 0 0,0-1 112 0 0,-3-2 168 0 0,-2-2-6 0 0,0 3-6 0 0,0 8-18 0 0,0-9-8 0 0,0-2-2 0 0,3 3 0 0 0,7 7 0 0 0,-7-7 0 0 0,-3-3 0 0 0,0 0-3 0 0,0 0-12 0 0,0 0-7 0 0,0 0-2 0 0,0 0-8 0 0,-3 0-64 0 0,0 0-62 0 0,-4 0 28 0 0,4 0 50 0 0,3 0-16 0 0,-2-3-75 0 0,-9-10-45 0 0,6 0 29 0 0,-2 9-37 0 0,7 3-15 0 0,-1 1 1 0 0,1 0 0 0 0,0 0-1 0 0,-1-1 1 0 0,1 1-1 0 0,-1 0 1 0 0,1-1 0 0 0,0 1-1 0 0,-1 0 1 0 0,1-1-1 0 0,0 1 1 0 0,-1 0 0 0 0,1-1-1 0 0,0 1 1 0 0,0-1-1 0 0,-1 1 1 0 0,1-1 0 0 0,0 1-1 0 0,0-1 1 0 0,0 1-1 0 0,0-1 1 0 0,-1 1 0 0 0,1-1-1 0 0,0 1 1 0 0,0-1-1 0 0,0 1 1 0 0,0-1-1 0 0,0 1 1 0 0,0-1 0 0 0,0 1-1 0 0,1-1 1 0 0,-1 1-2 0 0,-3-16 23 0 0,-2 8 0 0 0,4 6-20 0 0,0 1-1 0 0,0 0 1 0 0,1-1-1 0 0,-1 1 1 0 0,0-1 0 0 0,0 1-1 0 0,1-1 1 0 0,-1 0-1 0 0,1 1 1 0 0,0-1 0 0 0,-1 0-1 0 0,1 1 1 0 0,0-1 0 0 0,0 0-3 0 0,3-14 0 0 0,7 1 0 0 0,-7-1 0 0 0,-3 14-1 0 0,0 1 1 0 0,0-1 0 0 0,1 0-1 0 0,-1 1 1 0 0,0-1 0 0 0,1 0 0 0 0,-1 1-1 0 0,1-1 1 0 0,0 0 0 0 0,10-15-41 0 0,21-13-66 0 0,-16 15 90 0 0,-5 4-39 0 0,-6 5 26 0 0,0 1 1 0 0,1 0 0 0 0,0 0-1 0 0,0 0 30 0 0,-2 2-28 0 0,0 1 0 0 0,0 0 0 0 0,1 0-1 0 0,-1 0 1 0 0,2 0 28 0 0,4-2-95 0 0,1-3-36 0 0,1-1-48 0 0,-1-2-56 0 0,-7 6 180 0 0,0 1-83 0 0,0 1-79 0 0,0 0-71 0 0,0 1-68 0 0,0 0-59 0 0,0 0-55 0 0,0 0-50 0 0,2 0-404 0 0,1-1-88 0 0,1-2-601 0 0,1-4-910 0 0,-8 7 2169 0 0</inkml:trace>
  <inkml:trace contextRef="#ctx0" brushRef="#br0" timeOffset="507.51">726 16 6768 0 0,'0'0'149'0'0,"0"0"23"0"0,0 0 12 0 0,0-3-25 0 0,0-7-86 0 0,0 7 135 0 0,0 3 47 0 0,0 0 1 0 0,0 0 9 0 0,2 3 39 0 0,2 0-263 0 0,0 1 57 0 0,4 3 130 0 0,11 13 391 0 0,-14-14-485 0 0,-2-2-61 0 0,10 27 920 0 0,10 28-993 0 0,-17-40 180 0 0,-1-1-35 0 0,0 11 108 0 0,1-14-68 0 0,-5-12-143 0 0,0 0 0 0 0,1 1 0 0 0,-1-1 0 0 0,-1 1 0 0 0,1-1 0 0 0,0 1 0 0 0,-1-1 0 0 0,0 1 0 0 0,0 0-42 0 0,1 3 77 0 0,-1 0 0 0 0,1 0 1 0 0,0 0-1 0 0,1 0 0 0 0,0 0-77 0 0,5 23 294 0 0,-5-8-60 0 0,-2-15-127 0 0,1 1-1 0 0,0-1 0 0 0,1 0 1 0 0,-1 0-1 0 0,1 0 1 0 0,2 6-107 0 0,-2-8 63 0 0,1 4 100 0 0,-2-2-42 0 0,-1 2-18 0 0,0 3 0 0 0,-1 1-4 0 0,1 47 344 0 0,2-41-247 0 0,4-3-60 0 0,0-1 5 0 0,-4 1 58 0 0,-3-9-94 0 0,1 8 108 0 0,3-6-106 0 0,-1-5-101 0 0,0-1 1 0 0,0 1 0 0 0,-1 0-1 0 0,1 0 1 0 0,-1 0-1 0 0,0 0 1 0 0,0 2-7 0 0,0 6-49 0 0,-1 6-73 0 0,0-1 121 0 0,0-5 66 0 0,0-2 60 0 0,0 1 87 0 0,0-10-428 0 0,0-1 68 0 0,0 1 61 0 0,0-1 53 0 0,0 0 75 0 0,0 1 93 0 0,0 1 515 0 0,0-2-549 0 0,0 1-41 0 0,0-1-54 0 0,0 1-69 0 0,0-1-81 0 0,0 1-94 0 0,0 0-65 0 0,0-1-95 0 0,0 1-104 0 0,0-1-113 0 0,0 1-122 0 0,0 0 320 0 0,0-1-35 0 0,0 0-34 0 0,0 1-37 0 0,0-1-37 0 0,0 1-39 0 0,0-1-1182 0 0,0 0-1005 0 0</inkml:trace>
  <inkml:trace contextRef="#ctx0" brushRef="#br0" timeOffset="915.77">552 410 7136 0 0,'0'0'165'0'0,"0"0"22"0"0,0 0 6 0 0,3 0-28 0 0,1 0-124 0 0,21 0-48 0 0,-19 0 32 0 0,-1 0 48 0 0,7 0 182 0 0,-4 0-32 0 0,14 0 487 0 0,-13 0-433 0 0,-2 0-77 0 0,0 0-66 0 0,1-2 285 0 0,-3-1-319 0 0,5-2 57 0 0,-1 2-23 0 0,0 1 25 0 0,3 2 63 0 0,-9-1-163 0 0,1 1 1 0 0,-1 0 0 0 0,0-1-1 0 0,1 0 1 0 0,-1 0-1 0 0,1 0 1 0 0,-1 0 0 0 0,1-1-60 0 0,12-4 223 0 0,10 1 77 0 0,-5-5-4 0 0,8 4-7 0 0,-25 5-250 0 0,21-6 169 0 0,-16 4-103 0 0,1-1 46 0 0,12-6 120 0 0,3 6-76 0 0,-21 4-165 0 0,0 0-1 0 0,0 0 1 0 0,-1-1-1 0 0,1 0 1 0 0,0 1-1 0 0,0-2 0 0 0,0 1 1 0 0,-1 0-1 0 0,1-1 1 0 0,-1 1-1 0 0,3-3-29 0 0,13 0 150 0 0,-2 5-69 0 0,-8 0-46 0 0,34-1 1 0 0,-26 0-74 0 0,-8 0-27 0 0,0 0-45 0 0,-1 0-52 0 0,1 0-63 0 0,-7 0-123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24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49 5904 0 0,'0'0'132'0'0,"0"0"17"0"0,0 0 11 0 0,-3 0-21 0 0,0 0-120 0 0,1 0-19 0 0,0 1 1 0 0,0-1 0 0 0,1 0 0 0 0,-1 0 0 0 0,0-1 0 0 0,0 1-1 0 0,0 0 1 0 0,1-1 0 0 0,-1 1 0 0 0,0-1 0 0 0,-1 0-1 0 0,1-2 37 0 0,0 0-68 0 0,0 0-15 0 0,0 1 65 0 0,0 1 33 0 0,-1 1 40 0 0,0-1 50 0 0,-2 1 58 0 0,2 0-67 0 0,-1-1 57 0 0,-6-4 581 0 0,6 3-496 0 0,2 0-180 0 0,0 1-33 0 0,0 0-39 0 0,0 0-47 0 0,-3 0 110 0 0,2 0 17 0 0,-3 1 96 0 0,-4-1 193 0 0,6 0-296 0 0,1 0-36 0 0,-11-10 218 0 0,11 9-54 0 0,0 1-99 0 0,-1 0-63 0 0,-1 2-32 0 0,2 0 45 0 0,-9-1 138 0 0,0 0-41 0 0,-26 0 289 0 0,21 0-211 0 0,15 0-248 0 0,1 0 0 0 0,-1 0 0 0 0,0 0 0 0 0,0 1 0 0 0,0-1 0 0 0,1 1 0 0 0,-1-1 0 0 0,0 1 0 0 0,1 0 0 0 0,-1 0 0 0 0,1-1 0 0 0,-1 1 0 0 0,0 1-2 0 0,1-1 0 0 0,-1 0-1 0 0,1-1 1 0 0,-1 1 0 0 0,1 0 0 0 0,-1 0 0 0 0,0-1 0 0 0,1 1-1 0 0,-1-1 1 0 0,0 1 0 0 0,0-1 0 0 0,1 0 0 0 0,-1 0 0 0 0,0 0 0 0 0,-14 3 0 0 0,0 10 0 0 0,0 0 0 0 0,3-7 0 0 0,8 4 0 0 0,-5-5 0 0 0,4 6 0 0 0,-4-6 0 0 0,9-4 0 0 0,1 0 0 0 0,0-1 0 0 0,-1 1 0 0 0,1 0 0 0 0,0 0 0 0 0,-1 0 0 0 0,1 0 0 0 0,0-1 0 0 0,0 1 0 0 0,0 0 0 0 0,0 0 0 0 0,0 0 0 0 0,0 0 0 0 0,0 0 0 0 0,0 31 0 0 0,0-26 0 0 0,0-4 0 0 0,-1 0 0 0 0,1-1 0 0 0,0 1 0 0 0,0 0 0 0 0,0-1 0 0 0,1 1 0 0 0,-1 0 0 0 0,0-1 0 0 0,1 1 0 0 0,-1-1 0 0 0,1 1 0 0 0,0 1 0 0 0,9 2 0 0 0,-8-3 0 0 0,-1 0 0 0 0,0 0 0 0 0,0-1 0 0 0,0 1 0 0 0,0 0 0 0 0,0 1 0 0 0,0-1 0 0 0,0 0 0 0 0,0 1-1 0 0,0 0-1 0 0,0 0 0 0 0,0 0 0 0 0,0-1 0 0 0,1 1 0 0 0,-1 0 1 0 0,2 1 1 0 0,10 1-48 0 0,-9-2 46 0 0,-1-1-1 0 0,0 0 1 0 0,0 1 0 0 0,0-1 0 0 0,0 1 0 0 0,0 0 0 0 0,0 1 2 0 0,1 0 0 0 0,1 1 1 0 0,-1-1 0 0 0,1 0 0 0 0,2 2-1 0 0,67 41 0 0 0,-68-42 0 0 0,0-1 0 0 0,0 1 0 0 0,0 1 0 0 0,1 2 0 0 0,12 9 0 0 0,-11-12 10 0 0,0 1 0 0 0,0-2 1 0 0,5 3-11 0 0,16 8 53 0 0,-25-13-47 0 0,59 39 115 0 0,-51-33-37 0 0,-1 1 1 0 0,7 7-85 0 0,36 34 304 0 0,-14-18-70 0 0,-25-20-166 0 0,-6-5-23 0 0,1 0 1 0 0,-1-1-1 0 0,1 1 1 0 0,0-2-46 0 0,-6-2 16 0 0,0-1 1 0 0,0 0 0 0 0,0 1 0 0 0,-1 0 0 0 0,1 0-1 0 0,-1 0 1 0 0,0 0 0 0 0,0 0 0 0 0,0 1 0 0 0,0-1-1 0 0,0 2-16 0 0,19 21 134 0 0,-17-20-93 0 0,-1-1 0 0 0,0 1 0 0 0,0 0-1 0 0,-1 0 1 0 0,0 0 0 0 0,1 1-41 0 0,-2-1 38 0 0,0-1 33 0 0,0 7 38 0 0,-3-7-34 0 0,1 1 58 0 0,0 3 78 0 0,0 12-13 0 0,0-21-193 0 0,0 0 0 0 0,0 1 0 0 0,0-1 0 0 0,0 0 0 0 0,0 1-1 0 0,0-1 1 0 0,0 0 0 0 0,0 1 0 0 0,0-1 0 0 0,0 0 0 0 0,0 1 0 0 0,0-1 0 0 0,0 0-1 0 0,0 0 1 0 0,0 1 0 0 0,-1-1 0 0 0,1 0 0 0 0,0 1 0 0 0,0-1 0 0 0,0 0 0 0 0,0 0-1 0 0,-1 1 1 0 0,1-1 0 0 0,0 0 0 0 0,0 0 0 0 0,-1 1-5 0 0,-3 3 40 0 0,1 0-11 0 0,-1-1 0 0 0,0 1 1 0 0,0-1-1 0 0,0 1 1 0 0,-2 0-30 0 0,-4 1 58 0 0,8-4-47 0 0,-1 0 1 0 0,1 0-1 0 0,0 0 0 0 0,0 0 1 0 0,0 1-1 0 0,0-1 0 0 0,0 1 0 0 0,0-1 1 0 0,0 1-12 0 0,-4 3 31 0 0,1-1 0 0 0,-1 0 1 0 0,0 0-1 0 0,0-1 0 0 0,0 0 1 0 0,-1 0-32 0 0,2 0 16 0 0,-30 10 42 0 0,25-10-38 0 0,0 0-11 0 0,2 0 3 0 0,0 0 0 0 0,0 0 0 0 0,-1-1 0 0 0,0-1 0 0 0,1 1 0 0 0,-1-1 1 0 0,-1-1-13 0 0,7 0 0 0 0,-1 0 0 0 0,1 1 0 0 0,0-1 0 0 0,0 1 0 0 0,-1-1 0 0 0,1 1 0 0 0,0 0 0 0 0,0 0 0 0 0,-3 2 0 0 0,-9 3 0 0 0,7-5-2 0 0,0 0 1 0 0,0 0-1 0 0,0-1 1 0 0,0 0-1 0 0,-1 0 1 0 0,1 0-1 0 0,0-1 1 0 0,-3-1 1 0 0,-2-5-32 0 0,11 6 27 0 0,1 0 0 0 0,-1 1-1 0 0,1-1 1 0 0,0 0 0 0 0,-1 1 0 0 0,1-1-1 0 0,-1 1 1 0 0,0-1 0 0 0,1 1-1 0 0,-1 0 1 0 0,1 0 0 0 0,-1-1 0 0 0,1 1 5 0 0,-16 1-225 0 0,-8 0-144 0 0,23-1 314 0 0,0 0 0 0 0,-1 0 0 0 0,1-1 0 0 0,0 1 0 0 0,-1-1 0 0 0,1 1 0 0 0,0-1 0 0 0,-2 0 55 0 0,-2-3-186 0 0,-1-3-148 0 0,2 5-275 0 0,-8 2-20 0 0</inkml:trace>
  <inkml:trace contextRef="#ctx0" brushRef="#br0" timeOffset="416.77">948 270 4328 0 0,'0'0'125'0'0,"-3"0"-3"0"0,-21 1-96 0 0,24-1-26 0 0,0 0 0 0 0,-1 0 0 0 0,1 1 0 0 0,0-1 0 0 0,0 0 1 0 0,0 0-1 0 0,-1 0 0 0 0,1 0 0 0 0,0 0 0 0 0,0 0 0 0 0,0 0 0 0 0,0 0 0 0 0,-1 1 0 0 0,1-1 0 0 0,0 0 0 0 0,0 0 1 0 0,0 0-1 0 0,0 0 0 0 0,0 0 0 0 0,0 1 0 0 0,-1-1 0 0 0,1 0 0 0 0,0 0 0 0 0,0 0 0 0 0,0 1 0 0 0,0-1 0 0 0,0 0 1 0 0,0 0-1 0 0,0 0 0 0 0,0 1 0 0 0,0-1 0 0 0,0 0 0 0 0,-3 7 65 0 0,-3-4 81 0 0,1-1 63 0 0,0 9 250 0 0,-6-5-6 0 0,2-1-191 0 0,2 2-51 0 0,3 4 16 0 0,0-3-60 0 0,-6 5 28 0 0,-1 1 30 0 0,10-13-200 0 0,0 0 1 0 0,1 1-1 0 0,-1-1 0 0 0,1 0 0 0 0,-1 1 1 0 0,1-1-1 0 0,0 1 0 0 0,-1-1 1 0 0,1 1-1 0 0,0-1 0 0 0,0 1-25 0 0,-2 10 151 0 0,-2-3-42 0 0,-3 4 2 0 0,2 14 57 0 0,-1-12-53 0 0,5-11-90 0 0,-1-1-1 0 0,1 0 1 0 0,0 0-1 0 0,1 1 0 0 0,-1-1 1 0 0,0 1-1 0 0,1-1 0 0 0,0 2-24 0 0,0 31 262 0 0,0-9-113 0 0,0-25-134 0 0,0 0-1 0 0,0-1 1 0 0,0 1 0 0 0,0 0-1 0 0,0-1 1 0 0,1 1-1 0 0,-1 0 1 0 0,1-1 0 0 0,-1 1-1 0 0,1-1 1 0 0,0 1-1 0 0,0-1 1 0 0,-1 1 0 0 0,1-1-1 0 0,1 2-14 0 0,3 4 68 0 0,-3-2-41 0 0,3 5 66 0 0,-3-7-39 0 0,-1 0-1 0 0,1 0 0 0 0,0 0 1 0 0,0 0-1 0 0,0-1 0 0 0,1 1 1 0 0,0 0-54 0 0,7 4 122 0 0,13 5 127 0 0,-14-8-168 0 0,22 1 189 0 0,-24 0-214 0 0,6 2 53 0 0,-1-8 8 0 0,-9-1-47 0 0,2-1-12 0 0,1-2 34 0 0,0 3 50 0 0,0 1 72 0 0,-2 1-64 0 0,0-1 34 0 0,6-1 75 0 0,0-4-90 0 0,-1 1-65 0 0,5-2 70 0 0,3-1 16 0 0,-12 5-143 0 0,-4 3-35 0 0,0 0-1 0 0,-1-1 1 0 0,1 1 0 0 0,0 0-1 0 0,-1 0 1 0 0,1-1 0 0 0,-1 1 0 0 0,1-1-1 0 0,-1 1 1 0 0,1-1 0 0 0,-1 1-1 0 0,1-1 1 0 0,-1 1 0 0 0,1-1-1 0 0,-1 1 1 0 0,1-1 0 0 0,-1 1 0 0 0,0-1-1 0 0,1 0 1 0 0,-1 1 0 0 0,0-1-1 0 0,0 0-11 0 0,3-4 48 0 0,0 1 8 0 0,0 0 1 0 0,0 0-1 0 0,1 0 1 0 0,-1 0-1 0 0,3-1-56 0 0,-2 1 70 0 0,-2 1 56 0 0,0 1-46 0 0,-1-1-30 0 0,-1-1-27 0 0,0-2 34 0 0,9-12 92 0 0,-8 15-125 0 0,0 0 1 0 0,-1 0-1 0 0,1 0 0 0 0,0 0 1 0 0,-1 0-1 0 0,0-1 1 0 0,0-1-25 0 0,-2-10 109 0 0,-2 6-65 0 0,-3-4-37 0 0,6-3-7 0 0,1 13 0 0 0,0 1 0 0 0,0-1 0 0 0,0 1 0 0 0,0 0 0 0 0,0-1 0 0 0,0 1 0 0 0,-1-1 0 0 0,0 1 0 0 0,1 0 0 0 0,-2-2 0 0 0,-8-15 0 0 0,6 6 0 0 0,4 11 0 0 0,0 0 0 0 0,-1-1 0 0 0,0 1 0 0 0,1 0 0 0 0,-1 0 0 0 0,0-1 0 0 0,0 1 0 0 0,0 0 0 0 0,0 0 0 0 0,-1 0 0 0 0,1 0 0 0 0,0 0 0 0 0,-1 0 0 0 0,0 1 0 0 0,0-2-1 0 0,0 0 0 0 0,0 0 0 0 0,0 0 0 0 0,0 0 0 0 0,1 0 0 0 0,-1-1 1 0 0,-6-10-81 0 0,3 9-3 0 0,0 1-39 0 0,0 1 14 0 0,-2 0-41 0 0,6 1 60 0 0,-1 0-78 0 0,1-2-108 0 0,0 2 102 0 0,-1-1-35 0 0,0 0-233 0 0,0 0-106 0 0,0 1 80 0 0,0-1-41 0 0,-3-1-593 0 0,0-2-205 0 0,-3-2-736 0 0,5 6 1372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20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253 443 6648 0 0,'0'0'149'0'0,"0"0"23"0"0,0-3 12 0 0,1 1-108 0 0,-1-2 10 0 0,-16-6-57 0 0,6 3-15 0 0,4 1 36 0 0,0 0 51 0 0,-1-1 118 0 0,7 7-211 0 0,-3-3 289 0 0,0 2-101 0 0,1 0-62 0 0,-1 2-59 0 0,0-1-22 0 0,1-1 56 0 0,-3-10 308 0 0,-9 6-94 0 0,1-6-41 0 0,10 9-45 0 0,-1 1-106 0 0,0 0-67 0 0,-1 2-38 0 0,3 0 43 0 0,1-1-60 0 0,0 0 1 0 0,1 0-1 0 0,-1 0 0 0 0,0 0 1 0 0,1 0-1 0 0,-1 0 0 0 0,0-1 1 0 0,1 1-1 0 0,-1 0 1 0 0,0 0-1 0 0,1 0 0 0 0,-1-1 1 0 0,1 1-1 0 0,-1 0 0 0 0,0-1 1 0 0,1 1-1 0 0,-1 0 0 0 0,1-1 1 0 0,-1 1-1 0 0,1-1 0 0 0,-1 1 1 0 0,1-1-1 0 0,-1 1 0 0 0,1-1 1 0 0,0 0-1 0 0,-1 1-9 0 0,1-1 7 0 0,-1 1 1 0 0,1-1-1 0 0,0 0 1 0 0,-1 1-1 0 0,1-1 0 0 0,-1 1 1 0 0,1 0-1 0 0,-1-1 0 0 0,1 1 1 0 0,-1-1-1 0 0,0 1 1 0 0,1 0-1 0 0,-1-1 0 0 0,1 1 1 0 0,-1 0-1 0 0,0-1 0 0 0,1 1 1 0 0,-1 0-1 0 0,0 0 0 0 0,1 0 1 0 0,-1 0-1 0 0,0 0 1 0 0,1 0-1 0 0,-1 0 0 0 0,0 0 1 0 0,0 0-8 0 0,-28 0 230 0 0,27 0-132 0 0,-1 2-2 0 0,-10 9-16 0 0,0-8-54 0 0,8-1 17 0 0,-9 11-32 0 0,1 3-11 0 0,2 8 2 0 0,10-22-5 0 0,-3 1-7 0 0,2 2-33 0 0,4 9 45 0 0,14 17 42 0 0,-14-26-70 0 0,1-2-8 0 0,21 21 14 0 0,-7-6 20 0 0,-11-12 0 0 0,-1 1 0 0 0,1-1 0 0 0,0-1 0 0 0,0 1 0 0 0,1-1 0 0 0,3 2 0 0 0,1-2 0 0 0,-9-4 0 0 0,0 0 0 0 0,1 0 0 0 0,-1 0 0 0 0,0 0 0 0 0,0 1 0 0 0,0-1 0 0 0,0 1 0 0 0,0 0 0 0 0,0-1 0 0 0,1 2 0 0 0,1 0 0 0 0,0 0 0 0 0,0-1 0 0 0,0 1 0 0 0,0-1 0 0 0,1 0 0 0 0,-1 0 0 0 0,2 0 0 0 0,16 8 0 0 0,-4 6 20 0 0,-1-3 64 0 0,-11-10-30 0 0,-5-3-47 0 0,-1 0-1 0 0,1 0 1 0 0,-1 0 0 0 0,0 1-1 0 0,1-1 1 0 0,-1 0 0 0 0,1 0 0 0 0,-1 0-1 0 0,1 1 1 0 0,-1-1 0 0 0,0 0-1 0 0,1 0 1 0 0,-1 1 0 0 0,0-1 0 0 0,1 0-1 0 0,-1 1 1 0 0,0-1 0 0 0,1 1-1 0 0,-1-1 1 0 0,0 0 0 0 0,0 1 0 0 0,0-1-1 0 0,1 1 1 0 0,-1-1 0 0 0,0 1-1 0 0,0-1 1 0 0,0 0 0 0 0,0 1 0 0 0,0-1-1 0 0,0 1 1 0 0,0-1 0 0 0,0 1-1 0 0,0-1 1 0 0,0 1 0 0 0,0-1 0 0 0,0 1-7 0 0,3 4 160 0 0,7 6-8 0 0,-4-8-24 0 0,-1-4-83 0 0,0 0-7 0 0,0 5 79 0 0,6 6-8 0 0,-9-6 7 0 0,0-1-51 0 0,-3 6-12 0 0,1-6-12 0 0,0 44 247 0 0,-2-37-326 0 0,-2-1 65 0 0,-3 0 64 0 0,-4 3 92 0 0,6-7-102 0 0,2-3 30 0 0,0 0-38 0 0,1-2-25 0 0,-1 0-25 0 0,-2 1 15 0 0,0 10 1 0 0,-24 4 21 0 0,26-14-55 0 0,0 0 0 0 0,-1 0 1 0 0,1-1-1 0 0,0 1 0 0 0,0-1 1 0 0,0 0-1 0 0,-1 0 0 0 0,1 0 1 0 0,0 0-1 0 0,-1-1-5 0 0,-8 1 11 0 0,-5 0-51 0 0,4 0-63 0 0,-9 0-433 0 0,11 0 343 0 0,8 0 84 0 0,-2 0 35 0 0,3 0-34 0 0,1 0 6 0 0,-1 0-39 0 0,0 0-47 0 0,-1 0-53 0 0,-10 0-292 0 0</inkml:trace>
  <inkml:trace contextRef="#ctx0" brushRef="#br0" timeOffset="532.49">506 695 5136 0 0,'0'0'149'0'0,"2"3"-7"0"0,7 3-96 0 0,7-1-82 0 0,-7-4 52 0 0,1 0 71 0 0,-3-1 30 0 0,0 0 59 0 0,-4 0-80 0 0,1 0 204 0 0,4 0 165 0 0,0 0-89 0 0,0 0-75 0 0,0 0-61 0 0,0 0-52 0 0,-1 0-33 0 0,19 0 273 0 0,-15 0-201 0 0,1 0 82 0 0,-5 0-113 0 0,-1 0 34 0 0,2-2-22 0 0,4-4 30 0 0,1 0 5 0 0,-1 4-46 0 0,-12 2-186 0 0,1 0 0 0 0,-1 0 0 0 0,1 0 0 0 0,-1 0-1 0 0,1 0 1 0 0,-1 0 0 0 0,1 0 0 0 0,-1 0 0 0 0,1 0 0 0 0,-1 0-1 0 0,1 0 1 0 0,-1 0 0 0 0,0 0 0 0 0,1 0 0 0 0,-1 0 0 0 0,1-1-1 0 0,-1 1 1 0 0,1 0 0 0 0,-1 0 0 0 0,1-1 0 0 0,-1 1 0 0 0,0 0-1 0 0,1-1 1 0 0,-1 1 0 0 0,0 0 0 0 0,1-1 0 0 0,-1 1-1 0 0,0-1 1 0 0,1 1 0 0 0,-1 0 0 0 0,0-1 0 0 0,1 0-11 0 0,3-5 167 0 0,3 1 6 0 0,7-1-3 0 0,-12 6-138 0 0,1-1 0 0 0,-1 0 0 0 0,1 0 0 0 0,-1 0 1 0 0,0-1-1 0 0,0 1 0 0 0,1 0 0 0 0,-1-1-32 0 0,3-9 160 0 0,6 6-6 0 0,-6-6-23 0 0,6 6-16 0 0,-6-5-3 0 0,6 3-23 0 0,-10 7-87 0 0,0-1 0 0 0,0 1 0 0 0,0 0 0 0 0,0-1 0 0 0,0 0 1 0 0,0 1-1 0 0,0-1 0 0 0,0 0 0 0 0,0 1 0 0 0,0-1 1 0 0,0 0-1 0 0,-1 0 0 0 0,1 0 0 0 0,0 1 0 0 0,-1-1 1 0 0,1-1-3 0 0,0 0 7 0 0,0 0 0 0 0,-1-1 0 0 0,1 1 0 0 0,-1 0 0 0 0,0 0 0 0 0,0-1 0 0 0,0 1 1 0 0,0-1-1 0 0,0-1-7 0 0,0 0 6 0 0,2-1 37 0 0,9-8-20 0 0,-9 9-12 0 0,-1-2 9 0 0,-1-16 19 0 0,0 7 4 0 0,-2-12-31 0 0,2 27-12 0 0,0 0 0 0 0,0-1 0 0 0,0 1 0 0 0,0 0 0 0 0,0 0 0 0 0,0 0 0 0 0,0-1 0 0 0,0 1 0 0 0,0 0 0 0 0,0 0 0 0 0,0 0 0 0 0,-1 0 0 0 0,1-1 0 0 0,0 1 0 0 0,0 0 0 0 0,0 0 0 0 0,0 0 0 0 0,0 0 0 0 0,0 0 0 0 0,-1 0 0 0 0,1-1 0 0 0,0 1 0 0 0,0 0 0 0 0,0 0 0 0 0,0 0 0 0 0,-1 0 0 0 0,1 0 0 0 0,0 0 0 0 0,0 0 0 0 0,0 0 0 0 0,0 0 0 0 0,-1 0 0 0 0,1 0 0 0 0,0 0 0 0 0,0 0 0 0 0,-1 0 0 0 0,-6-4-1 0 0,7 4 1 0 0,0-1 1 0 0,-1 0 0 0 0,1 0 0 0 0,0 1-1 0 0,-1-1 1 0 0,1 0 0 0 0,0 0 0 0 0,0 0-1 0 0,0 0 1 0 0,0 0 0 0 0,0 1 0 0 0,0-1 0 0 0,0 0-1 0 0,0-1 0 0 0,0 2 1 0 0,0-1 0 0 0,0 0 0 0 0,0 1 0 0 0,0-1 0 0 0,0 0 0 0 0,0 1 0 0 0,0-1 1 0 0,0 0-1 0 0,-1 1 0 0 0,1-1 0 0 0,0 0 0 0 0,0 1 0 0 0,0-1 0 0 0,-1 1 0 0 0,1-1 0 0 0,0 0 0 0 0,-1 1 0 0 0,1-1 0 0 0,-1 1 0 0 0,1-1-1 0 0,-9 0 19 0 0,8 1-18 0 0,0 0 0 0 0,0 0-1 0 0,0 0 1 0 0,1 0 0 0 0,-1 0-1 0 0,0 0 1 0 0,0 0 0 0 0,0 0-1 0 0,1 0 1 0 0,-1 0 0 0 0,0-1-1 0 0,0 1 1 0 0,1 0 0 0 0,-1 0-1 0 0,0-1 1 0 0,1 1 0 0 0,-1-1-1 0 0,0 1 1 0 0,1-1 0 0 0,-1 1-1 0 0,-4-11 0 0 0,4 11 0 0 0,0 0 0 0 0,0-1 0 0 0,1 1 0 0 0,-1 0 0 0 0,0-1 0 0 0,0 1 0 0 0,0 0 0 0 0,0 0 0 0 0,1 0 0 0 0,-1 0 0 0 0,0 0 0 0 0,0 0 0 0 0,0 0 0 0 0,-1 0 0 0 0,-3 0 0 0 0,3 0 0 0 0,-22-13 0 0 0,22 12 0 0 0,1 0-1 0 0,-1 1 1 0 0,1 0 0 0 0,-1-1 0 0 0,0 1 0 0 0,1 0 0 0 0,-1 0 0 0 0,0 0 0 0 0,1 0 0 0 0,-1 0 0 0 0,0 0 0 0 0,1 0 0 0 0,-1 0 0 0 0,1 1 0 0 0,-1-1 0 0 0,0 1 0 0 0,1-1-1 0 0,-1 1 1 0 0,1 0 0 0 0,-1-1 0 0 0,1 1 0 0 0,0 0 0 0 0,-1 0 0 0 0,0 1 0 0 0,-5 2-9 0 0,-16 5-73 0 0,19-6 72 0 0,-17 19-15 0 0,12-13 24 0 0,7-7 0 0 0,-1 0 0 0 0,1 0 0 0 0,0 0 0 0 0,0 1 1 0 0,0-1-1 0 0,0 1 0 0 0,-1 1 1 0 0,2-2-5 0 0,1 0 0 0 0,-1 0-1 0 0,0 0 1 0 0,1 0 0 0 0,-1 0 0 0 0,1 0 0 0 0,0 0-1 0 0,0 0 1 0 0,0 1 5 0 0,-1 1-6 0 0,1 0-1 0 0,0 0 1 0 0,-1 0 0 0 0,0 0-1 0 0,0 0 1 0 0,0 0-1 0 0,-1-1 1 0 0,1 1 0 0 0,-1 0-1 0 0,-1 2 7 0 0,2-4-1 0 0,0 0 0 0 0,0 1 0 0 0,1-1 0 0 0,-1 0 0 0 0,1 1 0 0 0,-1-1 0 0 0,1 1-1 0 0,0-1 1 0 0,0 0 0 0 0,0 3 1 0 0,-1 12 1 0 0,-4-2-1 0 0,3-12 0 0 0,1 1 0 0 0,0-1 0 0 0,0 0 0 0 0,0 1 0 0 0,0-1 0 0 0,1 1 0 0 0,-1-1 0 0 0,1 2 0 0 0,0 61 0 0 0,0-64 0 0 0,0 0 0 0 0,1 1 0 0 0,-1-1 0 0 0,1 0 0 0 0,-1 0 0 0 0,1 1 0 0 0,0-1 0 0 0,0 0 0 0 0,0 0 0 0 0,0 0 0 0 0,1 2 0 0 0,8 18 0 0 0,-6-11 0 0 0,-3-8 1 0 0,1 0 1 0 0,-1 0-1 0 0,0 0 0 0 0,0 1 0 0 0,0-1 1 0 0,0 1-1 0 0,-1-1 0 0 0,1 2-1 0 0,1 0 43 0 0,2-1-36 0 0,0 0 12 0 0,0 0 0 0 0,-1-1 0 0 0,1 1-1 0 0,0-1 1 0 0,2 1-19 0 0,5 1 49 0 0,-9-4-40 0 0,0 0 1 0 0,1 0-1 0 0,-1 0 1 0 0,0 1 0 0 0,0-1-1 0 0,0 1 1 0 0,0-1-1 0 0,0 1 1 0 0,0 0-10 0 0,0 0 13 0 0,0-1 1 0 0,0 1-1 0 0,1-1 1 0 0,-1 1-1 0 0,1-1 0 0 0,-1 1 1 0 0,1-1-1 0 0,-1 0 0 0 0,1 0 1 0 0,0-1-1 0 0,-1 1 1 0 0,1 0-1 0 0,0-1 0 0 0,1 0-13 0 0,8 1 115 0 0,0-1 1 0 0,11-1-116 0 0,1 0 109 0 0,-15 2-74 0 0,-6-1-23 0 0,-1 0 0 0 0,1 0 0 0 0,0 0 0 0 0,0 0 0 0 0,0 0 0 0 0,0 0 0 0 0,-1-1 0 0 0,1 1 0 0 0,0-1 0 0 0,0 0 0 0 0,-1 0 0 0 0,1 0 0 0 0,0 0 0 0 0,-1 0 0 0 0,1 0 0 0 0,-1-1 1 0 0,0 0-1 0 0,1 1 0 0 0,0-2-12 0 0,14-10 32 0 0,-5 10-111 0 0,-4 0-60 0 0,-1 0 60 0 0,-1-1-51 0 0,-2 1-64 0 0,0 0-107 0 0,-2 1 2 0 0,0 0-64 0 0,-1-1-54 0 0,0 1-46 0 0,0 0-254 0 0,0 0-53 0 0,3 0-798 0 0,5 1-889 0 0</inkml:trace>
  <inkml:trace contextRef="#ctx0" brushRef="#br0" timeOffset="901.65">1089 537 5064 0 0,'0'0'108'0'0,"0"3"17"0"0,0 0-79 0 0,0-2-40 0 0,4 6 65 0 0,6 11 74 0 0,-5-8-116 0 0,2 4-28 0 0,-4-7-4 0 0,0 1 28 0 0,-3 0 52 0 0,0 0 56 0 0,3 0 58 0 0,7 13 418 0 0,0-1 25 0 0,1 2 49 0 0,15 9 293 0 0,-20-19-595 0 0,-2-1-67 0 0,-2-6-126 0 0,0 1 0 0 0,1-1 0 0 0,0 1 0 0 0,0-1 0 0 0,2 4-188 0 0,5 1 397 0 0,-4-6-160 0 0,0 0 34 0 0,1-1-128 0 0,-6-3-130 0 0,-1 0 0 0 0,1 0 0 0 0,-1 0 1 0 0,1 1-1 0 0,-1-1 0 0 0,1 0 0 0 0,-1 0 0 0 0,1 1 1 0 0,-1-1-1 0 0,0 0 0 0 0,1 0 0 0 0,-1 1 0 0 0,1-1 0 0 0,-1 1 1 0 0,0-1-1 0 0,1 0 0 0 0,-1 1 0 0 0,0-1 0 0 0,0 1 0 0 0,1-1 1 0 0,-1 1-1 0 0,0-1 0 0 0,0 1 0 0 0,0-1 0 0 0,0 1 1 0 0,1-1-1 0 0,-1 1 0 0 0,0-1 0 0 0,0 1 0 0 0,0-1 0 0 0,0 1 1 0 0,0-1-1 0 0,0 1 0 0 0,0-1 0 0 0,0 1 0 0 0,-1-1 0 0 0,1 1 1 0 0,0-1-14 0 0,0 13 302 0 0,0-13-298 0 0,0 0 0 0 0,0 1 0 0 0,0-1 0 0 0,0 0 0 0 0,0 0 0 0 0,0 0 0 0 0,0 0 0 0 0,0 0 0 0 0,0 0 1 0 0,0 0-1 0 0,0 0 0 0 0,0 0 0 0 0,0 0 0 0 0,0 1 0 0 0,0-1 0 0 0,0 0 0 0 0,0 0 0 0 0,0 0 0 0 0,0 0 0 0 0,0 0 0 0 0,0 0 0 0 0,0 0 0 0 0,0 0 0 0 0,0 0 0 0 0,0 0 0 0 0,0 0 0 0 0,0 0 0 0 0,1 1 0 0 0,-1-1 0 0 0,0 0 0 0 0,0 0 0 0 0,0 0 0 0 0,0 0 0 0 0,0 0 0 0 0,0 0 0 0 0,0 0 0 0 0,0 0 0 0 0,0 0 0 0 0,0 0 0 0 0,0 0 0 0 0,0 0 0 0 0,1 0 0 0 0,-1 0 0 0 0,0 0 0 0 0,0 0 0 0 0,0 0 0 0 0,0 0 0 0 0,0 0 0 0 0,0 0 0 0 0,0 0 0 0 0,0 0 1 0 0,0 0-1 0 0,0 0 0 0 0,1 0 0 0 0,-1 0 0 0 0,0 0 0 0 0,0 0-4 0 0,1 0-10 0 0,1 0 51 0 0,-1 0 43 0 0,0 0 38 0 0,0 0 64 0 0,0 0 32 0 0,0 0 523 0 0,-1 0-391 0 0,-1 0-66 0 0,0 0-148 0 0,0 0-58 0 0,0 0-64 0 0,0 0-54 0 0,-1 0-59 0 0,1 0-68 0 0,-2 0 281 0 0,1 0-2 0 0,-4 0-61 0 0,-10-1 120 0 0,11-4-108 0 0,3-5-36 0 0,2 3 2 0 0,0-5 48 0 0,-3 0 34 0 0,-2 4-37 0 0,4 6-57 0 0,0 1-1 0 0,0 0 1 0 0,0-1 0 0 0,1 1 0 0 0,-1-1 0 0 0,0 0 0 0 0,1 1 0 0 0,-1-1-1 0 0,1 1 1 0 0,-1-1 0 0 0,1 0 0 0 0,0 1 0 0 0,0-1 0 0 0,0 0 0 0 0,0-1-17 0 0,0 1 17 0 0,0-10 57 0 0,0-3-46 0 0,0 0-66 0 0,0-1-86 0 0,0 14 109 0 0,0 1 1 0 0,0-1-1 0 0,0 1 0 0 0,1-1 1 0 0,-1 0-1 0 0,1 1 1 0 0,-1-1-1 0 0,1 1 0 0 0,-1-1 1 0 0,1 1-1 0 0,0 0 0 0 0,0-1 1 0 0,0 1 14 0 0,5-12-71 0 0,-5-4 44 0 0,0 0-3 0 0,2 6-17 0 0,1 6 33 0 0,0-1 0 0 0,0 1 0 0 0,0 1 0 0 0,1-1 0 0 0,-1 1 0 0 0,1-1 0 0 0,0 1 0 0 0,5-3 14 0 0,-5 5-19 0 0,-4 2 15 0 0,-1 0 1 0 0,1-1 0 0 0,0 1 0 0 0,-1 0 0 0 0,1-1-1 0 0,-1 1 1 0 0,1 0 0 0 0,-1-1 0 0 0,1 1 0 0 0,0-1-1 0 0,-1 1 1 0 0,0-1 0 0 0,1 1 0 0 0,-1-1 0 0 0,1 1-1 0 0,-1-1 1 0 0,1 0 0 0 0,-1 1 0 0 0,0-1 0 0 0,0 1-1 0 0,1-1 1 0 0,-1 0 3 0 0,2-4-6 0 0,0 3-3 0 0,-1-1 1 0 0,0 1 0 0 0,1 0 0 0 0,0 0 0 0 0,-1 0 0 0 0,1 0-1 0 0,0 0 1 0 0,0 1 0 0 0,1-2 8 0 0,4-1-1 0 0,-1 0 0 0 0,1 0 0 0 0,0 1 0 0 0,5-2 1 0 0,8-4-2 0 0,14-5-95 0 0,-25 13 28 0 0,-2 2-59 0 0,-1-1-12 0 0,1 1-56 0 0,6-1-328 0 0,-10 0-18 0 0</inkml:trace>
  <inkml:trace contextRef="#ctx0" brushRef="#br0" timeOffset="1280.27">1673 1 6248 0 0,'0'0'133'0'0,"0"0"23"0"0,3 2 15 0 0,10 12-29 0 0,-6-8-87 0 0,-3-1-44 0 0,-2-1 34 0 0,0 3 74 0 0,1-1 97 0 0,8 0 217 0 0,-6 7 14 0 0,1-3-188 0 0,1 0-53 0 0,6 15 201 0 0,-9-15-192 0 0,-2-3-58 0 0,0 1-25 0 0,1 1 2 0 0,-1 0-4 0 0,1-2-4 0 0,-1 1 23 0 0,1 2 57 0 0,7 11 36 0 0,-6-14-178 0 0,-1-1 1 0 0,0 1 0 0 0,-1-1 0 0 0,0 1-1 0 0,1 2-64 0 0,-1 8 101 0 0,3 8 79 0 0,6-4 39 0 0,-8-16-168 0 0,-1-1-1 0 0,0 1 0 0 0,0 0 0 0 0,0 0 0 0 0,-1 0 0 0 0,1 0 1 0 0,-1 0-1 0 0,0 0 0 0 0,-1 0 0 0 0,1 2-50 0 0,0 16 559 0 0,-2 20-559 0 0,0-10 305 0 0,1-17-165 0 0,-1-9-53 0 0,1 1 0 0 0,0 0 0 0 0,1-1 0 0 0,0 1 1 0 0,1 1-88 0 0,8 23 270 0 0,-6-15-153 0 0,8 26 128 0 0,-8-25-108 0 0,-5 2-19 0 0,0-10-64 0 0,4 19 113 0 0,-3-27-157 0 0,1-1 0 0 0,0 1-1 0 0,-1-1 1 0 0,1 1 0 0 0,0-1 0 0 0,0 1-1 0 0,-1-1 1 0 0,1 0 0 0 0,0 1 0 0 0,0-1 0 0 0,2 1-10 0 0,0 5 78 0 0,-3 2-75 0 0,-1-7 9 0 0,1 14 55 0 0,0-7-143 0 0,0-3 80 0 0,0-2 52 0 0,0 1 135 0 0,0-4-138 0 0,0-1-82 0 0,0 1-64 0 0,0-1-94 0 0,0 1-109 0 0,0 0 102 0 0,0 0-35 0 0,0 0-37 0 0,0 1-39 0 0,0-2-18 0 0,0 0-50 0 0,0 0-44 0 0,0 0-38 0 0,0 0-134 0 0,0 0-38 0 0,0 0-162 0 0,0 0-435 0 0</inkml:trace>
  <inkml:trace contextRef="#ctx0" brushRef="#br0" timeOffset="1602.4">1594 663 8952 0 0,'0'0'200'0'0,"0"0"33"0"0,0-2 15 0 0,2-6-110 0 0,3 5-53 0 0,1-2-53 0 0,0-6-32 0 0,4 6 0 0 0,-7 0 7 0 0,-1 0 44 0 0,27-11 627 0 0,-22 13-516 0 0,-1 0-33 0 0,5 0 53 0 0,10-7 95 0 0,-6 2-66 0 0,4 1 5 0 0,0 0-16 0 0,-4-2-17 0 0,7-3-1 0 0,1 2-38 0 0,1 2 9 0 0,1 2-1 0 0,0 0-152 0 0,12-2 138 0 0,-21 3-92 0 0,-10 3-27 0 0,1 0-1 0 0,0 1 1 0 0,-1 0 0 0 0,1 0 0 0 0,0 0 0 0 0,0 1-19 0 0,1-1 20 0 0,-1 1 1 0 0,1-1 0 0 0,0-1 0 0 0,-1 0-1 0 0,2 0-20 0 0,14-3 2 0 0,1 2-82 0 0,-13 3 10 0 0,12-4 4 0 0,-16 1-2 0 0,1 1-76 0 0,-1 0-103 0 0,-2 0-10 0 0,-1 1-165 0 0,0 0-110 0 0,-1 1 73 0 0,-1-1-42 0 0,3 1-588 0 0,2 0-463 0 0,2 0-882 0 0</inkml:trace>
  <inkml:trace contextRef="#ctx0" brushRef="#br0" timeOffset="1886.06">2415 506 7632 0 0,'0'2'166'0'0,"-1"11"27"0"0,0 4 44 0 0,1-4-109 0 0,2-3-65 0 0,0 0-58 0 0,1-3-5 0 0,2 13 0 0 0,-10-2 0 0 0,8-9 12 0 0,2 0 46 0 0,-3 4 79 0 0,1 1 88 0 0,3 1 97 0 0,-2-2-51 0 0,-1 6 80 0 0,-2-2 51 0 0,1-5-79 0 0,2-2-67 0 0,2-2-55 0 0,-4-6-36 0 0,-1 0-37 0 0,0 1 33 0 0,-1 1-80 0 0,-1 1-43 0 0,1-2 56 0 0,0 4-37 0 0,-1-2 59 0 0,0 1 80 0 0,2 5 148 0 0,5 6-31 0 0,2 0-172 0 0,-5-2-143 0 0,-3-13 6 0 0,0-1 0 0 0,0 1 0 0 0,0-1 0 0 0,0 1 0 0 0,0-1 0 0 0,1 1 0 0 0,-1-1 0 0 0,0 1 0 0 0,1-1 0 0 0,-1 0-4 0 0,5 7 88 0 0,0-1-16 0 0,-3-1 39 0 0,-1 0 54 0 0,0 2 89 0 0,-1-6-127 0 0,0 0-55 0 0,0 1-49 0 0,0 1-43 0 0,0 1-67 0 0,0 0-50 0 0,0 11-442 0 0,0-11 386 0 0,0-3-205 0 0</inkml:trace>
  <inkml:trace contextRef="#ctx0" brushRef="#br0" timeOffset="2081.83">2257 301 9384 0 0,'-13'-14'208'0'0,"10"12"33"0"0,3 2 16 0 0,0 0-106 0 0,-3 0-78 0 0,3 0-73 0 0,0 0 8 0 0,-1 0 0 0 0,0 0-1 0 0,1 0 1 0 0,-1 0 0 0 0,0 0-1 0 0,1 0 1 0 0,-1-1 0 0 0,0 1-1 0 0,1 0 1 0 0,-1 0-1 0 0,0-1 1 0 0,1 1 0 0 0,-1 0-1 0 0,1 0 1 0 0,-1-1-8 0 0,-2-4 150 0 0,6 0 49 0 0,7 2 248 0 0,-7 3 8 0 0,-3 0-192 0 0,0 0-118 0 0,0 0-41 0 0,0 0-2 0 0,1-3 12 0 0,0 1-77 0 0,0-1-73 0 0,-1 1-75 0 0,0 1-64 0 0,1 0-67 0 0,-1-1-65 0 0,1 2-66 0 0,0-1-64 0 0,1 1-65 0 0,0-1-62 0 0,1 1-64 0 0,-1 0-886 0 0,-1 0-866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8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1 142 5904 0 0,'2'0'169'0'0,"34"0"-34"0"0,-12 0 13 0 0,-4 0 48 0 0,1 0 91 0 0,-4 0 40 0 0,1 0 95 0 0,-1 0 109 0 0,1 0 123 0 0,-3-3-264 0 0,-1-7 47 0 0,-11 8-137 0 0,0 0-109 0 0,-1 1-67 0 0,3 1-62 0 0,-2 0-12 0 0,-1 0 47 0 0,2-2 13 0 0,0-1-7 0 0,3-2 42 0 0,-1 3 41 0 0,0 1 80 0 0,-3 1-82 0 0,2-1 40 0 0,-5 1-210 0 0,1 0 0 0 0,-1 0-1 0 0,1 0 1 0 0,-1 0 0 0 0,1 0-1 0 0,-1 0 1 0 0,1 0 0 0 0,-1 0-1 0 0,1 0 1 0 0,-1-1 0 0 0,1 1-1 0 0,-1 0 1 0 0,1 0 0 0 0,-1-1-1 0 0,1 1 1 0 0,-1 0 0 0 0,0-1-1 0 0,1 1-13 0 0,5-9 190 0 0,-6 7-173 0 0,1 1 0 0 0,-1 0 1 0 0,1 0-1 0 0,0-1 0 0 0,0 1 1 0 0,0 0-1 0 0,-1 0 0 0 0,1 0 0 0 0,0 0 1 0 0,0 0-1 0 0,1 0 0 0 0,-1 0 0 0 0,0 1 1 0 0,1-1-18 0 0,4-3 83 0 0,1 0 44 0 0,-5-4-47 0 0,-2 5-10 0 0,0 1-6 0 0,0-14 14 0 0,-1 7-37 0 0,1 9-41 0 0,0 0 1 0 0,0 0 0 0 0,0 0-1 0 0,0-1 1 0 0,-1 1 0 0 0,1 0-1 0 0,0 0 1 0 0,0 0 0 0 0,0 0-1 0 0,0-1 1 0 0,0 1 0 0 0,0 0-1 0 0,0 0 1 0 0,-1 0 0 0 0,1 0-1 0 0,0-1 1 0 0,0 1 0 0 0,0 0-1 0 0,0 0 1 0 0,0 0 0 0 0,-1 0-1 0 0,1 0 1 0 0,0 0 0 0 0,0 0-1 0 0,0 0 1 0 0,-1 0 0 0 0,1-1-1 0 0,0 1 1 0 0,0 0 0 0 0,0 0-1 0 0,-1 0 1 0 0,1 0-1 0 0,-7-3 17 0 0,2-8 36 0 0,-6 6-39 0 0,7-1-14 0 0,1 1-3 0 0,-11 3 59 0 0,-15 2-45 0 0,14 3-11 0 0,-1 10 0 0 0,8-6 5 0 0,5-4 3 0 0,-1 0 0 0 0,1 1 0 0 0,0-1 0 0 0,0 1 0 0 0,1-1 0 0 0,-1 1-8 0 0,-2 7 15 0 0,4-9-7 0 0,0 0 1 0 0,0 1-1 0 0,0-1 1 0 0,0 0-1 0 0,-1 0 0 0 0,1 0 1 0 0,-1 0-1 0 0,0 0 1 0 0,1 0-9 0 0,-1 0 5 0 0,0-1 0 0 0,0 1 0 0 0,1 0 1 0 0,-1 0-1 0 0,1 0 0 0 0,0 0 1 0 0,-1 2-6 0 0,-1 10 71 0 0,3-12-66 0 0,0-1 1 0 0,0 0-1 0 0,0 0 1 0 0,0 0-1 0 0,0 0 1 0 0,-1 0 0 0 0,1 1-1 0 0,0-1 1 0 0,0 0-1 0 0,-1 0 1 0 0,1 0 0 0 0,-1 0-1 0 0,1 0 1 0 0,-1 0-1 0 0,1 0 1 0 0,-1 0-1 0 0,0 0-5 0 0,-6 12 56 0 0,5-1 0 0 0,1 7 34 0 0,4-1-14 0 0,5 2-54 0 0,-6-16-12 0 0,4 7 84 0 0,1-5-70 0 0,-1-2-9 0 0,9 8 8 0 0,11 2 66 0 0,-20-11-73 0 0,-3-2-10 0 0,0-1 1 0 0,-1 1-1 0 0,1 0 1 0 0,0-1-1 0 0,0 1 1 0 0,0-1-1 0 0,0 0 1 0 0,0 0-1 0 0,0 0 0 0 0,0-1 1 0 0,1 1-7 0 0,5-1 30 0 0,21 2 90 0 0,-22 0-92 0 0,0-1-1 0 0,1 0 1 0 0,-1 0-1 0 0,0-1 1 0 0,1 0 0 0 0,5-1-28 0 0,-1-5 29 0 0,-4 3-94 0 0,-2 2-23 0 0,1 1-48 0 0,-4 2 59 0 0,0-2 0 0 0,0 1 0 0 0,0 0 0 0 0,-1-1 1 0 0,4 0 76 0 0,-5 0-42 0 0,0 0 1 0 0,0 0 0 0 0,0 0 0 0 0,-1 0 0 0 0,1 0-1 0 0,0 0 1 0 0,-1-1 0 0 0,1 1 0 0 0,-1-1 0 0 0,1 1 41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29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4232 0 0,'0'0'91'0'0,"0"0"11"0"0,0 0 12 0 0,0 0 38 0 0,0 0 113 0 0,0 0 44 0 0,0 0 10 0 0,0 0 2 0 0,0 2 7 0 0,0 1-287 0 0,0 1 50 0 0,0 4 143 0 0,0 11 427 0 0,0-13-508 0 0,0-1-57 0 0,0-5-85 0 0,0 1-1 0 0,0-1 1 0 0,0 1-1 0 0,0-1 1 0 0,0 1-1 0 0,0-1 0 0 0,0 1 1 0 0,0-1-1 0 0,0 1 1 0 0,0-1-1 0 0,0 1 1 0 0,0-1-1 0 0,0 1 1 0 0,1-1-1 0 0,-1 1 1 0 0,0-1-1 0 0,0 1 1 0 0,1-1-1 0 0,-1 1 1 0 0,0-1-1 0 0,0 0 1 0 0,1 1-1 0 0,-1-1 1 0 0,1 1-1 0 0,-1-1 1 0 0,0 0-1 0 0,1 0 1 0 0,-1 1-1 0 0,1-1-10 0 0,6 8 211 0 0,-5 1-114 0 0,-2 3 44 0 0,0 7 98 0 0,3 1 68 0 0,-1-15-260 0 0,1 2 32 0 0,-1 0 0 0 0,0 0 1 0 0,-1 0-1 0 0,1 0 0 0 0,-1 1 0 0 0,-1 5-79 0 0,0 2 118 0 0,0-7-50 0 0,0 0 1 0 0,0-1 0 0 0,1 1 0 0 0,0 0 0 0 0,0 1-69 0 0,10 23 224 0 0,-6-1-2 0 0,-1-14-112 0 0,-1-11-57 0 0,-2 1-1 0 0,1-1 1 0 0,-1 1 0 0 0,0 0-1 0 0,0-1 1 0 0,-1 1-53 0 0,0 23 186 0 0,1-18-85 0 0,0 1 1 0 0,0-1-1 0 0,3 9-101 0 0,1-2 152 0 0,1 3 70 0 0,-3-14-174 0 0,3 10 132 0 0,-5-12-104 0 0,1 0 0 0 0,-2 0 0 0 0,1 0 0 0 0,-1 0 0 0 0,1 1-76 0 0,-2-4 22 0 0,1 0 1 0 0,1 0 0 0 0,-1-1-1 0 0,0 1 1 0 0,1 0 0 0 0,-1 0-1 0 0,1 1-22 0 0,7 4 127 0 0,-8-8-121 0 0,0 0 0 0 0,1 0 0 0 0,-1 1-1 0 0,1-1 1 0 0,-1 0 0 0 0,0 1 0 0 0,1-1 0 0 0,-1 1 0 0 0,0-1-1 0 0,1 0 1 0 0,-1 1 0 0 0,0-1 0 0 0,0 1 0 0 0,1-1 0 0 0,-1 1-1 0 0,0-1 1 0 0,0 1 0 0 0,0-1 0 0 0,0 1 0 0 0,1-1 0 0 0,-1 1-1 0 0,0-1 1 0 0,0 1 0 0 0,0-1 0 0 0,0 1 0 0 0,0-1 0 0 0,0 1-1 0 0,0-1 1 0 0,-1 1-6 0 0,4 14 100 0 0,8-1 0 0 0,-9-12-10 0 0,-2-2-1 0 0,0 0 6 0 0,0 0-5 0 0,0 0-20 0 0,0 0-32 0 0,0 0-96 0 0,0 0-10 0 0,-3 0-66 0 0,1 0 39 0 0,-4 0-104 0 0,4 0 85 0 0,-3-2-418 0 0,-8-11-18 0 0</inkml:trace>
  <inkml:trace contextRef="#ctx0" brushRef="#br0" timeOffset="354.36">32 64 6592 0 0,'0'0'149'0'0,"3"0"23"0"0,1 0-110 0 0,-4 0-52 0 0,2-1 18 0 0,3-2 34 0 0,13-7 112 0 0,-5 4-134 0 0,15-4-60 0 0,-18 7 42 0 0,-1-1 46 0 0,0 0 67 0 0,1 0 84 0 0,1 0 114 0 0,-2 4-152 0 0,-1 0-39 0 0,9-1 154 0 0,-2-5 24 0 0,-3 2-80 0 0,11 1 9 0 0,62 3 546 0 0,-56 0-616 0 0,-15 0-134 0 0,0 0-37 0 0,-8 0 1 0 0,1 1 0 0 0,0-1 0 0 0,0 2-1 0 0,-1-1 1 0 0,1 1 0 0 0,-1 0-9 0 0,11 3 31 0 0,-5-3-18 0 0,-9-1-12 0 0,1 0-1 0 0,0 0 0 0 0,0 0 0 0 0,-1 1 0 0 0,1-1 0 0 0,0 1 0 0 0,-1 0 1 0 0,1 0-1 0 0,1 1 0 0 0,16 6 18 0 0,2 0 29 0 0,-20-6-28 0 0,0 0-1 0 0,0 0 0 0 0,-1 0 1 0 0,1 0-1 0 0,-1 0 1 0 0,0 0-1 0 0,0 1 1 0 0,0-1-1 0 0,-1 1 1 0 0,2 2-19 0 0,0 1 30 0 0,8 16 34 0 0,-6-14-56 0 0,-4-8-6 0 0,-1 1 1 0 0,1-1 0 0 0,-1 1 0 0 0,0 0-1 0 0,1-1 1 0 0,-1 1 0 0 0,0 0 0 0 0,0-1 0 0 0,0 1-1 0 0,0 0 1 0 0,0-1 0 0 0,0 1 0 0 0,-1-1-1 0 0,1 1 1 0 0,-1 0 0 0 0,1-1 0 0 0,-1 1-1 0 0,1-1 1 0 0,-1 1 0 0 0,0-1 0 0 0,0 1-1 0 0,0-1 1 0 0,1 0 0 0 0,-2 1-3 0 0,-2 6 16 0 0,-3 6 0 0 0,2-4 17 0 0,0 0 0 0 0,-1 0 0 0 0,-4 6-33 0 0,-7 3 19 0 0,9-12-19 0 0,4-4 0 0 0,1 0 0 0 0,0 1 0 0 0,0-1 0 0 0,0 1 0 0 0,0-1 0 0 0,1 2 0 0 0,-2 1 3 0 0,3-3 6 0 0,0 0 0 0 0,0 0 0 0 0,-1 0 0 0 0,1-1 0 0 0,-1 1-1 0 0,0-1 1 0 0,1 1 0 0 0,-1-1 0 0 0,0 0 0 0 0,-1 0-1 0 0,1 1 1 0 0,0-2 0 0 0,-1 1 0 0 0,1 0 0 0 0,-2 0-9 0 0,-6 3 43 0 0,8-4-33 0 0,-1 0 0 0 0,1 0 0 0 0,0 0 0 0 0,0 1 0 0 0,0-1 0 0 0,0 0 0 0 0,0 1 0 0 0,0 0 0 0 0,0 0-10 0 0,-1 0 21 0 0,-1 1 0 0 0,1-1 0 0 0,0 1-1 0 0,-1-1 1 0 0,0 0 0 0 0,1-1 0 0 0,-1 1 0 0 0,0-1 0 0 0,0 1-1 0 0,0-1 1 0 0,-2 0-21 0 0,-27 11 122 0 0,25-8-132 0 0,-2 1-43 0 0,-6 2-34 0 0,5-3 43 0 0,-7 3-35 0 0,2-5-2 0 0,14-2 76 0 0,1 0 0 0 0,-1 0 0 0 0,0 0 0 0 0,0 1 0 0 0,0-1-1 0 0,1 1 1 0 0,-1-1 0 0 0,0 1 0 0 0,1 0 0 0 0,-1 0 0 0 0,1 0 0 0 0,-1-1-1 0 0,0 2 6 0 0,1-1-4 0 0,-1 0-1 0 0,1-1 0 0 0,-1 1 0 0 0,1 0 0 0 0,-1 0 0 0 0,0-1 0 0 0,1 1 0 0 0,-1-1 0 0 0,0 1 0 0 0,0-1 0 0 0,1 0 1 0 0,-1 0-1 0 0,0 0 5 0 0,-4 0-105 0 0,-2 0 26 0 0,-2 0 14 0 0,5 0-20 0 0,0 0-47 0 0,1 1-80 0 0,2 0 28 0 0,0 0-46 0 0,1 0-52 0 0,-1 0-57 0 0,1 1-65 0 0,0 0-68 0 0,1 0-76 0 0,-1 1-81 0 0,1-1-638 0 0,0-2-716 0 0</inkml:trace>
  <inkml:trace contextRef="#ctx0" brushRef="#br0" timeOffset="855.18">1011 237 5064 0 0,'0'0'108'0'0,"0"0"17"0"0,0 0 14 0 0,-3 3-10 0 0,-20 20-80 0 0,20-20-2 0 0,0 0 217 0 0,0-2-102 0 0,1-1-62 0 0,-1-1-49 0 0,0 0 20 0 0,1 1 64 0 0,0 1 71 0 0,-1 1 113 0 0,1 0-265 0 0,1-1 0 0 0,0 0 0 0 0,-1 0 0 0 0,1 0 0 0 0,-1 0 0 0 0,1 0 0 0 0,-1 0 0 0 0,0 0 0 0 0,1 0 0 0 0,-1-1 0 0 0,0 1 0 0 0,1-1 0 0 0,-1 1-1 0 0,0-1 1 0 0,-1 1-54 0 0,-2 1 300 0 0,-6 7-47 0 0,10-8-222 0 0,-1-1 0 0 0,1 1 0 0 0,-1-1 0 0 0,1 1-1 0 0,-1-1 1 0 0,1 1 0 0 0,-1-1 0 0 0,0 0 0 0 0,1 0 0 0 0,-2 0-31 0 0,-8 2 147 0 0,-1 4 3 0 0,-1 0-16 0 0,2-4-13 0 0,0 0-6 0 0,-2 4 1 0 0,12-5-102 0 0,-1 0-1 0 0,1 0 1 0 0,-1 0-1 0 0,0-1 1 0 0,1 1 0 0 0,-1 0-1 0 0,0-1 1 0 0,1 1-1 0 0,-1-1 1 0 0,0 0 0 0 0,0 1-1 0 0,0-1 1 0 0,1 0-14 0 0,-1 0 12 0 0,0 0 0 0 0,1 0 0 0 0,-1 0 0 0 0,0 1 0 0 0,1-1 0 0 0,-1 1 1 0 0,0-1-1 0 0,1 1 0 0 0,-1 0 0 0 0,1-1 0 0 0,-1 1 0 0 0,1 0 0 0 0,0 0 0 0 0,-1 0-12 0 0,-6 4 51 0 0,-12 4 63 0 0,-7 4 20 0 0,8 2 30 0 0,6-5-84 0 0,0-4 0 0 0,13-6-75 0 0,-1 1 0 0 0,1-1 0 0 0,0 1 0 0 0,-1 0 0 0 0,1-1 1 0 0,0 1-1 0 0,0 0 0 0 0,0-1 0 0 0,-1 1 0 0 0,1 0 0 0 0,0-1 1 0 0,0 1-1 0 0,0 0 0 0 0,0-1 0 0 0,0 1-5 0 0,0-1 0 0 0,0 5 67 0 0,0 6-3 0 0,3-6-11 0 0,8 7-35 0 0,1 1 34 0 0,29 29 172 0 0,-26-28-178 0 0,1-3-39 0 0,30 24 107 0 0,-16-7 28 0 0,-25-23-111 0 0,1 0 0 0 0,-1-1 1 0 0,1 0-1 0 0,5 3-31 0 0,1 0 35 0 0,4 3 36 0 0,18 9 210 0 0,-30-17-243 0 0,-3-2-28 0 0,0 1 0 0 0,-1-1-1 0 0,1 0 1 0 0,0 0 0 0 0,-1 1-1 0 0,1-1 1 0 0,-1 1-1 0 0,1-1 1 0 0,0 0 0 0 0,-1 1-1 0 0,1-1 1 0 0,-1 1 0 0 0,0-1-1 0 0,1 1 1 0 0,-1-1-1 0 0,1 1 1 0 0,-1 0 0 0 0,0-1-1 0 0,1 1 1 0 0,-1 0 0 0 0,0-1-1 0 0,1 1-9 0 0,1 4 40 0 0,-1-4-28 0 0,-1 0 1 0 0,1 0-1 0 0,0 0 0 0 0,-1 0 0 0 0,1 0 0 0 0,0 0 0 0 0,0 0 0 0 0,0 0 0 0 0,0 0 0 0 0,0-1 1 0 0,0 1-1 0 0,0 0 0 0 0,0-1 0 0 0,1 1-12 0 0,10 2 156 0 0,-12-3-153 0 0,0 0 0 0 0,0 0-1 0 0,1 0 1 0 0,-1 0 0 0 0,0 0 0 0 0,0 0 0 0 0,0 0 0 0 0,0 0 0 0 0,0 0 0 0 0,0 0 0 0 0,0 0 0 0 0,0 0 0 0 0,0 0 0 0 0,0 0 0 0 0,1 0 0 0 0,-1 0 0 0 0,0 0 0 0 0,0 0 0 0 0,0 0 0 0 0,0 0 0 0 0,0 0-1 0 0,0 0 1 0 0,0 0 0 0 0,0 0 0 0 0,0 0 0 0 0,0 0 0 0 0,0 0 0 0 0,0 0 0 0 0,1 0 0 0 0,-1 0 0 0 0,0 0 0 0 0,0 0 0 0 0,0 1 0 0 0,0-1 0 0 0,0 0 0 0 0,0 0 0 0 0,0 0 0 0 0,0 0 0 0 0,0 0 0 0 0,0 0-1 0 0,0 0 1 0 0,0 0 0 0 0,0 0 0 0 0,0 0 0 0 0,0 0 0 0 0,0 1 0 0 0,0-1 0 0 0,0 0 0 0 0,0 0 0 0 0,0 0 0 0 0,0 0 0 0 0,0 0 0 0 0,0 0 0 0 0,0 0 0 0 0,0 0 0 0 0,0 0 0 0 0,0 1-3 0 0,0 3 57 0 0,0 2 66 0 0,0 20 465 0 0,0-15-388 0 0,0-11-195 0 0,0 1 1 0 0,0-1-1 0 0,0 1 1 0 0,0-1-1 0 0,0 1 1 0 0,0-1-1 0 0,0 1 1 0 0,0-1-1 0 0,0 1 1 0 0,0-1-1 0 0,-1 0 1 0 0,1 1-1 0 0,0-1 0 0 0,0 1 1 0 0,0-1-1 0 0,-1 1 1 0 0,1-1-1 0 0,0 0 1 0 0,0 1-1 0 0,-1-1 1 0 0,1 0-1 0 0,0 1 1 0 0,-1-1-1 0 0,1 0 1 0 0,0 1-1 0 0,-1-1 1 0 0,1 0-1 0 0,-1 0 1 0 0,1 1-1 0 0,-1-1 1 0 0,1 0-1 0 0,0 0 1 0 0,-1 0-1 0 0,1 0 1 0 0,-1 1-1 0 0,1-1-5 0 0,-7 3 51 0 0,-9 10 49 0 0,12-9-82 0 0,-1 0-12 0 0,-17 6-10 0 0,14-5 4 0 0,6-4 0 0 0,1 0 0 0 0,0 0 0 0 0,-1 0 0 0 0,1 0 0 0 0,-1-1 0 0 0,1 1 0 0 0,-1-1 0 0 0,0 1 0 0 0,1-1 0 0 0,-1 1 0 0 0,0-1 0 0 0,1 0 0 0 0,-1 0 0 0 0,0 0 0 0 0,-10 1 0 0 0,9-1 0 0 0,0 1 0 0 0,0-1 0 0 0,0 0 0 0 0,-1 0 0 0 0,1-1 0 0 0,0 1 0 0 0,0-1 0 0 0,0 1 0 0 0,-1-1 0 0 0,1 0 0 0 0,-5-4 0 0 0,6 4 0 0 0,1 0 0 0 0,0 0 0 0 0,-1 0 0 0 0,1 0 0 0 0,-1 1 0 0 0,1-1 0 0 0,-1 1 0 0 0,0-1 0 0 0,1 1 0 0 0,-1-1 0 0 0,1 1 0 0 0,-1 0 0 0 0,0 0 0 0 0,0 0 0 0 0,-4-1-20 0 0,2-1-35 0 0,-1-3-130 0 0,4 4 167 0 0,1 1 1 0 0,-1-1-1 0 0,1 0 0 0 0,0 1 0 0 0,-1-1 0 0 0,1 1 1 0 0,-1-1-1 0 0,1 1 0 0 0,-1 0 0 0 0,0-1 0 0 0,1 1 0 0 0,-1 0 1 0 0,1-1-1 0 0,-1 1 0 0 0,0 0 0 0 0,1-1 0 0 0,-1 1 0 0 0,0 0 1 0 0,1 0-1 0 0,-1 0 0 0 0,0 0 0 0 0,1 0 0 0 0,-1 0 1 0 0,0 0-1 0 0,1 0 0 0 0,-1 0 18 0 0,-4 0-64 0 0,2-1-115 0 0,0 0-118 0 0,1 0-124 0 0,1-1-128 0 0,0 1 225 0 0,1 0-34 0 0,-1-1-34 0 0,1 1-34 0 0,0-1-36 0 0,0 1-37 0 0,0-1-1047 0 0,0 1-870 0 0</inkml:trace>
  <inkml:trace contextRef="#ctx0" brushRef="#br0" timeOffset="1386.45">1184 521 5344 0 0,'0'0'157'0'0,"3"0"-9"0"0,10 3-117 0 0,-4 3-13 0 0,-5-2 46 0 0,-2-2 152 0 0,-1-1-47 0 0,1 0-41 0 0,0-1-34 0 0,2 0 33 0 0,1-1-38 0 0,-4 1-31 0 0,0 0 37 0 0,9 1 256 0 0,-2 2-52 0 0,-2 2-47 0 0,-1-1-43 0 0,-3-2-30 0 0,0-1-42 0 0,1 0 33 0 0,1-1-93 0 0,1-1-53 0 0,-3 1 4 0 0,-1 0 34 0 0,17 0 217 0 0,0 0 49 0 0,42 0 867 0 0,-34 0-737 0 0,-14 0-262 0 0,0 0-34 0 0,-1 0-41 0 0,0 0-48 0 0,-11 0-66 0 0,1 0-1 0 0,-1 0 0 0 0,0 0 1 0 0,1 0-1 0 0,-1 0 0 0 0,0 0 1 0 0,1 0-1 0 0,-1 0 1 0 0,0 0-1 0 0,1 0 0 0 0,-1 0 1 0 0,0 0-1 0 0,1 0 0 0 0,-1-1 1 0 0,0 1-1 0 0,0 0 0 0 0,1 0 1 0 0,-1 0-1 0 0,0 0 1 0 0,1-1-1 0 0,-1 1 0 0 0,0 0 1 0 0,0 0-1 0 0,1 0 0 0 0,-1-1 1 0 0,0 1-7 0 0,1-1 8 0 0,0 0 7 0 0,0 0 0 0 0,0 0 0 0 0,0 0 0 0 0,0 0 0 0 0,1 0 0 0 0,-1 0 0 0 0,1 0 0 0 0,-1 1 0 0 0,0-1 0 0 0,1 0 0 0 0,-1 1 0 0 0,1-1 0 0 0,-1 1 0 0 0,1 0 0 0 0,0-1 0 0 0,-1 1 0 0 0,1 0 0 0 0,-1 0 0 0 0,1 0 0 0 0,1 0-15 0 0,1 0 16 0 0,0-1 0 0 0,-1 1 1 0 0,1-1-1 0 0,0 0 1 0 0,0 0-1 0 0,0 0 0 0 0,0-1 1 0 0,-1 1-1 0 0,1-1 1 0 0,2-1-17 0 0,7-2 64 0 0,-8-2-26 0 0,-5 7-36 0 0,0-1-1 0 0,0 1 0 0 0,1-1 0 0 0,-1 1 0 0 0,0-1 0 0 0,1 1 0 0 0,-1 0 0 0 0,0-1 1 0 0,1 1-1 0 0,-1 0 0 0 0,0-1 0 0 0,1 1 0 0 0,-1 0 0 0 0,1-1 0 0 0,-1 1 0 0 0,1 0 0 0 0,-1 0 1 0 0,0 0-1 0 0,1-1 0 0 0,-1 1 0 0 0,1 0 0 0 0,-1 0 0 0 0,1 0 0 0 0,-1 0 0 0 0,1 0 1 0 0,-1 0-1 0 0,1 0 0 0 0,-1 0 0 0 0,1 0 0 0 0,-1 0 0 0 0,1 0 0 0 0,0 0-1 0 0,5 1 20 0 0,-4-1-16 0 0,-1 0-1 0 0,1 0 1 0 0,0 0 0 0 0,-1 0-1 0 0,1 0 1 0 0,0 0 0 0 0,-1 0 0 0 0,1-1-1 0 0,0 1 1 0 0,-1-1 0 0 0,1 1-1 0 0,1-1-3 0 0,2-10 43 0 0,5 6-32 0 0,-4-6-25 0 0,4 6-39 0 0,-9 5 53 0 0,-1-1 0 0 0,0 0-1 0 0,1 1 1 0 0,-1-1 0 0 0,0 1 0 0 0,0-1 0 0 0,1 0 0 0 0,-1 1-1 0 0,0-1 1 0 0,0 0 0 0 0,0 0 0 0 0,0 1 0 0 0,0-1-1 0 0,0 0 1 0 0,0 1 0 0 0,0-3 54 0 0,0 0-1 0 0,0 3-52 0 0,0-1-1 0 0,0 0 1 0 0,0 1 0 0 0,0-1 0 0 0,0 0-1 0 0,0 1 1 0 0,0-1 0 0 0,-1 0-1 0 0,1 1 1 0 0,0-1 0 0 0,0 0-1 0 0,-1 1 1 0 0,1-1 0 0 0,0 1 0 0 0,-1-1-1 0 0,-9-4 0 0 0,4-6 0 0 0,-4 6 0 0 0,6-2 0 0 0,3 7 0 0 0,1-1 0 0 0,0 1 0 0 0,0 0 0 0 0,-1-1 0 0 0,1 1 0 0 0,0-1 0 0 0,-1 1 0 0 0,1 0 0 0 0,0-1 0 0 0,-1 1 0 0 0,1 0 0 0 0,0-1 0 0 0,-1 1 0 0 0,1 0 0 0 0,-1 0 0 0 0,1-1 0 0 0,-1 1 0 0 0,1 0 0 0 0,-1 0 0 0 0,1 0 0 0 0,-1-1 0 0 0,1 1 0 0 0,-1 0 0 0 0,1 0 0 0 0,-1 0 0 0 0,1 0 0 0 0,-1 0 0 0 0,1 0 0 0 0,-1 0 0 0 0,1 0 0 0 0,-1 0 0 0 0,1 1 0 0 0,-64-1 0 0 0,17 0 0 0 0,47 0 0 0 0,-1-1 0 0 0,1 1 0 0 0,-1 0 0 0 0,1 0 0 0 0,-1 0 0 0 0,1 0 0 0 0,-1 0 0 0 0,1 0 0 0 0,-1 0 0 0 0,1 0 0 0 0,-1 1 0 0 0,1-1 0 0 0,-1 0 0 0 0,1 0 0 0 0,-1 0 0 0 0,1 0 0 0 0,-1 1 0 0 0,1-1 0 0 0,0 0 0 0 0,-1 0 0 0 0,1 1 0 0 0,-1-1 0 0 0,1 0 0 0 0,0 1 0 0 0,-1-1 0 0 0,1 0 0 0 0,0 1 0 0 0,-1-1 0 0 0,1 1 0 0 0,0-1 0 0 0,0 0 0 0 0,-1 1 0 0 0,-3 6 0 0 0,1-5-7 0 0,1-1 1 0 0,0 1 0 0 0,-1-1-1 0 0,0 0 1 0 0,1 0-1 0 0,-1 0 1 0 0,-2 1 6 0 0,3-1-4 0 0,-1 0-1 0 0,1-1 1 0 0,0 1-1 0 0,0 0 1 0 0,0 1-1 0 0,0-1 1 0 0,0 0 0 0 0,0 1 4 0 0,-5 9 0 0 0,7-10 0 0 0,-1 0 0 0 0,1 0 0 0 0,-1 0 0 0 0,1 0 0 0 0,-1 0 0 0 0,1 0 0 0 0,-1 0 0 0 0,0 0 0 0 0,1 0 0 0 0,-1 0 0 0 0,0 0 0 0 0,0-1 0 0 0,0 1 0 0 0,0 0 0 0 0,1-1 0 0 0,-2 1 0 0 0,-9 4 0 0 0,10-5 0 0 0,0 0 0 0 0,0 1 0 0 0,0-1 0 0 0,0 1 0 0 0,0-1 0 0 0,0 1 0 0 0,0-1 0 0 0,0 1 0 0 0,0 0 0 0 0,0 0 0 0 0,0-1 0 0 0,0 1 0 0 0,0 0 0 0 0,0 0 0 0 0,1 0 0 0 0,-1 0 0 0 0,0 0 0 0 0,0 1 0 0 0,-3 8 0 0 0,3-8 0 0 0,0 1 0 0 0,-1-1 0 0 0,1 0 0 0 0,0 0 0 0 0,0 0 0 0 0,-1 0 0 0 0,0 0 0 0 0,1 0 0 0 0,-1 0 0 0 0,1-1 0 0 0,-1 0 1 0 0,1 1 0 0 0,0-1 0 0 0,0 0 0 0 0,0 0-1 0 0,0 1 1 0 0,0-1 0 0 0,0 1 0 0 0,0-1 0 0 0,0 1-1 0 0,0-1 1 0 0,1 1 0 0 0,-1 0 0 0 0,1-1 0 0 0,-1 1-1 0 0,1 0 1 0 0,0-1 0 0 0,-1 1 0 0 0,1 0 0 0 0,0 0-1 0 0,0 0 8 0 0,0-1 1 0 0,0 1-1 0 0,-1 0 1 0 0,1 0-1 0 0,0-1 1 0 0,-1 1-1 0 0,0 0 0 0 0,1-1 1 0 0,-1 1-1 0 0,0 0 1 0 0,0-1-1 0 0,0 1 1 0 0,0-1-9 0 0,0 1 7 0 0,0-1 1 0 0,0 1-1 0 0,1 0 1 0 0,-1-1-1 0 0,0 1 1 0 0,1 0 0 0 0,-1-1-1 0 0,1 1 1 0 0,-1 0-1 0 0,1 0 1 0 0,0-1-1 0 0,-1 1 1 0 0,1 0-8 0 0,0 0 10 0 0,0 0 0 0 0,-1 1 0 0 0,1-1 0 0 0,-1 0 0 0 0,1 0 1 0 0,-1 0-1 0 0,0 0 0 0 0,0 0 0 0 0,0 0 0 0 0,-1 2-10 0 0,1-3 7 0 0,0 1-1 0 0,0-1 1 0 0,0 0-1 0 0,1 1 0 0 0,-1-1 1 0 0,0 1-1 0 0,1-1 1 0 0,-1 1-1 0 0,1-1 1 0 0,-1 1-1 0 0,1-1 0 0 0,0 1 1 0 0,0-1-1 0 0,0 1 1 0 0,0 0-1 0 0,0-1 1 0 0,0 1-1 0 0,0-1 0 0 0,1 1 1 0 0,-1 0-1 0 0,0-1 1 0 0,1 1-1 0 0,-1-1 1 0 0,1 1-7 0 0,10 11 64 0 0,-7-7 12 0 0,-4 1-47 0 0,1-1-6 0 0,15 23 105 0 0,-3-24-64 0 0,6 11 61 0 0,-7-6-45 0 0,20 6 211 0 0,-17-12-152 0 0,6-5-19 0 0,-12 1-69 0 0,6 0 33 0 0,-11 0-66 0 0,0 0 0 0 0,0 0 0 0 0,0 0 0 0 0,0-1 0 0 0,-1 1 0 0 0,1-1 0 0 0,1 0-18 0 0,11-5 66 0 0,-13 5-52 0 0,0 0 0 0 0,0-1-1 0 0,1 1 1 0 0,-1 1 0 0 0,0-1-1 0 0,1 0 1 0 0,-1 1 0 0 0,2 0-14 0 0,2 0 2 0 0,-1-1 0 0 0,1 1 1 0 0,-1-1-1 0 0,1-1 1 0 0,-1 1-1 0 0,0-1 0 0 0,5-2-2 0 0,-4 2 0 0 0,4-1-22 0 0,-3 3-42 0 0,0 0-44 0 0,2-3-44 0 0,-2 0 14 0 0,3-4 47 0 0,-3 1-20 0 0,-4 4 11 0 0,0 0-44 0 0,2-1-129 0 0,1 0-116 0 0,-4 2 118 0 0,0 1-44 0 0,0-1-41 0 0,1 0-35 0 0,3 0-476 0 0,-1 0-80 0 0,2-3-651 0 0,2-5-901 0 0,-10 9 2487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31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6392 0 0,'0'0'141'0'0,"0"0"23"0"0,0 0 12 0 0,0 0 17 0 0,0 0 46 0 0,0 2 17 0 0,0 5-61 0 0,0 17 431 0 0,0-17-498 0 0,0-3-78 0 0,2 2 182 0 0,0-5-208 0 0,-1 0 1 0 0,0 1-1 0 0,0-1 0 0 0,0 1 1 0 0,0-1-1 0 0,0 1 1 0 0,-1-1-1 0 0,1 1 0 0 0,0 0 1 0 0,-1-1-1 0 0,1 1 1 0 0,-1 0-1 0 0,1 0-24 0 0,0 16 207 0 0,-1-4-10 0 0,0-8-89 0 0,0-4-94 0 0,1-1 0 0 0,-1 1 0 0 0,0 0 0 0 0,0-1 0 0 0,1 1 0 0 0,-1 0 1 0 0,1-1-1 0 0,-1 1 0 0 0,1-1 0 0 0,0 1 0 0 0,0-1 0 0 0,0 1 0 0 0,0-1 0 0 0,0 1-14 0 0,4 6 62 0 0,5 15 130 0 0,-4-9-76 0 0,-1-4 1 0 0,5 8 58 0 0,-5 6 1 0 0,6-13 9 0 0,-7 1-63 0 0,0 2 31 0 0,6 2 43 0 0,-2-9-77 0 0,-5-3-60 0 0,0-1 1 0 0,0 0-1 0 0,1 0 1 0 0,-1 0-1 0 0,1 0 1 0 0,0 0-60 0 0,1-1 46 0 0,-5-2-39 0 0,1 0 1 0 0,0 1 0 0 0,-1-1 0 0 0,1 0 0 0 0,0 1-1 0 0,-1-1 1 0 0,1 0 0 0 0,-1 1 0 0 0,1-1 0 0 0,-1 1-1 0 0,1-1 1 0 0,-1 1 0 0 0,1-1 0 0 0,-1 1 0 0 0,1-1-1 0 0,-1 1 1 0 0,0 0 0 0 0,1-1 0 0 0,-1 1 0 0 0,0-1-1 0 0,1 1 1 0 0,-1 0-8 0 0,2 4 27 0 0,10 7 63 0 0,14 2 98 0 0,-19-11-121 0 0,16 8 170 0 0,-14-6-155 0 0,-6-4-38 0 0,0 0 0 0 0,1 0 0 0 0,0-1 1 0 0,-1 1-1 0 0,1-1 0 0 0,-1 0 0 0 0,1 0 1 0 0,0 0-1 0 0,-1 0 0 0 0,1-1-44 0 0,9 0 120 0 0,-5-1-34 0 0,5-3 79 0 0,16-12 292 0 0,-21 10-335 0 0,3-2 31 0 0,7-2 129 0 0,3-1-17 0 0,-10 5-171 0 0,1-2 37 0 0,6-6 632 0 0,17-17-763 0 0,-22 16 84 0 0,-1-11-68 0 0,-3 7 40 0 0,-4 12-47 0 0,1-2-36 0 0,-4-4-51 0 0,-2 3-19 0 0,0-1 33 0 0,0-25-64 0 0,0 21 34 0 0,0-1-77 0 0,0 0-111 0 0,0 11 123 0 0,-4-6-53 0 0,2 9 100 0 0,0 1-61 0 0,1 0 11 0 0,0 0-44 0 0,-1 0-52 0 0,1-1-58 0 0,1 2 4 0 0,-1 0-44 0 0,1-1-39 0 0,-1 1-35 0 0,1-1-125 0 0,0 0-35 0 0,0 0-154 0 0,0-1-416 0 0,0 2 844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32.8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64 6056 0 0,'0'0'176'0'0,"0"0"60"0"0,0 0 125 0 0,0 0 50 0 0,-2-3 6 0 0,2 2-398 0 0,-1 1 0 0 0,1 0-1 0 0,-1-1 1 0 0,1 1 0 0 0,-1-1 0 0 0,1 1-1 0 0,-1 0 1 0 0,1-1 0 0 0,-1 1 0 0 0,1 0-1 0 0,-1-1 1 0 0,1 1 0 0 0,-1 0-1 0 0,1 0 1 0 0,-1 0 0 0 0,0-1 0 0 0,1 1-1 0 0,-1 0 1 0 0,1 0 0 0 0,-1 0 0 0 0,0 0-1 0 0,1 0 1 0 0,-1 0 0 0 0,0 0 0 0 0,1 0-1 0 0,-1 0 1 0 0,1 1 0 0 0,-1-1 0 0 0,0 0-1 0 0,1 0 1 0 0,-1 1-19 0 0,-7 0 282 0 0,4-4 11 0 0,4 2-280 0 0,0 1 0 0 0,0 0 1 0 0,-1-1-1 0 0,1 1 0 0 0,0-1 1 0 0,0 1-1 0 0,0 0 0 0 0,-1 0 1 0 0,1-1-1 0 0,0 1 0 0 0,-1 0 1 0 0,1-1-1 0 0,0 1 0 0 0,0 0 1 0 0,-1 0-1 0 0,1-1 0 0 0,0 1 1 0 0,-1 0-1 0 0,1 0 0 0 0,-1 0 1 0 0,1 0-1 0 0,0 0 0 0 0,-1-1 1 0 0,1 1-1 0 0,-1 0 1 0 0,1 0-1 0 0,0 0 0 0 0,-1 0 1 0 0,1 0-1 0 0,-1 0 0 0 0,1 0 1 0 0,0 0-1 0 0,-1 0 0 0 0,1 1 1 0 0,-1-1-1 0 0,1 0 0 0 0,0 0 1 0 0,-1 0-1 0 0,1 0 0 0 0,0 0 1 0 0,-1 1-1 0 0,1-1 0 0 0,0 0 1 0 0,-1 0-14 0 0,-3 4 119 0 0,-4 3 147 0 0,-4 4 45 0 0,8-8-250 0 0,1-1-37 0 0,-4 1 35 0 0,7-3-53 0 0,-1 0 0 0 0,1 0 0 0 0,-1 0 0 0 0,1 0 0 0 0,-1 1 0 0 0,1-1 0 0 0,-1 0 0 0 0,1 0 0 0 0,0 0 0 0 0,-1 1 0 0 0,1-1 0 0 0,-1 0 0 0 0,1 1 0 0 0,0-1 0 0 0,-1 0 0 0 0,1 1 1 0 0,0-1-1 0 0,0 0 0 0 0,-1 1 0 0 0,1-1 0 0 0,0 1 0 0 0,0-1 0 0 0,-1 0 0 0 0,1 1 0 0 0,0-1 0 0 0,0 1 0 0 0,0-1 0 0 0,0 1 0 0 0,0-1 0 0 0,0 1 0 0 0,0-1 0 0 0,0 1 0 0 0,0-1 0 0 0,0 1 0 0 0,0-1 0 0 0,0 1-6 0 0,-3 6 143 0 0,-10 14 1 0 0,0-10 0 0 0,12 4-53 0 0,1-2-3 0 0,-4 1 69 0 0,-1-6-67 0 0,-1 2 42 0 0,4 6 38 0 0,2-2-62 0 0,0 2-48 0 0,0 7-28 0 0,0 32-16 0 0,0-53-8 0 0,0 0 1 0 0,0-1-1 0 0,0 1 1 0 0,1 0-1 0 0,-1 0 1 0 0,1-1-1 0 0,-1 1 1 0 0,1 0-1 0 0,0-1 0 0 0,-1 1 1 0 0,1 0-1 0 0,0-1 1 0 0,0 1-9 0 0,0-1 7 0 0,0 1 1 0 0,0-1-1 0 0,0 1 1 0 0,0-1 0 0 0,0 1-1 0 0,-1 0 1 0 0,1 0-1 0 0,-1-1 1 0 0,1 1-1 0 0,-1 0 1 0 0,0 0-1 0 0,0-1 1 0 0,0 1-8 0 0,2 10 42 0 0,-2-11-40 0 0,0 0 0 0 0,1 0 0 0 0,-1 0 0 0 0,1 0 0 0 0,-1 0 0 0 0,1 0 0 0 0,0 0 1 0 0,-1 0-1 0 0,1 0 0 0 0,0 0 0 0 0,0 0 0 0 0,0 0 0 0 0,0 0 0 0 0,-1-1 0 0 0,1 1 0 0 0,0 0 1 0 0,0-1-1 0 0,1 1-2 0 0,0 0 8 0 0,-1-1 0 0 0,1 1 0 0 0,0-1 0 0 0,-1 1 0 0 0,1-1 0 0 0,0 0 0 0 0,-1 0 0 0 0,1 0 0 0 0,0 0 0 0 0,-1 0-8 0 0,16 2 64 0 0,-7 1 8 0 0,-1 1 19 0 0,0 0 39 0 0,2-2 90 0 0,4-9 36 0 0,-2 1-53 0 0,-5 4-34 0 0,10-2 51 0 0,5-10-42 0 0,-3 3-61 0 0,-1 3 14 0 0,-4-3-37 0 0,-9 5-65 0 0,0 0 1 0 0,0 0 0 0 0,-1-1-1 0 0,0 0 1 0 0,1-2-30 0 0,0 0 41 0 0,1 0 0 0 0,0 1 0 0 0,2-3-41 0 0,-6 7 19 0 0,0 0 1 0 0,0 0 0 0 0,0 0 0 0 0,-1 0-1 0 0,0 0 1 0 0,0-1 0 0 0,0 1 0 0 0,0-2-20 0 0,3-10 41 0 0,-3 10-36 0 0,-1 2 6 0 0,0 0 0 0 0,0 0 0 0 0,-1-1 0 0 0,0 1 1 0 0,1 0-1 0 0,-2-1 0 0 0,1 1 0 0 0,0 0 0 0 0,-1 0 0 0 0,0 0 1 0 0,0-1-1 0 0,0 1 0 0 0,0 0 0 0 0,-1 0 0 0 0,-1-2-11 0 0,0-4 21 0 0,-13-37-5 0 0,8 27-10 0 0,-4 2-66 0 0,-3 3-71 0 0,-3 5-76 0 0,-8 5-19 0 0,13-2 75 0 0,4 3-58 0 0,3 2 58 0 0,-3 2-40 0 0,6 0 72 0 0,0 0 48 0 0,-8 0-24 0 0,6 0 19 0 0,1 0-8 0 0,1 0-40 0 0,-1 0-63 0 0,0 0-69 0 0,-1 0-79 0 0,0 0-92 0 0,2 0 127 0 0,1 0-41 0 0,-4 0-446 0 0,-1 0-298 0 0,-4 0-700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33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32 7200 0 0,'0'0'165'0'0,"0"0"22"0"0,0-3 6 0 0,0 3-190 0 0,0-1 1 0 0,1 1-1 0 0,-1-1 0 0 0,0 1 1 0 0,0 0-1 0 0,0-1 0 0 0,0 1 0 0 0,0-1 1 0 0,0 1-1 0 0,-1-1 0 0 0,1 1 1 0 0,0 0-1 0 0,0-1 0 0 0,0 1 1 0 0,0-1-1 0 0,0 1 0 0 0,-1 0 0 0 0,1-1 1 0 0,0 1-1 0 0,0 0 0 0 0,-1-1 1 0 0,1 1-1 0 0,0 0 0 0 0,0-1 1 0 0,-1 1-1 0 0,1 0 0 0 0,0 0 0 0 0,-1-1 1 0 0,1 1-1 0 0,0 0 0 0 0,-1 0 1 0 0,1 0-1 0 0,-1-1 0 0 0,1 1 0 0 0,0 0 1 0 0,-1 0-1 0 0,1 0 0 0 0,-1 0 1 0 0,1 0-1 0 0,0 0 0 0 0,-1 0 1 0 0,1 0-1 0 0,-1 0 0 0 0,1 0 0 0 0,0 0 1 0 0,-1 0-1 0 0,1 0 0 0 0,-1 0 1 0 0,1 1-4 0 0,-1-1 2 0 0,0 0 0 0 0,0 0-1 0 0,0 0 1 0 0,0 0 0 0 0,1 0 0 0 0,-1 0 0 0 0,0 0 0 0 0,0-1 0 0 0,0 1 0 0 0,0 0 0 0 0,1 0 0 0 0,-1-1 0 0 0,0 1 0 0 0,0 0 0 0 0,1-1 0 0 0,-1 1 0 0 0,0 0 0 0 0,0-1 0 0 0,0 0-2 0 0,-3-5-12 0 0,-1 0 21 0 0,-4 5 60 0 0,3 1 202 0 0,0 0-39 0 0,-3 0 140 0 0,1 0-94 0 0,-10 0 258 0 0,11 0-345 0 0,-2 0 37 0 0,-5 3-64 0 0,4 2-34 0 0,2 0-36 0 0,-5 0 112 0 0,8 6 2 0 0,-8-6 0 0 0,7-1-108 0 0,0 1 0 0 0,1-1 0 0 0,-1 1 0 0 0,1 0 0 0 0,-2 3-100 0 0,1 0 66 0 0,2-2-40 0 0,-1 7 61 0 0,1-3-38 0 0,-5 12 13 0 0,6-18-43 0 0,0 0-1 0 0,1 1 0 0 0,0-1 0 0 0,0 1 1 0 0,0 0-1 0 0,0 2-18 0 0,0-2 18 0 0,1 0-1 0 0,-1-1 1 0 0,0 1 0 0 0,-1-1 0 0 0,1 1-1 0 0,-2 1-17 0 0,2-2 11 0 0,-1 1-1 0 0,1 0 1 0 0,0 0-1 0 0,0-1 1 0 0,1 1-1 0 0,-1 0 1 0 0,1 0 0 0 0,1 0-1 0 0,-1 1 1 0 0,0 1-11 0 0,0 15 182 0 0,2 20-182 0 0,0-7 130 0 0,1-13-70 0 0,-2-20-60 0 0,0 0 0 0 0,1 0 1 0 0,0 0-1 0 0,-1-1 0 0 0,1 1 0 0 0,0 0 1 0 0,0 0-1 0 0,0-1 0 0 0,0 1 1 0 0,1 0-1 0 0,-1-1 0 0 0,0 1 0 0 0,1-1 1 0 0,-1 0-1 0 0,1 1 0 0 0,0 0 0 0 0,-1 0 0 0 0,1 0 0 0 0,-1 0 0 0 0,0 0 0 0 0,1 1 0 0 0,-1-1 0 0 0,0 0 0 0 0,0 1 0 0 0,4 7 0 0 0,8 6 0 0 0,-5-7 0 0 0,-7-7 0 0 0,1-1 0 0 0,-1 1 0 0 0,0 0 0 0 0,1-1 0 0 0,0 1 0 0 0,-1-1 0 0 0,1 0 0 0 0,0 1 0 0 0,0-1 0 0 0,0 0 0 0 0,0 0 0 0 0,0 0 0 0 0,0 0 0 0 0,0 0 0 0 0,0-1 0 0 0,0 1 0 0 0,0-1 0 0 0,0 1 0 0 0,0-1 0 0 0,1 0 0 0 0,0 0 0 0 0,-3 0 0 0 0,2 0 0 0 0,1 0 0 0 0,0 0 0 0 0,0 1 0 0 0,0-1 0 0 0,0 0 0 0 0,-1 1 0 0 0,2 0 0 0 0,7 10 0 0 0,-4-9 22 0 0,3-2-69 0 0,1 1-87 0 0,3-2-104 0 0,-5 1 16 0 0,0 0-58 0 0,20 0-229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33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95 5328 0 0,'0'0'116'0'0,"-2"0"17"0"0,0 0-109 0 0,0 0-1 0 0,0-1 0 0 0,1 1 1 0 0,-1-1-1 0 0,0 1 1 0 0,0-1-1 0 0,1 0 1 0 0,-1 1-1 0 0,1-1 1 0 0,-1 0-1 0 0,-1-1-23 0 0,-4-3 45 0 0,-9 3-45 0 0,12 2 55 0 0,-1 0 97 0 0,2 0 33 0 0,-2 0 38 0 0,-9 0 611 0 0,8 0-510 0 0,-1 0-68 0 0,4 0-169 0 0,0 0-34 0 0,2 0-37 0 0,1 0 0 0 0,-1 0 1 0 0,1 0-1 0 0,-1 0 0 0 0,1 0 0 0 0,-1 0 0 0 0,0 0 1 0 0,1 0-1 0 0,-1 1 0 0 0,1-1 0 0 0,-1 0 0 0 0,1 0 0 0 0,-1 1 1 0 0,1-1-1 0 0,-1 0 0 0 0,1 1 0 0 0,-1-1 0 0 0,1 1 1 0 0,0-1-1 0 0,-1 0 0 0 0,1 1 0 0 0,0-1 0 0 0,-1 1 1 0 0,1 0-17 0 0,-1-1 16 0 0,1 1 0 0 0,-1 0 0 0 0,1-1 1 0 0,-1 1-1 0 0,1-1 0 0 0,-1 1 0 0 0,1-1 1 0 0,-1 1-1 0 0,1-1 0 0 0,-1 1 0 0 0,0-1 0 0 0,1 0 1 0 0,-1 1-1 0 0,0-1 0 0 0,1 0 0 0 0,-1 1 1 0 0,0-1-1 0 0,1 0 0 0 0,-1 0 0 0 0,0 0 1 0 0,0 0-1 0 0,1 0 0 0 0,-1 0 0 0 0,0 0 1 0 0,0 0-17 0 0,-10 2 142 0 0,-1 5 6 0 0,4-2-66 0 0,3-3-37 0 0,4-2-34 0 0,0 0 0 0 0,1 1 0 0 0,-1-1 1 0 0,0 0-1 0 0,1 1 0 0 0,-1-1 0 0 0,1 0 0 0 0,-1 1 1 0 0,1-1-1 0 0,-1 1 0 0 0,1-1 0 0 0,-1 1 0 0 0,1-1 1 0 0,-1 1-1 0 0,1-1 0 0 0,-1 1 0 0 0,1-1 0 0 0,0 1 1 0 0,-1 0-1 0 0,1-1 0 0 0,0 1 0 0 0,0 0-11 0 0,-3 4 46 0 0,-1 2-6 0 0,-2 0 54 0 0,-17 16 308 0 0,11-13-249 0 0,7-4-114 0 0,-13 12 131 0 0,13-10-125 0 0,-11 23 91 0 0,13-21-123 0 0,2 1 59 0 0,1 1 48 0 0,0 1 41 0 0,1 4 138 0 0,2-3-84 0 0,2-4-48 0 0,0-2-81 0 0,-2-3-58 0 0,0 1-3 0 0,5-1-33 0 0,-3-3 6 0 0,18 12 46 0 0,1-1 85 0 0,-21-12-94 0 0,0 0-1 0 0,-1-1 1 0 0,1 1-1 0 0,0-1 1 0 0,0 1 0 0 0,0-1-1 0 0,0 0 1 0 0,0 0-1 0 0,0 0 1 0 0,2-1-35 0 0,11 0 122 0 0,-7 2-85 0 0,-6-1-31 0 0,0 1 0 0 0,0-1 0 0 0,0 0 0 0 0,0 0 0 0 0,0 0 0 0 0,-1-1 0 0 0,1 1 0 0 0,0-1 0 0 0,0 1 0 0 0,0-1 0 0 0,1 0-6 0 0,14-10 64 0 0,-5 8-49 0 0,6-3 44 0 0,-6-3 37 0 0,-10 6-63 0 0,0 1 0 0 0,0-1 0 0 0,0 1 0 0 0,0 0-1 0 0,1 0 1 0 0,0 0-33 0 0,0 0 33 0 0,-1 0 1 0 0,1 0-1 0 0,-1 0 0 0 0,0 0 0 0 0,0 0 0 0 0,1-2-33 0 0,9-8 133 0 0,-8 8-69 0 0,0-1-1 0 0,0 1 0 0 0,-1-1 1 0 0,0 0-1 0 0,0 0 1 0 0,1-2-64 0 0,1-6 140 0 0,0 2-59 0 0,-2 3-42 0 0,-3 5-25 0 0,-1 0 1 0 0,1 0-1 0 0,0 0 1 0 0,-1 0-1 0 0,0-1 1 0 0,1 1 0 0 0,-1 0-1 0 0,0 0 1 0 0,-1 0-1 0 0,1-1-14 0 0,-1-8 40 0 0,1 9-37 0 0,-1-1-1 0 0,0 1 1 0 0,0 0 0 0 0,0-1 0 0 0,0 1 0 0 0,0 0-1 0 0,-1 0 1 0 0,1 0 0 0 0,-1 0 0 0 0,0 0-1 0 0,0 0 1 0 0,0 0-3 0 0,-10-16 38 0 0,11 14-37 0 0,-1 1 0 0 0,1 0 0 0 0,-1-1 0 0 0,0 1 1 0 0,-3-4-2 0 0,3 6-14 0 0,-1-1 0 0 0,1 0 0 0 0,-1 0 0 0 0,0 1 1 0 0,0 0-1 0 0,0 0 0 0 0,-1-1 14 0 0,-8-4-44 0 0,-8-6-32 0 0,7 1-12 0 0,11 10-110 0 0,-1 0 76 0 0,1 0 62 0 0,0 1 51 0 0,-2-2 84 0 0,-2 0 144 0 0,3 1-151 0 0,-1 0-59 0 0,2 1-56 0 0,0 0-42 0 0,0 0-52 0 0,0 0-56 0 0,0-1-66 0 0,0 1-70 0 0,0 0 67 0 0,1 0-37 0 0,0 0-39 0 0,-1 0-41 0 0,1-1-44 0 0,-1 1-45 0 0,0-1-47 0 0,1 1-50 0 0,-3-3-1033 0 0,-5-5-908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35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0 268 7312 0 0,'0'0'165'0'0,"0"0"22"0"0,0 0 9 0 0,3 0-20 0 0,26 0-140 0 0,-24 0-52 0 0,-1 0 36 0 0,6 0 111 0 0,1 0 141 0 0,6 0 243 0 0,-16 0-486 0 0,0 0-1 0 0,-1 0 0 0 0,1 0 1 0 0,0 0-1 0 0,-1 0 0 0 0,1-1 1 0 0,0 1-1 0 0,0 0 0 0 0,-1 0 1 0 0,1 0-1 0 0,-1 0 0 0 0,1-1 1 0 0,0 1-1 0 0,-1 0 0 0 0,1-1 0 0 0,-1 1 1 0 0,1-1-1 0 0,0 1 0 0 0,-1 0 1 0 0,1-1-1 0 0,-1 1 0 0 0,0-1 1 0 0,1 1-1 0 0,-1-1 0 0 0,1 0 1 0 0,-1 1-29 0 0,5-6 329 0 0,6 4-67 0 0,-1 2-63 0 0,0 0-59 0 0,15 0 143 0 0,-12-2-71 0 0,1-5-24 0 0,-13 6-170 0 0,1 1-1 0 0,-1-1 1 0 0,1 0 0 0 0,-1 0-1 0 0,1 1 1 0 0,-1-1 0 0 0,1 1 0 0 0,-1-1-1 0 0,1 1 1 0 0,-1 0 0 0 0,1-1 0 0 0,0 1-1 0 0,1 0-17 0 0,20-1 170 0 0,-19 1-144 0 0,0-1-1 0 0,0 1 1 0 0,0-1-1 0 0,0 0 1 0 0,0-1 0 0 0,0 1-1 0 0,-1-1 1 0 0,1 0-1 0 0,1 0-25 0 0,-4 1 15 0 0,1 1-1 0 0,0-1 1 0 0,0 1-1 0 0,0-1 0 0 0,0 1 1 0 0,0 0-1 0 0,0 0 1 0 0,0 0-1 0 0,-1 0 1 0 0,1 0-1 0 0,1 0-14 0 0,-1 1 13 0 0,0-1-1 0 0,0 0 1 0 0,0 0-1 0 0,0 0 0 0 0,0 0 1 0 0,0-1-1 0 0,0 1 1 0 0,-1 0-1 0 0,1-1 1 0 0,0 1-1 0 0,1-1-12 0 0,5-4 16 0 0,-7 4-12 0 0,1 0 1 0 0,-1 0-1 0 0,1 0 0 0 0,-1 0 1 0 0,1 1-1 0 0,-1-1 1 0 0,1 0-1 0 0,-1 1 0 0 0,1 0 1 0 0,0-1-1 0 0,-1 1 1 0 0,1 0-1 0 0,0 0 1 0 0,0-1-5 0 0,-1 1 3 0 0,1 0 0 0 0,0 0 0 0 0,-1 0 0 0 0,1 0 0 0 0,-1-1 1 0 0,1 1-1 0 0,0-1 0 0 0,-1 0 0 0 0,1 1 0 0 0,-1-1 0 0 0,1 0 0 0 0,-1 0 1 0 0,1 0-1 0 0,-1 0-3 0 0,7-4 21 0 0,39-16 0 0 0,-31 8 22 0 0,0 0-32 0 0,-3 8-1 0 0,-8-6 33 0 0,6 6-32 0 0,-11 4-11 0 0,1 0 1 0 0,-1 1 0 0 0,0-1 0 0 0,1 0-1 0 0,-1 0 1 0 0,0 0 0 0 0,0 1 0 0 0,1-1-1 0 0,-1 0 1 0 0,0 0 0 0 0,0 0 0 0 0,0 0 0 0 0,0 0-1 0 0,0 0 0 0 0,0-12 54 0 0,-1 2 37 0 0,-2 6-61 0 0,3 4-29 0 0,-1 1 0 0 0,1 0 0 0 0,0 0 0 0 0,-1-1 0 0 0,1 1 0 0 0,-1 0 0 0 0,1 0 0 0 0,-1 0 0 0 0,0-1 0 0 0,1 1 0 0 0,-1 0 0 0 0,1 0 0 0 0,-1 0-1 0 0,1 0 1 0 0,-1 0 0 0 0,1 0 0 0 0,-1 0 0 0 0,0 0-1 0 0,1 0 1 0 0,0 0 0 0 0,0 0 0 0 0,0 0-1 0 0,0 0 1 0 0,0 0 0 0 0,0 0 0 0 0,0 0-1 0 0,0 1 1 0 0,0-1 0 0 0,0 0 0 0 0,-1 0-1 0 0,1 0 1 0 0,0 0 0 0 0,0-1 0 0 0,0 1-1 0 0,0 0 1 0 0,0 0 0 0 0,0 0 0 0 0,0 0-1 0 0,0 0 1 0 0,0 0 0 0 0,0 0 0 0 0,-1 0-1 0 0,1 0 1 0 0,0 0 0 0 0,0 0 0 0 0,0 0-1 0 0,0 0 1 0 0,0 0 0 0 0,0 0-1 0 0,0 0 1 0 0,0 0 0 0 0,0 0 0 0 0,0 0-1 0 0,0 0 1 0 0,0-1 0 0 0,0 1 0 0 0,0 0-1 0 0,0 0 1 0 0,0 0 0 0 0,0 0 0 0 0,0 0-1 0 0,0 0 1 0 0,0 0 0 0 0,0 0 0 0 0,0 0-1 0 0,0 0 1 0 0,0-1 0 0 0,0 1 0 0 0,0 0-1 0 0,0 0 1 0 0,0 0 0 0 0,0 0 0 0 0,0 0-1 0 0,0 0 1 0 0,0 0 0 0 0,0 0-1 0 0,-3-26 11 0 0,3 25-11 0 0,0 1 0 0 0,0 0 1 0 0,0 0-1 0 0,0-1 0 0 0,0 1 0 0 0,0 0 0 0 0,-1 0 0 0 0,1 0 0 0 0,0 0 0 0 0,0-1 0 0 0,0 1 0 0 0,-1 0 0 0 0,1 0 0 0 0,0 0 1 0 0,0 0-1 0 0,0 0 0 0 0,-1-1 0 0 0,1 1 0 0 0,0 0 0 0 0,0 0 0 0 0,-1 0 0 0 0,1 0 0 0 0,0 0 0 0 0,0 0 0 0 0,-1 0 1 0 0,1 0-1 0 0,0 0 0 0 0,0 0 0 0 0,-1 0 0 0 0,1 0 0 0 0,0 0 0 0 0,0 0 0 0 0,0 0 0 0 0,-1 0 0 0 0,-2 1 7 0 0,3-1-6 0 0,-1 0 0 0 0,1 0 0 0 0,0 0-1 0 0,0 0 1 0 0,0 0 0 0 0,0 0 0 0 0,0 0-1 0 0,0 0 1 0 0,0 0 0 0 0,0 0 0 0 0,0 0-1 0 0,0 0 1 0 0,-1 0 0 0 0,1 0 0 0 0,0 0-1 0 0,0 0 1 0 0,0 0 0 0 0,0 0-1 0 0,0 0 1 0 0,0 0 0 0 0,0 0 0 0 0,0 0-1 0 0,0 0 1 0 0,0 0 0 0 0,0 0 0 0 0,-1 0-1 0 0,1-1 1 0 0,0 1 0 0 0,0 0 0 0 0,0 0-1 0 0,0 0 1 0 0,0 0 0 0 0,0 0 0 0 0,0 0-1 0 0,0 0 1 0 0,0 0 0 0 0,0 0 0 0 0,0 0-1 0 0,0 0 1 0 0,0 0 0 0 0,0-1 0 0 0,0 1-1 0 0,0 0 1 0 0,0 0 0 0 0,0 0 0 0 0,0 0-1 0 0,0 0 1 0 0,0 0 0 0 0,0 0 0 0 0,0 0-1 0 0,0 0 1 0 0,0 0 0 0 0,0-1 0 0 0,0 1-1 0 0,0 0 1 0 0,0 0 0 0 0,0 0-1 0 0,1-2 10 0 0,-2-2-7 0 0,-15-6-5 0 0,0 0 2 0 0,1 7 0 0 0,9 4 0 0 0,5-2 0 0 0,-24-12 0 0 0,25 13 0 0 0,-1 0-1 0 0,1-1 1 0 0,-1 1 0 0 0,1 0 0 0 0,0 0 0 0 0,-1 0 0 0 0,1-1 0 0 0,-1 1 0 0 0,1 0 0 0 0,-1 0 0 0 0,1 0 0 0 0,-1 0 0 0 0,1 0 0 0 0,-1 0 0 0 0,1 0 0 0 0,-1 0-1 0 0,1 0 1 0 0,-1 0 0 0 0,1 0 0 0 0,0 1 0 0 0,-1-1 0 0 0,1 0 0 0 0,-1 0 0 0 0,1 0 0 0 0,-1 0 0 0 0,1 1 0 0 0,0-1 0 0 0,-1 0 0 0 0,1 1 0 0 0,-1-1 0 0 0,1 0-1 0 0,0 1 1 0 0,-1-1 0 0 0,1 0 0 0 0,0 1 0 0 0,0-1 0 0 0,-1 0 0 0 0,1 1 0 0 0,0-1 0 0 0,-1 1 1 0 0,1 0-1 0 0,0-1 1 0 0,-1 1-1 0 0,0 0 1 0 0,1-1 0 0 0,-1 1-1 0 0,1-1 1 0 0,-1 1-1 0 0,0-1 1 0 0,1 1 0 0 0,-1-1-1 0 0,0 0 1 0 0,1 1-1 0 0,-1-1 1 0 0,0 0 0 0 0,0 0-1 0 0,1 1 1 0 0,-1-1-1 0 0,0 0 1 0 0,0 0 0 0 0,1 0-1 0 0,-1 0 0 0 0,-28-1 26 0 0,28 1-24 0 0,0 0 0 0 0,0 0 0 0 0,0 0-1 0 0,0 0 1 0 0,-1 0 0 0 0,1 0-1 0 0,0 0 1 0 0,0 0 0 0 0,0 0-1 0 0,0 1 1 0 0,0-1 0 0 0,0 0 0 0 0,0 1-1 0 0,0-1 1 0 0,0 1 0 0 0,-1 0-2 0 0,-14 12 0 0 0,1 0 0 0 0,10-10 0 0 0,4-3 0 0 0,0 0 0 0 0,1 0 0 0 0,-1 0 0 0 0,1 1 0 0 0,-1-1 0 0 0,0 1 0 0 0,1-1 0 0 0,-1 0 0 0 0,1 1 0 0 0,-1-1 0 0 0,1 1 0 0 0,-1-1 0 0 0,1 1 0 0 0,-1-1 0 0 0,1 1 0 0 0,0-1 0 0 0,-1 1 0 0 0,1 0 0 0 0,0-1 0 0 0,-1 1 0 0 0,1 0 0 0 0,0 0 0 0 0,-3 3 0 0 0,3-3 0 0 0,-1 0 0 0 0,0 0 0 0 0,1 0 0 0 0,-1 0 0 0 0,0 0 0 0 0,0 0 0 0 0,0-1 0 0 0,1 1 0 0 0,-1 0 0 0 0,0-1 0 0 0,0 1 0 0 0,0 0 0 0 0,0-1 0 0 0,0 1 0 0 0,0-1 0 0 0,-1 0 0 0 0,-9 7 0 0 0,6 3 0 0 0,-8-4 10 0 0,3 1 12 0 0,2 0 0 0 0,-1 0 0 0 0,1 1-1 0 0,0 1 1 0 0,1-1 0 0 0,-4 6-22 0 0,6-1 53 0 0,-2-9-35 0 0,2 0 3 0 0,4 1 23 0 0,1 3 39 0 0,0 3-11 0 0,0-9 0 0 0,0-2 9 0 0,0 0 38 0 0,0 6 10 0 0,0-4-110 0 0,0 1 0 0 0,0-1 1 0 0,0 1-1 0 0,0-1 0 0 0,1 1 0 0 0,-1-1 1 0 0,1 2-20 0 0,6 1 84 0 0,-3-2-36 0 0,1 12 66 0 0,6 9-8 0 0,-9-13-2 0 0,-2-9-93 0 0,2 13 52 0 0,-2-14-61 0 0,0-1-1 0 0,0 1 1 0 0,0-1-1 0 0,1 0 0 0 0,-1 1 1 0 0,0-1-1 0 0,0 1 1 0 0,1-1-1 0 0,-1 1 1 0 0,0-1-1 0 0,1 0 1 0 0,-1 1-1 0 0,0-1 1 0 0,1 0-1 0 0,-1 1 1 0 0,0-1-1 0 0,1 0 1 0 0,-1 0-1 0 0,1 1 1 0 0,-1-1-1 0 0,1 0 0 0 0,-1 0 1 0 0,1 0-1 0 0,-1 1 1 0 0,1-1-1 0 0,-1 0 1 0 0,1 0-1 0 0,-1 0 1 0 0,0 0-1 0 0,1 0-1 0 0,5 3 59 0 0,4 7-31 0 0,-6-4 30 0 0,-3 1-45 0 0,-1-2-1 0 0,3 0 5 0 0,1-1 0 0 0,-1 0 0 0 0,0 0 0 0 0,1-1 0 0 0,1 2-17 0 0,0-1 11 0 0,-2 2 86 0 0,-2 1-58 0 0,0-1-7 0 0,2-3-10 0 0,-1-1 1 0 0,1 1 0 0 0,0 0 0 0 0,0-1 0 0 0,1 0 0 0 0,-1 0-1 0 0,0 0 1 0 0,1 0 0 0 0,-1 0 0 0 0,4 0-23 0 0,0 2 38 0 0,-5-3-18 0 0,1-1 0 0 0,-1 1 0 0 0,1 0 0 0 0,-1-1 0 0 0,1 1 0 0 0,0-1 0 0 0,-1 0 0 0 0,1 0 0 0 0,0 0-1 0 0,-1 0 1 0 0,3-1-20 0 0,4 1 91 0 0,1-1 42 0 0,1 1-74 0 0,4 0 41 0 0,33 0 333 0 0,-32-2-310 0 0,2-4-28 0 0,-7 1-39 0 0,-1 1-28 0 0,-1 0 58 0 0,0 0 53 0 0,-1 0 47 0 0,-1 0 29 0 0,1 0 32 0 0,9-3 328 0 0,9 1 85 0 0,-19 4-403 0 0,0-2-95 0 0,-1 1-84 0 0,1-1-72 0 0,0-1-77 0 0,1 1-66 0 0,1 0-88 0 0,6 1-166 0 0,-5 2 180 0 0,-2-2 76 0 0,-2-2 63 0 0,1-1 48 0 0,-6 5 30 0 0,0-1 0 0 0,1 1 0 0 0,-1 0 0 0 0,1-1 0 0 0,-1 1 0 0 0,1 0 0 0 0,0 0 0 0 0,0 0 0 0 0,-1 0 0 0 0,1 0 0 0 0,0 1 0 0 0,0-1 0 0 0,0 0 0 0 0,0 1-1 0 0,0 0 1 0 0,0-1 0 0 0,0 1 0 0 0,2 0-6 0 0,-4 0 1 0 0,1 0 0 0 0,-1 0-1 0 0,0 0 1 0 0,1 0-1 0 0,-1 0 1 0 0,1 0-1 0 0,-1 0 1 0 0,1 0-1 0 0,-1 0 1 0 0,0 0-1 0 0,1 0 1 0 0,-1-1-1 0 0,1 1 1 0 0,-1 0-1 0 0,0 0 1 0 0,1 0-1 0 0,-1-1 1 0 0,0 1-1 0 0,1 0 1 0 0,-1 0-1 0 0,0-1 1 0 0,1 1-1 0 0,-1 0 1 0 0,0-1-1 0 0,0 1 1 0 0,1 0-1 0 0,-1-1 1 0 0,0 1 0 0 0,0 0-1 0 0,0-1 1 0 0,1 1-1 0 0,3-7-1 0 0,7 2 1 0 0,-9 1-37 0 0,-2 2-14 0 0,0 1-33 0 0,1-1-18 0 0,-1 1-33 0 0,0-1-39 0 0,0 0-43 0 0,0 1-46 0 0,0-1-44 0 0,0 1-41 0 0,0-1-36 0 0,0 0-253 0 0,0 0-59 0 0,0 1-49 0 0,0-1-33 0 0,0 0-1398 0 0,0 2-1241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34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284 647 7200 0 0,'0'0'165'0'0,"0"0"22"0"0,0 0 6 0 0,-3-2-28 0 0,-10-9-98 0 0,7 9 7 0 0,-2 1 35 0 0,-28 1 529 0 0,30 1-548 0 0,1-1-44 0 0,0 2 140 0 0,-13 10 60 0 0,1-3-98 0 0,8-1-121 0 0,-6 7 49 0 0,2 0-1 0 0,0 1 1 0 0,-10 15-76 0 0,-8 5 117 0 0,24-27-109 0 0,3-3 6 0 0,1-1 0 0 0,-1 1 0 0 0,1-1-1 0 0,0 1 1 0 0,-2 5-14 0 0,0 15 27 0 0,-2-13 9 0 0,6-12-33 0 0,1 1 0 0 0,-1-1 0 0 0,0 1 0 0 0,0-1 1 0 0,1 1-1 0 0,-1-1 0 0 0,1 1 0 0 0,-1-1 1 0 0,1 1-1 0 0,0-1 0 0 0,0 1 0 0 0,0 0 0 0 0,0-1-3 0 0,-1 1 4 0 0,1-1 0 0 0,0 1 0 0 0,0 0 0 0 0,0-1 0 0 0,-1 1 0 0 0,1 0 0 0 0,-1-1-1 0 0,0 1 1 0 0,1-1 0 0 0,-1 1 0 0 0,0-1 0 0 0,0 1 0 0 0,0-1 0 0 0,0 1-4 0 0,-4 6 9 0 0,5-8-6 0 0,0 1-1 0 0,0-1 0 0 0,-1 0 0 0 0,1 1 0 0 0,0-1 0 0 0,0 1 0 0 0,0-1 1 0 0,0 1-1 0 0,0-1 0 0 0,-1 1 0 0 0,1-1 0 0 0,0 1 0 0 0,0-1 1 0 0,0 1-1 0 0,0-1 0 0 0,1 1 0 0 0,-1-1 0 0 0,0 1 0 0 0,0-1 0 0 0,0 1 1 0 0,0-1-1 0 0,0 1 0 0 0,1-1 0 0 0,-1 1 0 0 0,0-1 0 0 0,0 1-2 0 0,14 4 78 0 0,-13-4-73 0 0,0 0 1 0 0,0-1-1 0 0,0 1 1 0 0,0 0-1 0 0,0 0 1 0 0,0 0 0 0 0,0 0-1 0 0,0 0 1 0 0,0 0-1 0 0,0 0 1 0 0,0 0-1 0 0,0 1-5 0 0,8 14 43 0 0,-5-14-27 0 0,1-1-1 0 0,3 4-2 0 0,-6-4-13 0 0,-1-1-1 0 0,0 1 1 0 0,1 0 0 0 0,-1 0 0 0 0,1 0 0 0 0,-1-1 0 0 0,1 1 0 0 0,0-1 0 0 0,-1 1 0 0 0,1-1 0 0 0,-1 0 0 0 0,1 1 0 0 0,0-1 0 0 0,0 0 0 0 0,10 0 0 0 0,-8 1 0 0 0,0-1 0 0 0,0 0 0 0 0,0 0 0 0 0,0 0 0 0 0,0-1 0 0 0,0 1 0 0 0,0-1 0 0 0,2-1 0 0 0,-1 0 0 0 0,1 1 0 0 0,0-1 0 0 0,0 0 0 0 0,0-1 0 0 0,0 0 0 0 0,-1 0 0 0 0,1 0 0 0 0,-1 0 0 0 0,4-4 0 0 0,1-2-54 0 0,-1-1-87 0 0,0 1-52 0 0,13-13-316 0 0,-9 9 278 0 0,-11 11 179 0 0,-1 1 1 0 0,1-1-1 0 0,-1 0 1 0 0,1 0 0 0 0,-1 0-1 0 0,0 0 1 0 0,0 0-1 0 0,0-1 1 0 0,0 1 0 0 0,-1 0-1 0 0,1 0 1 0 0,0-1-1 0 0,-1 1 1 0 0,0-1 51 0 0,4-10-304 0 0,6-8-360 0 0,-8 13 443 0 0,-1 3 41 0 0,0-2-89 0 0,0 1-96 0 0,1 2-27 0 0,1 0-71 0 0,0 0-159 0 0,3-2-386 0 0</inkml:trace>
  <inkml:trace contextRef="#ctx0" brushRef="#br0" timeOffset="300.04">189 1 4632 0 0,'0'0'101'0'0,"0"2"22"0"0,0 11 5 0 0,3 3-21 0 0,7 0-86 0 0,-7 0 15 0 0,-3-9 34 0 0,-1-5-36 0 0,1 0-1 0 0,0 0 1 0 0,0 0-1 0 0,0 1 1 0 0,1-1-1 0 0,-1 0 1 0 0,0 0-1 0 0,1 0 1 0 0,-1 0-1 0 0,1 1-33 0 0,8 15 215 0 0,-8-15-177 0 0,0 0 0 0 0,0 0 0 0 0,-1 0 0 0 0,1 0-1 0 0,-1 1 1 0 0,0-1 0 0 0,1 2-38 0 0,0 9 224 0 0,6-2 46 0 0,-1 1 15 0 0,-5 1-33 0 0,-1 43 434 0 0,1-47-535 0 0,0-2-35 0 0,1-1-12 0 0,2 3 9 0 0,2 5 45 0 0,-3 1 10 0 0,-2 0-39 0 0,-1 28 162 0 0,-1-27-170 0 0,0 1 34 0 0,1 41 280 0 0,0 82 391 0 0,0-99-523 0 0,0 0 69 0 0,0-36-298 0 0,-1 0 0 0 0,0 1 0 0 0,0-1 0 0 0,-1 0 0 0 0,0 3-74 0 0,-5 18 215 0 0,7-24-193 0 0,-1 0 1 0 0,1 0-1 0 0,0 0 0 0 0,0 0 1 0 0,0 0-1 0 0,1 0 0 0 0,-1 0 1 0 0,1 0-23 0 0,4 14 89 0 0,-3-10-39 0 0,0 0 1 0 0,-1 0-1 0 0,0-1 0 0 0,0 1 0 0 0,0 3-50 0 0,-1 2 138 0 0,0 18 134 0 0,0 33 256 0 0,0-42-290 0 0,0-18-144 0 0,0-1-6 0 0,0-1-217 0 0,0-1 38 0 0,0 1 5 0 0,0-1 120 0 0,0 1 61 0 0,0 0 35 0 0,0 0 222 0 0,0 0-279 0 0,0-1-46 0 0,0 1-49 0 0,0-1-49 0 0,0 1-58 0 0,0-1-65 0 0,0 1-24 0 0,0-1-55 0 0,0 1-62 0 0,0 0-64 0 0,0-1-70 0 0,0 1-75 0 0,0 0-79 0 0,0 0-85 0 0,0-1-973 0 0,0 0-960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32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269 505 5528 0 0,'0'0'124'0'0,"0"0"17"0"0,0 0 11 0 0,-2 3-20 0 0,-1-1-211 0 0,1 0 55 0 0,-1-1 50 0 0,0 1 42 0 0,-1 0 85 0 0,-1-1 51 0 0,-12 2 590 0 0,9-3-509 0 0,7 0-265 0 0,1-1-1 0 0,-1 1 1 0 0,1 0 0 0 0,-1 0 0 0 0,1 0 0 0 0,-1 0-1 0 0,1 0 1 0 0,-1 0 0 0 0,1 0 0 0 0,-1 0 0 0 0,1 1-1 0 0,-1-1 1 0 0,1 0 0 0 0,0 0 0 0 0,-1 0 0 0 0,1 0-1 0 0,-1 1 1 0 0,1-1 0 0 0,-1 0 0 0 0,1 0 0 0 0,-1 1-1 0 0,1-1 1 0 0,0 0 0 0 0,-1 1 0 0 0,1-1 0 0 0,0 0-1 0 0,-1 1 1 0 0,1-1 0 0 0,0 1 0 0 0,0-1 0 0 0,-1 0-1 0 0,1 1-19 0 0,-5 6 267 0 0,-8-2 121 0 0,0 6-4 0 0,10-9-126 0 0,1-1-99 0 0,-1 0-63 0 0,-1-1-66 0 0,0 0-13 0 0,2 1 49 0 0,-30 25 364 0 0,25-22-329 0 0,-6 3 45 0 0,10-6-133 0 0,1 0 1 0 0,0 0-1 0 0,0 1 1 0 0,1-1 0 0 0,-1 1-1 0 0,0-1 1 0 0,0 1 0 0 0,1 0-1 0 0,-1 0 1 0 0,1-1-1 0 0,-1 1 1 0 0,1 0 0 0 0,0 1-14 0 0,-2 2 25 0 0,3-4-19 0 0,0 0 0 0 0,-1-1 0 0 0,1 1 0 0 0,0 0 0 0 0,-1-1 0 0 0,1 1 0 0 0,0-1 0 0 0,-1 1 1 0 0,1-1-1 0 0,-1 1 0 0 0,1-1 0 0 0,-1 1 0 0 0,1-1 0 0 0,-1 1 0 0 0,1-1 0 0 0,-1 1 0 0 0,1-1 0 0 0,-1 0 1 0 0,0 1-1 0 0,1-1 0 0 0,-1 0 0 0 0,0 0-6 0 0,-4 3 17 0 0,3-2-11 0 0,0 1 0 0 0,0 0 0 0 0,0 0 0 0 0,0 0 0 0 0,1 0 0 0 0,-1 0 1 0 0,1 0-1 0 0,-1 0 0 0 0,1 0 0 0 0,0 1 0 0 0,0-1 0 0 0,-1 2-6 0 0,-8 15 25 0 0,0 3 9 0 0,1 1 2 0 0,4-15-5 0 0,4-7-27 0 0,0 0 0 0 0,0 1 1 0 0,1-1-1 0 0,-1 1 0 0 0,0-1 1 0 0,0 1-1 0 0,1 0 0 0 0,-1-1 1 0 0,1 1-1 0 0,0-1 0 0 0,-1 1 1 0 0,1 0-1 0 0,0 0 0 0 0,0-1 1 0 0,0 2-5 0 0,0 102 282 0 0,3-100-239 0 0,7 6-22 0 0,-7-6 22 0 0,-3-4-42 0 0,0 0-1 0 0,0-1 1 0 0,0 1 0 0 0,0 0 0 0 0,0-1-1 0 0,0 1 1 0 0,0 0 0 0 0,0-1-1 0 0,1 1 1 0 0,-1 0 0 0 0,0-1 0 0 0,0 1-1 0 0,1 0 1 0 0,-1-1 0 0 0,0 1-1 0 0,3 0 5 0 0,0-1 0 0 0,0 1 0 0 0,-1 0 0 0 0,1-1 0 0 0,0 1 0 0 0,0-1 0 0 0,0 0 0 0 0,-1 0 0 0 0,1 0 0 0 0,0-1 0 0 0,1 1-5 0 0,6-1 19 0 0,10 1 25 0 0,5 0-24 0 0,-23 0-16 0 0,0 0 0 0 0,0 0 0 0 0,0-1 0 0 0,1 1 0 0 0,-1-1 0 0 0,0 1 0 0 0,0-1 0 0 0,0 0 0 0 0,0 0 0 0 0,0 0 1 0 0,0 0-1 0 0,-1 0 0 0 0,1 0 0 0 0,0-1-4 0 0,22-21-31 0 0,-12 10-21 0 0,-9 9 7 0 0,3 0 44 0 0,0-1-1 0 0,-3 2-29 0 0,0 0-29 0 0,0 0-42 0 0,0 0-21 0 0,-1 0-42 0 0,0-1-48 0 0,1-1-53 0 0,0-2 53 0 0,1 1-11 0 0,-1 1-55 0 0,0 0-115 0 0,0 0-133 0 0,0 1-116 0 0,1 0-239 0 0,2-2-564 0 0</inkml:trace>
  <inkml:trace contextRef="#ctx0" brushRef="#br0" timeOffset="340.64">143 0 5792 0 0,'0'0'166'0'0,"0"0"61"0"0,0 0 146 0 0,0 0 62 0 0,-3 3 12 0 0,-4 8-115 0 0,3 3-42 0 0,2 2-39 0 0,2-1-36 0 0,0-13-199 0 0,3 5 198 0 0,-1-3-156 0 0,6 16 156 0 0,-6-11-90 0 0,-1 1 51 0 0,-1-2-30 0 0,2-1-34 0 0,0 1 6 0 0,2-1-38 0 0,2 10 68 0 0,-4 1 25 0 0,-2-10-120 0 0,1-1 0 0 0,0 1 0 0 0,1-1 1 0 0,1 6-53 0 0,0-5 55 0 0,-2 0 1 0 0,1 1 0 0 0,-1-1 0 0 0,1 8-56 0 0,-2-9 51 0 0,1 0 0 0 0,-1 0 1 0 0,2-1-1 0 0,-1 1 0 0 0,1-1 0 0 0,0 1-51 0 0,3 9 113 0 0,0 16 111 0 0,0-16-112 0 0,-3-9-57 0 0,-1-1-1 0 0,1 1 1 0 0,-1 0 0 0 0,0-1-1 0 0,0 1 1 0 0,-1 0-55 0 0,-1 22 228 0 0,0 5 67 0 0,1-25-173 0 0,1-1 1 0 0,-1 1-1 0 0,1 0 1 0 0,2 3-123 0 0,1 3 172 0 0,5 10 246 0 0,0-1-13 0 0,-7-16-313 0 0,0-1-34 0 0,-2-5-45 0 0,6 18 120 0 0,4 6 11 0 0,-6-12-62 0 0,-5 8-10 0 0,0-14-30 0 0,4 13 105 0 0,5-2-19 0 0,-5-14-86 0 0,-1 6 133 0 0,-2-3-111 0 0,0 16 163 0 0,0-14-160 0 0,0-4-18 0 0,0 8 53 0 0,-1 4 1 0 0,0-17-91 0 0,1 1 1 0 0,-1 0 0 0 0,1 0-1 0 0,-1-1 1 0 0,1 1-1 0 0,-1-1 1 0 0,0 1 0 0 0,0-1-1 0 0,0 1 1 0 0,0-1-1 0 0,0 1 1 0 0,0-1 0 0 0,-1 1-13 0 0,-1 1 129 0 0,3-3 6 0 0,0 0-66 0 0,0 0-60 0 0,0 0-48 0 0,0 0-84 0 0,0 0-147 0 0,1 0 138 0 0,-1 0-44 0 0,1 0-68 0 0,-1 0 78 0 0,1 0-34 0 0,0 0-37 0 0,0 0-35 0 0,1 0-364 0 0,0 0 90 0 0,0 0-47 0 0,1 0-697 0 0,-1 0-544 0 0,-2 0-1038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39.0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6448 0 0,'0'0'141'0'0,"0"0"23"0"0,3 0 13 0 0,-2 0-171 0 0,-1 0 0 0 0,1 0-1 0 0,-1 0 1 0 0,1 0 0 0 0,-1 0-1 0 0,1 0 1 0 0,0-1-1 0 0,-1 1 1 0 0,1 0 0 0 0,-1 0-1 0 0,1-1 1 0 0,-1 1 0 0 0,1 0-1 0 0,-1 0 1 0 0,1-1-1 0 0,-1 1 1 0 0,1-1 0 0 0,-1 1-1 0 0,0 0 1 0 0,1-1-1 0 0,-1 1 1 0 0,1-1 0 0 0,-1 1-1 0 0,0-1-5 0 0,1 0 3 0 0,-1 1-1 0 0,1-1 0 0 0,-1 0 0 0 0,1 1 0 0 0,-1-1 0 0 0,1 1 1 0 0,-1-1-1 0 0,1 1 0 0 0,-1-1 0 0 0,1 1 0 0 0,0-1 0 0 0,-1 1 1 0 0,1 0-1 0 0,0-1 0 0 0,-1 1 0 0 0,1 0 0 0 0,0 0 1 0 0,-1 0-1 0 0,1-1 0 0 0,0 1 0 0 0,0 0 0 0 0,-1 0 0 0 0,1 0 1 0 0,0 0-1 0 0,0 0-2 0 0,11 0 53 0 0,0 0 87 0 0,-1 0 53 0 0,16 0 313 0 0,-10 0-277 0 0,-10 0-53 0 0,-1-2-51 0 0,4-4 12 0 0,-8 5-132 0 0,-1 0 0 0 0,1 0 1 0 0,0 1-1 0 0,-1-1 0 0 0,1 0 0 0 0,0 1 1 0 0,-1-1-1 0 0,1 1 0 0 0,0-1 1 0 0,0 1-1 0 0,-1 0 0 0 0,1-1 1 0 0,0 1-6 0 0,121 0 168 0 0,-81 0-70 0 0,1 0 37 0 0,-21 4-141 0 0,1 6-108 0 0,-12-7 21 0 0,2-2 36 0 0,13-2 38 0 0,-16 0 61 0 0,32 1 205 0 0,17 0 32 0 0,-29 0-123 0 0,-26 0-138 0 0,-1 0 1 0 0,0 1 0 0 0,0-1 0 0 0,0 1-1 0 0,0 0 1 0 0,0-1 0 0 0,2 2-19 0 0,13 6 151 0 0,-4-4 3 0 0,8-4-15 0 0,-11-1-66 0 0,50 1 60 0 0,0 0 40 0 0,224 0 796 0 0,-183 0-729 0 0,-48 0-171 0 0,0 0-52 0 0,-1 0-62 0 0,1 0-73 0 0,-34 2 10 0 0,-6 4 51 0 0,2-1 18 0 0,-6-3 35 0 0,0-1 0 0 0,0 0-1 0 0,0 0 1 0 0,0-1 0 0 0,7-1 4 0 0,13 0 3 0 0,30 1 33 0 0,1 0 69 0 0,7 0 34 0 0,-2 0-48 0 0,-1 0-45 0 0,0 0-41 0 0,-1 0-38 0 0,0 0-35 0 0,64 0-155 0 0,-121 0 232 0 0,-1 0-1 0 0,1 1 1 0 0,-1 0-1 0 0,0 0 1 0 0,1 1 0 0 0,0 0-9 0 0,16 4 16 0 0,11-3 43 0 0,25-3 84 0 0,-31 0-79 0 0,30 0 79 0 0,-1 0-94 0 0,-34-2-49 0 0,13-4-46 0 0,3-1-4 0 0,-13 6 50 0 0,476 1 0 0 0,-488-1 17 0 0,-1 0 1 0 0,1 0 0 0 0,-1-1 0 0 0,2-1-18 0 0,-3 0 28 0 0,0 1-1 0 0,0 0 1 0 0,0 1 0 0 0,0 1-28 0 0,115 0 56 0 0,164 0 10 0 0,-107 0 62 0 0,-167 1-128 0 0,-1 1 0 0 0,14 3 0 0 0,-15-2 0 0 0,-1-1 0 0 0,12 1 0 0 0,15-4-1 0 0,-28 0-2 0 0,0 1 1 0 0,0 1-1 0 0,0 0 0 0 0,8 1 3 0 0,2 4-32 0 0,-17-4 27 0 0,0 0 1 0 0,0-1-1 0 0,1 0 0 0 0,-1 0 0 0 0,0-1 1 0 0,2 1 4 0 0,189-1 0 0 0,-113 0 53 0 0,-66 0-46 0 0,1 2 0 0 0,15 3-7 0 0,-16-1 25 0 0,0-2 0 0 0,17 0-25 0 0,125-2 19 0 0,219 0-107 0 0,-210-15 88 0 0,-25 15 71 0 0,-49 0-82 0 0,-77 0-15 0 0,0 2 0 0 0,6 1 26 0 0,24 2-8 0 0,-7-10 1 0 0,-34 4-1 0 0,0 0 0 0 0,1 0 1 0 0,-1 0-1 0 0,1 1 0 0 0,-1 0 0 0 0,8 1 8 0 0,11 3-9 0 0,-6 0 9 0 0,1-1-1 0 0,19-1 1 0 0,765-2 96 0 0,2 0-64 0 0,-788 0-32 0 0,-1 1 0 0 0,3 1 0 0 0,-2 1 0 0 0,15 2 0 0 0,26-10 0 0 0,-18 9 0 0 0,-21-1 0 0 0,20 1 0 0 0,-1-3 0 0 0,15-2 0 0 0,-1 0 0 0 0,214 1 0 0 0,-237-1 0 0 0,31-6 0 0 0,-29 3-11 0 0,33 0 11 0 0,19 4-44 0 0,45 0 35 0 0,-92 1 9 0 0,0-1 0 0 0,28-3 0 0 0,-27-2 0 0 0,-2 1 0 0 0,29 0 0 0 0,145 4 72 0 0,-114 0-117 0 0,2 0 78 0 0,13 0 67 0 0,147 0 209 0 0,-169 0-234 0 0,-46-2-75 0 0,28-5 0 0 0,-31 3 0 0 0,25 1 0 0 0,332 3 70 0 0,-230 0-76 0 0,-112-2 6 0 0,18-4 0 0 0,-20 1 0 0 0,17 2 0 0 0,1727 3 0 0 0,-1745-2 0 0 0,8-3 0 0 0,-24 1 0 0 0,0 1 0 0 0,0 3 0 0 0,4 1 0 0 0,5 3 0 0 0,10 2 0 0 0,15-3 0 0 0,374-3 0 0 0,-383 2 0 0 0,7 4 0 0 0,-4-1 0 0 0,10-2 0 0 0,1-4 0 0 0,16 0 0 0 0,21 5 0 0 0,155 23 0 0 0,-173-25 0 0 0,0 1 0 0 0,-1 7 0 0 0,1-4 0 0 0,-1 4 0 0 0,1-5 0 0 0,0 6 0 0 0,-3-6 0 0 0,-8 6 0 0 0,11-6 0 0 0,-44 0 0 0 0,7 0 0 0 0,25-2 0 0 0,20 2 0 0 0,20 6 0 0 0,-15-1 0 0 0,26-4 0 0 0,9 2 0 0 0,-5 0 0 0 0,-93-7 0 0 0,29 5 0 0 0,-28-1 0 0 0,31-2 0 0 0,-41-3 0 0 0,7-1 0 0 0,30 5 0 0 0,-34 0-1 0 0,-2 1-12 0 0,29-1 13 0 0,63-4-82 0 0,-75 0 22 0 0,5 0-84 0 0,-29 0 28 0 0,1 0-38 0 0,-14 0 35 0 0,-6 1-68 0 0,-1-1-90 0 0,-6 1 85 0 0,1 0-42 0 0,0 0-45 0 0,0 0-43 0 0,4 1-428 0 0,2 1-295 0 0,6 3-684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49.5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4928 0 0,'0'3'141'0'0,"0"8"-21"0"0,0 23-77 0 0,0-28-3 0 0,0 1 74 0 0,0 0 61 0 0,0 1 50 0 0,0 1 124 0 0,0 18 756 0 0,0-16-679 0 0,0-2-123 0 0,0-1-106 0 0,1-1 20 0 0,0-1-39 0 0,1 0-5 0 0,2 2 38 0 0,2 4 107 0 0,-4-1-29 0 0,-2-2-83 0 0,2-2-62 0 0,0 1-33 0 0,3 1-22 0 0,0 6 26 0 0,-3 0 60 0 0,-2-9-153 0 0,2 0 54 0 0,3 3 117 0 0,2 0 63 0 0,8 7 305 0 0,-6-7-263 0 0,-5-6-205 0 0,-2-1-46 0 0,1 1 187 0 0,0-3-30 0 0,-1 0-211 0 0,2 0 57 0 0,2 0 64 0 0,0 0 48 0 0,14-1 505 0 0,-14-1-412 0 0,-2 0-125 0 0,10-5 208 0 0,-3 0 62 0 0,-6-6-89 0 0,22-18 213 0 0,-23 20-357 0 0,1 3-49 0 0,4-5-7 0 0,-4 9-69 0 0,2-2 7 0 0,-4 1 6 0 0,1-1 35 0 0,6-18 14 0 0,-8 19-85 0 0,-1-3 9 0 0,-1-13-3 0 0,0 12-27 0 0,0-4 4 0 0,0-12-37 0 0,0 21 39 0 0,0-1-49 0 0,0 0-43 0 0,0 0-32 0 0,0-1-59 0 0,0-14-630 0 0,0 18 472 0 0,0 2-312 0 0,0 0-571 0 0,0 0-46 0 0</inkml:trace>
  <inkml:trace contextRef="#ctx0" brushRef="#br0" timeOffset="384.37">458 0 5584 0 0,'0'0'165'0'0,"2"3"-10"0"0,0-1-137 0 0,4 3 24 0 0,-3-2 19 0 0,-1 0 272 0 0,0 0-108 0 0,-2-1-64 0 0,0 1-53 0 0,0 0-18 0 0,1-1 49 0 0,12 3 477 0 0,0 6-20 0 0,-10-8-263 0 0,-2-1-116 0 0,0 1-73 0 0,-2 0-72 0 0,1 0-29 0 0,2-1 69 0 0,8 3 314 0 0,-3 6-25 0 0,0 3-97 0 0,-5-10-187 0 0,3 27 669 0 0,0-23-599 0 0,-4-6-152 0 0,0-1 1 0 0,0 1 0 0 0,0-1-1 0 0,-1 1 1 0 0,1-1-1 0 0,0 1 1 0 0,-1-1 0 0 0,1 1-1 0 0,-1-1 1 0 0,1 1-1 0 0,-1 0 1 0 0,0-1-1 0 0,0 1 1 0 0,0 0-36 0 0,2 9 199 0 0,4 2 21 0 0,0-1-5 0 0,-4-1-24 0 0,-2 46 747 0 0,0-38-677 0 0,0-3-58 0 0,0-13-3 0 0,0-3 0 0 0,0 0-12 0 0,0 0-50 0 0,0 0-18 0 0,0 0-6 0 0,0 0 15 0 0,0 0 72 0 0,0 0 30 0 0,4 0-61 0 0,-1-1-45 0 0,1 0 19 0 0,-3 1-139 0 0,-1-1 1 0 0,0 1-1 0 0,1 0 1 0 0,-1-1-1 0 0,0 1 1 0 0,1 0-1 0 0,-1-1 1 0 0,0 1-1 0 0,1-1 1 0 0,-1 1-1 0 0,0-1 1 0 0,0 1-1 0 0,0 0 1 0 0,1-1-1 0 0,-1 1 1 0 0,0-1-1 0 0,0 1 1 0 0,0-1-1 0 0,0 1 1 0 0,0-1-1 0 0,0 1 1 0 0,0-1-1 0 0,0 1 1 0 0,0-1-6 0 0,2-4 74 0 0,2 0-51 0 0,-1 0-1 0 0,0 0 1 0 0,0 0-1 0 0,0 0 1 0 0,0 0-1 0 0,1-5-22 0 0,5-11 48 0 0,-4 11-22 0 0,0 1 0 0 0,1 0 0 0 0,6-8-26 0 0,5-1-3 0 0,-2 1 2 0 0,1 0 1 0 0,-2-1 0 0 0,4-6 0 0 0,-17 22 1 0 0,1 0-1 0 0,0 0 0 0 0,-1 0 0 0 0,1 0 0 0 0,0 0 0 0 0,0 1 1 0 0,0-1-1 0 0,1 1 0 0 0,-1-1 0 0 0,0 1 0 0 0,0 0 0 0 0,1 0 0 0 0,0 0-4 0 0,0-1 0 0 0,0 1 0 0 0,-1-1 0 0 0,1 0 0 0 0,-1 0 0 0 0,3-1 4 0 0,15-12-135 0 0,2 3-38 0 0,-17 10 114 0 0,3-1-99 0 0,0 3-41 0 0,-7 0 151 0 0,1 0 0 0 0,-1 0 0 0 0,1 0 1 0 0,-1 0-1 0 0,1 0 0 0 0,-1-1 0 0 0,1 1 0 0 0,-1-1 0 0 0,0 1 0 0 0,1-1 48 0 0,3-2-123 0 0,-2 1-28 0 0,-1 1-29 0 0,1-1-73 0 0,-1 1-87 0 0,1 0-105 0 0,0 0-120 0 0,-2 0 232 0 0,1 1-35 0 0,0 0-38 0 0,0-1-40 0 0,0 1-41 0 0,0 0-45 0 0,4 0-1273 0 0,3 0-1015 0 0</inkml:trace>
  <inkml:trace contextRef="#ctx0" brushRef="#br0" timeOffset="931.74">1104 237 6768 0 0,'0'0'149'0'0,"3"0"23"0"0,18 0 145 0 0,-13 0-259 0 0,3 0-35 0 0,-3-1 43 0 0,2 0 163 0 0,-10 1-212 0 0,0-1-1 0 0,0 1 1 0 0,1 0-1 0 0,-1 0 1 0 0,0 0 0 0 0,0 0-1 0 0,0 0 1 0 0,0 0-1 0 0,1 0 1 0 0,-1-1-1 0 0,0 1 1 0 0,0 0 0 0 0,0 0-1 0 0,0 0 1 0 0,1 0-1 0 0,-1-1 1 0 0,0 1 0 0 0,0 0-1 0 0,0 0 1 0 0,0 0-1 0 0,0-1 1 0 0,0 1-1 0 0,0 0 1 0 0,0 0 0 0 0,0-1-1 0 0,0 1 1 0 0,0 0-1 0 0,0 0 1 0 0,0 0 0 0 0,0-1-1 0 0,0 1 1 0 0,0 0-1 0 0,0 0 1 0 0,0-1 0 0 0,0 1-1 0 0,0 0 1 0 0,0 0-1 0 0,0 0-16 0 0,-1-4 214 0 0,1 4-203 0 0,0 0 0 0 0,0-1 1 0 0,0 1-1 0 0,0 0 0 0 0,0 0 0 0 0,0 0 0 0 0,0 0 0 0 0,0 0 0 0 0,0 0 0 0 0,0 0 0 0 0,0 0 0 0 0,0 0 0 0 0,0 0 0 0 0,0-1 0 0 0,0 1 0 0 0,0 0 0 0 0,0 0 0 0 0,0 0 0 0 0,0 0 0 0 0,0 0 0 0 0,0 0 0 0 0,0 0 0 0 0,1 0 0 0 0,-1 0 0 0 0,0 0 0 0 0,0 0 1 0 0,0-1-1 0 0,0 1 0 0 0,0 0 0 0 0,0 0 0 0 0,0 0 0 0 0,0 0 0 0 0,0 0 0 0 0,0 0 0 0 0,0 0 0 0 0,0 0 0 0 0,0 0 0 0 0,0 0 0 0 0,1 0 0 0 0,-1 0 0 0 0,0 0 0 0 0,0 0 0 0 0,0 0 0 0 0,0 0 0 0 0,0 0 0 0 0,0 0 0 0 0,0 0 0 0 0,0 0 0 0 0,0 0 0 0 0,0 0 0 0 0,1 0 1 0 0,-1 0-1 0 0,0 0 0 0 0,0 0 0 0 0,0 0 0 0 0,0 0 0 0 0,0 0-11 0 0,1 0 90 0 0,1 0 0 0 0,-1 0 1 0 0,1-1-1 0 0,-1 1 0 0 0,0 0 0 0 0,0-1 1 0 0,1 1-1 0 0,-1-1 0 0 0,0 0 1 0 0,1 0-91 0 0,1-1 164 0 0,0 0-34 0 0,1 0-30 0 0,0 0-112 0 0,1 0 90 0 0,-4 1-58 0 0,-1 1-1 0 0,1 0 0 0 0,0 0 0 0 0,-1-1 0 0 0,1 1 0 0 0,-1 0 0 0 0,1-1 0 0 0,0 1 0 0 0,-1-1 0 0 0,1 1 0 0 0,-1-1 0 0 0,1 1 1 0 0,-1-1-1 0 0,0 1 0 0 0,1-1 0 0 0,-1 1 0 0 0,1-1 0 0 0,-1 0 0 0 0,0 1 0 0 0,0-1 0 0 0,1 0 0 0 0,-1 0-19 0 0,2-3 74 0 0,-1 2-55 0 0,0 1 0 0 0,-1 0 0 0 0,1 0 1 0 0,0 0-1 0 0,0 0 0 0 0,0 0 0 0 0,0 1 0 0 0,0-1 0 0 0,0 0 0 0 0,0 0 0 0 0,0 1 1 0 0,0-1-1 0 0,0 0 0 0 0,1 0-19 0 0,10-1 219 0 0,-7-1 13 0 0,5-7-39 0 0,-2 2-94 0 0,-3 3-59 0 0,-2 2-58 0 0,3-1 63 0 0,-1 4-33 0 0,0-1-5 0 0,0-13 36 0 0,6 1-22 0 0,-9 11 33 0 0,1-1 10 0 0,8-8 0 0 0,-8 6-5 0 0,-4-5-50 0 0,1 10-3 0 0,0-6 48 0 0,0-4 10 0 0,0 10-63 0 0,0 0 0 0 0,0 0 0 0 0,0 0 0 0 0,0 0 0 0 0,0-1 1 0 0,0 1-1 0 0,0 0 0 0 0,0 0 0 0 0,0 0 0 0 0,0 0 0 0 0,0 0 1 0 0,0 0-1 0 0,0 0 0 0 0,0 0 0 0 0,0 0 0 0 0,0 0 1 0 0,0-1-1 0 0,0 1 0 0 0,0 0 0 0 0,0 0 0 0 0,0 0 0 0 0,0 0 1 0 0,0 0-1 0 0,0 0 0 0 0,0 0 0 0 0,0 0 0 0 0,0 0 0 0 0,0 0 1 0 0,0 0-1 0 0,0 0 0 0 0,0-1 0 0 0,0 1 0 0 0,0 0 0 0 0,0 0 1 0 0,-1 0-1 0 0,1 0 0 0 0,0 0 0 0 0,0 0 0 0 0,0 0 0 0 0,0 0 1 0 0,0 0-1 0 0,0 0 0 0 0,0 0 0 0 0,0 0 0 0 0,0 0 0 0 0,0 0 1 0 0,0 0-1 0 0,-1 0 0 0 0,1 0 0 0 0,0 0 0 0 0,0 0 0 0 0,0 0 1 0 0,0 0-1 0 0,0 0 0 0 0,0 0 0 0 0,0 0 0 0 0,0 0-1 0 0,-1 0 6 0 0,0 0-1 0 0,1 0 0 0 0,-1 0 1 0 0,0 0-1 0 0,0 0 0 0 0,1 0 1 0 0,-1 0-1 0 0,0 0 0 0 0,1 0 1 0 0,-1-1-1 0 0,1 1 0 0 0,-1 0 1 0 0,0-1-1 0 0,1 1 0 0 0,-1 0-5 0 0,-3-7 56 0 0,0 2-27 0 0,-9 4 70 0 0,-8 1 70 0 0,13 0-144 0 0,-8 0-1 0 0,1 2 24 0 0,-1 9-36 0 0,3-6 12 0 0,7 5 93 0 0,0-5-31 0 0,5-5-81 0 0,1 0 1 0 0,0 1-1 0 0,-1-1 1 0 0,1 0-1 0 0,-1 0 0 0 0,1 1 1 0 0,0-1-1 0 0,-1 0 0 0 0,1 1 1 0 0,-1-1-1 0 0,1 0 1 0 0,0 1-1 0 0,0-1 0 0 0,-1 1 1 0 0,1-1-1 0 0,0 1 1 0 0,0-1-1 0 0,-1 1 0 0 0,1-1 1 0 0,0 0-1 0 0,0 1 1 0 0,0-1-1 0 0,0 1 0 0 0,0-1 1 0 0,0 1-1 0 0,0-1 1 0 0,0 1-1 0 0,0-1 0 0 0,0 1 1 0 0,0-1-1 0 0,0 1 1 0 0,0 0-6 0 0,-2 10 88 0 0,-4-6-53 0 0,6-5-35 0 0,-1 0 0 0 0,1 1 1 0 0,-1-1-1 0 0,1 1 0 0 0,-1-1 0 0 0,1 1 0 0 0,-1-1 0 0 0,1 1 1 0 0,-1-1-1 0 0,1 1 0 0 0,0-1 0 0 0,-1 1 0 0 0,1 0 1 0 0,0-1-1 0 0,-1 1 0 0 0,1-1 0 0 0,0 1 0 0 0,0 0 0 0 0,0-1 1 0 0,0 1-1 0 0,-1 0 0 0 0,1 0 0 0 0,0-1 0 0 0,0 1 0 0 0,0 0 1 0 0,0-1-1 0 0,0 2-1 0 0,0 0 1 0 0,0-1 0 0 0,0 1-1 0 0,0 0 1 0 0,-1-1 0 0 0,1 1-1 0 0,-1-1 1 0 0,1 1 0 0 0,-1-1-1 0 0,0 1 1 0 0,1-1 0 0 0,-1 1-1 0 0,-1 0 1 0 0,-5 12 12 0 0,6-1 34 0 0,0-1-36 0 0,0-7-10 0 0,1 0 0 0 0,0 0 0 0 0,0-1 0 0 0,0 1 0 0 0,0 0 0 0 0,1 0 0 0 0,0-1 0 0 0,0 1 1 0 0,0 1-1 0 0,1-2 2 0 0,12 21-72 0 0,-3-20 120 0 0,-10-3-29 0 0,1 0-1 0 0,-1 0 0 0 0,0 1 1 0 0,0-1-1 0 0,0 0 0 0 0,0 1 1 0 0,0-1-1 0 0,0 1-20 0 0,5 11 100 0 0,-1-7-5 0 0,-3-5-60 0 0,0-1 1 0 0,0 0 0 0 0,0 1 0 0 0,1-1 0 0 0,-1 0 0 0 0,0 0 0 0 0,1 0 0 0 0,0 0-36 0 0,11 4 173 0 0,-7 0-21 0 0,-3 2-13 0 0,-4-7-132 0 0,1 1 1 0 0,-1-1 0 0 0,0 0 0 0 0,0 1 0 0 0,1-1 0 0 0,-1 1 0 0 0,0-1-1 0 0,1 0 1 0 0,-1 1 0 0 0,0-1 0 0 0,1 0 0 0 0,-1 1 0 0 0,1-1 0 0 0,-1 0 0 0 0,0 0-1 0 0,1 1 1 0 0,-1-1 0 0 0,1 0 0 0 0,-1 0 0 0 0,1 0 0 0 0,-1 0 0 0 0,1 1-1 0 0,-1-1 1 0 0,1 0 0 0 0,-1 0 0 0 0,1 0 0 0 0,-1 0 0 0 0,1 0 0 0 0,-1 0-1 0 0,1 0 1 0 0,-1 0 0 0 0,1-1-8 0 0,12 1 235 0 0,6 0 36 0 0,-2-1-74 0 0,-15 1-173 0 0,0 0-1 0 0,0-1 1 0 0,0 1-1 0 0,0-1 1 0 0,0 0-1 0 0,0 1 1 0 0,0-1 0 0 0,0 0-1 0 0,-1 0 1 0 0,1 0-1 0 0,0 0 1 0 0,-1 0 0 0 0,2-2-24 0 0,-2 3 6 0 0,-1 0 0 0 0,0-1 0 0 0,0 1 0 0 0,1 0 1 0 0,-1 0-1 0 0,0 0 0 0 0,0-1 0 0 0,1 1 0 0 0,-1 0 1 0 0,0 0-1 0 0,0 0 0 0 0,1 0 0 0 0,-1 0 0 0 0,0-1 1 0 0,1 1-1 0 0,-1 0 0 0 0,0 0 0 0 0,1 0 0 0 0,-1 0 1 0 0,0 0-1 0 0,1 0 0 0 0,-1 0 0 0 0,0 0 0 0 0,1 0 1 0 0,-1 0-1 0 0,0 0-6 0 0,21 0 132 0 0,-20 1-128 0 0,-1-1 1 0 0,0 0-1 0 0,1 0 0 0 0,-1 0 1 0 0,0 0-1 0 0,1 0 1 0 0,-1 0-1 0 0,0 0 1 0 0,1 0-1 0 0,-1 0 0 0 0,0 0 1 0 0,0-1-1 0 0,1 1 1 0 0,-1 0-1 0 0,0 0 0 0 0,1 0 1 0 0,-1 0-1 0 0,0 0 1 0 0,1-1-1 0 0,-1 1 0 0 0,0 0 1 0 0,0 0-1 0 0,1 0 1 0 0,-1-1-1 0 0,0 1 0 0 0,0 0-4 0 0,2-1 14 0 0,-1-1-1 0 0,1 1 1 0 0,-1 0-1 0 0,1 0 0 0 0,-1 0 1 0 0,1 0-1 0 0,0 0 1 0 0,-1 1-1 0 0,1-1 0 0 0,0 0 1 0 0,0 1-1 0 0,0-1 1 0 0,0 1-1 0 0,-1 0 0 0 0,2 0-13 0 0,14-1 23 0 0,-17 1-22 0 0,1 0 0 0 0,-1 0 0 0 0,1 0 0 0 0,-1 0-1 0 0,1 0 1 0 0,-1 0 0 0 0,1 0 0 0 0,-1 0-1 0 0,1 0 1 0 0,-1 0 0 0 0,1 0 0 0 0,-1 0 0 0 0,1 0-1 0 0,-1-1 1 0 0,1 1 0 0 0,-1 0 0 0 0,1 0-1 0 0,-1 0 1 0 0,1-1 0 0 0,-1 1 0 0 0,0 0 0 0 0,1-1-1 0 0,-1 1 1 0 0,0 0 0 0 0,1-1 0 0 0,-1 1-1 0 0,0 0 1 0 0,1-1 0 0 0,-1 1 0 0 0,0-1-1 0 0,0 1 1 0 0,1-1-1 0 0,3-5 29 0 0,7-1-53 0 0,3 0-103 0 0,-10 5 54 0 0,1 0-42 0 0,1-1 32 0 0,-1 1 20 0 0,-2 1-11 0 0,-1 0-27 0 0,0-1-48 0 0,0 1-23 0 0,-1-1-49 0 0,1 0-58 0 0,-1-1-65 0 0,0 2-24 0 0,-1-1-56 0 0,1 1-48 0 0,-1-1-44 0 0,1 0-151 0 0,-1 0-43 0 0,0 0-183 0 0,0-1-493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9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 17 8352 0 0,'0'0'190'0'0,"0"0"28"0"0,0 0 7 0 0,-2-3-33 0 0,-9-7-81 0 0,9 8 5 0 0,1 1 134 0 0,-2 1 174 0 0,-2 0-57 0 0,0-1-87 0 0,-1 1-40 0 0,1 0-39 0 0,0 0-36 0 0,0 1-36 0 0,0-1-33 0 0,0 3 2 0 0,0 7 168 0 0,-6-3-27 0 0,-3 0-86 0 0,10-5-101 0 0,-7 3 60 0 0,9-4-89 0 0,0 0 1 0 0,-1 0-1 0 0,1 0 1 0 0,0 0-1 0 0,0 1 1 0 0,0-1 0 0 0,0 1-1 0 0,0-1 1 0 0,0 1-24 0 0,-14 12 150 0 0,3-9-38 0 0,8 5-16 0 0,-6-4-6 0 0,5 5-21 0 0,6-10-67 0 0,-1 0 1 0 0,1 0-1 0 0,-1 0 0 0 0,1 0 0 0 0,-1 0 0 0 0,0 0 0 0 0,1 0 0 0 0,-1 0 1 0 0,0 0-1 0 0,1-1 0 0 0,-1 1 0 0 0,0 0 0 0 0,0 0 0 0 0,0-1 0 0 0,0 1 1 0 0,0 0-3 0 0,-6 2 30 0 0,7-3-29 0 0,-1 0 1 0 0,1 0 0 0 0,-1 0 0 0 0,1 1-1 0 0,-1-1 1 0 0,1 0 0 0 0,-1 0 0 0 0,1 1-1 0 0,-1-1 1 0 0,1 0 0 0 0,0 1-1 0 0,-1-1 1 0 0,1 0 0 0 0,-1 1 0 0 0,1-1-1 0 0,0 0 1 0 0,0 1 0 0 0,-1-1 0 0 0,1 1-1 0 0,0-1 1 0 0,0 1 0 0 0,-1-1 0 0 0,1 1-1 0 0,0-1 1 0 0,0 1 0 0 0,0-1 0 0 0,0 1-1 0 0,0-1 1 0 0,0 1 0 0 0,0-1-1 0 0,0 1 1 0 0,0-1 0 0 0,0 1 0 0 0,0-1-1 0 0,0 1 1 0 0,0-1 0 0 0,0 1 0 0 0,0-1-2 0 0,-2 16 64 0 0,-1-10-55 0 0,1-4-8 0 0,1 0 1 0 0,0 0-1 0 0,0 0 0 0 0,0 0 1 0 0,1 0-1 0 0,-1 1 0 0 0,0-1 0 0 0,1 2-1 0 0,0-4 0 0 0,0 1 0 0 0,0 0 0 0 0,0 0 0 0 0,0 0 0 0 0,0 0 0 0 0,1-1-1 0 0,-1 1 1 0 0,0 0 0 0 0,1 0 0 0 0,-1-1 0 0 0,0 1 0 0 0,1 0 0 0 0,-1 0-1 0 0,1-1 1 0 0,-1 1 0 0 0,1 0 0 0 0,0-1 0 0 0,-1 1 0 0 0,1-1 0 0 0,-1 1-1 0 0,1-1 1 0 0,0 1 0 0 0,0-1 0 0 0,-1 1 0 0 0,1-1 0 0 0,0 0 0 0 0,0 1 0 0 0,5 0 0 0 0,-2 0 0 0 0,5 15 0 0 0,-8-14 1 0 0,0-1 0 0 0,0 1 0 0 0,0 0-1 0 0,1-1 1 0 0,-1 0 0 0 0,1 1 0 0 0,-1-1 0 0 0,1 0 0 0 0,0 0 0 0 0,-1 0 0 0 0,1 0 0 0 0,0 0 0 0 0,0 0 0 0 0,1 0-1 0 0,31 10 30 0 0,-19-7-13 0 0,-2 3-10 0 0,-3-3-35 0 0,1-2-43 0 0,-3-2-7 0 0,7 0-6 0 0,-11 0 30 0 0,1 0-39 0 0,1 0-133 0 0,-3 0 61 0 0,1 0-41 0 0,-1 0-32 0 0,0 0-57 0 0,0 0-46 0 0,0 0-41 0 0,0 0-35 0 0,1 0-123 0 0,0 0-36 0 0,7 0-1273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46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0 330 5328 0 0,'0'0'116'0'0,"0"0"17"0"0,0 0 12 0 0,0 0-41 0 0,0 0-2 0 0,0 0 40 0 0,0 0 125 0 0,0 0 229 0 0,0 0 16 0 0,0 0-212 0 0,0 0-131 0 0,0 0-41 0 0,0 0 8 0 0,0 0 40 0 0,0 0-16 0 0,0 0 8 0 0,0 2 60 0 0,0-1-213 0 0,0-1 1 0 0,0 1-1 0 0,0 0 0 0 0,0-1 0 0 0,1 1 0 0 0,-1-1 0 0 0,0 1 0 0 0,0-1 0 0 0,0 1 0 0 0,1 0 0 0 0,-1-1 1 0 0,0 1-1 0 0,0-1 0 0 0,1 1 0 0 0,-1-1 0 0 0,0 0 0 0 0,1 1 0 0 0,-1-1 0 0 0,1 1 0 0 0,-1-1 0 0 0,1 0 0 0 0,-1 1 1 0 0,1-1-1 0 0,-1 1-15 0 0,1-1 16 0 0,0 1 1 0 0,-1-1 0 0 0,1 0 0 0 0,0 1-1 0 0,-1-1 1 0 0,1 1 0 0 0,-1 0 0 0 0,1-1-1 0 0,-1 1 1 0 0,0-1 0 0 0,1 1 0 0 0,-1 0 0 0 0,1-1-1 0 0,-1 1 1 0 0,0 0 0 0 0,0-1 0 0 0,1 1-1 0 0,-1 0 1 0 0,0 0 0 0 0,0-1 0 0 0,0 1-1 0 0,0 0 1 0 0,0 0 0 0 0,0-1 0 0 0,0 1-17 0 0,0 8 149 0 0,-1 0 50 0 0,1 20 499 0 0,1-20-534 0 0,2-2-80 0 0,2 1 29 0 0,0 2 44 0 0,-2 4 39 0 0,-2-2-10 0 0,6 4-3 0 0,3 6 32 0 0,-7-12-149 0 0,4 10 53 0 0,-1-5 30 0 0,5 3 13 0 0,-6 8-2 0 0,5-5 0 0 0,-4 6 10 0 0,-1-12-27 0 0,-3-12-109 0 0,-1 0 1 0 0,0 1-1 0 0,0-1 1 0 0,0 1-1 0 0,0-1 1 0 0,-1 1-1 0 0,0-1 1 0 0,1 1 0 0 0,-1 0-35 0 0,0 1 61 0 0,1 1 0 0 0,0 0 0 0 0,0 0 0 0 0,0 0 0 0 0,1-1 0 0 0,0 2-61 0 0,3 10 147 0 0,-2 1-80 0 0,-4-16-58 0 0,2 0 1 0 0,-1 0-1 0 0,0 0 1 0 0,0-1-1 0 0,1 1 1 0 0,-1 0-1 0 0,1 0 1 0 0,-1 0-1 0 0,1 0 1 0 0,0 0-1 0 0,0-1 1 0 0,0 1-1 0 0,1 1-9 0 0,-1-2 8 0 0,0 1 1 0 0,0-1-1 0 0,-1 1 1 0 0,1-1-1 0 0,0 1 0 0 0,-1-1 1 0 0,1 1-1 0 0,-1-1 0 0 0,1 1 1 0 0,-1 0-1 0 0,0-1 0 0 0,0 1 1 0 0,0 1-9 0 0,0 62 373 0 0,0-42-152 0 0,0-11-65 0 0,0 1 40 0 0,0-13-192 0 0,0 1 1 0 0,0-1-1 0 0,0 1 0 0 0,0-1 0 0 0,0 1 1 0 0,0-1-1 0 0,0 1 0 0 0,0-1 0 0 0,0 1 0 0 0,0-1 1 0 0,0 1-1 0 0,0-1 0 0 0,-1 1 0 0 0,1-1 1 0 0,0 0-1 0 0,0 1 0 0 0,-1-1 0 0 0,1 1 0 0 0,0-1 1 0 0,-1 0-1 0 0,1 1 0 0 0,0-1 0 0 0,-1 0 1 0 0,1 1-1 0 0,0-1 0 0 0,-1 0 0 0 0,1 1 0 0 0,-1-1 1 0 0,1 0-1 0 0,-1 0 0 0 0,1 0 0 0 0,-1 1 1 0 0,1-1-1 0 0,-1 0 0 0 0,1 0 0 0 0,0 0 0 0 0,-1 0 1 0 0,1 0-1 0 0,-1 0 0 0 0,1 0 0 0 0,-1 0 1 0 0,0 0-5 0 0,-1 0 94 0 0,2 0 28 0 0,0 3 7 0 0,0 10 6 0 0,-3-13-222 0 0,-2-1 73 0 0,2 0-44 0 0,-1-5-151 0 0,3-11-321 0 0,1 13 430 0 0,0 2-66 0 0,0 1-134 0 0,0-1-247 0 0,0-12-18 0 0</inkml:trace>
  <inkml:trace contextRef="#ctx0" brushRef="#br0" timeOffset="350.07">79 424 6504 0 0,'0'0'141'0'0,"3"-2"23"0"0,10-9 13 0 0,3 9-19 0 0,-14 1-156 0 0,-1 1 1 0 0,1 0-1 0 0,0 0 1 0 0,0-1-1 0 0,-1 1 1 0 0,1-1 0 0 0,0 1-1 0 0,-1-1 1 0 0,1 0-1 0 0,0 1 1 0 0,-1-1-1 0 0,1 0 1 0 0,-1 0-3 0 0,1 0 1 0 0,-1 0 1 0 0,1 0-1 0 0,0 0 1 0 0,-1 0 0 0 0,1 1-1 0 0,0-1 1 0 0,-1 0-1 0 0,1 1 1 0 0,0 0-1 0 0,0-1 1 0 0,-1 1 0 0 0,1 0-1 0 0,0 0-1 0 0,22 0 180 0 0,0 0-45 0 0,88 0 314 0 0,-109 0-444 0 0,0 0-1 0 0,0 0 1 0 0,0 0-1 0 0,0 1 1 0 0,0-1-1 0 0,-1 1 1 0 0,1 0-1 0 0,1 0-4 0 0,17 11 59 0 0,0-3-38 0 0,-10-6 5 0 0,1 3 37 0 0,17 10 115 0 0,-23-3-90 0 0,0-5-21 0 0,12 11 219 0 0,-16-17-263 0 0,0 1 109 0 0,0 1-59 0 0,-3 5-18 0 0,1-7-10 0 0,0 5 23 0 0,0-6-47 0 0,0 1 0 0 0,0 0-1 0 0,0-1 1 0 0,0 1 0 0 0,0 0 0 0 0,0-1 0 0 0,0 1 0 0 0,0-1 0 0 0,-1 1 0 0 0,1 0 0 0 0,-1-1 0 0 0,0 2-21 0 0,-10 2 160 0 0,7 2-51 0 0,-2 7-7 0 0,5-11-84 0 0,0-1 1 0 0,0 1-1 0 0,0-1 1 0 0,0 0 0 0 0,0 1-1 0 0,0-1 1 0 0,-1 0 0 0 0,0 0-19 0 0,-8 4 96 0 0,5 4-6 0 0,-3-5-40 0 0,-9 4-25 0 0,13-7-16 0 0,-7 3 34 0 0,10-5-41 0 0,0 0 0 0 0,-1 1 1 0 0,1-1-1 0 0,0 1 0 0 0,0-1 1 0 0,0 1-1 0 0,0-1 0 0 0,0 1 1 0 0,0 0-1 0 0,0-1 0 0 0,0 1 1 0 0,0 0-1 0 0,1 0 0 0 0,-1 0 0 0 0,0 0 1 0 0,0 0-1 0 0,1 0 0 0 0,-1 0-2 0 0,-2 6 15 0 0,3-6-14 0 0,-1-1 0 0 0,1 1 0 0 0,0-1 0 0 0,0 1 0 0 0,0-1 0 0 0,0 1 1 0 0,-1-1-1 0 0,1 1 0 0 0,0-1 0 0 0,-1 0 0 0 0,1 1 0 0 0,0-1 0 0 0,-1 1 0 0 0,1-1 0 0 0,0 0 0 0 0,-1 1 0 0 0,1-1 0 0 0,-1 0 0 0 0,1 0 0 0 0,-1 1 0 0 0,1-1 0 0 0,-1 0 0 0 0,1 0 0 0 0,-1 0 0 0 0,1 0 0 0 0,-1 1 0 0 0,1-1 0 0 0,-1 0 0 0 0,1 0 0 0 0,-1 0 0 0 0,1 0 0 0 0,-1 0 0 0 0,1 0 0 0 0,-1 0 0 0 0,1 0 0 0 0,-1-1 0 0 0,1 1 0 0 0,-1 0-1 0 0,0 0 0 0 0,-1 0 0 0 0,0 1 0 0 0,1-1 0 0 0,-1 0 0 0 0,0 1 0 0 0,1-1 0 0 0,-1 1 0 0 0,1-1 0 0 0,-1 1 0 0 0,1 0 0 0 0,-1-1 0 0 0,1 1 0 0 0,-1 0 0 0 0,1 0 0 0 0,-7 4 0 0 0,-24 11-16 0 0,29-15 39 0 0,0 0-61 0 0,0 0-62 0 0,0-1-63 0 0,0 0-65 0 0,0 0-67 0 0,0 0-68 0 0,0 0-70 0 0,-1 0-177 0 0,1 0-105 0 0,-4 0-530 0 0,-2 0-708 0 0</inkml:trace>
  <inkml:trace contextRef="#ctx0" brushRef="#br0" timeOffset="796.54">537 424 4320 0 0,'0'0'99'0'0,"0"0"11"0"0,0 0 9 0 0,2 0-19 0 0,16 0 39 0 0,-9 0 78 0 0,-7 0 152 0 0,-2 0 14 0 0,3 0-2 0 0,-3 0-363 0 0,1 0-1 0 0,-1 0 1 0 0,1 0-1 0 0,-1 0 1 0 0,1 0 0 0 0,-1 0-1 0 0,1 0 1 0 0,-1 0-1 0 0,1 1 1 0 0,-1-1 0 0 0,1 0-1 0 0,-1 0 1 0 0,1 0-1 0 0,-1 0 1 0 0,1 1 0 0 0,-1-1-1 0 0,0 0 1 0 0,1 1-1 0 0,-1-1 1 0 0,1 0-1 0 0,-1 1 1 0 0,0-1 0 0 0,1 0-1 0 0,-1 1 1 0 0,0-1-1 0 0,0 0 1 0 0,1 1 0 0 0,-1-1-1 0 0,0 1 1 0 0,0-1-1 0 0,1 1 1 0 0,-1-1 0 0 0,0 1-1 0 0,0-1 1 0 0,0 1-1 0 0,0-1 1 0 0,0 1-1 0 0,0-1 1 0 0,0 1 0 0 0,0-1-1 0 0,0 1 1 0 0,0-1-18 0 0,3 6 368 0 0,7 4 6 0 0,-8-8-176 0 0,-1 0-45 0 0,0 1 42 0 0,-1 1-95 0 0,-1 1-48 0 0,1-3-10 0 0,0-1 36 0 0,0-1-61 0 0,0 1 1 0 0,-1-1-1 0 0,1 1 1 0 0,0-1-1 0 0,0 1 1 0 0,0-1-1 0 0,0 1 1 0 0,0-1-1 0 0,0 1 1 0 0,0-1-1 0 0,1 1 1 0 0,-1-1-1 0 0,0 1 1 0 0,0-1-1 0 0,0 0 1 0 0,0 1-1 0 0,1-1 1 0 0,-1 1-1 0 0,0-1 1 0 0,0 1-1 0 0,1-1 1 0 0,-1 0-1 0 0,0 1 1 0 0,1-1-1 0 0,-1 1 1 0 0,0-1-1 0 0,1 0 1 0 0,-1 0-1 0 0,1 1 1 0 0,-1-1-1 0 0,1 0 1 0 0,-1 1-18 0 0,7 3 256 0 0,-2 3-18 0 0,0 7 17 0 0,1 0-13 0 0,-1-7-25 0 0,6-2 85 0 0,-6 9-4 0 0,5-1-2 0 0,-7-11 0 0 0,0 1-3 0 0,7 7-12 0 0,-7-7-7 0 0,-3-3-2 0 0,2 3 2 0 0,-1-3-102 0 0,0 1-102 0 0,-1 0-72 0 0,1-1-39 0 0,1 2-182 0 0,-1-1 178 0 0,0 0 91 0 0,-1 0 25 0 0,1-1 40 0 0,-1 1 26 0 0,1-1 40 0 0,0 1 44 0 0,-1 0 48 0 0,1-1 50 0 0,0 1 57 0 0,0 0 58 0 0,-1 0 64 0 0,0-2-323 0 0,0-1-90 0 0,0-11-23 0 0,0-50 264 0 0,3 47-266 0 0,10 0-48 0 0,-9 13-14 0 0,-1-1 0 0 0,0 0 1 0 0,-1-1-1 0 0,1 1 1 0 0,-1 0-1 0 0,1-1 1 0 0,-1-2 1 0 0,9-15-65 0 0,4 2-42 0 0,-8 12 75 0 0,-3 5 27 0 0,-1 0-1 0 0,0 0 0 0 0,0-1 1 0 0,0 1-1 0 0,0-1 1 0 0,-1 0 5 0 0,3-6 0 0 0,-4 7 0 0 0,0 1 0 0 0,0 0 0 0 0,1 0 0 0 0,-1-1 0 0 0,0 1 0 0 0,1 0 0 0 0,-1 0 0 0 0,1 0 0 0 0,0 0 0 0 0,11-13 0 0 0,-11 9-1 0 0,4-4-14 0 0,-4 8 7 0 0,0 1 0 0 0,0-1 0 0 0,1 1 0 0 0,-1-1 0 0 0,0 1 0 0 0,1 0 0 0 0,-1 0 0 0 0,1 0 0 0 0,0 0 0 0 0,-1 1 8 0 0,12-3-47 0 0,-1 0-49 0 0,-6-4-172 0 0,-6 7 251 0 0,-1-1 0 0 0,0 1 0 0 0,0-1 0 0 0,1 1 0 0 0,-1 0 0 0 0,0-1 0 0 0,1 1-1 0 0,-1 0 1 0 0,1-1 0 0 0,-1 1 0 0 0,1 0 0 0 0,-1-1 0 0 0,0 1 0 0 0,1 0 0 0 0,-1 0-1 0 0,1 0 1 0 0,-1-1 0 0 0,1 1 0 0 0,-1 0 0 0 0,1 0 0 0 0,-1 0 0 0 0,1 0 0 0 0,-1 0-1 0 0,1 0 1 0 0,-1 0 0 0 0,1 0 0 0 0,-1 0 0 0 0,1 0 0 0 0,0 0 17 0 0,2 0-67 0 0,-1 0-15 0 0,0 0-33 0 0,0 0-34 0 0,0 0-36 0 0,0 0-34 0 0,0 0-36 0 0,0 0-37 0 0,0 0-38 0 0,0 0-37 0 0,0 0-39 0 0,0 0-39 0 0,0 0-40 0 0,0 0-41 0 0,0 0-40 0 0,4 0-1193 0 0,4 0-990 0 0</inkml:trace>
  <inkml:trace contextRef="#ctx0" brushRef="#br0" timeOffset="1200.94">1231 298 5904 0 0,'0'0'132'0'0,"0"0"17"0"0,0 0 11 0 0,0 0 24 0 0,-3 3 73 0 0,-7 7 30 0 0,7-7-82 0 0,2 0-70 0 0,0-1-43 0 0,2 1-42 0 0,-1 0-15 0 0,-2-1 39 0 0,-9 5 207 0 0,10-7-262 0 0,0 0 1 0 0,0 1-1 0 0,0-1 1 0 0,0 1-1 0 0,0-1 0 0 0,0 1 1 0 0,0 0-1 0 0,0-1 1 0 0,0 1-1 0 0,1 0 1 0 0,-1 0-1 0 0,0-1 0 0 0,0 1 1 0 0,1 0-1 0 0,-1 0 1 0 0,0 0-20 0 0,0 2 68 0 0,1 0-32 0 0,0 1 9 0 0,0-1 42 0 0,-2 0 47 0 0,0 0 76 0 0,-2 1-115 0 0,1 1 0 0 0,0 0 0 0 0,0 0 0 0 0,0 0 0 0 0,1 1 0 0 0,-2 4-95 0 0,-6 10 260 0 0,5-12-174 0 0,4-6-69 0 0,1-1 1 0 0,-1 1 0 0 0,0-1-1 0 0,0 0 1 0 0,0 1 0 0 0,1 0 0 0 0,-1-1-1 0 0,1 1 1 0 0,-1-1 0 0 0,1 1 0 0 0,0 0-1 0 0,-1-1 1 0 0,1 1 0 0 0,0 0-18 0 0,0 26 289 0 0,0 41 256 0 0,0-67-532 0 0,1 0 0 0 0,-1-1 0 0 0,0 1-1 0 0,1 0 1 0 0,0-1 0 0 0,-1 1 0 0 0,1-1 0 0 0,0 1-1 0 0,-1-1 1 0 0,1 1 0 0 0,1 1-13 0 0,3 5 41 0 0,0 3 15 0 0,-5-10-50 0 0,1 0 0 0 0,-1 0 0 0 0,0 1 0 0 0,1-1 0 0 0,-1 0 0 0 0,1 0 0 0 0,0 0 0 0 0,-1 0 0 0 0,1 0 0 0 0,0 0 0 0 0,0-1 0 0 0,-1 1 0 0 0,1 0 0 0 0,0 0 0 0 0,0 0 0 0 0,0-1 0 0 0,0 1 0 0 0,1 0-6 0 0,3 1 25 0 0,-5-1-18 0 0,1-1 0 0 0,0 0 1 0 0,-1 0-1 0 0,1 1 0 0 0,0-1 0 0 0,-1 0 0 0 0,1 1 0 0 0,-1-1 0 0 0,1 1 0 0 0,-1-1 0 0 0,1 1 1 0 0,-1-1-1 0 0,1 1 0 0 0,-1-1 0 0 0,1 1 0 0 0,-1-1 0 0 0,0 1 0 0 0,1 0 0 0 0,-1-1 0 0 0,0 1 1 0 0,0-1-1 0 0,1 1-7 0 0,1 4 30 0 0,3 2 5 0 0,2-2 48 0 0,12 0 192 0 0,24-5 461 0 0,-27-1-439 0 0,-9-1 21 0 0,9-8-93 0 0,-3 1-46 0 0,1 1 39 0 0,-10 6-150 0 0,-3 2-54 0 0,0-1 0 0 0,-1 1 0 0 0,1 0 0 0 0,0 0 0 0 0,-1-1-1 0 0,1 1 1 0 0,-1-1 0 0 0,1 1 0 0 0,0 0 0 0 0,-1-1 0 0 0,1 1 0 0 0,-1-1 0 0 0,0 1-1 0 0,1-1 1 0 0,-1 1 0 0 0,1-1 0 0 0,-1 0 0 0 0,0 1 0 0 0,1-1 0 0 0,-1 0 0 0 0,0 1-1 0 0,1-1-13 0 0,1-4 53 0 0,24-27 319 0 0,-25 31-363 0 0,12-24 187 0 0,5-12 13 0 0,-17 35-201 0 0,-1 0 1 0 0,1-1-1 0 0,-1 1 0 0 0,1 0 0 0 0,-1-1 0 0 0,0 1 0 0 0,0 0 1 0 0,0-1-1 0 0,0-1-8 0 0,-1 0 10 0 0,-1-1 49 0 0,-9-8-34 0 0,6 0 18 0 0,-6 7-32 0 0,6-7-11 0 0,-8-2 10 0 0,1 1 26 0 0,-6-4-17 0 0,1 5-42 0 0,6 8-47 0 0,9 4 43 0 0,0 0 0 0 0,-1 0 1 0 0,1 0-1 0 0,0-1 0 0 0,0 1 1 0 0,0 0-1 0 0,0-1 0 0 0,0 0 1 0 0,0 0 26 0 0,0 0-45 0 0,-1-1-8 0 0,-6-4-16 0 0,6 6 15 0 0,-1 0-21 0 0,1 0-37 0 0,-2 1-45 0 0,0 0-54 0 0,0-1 47 0 0,-7-4-108 0 0,9 3 113 0 0,0-1-104 0 0,1 2 84 0 0,1 0-38 0 0,-1-1-244 0 0,2 1-110 0 0,-1 1 83 0 0,1 0-41 0 0,0 0-618 0 0,0 0-482 0 0,0 0-920 0 0</inkml:trace>
  <inkml:trace contextRef="#ctx0" brushRef="#br0" timeOffset="1570.99">1609 314 5136 0 0,'0'0'149'0'0,"0"0"-32"0"0,0 0 10 0 0,0 0 63 0 0,0 0 177 0 0,0 0 327 0 0,0 0 30 0 0,0 0-301 0 0,0 0-181 0 0,0 0-53 0 0,0 0 26 0 0,0 0 80 0 0,0 0-27 0 0,-2 0-12 0 0,1 0-247 0 0,1 0 0 0 0,0 0 0 0 0,-1 0 0 0 0,1 0 0 0 0,-1 0 1 0 0,1 0-1 0 0,-1 0 0 0 0,1 0 0 0 0,0 0 0 0 0,-1 0 0 0 0,1 0 1 0 0,-1 0-1 0 0,1 1 0 0 0,0-1 0 0 0,-1 0 0 0 0,1 0 0 0 0,0 0 0 0 0,-1 1 1 0 0,1-1-1 0 0,0 0 0 0 0,-1 0 0 0 0,1 1 0 0 0,0-1 0 0 0,-1 0 1 0 0,1 1-1 0 0,0-1 0 0 0,0 0 0 0 0,-1 1 0 0 0,1-1 0 0 0,0 1 0 0 0,0-1-9 0 0,-5 7 141 0 0,-5-2 59 0 0,4 6 4 0 0,-1-6-52 0 0,7-5-142 0 0,0 0 0 0 0,-1 0-1 0 0,1 0 1 0 0,0 0 0 0 0,-1 1-1 0 0,1-1 1 0 0,0 0 0 0 0,-1 1-1 0 0,1-1 1 0 0,0 0 0 0 0,-1 0-1 0 0,1 1 1 0 0,0-1 0 0 0,0 0-1 0 0,-1 1 1 0 0,1-1-1 0 0,0 1 1 0 0,0-1 0 0 0,0 0-1 0 0,-1 1 1 0 0,1-1 0 0 0,0 1-1 0 0,0-1 1 0 0,0 0 0 0 0,0 1-1 0 0,0-1 1 0 0,0 1 0 0 0,0-1-1 0 0,0 0 1 0 0,0 1 0 0 0,0 0-10 0 0,0-1 4 0 0,0 0 0 0 0,0 0 0 0 0,0 0 0 0 0,0 0 0 0 0,0 0 0 0 0,0 0 0 0 0,0 0 0 0 0,0 0 0 0 0,0 0 0 0 0,0 0 0 0 0,0 1 1 0 0,0-1-1 0 0,0 0 0 0 0,0 0 0 0 0,0 0 0 0 0,0 0 0 0 0,0 0 0 0 0,0 0 0 0 0,0 0 0 0 0,0 0 0 0 0,0 0 0 0 0,0 0 0 0 0,0 1 0 0 0,0-1 0 0 0,0 0 0 0 0,0 0 1 0 0,0 0-1 0 0,0 0 0 0 0,0 0 0 0 0,0 0 0 0 0,0 0 0 0 0,0 0 0 0 0,0 0 0 0 0,-1 0 0 0 0,1 0 0 0 0,0 0 0 0 0,0 0 0 0 0,0 0 0 0 0,0 0 0 0 0,0 0 1 0 0,0 0-1 0 0,0 0 0 0 0,0 0 0 0 0,0 0 0 0 0,0 0 0 0 0,0 0 0 0 0,-1 0 0 0 0,1 0 0 0 0,0 0 0 0 0,0 0 0 0 0,0 0 0 0 0,0 0 0 0 0,0 0 0 0 0,0 0 1 0 0,0 0-1 0 0,0 0 0 0 0,0 0-4 0 0,-9 3 194 0 0,3 4-50 0 0,-4 14 75 0 0,3-4-48 0 0,-6 6 32 0 0,0 1-78 0 0,7 7 27 0 0,3-24-110 0 0,-7 12 104 0 0,10-18-138 0 0,0 0-1 0 0,-1-1 0 0 0,1 1 0 0 0,0 0 0 0 0,0 0 0 0 0,0-1 1 0 0,0 1-1 0 0,0 0 0 0 0,0 0 0 0 0,0 0 0 0 0,0-1 0 0 0,0 1 1 0 0,0 0-1 0 0,0 0 0 0 0,0-1 0 0 0,0 1 0 0 0,1 0 0 0 0,-1 0 1 0 0,0-1-1 0 0,1 1 0 0 0,-1 0 0 0 0,0-1 0 0 0,1 1 0 0 0,-1 0 1 0 0,1-1-8 0 0,5 5 81 0 0,-5-5-77 0 0,-1 0 1 0 0,1 0-1 0 0,-1 0 0 0 0,1 1 0 0 0,-1-1 0 0 0,0 0 0 0 0,1 1 0 0 0,-1-1 1 0 0,1 0-1 0 0,-1 1 0 0 0,0-1 0 0 0,0 1 0 0 0,1-1 0 0 0,-1 0 1 0 0,0 1-1 0 0,0-1 0 0 0,1 1 0 0 0,-1-1 0 0 0,0 1 0 0 0,0-1 1 0 0,0 1-1 0 0,0-1 0 0 0,0 1 0 0 0,1-1 0 0 0,-1 1 0 0 0,0-1 0 0 0,0 1 1 0 0,0-1-1 0 0,-1 1 0 0 0,1-1 0 0 0,0 1 0 0 0,0 0-4 0 0,0 5 26 0 0,0-5-20 0 0,0 0-1 0 0,-1 0 1 0 0,1 0-1 0 0,0 0 1 0 0,0 0 0 0 0,0 0-1 0 0,0 0 1 0 0,0 0 0 0 0,0 0-1 0 0,0 0 1 0 0,1-1-1 0 0,-1 1 1 0 0,0 0 0 0 0,0 0-1 0 0,1 0 1 0 0,-1 0-1 0 0,1 0 1 0 0,-1 0 0 0 0,1-1-1 0 0,-1 1 1 0 0,1 0 0 0 0,-1 0-1 0 0,1-1 1 0 0,0 1-1 0 0,-1 0 1 0 0,1-1 0 0 0,0 1-1 0 0,-1-1 1 0 0,1 1 0 0 0,0-1-1 0 0,0 1 1 0 0,0-1-1 0 0,0 1 1 0 0,0-1 0 0 0,-1 0-1 0 0,2 1-5 0 0,61 30 40 0 0,-35-20 168 0 0,-16-9-95 0 0,-2-2 1 0 0,3 0 42 0 0,-5 1-38 0 0,0 1-45 0 0,4 4-30 0 0,-10-6-50 0 0,-1 1-1 0 0,1 0 0 0 0,-1 0 1 0 0,1-1-1 0 0,-1 1 1 0 0,1 0-1 0 0,0-1 0 0 0,-1 0 1 0 0,1 1-1 0 0,0-1 1 0 0,-1 0-1 0 0,1 0 0 0 0,0 0 1 0 0,-1 0-1 0 0,1 0 0 0 0,0 0 1 0 0,-1-1-1 0 0,3 1 8 0 0,8-7-81 0 0,0 2-17 0 0,0 3-7 0 0,2 2-36 0 0,-3 0 15 0 0,-2 0-28 0 0,2 0-66 0 0,5 0-145 0 0</inkml:trace>
  <inkml:trace contextRef="#ctx0" brushRef="#br0" timeOffset="1987.73">1830 440 6880 0 0,'7'0'52'0'0,"11"-1"173"0"0,-18 1-217 0 0,1-1 1 0 0,-1 1-1 0 0,1 0 0 0 0,-1 0 1 0 0,0-1-1 0 0,1 1 0 0 0,-1 0 1 0 0,1 0-1 0 0,-1-1 0 0 0,0 1 1 0 0,1 0-1 0 0,-1-1 1 0 0,0 1-1 0 0,0-1 0 0 0,1 1 1 0 0,-1 0-1 0 0,0-1 0 0 0,0 1 1 0 0,0-1-1 0 0,1 1 0 0 0,-1-1 1 0 0,0 1-1 0 0,0-1 1 0 0,0 1-1 0 0,0 0 0 0 0,0-1 1 0 0,0 1-1 0 0,0-1 0 0 0,0 1 1 0 0,0-1-9 0 0,0 1 3 0 0,0 0-1 0 0,0 0 1 0 0,0 0 0 0 0,0 0 0 0 0,0-1 0 0 0,0 1-1 0 0,0 0 1 0 0,0 0 0 0 0,0 0 0 0 0,0 0 0 0 0,0 0-1 0 0,0 0 1 0 0,0 0 0 0 0,0 0 0 0 0,0 0 0 0 0,0 0-1 0 0,0-1 1 0 0,0 1 0 0 0,0 0 0 0 0,0 0 0 0 0,0 0 0 0 0,0 0-1 0 0,0 0 1 0 0,0 0 0 0 0,0 0 0 0 0,0 0 0 0 0,0 0-1 0 0,0 0 1 0 0,0 0 0 0 0,0 0 0 0 0,0-1 0 0 0,0 1-1 0 0,1 0 1 0 0,-1 0 0 0 0,0 0 0 0 0,0 0 0 0 0,0 0-1 0 0,0 0 1 0 0,0 0 0 0 0,0 0 0 0 0,0 0 0 0 0,0 0-1 0 0,0 0 1 0 0,0 0 0 0 0,0 0 0 0 0,1 0 0 0 0,-1 0 0 0 0,0 0-1 0 0,0 0 1 0 0,0 0 0 0 0,0 0 0 0 0,0 0 0 0 0,0 0-1 0 0,0 0 1 0 0,0 0 0 0 0,0 0 0 0 0,1 0-3 0 0,12-2 32 0 0,2-11-32 0 0,-9 8 28 0 0,0 1 48 0 0,6-3 180 0 0,-8 5-152 0 0,-1 0 1 0 0,0 0-1 0 0,1 0 1 0 0,-1 0-1 0 0,0-1 0 0 0,1 0-104 0 0,12-10 534 0 0,-11 10-387 0 0,1-1 197 0 0,-1-3-89 0 0,-3 2-187 0 0,-2 5-56 0 0,1-1-1 0 0,-1 0 1 0 0,1 0-1 0 0,0 0 1 0 0,-1 1-1 0 0,1-1 1 0 0,0 0 0 0 0,-1 0-1 0 0,1 1 1 0 0,0-1-1 0 0,0 1 1 0 0,0-1-12 0 0,19-5 271 0 0,0 0-46 0 0,-20 5-221 0 0,1 1 1 0 0,0-1-1 0 0,0 0 1 0 0,0 1 0 0 0,-1-1-1 0 0,1 0 1 0 0,0 1-1 0 0,-1-1 1 0 0,1 0 0 0 0,-1 0-1 0 0,1 0 1 0 0,0 0-5 0 0,4-12 0 0 0,6 7 0 0 0,-6-4 0 0 0,-5 10 1 0 0,1-1 0 0 0,0 1 0 0 0,-1 0 0 0 0,1-1 0 0 0,0 1 0 0 0,-1 0 0 0 0,1 0 0 0 0,0 0 0 0 0,-1-1 0 0 0,1 1 0 0 0,0 0 0 0 0,-1 0 1 0 0,1 0-1 0 0,0 0 0 0 0,-1 0-1 0 0,0 0 0 0 0,0 0 1 0 0,1 0 0 0 0,-1 0 1 0 0,0 0-1 0 0,0 0 0 0 0,0 1 1 0 0,0-1-1 0 0,0 0 0 0 0,0 0 1 0 0,0 0-1 0 0,0 0 0 0 0,0 0 1 0 0,0 0-1 0 0,1 0 0 0 0,-1 0 1 0 0,0 0-1 0 0,0 0 0 0 0,0-1 1 0 0,0 1-1 0 0,0 0 0 0 0,0 0 1 0 0,0 0-1 0 0,0 0 0 0 0,0 0 1 0 0,0 0-1 0 0,0 0 0 0 0,1 0 1 0 0,-1 0-1 0 0,0 0 0 0 0,0 0 1 0 0,0 0-1 0 0,0 0 0 0 0,0 0 1 0 0,0 0-1 0 0,0 0 0 0 0,0 0 1 0 0,0-1-1 0 0,0 1 0 0 0,0 0 1 0 0,0 0-1 0 0,0 0 0 0 0,0 0 1 0 0,0 0-1 0 0,0 0 0 0 0,0 0 1 0 0,0 0-1 0 0,0 0 0 0 0,0 0 1 0 0,0-1-1 0 0,0 1 0 0 0,0 0 1 0 0,0 0-1 0 0,0 0 0 0 0,0 0 1 0 0,0 0-1 0 0,0 0 0 0 0,0 0 1 0 0,0 0-2 0 0,0-11 74 0 0,0 3-11 0 0,0 0-50 0 0,0 6 42 0 0,-3 2 16 0 0,-38 0 107 0 0,6 0-140 0 0,33 0-38 0 0,1 0 0 0 0,-1 0 0 0 0,0 0 0 0 0,1 1 0 0 0,-1-1 0 0 0,1 1 0 0 0,-1-1 0 0 0,0 1 0 0 0,1 0 0 0 0,-1-1 0 0 0,1 1 0 0 0,0 0 0 0 0,-1 0 0 0 0,1 0 0 0 0,-7 4 0 0 0,-6 0 0 0 0,9 6 0 0 0,-5-6 0 0 0,4 5 0 0 0,-4-4 0 0 0,8-4 0 0 0,1 0 0 0 0,0 0 0 0 0,-1 0 0 0 0,1 1 0 0 0,0-1 0 0 0,0 0 0 0 0,0 1 0 0 0,0 0 0 0 0,1-1 0 0 0,-1 1 0 0 0,0-1 0 0 0,0 0 0 0 0,0 1 0 0 0,-1-1 0 0 0,1 0 0 0 0,0 0 0 0 0,-1 1 0 0 0,-9 3 0 0 0,10-5 0 0 0,0-1 0 0 0,0 0 0 0 0,0 1 0 0 0,-1-1 0 0 0,2 1 0 0 0,-1 0 0 0 0,0-1 0 0 0,0 1 0 0 0,0 0 0 0 0,0 0 0 0 0,0-1 0 0 0,0 1 0 0 0,1 0 0 0 0,-1 0 0 0 0,0 0 0 0 0,1 0 0 0 0,-1 1 3 0 0,0 0 0 0 0,1 0-1 0 0,-1 0 1 0 0,1-1 0 0 0,0 1 0 0 0,-1 0 0 0 0,1 0 0 0 0,0 0 0 0 0,0 0 0 0 0,1 0 0 0 0,-1 1-3 0 0,0-1 3 0 0,0 0 0 0 0,0 0 0 0 0,0 0 0 0 0,0 0-1 0 0,0-1 1 0 0,0 1 0 0 0,0 0 0 0 0,-1 0 0 0 0,1 0 0 0 0,-1 0 0 0 0,0 1-3 0 0,-4 5 6 0 0,4-7-3 0 0,0 0 0 0 0,0 1 0 0 0,1-1 0 0 0,-1 0 0 0 0,0 1 0 0 0,1-1 0 0 0,-1 1 0 0 0,1 0 0 0 0,-1-1 0 0 0,1 1-1 0 0,-1-1 1 0 0,1 1 0 0 0,0 0 0 0 0,0-1 0 0 0,0 1 0 0 0,0 0-3 0 0,0 4 7 0 0,0 18 13 0 0,3-12 30 0 0,1-11-39 0 0,-1 1-8 0 0,0 3 26 0 0,3 5 32 0 0,7 6-2 0 0,2-3-32 0 0,-3-8 20 0 0,5 6 2 0 0,-10-7 28 0 0,2-5-70 0 0,-6 1 7 0 0,3-1-25 0 0,-1 0 37 0 0,6-5 129 0 0,-4 3-125 0 0,-4 1-55 0 0,1 1-38 0 0,2-1-93 0 0,2 2-100 0 0,-3 0-118 0 0,0 0-111 0 0,-1-1 62 0 0,0 1-41 0 0,4-2-552 0 0,0-2-439 0 0,2-5-830 0 0</inkml:trace>
  <inkml:trace contextRef="#ctx0" brushRef="#br0" timeOffset="2550.84">2446 361 5264 0 0,'0'0'116'0'0,"0"0"17"0"0,0 0 12 0 0,-3 0 29 0 0,-3 0-34 0 0,2-1-75 0 0,1 1 0 0 0,0 0 0 0 0,0 0 0 0 0,0 0 1 0 0,0 0-1 0 0,-1 1 0 0 0,1-1 0 0 0,0 1 1 0 0,0 0-1 0 0,-1 0-65 0 0,-3 10 257 0 0,7-10-242 0 0,0 0 1 0 0,-1 0-1 0 0,1 0 0 0 0,-1 0 0 0 0,1 0 1 0 0,-1 0-1 0 0,0 0 0 0 0,1 0 0 0 0,-1 0 1 0 0,0 0-1 0 0,0-1 0 0 0,1 1 0 0 0,-1 0 1 0 0,0 0-1 0 0,0-1 0 0 0,0 1-15 0 0,-13 4 211 0 0,9 6-3 0 0,-5-6-2 0 0,4 3-47 0 0,-2 9 25 0 0,6-13-125 0 0,-15 30 380 0 0,2-5-102 0 0,15-28-318 0 0,-1 1-1 0 0,1-1 1 0 0,-1 1 0 0 0,1-1 0 0 0,0 0 0 0 0,0 1 0 0 0,-1-1 0 0 0,1 1 0 0 0,0-1-1 0 0,0 1-18 0 0,-2 16 170 0 0,-2-8-109 0 0,-3 6 7 0 0,4-3 9 0 0,3-2 27 0 0,4 0 53 0 0,0-3-117 0 0,-3-7-32 0 0,0 1-1 0 0,0-1 0 0 0,0 1 1 0 0,0-1-1 0 0,0 1 0 0 0,-1-1 0 0 0,1 1 1 0 0,-1-1-1 0 0,1 1 0 0 0,-1 0 1 0 0,0-1-1 0 0,0 1 0 0 0,1 0 1 0 0,-1-1-8 0 0,0 0 3 0 0,0 0 0 0 0,0-1 0 0 0,0 1 1 0 0,0-1-1 0 0,0 1 0 0 0,0 0 0 0 0,0-1 1 0 0,0 1-1 0 0,0 0 0 0 0,0-1 0 0 0,1 1 1 0 0,-1-1-1 0 0,0 1 0 0 0,0-1 0 0 0,1 1 1 0 0,-1-1-1 0 0,0 1 0 0 0,1-1 0 0 0,-1 1 1 0 0,1-1-1 0 0,-1 1 0 0 0,0-1 0 0 0,1 1 1 0 0,-1-1-1 0 0,1 0 0 0 0,-1 1 0 0 0,1-1 0 0 0,0 0 1 0 0,-1 0-1 0 0,1 1 0 0 0,0-1-3 0 0,21 1 117 0 0,-10-2-14 0 0,-6-1-37 0 0,-4-1-46 0 0,18-16 169 0 0,-13 14-160 0 0,3 0 21 0 0,-8 5-46 0 0,1-1 1 0 0,-1-1-1 0 0,0 1 1 0 0,0 0-1 0 0,0-1 1 0 0,0 1-1 0 0,0-1 1 0 0,0 1-1 0 0,0-1-4 0 0,5-6 22 0 0,-4 5-15 0 0,1-1 0 0 0,-1 1 0 0 0,0 0 0 0 0,1 0 0 0 0,0 1 0 0 0,0-1-7 0 0,1 1 9 0 0,-5 1-7 0 0,1 1 0 0 0,0 0 0 0 0,-1 0 0 0 0,1-1 0 0 0,-1 1 0 0 0,1 0 0 0 0,0-1 0 0 0,-1 1 0 0 0,1-1 0 0 0,-1 1 0 0 0,1-1 0 0 0,-1 1 0 0 0,1-1 0 0 0,-1 1-1 0 0,0-1 1 0 0,1 1 0 0 0,-1-1 0 0 0,0 0 0 0 0,1 1 0 0 0,-1-1 0 0 0,0 0 0 0 0,1 0-2 0 0,1-3 2 0 0,0 0-1 0 0,0 1 0 0 0,1 0 0 0 0,-1 0 0 0 0,1 1 1 0 0,-1-1-1 0 0,1 0 0 0 0,0 1 0 0 0,0 0 0 0 0,3-2-1 0 0,-1 1 12 0 0,-4 3-11 0 0,-1 0 1 0 0,1-1 0 0 0,0 1-1 0 0,-1 0 1 0 0,1 0 0 0 0,-1-1-1 0 0,1 1 1 0 0,-1-1 0 0 0,1 1-1 0 0,0-1 1 0 0,-1 1 0 0 0,0-1 0 0 0,1 1-1 0 0,-1-1 1 0 0,1 1 0 0 0,-1-1-1 0 0,0 1 1 0 0,1-1 0 0 0,-1 0-1 0 0,0 1 1 0 0,1-1 0 0 0,-1 0-2 0 0,2-4-10 0 0,8-12-66 0 0,5-10-40 0 0,-11 11 1 0 0,-1 10 5 0 0,4-4 31 0 0,-2-4-43 0 0,-4 10 77 0 0,0-1 0 0 0,-1 1 0 0 0,1 0 0 0 0,-1-1 0 0 0,0 1 0 0 0,0-1 0 0 0,-1 1 0 0 0,1 0 0 0 0,-1-1 0 0 0,0 1 0 0 0,-1-2 45 0 0,2 3-15 0 0,-3-4-34 0 0,0-1-1 0 0,1 0 0 0 0,0 0 1 0 0,1 0-1 0 0,-1-8 50 0 0,1-1-81 0 0,-5-1 16 0 0,0 3 18 0 0,5 9 23 0 0,0 1 1 0 0,1-1 0 0 0,-1 1-1 0 0,2-5 24 0 0,-1 5-20 0 0,-1-1 0 0 0,1 0-1 0 0,-1 1 1 0 0,0-4 20 0 0,-10-23-73 0 0,6 1 1 0 0,0 14 38 0 0,3 10 26 0 0,1 0 1 0 0,-1 1-1 0 0,1-1 0 0 0,0 0 1 0 0,0-3 7 0 0,1-3-17 0 0,0-37-148 0 0,0 55 151 0 0,0 20-51 0 0,3-13 80 0 0,3-8 13 0 0,-1 0-5 0 0,-3 9 8 0 0,1 10 86 0 0,7-1 74 0 0,-7-11-72 0 0,-2 6-5 0 0,0 5-7 0 0,8 19 79 0 0,8 23 200 0 0,-13-47-231 0 0,-4 3-40 0 0,-1-7-59 0 0,1 47 202 0 0,2-41-140 0 0,4-3-34 0 0,0-1 6 0 0,-4 1 34 0 0,-2 60 391 0 0,0-51-307 0 0,0 0 45 0 0,2-9-173 0 0,9-3-36 0 0,-8-10-139 0 0,-3-3 30 0 0,0 0-47 0 0,0 0-60 0 0,0 0-96 0 0,0 0-116 0 0,0 0-101 0 0,0 0 65 0 0,0 0-38 0 0,0 0-541 0 0,0 0-425 0 0,0 0-810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53.7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1 4928 0 0,'0'0'141'0'0,"-1"0"-36"0"0,-1 0-3 0 0,-2 0 37 0 0,-2 0 118 0 0,3 0 217 0 0,3 0 20 0 0,0 0-26 0 0,-2 2-118 0 0,1-1-267 0 0,-1 1-55 0 0,0 2-31 0 0,1-3 37 0 0,-1 0 37 0 0,1 1 26 0 0,0-1 40 0 0,-1 0 50 0 0,0 0 54 0 0,2 1 32 0 0,-1 5-107 0 0,-4-2 9 0 0,0-1-19 0 0,3 0-3 0 0,0 1 20 0 0,2 2 54 0 0,-1 2-9 0 0,0 19 185 0 0,1-26-370 0 0,0-1 1 0 0,0 1-1 0 0,0-1 1 0 0,0 1-1 0 0,0-1 1 0 0,1 1-1 0 0,-1 0 1 0 0,1-1-1 0 0,-1 1 0 0 0,1-1 1 0 0,-1 0-1 0 0,1 2-33 0 0,6 1 163 0 0,-7-4-152 0 0,1 0-1 0 0,-1 1 1 0 0,1-1-1 0 0,-1 0 1 0 0,0 0-1 0 0,1 1 0 0 0,-1-1 1 0 0,1 0-1 0 0,-1 1 1 0 0,0-1-1 0 0,1 1 1 0 0,-1-1-1 0 0,0 0 1 0 0,0 1-1 0 0,1-1 0 0 0,-1 1 1 0 0,0-1-1 0 0,0 1 1 0 0,0-1-1 0 0,1 1 1 0 0,-1-1-1 0 0,0 1 1 0 0,0-1-1 0 0,0 1 1 0 0,0-1-1 0 0,0 1 0 0 0,0-1 1 0 0,0 1-1 0 0,0-1 1 0 0,0 1-1 0 0,0-1 1 0 0,-1 1-11 0 0,1 18 275 0 0,0 7 34 0 0,3-21-149 0 0,7 9-10 0 0,-7 1-87 0 0,-3-14-61 0 0,0-1-1 0 0,0 1 1 0 0,0 0 0 0 0,0-1-1 0 0,0 1 1 0 0,0 0 0 0 0,0-1-1 0 0,1 1 1 0 0,-1 0 0 0 0,0-1-1 0 0,0 1 1 0 0,1 0 0 0 0,-1-1-1 0 0,0 1 1 0 0,1-1 0 0 0,-1 1-1 0 0,0-1 1 0 0,1 1 0 0 0,-1 0-1 0 0,1-1 1 0 0,-1 1 0 0 0,1-1-1 0 0,-1 0 1 0 0,1 1 0 0 0,-1-1 0 0 0,1 1-2 0 0,0-1 1 0 0,-1 0 0 0 0,1 1 0 0 0,-1-1 0 0 0,1 1 0 0 0,-1-1 1 0 0,1 1-1 0 0,-1-1 0 0 0,1 1 0 0 0,-1-1 0 0 0,1 1 1 0 0,-1-1-1 0 0,0 1 0 0 0,1 0 0 0 0,-1-1 0 0 0,0 1 1 0 0,0-1-1 0 0,1 1 0 0 0,-1 0 0 0 0,0-1 0 0 0,0 1 1 0 0,0 0-1 0 0,0-1 0 0 0,0 1 0 0 0,0 0 0 0 0,0 0 1 0 0,0-1-2 0 0,0 2 5 0 0,0 0 0 0 0,0 0 0 0 0,1-1 0 0 0,-1 1 0 0 0,0 0 0 0 0,1-1 0 0 0,0 1 1 0 0,-1 0-1 0 0,1-1 0 0 0,0 1 0 0 0,0-1 0 0 0,0 1 0 0 0,0-1 0 0 0,0 1-5 0 0,3 5 3 0 0,-1 6 51 0 0,-1-8-1 0 0,9 6-69 0 0,-8-9-129 0 0,-3 1-78 0 0,0 10-22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54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 6216 0 0,'0'0'133'0'0,"0"0"23"0"0,0 0 15 0 0,3 3-15 0 0,10 7-124 0 0,-6-7-39 0 0,1 3 5 0 0,-7 1 81 0 0,-1-5 36 0 0,3 1 133 0 0,7 10 223 0 0,-5 1 10 0 0,-1-12-301 0 0,3 3 108 0 0,-6-2-232 0 0,-1-1 0 0 0,1 1-1 0 0,-1-1 1 0 0,0 1 0 0 0,1-1 0 0 0,-1 1 0 0 0,-1 0-56 0 0,1-2 13 0 0,0-1 1 0 0,0 0 0 0 0,0 1-1 0 0,0-1 1 0 0,0 0 0 0 0,0 1-1 0 0,0-1 1 0 0,0 0-1 0 0,0 1 1 0 0,0-1 0 0 0,0 0-1 0 0,1 1 1 0 0,-1-1 0 0 0,0 0-1 0 0,0 1 1 0 0,0-1 0 0 0,0 0-1 0 0,0 0 1 0 0,1 1 0 0 0,-1-1-1 0 0,0 0 1 0 0,0 0-1 0 0,0 1 1 0 0,1-1 0 0 0,-1 0-1 0 0,0 0-13 0 0,10 14 369 0 0,-7 1-54 0 0,-1-4-91 0 0,4 2 22 0 0,0-1-5 0 0,-4 0-26 0 0,-2-5 6 0 0,0 18 208 0 0,0-15-198 0 0,0-1 68 0 0,0-4-104 0 0,0-1 38 0 0,0-1-67 0 0,0-1-4 0 0,0 9-2 0 0,0-9 0 0 0,0-2-16 0 0,0 0-64 0 0,0 0-12 0 0,0 0 12 0 0,0 0-12 0 0,0-2-4 0 0,0-74 276 0 0,0 73-339 0 0,0 1 0 0 0,1 0 0 0 0,-1-1 0 0 0,0 1 0 0 0,1 0 0 0 0,0 0 0 0 0,0-1 0 0 0,-1 1 0 0 0,1 0 0 0 0,0 0 0 0 0,2-1-1 0 0,6-19 11 0 0,5-3 28 0 0,-1 5-24 0 0,-8 10-15 0 0,-5 7 0 0 0,1 1 0 0 0,1 0 0 0 0,-1-1 0 0 0,0 1 0 0 0,0 0 0 0 0,1 0 0 0 0,0 0 0 0 0,-1 0 0 0 0,1 0 0 0 0,5-5 0 0 0,-4 3 0 0 0,1 1 0 0 0,-1 0 0 0 0,0 0 0 0 0,1 0 0 0 0,0 0 0 0 0,0 0 0 0 0,27-12-74 0 0,1 9-7 0 0,-31 6 80 0 0,0-1-2 0 0,-1 1 0 0 0,1-1 1 0 0,0 1-1 0 0,0-1 0 0 0,0 1 0 0 0,0-1 0 0 0,0 1 0 0 0,-1 0 0 0 0,1-1 0 0 0,0 1 1 0 0,0 0-1 0 0,0 0 0 0 0,0 0 0 0 0,0-1 0 0 0,0 1 0 0 0,0 0 0 0 0,0 0 0 0 0,0 1 1 0 0,0-1-1 0 0,0 0 0 0 0,0 0 0 0 0,0 0 0 0 0,0 1 0 0 0,0-1 0 0 0,0 0 0 0 0,-1 1 1 0 0,1-1-1 0 0,0 1 0 0 0,0-1 0 0 0,0 1 0 0 0,0 0 3 0 0,0-1-3 0 0,31 6-67 0 0,-27-4 66 0 0,0 0 3 0 0,-1 0 1 0 0,1 1-1 0 0,0-1 1 0 0,-1 1-1 0 0,1 0 1 0 0,-1 0-1 0 0,0 1 1 0 0,0-1-1 0 0,0 1 1 0 0,-1 0-1 0 0,1 0 1 0 0,0 1 0 0 0,1 6 0 0 0,-4-9 0 0 0,0 0 0 0 0,0 1 0 0 0,0-1 0 0 0,1 0 0 0 0,-1 0 0 0 0,1 0 0 0 0,-1 0 0 0 0,1 0 0 0 0,0 0 0 0 0,-1 0 0 0 0,1-1 0 0 0,0 1 0 0 0,-1 0 0 0 0,0 0 0 0 0,1 0 0 0 0,-1 0 0 0 0,0 1 0 0 0,0-1 0 0 0,0 0 0 0 0,-1 0 0 0 0,1 1 0 0 0,0-1 0 0 0,-1 0 0 0 0,0 1 0 0 0,1-1 0 0 0,-1 0 0 0 0,0 1 0 0 0,0-1 0 0 0,0 2 0 0 0,0-2 0 0 0,0 0 0 0 0,0-1 0 0 0,0 1 0 0 0,0 0 0 0 0,1 0 0 0 0,-1 0 0 0 0,1 0 0 0 0,-1 0 0 0 0,1 0 0 0 0,0-1 0 0 0,0 1 0 0 0,0 0 0 0 0,1 1 0 0 0,-1-2 0 0 0,0 1 0 0 0,0-1 0 0 0,-1 1 0 0 0,1-1 0 0 0,0 1 0 0 0,-1-1 0 0 0,1 1 0 0 0,-1-1 0 0 0,1 1 0 0 0,-1-1 0 0 0,0 1 0 0 0,0 0 0 0 0,0 1 0 0 0,0 8 0 0 0,-1-7 0 0 0,1-1 0 0 0,0 0 0 0 0,0 0 0 0 0,0 0 0 0 0,0 1 0 0 0,1-1 0 0 0,-1 0 0 0 0,1 0 0 0 0,0 0 0 0 0,0 1 0 0 0,4 4-1 0 0,-4-7-5 0 0,0 1 1 0 0,0-1-1 0 0,0 1 0 0 0,-1-1 1 0 0,1 1-1 0 0,0-1 0 0 0,-1 1 1 0 0,1-1-1 0 0,-1 1 0 0 0,0 0 1 0 0,1-1-1 0 0,-1 1 0 0 0,0 0 1 0 0,0-1 5 0 0,0 5-13 0 0,0 1 1 0 0,0 9-74 0 0,3-10 11 0 0,7 4 47 0 0,-8-8-18 0 0,-1-1-71 0 0,-1-1-73 0 0,0 0-114 0 0,0 0-134 0 0,0 0-118 0 0,0 0 74 0 0,1 0-45 0 0,1 0-622 0 0,2 0-492 0 0,5 0-935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57.9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80 6072 0 0,'0'0'133'0'0,"0"0"23"0"0,-3 0 12 0 0,3 0-164 0 0,0 0-1 0 0,0 0 1 0 0,-1 0 0 0 0,1 0-1 0 0,0 0 1 0 0,0 0 0 0 0,-1 0-1 0 0,1 0 1 0 0,0 1 0 0 0,-1-1-1 0 0,1-1 1 0 0,0 1 0 0 0,0 0-1 0 0,-1 0 1 0 0,1 0 0 0 0,0 0-1 0 0,0 0 1 0 0,-1 0 0 0 0,1 0-1 0 0,0 0 1 0 0,0 0 0 0 0,-1 0-1 0 0,1-1 1 0 0,0 1 0 0 0,0 0-1 0 0,-1 0 1 0 0,1 0 0 0 0,0 0-1 0 0,0-1 1 0 0,0 1 0 0 0,-1 0-1 0 0,1 0 1 0 0,0-1-4 0 0,-1 0 3 0 0,0 0 1 0 0,0-1 0 0 0,0 1-1 0 0,0 0 1 0 0,0 0-1 0 0,0 0 1 0 0,0 0 0 0 0,-1 0-1 0 0,1 0 1 0 0,0 0-1 0 0,-1 0 1 0 0,1 1 0 0 0,-1-1-1 0 0,1 0 1 0 0,-2 0-4 0 0,-5-5 18 0 0,3 2 49 0 0,5 4-67 0 0,-3-2 336 0 0,1 0-116 0 0,-1 1-69 0 0,-1 1-54 0 0,0 0-13 0 0,2 0 41 0 0,-7-5 176 0 0,0-1 99 0 0,-2 4 71 0 0,6-1-1 0 0,2 1-464 0 0,1 0 44 0 0,-4-1 155 0 0,2 1-18 0 0,-9-1 417 0 0,7 2-370 0 0,1 1-70 0 0,-1 0-62 0 0,-9-3 155 0 0,1-7 26 0 0,12 8-158 0 0,0 1-35 0 0,-2 0 6 0 0,-5 4-73 0 0,8-2 5 0 0,-12 9 48 0 0,7-7-10 0 0,-4-3-26 0 0,5 2-83 0 0,-6 9 18 0 0,8-6-23 0 0,6 8 52 0 0,1-7 24 0 0,-1-1 0 0 0,2 0 0 0 0,-1-1 1 0 0,0 1-1 0 0,1 0-28 0 0,15 10 3 0 0,-10-10-3 0 0,-8-4 0 0 0,1 0 0 0 0,-1 0 0 0 0,0 0 0 0 0,0 0 0 0 0,0 1 0 0 0,0-1 0 0 0,0 1 0 0 0,0-1 0 0 0,0 1 0 0 0,109 109-336 0 0,-88-93 265 0 0,-9-7 67 0 0,-1 7 52 0 0,0-2-19 0 0,-12-14-25 0 0,0-1-1 0 0,1 0 1 0 0,-1 0 0 0 0,0 1-1 0 0,0-1 1 0 0,0 0 0 0 0,0 1-1 0 0,0-1 1 0 0,0 1 0 0 0,0 0-1 0 0,0-1 1 0 0,-1 1 0 0 0,1 0-1 0 0,-1-1 1 0 0,1 1 0 0 0,-1 0-1 0 0,0 0 1 0 0,0-1 0 0 0,1 1-4 0 0,-1-1 0 0 0,0 32-6 0 0,0-19 33 0 0,0 0 95 0 0,0-6-8 0 0,0-1 45 0 0,-3-2-9 0 0,-5 3-65 0 0,0 1 54 0 0,-7 6 132 0 0,-1-5 9 0 0,5-7-125 0 0,6-1 21 0 0,-2 3-54 0 0,-1-1-33 0 0,-11 1 3 0 0,-6-6-100 0 0,22 1-5 0 0,1 0 1 0 0,-1-1-1 0 0,1 1 0 0 0,0-1 0 0 0,0 0 1 0 0,-1 0-1 0 0,1 0 0 0 0,0 0 0 0 0,0 0 1 0 0,0 0-1 0 0,0-1 0 0 0,-2-1 13 0 0,1 1-138 0 0,0 1 59 0 0,-6 1 6 0 0,6 1 21 0 0,0-1 54 0 0,0 0-91 0 0,-1 0-75 0 0,1 0-82 0 0,0 0-83 0 0,0 0-88 0 0,0 0-88 0 0,0-1-92 0 0,1 0-94 0 0,0 0-97 0 0,0-3-801 0 0,1-5-902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0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319 0 5840 0 0,'0'0'132'0'0,"0"0"17"0"0,0 0 11 0 0,0 0 47 0 0,0 0-75 0 0,0 0 110 0 0,0 0 202 0 0,0 0 18 0 0,-3 3-12 0 0,0 0-339 0 0,-1 1 85 0 0,-7 7 351 0 0,8-7-389 0 0,0 0-49 0 0,1-1-88 0 0,-1 2 79 0 0,-1 2 143 0 0,-3-3-49 0 0,2-2-135 0 0,3 0-23 0 0,-1-1 0 0 0,1 1 0 0 0,-1-1 0 0 0,1 1 0 0 0,0 0 0 0 0,0 0 0 0 0,-1 1 1 0 0,0 1-37 0 0,-14 20 211 0 0,14-17-151 0 0,-2-1-1 0 0,1 0 1 0 0,-1 0-1 0 0,-2 2-59 0 0,2-2 42 0 0,0 0 0 0 0,0 0 0 0 0,1 0 0 0 0,-1 1-1 0 0,1 1-41 0 0,-18 36 137 0 0,9-16-67 0 0,3-8-24 0 0,-29 55 109 0 0,9-26 38 0 0,28-45-175 0 0,0 1 0 0 0,0-1 0 0 0,0 0 1 0 0,0 1-1 0 0,1-1 0 0 0,0 1 0 0 0,-1 0-18 0 0,1 0 13 0 0,0 1 0 0 0,-1-1 0 0 0,0 0 0 0 0,0 1 0 0 0,-1-1 0 0 0,1 0 0 0 0,-2 1-13 0 0,1-1 9 0 0,1-1 0 0 0,-1 1-1 0 0,1 0 1 0 0,1 0 0 0 0,-2 3-9 0 0,-9 49 10 0 0,9-41-10 0 0,1-4-2 0 0,0 0 0 0 0,1 0 0 0 0,1 0-1 0 0,0 0 1 0 0,1 6 2 0 0,0 17-43 0 0,-1-19 34 0 0,-1-9 9 0 0,1 1 0 0 0,1 0-1 0 0,-1 0 1 0 0,1-1 0 0 0,1 3 0 0 0,1 3 15 0 0,1-1 0 0 0,0 1-1 0 0,1-1 1 0 0,1 0 0 0 0,1 2-15 0 0,4 4 24 0 0,11 13 19 0 0,-7-11-51 0 0,0-6-47 0 0,3 0-59 0 0,-6-7 26 0 0,4 4-63 0 0,1 3-70 0 0,-1 1-27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1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7376 0 0,'0'0'216'0'0,"3"3"-11"0"0,10 8-112 0 0,-6-9-1 0 0,-1 1 72 0 0,-1 7 154 0 0,6-4 2 0 0,-6 0-97 0 0,-5-5-210 0 0,0-1 1 0 0,0 1-1 0 0,0-1 1 0 0,1 0-1 0 0,-1 1 1 0 0,0-1-1 0 0,0 0 1 0 0,1 1-1 0 0,-1-1 1 0 0,0 0-1 0 0,0 1 1 0 0,1-1-1 0 0,-1 0 1 0 0,0 0-1 0 0,1 1 1 0 0,-1-1-1 0 0,1 0 1 0 0,-1 0-1 0 0,0 0 1 0 0,1 0-1 0 0,-1 1 1 0 0,1-1-1 0 0,-1 0 1 0 0,0 0-1 0 0,1 0 1 0 0,-1 0-1 0 0,1 0 1 0 0,-1 0-1 0 0,1 0 1 0 0,-1 0-1 0 0,1 0-13 0 0,-1 0 6 0 0,0 0 0 0 0,0 0-1 0 0,0 0 1 0 0,0 0 0 0 0,0 0-1 0 0,0 0 1 0 0,0 0 0 0 0,0 0 0 0 0,0 0-1 0 0,0 0 1 0 0,1 0 0 0 0,-1 0 0 0 0,0 0-1 0 0,0 0 1 0 0,0 0 0 0 0,0 0-1 0 0,0 0 1 0 0,0 0 0 0 0,0 0 0 0 0,0 0-1 0 0,0 0 1 0 0,0 0 0 0 0,1 0 0 0 0,-1 0-1 0 0,0 0 1 0 0,0 0 0 0 0,0 0 0 0 0,0 0-1 0 0,0 0 1 0 0,0 0 0 0 0,0 0-1 0 0,0 0 1 0 0,0 0 0 0 0,0 0 0 0 0,0 1-1 0 0,0-1 1 0 0,0 0 0 0 0,0 0 0 0 0,0 0-1 0 0,0 0 1 0 0,0 0 0 0 0,0 0-1 0 0,0 0 1 0 0,0 0 0 0 0,0 0 0 0 0,0 0-1 0 0,0 1 1 0 0,0-1 0 0 0,0 0 0 0 0,0 0-1 0 0,0 0 1 0 0,0 0 0 0 0,0 0 0 0 0,0 0-1 0 0,0 0 1 0 0,0 0 0 0 0,0 0-6 0 0,3 11 272 0 0,2-1-56 0 0,0-2-59 0 0,1 6 116 0 0,0-10-105 0 0,-5-4-157 0 0,-1 0-1 0 0,1 1 1 0 0,-1-1-1 0 0,0 0 1 0 0,1 0-1 0 0,-1 1 1 0 0,1-1 0 0 0,-1 0-1 0 0,0 1 1 0 0,1-1-1 0 0,-1 1 1 0 0,0-1-1 0 0,0 0 1 0 0,1 1-1 0 0,-1-1 1 0 0,0 1-1 0 0,0-1 1 0 0,1 1 0 0 0,-1-1-1 0 0,0 1 1 0 0,0-1-1 0 0,0 1 1 0 0,0-1-1 0 0,0 1 1 0 0,0-1-1 0 0,0 1 1 0 0,0-1-1 0 0,0 1 1 0 0,0-1 0 0 0,0 1-1 0 0,0-1 1 0 0,0 1-11 0 0,0 11 188 0 0,0-1-44 0 0,0 43 351 0 0,0-36-258 0 0,0-9-79 0 0,0 0 33 0 0,-1-6-174 0 0,0 0 0 0 0,0-1 1 0 0,0 1-1 0 0,0 0 0 0 0,0-1 0 0 0,-1 1 1 0 0,1-1-1 0 0,-1 1 0 0 0,0-1 0 0 0,0 0 0 0 0,0 1 1 0 0,0-1-1 0 0,0 0 0 0 0,0-1 0 0 0,0 1-17 0 0,-2 2 25 0 0,0 2 48 0 0,4-1-42 0 0,-1 0-7 0 0,-10 0 40 0 0,6 6-11 0 0,1-9-72 0 0,1-2-78 0 0,1 0-75 0 0,0 0-113 0 0,1 0-132 0 0,0 0-118 0 0,1 0 71 0 0,0 0-45 0 0,0 0-602 0 0,0 0-478 0 0,0 0-906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2.5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80 5152 0 0,'0'0'116'0'0,"0"-2"17"0"0,0-6-35 0 0,0 0-37 0 0,0-5 43 0 0,0 0-32 0 0,0 8 122 0 0,0 0-43 0 0,-2-2 50 0 0,1 5-168 0 0,1 1 0 0 0,-1 0 1 0 0,0-1-1 0 0,0 1 0 0 0,0 0 0 0 0,1 0 1 0 0,-1-1-1 0 0,-1 1 0 0 0,0-1-33 0 0,1 1 43 0 0,-2-1 219 0 0,0 1-102 0 0,-1 0-56 0 0,0 2-49 0 0,3 0-5 0 0,1-1 0 0 0,-3 0 309 0 0,0 0 1 0 0,-1 0-260 0 0,-2-1 52 0 0,-28 1 822 0 0,25 1-760 0 0,6 0-163 0 0,1 0-49 0 0,-2 6 89 0 0,4-7-86 0 0,-1 1 1 0 0,1-1-1 0 0,0 1 0 0 0,0-1 0 0 0,0 0 0 0 0,-1 1 0 0 0,1-1 0 0 0,0 0 1 0 0,-1 1-1 0 0,1-1 0 0 0,0 0 0 0 0,0 0 0 0 0,-1 1 0 0 0,1-1 0 0 0,-1 0 1 0 0,1 0-1 0 0,0 1 0 0 0,-1-1 0 0 0,1 0 0 0 0,0 0 0 0 0,-1 0 0 0 0,1 0 1 0 0,-1 0-1 0 0,1 0 0 0 0,-1 1 0 0 0,1-1 0 0 0,0 0 0 0 0,-1 0 0 0 0,1 0 1 0 0,-1-1-1 0 0,1 1-5 0 0,-6 3 116 0 0,4 0-88 0 0,-18 15 201 0 0,14-13-194 0 0,-8 1 59 0 0,9 4-6 0 0,-5-5-6 0 0,8-3-68 0 0,1 1 1 0 0,-1-1 0 0 0,1 0-1 0 0,0 0 1 0 0,0 1 0 0 0,0-1-1 0 0,0 0 1 0 0,0 1-15 0 0,0 0 7 0 0,1-1 1 0 0,-1 1-1 0 0,0-1 0 0 0,-1 0 1 0 0,1 1-1 0 0,0-1 0 0 0,-1 0 1 0 0,1 0-8 0 0,-6 3 43 0 0,7-5-42 0 0,-1 0 1 0 0,1 1 0 0 0,-1-1-1 0 0,1 0 1 0 0,-1 0 0 0 0,1 1-1 0 0,0-1 1 0 0,-1 0-1 0 0,1 1 1 0 0,0-1 0 0 0,-1 0-1 0 0,1 1 1 0 0,0-1 0 0 0,-1 1-1 0 0,1-1 1 0 0,0 1 0 0 0,0-1-1 0 0,0 1 1 0 0,-1-1 0 0 0,1 0-1 0 0,0 1 1 0 0,0-1 0 0 0,0 1-1 0 0,0-1 1 0 0,0 1 0 0 0,0-1-1 0 0,0 1 1 0 0,0-1 0 0 0,0 1-1 0 0,0-1 1 0 0,0 1 0 0 0,0 0-2 0 0,0 1 4 0 0,0-1 0 0 0,0 1 0 0 0,0 0 0 0 0,-1 0 0 0 0,1-1 0 0 0,-1 1 0 0 0,1 0 0 0 0,-1 0 0 0 0,0-1 0 0 0,0 1 0 0 0,1-1 0 0 0,-1 1 0 0 0,0-1-4 0 0,-1 1 2 0 0,2-1 0 0 0,-1 1 0 0 0,0 0 0 0 0,0-1 0 0 0,0 1 1 0 0,1 0-1 0 0,-1-1 0 0 0,1 1 0 0 0,-1 0 0 0 0,1 0 0 0 0,0-1 1 0 0,0 1-1 0 0,0 0-2 0 0,-1 5 0 0 0,1-5 0 0 0,0 1 0 0 0,0-1 0 0 0,0 0 0 0 0,0 0 0 0 0,0 0 0 0 0,1 0 0 0 0,-1 0 0 0 0,1 1 0 0 0,-1-1 0 0 0,1 1 0 0 0,15 28 0 0 0,-11-22-3 0 0,-4-8 5 0 0,0 1-1 0 0,0-1 1 0 0,0 1-1 0 0,0-1 1 0 0,-1 1-1 0 0,1-1 0 0 0,-1 1 1 0 0,1-1-1 0 0,-1 1 1 0 0,1 0-1 0 0,-1 1-1 0 0,0-3 1 0 0,0 0 0 0 0,0 0 1 0 0,0 0-1 0 0,0 1 0 0 0,0-1 0 0 0,0 0 0 0 0,0 0 0 0 0,0 0 1 0 0,0 0-1 0 0,0 0 0 0 0,0 0 0 0 0,0 0 0 0 0,0 0 0 0 0,0 0 1 0 0,0 0-1 0 0,0 1 0 0 0,0-1 0 0 0,0 0 0 0 0,0 0 0 0 0,0 0 1 0 0,0 0-1 0 0,0 0 0 0 0,0 0 0 0 0,0 0 0 0 0,0 0 0 0 0,0 0 1 0 0,0 0-1 0 0,0 0 0 0 0,1 1 0 0 0,-1-1 0 0 0,0 0 0 0 0,0 0 1 0 0,0 0-1 0 0,0 0 0 0 0,0 0 0 0 0,0 0 0 0 0,0 0 0 0 0,0 0 1 0 0,0 0-1 0 0,0 0 0 0 0,0 0 0 0 0,1 0 0 0 0,-1 0 0 0 0,0 0 1 0 0,0 0-1 0 0,0 0 0 0 0,0 0 0 0 0,0 0 0 0 0,0 0 0 0 0,0 0 1 0 0,0 0-1 0 0,0 0 0 0 0,0 0 0 0 0,1 0 0 0 0,-1 0 1 0 0,0 0-1 0 0,0 0-1 0 0,4 0 31 0 0,-2-1-24 0 0,1 1 0 0 0,-1 0 0 0 0,0 0 0 0 0,1 0 0 0 0,-1 1-1 0 0,0-1 1 0 0,1 1 0 0 0,-1-1 0 0 0,2 1-7 0 0,1 3 17 0 0,6 0 33 0 0,0-8 14 0 0,-9 3-49 0 0,-1 0 1 0 0,1 0-1 0 0,0 1 1 0 0,-1-1-1 0 0,1 1 1 0 0,0-1-1 0 0,0 1 0 0 0,-1-1 1 0 0,1 1-1 0 0,1 0-15 0 0,0 0 38 0 0,1 0 0 0 0,-1 0-1 0 0,1 0 1 0 0,-1-1-1 0 0,0 1 1 0 0,1-1 0 0 0,-1 0-1 0 0,1 0-37 0 0,-2 0 16 0 0,0 0 0 0 0,0 0 0 0 0,-1 0 0 0 0,1-1 0 0 0,0 1 0 0 0,0 0-1 0 0,-1-1 1 0 0,1 0-16 0 0,3-3 14 0 0,0 2-4 0 0,17-7-8 0 0,-17 8-2 0 0,-2-1 0 0 0,20-21 0 0 0,-9 8 0 0 0,-12 11 0 0 0,-2 4 0 0 0,0 1 0 0 0,1-1 0 0 0,-1 0 0 0 0,0 1 0 0 0,1-1 0 0 0,-1 1 0 0 0,0-1 0 0 0,1 0 0 0 0,-1 1 0 0 0,1-1 0 0 0,-1 1 0 0 0,1-1 0 0 0,-1 1 0 0 0,1 0 0 0 0,-1-1 0 0 0,1 1 0 0 0,0-1 0 0 0,-1 1 0 0 0,1 0 0 0 0,-1 0 0 0 0,1-1 0 0 0,0 1 0 0 0,4-2 0 0 0,-4 1 0 0 0,0 0 0 0 0,0 1 0 0 0,0-1 0 0 0,0 1 0 0 0,0-1 0 0 0,-1 0 0 0 0,1 0 0 0 0,0 1 0 0 0,0-1 0 0 0,-1 0 0 0 0,1 0 0 0 0,0 0 0 0 0,-1 0 0 0 0,1 0 0 0 0,-1 0 0 0 0,1 0 0 0 0,-1 0 0 0 0,0 0 0 0 0,1-1 0 0 0,1-23 0 0 0,-2 23 0 0 0,0 1 0 0 0,0 0 0 0 0,0 1 0 0 0,0-1 0 0 0,0 0 0 0 0,0 1 0 0 0,0-1 0 0 0,0 0 0 0 0,0 1 0 0 0,0-1 0 0 0,1 0 0 0 0,-1 1 0 0 0,0-1 0 0 0,0 0 0 0 0,1 1 0 0 0,-1-1 0 0 0,1 1 0 0 0,-1-1 0 0 0,0 1 0 0 0,1-1 0 0 0,-1 1 0 0 0,1-1 0 0 0,-1 1 0 0 0,1-1 0 0 0,-1 1 0 0 0,1-1 0 0 0,0 1 0 0 0,-1 0 0 0 0,1-1 0 0 0,-1 1 0 0 0,1-1 0 0 0,0 1 0 0 0,-1 0 0 0 0,0-1 0 0 0,1 1 0 0 0,-1-1 0 0 0,1 0 0 0 0,-1 1 0 0 0,1-1 0 0 0,-1 1 0 0 0,0-1 0 0 0,0 1 0 0 0,1-1 0 0 0,-1 0 0 0 0,0 1 0 0 0,0-1 0 0 0,0 0 0 0 0,1 1 0 0 0,-1-1 0 0 0,0 0 0 0 0,0 0 0 0 0,0 1 0 0 0,0-1 0 0 0,0 0 0 0 0,-1-4 0 0 0,1 3 0 0 0,14-22 0 0 0,-9 8 0 0 0,6 3-12 0 0,-9 10-47 0 0,-2 3-6 0 0,3 0 11 0 0,-2 0 48 0 0,0 0 0 0 0,1 0 0 0 0,-1 0 0 0 0,0 0 0 0 0,0 0 0 0 0,1 1 0 0 0,-1-1 0 0 0,0 0 0 0 0,0 1 0 0 0,1-1 0 0 0,-1 1 0 0 0,0-1 0 0 0,0 1 0 0 0,0 0 6 0 0,0 0-3 0 0,0-1 0 0 0,-1 1 0 0 0,1 0 0 0 0,0 0 0 0 0,-1 0-1 0 0,1 0 1 0 0,-1 1 0 0 0,1-1 0 0 0,-1 0 0 0 0,1 0 0 0 0,-1 0-1 0 0,0 0 1 0 0,0 0 0 0 0,0 0 0 0 0,0 1 0 0 0,1-1 0 0 0,-2 0 3 0 0,2 2-8 0 0,-1 0 0 0 0,1 0 0 0 0,-1 0 1 0 0,1 0-1 0 0,0-1 0 0 0,0 1 0 0 0,0 0 8 0 0,10 11-21 0 0,-11-14 19 0 0,1 1 0 0 0,-1-1-1 0 0,1 1 1 0 0,-1 0 0 0 0,0-1 0 0 0,1 1 0 0 0,-1 0 0 0 0,0-1-1 0 0,0 1 1 0 0,0 0 0 0 0,1-1 0 0 0,-1 1 0 0 0,0 0 0 0 0,0 0-1 0 0,0-1 1 0 0,0 1 0 0 0,0 0 0 0 0,0-1 0 0 0,0 1 0 0 0,0 0-1 0 0,-1 0 1 0 0,1 0 2 0 0,-1 4-5 0 0,1 3 0 0 0,-1-5 0 0 0,1 0 1 0 0,0 0-1 0 0,0 0 1 0 0,0 0 0 0 0,0 0-1 0 0,0 0 1 0 0,1 0-1 0 0,-1 0 1 0 0,1 0 0 0 0,0 0-1 0 0,0 0 5 0 0,4 5-11 0 0,-4-6 11 0 0,0-1 0 0 0,0 1 0 0 0,0-1 0 0 0,-1 1 0 0 0,1-1 0 0 0,0 1 0 0 0,-1-1 0 0 0,1 1 0 0 0,-1-1 0 0 0,1 1 0 0 0,-1 0 1 0 0,0-1-1 0 0,0 1 0 0 0,0 0 0 0 0,0 16 0 0 0,3 11 0 0 0,2-12 18 0 0,-3-11-2 0 0,-1-1 0 0 0,1 0-1 0 0,-1 1 1 0 0,0-1-1 0 0,-1 1 1 0 0,1 0 0 0 0,-1 1-16 0 0,0 15 61 0 0,0 1 6 0 0,0-20-3 0 0,0-3-66 0 0,0 0-71 0 0,0 0-68 0 0,0 0-101 0 0,0 0-117 0 0,0 0-105 0 0,0 0 58 0 0,0 0-39 0 0,0 0-531 0 0,0 0-424 0 0,0 0-804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3.0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6072 0 0,'3'0'133'0'0,"0"0"-81"0"0,-1 0-27 0 0,0 0 0 0 0,-1 0-1 0 0,1 0 1 0 0,0 0 0 0 0,0 0 0 0 0,0 0-1 0 0,0 0 1 0 0,-1-1 0 0 0,1 1-1 0 0,0-1 1 0 0,1 0-25 0 0,-2-3 99 0 0,1 1-42 0 0,13-6-38 0 0,-6 4-34 0 0,3-1 24 0 0,-4 4 89 0 0,-6 2 51 0 0,1-2 175 0 0,8-6 126 0 0,1 4 101 0 0,2 3 89 0 0,3 0 78 0 0,-10 1-453 0 0,-5 0-268 0 0,1 0 58 0 0,2 0 128 0 0,4 0 205 0 0,-5 0-249 0 0,-1 0-50 0 0,0 0-76 0 0,-1 0 70 0 0,1 3-17 0 0,8 8-42 0 0,-8-6 43 0 0,-2 2-42 0 0,0-1-10 0 0,9 7 6 0 0,-6-6 31 0 0,-5 2-48 0 0,1-7 4 0 0,0 9 39 0 0,0 16 121 0 0,-3-17-137 0 0,-6 8 58 0 0,5-7-44 0 0,3-2-22 0 0,2-2-4 0 0,-3-2 55 0 0,-25 37 86 0 0,24-37-98 0 0,2 2-51 0 0,0-1-4 0 0,-8 13 53 0 0,7-15-38 0 0,-3 4 0 0 0,-11 24 52 0 0,11-23-64 0 0,4-8-9 0 0,1 1 1 0 0,-1-1-1 0 0,0 1 0 0 0,0-1 0 0 0,0 1 0 0 0,1-1 0 0 0,-1 1 0 0 0,1 0 0 0 0,-1-1 0 0 0,1 1 0 0 0,-1 1-1 0 0,1 0 54 0 0,0 0-1 0 0,0 7-32 0 0,0-10-20 0 0,0 0 0 0 0,0 0 0 0 0,0 0-1 0 0,0 0 1 0 0,0 1 0 0 0,0-1 0 0 0,0 0-1 0 0,0 0 1 0 0,0 0 0 0 0,0 0 0 0 0,0 0-1 0 0,0 0 1 0 0,0 0 0 0 0,0 0 0 0 0,0 0-1 0 0,0 0 1 0 0,0 1 0 0 0,0-1 0 0 0,0 0-1 0 0,0 0 1 0 0,0 0 0 0 0,0 0 0 0 0,0 0-1 0 0,0 0 1 0 0,0 0 0 0 0,1 0-1 0 0,-1 0 1 0 0,0 0 0 0 0,0 0 0 0 0,0 0-1 0 0,0 0 1 0 0,0 1 0 0 0,0-1 0 0 0,0 0-1 0 0,0 0 1 0 0,0 0 0 0 0,0 0 0 0 0,0 0-1 0 0,0 0 1 0 0,0 0 0 0 0,1 0 0 0 0,-1 0-1 0 0,0 0 1 0 0,0 0 0 0 0,0 0 0 0 0,0 0-1 0 0,0 0 1 0 0,0 0 0 0 0,0 0 0 0 0,0 0-1 0 0,0 0 1 0 0,1 0 0 0 0,-1 0 0 0 0,0 0-1 0 0,0 0 1 0 0,0 0 0 0 0,0 0-1 0 0,10 0 21 0 0,-7 0 33 0 0,0 0 10 0 0,0-1-44 0 0,5 6 33 0 0,10 4 70 0 0,-6-6-66 0 0,-11-3-54 0 0,0 0 0 0 0,0 0 0 0 0,0 0 0 0 0,1 0 0 0 0,-1 0 0 0 0,0 0 0 0 0,0 0 0 0 0,0-1 0 0 0,0 1 1 0 0,0 0-1 0 0,0 0 0 0 0,0-1 0 0 0,0 1 0 0 0,1-1-3 0 0,2-6 46 0 0,-1 2 3 0 0,11 4 64 0 0,-11 1-92 0 0,2 0 2 0 0,12 0 37 0 0,-13 0-47 0 0,27 0-2 0 0,16 0-11 0 0,-43 0 43 0 0,-2 0-69 0 0,0 0-34 0 0,0 0-33 0 0,0 0-34 0 0,0 0-36 0 0,0 0-36 0 0,0 0-36 0 0,0 0-37 0 0,0 0-37 0 0,0 0-40 0 0,-1 0-38 0 0,1 0-40 0 0,-1 0-41 0 0,0 0-40 0 0,1 0-1065 0 0,-1 0-898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3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6056 0 0,'0'0'176'0'0,"0"0"66"0"0,0 0 156 0 0,0 0 67 0 0,0 0 14 0 0,3 3 3 0 0,3 5-182 0 0,-2-2-72 0 0,-2 0-10 0 0,-1 0 34 0 0,-1-3 252 0 0,1 0-220 0 0,0-1-67 0 0,0 1-55 0 0,-1-2-47 0 0,1 2 10 0 0,4 0 40 0 0,-1-2-35 0 0,-4-1-124 0 0,0 0 0 0 0,0 0 0 0 0,0 0-1 0 0,1 0 1 0 0,-1 0 0 0 0,0-1 0 0 0,0 1 0 0 0,0 0-1 0 0,0 0 1 0 0,0 0 0 0 0,0 0 0 0 0,0 0-1 0 0,0 0 1 0 0,0 0 0 0 0,0 0 0 0 0,1 1 0 0 0,-1-1-1 0 0,0 0 1 0 0,0 0 0 0 0,0 0 0 0 0,0 0-1 0 0,0 0 1 0 0,0 0 0 0 0,0 0 0 0 0,0 0 0 0 0,0 0-1 0 0,0 0 1 0 0,0 0 0 0 0,0 0 0 0 0,0 0-1 0 0,1 0 1 0 0,-1 0 0 0 0,0 0 0 0 0,0 0 0 0 0,0 0-1 0 0,0 1 1 0 0,0-1 0 0 0,0 0 0 0 0,0 0-1 0 0,0 0 1 0 0,0 0 0 0 0,0 0 0 0 0,0 0 0 0 0,0 0-1 0 0,0 0 1 0 0,0 0 0 0 0,0 0 0 0 0,0 1-1 0 0,0-1 1 0 0,0 0 0 0 0,0 0 0 0 0,0 0 0 0 0,0 0-1 0 0,0 0 1 0 0,0 0 0 0 0,0 0 0 0 0,0 0-6 0 0,0 0 3 0 0,1 33 758 0 0,3-19-458 0 0,0-8-209 0 0,0-1-53 0 0,-2-1 191 0 0,0-1-102 0 0,-2 1-62 0 0,-1 1-30 0 0,1-2 44 0 0,0 4-16 0 0,0-5 45 0 0,0 1 52 0 0,0 1 87 0 0,0 0 38 0 0,0 3 87 0 0,0 3 98 0 0,0 3 110 0 0,0-3-560 0 0,0-7 35 0 0,0-3-19 0 0,0 0-116 0 0,0 2-62 0 0,0 2 53 0 0,0-1-62 0 0,0-1-76 0 0,0-1 67 0 0,0 0-35 0 0,0 0-38 0 0,0-1-35 0 0,0 1-361 0 0,0-1 85 0 0,0 0-48 0 0,0 0-696 0 0,0 0-546 0 0,0 0-1040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4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9040 0 0,'0'0'200'0'0,"0"0"33"0"0,0 0 15 0 0,0 0-85 0 0,0 0-21 0 0,1 0 43 0 0,1 0 149 0 0,-1 0-258 0 0,1 0 50 0 0,0 0 42 0 0,0 0 35 0 0,2 0 270 0 0,9 0 745 0 0,-10 0-891 0 0,1 0-56 0 0,-1 0-73 0 0,0 0-100 0 0,0 0-120 0 0,-2 0-40 0 0,0 0-39 0 0,2 0 408 0 0,-3 0-232 0 0,2 0-7 0 0,9 0 4 0 0,-10 0-68 0 0,0 0-30 0 0,-1 0-27 0 0,0 0-39 0 0,0 0-23 0 0,1 0-39 0 0,-1 0-46 0 0,0 0-51 0 0,0 0-55 0 0,0 0-52 0 0,0 0-45 0 0,0 0-41 0 0,0 0-132 0 0,0 0-40 0 0,0 0-162 0 0,0 0-430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40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0 6624 0 0,'0'0'192'0'0,"-2"0"-7"0"0,-12 3-146 0 0,6 2 2 0 0,4-2 28 0 0,-2 0 34 0 0,0-1 37 0 0,-1-2 36 0 0,6 0-152 0 0,1 0 0 0 0,-1 0 1 0 0,1 0-1 0 0,-1 0 0 0 0,1 0 0 0 0,-1 0 0 0 0,1 0 0 0 0,-1 0 1 0 0,1 0-1 0 0,-1 0 0 0 0,1 0 0 0 0,-1 0 0 0 0,1 0 0 0 0,0 0 1 0 0,-1 1-1 0 0,1-1 0 0 0,-1 0 0 0 0,1 0 0 0 0,-1 1 0 0 0,1-1 1 0 0,-1 0-1 0 0,1 0 0 0 0,0 1 0 0 0,-1-1 0 0 0,1 1 0 0 0,0-1 1 0 0,-1 0-1 0 0,1 1 0 0 0,0-1 0 0 0,0 1 0 0 0,-1-1 1 0 0,1 1-25 0 0,-5 5 385 0 0,1-3-85 0 0,-2 1-55 0 0,-8 3 128 0 0,10-5-239 0 0,-7 3 178 0 0,-2 1 38 0 0,0-1-13 0 0,2 0-47 0 0,10-4-255 0 0,-1 0 0 0 0,1 0 0 0 0,0 0 0 0 0,0 1 0 0 0,0-1 0 0 0,-1 0 0 0 0,1 1 0 0 0,0-1 0 0 0,0 0 1 0 0,1 1-1 0 0,-1-1 0 0 0,0 1 0 0 0,0-1 0 0 0,0 2-35 0 0,-6 12 292 0 0,-1-9-136 0 0,0-2-12 0 0,3 0-37 0 0,0 1-17 0 0,-1 2 1 0 0,-2 2 18 0 0,-5 2 126 0 0,10-1-125 0 0,-2 1 57 0 0,-5-3 9 0 0,9-8-165 0 0,0 1 0 0 0,0-1 0 0 0,0 1 0 0 0,0-1 0 0 0,0 1-1 0 0,1 0 1 0 0,-1 0 0 0 0,0-1 0 0 0,0 1 0 0 0,1 0 0 0 0,-1 0 0 0 0,1 0 0 0 0,-1 0 0 0 0,1-1 0 0 0,-1 1 0 0 0,1 0 0 0 0,-1 0-1 0 0,1 0 1 0 0,0 0 0 0 0,-1 0 0 0 0,1 0 0 0 0,0 0 0 0 0,0 1 0 0 0,0-1 0 0 0,0 0 0 0 0,0 1-11 0 0,0 0 26 0 0,0 0-1 0 0,-1 1 1 0 0,1-1 0 0 0,-1 0 0 0 0,1 1 0 0 0,-1-1 0 0 0,0 0 0 0 0,0 0-26 0 0,-4 6 72 0 0,4-6-63 0 0,0-1-1 0 0,0 0 0 0 0,1 1 1 0 0,-1-1-1 0 0,0 1 0 0 0,0-1 0 0 0,1 1 1 0 0,-1-1-1 0 0,1 1 0 0 0,0 0 0 0 0,-1-1 1 0 0,1 1-1 0 0,0-1 0 0 0,0 1 1 0 0,0 0-1 0 0,0 0-8 0 0,0 24 27 0 0,0-26-26 0 0,0 0 0 0 0,0 0 0 0 0,0 0 0 0 0,0 0 0 0 0,0 0 0 0 0,0 0 0 0 0,0 0 1 0 0,0 1-1 0 0,0-1 0 0 0,0 0 0 0 0,0 0 0 0 0,0 0 0 0 0,0 0 0 0 0,0 0 0 0 0,0 0 1 0 0,0 0-1 0 0,0 0 0 0 0,0 0 0 0 0,0 0 0 0 0,0 1 0 0 0,0-1 0 0 0,0 0 0 0 0,0 0 1 0 0,0 0-1 0 0,0 0 0 0 0,0 0 0 0 0,0 0 0 0 0,0 0 0 0 0,0 0 0 0 0,0 0 0 0 0,1 0 1 0 0,-1 0-1 0 0,0 0 0 0 0,0 0 0 0 0,0 0 0 0 0,0 0 0 0 0,0 1 0 0 0,0-1 0 0 0,0 0 0 0 0,0 0 1 0 0,0 0-1 0 0,0 0 0 0 0,0 0 0 0 0,1 0 0 0 0,-1 0 0 0 0,0 0 0 0 0,0 0 0 0 0,0 0 1 0 0,0 0-1 0 0,0 0 0 0 0,0 0 0 0 0,0 0 0 0 0,0 0 0 0 0,0 0 0 0 0,0 0 0 0 0,0 0 1 0 0,1-1-2 0 0,0 2 11 0 0,1-1 0 0 0,0 0 0 0 0,0 1 0 0 0,0-1 0 0 0,-1 1 0 0 0,1 0 0 0 0,0-1 0 0 0,-1 1 0 0 0,1 0 1 0 0,-1 0-1 0 0,2 1-11 0 0,5 3 11 0 0,-6-5 5 0 0,0 1-1 0 0,1 0 1 0 0,-1-1 0 0 0,1 1 0 0 0,-1-1-1 0 0,1 0 1 0 0,-1 1 0 0 0,0-1 0 0 0,1 0-1 0 0,-1-1 1 0 0,1 1 0 0 0,-1 0 0 0 0,1-1 0 0 0,-1 0-1 0 0,1 1 1 0 0,-1-1 0 0 0,0 0 0 0 0,1 0-1 0 0,-1 0 1 0 0,1-1-16 0 0,11-4 49 0 0,-7 5-46 0 0,0 0 1 0 0,0 0-1 0 0,0 1 0 0 0,0 0 1 0 0,4 0-4 0 0,1 0 10 0 0,-10 1-7 0 0,-1-2 1 0 0,1 1-1 0 0,0 0 1 0 0,-1 0-1 0 0,1 0 1 0 0,0-1-1 0 0,-1 1 1 0 0,1-1 0 0 0,-1 1-1 0 0,1-1 1 0 0,-1 0-1 0 0,1 1 1 0 0,-1-1-1 0 0,1 0 1 0 0,-1 0-1 0 0,0 0 1 0 0,1 0 0 0 0,-1 0-1 0 0,0-1 1 0 0,1 0-4 0 0,-1 0 4 0 0,1 1 1 0 0,-1-1-1 0 0,1 1 0 0 0,0 0 1 0 0,-1-1-1 0 0,1 1 1 0 0,0 0-1 0 0,0 0 1 0 0,0 0-1 0 0,0 0 1 0 0,0 1-5 0 0,9-3 10 0 0,-10 3-8 0 0,0 0 0 0 0,0 0 0 0 0,0-1 0 0 0,0 1 0 0 0,0 0 1 0 0,0 0-1 0 0,0-1 0 0 0,-1 1 0 0 0,1-1 0 0 0,0 1 0 0 0,0-1 0 0 0,0 1 0 0 0,0-1-2 0 0,6-10 55 0 0,-4 6-49 0 0,0-2 12 0 0,0 1 1 0 0,1 0-1 0 0,-1 0 1 0 0,1 0-1 0 0,0 1 1 0 0,1-1-19 0 0,-3 4 5 0 0,-1 1 1 0 0,1 0-1 0 0,-1-1 1 0 0,0 0-1 0 0,0 1 0 0 0,0-1 1 0 0,0 0-1 0 0,0 0 1 0 0,0 1-1 0 0,0-1 0 0 0,0-1-5 0 0,1-26 68 0 0,-3 21-59 0 0,2 0-8 0 0,12-21 54 0 0,-10 13-44 0 0,-3 16-11 0 0,0-1 0 0 0,0 0 0 0 0,0 0 0 0 0,0 0 0 0 0,0 0 0 0 0,0 0 0 0 0,0 1 0 0 0,0-1 0 0 0,0 0 0 0 0,1 0 0 0 0,-1 0 0 0 0,0 0 0 0 0,1 1 0 0 0,-1-2 0 0 0,3 1 0 0 0,0 0 0 0 0,-1 1 0 0 0,1-1 0 0 0,0 1 0 0 0,-1-1 0 0 0,1 1 0 0 0,0 0 0 0 0,-1 0 0 0 0,1 0 0 0 0,0 0 0 0 0,0 1 0 0 0,0-1 0 0 0,3 1 0 0 0,7-1-25 0 0,-13 0 23 0 0,-10 0-45 0 0,-6 2 19 0 0,14 0 23 0 0,1-1-1 0 0,-1 1 1 0 0,0 0-1 0 0,0 0 1 0 0,1-1-1 0 0,-1 1 1 0 0,1 0 0 0 0,0 0-1 0 0,-1 1 1 0 0,1-1-1 0 0,0 0 1 0 0,0 1 5 0 0,-9 13-12 0 0,10-16 11 0 0,0 0 0 0 0,0 0 1 0 0,0 0-1 0 0,0 1 0 0 0,0-1 0 0 0,0 0 1 0 0,0 0-1 0 0,-1 0 0 0 0,1 0 0 0 0,0 0 1 0 0,0 0-1 0 0,0 0 0 0 0,0 0 0 0 0,0 0 1 0 0,0 0-1 0 0,0 0 0 0 0,0 1 0 0 0,0-1 1 0 0,0 0-1 0 0,0 0 0 0 0,0 0 0 0 0,0 0 1 0 0,0 0-1 0 0,-1 0 0 0 0,1 0 0 0 0,0 1 1 0 0,0-1-1 0 0,0 0 0 0 0,0 0 0 0 0,0 0 1 0 0,0 0-1 0 0,0 0 0 0 0,0 0 0 0 0,1 1 1 0 0,-1-1-1 0 0,0 0 0 0 0,0 0 0 0 0,0 0 1 0 0,0 0-1 0 0,0 0 0 0 0,0 0 0 0 0,0 0 1 0 0,0 1-1 0 0,0-1 0 0 0,0 0 0 0 0,0 0 1 0 0,0 0-1 0 0,0 0 0 0 0,0 0 0 0 0,1 0 1 0 0,-1 0-1 0 0,0 0 0 0 0,0 0 0 0 0,0 0 1 0 0,0 0-1 0 0,0 0 0 0 0,0 1 1 0 0,1-1 0 0 0,0 1-1 0 0,0 0 0 0 0,-1-1 0 0 0,1 1 1 0 0,-1 0-1 0 0,1 0 0 0 0,-1-1 1 0 0,1 1-1 0 0,-1 0 0 0 0,1 0 0 0 0,-1 0 1 0 0,1 0-1 0 0,-1 0 0 0 0,0 0 1 0 0,0 0 0 0 0,-8 17 0 0 0,8-16 0 0 0,-1 0 0 0 0,1 0 0 0 0,0 0 0 0 0,0 0 0 0 0,-1 0 0 0 0,1 0 0 0 0,0 0 0 0 0,1-1 0 0 0,-1 1 0 0 0,0 0 0 0 0,1 0 0 0 0,-1 1 0 0 0,2 1 0 0 0,1 0 0 0 0,-1 0 0 0 0,1 0 0 0 0,0 0 0 0 0,-1-1 0 0 0,2 1 0 0 0,-1-1 0 0 0,0 0 0 0 0,1 0 0 0 0,0 0 0 0 0,8 8 0 0 0,4 2 0 0 0,-6-8-20 0 0,-1-1-40 0 0,-4-2-4 0 0,-1 0 0 0 0,0-1 0 0 0,1 1 0 0 0,-1-1 0 0 0,1 0 0 0 0,-1-1 0 0 0,4 1 64 0 0,-4-1-146 0 0,-4 0 55 0 0,1-1-38 0 0,-1 1-13 0 0,0 0-38 0 0,0-1-43 0 0,0 0-48 0 0,0 0-51 0 0,0 0-49 0 0,0 0-43 0 0,0 0-38 0 0,0-1-131 0 0,0 1-38 0 0,0-5-1370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5.3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350 33 4800 0 0,'0'0'136'0'0,"-3"0"3"0"0,-4 0-96 0 0,1-3 15 0 0,2 1 32 0 0,0-1-16 0 0,-3-1 58 0 0,4 3-43 0 0,0 0 37 0 0,1 0 16 0 0,-2 1 39 0 0,1-1 45 0 0,-1 1 50 0 0,-1 0-78 0 0,1-1-50 0 0,0-1-19 0 0,-2-1 14 0 0,-2-2 51 0 0,1 2 13 0 0,1 2 49 0 0,-2 1 101 0 0,1 0-244 0 0,0 0 61 0 0,-31 0 902 0 0,26 0-847 0 0,6 0-164 0 0,0 0-42 0 0,1-1-15 0 0,3 1 9 0 0,-23 14 18 0 0,13-10-23 0 0,3 1-13 0 0,-17 20 15 0 0,22-22-1 0 0,1 0 0 0 0,-1 0-1 0 0,0 0 1 0 0,-1-1 0 0 0,-1 2-13 0 0,3-3 6 0 0,0 0 1 0 0,0 1-1 0 0,1 0 1 0 0,-1-1-1 0 0,0 1 0 0 0,1 0 1 0 0,0 0-1 0 0,-1 1 0 0 0,1-1 1 0 0,0 0-1 0 0,0 1 0 0 0,0 0 1 0 0,0 0-7 0 0,-30 60 72 0 0,31-59-67 0 0,0 1 0 0 0,0-1 0 0 0,0 0 1 0 0,1 1-1 0 0,-1-1 0 0 0,1 0 0 0 0,0 1 1 0 0,1-1-1 0 0,0 4-5 0 0,-1 8 37 0 0,1-14-30 0 0,-1 0 0 0 0,0-1 0 0 0,0 1 1 0 0,0 0-1 0 0,1-1 0 0 0,-1 1 0 0 0,1 0 0 0 0,0-1 1 0 0,-1 1-1 0 0,1-1 0 0 0,0 1 0 0 0,0-1 1 0 0,0 0-1 0 0,0 1-7 0 0,4 6 31 0 0,7 17 36 0 0,-9-19-54 0 0,0-1 6 0 0,-3-4-16 0 0,0 0 0 0 0,1-1 0 0 0,-1 1 0 0 0,0 0 1 0 0,0-1-1 0 0,1 1 0 0 0,-1-1 0 0 0,1 1 0 0 0,-1 0 1 0 0,1-1-1 0 0,-1 1 0 0 0,1-1 0 0 0,-1 0 0 0 0,1 1 1 0 0,-1-1-1 0 0,1 1 0 0 0,-1-1 0 0 0,1 0 0 0 0,0 1 1 0 0,-1-1-1 0 0,1 0 0 0 0,0 0-3 0 0,4 3 7 0 0,-4-3-2 0 0,0 1-1 0 0,0 0 1 0 0,0 0 0 0 0,-1-1 0 0 0,1 1 0 0 0,0 0 0 0 0,0 0 0 0 0,-1 0 0 0 0,1 0-1 0 0,0 0 1 0 0,-1 0 0 0 0,1 0 0 0 0,-1 0 0 0 0,1 0 0 0 0,-1 0 0 0 0,1 0-5 0 0,5 10 66 0 0,23 5 62 0 0,-25-15-122 0 0,1 0 1 0 0,-1 0-1 0 0,0 0 1 0 0,1-1 0 0 0,-1 1-1 0 0,0-1 1 0 0,1 0-1 0 0,-1-1 1 0 0,4 0-7 0 0,8 1 5 0 0,-4 0 17 0 0,-9 1-5 0 0,0-1 1 0 0,1 0 0 0 0,-1 0 0 0 0,0 0 0 0 0,0 0 0 0 0,0-1 0 0 0,1 1 0 0 0,-1-1 0 0 0,0 0 0 0 0,1 0-18 0 0,0-1 35 0 0,1 0 4 0 0,0-1 0 0 0,0 1 0 0 0,-1-1 0 0 0,1 1 0 0 0,-1-1 0 0 0,1 0 0 0 0,-1-1 0 0 0,0 1 0 0 0,-1-1 0 0 0,1 0 0 0 0,0 0 0 0 0,0-2-39 0 0,-2 1 35 0 0,-1 5-26 0 0,-1-1-1 0 0,0 0 1 0 0,0 1 0 0 0,1-1-1 0 0,-1 1 1 0 0,0-1-1 0 0,1 0 1 0 0,-1 1 0 0 0,1-1-1 0 0,-1 1 1 0 0,1-1 0 0 0,-1 1-1 0 0,1-1 1 0 0,-1 1 0 0 0,1-1-1 0 0,-1 1 1 0 0,1 0 0 0 0,0-1-1 0 0,-1 1 1 0 0,1 0-1 0 0,0 0 1 0 0,0-1-9 0 0,3-1 24 0 0,0-1-22 0 0,-1 1-1 0 0,1-1 1 0 0,-1 0 0 0 0,0 0-1 0 0,0 0 1 0 0,0 0 0 0 0,-1-1-1 0 0,1 1 1 0 0,-1-1 0 0 0,0 0-1 0 0,1 1 1 0 0,-2-1 0 0 0,1 0 0 0 0,0 0-1 0 0,-1-2-1 0 0,8-14-2 0 0,18-28 2 0 0,-27 47 0 0 0,1 0 0 0 0,-1 0 0 0 0,1 0 0 0 0,-1 0 0 0 0,1 0 0 0 0,-1 0 0 0 0,0 0 0 0 0,0 0 0 0 0,1 0 0 0 0,-1 0 0 0 0,0 0 0 0 0,0 0 0 0 0,0 0 0 0 0,0 0 0 0 0,0-1 0 0 0,-1 1 0 0 0,0-28 0 0 0,1 28 0 0 0,0 1 0 0 0,0-1 1 0 0,0 1-1 0 0,0-1 0 0 0,0 1 0 0 0,0-1 1 0 0,0 1-1 0 0,0-1 0 0 0,0 1 1 0 0,0-1-1 0 0,0 1 0 0 0,0-1 0 0 0,0 1 1 0 0,0-1-1 0 0,0 1 0 0 0,1-1 1 0 0,-1 1-1 0 0,0-1 0 0 0,0 1 0 0 0,1-1 1 0 0,-1 1-1 0 0,0 0 0 0 0,0-1 1 0 0,1 1-1 0 0,-1-1 0 0 0,1 1 0 0 0,-1 0 1 0 0,0-1-1 0 0,1 1 0 0 0,-1 0 1 0 0,1 0-1 0 0,-1-1 0 0 0,1 1 1 0 0,-1 0-1 0 0,1 0 0 0 0,-1 0 0 0 0,1-1 1 0 0,-1 1-1 0 0,1 0 0 0 0,-1 0 1 0 0,1 0-1 0 0,-1 0 0 0 0,1 0 0 0 0,-1 0 1 0 0,1 0-1 0 0,-1 0 0 0 0,1 0 1 0 0,-1 0 0 0 0,0 0 0 0 0,0 0 0 0 0,0 0 0 0 0,0 0 0 0 0,0 0 0 0 0,0 0-1 0 0,0 0 1 0 0,0 0 0 0 0,0 0 0 0 0,0 0 0 0 0,1 0 0 0 0,-1 0 0 0 0,0 0 0 0 0,0 0 0 0 0,0 0 0 0 0,0 0 0 0 0,0 0 0 0 0,0 0 0 0 0,0 0 0 0 0,0 0 0 0 0,0 0-1 0 0,0 0 1 0 0,0 0 0 0 0,1 0 0 0 0,-1 0 0 0 0,0 0 0 0 0,0 0 0 0 0,0 0 0 0 0,0 0 0 0 0,0 0 0 0 0,0 0 0 0 0,0 0 0 0 0,0-1 0 0 0,0 1 0 0 0,0 0 0 0 0,0 0 0 0 0,0 0-1 0 0,0 0 1 0 0,0 0 0 0 0,0 0 0 0 0,0 0 0 0 0,0 0 0 0 0,0 0 0 0 0,0 0 0 0 0,0 0 0 0 0,0-1 0 0 0,0 1 0 0 0,0 0 0 0 0,0 0 0 0 0,0 0 0 0 0,0 0 0 0 0,0 0-1 0 0,0 0 1 0 0,0 0 0 0 0,0 0 0 0 0,0 0-1 0 0,0-11 0 0 0,0 8-64 0 0,0 3-5 0 0,3 0 5 0 0,-3 0 62 0 0,1 0 0 0 0,-1 0 1 0 0,1 0-1 0 0,-1 0 0 0 0,1 0 0 0 0,-1 1 0 0 0,1-1 1 0 0,-1 0-1 0 0,1 0 0 0 0,-1 0 0 0 0,1 0 0 0 0,-1 0 1 0 0,1 1-1 0 0,-1-1 0 0 0,1 0 0 0 0,-1 1 0 0 0,1-1 1 0 0,-1 0-1 0 0,1 1 0 0 0,-1-1 0 0 0,0 0 0 0 0,1 1 2 0 0,1 8-57 0 0,1-4-11 0 0,7 8 14 0 0,-5 0 33 0 0,-1-11 6 0 0,3 4-13 0 0,-6-1 20 0 0,0 0 0 0 0,0 1 0 0 0,0-1 0 0 0,-1 1 0 0 0,0-1 0 0 0,0 3 8 0 0,-1 48-34 0 0,0-34 52 0 0,1 56 306 0 0,0-53-163 0 0,0 4 64 0 0,0-25-201 0 0,0 0 0 0 0,1-1 0 0 0,-1 1 1 0 0,1 0-1 0 0,0 3-24 0 0,5 6 60 0 0,-5-11-57 0 0,0-1 1 0 0,0 0 0 0 0,0 1 0 0 0,-1-1-1 0 0,1 1 1 0 0,-1-1 0 0 0,1 1-1 0 0,-1-1 1 0 0,1 1 0 0 0,-1-1 0 0 0,0 1-1 0 0,0 0 1 0 0,0-1-4 0 0,0 2 29 0 0,-1 2-52 0 0,1-1 50 0 0,1-1 64 0 0,2 1 97 0 0,7 6-167 0 0,-7-7-5 0 0,-3-3-38 0 0,1 3-191 0 0,-1-1 80 0 0,0 0 46 0 0,-1 1 26 0 0,1-1 7 0 0,0-1-12 0 0,0 2-316 0 0</inkml:trace>
  <inkml:trace contextRef="#ctx0" brushRef="#br0" timeOffset="700.21">649 506 5960 0 0,'0'0'132'0'0,"0"0"17"0"0,0 0 12 0 0,0 3-17 0 0,0-2-159 0 0,0 1 39 0 0,0 3 120 0 0,0 10 647 0 0,0-13-675 0 0,0-1-57 0 0,3 5 525 0 0,7 4-33 0 0,-7-8-380 0 0,-3-1 43 0 0,0-1 102 0 0,0 2-17 0 0,3 10-33 0 0,7 3-16 0 0,-7-13-46 0 0,-3-2-4 0 0,0 0-2 0 0,0 0-6 0 0,0 0-6 0 0,0 0-2 0 0,0 3-6 0 0,0 7-22 0 0,0-7-10 0 0,0-3-2 0 0,0 0-3 0 0,0 0-12 0 0,0 0-7 0 0,0 0-2 0 0,0 0-7 0 0,0 0-28 0 0,0 0-11 0 0,0 0-2 0 0,0 0 4 0 0,0-3 16 0 0,0-11-21 0 0,-1 4-42 0 0,1 10-29 0 0,0-1 0 0 0,0 0 1 0 0,-1 0-1 0 0,1 0 0 0 0,0 0 1 0 0,0 1-1 0 0,0-1 0 0 0,0 0 1 0 0,0 0-1 0 0,0 0 0 0 0,1 0 1 0 0,-1 1-1 0 0,0-1 0 0 0,0 0 0 0 0,1 0 1 0 0,-1 0-1 0 0,0 1 0 0 0,1-1 1 0 0,-1 0-1 0 0,1 0 0 0 0,-1 0 0 0 0,7-3 32 0 0,-7 4-30 0 0,1-1 0 0 0,-1 1 1 0 0,1 0-1 0 0,-1 0 1 0 0,1-1-1 0 0,-1 1 0 0 0,0 0 1 0 0,1-1-1 0 0,-1 1 0 0 0,0 0 1 0 0,1-1-1 0 0,-1 1 0 0 0,0-1 1 0 0,1 1-1 0 0,-1 0 0 0 0,0-1 1 0 0,0 1-1 0 0,0-1 0 0 0,1 1 1 0 0,-1-1-1 0 0,0 1 0 0 0,0-1 1 0 0,0 1-1 0 0,0-1 0 0 0,0 1 1 0 0,0-1-1 0 0,0 1 1 0 0,0-1-1 0 0,0 1 0 0 0,0-1 1 0 0,0 1-1 0 0,0-1-2 0 0,0-11 14 0 0,0 10-4 0 0,0 0 0 0 0,0 0 0 0 0,0 0 0 0 0,1 0 0 0 0,-1 0-1 0 0,1 0 1 0 0,-1 0 0 0 0,1 0 0 0 0,0 0 0 0 0,0 0 0 0 0,0 1 0 0 0,0-1-10 0 0,7-8 27 0 0,-5 7-26 0 0,-1 0 1 0 0,0 0 0 0 0,0 1-1 0 0,-1-1 1 0 0,1-1-1 0 0,0 0-1 0 0,-1 2-5 0 0,0 0 0 0 0,-1 1 0 0 0,1-1 0 0 0,0 0 0 0 0,1 0 0 0 0,-1 1 0 0 0,0-1 0 0 0,0 0 0 0 0,1 1 0 0 0,-1-1 0 0 0,1 1 0 0 0,-1 0 0 0 0,2-1 5 0 0,8-3-13 0 0,-10 5 12 0 0,0 0 1 0 0,0-1-1 0 0,0 1 0 0 0,0-1 1 0 0,1 1-1 0 0,-1-1 0 0 0,0 1 1 0 0,0-1-1 0 0,0 0 0 0 0,-1 0 0 0 0,1 1 1 0 0,0-1-1 0 0,0 0 0 0 0,0 0 1 0 0,0 0-1 0 0,-1 0 0 0 0,1 0 1 0 0,0-1 0 0 0,4-11-48 0 0,6 8 36 0 0,-6-5 12 0 0,8 4-11 0 0,10-8-18 0 0,-21 14 14 0 0,20 1 6 0 0,-6 2 9 0 0,-3 7-11 0 0,-1 1-16 0 0,-9-8 12 0 0,0 0 0 0 0,0 0 0 0 0,0 1 0 0 0,0-1 0 0 0,-1 1 0 0 0,1-1 15 0 0,0 13 0 0 0,-3-14 0 0 0,0 0 0 0 0,0-1 0 0 0,0 1 0 0 0,0 0 0 0 0,1-1 0 0 0,-1 1 0 0 0,1-1 0 0 0,0 1 0 0 0,-1-1 0 0 0,1 1 0 0 0,0-1 0 0 0,0 1 0 0 0,0-1 0 0 0,0 1 0 0 0,4 6 0 0 0,-3 8 0 0 0,-2-5 23 0 0,0 1 36 0 0,0 26 223 0 0,0-23-205 0 0,0-13 26 0 0,0-2 1 0 0,0 3 4 0 0,0 8 17 0 0,0-9 10 0 0,0-2 1 0 0,0 0-12 0 0,-2 0-89 0 0,-2 0 9 0 0,-3 3-35 0 0,7-3-5 0 0,-1 1 0 0 0,1 0 0 0 0,0-1 0 0 0,0 1 0 0 0,-1 0 1 0 0,1-1-1 0 0,0 1 0 0 0,0 0 0 0 0,0-1 0 0 0,0 1 1 0 0,-1 0-1 0 0,1-1 0 0 0,0 1 0 0 0,0 0 0 0 0,1-1-4 0 0,-1 3 87 0 0,0-3 6 0 0,0 0-5 0 0,0 0-5 0 0,0 0 5 0 0,0 0 1 0 0,0 0-19 0 0,0 0-41 0 0,0 0-72 0 0,0 0-33 0 0,0 0-117 0 0,0 0 138 0 0,0 0-10 0 0,0 0-21 0 0,0 0-40 0 0,0 0-16 0 0,0 0-40 0 0,0 0-45 0 0,0 0-51 0 0,0 0-56 0 0,0 0-51 0 0,0 0-45 0 0,0 0-40 0 0,0 0-138 0 0,0 0-40 0 0,0 0-168 0 0,0 0-449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3.9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9384 0 0,'0'0'208'0'0,"0"0"33"0"0,0 0 16 0 0,0 0 42 0 0,0 0 125 0 0,0 0 51 0 0,0 0 6 0 0,0 0-21 0 0,0 0-111 0 0,0 0-49 0 0,0 0-10 0 0,0 0-40 0 0,1 0-186 0 0,1 3-37 0 0,11 7-16 0 0,-7-8-40 0 0,-3-1-73 0 0,0-1-77 0 0,-2 0-115 0 0,-1 0 294 0 0,1 0-199 0 0,0 0-33 0 0,-1 0-321 0 0,1 0 73 0 0,-1 0-45 0 0,0 0-622 0 0,0 0-490 0 0,0 0-930 0 0</inkml:trace>
  <inkml:trace contextRef="#ctx0" brushRef="#br0" timeOffset="268.64">206 0 6536 0 0,'0'3'141'0'0,"0"8"23"0"0,0-11-161 0 0,-1 0 0 0 0,1 0 0 0 0,0 0 1 0 0,0 0-1 0 0,0 0 0 0 0,0 0 0 0 0,0 0 0 0 0,0 0 0 0 0,0 0 0 0 0,0 0 0 0 0,0 0 0 0 0,0 1 1 0 0,0-1-1 0 0,0 0 0 0 0,0 0 0 0 0,0 0 0 0 0,0 0 0 0 0,0 0 0 0 0,0 0 0 0 0,0 0 0 0 0,1 0 1 0 0,-1 0-1 0 0,0 0 0 0 0,0 1 0 0 0,0-1 0 0 0,0 0 0 0 0,0 0 0 0 0,0 0 0 0 0,0 0 0 0 0,0 0 1 0 0,0 0-1 0 0,0 0 0 0 0,0 0 0 0 0,0 0 0 0 0,0 0 0 0 0,0 0 0 0 0,0 0 0 0 0,1 0 0 0 0,-1 0 1 0 0,0 0-1 0 0,0 0 0 0 0,0 0 0 0 0,0 0 0 0 0,0 0 0 0 0,0 0 0 0 0,0 0 0 0 0,0 0 0 0 0,0 0 1 0 0,0 0-1 0 0,1 0 0 0 0,-1 0 0 0 0,0 0 0 0 0,0 0 0 0 0,0 0 0 0 0,0 0 0 0 0,0 0 0 0 0,0 0-3 0 0,1 0 11 0 0,0 0-1 0 0,-1 0 1 0 0,1 0-1 0 0,0 0 1 0 0,-1 0-1 0 0,1 0 1 0 0,0 1-1 0 0,-1-1 1 0 0,1 0-1 0 0,0 0 1 0 0,-1 0-1 0 0,1 1 1 0 0,-1-1-1 0 0,1 0 1 0 0,0 1-11 0 0,0 0 20 0 0,1 7-10 0 0,-3 9 81 0 0,1-15 54 0 0,0-1 167 0 0,0-1 279 0 0,0 0 17 0 0,0 0-250 0 0,0 2-151 0 0,0 1-94 0 0,0 15 484 0 0,0-15-500 0 0,0 0-38 0 0,0-1 74 0 0,0-2-77 0 0,0 0-42 0 0,0 0-41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1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1 5784 0 0,'0'0'132'0'0,"0"0"17"0"0,-2 0 10 0 0,-11 0-26 0 0,-1 0-45 0 0,6 0 318 0 0,-2-1 68 0 0,4 2-186 0 0,2 0-86 0 0,1 0-48 0 0,-2 6 62 0 0,5-6-205 0 0,0-1 0 0 0,0 0 0 0 0,-1 1 0 0 0,1-1 0 0 0,0 1 0 0 0,0-1 0 0 0,-1 0 0 0 0,1 1 0 0 0,0-1 0 0 0,0 0 0 0 0,-1 0 0 0 0,1 1 0 0 0,0-1 0 0 0,-1 0 0 0 0,1 0 0 0 0,0 1 0 0 0,-1-1 0 0 0,1 0 0 0 0,-1 0 0 0 0,1 0 0 0 0,0 0 0 0 0,-1 1 0 0 0,1-1 0 0 0,-1 0 0 0 0,1 0 0 0 0,-1 0 0 0 0,1 0 0 0 0,0 0 0 0 0,-1 0 0 0 0,1 0 0 0 0,-1 0-11 0 0,-4 2 250 0 0,-4 7-105 0 0,-18 18 332 0 0,18-18-371 0 0,6-5-65 0 0,0-1-1 0 0,0 1 1 0 0,0 0 0 0 0,1 0 0 0 0,-1 1-41 0 0,-6 13 100 0 0,6-13-76 0 0,-3 10 48 0 0,0 5-19 0 0,2-10-32 0 0,2 8 7 0 0,2-16-22 0 0,0-1-1 0 0,0 0 0 0 0,0 1 0 0 0,0-1 0 0 0,0 1 1 0 0,-1-1-1 0 0,1 0 0 0 0,0 1 0 0 0,-1-1 0 0 0,0 1-5 0 0,-4 6 12 0 0,4-6-7 0 0,0-1 0 0 0,1 0 0 0 0,-1 1 0 0 0,0-1 0 0 0,0 1 0 0 0,1-1-1 0 0,-1 1 1 0 0,1 0 0 0 0,-1-1 0 0 0,1 1 0 0 0,-1-1 0 0 0,1 1 0 0 0,0 0-1 0 0,0 0-4 0 0,0 8 17 0 0,0 11 76 0 0,0-19-82 0 0,0 0 0 0 0,0-1 0 0 0,1 1 0 0 0,-1 0 1 0 0,0-1-1 0 0,1 1 0 0 0,-1-1 0 0 0,1 1 0 0 0,0 0 1 0 0,-1-1-1 0 0,1 1 0 0 0,0-1 0 0 0,0 0 0 0 0,0 1 0 0 0,0-1 1 0 0,0 0-1 0 0,0 0 0 0 0,1 1-11 0 0,1 1 111 0 0,-3-3 1 0 0,0 4 0 0 0,0-1-36 0 0,2 3 35 0 0,2-4-38 0 0,-1-2 15 0 0,1 1 26 0 0,1-1 48 0 0,-4 0-150 0 0,-1 0 0 0 0,1 0 0 0 0,0-1 1 0 0,-1 1-1 0 0,1 0 0 0 0,-1 0 0 0 0,1 0 1 0 0,-1 0-1 0 0,1 0 0 0 0,0-1 0 0 0,-1 1 1 0 0,1 0-1 0 0,-1-1 0 0 0,1 1 0 0 0,-1 0 1 0 0,0-1-1 0 0,1 1 0 0 0,-1 0 0 0 0,1-1 1 0 0,-1 1-1 0 0,0-1 0 0 0,1 1 0 0 0,-1-1 0 0 0,1 0-12 0 0,-1 1 13 0 0,0-1-1 0 0,1 1 0 0 0,-1-1 0 0 0,1 0 1 0 0,-1 1-1 0 0,1-1 0 0 0,0 1 0 0 0,-1-1 1 0 0,1 1-1 0 0,-1-1 0 0 0,1 1 0 0 0,0 0 1 0 0,-1-1-1 0 0,1 1 0 0 0,0 0 0 0 0,-1 0 1 0 0,1-1-1 0 0,0 1 0 0 0,0 0 0 0 0,-1 0 1 0 0,1 0-1 0 0,0 0 0 0 0,0 0 0 0 0,-1 0 1 0 0,1 0-13 0 0,2 0 28 0 0,-1-1 0 0 0,0 1 0 0 0,1-1 0 0 0,-1 0 0 0 0,0 1 0 0 0,0-1 0 0 0,0 0 0 0 0,1 0 0 0 0,-1 0 0 0 0,0-1 0 0 0,0 1 0 0 0,0 0 0 0 0,-1-1 0 0 0,2 0-28 0 0,28-30 284 0 0,-16 16-184 0 0,-7 8-87 0 0,-5 5-2 0 0,0 0-1 0 0,1 0 0 0 0,-1-1 1 0 0,0 1-1 0 0,-1-1 1 0 0,1 0-11 0 0,29-59 76 0 0,-27 31-76 0 0,0 24 7 0 0,-4 7-4 0 0,0 0 0 0 0,0-1 0 0 0,-1 1 1 0 0,1-1-1 0 0,0 1 0 0 0,-1-1 1 0 0,1 1-1 0 0,-1-1 0 0 0,1 0 1 0 0,-1 1-1 0 0,1-1 0 0 0,-1 1 1 0 0,0-1-1 0 0,0 0-3 0 0,0-30 11 0 0,0 19-22 0 0,0 11-10 0 0,3 4-1 0 0,7 11 12 0 0,-5 1-5 0 0,2-10-24 0 0,-7-4 37 0 0,1 0 1 0 0,-1 1-1 0 0,1-1 1 0 0,-1 0 0 0 0,0 0-1 0 0,1 1 1 0 0,-1-1-1 0 0,1 0 1 0 0,-1 1 0 0 0,0-1-1 0 0,1 1 1 0 0,-1-1-1 0 0,0 0 1 0 0,0 1 0 0 0,1-1-1 0 0,-1 1 1 0 0,0-1-1 0 0,0 1 1 0 0,0-1 0 0 0,1 1-1 0 0,-1-1 1 0 0,0 1 0 0 0,0-1-1 0 0,0 1 1 0 0,0-1-1 0 0,0 1 1 0 0,0-1 0 0 0,0 1-1 0 0,0-1 1 0 0,0 1-1 0 0,0-1 1 0 0,0 1 1 0 0,-1 7-26 0 0,0 7 0 0 0,5-1-29 0 0,-1-9 47 0 0,-1 1 0 0 0,0-1-1 0 0,-1 1 1 0 0,1-1 0 0 0,-1 1 0 0 0,0 0-1 0 0,0 0 1 0 0,-1-1 0 0 0,0 3 8 0 0,0-1-1 0 0,0-5 0 0 0,0 0 0 0 0,0 0 0 0 0,0 0 0 0 0,0 0 0 0 0,0 1 0 0 0,0-1 0 0 0,1 0 0 0 0,-1 0 0 0 0,1 0 0 0 0,0 1 1 0 0,9 13-43 0 0,-7 0 33 0 0,-3-9 10 0 0,0-5 0 0 0,-1 0 0 0 0,1 0 0 0 0,0 0 0 0 0,1 1 0 0 0,-1-1 0 0 0,0 0 0 0 0,1 0 0 0 0,-1 0 0 0 0,1 0 0 0 0,0 1 0 0 0,9 13 0 0 0,-7 0 0 0 0,-3-15 0 0 0,0 0 1 0 0,0-1 0 0 0,0 1 0 0 0,0 0-1 0 0,0 0 1 0 0,0 0 0 0 0,0 0 0 0 0,0-1-1 0 0,0 1 1 0 0,1 0 0 0 0,-1 0 0 0 0,0 0 0 0 0,1 0-1 0 0,-1 0 0 0 0,1-1 2 0 0,0 1 0 0 0,-1-1 0 0 0,1 0 0 0 0,0 1 0 0 0,-1-1 0 0 0,1 0 0 0 0,-1 0 0 0 0,1 0 0 0 0,0 0 0 0 0,0 1 0 0 0,-1-1 0 0 0,1 0 0 0 0,0 0 0 0 0,-1 0 0 0 0,1 0-2 0 0,-1 0 0 0 0,1 0-14 0 0,0 0-22 0 0,-1 0-24 0 0,0 0-34 0 0,1 0-19 0 0,-1 0-34 0 0,0 0-40 0 0,0 0-45 0 0,0 0-48 0 0,0 0-45 0 0,0 0-39 0 0,0 0-35 0 0,0 0-119 0 0,0 0-33 0 0,0 0-1225 0 0</inkml:trace>
  <inkml:trace contextRef="#ctx0" brushRef="#br0" timeOffset="284.37">521 301 7056 0 0,'0'0'157'0'0,"0"0"23"0"0,0 0 12 0 0,0 2-27 0 0,0 5-85 0 0,0 0 63 0 0,0 0 54 0 0,0 0 45 0 0,0 8 327 0 0,0 9 464 0 0,0-13-615 0 0,0-1-45 0 0,0 0-79 0 0,0-4-167 0 0,0 0-43 0 0,0 0-48 0 0,0-1-54 0 0,2 0 98 0 0,9 9-87 0 0,-10-12-34 0 0,0 3 61 0 0,-1-3-40 0 0,0-1-38 0 0,0 2-70 0 0,0-1-86 0 0,0-2 46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58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206 348 6992 0 0,'0'0'157'0'0,"0"0"23"0"0,0 0 12 0 0,0 0 1 0 0,0 0-21 0 0,0 0-10 0 0,-3 0-2 0 0,-3 1-145 0 0,0 1 77 0 0,0 2 93 0 0,-3 5 170 0 0,-1-1 9 0 0,3-3-199 0 0,-1-2 7 0 0,2 1-50 0 0,-3 0-9 0 0,0 1-56 0 0,3-5-26 0 0,-1 1 2 0 0,2 3 47 0 0,-9 9-7 0 0,7-7-17 0 0,0 0-1 0 0,0 0 1 0 0,1 1 0 0 0,0 0 0 0 0,-5 8-56 0 0,-7 25 200 0 0,4-3-88 0 0,5-15-23 0 0,8-18-70 0 0,-1 0 0 0 0,1 0 1 0 0,0 0-1 0 0,0-1 1 0 0,0 1-1 0 0,0 0 1 0 0,0 0-1 0 0,1 0 1 0 0,0 4-20 0 0,0-5 10 0 0,-1-1 1 0 0,1 1 0 0 0,0-1-1 0 0,1 1 1 0 0,-1-1 0 0 0,0 1-1 0 0,1-1 1 0 0,-1 0 0 0 0,1 1-1 0 0,0-1 1 0 0,0 0 0 0 0,-1 1-1 0 0,2-1 1 0 0,-1 0 0 0 0,0 0-1 0 0,0 0 1 0 0,1 0 0 0 0,0 1-11 0 0,2 2 77 0 0,-3 3-46 0 0,-1-3 1 0 0,11 9 94 0 0,-8-12-1 0 0,0-1-53 0 0,7-1-15 0 0,-5-1-9 0 0,2 1 2 0 0,-1 0-35 0 0,-1 0 29 0 0,1 0 39 0 0,4 0 62 0 0,8-3 0 0 0,3-4 66 0 0,24-14 316 0 0,-40 18-451 0 0,1-1-11 0 0,-1 1 0 0 0,0-2 0 0 0,0 1 1 0 0,-1 0-1 0 0,1-1 0 0 0,0-2-65 0 0,8-6 87 0 0,-11 10-65 0 0,1 0 0 0 0,-1 0 0 0 0,0 0-1 0 0,0 0 1 0 0,0-1 0 0 0,1 0-22 0 0,-2 0 17 0 0,1 1 1 0 0,0-1 0 0 0,0 1-1 0 0,0 0 1 0 0,1 0-1 0 0,0-1-17 0 0,-1 2 5 0 0,-1 1 0 0 0,1-1 0 0 0,-1 1 0 0 0,0-1 0 0 0,0 0 0 0 0,0 0-1 0 0,0 1 1 0 0,0-1 0 0 0,0 0 0 0 0,0 0 0 0 0,0 0 0 0 0,-1-2-5 0 0,2-26 104 0 0,-2 19-64 0 0,0-6 17 0 0,0 0 49 0 0,0-4-26 0 0,0 21-78 0 0,0-1 1 0 0,0 1-1 0 0,0 0 1 0 0,0-1-1 0 0,0 1 1 0 0,0 0 0 0 0,0-1-1 0 0,0 1 1 0 0,0 0-1 0 0,0-1 1 0 0,0 1-1 0 0,0 0 1 0 0,0 0-1 0 0,0-1 1 0 0,0 1 0 0 0,0 0-1 0 0,-1-1 1 0 0,1 1-1 0 0,0 0 1 0 0,0 0-1 0 0,0-1 1 0 0,-1 1 0 0 0,1 0-1 0 0,0 0 1 0 0,0-1-1 0 0,-1 1-2 0 0,-9-13 14 0 0,5 0-14 0 0,-6 8 0 0 0,8-2-10 0 0,1 0-32 0 0,-3 0-71 0 0,-1 1-52 0 0,1 4-236 0 0,-8 2-28 0 0</inkml:trace>
  <inkml:trace contextRef="#ctx0" brushRef="#br0" timeOffset="353.01">474 443 7968 0 0,'6'6'102'0'0,"6"5"203"0"0,-7-6-201 0 0,0-1-55 0 0,-1-2-105 0 0,7 3 56 0 0,1 1 12 0 0,-6 2 61 0 0,-4-3 17 0 0,1 1 174 0 0,5-1 217 0 0,-3-3-335 0 0,-2 0 2 0 0,1 0-1 0 0,-1 1 1 0 0,0-1-1 0 0,0 1 1 0 0,2 2-148 0 0,9 10 463 0 0,-2-2-85 0 0,-5-5-183 0 0,0 5 166 0 0,2 3 108 0 0,0-8-231 0 0,-4-6-145 0 0,-4-2-74 0 0,-1 0 1 0 0,1 1 0 0 0,-1-1 0 0 0,1 0-1 0 0,0 1 1 0 0,-1-1 0 0 0,1 0 0 0 0,-1 1-1 0 0,1-1 1 0 0,-1 1 0 0 0,1-1 0 0 0,-1 1-1 0 0,1-1 1 0 0,-1 1 0 0 0,1-1 0 0 0,-1 1-1 0 0,0 0 1 0 0,1-1 0 0 0,-1 1 0 0 0,0-1-1 0 0,1 1 1 0 0,-1 0-20 0 0,2 4 75 0 0,3 3 57 0 0,-4-7-104 0 0,0 1 1 0 0,0-1 0 0 0,0 1-1 0 0,0-1 1 0 0,-1 1-1 0 0,1-1 1 0 0,0 1 0 0 0,-1-1-1 0 0,0 1 1 0 0,1 0-1 0 0,-1-1 1 0 0,0 1 0 0 0,0 0-1 0 0,0 0-28 0 0,1 5 187 0 0,2 2-15 0 0,-2-6-74 0 0,2 1 94 0 0,-1-3-40 0 0,0 1 44 0 0,-1 0 50 0 0,2 0 59 0 0,-3-1-191 0 0,-1 0-1 0 0,-2-1-47 0 0,-6-1 29 0 0,9 1-92 0 0,0 0-1 0 0,0 0 1 0 0,0 0 0 0 0,0 0-1 0 0,0 0 1 0 0,0 0 0 0 0,-1 0-1 0 0,1 0 1 0 0,0 0-1 0 0,0 0 1 0 0,0 0 0 0 0,0 0-1 0 0,0 0 1 0 0,0 0-1 0 0,0 0 1 0 0,0 0 0 0 0,0 0-1 0 0,0 0 1 0 0,-1 0 0 0 0,1 0-1 0 0,0 0 1 0 0,0 0-1 0 0,0 0 1 0 0,0 0 0 0 0,0 0-1 0 0,0 0 1 0 0,0 0 0 0 0,0 0-1 0 0,0 0 1 0 0,0 0-1 0 0,0 0 1 0 0,0 0 0 0 0,0 0-1 0 0,0-1 1 0 0,-1 1 0 0 0,1 0-1 0 0,0 0 1 0 0,0 0-1 0 0,0 0 1 0 0,0 0 0 0 0,0 0-1 0 0,0 0 1 0 0,0 0-1 0 0,0 0 1 0 0,0 0 0 0 0,0-1-1 0 0,0 1 1 0 0,0 0 0 0 0,0 0-1 0 0,0 0 1 0 0,0 0-1 0 0,0 0 1 0 0,0 0 0 0 0,0 0-1 0 0,0 0 1 0 0,0 0 0 0 0,0 0-3 0 0,0-1 10 0 0,0 0 0 0 0,0 0 0 0 0,0 1 0 0 0,0-1 0 0 0,0 0 0 0 0,-1 1 0 0 0,1-1 0 0 0,0 0 0 0 0,-1 1 1 0 0,1-1-1 0 0,0 0 0 0 0,-1 1 0 0 0,1-1 0 0 0,-1 1 0 0 0,1-1 0 0 0,-1 0 0 0 0,1 1 0 0 0,-1 0 1 0 0,0-1-1 0 0,1 1 0 0 0,-1-1 0 0 0,0 1 0 0 0,1 0 0 0 0,-1-1 0 0 0,0 1 0 0 0,1 0 0 0 0,-1-1-10 0 0,-1 1 13 0 0,1-1 0 0 0,0 1 0 0 0,0-1-1 0 0,-1 0 1 0 0,1 0 0 0 0,0 1-1 0 0,0-1 1 0 0,0 0 0 0 0,0 0-1 0 0,0 0 1 0 0,0 0 0 0 0,0-1-1 0 0,1 1 1 0 0,-1 0-13 0 0,0-5 46 0 0,0-1 9 0 0,-3 1 82 0 0,3 5-124 0 0,0 0 0 0 0,0 0 0 0 0,0-1 0 0 0,0 1 1 0 0,0 0-1 0 0,0-1 0 0 0,0 1 0 0 0,1-1 1 0 0,-1 1-1 0 0,1-1 0 0 0,-1-1-13 0 0,-2-12 75 0 0,3 1-57 0 0,0-27 63 0 0,0 21-22 0 0,0 19-56 0 0,0-1 1 0 0,1 0-1 0 0,-1 1 0 0 0,0-1 0 0 0,1 0 1 0 0,-1 1-1 0 0,1-1 0 0 0,-1 1 0 0 0,1-1 1 0 0,0 1-1 0 0,-1-1 0 0 0,1 1 0 0 0,0-1 1 0 0,0 1-4 0 0,4-7 21 0 0,1-8 0 0 0,7 0 22 0 0,-6 9-35 0 0,-4 3-21 0 0,0 1 0 0 0,0 0 0 0 0,1 0 0 0 0,-1 0 0 0 0,1 0 0 0 0,0 0 13 0 0,17-6-115 0 0,1 0-74 0 0,-4 1-10 0 0,-1 0-47 0 0,-1 1-48 0 0,-2-2-46 0 0,4-4-392 0 0,-2 11-32 0 0</inkml:trace>
  <inkml:trace contextRef="#ctx0" brushRef="#br0" timeOffset="815.83">1121 1 5840 0 0,'0'0'132'0'0,"0"0"17"0"0,0 0 11 0 0,0 0 16 0 0,0 0 41 0 0,0 0 21 0 0,0 0 2 0 0,0 2 4 0 0,0 2-155 0 0,0-2-49 0 0,-1-1 0 0 0,1 1 1 0 0,0 0-1 0 0,0 0 0 0 0,1 0 0 0 0,-1 0 1 0 0,0-1-1 0 0,1 1 0 0 0,-1 0 0 0 0,1 0 1 0 0,0 1-41 0 0,5 1 177 0 0,-5-4-165 0 0,-1 1-1 0 0,1-1 1 0 0,-1 0-1 0 0,0 0 1 0 0,1 1 0 0 0,-1-1-1 0 0,1 0 1 0 0,-1 1-1 0 0,0-1 1 0 0,1 0 0 0 0,-1 1-1 0 0,0-1 1 0 0,0 1-1 0 0,1-1 1 0 0,-1 0-1 0 0,0 1 1 0 0,0-1 0 0 0,1 1-1 0 0,-1-1 1 0 0,0 1-1 0 0,0-1 1 0 0,0 1-1 0 0,0-1 1 0 0,0 1 0 0 0,0-1-1 0 0,0 1 1 0 0,0-1-1 0 0,0 1 1 0 0,0-1 0 0 0,0 1-1 0 0,0-1 1 0 0,0 1-12 0 0,0 8 169 0 0,-1 1 65 0 0,0 9 340 0 0,2-10-356 0 0,0 0-39 0 0,1 1-96 0 0,0-4-38 0 0,2 5 62 0 0,0 2 38 0 0,-1 1 41 0 0,-2 2 46 0 0,0-5-90 0 0,5 2 12 0 0,1 0-5 0 0,-6-2-18 0 0,-2 18 128 0 0,1 22 220 0 0,1-36-348 0 0,2-3-34 0 0,3 1 1 0 0,-5-12-85 0 0,0 1 0 0 0,0-1 0 0 0,0 1 0 0 0,-1-1 1 0 0,1 1-1 0 0,-1 0 0 0 0,1-1 0 0 0,-1 1 0 0 0,1 0 0 0 0,-1-1 0 0 0,0 1 0 0 0,0 0 0 0 0,0-1 1 0 0,0 1-14 0 0,0 5 21 0 0,1 15 105 0 0,-1-20-105 0 0,0 0 0 0 0,1 1 0 0 0,0-1 0 0 0,-1 0 0 0 0,1 0 0 0 0,0 0 0 0 0,0 0 0 0 0,0 0 0 0 0,0 0 0 0 0,0 0 0 0 0,0 0 0 0 0,1 0 0 0 0,-1 0 0 0 0,2 1-21 0 0,5 8 93 0 0,-1 7 174 0 0,-6 3 37 0 0,-1-7-144 0 0,0 1-81 0 0,0-14-220 0 0,0 1 50 0 0,0-1 43 0 0,0 1 39 0 0,0 0 66 0 0,0 1 68 0 0,0 7 442 0 0,0-6-409 0 0,0-2-131 0 0,0 0-49 0 0,0 0-59 0 0,0 0-67 0 0,0 0-49 0 0,0 0-69 0 0,0-1-74 0 0,0 1-81 0 0,0 0-89 0 0,0 0-94 0 0,0-1-101 0 0,0 1-109 0 0,0-2-923 0 0,0 0-983 0 0</inkml:trace>
  <inkml:trace contextRef="#ctx0" brushRef="#br0" timeOffset="1370.66">900 364 6392 0 0,'0'0'141'0'0,"0"0"23"0"0,0 0 12 0 0,3-3-24 0 0,3-3-105 0 0,-2 1 19 0 0,-2 3 69 0 0,-1 2 154 0 0,2 0 263 0 0,10 0 39 0 0,2 0-76 0 0,9 0 147 0 0,0 0-88 0 0,-11-3-257 0 0,-3-2-85 0 0,-2 0-81 0 0,7-2 125 0 0,-2 2-62 0 0,-6 3-109 0 0,0 1 1 0 0,0 0-1 0 0,0 0 1 0 0,0 0 0 0 0,3 1-106 0 0,15-1 282 0 0,-15 2-204 0 0,16 0 124 0 0,-13-2-49 0 0,-2-2 47 0 0,2-4-22 0 0,-10 6-136 0 0,0 0-1 0 0,0 0 0 0 0,0 0 1 0 0,0 1-1 0 0,0-1 0 0 0,0 0 0 0 0,3 1-41 0 0,5 0 123 0 0,4 0 46 0 0,-5 0-79 0 0,16 1 126 0 0,-24-1-177 0 0,1 0 0 0 0,0 0-1 0 0,-1 0 1 0 0,1-1 0 0 0,-1 1-1 0 0,1-1 1 0 0,-1 0 0 0 0,2 0-39 0 0,4-4 95 0 0,-6 4-77 0 0,-1 0-1 0 0,1 0 1 0 0,-1 0-1 0 0,0 1 1 0 0,1-1-1 0 0,0 0 1 0 0,-1 1-1 0 0,1-1 1 0 0,-1 1 0 0 0,1-1-1 0 0,0 1 1 0 0,-1 0-1 0 0,1 0 1 0 0,0 0-18 0 0,7 0 53 0 0,18 0 280 0 0,-18 0-255 0 0,-7 0-11 0 0,-2 0-3 0 0,3 0-11 0 0,7 0-32 0 0,-7 0 33 0 0,-3 0 10 0 0,0 0-23 0 0,0 0-92 0 0,0 0-27 0 0,0 0-2 0 0,0 0-30 0 0,0 0-122 0 0,0 0-50 0 0,0 0-8 0 0,0 0-8 0 0,0 0-20 0 0,0 0-8 0 0,0 0-2 0 0,0 0-4 0 0,0 0-18 0 0,0 0-8 0 0,0 0-2 0 0,0 0-8 0 0,0 0-34 0 0,0 0-12 0 0,0 0 235 0 0,0 0-26 0 0,0 0-62 0 0,0 0 91 0 0,0 0-33 0 0,0 0-37 0 0,0 0-33 0 0,0 0-365 0 0,0 0-243 0 0,0 0-573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56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78 5672 0 0,'0'0'124'0'0,"0"0"17"0"0,0 0 12 0 0,0-2 49 0 0,0-1-128 0 0,0 0 71 0 0,0-10 520 0 0,0 8-441 0 0,0 3-149 0 0,0 1-62 0 0,-3-4 416 0 0,-7-6-10 0 0,8 10-216 0 0,0 0-46 0 0,0 0-40 0 0,1 1-34 0 0,-3 0 18 0 0,-1 0-51 0 0,3 1-8 0 0,1-1 37 0 0,0 0-56 0 0,1 0-1 0 0,-1 0 1 0 0,0 0 0 0 0,1 0 0 0 0,-1 0 0 0 0,0 0 0 0 0,1 0-1 0 0,-1-1 1 0 0,0 1 0 0 0,1 0 0 0 0,-1 0 0 0 0,0 0 0 0 0,1-1-1 0 0,-1 1 1 0 0,1 0 0 0 0,-1-1 0 0 0,1 1 0 0 0,-1-1 0 0 0,0 1 0 0 0,1-1-1 0 0,-1 1 1 0 0,1-1 0 0 0,0 1 0 0 0,-1-1 0 0 0,1 1 0 0 0,-1-1-23 0 0,1 0 20 0 0,0 1 1 0 0,-1-1-1 0 0,1 1 1 0 0,-1-1-1 0 0,1 1 0 0 0,-1-1 1 0 0,1 1-1 0 0,-1-1 1 0 0,1 1-1 0 0,-1-1 1 0 0,1 1-1 0 0,-1 0 1 0 0,0-1-1 0 0,1 1 1 0 0,-1 0-1 0 0,1 0 1 0 0,-1 0-1 0 0,0-1 1 0 0,1 1-1 0 0,-1 0 1 0 0,0 0-1 0 0,1 0 1 0 0,-1 0-1 0 0,0 0 1 0 0,0 0-1 0 0,1 0-20 0 0,-11-2 259 0 0,1-4-57 0 0,9 5-183 0 0,0 1 0 0 0,0-1 0 0 0,0 0-1 0 0,0 1 1 0 0,0-1 0 0 0,0 1 0 0 0,0-1-1 0 0,0 1 1 0 0,0 0 0 0 0,0-1-1 0 0,0 1 1 0 0,0 0 0 0 0,0 0 0 0 0,0-1-1 0 0,-1 1 1 0 0,1 0 0 0 0,0 0 0 0 0,0 0-1 0 0,0 1 1 0 0,0-1 0 0 0,0 0 0 0 0,0 0-1 0 0,0 0 1 0 0,-1 1-19 0 0,-13 6 163 0 0,12-6-124 0 0,-1 0 0 0 0,1 0 0 0 0,-1 0 0 0 0,1 0 0 0 0,-1-1-1 0 0,0 1 1 0 0,-2-1-39 0 0,-11 0 160 0 0,5 2-61 0 0,-4 5-12 0 0,-6 2 15 0 0,4-1-42 0 0,2 0 40 0 0,15-7-96 0 0,-1 0 5 0 0,0 0-1 0 0,0 0 0 0 0,0 0 1 0 0,0 0-1 0 0,0 1 1 0 0,1-1-1 0 0,-1 0 1 0 0,0 1-9 0 0,-9 15 88 0 0,9-14-71 0 0,0 0 1 0 0,0 0 0 0 0,-1 0 0 0 0,1 0 0 0 0,-1 0-1 0 0,0-1 1 0 0,0 1 0 0 0,0-1 0 0 0,-3 2-18 0 0,5-4 4 0 0,0 1 1 0 0,1-1 0 0 0,-1 0-1 0 0,0 1 1 0 0,0-1 0 0 0,0 1-1 0 0,0-1 1 0 0,1 1 0 0 0,-1 0-1 0 0,0-1 1 0 0,1 1 0 0 0,-1 0-1 0 0,0-1 1 0 0,1 1 0 0 0,-1 0-1 0 0,1 0 1 0 0,-1 0 0 0 0,1-1-1 0 0,-1 1 1 0 0,1 0 0 0 0,0 0-1 0 0,-1 0 1 0 0,1 0 0 0 0,0 0-1 0 0,0 0 1 0 0,0 0 0 0 0,-1 0-5 0 0,-1 11 34 0 0,0-7-16 0 0,-1 1 0 0 0,1-1 0 0 0,-1 0 0 0 0,0 0 0 0 0,0 0-18 0 0,-4 0 29 0 0,7-5-28 0 0,0 0 0 0 0,-1 0 0 0 0,1 1 0 0 0,-1-1 0 0 0,1 0 0 0 0,-1 0 1 0 0,1 1-1 0 0,0-1 0 0 0,-1 0 0 0 0,1 1 0 0 0,0-1 0 0 0,-1 1 0 0 0,1-1 0 0 0,0 0 0 0 0,0 1 1 0 0,-1-1-1 0 0,1 1 0 0 0,0-1 0 0 0,0 1 0 0 0,0-1 0 0 0,0 1 0 0 0,0-1 0 0 0,-1 1 0 0 0,1-1 1 0 0,0 1-1 0 0,0-1 0 0 0,0 1 0 0 0,0-1 0 0 0,0 1 0 0 0,1-1 0 0 0,-1 1 0 0 0,0 0-1 0 0,0 62 208 0 0,1-55-196 0 0,2 0 52 0 0,-2-5-24 0 0,1-1 0 0 0,-1 1 0 0 0,1-1 0 0 0,0 0 0 0 0,-1 0 0 0 0,1 0 0 0 0,0 0-1 0 0,0 0 1 0 0,1 0-40 0 0,6 4 115 0 0,6 2 19 0 0,2 0-100 0 0,-14-7-34 0 0,0 0 0 0 0,-1 0 0 0 0,1-1 0 0 0,0 1 0 0 0,0-1 0 0 0,0 0 0 0 0,0 0 0 0 0,0 0 0 0 0,0 0 0 0 0,2 0 0 0 0,11-1 17 0 0,2-1 36 0 0,9-9 75 0 0,-25 10-115 0 0,0 0-1 0 0,0 0 0 0 0,1 1 1 0 0,-1-1-1 0 0,0 1 0 0 0,1 0 1 0 0,-1-1-1 0 0,1 1 0 0 0,-1 0 1 0 0,3 1-13 0 0,11-3 50 0 0,-11 1-38 0 0,0-2 1 0 0,-1 1 0 0 0,0 0 0 0 0,1-1-1 0 0,1-1-12 0 0,13-7 21 0 0,3 2 72 0 0,-18 6-81 0 0,-1 0-1 0 0,1 0 1 0 0,-1 0 0 0 0,1 0 0 0 0,0-1-12 0 0,2-2 8 0 0,-4 4 3 0 0,1 0 1 0 0,0 0 0 0 0,0 0 0 0 0,0 0 0 0 0,0 0 0 0 0,1 0-12 0 0,-2 2 7 0 0,0-1 0 0 0,0 0-1 0 0,-1 0 1 0 0,1 0 0 0 0,0 0 0 0 0,0 0 0 0 0,-1-1-1 0 0,1 1 1 0 0,-1 0 0 0 0,1-1 0 0 0,-1 0 0 0 0,0 1 0 0 0,1-2-7 0 0,4-8 6 0 0,4-7-119 0 0,-7 15 27 0 0,-2 0 39 0 0,-2-6-6 0 0,1 6 3 0 0,0 1 8 0 0,0 1 1 0 0,0-1-1 0 0,0 0 1 0 0,1 1-1 0 0,-1-1 1 0 0,1 0-1 0 0,-1 1 0 0 0,1-1 1 0 0,-1 1-1 0 0,1-1 1 0 0,0 1-1 0 0,0-1 1 0 0,0 1-1 0 0,0 0 1 0 0,0-1-1 0 0,0 1 0 0 0,0 0 1 0 0,1-1 41 0 0,-1 0-558 0 0,0 1 89 0 0,0-1 75 0 0,0 0 62 0 0,-1-1-152 0 0,-1-3-483 0 0,1 5 575 0 0,-1 0-96 0 0,1-6-1095 0 0,0-2-891 0 0</inkml:trace>
  <inkml:trace contextRef="#ctx0" brushRef="#br0" timeOffset="345.98">521 189 6896 0 0,'8'7'92'0'0,"-4"-4"-42"0"0,-1 0 0 0 0,0 0 0 0 0,0 1 0 0 0,0-1 0 0 0,0 1 0 0 0,-1 0-50 0 0,3 8 41 0 0,-1-3-48 0 0,5 1 32 0 0,8 6 46 0 0,-9-8 145 0 0,1 1 52 0 0,-2 0 50 0 0,-2 1 69 0 0,-3 2 87 0 0,-1-5-200 0 0,1-1-50 0 0,3 4 114 0 0,0-2-134 0 0,1 6 193 0 0,0-10-145 0 0,-5-4-236 0 0,-1 0 0 0 0,0 1-1 0 0,1-1 1 0 0,-1 0 0 0 0,1 0 0 0 0,-1 1-1 0 0,0-1 1 0 0,1 0 0 0 0,-1 1 0 0 0,0-1-1 0 0,1 1 1 0 0,-1-1 0 0 0,0 0 0 0 0,1 1-1 0 0,-1-1 1 0 0,0 1 0 0 0,0-1 0 0 0,0 1-1 0 0,1-1 1 0 0,-1 1 0 0 0,0-1 0 0 0,0 1-1 0 0,0-1 1 0 0,0 1 0 0 0,0-1 0 0 0,0 1 0 0 0,0-1-1 0 0,0 1 1 0 0,0-1 0 0 0,0 1 0 0 0,0-1-1 0 0,0 1-15 0 0,0 1 91 0 0,-1 0-65 0 0,1 2-18 0 0,0-2 32 0 0,0-1 35 0 0,0 0 23 0 0,0 1 38 0 0,0-1 45 0 0,1 0 50 0 0,-1-2-33 0 0,0 1-66 0 0,1 0-56 0 0,0 0-45 0 0,0 0-43 0 0,3 0-144 0 0,-3 0 125 0 0,1 0 68 0 0,-1 0 93 0 0,-1 0-20 0 0,1 1 35 0 0,-1-1 39 0 0,1 0 43 0 0,-1 0 45 0 0,0 0 51 0 0,0 0 53 0 0,0 0 58 0 0,-4 0-383 0 0,4 0-49 0 0,0 0 0 0 0,-1 0 1 0 0,1 0-1 0 0,0 0 0 0 0,0 0 1 0 0,-1 1-1 0 0,1-1 0 0 0,0 0 1 0 0,0 0-1 0 0,0 0 1 0 0,-1 0-1 0 0,1 0 0 0 0,0-1 1 0 0,0 1-1 0 0,0 0 0 0 0,-1 0 1 0 0,1 0-1 0 0,0 0 0 0 0,0 0 1 0 0,-1 0-1 0 0,1 0 0 0 0,0 0 1 0 0,0 0-1 0 0,0 0 0 0 0,0-1 1 0 0,-1 1-1 0 0,1 0 0 0 0,0 0 1 0 0,0 0-1 0 0,0 0 0 0 0,0-1 1 0 0,0 1-1 0 0,-1 0 0 0 0,1 0 1 0 0,0 0-1 0 0,0-1 0 0 0,0 1 1 0 0,0 0-3 0 0,-2-10 75 0 0,2-9 62 0 0,0-44-101 0 0,0 60-24 0 0,0 0 1 0 0,0-1 0 0 0,1 1-1 0 0,0 0 1 0 0,-1 0 0 0 0,1 0 0 0 0,1 0-1 0 0,-1 0 1 0 0,0-1-13 0 0,5-11 36 0 0,-3 3-13 0 0,-3 8-12 0 0,1 0 0 0 0,0 0-1 0 0,0 1 1 0 0,1-1-1 0 0,-1 0 1 0 0,1 1 0 0 0,0-1-1 0 0,0 1 1 0 0,1-2-11 0 0,14-23-11 0 0,0-5-119 0 0,-15 31 117 0 0,0-1 1 0 0,-1 1 0 0 0,1 0 0 0 0,0-1 0 0 0,0 1 0 0 0,0 0 0 0 0,1 0 0 0 0,-1 0 0 0 0,0 0 0 0 0,1 1 0 0 0,-1-1-1 0 0,1 1 1 0 0,0-1 12 0 0,35-13-159 0 0,-33 14 148 0 0,15-3-66 0 0,7 4 66 0 0,-6 1 11 0 0,-6 0-13 0 0,2 4 70 0 0,2 3 73 0 0,-15-6-89 0 0,0 0 1 0 0,0 0 0 0 0,-1 1-1 0 0,1 0 1 0 0,-1-1 0 0 0,1 2-42 0 0,0 0 60 0 0,1 0 1 0 0,1 0-1 0 0,-1 0 1 0 0,0 0-1 0 0,1-1-60 0 0,9 7 183 0 0,2 4 93 0 0,-8-7-107 0 0,5 2 133 0 0,1-1-44 0 0,-6-1-169 0 0,9 10 96 0 0,11 11 66 0 0,-15-10-165 0 0,-10-7-72 0 0,-3-9-10 0 0,-1-1-1 0 0,0 0 0 0 0,1 0 0 0 0,-1 0 0 0 0,1 0 0 0 0,-1 0 0 0 0,1 0 0 0 0,0 0 0 0 0,-1 0 1 0 0,1 0-1 0 0,0 0 0 0 0,0 0 0 0 0,-1 0 0 0 0,1-1 0 0 0,0 1 0 0 0,0 0 0 0 0,0-1 0 0 0,1 1-3 0 0,5 2 9 0 0,-7-2-9 0 0,1-1-1 0 0,-1 0 1 0 0,1 0-1 0 0,-1 0 1 0 0,1 0-1 0 0,-1 1 1 0 0,1-1-1 0 0,-1 0 1 0 0,1 1-1 0 0,-1-1 1 0 0,0 0-1 0 0,1 1 1 0 0,-1-1-1 0 0,0 0 1 0 0,1 1 0 0 0,-1-1-1 0 0,0 0 1 0 0,1 1-1 0 0,-1-1 1 0 0,0 1-1 0 0,0-1 1 0 0,1 1-1 0 0,-1-1 1 0 0,0 1-1 0 0,0-1 1 0 0,0 1-1 0 0,0-1 1 0 0,0 1-1 0 0,0-1 1 0 0,0 1-1 0 0,0-1 1 0 0,0 1 0 0 0,0-1-1 0 0,0 1 1 0 0,0-1-1 0 0,0 1 1 0 0,0-1-1 0 0,0 1 1 0 0,0 5-71 0 0,4 5 52 0 0,-2-8-59 0 0,-1 0-59 0 0,1-1-91 0 0,0 0-113 0 0,-1-1 122 0 0,0 0-36 0 0,0-1-126 0 0,-1 1-60 0 0,1-1-54 0 0,-1 1-48 0 0,0-1-160 0 0,0 0-47 0 0,1 0-195 0 0,-1 0-523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8:54.6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206 237 4488 0 0,'0'0'99'0'0,"0"0"11"0"0,0 0 12 0 0,2 0-12 0 0,5 0-72 0 0,-3 0 22 0 0,-2 0 61 0 0,-1 0 142 0 0,-1 0 240 0 0,-3-2 23 0 0,-8-9 2 0 0,9 8 0 0 0,2 3 0 0 0,0 0 0 0 0,-3-2-30 0 0,-7-9-122 0 0,8 10-217 0 0,0 0-36 0 0,-1 0 32 0 0,-1 0-77 0 0,-1 2-41 0 0,2 0 55 0 0,-8-2 140 0 0,-4 0-47 0 0,13 1-164 0 0,-1 0 0 0 0,1 1 1 0 0,0-1-1 0 0,0 0 0 0 0,0 1 0 0 0,0-1 1 0 0,0 1-1 0 0,0-1 0 0 0,0 1-21 0 0,-6 4 63 0 0,7-4-49 0 0,-1 0 0 0 0,1 0 0 0 0,-1 0 0 0 0,1 0 0 0 0,-1-1-1 0 0,1 1 1 0 0,-1-1 0 0 0,1 1 0 0 0,-1-1 0 0 0,0 1 0 0 0,1-1 0 0 0,-1 0 0 0 0,0 0 0 0 0,0 0-14 0 0,-3 0 29 0 0,-13 1 234 0 0,10 1-187 0 0,0 3-20 0 0,6-4-50 0 0,1 0-1 0 0,0 0 0 0 0,-1 0 1 0 0,1-1-1 0 0,-1 1 1 0 0,1 0-1 0 0,-1-1 0 0 0,0 1 1 0 0,1-1-1 0 0,-1 1 0 0 0,1-1 1 0 0,-1 0-1 0 0,0 0 1 0 0,0 0-6 0 0,0 0 9 0 0,1 0-7 0 0,0 0 1 0 0,1 0-1 0 0,-1 0 0 0 0,0 0 1 0 0,0 0-1 0 0,1 0 0 0 0,-1 0 0 0 0,0 1 1 0 0,1-1-1 0 0,-1 0 0 0 0,0 0 1 0 0,0 1-1 0 0,1-1 0 0 0,-1 0 0 0 0,1 1 1 0 0,-1-1-1 0 0,0 1 0 0 0,1-1 1 0 0,-1 0-1 0 0,1 1 0 0 0,-1-1 0 0 0,1 1 1 0 0,-1 0-1 0 0,1-1 0 0 0,-1 1 1 0 0,1-1-1 0 0,0 1-2 0 0,-10 9 42 0 0,10-10-41 0 0,0 1 0 0 0,-1 0-1 0 0,1 0 1 0 0,0-1 0 0 0,-1 1 0 0 0,1 0-1 0 0,0 0 1 0 0,0 0 0 0 0,0 0 0 0 0,0 0-1 0 0,0-1 1 0 0,0 1 0 0 0,0 0 0 0 0,0 1-1 0 0,2 14 0 0 0,-1-15 1 0 0,0 0 0 0 0,0 0 1 0 0,-1 0-1 0 0,1 0 0 0 0,0 0 1 0 0,0 0-1 0 0,0 0 0 0 0,0 0 1 0 0,0 0-1 0 0,0 0 0 0 0,1 0 1 0 0,0 0-2 0 0,9 4 52 0 0,6 5 40 0 0,-11-6-16 0 0,1-3-50 0 0,-1 0-11 0 0,2 4-7 0 0,2 0-41 0 0,3-2-62 0 0,3-1-2 0 0,3 5 32 0 0,-9-3 38 0 0,-7-3 22 0 0,0 0 4 0 0,-1-1 0 0 0,0 1 0 0 0,1 0 0 0 0,-1 0 1 0 0,1 0-1 0 0,-1 0 0 0 0,0 0 0 0 0,0 1 0 0 0,0-1 0 0 0,0 1 0 0 0,0-1 1 0 0,0 1-1 0 0,0 0 1 0 0,-1 0 0 0 0,0-1 0 0 0,1 0 0 0 0,-1 1 0 0 0,0-1 0 0 0,1 0 0 0 0,-1 0 0 0 0,0 0 0 0 0,1 0 0 0 0,-1 0 0 0 0,1-1 0 0 0,-1 1 0 0 0,1 0 0 0 0,0-1 0 0 0,-1 1 0 0 0,1-1 0 0 0,0 1 0 0 0,-1-1 0 0 0,1 0 0 0 0,0 0 0 0 0,0 0 0 0 0,12 2 35 0 0,-1 7 96 0 0,4 3-24 0 0,2-1-68 0 0,-18-10-38 0 0,0 0 0 0 0,0 0 0 0 0,1 0 0 0 0,-1 0 0 0 0,0 0 1 0 0,0 0-1 0 0,0 0 0 0 0,-1 0 0 0 0,1 0 0 0 0,0 0 0 0 0,0 0 1 0 0,-1 0-1 0 0,1 1 0 0 0,0 0-1 0 0,-1-2 0 0 0,0 1 1 0 0,1 0-1 0 0,-1-1 1 0 0,0 1-1 0 0,0 0 0 0 0,1-1 1 0 0,-1 1-1 0 0,1 0 1 0 0,-1-1-1 0 0,1 1 1 0 0,-1-1-1 0 0,1 1 1 0 0,-1-1-1 0 0,1 1 0 0 0,-1-1 1 0 0,1 1-1 0 0,0-1 1 0 0,-1 0-1 0 0,1 1 1 0 0,0-1-1 0 0,-1 0 0 0 0,1 0 1 0 0,0 1-1 0 0,-1-1 1 0 0,1 0-1 0 0,0 0 1 0 0,0 0-1 0 0,1 1 25 0 0,-4 1 8 0 0,1-1-24 0 0,-1 1 0 0 0,1-1-1 0 0,0 0 1 0 0,0 1-1 0 0,0-1 1 0 0,0 1 0 0 0,0-1-1 0 0,0 1 1 0 0,1 0 0 0 0,-1-1-1 0 0,0 1 1 0 0,1 0-1 0 0,-1 0 1 0 0,1 0 0 0 0,0 0-9 0 0,-3 3 66 0 0,-7 6 12 0 0,6-6 14 0 0,3 1-54 0 0,0-1-8 0 0,-12 0 50 0 0,-4 9 4 0 0,16-13-75 0 0,0 0 1 0 0,0 1-1 0 0,-1-1 0 0 0,1 0 0 0 0,0 0 0 0 0,-1 0 0 0 0,1 0 0 0 0,-1 0 0 0 0,1 0 1 0 0,-1-1-1 0 0,0 1 0 0 0,1 0 0 0 0,-1-1 0 0 0,0 1 0 0 0,1-1 0 0 0,-1 1 1 0 0,-1-1-10 0 0,-2 3 66 0 0,-3 3-60 0 0,-1-1 0 0 0,0 0 0 0 0,0 0 0 0 0,0 0-6 0 0,9-5 0 0 0,-5 2 20 0 0,-1-1-73 0 0,-10-1-273 0 0,11-1 233 0 0,-11 1-193 0 0</inkml:trace>
  <inkml:trace contextRef="#ctx0" brushRef="#br0" timeOffset="451.04">490 379 5904 0 0,'2'0'132'0'0,"8"1"-11"0"0,18 0 136 0 0,-16-2-174 0 0,-4-2-68 0 0,-3-4-15 0 0,-5 7 0 0 0,0-1 0 0 0,0 1 0 0 0,1-1 0 0 0,-1 1 0 0 0,0-1 0 0 0,1 1 0 0 0,-1 0 0 0 0,0-1 0 0 0,1 1 0 0 0,-1 0 0 0 0,0-1 0 0 0,1 1 0 0 0,-1 0 0 0 0,1-1 0 0 0,-1 1 0 0 0,0 0 0 0 0,1 0 0 0 0,-1 0 0 0 0,1-1 0 0 0,-1 1 0 0 0,1 0 0 0 0,-1 0 0 0 0,1 0 0 0 0,-1 0 0 0 0,1 0 0 0 0,-1 0 0 0 0,1 0 0 0 0,-1 0 0 0 0,1 0 0 0 0,-1 0 0 0 0,1 0 0 0 0,0 0 0 0 0,4 1-17 0 0,1-1 72 0 0,2 0 81 0 0,-1 1 62 0 0,2-2 95 0 0,3-2 198 0 0,-4-2-192 0 0,2-1 130 0 0,4 4 55 0 0,-3 2-177 0 0,1 1-94 0 0,-10-1-165 0 0,0 0 0 0 0,0 0 0 0 0,1 0 0 0 0,-1-1 0 0 0,0 1 0 0 0,1 0 0 0 0,-1-1 0 0 0,0 0 0 0 0,2 0-48 0 0,4-4 129 0 0,-7 4-110 0 0,1 0 0 0 0,-1 0 0 0 0,1 0 0 0 0,-1 1 0 0 0,1-1 0 0 0,-1 0-1 0 0,1 1 1 0 0,-1-1 0 0 0,1 1 0 0 0,0 0 0 0 0,-1-1 0 0 0,1 1 0 0 0,0 0 0 0 0,-1 0-19 0 0,26-3 162 0 0,-26 3-151 0 0,1-1 0 0 0,0 1-1 0 0,-1-1 1 0 0,1 0 0 0 0,-1 0 0 0 0,1 1-1 0 0,-1-1 1 0 0,1 0 0 0 0,-1-1 0 0 0,0 1-1 0 0,1 0-10 0 0,1-2 103 0 0,6 4 92 0 0,0-2-75 0 0,4 1 33 0 0,-13-3-65 0 0,0-7-7 0 0,0 10-79 0 0,0 0-1 0 0,0 0 0 0 0,0 0 0 0 0,0 0 1 0 0,0-1-1 0 0,0 1 0 0 0,0 0 1 0 0,0 0-1 0 0,0 0 0 0 0,0 0 0 0 0,0 0 1 0 0,0 0-1 0 0,0 0 0 0 0,0 0 1 0 0,0 0-1 0 0,0 0 0 0 0,0-1 0 0 0,0 1 1 0 0,0 0-1 0 0,0 0 0 0 0,0 0 1 0 0,0 0-1 0 0,0 0 0 0 0,0 0 0 0 0,0 0 1 0 0,1 0-1 0 0,-1 0 0 0 0,0 0 1 0 0,0 0-1 0 0,0 0 0 0 0,0-1 0 0 0,0 1 1 0 0,0 0-1 0 0,0 0 0 0 0,0 0 1 0 0,0 0-1 0 0,0 0 0 0 0,0 0 0 0 0,0 0 1 0 0,1 0-1 0 0,-1 0 0 0 0,0 0 1 0 0,0 0-1 0 0,0 0 0 0 0,0 0 0 0 0,0 0 1 0 0,0 0-1 0 0,0 0 0 0 0,0 0 1 0 0,0 0-1 0 0,0 0 0 0 0,1 0 0 0 0,-1 0 1 0 0,0 0-1 0 0,0 0 0 0 0,0 0 1 0 0,0 0-2 0 0,10 0 72 0 0,-7 0 4 0 0,-3-2 16 0 0,0-9 4 0 0,0 9 0 0 0,0-1-16 0 0,0 3-91 0 0,1-8 47 0 0,-2 4-99 0 0,-2 0-106 0 0,-7-6 113 0 0,3 3 148 0 0,-4-2-19 0 0,-5 6 9 0 0,9 3-47 0 0,6 0-31 0 0,-1 0 1 0 0,0-1 0 0 0,1 1 0 0 0,-1 0 0 0 0,0 1 0 0 0,1-1 0 0 0,-1 0-1 0 0,1 0 1 0 0,-1 1 0 0 0,0-1 0 0 0,1 1 0 0 0,-2 0-5 0 0,-2 5 36 0 0,5-5-35 0 0,0-1 0 0 0,0 1 0 0 0,0-1 0 0 0,-1 1 0 0 0,1-1-1 0 0,0 0 1 0 0,-1 1 0 0 0,1-1 0 0 0,0 0 0 0 0,-1 1 0 0 0,1-1 0 0 0,-1 0 0 0 0,1 1 0 0 0,0-1 0 0 0,-1 0 0 0 0,1 0 0 0 0,-1 1 0 0 0,1-1 0 0 0,-1 0 0 0 0,1 0 0 0 0,-1 0 0 0 0,1 0 0 0 0,-1 0 0 0 0,1 0 0 0 0,-1 0 0 0 0,1 0 0 0 0,-1 0 0 0 0,1 0 0 0 0,-1 0 0 0 0,1 0 0 0 0,-1 0 0 0 0,0 0-1 0 0,-5 0 0 0 0,4 0 0 0 0,1-1 0 0 0,-1 1 0 0 0,0 0 0 0 0,1 0 0 0 0,-1 0 0 0 0,0 0 0 0 0,1 1 0 0 0,-1-1 0 0 0,1 0 0 0 0,-1 1 0 0 0,0-1 0 0 0,0 2 0 0 0,-4 8 0 0 0,-7-5 0 0 0,-3 9 0 0 0,14-12 0 0 0,-1 1 0 0 0,1 1 0 0 0,0-1 0 0 0,0 0 0 0 0,0 0 0 0 0,0 2 0 0 0,0-1 0 0 0,0-1 0 0 0,0 0 0 0 0,0 1 0 0 0,0-1 0 0 0,-1 0 0 0 0,0 1 0 0 0,1-2 0 0 0,1-1 1 0 0,-1 1 0 0 0,1 0 0 0 0,-1 0-1 0 0,1 0 1 0 0,0 0 0 0 0,0 0 0 0 0,0 0-1 0 0,0 0 1 0 0,0 0 0 0 0,0 1 0 0 0,1-1 0 0 0,-1 0-1 0 0,1 0 1 0 0,0 1 0 0 0,-1-1 0 0 0,1 0-1 0 0,0 1 1 0 0,0-1 0 0 0,1 0 0 0 0,-1 1-1 0 0,0-1 7 0 0,0-1 1 0 0,0 1 0 0 0,-1 0-1 0 0,1-1 1 0 0,0 1 0 0 0,-1-1 0 0 0,1 1-1 0 0,-1-1 1 0 0,1 1 0 0 0,-1-1-1 0 0,0 0 1 0 0,0 1 0 0 0,0-1-8 0 0,-5 12 44 0 0,5-10-40 0 0,0 0 1 0 0,1 0-1 0 0,-1 0 1 0 0,1 0-1 0 0,-1 0 1 0 0,1 0 0 0 0,0 0-1 0 0,0 0 1 0 0,0 0-1 0 0,1-1 1 0 0,-1 1-1 0 0,1 0 1 0 0,0 0 0 0 0,0 1-5 0 0,25 43 17 0 0,-23-42 1 0 0,-3-4-11 0 0,0 0-1 0 0,0-1 0 0 0,1 1 1 0 0,-1 0-1 0 0,0-1 0 0 0,1 1 0 0 0,-1-1 1 0 0,0 1-1 0 0,1-1 0 0 0,-1 1 1 0 0,1-1-1 0 0,-1 1 0 0 0,1-1 1 0 0,-1 1-1 0 0,1-1 0 0 0,0 1 1 0 0,-1-1-1 0 0,1 0 0 0 0,-1 1 1 0 0,1-1-1 0 0,0 0 0 0 0,0 0-6 0 0,4 3 24 0 0,-1-1 6 0 0,21 12 30 0 0,-21-8-60 0 0,-4-5 0 0 0,0-1 0 0 0,1 0 0 0 0,-1 1 0 0 0,0-1 0 0 0,0 1 0 0 0,1-1 0 0 0,-1 0 0 0 0,0 1 0 0 0,1-1 0 0 0,-1 1 0 0 0,1-1 0 0 0,-1 0 0 0 0,0 0 0 0 0,1 1 0 0 0,-1-1 0 0 0,1 0 0 0 0,-1 0 0 0 0,1 1 0 0 0,-1-1 0 0 0,1 0 0 0 0,-1 0 0 0 0,1 0 0 0 0,-1 0 0 0 0,1 0 0 0 0,-1 0 0 0 0,1 0 0 0 0,-1 0 0 0 0,1 0 0 0 0,-1 0 0 0 0,1 0 0 0 0,-1 0 0 0 0,1 0 0 0 0,11 0 14 0 0,-9 1-2 0 0,0-1-1 0 0,0 0 0 0 0,1 0 1 0 0,-1 0-1 0 0,0 0 0 0 0,0-1 1 0 0,0 1-1 0 0,0-1 0 0 0,1 0 1 0 0,-1 0-12 0 0,5-4 30 0 0,-6 4-25 0 0,-1 0 1 0 0,0 0-1 0 0,1 1 0 0 0,-1-1 1 0 0,1 0-1 0 0,-1 0 0 0 0,1 1 1 0 0,0-1-1 0 0,-1 1 0 0 0,1 0 1 0 0,0-1-1 0 0,-1 1 1 0 0,1 0-1 0 0,0 0-5 0 0,5 0-15 0 0,-5 0 1 0 0,0 1 0 0 0,0-1 0 0 0,1 0 0 0 0,-1-1 0 0 0,0 1 0 0 0,0 0 0 0 0,0-1 0 0 0,0 1 0 0 0,0-1 0 0 0,1 0 14 0 0,3-2-35 0 0,-2 1-93 0 0,0 1-85 0 0,-2 0 59 0 0,-1 0-36 0 0,3-1-219 0 0,-3 1 158 0 0,1 1-36 0 0,-1-1-36 0 0,1 0-39 0 0,0 0-41 0 0,0 0-43 0 0,-1 1 93 0 0,5-5-1156 0 0,4-4-858 0 0</inkml:trace>
  <inkml:trace contextRef="#ctx0" brushRef="#br0" timeOffset="785.04">1058 332 6000 0 0,'0'0'174'0'0,"2"2"-7"0"0,7 7-116 0 0,-2-2-35 0 0,9 9-91 0 0,-14-14 102 0 0,1 2 61 0 0,2 0 81 0 0,1 2 103 0 0,-1 0 11 0 0,11 22 757 0 0,-14-23-845 0 0,1 0-36 0 0,-3-4-155 0 0,5 12 463 0 0,6-8-34 0 0,-6 5-7 0 0,2-5-154 0 0,-7-5-256 0 0,1 0-1 0 0,-1 1 1 0 0,0-1-1 0 0,1 0 0 0 0,-1 0 1 0 0,1 1-1 0 0,-1-1 0 0 0,0 0 1 0 0,1 1-1 0 0,-1-1 0 0 0,0 0 1 0 0,1 1-1 0 0,-1-1 0 0 0,0 1 1 0 0,0-1-1 0 0,1 1 0 0 0,-1-1 1 0 0,0 1-1 0 0,0-1 0 0 0,0 0 1 0 0,0 1-1 0 0,1-1 1 0 0,-1 1-1 0 0,0-1 0 0 0,0 1 1 0 0,0-1-1 0 0,0 1 0 0 0,0-1 1 0 0,0 1-1 0 0,0-1 0 0 0,-1 1 1 0 0,1 0-16 0 0,0-1 14 0 0,0 1 0 0 0,0-1 0 0 0,0 1 0 0 0,0-1 0 0 0,0 1 0 0 0,0-1 0 0 0,0 1 0 0 0,0-1 0 0 0,0 1 0 0 0,0-1 0 0 0,0 1 0 0 0,0 0 0 0 0,0-1 0 0 0,0 1 0 0 0,0-1 0 0 0,0 0 0 0 0,1 1 0 0 0,-1-1 0 0 0,0 1 0 0 0,0-1 0 0 0,1 1 0 0 0,-1-1 0 0 0,0 1 0 0 0,1-1 0 0 0,-1 0 0 0 0,0 1 0 0 0,1-1 0 0 0,-1 0 0 0 0,1 1 0 0 0,-1-1 0 0 0,1 0 0 0 0,-1 0 0 0 0,0 1 0 0 0,1-1 0 0 0,-1 0 0 0 0,1 0 0 0 0,-1 0 0 0 0,1 1 0 0 0,-1-1 0 0 0,1 0 0 0 0,-1 0 0 0 0,1 0 0 0 0,0 0 0 0 0,-1 0 0 0 0,1 0 0 0 0,-1 0-14 0 0,0 0 5 0 0,1 0 1 0 0,-1 0-1 0 0,0-1 0 0 0,0 1 1 0 0,0 0-1 0 0,0 0 1 0 0,0 0-1 0 0,0 0 0 0 0,0 0 1 0 0,0 0-1 0 0,0 0 1 0 0,0 0-1 0 0,0 0 1 0 0,1 0-1 0 0,-1 0 0 0 0,0 0 1 0 0,0 0-1 0 0,0 0 1 0 0,0 1-1 0 0,0-1 1 0 0,0 0-1 0 0,0 0 0 0 0,0 0 1 0 0,0 0-1 0 0,0 0 1 0 0,0 0-1 0 0,1 0 1 0 0,-1 0-1 0 0,0 0 0 0 0,0 0 1 0 0,0 0-1 0 0,0 0 1 0 0,0 0-1 0 0,0 0 1 0 0,0 0-1 0 0,0 0 0 0 0,0 1 1 0 0,0-1-1 0 0,0 0 1 0 0,0 0-1 0 0,0 0 1 0 0,0 0-1 0 0,0 0 0 0 0,0 0 1 0 0,0 0-1 0 0,0 0 1 0 0,0 0-1 0 0,0 0 1 0 0,0 1-1 0 0,0-1 0 0 0,0 0 1 0 0,0 0-1 0 0,0 0 1 0 0,0 0-1 0 0,0 0 1 0 0,0 0-1 0 0,0 0-5 0 0,0 1-36 0 0,0 1 34 0 0,0 1 85 0 0,0 1 59 0 0,0 0 48 0 0,0 11 557 0 0,0-9-472 0 0,0-2-91 0 0,0-2-145 0 0,0-1-42 0 0,0-1 6 0 0,0 0 1 0 0,0 1-1 0 0,0-1 1 0 0,0 0 0 0 0,0 0-1 0 0,0 0 1 0 0,0 0 0 0 0,0 0-1 0 0,0 0 1 0 0,0 0-1 0 0,0 0 1 0 0,0 0 0 0 0,0 0-1 0 0,0 1 1 0 0,0-1 0 0 0,0 0-1 0 0,0 0 1 0 0,0 0-1 0 0,0 0 1 0 0,0 0 0 0 0,0 0-1 0 0,0 0 1 0 0,0 0 0 0 0,0 0-1 0 0,0 0 1 0 0,0 0-1 0 0,0 1 1 0 0,0-1 0 0 0,0 0-1 0 0,0 0 1 0 0,-1 0 0 0 0,1 0-1 0 0,0 0 1 0 0,0 0 0 0 0,0 0-1 0 0,0 0 1 0 0,0 0-1 0 0,0 0 1 0 0,0 0 0 0 0,0 0-1 0 0,0 0 1 0 0,0 0 0 0 0,0 0-1 0 0,-1 0 1 0 0,1 0-1 0 0,0 0 1 0 0,0 0 0 0 0,0 0-1 0 0,0 0 1 0 0,0 0 0 0 0,0 0-1 0 0,0 0 1 0 0,0 0-1 0 0,0 0 1 0 0,0 0 0 0 0,0 0-1 0 0,-1 0-3 0 0,-6 0 143 0 0,-8 0 201 0 0,8 0-209 0 0,0 0-47 0 0,4 0-67 0 0,0 0-40 0 0,1 0 125 0 0,0-3-22 0 0,0 0-34 0 0,-5-2-10 0 0,5 3-8 0 0,-2-4 78 0 0,3 1-66 0 0,0 0-12 0 0,-9 0 56 0 0,9 4-82 0 0,1 0 0 0 0,0 0 0 0 0,-1 1 0 0 0,1-1 1 0 0,0 0-1 0 0,-1 0 0 0 0,1 0 0 0 0,0 1 0 0 0,0-1 0 0 0,0 0 1 0 0,0 0-1 0 0,0 0 0 0 0,0 0 0 0 0,0 0-6 0 0,0-6 38 0 0,0 4-32 0 0,-1 1 0 0 0,1 0-1 0 0,0 0 1 0 0,1 0 0 0 0,-1 0-1 0 0,0-1 1 0 0,1 1 0 0 0,-1 0-1 0 0,1 0 1 0 0,0-1-6 0 0,12-15 53 0 0,-4-4-40 0 0,0-1-12 0 0,-8 22-1 0 0,0 0 0 0 0,-1-1 0 0 0,1 1 0 0 0,0 0 0 0 0,0 0 0 0 0,0 0 0 0 0,0 0 0 0 0,0 0 0 0 0,0 1 0 0 0,0-1 0 0 0,0 0 0 0 0,1 0 0 0 0,-1 1-2 0 0,0-1 1 0 0,0 1-1 0 0,0-1 1 0 0,0 1-1 0 0,0 0 1 0 0,-1-1-1 0 0,1 0 1 0 0,0 1-1 0 0,0-1 1 0 0,-1 1-1 0 0,1-1 1 0 0,0 0-1 0 0,-1 1 1 0 0,1-1-1 0 0,-1 0 1 0 0,1 0-1 0 0,-1 0 1 0 0,1 1-1 0 0,-1-1 1 0 0,1 0-1 0 0,-1 0 1 0 0,0 0-1 0 0,1 0 1 0 0,-1 0-1 0 0,0 0 1 0 0,0 0-1 0 0,0 0 2 0 0,3-11-19 0 0,-2 11 17 0 0,0-1 1 0 0,0 0-1 0 0,0 1 1 0 0,0-1-1 0 0,0 1 1 0 0,0 0-1 0 0,0-1 1 0 0,1 1-1 0 0,-1 0 1 0 0,0 0-1 0 0,1 0 1 0 0,-1 0-1 0 0,1 0 1 0 0,0 0-1 0 0,-1 0 1 0 0,1 0 0 0 0,1 0 1 0 0,17-11-54 0 0,-13 4 43 0 0,-4 5 1 0 0,0 0 1 0 0,0 0 0 0 0,1-1 0 0 0,-1 2-1 0 0,1-1 1 0 0,0 0 9 0 0,43-18-116 0 0,-31 8 30 0 0</inkml:trace>
  <inkml:trace contextRef="#ctx0" brushRef="#br0" timeOffset="1154.25">1673 1 7368 0 0,'0'0'165'0'0,"0"0"22"0"0,0 0 10 0 0,0 0 55 0 0,0 0 147 0 0,0 0 66 0 0,0 2 14 0 0,3 10 63 0 0,1-3-219 0 0,0 0-99 0 0,0-1-57 0 0,-1-1-79 0 0,8 6 169 0 0,-11-13-250 0 0,0 0 1 0 0,1 1-1 0 0,-1-1 1 0 0,0 0-1 0 0,0 0 1 0 0,1 1-1 0 0,-1-1 1 0 0,0 0-1 0 0,0 0 1 0 0,0 1-1 0 0,0-1 1 0 0,0 0-1 0 0,1 1 1 0 0,-1-1-1 0 0,0 0 1 0 0,0 1-1 0 0,0-1 1 0 0,0 0-1 0 0,0 1 1 0 0,0-1-1 0 0,0 0 1 0 0,0 1-1 0 0,0-1 1 0 0,0 0-1 0 0,0 1 1 0 0,0-1-8 0 0,-1 5 53 0 0,0 17 74 0 0,5-7 17 0 0,7 3 13 0 0,-6 9-12 0 0,1-12-49 0 0,-5-12-73 0 0,0 1-1 0 0,0-1 0 0 0,0 0 0 0 0,0 1 0 0 0,0-1 0 0 0,-1 1 0 0 0,1-1 1 0 0,-1 2-23 0 0,0 18 153 0 0,0 1 7 0 0,2-5 1 0 0,4-3-48 0 0,0-1 2 0 0,-4 4 48 0 0,-2-8-79 0 0,-1-4-23 0 0,1 0 1 0 0,0 0-1 0 0,1 0 0 0 0,0 0 1 0 0,1 5-62 0 0,3 3 139 0 0,1 1 0 0 0,-4 0-36 0 0,-2-1-10 0 0,0-1-45 0 0,0 21 2 0 0,0-18 10 0 0,0-15-56 0 0,0 0 1 0 0,0 0-1 0 0,0 0 1 0 0,1-1 0 0 0,-1 1-1 0 0,1 0 1 0 0,-1-1 0 0 0,1 1-1 0 0,0 0 1 0 0,0-1 0 0 0,0 1-1 0 0,-1-1 1 0 0,2 1-5 0 0,-1 0 4 0 0,0-1 1 0 0,-1 1-1 0 0,1-1 0 0 0,0 1 1 0 0,0 0-1 0 0,-1-1 1 0 0,1 1-1 0 0,-1 0 0 0 0,1-1 1 0 0,-1 1-1 0 0,0 0 1 0 0,0 0-1 0 0,0 0-4 0 0,0 3 10 0 0,0-3 9 0 0,0 1-1 0 0,0-1 1 0 0,0 1-1 0 0,0-1 0 0 0,0 0 1 0 0,1 1-1 0 0,-1-1 1 0 0,1 1-1 0 0,-1-1 1 0 0,1 0-19 0 0,10 14 64 0 0,-9-3 2 0 0,-2-8-56 0 0,1 0 88 0 0,-1-3-88 0 0,0 0-96 0 0,0 0-49 0 0,-1 1-79 0 0,1-3-63 0 0</inkml:trace>
  <inkml:trace contextRef="#ctx0" brushRef="#br0" timeOffset="1700.76">1500 442 6880 0 0,'0'0'157'0'0,"0"0"23"0"0,0 0 11 0 0,0 0-66 0 0,0 0-13 0 0,0 0 39 0 0,0 0 126 0 0,2 0 236 0 0,-1 0-481 0 0,-1 0-1 0 0,1 0 0 0 0,-1 0 1 0 0,1 0-1 0 0,0 0 0 0 0,-1 0 1 0 0,1 0-1 0 0,-1-1 0 0 0,1 1 1 0 0,-1 0-1 0 0,1 0 0 0 0,-1-1 1 0 0,1 1-1 0 0,-1 0 0 0 0,1 0 1 0 0,-1-1-1 0 0,1 1 0 0 0,-1-1 0 0 0,1 1 1 0 0,-1-1-1 0 0,0 1 0 0 0,1 0 1 0 0,-1-1-1 0 0,1 0-31 0 0,4-5 394 0 0,6 4-60 0 0,0 0-59 0 0,2-4 33 0 0,-1-1-6 0 0,-1 6-35 0 0,1 1 11 0 0,-9 1-200 0 0,1-1-1 0 0,-1 0 1 0 0,0 0-1 0 0,0 0 1 0 0,0 0-1 0 0,1-1 1 0 0,-1 1-1 0 0,0-1 1 0 0,0 0 0 0 0,1 0-78 0 0,14-9 329 0 0,8 4-60 0 0,-13 0-114 0 0,-12 5-131 0 0,1 0 0 0 0,-1 1 0 0 0,1-1 0 0 0,-1 0 0 0 0,1 0-1 0 0,0 1 1 0 0,-1-1 0 0 0,1 1 0 0 0,0 0 0 0 0,-1-1 0 0 0,1 1 0 0 0,0 0 0 0 0,-1 0 0 0 0,1 0-24 0 0,7 1 86 0 0,12-1 79 0 0,-6-3-20 0 0,3-8-5 0 0,9 6-4 0 0,-15-1-55 0 0,-10 5-73 0 0,-1 0 0 0 0,1 0-1 0 0,-1 0 1 0 0,1 1 0 0 0,-1-1-1 0 0,1 0 1 0 0,-1 1 0 0 0,1-1-1 0 0,0 1 1 0 0,-1 0 0 0 0,1 0 0 0 0,0 0-1 0 0,-1 0 1 0 0,1 0-8 0 0,8 0 9 0 0,11 1 11 0 0,-4-5 22 0 0,-7 0-33 0 0,-7 2-9 0 0,0 1 1 0 0,0 0-1 0 0,0-1 0 0 0,0 2 0 0 0,1-1 1 0 0,-1 0-1 0 0,0 1 0 0 0,0-1 0 0 0,0 1 1 0 0,3 0-1 0 0,-2 0 0 0 0,0-1 0 0 0,0 1 0 0 0,0-1 0 0 0,0 0 0 0 0,0 0 0 0 0,0 0 0 0 0,-1-1 0 0 0,1 1 0 0 0,0-1 0 0 0,2-1 0 0 0,2 0 0 0 0,1 2-68 0 0,0 1-53 0 0,0 1-36 0 0,3-1-92 0 0,0 2 2 0 0,1 5-31 0 0,-2-2 10 0 0,-2-3 22 0 0,-4 0-128 0 0,8 9-2 0 0,-8-9 272 0 0,2 2-131 0 0,-3 3 75 0 0,-1-2 121 0 0,9 11-123 0 0,1 1-12 0 0,-9-2 128 0 0,-5-8 46 0 0,1-5 0 0 0,0 0 0 0 0,0 0 0 0 0,0 0 0 0 0,0 1 0 0 0,0-1 0 0 0,1 0 0 0 0,-1 0 0 0 0,1 0 0 0 0,-1 0 0 0 0,1 1 0 0 0,4 5 8 0 0,1 2 29 0 0,-4 4 38 0 0,0 2 59 0 0,4-1-37 0 0,0 1 4 0 0,-4 0 41 0 0,0-5-42 0 0,4 2 6 0 0,-5-12-91 0 0,0 1 0 0 0,0-1-1 0 0,0 1 1 0 0,-1-1 0 0 0,1 1-1 0 0,0 0 1 0 0,-1-1 0 0 0,1 1 0 0 0,-1 0-1 0 0,0 0 1 0 0,1 0 0 0 0,-1-1 0 0 0,0 1-15 0 0,0 0 15 0 0,0 0 0 0 0,0 0 0 0 0,1-1 0 0 0,-1 1 0 0 0,0 0 0 0 0,1 0 0 0 0,0-1 0 0 0,-1 1 0 0 0,1 0 0 0 0,0-1 1 0 0,0 1-1 0 0,0-1 0 0 0,0 1-15 0 0,0-1 15 0 0,0 1 1 0 0,0-1 0 0 0,-1 1-1 0 0,1 0 1 0 0,0-1 0 0 0,0 1 0 0 0,-1 0-1 0 0,1 0 1 0 0,-1-1 0 0 0,0 1-1 0 0,0 0 1 0 0,1 0 0 0 0,-1 0-16 0 0,0-2 5 0 0,-1 1 1 0 0,1-1 0 0 0,0 1 0 0 0,0-1-1 0 0,0 1 1 0 0,0-1 0 0 0,0 1-1 0 0,0-1 1 0 0,0 1 0 0 0,0-1 0 0 0,0 1-1 0 0,1-1 1 0 0,-1 1 0 0 0,0-1-1 0 0,0 0 1 0 0,0 1 0 0 0,1-1 0 0 0,-1 1-1 0 0,0-1 1 0 0,0 1 0 0 0,1-1-1 0 0,-1 0 1 0 0,0 1 0 0 0,1-1 0 0 0,-1 0-1 0 0,0 1 1 0 0,1-1 0 0 0,-1 0-1 0 0,1 1 1 0 0,-1-1 0 0 0,0 0 0 0 0,1 1-6 0 0,6 3 82 0 0,7 21 87 0 0,-12-21-141 0 0,0 9 62 0 0,-2-10 15 0 0,0-3 72 0 0,0 0 30 0 0,0 0-160 0 0,0 0-104 0 0,0 0-89 0 0,0 0 29 0 0,0 0-34 0 0,0 0-38 0 0,0 0-35 0 0,0 0-317 0 0,0 0 66 0 0,0 0-49 0 0,0 0-627 0 0,0 0-500 0 0,0 0-947 0 0</inkml:trace>
  <inkml:trace contextRef="#ctx0" brushRef="#br0" timeOffset="1901.39">2131 269 8032 0 0,'0'0'182'0'0,"0"0"29"0"0,0 0 12 0 0,0-3-37 0 0,0 3-184 0 0,-1-1-1 0 0,1 1 1 0 0,0-1-1 0 0,1 1 0 0 0,-1-1 1 0 0,0 1-1 0 0,0-1 1 0 0,0 1-1 0 0,0-1 0 0 0,0 1 1 0 0,0-1-1 0 0,1 1 1 0 0,-1 0-1 0 0,0-1 0 0 0,0 1 1 0 0,0-1-1 0 0,1 1 1 0 0,-1 0-1 0 0,0-1 0 0 0,1 1 1 0 0,-1 0-1 0 0,0-1 1 0 0,1 1-1 0 0,-1 0 0 0 0,1-1 1 0 0,-1 1-1 0 0,0 0 1 0 0,1 0-1 0 0,-1 0 0 0 0,1-1-1 0 0,16 0 46 0 0,-13 1-12 0 0,2-3 23 0 0,-6 3-57 0 0,3-3-20 0 0,1 0-79 0 0,-1 1-77 0 0,0 0-116 0 0,0 1-124 0 0,0 0-113 0 0,1 0-213 0 0,1 1-495 0 0,-4 0 1175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7.9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48 8808 0 0,'0'0'197'0'0,"0"0"24"0"0,-2-3 19 0 0,-5-3-76 0 0,3 2-17 0 0,3 2 130 0 0,0 0-61 0 0,0 1-54 0 0,1-1-44 0 0,-1 0-23 0 0,1 0-37 0 0,1-3 40 0 0,0 4-31 0 0,-1-1 50 0 0,0-11 555 0 0,0 11-16 0 0,0 2-93 0 0,0 0-41 0 0,0 0-8 0 0,0 0-26 0 0,0 0-102 0 0,0 0-46 0 0,0 0-10 0 0,0 0-14 0 0,0 0-52 0 0,0 0-28 0 0,0 0-5 0 0,0 0-24 0 0,0 0-102 0 0,0 0-27 0 0,0 2-22 0 0,-1 4-77 0 0,1 9 43 0 0,0-10-66 0 0,0 0-53 0 0,1-1-37 0 0,-1-1-58 0 0,1 0-69 0 0,0-2-77 0 0,0 0 18 0 0,1 0-61 0 0,-1-1-53 0 0,1 1-47 0 0,-1-1-40 0 0,0 1-34 0 0,2 1-628 0 0,-1 2-827 0 0,-2 5-1141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08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8592 0 0,'0'0'250'0'0,"0"0"4"0"0,-1 0-189 0 0,-1 3-37 0 0,-4 3 10 0 0,2-2 63 0 0,2-2 161 0 0,1-1-42 0 0,0 1-40 0 0,1-1-34 0 0,-1 0-10 0 0,1 0-36 0 0,0 0-16 0 0,0 1-7 0 0,1 1 60 0 0,-2-2-53 0 0,0 0 39 0 0,1-1-61 0 0,-1 1 0 0 0,1-1 0 0 0,-1 0 1 0 0,0 1-1 0 0,1-1 0 0 0,-1 0 0 0 0,0 0 0 0 0,1 0 0 0 0,-1 0 0 0 0,0 1 0 0 0,1-1 1 0 0,-1 0-1 0 0,0 0 0 0 0,1 0 0 0 0,-1 0-62 0 0,-2 0 903 0 0,3 0-591 0 0,0 0 113 0 0,0 0 243 0 0,0 0-17 0 0,0 0-30 0 0,0 0-112 0 0,0 0-49 0 0,0 0-11 0 0,0 0-43 0 0,0 0-296 0 0,0 0 6 0 0,0 0 34 0 0,0 0-20 0 0,0 0-12 0 0,0 0-68 0 0,0 0-118 0 0,0 0-73 0 0,0 0 49 0 0,0 0-74 0 0,0 0-90 0 0,0 0 76 0 0,0 0-41 0 0,0 0-43 0 0,0 0-43 0 0,0 0-38 0 0,0 0-34 0 0,0 0-246 0 0,0 0-58 0 0,0 0-804 0 0,0 0-635 0 0,0 0-1205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0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0 5136 0 0,'0'0'149'0'0,"-3"0"-7"0"0,-26 3-112 0 0,28-3-28 0 0,0 0-1 0 0,1 1 0 0 0,-1-1 0 0 0,0 0 1 0 0,1 1-1 0 0,-1-1 0 0 0,1 0 1 0 0,-1 1-1 0 0,0-1 0 0 0,1 1 0 0 0,-1-1 1 0 0,1 1-1 0 0,-1-1 0 0 0,1 1 1 0 0,0 0-2 0 0,-4 2 40 0 0,3-1 119 0 0,-1-1-34 0 0,-1 0 39 0 0,-1-1-72 0 0,-2-1-27 0 0,4 1 46 0 0,1 0-93 0 0,1 0-1 0 0,-1 0 1 0 0,1 0-1 0 0,-1-1 1 0 0,1 1-1 0 0,-1 0 1 0 0,1 0-1 0 0,-1 0 0 0 0,1 1 1 0 0,0-1-1 0 0,-1 0 1 0 0,1 0-1 0 0,-1 0 1 0 0,1 0-1 0 0,-1 0 1 0 0,1 1-1 0 0,-1-1 1 0 0,1 0-1 0 0,-1 0 1 0 0,1 1-1 0 0,0-1 1 0 0,-1 0-1 0 0,1 1 1 0 0,-1-1-1 0 0,1 0 1 0 0,0 1-1 0 0,-1-1 1 0 0,1 0-1 0 0,0 1 1 0 0,0-1-1 0 0,-1 1 1 0 0,1 0-19 0 0,-4 5 271 0 0,-8 1 119 0 0,11-7-362 0 0,0 0 0 0 0,0 1 0 0 0,0-1 0 0 0,0 1-1 0 0,0-1 1 0 0,0 1 0 0 0,0 0 0 0 0,0-1-1 0 0,1 1 1 0 0,-1 0 0 0 0,0 0 0 0 0,0-1-1 0 0,0 1 1 0 0,1 0 0 0 0,-1 0 0 0 0,0 0-27 0 0,-1 4 108 0 0,2-4-81 0 0,-1 0-1 0 0,1-1 1 0 0,0 1 0 0 0,0 0-1 0 0,-1-1 1 0 0,1 1 0 0 0,-1-1-1 0 0,1 1 1 0 0,0 0 0 0 0,-1-1 0 0 0,1 1-1 0 0,-1-1 1 0 0,1 0 0 0 0,-1 1-1 0 0,0-1 1 0 0,1 1 0 0 0,-1-1-1 0 0,1 0 1 0 0,-1 1 0 0 0,0-1-1 0 0,1 0 1 0 0,-1 0-27 0 0,-4 3 95 0 0,2-1-50 0 0,0-1 0 0 0,1 1 0 0 0,-1 1 0 0 0,1-1-1 0 0,0 0 1 0 0,0 0 0 0 0,0 1 0 0 0,0-1-1 0 0,0 1 1 0 0,0 0 0 0 0,0 0 0 0 0,1-1-1 0 0,-1 2-44 0 0,0 1 71 0 0,0-1-1 0 0,-1 0 0 0 0,0 0 0 0 0,0 0 1 0 0,-1 1-71 0 0,-7 11 156 0 0,7-2-32 0 0,0-2-16 0 0,-6-1 84 0 0,9-9-165 0 0,0 1 0 0 0,1-1 0 0 0,-1 1 1 0 0,1-1-1 0 0,0 1 0 0 0,0-1 0 0 0,0 2-27 0 0,-3 7 184 0 0,-7 10-6 0 0,7-14 0 0 0,2 0-68 0 0,0 0-39 0 0,3 1-16 0 0,-2-3 17 0 0,0-3 58 0 0,3 1-2 0 0,7 8 5 0 0,-6-9 19 0 0,0-1-78 0 0,4-2-8 0 0,-8 1-43 0 0,7 0 135 0 0,-2 0-57 0 0,15 0 129 0 0,-15-2-55 0 0,7-7-34 0 0,10-2 156 0 0,-16 8-212 0 0,-1 1 0 0 0,1-1-1 0 0,-1 0 1 0 0,0 0 0 0 0,0 0 0 0 0,0-1 0 0 0,0 0-85 0 0,7-8 164 0 0,0 0-109 0 0,2-2-90 0 0,7-7-117 0 0,-1 1 41 0 0,-19 19 110 0 0,1 0 0 0 0,-1 0 0 0 0,0-1 0 0 0,0 1 1 0 0,0 0-1 0 0,0-1 0 0 0,0 1 0 0 0,0-1 0 0 0,0 1 0 0 0,0-1 0 0 0,0 1 1 0 0,-1-1-1 0 0,1 1 0 0 0,-1-1 0 0 0,1 0 0 0 0,-1 1 0 0 0,0-1 0 0 0,1 0 0 0 0,-1 0 1 0 0,0 0 0 0 0,0 1 0 0 0,0-1 0 0 0,0 0 0 0 0,1 0 0 0 0,-1 0 0 0 0,0 1 0 0 0,1-1 0 0 0,0 0 0 0 0,-1 1 0 0 0,1-1 0 0 0,0 0 0 0 0,0 1 0 0 0,0-1 0 0 0,0 1 0 0 0,0-1 0 0 0,0 1 0 0 0,0-1 0 0 0,-1 1 0 0 0,1-1 0 0 0,0 0 0 0 0,-1 1 0 0 0,1-1 0 0 0,-1 0 0 0 0,1 0 0 0 0,-1 1 0 0 0,0-1 0 0 0,1 0 0 0 0,-1 0 0 0 0,0-30 0 0 0,0 17 0 0 0,0 13-10 0 0,0 4-17 0 0,1 12-55 0 0,-2 8-18 0 0,-2-11 65 0 0,1-8 33 0 0,0 1 0 0 0,1-1 1 0 0,-1 1-1 0 0,1-1 0 0 0,0 1 0 0 0,0 0 0 0 0,0 0 0 0 0,0-1 0 0 0,0 5 2 0 0,1 18-53 0 0,0-15 43 0 0,-1-4 7 0 0,1 0 0 0 0,0 0 0 0 0,1 0 0 0 0,-1 0 1 0 0,2 5 2 0 0,4 3-23 0 0,-4-12 18 0 0,-1 1 1 0 0,0-1-1 0 0,0 0 0 0 0,0 1 1 0 0,-1-1-1 0 0,1 1 0 0 0,-1-1 1 0 0,1 2 4 0 0,-1-3 0 0 0,0 0 0 0 0,0 0 0 0 0,0 0 0 0 0,0 0 0 0 0,1 0 0 0 0,-1-1 0 0 0,1 1 0 0 0,0 0 0 0 0,-1 0 0 0 0,1 0 0 0 0,0-1 0 0 0,0 1 0 0 0,1 1 0 0 0,-1-1 0 0 0,0-1 0 0 0,0 0 0 0 0,-1 1 0 0 0,1-1 0 0 0,0 1 0 0 0,-1-1 0 0 0,1 1 0 0 0,-1 0 0 0 0,1-1 0 0 0,-1 1 0 0 0,0-1 0 0 0,0 1 0 0 0,0 1 0 0 0,0-1 0 0 0,1-1 0 0 0,-1 1 0 0 0,0 0 0 0 0,0-1 0 0 0,1 1 0 0 0,-1-1 0 0 0,1 1 0 0 0,-1 0 0 0 0,1-1 0 0 0,0 1 0 0 0,0-1 0 0 0,0 0 0 0 0,0 1 0 0 0,0-1 0 0 0,4 7 0 0 0,-1 4 7 0 0,-3-10-1 0 0,0 0 1 0 0,0 0-1 0 0,0 0 0 0 0,1 0 1 0 0,-1 0-1 0 0,0 0 1 0 0,1 0-1 0 0,-1 0 0 0 0,1-1 1 0 0,0 1-1 0 0,0 0-6 0 0,11 8 56 0 0,-12-9-208 0 0,-1-1 67 0 0,1 0 54 0 0,0 1 46 0 0,0-1 73 0 0,1 0 213 0 0,-1 1-235 0 0,0-1-63 0 0,0 0-98 0 0,-1 0-1 0 0,1 0-36 0 0,-1 0-42 0 0,1 0-44 0 0,-1 0-49 0 0,1 0-53 0 0,0 0-56 0 0,-1 0-60 0 0,1 0 61 0 0,-1 0-39 0 0,1 0-40 0 0,-1 0-43 0 0,0 0-1108 0 0,0 0-914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1.4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1 7112 0 0,'0'0'157'0'0,"0"0"23"0"0,0 0 13 0 0,-3 0-22 0 0,-10 3-136 0 0,0 7 6 0 0,10-7 110 0 0,2-1-58 0 0,1 1-35 0 0,1 0-29 0 0,0-1 7 0 0,-1 1 35 0 0,-1-1 39 0 0,-1 1 61 0 0,-6 8 16 0 0,4 2 86 0 0,2 21 383 0 0,2-29-572 0 0,0 4 31 0 0,-1 12 104 0 0,5-6-28 0 0,1-7-96 0 0,-4-7-75 0 0,0 1 0 0 0,0-1 0 0 0,0 1 1 0 0,-1-1-1 0 0,1 1 0 0 0,0-1 1 0 0,-1 1-1 0 0,1-1 0 0 0,-1 1 0 0 0,0 0 1 0 0,1-1-1 0 0,-1 1 0 0 0,0 0 1 0 0,0 0-21 0 0,0 9 121 0 0,0 0-27 0 0,3 11 67 0 0,7-1 31 0 0,-4 8 0 0 0,4 3-7 0 0,-6-15-94 0 0,-2-9-49 0 0,-1 0 1 0 0,2-1-1 0 0,-1 0 0 0 0,1 1 1 0 0,0 0-43 0 0,3 4 82 0 0,-2 1 0 0 0,0-1 1 0 0,0 1-1 0 0,1 13-82 0 0,7 21 175 0 0,-7-31-103 0 0,-3-13-54 0 0,-1 0-1 0 0,0 1 0 0 0,0-1 1 0 0,0 0-1 0 0,0 1 1 0 0,-1-1-1 0 0,1 1 1 0 0,-1 1-18 0 0,0 0 31 0 0,1 29 244 0 0,3-21-149 0 0,4-2-34 0 0,-5-9 1 0 0,-3-2-18 0 0,0 0-3 0 0,0 0 4 0 0,0 3 16 0 0,0 8 4 0 0,0-9 0 0 0,0-2-50 0 0,0 0-48 0 0,0 0-45 0 0,0 0-80 0 0,0 0-138 0 0,0 0-20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40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6448 0 0,'3'2'141'0'0,"-1"1"-90"0"0,-1-2-48 0 0,0 0 4 0 0,3 3 65 0 0,4 4 64 0 0,5 4 94 0 0,-4-1-191 0 0,-8-9-40 0 0,0-1 1 0 0,0 0-1 0 0,-1 0 1 0 0,1 1-1 0 0,-1-1 1 0 0,1 0-1 0 0,-1 1 0 0 0,1-1 1 0 0,-1 1-1 0 0,0-1 1 0 0,0 1-1 0 0,0-1 1 0 0,0 2 0 0 0,2 9 25 0 0,3-3 52 0 0,1 4 95 0 0,-4 4 12 0 0,-2-3-30 0 0,4 2 90 0 0,-3-11-192 0 0,7 21 229 0 0,-4 4 84 0 0,-4-15-164 0 0,-1-7-74 0 0,1 0 0 0 0,0-1 1 0 0,1 1-1 0 0,0 0 1 0 0,0 1-128 0 0,0-5 47 0 0,7 26 317 0 0,-7-22-216 0 0,1 1 0 0 0,-1 0 1 0 0,0 7-149 0 0,1 12 324 0 0,4 5 30 0 0,-1-15-168 0 0,-1 0 46 0 0,0-1-35 0 0,-1-7-37 0 0,-1 1 1 0 0,0-1-1 0 0,0 1 0 0 0,-1 7-160 0 0,0-8 153 0 0,0-2-40 0 0,1-1-16 0 0,2 2 0 0 0,2 7 65 0 0,-4 2 46 0 0,-2-14-175 0 0,0-1 0 0 0,1 0 0 0 0,-1 1 0 0 0,1-1 0 0 0,0 1 0 0 0,0-1 0 0 0,0 0 0 0 0,1 2-33 0 0,4 10 140 0 0,-1 12 45 0 0,2-14-98 0 0,-6-12-77 0 0,0 1 1 0 0,-1-1-1 0 0,1 0 0 0 0,0 1 1 0 0,-1-1-1 0 0,1 1 0 0 0,-1-1 1 0 0,1 1-1 0 0,-1 0 0 0 0,0-1 1 0 0,0 1-1 0 0,0-1 0 0 0,0 1-10 0 0,2 9 68 0 0,4 1-14 0 0,1 1 38 0 0,-6 1 48 0 0,-1-14-287 0 0,0 1 57 0 0,0-1 51 0 0,0 1 40 0 0,0 0 91 0 0,0 0 277 0 0,0 0-303 0 0,0-1-60 0 0,0 1-41 0 0,0-1-34 0 0,0 1-39 0 0,0-1-43 0 0,0 1-65 0 0,0 0-61 0 0,0 0-67 0 0,0 0-72 0 0,0 0-80 0 0,0 0-83 0 0,0 0-90 0 0,0 1-96 0 0,0 2-976 0 0,0 5-995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4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96 7800 0 0,'0'2'174'0'0,"0"3"-76"0"0,0 25 365 0 0,1-26-404 0 0,1 0-37 0 0,1-2-22 0 0,4 3 0 0 0,-4 9 16 0 0,-3-4 42 0 0,0-2 252 0 0,0-1-94 0 0,0 1-43 0 0,0 5 8 0 0,0-5-42 0 0,0-3-10 0 0,0 0 13 0 0,1-1 40 0 0,-1 0 6 0 0,0-1 39 0 0,0 1 43 0 0,0 0 48 0 0,-1-1-12 0 0,1 0 39 0 0,0 0 43 0 0,0 0 45 0 0,0 0 49 0 0,0 0 50 0 0,0 0 54 0 0,0 0 57 0 0,2-3-553 0 0,-1 0-87 0 0,-1 0 0 0 0,1 0 0 0 0,-1 0 0 0 0,1 0 0 0 0,-1 0 0 0 0,1 0 0 0 0,-1 0 0 0 0,1 0 0 0 0,-1 0 0 0 0,0 0 0 0 0,1 0 0 0 0,-1-1 0 0 0,1 1 0 0 0,-1 0 0 0 0,1 0 0 0 0,-1-1 0 0 0,0 1 0 0 0,1 0 0 0 0,-1 0 0 0 0,0-1 0 0 0,1 1 0 0 0,-1-1 0 0 0,0 1 0 0 0,1 0 0 0 0,-1-1 0 0 0,0 1 0 0 0,0-1 0 0 0,1 1 0 0 0,-1 0 0 0 0,0-1-3 0 0,2-16 53 0 0,-3 12-46 0 0,-1 0 57 0 0,0 3-61 0 0,1 0 0 0 0,-1 0 1 0 0,1 0-1 0 0,-1-1 1 0 0,1 1-1 0 0,0 0 1 0 0,0-1-1 0 0,0 1 1 0 0,1-1-1 0 0,-1 1 1 0 0,0-1-1 0 0,1 0 1 0 0,0 1-1 0 0,-1-1 1 0 0,1 1-1 0 0,0-1 1 0 0,1 0-1 0 0,-1 1 1 0 0,0-1-1 0 0,1 0 1 0 0,-1 1-1 0 0,1-1 1 0 0,0 0-4 0 0,4-5-2 0 0,-4 6 3 0 0,0 1 0 0 0,0 0 0 0 0,0-1-1 0 0,0 1 1 0 0,-1-1 0 0 0,1 0 0 0 0,-1 1 0 0 0,1-1 0 0 0,-1 1 0 0 0,1-1 0 0 0,-1 0-1 0 0,0 1 1 0 0,0-1 0 0 0,0 0-1 0 0,0-5 16 0 0,0 5-12 0 0,0 0 0 0 0,0 0-1 0 0,0-1 1 0 0,0 1 0 0 0,0 0 0 0 0,0 0-1 0 0,1 0 1 0 0,-1 0 0 0 0,1 0 0 0 0,0-1-4 0 0,4-5 7 0 0,-4 6-3 0 0,0 1 0 0 0,0-1-1 0 0,0 1 1 0 0,-1-1 0 0 0,1 1 0 0 0,0-1-1 0 0,-1 1 1 0 0,1-1 0 0 0,-1 1 0 0 0,1-1-1 0 0,-1 0 1 0 0,0 1 0 0 0,0-1 0 0 0,0 0-4 0 0,0 2 1 0 0,0-1 0 0 0,0 1 0 0 0,0-1 0 0 0,0 1 0 0 0,0-1 0 0 0,0 1 1 0 0,0-1-1 0 0,0 1 0 0 0,0-1 0 0 0,0 1 0 0 0,0-1 0 0 0,0 1 0 0 0,0-1 1 0 0,0 1-1 0 0,1-1 0 0 0,-1 1 0 0 0,0-1 0 0 0,0 1 0 0 0,1-1 0 0 0,-1 1 1 0 0,0 0-1 0 0,0-1 0 0 0,1 1 0 0 0,-1 0 0 0 0,1-1 0 0 0,-1 1 1 0 0,0 0-1 0 0,1-1 0 0 0,-1 1 0 0 0,1 0 0 0 0,-1-1 0 0 0,1 1-1 0 0,5-4 29 0 0,0-10-33 0 0,-2 7-30 0 0,13-9-103 0 0,-9 11 117 0 0,13-5 17 0 0,-4 4-36 0 0,-12 5 10 0 0,0 0-1 0 0,0 0 1 0 0,-1 1-1 0 0,1-1 1 0 0,0 1-1 0 0,0 0 0 0 0,0 1 30 0 0,12-1-68 0 0,-5 0 40 0 0,-7 0-53 0 0,-2 0-9 0 0,0 0-44 0 0,0 0-51 0 0,0 0-59 0 0,0 0-12 0 0,-1 0-52 0 0,0 0-57 0 0,1 0-62 0 0,-1 0-67 0 0,0 0-71 0 0,0 0-77 0 0,1 0-82 0 0,3 0-1020 0 0,3 0-990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5.1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96 112 5904 0 0,'0'0'169'0'0,"5"0"2"0"0,19-3-135 0 0,-14-4-12 0 0,-7 1 62 0 0,-4 4 81 0 0,1-1-85 0 0,-4-4-23 0 0,3 5-1 0 0,0-1 67 0 0,0 0 96 0 0,0 2-66 0 0,1-1 34 0 0,-1 0 122 0 0,1 0 76 0 0,-1 0 84 0 0,1-1 92 0 0,0 3-352 0 0,3 0 34 0 0,-3 0-229 0 0,1 1 0 0 0,-1-1 0 0 0,1 0-1 0 0,-1 0 1 0 0,1 0 0 0 0,-1-1-1 0 0,1 1 1 0 0,-1 0 0 0 0,1 0 0 0 0,-1 0-1 0 0,1 0 1 0 0,-1 0 0 0 0,1-1-1 0 0,-1 1 1 0 0,0 0 0 0 0,1 0 0 0 0,-1-1-1 0 0,1 1 1 0 0,-1 0 0 0 0,0 0-1 0 0,1-1 1 0 0,-1 1 0 0 0,0-1-1 0 0,1 1 1 0 0,-1 0 0 0 0,0-1 0 0 0,1 1-1 0 0,-1-1 1 0 0,0 1 0 0 0,0 0-1 0 0,0-1 1 0 0,1 1 0 0 0,-1-1 0 0 0,0 1-1 0 0,0-1 1 0 0,0 1 0 0 0,0-1-1 0 0,0 1 1 0 0,0-1 0 0 0,0 1 0 0 0,0-1-1 0 0,0 0-15 0 0,-3-4 302 0 0,0 2-209 0 0,-3-7 38 0 0,4 6-46 0 0,1-2 66 0 0,0 0 89 0 0,-1 6-27 0 0,-6-1-111 0 0,5-3-16 0 0,3 3-80 0 0,0 1 0 0 0,0-1 0 0 0,-1 1-1 0 0,1 0 1 0 0,0-1 0 0 0,0 1 0 0 0,0 0 0 0 0,-1-1-1 0 0,1 1 1 0 0,0 0 0 0 0,0-1 0 0 0,-1 1 0 0 0,1 0 0 0 0,0-1-1 0 0,-1 1 1 0 0,1 0 0 0 0,0 0 0 0 0,-1-1 0 0 0,1 1-1 0 0,0 0 1 0 0,-1 0 0 0 0,1 0-6 0 0,-10-3 127 0 0,-8 2 74 0 0,17 1-199 0 0,1 0 0 0 0,-1 0 0 0 0,1 0 0 0 0,-1 0 0 0 0,1 0 1 0 0,-1 0-1 0 0,1 0 0 0 0,-1 0 0 0 0,1 0 0 0 0,-1 0 0 0 0,1 0 0 0 0,-1 0 0 0 0,1 0 0 0 0,-1 1 1 0 0,1-1-1 0 0,0 0 0 0 0,-1 0 0 0 0,1 0 0 0 0,-1 1 0 0 0,1-1 0 0 0,-1 0 0 0 0,1 1 0 0 0,0-1 0 0 0,-1 0 1 0 0,1 1-1 0 0,0-1 0 0 0,-1 0 0 0 0,1 1 0 0 0,0-1 0 0 0,-1 1 0 0 0,1-1 0 0 0,0 1-2 0 0,-5 5 4 0 0,5-5-4 0 0,-1-1 0 0 0,0 1 0 0 0,0-1 0 0 0,1 0 0 0 0,-1 1 0 0 0,0-1 0 0 0,0 0 0 0 0,0 0 0 0 0,0 0 0 0 0,1 0 0 0 0,-1 0 0 0 0,0 0 0 0 0,0 0 0 0 0,-1 0 0 0 0,-2-1 0 0 0,-1 2-1 0 0,-4 15 12 0 0,-2 0 32 0 0,11-16-43 0 0,0 1 1 0 0,-1 0-1 0 0,1-1 1 0 0,0 1-1 0 0,0 0 1 0 0,0-1 0 0 0,0 1-1 0 0,-1 0 1 0 0,1 0-1 0 0,0-1 1 0 0,0 1-1 0 0,0 0 1 0 0,1 0-1 0 0,-1-1 1 0 0,0 1-1 0 0,0 0 1 0 0,0-1-1 0 0,0 1 1 0 0,1 0-1 0 0,-1-1 1 0 0,0 1-1 0 0,5 7-9 0 0,-4-6 5 0 0,0-1 0 0 0,0 1 0 0 0,0-1-1 0 0,0 1 1 0 0,-1-1 0 0 0,1 1 0 0 0,0-1 0 0 0,-1 1 0 0 0,0-1 0 0 0,1 1-1 0 0,-1 0 1 0 0,0-1 0 0 0,0 1 0 0 0,1 0 4 0 0,-2 5-11 0 0,1-5 9 0 0,0 0 1 0 0,0 1 0 0 0,0-1-1 0 0,0 0 1 0 0,0 0-1 0 0,1 0 1 0 0,-1 0-1 0 0,0 0 1 0 0,1 0 0 0 0,0 2 1 0 0,12 19-56 0 0,0 1 52 0 0,-7 7 4 0 0,6-11 0 0 0,-10-18 2 0 0,0 1 0 0 0,0-1 0 0 0,0 1 0 0 0,-1 0-1 0 0,1 0 1 0 0,-1-1 0 0 0,0 2-2 0 0,3 20 89 0 0,-4-20-73 0 0,0-1-1 0 0,1 1 1 0 0,-1-1 0 0 0,1 0-1 0 0,0 1 1 0 0,0-1-1 0 0,0 0 1 0 0,1 2-16 0 0,4 10 83 0 0,-1 12 124 0 0,1-14-44 0 0,-1-4-6 0 0,-3 3 38 0 0,-1-3-59 0 0,0-2-38 0 0,1 0-19 0 0,2 3-1 0 0,2 4 65 0 0,-4-1 59 0 0,-5-7 30 0 0,-3 3-95 0 0,2 1 35 0 0,3-3-22 0 0,0 0 0 0 0,0 0-1 0 0,1 0 1 0 0,0 2-150 0 0,0-7 20 0 0,-2 3 209 0 0,-1-3-206 0 0,0 1 60 0 0,-13 13 335 0 0,11-11-307 0 0,1-2 68 0 0,0-2-98 0 0,-3-2-46 0 0,6 1-13 0 0,-5 0 57 0 0,-6 0 54 0 0,-24 0-26 0 0,25 0-80 0 0,5 0-61 0 0,3 0-91 0 0,0 0-94 0 0,2 0 58 0 0,1 0-39 0 0,-1 0-44 0 0,0 0-40 0 0,1 0-38 0 0,0 0-34 0 0,-1-1-232 0 0,1 1-56 0 0,0-2-762 0 0,0-2-603 0 0,0-5-1142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3.8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6688 0 0,'0'0'197'0'0,"0"0"27"0"0,0 2 27 0 0,0 7-93 0 0,-1 2 94 0 0,0 25 721 0 0,2-27-752 0 0,-1-2-65 0 0,1 0-34 0 0,0-1-42 0 0,0-1-50 0 0,6 8 244 0 0,-6-12-237 0 0,-1 1 0 0 0,1-1 0 0 0,0 1 1 0 0,0-1-1 0 0,-1 0 0 0 0,1 1 0 0 0,-1-1 0 0 0,1 1 0 0 0,-1 0 1 0 0,0-1-1 0 0,0 1 0 0 0,0-1 0 0 0,0 1-37 0 0,0 15 339 0 0,0-1-70 0 0,0-1-69 0 0,0-3-67 0 0,2 6 104 0 0,4-1-51 0 0,0-2-51 0 0,9 46 402 0 0,-11-44-339 0 0,-4-4-77 0 0,2 7 23 0 0,-1-16-113 0 0,6 21 150 0 0,-4-16-87 0 0,1 0 38 0 0,5 9 34 0 0,-8-15-142 0 0,0 0 1 0 0,-1 0-1 0 0,1 0 0 0 0,0 0 1 0 0,-1 0-1 0 0,0 1 0 0 0,1 1-24 0 0,1 11 135 0 0,4-5-33 0 0,-5-9-91 0 0,0-1 1 0 0,0 0 0 0 0,-1 1 0 0 0,1-1 0 0 0,0 1 0 0 0,-1-1 0 0 0,1 1 0 0 0,-1-1-1 0 0,1 1 1 0 0,-1 0 0 0 0,0-1 0 0 0,0 1 0 0 0,0 1-12 0 0,0-1 8 0 0,0-1 0 0 0,1 1 0 0 0,-1 0 1 0 0,0-1-1 0 0,1 1 0 0 0,-1-1 0 0 0,1 1 0 0 0,-1 0 0 0 0,1-1 0 0 0,0 1 1 0 0,0-1-1 0 0,-1 1 0 0 0,1-1 0 0 0,0 0 0 0 0,0 1 0 0 0,0-1 0 0 0,1 0 1 0 0,-1 1-9 0 0,2 2 70 0 0,-2 0-36 0 0,-2 3-5 0 0,1-6-18 0 0,0 1 61 0 0,0-2 0 0 0,0 0 6 0 0,0 0 29 0 0,0 0 12 0 0,0 0 1 0 0,0 0-7 0 0,0 0-28 0 0,0-2-11 0 0,0 0-67 0 0,0-17 118 0 0,3 13-113 0 0,7 1-12 0 0,6-24-19 0 0,-11-3-170 0 0,22 1-5 0 0,-25 26 167 0 0,-2 4 20 0 0,0 1 0 0 0,1-1 0 0 0,-1 0 0 0 0,0 1 1 0 0,1-1-1 0 0,-1 1 0 0 0,0-1 0 0 0,1 0 0 0 0,-1 1 0 0 0,1-1 0 0 0,-1 1 0 0 0,1-1 0 0 0,-1 1 1 0 0,1 0-1 0 0,-1-1 0 0 0,1 1 0 0 0,0-1 0 0 0,-1 1 0 0 0,1 0 0 0 0,-1 0 0 0 0,1-1 0 0 0,0 1 7 0 0,4-2-27 0 0,-2 0 6 0 0,0 0 0 0 0,0-1 0 0 0,0 1 1 0 0,0-1-1 0 0,-1 1 0 0 0,1-1 1 0 0,0-1 20 0 0,-2 2-8 0 0,1 1 1 0 0,-1-1 0 0 0,1 0 0 0 0,0 0 0 0 0,-1 0 0 0 0,1 1-1 0 0,0-1 1 0 0,0 1 0 0 0,0 0 0 0 0,0 0 0 0 0,0-1-1 0 0,1 1 1 0 0,-1 0 0 0 0,0 1 0 0 0,0-1 0 0 0,1 0 0 0 0,-1 1-1 0 0,0-1 1 0 0,1 1 7 0 0,36 0-116 0 0,1 0-108 0 0,-40 0 223 0 0,1 0 0 0 0,-1-1 0 0 0,1 1 0 0 0,-1 0 0 0 0,1 0 0 0 0,-1 0-1 0 0,1 0 1 0 0,-1 0 0 0 0,1 0 0 0 0,-1 1 0 0 0,1-1 0 0 0,-1 0 0 0 0,1 0 0 0 0,-1 0 0 0 0,1 0 0 0 0,-1 0-1 0 0,1 1 1 0 0,-1-1 0 0 0,1 0 0 0 0,-1 0 0 0 0,0 1 0 0 0,1-1 0 0 0,-1 0 0 0 0,1 1 0 0 0,-1-1-1 0 0,0 1 1 0 0,0-1 0 0 0,1 0 0 0 0,-1 1 0 0 0,0-1 0 0 0,1 1 0 0 0,-1-1 1 0 0,4 7-29 0 0,7-1 8 0 0,-9-5 18 0 0,-1-1 1 0 0,0 1-1 0 0,0-1 0 0 0,0 1 1 0 0,0-1-1 0 0,0 1 0 0 0,0 0 1 0 0,-1-1-1 0 0,1 1 0 0 0,0 0 1 0 0,0 0-1 0 0,0-1 0 0 0,0 1 1 0 0,-1 0-1 0 0,1 0 0 0 0,0 0 3 0 0,1 4-4 0 0,-2-4 2 0 0,1 0-1 0 0,-1-1 1 0 0,0 1 0 0 0,0 0 0 0 0,1-1 0 0 0,-1 1 0 0 0,0-1 0 0 0,1 1 0 0 0,-1-1-1 0 0,1 1 1 0 0,-1-1 0 0 0,1 1 0 0 0,-1-1 0 0 0,1 1 0 0 0,-1-1 0 0 0,1 1 0 0 0,0-1-1 0 0,-1 0 1 0 0,1 1 0 0 0,-1-1 0 0 0,1 0 0 0 0,0 0 2 0 0,4 3-13 0 0,-4-2 11 0 0,1 0-1 0 0,-1 0 1 0 0,0 0-1 0 0,0 0 0 0 0,0 0 1 0 0,0 0-1 0 0,0 0 1 0 0,0 0-1 0 0,0 1 1 0 0,0-1-1 0 0,-1 0 1 0 0,1 1-1 0 0,0-1 1 0 0,-1 0-1 0 0,1 1 0 0 0,-1-1 1 0 0,1 1-1 0 0,-1-1 1 0 0,0 1-1 0 0,0-1 1 0 0,1 2 2 0 0,-1 7-10 0 0,1 1 1 0 0,-2-1-1 0 0,1 3 10 0 0,-1 8 8 0 0,1-21-8 0 0,0 4 2 0 0,0 0 0 0 0,0 0 0 0 0,-1 0 0 0 0,1 0 0 0 0,-2 3-2 0 0,1-5 5 0 0,0 0 0 0 0,0 0 0 0 0,0 0 0 0 0,-1 0 0 0 0,1 0 0 0 0,-1 0 0 0 0,1 0 1 0 0,-1 0-1 0 0,-1 1-5 0 0,-8 10 18 0 0,9-8-5 0 0,1-4-11 0 0,1-1 0 0 0,0 1 0 0 0,0-1 0 0 0,-1 1 1 0 0,1 0-1 0 0,0-1 0 0 0,-1 1 0 0 0,1-1 0 0 0,-1 1 0 0 0,1-1 0 0 0,-1 1 0 0 0,1-1 1 0 0,-1 1-1 0 0,1-1 0 0 0,-1 1 0 0 0,1-1 0 0 0,-1 0 0 0 0,0 1 0 0 0,1-1 0 0 0,-1 0 1 0 0,0 1-1 0 0,0-1-2 0 0,-3 2 4 0 0,3-1-1 0 0,0 0 0 0 0,0-1-1 0 0,0 1 1 0 0,0 0 0 0 0,0 0-1 0 0,0-1 1 0 0,1 1-1 0 0,-1 0 1 0 0,0 0 0 0 0,1 0-1 0 0,-1 0 1 0 0,0 0 0 0 0,1 0-1 0 0,0 0 1 0 0,-1 0 0 0 0,1 1-3 0 0,-7 9 24 0 0,-22 4 96 0 0,-5-2-54 0 0,23-10-41 0 0,6-1-24 0 0,-1-1 1 0 0,1 0 0 0 0,-1-1 0 0 0,1 1 0 0 0,-1-1 0 0 0,0 0 0 0 0,1-1 0 0 0,-2 1-2 0 0,-5-1 1 0 0,8 1-29 0 0,-4 0 6 0 0,-11 0 31 0 0,8 0-84 0 0,6 0-31 0 0,-1 0-64 0 0,1 0-79 0 0,0 0-92 0 0,4 0-106 0 0,0 0-116 0 0,0-1 76 0 0,1 1-43 0 0,-2-2-624 0 0,-1-1-213 0 0,-7-7-1487 0 0</inkml:trace>
  <inkml:trace contextRef="#ctx0" brushRef="#br0" timeOffset="531.35">570 395 6336 0 0,'0'0'141'0'0,"0"0"23"0"0,0 0 11 0 0,0 3-29 0 0,0-3-144 0 0,0 1 0 0 0,0 0 0 0 0,0 0 0 0 0,0-1 0 0 0,0 1 0 0 0,0 0 0 0 0,0-1 0 0 0,0 1 0 0 0,0 0 0 0 0,1-1 0 0 0,-1 1 0 0 0,0 0 0 0 0,1-1 0 0 0,-1 1 0 0 0,0-1-2 0 0,7 3 16 0 0,-3-3 44 0 0,-4 0-60 0 0,2 0 123 0 0,-2 0 143 0 0,0 0 239 0 0,6 0 21 0 0,-4 0-525 0 0,0 0 36 0 0,4 0 126 0 0,2 0 128 0 0,-1 0 12 0 0,12 0 462 0 0,-8 0-368 0 0,-7 0-261 0 0,0 0-36 0 0,0 0-42 0 0,0 0-49 0 0,4-3 193 0 0,4-2-101 0 0,-6 3-39 0 0,0 1 1 0 0,0-1 0 0 0,0 1-1 0 0,0 0 1 0 0,0 1-1 0 0,1-1-62 0 0,-2-1 70 0 0,-1-3-46 0 0,0 1-5 0 0,-1 1-1 0 0,1-1 1 0 0,0 1-1 0 0,0-1 1 0 0,2 0-19 0 0,7-1 11 0 0,-11 1-3 0 0,-1 1 16 0 0,14-6 18 0 0,-10 6-17 0 0,-1 0 0 0 0,0 0 0 0 0,0-1 0 0 0,-1 1 0 0 0,2-3-25 0 0,-1 2 25 0 0,-1 1 39 0 0,0 1-27 0 0,7-11-90 0 0,-7-3 37 0 0,-3 0 16 0 0,0 15 0 0 0,0 0 0 0 0,0 0 0 0 0,0 1 0 0 0,0-1 0 0 0,0 0 0 0 0,0 0 0 0 0,0 0 0 0 0,-1 0 0 0 0,1 0 0 0 0,0 1 0 0 0,0-1 0 0 0,-1 0 0 0 0,1 0 0 0 0,-1 0 0 0 0,0-1 0 0 0,-6 1 0 0 0,-14 1 0 0 0,14 0-3 0 0,1 0-11 0 0,1 0 1 0 0,0 0-1 0 0,-1 0 0 0 0,1 1 1 0 0,0 0-1 0 0,-3 1 14 0 0,6-1-4 0 0,0 0 0 0 0,0 0 0 0 0,0 0 0 0 0,0 0 0 0 0,0 0 0 0 0,1 0 0 0 0,-1 1 0 0 0,0-1 0 0 0,1 1 0 0 0,-1-1 0 0 0,1 1 0 0 0,-1 0 0 0 0,1-1 1 0 0,0 1-1 0 0,0 0 0 0 0,0 0 0 0 0,-1 2 4 0 0,-3 7 1 0 0,-1 1 0 0 0,-4-1 50 0 0,4-6-44 0 0,-9 12 52 0 0,14-16-51 0 0,0 1 0 0 0,0-1 0 0 0,0 0 0 0 0,1 1 0 0 0,-1 0 0 0 0,0-1 0 0 0,1 1 0 0 0,-1-1 0 0 0,1 1 1 0 0,0 0-1 0 0,-1-1 0 0 0,1 1 0 0 0,0 1-8 0 0,0-2 9 0 0,0 1 0 0 0,0 0 0 0 0,-1 0 0 0 0,1 0-1 0 0,-1-1 1 0 0,1 1 0 0 0,-1 0 0 0 0,1-1 0 0 0,-1 1 0 0 0,0 0 0 0 0,0-1 0 0 0,0 1 0 0 0,0-1-9 0 0,0 1 13 0 0,0-1 1 0 0,0 1-1 0 0,0-1 0 0 0,1 1 0 0 0,-1 0 0 0 0,0-1 1 0 0,1 1-1 0 0,-1 0 0 0 0,1 0 0 0 0,0-1 0 0 0,-1 1 0 0 0,1 0 1 0 0,0 0-14 0 0,0 29 228 0 0,0 1-80 0 0,1-29-136 0 0,-1-1 0 0 0,1 0 0 0 0,-1 1 0 0 0,1-1 1 0 0,0 1-1 0 0,0-1 0 0 0,0 0 0 0 0,0 0 0 0 0,0 0 1 0 0,1 1-1 0 0,-1-1 0 0 0,1 0 0 0 0,-1 0 0 0 0,1-1 0 0 0,0 1 1 0 0,0 0-1 0 0,0-1 0 0 0,0 1 0 0 0,0-1 0 0 0,0 1 1 0 0,2 0-13 0 0,9 3 64 0 0,-9 2-23 0 0,-3-7-38 0 0,-1 0 0 0 0,0 1-1 0 0,0-1 1 0 0,1 1 0 0 0,-1-1 0 0 0,0 1-1 0 0,1-1 1 0 0,-1 0 0 0 0,0 1-1 0 0,1-1 1 0 0,-1 0 0 0 0,0 1-1 0 0,1-1 1 0 0,-1 0 0 0 0,1 0-1 0 0,-1 1 1 0 0,1-1 0 0 0,-1 0 0 0 0,1 0-1 0 0,-1 0 1 0 0,1 0 0 0 0,-1 0-1 0 0,0 1 1 0 0,1-1 0 0 0,-1 0-1 0 0,1 0 1 0 0,-1 0 0 0 0,1 0 0 0 0,-1 0-1 0 0,1-1 1 0 0,-1 1 0 0 0,1 0-3 0 0,6 0 29 0 0,-4 0-19 0 0,-1 0 0 0 0,0-1 0 0 0,0 2-1 0 0,0-1 1 0 0,0 0 0 0 0,1 0 0 0 0,-1 1 0 0 0,0-1 0 0 0,0 1 0 0 0,1 0-10 0 0,5 3 32 0 0,-6-2-30 0 0,-1-1 0 0 0,1 0 0 0 0,-1-1 0 0 0,1 1 0 0 0,0 0 0 0 0,-1 0 0 0 0,1-1 0 0 0,0 1 0 0 0,0-1 0 0 0,0 1 0 0 0,-1-1 0 0 0,1 0 0 0 0,0 0 0 0 0,0 0 0 0 0,0 0 0 0 0,0 0 0 0 0,-1 0 0 0 0,1 0 0 0 0,0-1 0 0 0,0 1 0 0 0,0-1 0 0 0,1 0-2 0 0,7-3 18 0 0,-7 2-14 0 0,0 1 1 0 0,0 0-1 0 0,0 0 0 0 0,0 0 0 0 0,1 0 0 0 0,-1 0 0 0 0,0 1 0 0 0,0-1 0 0 0,1 1 1 0 0,1 0-5 0 0,-2 0-3 0 0,0 0 0 0 0,1 0 0 0 0,-1-1 0 0 0,0 1 0 0 0,0-1 0 0 0,0 0 0 0 0,2-1 3 0 0,13-6-73 0 0,-2 5-6 0 0,-8 3 25 0 0,-1-2-45 0 0,0-2-39 0 0,0 1-55 0 0,1-1-105 0 0,2-1-79 0 0,6-8-219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2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3192 0 0,'0'0'68'0'0,"0"0"16"0"0,0 0 5 0 0,0 0 3 0 0,0 0-9 0 0,0 3 6 0 0,0-2-95 0 0,1 1 38 0 0,-1 2 120 0 0,2-1 123 0 0,2 5 485 0 0,-3-6-550 0 0,1 0-103 0 0,-1-1-63 0 0,0 1-77 0 0,1-1-92 0 0,-1 1 273 0 0,0-1-34 0 0,0 3 33 0 0,-1 0-70 0 0,0 1-32 0 0,-1-3 48 0 0,1 4 21 0 0,1 0 95 0 0,-1 0 101 0 0,3 7 493 0 0,-1-9-567 0 0,0-1-99 0 0,-1-1-49 0 0,1 1-61 0 0,0-1-72 0 0,0 0 236 0 0,-1-1-44 0 0,0 3 38 0 0,-1 0-99 0 0,-1 1-54 0 0,1-4 0 0 0,0 1 36 0 0,2 9 159 0 0,4 1 30 0 0,0 1-7 0 0,-4-2-37 0 0,1 4 8 0 0,7-1-10 0 0,-8-11-78 0 0,0-1-45 0 0,-2 1-29 0 0,0 0-26 0 0,0 0-13 0 0,1-1 27 0 0,10 3 123 0 0,-6 3-43 0 0,3 8 20 0 0,-6-11-99 0 0,-1-4-33 0 0,-1 0 1 0 0,1 1-1 0 0,-1-1 1 0 0,1 0-1 0 0,-1 1 0 0 0,0-1 1 0 0,0 1-1 0 0,0-1 1 0 0,0 0-1 0 0,0 2-15 0 0,3 15 115 0 0,1-7-73 0 0,3 7 26 0 0,-5-2 17 0 0,-2-15-73 0 0,0 1 1 0 0,0 0 0 0 0,1 0-1 0 0,-1 0 1 0 0,0-1 0 0 0,1 1-1 0 0,0 0 1 0 0,-1-1 0 0 0,1 1-1 0 0,0 0 1 0 0,0-1-1 0 0,0 1 1 0 0,0-1-13 0 0,0 1 16 0 0,0-1 1 0 0,0 1-1 0 0,-1-1 0 0 0,1 1 1 0 0,0 0-1 0 0,-1-1 0 0 0,1 1 0 0 0,-1 0 1 0 0,1 0-1 0 0,-1-1 0 0 0,0 1 0 0 0,1 0 1 0 0,-1 0-17 0 0,0 6 91 0 0,0 10 43 0 0,0-11-48 0 0,0 0 67 0 0,0 0 87 0 0,2-4-24 0 0,-1-3-103 0 0,0 1-29 0 0,0 1-66 0 0,1-1-52 0 0,2 5-108 0 0,-3-4 124 0 0,1 0 38 0 0,-1 0 47 0 0,0 0 59 0 0,-1 0 71 0 0,1 0 83 0 0,-1 1 95 0 0,-1-1 106 0 0,0 0 120 0 0,-1-5-521 0 0,-9-7-48 0 0,8 3 45 0 0,3-2-72 0 0,1 6 9 0 0,-1-31 66 0 0,0-30-9 0 0,0 36-78 0 0,0 26 9 0 0,0 1 0 0 0,0-1 1 0 0,0 0-1 0 0,1 1 0 0 0,-1-1 0 0 0,0 1 1 0 0,1-1-1 0 0,0 0 0 0 0,-1 1 1 0 0,1-1-1 0 0,0 1 0 0 0,0-1 1 0 0,0 1-1 0 0,0 0-2 0 0,4-8 21 0 0,0-1-11 0 0,-5 8-10 0 0,1-1 0 0 0,1 1 0 0 0,-1 0 0 0 0,0 0 0 0 0,1 0 0 0 0,-1 0 0 0 0,1 0 0 0 0,-1 0 1 0 0,1 0-1 0 0,16-21 0 0 0,-16 21 0 0 0,-1-1 0 0 0,1 1 0 0 0,0 0 0 0 0,0-1 0 0 0,0 1 0 0 0,0 0 0 0 0,0 0 0 0 0,0 1 0 0 0,0-1 0 0 0,1 0 0 0 0,-1 1 0 0 0,1-1 0 0 0,-1 1 0 0 0,12-10 0 0 0,-13 9-2 0 0,1 0 1 0 0,0 1-1 0 0,0-1 0 0 0,0 1 1 0 0,-1-1-1 0 0,1 1 0 0 0,1 0 1 0 0,-1 0-1 0 0,2-1 2 0 0,19-4-59 0 0,-12-4 34 0 0,-8 9 17 0 0,0 0 1 0 0,0 1-1 0 0,0-1 0 0 0,1 1 1 0 0,-1 0-1 0 0,0 0 1 0 0,1 0 7 0 0,25 0-64 0 0,-15 0 17 0 0,-11-1 45 0 0,-1 1-1 0 0,1 0 1 0 0,-1 0-1 0 0,1 0 1 0 0,-1 0-1 0 0,1 0 1 0 0,-1 0-1 0 0,1 1 1 0 0,-1-1 0 0 0,1 1-1 0 0,-1 0 1 0 0,1 0 2 0 0,3 9-48 0 0,5-3 35 0 0,-10-7 12 0 0,0 1 0 0 0,0-1 0 0 0,0 1 1 0 0,0-1-1 0 0,0 1 0 0 0,0-1 0 0 0,0 1 0 0 0,0 0 0 0 0,0-1 0 0 0,-1 1 0 0 0,1 0 0 0 0,0 0 1 0 0,0 0-1 0 0,-1 0 0 0 0,1 0 0 0 0,0 0 1 0 0,4 12-59 0 0,6-8 34 0 0,5 24-28 0 0,-1 3 53 0 0,-13-28 5 0 0,-1 0 1 0 0,-1 0 0 0 0,1 1 0 0 0,0-1 0 0 0,-1 0 0 0 0,0 1-1 0 0,0-1 1 0 0,0 1 0 0 0,-1 3-6 0 0,0 8 12 0 0,1-10-12 0 0,-1-4 0 0 0,1 0 0 0 0,0-1 0 0 0,0 1 0 0 0,0 0 0 0 0,0-1 0 0 0,0 1 0 0 0,1-1 0 0 0,-1 1 0 0 0,0 0 0 0 0,1-1 0 0 0,-1 1 0 0 0,2 1 0 0 0,4 1 0 0 0,-5-4 0 0 0,-1 1 0 0 0,0-1 0 0 0,1 0 0 0 0,-1 0 0 0 0,1 1 0 0 0,-1-1 0 0 0,0 0 0 0 0,1 1 0 0 0,-1-1 0 0 0,0 0 0 0 0,1 1 0 0 0,-1-1 0 0 0,0 1 0 0 0,1-1 0 0 0,-1 0 0 0 0,0 1 0 0 0,0-1 0 0 0,0 1 0 0 0,1-1 0 0 0,-1 1 0 0 0,0-1 0 0 0,0 1 0 0 0,0-1 0 0 0,0 1 0 0 0,0-1 0 0 0,0 1 0 0 0,0-1 0 0 0,0 1 0 0 0,0-1 0 0 0,0 1 0 0 0,0-1 0 0 0,0 1 0 0 0,0 31 13 0 0,0-19 51 0 0,0-11 8 0 0,0-2-23 0 0,0 0-78 0 0,0 0-60 0 0,0 0-106 0 0,0 0 91 0 0,0 0-49 0 0,0 0-67 0 0,0 0-115 0 0,0 0 116 0 0,0 0-32 0 0,0 0-341 0 0,0 0 83 0 0,0 0-45 0 0,0 0-652 0 0,0 0-513 0 0,0 0-976 0 0</inkml:trace>
  <inkml:trace contextRef="#ctx0" brushRef="#br0" timeOffset="330.03">631 95 7312 0 0,'0'0'165'0'0,"0"5"22"0"0,0 1-170 0 0,0 20 329 0 0,0-15-303 0 0,0 4-41 0 0,0-10-19 0 0,0 2 72 0 0,-1 0 81 0 0,1 1 62 0 0,1 0 95 0 0,2 4 195 0 0,2-4-194 0 0,1 2 126 0 0,-4 4 78 0 0,0-3-154 0 0,5 1 26 0 0,-3-4-163 0 0,2 4 131 0 0,-2-1-75 0 0,-1 0-58 0 0,0-1-39 0 0,2 7 77 0 0,2-6 48 0 0,21 20 560 0 0,-17-21-619 0 0,-3-3-120 0 0,-1-1-85 0 0,6 8 183 0 0,-10-12-32 0 0,1-1-79 0 0,0 0-50 0 0,1-2-26 0 0,-3 0 36 0 0,93 1 1165 0 0,-81-3-1052 0 0,0-8-17 0 0,-12 10-140 0 0,0-1 0 0 0,-1 0 1 0 0,1 1-1 0 0,0-1 0 0 0,0 1 1 0 0,0 0-1 0 0,0 0 0 0 0,0 0 0 0 0,0 0 1 0 0,1-1-16 0 0,9 0 53 0 0,-11 2-45 0 0,0-1-1 0 0,-1 1 0 0 0,1 0 1 0 0,0 0-1 0 0,0 0 0 0 0,0-1 1 0 0,0 1-1 0 0,0 0 0 0 0,0-1 1 0 0,-1 1-1 0 0,1-1 0 0 0,0 1 1 0 0,0-1-8 0 0,7-10 97 0 0,18-21 38 0 0,-10 1-45 0 0,-16 30-87 0 0,1 0-1 0 0,-1 0 0 0 0,1 0 1 0 0,-1 0-1 0 0,1 0 0 0 0,-1 0 0 0 0,0 0 1 0 0,0 0-1 0 0,1 0 0 0 0,-1-1 1 0 0,0 1-1 0 0,0 0 0 0 0,0 0 0 0 0,0 0 1 0 0,0 0-1 0 0,-1-1-2 0 0,0-27 43 0 0,2 19-43 0 0,-1 7 0 0 0,1 1 0 0 0,-1-1 0 0 0,0 0 0 0 0,0 0 0 0 0,0 0 0 0 0,-1 1 0 0 0,1-1 0 0 0,-1 0 0 0 0,1 0 0 0 0,-1 1 0 0 0,0-2 0 0 0,-6-1-11 0 0,2 2-75 0 0,4-8-79 0 0,-2-2-80 0 0,-3 3 38 0 0,1 2 58 0 0,0-3-102 0 0,0 1-84 0 0,0 2-42 0 0,3 6 112 0 0,1 1 44 0 0,0 0 40 0 0,1-1 33 0 0,-1 0-104 0 0,1-1 6 0 0,1 1 49 0 0,-1 1 3 0 0,-1 0-27 0 0,0 0-69 0 0,0 0-47 0 0,0 1-44 0 0,0-1-39 0 0,0 1-34 0 0,-1 0-129 0 0,1 0-34 0 0,-5 0-1349 0 0</inkml:trace>
  <inkml:trace contextRef="#ctx0" brushRef="#br0" timeOffset="915.22">1121 174 8176 0 0,'0'0'182'0'0,"0"0"29"0"0,2 2 13 0 0,19 18-82 0 0,-18-15-64 0 0,-1-1-67 0 0,4 9-11 0 0,0-8 49 0 0,-1-2 108 0 0,-3 8 115 0 0,-2-7-125 0 0,0-1 0 0 0,0 1 0 0 0,0 0 0 0 0,1 0 0 0 0,0-1-1 0 0,0 1 1 0 0,0 0-147 0 0,3 4 289 0 0,1-2-58 0 0,-3-4 25 0 0,-1 0-70 0 0,0 0-57 0 0,-1 0-47 0 0,0 0-28 0 0,-1 3 1 0 0,1-4 4 0 0,0-1 6 0 0,0 3 359 0 0,0-3-22 0 0,0 0-88 0 0,0 0-40 0 0,0 2-8 0 0,0 12-18 0 0,0-1-59 0 0,0-11-28 0 0,0-2-7 0 0,0 0-16 0 0,0 0-54 0 0,0 0-13 0 0,0 0 18 0 0,0 0-1 0 0,0-2-9 0 0,-1-13-15 0 0,0-9 0 0 0,5 0-61 0 0,-2 18-12 0 0,1-3 28 0 0,0 0 1 0 0,1 0 0 0 0,2-4-20 0 0,5-2-8 0 0,-8 12-17 0 0,-1 0 0 0 0,1 0 1 0 0,-1 0-1 0 0,0 0 0 0 0,0-1 0 0 0,0 0 25 0 0,0 0-25 0 0,-1 1 1 0 0,1-1 0 0 0,1 1-1 0 0,-1 0 1 0 0,0 0-1 0 0,2-1 25 0 0,8-9-94 0 0,-8 8 48 0 0,1 0 0 0 0,-1 0 0 0 0,1 1 0 0 0,0 0 0 0 0,0 0 0 0 0,2-1 46 0 0,7-2-101 0 0,4-2 58 0 0,-15 8 32 0 0,0 1 0 0 0,0-1 0 0 0,0 0 0 0 0,0 1 0 0 0,1-1 0 0 0,-1 1 0 0 0,0 0 0 0 0,0 0 0 0 0,0 1 0 0 0,1-1 11 0 0,8 1-50 0 0,-10-1 45 0 0,-1 0 1 0 0,1 0 0 0 0,0 0-1 0 0,-1 1 1 0 0,1-1 0 0 0,-1 1-1 0 0,1-1 1 0 0,0 1 0 0 0,-1-1 0 0 0,1 1-1 0 0,-1 0 1 0 0,1 0 0 0 0,-1 0-1 0 0,0 0 5 0 0,8 4-29 0 0,-5-3 23 0 0,-3-2 3 0 0,0 1 0 0 0,-1-1 1 0 0,1 0-1 0 0,0 1 0 0 0,-1-1 1 0 0,1 0-1 0 0,-1 1 0 0 0,1-1 1 0 0,0 1-1 0 0,-1-1 0 0 0,1 0 1 0 0,-1 1-1 0 0,0 0 0 0 0,1-1 1 0 0,-1 1-1 0 0,1-1 0 0 0,-1 1 1 0 0,0-1-1 0 0,1 1 0 0 0,-1 0 0 0 0,0-1 1 0 0,0 1 2 0 0,3 4-16 0 0,14 29-72 0 0,-3-5-13 0 0,0 0 83 0 0,-13-19 20 0 0,-2 1-2 0 0,0-2 1 0 0,0 13 15 0 0,5-8 37 0 0,1-6-21 0 0,-4-7-28 0 0,0 1 0 0 0,0-1-1 0 0,0 1 1 0 0,0-1 0 0 0,-1 1 0 0 0,1-1 0 0 0,-1 1 0 0 0,1-1-1 0 0,-1 1 1 0 0,1 0 0 0 0,-1-1 0 0 0,0 1 0 0 0,0 0 0 0 0,0 0-4 0 0,0 16 112 0 0,0 8 32 0 0,0-10-46 0 0,0 5 50 0 0,0-10-76 0 0,0-9 6 0 0,0-2-1 0 0,0 0-10 0 0,0 0-3 0 0,0 0 0 0 0,0 0 2 0 0,8-6 4 0 0,-3-6-42 0 0,1 1 18 0 0,4 6-32 0 0,6-24-4 0 0,3-14 50 0 0,-12 27-46 0 0,0-1 1 0 0,1 1-1 0 0,1 0-14 0 0,6-5-118 0 0,1-1 0 0 0,6-4 118 0 0,4-2-181 0 0,3-1-35 0 0,-22 25 144 0 0,2 5 68 0 0,-7 0-10 0 0,11-1-66 0 0,-10 0 10 0 0,-3 0 6 0 0,3 2 0 0 0,2 3 36 0 0,-2-2 11 0 0,0 0 1 0 0,0 0 0 0 0,-1 0-1 0 0,1 0 1 0 0,1 3 16 0 0,-3-5-2 0 0,0 1 1 0 0,0-1-1 0 0,-1 1 0 0 0,1-1 1 0 0,-1 1-1 0 0,1-1 0 0 0,-1 1 1 0 0,0 0-1 0 0,0-1 0 0 0,1 1 1 0 0,-1 0 1 0 0,-1 5 0 0 0,1-5 0 0 0,0 0 0 0 0,0 0 0 0 0,0 1 0 0 0,0-1 0 0 0,0 0 0 0 0,1 0 0 0 0,-1 0 0 0 0,1 0 0 0 0,-1 0 0 0 0,1 1 0 0 0,8 19 34 0 0,-6-10 29 0 0,-2 1 32 0 0,-1 3 49 0 0,2 0 1 0 0,4 0-37 0 0,0 0-22 0 0,-4 0 20 0 0,-2 21 121 0 0,0-9-110 0 0,3-15-92 0 0,7 1 50 0 0,-8-12-74 0 0,-1-2-96 0 0,-1 0-93 0 0,0 0 47 0 0,0 0-39 0 0,0 0-40 0 0,0 0-38 0 0,0 0-361 0 0,0 0 79 0 0,0 0-53 0 0,0 0-706 0 0,0 0-560 0 0,0 0-1063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0.0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6160 0 0,'0'0'133'0'0,"0"0"23"0"0,0 0 13 0 0,0 0-49 0 0,0 0-6 0 0,0 0 44 0 0,0 0 138 0 0,3 3 256 0 0,7 7 22 0 0,-7-7-33 0 0,0-1-145 0 0,7 13-41 0 0,-7-1-55 0 0,-1-2-66 0 0,3-3-48 0 0,1 5 8 0 0,-1 12 96 0 0,1-11-90 0 0,-1 1 2 0 0,-3 0-34 0 0,0 1 50 0 0,4 1-45 0 0,0-3-48 0 0,-1 14 125 0 0,5-8-8 0 0,-4 5-22 0 0,0-13-89 0 0,-5-12-111 0 0,0 1 1 0 0,-1-1-1 0 0,1 1 1 0 0,0-1-1 0 0,-1 1 1 0 0,1 0-1 0 0,-1-1 1 0 0,1 1-1 0 0,-1 0 1 0 0,0-1-1 0 0,1 1 1 0 0,-1 0-1 0 0,0-1 1 0 0,0 1-21 0 0,0 0 10 0 0,0 10 73 0 0,0-9-55 0 0,0-1 0 0 0,0 1 0 0 0,0 0 0 0 0,0 0 0 0 0,1 0 0 0 0,-1-1-1 0 0,1 1 1 0 0,0 0 0 0 0,0 0 0 0 0,0-1 0 0 0,0 1 0 0 0,0-1 0 0 0,1 1 0 0 0,-1-1 0 0 0,2 2-28 0 0,-1-1 124 0 0,0 1-55 0 0,-3 5-21 0 0,0-7-11 0 0,1 1 17 0 0,0 2-95 0 0,0-2 90 0 0,0-2 13 0 0,0 0 33 0 0,0 1 38 0 0,0-1 45 0 0,-2-1-66 0 0,-9 0-2 0 0,9 0-4 0 0,2 0-2 0 0,0 0 0 0 0,-3 0 10 0 0,3 0-107 0 0,-1 0 0 0 0,1 0 0 0 0,-1 0 0 0 0,1 0 0 0 0,0 0 0 0 0,-1 0 0 0 0,1 0-1 0 0,-1 0 1 0 0,1 0 0 0 0,-1 0 0 0 0,1 0 0 0 0,0 0 0 0 0,-1 0 0 0 0,1-1 0 0 0,0 1 0 0 0,-1 0 0 0 0,1 0-1 0 0,-1 0 1 0 0,1-1 0 0 0,0 1 0 0 0,-1 0 0 0 0,1-1 0 0 0,0 1 0 0 0,0 0 0 0 0,-1-1 0 0 0,1 1 0 0 0,0 0-1 0 0,0-1 1 0 0,0 1 0 0 0,-1 0 0 0 0,1-1-7 0 0,-5-6 128 0 0,-5 2 56 0 0,7 1-94 0 0,-1-3-33 0 0,-3-7-26 0 0,5 10-43 0 0,1 0-12 0 0,0 0 0 0 0,0 0 0 0 0,0 0 1 0 0,1 0-1 0 0,-1 0 0 0 0,1 0 0 0 0,0 0 0 0 0,0 0 0 0 0,1 0 0 0 0,-1-2 24 0 0,1-4-3 0 0,-1 0 43 0 0,1 7-26 0 0,-1-1 0 0 0,0 1 0 0 0,1-1 0 0 0,0 1 1 0 0,0 0-1 0 0,0-1 0 0 0,0 1 0 0 0,1-2-14 0 0,4-10 67 0 0,-1-11 13 0 0,5 5-64 0 0,-6 8-17 0 0,-3 9-7 0 0,0 0 0 0 0,0 0-1 0 0,1 0 1 0 0,-1 0 0 0 0,1 0-1 0 0,0 1 1 0 0,0-1 0 0 0,1 0 8 0 0,-1 1-2 0 0,-1-1 0 0 0,1 1 0 0 0,-1-1 0 0 0,1 0 0 0 0,-1 0 0 0 0,0 1 0 0 0,0-2 2 0 0,9-25 1 0 0,-2 18-1 0 0,1 1 0 0 0,0 0 0 0 0,0 0 0 0 0,1 1 0 0 0,9-6 0 0 0,6-8 0 0 0,-17 16 0 0 0,-5 5 2 0 0,0 0 0 0 0,0-1 0 0 0,0 1 0 0 0,1 1 0 0 0,0-1 0 0 0,0 0-2 0 0,4-1 27 0 0,15-8 6 0 0,-21 12 12 0 0,0-1-38 0 0,0 0-39 0 0,0 1-40 0 0,0 0-40 0 0,0-1-43 0 0,0 1-41 0 0,0 0-45 0 0,0 0-43 0 0,0 0-45 0 0,0 1-47 0 0,0-1-46 0 0,0 0-48 0 0,0 1-49 0 0,0 0-49 0 0,0-1-50 0 0,4 5-1300 0 0,4 4-1102 0 0</inkml:trace>
  <inkml:trace contextRef="#ctx0" brushRef="#br0" timeOffset="416.41">505 285 6648 0 0,'0'0'149'0'0,"0"0"23"0"0,0 0 12 0 0,3 0-25 0 0,0 0-120 0 0,23 0-46 0 0,-22 0 25 0 0,1 0 32 0 0,5 0 135 0 0,3 1 153 0 0,17-2 612 0 0,-23 0-700 0 0,0-1-57 0 0,2-1 119 0 0,-1-1-44 0 0,7-4 167 0 0,21-8 284 0 0,-25 12-595 0 0,8-2 77 0 0,-4 0 10 0 0,-9 3-143 0 0,24-14 348 0 0,-19 8-289 0 0,-8 6-111 0 0,0 1 1 0 0,0-1-1 0 0,1 1 0 0 0,-1 0 0 0 0,0 0 1 0 0,2 0-17 0 0,-1 0 10 0 0,-1 1 1 0 0,0-1 0 0 0,1-1-1 0 0,-1 1 1 0 0,0 0-1 0 0,1-2-10 0 0,3-3 12 0 0,-4 3-3 0 0,0 1 0 0 0,0 0 0 0 0,1 0 0 0 0,-1 0 1 0 0,1 0-1 0 0,0 0-9 0 0,1 1 6 0 0,-4 2-6 0 0,-1 0 0 0 0,1-1 0 0 0,0 1 1 0 0,-1 0-1 0 0,1-1 0 0 0,0 1 0 0 0,-1 0 0 0 0,1-1 1 0 0,-1 1-1 0 0,1-1 0 0 0,-1 1 0 0 0,1-1 0 0 0,-1 1 1 0 0,1-1-1 0 0,-1 1 0 0 0,0-1 0 0 0,1 0 0 0 0,-1 1 0 0 0,0-1 1 0 0,1 1-1 0 0,-1-1 0 0 0,0 0 0 0 0,3-4 1 0 0,1-2-19 0 0,3-1 43 0 0,17-15 151 0 0,-17 16-127 0 0,-5 2 4 0 0,-3-19 4 0 0,1 24-56 0 0,0 0 0 0 0,0-1 1 0 0,0 1-1 0 0,0 0 0 0 0,-1 0 1 0 0,1 0-1 0 0,0-1 0 0 0,0 1 1 0 0,0 0-1 0 0,0 0 0 0 0,0 0 1 0 0,0 0-1 0 0,0-1 0 0 0,0 1 0 0 0,-1 0 1 0 0,1 0-1 0 0,0 0 0 0 0,0 0 1 0 0,0 0-1 0 0,0-1 0 0 0,-1 1 1 0 0,1 0-1 0 0,0 0 0 0 0,0 0 1 0 0,0 0-1 0 0,-1 0 0 0 0,1 0 1 0 0,0 0-1 0 0,0 0 0 0 0,0 0 1 0 0,-1 0-1 0 0,1 0-1 0 0,-7-4 40 0 0,2-6 24 0 0,4 9-61 0 0,0 1 1 0 0,1 0 0 0 0,-1-1 0 0 0,0 1 0 0 0,0 0-1 0 0,0 0 1 0 0,1-1 0 0 0,-1 1 0 0 0,0 0 0 0 0,0 0 0 0 0,0 0-1 0 0,0 0 1 0 0,0 0 0 0 0,0 0-4 0 0,-47 0 11 0 0,33 3-11 0 0,-1 10 0 0 0,13-11-1 0 0,1 0 1 0 0,-1 0-1 0 0,0 0 1 0 0,0 0-1 0 0,0 0 1 0 0,-1 0 0 0 0,2-2-6 0 0,0 1 0 0 0,0 0 0 0 0,0 0 0 0 0,0 0 0 0 0,1 0 0 0 0,-1 0 0 0 0,0 1 0 0 0,1-1 0 0 0,-1 0 0 0 0,1 1 1 0 0,-1 0-1 0 0,1-1 0 0 0,-1 2 6 0 0,-3 7-20 0 0,4-8 11 0 0,0 1 1 0 0,0-1-1 0 0,0 0 1 0 0,0 0-1 0 0,-1 0 1 0 0,1 0-1 0 0,-1 0 1 0 0,1 0 0 0 0,-1 0 8 0 0,-6 5-13 0 0,6-5 5 0 0,0 0-1 0 0,0 0 1 0 0,-1 0 0 0 0,1 1-1 0 0,0-1 1 0 0,1 0 0 0 0,-1 1-1 0 0,0 0 1 0 0,1-1 0 0 0,-1 2 8 0 0,-1 9-18 0 0,2-10 18 0 0,1-1 1 0 0,-1 0-1 0 0,1 1 0 0 0,-1-1 0 0 0,0 0 0 0 0,0 0 0 0 0,0 0 0 0 0,0 0 0 0 0,0 0 0 0 0,0 0 0 0 0,-1 0 0 0 0,1 0 1 0 0,-1 0-1 0 0,0 0 0 0 0,1 0 0 0 0,-1 0 0 0 0,1-1 0 0 0,-1 1 0 0 0,1 0 0 0 0,0 0 0 0 0,0 0 0 0 0,0 1 0 0 0,0-1 0 0 0,0 0 0 0 0,0 0 0 0 0,1 1 0 0 0,-1-1 0 0 0,1 0 0 0 0,-1 1 0 0 0,-2 10 0 0 0,-3 2 0 0 0,5-11 0 0 0,0-1 0 0 0,0 0 0 0 0,0 0 0 0 0,0 1 0 0 0,0-1 0 0 0,1 1 0 0 0,-1-1 0 0 0,1 2 0 0 0,0-3 0 0 0,0-1 0 0 0,0 1 0 0 0,0 0 0 0 0,-1 0 0 0 0,1-1 0 0 0,0 1 0 0 0,-1-1 0 0 0,1 1 0 0 0,-1 0 0 0 0,0-1 0 0 0,1 1 0 0 0,-1-1 0 0 0,0 1 0 0 0,0-1 0 0 0,-5 12 0 0 0,4-5 0 0 0,1 0 0 0 0,0 1 0 0 0,1-1 0 0 0,0 1 0 0 0,1 5 0 0 0,-1 6 0 0 0,0-18 0 0 0,0-1 0 0 0,0 1 0 0 0,1 0 0 0 0,-1-1 0 0 0,1 1 0 0 0,-1 0 0 0 0,1-1 0 0 0,-1 1 0 0 0,1-1 0 0 0,0 1 0 0 0,-1-1 0 0 0,1 1 0 0 0,0-1 0 0 0,0 1 0 0 0,4 6 0 0 0,-2-3 0 0 0,-3-5 0 0 0,0 1 0 0 0,0 0 0 0 0,1-1 0 0 0,-1 1 0 0 0,0-1 0 0 0,1 1 0 0 0,-1 0 0 0 0,0-1 0 0 0,1 1 0 0 0,-1-1 0 0 0,1 1 0 0 0,-1-1 0 0 0,1 1 0 0 0,-1-1 0 0 0,1 0 0 0 0,0 1 0 0 0,-1-1 0 0 0,1 1 0 0 0,-1-1 0 0 0,1 0 0 0 0,0 0 0 0 0,0 1 0 0 0,4 1 0 0 0,26 14 64 0 0,-23-11-35 0 0,5 1 1 0 0,-2-4-40 0 0,-4-2-19 0 0,-5 0 10 0 0,0-1 0 0 0,0 1 0 0 0,1 0 0 0 0,-1 1-1 0 0,0-1 1 0 0,0 0 0 0 0,0 0 0 0 0,0 1 0 0 0,0 0 0 0 0,1 0 19 0 0,-2-1 9 0 0,4 3-26 0 0,-1-2-109 0 0,-1 0-113 0 0,0 0-118 0 0,0-2-120 0 0,0 0-126 0 0,-1 1 253 0 0,0-1-33 0 0,0 0-33 0 0,1-1-34 0 0,-2 2 259 0 0,5-2-1316 0 0,4 1-855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8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6880 0 0,'0'0'157'0'0,"0"0"23"0"0,0 0 11 0 0,0 2-31 0 0,0-1-155 0 0,1 26 21 0 0,1-17 28 0 0,0-4 15 0 0,0-1 38 0 0,1 0 46 0 0,0-1 55 0 0,-1-2 112 0 0,-1-1-73 0 0,0 1-62 0 0,-1 0-54 0 0,0 0-28 0 0,0 0-45 0 0,-1 3 28 0 0,1-4-19 0 0,0 0 59 0 0,0 6 184 0 0,0 6 132 0 0,3-1-110 0 0,2-4-154 0 0,1 4 115 0 0,-4-1-51 0 0,-2-3-83 0 0,-1-6-113 0 0,1 0-1 0 0,0 0 1 0 0,0 0-1 0 0,0 0 1 0 0,1 1 0 0 0,-1-1-1 0 0,0 0 1 0 0,1 0-1 0 0,-1 0 1 0 0,1 1-46 0 0,4 5 125 0 0,1 2 49 0 0,-3 4 42 0 0,-3 2 57 0 0,0 22 202 0 0,0-27-270 0 0,0 0 74 0 0,0-9-87 0 0,0 1 0 0 0,0 8-8 0 0,0-9-35 0 0,0-2-18 0 0,0 0-3 0 0,0 0-4 0 0,0 0-18 0 0,0 0-8 0 0,0 0-2 0 0,0 0-2 0 0,0-2-6 0 0,0 0-77 0 0,0 0 0 0 0,1 0-1 0 0,-1 0 1 0 0,1 1 0 0 0,-1-1 0 0 0,1 0-1 0 0,0 1 1 0 0,-1-1 0 0 0,1 0 0 0 0,0 1 0 0 0,0-1-1 0 0,0 1 1 0 0,1 0 0 0 0,-1-1 0 0 0,1 0-11 0 0,1-3 71 0 0,-2-2-58 0 0,0 1-1 0 0,4-2 19 0 0,-4 7-26 0 0,0-1-1 0 0,0 1 1 0 0,0-1 0 0 0,-1 1-1 0 0,1-1 1 0 0,0 1-1 0 0,-1-1 1 0 0,1 1 0 0 0,-1-1-1 0 0,0 0 1 0 0,1 1-1 0 0,-1-1 1 0 0,0 0 0 0 0,0 0-5 0 0,0 1 5 0 0,0-1 1 0 0,0 1 0 0 0,1-1 0 0 0,-1 0-1 0 0,0 1 1 0 0,1-1 0 0 0,-1 1 0 0 0,1-1 0 0 0,0 1-1 0 0,-1 0 1 0 0,1-1 0 0 0,0 1 0 0 0,0-1-6 0 0,5-11 5 0 0,0-13-5 0 0,4 5 0 0 0,-6 8 0 0 0,-3 9 0 0 0,0 0 0 0 0,0 0 0 0 0,0 0 0 0 0,1 0 0 0 0,0 1 0 0 0,0-1 0 0 0,0 0 0 0 0,0 1 0 0 0,14-25 0 0 0,-13 21-3 0 0,0 1 0 0 0,1-1 1 0 0,0 1-1 0 0,0 0 0 0 0,1 0 1 0 0,4-5 2 0 0,-2 4-34 0 0,-3 4 12 0 0,-1 0 0 0 0,0-1 0 0 0,0 1-1 0 0,0 0 1 0 0,0-1 0 0 0,0 0 22 0 0,8-13-89 0 0,-10 15 81 0 0,1 1-1 0 0,0-1 1 0 0,-1 1 0 0 0,1 0 0 0 0,0 0 0 0 0,0 0-1 0 0,0 0 1 0 0,1-1 8 0 0,-2 2-4 0 0,14-11-94 0 0,-5 1 48 0 0,-10 9 45 0 0,1 0 0 0 0,0 0 0 0 0,0 0 0 0 0,0 0 0 0 0,0 0 1 0 0,0 1-1 0 0,0-1 0 0 0,0 0 0 0 0,0 0 0 0 0,0 1 0 0 0,0-1 0 0 0,0 0 1 0 0,0 1-1 0 0,1-1 0 0 0,-1 1 0 0 0,0 0 0 0 0,0-1 0 0 0,1 1 1 0 0,-1 0-1 0 0,0 0 0 0 0,1 0 0 0 0,-1 0 0 0 0,1 0 5 0 0,7-1-54 0 0,16 1-119 0 0,-14 3 126 0 0,-6 10 35 0 0,8 3 12 0 0,-11-15-1 0 0,-1 0 0 0 0,0 1 0 0 0,0-1 0 0 0,1 0 1 0 0,-1 0-1 0 0,0 1 0 0 0,0-1 0 0 0,0 1 0 0 0,-1-1 1 0 0,1 1-1 0 0,0-1 0 0 0,0 1 0 0 0,-1 0 0 0 0,1-1 1 0 0,-1 1-1 0 0,0 0 0 0 0,1-1 0 0 0,-1 1 0 0 0,0 0 1 0 0,0 0 0 0 0,0-1-8 0 0,0 1 0 0 0,0 0 0 0 0,1-1 1 0 0,-1 1-1 0 0,0-1 0 0 0,1 1 1 0 0,-1-1-1 0 0,1 1 0 0 0,0-1 1 0 0,-1 1-1 0 0,1-1 0 0 0,0 0 0 0 0,0 1 8 0 0,5 11-43 0 0,-2 16-12 0 0,-5 26 46 0 0,1-34 9 0 0,0-19 3 0 0,0 0 1 0 0,0 0 0 0 0,0 0-1 0 0,1 0 1 0 0,-1 0 0 0 0,1 0 0 0 0,-1-1-1 0 0,1 1 1 0 0,0 0 0 0 0,-1 0 0 0 0,1 0-1 0 0,0-1 1 0 0,1 2-4 0 0,-1-1 8 0 0,0-1 0 0 0,0 1 0 0 0,0-1 0 0 0,-1 0 0 0 0,1 1 0 0 0,0 0 0 0 0,-1-1 0 0 0,1 1 0 0 0,-1-1 0 0 0,0 1 0 0 0,0 0 0 0 0,1-1 0 0 0,-1 2-8 0 0,0 42 64 0 0,0-44-65 0 0,-1-1 1 0 0,1 1 0 0 0,0 0 0 0 0,0 0 0 0 0,0-1 0 0 0,0 1 0 0 0,1 0-1 0 0,-1 0 1 0 0,0 0 0 0 0,0-1 0 0 0,0 1 0 0 0,1 0 0 0 0,-1-1 0 0 0,0 1 0 0 0,0 0-1 0 0,1 0 1 0 0,-1-1 0 0 0,1 1 0 0 0,-1-1 0 0 0,1 1 0 0 0,-1 0 0 0 0,1-1-1 0 0,-1 1 1 0 0,1-1 0 0 0,0 1 0 0 0,-1-1 0 0 0,1 1 0 0 0,0-1 1 0 0,-1 0-1 0 0,1 1 1 0 0,-1-1 0 0 0,1 1-1 0 0,-1-1 1 0 0,1 0 0 0 0,-1 1-1 0 0,0-1 1 0 0,1 1 0 0 0,-1-1-1 0 0,1 1 1 0 0,-1-1 0 0 0,0 1-1 0 0,0 0 1 0 0,1-1 0 0 0,-1 1-1 0 0,0-1 1 0 0,0 1 0 0 0,0 0-1 0 0,0-1 1 0 0,1 1 0 0 0,-1 0-1 0 0,0-1 1 0 0,0 1 0 0 0,0-1 0 0 0,0 1-1 0 0,-1 0 0 0 0,2 1 11 0 0,-1-1 0 0 0,0 1-1 0 0,0 0 1 0 0,1 0 0 0 0,-1-1-1 0 0,0 1 1 0 0,1 0 0 0 0,0-1 0 0 0,-1 1-1 0 0,1-1 1 0 0,0 1 0 0 0,0-1-1 0 0,0 1 1 0 0,0-1-11 0 0,4 6 4 0 0,-3 7 72 0 0,-2-12-2 0 0,0-2-38 0 0,0 0-125 0 0,0 0-58 0 0,0 0 104 0 0,0 0-15 0 0,0 0-23 0 0,0 0-39 0 0,0 0-18 0 0,0 0-40 0 0,0 0-46 0 0,0 0-52 0 0,0 0-56 0 0,0 0-52 0 0,0 0-46 0 0,0 0-40 0 0,0 0-139 0 0,0 0-40 0 0,0 0-168 0 0,0 0-452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9.8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6016 0 0,'0'0'133'0'0,"0"0"23"0"0,0 0 11 0 0,3 0-27 0 0,-2 0-138 0 0,-1 0 0 0 0,1 0-1 0 0,0 0 1 0 0,0 0 0 0 0,-1 0 0 0 0,1 0 0 0 0,0 0 0 0 0,-1 0 0 0 0,1 0-1 0 0,0-1 1 0 0,-1 1 0 0 0,1 0 0 0 0,-1-1 0 0 0,1 1 0 0 0,0 0-2 0 0,1-6 9 0 0,1 1 58 0 0,8-1 294 0 0,-10 5-328 0 0,0 1 1 0 0,0-1-1 0 0,0 1 0 0 0,0-1 1 0 0,0 1-1 0 0,0-1 0 0 0,0 1 1 0 0,0-1-1 0 0,0 0 0 0 0,0 0 1 0 0,-1 1-1 0 0,1-1 0 0 0,0 0 1 0 0,0 0-1 0 0,-1 0 0 0 0,1 0-33 0 0,2-6 229 0 0,-3 6-208 0 0,0 1 0 0 0,1-1 0 0 0,-1 1 0 0 0,0-1 0 0 0,0 1 0 0 0,0-1 0 0 0,1 1 0 0 0,-1 0 0 0 0,0-1 1 0 0,1 1-1 0 0,-1-1 0 0 0,0 1 0 0 0,1 0 0 0 0,-1-1 0 0 0,0 1 0 0 0,1 0 0 0 0,-1-1 0 0 0,1 1 0 0 0,-1 0 0 0 0,1 0 0 0 0,-1-1 0 0 0,0 1 1 0 0,1 0-1 0 0,-1 0 0 0 0,1 0 0 0 0,-1 0 0 0 0,1-1 0 0 0,-1 1 0 0 0,1 0 0 0 0,0 0 0 0 0,-1 0 0 0 0,1 0 0 0 0,-1 0 0 0 0,1 0 0 0 0,-1 1 1 0 0,1-1-1 0 0,-1 0 0 0 0,1 0-21 0 0,10-2 286 0 0,1-4 17 0 0,-4 1-134 0 0,11-4 276 0 0,1 0-79 0 0,0 1-87 0 0,-3 2-95 0 0,20 1 376 0 0,-31 3-516 0 0,18-5 157 0 0,7 3 106 0 0,-16 4-180 0 0,1 0-58 0 0,32 0-25 0 0,-48 0-44 0 0,1 0 0 0 0,-1 0 0 0 0,0-1 0 0 0,1 1 0 0 0,-1 0 0 0 0,1 0 0 0 0,-1 0 0 0 0,1 0 0 0 0,-1 0 0 0 0,1 1 0 0 0,-1-1 0 0 0,1 0 0 0 0,-1 0 0 0 0,1 0 0 0 0,-1 0 0 0 0,1 0 0 0 0,-1 1 0 0 0,1-1 0 0 0,-1 0 0 0 0,1 0 0 0 0,-1 1 0 0 0,0-1 0 0 0,1 0 0 0 0,-1 1 0 0 0,0-1 0 0 0,1 1 0 0 0,-1-1 0 0 0,0 0 0 0 0,1 1 0 0 0,-1-1 0 0 0,0 1 0 0 0,1-1 0 0 0,3 7 0 0 0,3-2 0 0 0,-7-5 0 0 0,1 0 0 0 0,-1 0 1 0 0,0 0-1 0 0,1 1 0 0 0,-1-1 1 0 0,0 0-1 0 0,1 0 1 0 0,-1 1-1 0 0,0-1 0 0 0,1 0 1 0 0,-1 1-1 0 0,0-1 1 0 0,0 0-1 0 0,1 1 0 0 0,-1-1 1 0 0,0 0-1 0 0,0 1 1 0 0,0-1-1 0 0,1 1 0 0 0,-1-1 1 0 0,0 0-1 0 0,0 1 1 0 0,0-1-1 0 0,0 1 0 0 0,0-1 1 0 0,0 0-1 0 0,0 1 0 0 0,0-1 1 0 0,0 1-1 0 0,0-1 1 0 0,0 1-1 0 0,3 4 48 0 0,-2-4-45 0 0,0 0 0 0 0,0 1 0 0 0,1-1 1 0 0,-1 1-1 0 0,0-1 0 0 0,-1 0 0 0 0,1 1 0 0 0,0 0 1 0 0,0-1-1 0 0,-1 1 0 0 0,1-1 0 0 0,0 1 1 0 0,-1 0-1 0 0,0-1 0 0 0,1 1 0 0 0,-1 0 1 0 0,0 0-1 0 0,0-1 0 0 0,0 1 0 0 0,0 0 0 0 0,0 0 1 0 0,0-1-1 0 0,-1 1 0 0 0,1 0 0 0 0,-1-1 1 0 0,0 3-4 0 0,-4 4 0 0 0,4-7 0 0 0,0 1 0 0 0,1-1 0 0 0,-1 0 0 0 0,0 1 0 0 0,0-1 0 0 0,1 1 0 0 0,-1 0 0 0 0,1-1 0 0 0,-1 1 0 0 0,1-1 0 0 0,-1 1 0 0 0,1 0 0 0 0,0-1 0 0 0,0 1 0 0 0,0 5 0 0 0,1-4 0 0 0,-1-1 0 0 0,0 0 0 0 0,0 0 0 0 0,0 0 0 0 0,-1 0 0 0 0,1 0 0 0 0,0 1 0 0 0,-1-1 0 0 0,1 0 0 0 0,-2 1 0 0 0,-71 139 64 0 0,68-129-54 0 0,-6-8 33 0 0,6 8-32 0 0,-21 19-1 0 0,21-22 20 0 0,4-7-26 0 0,0-1 0 0 0,0 0 0 0 0,-1 0-1 0 0,1 1 1 0 0,0-1 0 0 0,-1 0 0 0 0,1 0-1 0 0,-1 0 1 0 0,0-1-4 0 0,-6 7 22 0 0,5-5-15 0 0,0 0 0 0 0,0 0 0 0 0,0 1 0 0 0,0-1 0 0 0,0 1 0 0 0,0 0-7 0 0,-2 6 20 0 0,4-7-17 0 0,0-1 1 0 0,0 0 0 0 0,0 1 0 0 0,0-1 0 0 0,-1 0-1 0 0,1 0 1 0 0,-1 0 0 0 0,1 0 0 0 0,-1 0-4 0 0,-11 13 10 0 0,8-4 10 0 0,4-9-17 0 0,0 0 1 0 0,0 1 0 0 0,0-1 0 0 0,-1 0 0 0 0,1 0-1 0 0,-1 0 1 0 0,1 0 0 0 0,-1 0 0 0 0,0 0-4 0 0,-11 14 0 0 0,8-5-3 0 0,-6 7 22 0 0,9-16 61 0 0,2 1 0 0 0,0-2-78 0 0,0-1 1 0 0,0 1-1 0 0,0 0 1 0 0,0-1-1 0 0,0 1 1 0 0,0 0-1 0 0,0-1 1 0 0,0 1-1 0 0,0 0 1 0 0,1-1-1 0 0,-1 1 0 0 0,0 0 1 0 0,1-1-1 0 0,-1 1 1 0 0,0-1-3 0 0,1 1 7 0 0,-1-1 0 0 0,1 0 0 0 0,0 1 0 0 0,-1-1 0 0 0,1 0 0 0 0,0 0-1 0 0,-1 1 1 0 0,1-1 0 0 0,0 0 0 0 0,-1 0 0 0 0,1 0 0 0 0,0 0 0 0 0,-1 0 0 0 0,1 0 0 0 0,0 0-7 0 0,-1 0 2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1 0 0 0,0-1 0 0 0,0 0 0 0 0,0 0 0 0 0,0 0 0 0 0,0 0 0 0 0,1 0-1 0 0,-1 0 1 0 0,0 0 0 0 0,0 0 0 0 0,0 0 0 0 0,0 0 0 0 0,0 0 0 0 0,0 1 0 0 0,0-1 0 0 0,0 0 0 0 0,0 0 0 0 0,0 0 0 0 0,0 0 0 0 0,0 0 0 0 0,0 0 0 0 0,0 0 0 0 0,0 0 0 0 0,0 0 0 0 0,0 0 0 0 0,0 1 0 0 0,-1-1-2 0 0,1 0 6 0 0,1 1 0 0 0,-1-1 0 0 0,0 1 0 0 0,0-1 0 0 0,0 0 0 0 0,0 1 0 0 0,0-1 0 0 0,1 1 0 0 0,-1-1 0 0 0,0 1 0 0 0,0-1 0 0 0,0 0-1 0 0,1 1 1 0 0,-1-1 0 0 0,0 1 0 0 0,1-1 0 0 0,-1 0 0 0 0,0 1 0 0 0,1-1 0 0 0,-1 0 0 0 0,1 0 0 0 0,-1 1 0 0 0,0-1 0 0 0,1 0 0 0 0,-1 0 0 0 0,1 0-6 0 0,18 5 168 0 0,30-5 156 0 0,-30-1-201 0 0,4 1 31 0 0,-1 0-43 0 0,44 0 88 0 0,-61 1-199 0 0,-3-2 0 0 0,22-12 0 0 0,-19 11-123 0 0,-1 1 102 0 0,1 0 65 0 0,6 1 129 0 0,-8 1-148 0 0,1-1-35 0 0,0 0-62 0 0,0 1-85 0 0,0-1-106 0 0,-2 0 85 0 0,0 0-33 0 0,0 0-37 0 0,0 0-39 0 0,0-1-42 0 0,0 1-43 0 0,0 0-48 0 0,-1-1-48 0 0,1 0-52 0 0,0 0-54 0 0,5-3-1135 0 0,2-5-971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20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31 8464 0 0,'0'0'190'0'0,"0"0"28"0"0,3-3 10 0 0,7-10-26 0 0,0 0-159 0 0,-10 13-40 0 0,1 0 0 0 0,-1 0 0 0 0,0-1 1 0 0,1 1-1 0 0,-1 0 0 0 0,1 0 0 0 0,-1 0 0 0 0,0 0 0 0 0,1 0 0 0 0,-1-1 0 0 0,1 1 0 0 0,-1 0 1 0 0,0 0-1 0 0,1 0 0 0 0,-1 0 0 0 0,1 0 0 0 0,-1 0 0 0 0,1 0 0 0 0,-1 0 0 0 0,1 1-3 0 0,0-1 17 0 0,0 1-1 0 0,0-1 0 0 0,0 1 0 0 0,0 0 0 0 0,0 0 0 0 0,0 0 1 0 0,0-1-1 0 0,0 1 0 0 0,0 0 0 0 0,0 0 0 0 0,0 0 0 0 0,0 1-16 0 0,1 1 89 0 0,4 2 62 0 0,0 2 42 0 0,17 16 566 0 0,-13-13-461 0 0,0 0-69 0 0,-6-6-156 0 0,1 0-34 0 0,3 7 164 0 0,-3 0-36 0 0,3 13 85 0 0,-7-17-191 0 0,1-1 1 0 0,-1 0 0 0 0,2 0 0 0 0,0 2-62 0 0,2 3 102 0 0,-1 0 0 0 0,-1 1 0 0 0,1-1 0 0 0,-1 7-102 0 0,10 27 229 0 0,-10-35-142 0 0,1 1 0 0 0,-1-1-1 0 0,-1 1 1 0 0,1 6-87 0 0,0 3 107 0 0,8 17 125 0 0,-6 7-10 0 0,-1-19-124 0 0,0-9-16 0 0,-2 0 1 0 0,0 0 0 0 0,-1 3-83 0 0,-1 155 744 0 0,-2-147-583 0 0,-5 6 17 0 0,3-14-84 0 0,-17 78 593 0 0,18-89-605 0 0,0 0 1 0 0,0 0 0 0 0,-4 5-83 0 0,-3 11 142 0 0,5-9-26 0 0,0-2-37 0 0,4-10-58 0 0,0 0-1 0 0,0 0 1 0 0,-1 0 0 0 0,1 0-1 0 0,-1 0 1 0 0,-1 1-21 0 0,-11 11 126 0 0,7-7-47 0 0,3-5-36 0 0,1 0 1 0 0,0 0 0 0 0,0 1-1 0 0,0-1 1 0 0,0 1-1 0 0,0 0-43 0 0,-1 7 124 0 0,4-10-112 0 0,-1 0 0 0 0,1 0 0 0 0,-1 0 0 0 0,1 0 0 0 0,-1 0 0 0 0,1 1 0 0 0,-1-1 0 0 0,0 0 0 0 0,1-1 0 0 0,-1 1 0 0 0,0 0 0 0 0,0 0 0 0 0,1 0 0 0 0,-1 0 0 0 0,0-1 0 0 0,0 1 0 0 0,0 0 0 0 0,-1 0-12 0 0,-9 4 92 0 0,-10 6 27 0 0,8-6-30 0 0,8 5-5 0 0,5-9-79 0 0,-1-1 0 0 0,0 0 0 0 0,1 1 0 0 0,-1-1 0 0 0,0 0 0 0 0,1 0 0 0 0,-1 1 0 0 0,0-1-1 0 0,1 0 1 0 0,-1 0 0 0 0,0 0 0 0 0,1 0 0 0 0,-1 0 0 0 0,0 0 0 0 0,1 0-5 0 0,-6 3 85 0 0,-4 7-14 0 0,4-6-6 0 0,-4-5-55 0 0,10 1-4 0 0,-10 0 48 0 0,4 0-71 0 0,4 0-85 0 0,2 0-113 0 0,0 0-45 0 0,0 0-11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9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6336 0 0,'0'0'141'0'0,"0"0"23"0"0,0 0 11 0 0,0 0-60 0 0,0 0-8 0 0,0 0 40 0 0,0 0 125 0 0,0 0 233 0 0,0 0 21 0 0,0 0-219 0 0,0 0-129 0 0,0 0-36 0 0,3 0 23 0 0,-1 0-137 0 0,3 0 101 0 0,11 1 279 0 0,-10 1-328 0 0,7 8 115 0 0,-10-7-29 0 0,1-2-74 0 0,0-1-45 0 0,1-1-24 0 0,-3 1 33 0 0,50 0 468 0 0,-1 0-62 0 0,0 0-89 0 0,0 0-114 0 0,-49 0-256 0 0,-1 0 0 0 0,0 0-1 0 0,0 0 1 0 0,0 0 0 0 0,0 0-1 0 0,0 0 1 0 0,0 0 0 0 0,1 1-1 0 0,-1-1 1 0 0,0 0 0 0 0,0 1-1 0 0,0-1 1 0 0,0 1 0 0 0,0 0-1 0 0,0-1 1 0 0,0 1 0 0 0,0 0-3 0 0,12 5 48 0 0,-9-4-29 0 0,1-2 0 0 0,0 1 0 0 0,0-1 1 0 0,-1 1-1 0 0,3-1-19 0 0,9 0 16 0 0,-15 0-16 0 0,0-1 0 0 0,0 1 0 0 0,0 0 0 0 0,0 0 0 0 0,-1 1 0 0 0,1-1 0 0 0,0 0 0 0 0,0 0 0 0 0,0 0 0 0 0,0 0 0 0 0,-1 1 0 0 0,1-1 0 0 0,0 0 0 0 0,0 1 0 0 0,5 10 0 0 0,4-6 20 0 0,-9-4-11 0 0,-1 0 0 0 0,0 0 0 0 0,0 0 0 0 0,0 0-1 0 0,0 0 1 0 0,1 0 0 0 0,-1 0 0 0 0,0-1 0 0 0,0 1 0 0 0,-1 0 0 0 0,1 0 0 0 0,0 0 0 0 0,0 0 0 0 0,0 0 0 0 0,-1 0 0 0 0,1 0 0 0 0,0 0 0 0 0,-1 0 0 0 0,1 0 0 0 0,-1-1 0 0 0,1 1 0 0 0,-1 0 0 0 0,1 0 0 0 0,-1-1 0 0 0,0 1-9 0 0,-4 10 58 0 0,2 0-56 0 0,0 5 78 0 0,0-8-30 0 0,-11 16 77 0 0,0-7 32 0 0,10-12-127 0 0,0-2-20 0 0,0 1-1 0 0,0-1 1 0 0,1 1 0 0 0,0 0-1 0 0,-1 2-11 0 0,-2 8 43 0 0,-4-9-22 0 0,5 8 33 0 0,1-9-45 0 0,-3 4 48 0 0,-9 12 69 0 0,11-7-73 0 0,-6-8-32 0 0,11-5-17 0 0,0 1-1 0 0,-1 0 1 0 0,1-1-1 0 0,0 1 1 0 0,0 0 0 0 0,-1-1-1 0 0,1 1 1 0 0,0 0-1 0 0,0-1 1 0 0,0 1-1 0 0,0 0 1 0 0,0-1-1 0 0,0 1 1 0 0,0 0 0 0 0,0-1-4 0 0,0 0 0 0 0,-3 6 53 0 0,-7 4-32 0 0,4-6 43 0 0,1-4-37 0 0,0 1-11 0 0,4 0-15 0 0,1 0-1 0 0,0 0 1 0 0,-1 0 0 0 0,1-1 0 0 0,0 1-1 0 0,0 0 1 0 0,-1 0 0 0 0,1 0 0 0 0,0 0 0 0 0,0-1-1 0 0,0 1 1 0 0,0 0 0 0 0,0 0 0 0 0,0 1-1 0 0,0-2 0 0 0,0 1 0 0 0,1 0 0 0 0,-1 0 0 0 0,-1 0 0 0 0,1 0 0 0 0,0 0 0 0 0,0-1 0 0 0,0 1 0 0 0,0 0 0 0 0,-1 0 0 0 0,1 0 0 0 0,0 0 0 0 0,-1-1 0 0 0,1 2 0 0 0,-2-1-40 0 0,-1-1 92 0 0,0-1-47 0 0,0 2-100 0 0,1 0-79 0 0,-1 2-114 0 0,-8 8-302 0 0,9-9-16 0 0</inkml:trace>
  <inkml:trace contextRef="#ctx0" brushRef="#br0" timeOffset="222.29">111 553 6824 0 0,'0'0'149'0'0,"0"0"23"0"0,0 0 13 0 0,0 0-50 0 0,2 0 5 0 0,2 0 38 0 0,6 0 250 0 0,-9 0-372 0 0,0 0 1 0 0,-1 0-1 0 0,1 0 1 0 0,0 0 0 0 0,0 0-1 0 0,0 0 1 0 0,0 1-1 0 0,0-1 1 0 0,0 0 0 0 0,0 1-1 0 0,0-1 1 0 0,0 0-1 0 0,0 1-56 0 0,1 2 245 0 0,0 1 11 0 0,-1-1-6 0 0,1-2-21 0 0,0 0-38 0 0,1 0 52 0 0,1-1 60 0 0,1 0 74 0 0,-1 0-176 0 0,-2 0-109 0 0,0 1 0 0 0,1-1 0 0 0,-1 0 0 0 0,0-1 1 0 0,1 1-1 0 0,-1 0 0 0 0,0-1 0 0 0,1 1 0 0 0,1-2-92 0 0,4-2 242 0 0,-7 3-199 0 0,0 0 0 0 0,1 0 0 0 0,-1 0 0 0 0,1 0 0 0 0,-1 0 0 0 0,1 1 0 0 0,-1-1 0 0 0,1 1 0 0 0,0-1 0 0 0,-1 1 0 0 0,1 0 0 0 0,-1-1 0 0 0,1 1 0 0 0,0 0-43 0 0,18-1 389 0 0,-10-2-158 0 0,-1-2-71 0 0,2-2-40 0 0,-8 5-94 0 0,0 0 1 0 0,1 0-1 0 0,-1 0 0 0 0,1 1 0 0 0,-1-1 0 0 0,1 1 0 0 0,0 0-26 0 0,13-1 113 0 0,-16 2-101 0 0,1 0 0 0 0,0-1 0 0 0,-1 1 0 0 0,1 0 1 0 0,0-1-1 0 0,-1 1 0 0 0,1-1 0 0 0,-1 1 0 0 0,1-1 0 0 0,-1 0 0 0 0,1 0 0 0 0,-1 1 0 0 0,1-1 0 0 0,-1-1-12 0 0,7-2 38 0 0,5-2-30 0 0,-10 4-53 0 0,-1-2 61 0 0,0 0-12 0 0,1 2-109 0 0,0 1-103 0 0,0 1 51 0 0,0 0-43 0 0,-2 0-11 0 0,1 0-35 0 0,1 0-341 0 0,0 0 78 0 0,-1-1-48 0 0,3 0-658 0 0,1-4-516 0 0,3-4-979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16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0 253 6216 0 0,'0'0'133'0'0,"0"0"23"0"0,0 0 15 0 0,0 0 43 0 0,0 0 117 0 0,0 0 48 0 0,0 0 6 0 0,0 0-17 0 0,0 2-95 0 0,0 15 57 0 0,0 0-42 0 0,0 18 187 0 0,0 0-104 0 0,0 46 381 0 0,0-58-491 0 0,0 1 44 0 0,3-17-145 0 0,7 14-8 0 0,-6-12-22 0 0,-4-3-79 0 0,2 0-16 0 0,8 8 61 0 0,-7-12 14 0 0,-1-2 61 0 0,9 0 21 0 0,-8 0 7 0 0,-1 0-5 0 0,40 0 300 0 0,-36-2-346 0 0,11-9-36 0 0,0 1-30 0 0,-4-1 5 0 0,-9 7-80 0 0,0 1 7 0 0,0-1 0 0 0,-1 0 0 0 0,1 0 0 0 0,-1 0 0 0 0,1-2-14 0 0,1-7 27 0 0,6 8 26 0 0,5-24-39 0 0,-1-3 39 0 0,-9 19-32 0 0,1 8 10 0 0,-7 5-30 0 0,0 0 0 0 0,1 0 0 0 0,-1 0 0 0 0,0-1 0 0 0,1 1 0 0 0,-1 0 0 0 0,1 0 0 0 0,-1-1 0 0 0,0 1 0 0 0,0 0 0 0 0,1 0 1 0 0,-1-1-1 0 0,0 1 0 0 0,0-1 0 0 0,1 1 0 0 0,-1 0 0 0 0,0-1 0 0 0,0 1 0 0 0,0 0 0 0 0,1-1 0 0 0,-1 1 0 0 0,0-1 1 0 0,0 1-1 0 0,0 0 0 0 0,0-1 0 0 0,0 1 0 0 0,0-1 0 0 0,0 1 0 0 0,0-1 0 0 0,0 1 0 0 0,0-1-1 0 0,0-1 28 0 0,0 2-86 0 0,0 0-10 0 0,3 0 1 0 0,-3 0 65 0 0,0 0 0 0 0,1-1 0 0 0,-1 1 0 0 0,1 0 1 0 0,-1 0-1 0 0,1 0 0 0 0,-1 0 0 0 0,0 1 0 0 0,1-1 0 0 0,-1 0 0 0 0,1 0 1 0 0,-1 0-1 0 0,1 0 0 0 0,-1 0 0 0 0,0 0 0 0 0,1 1 0 0 0,-1-1 0 0 0,0 0 1 0 0,1 0-1 0 0,-1 1 0 0 0,1-1 0 0 0,-1 0 0 0 0,0 1 0 0 0,0-1 0 0 0,1 0 1 0 0,-1 1-1 0 0,0-1 0 0 0,1 0 0 0 0,-1 1 0 0 0,0-1 0 0 0,0 0 1 0 0,0 1-1 0 0,0-1 0 0 0,1 1 0 0 0,-1-1 0 0 0,0 1 0 0 0,0-1 0 0 0,0 0 1 0 0,0 1-1 0 0,0-1 0 0 0,0 1 0 0 0,0-1 0 0 0,0 1 0 0 0,0-1 0 0 0,0 0 1 0 0,0 1-1 0 0,-1 0 2 0 0,1 0-7 0 0,1 1 1 0 0,-1 0 0 0 0,0 0-1 0 0,0 0 1 0 0,1-1 0 0 0,-1 1 0 0 0,1 0-1 0 0,-1 0 1 0 0,1 0 6 0 0,15 30-24 0 0,-5-12-18 0 0,2 2 59 0 0,-10-19-5 0 0,0 1 0 0 0,0 0 0 0 0,0-1 1 0 0,0 1-1 0 0,0-1 0 0 0,1 0 0 0 0,-1 0 0 0 0,1-1 0 0 0,4 3-12 0 0,2 0 14 0 0,-8-4-14 0 0,1 0 0 0 0,-1 0 0 0 0,0 0 0 0 0,0 0 0 0 0,0 1 0 0 0,0-1 0 0 0,0 1 0 0 0,0 0 1 0 0,0-1-1 0 0,0 1-4 0 0,0 0 0 0 0,-1-1 0 0 0,1 0 0 0 0,0 1 0 0 0,0-1 0 0 0,0 0 0 0 0,0 0 0 0 0,0 0 0 0 0,1 0 0 0 0,-1-1 0 0 0,0 1 0 0 0,0 0 0 0 0,2-1 4 0 0,13 2 1 0 0,1-2 65 0 0,-4-1 53 0 0,-12 1-106 0 0,0 0 0 0 0,-1 0 0 0 0,1-1 0 0 0,0 1 1 0 0,-1 0-1 0 0,1-1 0 0 0,0 0 0 0 0,-1 1 0 0 0,1-1 0 0 0,0 0 0 0 0,-1 0 0 0 0,1 0 0 0 0,-1 0 0 0 0,1 0 0 0 0,-1 0 0 0 0,0 0 0 0 0,0-1 0 0 0,1 1 0 0 0,-1-1-13 0 0,15-11 171 0 0,-5 9-54 0 0,-1-2 7 0 0,1-2-44 0 0,-4 0-55 0 0,-4 5-16 0 0,0 0 1 0 0,1-1 0 0 0,-1 1 0 0 0,1 0-1 0 0,-1 1 1 0 0,1-1-10 0 0,7-2 10 0 0,-10 5-8 0 0,1 0-1 0 0,-1-1 0 0 0,0 1 0 0 0,0-1 1 0 0,0 1-1 0 0,0-1 0 0 0,0 1 0 0 0,0-1 1 0 0,0 0-1 0 0,0 1 0 0 0,0-1 1 0 0,0 0-1 0 0,-1 0 0 0 0,1 0 0 0 0,0 0 1 0 0,0 0-1 0 0,-1 0 0 0 0,1 0-1 0 0,15-31 242 0 0,-15 30-220 0 0,0 0 1 0 0,-1-1-1 0 0,1 1 1 0 0,0 0 0 0 0,-1 0-1 0 0,0-1 1 0 0,0 1 0 0 0,1-2-23 0 0,-2-21 90 0 0,0 9-52 0 0,1-16-39 0 0,0 31-7 0 0,0-1 1 0 0,-1 0 0 0 0,1 1-1 0 0,0-1 1 0 0,-1 0 0 0 0,1 1 0 0 0,-1-1-1 0 0,1 1 1 0 0,-1-1 0 0 0,0 1-1 0 0,0-1 1 0 0,1 1 0 0 0,-1-1 0 0 0,-1 1 7 0 0,-2-7-38 0 0,1 1-3 0 0,0 1-65 0 0,-4 1-167 0 0,7 5 250 0 0,0 0 1 0 0,-1-1-1 0 0,1 1 1 0 0,0 0-1 0 0,-1 0 1 0 0,1 0-1 0 0,0-1 1 0 0,-1 1 0 0 0,1 0-1 0 0,0-1 1 0 0,-1 1-1 0 0,1 0 1 0 0,0-1-1 0 0,0 1 1 0 0,-1 0-1 0 0,1-1 1 0 0,0 1-1 0 0,0 0 1 0 0,0-1 0 0 0,-1 1-1 0 0,1-1 1 0 0,0 1-1 0 0,0 0 1 0 0,0-1-1 0 0,0 1 1 0 0,0-1-1 0 0,0 1 1 0 0,0-1-1 0 0,0 1 1 0 0,0 0 0 0 0,0-1 22 0 0,0-1-229 0 0,0 1 3 0 0,-1 0-43 0 0,0 0-101 0 0,-1-1-117 0 0,-1-1-105 0 0,2 1 91 0 0,-1 0-40 0 0,-1-2-624 0 0,1-1-126 0 0,2 0-41 0 0,-1-1-269 0 0</inkml:trace>
  <inkml:trace contextRef="#ctx0" brushRef="#br0" timeOffset="295.87">789 316 7688 0 0,'0'2'166'0'0,"0"-1"-157"0"0,0-1-1 0 0,0 1 0 0 0,0-1 1 0 0,0 0-1 0 0,0 1 0 0 0,0-1 0 0 0,0 1 1 0 0,0-1-1 0 0,0 0 0 0 0,0 1 1 0 0,0-1-1 0 0,1 1 0 0 0,-1-1 0 0 0,0 0 1 0 0,0 1-1 0 0,0-1 0 0 0,1 1 1 0 0,-1-1-1 0 0,0 0 0 0 0,0 1 0 0 0,1-1 1 0 0,-1 0-1 0 0,0 0 0 0 0,1 1 1 0 0,-1-1-1 0 0,0 0 0 0 0,1 0 0 0 0,-1 1 1 0 0,0-1-1 0 0,1 0 0 0 0,-1 0-8 0 0,7 5 147 0 0,-2 8 37 0 0,7 14-144 0 0,-11-18-42 0 0,-1-5 25 0 0,3 3 50 0 0,1 0 83 0 0,3 0 180 0 0,-7-7-336 0 0,1 1 314 0 0,0 1-72 0 0,0 0-61 0 0,-1-1-51 0 0,1 1-30 0 0,-1 0-42 0 0,-1 4 26 0 0,1-5-17 0 0,-1 0 57 0 0,1 3 93 0 0,0 2 66 0 0,0 20 806 0 0,0-15-694 0 0,0-7-242 0 0,0 0-46 0 0,0-1-52 0 0,0 0-64 0 0,0-1 157 0 0,3 1-10 0 0,8 7-14 0 0,-9-7-43 0 0,-2-3-39 0 0,0 0-41 0 0,0 0-57 0 0,0 0-47 0 0,0 0-165 0 0,0 0-25 0 0</inkml:trace>
  <inkml:trace contextRef="#ctx0" brushRef="#br0" timeOffset="515.79">836 111 7568 0 0,'0'0'166'0'0,"0"0"29"0"0,0 0 14 0 0,0 0 38 0 0,0 0 109 0 0,0 0 48 0 0,0 0 11 0 0,0 0-178 0 0,0 0-113 0 0,0 0-73 0 0,0 0-97 0 0,0 0-69 0 0,0 0-91 0 0,0 0-104 0 0,0 0-92 0 0,0 0 50 0 0,0 0-35 0 0,0 0-462 0 0,0 0-369 0 0,0 0-701 0 0</inkml:trace>
  <inkml:trace contextRef="#ctx0" brushRef="#br0" timeOffset="866.78">1089 0 7056 0 0,'0'0'157'0'0,"0"0"23"0"0,2 3 12 0 0,12 10-27 0 0,-10-8-172 0 0,7 6 34 0 0,-2-3 59 0 0,-3-1 47 0 0,-1-2 35 0 0,4 11 613 0 0,-3-5-519 0 0,4 7 194 0 0,-7-4-294 0 0,-1-1-35 0 0,5-1 13 0 0,-7-10-120 0 0,1-1 0 0 0,0 1 0 0 0,0-1 1 0 0,0 1-1 0 0,-1-1 0 0 0,1 1 0 0 0,-1-1 0 0 0,1 1 1 0 0,-1 0-1 0 0,0-1 0 0 0,0 1 0 0 0,0 0 0 0 0,1 0 1 0 0,-2-1-21 0 0,6 28 218 0 0,3-2 42 0 0,-7-25-232 0 0,3 18 282 0 0,-4-6-143 0 0,-1-2-36 0 0,1-9-87 0 0,-1 1-1 0 0,1-1 1 0 0,0 1-1 0 0,0-1 1 0 0,1 1-1 0 0,-1-1 1 0 0,1 0-1 0 0,0 3-43 0 0,4 9 166 0 0,-3-11-136 0 0,-1-1 0 0 0,0 0-1 0 0,0 1 1 0 0,0-1 0 0 0,0 1 0 0 0,-1-1-1 0 0,1 1 1 0 0,-1-1 0 0 0,0 1-30 0 0,0 93 600 0 0,0-94-720 0 0,0-1 36 0 0,0 4 6 0 0,0-2 88 0 0,0 0 45 0 0,1 6 152 0 0,-1 7 232 0 0,0-10-330 0 0,1-1-43 0 0,-1-1-57 0 0,0 0-51 0 0,0 0-60 0 0,0 0-68 0 0,0-1-32 0 0,-1 0-59 0 0,1 0-65 0 0,0-1-70 0 0,0 1-75 0 0,0 0-81 0 0,-1-1-85 0 0,1 0-92 0 0,0-3-877 0 0,0 0-913 0 0</inkml:trace>
  <inkml:trace contextRef="#ctx0" brushRef="#br0" timeOffset="1379.26">852 331 7632 0 0,'0'0'166'0'0,"0"0"29"0"0,0 0 14 0 0,3-2-25 0 0,3-3-161 0 0,3-1 85 0 0,20-9 421 0 0,-29 14-526 0 0,13-4 244 0 0,-2 1-91 0 0,10-5 68 0 0,-1-2-59 0 0,7 3-32 0 0,-20 6-93 0 0,0 0 1 0 0,0-1 0 0 0,7-2-41 0 0,28-15 123 0 0,-23 12-89 0 0,0 2 1 0 0,11-3-35 0 0,4 2 57 0 0,-21 3-41 0 0,-1 0-1 0 0,10-4-15 0 0,5-3 37 0 0,-24 10-35 0 0,0 0-1 0 0,1 1 1 0 0,-1-1 0 0 0,0 1-1 0 0,0-1 1 0 0,1 1 0 0 0,-1 0-1 0 0,1 1-1 0 0,13-3-2 0 0,-1-4-7 0 0,-1 1-34 0 0,2 3-44 0 0,-5 2-25 0 0,-6 0 40 0 0,1 0-13 0 0,3 0-29 0 0,5 0-56 0 0,-9 0 121 0 0,5-1 11 0 0,-11 1 37 0 0,1 0 0 0 0,0 0 0 0 0,0 0 0 0 0,0 1 0 0 0,-1-1 0 0 0,1 0 0 0 0,0 0 0 0 0,0 0 0 0 0,0 1 0 0 0,-1-1 0 0 0,1 0 1 0 0,0 1-1 0 0,0-1 0 0 0,-1 0 1 0 0,6 11-14 0 0,0-7-21 0 0,-5-3 33 0 0,-1-1 1 0 0,1 0 0 0 0,-1 0-1 0 0,0 1 1 0 0,1-1 0 0 0,-1 0 0 0 0,1 1-1 0 0,-1-1 1 0 0,0 0 0 0 0,1 1-1 0 0,-1-1 1 0 0,0 0 0 0 0,1 1-1 0 0,-1-1 1 0 0,0 1 0 0 0,0-1 0 0 0,1 1-1 0 0,-1-1 1 0 0,0 1 0 0 0,0-1-1 0 0,0 1 1 0 0,0-1 0 0 0,0 1-1 0 0,0-1 1 0 0,0 1 0 0 0,0-1 0 0 0,0 1-1 0 0,0-1 1 0 0,0 1 0 0 0,0-1-1 0 0,0 0 1 0 0,0 1 1 0 0,0 0-1 0 0,0-1-1 0 0,0 1 1 0 0,0-1 0 0 0,0 1-1 0 0,0-1 1 0 0,0 1-1 0 0,0-1 1 0 0,0 1 0 0 0,0 0-1 0 0,0-1 1 0 0,0 1-1 0 0,0-1 1 0 0,0 0 0 0 0,0 1-1 0 0,1-1 1 0 0,-1 1 0 0 0,0-1-1 0 0,0 1 1 0 0,1-1-1 0 0,-1 1 1 0 0,0-1 0 0 0,1 0-1 0 0,-1 1 1 0 0,0-1 0 0 0,1 0-1 0 0,-1 1 1 0 0,1-1-1 0 0,-1 0 1 0 0,1 1 1 0 0,6 6-13 0 0,-6-4 10 0 0,0 0 1 0 0,-1 0-1 0 0,1 0 1 0 0,-1 0-1 0 0,0 0 1 0 0,0 0-1 0 0,0-1 1 0 0,0 1-1 0 0,-1 2 3 0 0,1 1-1 0 0,-1-1 0 0 0,1 0 0 0 0,0 0 0 0 0,1 0-1 0 0,-1 1 1 0 0,1-1 0 0 0,1 4 1 0 0,3 1 31 0 0,2 9 67 0 0,-6-1 61 0 0,-1-8-85 0 0,-1 10 70 0 0,5-3 37 0 0,-1-9-126 0 0,0 3 68 0 0,1 1 59 0 0,-2 3 61 0 0,-1 2 66 0 0,-1-13-254 0 0,1 0 0 0 0,-1 0 0 0 0,1 0 0 0 0,0 0 0 0 0,0 0 0 0 0,0 0 0 0 0,1 0 0 0 0,-1-1 0 0 0,1 1 0 0 0,1 2-55 0 0,-2-5 23 0 0,-1 1 0 0 0,1-1 0 0 0,-1 0 0 0 0,1 1 0 0 0,-1-1 0 0 0,0 1 0 0 0,0-1 0 0 0,0 1-1 0 0,0-1 1 0 0,0 1-23 0 0,3 16 213 0 0,7 6-4 0 0,-7-13-28 0 0,-3-8-176 0 0,0 2 46 0 0,0 29 393 0 0,0-21-304 0 0,0-11-10 0 0,0-2-2 0 0,0 0-6 0 0,0 0-20 0 0,0 0-8 0 0,0 0-4 0 0,0 0-1 0 0,0 0 7 0 0,0 0 7 0 0,2-2 1 0 0,9-11-18 0 0,8-30-65 0 0,-13 26-1 0 0,2 1 0 0 0,0 0 1 0 0,1 0-21 0 0,-4 9 0 0 0,1 0 0 0 0,0 0 0 0 0,0 1 0 0 0,5-4 0 0 0,2-3 0 0 0,-7 8-6 0 0,-1 1 0 0 0,1 0 0 0 0,0 0 0 0 0,0 1 0 0 0,0 0 0 0 0,1 0 6 0 0,-1 0-18 0 0,25-2-72 0 0,-25 1 82 0 0,14-6-51 0 0,-19 10 57 0 0,-1 0 0 0 0,1 0 0 0 0,0-1 0 0 0,0 1 0 0 0,-1 0 0 0 0,1 0 0 0 0,0 0 0 0 0,0 0 0 0 0,-1 0 0 0 0,1 0 0 0 0,0 0 0 0 0,0 0 0 0 0,0 0 0 0 0,-1 0 0 0 0,1 0 0 0 0,0 1 0 0 0,-1-1-1 0 0,1 0 1 0 0,0 1 0 0 0,0-1 0 0 0,-1 0 0 0 0,1 1 0 0 0,0-1 0 0 0,-1 1 0 0 0,1-1 2 0 0,4 11-53 0 0,-3-10 47 0 0,0 1 0 0 0,0-1-1 0 0,1 0 1 0 0,-1 0 0 0 0,0 1 0 0 0,1-2 0 0 0,-1 1-1 0 0,1 0 7 0 0,0 0-5 0 0,-1 0-1 0 0,0 0 0 0 0,1 0 0 0 0,-1 0 0 0 0,0 0 1 0 0,1 0-1 0 0,-1 1 0 0 0,0 0 6 0 0,3 8-43 0 0,6-5 33 0 0,-6 9 10 0 0,8 2 0 0 0,-11-15 0 0 0,-1 0 0 0 0,0 0 0 0 0,0 1 0 0 0,1-1 0 0 0,-1 0 0 0 0,0 1 0 0 0,0-1 0 0 0,0 1 0 0 0,0-1 0 0 0,-1 1 0 0 0,1 0 0 0 0,0-1 0 0 0,-1 1 0 0 0,1 0 0 0 0,-1-1 0 0 0,0 1 0 0 0,1 0 0 0 0,-1 0 0 0 0,0 0 0 0 0,0 0 6 0 0,0-1 0 0 0,1 1 0 0 0,-1 0 0 0 0,0 0 0 0 0,1-1 0 0 0,-1 1 0 0 0,1 0 0 0 0,-1-1 1 0 0,1 1-1 0 0,0-1 0 0 0,0 1 0 0 0,0-1 0 0 0,0 1 0 0 0,0-1-6 0 0,3 6 43 0 0,7 17-24 0 0,-9-22-48 0 0,1 1 12 0 0,-2-1-372 0 0,0-1 44 0 0,1 2-241 0 0,-2 0 109 0 0,-1 2-529 0 0,1-4 659 0 0,0 0-47 0 0,0-1 37 0 0,0 2-1322 0 0,0-1-954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46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1 6968 0 0,'0'0'157'0'0,"0"0"23"0"0,0 0 11 0 0,0 0 38 0 0,0 0 155 0 0,0 0 61 0 0,0 0 17 0 0,0 0-13 0 0,3 0-62 0 0,0 0-411 0 0,-1 0 42 0 0,2 2 122 0 0,-2 2 162 0 0,-1 3 279 0 0,-1-1-224 0 0,1-1-163 0 0,0-2-75 0 0,1 1-50 0 0,2 4 95 0 0,2 2 70 0 0,-3 4 34 0 0,-3-1-79 0 0,2-1-47 0 0,2 3 7 0 0,1-1-52 0 0,-3-8-60 0 0,2 11 118 0 0,-5 4-13 0 0,1-9-62 0 0,-1 4 16 0 0,1-9-35 0 0,0 1-1 0 0,0 0 1 0 0,1-1-1 0 0,0 1 1 0 0,0 1-61 0 0,4 8 100 0 0,-3-11-50 0 0,0 1 0 0 0,-1-1 0 0 0,0 1 0 0 0,0 0 0 0 0,0 0 0 0 0,-1-1-50 0 0,0 7 82 0 0,-1 8 67 0 0,5-5 20 0 0,-2-11-133 0 0,0 2 21 0 0,0 0 1 0 0,0 0 0 0 0,0 0 0 0 0,-1 1-1 0 0,0-1 1 0 0,0 6-58 0 0,-1 2 84 0 0,0 30 257 0 0,0-29-234 0 0,2 3 64 0 0,4-3-52 0 0,0-1-1 0 0,-4 1 48 0 0,-2-7-51 0 0,0 1-40 0 0,0 1-24 0 0,0 6-26 0 0,-3-1 29 0 0,-3-8-19 0 0,1 1-23 0 0,4 3 38 0 0,0 9 62 0 0,1-20-240 0 0,0 0 41 0 0,0 0 20 0 0,0-1 97 0 0,0 0 57 0 0,0 1 326 0 0,0 0-308 0 0,0-1-97 0 0,0 1-42 0 0,0 0-50 0 0,0 0-56 0 0,0 1-41 0 0,0-1-57 0 0,0 1-63 0 0,0 1-68 0 0,0-1-75 0 0,0 1-80 0 0,0 1-86 0 0,0 0-90 0 0,0-4 361 0 0,0 0-46 0 0,0 0-41 0 0,0 0-35 0 0,0 0-133 0 0,0 0-34 0 0,0 0-1380 0 0</inkml:trace>
  <inkml:trace contextRef="#ctx0" brushRef="#br0" timeOffset="384.53">0 537 6768 0 0,'0'0'149'0'0,"0"0"23"0"0,0 0 12 0 0,0 0 37 0 0,0 0 130 0 0,0 0 53 0 0,0 0 11 0 0,3-2-5 0 0,-1-1-403 0 0,1 1 38 0 0,2-1 140 0 0,2 1 82 0 0,9-1 447 0 0,-10 2-532 0 0,0 1-44 0 0,5-1 119 0 0,1-6 26 0 0,1 1-4 0 0,-2 5-30 0 0,-3 0-78 0 0,0 0-57 0 0,0-2-31 0 0,2-1-25 0 0,1-1-3 0 0,10-4 62 0 0,-5 3-51 0 0,10 0 0 0 0,-11 1-47 0 0,-11 3-10 0 0,-1 1 0 0 0,0 0 1 0 0,0 0-1 0 0,1 0 0 0 0,-1 0 1 0 0,1 1-1 0 0,-1 0 1 0 0,2-1-10 0 0,32-2 85 0 0,-6-6-51 0 0,-15 3-41 0 0,-6 3 7 0 0,25-10 0 0 0,-27 9 0 0 0,18-8 0 0 0,-2-1 2 0 0,-3 0-32 0 0,9 0-312 0 0,-12 5 98 0 0,-1 0-53 0 0,-2-1-68 0 0,0-3-81 0 0,-12 8 361 0 0,1 0-89 0 0,0 0-94 0 0,0 0-97 0 0,0 0-100 0 0,0 0-104 0 0,0 0-107 0 0,0 0-111 0 0,2-2-479 0 0,4-3-709 0 0</inkml:trace>
  <inkml:trace contextRef="#ctx0" brushRef="#br0" timeOffset="814.83">616 64 6160 0 0,'0'0'133'0'0,"0"0"23"0"0,-3 0 13 0 0,2 0-154 0 0,1 0 0 0 0,-1 0-1 0 0,0 0 1 0 0,1 0 0 0 0,-1 0-1 0 0,0 0 1 0 0,1 0 0 0 0,-1 0-1 0 0,0 1 1 0 0,1-1 0 0 0,-1 0-1 0 0,0 0 1 0 0,1 1 0 0 0,-1-1-1 0 0,0 0-14 0 0,-1 7 197 0 0,9-1 160 0 0,-4-3-75 0 0,-5 2-68 0 0,-5 6 109 0 0,7-11-307 0 0,0 1-1 0 0,0-1 0 0 0,0 0 0 0 0,0 1 1 0 0,0-1-1 0 0,-1 1 0 0 0,1-1 1 0 0,0 0-1 0 0,0 1 0 0 0,0-1 1 0 0,0 1-1 0 0,0-1 0 0 0,0 1 0 0 0,0-1 1 0 0,0 0-1 0 0,1 1 0 0 0,-1-1 1 0 0,0 1-1 0 0,0-1 0 0 0,0 0 1 0 0,0 1-1 0 0,0-1 0 0 0,1 0 0 0 0,-1 1 1 0 0,0-1-1 0 0,0 1-15 0 0,7 3 288 0 0,-7-4-270 0 0,1 0 0 0 0,-1 1 0 0 0,1-1 0 0 0,-1 0 0 0 0,1 0 0 0 0,-1 1 0 0 0,0-1-1 0 0,1 0 1 0 0,-1 1 0 0 0,0-1 0 0 0,1 1 0 0 0,-1-1 0 0 0,0 0 0 0 0,1 1 0 0 0,-1-1 0 0 0,0 1 0 0 0,0-1 0 0 0,0 1 0 0 0,1-1 0 0 0,-1 1 0 0 0,0-1 0 0 0,0 1 0 0 0,0-1 0 0 0,0 1 0 0 0,0-1 0 0 0,0 1 0 0 0,0-1 0 0 0,0 1 0 0 0,0-1 0 0 0,0 1 0 0 0,0-1 0 0 0,0 1-18 0 0,0 4 227 0 0,0 0-35 0 0,1 3 97 0 0,0-4-142 0 0,1 0-47 0 0,1 2 3 0 0,2 3-33 0 0,-3-3-11 0 0,-1 2 61 0 0,-1 3 85 0 0,0 3-30 0 0,0 30 434 0 0,3-29-417 0 0,8 6 144 0 0,-6 6 0 0 0,0-12-110 0 0,0-3-38 0 0,-2 11 44 0 0,-3-17-156 0 0,1 1 0 0 0,0 0 0 0 0,0 0 0 0 0,1-1 0 0 0,-1 1 0 0 0,1-1-76 0 0,3 11 154 0 0,-1 0 12 0 0,2 6 31 0 0,0-3-44 0 0,-3-3 10 0 0,-2-4-61 0 0,0 7 21 0 0,4-4-38 0 0,1 6 126 0 0,-4-10-57 0 0,-2 1 36 0 0,1-3-58 0 0,1-1-38 0 0,6 10 67 0 0,-6-15-122 0 0,1 4 68 0 0,-1-2-44 0 0,-3 10-4 0 0,0-11-18 0 0,1-3 29 0 0,0-2-4 0 0,0 0-2 0 0,0 0 0 0 0,0 0 9 0 0,0 0 39 0 0,0 0 14 0 0,0 0 2 0 0,0 0-9 0 0,0-2-39 0 0,0-2-54 0 0,0 1-15 0 0,0 1 1 0 0,-1-1-1 0 0,2 1 1 0 0,-1 0-1 0 0,0-1 1 0 0,0 1-1 0 0,1 0 1 0 0,-1-1-1 0 0,2 0-11 0 0,2-5 30 0 0,7-19 15 0 0,-7 16-24 0 0,0 1 1 0 0,1-1-1 0 0,0 1 0 0 0,0 0 1 0 0,1-1-22 0 0,11-11-2 0 0,-3 3-191 0 0,18-16 193 0 0,-24 27-9 0 0,-5 5 9 0 0,0 0 0 0 0,0-1-1 0 0,1 1 1 0 0,-1 1 0 0 0,1-1-1 0 0,0 0 1 0 0,28-13-16 0 0,-31 16 11 0 0,1-1-1 0 0,0 1 1 0 0,-1-1-1 0 0,1 1 0 0 0,0 0 1 0 0,-1-1-1 0 0,1 1 0 0 0,0 0 1 0 0,0 0-1 0 0,-1 0 0 0 0,1 0 1 0 0,0 1-1 0 0,0-1 0 0 0,-1 0 1 0 0,1 1-1 0 0,0-1 0 0 0,0 1 6 0 0,14 12-74 0 0,0 1 15 0 0,-11-12 55 0 0,-5-2 2 0 0,1 0-1 0 0,0 1 1 0 0,-1-1 0 0 0,1 0 0 0 0,-1 1 0 0 0,1-1 0 0 0,0 0 0 0 0,-1 1-1 0 0,1-1 1 0 0,-1 1 0 0 0,1-1 0 0 0,-1 1 0 0 0,1-1 0 0 0,-1 1 0 0 0,0-1 0 0 0,1 1-1 0 0,-1 0 1 0 0,1-1 0 0 0,-1 1 0 0 0,0-1 0 0 0,0 1 0 0 0,1 0 2 0 0,1 4-13 0 0,19 34-34 0 0,-8-14 8 0 0,-5-10 42 0 0,-7-11-3 0 0,0 0 0 0 0,0 1 0 0 0,0-1 0 0 0,0 0 0 0 0,-1 1 0 0 0,0-1 0 0 0,0 0 0 0 0,0 1 0 0 0,-1 3 0 0 0,0 8 0 0 0,1 10 1 0 0,0-7-28 0 0,0-17-112 0 0,2 1-47 0 0,2 1 84 0 0,-1-2-61 0 0,-1 1-80 0 0,-1-2 73 0 0,0 0-36 0 0,0-1-41 0 0,-1 1-39 0 0,1 0-385 0 0,-1-1 91 0 0,1 0-51 0 0,-1 0-745 0 0,0 0-586 0 0,0 0-1113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40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10592 0 0,'0'0'241'0'0,"0"0"38"0"0,0 0 10 0 0,0 0-33 0 0,0 0-123 0 0,0 0 91 0 0,0 3 58 0 0,2 5-82 0 0,3 2-11 0 0,0-2-55 0 0,-3-1-11 0 0,0-1 15 0 0,-2 2 44 0 0,0 8-3 0 0,0 7-30 0 0,0-20-126 0 0,0-1-7 0 0,0 0-1 0 0,0-1 1 0 0,0 1 0 0 0,1 0 0 0 0,-1-1-1 0 0,0 1 1 0 0,1 0 0 0 0,-1-1-1 0 0,1 1 1 0 0,0-1 0 0 0,-1 1 0 0 0,1-1-1 0 0,0 1 1 0 0,0-1-16 0 0,5 12 95 0 0,-5-7-58 0 0,0-1 1 0 0,0 1 0 0 0,0 0 0 0 0,-1 0 0 0 0,0-1 0 0 0,-1 6-38 0 0,0-6 34 0 0,1 1 0 0 0,0 0 0 0 0,0 0 0 0 0,1 0 0 0 0,0-1 1 0 0,1 5-35 0 0,3 6 89 0 0,-3-13-68 0 0,-1 0-1 0 0,0 1 1 0 0,0-1 0 0 0,0 0 0 0 0,-1 1 0 0 0,1-1 0 0 0,-1 1 0 0 0,1 1-21 0 0,-1 13 102 0 0,1-4-50 0 0,-1-10-45 0 0,1 0 0 0 0,0 0 0 0 0,1 0 0 0 0,-1 0 0 0 0,1-1 0 0 0,-1 1 1 0 0,3 2-8 0 0,-4-4 5 0 0,1 0 1 0 0,0 0-1 0 0,-1 0 1 0 0,0 0-1 0 0,1 0 1 0 0,-1-1-1 0 0,0 1 1 0 0,0 0 0 0 0,0 0-1 0 0,0 0 1 0 0,-1 1-6 0 0,1 11 48 0 0,3-4 19 0 0,-2-9-214 0 0,-1 0 41 0 0,1 0-4 0 0,0 0 104 0 0,-1 1 54 0 0,2 0 158 0 0,1 2 267 0 0,-3-3-358 0 0,1 1-53 0 0,0-1-65 0 0,-1 0-62 0 0,1 1-72 0 0,0-1-84 0 0,-1 0-36 0 0,0 1-72 0 0,1-1-79 0 0,-1 0-86 0 0,0 1-91 0 0,0-1-99 0 0,0 1-104 0 0,0-1-112 0 0,0-1-885 0 0,0 0-1010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25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0 111 6336 0 0,'3'2'141'0'0,"1"2"-79"0"0,0 0-6 0 0,0-1-1 0 0,-1 1 0 0 0,1 0 1 0 0,-1 0-1 0 0,1 2-55 0 0,-2-1 44 0 0,3 2 44 0 0,1-3-47 0 0,-1-1-38 0 0,-3-3-4 0 0,-1 1 0 0 0,0 0 0 0 0,1 1 0 0 0,-1-1 0 0 0,0 0 0 0 0,0 0 0 0 0,0 0 0 0 0,0 1 1 0 0,0-1-1 0 0,0 1 0 0 0,0-1 0 0 0,-1 0 0 0 0,1 1 0 0 0,0-1 0 0 0,-1 1 0 0 0,1 0 0 0 0,-1-1 0 0 0,0 1 0 0 0,1-1 0 0 0,-1 2 1 0 0,5 13 22 0 0,4-1 49 0 0,-2-8 76 0 0,1 0 49 0 0,-6-5-138 0 0,-1-1 1 0 0,1 1 0 0 0,-1 0 0 0 0,1 0 0 0 0,-1 0 0 0 0,0 0 0 0 0,0 0 0 0 0,0 0-1 0 0,1 1-58 0 0,1 10 244 0 0,1 3 102 0 0,7 0 75 0 0,-4-9-211 0 0,7 17 492 0 0,-9-13-428 0 0,-2-6-137 0 0,2 8 300 0 0,-1-10-268 0 0,3 2 122 0 0,-6-2-224 0 0,-1-1 0 0 0,1 1 1 0 0,-1-1-1 0 0,1 1 0 0 0,-1-1 0 0 0,0 1 1 0 0,0 0-68 0 0,0-3 0 0 0,0 1 18 0 0,-1-1 0 0 0,1 0 0 0 0,0 1 0 0 0,0-1 0 0 0,0 0 1 0 0,0 1-1 0 0,0-1 0 0 0,0 0 0 0 0,0 1 0 0 0,1-1 0 0 0,-1 0 0 0 0,0 0 1 0 0,0 1-1 0 0,0-1 0 0 0,0 0 0 0 0,0 1 0 0 0,0-1 0 0 0,0 0 1 0 0,1 1-1 0 0,-1-1 0 0 0,0 0 0 0 0,0 0 0 0 0,0 1 0 0 0,1-1 0 0 0,-1 0 1 0 0,0 0-19 0 0,1 1 198 0 0,0-1-54 0 0,-1 1-49 0 0,1 0-41 0 0,0 0-42 0 0,0 0-74 0 0,2 4-310 0 0,-1-3 307 0 0,-2-1 93 0 0,1 1 54 0 0,-1-1 65 0 0,1 0 74 0 0,-1 1 49 0 0,0-1 75 0 0,1 0 83 0 0,-1 1 89 0 0,0-1 98 0 0,0 1 105 0 0,0-1 112 0 0,0 1 118 0 0,-2-2-655 0 0,-4-1-245 0 0,3 0 33 0 0,2 0-61 0 0,1 1 0 0 0,0-1 0 0 0,-1 0-1 0 0,1 1 1 0 0,0-1 0 0 0,-1 1 0 0 0,1-1 0 0 0,0 0 0 0 0,0 1 0 0 0,0-1-1 0 0,0 0 1 0 0,0 1 0 0 0,0-1 0 0 0,0 0 0 0 0,0 1 0 0 0,0-1-22 0 0,-1-10 204 0 0,-2 4-122 0 0,-10-17 54 0 0,0 0-40 0 0,9 10-47 0 0,4-8-35 0 0,1 14-13 0 0,-1-16-1 0 0,-1 16 0 0 0,1 0 0 0 0,0 1 0 0 0,0-1 0 0 0,1 0 0 0 0,0 1 0 0 0,1-2 0 0 0,1 2 1 0 0,0-1-1 0 0,0 2 0 0 0,5-7 0 0 0,1-3-11 0 0,-4 5-19 0 0,-4 9 27 0 0,0 0 1 0 0,0-1-1 0 0,0 1 0 0 0,0 0 1 0 0,1 0-1 0 0,-1 0 1 0 0,1 0-1 0 0,0 0 0 0 0,-1 0 3 0 0,13-14 0 0 0,-12 11 0 0 0,-2 5-1 0 0,0-1 1 0 0,1 0 0 0 0,-1 1 0 0 0,0-1-1 0 0,1 1 1 0 0,-1-1 0 0 0,0 0 0 0 0,1 1-1 0 0,-1-1 1 0 0,1 1 0 0 0,-1-1 0 0 0,1 1-1 0 0,-1-1 1 0 0,1 1 0 0 0,-1 0-1 0 0,1-1 1 0 0,-1 1 0 0 0,1 0 0 0 0,0-1-1 0 0,-1 1 1 0 0,1 0 0 0 0,0-1 0 0 0,4-1-8 0 0,-4 1 4 0 0,0 1 0 0 0,0-1 1 0 0,0 0-1 0 0,0 1 0 0 0,-1-1 1 0 0,1 0-1 0 0,0 0 0 0 0,0 0 1 0 0,-1 0-1 0 0,1 0 0 0 0,-1 0 1 0 0,1 0-1 0 0,0 0 0 0 0,-1 0 1 0 0,0 0-1 0 0,1 0 4 0 0,5-10-25 0 0,19-3-30 0 0,-21 12 56 0 0,28-14-1 0 0,-30 15 0 0 0,0 1 0 0 0,0-1 0 0 0,0 1 0 0 0,0-1 0 0 0,0 1 0 0 0,0 0 0 0 0,0 0 0 0 0,0 0 0 0 0,0 0 0 0 0,0 0 0 0 0,1 1 0 0 0,-1-1 0 0 0,0 0 0 0 0,0 0 0 0 0,0 0 0 0 0,-1 0 0 0 0,1 0 0 0 0,0 0 0 0 0,0-1 0 0 0,-1 1 0 0 0,1-1 0 0 0,0 1 0 0 0,0-1 0 0 0,6-4 0 0 0,-6 4 0 0 0,-1 0 0 0 0,0 0 0 0 0,1 0 0 0 0,-1 1 0 0 0,1-1 0 0 0,-1 0 0 0 0,1 1 0 0 0,0-1 0 0 0,-1 1 0 0 0,1-1 0 0 0,-1 1 0 0 0,1 0 0 0 0,0 0 0 0 0,0 0 0 0 0,-2 0 0 0 0,1 0 0 0 0,0 0 0 0 0,-1 0 0 0 0,1 0 0 0 0,0 0 0 0 0,0 0 0 0 0,-1-1 0 0 0,1 1 0 0 0,0 0 0 0 0,-1 0 0 0 0,1 0 0 0 0,-1-1 0 0 0,1 1 0 0 0,0 0 0 0 0,-1-1 0 0 0,1 1 0 0 0,-1 0 0 0 0,1-1 0 0 0,-1 1 0 0 0,1-1 0 0 0,-1 1 0 0 0,1-1 0 0 0,-1 1 0 0 0,1-1 0 0 0,-1 1 0 0 0,1-1 0 0 0,-1 0 0 0 0,0 1 0 0 0,1-1 0 0 0,-1 1 0 0 0,1-1 0 0 0,-1 1 0 0 0,0-1 0 0 0,1 1 0 0 0,0-1 0 0 0,-1 1 0 0 0,1-1 0 0 0,-1 1 0 0 0,1 0 0 0 0,-1-1 0 0 0,1 1 0 0 0,0 0 0 0 0,-1 0 0 0 0,1-1 0 0 0,0 1 0 0 0,-1 0 0 0 0,1 0 0 0 0,0 0 0 0 0,-1 0 0 0 0,1 0 0 0 0,0 0 0 0 0,-1 0 0 0 0,1 0 0 0 0,2 0-99 0 0,-1 0 55 0 0,1 0 46 0 0,0 0 38 0 0,2 1 79 0 0,6-1 249 0 0,-7 0-281 0 0,-1-1-35 0 0,1 1-50 0 0,0-1-76 0 0,-1 0-92 0 0,0 0-111 0 0,-2 0 12 0 0,1 0-50 0 0,-1 0-45 0 0,1 0-43 0 0,0-1-268 0 0,1 1-70 0 0,-1-1-53 0 0,0 1-40 0 0,2 0-317 0 0,-1 0-36 0 0,6 0-2493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24.5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458 96 6000 0 0,'0'0'174'0'0,"-2"0"-7"0"0,1 0-160 0 0,0 0-1 0 0,1 0 0 0 0,-1 0 1 0 0,0 0-1 0 0,1 0 1 0 0,-1 0-1 0 0,0 0 0 0 0,1 0 1 0 0,-1 0-1 0 0,0-1 1 0 0,1 1-1 0 0,-1 0 0 0 0,0-1 1 0 0,1 1-1 0 0,-1 0-6 0 0,-2-8 188 0 0,1 5-64 0 0,-9-2 272 0 0,7-2-113 0 0,4 7-266 0 0,-1-1 1 0 0,1 1-1 0 0,0 0 1 0 0,0-1-1 0 0,0 1 1 0 0,-1-1-1 0 0,1 1 1 0 0,0 0-1 0 0,-1-1 1 0 0,1 1-1 0 0,0 0 0 0 0,-1 0 1 0 0,1-1-1 0 0,0 1 1 0 0,-1 0-1 0 0,1 0 1 0 0,0 0-1 0 0,-1-1 1 0 0,1 1-1 0 0,0 0 1 0 0,-1 0-1 0 0,1 0 0 0 0,-1 0 1 0 0,1 0-1 0 0,-1 0 1 0 0,1 0-1 0 0,0 0 1 0 0,-1 0-1 0 0,1 0 1 0 0,-1 0-1 0 0,1 0-17 0 0,-6-3 457 0 0,4 0-331 0 0,-2 0 71 0 0,-7-8 497 0 0,6 7-448 0 0,2 1-113 0 0,1 2-109 0 0,0 0-34 0 0,-11-4 344 0 0,9-2-146 0 0,4 7-177 0 0,-1-1 1 0 0,1 1-1 0 0,0-1 1 0 0,0 1-1 0 0,-1-1 1 0 0,1 1 0 0 0,0 0-1 0 0,-1-1 1 0 0,1 1-1 0 0,0 0 1 0 0,-1-1-1 0 0,1 1 1 0 0,-1 0 0 0 0,1-1-1 0 0,0 1 1 0 0,-1 0-1 0 0,1 0 1 0 0,-1 0-1 0 0,1-1 1 0 0,-1 1-1 0 0,1 0 1 0 0,-1 0 0 0 0,1 0-1 0 0,-1 0 1 0 0,1 0-1 0 0,-1 0 1 0 0,1 0-1 0 0,-1 0 1 0 0,1 0 0 0 0,-1 0-1 0 0,1 0 1 0 0,-1 0-12 0 0,-6 0 132 0 0,-7-6 249 0 0,11 4-278 0 0,-1-1-46 0 0,0 1-58 0 0,-5-1 113 0 0,-19 3 258 0 0,18 1-308 0 0,10-2-60 0 0,-1 1 0 0 0,1 0 0 0 0,-1 0 1 0 0,1 0-1 0 0,-1 0 0 0 0,1 0 1 0 0,0 0-1 0 0,-1 0 0 0 0,1 0 0 0 0,-1 0 1 0 0,1 0-1 0 0,-1 0 0 0 0,1 0 1 0 0,-1 0-1 0 0,1 0 0 0 0,0 1 0 0 0,-1-1 1 0 0,1 0-1 0 0,-1 0 0 0 0,1 0 1 0 0,-1 1-1 0 0,1-1 0 0 0,0 0 0 0 0,-1 0 1 0 0,1 1-1 0 0,0-1 0 0 0,-1 0 1 0 0,1 1-1 0 0,0-1 0 0 0,0 0 0 0 0,-1 1 1 0 0,1-1-1 0 0,0 1 0 0 0,0-1 1 0 0,-1 1-3 0 0,1-1 1 0 0,0 0 1 0 0,0 1 0 0 0,0-1 0 0 0,0 1 0 0 0,-1-1 0 0 0,1 0 0 0 0,0 1 0 0 0,0-1 0 0 0,0 0 0 0 0,-1 1 0 0 0,1-1 0 0 0,0 0 0 0 0,-1 0 0 0 0,1 1 0 0 0,0-1 0 0 0,-1 0 0 0 0,1 0-1 0 0,0 1 1 0 0,-1-1 0 0 0,1 0 0 0 0,-1 0-2 0 0,-2 1 3 0 0,0 0-1 0 0,0 0 1 0 0,-1-1 0 0 0,1 0-1 0 0,-1 1 1 0 0,1-1-1 0 0,-1-1-2 0 0,-2 1 13 0 0,5 0-4 0 0,-24 14 35 0 0,12-9 4 0 0,12-1-40 0 0,-1-1-5 0 0,-13 6-2 0 0,-1 1-1 0 0,10-9 0 0 0,2 1 0 0 0,-5 14 0 0 0,-1-1 0 0 0,-1 9 1 0 0,9-22 2 0 0,-1 1 3 0 0,-1 4 73 0 0,5 2-52 0 0,0-6-7 0 0,-1-2-12 0 0,0 1 0 0 0,0 0 1 0 0,0 0-1 0 0,1 0 0 0 0,-1-1 0 0 0,1 1 1 0 0,-1 0-1 0 0,1-1 0 0 0,0 1 1 0 0,-1 0-1 0 0,1-1 0 0 0,0 1 1 0 0,0-1-9 0 0,0 1 7 0 0,0-1 1 0 0,0 1 0 0 0,0-1-1 0 0,0 1 1 0 0,0 0 0 0 0,-1-1-1 0 0,1 1 1 0 0,-1 0 0 0 0,1 0 0 0 0,-1-1-1 0 0,0 1 1 0 0,0 0 0 0 0,0 0-8 0 0,0 9 42 0 0,0-6-28 0 0,0-1 0 0 0,0 1 1 0 0,0-1-1 0 0,1 1 0 0 0,-1-1 1 0 0,2 3-15 0 0,8 14 64 0 0,-6-9-34 0 0,-3-8-18 0 0,0 0 0 0 0,0 0 1 0 0,1 0-1 0 0,-1 0 0 0 0,1 0 0 0 0,0-1 0 0 0,0 1 1 0 0,1 0-13 0 0,2 6 21 0 0,-1 0 0 0 0,0 0 1 0 0,-1 0-1 0 0,0 0 0 0 0,0 1 1 0 0,0 2-22 0 0,1 5 0 0 0,1 11 0 0 0,6-8 0 0 0,-6 5 16 0 0,5-5 58 0 0,-4 6-4 0 0,-1-12-26 0 0,-3-12-33 0 0,-1 1-1 0 0,0-1 1 0 0,0 0 0 0 0,0 1-1 0 0,0-1 1 0 0,-1 1-1 0 0,0-1 1 0 0,1 2-11 0 0,-2 5 36 0 0,1-8-26 0 0,0 0-1 0 0,0 0 1 0 0,0 0 0 0 0,0 0-1 0 0,0 0 1 0 0,1 0 0 0 0,-1 0-1 0 0,0 0 1 0 0,1 0 0 0 0,-1 0 0 0 0,1 0-10 0 0,4 6 34 0 0,-4-6-27 0 0,0-1 0 0 0,0 0 0 0 0,0 1 0 0 0,0-1 0 0 0,-1 1 0 0 0,1-1 0 0 0,0 1 0 0 0,-1 0 0 0 0,0-1 0 0 0,1 1 0 0 0,-1-1 0 0 0,0 1 0 0 0,0 0 0 0 0,0 0-7 0 0,0 12 26 0 0,0-4-20 0 0,0 0 31 0 0,0 3 36 0 0,0 5 53 0 0,-1-10-94 0 0,-2-1-34 0 0,-6 5-75 0 0,7-10-62 0 0,2-2-11 0 0,0 0 45 0 0,0 0-5 0 0,0 0-53 0 0,0 0-153 0 0,-3 0-280 0 0,-10 0-18 0 0</inkml:trace>
  <inkml:trace contextRef="#ctx0" brushRef="#br0" timeOffset="316.1">1 506 5640 0 0,'0'0'124'0'0,"0"0"17"0"0,0 0 12 0 0,2 0-15 0 0,0 0-135 0 0,0 0 0 0 0,-1 0 1 0 0,1 0-1 0 0,-1-1 0 0 0,1 1 0 0 0,-1-1 1 0 0,1 1-1 0 0,-1-1 0 0 0,0 0 1 0 0,1 0-1 0 0,-1 1 0 0 0,0-1 0 0 0,1 0-3 0 0,1-2 37 0 0,0 0 34 0 0,-2 2 196 0 0,1 0-48 0 0,-1 0-41 0 0,0 1-37 0 0,1-1-13 0 0,-1 1-37 0 0,1 0-17 0 0,0 0-6 0 0,2 0 56 0 0,-2-1 58 0 0,6-4 233 0 0,2-1 180 0 0,4 4 62 0 0,-8 1-439 0 0,0 0-54 0 0,1-1-21 0 0,2-3 10 0 0,3-1 13 0 0,-2 3-7 0 0,19-8 107 0 0,0 6 44 0 0,-8-6 11 0 0,7 6 6 0 0,-11 0-166 0 0,5-1-2 0 0,3 4-98 0 0,2-2-49 0 0,-20 1-12 0 0,1 1 0 0 0,0 0-1 0 0,0 0 1 0 0,0 0 0 0 0,4 1 0 0 0,3 1 1 0 0,-8 1-3 0 0,-1-1-1 0 0,1 0 0 0 0,-1-1 0 0 0,1 1 1 0 0,-1-1-1 0 0,1-1 3 0 0,6-4-36 0 0,-2 1-6 0 0,2 3-27 0 0,-1 1-56 0 0,-2-1-62 0 0,1-2-56 0 0,0-2-51 0 0,3 3-199 0 0,-12 3-3 0 0</inkml:trace>
  <inkml:trace contextRef="#ctx0" brushRef="#br0" timeOffset="664.84">695 333 4864 0 0,'0'0'141'0'0,"-3"3"-6"0"0,-7 10-43 0 0,7-7 20 0 0,0 1 123 0 0,2-7-215 0 0,1 0 0 0 0,-1 0 1 0 0,1 1-1 0 0,0-1 0 0 0,-1 0 1 0 0,1 0-1 0 0,-1 1 0 0 0,1-1 1 0 0,0 0-1 0 0,-1 0 0 0 0,1 0 1 0 0,-1 0-1 0 0,1 1 0 0 0,-1-1 1 0 0,1 0-1 0 0,-1 0 0 0 0,1 0 1 0 0,-1 0-1 0 0,1 0 0 0 0,-1-1-20 0 0,1 1 8 0 0,0 0 0 0 0,0 0-1 0 0,0 0 1 0 0,0 0 0 0 0,0 0-1 0 0,0 0 1 0 0,-1 0 0 0 0,1 0-1 0 0,0 0 1 0 0,0 0 0 0 0,0 0-1 0 0,0 0 1 0 0,0 0 0 0 0,0 0 0 0 0,0 0-1 0 0,0 0 1 0 0,0 0 0 0 0,0 0-1 0 0,-1 0 1 0 0,1 0 0 0 0,0 0-1 0 0,0 0 1 0 0,0 1 0 0 0,0-1 0 0 0,0 0-1 0 0,0 0 1 0 0,0 0 0 0 0,0 0-1 0 0,0 0 1 0 0,0 0 0 0 0,0 0-1 0 0,0 0 1 0 0,0 0 0 0 0,0 0-1 0 0,-1 0 1 0 0,1 0 0 0 0,0 0 0 0 0,0 0-1 0 0,0 1 1 0 0,0-1 0 0 0,0 0-1 0 0,0 0 1 0 0,0 0 0 0 0,0 0-1 0 0,0 0 1 0 0,0 0 0 0 0,0 0 0 0 0,0 0-1 0 0,0 0 1 0 0,0 0 0 0 0,0 1-1 0 0,0-1 1 0 0,0 0 0 0 0,0 0-1 0 0,0 0 1 0 0,0 0 0 0 0,0 0-8 0 0,0 6 192 0 0,-2-1-34 0 0,-4 5 79 0 0,1-2-84 0 0,0 5 129 0 0,1-11-179 0 0,-2 4 68 0 0,4 9-6 0 0,2-13-148 0 0,1 0 0 0 0,-1 1 0 0 0,0-1 0 0 0,-1 0 0 0 0,1 0 0 0 0,0 1 0 0 0,-1-1 0 0 0,1 0 0 0 0,-1 0 0 0 0,0 0 0 0 0,0 1-17 0 0,-4 8 36 0 0,-1 0 0 0 0,2 1 1 0 0,-1-1-1 0 0,0 8-36 0 0,1 12 115 0 0,4 11 105 0 0,0 49 201 0 0,0-35-90 0 0,0-55-325 0 0,0 0 0 0 0,0 0 0 0 0,1 0 1 0 0,-1 0-1 0 0,0-1 0 0 0,0 1 0 0 0,0 0 1 0 0,1 0-1 0 0,-1 0 0 0 0,0 0 1 0 0,1-1-1 0 0,-1 1 0 0 0,1 0 0 0 0,-1 0 1 0 0,1-1-1 0 0,-1 1 0 0 0,1 0 0 0 0,0-1 1 0 0,-1 1-1 0 0,1-1 0 0 0,0 1 0 0 0,-1-1 1 0 0,1 1-1 0 0,0-1 0 0 0,0 1 0 0 0,0-1 1 0 0,-1 0-1 0 0,2 1-6 0 0,7 5 110 0 0,2 2 94 0 0,-1 3-37 0 0,-6-9-8 0 0,-1-1-63 0 0,0-1-40 0 0,2-3 14 0 0,-4 3-16 0 0,-1 0-53 0 0,4-7 183 0 0,-4 7-172 0 0,1-1 0 0 0,-1 1 0 0 0,0 0 0 0 0,0-1 0 0 0,1 1 0 0 0,-1-1 1 0 0,0 1-1 0 0,1 0 0 0 0,-1-1 0 0 0,0 1 0 0 0,1 0 0 0 0,-1-1 0 0 0,1 1 0 0 0,-1 0 1 0 0,1-1-1 0 0,-1 1 0 0 0,0 0 0 0 0,1 0 0 0 0,-1 0 0 0 0,1 0 0 0 0,-1-1 0 0 0,1 1 1 0 0,-1 0-1 0 0,1 0 0 0 0,-1 0 0 0 0,1 0 0 0 0,-1 0 0 0 0,1 0 0 0 0,-1 0 0 0 0,1 0 1 0 0,-1 0-1 0 0,1 1-12 0 0,13-4 246 0 0,-4-3-38 0 0,-2 2-54 0 0,-3 1-69 0 0,-5 3-63 0 0,1 0 0 0 0,0-1-1 0 0,-1 1 1 0 0,1 0-1 0 0,0-1 1 0 0,-1 1-1 0 0,1 0 1 0 0,-1-1-1 0 0,1 1 1 0 0,-1-1-1 0 0,1 1 1 0 0,-1-1 0 0 0,1 1-1 0 0,-1-1 1 0 0,1 1-1 0 0,-1-1 1 0 0,0 1-1 0 0,1-1 1 0 0,-1 0-1 0 0,0 1 1 0 0,0-1-1 0 0,1 0-21 0 0,1-4 89 0 0,2-1 42 0 0,4-1-4 0 0,-1 1-20 0 0,-2 1-1 0 0,-1 0 16 0 0,0-3 43 0 0,6-7-22 0 0,6-12 105 0 0,-7 9-75 0 0,-2 5-73 0 0,-6 8-75 0 0,0 0-1 0 0,0 1 0 0 0,0-1 1 0 0,-1 0-1 0 0,1 0 0 0 0,-1 1 1 0 0,-1-1-1 0 0,1 0 0 0 0,-1-2-24 0 0,0-4 23 0 0,2-4-26 0 0,0 12 5 0 0,-1 0 0 0 0,0 0 0 0 0,0 0 0 0 0,0 0 1 0 0,0 0-1 0 0,-1 0 0 0 0,1 0 0 0 0,-1 0 0 0 0,1 1 0 0 0,-2-4-2 0 0,-2-2 36 0 0,-8-18 108 0 0,9 16-112 0 0,-10-25 84 0 0,10 29-106 0 0,2 2-9 0 0,-1 0-1 0 0,0 1 0 0 0,1-1 1 0 0,-1 1-1 0 0,-1 0 0 0 0,1-1 1 0 0,0 1-1 0 0,-1 0 0 0 0,0 1 1 0 0,-2-3-1 0 0,0 2-2 0 0,-2-1-26 0 0,3-3-41 0 0,2 2 32 0 0,-1 1-19 0 0,0 0 0 0 0,-1 0 0 0 0,1 0 0 0 0,-1 0 0 0 0,-1-1 56 0 0,1 1-72 0 0,1 1-108 0 0,2 0 65 0 0,1-1 27 0 0,1-1-43 0 0,-1 5 86 0 0,0-3-358 0 0,0 3 219 0 0,0 0-45 0 0,0 0-80 0 0,0 0 102 0 0,0 0-41 0 0,0 0-45 0 0,0 0-40 0 0,0 0-440 0 0,0 0-296 0 0,0 0-692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29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7512 0 0,'0'0'166'0'0,"0"0"29"0"0,0 0 13 0 0,0 0-63 0 0,0 0 1 0 0,0 0 64 0 0,0 0 192 0 0,0 0 354 0 0,0 0 32 0 0,0 0-22 0 0,3 0-104 0 0,-3 0-659 0 0,2 0 53 0 0,-1 0 46 0 0,1 0 36 0 0,1 0 83 0 0,6 0 493 0 0,-5 0-439 0 0,-1 0-85 0 0,-1 0-75 0 0,0 0 381 0 0,1 0-44 0 0,8 0-10 0 0,-9 0-44 0 0,-2 0-289 0 0,0 0 9 0 0,0 0 38 0 0,0 0-17 0 0,0 0-15 0 0,0 0-71 0 0,0 0-78 0 0,0 0-66 0 0,0 0-46 0 0,0 2-143 0 0,0-1 293 0 0,0 0-44 0 0,0 1-41 0 0,0-1-39 0 0,0 1-37 0 0,0-1-33 0 0,0 2-272 0 0,0-1 130 0 0,0 0-34 0 0,0 2-439 0 0,0 1-263 0 0,0 0-614 0 0,0 1-103 0 0,0 4-997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29.6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8752 0 0,'0'0'197'0'0,"0"0"24"0"0,0 0 19 0 0,0 0-75 0 0,0 0-12 0 0,0 0 53 0 0,2 0 178 0 0,-1 0-239 0 0,0 0-65 0 0,-1 0-47 0 0,3 0-70 0 0,-2 0 51 0 0,0 0 61 0 0,0 0 86 0 0,0 0 78 0 0,0 0 111 0 0,0 0-127 0 0,0 0 35 0 0,-1 0 37 0 0,1 0 40 0 0,-1-2 292 0 0,0 1-494 0 0,-1-4-8 0 0,1 3-70 0 0,0 1 34 0 0,0-1 28 0 0,1 1 44 0 0,-1 0 51 0 0,0 1 60 0 0,1-1-31 0 0,0 1-55 0 0,0 0-48 0 0,0 0-43 0 0,2 0-2 0 0,3 1-69 0 0,-5-1 69 0 0,1 0 162 0 0,-2 0-20 0 0,0 0-31 0 0,3-3-123 0 0,7-7-85 0 0,-7 7-76 0 0,-3 3-41 0 0,0 0 83 0 0,0 0-18 0 0,0 0-25 0 0,0 0-42 0 0,0 1-19 0 0,0-1-44 0 0,0 1-48 0 0,0 0-56 0 0,0-1-59 0 0,0 1-55 0 0,0 1-49 0 0,0-1-42 0 0,0 0-148 0 0,0 1-43 0 0,0 0-177 0 0,0 2-478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28.7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79 7256 0 0,'0'0'165'0'0,"0"0"22"0"0,0 0 7 0 0,0 0 9 0 0,0 0-10 0 0,0 0-7 0 0,0 0-2 0 0,0 0 0 0 0,0 3 0 0 0,1 4-68 0 0,6 6 250 0 0,-4-9-301 0 0,0-2-55 0 0,-1 1 202 0 0,-2 0 11 0 0,0 0-185 0 0,0 1 79 0 0,0 3 77 0 0,0 10 324 0 0,0-12-375 0 0,0 0-59 0 0,0-2-58 0 0,0-2-14 0 0,0 0 1 0 0,0-1-1 0 0,0 1 1 0 0,0 0 0 0 0,0-1-1 0 0,0 1 1 0 0,0 0-1 0 0,1-1 1 0 0,-1 1 0 0 0,0 0-1 0 0,0-1 1 0 0,1 1-1 0 0,-1 0 1 0 0,0-1 0 0 0,1 1-1 0 0,-1-1 1 0 0,0 1-1 0 0,1-1 1 0 0,-1 1 0 0 0,1-1-1 0 0,-1 1 1 0 0,1-1-1 0 0,-1 1 1 0 0,1-1-1 0 0,-1 1 1 0 0,1-1-13 0 0,0 0 12 0 0,-1 1 0 0 0,1-1 0 0 0,-1 1 0 0 0,1-1 0 0 0,-1 1 0 0 0,1-1 0 0 0,-1 1 0 0 0,1-1 0 0 0,-1 1 0 0 0,1-1 0 0 0,-1 1 0 0 0,0-1 0 0 0,1 1 0 0 0,-1 0 0 0 0,0-1 0 0 0,0 1 0 0 0,1 0 0 0 0,-1-1 0 0 0,0 1 1 0 0,0 0-1 0 0,0-1 0 0 0,0 1 0 0 0,0 0 0 0 0,0-1 0 0 0,0 1 0 0 0,0 0-12 0 0,3 12 175 0 0,2-3-35 0 0,0-2-42 0 0,2 6 75 0 0,-2-3-42 0 0,-1-4-56 0 0,-4-6-57 0 0,1 1 1 0 0,-1-1 0 0 0,1 0 0 0 0,-1 1 0 0 0,0-1-1 0 0,1 0 1 0 0,-1 1 0 0 0,0-1 0 0 0,0 1 0 0 0,0 0-19 0 0,2 16 188 0 0,11 6 24 0 0,-3-6-9 0 0,-1 3 102 0 0,1-2-132 0 0,-7-15-140 0 0,0 0 0 0 0,0 1 0 0 0,-1-1 0 0 0,0 1 0 0 0,1 2-33 0 0,0 5 35 0 0,-2-9-31 0 0,-1-1-1 0 0,0 0 1 0 0,1 1 0 0 0,0-1-1 0 0,0 0 1 0 0,0 0-1 0 0,0 1 1 0 0,0-1 0 0 0,0 0-1 0 0,0 0 1 0 0,1 0-1 0 0,-1-1 1 0 0,1 1 0 0 0,-1 0-4 0 0,11 12 67 0 0,-11-13-57 0 0,-1 1-1 0 0,1-1 1 0 0,-1 1 0 0 0,1-1 0 0 0,-1 0 0 0 0,1 1 0 0 0,-1-1 0 0 0,0 1 0 0 0,0-1 0 0 0,0 1 0 0 0,0 0-10 0 0,0-1 9 0 0,0 1 0 0 0,1 0 0 0 0,-1-1 1 0 0,0 1-1 0 0,0-1 0 0 0,1 1 0 0 0,-1-1 1 0 0,1 1-1 0 0,0-1 0 0 0,-1 0 0 0 0,1 1 1 0 0,0-1-1 0 0,0 1 0 0 0,0-1 0 0 0,0 0 1 0 0,0 0-1 0 0,0 0 0 0 0,0 0 0 0 0,1 1-9 0 0,0 0 12 0 0,0-1-1 0 0,-1 1 0 0 0,1 0 1 0 0,-1 0-1 0 0,0 0 1 0 0,1-1-1 0 0,-1 1 0 0 0,0 0 1 0 0,0 1-1 0 0,0 0-11 0 0,4 23 103 0 0,9 1 49 0 0,-6-14-62 0 0,-4-4 4 0 0,-2-1 14 0 0,-1 1 37 0 0,-1 35 698 0 0,0-35-710 0 0,0 1-48 0 0,0-9-73 0 0,0 1 0 0 0,0 0-1 0 0,0-1 1 0 0,-1 1 0 0 0,1-1 0 0 0,0 1-1 0 0,-1-1 1 0 0,0 1 0 0 0,1-1 0 0 0,-1 1-1 0 0,0-1 1 0 0,0 1 0 0 0,1-1-12 0 0,-7 12 69 0 0,6 4-6 0 0,1-15-49 0 0,0 1-1 0 0,0-1 1 0 0,0 0 0 0 0,0 1-1 0 0,0-1 1 0 0,-1 1 0 0 0,1-1-1 0 0,-1 0 1 0 0,0 1-1 0 0,0 1-12 0 0,-4 4 45 0 0,4-7-36 0 0,0 1 0 0 0,0-1 1 0 0,0 0-1 0 0,1 1 1 0 0,-1-1-1 0 0,0 1 1 0 0,1 0-1 0 0,-1-1 0 0 0,1 1 1 0 0,-1-1-1 0 0,1 1 1 0 0,0 0-1 0 0,0-1 0 0 0,0 1-10 0 0,0-1 6 0 0,0 0 0 0 0,0 0 0 0 0,0 0-1 0 0,-1-1 1 0 0,1 1 0 0 0,0 0-1 0 0,0 0 1 0 0,0-1 0 0 0,-1 1-1 0 0,1 0 1 0 0,0 0 0 0 0,-1-1-1 0 0,1 1 1 0 0,-1 0 0 0 0,1-1-1 0 0,-1 1 1 0 0,1 0 0 0 0,-1-1 0 0 0,1 1-1 0 0,-1-1 1 0 0,0 1 0 0 0,1-1-1 0 0,-1 1 1 0 0,0-1 0 0 0,1 0-1 0 0,-1 1 1 0 0,0-1 0 0 0,0 0-1 0 0,0 1-5 0 0,0-1 6 0 0,0 1-1 0 0,0-1 1 0 0,-1 1 0 0 0,1 0-1 0 0,0-1 1 0 0,0 1-1 0 0,0 0 1 0 0,0 0-1 0 0,0 0 1 0 0,1 0-1 0 0,-1 0 1 0 0,0 0-1 0 0,0 0 1 0 0,1 0-1 0 0,-1 0-5 0 0,-4 15 72 0 0,-9-1-12 0 0,1 1-48 0 0,11-11-13 0 0,2-4 3 0 0,-1-1 0 0 0,1 1 0 0 0,0 0 0 0 0,0-1 0 0 0,-1 1 0 0 0,1 0 0 0 0,-1-1 0 0 0,1 1-1 0 0,0-1 1 0 0,-1 1 0 0 0,1-1 0 0 0,-1 1 0 0 0,1-1 0 0 0,-1 1 0 0 0,0-1 0 0 0,1 0 0 0 0,-1 1 0 0 0,1-1 0 0 0,-1 0 0 0 0,0 1 0 0 0,1-1 0 0 0,-1 0-2 0 0,-4 3 12 0 0,-24 12 10 0 0,24-4 26 0 0,4-11-46 0 0,0 1 0 0 0,0-1-1 0 0,1 0 1 0 0,-1 1 0 0 0,0-1-1 0 0,0 0 1 0 0,0 0-1 0 0,0 1 1 0 0,1-1 0 0 0,-1 0-1 0 0,0 0 1 0 0,0 0 0 0 0,0 0-1 0 0,0 0-1 0 0,-31 0 53 0 0,16 0-42 0 0,-5 0 40 0 0,13 0-38 0 0,3-3 30 0 0,-6-8-47 0 0,9 9-32 0 0,2 2-36 0 0,-3-3-192 0 0,-7-7-46 0 0,8 8 166 0 0,1 1-48 0 0,1 1-74 0 0,0 0 85 0 0,0 0-37 0 0,0 0-40 0 0,0 0-38 0 0,0 0-397 0 0,0 0 97 0 0,0-1-51 0 0,0-1-760 0 0,0-2-596 0 0,0-5-1135 0 0</inkml:trace>
  <inkml:trace contextRef="#ctx0" brushRef="#br0" timeOffset="300.44">0 1 8272 0 0,'0'0'241'0'0,"0"0"70"0"0,0 0 142 0 0,0 0 56 0 0,0 0 17 0 0,0 0-220 0 0,0 0-135 0 0,0 0-42 0 0,0 0 7 0 0,0 0 40 0 0,0 0-16 0 0,0 0-129 0 0,0 0-85 0 0,0 0-74 0 0,0 0-103 0 0,0 0-121 0 0,0 0-109 0 0,0 0 58 0 0,0 0-41 0 0,0 0-531 0 0,0 0-423 0 0,0 0-801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30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6160 0 0,'0'0'133'0'0,"0"0"23"0"0,0 0 13 0 0,2 0-18 0 0,5 0-212 0 0,0 0 96 0 0,1 0 81 0 0,0 0 66 0 0,0 0 48 0 0,0 0 37 0 0,20 0 695 0 0,-17 0-589 0 0,1 0-74 0 0,-6 0-191 0 0,-1 0-36 0 0,6-2 204 0 0,2-4 36 0 0,-1-1-16 0 0,-1 6-47 0 0,1-1 2 0 0,-3-3-48 0 0,5-1 18 0 0,-10 5-156 0 0,0 0 0 0 0,1 0 0 0 0,-1 1 0 0 0,1 0 0 0 0,-1 0 0 0 0,3 0-65 0 0,4 0 124 0 0,0-2-14 0 0,2-4 11 0 0,-12 5-105 0 0,1 0-1 0 0,0 0 1 0 0,-1 0-1 0 0,1 1 1 0 0,-1-1-1 0 0,1 0 0 0 0,0 1 1 0 0,0-1-1 0 0,-1 1 1 0 0,1 0-1 0 0,0 0 1 0 0,0-1-1 0 0,0 1-15 0 0,12 0 59 0 0,-8 1-43 0 0,0-1 1 0 0,0 0-1 0 0,0 0 1 0 0,0-1-1 0 0,0 0 1 0 0,1 0-17 0 0,1-7 19 0 0,-7 8-19 0 0,-1-1 0 0 0,0 1 0 0 0,0 0 0 0 0,1-1 0 0 0,-1 1-1 0 0,0-1 1 0 0,1 1 0 0 0,-1 0 0 0 0,1-1 0 0 0,-1 1 0 0 0,0 0 0 0 0,1 0 0 0 0,-1-1-1 0 0,1 1 1 0 0,-1 0 0 0 0,1 0 0 0 0,-1 0 0 0 0,1 0 0 0 0,-1-1 0 0 0,1 1 0 0 0,-1 0-1 0 0,1 0 1 0 0,-1 0 0 0 0,1 0 0 0 0,-1 0 0 0 0,1 0 0 0 0,-1 0 0 0 0,1 0 0 0 0,-1 1 0 0 0,27 1-55 0 0,-26-1 41 0 0,1-1-1 0 0,0 1 1 0 0,-1-1-1 0 0,1 1 0 0 0,-1 0 1 0 0,1 0-1 0 0,-1 0 1 0 0,1 0-1 0 0,-1 0 1 0 0,0 0-1 0 0,1 1 15 0 0,0 0-105 0 0,-1-2-103 0 0,-1 0-187 0 0,2 0-18 0 0,12 0-3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30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7136 0 0,'0'0'165'0'0,"0"0"22"0"0,0 0 6 0 0,0 0-63 0 0,0 0-11 0 0,0 0 44 0 0,0 0 137 0 0,3 0 253 0 0,23 0 586 0 0,-21-3-619 0 0,2-2-293 0 0,0 1 52 0 0,-3 3-144 0 0,0 0 0 0 0,-1 0 0 0 0,1 1 0 0 0,0-1 1 0 0,0 1-1 0 0,0 0 0 0 0,0 0-135 0 0,7-2 231 0 0,-6-4-46 0 0,-5 6-173 0 0,0-1 0 0 0,1 1 1 0 0,-1-1-1 0 0,1 1 0 0 0,-1-1 0 0 0,1 1 1 0 0,-1-1-1 0 0,1 1 0 0 0,-1-1 0 0 0,1 1 1 0 0,-1 0-1 0 0,1-1 0 0 0,0 1 0 0 0,-1 0 1 0 0,1-1-1 0 0,-1 1 0 0 0,1 0 1 0 0,0 0-1 0 0,-1 0 0 0 0,1 0 0 0 0,0-1 1 0 0,-1 1-1 0 0,1 0 0 0 0,0 0 0 0 0,0 0 1 0 0,-1 0-13 0 0,14-2 163 0 0,-4-3-82 0 0,-8 4-76 0 0,-1 0-1 0 0,1 0 1 0 0,-1 0-1 0 0,1 0 1 0 0,0 0 0 0 0,-1 1-1 0 0,1-1 1 0 0,0 1-1 0 0,-1-1 1 0 0,1 1-1 0 0,0 0 1 0 0,0 0 0 0 0,0 0-5 0 0,5 0 30 0 0,-5 0-25 0 0,0 0 0 0 0,0 0 0 0 0,0 0 0 0 0,1 0 0 0 0,-1 0 0 0 0,0 0 0 0 0,0-1 0 0 0,0 1 0 0 0,0-1 0 0 0,1 0-5 0 0,5-4 0 0 0,-6 4 0 0 0,-1 0 0 0 0,0 0 0 0 0,1 1 0 0 0,-1-1 0 0 0,1 0 0 0 0,-1 0 0 0 0,1 1 0 0 0,0-1 0 0 0,-1 1 0 0 0,1 0 0 0 0,0-1 0 0 0,-1 1 0 0 0,1 0 0 0 0,0 0 0 0 0,2 0 43 0 0,-2 0-69 0 0,0 0-34 0 0,0 0-33 0 0,0 0-35 0 0,0 0-36 0 0,0 0-35 0 0,0 0-37 0 0,0 0-38 0 0,0 0-37 0 0,-1 0-40 0 0,1 0-39 0 0,0 0-41 0 0,0 0-40 0 0,0 0-42 0 0,5 0-1080 0 0,2 0-914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31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0 206 7024 0 0,'0'0'157'0'0,"0"0"23"0"0,0 0 12 0 0,0-3-27 0 0,3-10-131 0 0,-1 9-29 0 0,6-13-11 0 0,-2 9 84 0 0,-1 5 87 0 0,0 1 65 0 0,1-9 276 0 0,4 6 20 0 0,-7 1-258 0 0,1-3-49 0 0,3-7 113 0 0,-5 10-213 0 0,3-7 146 0 0,-1 3-41 0 0,5-5 61 0 0,-1 6-100 0 0,-5 3-95 0 0,0 1 0 0 0,0 0 0 0 0,0 0 0 0 0,1 0 0 0 0,0 0 0 0 0,0 0-90 0 0,9-2 331 0 0,-8-5-3 0 0,8 4-22 0 0,-5 1-176 0 0,3-5 130 0 0,-4 3-124 0 0,-1 3-96 0 0,10 1 110 0 0,15 3-50 0 0,-20 0-55 0 0,16 0 212 0 0,-17 3-193 0 0,-2 2-52 0 0,2 1-44 0 0,0-4-56 0 0,-7-2-19 0 0,-3 0 36 0 0,3 3 114 0 0,7 7 48 0 0,-6-4 21 0 0,-4-1-66 0 0,1 0-22 0 0,0-5-24 0 0,0 1 0 0 0,-1-1-1 0 0,1 0 1 0 0,0 1 0 0 0,-1-1 0 0 0,1 0-1 0 0,0 0 1 0 0,-1 1 0 0 0,1-1 0 0 0,0 0-1 0 0,-1 0 1 0 0,1 0 0 0 0,0 0 0 0 0,-1 0-1 0 0,1 0 1 0 0,-1 0-2 0 0,0 0 1 0 0,0 0-1 0 0,0 0 0 0 0,0 0 0 0 0,0 0 0 0 0,1 0 1 0 0,-1 0-1 0 0,0 0 0 0 0,0 0 0 0 0,0 0 0 0 0,0 0 1 0 0,0 0-1 0 0,0 0 0 0 0,0 0 0 0 0,0 0 0 0 0,0 0 1 0 0,0 0-1 0 0,1 0 0 0 0,-1 0 0 0 0,0 0 0 0 0,0 0 1 0 0,0 0-1 0 0,0 0 0 0 0,0 0 0 0 0,0 0 0 0 0,0 0 1 0 0,0 0-1 0 0,0 0 0 0 0,0 0 0 0 0,0 0 0 0 0,0 0 1 0 0,1 0-1 0 0,-1 0 0 0 0,0 0 0 0 0,0 1 0 0 0,0-1 1 0 0,0 0-1 0 0,0 0 0 0 0,0 0 0 0 0,0 0 0 0 0,0 0 1 0 0,0 0-1 0 0,0 0 0 0 0,0 0 0 0 0,0 0 0 0 0,0 0 1 0 0,0 0-1 0 0,0 1 0 0 0,0-1 0 0 0,0 0 0 0 0,0 0 1 0 0,0 0-1 0 0,0 0 0 0 0,0 0 0 0 0,0 0 0 0 0,0 0 1 0 0,0 0 1 0 0,-1 4-38 0 0,1-4 29 0 0,5 8-37 0 0,4 9-28 0 0,-6-4 114 0 0,-3 21 161 0 0,-1-18-151 0 0,1-14-50 0 0,0 0 0 0 0,0-1 0 0 0,0 1 0 0 0,0-1 0 0 0,-1 1 0 0 0,1-1 0 0 0,-1 1 0 0 0,1-1 0 0 0,-1 1 0 0 0,0-1 0 0 0,0 1 0 0 0,1-1 0 0 0,-1 0 0 0 0,-6 13 0 0 0,6 2 0 0 0,1-13 0 0 0,0-1 0 0 0,0 0 0 0 0,0 1 0 0 0,0-1 0 0 0,0 1 0 0 0,-1-1 0 0 0,1 0 0 0 0,-1 1 0 0 0,1-1 0 0 0,-2 2 0 0 0,-9 15 0 0 0,6 7 0 0 0,-5-5 0 0 0,4 8 0 0 0,-4 2-11 0 0,7-19-4 0 0,3-8 10 0 0,-1 0 1 0 0,0 0 0 0 0,-1 0 0 0 0,1-1-1 0 0,-1 1 1 0 0,1-1 0 0 0,-1 1 0 0 0,0-1 0 0 0,-1 2 4 0 0,-1 1-1 0 0,2 0 1 0 0,-1 0 0 0 0,1 0 0 0 0,-1 1 0 0 0,2-1 0 0 0,-2 5 0 0 0,1-2 3 0 0,0 0 0 0 0,-1 0 0 0 0,0-1 1 0 0,-1 1-4 0 0,1-2 10 0 0,0-1 0 0 0,-1 1 0 0 0,0-1 0 0 0,0-1 0 0 0,0 1 0 0 0,-6 5-10 0 0,9-9-1 0 0,-1 0 1 0 0,1 0 0 0 0,-1 0 0 0 0,1 0 0 0 0,-1 0 0 0 0,1 0 0 0 0,0 0-1 0 0,0 1 1 0 0,0-1 0 0 0,1 0 0 0 0,-1 1 0 0 0,0-1 0 0 0,1 1 0 0 0,-5 13-20 0 0,-6 0-32 0 0,6-11 50 0 0,1 1 0 0 0,0 0-1 0 0,1-1 1 0 0,-1 2 0 0 0,1-1 0 0 0,0 1 2 0 0,0-2-1 0 0,-2 8 1 0 0,-2-8 0 0 0,7-5 0 0 0,-1 0 0 0 0,1 0 0 0 0,-1 1 0 0 0,1-1 0 0 0,0 0 0 0 0,-1 1 0 0 0,1-1 0 0 0,-1 0 0 0 0,1 1 0 0 0,0-1 0 0 0,-1 0 0 0 0,1 1 0 0 0,0-1 0 0 0,0 1 0 0 0,-1-1 0 0 0,1 1 0 0 0,0-1 0 0 0,0 0 0 0 0,0 1 0 0 0,-1-1 0 0 0,1 1 0 0 0,0-1 0 0 0,0 1 0 0 0,0-1 0 0 0,0 1 0 0 0,0-1 0 0 0,0 1 0 0 0,0-1 0 0 0,0 1 0 0 0,0-1 0 0 0,0 1 0 0 0,1 0 0 0 0,-4 15 0 0 0,-10-1 0 0 0,0 1 0 0 0,10-3 14 0 0,3-10 56 0 0,-3 0-2 0 0,-7 7-4 0 0,7-7-26 0 0,3-3-96 0 0,0 0-10 0 0,0 0 25 0 0,0 0 91 0 0,0 0 44 0 0,0 0 11 0 0,0 0-1 0 0,0 0-6 0 0,0 0-6 0 0,0 0-2 0 0,3 0 5 0 0,1 0-53 0 0,14 0 248 0 0,-11 2-245 0 0,1 3 16 0 0,-8-5-57 0 0,0 0 1 0 0,1 1-1 0 0,-1-1 1 0 0,0 0-1 0 0,0 0 0 0 0,0 0 1 0 0,0 0-1 0 0,0 0 0 0 0,0 0 1 0 0,0 0-1 0 0,1 0 1 0 0,-1 0-1 0 0,0 1 0 0 0,0-1 1 0 0,0 0-1 0 0,0 0 1 0 0,0 0-1 0 0,1 0 0 0 0,-1 0 1 0 0,0 0-1 0 0,0 0 0 0 0,0 0 1 0 0,0 0-1 0 0,0 0 1 0 0,1 0-1 0 0,-1 0 0 0 0,0 0 1 0 0,0 0-1 0 0,0 0 1 0 0,0 0-1 0 0,0 0 0 0 0,1-1 1 0 0,-1 1-1 0 0,0 0 0 0 0,0 0 1 0 0,0 0-1 0 0,0 0 1 0 0,0 0-1 0 0,0 0 0 0 0,1 0 1 0 0,-1 0-1 0 0,0 0 1 0 0,0-1-1 0 0,0 1 0 0 0,0 0 1 0 0,0 0-1 0 0,0 0 0 0 0,0 0 1 0 0,0 0-1 0 0,0 0 1 0 0,0-1-3 0 0,4-3 41 0 0,-2 4-29 0 0,-1-1-1 0 0,1 0 0 0 0,0 1 1 0 0,-1-1-1 0 0,1 1 1 0 0,0-1-1 0 0,0 1 0 0 0,-1 0 1 0 0,1 0-1 0 0,0 0 1 0 0,0 0-1 0 0,0 0 0 0 0,-1 0 1 0 0,1 0-1 0 0,0 1 1 0 0,0-1-12 0 0,14 1 101 0 0,-1-4 45 0 0,-7-2-61 0 0,-7 4-66 0 0,0 0 1 0 0,1 0 0 0 0,-1 1 0 0 0,1-1 0 0 0,-1 0 0 0 0,1 0 0 0 0,-1 1 0 0 0,1-1 0 0 0,0 1 0 0 0,-1 0 0 0 0,1-1 0 0 0,0 1 0 0 0,-1 0 0 0 0,1 0-20 0 0,7 0 109 0 0,-1 1-39 0 0,-2-1-50 0 0,-1 1-1 0 0,0-1 1 0 0,0 0-1 0 0,1-1 1 0 0,-1 1-1 0 0,0-1 1 0 0,0 0 0 0 0,2-1-20 0 0,0 0 1 0 0,17-5 64 0 0,8 3 115 0 0,9 4-10 0 0,102 0 217 0 0,-140 0-328 0 0,-3 0 25 0 0,0 0 72 0 0,0 0 13 0 0,0 0-1 0 0,0 1-80 0 0,2 1-68 0 0,2 2-50 0 0,3 2-82 0 0,-4-3-138 0 0,-3-3-26 0 0,0 0-26 0 0,0 0-96 0 0,0 0-39 0 0,0 0 248 0 0,0 0-25 0 0,0 0-62 0 0,0 0 95 0 0,0 0-35 0 0,0 0-36 0 0,0 0-34 0 0,0 0-380 0 0,0 0 98 0 0,0 0-48 0 0,0 0-718 0 0,0 0-563 0 0,0 0-1070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34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 6000 0 0,'0'0'174'0'0,"0"0"-47"0"0,0 0-14 0 0,0 0 34 0 0,0 2 114 0 0,0-1-240 0 0,0-1-1 0 0,0 1 0 0 0,0-1 0 0 0,0 0 0 0 0,0 1 0 0 0,0-1 1 0 0,0 1-1 0 0,0-1 0 0 0,0 0 0 0 0,0 1 0 0 0,1-1 0 0 0,-1 1 0 0 0,0-1 1 0 0,0 0-1 0 0,0 1 0 0 0,0-1 0 0 0,1 1 0 0 0,-1-1 0 0 0,0 0 0 0 0,0 1 1 0 0,1-1-1 0 0,-1 0 0 0 0,0 0 0 0 0,1 1 0 0 0,-1-1 0 0 0,0 0 1 0 0,1 0-1 0 0,-1 1 0 0 0,1-1 0 0 0,-1 0 0 0 0,1 0-20 0 0,5 5 345 0 0,0 6 144 0 0,4-6-28 0 0,-5 8-11 0 0,6 0-2 0 0,-9-10-163 0 0,0 0-111 0 0,-2 0-76 0 0,0 1-79 0 0,0-1-18 0 0,1 0 62 0 0,9 15 117 0 0,-3-2-54 0 0,-1-6-10 0 0,-2-1 19 0 0,1 1 49 0 0,3 8 125 0 0,-7-15-257 0 0,0 0 1 0 0,0 0-1 0 0,0 1 0 0 0,-1-1 0 0 0,1 0 0 0 0,-1 1 1 0 0,0 2-53 0 0,4 24 304 0 0,3-5-94 0 0,-5-20-176 0 0,2 16 150 0 0,-4 4-22 0 0,-1-20-128 0 0,1-1 1 0 0,0 1-1 0 0,0-1 1 0 0,0 1-1 0 0,1-1 1 0 0,0 5-35 0 0,4 7 118 0 0,-3-9-53 0 0,0-1 0 0 0,-1 1 0 0 0,0 0 0 0 0,0-1 0 0 0,0 1 0 0 0,-1 0-65 0 0,0 20 311 0 0,0-1-101 0 0,0-2-77 0 0,0 43 117 0 0,0-37-99 0 0,0-30-146 0 0,1 1 0 0 0,-1 0 0 0 0,0-1 0 0 0,-1 1 0 0 0,1 0 0 0 0,0-1 0 0 0,0 1 0 0 0,0 0 0 0 0,0-1 0 0 0,0 1 0 0 0,-1 0 0 0 0,1-1 1 0 0,0 1-1 0 0,-1 0 0 0 0,1-1 0 0 0,0 1 0 0 0,-1-1 0 0 0,1 1 0 0 0,-1-1 0 0 0,1 1 0 0 0,-1-1 0 0 0,1 1 0 0 0,-1-1 0 0 0,1 1 1 0 0,-1-1-1 0 0,1 0-5 0 0,-1 1 3 0 0,0-1 1 0 0,1 0 0 0 0,-1 1 0 0 0,1-1-1 0 0,-1 1 1 0 0,1-1 0 0 0,-1 1 0 0 0,1-1-1 0 0,-1 1 1 0 0,1-1 0 0 0,0 1 0 0 0,-1 0-1 0 0,1-1 1 0 0,0 1 0 0 0,0 0-1 0 0,-1-1 1 0 0,1 1 0 0 0,0 0 0 0 0,0-1-1 0 0,0 1 1 0 0,0 0 0 0 0,0-1 0 0 0,0 1-1 0 0,0 0 1 0 0,0-1 0 0 0,0 1-4 0 0,0 1-124 0 0,0 0 81 0 0,0 1 71 0 0,0 1 111 0 0,0 0 43 0 0,0-1-137 0 0,0 0-102 0 0,0-2-13 0 0,0 0-35 0 0,0 1-156 0 0,0-1 86 0 0,0 0-33 0 0,0 0-36 0 0,0 1-37 0 0,0-1-41 0 0,0 0-42 0 0,0-1 46 0 0,0 0-45 0 0,0 0-41 0 0,0 0-36 0 0,0 0-127 0 0,0 0-36 0 0,0 0-1327 0 0</inkml:trace>
  <inkml:trace contextRef="#ctx0" brushRef="#br0" timeOffset="269.05">1 505 8376 0 0,'0'0'190'0'0,"0"0"28"0"0,2 0 8 0 0,-1 0-217 0 0,0 0-1 0 0,0 0 1 0 0,0 0-1 0 0,-1-1 1 0 0,1 1-1 0 0,0 0 0 0 0,0-1 1 0 0,-1 1-1 0 0,1 0 1 0 0,0-1-1 0 0,0 1 1 0 0,-1-1-1 0 0,1 1 1 0 0,-1-1-1 0 0,1 0 0 0 0,0 1 1 0 0,-1-1-1 0 0,1 0 1 0 0,-1 1-1 0 0,1-1-8 0 0,9-19 68 0 0,-8 18-67 0 0,0-3-6 0 0,3-3-13 0 0,1 5 74 0 0,-1 1 8 0 0,3-3 139 0 0,-1-1 37 0 0,6-10 319 0 0,8-6 336 0 0,-4 13-345 0 0,-4 5-312 0 0,5-2 110 0 0,-2-3-78 0 0,-9 6-166 0 0,0-1 0 0 0,-1 1 1 0 0,1 1-1 0 0,1-1 1 0 0,-1 1-1 0 0,1 0-104 0 0,16-3 205 0 0,-6 0-115 0 0,14 3 44 0 0,-27 2-102 0 0,1 0 0 0 0,-1-1-1 0 0,1 1 1 0 0,3-2-32 0 0,8-3 57 0 0,5 0-8 0 0,5 2-33 0 0,-14 3-37 0 0,0 0-39 0 0,0 0-38 0 0,0 0-37 0 0,1 0-36 0 0,-1 0-34 0 0,15 0-304 0 0,0 0-122 0 0,1 0-111 0 0,-1 0-102 0 0,1 0-91 0 0,-19 0-674 0 0,9 0-911 0 0</inkml:trace>
  <inkml:trace contextRef="#ctx0" brushRef="#br0" timeOffset="632.03">758 379 4320 0 0,'0'0'99'0'0,"0"0"11"0"0,0 0 9 0 0,0 3 28 0 0,-2 5 52 0 0,2-7-182 0 0,-1-1 0 0 0,1 1-1 0 0,0-1 1 0 0,-1 0 0 0 0,1 1-1 0 0,-1-1 1 0 0,1 0 0 0 0,-1 1-1 0 0,1-1 1 0 0,-1 0 0 0 0,1 0-1 0 0,-1 0 1 0 0,1 1 0 0 0,-1-1-1 0 0,1 0 1 0 0,-1 0 0 0 0,1 0-1 0 0,-1 0 1 0 0,1 0 0 0 0,-1 0-1 0 0,1 0 1 0 0,-1 0-17 0 0,1 0 6 0 0,0 0-1 0 0,0 0 1 0 0,0 0 0 0 0,-1 0-1 0 0,1 0 1 0 0,0 0-1 0 0,0 0 1 0 0,0 0-1 0 0,0 0 1 0 0,0 0 0 0 0,0 0-1 0 0,0 0 1 0 0,0 0-1 0 0,0 0 1 0 0,0 0 0 0 0,-1 0-1 0 0,1 0 1 0 0,0 0-1 0 0,0 0 1 0 0,0 0 0 0 0,0 0-1 0 0,0 0 1 0 0,0 0-1 0 0,0 0 1 0 0,0 0 0 0 0,0 0-1 0 0,0 0 1 0 0,0 0-1 0 0,0 0 1 0 0,-1 0-1 0 0,1 1 1 0 0,0-1 0 0 0,0 0-1 0 0,0 0 1 0 0,0 0-1 0 0,0 0 1 0 0,0 0 0 0 0,0 0-1 0 0,0 0 1 0 0,0 0-1 0 0,0 0 1 0 0,0 0 0 0 0,0 0-1 0 0,0 1 1 0 0,0-1-1 0 0,0 0 1 0 0,0 0 0 0 0,0 0-1 0 0,0 0 1 0 0,0 0-1 0 0,0 0 1 0 0,0 0-1 0 0,0 0 1 0 0,0 0 0 0 0,0 0-1 0 0,0 1 1 0 0,0-1-6 0 0,0 4 124 0 0,-5 8 340 0 0,2-7-299 0 0,0-1-83 0 0,1 0-77 0 0,1-2 54 0 0,1 1-28 0 0,0 2 8 0 0,0-3 37 0 0,-2 1 41 0 0,0 0 67 0 0,-9 8 43 0 0,9-8-81 0 0,0-1-50 0 0,2 0-31 0 0,0 1-29 0 0,0 0-12 0 0,-1-1 28 0 0,-5 3 81 0 0,5-5-126 0 0,1 0 1 0 0,-1 0-1 0 0,1 1 0 0 0,-1-1 1 0 0,1 0-1 0 0,0 1 0 0 0,-1-1 1 0 0,1 0-1 0 0,-1 1 0 0 0,1-1 1 0 0,0 0-1 0 0,0 1 0 0 0,-1-1 1 0 0,1 1-1 0 0,0-1 0 0 0,0 0 1 0 0,-1 1-1 0 0,1-1 0 0 0,0 1 1 0 0,0-1-1 0 0,0 1 0 0 0,0-1 1 0 0,0 1-1 0 0,-1-1 0 0 0,1 1 1 0 0,0-1-1 0 0,0 1 0 0 0,0-1 1 0 0,1 1-1 0 0,-1-1 0 0 0,0 1 1 0 0,0 0-8 0 0,0 10 123 0 0,1-7-90 0 0,-1-1 1 0 0,0 0-1 0 0,0 0 1 0 0,0 1 0 0 0,0-1-1 0 0,0 0 1 0 0,-1 0-1 0 0,0 0 1 0 0,0 0-1 0 0,0 1-33 0 0,-4 4 63 0 0,4-7-51 0 0,0 1 1 0 0,1-1-1 0 0,-1 1 1 0 0,0-1-1 0 0,0 1 1 0 0,1-1-1 0 0,-1 1 1 0 0,1-1-1 0 0,-1 1 1 0 0,1 0-1 0 0,0-1 1 0 0,-1 1-1 0 0,1 0 1 0 0,0 0-13 0 0,0 28 215 0 0,0-18-81 0 0,0-3 23 0 0,0 3 73 0 0,2-1-104 0 0,5 3-3 0 0,-6-13-108 0 0,0 0 0 0 0,-1 1 0 0 0,1-1 0 0 0,0 1 0 0 0,-1-1 0 0 0,1 1 1 0 0,-1-1-1 0 0,1 1 0 0 0,-1-1 0 0 0,1 1 0 0 0,-1 0 0 0 0,0-1-15 0 0,3 5 122 0 0,10 4 8 0 0,0-5 45 0 0,-9 2-51 0 0,-4-7-115 0 0,1 1-1 0 0,-1-1 0 0 0,0 1 1 0 0,0-1-1 0 0,1 1 0 0 0,-1-1 1 0 0,0 0-1 0 0,1 1 0 0 0,-1-1 1 0 0,0 0-1 0 0,1 1 0 0 0,-1-1 1 0 0,1 0-1 0 0,-1 1 0 0 0,1-1 0 0 0,-1 0 1 0 0,0 0-1 0 0,1 0 0 0 0,-1 1 1 0 0,1-1-1 0 0,-1 0 0 0 0,1 0 1 0 0,-1 0-1 0 0,1 0 0 0 0,-1 0 1 0 0,1 0-1 0 0,-1 0 0 0 0,1 0 1 0 0,-1 0-1 0 0,1 0 0 0 0,-1 0 1 0 0,1 0-9 0 0,15 0 234 0 0,-1 1 9 0 0,-12 0-172 0 0,0-1-1 0 0,0 0 1 0 0,0-1-1 0 0,1 1 1 0 0,-1 0-1 0 0,-1-1 1 0 0,1 0-1 0 0,0 1 1 0 0,2-2-71 0 0,1-1 93 0 0,2-1 82 0 0,17-10 433 0 0,-16 6-380 0 0,0 0-10 0 0,6 0 175 0 0,-1 0-47 0 0,-5 0-202 0 0,1 0 18 0 0,3-2-9 0 0,4-3 64 0 0,-12 6-99 0 0,0-2 44 0 0,8-7 151 0 0,0 0 25 0 0,-10 1-30 0 0,-1 4-71 0 0,4 1-82 0 0,-5 8-136 0 0,0 1 0 0 0,0 0 1 0 0,-1-1-1 0 0,1 1 0 0 0,0-1 0 0 0,-1 1 0 0 0,1-1 1 0 0,-1 1-1 0 0,1-1 0 0 0,-1 1 0 0 0,0-1-19 0 0,-2-7 115 0 0,-3 1-29 0 0,4 7-68 0 0,0 0 0 0 0,0-1 1 0 0,1 1-1 0 0,-1-1 0 0 0,0 1 1 0 0,0-1-1 0 0,1 1 1 0 0,-1-1-1 0 0,1 0 0 0 0,0 1 1 0 0,-1-1-1 0 0,1 0 0 0 0,0 1 1 0 0,0-1-19 0 0,-3-13 113 0 0,-10-1-8 0 0,0 0-9 0 0,11 10-65 0 0,-4-4 18 0 0,2 7-45 0 0,0 0-1 0 0,0 0 0 0 0,-1 1 0 0 0,1-1 0 0 0,-1 1-3 0 0,5 2 0 0 0,-5-3-2 0 0,-1 1-1 0 0,1 0 1 0 0,0 0-1 0 0,-1 1 0 0 0,1-1 1 0 0,-1 1-1 0 0,-1 0 3 0 0,-10 0-77 0 0,-3 0-85 0 0,6 1 95 0 0,3 0-21 0 0,2 0-26 0 0,-1 0-49 0 0,2 0-17 0 0,0 0-47 0 0,0 0-52 0 0,0 0-60 0 0,5 0 200 0 0,0 0 19 0 0,1 1-11 0 0,1-1-37 0 0,-1 0-8 0 0,0 1-38 0 0,1-1-44 0 0,-1 1-48 0 0,1 0-31 0 0,-1 0-45 0 0,1 0-38 0 0,-1 0-35 0 0,1 0-131 0 0,-1 1-35 0 0,0 0-160 0 0,-2 1-436 0 0,3-2 875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36.8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6824 0 0,'0'0'149'0'0,"0"0"23"0"0,0 0 13 0 0,0 0 29 0 0,0 3 70 0 0,0 0-199 0 0,1 1 33 0 0,4 6 353 0 0,-2-6-301 0 0,-1 0-68 0 0,0 0-92 0 0,1 3 195 0 0,-2 15 358 0 0,-1-13-387 0 0,1-6-138 0 0,-1 0-44 0 0,7 11 220 0 0,-2-5-20 0 0,-3 3 36 0 0,-3-1 6 0 0,1-7-169 0 0,-1-1 0 0 0,1 0-1 0 0,0 0 1 0 0,0 0 0 0 0,1 1-1 0 0,-1-1 1 0 0,1 0 0 0 0,-1 0-1 0 0,1 0 1 0 0,0 1-67 0 0,6 11 196 0 0,-6-12-152 0 0,1 1 0 0 0,-1-1 0 0 0,-1 1 0 0 0,1 0 0 0 0,0-1 1 0 0,-1 1-1 0 0,0 2-44 0 0,0 11 194 0 0,2-5-31 0 0,3-3-38 0 0,2 4 0 0 0,-4 5-12 0 0,-3-4 4 0 0,0-2 28 0 0,0 1 57 0 0,-1-2 38 0 0,1 0 66 0 0,0-10-193 0 0,0 0-48 0 0,0 1-38 0 0,0 1-58 0 0,1 1-68 0 0,-1-1 79 0 0,0 0 77 0 0,0 0 101 0 0,0-1 73 0 0,0 1 110 0 0,-1-2-123 0 0,1 0 33 0 0,0 0 38 0 0,0 0 39 0 0,-2-1-104 0 0,-9 0-113 0 0,3-1-37 0 0,-2-4-15 0 0,10 5-61 0 0,0-1 0 0 0,-1 0 0 0 0,1 1 0 0 0,0-1 0 0 0,-1 0 0 0 0,1 1 1 0 0,0-1-1 0 0,0 0 0 0 0,0 1 0 0 0,0-1 0 0 0,0 0 0 0 0,0 0 0 0 0,0 1 0 0 0,0-1 1 0 0,0 0-1 0 0,0 0 0 0 0,0 1 0 0 0,0-1 0 0 0,0 0 0 0 0,1 0 2 0 0,0-10 18 0 0,-2-13-11 0 0,1-27-91 0 0,3 34 73 0 0,13-19 11 0 0,-14 30 0 0 0,-1 0 0 0 0,1 0 0 0 0,1 0 0 0 0,-1 0 0 0 0,1 1 0 0 0,0-1 0 0 0,0 0 0 0 0,0 1 0 0 0,4-4 0 0 0,-4 6 0 0 0,-1 0 0 0 0,0 0 0 0 0,0 0 0 0 0,1 0 0 0 0,-2-1 0 0 0,2 0 0 0 0,-2 0 0 0 0,1 1 0 0 0,0-1 0 0 0,0 1 0 0 0,1 0 0 0 0,-1 0 0 0 0,1-1 0 0 0,29-28-11 0 0,-16 19-32 0 0,-6 8 33 0 0,-7 4 10 0 0,-1 0 0 0 0,0 0 0 0 0,0 0 0 0 0,0 0 0 0 0,1-1 0 0 0,-1 1 0 0 0,0-1 0 0 0,-1 1 0 0 0,1-1 0 0 0,4-4 0 0 0,-6 5 0 0 0,0 0 0 0 0,1 1 0 0 0,-1-1 0 0 0,1 1 0 0 0,-1-1 0 0 0,1 1 0 0 0,0-1 0 0 0,-1 1 0 0 0,1-1 0 0 0,-1 1 0 0 0,1 0 0 0 0,0-1 0 0 0,-1 1 0 0 0,1 0 0 0 0,0-1 0 0 0,0 1 0 0 0,31-2 0 0 0,-17 2 0 0 0,1 3 0 0 0,1 10 0 0 0,-16-12 0 0 0,0 0 0 0 0,0 1 0 0 0,0-1 0 0 0,1 0 0 0 0,-1 0 0 0 0,1 0 0 0 0,-1 0 0 0 0,1 0 0 0 0,-1 0 0 0 0,1 0 0 0 0,-1-1 0 0 0,1 1 0 0 0,0 0 0 0 0,-1-1 0 0 0,1 1 0 0 0,0-1 0 0 0,0 0 0 0 0,-1 0 0 0 0,2 0 0 0 0,-3 0 0 0 0,1 0 0 0 0,-1 0 0 0 0,1 0 0 0 0,-1 0 0 0 0,1 0 0 0 0,-1 0 0 0 0,1 0 0 0 0,-1 0 0 0 0,1 0 0 0 0,-1 0 0 0 0,1 0 0 0 0,-1 0 0 0 0,0 1 0 0 0,1-1 0 0 0,-1 0 0 0 0,1 0 0 0 0,-1 0 0 0 0,1 1 0 0 0,-1-1 0 0 0,1 0 0 0 0,-1 0 0 0 0,0 1 0 0 0,1-1 0 0 0,-1 0 0 0 0,0 1 0 0 0,1-1 0 0 0,-1 1 0 0 0,0-1 0 0 0,1 0 0 0 0,-1 1 0 0 0,0-1 0 0 0,1 1 0 0 0,3 6 0 0 0,9-2 0 0 0,0 4 17 0 0,-10-5 8 0 0,0 0 1 0 0,0 0 0 0 0,-1 0 0 0 0,1 0 0 0 0,-1 1 0 0 0,1 1-26 0 0,-1-1 9 0 0,3 2-9 0 0,6 5-79 0 0,-3-4 17 0 0,-5-4 54 0 0,-1 2-17 0 0,11 20-14 0 0,-12-24 39 0 0,0-1 0 0 0,-1 1 0 0 0,1 0 0 0 0,-1 0 0 0 0,0 0 0 0 0,0 0 0 0 0,1 0 0 0 0,-1 0 0 0 0,0 0 0 0 0,-1-1 0 0 0,1 2 0 0 0,0-1 0 0 0,0 0 0 0 0,-1 0 0 0 0,1 0 0 0 0,0 0 0 0 0,1 0 0 0 0,-1 0 0 0 0,0 0 0 0 0,1 0 0 0 0,-1-1 0 0 0,1 1 0 0 0,0 1 0 0 0,4 5 0 0 0,-4-7 0 0 0,-1 1 0 0 0,1-1 0 0 0,0 1 0 0 0,0-1 0 0 0,0 1 0 0 0,-1-1 0 0 0,1 1 0 0 0,-1-1 0 0 0,1 1 0 0 0,-1 0 0 0 0,0-1 0 0 0,1 1 0 0 0,-1 0 0 0 0,0 0 0 0 0,0 30 33 0 0,0 0 70 0 0,0 6 85 0 0,0 15 151 0 0,0-51-275 0 0,0-2 0 0 0,0 0 0 0 0,-1 4 21 0 0,2 5-36 0 0,-1-6 41 0 0,0-3 6 0 0,0 0 0 0 0,0 0 0 0 0,0 0 0 0 0,0 0 8 0 0,0 0 35 0 0,0 0 18 0 0,0 0 3 0 0,0 0-41 0 0,0 0-122 0 0,0 0-47 0 0,0 0-74 0 0,0 0 38 0 0,0 0-76 0 0,0 0-92 0 0,0 0 75 0 0,0 0-42 0 0,0 0-43 0 0,0 0-43 0 0,0 0-37 0 0,0 0-36 0 0,0 0-246 0 0,0 0-57 0 0,0 0-807 0 0,0 0-635 0 0,0 0-1207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42.6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10304 0 0,'0'0'233'0'0,"0"0"39"0"0,0 0 15 0 0,0 0-125 0 0,2 0-84 0 0,0 0-72 0 0,1 0 38 0 0,2 0 88 0 0,7 0 257 0 0,-9 0-308 0 0,-1 0-44 0 0,0 0 290 0 0,1 0-33 0 0,7 0-162 0 0,6 0-24 0 0,-13 0-34 0 0,-3 0-4 0 0,0 0-87 0 0,0 0-31 0 0,0 0-37 0 0,0 0-20 0 0,0 0-38 0 0,0 0-41 0 0,0 0-48 0 0,0 0-51 0 0,0 0-48 0 0,0 0-42 0 0,0 0-37 0 0,0 0-123 0 0,0 0-37 0 0,0 0-1266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42.4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5840 0 0,'0'0'132'0'0,"0"0"17"0"0,0 0 11 0 0,0 0-51 0 0,0 0-7 0 0,0 0 37 0 0,0 0 118 0 0,0 0 217 0 0,0 2 20 0 0,0 0-386 0 0,0 1 39 0 0,0 8 436 0 0,0-6-370 0 0,0-1-75 0 0,0-3-112 0 0,0 0-35 0 0,0-1 15 0 0,0 0 0 0 0,0 0 0 0 0,0 0 0 0 0,0 0 0 0 0,0 0 0 0 0,0 0 0 0 0,0 0 0 0 0,0 0 0 0 0,0 0 0 0 0,0 0-1 0 0,0 1 1 0 0,0-1 0 0 0,0 0 0 0 0,0 0 0 0 0,0 0 0 0 0,0 0 0 0 0,0 0 0 0 0,0 0 0 0 0,0 0 0 0 0,0 0 0 0 0,0 0 0 0 0,0 0 0 0 0,0 1-1 0 0,0-1 1 0 0,0 0 0 0 0,0 0 0 0 0,0 0 0 0 0,0 0 0 0 0,0 0 0 0 0,0 0 0 0 0,0 0 0 0 0,1 0 0 0 0,-1 0 0 0 0,0 0 0 0 0,0 0-1 0 0,0 0 1 0 0,0 0 0 0 0,0 0 0 0 0,0 0 0 0 0,0 0 0 0 0,0 0 0 0 0,0 0 0 0 0,0 0 0 0 0,0 0 0 0 0,1 0 0 0 0,-1 0 0 0 0,0 0-1 0 0,0 0 1 0 0,0 0 0 0 0,0 0 0 0 0,0 0 0 0 0,0 0 0 0 0,0 0 0 0 0,0 0 0 0 0,0 0 0 0 0,0 0 0 0 0,1 0-6 0 0,6 2 212 0 0,-3 3-39 0 0,0 1-34 0 0,3-1-26 0 0,-7-5-106 0 0,1 0-1 0 0,-1 0 1 0 0,1 1 0 0 0,-1-1 0 0 0,1 0 0 0 0,-1 1 0 0 0,0-1-1 0 0,1 0 1 0 0,-1 1 0 0 0,0-1 0 0 0,1 0 0 0 0,-1 1 0 0 0,0-1 0 0 0,0 1-1 0 0,1-1 1 0 0,-1 1 0 0 0,0-1 0 0 0,0 0 0 0 0,0 1 0 0 0,1-1-1 0 0,-1 1 1 0 0,0-1 0 0 0,0 1 0 0 0,0-1 0 0 0,0 1 0 0 0,0-1-1 0 0,0 1 1 0 0,0-1 0 0 0,0 1 0 0 0,0-1 0 0 0,0 1 0 0 0,0 0-7 0 0,0 1 22 0 0,0 0 1 0 0,0 0-1 0 0,1 0 0 0 0,-1 0 1 0 0,1 0-1 0 0,-1-1 1 0 0,1 1-1 0 0,0 0 1 0 0,-1 0-1 0 0,1 0 1 0 0,0-1-1 0 0,1 2-22 0 0,4 8 146 0 0,-5-3-17 0 0,2 0 63 0 0,6 16-1 0 0,-6-8-49 0 0,-2 2 37 0 0,1-2-38 0 0,4 0-42 0 0,0-1-1 0 0,-4 1 44 0 0,-1 0-5 0 0,5-1-37 0 0,1 2-3 0 0,-5 1 38 0 0,-2-15-122 0 0,0 0 0 0 0,0 0 0 0 0,0 0 0 0 0,1 0-1 0 0,-1 0 1 0 0,1 0 0 0 0,0 0 0 0 0,0 0 0 0 0,0 0 0 0 0,0 0 0 0 0,1 0 0 0 0,-1-1 0 0 0,1 1-1 0 0,0 0 1 0 0,0 0-13 0 0,1 1 14 0 0,-1 0 0 0 0,0 0 0 0 0,-1 0 0 0 0,1 0 0 0 0,-1 0 0 0 0,0 0 0 0 0,0 0 0 0 0,1 4-14 0 0,-1 10 75 0 0,1 1 110 0 0,5-1-6 0 0,-3-7-71 0 0,5 10 216 0 0,-2-6-132 0 0,-2 12-59 0 0,2-14-75 0 0,-6-12-51 0 0,0 1 1 0 0,-1-1 0 0 0,1 0-1 0 0,0 1 1 0 0,-1-1 0 0 0,1 1-1 0 0,-1-1 1 0 0,1 1 0 0 0,-1-1-1 0 0,0 1 1 0 0,0 0 0 0 0,0-1 0 0 0,1 1-8 0 0,-1 0 14 0 0,0 0 0 0 0,0 0 1 0 0,0 0-1 0 0,1 0 0 0 0,-1 0 1 0 0,1-1-1 0 0,0 1 1 0 0,0 0-1 0 0,-1 0 0 0 0,1 0 1 0 0,0-1-1 0 0,1 2-14 0 0,3 6 114 0 0,-3 2 41 0 0,1-6 44 0 0,7 9 21 0 0,-7-2-7 0 0,-3-9 26 0 0,3-1 1 0 0,7 9-24 0 0,-7-8-100 0 0,-3-3-42 0 0,0 0-8 0 0,2 2-13 0 0,9 9-30 0 0,-4-8 34 0 0,2-3-58 0 0,-7-1 5 0 0,7 1-18 0 0,-4 0-36 0 0,-2 0-163 0 0,1 0 53 0 0,-1-1-2 0 0,0 1 62 0 0,-1-3-51 0 0,-1 1-25 0 0,0 0 4 0 0,0 1-70 0 0,0-1-89 0 0,1 0-104 0 0,-2 1 83 0 0,1 1-50 0 0,1-1-45 0 0,-1 1-39 0 0,0 0-142 0 0,1 0-38 0 0,0 0-170 0 0,2 0-461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42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 5456 0 0,'0'0'158'0'0,"0"-2"-4"0"0,0-5-106 0 0,0 3 21 0 0,0 2 70 0 0,0 1 158 0 0,-3 1 263 0 0,-8 0 16 0 0,9 0-5 0 0,2 0-49 0 0,0 0-18 0 0,0 0-6 0 0,0 0-211 0 0,0 0-125 0 0,0 0-40 0 0,0 0 9 0 0,0 0 36 0 0,0 0-20 0 0,0 0-17 0 0,0 0-47 0 0,0 0-31 0 0,2 0-148 0 0,-1 0 87 0 0,0 0 1 0 0,0 0-1 0 0,-1 0 1 0 0,1 0-1 0 0,0 1 1 0 0,-1-1-1 0 0,1 0 1 0 0,0 0-1 0 0,-1 0 1 0 0,1 0-1 0 0,0 1 1 0 0,-1-1-1 0 0,1 0 1 0 0,-1 1-1 0 0,1-1 9 0 0,-1 1-9 0 0,1 0 1 0 0,-1-1-1 0 0,1 1 0 0 0,-1 0 1 0 0,0 0-1 0 0,0 0 0 0 0,0-1 1 0 0,1 1-1 0 0,-1 0 0 0 0,0 0 1 0 0,0 0-1 0 0,0 0 0 0 0,0 0 1 0 0,0 0 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43.2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7024 0 0,'0'0'157'0'0,"0"0"23"0"0,0 0 12 0 0,3 0-27 0 0,1 0-136 0 0,11 0-19 0 0,-8 0 63 0 0,-5 0 55 0 0,-1 0 146 0 0,1 0 240 0 0,8 0-48 0 0,3 1-72 0 0,2-1-41 0 0,-3-1-46 0 0,-4-2-55 0 0,-4-4-37 0 0,-3 7-201 0 0,-1-1 0 0 0,0 1 0 0 0,0 0 0 0 0,1-1-1 0 0,-1 1 1 0 0,0-1 0 0 0,1 1 0 0 0,-1 0-1 0 0,0-1 1 0 0,1 1 0 0 0,-1 0 0 0 0,0-1 0 0 0,1 1-1 0 0,-1 0 1 0 0,1 0 0 0 0,-1-1 0 0 0,1 1-1 0 0,-1 0 1 0 0,1 0 0 0 0,-1 0 0 0 0,1 0 0 0 0,-1-1-1 0 0,1 1 1 0 0,-1 0 0 0 0,1 0 0 0 0,-1 0-1 0 0,1 0 1 0 0,-1 0 0 0 0,1 0 0 0 0,-1 0 0 0 0,1 1-1 0 0,-1-1-13 0 0,40 0 807 0 0,-27 0-580 0 0,1 0-39 0 0,-3 0-69 0 0,0 0-40 0 0,0 0-46 0 0,0 0-54 0 0,-9 0 26 0 0,-1 0 1 0 0,1 0-1 0 0,0 0 0 0 0,-1 1 0 0 0,1-1 0 0 0,-1 1 1 0 0,1-1-1 0 0,0 1 0 0 0,-1 0 0 0 0,1-1 0 0 0,-1 1 1 0 0,0 0-1 0 0,1 0 0 0 0,-1 0-5 0 0,7 4 1 0 0,8-2 9 0 0,8-3 44 0 0,-19 0-70 0 0,-3 0-27 0 0,-1 0-61 0 0,-1 0-43 0 0,0 0-142 0 0,0 0-242 0 0,0 0-11 0 0,0 0-2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43.6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6296 0 0,'0'0'184'0'0,"0"0"-50"0"0,0 0-16 0 0,0 0 292 0 0,0 0 66 0 0,0 0 18 0 0,0 0-28 0 0,0 0-122 0 0,0 0-50 0 0,0 0-8 0 0,0 0-8 0 0,0 0-20 0 0,0 0-8 0 0,0 0-2 0 0,0 0-4 0 0,0 0-18 0 0,0 0-8 0 0,3 0-2 0 0,-2 0-214 0 0,1 0 46 0 0,0 1 39 0 0,-1-1 32 0 0,3 1 237 0 0,4 4 612 0 0,-6-4-703 0 0,0 1-131 0 0,-1-1-79 0 0,1 0-99 0 0,-1 0-114 0 0,1 1 320 0 0,0-1-43 0 0,2 0 15 0 0,4-2-38 0 0,-8 1-59 0 0,16 0 181 0 0,18 0 90 0 0,-34 0-300 0 0,1 0 1 0 0,0 0-1 0 0,-1 0 0 0 0,1 0 0 0 0,0 0 0 0 0,-1 0 1 0 0,1 0-1 0 0,0 0 0 0 0,-1-1 0 0 0,1 1 1 0 0,0 0-1 0 0,-1 0 0 0 0,1-1 0 0 0,0 1 0 0 0,-1 0 1 0 0,1-1-1 0 0,-1 1 0 0 0,1-1 0 0 0,-1 1 0 0 0,1-1 1 0 0,-1 1-1 0 0,1-1 0 0 0,-1 1 0 0 0,1-1 0 0 0,-1 1 1 0 0,0-1-9 0 0,1 0 8 0 0,-1 1 0 0 0,1-1 0 0 0,-1 1 0 0 0,0-1 0 0 0,1 1 1 0 0,-1-1-1 0 0,1 1 0 0 0,-1-1 0 0 0,1 1 0 0 0,0 0 0 0 0,-1-1 0 0 0,1 1 1 0 0,-1 0-1 0 0,1-1 0 0 0,0 1 0 0 0,-1 0 0 0 0,1 0 0 0 0,0-1 0 0 0,-1 1 1 0 0,1 0-1 0 0,0 0 0 0 0,-1 0 0 0 0,1 0 0 0 0,0 0 0 0 0,-1 0 1 0 0,1 0-9 0 0,32 0 245 0 0,-21 0-155 0 0,6 0 45 0 0,-6 0-54 0 0,-6 0-51 0 0,0 0-56 0 0,-4 0 75 0 0,0 0 16 0 0,1 0 36 0 0,3 0 43 0 0,2 0 50 0 0,-5 0-288 0 0,-3 0-71 0 0,2 0-24 0 0,-1 0 82 0 0,0 0 62 0 0,0 0 51 0 0,1 0 136 0 0,-1 0-112 0 0,0 0-63 0 0,0 0-85 0 0,0 0-81 0 0,0 0-109 0 0,0 0 108 0 0,0 0-35 0 0,0 0-36 0 0,-1 0-39 0 0,0 0-202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44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6384 0 0,'0'0'184'0'0,"0"0"-42"0"0,0 0 1 0 0,0 0 60 0 0,0 0 179 0 0,0 0 333 0 0,0 0 21 0 0,0 0-24 0 0,0 0-128 0 0,0 0-59 0 0,0 0-11 0 0,0 0-218 0 0,0 0-128 0 0,0 0-42 0 0,0 0 9 0 0,0 0 33 0 0,0 0-21 0 0,0 0-7 0 0,0 0-18 0 0,0 0-8 0 0,0 0-2 0 0,0 0 18 0 0,0 0 81 0 0,0 0 40 0 0,0 0 5 0 0,2 0-22 0 0,9 0-90 0 0,-11 0-142 0 0,0 0 0 0 0,0 0 0 0 0,0 0-1 0 0,0 0 1 0 0,0 0 0 0 0,0 0 0 0 0,0 0-1 0 0,0 0 1 0 0,0 0 0 0 0,1 0 0 0 0,-1 0 0 0 0,0 0-1 0 0,0 0 1 0 0,0 0 0 0 0,0 0 0 0 0,0 0-1 0 0,0 0 1 0 0,0 0 0 0 0,0 0 0 0 0,0 0 0 0 0,0 0-1 0 0,1 0 1 0 0,-1 0 0 0 0,0 0 0 0 0,0 0-1 0 0,0 0 1 0 0,0 0 0 0 0,0 1 0 0 0,0-1 0 0 0,0 0-1 0 0,0 0 1 0 0,0 0 0 0 0,0 0 0 0 0,0 0-1 0 0,0 0 1 0 0,0 0 0 0 0,0 0 0 0 0,0 0 0 0 0,0 0-1 0 0,0 0 1 0 0,0 0 0 0 0,0 1 0 0 0,1-1-1 0 0,-1 0 1 0 0,0 0 0 0 0,0 0 0 0 0,0 0 0 0 0,0 0-1 0 0,0 0 1 0 0,0 0 0 0 0,-1 0 0 0 0,1 0-1 0 0,0 0 1 0 0,0 1 0 0 0,0-1 0 0 0,0 0 0 0 0,0 0-2 0 0,0 26 196 0 0,0-26-194 0 0,0 0 0 0 0,0 0 0 0 0,0 0 0 0 0,0 1 0 0 0,0-1 0 0 0,0 0 0 0 0,0 0 0 0 0,0 0 0 0 0,0 0 0 0 0,0 0 0 0 0,0 0 0 0 0,0 0 0 0 0,0 0 0 0 0,0 0 0 0 0,0 0 0 0 0,0 1 0 0 0,0-1 0 0 0,0 0 0 0 0,0 0 0 0 0,0 0 0 0 0,0 0 0 0 0,0 0 0 0 0,0 0 0 0 0,0 0 0 0 0,0 0 0 0 0,0 0 1 0 0,1 0-1 0 0,-1 0 0 0 0,0 0 0 0 0,0 1 0 0 0,0-1 0 0 0,0 0 0 0 0,0 0 0 0 0,0 0 0 0 0,0 0 0 0 0,0 0 0 0 0,0 0 0 0 0,0 0 0 0 0,0 0 0 0 0,0 0 0 0 0,1 0 0 0 0,-1 0 0 0 0,0 0 0 0 0,0 0 0 0 0,0 0 0 0 0,0 0 0 0 0,0 0 0 0 0,0 0 0 0 0,0 0 0 0 0,0 0 0 0 0,0 0 0 0 0,0 0 0 0 0,1 0 0 0 0,-1 0 0 0 0,0 0 1 0 0,0 0-1 0 0,0 0-2 0 0,0 0 5 0 0,1 0 1 0 0,-1 0-1 0 0,1 0 1 0 0,-1 0-1 0 0,1 0 1 0 0,-1 0 0 0 0,1 0-1 0 0,-1 0 1 0 0,1 0-1 0 0,-1 0 1 0 0,1 0-1 0 0,-1 1 1 0 0,1-1 0 0 0,-1 0-1 0 0,1 0 1 0 0,-1 1-1 0 0,0-1 1 0 0,1 0-1 0 0,-1 0 1 0 0,1 1-1 0 0,-1-1 1 0 0,0 1 0 0 0,1-1-1 0 0,-1 0 1 0 0,0 1-1 0 0,0-1 1 0 0,1 1-1 0 0,-1-1 1 0 0,0 0 0 0 0,0 1-1 0 0,0-1 1 0 0,1 1-6 0 0,-1 20 154 0 0,-1-19-131 0 0,1 1-1 0 0,0 0 1 0 0,0 0 0 0 0,0 0 0 0 0,0 0 0 0 0,0-1 0 0 0,1 1 0 0 0,-1 0 0 0 0,1 0 0 0 0,0 0 0 0 0,0 0-23 0 0,4 5 33 0 0,-4-7-26 0 0,0 0 0 0 0,-1 1 0 0 0,1-1-1 0 0,0 1 1 0 0,0-1 0 0 0,-1 1 0 0 0,1 0 0 0 0,-1-1 0 0 0,1 1-1 0 0,-1 0 1 0 0,1-1 0 0 0,-1 1 0 0 0,0 0 0 0 0,0-1 0 0 0,0 2-7 0 0,0 1 12 0 0,0 0 1 0 0,1 0 0 0 0,0 0 0 0 0,0 0 0 0 0,0 0-1 0 0,0 0 1 0 0,0-1 0 0 0,1 1 0 0 0,0 0 0 0 0,1 2-13 0 0,-2-4 5 0 0,-1 0 1 0 0,1-1 0 0 0,-1 1-1 0 0,1 0 1 0 0,-1 0 0 0 0,0 0 0 0 0,0 0-1 0 0,0 0 1 0 0,0 0 0 0 0,0 0 0 0 0,0 1-6 0 0,0 7 1 0 0,0-6-1 0 0,0 0 0 0 0,1 0 0 0 0,-1 0 0 0 0,1 0 0 0 0,0 0 0 0 0,1-1 0 0 0,-1 1 0 0 0,1 0 0 0 0,-1-1 0 0 0,3 4 0 0 0,-3-6 2 0 0,-1 1 1 0 0,1 0-1 0 0,-1-1 1 0 0,1 1-1 0 0,-1 0 1 0 0,1-1 0 0 0,-1 1-1 0 0,0 0 1 0 0,0 0-1 0 0,0 0 1 0 0,0-1-1 0 0,0 1 1 0 0,0 0 0 0 0,0 0-1 0 0,-1-1 1 0 0,1 1-1 0 0,-1 0-2 0 0,1 0 6 0 0,-1 0 0 0 0,1-1-1 0 0,0 1 1 0 0,0 0 0 0 0,-1 0 0 0 0,1 0-1 0 0,0-1 1 0 0,1 1 0 0 0,-1 0 0 0 0,0 0-1 0 0,0-1 1 0 0,1 1 0 0 0,-1 0 0 0 0,1 0-1 0 0,-1-1 1 0 0,1 1 0 0 0,0 0-6 0 0,4 6 10 0 0,1 4 25 0 0,-4 2 27 0 0,-2 64 239 0 0,0-45-134 0 0,0 4 101 0 0,0-18-87 0 0,0 1 37 0 0,0-15-116 0 0,1-1-45 0 0,4 0-6 0 0,-1-1 21 0 0,-1 1 61 0 0,-2-1 1 0 0,0 2 50 0 0,0 2 58 0 0,-1 2 66 0 0,0-6-249 0 0,0-3 33 0 0,0 3 10 0 0,0 7 2 0 0,0-7-6 0 0,0-3-24 0 0,0 0 13 0 0,0 0 9 0 0,0 0-20 0 0,0 0-11 0 0,0 0-1 0 0,0 0 0 0 0,0 0 2 0 0,0 0 3 0 0,0 0-25 0 0,3 0-76 0 0,7 0 32 0 0,-7 0-4 0 0,-3 0-89 0 0,0 0-127 0 0,0 0-12 0 0,0 0-36 0 0,0 0-731 0 0,0 2-51 0 0,0 12-6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49.7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6648 0 0,'0'-13'149'0'0,"0"10"23"0"0,0 3 12 0 0,0 0 28 0 0,0 0 91 0 0,0 0 38 0 0,0 0 10 0 0,3 0-5 0 0,-3 0-329 0 0,1 0 0 0 0,-1 0 0 0 0,1 0-1 0 0,-1 0 1 0 0,1 0 0 0 0,-1 0-1 0 0,1 0 1 0 0,-1 1 0 0 0,1-1 0 0 0,-1 0-1 0 0,1 0 1 0 0,-1 1 0 0 0,1-1 0 0 0,-1 0-1 0 0,1 0 1 0 0,-1 1 0 0 0,1-1-1 0 0,-1 1 1 0 0,0-1 0 0 0,1 0 0 0 0,-1 1-1 0 0,1-1 1 0 0,-1 1 0 0 0,0-1 0 0 0,0 1-1 0 0,1-1 1 0 0,-1 1 0 0 0,0-1-1 0 0,0 1 1 0 0,0-1 0 0 0,1 1 0 0 0,-1-1-1 0 0,0 1 1 0 0,0 0-17 0 0,0 26 543 0 0,-1-5-266 0 0,2-13-194 0 0,1 0-48 0 0,0-6-18 0 0,0 1 1 0 0,0-1-1 0 0,-1 1 1 0 0,0-1-1 0 0,1 1 0 0 0,-1 0 1 0 0,-1-1-1 0 0,1 1 0 0 0,0 4-17 0 0,-1 3 66 0 0,0 4 39 0 0,1-10-53 0 0,0 0-1 0 0,-1 0 1 0 0,2 0 0 0 0,-1 0 0 0 0,2 5-52 0 0,-1-5 48 0 0,0 1 1 0 0,-1 0-1 0 0,0 0 0 0 0,0-1 1 0 0,0 1-1 0 0,-1 1-48 0 0,0 11 117 0 0,0 26 246 0 0,3-30-252 0 0,3 2 31 0 0,-5-13-104 0 0,0 0 1 0 0,0 0-1 0 0,0 1 0 0 0,0-1 1 0 0,0 1-1 0 0,-1-1 1 0 0,1 0-1 0 0,-1 2-38 0 0,0 10 173 0 0,1-4-48 0 0,-1-8-84 0 0,0 1 0 0 0,1-1 0 0 0,-1 0 1 0 0,1 0-1 0 0,0 0 0 0 0,0 0 0 0 0,1 2-41 0 0,4 8 178 0 0,-5-8-97 0 0,1-1 0 0 0,-2 1 0 0 0,1 0 0 0 0,0 0 0 0 0,-1-1 0 0 0,0 1 0 0 0,0 0 1 0 0,-1 0-1 0 0,0 1-81 0 0,1 6 222 0 0,2-7-38 0 0,-1-4-146 0 0,2 2 11 0 0,3 4-28 0 0,-5-4 13 0 0,0 1 38 0 0,0 2 123 0 0,-1-3-47 0 0,1 1 42 0 0,-1 7-62 0 0,0-8-11 0 0,0-3-37 0 0,2 0-5 0 0,-1 0-181 0 0,0 0 73 0 0,0 0 91 0 0,1 0 145 0 0,-1 0-151 0 0,0 0-66 0 0,0 0-98 0 0,0 0-96 0 0,0 0 59 0 0,-1 0-35 0 0,1 0-36 0 0,0 0-40 0 0,0 0-42 0 0,-1 0-45 0 0,0 0 13 0 0,0 0-49 0 0,0 0-44 0 0,0 0-39 0 0,0 0-136 0 0,0 0-38 0 0,0 0-166 0 0,0 0-442 0 0</inkml:trace>
  <inkml:trace contextRef="#ctx0" brushRef="#br0" timeOffset="769.06">395 395 6120 0 0,'0'0'176'0'0,"3"0"-4"0"0,5 0-139 0 0,13 0 50 0 0,-19 0-117 0 0,0 1 82 0 0,1-1 70 0 0,1 0 52 0 0,7-1 535 0 0,-7 1-438 0 0,-3-1-147 0 0,1 0-42 0 0,2-6 271 0 0,0 2-25 0 0,6 4-40 0 0,-5 1-213 0 0,1 0 79 0 0,0 0 69 0 0,10 0 364 0 0,-11 0-405 0 0,0-1-36 0 0,0-1-72 0 0,3-3 31 0 0,-7 4-80 0 0,0 0 0 0 0,1 0 1 0 0,-1 0-1 0 0,1 1 0 0 0,-1-1 0 0 0,1 0 0 0 0,-1 1 1 0 0,1-1-1 0 0,0 1 0 0 0,-1 0 0 0 0,1-1 0 0 0,0 1 0 0 0,-1 0 1 0 0,1 0-22 0 0,0 0 27 0 0,-1 0 0 0 0,1 0 1 0 0,-1-1-1 0 0,1 1 0 0 0,-1 0 1 0 0,1-1-1 0 0,-1 1 0 0 0,1-1 1 0 0,-1 1-1 0 0,0-1 0 0 0,2 0-27 0 0,2-3 106 0 0,-1 2-72 0 0,0 0-36 0 0,27-4 233 0 0,-31 6-230 0 0,9-4 70 0 0,-2 0 22 0 0,0 1-1 0 0,0-1 1 0 0,0-1 0 0 0,1-1-93 0 0,-5 4 85 0 0,-1 0-36 0 0,1 2-25 0 0,1 0-30 0 0,2-1 6 0 0,10-12 0 0 0,0 0 10 0 0,-3 7 33 0 0,-8-4-32 0 0,6 5-1 0 0,-6-6 33 0 0,6 6-22 0 0,-6-6 22 0 0,1 7-31 0 0,-5 4-12 0 0,-1-1 0 0 0,1 1 0 0 0,-1 0 0 0 0,1 0 0 0 0,-1-1 0 0 0,0 1 0 0 0,1 0 0 0 0,-1-1 0 0 0,0 1 0 0 0,1 0 0 0 0,-1-1 0 0 0,0 1 0 0 0,1-1-1 0 0,-1 1 1 0 0,0 0 0 0 0,0-1 0 0 0,1 1 0 0 0,-1-1 0 0 0,0 1 0 0 0,0-1 0 0 0,0 1 0 0 0,0-1 0 0 0,0 1 0 0 0,0-1 0 0 0,0 1 0 0 0,0-1 0 0 0,0 1 0 0 0,0-1 0 0 0,0 1 0 0 0,0-1 0 0 0,0 1 0 0 0,0-1 0 0 0,0-4 9 0 0,0-9 59 0 0,-3 1-1 0 0,-7-2-3 0 0,5-1-11 0 0,-9 0-32 0 0,-9-8 35 0 0,20 21-61 0 0,-2 1 8 0 0,-8-3-3 0 0,10 1 0 0 0,-2-3 0 0 0,-16 2 0 0 0,13-2-1 0 0,8 6 2 0 0,-1 1-1 0 0,1-1 0 0 0,0 1 1 0 0,0 0-1 0 0,-1-1 1 0 0,1 1-1 0 0,-1-1 0 0 0,1 1 1 0 0,0 0-1 0 0,-1 0 0 0 0,1-1 1 0 0,-1 1-1 0 0,1 0 1 0 0,-1 0-1 0 0,1-1 0 0 0,-1 1 1 0 0,1 0-1 0 0,0 0 1 0 0,-1 0-1 0 0,0 0 0 0 0,1 0 1 0 0,-1 0-1 0 0,1 0 0 0 0,-1 0 1 0 0,1 0-1 0 0,-1 0 1 0 0,1 0-1 0 0,-1 0 0 0 0,1 0 0 0 0,-7 0 21 0 0,5 0-18 0 0,-1 0 0 0 0,1 1 1 0 0,0-1-1 0 0,0-1 0 0 0,0 1 0 0 0,0 0 1 0 0,-1-1-1 0 0,1 1 0 0 0,0-1 1 0 0,-1 0-4 0 0,-5-4 0 0 0,7 4 0 0 0,-1 0 0 0 0,1 1 0 0 0,0-1 0 0 0,-1 0 0 0 0,1 0 0 0 0,-1 1 0 0 0,0-1 0 0 0,1 1 0 0 0,-1-1 0 0 0,1 1 0 0 0,-1-1 0 0 0,0 1 0 0 0,1 0 0 0 0,-1 0 0 0 0,-14 3 0 0 0,8 2 0 0 0,6-4 0 0 0,1 0 0 0 0,0-1 0 0 0,-1 1 0 0 0,1 0 0 0 0,-1 0 0 0 0,1-1 0 0 0,-1 1 0 0 0,0-1 0 0 0,1 1 0 0 0,-1-1 0 0 0,1 0 0 0 0,-1 1 0 0 0,0-1 0 0 0,0 0 0 0 0,-4 0 0 0 0,5 0 0 0 0,0-1 0 0 0,0 1 0 0 0,0 0 0 0 0,0 0 0 0 0,0 0 0 0 0,0 0 0 0 0,0 0 0 0 0,0 0 0 0 0,0 0 0 0 0,0 0 0 0 0,0 0 0 0 0,0 1 0 0 0,1-1 0 0 0,-1 0 0 0 0,0 1 0 0 0,0-1 0 0 0,0 0 0 0 0,0 1 0 0 0,0-1 0 0 0,1 1 0 0 0,-1-1 0 0 0,0 1 0 0 0,0 0 0 0 0,1-1 0 0 0,-1 1 0 0 0,1 0 0 0 0,-1 0 0 0 0,0-1 0 0 0,1 1 0 0 0,-1 0 0 0 0,1 0 0 0 0,0 0 0 0 0,-1-1 0 0 0,1 1 0 0 0,0 0 0 0 0,-1 1 0 0 0,1-1 0 0 0,-1 0 0 0 0,0-1 0 0 0,1 1 0 0 0,-1 0 0 0 0,0 0 0 0 0,0 0 0 0 0,0 0 0 0 0,0-1 0 0 0,0 1 0 0 0,1 0 0 0 0,-1-1 0 0 0,0 1 0 0 0,0-1 0 0 0,-1 1 0 0 0,1-1 0 0 0,0 1 0 0 0,-10 5 0 0 0,6 7 0 0 0,-3-3-5 0 0,5-6-6 0 0,-1 1 0 0 0,1-1-1 0 0,0 1 1 0 0,0-1 0 0 0,0 1 0 0 0,0 0 0 0 0,1 1 11 0 0,-3 2-21 0 0,4-7 19 0 0,0 0-1 0 0,0 1 1 0 0,1-1 0 0 0,-1 1-1 0 0,0-1 1 0 0,0 1 0 0 0,1-1 0 0 0,-1 1-1 0 0,1 0 1 0 0,0-1 0 0 0,-1 1-1 0 0,1-1 1 0 0,0 1 0 0 0,0 0 2 0 0,0 9 1 0 0,0 48-72 0 0,0-18 77 0 0,0-40-6 0 0,0 1 0 0 0,0 0 0 0 0,1-1 0 0 0,-1 1 0 0 0,0-1 0 0 0,1 1 0 0 0,-1 0 0 0 0,1-1 0 0 0,0 1 0 0 0,-1-1 0 0 0,1 1 0 0 0,0-1 0 0 0,0 0 0 0 0,0 1 0 0 0,4 6 0 0 0,0 8 0 0 0,8 0 0 0 0,1-1 0 0 0,-12-10 0 0 0,-2-4 1 0 0,0 0-1 0 0,1-1 0 0 0,-1 1 0 0 0,0 0 1 0 0,1-1-1 0 0,-1 1 0 0 0,0-1 0 0 0,1 1 1 0 0,-1-1-1 0 0,1 1 0 0 0,-1-1 1 0 0,1 1-1 0 0,-1-1 0 0 0,1 1 0 0 0,-1-1 1 0 0,1 1-1 0 0,0-1 0 0 0,-1 0 0 0 0,1 1 1 0 0,-1-1-1 0 0,1 0 0 0 0,0 0 0 0 0,4 3 8 0 0,-4-3-3 0 0,0 1 0 0 0,0 0-1 0 0,0-1 1 0 0,0 1 0 0 0,-1 0 0 0 0,1 0-1 0 0,0 0 1 0 0,0 0 0 0 0,-1-1 0 0 0,1 1-1 0 0,0 0 1 0 0,-1 0 0 0 0,1 0 0 0 0,-1 0-1 0 0,0 1 1 0 0,1-1-5 0 0,5 10 78 0 0,8-6 2 0 0,2 9-14 0 0,-1-1-52 0 0,17 2-4 0 0,-17-12 72 0 0,1 0 118 0 0,-7 1-75 0 0,6 5 124 0 0,0-1-7 0 0,-6-3-128 0 0,3-1 7 0 0,21-4 26 0 0,-23-1-52 0 0,0 1 60 0 0,-8 0-140 0 0,3 0 76 0 0,1 0 1 0 0,0-1 0 0 0,-1 1 0 0 0,1-1 0 0 0,0 0 0 0 0,2-1-92 0 0,6-7 208 0 0,-10 6-48 0 0,-2 2-58 0 0,1 2-16 0 0,-3-1-84 0 0,0 1-1 0 0,0-1 0 0 0,0 0 0 0 0,0 0 1 0 0,1 0-1 0 0,-1 0 0 0 0,0 0 1 0 0,0 0-1 0 0,0 0 0 0 0,0 1 1 0 0,0-1-1 0 0,1 0 0 0 0,-1 0 1 0 0,0 0-1 0 0,0 0 0 0 0,0 0 0 0 0,0 0 1 0 0,1 0-1 0 0,-1 0 0 0 0,0 0 1 0 0,0 0-1 0 0,0 0 0 0 0,0 0 1 0 0,1 0-1 0 0,-1 0 0 0 0,0 0 0 0 0,0 0 1 0 0,0 0-1 0 0,0 0 0 0 0,1 0 1 0 0,-1 0-1 0 0,0 0 0 0 0,0 0 1 0 0,0 0-1 0 0,0-1 0 0 0,1 1-1 0 0,6-4 88 0 0,5-8 107 0 0,4-1-155 0 0,-3 8-40 0 0,-8-6 13 0 0,2 6 29 0 0,-6 5-39 0 0,-1 0 0 0 0,0 0 0 0 0,1 0 0 0 0,-1-1 1 0 0,1 1-1 0 0,-1 0 0 0 0,0 0 0 0 0,1-1 0 0 0,-1 1 0 0 0,0 0 0 0 0,0 0 0 0 0,1-1 0 0 0,-1 1 1 0 0,0-1-1 0 0,0 1 0 0 0,1 0 0 0 0,-1-1 0 0 0,0 1 0 0 0,0 0 0 0 0,0-1 0 0 0,0 1 0 0 0,1-1 1 0 0,-1 1-1 0 0,0 0 0 0 0,0-1 0 0 0,0 1 0 0 0,0-1 0 0 0,0 1 0 0 0,0-1 0 0 0,0 1 0 0 0,0-1-2 0 0,0 1 0 0 0,0 0 0 0 0,0 0 0 0 0,0 0 1 0 0,-1 0-1 0 0,1 0 0 0 0,0 0 0 0 0,0 0 1 0 0,0 0-1 0 0,0 0 0 0 0,0-1 0 0 0,0 1 1 0 0,0 0-1 0 0,0 0 0 0 0,0 0 0 0 0,0 0 1 0 0,0 0-1 0 0,0 0 0 0 0,1 0 1 0 0,-1 0-1 0 0,0 0 0 0 0,0 0 0 0 0,0-1 1 0 0,0 1-1 0 0,0 0 0 0 0,0 0 0 0 0,0 0 1 0 0,0 0-1 0 0,0 0 0 0 0,0 0 0 0 0,0 0 1 0 0,0 0-1 0 0,0 0 0 0 0,0 0 0 0 0,0 0 1 0 0,0 0-1 0 0,0 0 0 0 0,1 0 1 0 0,-1 0-1 0 0,0 0 0 0 0,0 0 0 0 0,0 0 1 0 0,0 0-1 0 0,0 0 0 0 0,0-1 0 0 0,0 1 1 0 0,0 0-1 0 0,0 0 0 0 0,0 0 0 0 0,1 0 1 0 0,-1 1-1 0 0,0-1 0 0 0,0 0 0 0 0,0 0 1 0 0,0 0-1 0 0,0 0 0 0 0,0 0 1 0 0,0 0-2 0 0,11 0 34 0 0,-9 0-79 0 0,-2 0-36 0 0,0 0-133 0 0,0 0-16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19:48.3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79 4592 0 0,'0'0'133'0'0,"0"0"-33"0"0,0 0-5 0 0,0 0 34 0 0,0 0 110 0 0,0 0 201 0 0,0 0 9 0 0,0 0-12 0 0,0 0-70 0 0,0 0-30 0 0,0 0-7 0 0,0 0-9 0 0,3 3-29 0 0,1 2-256 0 0,-1 0 95 0 0,-1 2 58 0 0,1 9 314 0 0,-2-4-279 0 0,-1-12-209 0 0,0 1 0 0 0,0 0 1 0 0,0-1-1 0 0,0 1 0 0 0,0 0 0 0 0,0-1 1 0 0,0 1-1 0 0,0 0 0 0 0,0-1 0 0 0,0 1 1 0 0,1 0-1 0 0,-1-1 0 0 0,0 1 0 0 0,1 0 1 0 0,-1-1-1 0 0,0 1 0 0 0,1-1 0 0 0,-1 1 1 0 0,1-1-1 0 0,-1 1 0 0 0,1-1 1 0 0,-1 1-1 0 0,1-1 0 0 0,-1 1 0 0 0,1-1 1 0 0,0 0-16 0 0,-1 1 14 0 0,1-1 1 0 0,-1 1 0 0 0,1-1 0 0 0,-1 0 0 0 0,1 1-1 0 0,-1-1 1 0 0,1 1 0 0 0,-1-1 0 0 0,1 1-1 0 0,-1 0 1 0 0,0-1 0 0 0,1 1 0 0 0,-1-1 0 0 0,0 1-1 0 0,1 0 1 0 0,-1-1 0 0 0,0 1 0 0 0,0 0 0 0 0,0-1-1 0 0,0 1 1 0 0,0 0 0 0 0,1-1 0 0 0,-1 1-1 0 0,0 0 1 0 0,0-1 0 0 0,-1 1-15 0 0,1 22 303 0 0,0-2-58 0 0,0 46 370 0 0,2-52-438 0 0,5 4-41 0 0,-2-9-67 0 0,4 11 55 0 0,-3-5-70 0 0,0 10 10 0 0,4-5 5 0 0,-5 6 22 0 0,-2-20-27 0 0,0 0 0 0 0,1 0 0 0 0,4 6-64 0 0,1 3 96 0 0,9 23 151 0 0,-9-20-151 0 0,1 2-55 0 0,3-6-41 0 0,2-1 41 0 0,-1-9 167 0 0,-10 1-42 0 0,-4-5-156 0 0,0-1 1 0 0,1 1 0 0 0,-1-1 0 0 0,0 1-1 0 0,0-1 1 0 0,1 0 0 0 0,-1 1 0 0 0,0-1 0 0 0,1 0-1 0 0,-1 1 1 0 0,1-1 0 0 0,-1 0 0 0 0,0 1 0 0 0,1-1-1 0 0,-1 0 1 0 0,1 0 0 0 0,-1 1 0 0 0,1-1-1 0 0,-1 0 1 0 0,1 0 0 0 0,-1 0 0 0 0,1 0 0 0 0,-1 0-1 0 0,1 0 1 0 0,-1 0 0 0 0,1 0 0 0 0,-1 0-1 0 0,1 0 1 0 0,-1 0 0 0 0,1 0 0 0 0,-1 0 0 0 0,1 0-11 0 0,17 0 330 0 0,14 0 22 0 0,-22-2-243 0 0,6-9 107 0 0,10-14 166 0 0,-15 13-242 0 0,0-1-69 0 0,-6 0-18 0 0,1 8-38 0 0,-1 2 17 0 0,-3-8 34 0 0,-2-4 140 0 0,0 4-44 0 0,0 0-40 0 0,0 4-72 0 0,0 0-35 0 0,0-7-82 0 0,0 6-17 0 0,0 0-40 0 0,3-5 110 0 0,-3 12 15 0 0,0 0 0 0 0,1 0 1 0 0,-1 1-1 0 0,1-1 1 0 0,-1 0-1 0 0,1 0 0 0 0,-1 1 1 0 0,1-1-1 0 0,0 1 1 0 0,-1-1-1 0 0,1 1 1 0 0,0-1-1 0 0,-1 1 0 0 0,1-1 1 0 0,0 1-1 0 0,0-1-1 0 0,15 14 232 0 0,-11-2-154 0 0,6-5-147 0 0,-10-5 60 0 0,0-1-1 0 0,0 0 1 0 0,0 1-1 0 0,0-1 1 0 0,0 1-1 0 0,0 0 0 0 0,0-1 1 0 0,0 1-1 0 0,0 0 1 0 0,0-1-1 0 0,0 1 1 0 0,0 0-1 0 0,-1 0 0 0 0,1 0 1 0 0,0 0-1 0 0,-1 0 10 0 0,7 13-54 0 0,15 25-149 0 0,-1-13 142 0 0,43 37 61 0 0,-62-60 0 0 0,1-1 0 0 0,1 0 0 0 0,-1 1 0 0 0,0-1 0 0 0,0 0 0 0 0,2 0 0 0 0,-1 0 0 0 0,-1-1 0 0 0,0 1 0 0 0,1 1 0 0 0,-1-1 0 0 0,0 0 0 0 0,1 2 0 0 0,12 9 0 0 0,-13-12-12 0 0,0 0 0 0 0,0-1 0 0 0,0 1 0 0 0,1-1 1 0 0,-1 1-1 0 0,0-1 0 0 0,1 0 0 0 0,-1 0 1 0 0,3-1 10 0 0,9 0 2 0 0,-2-1 91 0 0,-8-2-22 0 0,12-11 331 0 0,-12 10-277 0 0,-3 3-105 0 0,0-2 137 0 0,-1 1-74 0 0,0-1-50 0 0,-2-1-35 0 0,0 2 37 0 0,1 1-26 0 0,0 1 1 0 0,1-1 0 0 0,-1 0-1 0 0,0 1 1 0 0,1-1-1 0 0,-1 1 1 0 0,1-1 0 0 0,-1 0-1 0 0,1 1 1 0 0,0-1-1 0 0,-1 1 1 0 0,1-1 0 0 0,0 1-1 0 0,0 0 1 0 0,0-1-1 0 0,0 1 1 0 0,1 0 0 0 0,-1-1-9 0 0,3-5 105 0 0,-5-2-69 0 0,1 7-10 0 0,0-5 19 0 0,1 5-31 0 0,-1-1 1 0 0,0 1 0 0 0,0 0 0 0 0,0 0 0 0 0,-1 0-1 0 0,1 0 1 0 0,0-1 0 0 0,-1 1 0 0 0,0 0-1 0 0,0-1-14 0 0,-3-5 46 0 0,3 7-39 0 0,0-1 1 0 0,0 1-1 0 0,0 0 1 0 0,0-1-1 0 0,0 1 0 0 0,1-1 1 0 0,-1 0-1 0 0,1 1 1 0 0,-1-1-1 0 0,1 1 1 0 0,0-1-1 0 0,-1 0 0 0 0,1 1 1 0 0,0-1-8 0 0,0-5 23 0 0,-1 0-1 0 0,0 0 1 0 0,0 0 0 0 0,0 0-1 0 0,-1 0 1 0 0,0 1 0 0 0,-1-1-23 0 0,1 1 1 0 0,-4-10 51 0 0,-1 0 1 0 0,0 0-1 0 0,-6-6-52 0 0,6 9-3 0 0,0-1-41 0 0,2 1 15 0 0,-1 10-15 0 0,1 1-55 0 0,2-4-72 0 0,1 1-52 0 0,-1 3 57 0 0,-1-1-4 0 0,0 1-57 0 0,3 0-33 0 0,0-1-72 0 0,1 1 117 0 0,0 0-39 0 0,0 2-1 0 0,0-1-34 0 0,-1 0-380 0 0,1 0 100 0 0,0 1-46 0 0,-2-2-717 0 0,-1-1-217 0 0,-2-2-53 0 0,0 0-91 0 0</inkml:trace>
  <inkml:trace contextRef="#ctx0" brushRef="#br0" timeOffset="537.18">805 0 4200 0 0,'0'0'91'0'0,"0"0"11"0"0,0 0 12 0 0,3 0-10 0 0,4 0-69 0 0,-3 0 24 0 0,-2 1 60 0 0,1 1 138 0 0,-1 0-161 0 0,1 1 64 0 0,1 1 70 0 0,5 5 366 0 0,-6-6-414 0 0,0 0 12 0 0,-2-1-151 0 0,0-2-45 0 0,1 2 182 0 0,-1-1-33 0 0,0 2 60 0 0,0 0-76 0 0,-1 1-69 0 0,0 0-15 0 0,0-2 55 0 0,5 6 92 0 0,0 2 97 0 0,1 6 57 0 0,-1-3-181 0 0,3 11 176 0 0,1 0-13 0 0,-4-11-187 0 0,-1 1 69 0 0,0 0-38 0 0,0 1-3 0 0,2 7 42 0 0,4 16 160 0 0,-6-24-208 0 0,0 0 37 0 0,-3-12-180 0 0,2 6 54 0 0,-1 0-1 0 0,1 0 1 0 0,-2 0 0 0 0,1 0-1 0 0,-1 8-75 0 0,1-2 130 0 0,5-1 15 0 0,-1-1-4 0 0,-5-1-10 0 0,-1 20 220 0 0,0 16 88 0 0,0-27-221 0 0,0 0 69 0 0,0 1 97 0 0,0-18-216 0 0,0-3-11 0 0,0 0-44 0 0,0 0-17 0 0,0 0-6 0 0,0 0-6 0 0,0 0-16 0 0,0 0-3 0 0,0 0 6 0 0,0 0 1 0 0,0 0 0 0 0,0 0-2 0 0,3-3-15 0 0,7-10-28 0 0,-4 0 47 0 0,0 8-30 0 0,-5 5-43 0 0,-1 0 0 0 0,1 0-1 0 0,-1 0 1 0 0,0-1 0 0 0,1 1 0 0 0,-1 0 0 0 0,1-1-1 0 0,-1 1 1 0 0,0 0 0 0 0,1-1 0 0 0,-1 1 0 0 0,0-1-1 0 0,0 1 1 0 0,1 0 0 0 0,-1-1 0 0 0,0 1 0 0 0,0-1-1 0 0,1 1 1 0 0,-1-1 0 0 0,0 1 0 0 0,0-1 0 0 0,0 1-1 0 0,0-1 1 0 0,0 1 0 0 0,0-1 0 0 0,0 1 0 0 0,0-1-1 0 0,0 1 1 0 0,0-1 0 0 0,0 1 0 0 0,0-1 0 0 0,0 0-1 0 0,0 0 0 0 0,0-1 0 0 0,0 0 0 0 0,1 0 0 0 0,-1 1 0 0 0,1-1 0 0 0,-1 0 0 0 0,1 1 0 0 0,-1-1 0 0 0,1 0 0 0 0,0 1 0 0 0,0-1 0 0 0,0 1 0 0 0,0-1 0 0 0,0 1 0 0 0,0 0 0 0 0,0-1 0 0 0,1 1 0 0 0,-1 0 0 0 0,1-1 0 0 0,11-14 0 0 0,-9 6 0 0 0,-3 7 0 0 0,0 1 0 0 0,1 0 0 0 0,-1 0 0 0 0,0 0 0 0 0,0-1 0 0 0,1 1 0 0 0,0 0 0 0 0,-1 1 0 0 0,1-1 0 0 0,6-7 0 0 0,-5 6 0 0 0,0 0 0 0 0,0 0 0 0 0,0 1 0 0 0,1-1 0 0 0,-1 1 0 0 0,1 0 0 0 0,0 0 0 0 0,0 0 0 0 0,-1 0 0 0 0,2 0 0 0 0,3-3-1 0 0,2-1 3 0 0,20 4-22 0 0,1 2-133 0 0,-15 3 141 0 0,-12-1 13 0 0,21 12-56 0 0,-20-4 45 0 0,6-5 10 0 0,-6 9 0 0 0,6 1 0 0 0,-6-1 0 0 0,5-9 0 0 0,-4 5 0 0 0,-2-8 0 0 0,-1-1 0 0 0,5 15 0 0 0,-5-11 10 0 0,-1-3-37 0 0,4 5 79 0 0,1-1 18 0 0,2 3 41 0 0,-7-7-85 0 0,-2-1-74 0 0,0 1-36 0 0,0 8-124 0 0,0-8 101 0 0,0-1-48 0 0,0-1-66 0 0,0 0-116 0 0,0 0 118 0 0,0 0-33 0 0,0 0-339 0 0,1 0 82 0 0,-1 1-46 0 0,2 1-651 0 0,2 2-513 0 0,5 5-976 0 0</inkml:trace>
  <inkml:trace contextRef="#ctx0" brushRef="#br0" timeOffset="806.55">1531 379 6536 0 0,'0'0'141'0'0,"0"0"23"0"0,0 0 13 0 0,1 1-52 0 0,1 1-6 0 0,2 3 55 0 0,0 1 56 0 0,0 1 61 0 0,-3 1 66 0 0,2-3 241 0 0,-1-2-518 0 0,1 1 52 0 0,0 3 170 0 0,1 11 508 0 0,-3-12-617 0 0,-1 1-62 0 0,0-6-114 0 0,0-1 1 0 0,0 1-1 0 0,0 0 1 0 0,0-1 0 0 0,0 1-1 0 0,0 0 1 0 0,0-1-1 0 0,0 1 1 0 0,0 0 0 0 0,1-1-1 0 0,-1 1 1 0 0,0 0-1 0 0,0-1 1 0 0,1 1 0 0 0,-1-1-1 0 0,0 1 1 0 0,1 0-1 0 0,-1-1 1 0 0,1 1 0 0 0,-1-1-1 0 0,1 1 1 0 0,-1-1-1 0 0,1 0 1 0 0,-1 1 0 0 0,1-1-1 0 0,0 1-17 0 0,-1-1 15 0 0,1 0 0 0 0,-1 1 0 0 0,1-1 0 0 0,-1 1 0 0 0,1-1 0 0 0,-1 1 0 0 0,1-1 0 0 0,-1 1 0 0 0,1-1 0 0 0,-1 1 0 0 0,0-1 0 0 0,1 1 0 0 0,-1 0 0 0 0,0-1 0 0 0,1 1 0 0 0,-1 0 0 0 0,0-1 0 0 0,0 1 0 0 0,0 0 0 0 0,1-1-1 0 0,-1 1 1 0 0,0 0 0 0 0,0-1 0 0 0,0 1 0 0 0,0 0 0 0 0,0-1-15 0 0,0 5-63 0 0,0-1 56 0 0,0-1 47 0 0,0 1 40 0 0,0 2 161 0 0,0 7 463 0 0,0-9-536 0 0,0 0-61 0 0,0-1-81 0 0,0 0-34 0 0,0 0-37 0 0,0 0-44 0 0,0 1-59 0 0,0 0-60 0 0,0 0-66 0 0,0 1-71 0 0,0 0-77 0 0,0 1-83 0 0,0 0-88 0 0,0 0-94 0 0,0-6-878 0 0,0 0-896 0 0</inkml:trace>
  <inkml:trace contextRef="#ctx0" brushRef="#br0" timeOffset="1037.97">1563 79 7744 0 0,'0'0'174'0'0,"0"0"29"0"0,0 0 12 0 0,0 0-3 0 0,0 0-18 0 0,0-2-8 0 0,0-9-2 0 0,0 9 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02.3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5936 0 0,'0'0'169'0'0,"0"0"55"0"0,0 0 81 0 0,0 0 30 0 0,0 0 8 0 0,0 3 3 0 0,0 0-207 0 0,3 4 49 0 0,-1-6-95 0 0,1 0 51 0 0,2 0 73 0 0,1-1 96 0 0,1 2-79 0 0,-3 2-35 0 0,1 3-28 0 0,5-2 47 0 0,-5 6-8 0 0,9-6-9 0 0,-7 0-100 0 0,5 6 128 0 0,-4-4-87 0 0,-4-4-119 0 0,1 0 21 0 0,-4-3-36 0 0,-1 0-1 0 0,1 0 1 0 0,0 1 0 0 0,-1-1 0 0 0,1 0 0 0 0,-1 1 0 0 0,1-1 0 0 0,0 1 0 0 0,-1-1 0 0 0,1 0 0 0 0,-1 1 0 0 0,1-1 0 0 0,-1 1 0 0 0,0 0 0 0 0,1-1 0 0 0,-1 1-1 0 0,1-1 1 0 0,-1 1 0 0 0,0 0 0 0 0,0-1 0 0 0,1 1 0 0 0,-1 0-8 0 0,2 4 19 0 0,0-4-13 0 0,-1 1 0 0 0,0 0-1 0 0,1-1 1 0 0,-1 1 0 0 0,1-1 0 0 0,-1 0 0 0 0,1 1 0 0 0,0-1-1 0 0,-1 0 1 0 0,1 0 0 0 0,0 0 0 0 0,0 0 0 0 0,1 0-6 0 0,0 0 14 0 0,0 1 0 0 0,0-1 1 0 0,0 1-1 0 0,0 0 0 0 0,0 0 0 0 0,0 1-14 0 0,0 0 22 0 0,-1 0-1 0 0,1 0 1 0 0,-1 1-1 0 0,0-1 1 0 0,0 0-1 0 0,0 2-21 0 0,0-1 21 0 0,-1-1-1 0 0,1 0 0 0 0,1 1 0 0 0,-1-1 0 0 0,0 0 0 0 0,2 1-20 0 0,13 14 39 0 0,-12-12-32 0 0,1 1 0 0 0,-1-1-1 0 0,2-1 1 0 0,-1 1 0 0 0,0-1 0 0 0,5 2-7 0 0,-6-4 2 0 0,2 1 28 0 0,-3 3 33 0 0,-2-2-32 0 0,2 0 12 0 0,0 0-1 0 0,0 0 0 0 0,0 0 1 0 0,0 0-1 0 0,1-1 0 0 0,0 0 1 0 0,0 0-1 0 0,5 3-42 0 0,3-2 77 0 0,-8 6-11 0 0,8-6-2 0 0,1 6 18 0 0,-12-9 78 0 0,-2-2 31 0 0,0 0 8 0 0,0 0-6 0 0,3 3-26 0 0,7 8-9 0 0,-7-9-4 0 0,-3-2-5 0 0,0 0-10 0 0,0 0-3 0 0,0 0 0 0 0,0 0-7 0 0,0 0-29 0 0,0 0-17 0 0,0 0-3 0 0,0 0-3 0 0,0 0-10 0 0,0 3 2 0 0,0 7 7 0 0,0-4-37 0 0,0 0-13 0 0,0-4 13 0 0,0 3 96 0 0,-3-3-71 0 0,-7 12-11 0 0,1 1-41 0 0,6-14-11 0 0,-1 1-3 0 0,3 2 2 0 0,-1-1 0 0 0,-13 6 0 0 0,-1 4 0 0 0,0 0 0 0 0,-15 3 0 0 0,-1 0 10 0 0,0-1 54 0 0,19-9-21 0 0,9 0-32 0 0,1-1-14 0 0,-11-3 74 0 0,14-2-246 0 0,-1 0 58 0 0,0 0 53 0 0,0 0 44 0 0,-1 0 72 0 0,1 0 80 0 0,-5 0 488 0 0,4 0-519 0 0,1 0-34 0 0,0 0-45 0 0,-1 0-57 0 0,1 0-69 0 0,0 0-78 0 0,0 0-58 0 0,-1 0-79 0 0,1 0-87 0 0,0 0-96 0 0,0 0-104 0 0,0 0-110 0 0,0 0-120 0 0,0 0-126 0 0,1 0-834 0 0,0 0-1018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03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80 5904 0 0,'0'0'132'0'0,"-3"-2"17"0"0,-8-9 11 0 0,9 8-71 0 0,0 1-35 0 0,2-1-25 0 0,0 0-30 0 0,-1-2-3 0 0,-9 0 4 0 0,7 0 8 0 0,0 0 49 0 0,2 4-86 0 0,-1 0 62 0 0,-2 1 111 0 0,0 0 76 0 0,-6-1 380 0 0,7 0-448 0 0,1-1-57 0 0,2 2-67 0 0,-1-1 0 0 0,1 1 1 0 0,0-1-1 0 0,-1 0 0 0 0,1 1 0 0 0,0-1 1 0 0,0 0-1 0 0,0 1 0 0 0,0-1 0 0 0,-1 0 1 0 0,1 1-1 0 0,0-1 0 0 0,0 0 0 0 0,0 1 1 0 0,0-1-29 0 0,0 1 5 0 0,0 0 1 0 0,1 0 0 0 0,-1 0-1 0 0,0-1 1 0 0,0 1 0 0 0,0 0 0 0 0,0 0-1 0 0,0 0 1 0 0,0 0 0 0 0,0 0-1 0 0,0 0 1 0 0,0 0 0 0 0,0 0-1 0 0,0 0 1 0 0,0 0 0 0 0,0-1-1 0 0,0 1 1 0 0,0 0 0 0 0,0 0-1 0 0,-1 0 1 0 0,1 0 0 0 0,0 0-1 0 0,0 0 1 0 0,0 0 0 0 0,0 0 0 0 0,0 0-1 0 0,0 0 1 0 0,0 0 0 0 0,0 0-1 0 0,0-1 1 0 0,0 1 0 0 0,0 0-1 0 0,0 0 1 0 0,0 0 0 0 0,0 0-1 0 0,0 0 1 0 0,0 0 0 0 0,-1 0-1 0 0,1 0 1 0 0,0 0 0 0 0,0 0-1 0 0,0 0 1 0 0,0 0 0 0 0,0 0 0 0 0,0 0-1 0 0,0 0 1 0 0,0 0 0 0 0,0 0-1 0 0,0 0 1 0 0,-1 0 0 0 0,1 0-1 0 0,0 0 1 0 0,0 0 0 0 0,0 0-1 0 0,0 0 1 0 0,0 0 0 0 0,0 0-6 0 0,-7-1 182 0 0,-3-4 224 0 0,5 3-263 0 0,2-1-59 0 0,-1 1-81 0 0,0 1 42 0 0,-2 0 62 0 0,-17 0 518 0 0,18 1-496 0 0,0 0-43 0 0,1 0-60 0 0,-4 1 74 0 0,-12 2 287 0 0,13-1-251 0 0,2 2-70 0 0,0 0-78 0 0,-1-1 118 0 0,-1-2-69 0 0,1 0-9 0 0,5-1-24 0 0,1 1 0 0 0,-1 0 0 0 0,0-1 0 0 0,0 1 0 0 0,0 0 1 0 0,0 0-1 0 0,1 0 0 0 0,-1 0 0 0 0,0 0 0 0 0,1-1 0 0 0,-1 1 1 0 0,0 0-1 0 0,1 0 0 0 0,-1 1 0 0 0,1-1 0 0 0,0 0-4 0 0,-7 10 14 0 0,-4-4 0 0 0,10-7-11 0 0,0 0 0 0 0,0 1 0 0 0,0-1 0 0 0,0 1 0 0 0,0-1-1 0 0,0 1 1 0 0,0 0 0 0 0,0-1 0 0 0,0 1 0 0 0,0 0-1 0 0,0 0 1 0 0,1 0 0 0 0,-1-1 0 0 0,0 1 0 0 0,1 0 0 0 0,-1 1-3 0 0,-4 8 17 0 0,4-8-4 0 0,0 1-1 0 0,0-1 1 0 0,0 0-1 0 0,-1 0 0 0 0,1 0 1 0 0,-1 0-1 0 0,1 0 1 0 0,-1 0-1 0 0,0 0-12 0 0,-1 2 35 0 0,-1 0 0 0 0,1 1 0 0 0,0-1 0 0 0,1 1 0 0 0,-1 0 0 0 0,1 0 0 0 0,-1 0 0 0 0,1 1-35 0 0,-2 4 24 0 0,-1 0-35 0 0,0-2-30 0 0,4-7 30 0 0,0 1-1 0 0,0-1 1 0 0,1 1 0 0 0,-1-1 0 0 0,0 1 0 0 0,0-1-1 0 0,1 1 1 0 0,-1 0 0 0 0,1-1 0 0 0,0 1 0 0 0,-1 0 0 0 0,1-1-1 0 0,0 1 1 0 0,0 0 0 0 0,0 0 11 0 0,0 2-12 0 0,0-1 0 0 0,-1 0 0 0 0,1 0 0 0 0,-1 0 1 0 0,1 0-1 0 0,-1 0 0 0 0,-1 2 12 0 0,-6 13-14 0 0,4-1 11 0 0,4 13 64 0 0,1-14-23 0 0,-1 29 132 0 0,3-40-100 0 0,7 8-6 0 0,-4 0 0 0 0,0-8-26 0 0,-5-5-36 0 0,-1 0-1 0 0,1 1 0 0 0,-1-1 0 0 0,0 0 0 0 0,1 0 0 0 0,-1 1 0 0 0,1-1 0 0 0,-1 0 1 0 0,0 1-1 0 0,1-1 0 0 0,-1 0 0 0 0,0 1 0 0 0,0-1 0 0 0,1 1 0 0 0,-1-1 0 0 0,0 1 0 0 0,0-1 1 0 0,1 1-1 0 0,-1-1 0 0 0,0 0 0 0 0,0 1 0 0 0,0-1 0 0 0,0 1 0 0 0,0-1 0 0 0,0 1 1 0 0,0-1-1 0 0,0 1 0 0 0,0-1 0 0 0,0 1 0 0 0,0-1 0 0 0,0 1 0 0 0,0 0-1 0 0,0-1 1 0 0,0 1 0 0 0,0 0 0 0 0,0-1 0 0 0,0 1-1 0 0,0 0 1 0 0,0-1 0 0 0,0 1 0 0 0,1 0 0 0 0,-1-1 0 0 0,0 1-1 0 0,0-1 1 0 0,1 1 0 0 0,-1-1 0 0 0,0 1 0 0 0,1-1 0 0 0,-1 1-1 0 0,1-1 1 0 0,-1 1-1 0 0,11 4 62 0 0,-5-4-13 0 0,-1-1 1 0 0,1 0-1 0 0,0 0 1 0 0,3-1-50 0 0,7 1 107 0 0,-4 0-38 0 0,-9 1-46 0 0,0-1 1 0 0,0 0-1 0 0,0 0 1 0 0,1 0-1 0 0,-1 0 1 0 0,0-1-1 0 0,0 1 1 0 0,0-1-1 0 0,1 0 1 0 0,-1 0-24 0 0,60-31 392 0 0,-31 6-246 0 0,-30 25-144 0 0,1-1 0 0 0,-1 1-1 0 0,1-1 1 0 0,-1 1 0 0 0,0-1-1 0 0,0 0 1 0 0,1 0-1 0 0,-1 0 1 0 0,-1 0 0 0 0,1-1-1 0 0,0 1 1 0 0,-1 0 0 0 0,1-1-2 0 0,16-20 52 0 0,-14 19-46 0 0,-1 0 1 0 0,0-1 0 0 0,0 1-1 0 0,0-1 1 0 0,-1 0 0 0 0,1 0 0 0 0,0-2-7 0 0,-1 2 4 0 0,0 0 0 0 0,0 0 0 0 0,1 0 0 0 0,0 1 0 0 0,0-1 0 0 0,0 1 1 0 0,3-3-5 0 0,-5 5 3 0 0,1 0 0 0 0,0 0 0 0 0,-1-1 1 0 0,1 1-1 0 0,-1-1 0 0 0,0 1 0 0 0,1-1 1 0 0,-1 1-1 0 0,-1-1 0 0 0,1 0 0 0 0,0 0 1 0 0,-1 1-1 0 0,1-1 0 0 0,-1 0 0 0 0,0 0 1 0 0,0 0-1 0 0,0 0 0 0 0,0 1 0 0 0,-1-3-3 0 0,1-4 3 0 0,3-9-3 0 0,7-9 0 0 0,-9 26 0 0 0,0-1 0 0 0,-1 1 0 0 0,1-1 0 0 0,-1 1 0 0 0,1-1 0 0 0,-1 0 0 0 0,0 1 0 0 0,0-1 0 0 0,0 0 0 0 0,0 1 0 0 0,0-1 0 0 0,0 0 0 0 0,-1-26 0 0 0,1 14 12 0 0,0 12 53 0 0,0 2 35 0 0,0 0 11 0 0,0 0-31 0 0,0 0-135 0 0,0 0-60 0 0,0 0-11 0 0,0 0 7 0 0,6 0 40 0 0,1 0 66 0 0,-2 2-30 0 0,1 3 40 0 0,-1 1 0 0 0,0-1 1 0 0,0 1-1 0 0,1 3 3 0 0,-5-8 0 0 0,-1 0 0 0 0,1 0 0 0 0,-1 1 0 0 0,1-1 0 0 0,-1 0 0 0 0,0 0 1 0 0,0 0-1 0 0,0 0 0 0 0,1 0 0 0 0,-1 0 0 0 0,0 1 0 0 0,-1-1 0 0 0,1 0 0 0 0,0 1 0 0 0,-1 10 0 0 0,1-10 3 0 0,1-1 0 0 0,-1 1 0 0 0,0 0 1 0 0,0-1-1 0 0,1 1 0 0 0,-1-1 1 0 0,1 1-1 0 0,-1 0 0 0 0,1-1 1 0 0,0 1-1 0 0,0-1 0 0 0,0 0 0 0 0,0 1 1 0 0,0-1-4 0 0,4 7 38 0 0,-2-1-5 0 0,-1-1 1 0 0,1 0 0 0 0,-1 1 0 0 0,0-1 0 0 0,-1 1 0 0 0,2 5-34 0 0,-1 15 141 0 0,-2 5 70 0 0,0-29-182 0 0,3 20 119 0 0,7-1 69 0 0,-6-12-81 0 0,-4 12 20 0 0,-1-13-62 0 0,1 3 68 0 0,0 9-23 0 0,0-21-134 0 0,0 0 0 0 0,0 1 0 0 0,0-1 0 0 0,-1 0 1 0 0,1 1-1 0 0,0-1 0 0 0,0 0 0 0 0,1 1 1 0 0,-1-1-1 0 0,0 0 0 0 0,0 1 0 0 0,0-1 1 0 0,0 0-1 0 0,0 1 0 0 0,0-1 0 0 0,0 0 0 0 0,0 0 1 0 0,1 1-1 0 0,-1-1 0 0 0,0 0 0 0 0,0 1 1 0 0,0-1-1 0 0,1 0 0 0 0,-1 0 0 0 0,0 0 1 0 0,0 1-6 0 0,2 0 14 0 0,-1 0 1 0 0,0 1 0 0 0,0-1 0 0 0,0 1-1 0 0,0-1 1 0 0,0 1 0 0 0,0-1 0 0 0,0 1-1 0 0,0 0 1 0 0,-1-1 0 0 0,1 1 0 0 0,-1 0-1 0 0,1 0 1 0 0,-1-1 0 0 0,1 2-15 0 0,-1 0 75 0 0,0-1-3 0 0,0 4-40 0 0,0 10 148 0 0,0-11-128 0 0,0-5-51 0 0,0 0 1 0 0,0 0 0 0 0,0 0-1 0 0,0 0 1 0 0,0 0 0 0 0,0 0-1 0 0,0 0 1 0 0,0 0 0 0 0,0 0-1 0 0,0 0 1 0 0,0 1 0 0 0,0-1-1 0 0,0 0 1 0 0,0 0 0 0 0,0 0-1 0 0,0 0 1 0 0,0 0 0 0 0,0 0 0 0 0,0 0-1 0 0,0 0 1 0 0,0 0 0 0 0,0 0-1 0 0,-1 0 1 0 0,1 1 0 0 0,0-1-1 0 0,0 0 1 0 0,0 0 0 0 0,0 0-1 0 0,0 0 1 0 0,0 0 0 0 0,0 0-1 0 0,0 0 1 0 0,0 0 0 0 0,0 0-1 0 0,0 0 1 0 0,0 0 0 0 0,0 0 0 0 0,0 0-1 0 0,-1 0 1 0 0,1 0 0 0 0,0 0-1 0 0,0 0 1 0 0,0 0 0 0 0,0 0-1 0 0,0 0 1 0 0,0 0 0 0 0,0 0-1 0 0,0 0 1 0 0,0 0 0 0 0,0 0-1 0 0,-1 0 1 0 0,1 0 0 0 0,0 0-1 0 0,0 0 1 0 0,0 0 0 0 0,0 0 0 0 0,0 0-2 0 0,-4 0 0 0 0,1 1-99 0 0,1 0-96 0 0,1-1 48 0 0,0 1-39 0 0,1 0-42 0 0,-1 0-41 0 0,1 0-35 0 0,-1 0-34 0 0,1 1-222 0 0,0 0-55 0 0,0 3-732 0 0,0 1-582 0 0,0 4-1102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03.8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8840 0 0,'0'0'197'0'0,"0"0"24"0"0,0 0 19 0 0,0 0 11 0 0,0 0-10 0 0,0 0-7 0 0,3 3-2 0 0,7 8 4 0 0,-7-8-16 0 0,-2 0-96 0 0,-1 1-62 0 0,-1 1-28 0 0,1-2 42 0 0,0 10 188 0 0,0-10-10 0 0,0-1-39 0 0,0 7-115 0 0,0 1 67 0 0,0 8 219 0 0,0 14 359 0 0,0-19-450 0 0,0-1-47 0 0,0 0-80 0 0,3-7 30 0 0,7 9 5 0 0,-7 1-5 0 0,-2-4-2 0 0,6 1 45 0 0,-1 1 16 0 0,-4-2-32 0 0,-2-3-68 0 0,3-1-41 0 0,0-1-20 0 0,4 2-7 0 0,-4-3 48 0 0,-2 3-89 0 0,0-3-11 0 0,10 9 67 0 0,-9-11-3 0 0,-1 1-52 0 0,-2 4-7 0 0,1-8-27 0 0,0 3 89 0 0,3-3-2 0 0,10 0-13 0 0,0 0-10 0 0,-7 0-11 0 0,-2 0-41 0 0,2 0-37 0 0,-4 0-38 0 0,1-3-76 0 0,-1 1 105 0 0,2-2-101 0 0,12-11-422 0 0,-9 10 378 0 0,-2 3 57 0 0,1-2-155 0 0,-1-3-173 0 0,-3 2 300 0 0,1 0-42 0 0,0 2-13 0 0,-2 1 20 0 0,1 0-53 0 0,-1 0-62 0 0,0 0-74 0 0,0 0 14 0 0,-1 1-48 0 0,1-1-43 0 0,-1 1-38 0 0,0-1-137 0 0,0 0-36 0 0,1-4-1425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43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8496 0 0,'0'0'190'0'0,"5"0"28"0"0,56 0 180 0 0,-46 0-344 0 0,-1 0-34 0 0,-1 2 8 0 0,-3 4 58 0 0,-2-1 22 0 0,7 1 104 0 0,5 1 3 0 0,7 3 27 0 0,-7 1-12 0 0,1 0-39 0 0,-16-8-138 0 0,1 0 1 0 0,-1 0-1 0 0,0 0 0 0 0,0 0 0 0 0,0 1 1 0 0,0 0-54 0 0,16 22 253 0 0,6-5-10 0 0,-6 6-3 0 0,-7-15-109 0 0,-11-9-100 0 0,0-1-1 0 0,0 1 1 0 0,0 0-1 0 0,-1 0 1 0 0,1 0 0 0 0,-1 0-1 0 0,1 0 1 0 0,-1 0-1 0 0,0 1 1 0 0,-1-1 0 0 0,3 4-31 0 0,17 50 223 0 0,-7-17-79 0 0,-2-10-19 0 0,-1-1 25 0 0,-1 1-1 0 0,-1 1 1 0 0,3 19-150 0 0,-10-35 80 0 0,0 0-1 0 0,-1 14-79 0 0,-1 5 100 0 0,1 15 129 0 0,-2-34-120 0 0,0 1 0 0 0,0 0 0 0 0,-1-1 0 0 0,-1 1 0 0 0,-1-1 1 0 0,-1 1-110 0 0,-1 7 129 0 0,-2 13 160 0 0,-1 5 81 0 0,1-17-173 0 0,2-7 123 0 0,1 0 0 0 0,-2 10-320 0 0,1-1 247 0 0,-2-3-65 0 0,2-8 48 0 0,0-1 0 0 0,-1 0-1 0 0,-5 6-229 0 0,5-8 191 0 0,2 0-45 0 0,-2 9 51 0 0,5-15-144 0 0,0 0 0 0 0,0 0 1 0 0,-1 0-1 0 0,0 1-53 0 0,-14 15 205 0 0,9-11-77 0 0,2 9 19 0 0,-1 0 21 0 0,-3-11-19 0 0,5-6-95 0 0,4-3-41 0 0,1 0 0 0 0,-1 0 0 0 0,0 1 0 0 0,1-1 0 0 0,-1 0 0 0 0,1 1 0 0 0,-1-1 0 0 0,0 0 1 0 0,1 1-1 0 0,-1-1 0 0 0,1 1 0 0 0,-1-1 0 0 0,1 1 0 0 0,-1-1 0 0 0,1 1 0 0 0,0 0 0 0 0,-1-1 1 0 0,1 1-1 0 0,0-1 0 0 0,-1 1 0 0 0,1 0 0 0 0,0 0-13 0 0,-3 4 48 0 0,-12 24 225 0 0,2-24-152 0 0,-1 5-10 0 0,12-4-34 0 0,2 4 9 0 0,0-10-85 0 0,0 0 1 0 0,0 0-1 0 0,0 0 1 0 0,0 1 0 0 0,0-1-1 0 0,0 0 1 0 0,0 0-1 0 0,0 0 1 0 0,0 0-1 0 0,0 0 1 0 0,0 0 0 0 0,0 0-1 0 0,0 0 1 0 0,0 0-1 0 0,0 0 1 0 0,0 1-1 0 0,0-1 1 0 0,0 0-1 0 0,0 0 1 0 0,0 0 0 0 0,0 0-1 0 0,0 0 1 0 0,0 0-1 0 0,0 0 1 0 0,0 0-1 0 0,0 0 1 0 0,0 0 0 0 0,-1 0-1 0 0,1 0 1 0 0,0 1-1 0 0,0-1 1 0 0,0 0-1 0 0,0 0 1 0 0,0 0 0 0 0,0 0-1 0 0,0 0 1 0 0,0 0-1 0 0,0 0 1 0 0,0 0-1 0 0,0 0 1 0 0,0 0 0 0 0,-1 0-1 0 0,1 0 1 0 0,0 0-1 0 0,0 0 1 0 0,0 0-1 0 0,0 0 1 0 0,0 0-1 0 0,0 0 1 0 0,0 0 0 0 0,0 0-1 0 0,0 0 1 0 0,0 0-1 0 0,-1 0 1 0 0,1 0-1 0 0,0 0 1 0 0,0 0-2 0 0,-3 0 25 0 0,-3 0 3 0 0,-11 0 54 0 0,17 0-81 0 0,0 0 0 0 0,0 0 0 0 0,0 0 0 0 0,-1 0 0 0 0,1 0 0 0 0,0 0 0 0 0,0 0 0 0 0,0 0 0 0 0,0 0 0 0 0,0 0 0 0 0,0 0 0 0 0,0 0 0 0 0,0 0 0 0 0,0 0 0 0 0,0 0 0 0 0,-1 0 0 0 0,1 0 0 0 0,0 0 0 0 0,0 0 0 0 0,0 0 0 0 0,0 0 0 0 0,0 0 0 0 0,0 0 0 0 0,0 0 0 0 0,0 0 0 0 0,0 0 1 0 0,0 0-1 0 0,0-1 0 0 0,0 1 0 0 0,-1 0 0 0 0,1 0 0 0 0,0 0 0 0 0,0 0 0 0 0,0 0 0 0 0,0 0 0 0 0,0 0 0 0 0,0 0 0 0 0,0 0 0 0 0,0 0 0 0 0,0 0 0 0 0,0 0 0 0 0,0-1 0 0 0,0 1 0 0 0,0 0 0 0 0,0 0 0 0 0,0 0 0 0 0,0 0 0 0 0,0 0 0 0 0,0 0 0 0 0,0 0 0 0 0,0 0 0 0 0,0 0 0 0 0,0 0 0 0 0,0-1 0 0 0,0 1 0 0 0,0 0 0 0 0,0 0-1 0 0,0-10 24 0 0,0 10-23 0 0,0-1 0 0 0,0 1 0 0 0,0 0 0 0 0,0 0 0 0 0,0 0-1 0 0,0 0 1 0 0,0 0 0 0 0,0 0 0 0 0,0 0 0 0 0,0 0 0 0 0,0 0-1 0 0,0 0 1 0 0,0-1 0 0 0,0 1 0 0 0,0 0 0 0 0,0 0 0 0 0,0 0 0 0 0,0 0-1 0 0,0 0 1 0 0,0 0 0 0 0,0 0 0 0 0,0 0 0 0 0,0 0 0 0 0,0 0-1 0 0,0 0 1 0 0,0-1 0 0 0,0 1 0 0 0,0 0 0 0 0,0 0 0 0 0,0 0-1 0 0,0 0 1 0 0,0 0 0 0 0,0 0 0 0 0,0 0 0 0 0,-1 0 0 0 0,1 0 0 0 0,0 0-1 0 0,0 0 1 0 0,0 0 0 0 0,0 0 0 0 0,0 0 0 0 0,0 0 0 0 0,0 0-1 0 0,0 0 1 0 0,0 0 0 0 0,0 0 0 0 0,-1 0 0 0 0,1 0 0 0 0,0 0-1 0 0,0 0 1 0 0,0 0 0 0 0,0 0 0 0 0,0 0 0 0 0,0 0 0 0 0,0 0 0 0 0,0 0-1 0 0,0 0 0 0 0,-1 0 6 0 0,-8 1 5 0 0,3-5 38 0 0,-5-6-28 0 0,9 7 7 0 0,2 3-55 0 0,0 0-54 0 0,0 0-28 0 0,0 0-106 0 0,-1-4-13 0 0,0 1-39 0 0,0 1-56 0 0,1 0-70 0 0,-1 1 83 0 0,0 1-44 0 0,0-1-48 0 0,0 1-53 0 0,0-1-214 0 0,-1 0-106 0 0,1 0-114 0 0,-1-1-127 0 0,-1-2-1269 0 0,3-5-1291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04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48 10032 0 0,'0'0'297'0'0,"-3"-3"-9"0"0,-7-8-123 0 0,8 9 120 0 0,0-1-107 0 0,2-1-54 0 0,1-1-39 0 0,-1 4-21 0 0,0 1-4 0 0,0 0-51 0 0,0 0-1 0 0,0-1 0 0 0,0 1 0 0 0,0 0 0 0 0,0 0 1 0 0,0 0-1 0 0,0 0 0 0 0,0 0 0 0 0,0 0 1 0 0,0 0-1 0 0,0 0 0 0 0,0 0 0 0 0,0 0 1 0 0,0-1-1 0 0,0 1 0 0 0,0 0 0 0 0,0 0 1 0 0,0 0-1 0 0,0 0 0 0 0,0 0 0 0 0,0 0 0 0 0,0 0 1 0 0,0 0-1 0 0,0 0 0 0 0,0 0 0 0 0,0 0 1 0 0,0 0-1 0 0,1-1 0 0 0,-1 1 0 0 0,0 0 1 0 0,0 0-1 0 0,0 0 0 0 0,0 0 0 0 0,0 0 1 0 0,0 0-1 0 0,0 0 0 0 0,0 0 0 0 0,0 0 0 0 0,0 0 1 0 0,0 0-1 0 0,0 0 0 0 0,1 0 0 0 0,-1 0 1 0 0,0 0-1 0 0,0 0 0 0 0,0 0 0 0 0,0 0 1 0 0,0 0-1 0 0,0 0 0 0 0,0 0 0 0 0,0 0 0 0 0,0 0 1 0 0,0 0-1 0 0,1 0 0 0 0,-1 0 0 0 0,0 0 1 0 0,0 0-9 0 0,10 0 452 0 0,-10 0-446 0 0,1 0 1 0 0,-1 0-1 0 0,0 0 1 0 0,0 0-1 0 0,0 0 0 0 0,0 0 1 0 0,0 0-1 0 0,0 0 1 0 0,0 0-1 0 0,0 0 1 0 0,0 0-1 0 0,0 0 1 0 0,1 0-1 0 0,-1 0 1 0 0,0 0-1 0 0,0 0 1 0 0,0 0-1 0 0,0 0 1 0 0,0 0-1 0 0,0 0 1 0 0,0 0-1 0 0,0 0 1 0 0,0 0-1 0 0,0 0 1 0 0,0 0-1 0 0,1 0 1 0 0,-1 0-1 0 0,0 0 1 0 0,0 0-1 0 0,0 0 0 0 0,0 0 1 0 0,0 0-1 0 0,0-1 1 0 0,0 1-1 0 0,0 0 1 0 0,0 0-1 0 0,0 0 1 0 0,0 0-1 0 0,0 0 1 0 0,0 0-1 0 0,0 0 1 0 0,0 0-1 0 0,0 0 1 0 0,0 0-1 0 0,0 0 1 0 0,0-1-1 0 0,0 1 1 0 0,0 0-1 0 0,0 0 1 0 0,0 0-1 0 0,0 0 1 0 0,0 0-1 0 0,0 0 1 0 0,0 0-1 0 0,0 0 0 0 0,0 0 1 0 0,0-1-7 0 0,0-9 337 0 0,0 7-7 0 0,3 3-28 0 0,7 0-106 0 0,-7 0-48 0 0,-3 0-10 0 0,2 0-25 0 0,2 0-126 0 0,-1 0-91 0 0,-1 0-84 0 0,-1 0 49 0 0,0 0-34 0 0,0 0-38 0 0,-1 0-35 0 0,1 0-340 0 0,-1 0 76 0 0,1 0-48 0 0,-1 0-663 0 0,0 0-529 0 0,0 0-1000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00.4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363 33 5136 0 0,'0'0'149'0'0,"0"-3"-7"0"0,1-1-116 0 0,-1 4-26 0 0,0 0 0 0 0,0-1-1 0 0,0 1 1 0 0,0 0 0 0 0,0 0 0 0 0,0 0 0 0 0,0-1 0 0 0,0 1 0 0 0,0 0 0 0 0,0 0 0 0 0,0-1 0 0 0,0 1 0 0 0,0 0-1 0 0,0 0 1 0 0,0-1 0 0 0,0 1 0 0 0,0 0 0 0 0,0 0 0 0 0,-1 0 0 0 0,1-1 0 0 0,0 1 0 0 0,0 0 0 0 0,0 0 0 0 0,0 0-1 0 0,0 0 1 0 0,-1-1 0 0 0,1 1 0 0 0,0 0 0 0 0,0 0 0 0 0,0 0 0 0 0,0 0 0 0 0,-1 0 0 0 0,1 0 0 0 0,0-1 0 0 0,0 1 0 0 0,-10-5 16 0 0,-9-5 48 0 0,16 9-26 0 0,0 0 67 0 0,0 1 55 0 0,-1-1 47 0 0,-2 1 114 0 0,-11 0 703 0 0,9 0-622 0 0,2 0-111 0 0,1 0-92 0 0,2 0-138 0 0,1 0-44 0 0,0 0-48 0 0,1 0-53 0 0,-3 0 88 0 0,0 0 48 0 0,-2 0 164 0 0,1 0 24 0 0,-10 0 393 0 0,8 0-437 0 0,-3 0-33 0 0,-2 0-70 0 0,-38 0 597 0 0,39 0-425 0 0,4 0-127 0 0,-2 0-63 0 0,4 3 104 0 0,-6 6-26 0 0,-4-5 38 0 0,10-1-58 0 0,0 1-87 0 0,2 0-10 0 0,-1 0 0 0 0,1-1 0 0 0,-1 1 1 0 0,0-1-1 0 0,-2 1-36 0 0,-1-1 49 0 0,6-3-47 0 0,1 0 0 0 0,-1 1 0 0 0,1-1 0 0 0,-1 0 0 0 0,1 0 0 0 0,-1 0 0 0 0,1 1 0 0 0,-1-1 0 0 0,1 0 0 0 0,0 1 0 0 0,-1-1 0 0 0,1 0 0 0 0,0 1 0 0 0,-1-1-1 0 0,1 0 1 0 0,0 1 0 0 0,-1-1 0 0 0,1 1 0 0 0,0-1 0 0 0,-1 1 0 0 0,1-1 0 0 0,0 0 0 0 0,0 1 0 0 0,0-1 0 0 0,0 1 0 0 0,-1-1 0 0 0,1 1 0 0 0,0-1 0 0 0,0 1 0 0 0,0-1 0 0 0,0 1 0 0 0,0 0 0 0 0,0-1 0 0 0,0 1 0 0 0,0-1 0 0 0,1 1 0 0 0,-1-1 0 0 0,0 1-2 0 0,0-1 2 0 0,0 1 0 0 0,0 0 1 0 0,0 0-1 0 0,1 0 1 0 0,-1 0-1 0 0,0 0 0 0 0,-1 0 1 0 0,1 0-1 0 0,0 0 1 0 0,0-1-1 0 0,0 1 1 0 0,0 0-1 0 0,-1 0 0 0 0,1 0 1 0 0,0 0-1 0 0,-1 0 1 0 0,1-1-1 0 0,-1 1 0 0 0,1 0 1 0 0,-1 0-1 0 0,1-1 1 0 0,-1 1-1 0 0,0 0 0 0 0,1-1 1 0 0,-2 1-3 0 0,-9 13 19 0 0,8-7-8 0 0,-1 0 0 0 0,2 1 0 0 0,-1-1 1 0 0,0 7-12 0 0,-2 2-4 0 0,3-10 15 0 0,0 0 1 0 0,1 1-1 0 0,0-1 0 0 0,0 1 0 0 0,0-1 1 0 0,1 6-12 0 0,0 78 64 0 0,-1-88-65 0 0,1 1 1 0 0,1 0 0 0 0,-1 0 0 0 0,0-1 0 0 0,1 1-1 0 0,-1 0 1 0 0,1-1 0 0 0,0 1 0 0 0,0 0-1 0 0,0-1 1 0 0,0 1 0 0 0,1 0 0 0 0,-1-1 1 0 0,0 0 0 0 0,0 0 0 0 0,0 0 0 0 0,0 1 1 0 0,-1-1-1 0 0,1 0 0 0 0,-1 1 0 0 0,1-1 0 0 0,-1 1 0 0 0,0-1 0 0 0,0 0 0 0 0,0 1-1 0 0,0-1 4 0 0,1 0-1 0 0,-1 0 1 0 0,0-1-1 0 0,1 1 1 0 0,-1 0-1 0 0,1-1 1 0 0,-1 1-1 0 0,1 0 1 0 0,0-1-1 0 0,0 1 1 0 0,-1 0-1 0 0,1-1 0 0 0,0 0 1 0 0,1 1-1 0 0,-1-1 1 0 0,0 1-1 0 0,0-1 1 0 0,1 0-1 0 0,-1 0-3 0 0,12 16 41 0 0,-10-12-37 0 0,-3-5-1 0 0,0 1-1 0 0,0 0 1 0 0,1-1 0 0 0,-1 1-1 0 0,0-1 1 0 0,1 1-1 0 0,-1 0 1 0 0,0-1 0 0 0,1 1-1 0 0,-1-1 1 0 0,1 1-1 0 0,-1-1 1 0 0,1 1 0 0 0,-1-1-1 0 0,1 0 1 0 0,0 1 0 0 0,-1-1-1 0 0,1 0 1 0 0,-1 1-1 0 0,1-1 1 0 0,0 0 0 0 0,0 1-3 0 0,4 1 15 0 0,-4-1-13 0 0,0-1 1 0 0,-1 1-1 0 0,1 0 0 0 0,0-1 0 0 0,0 1 0 0 0,0 0 0 0 0,0 0 0 0 0,-1 0 0 0 0,1 0 1 0 0,0 0-1 0 0,-1 0 0 0 0,1 0 0 0 0,-1 0 0 0 0,1 0 0 0 0,-1 0 0 0 0,1 0-2 0 0,5 10 60 0 0,7-5-24 0 0,0 4 58 0 0,-9-7-15 0 0,-1-2-37 0 0,6-2-13 0 0,-6 1-5 0 0,13 0 71 0 0,23 0 208 0 0,-18 0-181 0 0,-16-3-34 0 0,4-3-21 0 0,-1 1 1 0 0,1-1 0 0 0,0 1 0 0 0,1 1-68 0 0,-10 4 1 0 0,13-5 95 0 0,-8-6 0 0 0,6 5-34 0 0,-9 5-60 0 0,-1 1 0 0 0,0-1 0 0 0,0 1 0 0 0,0-1 0 0 0,0 1 1 0 0,0-1-1 0 0,0 0 0 0 0,-1 1 0 0 0,1-1 0 0 0,0 0 0 0 0,0 0 0 0 0,0 1 0 0 0,-1-1 0 0 0,1 0 0 0 0,0 0 1 0 0,0 0-3 0 0,17-34 60 0 0,-7 13-48 0 0,-10 17-12 0 0,1 1 0 0 0,0 0 0 0 0,0-1 0 0 0,0 1 0 0 0,0 0 0 0 0,1 0 0 0 0,0 1 0 0 0,1-2 0 0 0,-1 0 0 0 0,1 0 1 0 0,-1-1 0 0 0,1 1-1 0 0,-1-1 1 0 0,-1 0 0 0 0,1 0-1 0 0,-1 0 1 0 0,1-4-1 0 0,-1 4 5 0 0,0-12 29 0 0,-2 17-32 0 0,0-1 0 0 0,0 1 0 0 0,0 0 0 0 0,0-1 0 0 0,0 1 0 0 0,1-1 0 0 0,-1 1 0 0 0,0 0 0 0 0,1-1 0 0 0,0 0-2 0 0,4-6-2 0 0,-4 7 3 0 0,0 0 0 0 0,0-1-1 0 0,-1 1 1 0 0,1-1 0 0 0,0 1 0 0 0,-1-1 0 0 0,1 1 0 0 0,0-1-1 0 0,-1 0 1 0 0,0 1 0 0 0,1-1 0 0 0,-1 0 0 0 0,0 1-1 0 0,0-1 1 0 0,0-1-1 0 0,-1-7 16 0 0,1 5-12 0 0,-1 0 0 0 0,1 0 1 0 0,0 1-1 0 0,0-1 0 0 0,0 0 0 0 0,1 0 0 0 0,0 1 0 0 0,0-1 1 0 0,1-2-5 0 0,3-1 0 0 0,1-2 0 0 0,-4-20 0 0 0,-2-1 0 0 0,0 18-11 0 0,0 10-42 0 0,0 3-11 0 0,0 0 0 0 0,2 3 10 0 0,0-1 50 0 0,-1-1-1 0 0,1 2 0 0 0,-1-1 0 0 0,0 0 1 0 0,0 0-1 0 0,0 0 0 0 0,0 1 0 0 0,0-1 1 0 0,0 0-1 0 0,0 1 0 0 0,-1-1 0 0 0,0 0 1 0 0,1 1-1 0 0,-1-1 0 0 0,0 1 0 0 0,0-1 1 0 0,0 1-1 0 0,0 0 5 0 0,2 13-43 0 0,10 14 32 0 0,-12-16 9 0 0,0-13 2 0 0,0 0 0 0 0,0 0 1 0 0,0 0-1 0 0,0 0 0 0 0,0 1 0 0 0,0-1 0 0 0,0 0 0 0 0,0 0 1 0 0,0 0-1 0 0,1 0 0 0 0,-1 0 0 0 0,0 0 0 0 0,1 0 0 0 0,-1 0 0 0 0,1 0 1 0 0,0 1-1 0 0,4 6 0 0 0,-4-6 0 0 0,0-1 0 0 0,0 0 0 0 0,-1 1 0 0 0,1-1 0 0 0,0 1 0 0 0,0-1 0 0 0,-1 1 0 0 0,1 0 0 0 0,-1-1 0 0 0,0 1 0 0 0,1 0 0 0 0,-1-1 0 0 0,0 1 0 0 0,0 0 0 0 0,0 61 64 0 0,2-47-7 0 0,4-1-15 0 0,0 1 3 0 0,-4 0 19 0 0,-2-9-32 0 0,-1-5-28 0 0,1 0 0 0 0,0 1 0 0 0,0-1 0 0 0,0 0 0 0 0,1 0 0 0 0,-1 0 0 0 0,0 0 0 0 0,1 0 0 0 0,-1 0 0 0 0,1 2-4 0 0,4 4 0 0 0,-4-7 4 0 0,0 0 1 0 0,0 1-1 0 0,0-1 0 0 0,0 1 0 0 0,-1-1 1 0 0,1 1-1 0 0,0-1 0 0 0,-1 1 0 0 0,1 0 1 0 0,-1-1-1 0 0,0 1 0 0 0,0-1 0 0 0,1 1 1 0 0,-1 0-5 0 0,0 14 28 0 0,0-3 40 0 0,0-10 0 0 0,2-1-4 0 0,9 9 0 0 0,-7-3 28 0 0,-6-1-66 0 0,2-6-16 0 0,0 1 54 0 0,0 1-11 0 0,0-3-118 0 0,0 1 37 0 0,1 0 49 0 0,-1 2 161 0 0,0-1-181 0 0,0-1-77 0 0,0 0-68 0 0,0 1-90 0 0,0-1-107 0 0,0-1 125 0 0,-1 1-33 0 0,1-1-76 0 0,0 0-52 0 0,0 0-45 0 0,0 0-41 0 0,0 0-137 0 0,0 0-41 0 0,0 0-166 0 0,0 0-446 0 0</inkml:trace>
  <inkml:trace contextRef="#ctx0" brushRef="#br0" timeOffset="453.88">852 506 6992 0 0,'0'0'157'0'0,"0"0"23"0"0,0 0 12 0 0,0 0 16 0 0,0 0 41 0 0,0 0 21 0 0,0 3 2 0 0,0 7 5 0 0,0-7 23 0 0,0-3 11 0 0,3 3 1 0 0,8 7-10 0 0,-9-7-39 0 0,-2 0-77 0 0,0 1-51 0 0,0 4 30 0 0,1 3-32 0 0,1-8-41 0 0,4 1 28 0 0,-5-4-113 0 0,-1 1 0 0 0,1-1 0 0 0,-1 0 0 0 0,1 0-1 0 0,-1 1 1 0 0,0-1 0 0 0,1 0 0 0 0,-1 1 0 0 0,0-1-1 0 0,1 0 1 0 0,-1 1 0 0 0,0-1 0 0 0,1 1 0 0 0,-1-1-1 0 0,0 0 1 0 0,0 1 0 0 0,1-1 0 0 0,-1 1 0 0 0,0-1 0 0 0,0 1-1 0 0,0-1 1 0 0,0 1 0 0 0,0-1 0 0 0,0 1 0 0 0,1-1-1 0 0,-1 1 1 0 0,0-1 0 0 0,-1 1 0 0 0,1-1 0 0 0,0 1-1 0 0,0-1 1 0 0,0 1-7 0 0,0 1 27 0 0,0 0 0 0 0,0-1-1 0 0,1 1 1 0 0,-1 0 0 0 0,1 0 0 0 0,-1-1-1 0 0,1 1 1 0 0,-1-1 0 0 0,1 1-1 0 0,0 0 1 0 0,0-1 0 0 0,0 1 0 0 0,0-1-1 0 0,0 0-26 0 0,1 3 29 0 0,0 0-41 0 0,-1 0 36 0 0,0 0 0 0 0,0 0 0 0 0,0 1 0 0 0,0-1 0 0 0,-1 0 1 0 0,0 1-1 0 0,0-1 0 0 0,0 1 0 0 0,-1 3-24 0 0,0 8 99 0 0,1 23 166 0 0,0 1 68 0 0,0-1 87 0 0,0-2 105 0 0,-3-32-317 0 0,2-4-183 0 0,-7 9 94 0 0,6-3-37 0 0,0-1 24 0 0,2 2 58 0 0,-3 4-15 0 0,-7 2 22 0 0,7-11-11 0 0,3 2-23 0 0,-2-1-34 0 0,-3 1 25 0 0,-10-3 1 0 0,8-3-66 0 0,5 1 49 0 0,-1 0-6 0 0,-26 0 51 0 0,11 0-51 0 0,5 0 21 0 0,11 0-118 0 0,0 0 1 0 0,1 0 0 0 0,-1 0 0 0 0,0 0-1 0 0,1-1 1 0 0,-1 1 0 0 0,0-1 0 0 0,1 1 0 0 0,-1-1-1 0 0,1 0 1 0 0,-1 0 0 0 0,1 0 0 0 0,0 0-1 0 0,-1 0 1 0 0,1 0 0 0 0,0 0 0 0 0,-1 0 0 0 0,1-1-10 0 0,-5-2 75 0 0,1 4-60 0 0,0-1-17 0 0,0-9 2 0 0,-2 5-7 0 0,2 2-11 0 0,4-2-54 0 0,0-3-73 0 0,1 3 64 0 0,-4-5-2 0 0,2 7 24 0 0,1 0-43 0 0,-1 2-7 0 0,1-1-35 0 0,0 1-42 0 0,-1-1-47 0 0,2 1-5 0 0,-1 1-36 0 0,0-1-374 0 0,1 0 89 0 0,1 1-50 0 0,0-2-719 0 0,2-1 9 0 0,1-1-80 0 0,2-2-748 0 0</inkml:trace>
  <inkml:trace contextRef="#ctx0" brushRef="#br0" timeOffset="1201.47">931 301 8832 0 0,'0'0'258'0'0,"0"0"2"0"0,0 0-193 0 0,0-2-39 0 0,0-5 0 0 0,0 3 40 0 0,0 2 71 0 0,0 1 165 0 0,0 1 292 0 0,0-2 32 0 0,1-4-320 0 0,4-5 592 0 0,-3 7-664 0 0,0 3-156 0 0,-1-1-41 0 0,0 1-49 0 0,0-1-55 0 0,2 0 294 0 0,-3 2-112 0 0,0 0-47 0 0,0 0-33 0 0,0 0-78 0 0,1 0-73 0 0,-1 0-72 0 0,2 0-110 0 0,0 0-129 0 0,0 0-114 0 0,0 0 73 0 0,-1 0-43 0 0,2 0-602 0 0,-1 0-473 0 0,-1 0-902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08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5584 0 0,'0'0'165'0'0,"0"0"-45"0"0,0 0-11 0 0,0 0 79 0 0,0 0 40 0 0,0 0 274 0 0,0 0 11 0 0,0 0-37 0 0,0 0-337 0 0,0 0 21 0 0,0 0 61 0 0,0 0-18 0 0,0 0 2 0 0,0 0 23 0 0,0 0 11 0 0,3 3 1 0 0,7 8-11 0 0,-7-7-53 0 0,-2 0-92 0 0,-2 3-22 0 0,1-7-37 0 0,0 3 135 0 0,0 0-6 0 0,0 42 361 0 0,0 65 584 0 0,-2-99-988 0 0,-4 1 5 0 0,5-10-100 0 0,0-1 0 0 0,0 1 0 0 0,0 0-1 0 0,0-1 1 0 0,1 1 0 0 0,-1 0-1 0 0,1-1 1 0 0,-1 1 0 0 0,1 0-1 0 0,-1 0 1 0 0,1-1 0 0 0,0 1 0 0 0,0 0-16 0 0,0 9 122 0 0,0 0-41 0 0,0 8-7 0 0,0 24 31 0 0,0-30-22 0 0,0 1 54 0 0,3 0 48 0 0,7 0 36 0 0,-7-11-24 0 0,-3-3-45 0 0,0 3-21 0 0,0-1-120 0 0,0 1 39 0 0,0 13 205 0 0,0-11-187 0 0,0-2 60 0 0,2-3 0 0 0,9 0-11 0 0,-9 0-37 0 0,1 2-5 0 0,8 9-49 0 0,-5-7 26 0 0,3-5-47 0 0,-6 0 5 0 0,10 1 54 0 0,-8-2-8 0 0,-4 1-104 0 0,2-2 29 0 0,5-2 182 0 0,-5 3-170 0 0,0 1-77 0 0,0 1-38 0 0,0-1-64 0 0,1 1-75 0 0,0 0-84 0 0,-3 0 121 0 0,0 0-35 0 0,1 0-352 0 0,0 0 83 0 0,0 0-49 0 0,0 0-680 0 0,1 0-537 0 0,-3 0-1020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09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6296 0 0,'0'0'184'0'0,"0"0"-50"0"0,0 0-16 0 0,0-2 292 0 0,0-9 66 0 0,0 9 18 0 0,0 2-28 0 0,0 0-122 0 0,0 0-50 0 0,0 0-8 0 0,0 0-40 0 0,0 0-186 0 0,0 0-43 0 0,0 0-66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09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9848 0 0,'0'0'222'0'0,"0"0"30"0"0,0 0 19 0 0,0 0 40 0 0,0 0 135 0 0,0 0 60 0 0,0 0 7 0 0,0 0-212 0 0,0 0-129 0 0,0 0-38 0 0,0 0 16 0 0,0 0 49 0 0,0 0-20 0 0,0 0-21 0 0,0 0-64 0 0,0 0-55 0 0,0 0-54 0 0,0 0-58 0 0,0 0-109 0 0,0 3-185 0 0,0 10-15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09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9384 0 0,'0'0'208'0'0,"0"0"33"0"0,0 0 16 0 0,0 0-86 0 0,0 0-24 0 0,0 0 40 0 0,0 0 147 0 0,0 0 275 0 0,0 0 21 0 0,0 0-8 0 0,0 0-36 0 0,0 0-12 0 0,0 0-4 0 0,0 0-28 0 0,0 0-104 0 0,0 0-44 0 0,0 0-8 0 0,0 0-27 0 0,0 0-100 0 0,0 0-47 0 0,0 0-11 0 0,0 0-19 0 0,0 0-80 0 0,0 0-28 0 0,0 0 15 0 0,0 0-1 0 0,0 0-35 0 0,0 0-75 0 0,0 0-36 0 0,0 0-134 0 0,0 0-37 0 0,0 0 110 0 0,0 0-62 0 0,0 0-82 0 0,0 0 81 0 0,0 0-39 0 0,0 0-43 0 0,0 0-40 0 0,0 0-37 0 0,0 0-32 0 0,0 0-243 0 0,0 0-54 0 0,0 0-789 0 0,0 0-621 0 0,0 0-1181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10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5696 0 0,'0'0'132'0'0,"0"0"17"0"0,0 0 10 0 0,0 0-52 0 0,0 0-2 0 0,0 0 44 0 0,3 0 132 0 0,9 0 526 0 0,1 0-102 0 0,0 0-97 0 0,1 0-90 0 0,0 0-84 0 0,0 0-79 0 0,0 0-72 0 0,-1 0-67 0 0,-1-2-4 0 0,-3-3-38 0 0,5-1 2 0 0,2 5-36 0 0,1 0-4 0 0,-6-2 0 0 0,-3-2-49 0 0,-7 4-69 0 0,1 0-1 0 0,-1 0 1 0 0,1 0-1 0 0,-1 0 1 0 0,1 1 0 0 0,-1-1-1 0 0,1 1 1 0 0,0-1-1 0 0,-1 1 1 0 0,1-1 0 0 0,0 1-1 0 0,-1 0 1 0 0,1 0-1 0 0,0 0 1 0 0,0 0-18 0 0,9 0 49 0 0,25 1 13 0 0,-22-5-2 0 0,-6-1-43 0 0,-7 4-17 0 0,0 0-1 0 0,1 0 1 0 0,-1 0 0 0 0,1 1 0 0 0,-1-1 0 0 0,1 0 0 0 0,0 1 0 0 0,-1-1 0 0 0,1 1 0 0 0,0-1 0 0 0,-1 1 0 0 0,1 0 0 0 0,0 0 0 0 0,-1 0 0 0 0,2 0 0 0 0,6 0-26 0 0,-2 0-65 0 0,-2 0-70 0 0,0 0-103 0 0,0 0-122 0 0,-1 0-110 0 0,-2-1 66 0 0,1 1-42 0 0,2-2-561 0 0,1-2-445 0 0,4-5-845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11.1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6448 0 0,'0'0'141'0'0,"0"0"23"0"0,0 0 13 0 0,0 0 53 0 0,0 0-88 0 0,0 0 116 0 0,0 0 216 0 0,0 0 20 0 0,0 0-6 0 0,0 0-35 0 0,0 0-18 0 0,3 0-3 0 0,11 0 91 0 0,1 0-96 0 0,0 0-85 0 0,1 0-75 0 0,3 0-30 0 0,1 0-72 0 0,2 0-35 0 0,12 0-8 0 0,-33 0-117 0 0,1 0 0 0 0,-1 0-1 0 0,1 0 1 0 0,0-1 0 0 0,-1 1 0 0 0,1 0 0 0 0,-1-1 0 0 0,1 0-1 0 0,-1 1 1 0 0,1-1 0 0 0,-1 0 0 0 0,0 0 0 0 0,1 1-5 0 0,11-7 14 0 0,-7 5-44 0 0,15 0 80 0 0,-12 2-66 0 0,1 1-67 0 0,-1-1-96 0 0,-3 0 3 0 0,0 0-57 0 0,0 0-64 0 0,0 0-73 0 0,-4 0 93 0 0,1 0-41 0 0,2 0-424 0 0,2 0-293 0 0,5 0-677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11.6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5960 0 0,'0'0'132'0'0,"0"0"17"0"0,0 0 12 0 0,0 0-47 0 0,0 0-8 0 0,0 0 41 0 0,0 0 125 0 0,0 0 233 0 0,0 0 21 0 0,0 0-22 0 0,0 0-102 0 0,0 3-46 0 0,0 0-256 0 0,-1 0 52 0 0,-4 8 466 0 0,3-7-418 0 0,0-2-141 0 0,1 0-33 0 0,0 0-41 0 0,0 0-45 0 0,0 0 38 0 0,0 2 53 0 0,1-1 45 0 0,-1 1 36 0 0,1 1 57 0 0,0 9 385 0 0,0-8-342 0 0,0-1-56 0 0,1-1-74 0 0,-1 5 141 0 0,0-1-38 0 0,0 9 93 0 0,0 1-71 0 0,0 24 167 0 0,0-26-171 0 0,1 0-71 0 0,5-1-37 0 0,1 2-8 0 0,-6 1 31 0 0,-1 0-62 0 0,0 3 56 0 0,0 9 107 0 0,0 38 356 0 0,3-51-384 0 0,7-3 46 0 0,-10-14-224 0 0,3 4 194 0 0,-2-1-92 0 0,-1 1-57 0 0,0 1-29 0 0,-1-2 41 0 0,1 3 28 0 0,0 2 61 0 0,0 1 52 0 0,0-1 41 0 0,3-8-106 0 0,7 0-22 0 0,-7 0-11 0 0,-3 0-1 0 0,0 0-4 0 0,0 6 10 0 0,0 1-64 0 0,0-6-52 0 0,0-1-1 0 0,0 0 1 0 0,0 0-1 0 0,0 0 0 0 0,0 0 1 0 0,0 0-1 0 0,0 0 1 0 0,0 0-1 0 0,0 0 1 0 0,0 0-1 0 0,0 0 0 0 0,0 1 1 0 0,0-1-1 0 0,0 0 1 0 0,0 0-1 0 0,0 0 0 0 0,0 0 1 0 0,0 0-1 0 0,0 0 1 0 0,0 0-1 0 0,0 0 0 0 0,0 0 1 0 0,0 0-1 0 0,0 0 1 0 0,0 1-1 0 0,0-1 0 0 0,0 0 1 0 0,0 0-1 0 0,0 0 1 0 0,0 0-1 0 0,0 0 0 0 0,0 0 1 0 0,1 0-1 0 0,-1 0 1 0 0,0 0-1 0 0,0 0 0 0 0,0 0 1 0 0,0 0-1 0 0,0 0 1 0 0,0 0-1 0 0,0 0 0 0 0,0 0 1 0 0,0 0-1 0 0,0 0 1 0 0,0 0-1 0 0,1 0 0 0 0,-1 0 1 0 0,0 0-1 0 0,0 0 1 0 0,0 0-1 0 0,0 0 0 0 0,0 0 1 0 0,0 0-1 0 0,0 0 1 0 0,0 0-1 0 0,0 0 1 0 0,1 0-3 0 0,0 0 13 0 0,0 0-1 0 0,1 0 1 0 0,-1-1 0 0 0,1 1-1 0 0,-1 0 1 0 0,0-1-1 0 0,1 1 1 0 0,-1-1-1 0 0,0 0 1 0 0,1 1-1 0 0,-1-1 1 0 0,1 0-12 0 0,6-6 21 0 0,-3 4 54 0 0,8 1-16 0 0,16-14 11 0 0,-24 5-74 0 0,6 6-84 0 0,-6-5-50 0 0,2 5 30 0 0,-2 0-29 0 0,-4-1-14 0 0,0 4-41 0 0,1-1-186 0 0,8-11-336 0 0,-4 1-29 0 0,-6 13 690 0 0,1-1-1 0 0,0 1 0 0 0,0 0 1 0 0,0-1-1 0 0,-1 1 1 0 0,1 0-1 0 0,0 0 0 0 0,0 0 1 0 0,0 0-1 0 0,0-1 0 0 0,0 1 1 0 0,-1 0-1 0 0,1 1 1 0 0,1-1 53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11.9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32 9672 0 0,'0'0'216'0'0,"0"0"32"0"0,-2 0 13 0 0,-5-1-104 0 0,3-1-79 0 0,4 1-72 0 0,-1 1 0 0 0,1-1 1 0 0,0 1-1 0 0,0-1 1 0 0,-1 0-1 0 0,1 1 0 0 0,0-1 1 0 0,0 0-1 0 0,0 1 1 0 0,0-1-1 0 0,0 0 0 0 0,-1 1 1 0 0,1-1-1 0 0,1 0 1 0 0,-1 0-7 0 0,0-1 77 0 0,0 2 87 0 0,0 0 131 0 0,0 0 1 0 0,2-3-35 0 0,9-7-142 0 0,-9 8-119 0 0,-2 1-75 0 0,0 1-73 0 0,0 0-104 0 0,0 0-122 0 0,0 0-110 0 0,0 0 62 0 0,0 0-41 0 0,0 0-551 0 0,0 0-438 0 0,0 0-828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41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1 537 7976 0 0,'0'0'174'0'0,"0"0"29"0"0,3 0 14 0 0,11 0-81 0 0,-4-2-60 0 0,-2-1-42 0 0,0-1-46 0 0,1-1 9 0 0,2 3 86 0 0,-1 2 155 0 0,-1 0 55 0 0,22 0 812 0 0,-18 0-675 0 0,-5 0-218 0 0,0 0-46 0 0,-7 0-149 0 0,-1 0 0 0 0,1 1 1 0 0,0-2-1 0 0,-1 1 0 0 0,1 0 0 0 0,0 0 1 0 0,-1 0-1 0 0,1 0 0 0 0,0 0 1 0 0,-1 0-1 0 0,1-1 0 0 0,0 1 0 0 0,-1 0 1 0 0,1-1-1 0 0,-1 1 0 0 0,1 0 1 0 0,0-1-1 0 0,-1 1 0 0 0,1-1 1 0 0,-1 1-1 0 0,1-1 0 0 0,-1 1 0 0 0,0-1 1 0 0,1 1-1 0 0,-1-1 0 0 0,1 0-17 0 0,-1 1 16 0 0,0-1 0 0 0,1 1 0 0 0,-1-1 0 0 0,1 1 0 0 0,-1-1 0 0 0,1 1 0 0 0,-1-1 0 0 0,1 1 0 0 0,-1-1 0 0 0,1 1 0 0 0,-1 0 0 0 0,1-1-1 0 0,0 1 1 0 0,-1 0 0 0 0,1-1 0 0 0,0 1 0 0 0,-1 0 0 0 0,1 0 0 0 0,0 0 0 0 0,-1 0 0 0 0,1 0 0 0 0,0-1 0 0 0,-1 1 0 0 0,1 0 0 0 0,0 1 0 0 0,-1-1-16 0 0,12-2 147 0 0,0-4 3 0 0,1-1-16 0 0,-2 6-13 0 0,2-2 15 0 0,-3-2-43 0 0,-2 0-37 0 0,6-1 51 0 0,-9-4-3 0 0,2 5-38 0 0,7-1-27 0 0,0 1-13 0 0,-7 0 20 0 0,-7 4-44 0 0,1 1 0 0 0,-1-1 0 0 0,0 0-1 0 0,0 1 1 0 0,1-1 0 0 0,-1 1 0 0 0,0-1 0 0 0,0 0 0 0 0,0 0 0 0 0,0 1-1 0 0,1-1 1 0 0,-1 0 0 0 0,0 1 0 0 0,0-1 0 0 0,-1 0-2 0 0,1 1 0 0 0,0-2 64 0 0,6-2 26 0 0,1-4-67 0 0,-6 7-5 0 0,1-2 46 0 0,-2 0-11 0 0,1 0-46 0 0,-1 2-5 0 0,-14-24 0 0 0,5 9-2 0 0,4 16 0 0 0,1 1 0 0 0,-35 0 0 0 0,25 5 0 0 0,4 0 0 0 0,-1-1-1 0 0,9-5 0 0 0,0 1-1 0 0,-1 1 1 0 0,1-1-1 0 0,0 0 0 0 0,0 1 1 0 0,0-1-1 0 0,0 1 1 0 0,0-1-1 0 0,0 1 2 0 0,-14 11-59 0 0,14-12 55 0 0,0 1-1 0 0,0-1 1 0 0,-1 0-1 0 0,1 1 1 0 0,0-1-1 0 0,0 1 1 0 0,1 0-1 0 0,-1-1 1 0 0,0 1-1 0 0,0 0 1 0 0,0 1 4 0 0,-5 6-19 0 0,-9 2 9 0 0,8-2 11 0 0,7-7-2 0 0,-1 0 0 0 0,1 0 0 0 0,-1 0 0 0 0,0-1 0 0 0,0 1 0 0 0,0 0-1 0 0,0-1 1 0 0,0 1 0 0 0,0-1 0 0 0,0 0 0 0 0,-2 1 1 0 0,1-1-7 0 0,0 1 0 0 0,0 0-1 0 0,0 1 1 0 0,0-1 0 0 0,0 0 0 0 0,0 1 0 0 0,0 1 7 0 0,0 0-1 0 0,-1 0 1 0 0,1 0-1 0 0,0 1 1 0 0,0 0 0 0 0,1-1-1 0 0,-1 1 1 0 0,1 0 0 0 0,-1 3 0 0 0,-10 16 0 0 0,0-4 0 0 0,8-6 0 0 0,-2-10 0 0 0,7-4 0 0 0,-1 0 0 0 0,1 1 0 0 0,0-1 0 0 0,-1 0 0 0 0,1 1 0 0 0,-1-1 0 0 0,1 0 0 0 0,0 1 0 0 0,-1-1 0 0 0,1 0 0 0 0,0 1 0 0 0,-1-1 0 0 0,1 0 0 0 0,0 1 0 0 0,0-1 0 0 0,-1 1 0 0 0,1-1 0 0 0,0 1 0 0 0,0-1 0 0 0,0 1 0 0 0,0-1 0 0 0,-1 1 0 0 0,1-1 0 0 0,0 1 0 0 0,0-1 0 0 0,0 1 0 0 0,0-1 0 0 0,0 1 0 0 0,0-1 0 0 0,0 1 0 0 0,0-1 0 0 0,1 1 0 0 0,-1 1 0 0 0,0 0 0 0 0,-1-1 0 0 0,1 1 0 0 0,0 0 0 0 0,-1 0 0 0 0,1-1 0 0 0,-1 1 0 0 0,0 0 0 0 0,1-1 0 0 0,-1 1 0 0 0,0 0 0 0 0,0-1 0 0 0,0 1 0 0 0,0-1 0 0 0,0 1 0 0 0,0-1 0 0 0,0 1 0 0 0,0-1 0 0 0,1 1 0 0 0,-1 0 0 0 0,1 0 0 0 0,-1-1 0 0 0,1 1 0 0 0,-1 0 0 0 0,1 0 0 0 0,0-1 0 0 0,0 1 0 0 0,3 14 0 0 0,1-8 0 0 0,-3-6 0 0 0,0-1 0 0 0,0 0 0 0 0,0 1 0 0 0,0-1 0 0 0,0 1 0 0 0,-1-1 0 0 0,1 1 0 0 0,-1 0 0 0 0,1-1 0 0 0,-1 1 0 0 0,0-1 0 0 0,1 1 0 0 0,-1 0 0 0 0,0 0 0 0 0,2 13 0 0 0,-1-14 0 0 0,0 0 0 0 0,-1 0 0 0 0,1 0 0 0 0,0 0 0 0 0,0 0 0 0 0,-1 0 0 0 0,1-1 0 0 0,0 1 0 0 0,0 0 0 0 0,0-1 0 0 0,0 1 0 0 0,0 0 0 0 0,0-1 0 0 0,0 0 0 0 0,0 1 0 0 0,1-1 0 0 0,9 7 0 0 0,-7-1 3 0 0,-4-5-2 0 0,0-1 1 0 0,1 1-1 0 0,-1-1 1 0 0,0 1-1 0 0,1-1 1 0 0,-1 0 0 0 0,0 1-1 0 0,1-1 1 0 0,-1 0-1 0 0,0 1 1 0 0,1-1-1 0 0,-1 0 1 0 0,1 1 0 0 0,-1-1-1 0 0,0 0 1 0 0,1 0-1 0 0,-1 1 1 0 0,1-1-1 0 0,-1 0 1 0 0,1 0 0 0 0,-1 0-1 0 0,1 0 1 0 0,-1 0-1 0 0,1 0 1 0 0,-1 1-1 0 0,1-1 1 0 0,-1 0 0 0 0,1-1-1 0 0,-1 1 1 0 0,1 0-1 0 0,-1 0 1 0 0,1 0-2 0 0,6 0 12 0 0,0 1 0 0 0,0 0 1 0 0,0 0-1 0 0,0 1 0 0 0,-1 0 1 0 0,1 0-1 0 0,0 0-12 0 0,-1 0 1 0 0,-1 0 12 0 0,1-1 0 0 0,-1 0 1 0 0,1-1-1 0 0,-1 1 0 0 0,1-1 1 0 0,0 0-1 0 0,-1-1 0 0 0,2 0-13 0 0,5 1 34 0 0,6-1-75 0 0,17-7 155 0 0,-25 5-135 0 0,0 1-77 0 0,1 1-109 0 0,-6 0 54 0 0,0 1-39 0 0,-2 0-10 0 0,-1 0-33 0 0,2 0-327 0 0,-2 0 74 0 0,1 0-47 0 0,2 0-636 0 0,1 0-506 0 0,3 0-959 0 0</inkml:trace>
  <inkml:trace contextRef="#ctx0" brushRef="#br0" timeOffset="315.86">632 1 6336 0 0,'13'13'141'0'0,"-10"-11"-26"0"0,0 0-39 0 0,-1-2-23 0 0,1 0-23 0 0,0 0-8 0 0,-1 1 21 0 0,-2 0-33 0 0,1 0 1 0 0,-1-1-1 0 0,0 1 1 0 0,1 0-1 0 0,-1 0 1 0 0,0 0-1 0 0,0 0 1 0 0,1-1-1 0 0,-1 1 1 0 0,0 0-1 0 0,0 0 1 0 0,0 0-1 0 0,0 0 0 0 0,0 0-10 0 0,0 7-47 0 0,0-1 67 0 0,0 1 56 0 0,0 1 47 0 0,0 2 90 0 0,0 22 500 0 0,0-20-450 0 0,0-2-98 0 0,0 0-99 0 0,-1-7 2 0 0,1 0 0 0 0,1 1 0 0 0,-1-1 0 0 0,1 0 0 0 0,0 4-68 0 0,10 15 320 0 0,-8 5-101 0 0,-4 5 73 0 0,0-21-136 0 0,0 1 0 0 0,2-1-1 0 0,-1 0 1 0 0,2 0 0 0 0,0 3-156 0 0,3 1 169 0 0,-3-9-86 0 0,-1 0 1 0 0,1-1 0 0 0,-1 1-1 0 0,0 0 1 0 0,0-1-1 0 0,-1 1-83 0 0,0 8 161 0 0,-1-7-62 0 0,1 0 1 0 0,1 0-1 0 0,-1-1 0 0 0,1 1 1 0 0,1 1-100 0 0,3 6 162 0 0,1 3 59 0 0,-4-1 40 0 0,-3-8-159 0 0,1 12 91 0 0,4-6 12 0 0,0-7-97 0 0,-3-7-86 0 0,0 1 1 0 0,0-1-1 0 0,0 0 1 0 0,0 1-1 0 0,0-1 1 0 0,-1 1-1 0 0,1 0 1 0 0,-1-1-1 0 0,1 1 1 0 0,-1 0-1 0 0,0-1 0 0 0,1 1 1 0 0,-1 0-1 0 0,0-1 1 0 0,0 2-23 0 0,0 0-144 0 0,0 0 51 0 0,0 0 47 0 0,0 0 40 0 0,0 3 73 0 0,0 1 72 0 0,0 14 507 0 0,0-11-441 0 0,0-5-153 0 0,0 0-48 0 0,0 0-56 0 0,0 0-68 0 0,0-1-51 0 0,0 1-68 0 0,0-1-73 0 0,0 0-83 0 0,0 0-87 0 0,0 0-94 0 0,0-1-103 0 0,0 1-107 0 0,0-4-952 0 0,0 0-997 0 0</inkml:trace>
  <inkml:trace contextRef="#ctx0" brushRef="#br0" timeOffset="594.02">458 600 7024 0 0,'0'0'157'0'0,"0"0"23"0"0,3 0 12 0 0,8-2-50 0 0,-2-3-90 0 0,-8 4-51 0 0,1 0-1 0 0,0 0 0 0 0,0 0 1 0 0,-1 0-1 0 0,1 0 1 0 0,0 1-1 0 0,0-1 0 0 0,0 1 1 0 0,0-1-1 0 0,0 1 0 0 0,0 0 1 0 0,1-1-1 0 0,4 2 3 0 0,8-1-1 0 0,-6-3 73 0 0,-1-2 88 0 0,2-1 161 0 0,4 4 119 0 0,-6 1-156 0 0,0 1-35 0 0,6-3 158 0 0,-1-1-115 0 0,-2 1-102 0 0,-5 1-123 0 0,4-1 130 0 0,-2 2-52 0 0,-1 1-19 0 0,3 1 7 0 0,-1 0-5 0 0,-1-1-11 0 0,-1-1 18 0 0,3-2 48 0 0,35-10 223 0 0,-1 0-59 0 0,-27 9-170 0 0,-4 4-92 0 0,7-1-16 0 0,-3-4-25 0 0,-11 3-26 0 0,1 0 0 0 0,-1 1-1 0 0,1 0 1 0 0,0 0 0 0 0,-1 0 0 0 0,1 1-21 0 0,1-1 16 0 0,0 0 0 0 0,0 0 0 0 0,-1 0 0 0 0,1-1 0 0 0,1 0-16 0 0,-2 0 11 0 0,1 0-1 0 0,-1 0 1 0 0,1 1-1 0 0,0 0 1 0 0,1 1-11 0 0,-5 0-50 0 0,7 0 50 0 0,-7 0-46 0 0,-1 0-41 0 0,0 0-64 0 0,1 0-80 0 0,-1 0-99 0 0,1 0-113 0 0,-2 0 174 0 0,0 0-35 0 0,1 0-37 0 0,-1 0-39 0 0,0 0-41 0 0,1 0-43 0 0,7 0-1093 0 0,9 0-894 0 0</inkml:trace>
  <inkml:trace contextRef="#ctx0" brushRef="#br0" timeOffset="916.19">1326 584 7424 0 0,'0'0'166'0'0,"0"0"29"0"0,0 0 12 0 0,0 0 41 0 0,0 0-58 0 0,-2 0 37 0 0,1 1-203 0 0,1-1 0 0 0,-1 0 0 0 0,1 0 0 0 0,-1 0 0 0 0,1 0 0 0 0,-1 0 0 0 0,1-1 0 0 0,-1 1 0 0 0,1 0 0 0 0,-1 0 0 0 0,1 0 0 0 0,-1 0 0 0 0,1 0 0 0 0,-1-1 0 0 0,1 1 0 0 0,-1 0 0 0 0,1 0-1 0 0,0-1 1 0 0,-1 1 0 0 0,1 0 0 0 0,0-1 0 0 0,-1 1 0 0 0,1 0 0 0 0,0-1 0 0 0,-1 1 0 0 0,1-1 0 0 0,0 1 0 0 0,-1-1 0 0 0,1 1 0 0 0,0 0 0 0 0,0-1 0 0 0,0 1 0 0 0,0-1 0 0 0,-1 1 0 0 0,1-1 0 0 0,0 1 0 0 0,0-1 0 0 0,0 1 0 0 0,0-1 0 0 0,0 1 0 0 0,0-1 0 0 0,0 0-24 0 0,0 1 8 0 0,0 0 0 0 0,0 0 1 0 0,1 0-1 0 0,-1 0 0 0 0,0 0 1 0 0,0 0-1 0 0,0 0 0 0 0,0 0 1 0 0,0 0-1 0 0,0-1 0 0 0,0 1 1 0 0,0 0-1 0 0,0 0 0 0 0,0 0 1 0 0,0 0-1 0 0,0 0 0 0 0,0 0 1 0 0,0 0-1 0 0,-1 0 0 0 0,1 0 1 0 0,0 0-1 0 0,0-1 0 0 0,0 1 1 0 0,0 0-1 0 0,0 0 0 0 0,0 0 1 0 0,0 0-1 0 0,0 0 0 0 0,0 0 1 0 0,0 0-1 0 0,0 0 0 0 0,0 0 0 0 0,0 0 1 0 0,0 0-1 0 0,0 0 0 0 0,0 0 1 0 0,-1 0-1 0 0,1 0 0 0 0,0 0 1 0 0,0 0-1 0 0,0 0 0 0 0,0 0 1 0 0,0-1-1 0 0,0 1 0 0 0,0 0 1 0 0,0 0-1 0 0,0 0 0 0 0,0 0 1 0 0,-1 0-1 0 0,1 0 0 0 0,0 1 1 0 0,0-1-1 0 0,0 0 0 0 0,0 0 1 0 0,0 0-1 0 0,0 0 0 0 0,0 0-8 0 0,-6 0 163 0 0,-5 5 281 0 0,7-2-319 0 0,1-1-43 0 0,0 1-74 0 0,1-1 218 0 0,2-2-54 0 0,-3 3-20 0 0,-7 8-6 0 0,7-9-49 0 0,0 0-33 0 0,1-2-22 0 0,-1 0-20 0 0,-2 1 23 0 0,0 12 77 0 0,-4-1-53 0 0,-9 5 113 0 0,-3 3 38 0 0,11-6-115 0 0,3 0-2 0 0,-2 4 10 0 0,4-5-9 0 0,-2-9-37 0 0,7-4-62 0 0,-1 1-1 0 0,1-1 0 0 0,-1 0 0 0 0,1 0 0 0 0,0 1 1 0 0,-1-1-1 0 0,1 0 0 0 0,0 1 0 0 0,-1-1 1 0 0,1 0-1 0 0,0 1 0 0 0,-1-1 0 0 0,1 1 0 0 0,0-1 1 0 0,-1 1-1 0 0,1-1 0 0 0,0 0 0 0 0,0 1 0 0 0,0-1 1 0 0,0 1-1 0 0,-1-1 0 0 0,1 1 0 0 0,0-1 1 0 0,0 1-1 0 0,0-1 0 0 0,0 1 0 0 0,0-1 0 0 0,0 1 1 0 0,0-1-1 0 0,0 1 0 0 0,0-1 0 0 0,1 1-4 0 0,-1 1 12 0 0,0-1 0 0 0,-1 1 0 0 0,1-1 1 0 0,0 1-1 0 0,0-1 0 0 0,-1 1 0 0 0,1-1 0 0 0,-1 1 0 0 0,1-1 0 0 0,-1 1 0 0 0,0-1 0 0 0,0 0 0 0 0,1 1 0 0 0,-1-1 0 0 0,0 0-12 0 0,-5 5 25 0 0,6-6-24 0 0,0 0-1 0 0,0 0 1 0 0,0 0 0 0 0,0 0 0 0 0,0 0 0 0 0,0 1 0 0 0,0-1 0 0 0,0 0 0 0 0,-1 0 0 0 0,1 0 0 0 0,0 0 0 0 0,0 0 0 0 0,0 0 0 0 0,0 0 0 0 0,0 0 0 0 0,0 0-1 0 0,0 0 1 0 0,0 1 0 0 0,0-1 0 0 0,0 0 0 0 0,0 0 0 0 0,0 0 0 0 0,0 0 0 0 0,0 0 0 0 0,0 0 0 0 0,0 0 0 0 0,0 1 0 0 0,0-1 0 0 0,0 0 0 0 0,0 0 0 0 0,0 0 0 0 0,0 0-1 0 0,0 0 1 0 0,0 0 0 0 0,0 1 0 0 0,0-1 0 0 0,0 0 0 0 0,0 0 0 0 0,0 0 0 0 0,0 0 0 0 0,0 0 0 0 0,0 0 0 0 0,0 0 0 0 0,0 1 0 0 0,0-1 0 0 0,0 0 0 0 0,0 0-1 0 0,0 0 1 0 0,1 0 0 0 0,-1 0 0 0 0,0 0 0 0 0,0 0 0 0 0,0 0 0 0 0,0 0 0 0 0,0 0 0 0 0,0 0 0 0 0,0 0-1 0 0,11 14 24 0 0,-8-1 43 0 0,-3-13-66 0 0,0 0 0 0 0,0 0 0 0 0,-1 0 0 0 0,1 0 0 0 0,0 0 1 0 0,0 0-1 0 0,0 0 0 0 0,0 0 0 0 0,0 1 0 0 0,0-1 0 0 0,0 0 1 0 0,0 0-1 0 0,0 0 0 0 0,0 0 0 0 0,0 0 0 0 0,0 0 0 0 0,0 0 1 0 0,0 0-1 0 0,1 0 0 0 0,-1 0 0 0 0,0 1 0 0 0,0-1 0 0 0,0 0 1 0 0,0 0-1 0 0,0 0 0 0 0,0 0 0 0 0,0 0 0 0 0,0 0 1 0 0,0 0-1 0 0,0 0 0 0 0,0 0 0 0 0,0 0 0 0 0,0 0 0 0 0,0 0 1 0 0,0 0-1 0 0,0 0 0 0 0,1 0 0 0 0,-1 0 0 0 0,0 0 0 0 0,0 1 1 0 0,0-1-1 0 0,0 0 0 0 0,0 0 0 0 0,0 0 0 0 0,0 0 0 0 0,0 0 1 0 0,0 0-1 0 0,0 0 0 0 0,1 0 0 0 0,-1 0 0 0 0,0 0 0 0 0,0 0 1 0 0,0 0-1 0 0,0-1 0 0 0,0 1 0 0 0,0 0 0 0 0,0 0-1 0 0,2 0 4 0 0,-1 1 0 0 0,0-1 0 0 0,1 0 0 0 0,-1 0 1 0 0,0 1-1 0 0,0-1 0 0 0,1 0 0 0 0,-1 1 0 0 0,0-1 0 0 0,0 1 0 0 0,0 0 0 0 0,1-1 0 0 0,-1 1 0 0 0,0 0 0 0 0,0 0 0 0 0,0 0 0 0 0,0 0 0 0 0,0 0 0 0 0,-1 0 0 0 0,1 0 0 0 0,0 0 1 0 0,0 0-1 0 0,0 0-4 0 0,-1 0 3 0 0,1 0 0 0 0,0 0 0 0 0,-1 0 1 0 0,1 0-1 0 0,0 0 0 0 0,0-1 0 0 0,0 1 1 0 0,0 0-1 0 0,0 0 0 0 0,-1-1 0 0 0,2 1 0 0 0,-1-1 1 0 0,0 1-1 0 0,0-1 0 0 0,0 1 0 0 0,0-1-3 0 0,25 5 108 0 0,-5-4 18 0 0,-1-1 0 0 0,1-1-126 0 0,2 0 77 0 0,-22 1-69 0 0,1 0 1 0 0,0 0 0 0 0,0 0-1 0 0,-1-1 1 0 0,1 1 0 0 0,0 0-1 0 0,-1-1 1 0 0,1 1 0 0 0,-1-1-1 0 0,1 0 1 0 0,-1 1 0 0 0,1-1-1 0 0,-1 0 1 0 0,1 0-9 0 0,11-5 55 0 0,15 0 18 0 0,4-4-58 0 0,-23 8-74 0 0,-1 0-120 0 0,-2 0-27 0 0,0 1-69 0 0,0-1-70 0 0,-1 1-74 0 0,1 0-76 0 0,-1-1-78 0 0,0 1-81 0 0,0-1-84 0 0,3 0-1003 0 0,2 2-999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13.4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6000 0 0,'0'0'174'0'0,"0"0"-45"0"0,0 0-11 0 0,0 0 39 0 0,0 0 129 0 0,0 0 236 0 0,0 0 20 0 0,0 0-26 0 0,0 0-118 0 0,0 0-50 0 0,0 0-10 0 0,0 0-16 0 0,0 0-56 0 0,0 0-30 0 0,3 0-4 0 0,7 0-2 0 0,-10 0-226 0 0,1 0 0 0 0,-1 0 0 0 0,0 0 0 0 0,0 0 0 0 0,0 0 0 0 0,0 0 0 0 0,0 0 0 0 0,0 0 0 0 0,0 0 0 0 0,0 0 0 0 0,0 0 0 0 0,0 0 0 0 0,1 0 0 0 0,-1 0 0 0 0,0 0 0 0 0,0 0 0 0 0,0 0-1 0 0,0 0 1 0 0,0 0 0 0 0,0 0 0 0 0,0 0 0 0 0,0 0 0 0 0,0 0 0 0 0,0 0 0 0 0,0 0 0 0 0,1 0 0 0 0,-1 0 0 0 0,0 0 0 0 0,0 0 0 0 0,0 0 0 0 0,0 0 0 0 0,0 0 0 0 0,0 0 0 0 0,0 1 0 0 0,0-1 0 0 0,0 0 0 0 0,0 0 0 0 0,0 0 0 0 0,0 0-1 0 0,0 0 1 0 0,0 0 0 0 0,0 0 0 0 0,0 0 0 0 0,0 0 0 0 0,0 0 0 0 0,0 0 0 0 0,0 1 0 0 0,0-1 0 0 0,0 0 0 0 0,0 0 0 0 0,0 0 0 0 0,0 0 0 0 0,0 0 0 0 0,0 0 0 0 0,0 0 0 0 0,0 0 0 0 0,0 0-4 0 0,0 2 57 0 0,-1 5 69 0 0,1 5 163 0 0,4-1 77 0 0,6 2-206 0 0,-5 0-6 0 0,2-8-57 0 0,-7-5-93 0 0,1 0 1 0 0,-1 0 0 0 0,1 1 0 0 0,-1-1 0 0 0,1 0 0 0 0,-1 1 0 0 0,0-1 0 0 0,1 0 0 0 0,-1 1 0 0 0,0-1 0 0 0,1 0 0 0 0,-1 1 0 0 0,0-1 0 0 0,0 1-1 0 0,1-1 1 0 0,-1 0 0 0 0,0 1 0 0 0,0-1 0 0 0,1 1 0 0 0,-1-1 0 0 0,0 1 0 0 0,0-1 0 0 0,0 1 0 0 0,0-1 0 0 0,0 1 0 0 0,0-1 0 0 0,0 1 0 0 0,0-1-1 0 0,0 1 1 0 0,0-1 0 0 0,0 1 0 0 0,0 0-5 0 0,-1 4 22 0 0,2 14 184 0 0,1-12-150 0 0,3 1-21 0 0,-4-6-31 0 0,0-1-1 0 0,0 0 1 0 0,0 1-1 0 0,-1-1 1 0 0,1 1-1 0 0,0-1 1 0 0,-1 1-1 0 0,1 0 1 0 0,-1-1-1 0 0,1 1 1 0 0,-1 0-1 0 0,0-1 1 0 0,0 1-1 0 0,0 0-3 0 0,0 10 42 0 0,0-8-30 0 0,1 0 1 0 0,-1 0-1 0 0,0 0 0 0 0,1 0 0 0 0,0 1 0 0 0,0-1 0 0 0,0 0-12 0 0,3 4 71 0 0,0 2 51 0 0,0 4 89 0 0,-4 8-28 0 0,-1-13-95 0 0,1 32 135 0 0,0 51 147 0 0,0-64-216 0 0,0 0 55 0 0,0-8-14 0 0,0 1 45 0 0,0 0 54 0 0,0 1 61 0 0,0 2-205 0 0,0-9-76 0 0,0-8-55 0 0,0 0-56 0 0,0 1 55 0 0,0 5-2 0 0,0-11 68 0 0,0-2 33 0 0,0 0 10 0 0,0 3-3 0 0,0 7-16 0 0,0-7-5 0 0,0-3 1 0 0,0 0-2 0 0,0 0-13 0 0,0 0-8 0 0,0 0-1 0 0,0 0-2 0 0,0 0-12 0 0,0 0-2 0 0,0 0 2 0 0,0 0 3 0 0,0 0-41 0 0,0 0-44 0 0,0 0-45 0 0,0 0-87 0 0,0 0-143 0 0,0 0 216 0 0,0 0-8 0 0,0 0-21 0 0,0 0-44 0 0,0 0-16 0 0,0 0-46 0 0,0 0-50 0 0,0 0-57 0 0,0 0-62 0 0,0 0-57 0 0,0 0-50 0 0,0 0-45 0 0,0 0-157 0 0,0 0-43 0 0,0 0-188 0 0,0 0-508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12.3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1 238 7016 0 0,'0'0'257'0'0,"0"0"-96"0"0,0 0-39 0 0,0 0 127 0 0,0 0 236 0 0,0 0 25 0 0,0 0-20 0 0,0 0-87 0 0,0 0-34 0 0,3-3-7 0 0,7-8-8 0 0,-7 9-111 0 0,0 1-90 0 0,0 0-55 0 0,1 1-51 0 0,-1 0-11 0 0,0-1 41 0 0,10-9 243 0 0,-12 8-155 0 0,1 1-36 0 0,1 0 38 0 0,1 1-91 0 0,2 1-3 0 0,-4-1 39 0 0,11-2 227 0 0,2-5 50 0 0,-3 2-121 0 0,-2 1-50 0 0,0 1-105 0 0,10-4 45 0 0,-5 1 19 0 0,7-4 38 0 0,3 7-74 0 0,-15 3-118 0 0,50 0 89 0 0,-20 0-83 0 0,-28 0-86 0 0,-1 0-88 0 0,-1 0-95 0 0,0 0-98 0 0,0 0-102 0 0,1 0-105 0 0,0 0-110 0 0,0 0-113 0 0,1 0-118 0 0,-8 0-890 0 0,5 0-1006 0 0</inkml:trace>
  <inkml:trace contextRef="#ctx0" brushRef="#br0" timeOffset="328.9">190 1 7632 0 0,'0'0'166'0'0,"0"0"29"0"0,0 0 14 0 0,0 3 5 0 0,0-3-212 0 0,0 13 173 0 0,2 6 162 0 0,3-3-41 0 0,1-7-194 0 0,-3-5 94 0 0,-2-1-87 0 0,-1 1-54 0 0,-1 1-26 0 0,1-2 38 0 0,3 23 296 0 0,-3-24-340 0 0,1-1 0 0 0,-1 1 0 0 0,1 0 0 0 0,0-1-1 0 0,0 1 1 0 0,-1-1 0 0 0,1 1 0 0 0,0-1 0 0 0,0 0 0 0 0,1 1-1 0 0,-1 0-22 0 0,-1-2 7 0 0,1 0 1 0 0,-1 0-1 0 0,0 0 0 0 0,0 1 0 0 0,1-1 0 0 0,-1 0 0 0 0,0 0 0 0 0,0 1 1 0 0,0-1-1 0 0,0 0 0 0 0,1 1 0 0 0,-1-1 0 0 0,0 0 0 0 0,0 0 0 0 0,0 1 0 0 0,0-1 1 0 0,0 0-1 0 0,0 1 0 0 0,0-1 0 0 0,0 0 0 0 0,0 1 0 0 0,0-1 0 0 0,0 0 0 0 0,0 1 1 0 0,0-1-1 0 0,0 0-7 0 0,0 4 55 0 0,0 3-32 0 0,0-3 29 0 0,0 3 73 0 0,0 3 104 0 0,0 12 65 0 0,0-12-148 0 0,0 0 58 0 0,2 1 36 0 0,4-6-36 0 0,-6-5-191 0 0,1 1 1 0 0,-1-1-1 0 0,1 0 0 0 0,0 1 1 0 0,-1-1-1 0 0,0 1 0 0 0,1-1 1 0 0,-1 1-1 0 0,1-1 0 0 0,-1 1 1 0 0,1 0-1 0 0,-1-1 0 0 0,0 1 0 0 0,0-1 1 0 0,1 1-1 0 0,-1 0 0 0 0,0-1 1 0 0,0 1-1 0 0,0 0 0 0 0,1-1 1 0 0,-1 1-1 0 0,0 0 0 0 0,0-1 1 0 0,0 1-1 0 0,0 0 0 0 0,0 0-13 0 0,0 46 624 0 0,0-2-88 0 0,0-43-441 0 0,0 1-39 0 0,0 7-29 0 0,0-10-26 0 0,0 1 0 0 0,-1-1 0 0 0,1 0 0 0 0,0 0 0 0 0,0 0 0 0 0,0 0 0 0 0,0 0 1 0 0,0 0-1 0 0,0 0 0 0 0,0 0 0 0 0,0 0 0 0 0,0 0 0 0 0,0 1 0 0 0,0-1 0 0 0,0 0 1 0 0,0 0-1 0 0,0 0 0 0 0,0 0 0 0 0,0 0 0 0 0,1 0 0 0 0,-1 0 0 0 0,0 0 0 0 0,0 0 1 0 0,0 0-1 0 0,0 0 0 0 0,0 1 0 0 0,0-1 0 0 0,0 0 0 0 0,0 0 0 0 0,0 0 0 0 0,0 0 1 0 0,0 0-1 0 0,0 0 0 0 0,0 0 0 0 0,0 0 0 0 0,0 0 0 0 0,1 0 0 0 0,-1 0 0 0 0,0 0 1 0 0,0 0-1 0 0,0 0 0 0 0,0 0 0 0 0,0 0 0 0 0,0 0 0 0 0,0 0 0 0 0,0 0 0 0 0,0 0 0 0 0,0 0 1 0 0,1 0-1 0 0,-1 0 0 0 0,0 0 0 0 0,0 0 0 0 0,0 0 0 0 0,0 0 0 0 0,0 0 0 0 0,0 0 1 0 0,0 0-2 0 0,11 0 28 0 0,-11 0-28 0 0,0 0 1 0 0,0 0 0 0 0,0 0 0 0 0,0 0 0 0 0,0 0 0 0 0,0 0-1 0 0,0 0 1 0 0,0 0 0 0 0,1 0 0 0 0,-1 0 0 0 0,0 0 0 0 0,0 0 0 0 0,0 0-1 0 0,0 0 1 0 0,0 0 0 0 0,0 0 0 0 0,0 0 0 0 0,0 0 0 0 0,0 0-1 0 0,0 0 1 0 0,1 0 0 0 0,-1 0 0 0 0,0 0 0 0 0,0 0 0 0 0,0 0-1 0 0,0 0 1 0 0,0 0 0 0 0,0 0 0 0 0,0 0 0 0 0,0 0 0 0 0,0 1 0 0 0,0-1-1 0 0,0 0 1 0 0,0 0 0 0 0,0 0 0 0 0,0 0 0 0 0,0 0 0 0 0,0 0-1 0 0,1 0 1 0 0,-1 0 0 0 0,0 0 0 0 0,0 0 0 0 0,0 0 0 0 0,0 1-1 0 0,0-1 1 0 0,0 0 0 0 0,0 0 0 0 0,0 0 0 0 0,0 0 0 0 0,0 0 0 0 0,0 0-1 0 0,0 0 1 0 0,0 0 0 0 0,0 0 0 0 0,-1 0 0 0 0,1 0 0 0 0,0 1-1 0 0,0-1-78 0 0,0 1 53 0 0,0 0 68 0 0,0 1 107 0 0,0-1-112 0 0,0 0-48 0 0,0 0-72 0 0,0 0-71 0 0,0 1-91 0 0,0-1-109 0 0,0 0 131 0 0,0 0-33 0 0,0-1-52 0 0,0 0-49 0 0,0 0-42 0 0,0 0-38 0 0,0 0-129 0 0,0 0-36 0 0,0 0-1333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26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0 127 6448 0 0,'0'0'141'0'0,"0"0"23"0"0,0 0 13 0 0,0-2-19 0 0,0-9-74 0 0,0 8-18 0 0,0 1 39 0 0,1-2 208 0 0,-1 1 195 0 0,2 1 395 0 0,-1 2-359 0 0,0 0-209 0 0,0 1-84 0 0,0 0-35 0 0,0 0-68 0 0,1 1-34 0 0,-1-1-39 0 0,0 0-43 0 0,1 1-45 0 0,-1 0-46 0 0,1-1-50 0 0,0 1-52 0 0,-1-1 175 0 0,0 0 1 0 0,0 1-1 0 0,0-1 1 0 0,0 0 0 0 0,0 1-1 0 0,0-1 1 0 0,0 1-1 0 0,0-1 1 0 0,0 1 0 0 0,-1-1-1 0 0,1 1 1 0 0,-1-1-1 0 0,1 1 1 0 0,-1 0 0 0 0,0-1-1 0 0,1 1 1 0 0,-1-1-1 0 0,0 2-14 0 0,0-1 13 0 0,0 0 0 0 0,0-1 0 0 0,1 1 0 0 0,-1 0 1 0 0,0 0-1 0 0,1-1 0 0 0,0 1 0 0 0,-1 0 0 0 0,1-1 0 0 0,0 1 0 0 0,0 0 0 0 0,0-1 0 0 0,0 1-13 0 0,0-1 13 0 0,0 1 0 0 0,0-1 0 0 0,-1 1-1 0 0,1-1 1 0 0,0 1 0 0 0,0 0 0 0 0,-1 0 0 0 0,1-1 0 0 0,-1 1 0 0 0,0 0 0 0 0,0 0 0 0 0,1-1 0 0 0,-1 1-13 0 0,0 18 120 0 0,0 5-16 0 0,0-23-92 0 0,0 0 0 0 0,0-1 0 0 0,0 1 0 0 0,0 0 0 0 0,1 0 0 0 0,-1 0 0 0 0,1-1 0 0 0,-1 1 0 0 0,1 0 0 0 0,-1-1 0 0 0,1 1 0 0 0,0 0 0 0 0,0-1 0 0 0,1 1-12 0 0,-1 0 10 0 0,0-1 0 0 0,-1 1 0 0 0,1 0 0 0 0,0-1 1 0 0,0 1-1 0 0,-1 0 0 0 0,1-1 0 0 0,-1 1 0 0 0,1 0 1 0 0,-1 0-1 0 0,0-1 0 0 0,0 1 0 0 0,0 0 0 0 0,0 1-10 0 0,0 104 370 0 0,0-91-298 0 0,0 19 156 0 0,0-25-184 0 0,0-7 32 0 0,0-1 16 0 0,0-1-16 0 0,0 1-33 0 0,0 0-25 0 0,0 1-36 0 0,0 2-30 0 0,0-2 52 0 0,0 0 51 0 0,0-1 69 0 0,0 1 47 0 0,0-1 73 0 0,0-1 85 0 0,0 1 97 0 0,3-5-280 0 0,-2 2-137 0 0,1 0-1 0 0,-1-1 0 0 0,0 1 1 0 0,0-1-1 0 0,0 0 1 0 0,0 1-1 0 0,-1-1 0 0 0,1 0 1 0 0,0 0-1 0 0,-1 1 1 0 0,1-1-1 0 0,-1 0 0 0 0,1-1-8 0 0,0-31 59 0 0,-1 32-57 0 0,0 0 2 0 0,0 1 0 0 0,1-1 1 0 0,-1 0-1 0 0,0 1 0 0 0,1-1 1 0 0,-1 0-1 0 0,1 1 1 0 0,-1-1-1 0 0,1 1 0 0 0,0-1 1 0 0,0 1-1 0 0,-1-1 0 0 0,1 1 1 0 0,0 0-5 0 0,4-8 11 0 0,-2 4 3 0 0,0 0 0 0 0,-1 0 0 0 0,0 0 0 0 0,0-1 0 0 0,0 1 0 0 0,-1-1 0 0 0,1 0 0 0 0,-1 1 0 0 0,-1-1 0 0 0,1 0-14 0 0,-1 3 5 0 0,0-1 0 0 0,0 1 0 0 0,1 0 0 0 0,-1 0 1 0 0,1 0-1 0 0,0-1 0 0 0,0 1 0 0 0,0 0 0 0 0,0 0 1 0 0,1-2-6 0 0,3-5 17 0 0,16-69-6 0 0,-19 74-11 0 0,0 0 0 0 0,0 1 0 0 0,1 0 0 0 0,-1-1 0 0 0,2-1 0 0 0,7-13 0 0 0,-6 4-1 0 0,-4 11 0 0 0,0 0 0 0 0,1 0 0 0 0,-1 0 0 0 0,1 1 0 0 0,-1-1 0 0 0,1 0 1 0 0,1 1-1 0 0,-1-1 0 0 0,0 1 0 0 0,1 0 0 0 0,-1 0 0 0 0,1 0 1 0 0,1-1 0 0 0,8-8-36 0 0,9-9-10 0 0,10-9-28 0 0,-27 25 74 0 0,1 2 0 0 0,17-8 0 0 0,-6 1 0 0 0,0 7 0 0 0,-11 2-2 0 0,-3 2 6 0 0,22 12-60 0 0,-19-10 50 0 0,-4-3 6 0 0,-1 0 0 0 0,1 0 0 0 0,0 1 0 0 0,-1-1-1 0 0,1 0 1 0 0,0 1 0 0 0,-1-1 0 0 0,1 0 0 0 0,-1 1-1 0 0,1-1 1 0 0,-1 1 0 0 0,1-1 0 0 0,-1 1 0 0 0,1-1-1 0 0,-1 1 1 0 0,0 0 0 0 0,1-1 0 0 0,-1 1 0 0 0,0-1 0 0 0,1 1-1 0 0,-1 0 1 0 0,0 0 0 0 0,3 4 0 0 0,12 26 0 0 0,-1-12-11 0 0,1 9-32 0 0,-12-23 42 0 0,-1 0 0 0 0,0 1 0 0 0,0-1 0 0 0,0 0 0 0 0,-1 1 0 0 0,1-1 0 0 0,-1 0 0 0 0,-1 1 0 0 0,1 0 0 0 0,-1 4 1 0 0,0-9 0 0 0,0 1 0 0 0,0-1 0 0 0,1 1 0 0 0,-1-1 0 0 0,0 1 0 0 0,1 0 0 0 0,-1-1 0 0 0,1 1 0 0 0,0-1 0 0 0,-1 0 0 0 0,1 1 0 0 0,0-1 0 0 0,0 1 0 0 0,5 11 0 0 0,-5 3 0 0 0,-1-13 0 0 0,0-1 0 0 0,0 1 0 0 0,0-1 0 0 0,0 0 0 0 0,1 1 0 0 0,-1-1 0 0 0,1 1 0 0 0,-1-1 0 0 0,1 0 0 0 0,0 2 0 0 0,4 5 0 0 0,-4-8 0 0 0,0 0 0 0 0,0 1 0 0 0,0-1 0 0 0,0 1 0 0 0,-1-1 0 0 0,1 1 0 0 0,0-1 0 0 0,-1 1 0 0 0,1-1 0 0 0,-1 1 0 0 0,0 0 0 0 0,0-1 0 0 0,1 1 0 0 0,-1 0 0 0 0,0 0 0 0 0,0 0 0 0 0,0-1 0 0 0,0 1 0 0 0,1 0 0 0 0,-1 0 0 0 0,1-1 0 0 0,-1 1 0 0 0,1 0 0 0 0,0-1 0 0 0,0 1 0 0 0,-1 0 0 0 0,1-1 0 0 0,1 1 0 0 0,-1-1 0 0 0,-1 1 0 0 0,1-1 0 0 0,0 1 0 0 0,0-1 0 0 0,0 1 0 0 0,-1 0 0 0 0,1 0 0 0 0,-1-1 0 0 0,1 1 0 0 0,-1 0 0 0 0,0 0 0 0 0,0-1 0 0 0,0 1 0 0 0,0 59 0 0 0,0-27 0 0 0,0-2 0 0 0,0-19 10 0 0,0-11 44 0 0,0-2 10 0 0,2-2-16 0 0,-3-2-31 0 0,-1-2-13 0 0,6 0 44 0 0,-3 5-48 0 0,0 0 1 0 0,1-1 0 0 0,-1 1-1 0 0,0 0 1 0 0,0-1-1 0 0,0 1 1 0 0,-1-1 0 0 0,1 1-1 0 0,0-1 1 0 0,0 1-1 0 0,-1-1 1 0 0,1 1 0 0 0,-1-1-1 0 0,0 0 1 0 0,1 1-1 0 0,-1-1 1 0 0,0 1 0 0 0,0-2-1 0 0,0 1 2 0 0,0 1 0 0 0,1-1 0 0 0,-1 1 0 0 0,0-1 0 0 0,0 1 0 0 0,1-1 0 0 0,-1 0 0 0 0,1 1 0 0 0,0 0 0 0 0,-1-1 0 0 0,1 1 0 0 0,0-1 0 0 0,0 1-2 0 0,5-12 27 0 0,0-13-16 0 0,9-11-11 0 0,-13 31 0 0 0,0 0 0 0 0,0 0 0 0 0,0 0 0 0 0,0 0 0 0 0,1 1 0 0 0,0-1 0 0 0,0 0 0 0 0,1 1 0 0 0,2-4 0 0 0,2 2 0 0 0,-5 4 0 0 0,1 0 0 0 0,-1-1 0 0 0,0 1 0 0 0,0-1 0 0 0,-1 1 0 0 0,1-1 0 0 0,2-7 0 0 0,-4 9 0 0 0,0 0 0 0 0,0-1 0 0 0,0 1 0 0 0,1 0 0 0 0,-1 0 0 0 0,0 0 0 0 0,1 0 0 0 0,0 0 0 0 0,0 0 0 0 0,0-1-6 0 0,1 0 1 0 0,-1 0 0 0 0,0 0 0 0 0,0 0 0 0 0,0-1 0 0 0,0 0 5 0 0,0 0-7 0 0,0 1-1 0 0,0-1 1 0 0,0 1 0 0 0,0 0-1 0 0,1 0 1 0 0,0-1 7 0 0,10-12-43 0 0,-10 11 36 0 0,-3 4 7 0 0,0 1 0 0 0,0-1 0 0 0,1 0 0 0 0,-1 1-1 0 0,0-1 1 0 0,1 1 0 0 0,-1-1 0 0 0,1 1 0 0 0,-1-1-1 0 0,0 0 1 0 0,1 1 0 0 0,-1 0 0 0 0,1-1 0 0 0,-1 1-1 0 0,1-1 1 0 0,0 1 0 0 0,-1-1 0 0 0,1 1 0 0 0,-1 0-1 0 0,1 0 1 0 0,0-1 0 0 0,0 1 0 0 0,4-2 1 0 0,3-4-1 0 0,1 1 0 0 0,21 2 0 0 0,-21 3-8 0 0,-6 0 2 0 0,0-1 0 0 0,1 1 1 0 0,-1 0-1 0 0,0 0 1 0 0,0 1-1 0 0,1-1 0 0 0,-1 1 1 0 0,0-1-1 0 0,0 1 1 0 0,1 0 5 0 0,-3 1 0 0 0,1 0 0 0 0,-1 0 0 0 0,0 1 0 0 0,1-1 0 0 0,-1 0 0 0 0,0 1 0 0 0,-1-1 0 0 0,1 1 0 0 0,0 0 0 0 0,0-1 0 0 0,0 0 0 0 0,0 1 0 0 0,0-1 0 0 0,0 0 0 0 0,1 1 0 0 0,-1-1 0 0 0,1 0 0 0 0,4 3 0 0 0,-5-5 0 0 0,-1 0 0 0 0,1 0 0 0 0,-1 1 0 0 0,1-1 0 0 0,-1 0 0 0 0,0 0 0 0 0,1 1 0 0 0,-1-1 0 0 0,0 0 0 0 0,1 1 0 0 0,-1-1 0 0 0,0 1 0 0 0,1-1 0 0 0,-1 0 0 0 0,0 1 0 0 0,0-1 0 0 0,1 1 0 0 0,-1-1 0 0 0,0 1 0 0 0,0-1 0 0 0,0 1 0 0 0,0-1 0 0 0,0 1 0 0 0,0-1 0 0 0,0 1 0 0 0,0-1 0 0 0,0 1 0 0 0,0-1 0 0 0,0 1 0 0 0,0-1 0 0 0,0 1 0 0 0,0 0 0 0 0,-1 11 0 0 0,1-8 0 0 0,0 0 0 0 0,0 0 0 0 0,0 0 0 0 0,0 0 0 0 0,1 0 0 0 0,-1 0 0 0 0,1 0 0 0 0,1 2 0 0 0,0-1 0 0 0,0 2 0 0 0,0 0 0 0 0,0-1 0 0 0,0 1 0 0 0,-1 0 0 0 0,0 0 0 0 0,-1 0 0 0 0,1 0 0 0 0,-2 0 0 0 0,1-5 0 0 0,0 0 0 0 0,0 1 0 0 0,0-1 0 0 0,0 0 0 0 0,0 0 0 0 0,1 0 0 0 0,-1 0 0 0 0,1 0 0 0 0,-1 1 0 0 0,1 0 0 0 0,4 5 0 0 0,-4-7 0 0 0,0 0 0 0 0,0 1 0 0 0,0-1 0 0 0,0 1 0 0 0,-1-1 0 0 0,1 1 0 0 0,0-1 0 0 0,-1 1 0 0 0,0 0 0 0 0,1-1 0 0 0,-1 1 0 0 0,0 0 0 0 0,0-1 0 0 0,0 1 0 0 0,0 43 0 0 0,0 21 10 0 0,0-51 48 0 0,0-2 22 0 0,0-2-6 0 0,0 4-18 0 0,0-7 4 0 0,0 6 52 0 0,0-12-58 0 0,0-2 10 0 0,0 0 0 0 0,0 0-41 0 0,0 0-52 0 0,0 0-58 0 0,0 0-122 0 0,0 0-212 0 0,0 0-26 0 0,0 0-7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26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7424 0 0,'0'0'166'0'0,"0"0"29"0"0,0 0 12 0 0,0 0 29 0 0,0 0 117 0 0,0 0 51 0 0,0 0 11 0 0,0 0-37 0 0,0 0-154 0 0,0 0-61 0 0,0 3-16 0 0,-3 10-27 0 0,-7 0-86 0 0,7-8 9 0 0,3 8-32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27.0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7072 0 0,'0'0'202'0'0,"0"0"-45"0"0,0 0-8 0 0,0 0 51 0 0,0 0 169 0 0,0 0 315 0 0,0 0 20 0 0,0 0-16 0 0,0 0-95 0 0,0 0-45 0 0,0 0-10 0 0,0 0-29 0 0,3 0-112 0 0,-3 0-380 0 0,1 0-1 0 0,-1 0 0 0 0,1 0 1 0 0,-1 0-1 0 0,1 0 0 0 0,-1 0 0 0 0,1 0 1 0 0,-1 0-1 0 0,1 0 0 0 0,-1 0 1 0 0,1-1-1 0 0,-1 1 0 0 0,1 0 1 0 0,-1 0-1 0 0,0-1 0 0 0,1 1 1 0 0,-1 0-1 0 0,1 0 0 0 0,-1-1 1 0 0,0 1-1 0 0,1 0 0 0 0,-1-1 1 0 0,0 1-1 0 0,1 0 0 0 0,-1-1 1 0 0,0 1-1 0 0,1-1 0 0 0,-1 1 0 0 0,0-1 1 0 0,0 1-1 0 0,0 0 0 0 0,1-1 1 0 0,-1 1-1 0 0,0-1 0 0 0,0 1 1 0 0,0-1-1 0 0,0 1 0 0 0,0-1 1 0 0,0 1-1 0 0,0-1 0 0 0,0 1 1 0 0,0-1-17 0 0,0-2 297 0 0,0 3-226 0 0,2 0-6 0 0,2 0-73 0 0,2-3 101 0 0,-4 2-101 0 0,-1-1-47 0 0,-1 0-23 0 0,0 1-39 0 0,1-1-44 0 0,-1 0-52 0 0,0 1 10 0 0,0 1-34 0 0,0-1-329 0 0,0 1 74 0 0,0-1-47 0 0,0 1-641 0 0,0 0-513 0 0,0 0-971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27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5792 0 0,'0'0'166'0'0,"0"0"-39"0"0,0 0 0 0 0,0 0 51 0 0,3 0 156 0 0,6 0 426 0 0,1 0-99 0 0,0 0-87 0 0,1 0-74 0 0,3 0 18 0 0,0 0-69 0 0,3 0 26 0 0,8 0 185 0 0,-17 0-473 0 0,-4 1-115 0 0,-1-1 1 0 0,1 0-1 0 0,-1 0 1 0 0,1 0-1 0 0,0 0 0 0 0,-1-1 1 0 0,1 0-1 0 0,-1 1 1 0 0,2-2-73 0 0,3-3 132 0 0,2 0 13 0 0,4 2-44 0 0,-8 3-66 0 0,-4 1-26 0 0,-1-1 0 0 0,1 0 0 0 0,0 0 0 0 0,-1 0 0 0 0,1 0-1 0 0,0 0 1 0 0,-1-1 0 0 0,1 1 0 0 0,-1 0 0 0 0,1-1 0 0 0,0 1 0 0 0,1-1-9 0 0,1-6 38 0 0,-4 7-36 0 0,0-1-1 0 0,1 1 0 0 0,-1-1 0 0 0,0 1 0 0 0,0-1 0 0 0,1 1 0 0 0,-1 0 0 0 0,0-1 0 0 0,1 1 1 0 0,-1 0-1 0 0,1-1 0 0 0,-1 1 0 0 0,0 0 0 0 0,1-1 0 0 0,-1 1 0 0 0,1 0 0 0 0,-1 0 1 0 0,1 0-1 0 0,-1-1 0 0 0,1 1 0 0 0,-1 0 0 0 0,1 0 0 0 0,-1 0 0 0 0,1 0 0 0 0,-1 0 1 0 0,1 0-1 0 0,-1 0 0 0 0,1 0 0 0 0,-1 0 0 0 0,1 0 0 0 0,-1 0 0 0 0,1 0-1 0 0,2 0 7 0 0,30 2 67 0 0,-31-2-70 0 0,0 1 0 0 0,-1-1-1 0 0,1 1 1 0 0,0-1-1 0 0,0 1 1 0 0,0 0 0 0 0,-1-1-1 0 0,1 1 1 0 0,0 0-1 0 0,-1 0 1 0 0,1 0 0 0 0,-1 1-1 0 0,1 0-3 0 0,5 1 52 0 0,2-3-49 0 0,-6-1 6 0 0,7 2 13 0 0,-2 3-32 0 0,3 4-92 0 0,-9-5-76 0 0,0-3-248 0 0,-1 0 58 0 0,1 0 48 0 0,-1 0 39 0 0,1 0-185 0 0,0 0-207 0 0,-1 0 360 0 0,0 0-55 0 0,0 0-73 0 0,2 0-1073 0 0,-3 0-858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28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5328 0 0,'0'0'116'0'0,"0"0"17"0"0,0 0 12 0 0,0 0 33 0 0,0 0 86 0 0,0 0 37 0 0,0 0 10 0 0,0 0-7 0 0,0 0-34 0 0,0 0-12 0 0,0 0-2 0 0,0 0 9 0 0,0 0 39 0 0,0 0 15 0 0,0 0 1 0 0,0 0-14 0 0,0 0-55 0 0,0 0-24 0 0,0 0-3 0 0,0 0-15 0 0,0 0-61 0 0,0 0-27 0 0,0 0-7 0 0,0 0 8 0 0,0 0 46 0 0,0 0 22 0 0,3 0 2 0 0,7 0-14 0 0,28 0 345 0 0,-23 0-384 0 0,-13 0-127 0 0,0 0 0 0 0,-1-1 0 0 0,1 1 0 0 0,0-1 1 0 0,0 1-1 0 0,-1-1 0 0 0,1 0 0 0 0,0 0 0 0 0,-1 0 0 0 0,1 1 1 0 0,-1-2-1 0 0,1 1 0 0 0,-1 0 0 0 0,0 0 0 0 0,1-1-12 0 0,2 0 110 0 0,-1 0-48 0 0,6 3-9 0 0,-6-1-12 0 0,15 1 128 0 0,5-1 4 0 0,-8 0-84 0 0,2-3-24 0 0,-9-5-4 0 0,-8 8-55 0 0,1 0-1 0 0,-1-1 0 0 0,0 1 1 0 0,1-1-1 0 0,-1 1 1 0 0,0 0-1 0 0,1-1 0 0 0,-1 1 1 0 0,0 0-1 0 0,1-1 0 0 0,-1 1 1 0 0,1 0-1 0 0,-1 0 0 0 0,1-1 1 0 0,-1 1-1 0 0,1 0 1 0 0,-1 0-1 0 0,1 0 0 0 0,-1 0 1 0 0,1-1-1 0 0,-1 1 0 0 0,1 0 1 0 0,-1 0-1 0 0,1 0 0 0 0,-1 0 1 0 0,1 0-1 0 0,-1 0 1 0 0,1 1-1 0 0,-1-1-5 0 0,13 0 116 0 0,9 0 137 0 0,-6 0-143 0 0,3 0-93 0 0,6 0-98 0 0,-24 0 80 0 0,0 0 1 0 0,0 0-1 0 0,-1 0 1 0 0,1 0 0 0 0,0 0-1 0 0,0 0 1 0 0,0-1 0 0 0,0 1-1 0 0,0 0 1 0 0,-1 0-1 0 0,1 0 1 0 0,0-1 0 0 0,0 1-1 0 0,0-1 1 0 0,4-9 58 0 0,-4 9-53 0 0,0 1-1 0 0,0-1 1 0 0,0 1 0 0 0,-1 0 0 0 0,1-1 0 0 0,0 1 0 0 0,0 0 0 0 0,0 0 0 0 0,0 0 0 0 0,-1 0 0 0 0,1 0 0 0 0,0 0 0 0 0,0 0 0 0 0,1 0-5 0 0,-2 0 1 0 0,1 0 0 0 0,0 0 0 0 0,0 0 0 0 0,0 0 0 0 0,0 0 0 0 0,0 0 0 0 0,-1 0 0 0 0,1 0 0 0 0,0 0 0 0 0,0 1 0 0 0,0-1 0 0 0,0 0 1 0 0,-1 1-1 0 0,2 0-1 0 0,-2-1 1 0 0,0 1 0 0 0,1-1 0 0 0,-1 1 0 0 0,0 0 0 0 0,1-1 0 0 0,-1 1 0 0 0,0 0 0 0 0,0-1 0 0 0,0 1 0 0 0,0 0 0 0 0,0-1 0 0 0,0 1 0 0 0,0 0 1 0 0,0-1-1 0 0,0 1-1 0 0,0-1 0 0 0,0 3 77 0 0,0-3 4 0 0,0 0-7 0 0,3 0-14 0 0,7 0-38 0 0,-7 0 32 0 0,-3 0-16 0 0,0 0-106 0 0,0 2-48 0 0,0 11-10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30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348 142 6048 0 0,'0'0'133'0'0,"0"0"23"0"0,0-2 11 0 0,0-3-41 0 0,0-19-84 0 0,0 14-19 0 0,0 2 43 0 0,-3-2 170 0 0,1 7 24 0 0,-2 0 190 0 0,0 0 120 0 0,2-2-347 0 0,2-3-73 0 0,0-3 300 0 0,0 11-443 0 0,0 0 0 0 0,0 0 1 0 0,0 0-1 0 0,0 0 1 0 0,0 0-1 0 0,0 0 0 0 0,0 0 1 0 0,0-1-1 0 0,0 1 0 0 0,0 0 1 0 0,0 0-1 0 0,0 0 1 0 0,0 0-1 0 0,0 0 0 0 0,0 0 1 0 0,0 0-1 0 0,0 0 0 0 0,0 0 1 0 0,0 0-1 0 0,0-1 0 0 0,0 1 1 0 0,0 0-1 0 0,0 0 1 0 0,-1 0-1 0 0,1 0 0 0 0,0 0 1 0 0,0 0-1 0 0,0 0 0 0 0,0 0 1 0 0,0 0-1 0 0,0 0 0 0 0,0 0 1 0 0,0 0-1 0 0,0 0 1 0 0,0 0-1 0 0,0 0 0 0 0,0-1 1 0 0,0 1-1 0 0,0 0 0 0 0,-1 0 1 0 0,1 0-1 0 0,0 0 1 0 0,0 0-1 0 0,0 0 0 0 0,0 0 1 0 0,0 0-1 0 0,0 0 0 0 0,0 0 1 0 0,0 0-1 0 0,0 0 0 0 0,0 0 1 0 0,-1 0-1 0 0,1 0 1 0 0,0 0-1 0 0,0 0 0 0 0,0 0 1 0 0,0 1-8 0 0,-1-1 19 0 0,1 0 1 0 0,-1 0 0 0 0,1 0-1 0 0,-1 0 1 0 0,1 0-1 0 0,-1 0 1 0 0,1 0 0 0 0,0-1-1 0 0,-1 1 1 0 0,1 0 0 0 0,-1 0-1 0 0,1 0 1 0 0,-1 0-1 0 0,1-1 1 0 0,-1 1 0 0 0,1 0-1 0 0,-1 0 1 0 0,1-1-1 0 0,0 1 1 0 0,-1 0 0 0 0,1-1-1 0 0,0 1 1 0 0,-1 0 0 0 0,1-1-1 0 0,0 1 1 0 0,-1-1-1 0 0,1 1 1 0 0,0 0 0 0 0,0-1-1 0 0,-1 1 1 0 0,1-1 0 0 0,0 1-1 0 0,0-1 1 0 0,0 1-1 0 0,0-1 1 0 0,0 1 0 0 0,0-1-1 0 0,0 1 1 0 0,0-1-1 0 0,0 1 1 0 0,0-1 0 0 0,0 0-20 0 0,0-1 373 0 0,-7 1-11 0 0,3-1-100 0 0,1-1-79 0 0,0 0-59 0 0,3 3-113 0 0,0-1 0 0 0,-1 1 0 0 0,1-1 0 0 0,0 1-1 0 0,-1-1 1 0 0,1 1 0 0 0,-1 0 0 0 0,1-1 0 0 0,0 1 0 0 0,-1-1 0 0 0,1 1-1 0 0,-1 0 1 0 0,1 0 0 0 0,-1-1 0 0 0,1 1 0 0 0,-1 0 0 0 0,0 0 0 0 0,1-1-1 0 0,-1 1 1 0 0,1 0 0 0 0,-1 0 0 0 0,1 0 0 0 0,-1 0 0 0 0,0 0 0 0 0,1 0-11 0 0,-3 0 110 0 0,1 0-12 0 0,-15-2 20 0 0,16 2-110 0 0,0 0 0 0 0,0 0-1 0 0,0 0 1 0 0,0 1 0 0 0,0-1-1 0 0,0 0 1 0 0,0 0-1 0 0,0 0 1 0 0,0 1 0 0 0,0-1-1 0 0,1 1 1 0 0,-1-1 0 0 0,0 0-1 0 0,0 1 1 0 0,0 0-8 0 0,-2 2 11 0 0,1-2-11 0 0,-22 10 57 0 0,1 1-47 0 0,22-12-10 0 0,-1 1 0 0 0,0 0 0 0 0,0 0 0 0 0,1 0 1 0 0,-1 0-1 0 0,0 0 0 0 0,1 0 0 0 0,-1 0 0 0 0,1 0 0 0 0,-2 2 0 0 0,-2 2 0 0 0,-1 0 0 0 0,1-1 0 0 0,-1 0 0 0 0,0 0 0 0 0,0-1 0 0 0,0 0 0 0 0,-1 1 0 0 0,1-2 0 0 0,2 1 0 0 0,3-3 0 0 0,0 0 0 0 0,1 0 0 0 0,-1 1 0 0 0,0-1 0 0 0,1 0 0 0 0,-1 1 0 0 0,1-1 0 0 0,-1 0 0 0 0,0 1 0 0 0,1-1 0 0 0,-1 1 0 0 0,1-1 0 0 0,0 1 0 0 0,-1-1 0 0 0,1 1 0 0 0,-1 0 0 0 0,1-1 0 0 0,0 1 0 0 0,-1-1 0 0 0,1 1 0 0 0,0 0 0 0 0,-1 0 0 0 0,-1 4 0 0 0,1-4 0 0 0,1 0 0 0 0,-1 0 0 0 0,0 0 0 0 0,1 0 0 0 0,-1-1 0 0 0,0 1 0 0 0,0 0 0 0 0,0 0 0 0 0,0 0 0 0 0,0-1 0 0 0,0 1 0 0 0,0 0 0 0 0,0-1 0 0 0,0 1 0 0 0,0-1 0 0 0,0 1 0 0 0,0-1 0 0 0,-1 0 0 0 0,-9 5 0 0 0,-5 8 0 0 0,3 3 0 0 0,8-3 0 0 0,-6-8 0 0 0,-4 24 0 0 0,9 3 0 0 0,-4-16 0 0 0,7-1 0 0 0,3-9 0 0 0,0-5 0 0 0,13 24 0 0 0,3 7 0 0 0,-11-19 0 0 0,6-8 0 0 0,-6 5 0 0 0,24 6 0 0 0,-13-13 0 0 0,-15-3 0 0 0,-1-1 0 0 0,1 1 0 0 0,0 0 0 0 0,0 0 0 0 0,0 1 0 0 0,0-1 0 0 0,0 0 0 0 0,-1 0 0 0 0,1 0 0 0 0,0 1 0 0 0,0-1 0 0 0,0 0 0 0 0,-1 1 0 0 0,1-1 0 0 0,0 0 0 0 0,4 7 0 0 0,-5-7 0 0 0,0 1 0 0 0,0-1 0 0 0,0 1 0 0 0,1-1 0 0 0,-1 1 0 0 0,0-1 0 0 0,1 0 0 0 0,-1 1 0 0 0,0-1 0 0 0,1 0 0 0 0,-1 1 0 0 0,1-1 0 0 0,-1 0 0 0 0,0 1 0 0 0,1-1 0 0 0,-1 0 0 0 0,1 0 0 0 0,-1 0 0 0 0,1 1 0 0 0,-1-1 0 0 0,1 0 0 0 0,-1 0 0 0 0,1 0 0 0 0,-1 0 0 0 0,1 0 0 0 0,-1 0 0 0 0,1 0 0 0 0,-1 0 0 0 0,1 0 0 0 0,-1 0 0 0 0,1 0 0 0 0,-1 0 0 0 0,15 0 37 0 0,22 0 168 0 0,-25-3-141 0 0,-4-2-17 0 0,-7 4-34 0 0,1 0 1 0 0,-1 0 0 0 0,1 0 0 0 0,-1 1-1 0 0,1-1 1 0 0,0 0 0 0 0,-1 1-1 0 0,1-1 1 0 0,-1 1 0 0 0,1-1 0 0 0,2 1-14 0 0,1-3 104 0 0,8-7-2 0 0,-8 7-75 0 0,-4 3-21 0 0,-1 0 0 0 0,1 0 0 0 0,-1-1 0 0 0,1 1 1 0 0,0 0-1 0 0,-1-1 0 0 0,1 1 0 0 0,-1 0 0 0 0,1-1 0 0 0,-1 1 0 0 0,1-1 1 0 0,-1 1-1 0 0,1-1 0 0 0,-1 1 0 0 0,1-1 0 0 0,-1 0 0 0 0,0 1 0 0 0,1-1 1 0 0,-1 1-1 0 0,0-1 0 0 0,1 0 0 0 0,-1 0-6 0 0,2-4 24 0 0,-1 4-19 0 0,0 0 1 0 0,-1 0 0 0 0,1 1 0 0 0,0-1-1 0 0,-1 0 1 0 0,1 0 0 0 0,0 0 0 0 0,0 1 0 0 0,0-1-1 0 0,0 0 1 0 0,0 1 0 0 0,0-1 0 0 0,0 1-1 0 0,0-1 1 0 0,0 1 0 0 0,1-1-6 0 0,9-5 85 0 0,-6-7 10 0 0,4 0-22 0 0,2 0 5 0 0,0-9 43 0 0,3-1-110 0 0,-1-1-80 0 0,-13 22 68 0 0,1 0 0 0 0,0 1 0 0 0,-1-1 0 0 0,0 0-1 0 0,1 0 1 0 0,-1 0 0 0 0,0 0 0 0 0,0 0 0 0 0,0 0 0 0 0,0 0-1 0 0,-1-1 2 0 0,1 2 5 0 0,0-1 0 0 0,0 0-1 0 0,0 0 1 0 0,0 0 0 0 0,0 0 0 0 0,0 0-1 0 0,1 0 1 0 0,-1 0 0 0 0,0 0-1 0 0,1 1 1 0 0,0-2-5 0 0,4-5 9 0 0,-4 6-9 0 0,0 1 0 0 0,0 0 0 0 0,0-1 0 0 0,-1 1 1 0 0,1-1-1 0 0,0 1 0 0 0,-1-1 0 0 0,1 0 0 0 0,-1 1 0 0 0,0-1 0 0 0,1 0 0 0 0,-1 1 0 0 0,0-1 1 0 0,0 0-1 0 0,-1-7-3 0 0,2 0 9 0 0,12-20-63 0 0,-10 25 55 0 0,-3-2-5 0 0,0-16 59 0 0,0-7-52 0 0,0 27-53 0 0,0 2-11 0 0,0 0 0 0 0,0 2 10 0 0,0 9 62 0 0,0-8 82 0 0,0-1 0 0 0,-1 10-25 0 0,1-7-63 0 0,-1 0 0 0 0,1-1 0 0 0,0 1 0 0 0,0 0-1 0 0,1 0 1 0 0,-1 0 0 0 0,1-1 0 0 0,0 1 0 0 0,1 1-2 0 0,2 2-1 0 0,2 2-15 0 0,-3 3-37 0 0,-4-6 13 0 0,1-5 25 0 0,0 1-1 0 0,0-1 1 0 0,0 0-1 0 0,0 0 1 0 0,0 0 0 0 0,1 0-1 0 0,-1 1 1 0 0,1-1-1 0 0,-1 0 1 0 0,1 1 15 0 0,6 12-65 0 0,-3-2 53 0 0,-2 2 53 0 0,-2 5 51 0 0,0 13 76 0 0,0-19-136 0 0,3 2-32 0 0,2-7-3 0 0,-4-8 5 0 0,0 0-1 0 0,0 1 1 0 0,0-1-1 0 0,0 1 1 0 0,-1-1-1 0 0,1 1 1 0 0,-1 0 0 0 0,1-1-1 0 0,-1 1 1 0 0,1 0-1 0 0,-1 1-1 0 0,0 0 72 0 0,0-3 7 0 0,0 2-23 0 0,0 1-29 0 0,0-2-67 0 0,0 2 64 0 0,0 6 67 0 0,0 7 95 0 0,0-16-185 0 0,0 1-1 0 0,0 0 1 0 0,0-1 0 0 0,0 1-1 0 0,0 0 1 0 0,0 0 0 0 0,0-1 0 0 0,0 1-1 0 0,-1 0 1 0 0,1-1 0 0 0,0 1-1 0 0,0-1 1 0 0,-1 1 0 0 0,1 0 0 0 0,0-1-1 0 0,-1 1 0 0 0,0-1 1 0 0,1 0 0 0 0,-1 1-1 0 0,1-1 1 0 0,-1 0 0 0 0,0 0 0 0 0,1 0-1 0 0,-1 1 1 0 0,0-1 0 0 0,1 0-1 0 0,-1 0 1 0 0,0 0 0 0 0,0 0 0 0 0,1 0-1 0 0,-1 0 0 0 0,1 0 1 0 0,0 0-1 0 0,0 0 1 0 0,0 0-1 0 0,0 0 1 0 0,0 0-1 0 0,0 0 1 0 0,-1 0-1 0 0,1 0 1 0 0,0 0-1 0 0,0 0 1 0 0,0 0-1 0 0,0 0 1 0 0,0 0-1 0 0,0 0 1 0 0,0 0-1 0 0,0 0 1 0 0,0 0-1 0 0,0 0 1 0 0,-1 0 0 0 0,1 0-1 0 0,0 0 1 0 0,0 0-1 0 0,0 0 1 0 0,0 0-1 0 0,0 0 1 0 0,0 0-1 0 0,0 0 1 0 0,0 0-1 0 0,0 0 1 0 0,0 0-1 0 0,0 0 1 0 0,0 0-1 0 0,0 0 1 0 0,0 1-1 0 0,-1-1 1 0 0,1 0-1 0 0,0 0 1 0 0,0 0-1 0 0,0 0 1 0 0,0 0-1 0 0,0 0 1 0 0,0 0-1 0 0,0 0 1 0 0,0 0-1 0 0,0 0 1 0 0,0 1-1 0 0,0-1 1 0 0,0 0-1 0 0,0 0 1 0 0,0 0-1 0 0,0 0 1 0 0,0 0 0 0 0,0 0-1 0 0,0 0 1 0 0,0 0-1 0 0,0 0 1 0 0,0 0-1 0 0,0 11-43 0 0,0 5-84 0 0,0-14 56 0 0,0-2-61 0 0,0 0-73 0 0,0 0 60 0 0,0 0-32 0 0,0 0-37 0 0,0 0-33 0 0,0 1-337 0 0,0-1 79 0 0,0 0-46 0 0,0 2-651 0 0,0 2-513 0 0,0 5-975 0 0</inkml:trace>
  <inkml:trace contextRef="#ctx0" brushRef="#br0" timeOffset="515.37">822 426 7136 0 0,'0'0'165'0'0,"0"0"22"0"0,0 0 6 0 0,2 0 43 0 0,2 0-95 0 0,3 0 113 0 0,-5 0 211 0 0,-2 0 14 0 0,0 0-31 0 0,0 0-135 0 0,0 0-60 0 0,0 0-11 0 0,0 0-10 0 0,0 0-35 0 0,0 0-18 0 0,0 0-3 0 0,0 0-7 0 0,3 0-28 0 0,5 0-52 0 0,-6 0-28 0 0,1 0 47 0 0,-3 3 13 0 0,0-2-105 0 0,1 1 1 0 0,-1-1-1 0 0,0 1 0 0 0,0-1 0 0 0,1 1 1 0 0,-1-1-1 0 0,1 1 0 0 0,0-1 0 0 0,-1 0 1 0 0,1 1-1 0 0,0-1 0 0 0,0 0 1 0 0,0 1-17 0 0,4 4 27 0 0,-1 1 43 0 0,-5 2-65 0 0,1-6 8 0 0,0-3-10 0 0,0 1 0 0 0,0 0 0 0 0,0-1 0 0 0,0 1 0 0 0,0 0 0 0 0,0-1 0 0 0,0 1 0 0 0,0 0 0 0 0,1-1 0 0 0,-1 1 0 0 0,0 0 1 0 0,0-1-1 0 0,1 1 0 0 0,-1-1 0 0 0,0 1 0 0 0,1 0 0 0 0,-1-1 0 0 0,1 1 0 0 0,-1-1 0 0 0,0 1 0 0 0,1-1 0 0 0,-1 1 0 0 0,1-1 0 0 0,0 0 1 0 0,-1 1-1 0 0,1-1-3 0 0,-1 1 3 0 0,1-1 0 0 0,0 0 0 0 0,-1 1 0 0 0,1-1 0 0 0,-1 1 0 0 0,1-1 0 0 0,-1 1 0 0 0,1-1 0 0 0,-1 1 0 0 0,0-1 0 0 0,1 1 1 0 0,-1 0-1 0 0,0-1 0 0 0,1 1 0 0 0,-1-1 0 0 0,0 1 0 0 0,0 0 0 0 0,0-1 0 0 0,1 1 0 0 0,-1 0 0 0 0,0-1 0 0 0,0 1 0 0 0,0 0 0 0 0,0 0 1 0 0,0-1-1 0 0,0 1-3 0 0,0 6 15 0 0,-1-5-15 0 0,1 0 0 0 0,0 1 0 0 0,0-1 0 0 0,0 0 0 0 0,0 0 0 0 0,1 0 0 0 0,-1 0 0 0 0,1 1 1 0 0,-1-1-1 0 0,1 1 0 0 0,4 5 7 0 0,-4-7-4 0 0,0 0 0 0 0,0 1 0 0 0,0-1 1 0 0,0 1-1 0 0,-1-1 0 0 0,1 1 1 0 0,0-1-1 0 0,-1 1 0 0 0,0 0 1 0 0,1-1-1 0 0,-1 1 0 0 0,0 0 1 0 0,0-1-1 0 0,1 1-3 0 0,-1 43 109 0 0,0-29-95 0 0,0-14-5 0 0,0 0 0 0 0,0 0 0 0 0,0-1 0 0 0,0 1 0 0 0,1 0 0 0 0,-1 0 0 0 0,1 0 0 0 0,-1 0 1 0 0,1 0-1 0 0,0-1 0 0 0,0 1 0 0 0,0 0 0 0 0,1 1-9 0 0,-1-2 8 0 0,0 1 0 0 0,0-1 0 0 0,-1 1 0 0 0,1-1 1 0 0,0 1-1 0 0,-1-1 0 0 0,1 1 0 0 0,-1-1 0 0 0,1 1 0 0 0,-1-1 0 0 0,0 1 0 0 0,0 0 1 0 0,0 1-9 0 0,0 4 33 0 0,0-5-21 0 0,0 0 0 0 0,0 0 0 0 0,0 0 1 0 0,0 1-1 0 0,0-1 0 0 0,0 0 0 0 0,1 0 0 0 0,-1 0 0 0 0,1 0 0 0 0,0 1-12 0 0,1 1 28 0 0,0-1 0 0 0,-1 1 0 0 0,1 0 0 0 0,-1 0 0 0 0,0 0 0 0 0,0 0 0 0 0,0 0 0 0 0,0 0 0 0 0,-1 1-28 0 0,1 18 178 0 0,-1-21-161 0 0,0 0 1 0 0,0-1 0 0 0,-1 1 0 0 0,1 0 0 0 0,0-1 0 0 0,-1 1 0 0 0,1-1-1 0 0,-1 1 1 0 0,0 0 0 0 0,1-1 0 0 0,-1 1 0 0 0,0-1 0 0 0,0 0 0 0 0,0 1-1 0 0,0-1 1 0 0,0 0 0 0 0,0 0 0 0 0,-1 1-18 0 0,-1 2 152 0 0,2-1-68 0 0,1 1-42 0 0,1 1-20 0 0,-1-2 29 0 0,1 4 29 0 0,-1-5-56 0 0,0 0 0 0 0,0 0 0 0 0,0 0-1 0 0,0 1 1 0 0,0-1 0 0 0,-1 0 0 0 0,1 0 0 0 0,-1 0-1 0 0,1 0 1 0 0,-1 1-24 0 0,-4 6 70 0 0,4-8-51 0 0,0 0-1 0 0,0 1 1 0 0,0-1-1 0 0,0 1 1 0 0,0 0-1 0 0,1-1 1 0 0,-1 1-1 0 0,1-1 1 0 0,-1 1-1 0 0,1 0 1 0 0,0 1-19 0 0,-3 2 152 0 0,0-2-105 0 0,0 0 43 0 0,-10 10 315 0 0,9-8-270 0 0,2-4-91 0 0,1 1-37 0 0,-3 0 161 0 0,1-1-87 0 0,-1 0-61 0 0,-1-2-50 0 0,2 0 47 0 0,-41 1-114 0 0,25 0 106 0 0,19 0-9 0 0,-1 0 1 0 0,1 1-1 0 0,-1-1 1 0 0,1 0 0 0 0,-1 0-1 0 0,1 0 1 0 0,-1 0 0 0 0,0-1-1 0 0,1 1 1 0 0,-1 0-1 0 0,1 0 1 0 0,0 0 0 0 0,-1 0-1 0 0,1 0 1 0 0,-1-1 0 0 0,1 1-1 0 0,-1 0 1 0 0,1 0-1 0 0,-1-1 1 0 0,1 1 0 0 0,0 0-1 0 0,-1-1 1 0 0,1 1 0 0 0,-1 0-1 0 0,1-1 1 0 0,0 1-1 0 0,-1-1 1 0 0,1 1 0 0 0,0-1-1 0 0,-8-6 35 0 0,-16 2-12 0 0,19 3-11 0 0,-1-1 0 0 0,1 1 0 0 0,-1-1 1 0 0,1 0-1 0 0,-3-3-12 0 0,-7-6-22 0 0,2 1-51 0 0,8 5 22 0 0,-1 1-70 0 0,1 0-88 0 0,-2-2-158 0 0,4 3 176 0 0,-1 1 35 0 0,0-1 39 0 0,-12-12-457 0 0</inkml:trace>
  <inkml:trace contextRef="#ctx0" brushRef="#br0" timeOffset="831.15">853 16 9728 0 0,'0'0'222'0'0,"0"0"30"0"0,0 0 18 0 0,0-1-117 0 0,-2-1-80 0 0,-9-8 21 0 0,9 8-17 0 0,1 1 87 0 0,1 1 131 0 0,0 0 1 0 0,0 0-30 0 0,0 0-123 0 0,0 0-58 0 0,0 0-11 0 0,0 0-74 0 0,0 0-77 0 0,0 0-72 0 0,0 0-107 0 0,0 0-124 0 0,0 0-112 0 0,0 0 62 0 0,0 0-42 0 0,0 0-563 0 0,0 0-449 0 0,0 0-853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42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16 7224 0 0,'0'0'165'0'0,"0"0"22"0"0,0 0 7 0 0,-3 0 42 0 0,0 0-126 0 0,-1 0 53 0 0,-6 0 429 0 0,6 1-375 0 0,1 0-93 0 0,1 0-96 0 0,-1 4 186 0 0,1 0-34 0 0,-3-2-57 0 0,-1-1-40 0 0,1 9 42 0 0,1-10-87 0 0,1 1-8 0 0,0 3 18 0 0,-3 5 40 0 0,-7 14-22 0 0,0 0-43 0 0,8 7 157 0 0,-5-9-87 0 0,7 4-38 0 0,3 129 23 0 0,0-153-82 0 0,0 0 0 0 0,0 0 1 0 0,0 0-1 0 0,0-1 1 0 0,1 1-1 0 0,-1 0 1 0 0,1 0-1 0 0,0 0 0 0 0,-1 0 1 0 0,1 0-1 0 0,0-1 1 0 0,0 1-1 0 0,1 1 4 0 0,-1-2-3 0 0,0 1 0 0 0,0-1-1 0 0,-1 1 1 0 0,1-1 0 0 0,0 1 0 0 0,-1-1 0 0 0,1 1 0 0 0,-1-1-1 0 0,1 1 1 0 0,-1 0 0 0 0,0-1 0 0 0,0 1 0 0 0,0 1 3 0 0,3 12 10 0 0,-2-13-3 0 0,-1-1 0 0 0,1 0 0 0 0,0 0 0 0 0,0 0 0 0 0,0 0 0 0 0,0 0 0 0 0,0 0-1 0 0,0 0 1 0 0,0 0 0 0 0,0 0 0 0 0,0 0 0 0 0,1 0-7 0 0,4 1 36 0 0,2-1 90 0 0,15-1 469 0 0,-17-1-464 0 0,-2 1-40 0 0,-2 0-64 0 0,24-2 395 0 0,-16-2-237 0 0,-3-6-35 0 0,-2 0 26 0 0,-1 2-34 0 0,6-5 25 0 0,2 2-4 0 0,-9 8-119 0 0,1 0 1 0 0,-1 0-1 0 0,1 0 1 0 0,-1-1-1 0 0,0 1 1 0 0,-1-1-1 0 0,1 1 1 0 0,-1-1-1 0 0,1 0 1 0 0,-1-1-45 0 0,1-8 62 0 0,-2 11-54 0 0,-1-1 0 0 0,1 1 1 0 0,-1 0-1 0 0,1 0 0 0 0,0-1 1 0 0,0 1-1 0 0,0 0 0 0 0,0 0 1 0 0,0 0-1 0 0,0 0 1 0 0,1 0-1 0 0,-1 0 0 0 0,1 0 1 0 0,0 0-9 0 0,2-3 22 0 0,-1 0 1 0 0,1 0 0 0 0,-1-1 0 0 0,0 0 0 0 0,-1 1-1 0 0,1-1 1 0 0,-1 0 0 0 0,1-5-23 0 0,-1 6 10 0 0,0-13 52 0 0,-2 16-55 0 0,0 1-1 0 0,0-1 1 0 0,0 1-1 0 0,0 0 1 0 0,1-1-1 0 0,-1 1 1 0 0,0-1-1 0 0,1 1 1 0 0,-1 0 0 0 0,1-1-7 0 0,1-2 5 0 0,0-1-1 0 0,0 1 1 0 0,0 0 0 0 0,-1-1 0 0 0,0 1 0 0 0,0-1 0 0 0,0 1 0 0 0,0-1 0 0 0,-1 1 0 0 0,1-1 0 0 0,-1 0 0 0 0,-1 1 0 0 0,1-1-5 0 0,0-3 4 0 0,0 6 1 0 0,1 0 0 0 0,-1 0 0 0 0,0 0 0 0 0,0 0 0 0 0,-1-1-1 0 0,1 1 1 0 0,0 0 0 0 0,-1 0 0 0 0,0 0 0 0 0,0-1-5 0 0,-14-29 11 0 0,10 24-15 0 0,-1-2-52 0 0,4 5-9 0 0,1-1-36 0 0,-1 1-164 0 0,0 3 258 0 0,-2-1-108 0 0,0-2-61 0 0,-9-7-452 0 0,10 8 403 0 0,0 1-392 0 0,3 3-20 0 0,0 0-3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43.5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0 175 5584 0 0,'0'0'165'0'0,"3"0"-10"0"0,3 0-107 0 0,-2 0 21 0 0,-2 0 70 0 0,-1 2 159 0 0,-1-2-292 0 0,0 7 247 0 0,0-1 62 0 0,2 13 769 0 0,0-10-600 0 0,-1-5-289 0 0,1 0-44 0 0,1 1-34 0 0,0-1-118 0 0,-1-2 232 0 0,-1 0-62 0 0,0 0-53 0 0,-1 0-40 0 0,0 0-26 0 0,-1 3 1 0 0,1-4 1 0 0,0-1 5 0 0,0 7 177 0 0,0 1 57 0 0,0 17 788 0 0,0-15-683 0 0,0-6-238 0 0,0-1-40 0 0,0 0-47 0 0,0 0-54 0 0,0 0 215 0 0,0-3-28 0 0,0 2-4 0 0,0-2-84 0 0,0 0-49 0 0,0 0-41 0 0,0 1-33 0 0,0 5-275 0 0,0-6 273 0 0,0 1 53 0 0,0-1 70 0 0,0-1 85 0 0,0 0 102 0 0,0-1 116 0 0,0 1-159 0 0,0-1 35 0 0,0 1 37 0 0,0-1 40 0 0,0-13-295 0 0,0 8-34 0 0,0-19 14 0 0,0 15-56 0 0,0-1 69 0 0,0-27 317 0 0,0 25-307 0 0,2 9-142 0 0,7-7-43 0 0,-4-3-52 0 0,-3 10 39 0 0,-1 4 118 0 0,1 0 0 0 0,-1 0 0 0 0,0-1 0 0 0,0 1 0 0 0,0 0 0 0 0,0-1 0 0 0,0 1 0 0 0,-1-1 0 0 0,1 1 0 0 0,0-1 0 0 0,-1 1 0 0 0,1-1 0 0 0,-1 0 1 0 0,1 1-1 0 0,-1-1 0 0 0,0 0 0 0 0,0 1 0 0 0,0-2 2 0 0,0 3-2 0 0,0-1 1 0 0,0 1 0 0 0,0-1-1 0 0,0 1 1 0 0,0-1 0 0 0,0 1-1 0 0,0-1 1 0 0,0 1-1 0 0,0-1 1 0 0,0 1 0 0 0,0-1-1 0 0,0 1 1 0 0,0-1-1 0 0,1 1 1 0 0,-1-1 0 0 0,0 1-1 0 0,0-1 1 0 0,0 1-1 0 0,1 0 1 0 0,-1-1 0 0 0,0 1-1 0 0,1-1 1 0 0,-1 1-1 0 0,0 0 1 0 0,1-1 0 0 0,-1 1-1 0 0,0 0 1 0 0,1-1-1 0 0,-1 1 1 0 0,1 0 0 0 0,-1 0-1 0 0,1-1 2 0 0,5-3-8 0 0,-4 0 8 0 0,-1 1 0 0 0,15-6 0 0 0,13-7-54 0 0,-25 10 44 0 0,-4 5 10 0 0,1 1 0 0 0,-1-1 0 0 0,0 1 0 0 0,0 0 0 0 0,1-1 0 0 0,-1 1 0 0 0,0-1 0 0 0,1 1 0 0 0,-1 0 0 0 0,0-1 0 0 0,1 1 0 0 0,-1 0 0 0 0,1-1 0 0 0,-1 1 0 0 0,1 0 0 0 0,-1 0 0 0 0,0-1 0 0 0,1 1 0 0 0,-1 0 0 0 0,1 0 0 0 0,-1 0 0 0 0,1 0 0 0 0,-1 0 0 0 0,1 0 0 0 0,-1 0 0 0 0,1 0 0 0 0,-1 0 0 0 0,1 0 0 0 0,-1 0 0 0 0,1 0 0 0 0,-1 0 0 0 0,1 0 0 0 0,1 0-3 0 0,0 0 1 0 0,-1 0 0 0 0,1-1-1 0 0,-1 1 1 0 0,1 0 0 0 0,0-1-1 0 0,-1 1 1 0 0,1-1 0 0 0,-1 0-1 0 0,1 1 1 0 0,-1-1 0 0 0,1 0-1 0 0,-1 0 1 0 0,1 0 2 0 0,6-4-21 0 0,23-11 11 0 0,-29 15 10 0 0,0 1 0 0 0,-1-1 0 0 0,1 0 0 0 0,0 1 0 0 0,-1 0 0 0 0,1-1 0 0 0,0 1 0 0 0,0 0 0 0 0,-1 0 0 0 0,1 0 0 0 0,0 0 0 0 0,0 0 0 0 0,0 0 0 0 0,-1 0 0 0 0,1 1 0 0 0,0-1 0 0 0,0 1 0 0 0,0-1 0 0 0,-1 0 0 0 0,1 1 0 0 0,0-1 0 0 0,0 0 0 0 0,-1 0 0 0 0,1 1 0 0 0,0-1 0 0 0,0-1 0 0 0,0 1 0 0 0,-1 0 0 0 0,1 0 0 0 0,0-1 0 0 0,0 1 0 0 0,-1-1 0 0 0,1 1 0 0 0,0-1 0 0 0,-1 0 0 0 0,7-4-1 0 0,-6 4 1 0 0,-1 0-1 0 0,1 0 0 0 0,-1 0 0 0 0,1 1 1 0 0,-1-1-1 0 0,1 0 0 0 0,-1 1 0 0 0,1-1 1 0 0,-1 1-1 0 0,1-1 0 0 0,0 1 0 0 0,-1 0 1 0 0,1 0-1 0 0,0 0 1 0 0,5 0-21 0 0,-5 0 18 0 0,0 0 0 0 0,1 0-1 0 0,-1 0 1 0 0,0 0 0 0 0,0 0 0 0 0,0 0-1 0 0,0-1 1 0 0,0 1 0 0 0,0-1 0 0 0,2 0 3 0 0,4-4 0 0 0,-7 4 0 0 0,0 0 0 0 0,1 0 0 0 0,-1 1 0 0 0,1-1 0 0 0,-1 0 0 0 0,1 0 0 0 0,-1 1 0 0 0,1-1 0 0 0,0 1 0 0 0,-1 0 0 0 0,1-1 0 0 0,-1 1 0 0 0,1 0 0 0 0,0 0 0 0 0,77 0 0 0 0,-78 0 0 0 0,0 0 0 0 0,0 0 0 0 0,-1 0 0 0 0,1 0 0 0 0,0 0 0 0 0,0 0 0 0 0,0 0 0 0 0,0 0 0 0 0,-1 1 0 0 0,1-1 0 0 0,0 0 0 0 0,0 0 0 0 0,0 1 0 0 0,0 0 0 0 0,4 9 0 0 0,-4-9 1 0 0,0-1 0 0 0,-1 0 0 0 0,1 0 0 0 0,-1 1 0 0 0,1-1 0 0 0,0 0 0 0 0,-1 0 0 0 0,1 1 0 0 0,0-1 0 0 0,-1 0 0 0 0,1 0 0 0 0,0 0 0 0 0,-1 0 0 0 0,1 0 1 0 0,0 0-2 0 0,2 0 76 0 0,-3 0-2 0 0,0 0 4 0 0,2 2 48 0 0,-2-1-261 0 0,1-1 35 0 0,-1 0-10 0 0,0 1 96 0 0,1-1 47 0 0,-1 1 139 0 0,2 1 289 0 0,-2-1-341 0 0,1 0-49 0 0,0 0-64 0 0,-1-1-60 0 0,1 1-71 0 0,-1-1-81 0 0,1 1-38 0 0,0 0-71 0 0,-1-1-78 0 0,1 1-85 0 0,0-1-91 0 0,0 1-99 0 0,-1-1-103 0 0,1 1-112 0 0,-1-1-1005 0 0,0 0-1070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8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1 7976 0 0,'0'0'174'0'0,"3"0"29"0"0,7 0 14 0 0,-10 0-213 0 0,1 0-1 0 0,-1 0 0 0 0,0 0 1 0 0,0 0-1 0 0,0 0 0 0 0,0 0 1 0 0,0 0-1 0 0,0 0 1 0 0,0 0-1 0 0,0 0 0 0 0,0 0 1 0 0,0 0-1 0 0,1 0 0 0 0,-1 0 1 0 0,0 0-1 0 0,0 0 0 0 0,0 0 1 0 0,0 0-1 0 0,0 0 0 0 0,0 0 1 0 0,0 0-1 0 0,0 0 0 0 0,0 0 1 0 0,0 0-1 0 0,0 0 0 0 0,1 0 1 0 0,-1 0-1 0 0,0 0 0 0 0,0 1 1 0 0,0-1-1 0 0,0 0 0 0 0,0 0 1 0 0,0 0-1 0 0,0 0 0 0 0,0 0 1 0 0,0 0-1 0 0,0 0 1 0 0,0 0-1 0 0,0 0 0 0 0,0 0 1 0 0,0 0-1 0 0,0 1 0 0 0,0-1 1 0 0,0 0-1 0 0,0 0 0 0 0,0 0 1 0 0,0 0-1 0 0,0 0 0 0 0,0 0 1 0 0,0 0-1 0 0,0 0 0 0 0,0 0 1 0 0,0 0-1 0 0,0 1 0 0 0,0-1 1 0 0,0 0-1 0 0,0 0-3 0 0,0 0 1 0 0,0 0 0 0 0,0 1 0 0 0,0-1 1 0 0,0 0-1 0 0,0 0 0 0 0,-1 1 0 0 0,1-1 0 0 0,0 0 0 0 0,0 0 0 0 0,0 1 0 0 0,0-1 1 0 0,0 0-1 0 0,0 1 0 0 0,1-1 0 0 0,-1 0 0 0 0,0 0 0 0 0,0 1 0 0 0,0-1 0 0 0,0 0 0 0 0,0 0 1 0 0,0 1-1 0 0,0-1 0 0 0,0 0 0 0 0,1 0 0 0 0,-1 1 0 0 0,0-1 0 0 0,0 0 0 0 0,0 0 1 0 0,1 0-1 0 0,-1 1 0 0 0,0-1 0 0 0,0 0 0 0 0,1 0-1 0 0,6 6 6 0 0,1 9 38 0 0,-3-7 53 0 0,1 2 90 0 0,-3 3 58 0 0,-1-1-28 0 0,2-3-38 0 0,3 4 9 0 0,-6 5-17 0 0,0-2-6 0 0,2-2 2 0 0,1-4-69 0 0,3 9 70 0 0,-5-1 46 0 0,-1-10-123 0 0,0 0 1 0 0,0 0 0 0 0,1 0 0 0 0,0 0-1 0 0,3 8-91 0 0,-4-14 22 0 0,3 15 177 0 0,-4-4-72 0 0,2 7 28 0 0,2-4-31 0 0,-2-9-62 0 0,0-1-1 0 0,0 1 1 0 0,-1 0 0 0 0,0-1 0 0 0,-1 1 0 0 0,1 0-62 0 0,-1 0 74 0 0,1 1 1 0 0,0-1 0 0 0,0 0 0 0 0,1 0-1 0 0,0 0 1 0 0,2 6-75 0 0,-2-8 42 0 0,1 11 142 0 0,-2-2-71 0 0,0 5 20 0 0,4-3-42 0 0,-3-10-21 0 0,-1 0-1 0 0,1 1 1 0 0,-1-1 0 0 0,0 1-1 0 0,0-1 1 0 0,-1 6-70 0 0,0 7 53 0 0,0 2 32 0 0,0 14 92 0 0,0-2 39 0 0,-3-18-135 0 0,-7-1-44 0 0,6-9 20 0 0,5 0-36 0 0,0-4-21 0 0,-1-1 1 0 0,0 0-1 0 0,0 1 1 0 0,0-1-1 0 0,0 0 1 0 0,0 0-1 0 0,1 1 1 0 0,-1-1-1 0 0,0 0 1 0 0,0 1 0 0 0,0-1-1 0 0,0 0 1 0 0,0 1-1 0 0,0-1 1 0 0,0 0-1 0 0,0 1 1 0 0,0-1-1 0 0,0 0 1 0 0,-1 0-1 0 0,1 1 1 0 0,0-1-1 0 0,0 0 1 0 0,0 1 0 0 0,0-1-1 0 0,0 0 1 0 0,0 0-1 0 0,-1 1 1 0 0,1-1-1 0 0,0 0 1 0 0,0 0-1 0 0,0 1 1 0 0,-1-1-1 0 0,1 0 1 0 0,0 0-1 0 0,0 1 1 0 0,-1-1 0 0 0,1 0-1 0 0,-4 4-60 0 0,-3 2-91 0 0,5-3-160 0 0,2-3-15 0 0</inkml:trace>
  <inkml:trace contextRef="#ctx0" brushRef="#br0" timeOffset="553.37">0 538 7136 0 0,'0'0'165'0'0,"0"0"22"0"0,3 0 6 0 0,3 0-122 0 0,15 0 24 0 0,-20 0-92 0 0,0 0 0 0 0,0 0-1 0 0,0 0 1 0 0,0 0 0 0 0,1 0 0 0 0,-1 0-1 0 0,0 0 1 0 0,0-1 0 0 0,0 1-1 0 0,0-1 1 0 0,0 1 0 0 0,1-1-3 0 0,3-6-12 0 0,-1 2 21 0 0,5 4 60 0 0,2 1 167 0 0,0 1 47 0 0,-1 0 85 0 0,-1-1 0 0 0,0 0 1 0 0,5-1-369 0 0,4-3 386 0 0,-8 0-252 0 0,1-1-16 0 0,-3 3-11 0 0,0 1 15 0 0,2 0 41 0 0,5 1 14 0 0,29 0 387 0 0,-29-3-401 0 0,-2-3 16 0 0,-12 5-152 0 0,0 0 0 0 0,1 1-1 0 0,-1-1 1 0 0,1 0 0 0 0,0 1 0 0 0,-1-1 0 0 0,1 1 0 0 0,-1-1 0 0 0,1 1 0 0 0,0 0 0 0 0,-1-1 0 0 0,1 1 0 0 0,0 0 0 0 0,0 0-27 0 0,52 0 330 0 0,1 0-111 0 0,14 0-68 0 0,34 0-50 0 0,-100 0-100 0 0,-1 0-1 0 0,1 1 1 0 0,0-1 0 0 0,-1 0-1 0 0,1 1 1 0 0,-1 0 0 0 0,1-1-1 0 0,-1 1 1 0 0,0 0 0 0 0,1 0-1 0 0,-1 0 1 0 0,0 1 0 0 0,1-1-1 0 0,-1 1 1 0 0,0-1 0 0 0,1 2-1 0 0,8 13 0 0 0,-9-15 0 0 0,0 1 0 0 0,0-1 0 0 0,1 1 0 0 0,-1-1 0 0 0,1 0 0 0 0,-1 0 0 0 0,1 0 0 0 0,1 0 0 0 0,-1 1 0 0 0,0-1 0 0 0,1 0 0 0 0,-1 1 0 0 0,0-1 0 0 0,0 1 0 0 0,1 1 0 0 0,-3-2 0 0 0,0-1 0 0 0,0 1 0 0 0,0 0 0 0 0,0 0 0 0 0,0 0 0 0 0,-1 0 0 0 0,1 0 0 0 0,0 0 0 0 0,-1 0 0 0 0,1 1 0 0 0,-1-1 0 0 0,1 0 0 0 0,-1 0 0 0 0,1 0 0 0 0,-1 1 0 0 0,0-1 0 0 0,0 0 0 0 0,0 0 0 0 0,1 1 0 0 0,-1-1 0 0 0,0 0 0 0 0,0 37 7 0 0,0 69 38 0 0,0-18-83 0 0,0-86-123 0 0,0-3-20 0 0</inkml:trace>
  <inkml:trace contextRef="#ctx0" brushRef="#br0" timeOffset="814.49">695 254 8576 0 0,'0'0'197'0'0,"0"0"24"0"0,0 0 17 0 0,0 2-38 0 0,-1-1-198 0 0,1 0 1 0 0,0-1 0 0 0,0 1-1 0 0,1 0 1 0 0,-1-1 0 0 0,0 1-1 0 0,0 0 1 0 0,0-1 0 0 0,0 1-1 0 0,1 0 1 0 0,-1-1 0 0 0,0 1-1 0 0,0 0 1 0 0,1-1 0 0 0,-1 1-3 0 0,1-1 0 0 0,0 1 0 0 0,-1-1 0 0 0,1 0 0 0 0,0 1 0 0 0,0-1 0 0 0,0 0 0 0 0,0 0 0 0 0,-1 0 0 0 0,1 0 0 0 0,0 1 0 0 0,0-1 0 0 0,0 0 0 0 0,0 0 0 0 0,0-1 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41.8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410 111 5640 0 0,'0'0'124'0'0,"0"0"17"0"0,0 0 12 0 0,0 0-45 0 0,0 0-9 0 0,1 0 36 0 0,1-3 114 0 0,9-7 215 0 0,-9 7 15 0 0,-2 3-5 0 0,0 0-20 0 0,0 0-6 0 0,0-2-238 0 0,0 1-45 0 0,0-1-41 0 0,0 1-33 0 0,0-1 7 0 0,0-1-11 0 0,0 1 22 0 0,0-1 275 0 0,-2 0-28 0 0,-9-7-4 0 0,8 7-126 0 0,1 2-80 0 0,-1 0-52 0 0,0 2-55 0 0,0-1-23 0 0,1-1 51 0 0,2 0-53 0 0,0 1 1 0 0,-1-1-1 0 0,1 0 1 0 0,0 1 0 0 0,-1-1-1 0 0,1 0 1 0 0,0 1-1 0 0,0-1 1 0 0,0 0-1 0 0,0 1 1 0 0,0-1 0 0 0,0 0-1 0 0,0 1 1 0 0,0-1-1 0 0,0 0-14 0 0,0 1 0 0 0,0 0 4 0 0,0 0 0 0 0,0 0-1 0 0,0 0 1 0 0,0 0 0 0 0,0 0-1 0 0,0 0 1 0 0,0 0 0 0 0,0-1-1 0 0,0 1 1 0 0,0 0 0 0 0,0 0-1 0 0,0 0 1 0 0,0 0 0 0 0,0 0-1 0 0,0 0 1 0 0,0 0 0 0 0,0 0-1 0 0,0 0 1 0 0,0 0 0 0 0,0-1-1 0 0,0 1 1 0 0,0 0 0 0 0,0 0-1 0 0,0 0 1 0 0,-1 0 0 0 0,1 0-1 0 0,0 0 1 0 0,0 0 0 0 0,0 0-1 0 0,0 0 1 0 0,0 0 0 0 0,0 0 0 0 0,0 0-1 0 0,0 0 1 0 0,0 0 0 0 0,0 0-1 0 0,0-1 1 0 0,0 1 0 0 0,0 0-1 0 0,-1 0 1 0 0,1 0 0 0 0,0 0-1 0 0,0 0 1 0 0,0 0 0 0 0,0 0-1 0 0,0 0 1 0 0,0 0 0 0 0,0 0-1 0 0,0 0 1 0 0,0 0 0 0 0,0 0-1 0 0,-1 0 1 0 0,1 0 0 0 0,0 0-1 0 0,0 0 1 0 0,0 0 0 0 0,0 1-4 0 0,-3-1 72 0 0,-10 0 78 0 0,3-3-40 0 0,5-4-39 0 0,5 7-66 0 0,0-1-1 0 0,0 1 0 0 0,-1 0 1 0 0,1-1-1 0 0,0 1 1 0 0,-1-1-1 0 0,1 1 0 0 0,0 0 1 0 0,-1-1-1 0 0,1 1 1 0 0,0 0-1 0 0,-1-1 0 0 0,1 1 1 0 0,-1 0-1 0 0,1 0 0 0 0,0-1 1 0 0,-1 1-1 0 0,1 0 1 0 0,-1 0-1 0 0,1 0 0 0 0,-1 0 1 0 0,1-1-1 0 0,-1 1 1 0 0,1 0-1 0 0,-1 0 0 0 0,1 0 1 0 0,-1 0-1 0 0,1 0 0 0 0,-1 0 1 0 0,1 0-1 0 0,-1 1 1 0 0,0-1-5 0 0,-14-3 86 0 0,6-2-71 0 0,8 4-15 0 0,0 0 0 0 0,-1 0 1 0 0,1 1-1 0 0,-1-1 0 0 0,1 0 0 0 0,-1 1 0 0 0,1-1 1 0 0,-1 0-1 0 0,0 1 0 0 0,1 0 0 0 0,-1-1 0 0 0,1 1 0 0 0,-1 0 1 0 0,0 0-1 0 0,-10 1 5 0 0,9-1 8 0 0,0 0 0 0 0,0 0 0 0 0,-1 0 0 0 0,1 0 0 0 0,0 0 0 0 0,0 0 0 0 0,0-1 0 0 0,-1 0 1 0 0,1 1-1 0 0,0-2-13 0 0,-7-4 34 0 0,10 5-30 0 0,-1 0-1 0 0,0 1 1 0 0,1-1-1 0 0,-1 1 1 0 0,0-1-1 0 0,0 1 1 0 0,0-1-1 0 0,1 1 1 0 0,-1 0-1 0 0,0-1 1 0 0,0 1-1 0 0,0 0 1 0 0,0 0-1 0 0,0-1 1 0 0,1 1-1 0 0,-1 0 0 0 0,0 0 1 0 0,0 0-4 0 0,-4 1 4 0 0,1 0 0 0 0,0 0-1 0 0,-1 0 1 0 0,1 0 0 0 0,0 1 0 0 0,0 0 0 0 0,0 0 0 0 0,0 0-4 0 0,-28 4 0 0 0,0 9-60 0 0,17-4 48 0 0,-1-2 12 0 0,15-6 0 0 0,-1 1 0 0 0,-8 1 0 0 0,4 5 0 0 0,-4-4 0 0 0,9-1-13 0 0,1-5 11 0 0,0 0 1 0 0,0 1-1 0 0,0-1 1 0 0,0 1-1 0 0,0-1 1 0 0,0 1-1 0 0,0-1 1 0 0,0 1-1 0 0,0-1 1 0 0,0 0-1 0 0,0 1 1 0 0,0-1-1 0 0,0 1 1 0 0,-1-1-1 0 0,1 0 1 0 0,0 1-1 0 0,0-1 1 0 0,0 1-1 0 0,-1-1 1 0 0,1 0-1 0 0,0 1 1 0 0,0-1-1 0 0,-1 0 1 0 0,1 1-1 0 0,0-1 1 0 0,-1 0-1 0 0,1 1 2 0 0,-11 12-10 0 0,9 2 10 0 0,2 49-64 0 0,0-63 64 0 0,0 1 0 0 0,0-1 0 0 0,0 1 0 0 0,0 0 0 0 0,1-1 0 0 0,-1 1 0 0 0,1-1 0 0 0,-1 1 0 0 0,1-1 0 0 0,0 1 0 0 0,-1-1 0 0 0,1 1 0 0 0,1 0 0 0 0,-1 0 0 0 0,0-1 0 0 0,0 1 0 0 0,0 0 0 0 0,0 0 0 0 0,-1-1 0 0 0,1 1 0 0 0,0 0 0 0 0,-1 0 0 0 0,1 0 0 0 0,-1 0 0 0 0,0 0 0 0 0,0 0 0 0 0,0 2 0 0 0,0-1 0 0 0,1 0 0 0 0,-1 1 0 0 0,1-1 0 0 0,0 1 0 0 0,0-1 0 0 0,0 0 0 0 0,0 1 0 0 0,1 0 0 0 0,3 12 0 0 0,1 10 0 0 0,4-5 12 0 0,-6-8 12 0 0,0 2 35 0 0,7 5 39 0 0,-4-7-39 0 0,2 11 76 0 0,-1-1-3 0 0,-1-10-71 0 0,3 2 38 0 0,-6-11-57 0 0,-1 1 0 0 0,0 0-1 0 0,0 0 1 0 0,-1 0 0 0 0,2 3-42 0 0,4 11 182 0 0,1-3-66 0 0,5 10 50 0 0,-11-5 10 0 0,-1-5-38 0 0,4 0-35 0 0,0-1-27 0 0,-4 1 12 0 0,-2-9-53 0 0,0-5-24 0 0,-1 0 0 0 0,1 1 1 0 0,0-1-1 0 0,1 0 0 0 0,-1 0 0 0 0,0 0 0 0 0,1 0 0 0 0,-1 1 0 0 0,1-1 1 0 0,0 1-12 0 0,4 4 33 0 0,-4-5-27 0 0,0-1 0 0 0,-1 1 0 0 0,1-1 0 0 0,0 1 1 0 0,0-1-1 0 0,-1 1 0 0 0,1-1 0 0 0,-1 1 0 0 0,1 0 0 0 0,-1-1 0 0 0,1 1 0 0 0,-1 0 1 0 0,0-1-1 0 0,0 1 0 0 0,0 1-6 0 0,0 3-10 0 0,1-2 31 0 0,-1 0 1 0 0,0 0-1 0 0,0 0 0 0 0,0 0 0 0 0,-1 0 0 0 0,1 0 1 0 0,-1 0-1 0 0,-1 3-21 0 0,-8 8 21 0 0,7-2 33 0 0,3-7-1 0 0,0-6-52 0 0,0 1-1 0 0,0 0 1 0 0,0-1 0 0 0,0 1-1 0 0,0 0 1 0 0,0-1 0 0 0,0 1 0 0 0,0 0-1 0 0,-1-1 1 0 0,1 1 0 0 0,0 0-1 0 0,0-1 1 0 0,-1 1 0 0 0,1 0 0 0 0,-1-1-1 0 0,-5 3-14 0 0,2-3-36 0 0,4 0 50 0 0,-2 0-104 0 0,-1-3-120 0 0,-8-7-202 0 0,9 8 229 0 0,2 1 89 0 0,-1 1-36 0 0,1 0-9 0 0,-1 0-37 0 0,1 0-41 0 0,-1 0-47 0 0,0 0-50 0 0,0 0-46 0 0,0 0-42 0 0,0 0-36 0 0,-1 0-131 0 0,0 0-36 0 0,-3 0-1362 0 0</inkml:trace>
  <inkml:trace contextRef="#ctx0" brushRef="#br0" timeOffset="284.96">0 521 7312 0 0,'0'0'165'0'0,"0"0"22"0"0,0 0 9 0 0,3-3-20 0 0,10-7-140 0 0,11-3-16 0 0,-16 10 60 0 0,-1 1 132 0 0,1 1 74 0 0,-6 1-218 0 0,-1 0-1 0 0,0 0 1 0 0,1 0 0 0 0,-1 0 0 0 0,1 0 0 0 0,-1 0-1 0 0,1-1 1 0 0,-1 1 0 0 0,1-1 0 0 0,-1 1-68 0 0,7-5 329 0 0,2-1 144 0 0,4 4 59 0 0,8 2-393 0 0,1 0 43 0 0,52 0 532 0 0,-42 0-441 0 0,1 0-75 0 0,-17 0-142 0 0,0 0-36 0 0,-12 0-19 0 0,1 1-1 0 0,0 0 1 0 0,0 0 0 0 0,0 0 0 0 0,-1 1 0 0 0,2 0-1 0 0,-2 0-5 0 0,0-1-1 0 0,0 0 1 0 0,0 0 0 0 0,0 0-1 0 0,5 0 6 0 0,5-1-78 0 0,-11 0 45 0 0,0 0 0 0 0,0 0 0 0 0,0 0 0 0 0,0 0 0 0 0,0 1 0 0 0,-1 0 0 0 0,2 0 33 0 0,-3 0-20 0 0,-1-1-1 0 0,1 1 1 0 0,0 0 0 0 0,-1 0 0 0 0,1 0-1 0 0,-1 0 1 0 0,1 0 0 0 0,-1 1-1 0 0,1 0 21 0 0,0 0-30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46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8640 0 0,'0'0'197'0'0,"0"0"24"0"0,0 0 17 0 0,0-3-38 0 0,0-3-140 0 0,0 2 26 0 0,0 1 88 0 0,0 3 200 0 0,0 0 341 0 0,0 0 21 0 0,0 0-302 0 0,0 0-175 0 0,0 0-41 0 0,0 0 52 0 0,0 0 130 0 0,0 0-16 0 0,0 0-166 0 0,0 0-101 0 0,0 0-36 0 0,0 0-9 0 0,0 0 2 0 0,0 0-8 0 0,0 3 9 0 0,0 1-243 0 0,0 0 69 0 0,0-1 58 0 0,0 0 49 0 0,0-1 49 0 0,0-1 36 0 0,0 2 311 0 0,0-3-265 0 0,0 0-89 0 0,0 0-33 0 0,0 1-36 0 0,0-1-38 0 0,0 1-44 0 0,0 0-48 0 0,0 0-71 0 0,0 1-69 0 0,0 0-75 0 0,0 1-83 0 0,0 0-88 0 0,0 0-95 0 0,0 2-102 0 0,0 0-109 0 0,0-1-899 0 0,0 5-985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47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7568 0 0,'0'0'166'0'0,"0"0"29"0"0,0 0 14 0 0,0 0-59 0 0,0 0 6 0 0,0 0 70 0 0,0 0 209 0 0,0 0 382 0 0,0 0 30 0 0,0 0-31 0 0,0 0-537 0 0,0 0 97 0 0,0 0 208 0 0,0 0-10 0 0,0 0-19 0 0,0 0-62 0 0,0 0-21 0 0,0 0-6 0 0,0 0-32 0 0,0 0-122 0 0,0 0-50 0 0,0 0-8 0 0,0 0-15 0 0,0 0-47 0 0,0 0-22 0 0,0 0-2 0 0,0 0-12 0 0,0 0-49 0 0,0 0-19 0 0,0 3-7 0 0,0 7-1 0 0,0-7 0 0 0,0-3-2 0 0,0 0-12 0 0,0 0-59 0 0,0 0-99 0 0,0 0-126 0 0,0 0-12 0 0,0 0-38 0 0,0 0-739 0 0,0 0-64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45.9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6648 0 0,'0'0'149'0'0,"0"0"23"0"0,0 0 12 0 0,2 0-25 0 0,6 1-113 0 0,-1 2 57 0 0,0 2 53 0 0,-2-1 44 0 0,-3-1 313 0 0,-2-3 21 0 0,3 2-21 0 0,10 9-94 0 0,-6-8-259 0 0,-7-3-143 0 0,1 0-1 0 0,-1 0 0 0 0,0 0 1 0 0,1 0-1 0 0,-1 1 0 0 0,1-1 0 0 0,-1 0 1 0 0,1 0-1 0 0,-1 0 0 0 0,0 1 1 0 0,1-1-1 0 0,-1 0 0 0 0,0 1 1 0 0,1-1-1 0 0,-1 0 0 0 0,0 1 1 0 0,1-1-1 0 0,-1 0 0 0 0,0 1 1 0 0,1-1-1 0 0,-1 1 0 0 0,0-1 1 0 0,0 0-1 0 0,0 1 0 0 0,0-1 1 0 0,1 1-1 0 0,-1-1 0 0 0,0 1 0 0 0,0-1 1 0 0,0 1-1 0 0,0-1 0 0 0,0 1 1 0 0,0-1-1 0 0,0 0 0 0 0,0 1 1 0 0,0-1-17 0 0,2 6 361 0 0,9 8-6 0 0,-8-2-55 0 0,-1-7 20 0 0,-1-3-284 0 0,1-1 0 0 0,-1 0 0 0 0,0 1 0 0 0,0-1 0 0 0,0 1 0 0 0,0 0 0 0 0,-1-1 0 0 0,1 1 0 0 0,0 0 0 0 0,-1-1 0 0 0,1 1 0 0 0,-1 0 0 0 0,1 1-36 0 0,0 31 455 0 0,-1-29-402 0 0,0 7 39 0 0,-1 12 98 0 0,1-20-141 0 0,0 0 0 0 0,1 1-1 0 0,-1-1 1 0 0,1 0 0 0 0,1 3-49 0 0,0-2 28 0 0,0 1 18 0 0,0 1-1 0 0,0 0 1 0 0,0 0-1 0 0,-1 1 1 0 0,0-1 0 0 0,0 6-46 0 0,-1 44 293 0 0,0 74 207 0 0,0-82-241 0 0,0-48-249 0 0,0 1 0 0 0,0 0 0 0 0,-1-1 0 0 0,1 1 1 0 0,0 0-1 0 0,-1-1 0 0 0,1 1 0 0 0,-1-1 1 0 0,0 1-1 0 0,1-1 0 0 0,-1 1 0 0 0,0-1 0 0 0,0 1 1 0 0,0-1-1 0 0,0 0 0 0 0,0 1 0 0 0,0-1 1 0 0,-1 1-11 0 0,-1 1 83 0 0,2 0-37 0 0,2 6-11 0 0,-1-6-7 0 0,0-1-49 0 0,0 4 128 0 0,0-4-121 0 0,0 1-99 0 0,0-2 7 0 0,0 1-38 0 0,0-2-309 0 0</inkml:trace>
  <inkml:trace contextRef="#ctx0" brushRef="#br0" timeOffset="563.94">553 127 5472 0 0,'0'0'124'0'0,"0"0"17"0"0,0 0 10 0 0,0 3-25 0 0,0-2-123 0 0,-1 1-1 0 0,1-1 1 0 0,0 1-1 0 0,-1-1 0 0 0,1 1 1 0 0,-1-1-1 0 0,1 1 0 0 0,-1-1 1 0 0,0 1-1 0 0,1-1 1 0 0,-1 0-1 0 0,0 0 0 0 0,0 1-2 0 0,-4 4 43 0 0,2-3 134 0 0,2-1-57 0 0,0 1-34 0 0,1 0-29 0 0,1 0-10 0 0,-3-1 27 0 0,-8 3 253 0 0,5 8-5 0 0,2-8-221 0 0,-1 0 38 0 0,-14 14 415 0 0,10-12-354 0 0,1-1-92 0 0,2-1-70 0 0,-11 9 118 0 0,3-9-48 0 0,5 8-10 0 0,-13 3-18 0 0,11 0-64 0 0,7-15-19 0 0,0 1 0 0 0,1 0 0 0 0,-1-1 1 0 0,0 1-1 0 0,0-1 0 0 0,0 0 0 0 0,-1 1 3 0 0,0-1-5 0 0,0 1-1 0 0,0 0 0 0 0,0 0 0 0 0,0 0 0 0 0,1 0 0 0 0,-1 0 0 0 0,1 1 0 0 0,-1 0 6 0 0,1 0-3 0 0,0-1 1 0 0,0 1-1 0 0,-1-1 0 0 0,1 0 0 0 0,0 0 0 0 0,-2 0 3 0 0,1 0 1 0 0,1 0 0 0 0,0-1-1 0 0,-1 2 1 0 0,1-1-1 0 0,0 0 1 0 0,-1 2-1 0 0,-12 8 63 0 0,-11 1 160 0 0,7-4-85 0 0,16-7-91 0 0,-13 6 105 0 0,9-2-14 0 0,4 0-11 0 0,3-5-119 0 0,1-1-1 0 0,0 1 1 0 0,0-1 0 0 0,0 0 0 0 0,-1 1-1 0 0,1-1 1 0 0,0 0 0 0 0,0 1 0 0 0,-1-1-1 0 0,1 0 1 0 0,0 1 0 0 0,-1-1-1 0 0,1 0 1 0 0,0 0 0 0 0,-1 1 0 0 0,1-1-1 0 0,0 0 1 0 0,-1 0 0 0 0,1 0 0 0 0,-1 0-1 0 0,1 1 1 0 0,0-1 0 0 0,-1 0 0 0 0,1 0-1 0 0,-1 0 1 0 0,1 0 0 0 0,0 0 0 0 0,-1 0-1 0 0,1 0 1 0 0,-1 0 0 0 0,1 0-8 0 0,-6 2 176 0 0,-4 9-34 0 0,6-8-16 0 0,0-2-65 0 0,-4-2-9 0 0,8 1-33 0 0,-3 0 101 0 0,3 0-35 0 0,0 0-4 0 0,0 0 58 0 0,0 0 21 0 0,0 0 7 0 0,0 0-5 0 0,0 0-22 0 0,0 0-10 0 0,3 0-2 0 0,0-1-84 0 0,-1 1-19 0 0,0 0 0 0 0,0 0 1 0 0,0 0-1 0 0,0 0 0 0 0,-1 0 1 0 0,1 0-1 0 0,0 1 0 0 0,0-1 1 0 0,0 1-1 0 0,-1-1 0 0 0,2 1-25 0 0,2 6 133 0 0,-5-7-124 0 0,0 1 0 0 0,0-1 0 0 0,1 0-1 0 0,-1 1 1 0 0,0-1 0 0 0,1 1 0 0 0,-1-1-1 0 0,0 0 1 0 0,1 1 0 0 0,-1-1 0 0 0,0 0-1 0 0,1 1 1 0 0,-1-1 0 0 0,1 0 0 0 0,-1 1-1 0 0,1-1 1 0 0,-1 0 0 0 0,0 0 0 0 0,1 0 0 0 0,-1 0-1 0 0,1 1 1 0 0,-1-1 0 0 0,1 0 0 0 0,-1 0-1 0 0,1 0 1 0 0,-1 0 0 0 0,1 0 0 0 0,-1 0-1 0 0,1 0 1 0 0,-1 0 0 0 0,1 0 0 0 0,0-1-9 0 0,15 0 232 0 0,-12 1-150 0 0,1-1-1 0 0,-1 1 1 0 0,0 0 0 0 0,1 0 0 0 0,-1 1-1 0 0,0-1 1 0 0,1 1 0 0 0,-1 0 0 0 0,4 1-82 0 0,4 4 156 0 0,-1-2-65 0 0,2-2-41 0 0,14-1-27 0 0,-24-1-23 0 0,-1 0 0 0 0,1 0 0 0 0,-1 1 0 0 0,1-1 0 0 0,-1 1 0 0 0,1-1 0 0 0,-1 1 0 0 0,1 0 0 0 0,-1 0 0 0 0,0 0 0 0 0,3 1 0 0 0,-3-1 0 0 0,0 0 0 0 0,0 0 0 0 0,1 0 0 0 0,-1 0 0 0 0,1 0 0 0 0,-1-1 0 0 0,1 1 0 0 0,-1-1 0 0 0,1 1 0 0 0,-1-1 0 0 0,3 0 0 0 0,1 0-9 0 0,1 0 0 0 0,-1 0 1 0 0,0 1-1 0 0,1 0 0 0 0,-1 0 1 0 0,0 0-1 0 0,5 3 9 0 0,0 0 22 0 0,2 2 37 0 0,-5-1 0 0 0,2 1 40 0 0,3-4 35 0 0,-11-2-116 0 0,0 1 1 0 0,0-1-1 0 0,-1 0 1 0 0,1 0 0 0 0,-1 1-1 0 0,1-1 1 0 0,0 1-1 0 0,-1-1 1 0 0,1 1 0 0 0,-1 0-1 0 0,1 0 1 0 0,-1 0-1 0 0,0 0 1 0 0,1 0-19 0 0,6 4 94 0 0,3 0 55 0 0,7 5 116 0 0,-15-7-124 0 0,-1-2-53 0 0,1 0-35 0 0,2-1-35 0 0,-2 0-7 0 0,-1 1 27 0 0,12 9 93 0 0,-12-7-3 0 0,1-3-6 0 0,7 0-23 0 0,-7 0-16 0 0,-3 5 22 0 0,0 3-53 0 0,0-8-51 0 0,0 0 0 0 0,0 0 0 0 0,0 0 0 0 0,0 0 0 0 0,0 0 0 0 0,0 0 0 0 0,0 1 0 0 0,0-1 0 0 0,0 0 0 0 0,0 0 0 0 0,0 0 0 0 0,0 0 0 0 0,0 0 0 0 0,0 0 0 0 0,0 0 0 0 0,0 0 0 0 0,0 0 0 0 0,0 0 0 0 0,0 1-1 0 0,0-1 1 0 0,0 0 0 0 0,0 0 0 0 0,0 0 0 0 0,0 0 0 0 0,0 0 0 0 0,0 0 0 0 0,0 0 0 0 0,0 0 0 0 0,0 0 0 0 0,0 0 0 0 0,0 0 0 0 0,0 0 0 0 0,1 0 0 0 0,-1 0 0 0 0,0 1 0 0 0,0-1 0 0 0,0 0 0 0 0,0 0 0 0 0,0 0 0 0 0,0 0 0 0 0,0 0 0 0 0,0 0 0 0 0,0 0 0 0 0,0 0 0 0 0,1 0 0 0 0,-1 0 0 0 0,0 0 0 0 0,0 0 0 0 0,0 0 0 0 0,0 0 0 0 0,0 0 0 0 0,0 0 0 0 0,0 0 0 0 0,0 0 0 0 0,0 0 0 0 0,0 0 0 0 0,1 0-1 0 0,9 0 27 0 0,-7 0 47 0 0,-3 2-4 0 0,0 9-6 0 0,0-9 1 0 0,0-2 4 0 0,2 0-14 0 0,9 0-55 0 0,-9 0-63 0 0,-2 0-49 0 0,0 0 75 0 0,0 0-20 0 0,0 0-26 0 0,0 0-44 0 0,0 0-21 0 0,0 0-44 0 0,0 0-50 0 0,0 0-58 0 0,0 0-62 0 0,0 0-57 0 0,0 0-50 0 0,0 0-46 0 0,0 0-151 0 0,0 0-45 0 0,0 0-185 0 0,0 0-494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48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4536 0 0,'0'0'133'0'0,"0"0"-32"0"0,0 0 0 0 0,0 0 39 0 0,0 0 122 0 0,0 0 227 0 0,0 0 21 0 0,0 0-4 0 0,0 0-22 0 0,0 0-10 0 0,0 0-2 0 0,0 0-4 0 0,0 0-16 0 0,0 0-4 0 0,0 0 0 0 0,0 0-27 0 0,3-2-112 0 0,7-9-47 0 0,-7 9-42 0 0,1 0-99 0 0,0 2-61 0 0,1 1-34 0 0,-3-1 41 0 0,-1 1-55 0 0,0-1-1 0 0,0 0 1 0 0,-1 0-1 0 0,1 0 1 0 0,0-1-1 0 0,-1 1 0 0 0,1 0 1 0 0,0 0-1 0 0,-1 0 1 0 0,1 0-1 0 0,0-1 1 0 0,-1 1-1 0 0,1 0 1 0 0,-1-1-1 0 0,1 1 1 0 0,0 0-1 0 0,-1-1 0 0 0,1 1 1 0 0,-1-1-1 0 0,1 1 1 0 0,-1-1-1 0 0,1 1 1 0 0,-1-1-1 0 0,0 1 1 0 0,1-1-1 0 0,-1 1-11 0 0,1-1 11 0 0,-1 0 0 0 0,0 1-1 0 0,1-1 1 0 0,-1 1 0 0 0,1-1 0 0 0,-1 1-1 0 0,1-1 1 0 0,-1 1 0 0 0,1-1 0 0 0,-1 1-1 0 0,1 0 1 0 0,0-1 0 0 0,-1 1 0 0 0,1 0-1 0 0,-1 0 1 0 0,1-1 0 0 0,0 1 0 0 0,-1 0-1 0 0,1 0 1 0 0,0 0 0 0 0,-1 0 0 0 0,1 0-1 0 0,0 0 1 0 0,0 0 0 0 0,-1 0 0 0 0,1 0-11 0 0,12 0 118 0 0,-3-1-40 0 0,-6 1-56 0 0,0-1-1 0 0,0 0 1 0 0,0 0 0 0 0,0 0 0 0 0,0 0-1 0 0,0-1 1 0 0,0 1 0 0 0,-1-1 0 0 0,2 0-22 0 0,-2 1 18 0 0,0 0 0 0 0,0 0 0 0 0,-1 0 0 0 0,1 1 1 0 0,0 0-1 0 0,0-1 0 0 0,0 1 0 0 0,0 0 0 0 0,0 1 1 0 0,3-1-19 0 0,9 1 22 0 0,-6-1-5 0 0,-6 1-12 0 0,0-1-1 0 0,0 0 1 0 0,0 1 0 0 0,0-1 0 0 0,0-1 0 0 0,0 1 0 0 0,0 0 0 0 0,-1-1 0 0 0,1 0-1 0 0,0 0 1 0 0,1 0-5 0 0,4-4 21 0 0,-7 4-19 0 0,1 0 1 0 0,-1 1-1 0 0,0-1 0 0 0,1 0 1 0 0,-1 0-1 0 0,1 1 0 0 0,0-1 1 0 0,-1 1-1 0 0,1-1 0 0 0,-1 1 1 0 0,1 0-1 0 0,0-1 0 0 0,-1 1 1 0 0,1 0-3 0 0,14-3 10 0 0,-8-1 10 0 0,-6 3-17 0 0,-1 0-1 0 0,0 0 0 0 0,1 0 1 0 0,-1 0-1 0 0,1 0 1 0 0,-1 1-1 0 0,1-1 0 0 0,0 1 1 0 0,-1-1-1 0 0,1 1 0 0 0,-1 0 1 0 0,1 0-1 0 0,0-1 1 0 0,0 1-3 0 0,3 0-27 0 0,1 0-58 0 0,0 0-65 0 0,0 0-73 0 0,0 0-79 0 0,1 0-86 0 0,-2 0-94 0 0,1 0-100 0 0,-6 0 308 0 0,0 0-36 0 0,0 0-404 0 0,0 0-270 0 0,0 0-631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48.8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6272 0 0,'0'0'182'0'0,"0"0"-46"0"0,0 0-8 0 0,0 0 48 0 0,2 0 148 0 0,5 0 133 0 0,2 0 96 0 0,0 0 0 0 0,14 0 800 0 0,-19-1-1147 0 0,0 1-44 0 0,0-2-8 0 0,2-2 33 0 0,2 0 54 0 0,-1 1-18 0 0,-1 2 29 0 0,2 0 83 0 0,4 2-12 0 0,13 0 127 0 0,-22-1-406 0 0,-1 0 1 0 0,1-1-1 0 0,-1 1 1 0 0,1 0 0 0 0,-1-1-1 0 0,1 0 1 0 0,-1 1 0 0 0,1-2-45 0 0,5-2 104 0 0,-6 3-82 0 0,-1 0 0 0 0,0 0 0 0 0,1 0-1 0 0,-1 0 1 0 0,1 0 0 0 0,0 1 0 0 0,-1-1 0 0 0,1 1 0 0 0,-1-1-1 0 0,1 1 1 0 0,0 0 0 0 0,-1-1 0 0 0,1 1 0 0 0,0 0 0 0 0,1 0-22 0 0,24 0 86 0 0,32 0 294 0 0,-36 0-332 0 0,-3 0-99 0 0,3 0-111 0 0,-11 0 31 0 0,1 0-38 0 0,0 0-41 0 0,2 0-45 0 0,-2 0-225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49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48 6704 0 0,'0'0'149'0'0,"0"0"23"0"0,0 0 12 0 0,-2 0-25 0 0,-11 0-127 0 0,3 1-20 0 0,4 1 32 0 0,0 2 47 0 0,-1 2 102 0 0,5-4-18 0 0,0-1-39 0 0,-1 0 37 0 0,-1-1-85 0 0,-1-1-42 0 0,2 1 60 0 0,-3 0 49 0 0,1 1-41 0 0,-6 5 94 0 0,3-2-61 0 0,2-1 10 0 0,0-2 33 0 0,-2 0 71 0 0,-2 1-33 0 0,0 4-55 0 0,1-1-48 0 0,3-2-14 0 0,1-1-42 0 0,-2 1 25 0 0,2 0 2 0 0,1 1 36 0 0,-3 2 69 0 0,-6 4-60 0 0,8-7-112 0 0,4-3-22 0 0,1 0-1 0 0,-1 0 1 0 0,1 1-1 0 0,-1-1 0 0 0,0 0 1 0 0,1 1-1 0 0,-1-1 1 0 0,1 0-1 0 0,-1 1 1 0 0,1-1-1 0 0,-1 1 1 0 0,1-1-1 0 0,-1 1 1 0 0,1-1-1 0 0,-1 1 1 0 0,1 0-1 0 0,0-1 1 0 0,-1 1-1 0 0,1-1 1 0 0,0 1-1 0 0,-1 0 1 0 0,1 0-7 0 0,-2 4 26 0 0,1-4-20 0 0,0 0 0 0 0,1-1 0 0 0,-1 1 0 0 0,0 0 1 0 0,1 0-1 0 0,-1 0 0 0 0,0 0 0 0 0,0-1 0 0 0,0 1 1 0 0,0 0-1 0 0,0-1 0 0 0,0 1 0 0 0,0-1 1 0 0,0 1-1 0 0,0-1 0 0 0,-1 1-6 0 0,-9 5 83 0 0,6 5-1 0 0,-5-6-2 0 0,4 3-25 0 0,-2 9-26 0 0,6-13-23 0 0,-10 20 82 0 0,2-4-57 0 0,0-1-32 0 0,8-3 1 0 0,2 63 64 0 0,0-79-64 0 0,-1 1 0 0 0,1-1 0 0 0,0 0 0 0 0,0 1 0 0 0,0-1 0 0 0,0 1 0 0 0,0-1 0 0 0,0 1 0 0 0,0-1 0 0 0,0 1 0 0 0,0-1 0 0 0,1 1 0 0 0,-1-1 0 0 0,0 1 0 0 0,0-1 0 0 0,0 1 0 0 0,0-1 0 0 0,1 1 0 0 0,-1-1 0 0 0,0 1 0 0 0,1-1 0 0 0,-1 0 0 0 0,0 1 0 0 0,1-1 0 0 0,-1 0 0 0 0,0 1 0 0 0,1-1 0 0 0,-1 0 0 0 0,1 1 0 0 0,-1-1 0 0 0,0 0 0 0 0,1 1 0 0 0,6 3 0 0 0,9 25 0 0 0,-12-18 0 0 0,-3-10 0 0 0,-1 0 0 0 0,0 0 0 0 0,1 0 0 0 0,-1 0 0 0 0,1 0 0 0 0,-1 0 0 0 0,1 0 0 0 0,0 0 0 0 0,-1 0 0 0 0,1 0 0 0 0,0 0 0 0 0,0 0 0 0 0,-1 0 0 0 0,1 0 0 0 0,0-1 0 0 0,0 1 0 0 0,0 0 0 0 0,1 0 0 0 0,8 4 9 0 0,-7-5-1 0 0,-1 1 0 0 0,0 1 0 0 0,0-1 0 0 0,1 0-1 0 0,-1 1 1 0 0,0-1 0 0 0,0 1 0 0 0,0-1 0 0 0,0 1-8 0 0,1 2 10 0 0,1-1 1 0 0,0 1 0 0 0,0-1-1 0 0,1 0 1 0 0,-1 0 0 0 0,1-1-1 0 0,-1 1 1 0 0,1-1 0 0 0,1 0-11 0 0,15 8 17 0 0,-19-9-16 0 0,0 0-1 0 0,1 0 1 0 0,-1 0 0 0 0,0 0 0 0 0,0 0 0 0 0,1 0-1 0 0,-1-1 1 0 0,0 1 0 0 0,1-1 0 0 0,-1 0 0 0 0,1 0-1 0 0,1 1 0 0 0,14-1 27 0 0,-6 1-2 0 0,0-1 1 0 0,0 0-1 0 0,0-1 0 0 0,11-2-25 0 0,-16 0 3 0 0,0 0 37 0 0,2-1 46 0 0,2-3 92 0 0,5-2 98 0 0,-5 4-83 0 0,-9 4-150 0 0,0 0-1 0 0,0 0 1 0 0,1 0-1 0 0,-1-1 1 0 0,0 1-1 0 0,0-1 1 0 0,0 1-1 0 0,0-1 1 0 0,0 0-43 0 0,16-15 341 0 0,-11 12-199 0 0,-1-1 0 0 0,0 0-1 0 0,-1 0 1 0 0,1 0 0 0 0,-1-1 0 0 0,2-3-142 0 0,-2 0 159 0 0,-4 7-130 0 0,0 1 0 0 0,0 0 1 0 0,0 0-1 0 0,1-1 0 0 0,-1 1 1 0 0,0 0-1 0 0,1 0 0 0 0,0 1 1 0 0,0-1-30 0 0,1-2 58 0 0,0 0 0 0 0,0 0 1 0 0,-1 0-1 0 0,1 0 0 0 0,-1 0 1 0 0,1-1-59 0 0,2-5 94 0 0,2-1-38 0 0,1-6-9 0 0,-2-14 118 0 0,-4-1 22 0 0,-2 13-103 0 0,0 12-67 0 0,0 6-6 0 0,0-1 0 0 0,0 0 0 0 0,0 0 0 0 0,-1 0 0 0 0,1 1 0 0 0,0-1 0 0 0,-1 0 0 0 0,0 0 0 0 0,1 1 0 0 0,-1-1 0 0 0,0 0 0 0 0,0 1 0 0 0,0-1 0 0 0,0 0-11 0 0,0 1 4 0 0,0-1 0 0 0,0 0 0 0 0,0 1 0 0 0,1-1-1 0 0,-1 1 1 0 0,0-1 0 0 0,1 0 0 0 0,-1 0 0 0 0,1 1-1 0 0,0-1 1 0 0,-1 0 0 0 0,1 0 0 0 0,0 0 0 0 0,0 0-4 0 0,0-1 0 0 0,0 1 0 0 0,0 0 0 0 0,0-1 0 0 0,0 1 0 0 0,0-1 0 0 0,-1 1 0 0 0,1 0 0 0 0,-1-1 0 0 0,1 1 0 0 0,-1 0 0 0 0,0 0 0 0 0,0 0 0 0 0,0-1 0 0 0,-1 1 0 0 0,1 0 0 0 0,0 0 0 0 0,-1 0 0 0 0,1 1 0 0 0,-2-2 0 0 0,2 2 0 0 0,-1-1 0 0 0,1 1 0 0 0,0-1 0 0 0,-1 0 0 0 0,1 1 0 0 0,0-1 0 0 0,0 0 0 0 0,0 0 0 0 0,0-1 0 0 0,-2-2 0 0 0,1 0 0 0 0,-1 0 0 0 0,0 0 0 0 0,-1 1 0 0 0,1 0 0 0 0,-1-1 0 0 0,0 1 0 0 0,0 1 0 0 0,-1-2 0 0 0,-8-11 0 0 0,10 9 0 0 0,3 7 0 0 0,0-1 0 0 0,-1 1 0 0 0,1-1 0 0 0,0 1 0 0 0,0-1 0 0 0,0 1 0 0 0,-1-1 0 0 0,1 1 0 0 0,0 0 0 0 0,-1-1 0 0 0,1 1 0 0 0,0-1 0 0 0,-1 1 0 0 0,1 0 0 0 0,0-1 0 0 0,-1 1 0 0 0,1 0 0 0 0,-1 0 0 0 0,1-1 0 0 0,0 1 0 0 0,-1 0 0 0 0,1 0 0 0 0,-1-1 0 0 0,1 1 0 0 0,-1 0 0 0 0,1 0 0 0 0,-1 0 0 0 0,1 0 0 0 0,-1 0 0 0 0,1 0 0 0 0,-1 0 0 0 0,1 0 0 0 0,-1 0 0 0 0,1 0 0 0 0,-1 0 0 0 0,1 0 0 0 0,-1 0 0 0 0,1 0 0 0 0,-7 0 9 0 0,3-2-36 0 0,-1-3-110 0 0,4 4 121 0 0,1 0-1 0 0,0 1 1 0 0,-1-1-1 0 0,1 1 1 0 0,-1-1-1 0 0,1 1 0 0 0,-1-1 1 0 0,1 1-1 0 0,-1-1 1 0 0,1 1-1 0 0,-1 0 1 0 0,0-1-1 0 0,1 1 1 0 0,-1 0-1 0 0,1 0 1 0 0,-1-1-1 0 0,0 1 1 0 0,1 0-1 0 0,-1 0 1 0 0,0 0-1 0 0,1 0 1 0 0,-1 0-1 0 0,0 0 1 0 0,0 0-1 0 0,1 0 1 0 0,-1 0 16 0 0,-12 0-296 0 0,10 0-30 0 0,3 0-122 0 0,0 0-52 0 0,0 0 278 0 0,0 0 108 0 0,0 0-34 0 0,0 0-8 0 0,0 0-35 0 0,0 0-39 0 0,0 0-45 0 0,0 0-47 0 0,0 0-46 0 0,0 0-39 0 0,0 0-34 0 0,0 0-128 0 0,0 0-34 0 0,0 0-1325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51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0 5728 0 0,'0'0'166'0'0,"0"0"61"0"0,0 0 146 0 0,0 0 62 0 0,0 0 12 0 0,0 0-15 0 0,0 3-68 0 0,0-3-404 0 0,0 1 38 0 0,0 1 72 0 0,0 1 75 0 0,0 1 46 0 0,0 4 312 0 0,1-4-255 0 0,0-1-156 0 0,0-2-59 0 0,6 4 132 0 0,-7-5-155 0 0,0 0 0 0 0,1 0 0 0 0,-1 1-1 0 0,1-1 1 0 0,-1 0 0 0 0,0 0 0 0 0,1 1-1 0 0,-1-1 1 0 0,0 0 0 0 0,1 0 0 0 0,-1 1-1 0 0,0-1 1 0 0,0 0 0 0 0,1 1 0 0 0,-1-1-1 0 0,0 0 1 0 0,0 1 0 0 0,0-1 0 0 0,1 1-1 0 0,-1-1 1 0 0,0 0 0 0 0,0 1 0 0 0,0-1-1 0 0,0 1 1 0 0,0-1 0 0 0,0 1 0 0 0,0-1-1 0 0,0 0 1 0 0,0 1 0 0 0,0-1 0 0 0,0 1-10 0 0,0-1 4 0 0,0 0 0 0 0,0 0 0 0 0,0 0 0 0 0,0 0 0 0 0,0 0 1 0 0,0 0-1 0 0,0 1 0 0 0,0-1 0 0 0,0 0 0 0 0,0 0 0 0 0,0 0 0 0 0,0 0 1 0 0,0 0-1 0 0,0 0 0 0 0,0 0 0 0 0,0 0 0 0 0,0 0 0 0 0,0 0 0 0 0,0 1 1 0 0,0-1-1 0 0,0 0 0 0 0,0 0 0 0 0,0 0 0 0 0,0 0 0 0 0,0 0 0 0 0,0 0 0 0 0,0 0 1 0 0,0 0-1 0 0,0 0 0 0 0,0 0 0 0 0,0 0 0 0 0,1 0 0 0 0,-1 0 0 0 0,0 0 1 0 0,0 1-1 0 0,0-1 0 0 0,0 0 0 0 0,0 0 0 0 0,0 0 0 0 0,0 0 0 0 0,0 0 1 0 0,0 0-1 0 0,0 0 0 0 0,0 0 0 0 0,1 0 0 0 0,-1 0 0 0 0,0 0 0 0 0,0 0 1 0 0,0 0-1 0 0,0 0 0 0 0,0 0 0 0 0,0 0 0 0 0,0 0 0 0 0,0 0 0 0 0,0 0 1 0 0,0 0-1 0 0,1 0-4 0 0,-1-1 12 0 0,1 1 0 0 0,-1 0 1 0 0,1 0-1 0 0,-1 0 0 0 0,1 0 0 0 0,-1 0 1 0 0,1 1-1 0 0,-1-1 0 0 0,1 0 1 0 0,-1 0-1 0 0,0 0 0 0 0,1 0 0 0 0,-1 0 1 0 0,1 1-1 0 0,-1-1 0 0 0,1 0 1 0 0,-1 0-1 0 0,1 1 0 0 0,-1-1 0 0 0,0 0 1 0 0,1 1-1 0 0,-1-1 0 0 0,0 0 1 0 0,1 1-1 0 0,-1-1 0 0 0,0 1 0 0 0,0-1 1 0 0,1 1-1 0 0,-1-1 0 0 0,0 0 1 0 0,0 1-1 0 0,0-1 0 0 0,1 1 0 0 0,-1-1 1 0 0,0 1-1 0 0,0-1 0 0 0,0 1 1 0 0,0-1-1 0 0,0 1 0 0 0,0-1 0 0 0,0 1 1 0 0,0 0-13 0 0,2 4 264 0 0,3 0-129 0 0,11 11 267 0 0,-12-13-336 0 0,-2-1-61 0 0,8 11 236 0 0,0 4-35 0 0,1 1-13 0 0,-6-11-33 0 0,0 7-68 0 0,1 2-2 0 0,-1-3-3 0 0,0-6-41 0 0,6 20 103 0 0,-7-17-107 0 0,1 1-2 0 0,-3-3 15 0 0,0-1 20 0 0,-2 1 38 0 0,2 8 101 0 0,4-1-53 0 0,0 2-8 0 0,-4 1 52 0 0,-2 3-122 0 0,0 32 10 0 0,0-33-44 0 0,0 0 72 0 0,0 42 449 0 0,0-35-411 0 0,0-26-149 0 0,0 1 0 0 0,0 0 1 0 0,-1-1-1 0 0,1 1 0 0 0,0 0 1 0 0,-1-1-1 0 0,1 1 0 0 0,-1-1 1 0 0,0 1-1 0 0,0-1 0 0 0,1 1 0 0 0,-1-1 1 0 0,0 1-1 0 0,0-1-10 0 0,-4 7 43 0 0,-4 12 92 0 0,2-4 1 0 0,1-5-12 0 0,0-2 13 0 0,-3 1 39 0 0,-15 12-147 0 0,15-17-31 0 0,-3-1 17 0 0,4 1 16 0 0,6-4-21 0 0,1 0 0 0 0,0 0-1 0 0,-1 0 1 0 0,1 0 0 0 0,-1 0-1 0 0,0-1 1 0 0,1 1 0 0 0,-1-1-1 0 0,0 1 1 0 0,1-1 0 0 0,-3 1-10 0 0,-1 1 64 0 0,4 0-60 0 0,-1-1 1 0 0,0 0 0 0 0,1 0 0 0 0,-1 1-1 0 0,0-1 1 0 0,1 0 0 0 0,-1-1 0 0 0,0 1-1 0 0,0 0 1 0 0,0 0 0 0 0,0-1 0 0 0,0 1-1 0 0,0-1 1 0 0,-1 1-5 0 0,-40-1 47 0 0,6-1-32 0 0,23 1-9 0 0,-16 0-99 0 0,24-2 34 0 0,-4-9 31 0 0,5 8-43 0 0,-1 4 88 0 0,4 0-26 0 0,-1-1-57 0 0,1-2-27 0 0,-1 0-50 0 0,-8-9-166 0 0,9 9-3 0 0,1 1 115 0 0,-1-1 38 0 0,-3-3-92 0 0,0 0-41 0 0,2-1-337 0 0,3-7-11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52.1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11048 0 0,'0'0'324'0'0,"0"0"-4"0"0,0 0-252 0 0,0-3-24 0 0,0-7-22 0 0,0 7 32 0 0,0 3 10 0 0,0 0-67 0 0,0 0-73 0 0,0 0-72 0 0,0 0-104 0 0,0 0-122 0 0,0 0-110 0 0,0 0 62 0 0,0 0-41 0 0,0 0-551 0 0,0 0-438 0 0,0 0-828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52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6392 0 0,'0'0'141'0'0,"0"0"23"0"0,0 0 12 0 0,0 0-56 0 0,0 0-8 0 0,0 0 42 0 0,0 0 133 0 0,0 0 249 0 0,0 0 22 0 0,0 0-2 0 0,0 0-18 0 0,3 0-8 0 0,4 0-77 0 0,0 0-47 0 0,0 0-42 0 0,1 0-37 0 0,1 0 23 0 0,1 0-37 0 0,0 0 26 0 0,5 0 123 0 0,-9-3-142 0 0,-5 2-283 0 0,0 0 0 0 0,1 0 0 0 0,-1 0 0 0 0,1 0 0 0 0,-1 0 0 0 0,1 0 0 0 0,-1 0 0 0 0,1 1 0 0 0,0-1 0 0 0,-1 0 0 0 0,1 1 0 0 0,0-1 0 0 0,0 1-37 0 0,13-2 259 0 0,2 2 43 0 0,-11 0-182 0 0,9 0 6 0 0,17 0-84 0 0,0 0-42 0 0,-16-2 0 0 0,-3-9-23 0 0,-10 9-87 0 0,1 0 45 0 0,5 3-3 0 0,-7 0 20 0 0,-1-1-113 0 0,0 0 58 0 0,0 0 51 0 0,-1 0 42 0 0,1 0 83 0 0,2 0 256 0 0,-2 0-276 0 0,-1 0-60 0 0,1 0-37 0 0,-1 0-34 0 0,1 0-40 0 0,-1 0-44 0 0,1 0-66 0 0,0 0-62 0 0,-1 0-69 0 0,1 0-73 0 0,0 0-81 0 0,-1 0-85 0 0,1 0-93 0 0,0 0-96 0 0,-1 0-962 0 0,0 0-994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1:32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1 284 5728 0 0,'0'0'132'0'0,"0"0"17"0"0,3 0 10 0 0,10 3-26 0 0,-5 2-108 0 0,4 1-20 0 0,-1-4 58 0 0,-1-2 123 0 0,-1 0 51 0 0,20 0 586 0 0,-24 0-657 0 0,-1-1-33 0 0,2-5 178 0 0,-3 2-114 0 0,1 1 84 0 0,1 2-22 0 0,2 0 74 0 0,-6 1-295 0 0,5 0 132 0 0,0 0-35 0 0,7 0 50 0 0,-2-2-89 0 0,-9 1-84 0 0,-1 1 1 0 0,1-1-1 0 0,0 1 0 0 0,0-1 1 0 0,-1 0-1 0 0,1 1 0 0 0,-1-1 1 0 0,1 0-1 0 0,-1 0 0 0 0,1 0 1 0 0,1-2-13 0 0,-1 1 90 0 0,1 2-20 0 0,-3 0-68 0 0,1 0-1 0 0,-1 0 1 0 0,1 0 0 0 0,-1 0 0 0 0,1 0 0 0 0,-1 0 0 0 0,1 0 0 0 0,-1 0 0 0 0,1-1 0 0 0,-1 1-1 0 0,0 0 1 0 0,1 0 0 0 0,-1 0 0 0 0,1 0 0 0 0,-1-1 0 0 0,1 1 0 0 0,-1 0 0 0 0,0 0 0 0 0,1-1-1 0 0,-1 1 1 0 0,0 0 0 0 0,1-1 0 0 0,-1 1 0 0 0,0 0 0 0 0,1-1 0 0 0,-1 1 0 0 0,0-1 0 0 0,0 1-1 0 0,1 0 1 0 0,-1-1 0 0 0,0 1 0 0 0,0-1 0 0 0,0 1 0 0 0,0-1 0 0 0,1 1 0 0 0,-1-1-2 0 0,3-5 12 0 0,7-7 64 0 0,-4 9-11 0 0,-1 3-50 0 0,0 0-9 0 0,-5 1-3 0 0,1-1 0 0 0,-1 0 0 0 0,0 0 1 0 0,1 0-1 0 0,-1 1 0 0 0,0-1 0 0 0,0 0 0 0 0,1 0 0 0 0,-1 0 0 0 0,0 0 0 0 0,0 1 0 0 0,0-1 0 0 0,0 0 0 0 0,0-1-3 0 0,0-29 11 0 0,0 30-11 0 0,0 0 1 0 0,0 0 0 0 0,0 0 0 0 0,0 0-1 0 0,0 1 1 0 0,0-1 0 0 0,-1 0 0 0 0,1 0 0 0 0,0 0-1 0 0,0 0 1 0 0,-1 1 0 0 0,1-1 0 0 0,0 0-1 0 0,-1 0 0 0 0,-10-5 43 0 0,6-4-32 0 0,-5 5-11 0 0,4-6 0 0 0,-7 6 0 0 0,-10-9 0 0 0,21 13 0 0 0,-20 3 0 0 0,21-3-1 0 0,1 1 0 0 0,-1 0-1 0 0,1 0 1 0 0,-1 0 0 0 0,1 0 0 0 0,-1 0 0 0 0,1 0 0 0 0,-1 0 0 0 0,1 0 0 0 0,-1 0 0 0 0,1 0 0 0 0,0 0 0 0 0,-1 1 0 0 0,1-1 0 0 0,-1 0 0 0 0,1 0-1 0 0,-1 0 1 0 0,1 1 0 0 0,-1-1 0 0 0,1 0 0 0 0,0 1 0 0 0,-1-1 0 0 0,1 0 0 0 0,-1 1 0 0 0,1-1 0 0 0,0 0 0 0 0,-1 1 0 0 0,1-1 0 0 0,0 0-1 0 0,0 1 1 0 0,-1-1 0 0 0,1 1 1 0 0,-4 6-25 0 0,-7-2 13 0 0,6 6 12 0 0,-6-6 0 0 0,-5 24 12 0 0,16-27 15 0 0,0 2-39 0 0,0 0 13 0 0,-1-1 51 0 0,0-1 46 0 0,-2 1 66 0 0,-3 6 0 0 0,1 7 194 0 0,3 3 12 0 0,2-6-183 0 0,0-9-158 0 0,0 33 361 0 0,0-24-290 0 0,0 0-44 0 0,0-13-55 0 0,0 1 1 0 0,0-1-1 0 0,0 1 1 0 0,0-1-1 0 0,0 1 1 0 0,0-1-1 0 0,0 1 1 0 0,0-1-1 0 0,0 1 1 0 0,0-1 0 0 0,0 1-1 0 0,0-1 1 0 0,0 1-1 0 0,0-1 1 0 0,0 1-1 0 0,1-1 1 0 0,-1 0-1 0 0,0 1 1 0 0,0-1-1 0 0,1 1 1 0 0,-1-1-1 0 0,0 0 1 0 0,1 1-1 0 0,-1-1 1 0 0,0 1 0 0 0,1-1-1 0 0,-1 0 1 0 0,1 0-1 0 0,-1 1 1 0 0,0-1-1 0 0,1 0 1 0 0,0 1-2 0 0,5 3 43 0 0,-4-2-35 0 0,-1 0 1 0 0,1 1 0 0 0,-1-1 0 0 0,0 0 0 0 0,0 1 0 0 0,0-1 0 0 0,0 0-1 0 0,0 1-8 0 0,-1 0 15 0 0,1-1 0 0 0,0 1 0 0 0,0-1 0 0 0,0 0 0 0 0,1 0 0 0 0,-1 1 0 0 0,0-1 0 0 0,1 0-15 0 0,0 0 12 0 0,0-1 1 0 0,1 1-1 0 0,-1-1 0 0 0,0 0 0 0 0,1 0 0 0 0,-1 0 1 0 0,0 0-1 0 0,1 0-12 0 0,0-1 13 0 0,-1 1 0 0 0,1 0 0 0 0,-1 0 0 0 0,0 0 0 0 0,1 1 0 0 0,-1-1 0 0 0,0 0 0 0 0,0 1-13 0 0,3 5 47 0 0,-5-7-44 0 0,0 1 0 0 0,0-1 0 0 0,1 1 0 0 0,-1-1 0 0 0,0 0 0 0 0,1 1 0 0 0,-1-1 0 0 0,0 0 0 0 0,1 1 0 0 0,-1-1 0 0 0,0 0 0 0 0,1 1 0 0 0,-1-1 0 0 0,1 0 0 0 0,-1 1 0 0 0,0-1 0 0 0,1 0 0 0 0,-1 0 0 0 0,1 0 0 0 0,-1 0 0 0 0,1 1 0 0 0,-1-1 0 0 0,1 0 0 0 0,-1 0 0 0 0,1 0 0 0 0,-1 0 0 0 0,1 0 0 0 0,-1 0 1 0 0,1 0-1 0 0,-1 0 0 0 0,1 0 0 0 0,0-1-3 0 0,24 1 155 0 0,13 0 202 0 0,-25-2-268 0 0,-3-4-39 0 0,-2 1-37 0 0,23-8 33 0 0,-23 10-16 0 0,-1 0 0 0 0,1-1 0 0 0,-1 1 0 0 0,0-1 0 0 0,0-1 0 0 0,0 0 0 0 0,6-5-30 0 0,-7 5 47 0 0,0 1-49 0 0,6-3-119 0 0,-9 6 47 0 0,1-1-1 0 0,-1 0 1 0 0,0 0-1 0 0,0-1 0 0 0,0 1 1 0 0,1-1 74 0 0,2-3-163 0 0,-4 4 68 0 0,0 1-34 0 0,-1 0-11 0 0,1-1-35 0 0,0 1-40 0 0,-1 1-44 0 0,1-1-48 0 0,-1 0-45 0 0,1 1-39 0 0,-1-1-36 0 0,1 1-123 0 0,0 0-35 0 0,4 0-1288 0 0</inkml:trace>
  <inkml:trace contextRef="#ctx0" brushRef="#br0" timeOffset="353.2">616 190 7312 0 0,'0'2'165'0'0,"1"5"-49"0"0,7 7 274 0 0,-5-10-330 0 0,1 0-67 0 0,9 12 43 0 0,-8-5-36 0 0,1 1 12 0 0,2-6 61 0 0,-4-4 16 0 0,3 2 178 0 0,-2 3 223 0 0,-3-2-340 0 0,-1-3-139 0 0,1 1 66 0 0,1 1 136 0 0,2 0 76 0 0,1 3 190 0 0,-2-3-194 0 0,-1 0-105 0 0,-1 0-81 0 0,3 7 233 0 0,-1-3-83 0 0,3 2 72 0 0,-6-9-143 0 0,0 1-32 0 0,1 0 59 0 0,-1 1-74 0 0,-1 1-69 0 0,0 0-15 0 0,0-2 54 0 0,11 11 317 0 0,-9-10-2 0 0,1 0-34 0 0,8 7-140 0 0,-9-7-68 0 0,-2-1-12 0 0,0-1-81 0 0,0-1-33 0 0,0 1-33 0 0,0 3-203 0 0,0-3 187 0 0,0-1 57 0 0,0 1 75 0 0,0 0 94 0 0,0 0-13 0 0,0-1 57 0 0,0 1 61 0 0,0-1 68 0 0,0 0-390 0 0,0-1 0 0 0,0 1 1 0 0,0-1-1 0 0,0 1 1 0 0,0-1-1 0 0,0 1 1 0 0,0 0-1 0 0,0-1 0 0 0,0 1 1 0 0,0-1-1 0 0,0 1 1 0 0,0 0-1 0 0,0-1 1 0 0,-1 1-1 0 0,1-1 1 0 0,0 1-1 0 0,0 0 0 0 0,-1-1 1 0 0,1 1-1 0 0,0 0 1 0 0,0-1-1 0 0,-1 1 1 0 0,1 0-1 0 0,0-1 1 0 0,-1 1-1 0 0,1 0 0 0 0,0 0 1 0 0,-1 0-1 0 0,1-1 1 0 0,0 1-1 0 0,-1 0-8 0 0,-6-5 87 0 0,2-8 11 0 0,-6 0-8 0 0,9 8-7 0 0,1-18 41 0 0,0 10-58 0 0,-5-2-29 0 0,1 5-25 0 0,4 9-9 0 0,1 1-1 0 0,0-1 1 0 0,-1 0-1 0 0,1 1 1 0 0,0-1-1 0 0,0 0 1 0 0,0 1-1 0 0,0-1 1 0 0,0 0 0 0 0,0 0-1 0 0,0 1 1 0 0,0-1-1 0 0,0 0 1 0 0,0 0-1 0 0,0 1 1 0 0,0-1-1 0 0,0 0 1 0 0,0 1-1 0 0,1-1 1 0 0,-1 0-1 0 0,1 0-2 0 0,3-7 31 0 0,-3 7-29 0 0,0 0 0 0 0,0-1 1 0 0,0 1-1 0 0,0-1 1 0 0,0 1-1 0 0,-1-1 1 0 0,1 1-1 0 0,-1-1 0 0 0,1 0 1 0 0,-1 1-1 0 0,0-1 1 0 0,0 0-1 0 0,1 1 0 0 0,-1-1-2 0 0,-1-5 0 0 0,1 5 0 0 0,0-1 0 0 0,0 1 0 0 0,0 0 0 0 0,0 0 0 0 0,0 0 0 0 0,1 0 0 0 0,-1-1 0 0 0,1 1 0 0 0,-1 0 0 0 0,1-1 0 0 0,12-13 0 0 0,-8 12-1 0 0,-2-1 4 0 0,8-17-26 0 0,-5 13-47 0 0,7-5-143 0 0,-8 10 151 0 0,-3 2 52 0 0,1-1-116 0 0,0 2 36 0 0,-1 0 16 0 0,1 2 5 0 0,0-1-5 0 0,-1-1-7 0 0,0-2-70 0 0,0-1 17 0 0,0 1 6 0 0,0 1-12 0 0,0 2 10 0 0,0-1-43 0 0,2 1-53 0 0,1 0-63 0 0,5 0-189 0 0,6 0-312 0 0,-14 0 527 0 0,-1 0 23 0 0,-1 0-33 0 0,0 0-89 0 0,0 0-107 0 0,0 0-93 0 0,1 0 88 0 0,0 0-34 0 0,2 2-585 0 0,7 3-700 0 0,6 3-360 0 0</inkml:trace>
  <inkml:trace contextRef="#ctx0" brushRef="#br0" timeOffset="553.24">1011 253 10656 0 0,'0'0'241'0'0,"2"2"38"0"0,9 9 10 0 0,-9-8-33 0 0,9-1-163 0 0,-3 8-80 0 0,-1 2-14 0 0,2-5 40 0 0,1-1 28 0 0,3 1 79 0 0,-13-7-138 0 0,1 0 0 0 0,-1 0 0 0 0,0 0 0 0 0,0 0 0 0 0,1 0 1 0 0,-1 0-1 0 0,0 1 0 0 0,0-1 0 0 0,0 0 0 0 0,1 0 0 0 0,-1 0 0 0 0,0 0 0 0 0,0 0 0 0 0,0 0 0 0 0,1 0 0 0 0,-1 1 0 0 0,0-1 0 0 0,0 0 0 0 0,0 0 0 0 0,0 0 0 0 0,1 0 0 0 0,-1 1 0 0 0,0-1 0 0 0,0 0 0 0 0,0 0 0 0 0,0 0 0 0 0,0 1 0 0 0,0-1 0 0 0,0 0 0 0 0,0 0 0 0 0,0 0 1 0 0,0 1-1 0 0,0-1 0 0 0,1 0 0 0 0,-1 1-8 0 0,2 9 239 0 0,4 0-46 0 0,-1-2-57 0 0,0 4 24 0 0,5 5 78 0 0,-7-14-60 0 0,-3 0-13 0 0,0 8-69 0 0,0 12 152 0 0,-4-16-170 0 0,-5-4-75 0 0,6-3 69 0 0,1 3-21 0 0,-9 7-131 0 0,9-7-59 0 0,2-3 43 0 0,0 0 21 0 0,0 0-38 0 0,0 0-17 0 0,0 0-37 0 0,0 0-44 0 0,0 0-49 0 0,0 0-51 0 0,0 0-50 0 0,0 0-43 0 0,0 0-37 0 0,0 0-131 0 0,0 0-38 0 0,0 0-1349 0 0</inkml:trace>
  <inkml:trace contextRef="#ctx0" brushRef="#br0" timeOffset="753.83">1074 32 7568 0 0,'13'0'166'0'0,"-13"0"-162"0"0,0 0-1 0 0,0 0 1 0 0,0 0-1 0 0,0 0 1 0 0,0 0-1 0 0,0 0 0 0 0,1 0 1 0 0,-1 0-1 0 0,0 0 1 0 0,0 0-1 0 0,0 0 0 0 0,0 0 1 0 0,0 0-1 0 0,0 0 1 0 0,0 0-1 0 0,0 0 0 0 0,0 0 1 0 0,0 0-1 0 0,1 0 1 0 0,-1 0-1 0 0,0 0 1 0 0,0 0-1 0 0,0 0 0 0 0,0 0 1 0 0,0 0-1 0 0,0 0 1 0 0,0 0-1 0 0,0 0 0 0 0,0 0 1 0 0,0 0-1 0 0,0-1 1 0 0,0 1-1 0 0,0 0 1 0 0,0 0-1 0 0,1 0 0 0 0,-1 0 1 0 0,0 0-1 0 0,0 0 1 0 0,0 0-1 0 0,0 0 0 0 0,0 0 1 0 0,0 0-1 0 0,0 0 1 0 0,0-1-1 0 0,0 1 1 0 0,0 0-1 0 0,0 0 0 0 0,0 0 1 0 0,0 0-1 0 0,0 0 1 0 0,0 0-1 0 0,0 0 0 0 0,0 0 1 0 0,0 0-1 0 0,0 0 1 0 0,0-1-1 0 0,0 1-3 0 0,0-2 51 0 0,0 0-16 0 0,0-2 20 0 0,0-3 60 0 0,0-4 89 0 0,0 8 173 0 0,0 3 58 0 0,0 0 12 0 0,-1 0-188 0 0,-1 0-116 0 0,0 0-73 0 0,-4 0 23 0 0,4 0-24 0 0,-1 0 46 0 0,3 0 0 0 0,0 0-10 0 0,0 0-28 0 0,0 0-11 0 0,2 0-2 0 0,12 0-24 0 0,1 0-96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52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8088 0 0,'0'0'182'0'0,"0"0"29"0"0,0 0 12 0 0,0 0 33 0 0,0 0 133 0 0,0 0 54 0 0,0 0 6 0 0,0 0-8 0 0,0 0-55 0 0,0 0-30 0 0,0 0-4 0 0,0 0-22 0 0,0 0-90 0 0,0 0-44 0 0,0 0-10 0 0,0 0-13 0 0,0 0-45 0 0,0 2-21 0 0,1 10-5 0 0,0 14 33 0 0,-1-24-124 0 0,0 1 0 0 0,0-1 0 0 0,-1 1 0 0 0,1-1 0 0 0,-1 1 0 0 0,1-1 0 0 0,-1 0 0 0 0,0 2-11 0 0,-4 4 10 0 0,-2 4 25 0 0,6-1 21 0 0,1 9 8 0 0,0 21 15 0 0,0-39-74 0 0,0 0 0 0 0,0 0 0 0 0,0 0 0 0 0,1 0 0 0 0,-1 0 0 0 0,1 0 0 0 0,-1 0 0 0 0,1 0 1 0 0,0 0-1 0 0,0 0 0 0 0,0 0 0 0 0,0 0 0 0 0,1 0-5 0 0,-1 0 4 0 0,-1-1 0 0 0,1 0 0 0 0,0 0 0 0 0,-1 1 1 0 0,1-1-1 0 0,0 0 0 0 0,-1 1 0 0 0,0-1 0 0 0,1 1 1 0 0,-1-1-1 0 0,0 0 0 0 0,0 2-4 0 0,3 2 53 0 0,7 10-8 0 0,-7-3 65 0 0,0-7 19 0 0,-2-4-113 0 0,0 1 1 0 0,1-1-1 0 0,-1 0 0 0 0,1 0 0 0 0,-1 0 0 0 0,1 0 0 0 0,-1 0 1 0 0,1 0-1 0 0,0-1 0 0 0,-1 1 0 0 0,1 0 0 0 0,0-1 1 0 0,0 0-1 0 0,-1 1 0 0 0,2-1-16 0 0,-3 0 2 0 0,0 0 0 0 0,0 0 1 0 0,0 0-1 0 0,1 0 0 0 0,-1 0 0 0 0,0 0 0 0 0,0 0 1 0 0,0 0-1 0 0,0 0 0 0 0,0 0 0 0 0,0 0 1 0 0,0 0-1 0 0,0 0 0 0 0,0 0 0 0 0,0 0 0 0 0,1 0 1 0 0,-1 0-1 0 0,0 0 0 0 0,0 0 0 0 0,0 0 1 0 0,0 0-1 0 0,0 0 0 0 0,0 0 0 0 0,0 0 0 0 0,0 0 1 0 0,0 0-1 0 0,0 0 0 0 0,0 0 0 0 0,0 1 1 0 0,1-1-1 0 0,-1 0 0 0 0,0 0 0 0 0,0 0 0 0 0,0 0 1 0 0,0 0-1 0 0,0 0 0 0 0,0 0 0 0 0,0 0 1 0 0,0 0-1 0 0,0 0 0 0 0,0 0 0 0 0,0 0 0 0 0,0 1 1 0 0,0-1-1 0 0,0 0 0 0 0,0 0 0 0 0,0 0 1 0 0,0 0-1 0 0,0 0 0 0 0,0 0 0 0 0,0 0 0 0 0,0 0 1 0 0,0 0-1 0 0,0 0 0 0 0,0 1 0 0 0,0-1 1 0 0,0 0-3 0 0,0 1 19 0 0,1 6 69 0 0,3-2-24 0 0,1 0 10 0 0,3 3 43 0 0,-7-8-116 0 0,-1 1 1 0 0,1-1-1 0 0,-1 0 0 0 0,0 0 0 0 0,1 0 1 0 0,-1 1-1 0 0,1-1 0 0 0,-1 0 0 0 0,1 0 1 0 0,-1 0-1 0 0,1 0 0 0 0,-1 0 0 0 0,1 0 0 0 0,-1 0 1 0 0,1 0-1 0 0,-1 0 0 0 0,1 0 0 0 0,-1 0 1 0 0,1 0-1 0 0,-1 0 0 0 0,1-1 0 0 0,-1 1 1 0 0,1 0-1 0 0,-1 0 0 0 0,1-1 0 0 0,-1 1-1 0 0,16-10 43 0 0,6-2-99 0 0,-18 11-90 0 0,-3 0-56 0 0,4-1-107 0 0,-4 1 63 0 0,1 0-41 0 0,0 1-40 0 0,-1-1-35 0 0,1 1-144 0 0,0-1-43 0 0,1 0-637 0 0,-1-4-619 0 0,-2-4-1027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53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32 10808 0 0,'-3'0'316'0'0,"3"1"-282"0"0,-9-1 174 0 0,3-3-26 0 0,-5-8-126 0 0,9 9 15 0 0,1 2 84 0 0,1 0 144 0 0,0 0 12 0 0,0 0-27 0 0,0 0-118 0 0,0 0-50 0 0,0 0-105 0 0,0-1-87 0 0,0 0-81 0 0,0 0-114 0 0,0 0 84 0 0,0 0-32 0 0,1-1-308 0 0,-1 0 66 0 0,0 0-45 0 0,2 0-602 0 0,2-1-479 0 0,5 3-907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53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6216 0 0,'0'0'133'0'0,"0"0"23"0"0,0 0 15 0 0,0 0 55 0 0,0 0-46 0 0,0 0 35 0 0,0 0 256 0 0,0 0 10 0 0,0 0 2 0 0,2 3-17 0 0,12 7 22 0 0,-1-7-62 0 0,-8-6 18 0 0,-1 0-403 0 0,0 0 71 0 0,2 0 96 0 0,4 1 193 0 0,1 1 29 0 0,-2 0-174 0 0,-2 1-84 0 0,0 0-54 0 0,-5 0-98 0 0,5 0 88 0 0,-5 1-74 0 0,1-1 1 0 0,-1 0-1 0 0,0 0 1 0 0,0 0 0 0 0,0-1-1 0 0,0 1 1 0 0,1 0-1 0 0,-1-1 1 0 0,0 1 0 0 0,1-1-35 0 0,5-4 106 0 0,-7 4-88 0 0,1 0 0 0 0,-1 0 0 0 0,0 0 0 0 0,1 0 0 0 0,-1 1 0 0 0,1-1 0 0 0,0 0-1 0 0,-1 1 1 0 0,1-1 0 0 0,-1 1 0 0 0,1 0 0 0 0,0 0 0 0 0,-1-1 0 0 0,1 1-18 0 0,10 1 95 0 0,-9-1-70 0 0,1 1 0 0 0,-1-1 0 0 0,0 0 0 0 0,0 0 0 0 0,0-1 0 0 0,1 1 0 0 0,-1-1 0 0 0,0 1 0 0 0,0-1 0 0 0,1 0-25 0 0,9-5 75 0 0,-10 4-59 0 0,0 1 1 0 0,1 0 0 0 0,-1 0 0 0 0,0 1-1 0 0,1-1 1 0 0,-1 1 0 0 0,1-1-17 0 0,19 1 122 0 0,8 0-44 0 0,1 0-52 0 0,-32 0-27 0 0,1 0 1 0 0,-1 0 0 0 0,1 0 0 0 0,-1 0 0 0 0,1 0 0 0 0,-1 0 0 0 0,1 0 0 0 0,-1 0 0 0 0,1 0 0 0 0,-1 0 0 0 0,1 0 0 0 0,-1 0 0 0 0,1 0 0 0 0,-1 0-1 0 0,0 0 1 0 0,1-1 0 0 0,-1 1 0 0 0,1 0 0 0 0,-1 0 0 0 0,1-1 0 0 0,-1 1 0 0 0,0 0 0 0 0,1 0 0 0 0,-1-1 0 0 0,0 1 0 0 0,1 0 0 0 0,-1-1-1 0 0,0 1 1 0 0,1-1 0 0 0,-1 1 0 0 0,0 0 0 0 0,0-1 0 0 0,1 0 0 0 0,5-5 2 0 0,-3 5-1 0 0,-1 0 1 0 0,1 1 0 0 0,0-1-1 0 0,0 1 1 0 0,0 0 0 0 0,-1 0-1 0 0,4 0-1 0 0,-4 0 58 0 0,-2 0-5 0 0,0 0-114 0 0,0 0-27 0 0,0 0-47 0 0,0 0-22 0 0,0 0 72 0 0,0 0-50 0 0,0 0-66 0 0,0 0-110 0 0,0 0-130 0 0,0 0-114 0 0,0 0 76 0 0,0 0-44 0 0,0 0-615 0 0,0 0-487 0 0,0 0-922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54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6272 0 0,'0'0'141'0'0,"0"0"23"0"0,0 0 11 0 0,0 0 35 0 0,0 0 148 0 0,0 0 67 0 0,0 0 14 0 0,0 0-17 0 0,0 0-71 0 0,0 0-30 0 0,0 0-7 0 0,0 0-6 0 0,0 0-16 0 0,0 0-4 0 0,0 0 0 0 0,0 0-4 0 0,0 0-18 0 0,0 0-8 0 0,-3 2-2 0 0,-7 9-2 0 0,7-8-6 0 0,3-3-6 0 0,0 2-2 0 0,0-1-227 0 0,0-1 1 0 0,0 1-1 0 0,0 0 1 0 0,0-1-1 0 0,0 1 1 0 0,0-1-1 0 0,-1 1 1 0 0,1-1-1 0 0,0 1 1 0 0,0 0-1 0 0,0-1 1 0 0,-1 1-1 0 0,1-1 1 0 0,0 1-1 0 0,0-1 1 0 0,-1 1 0 0 0,1-1-14 0 0,-1 1 11 0 0,1-1 0 0 0,-1 0 0 0 0,1 1 1 0 0,-1-1-1 0 0,1 0 0 0 0,-1 0 0 0 0,1 1 1 0 0,-1-1-1 0 0,1 0 0 0 0,-1 0 0 0 0,0 0 1 0 0,1 0-1 0 0,-1 0 0 0 0,1 0 0 0 0,-1 0 1 0 0,0 0-1 0 0,1 0-11 0 0,0 0 3 0 0,0 0 0 0 0,-1 0 0 0 0,1 0 0 0 0,0 0 0 0 0,0 0 0 0 0,0 0 0 0 0,0 0 0 0 0,0 0 0 0 0,0 0 0 0 0,0 0 0 0 0,0 0 0 0 0,0 0 0 0 0,0 0 0 0 0,0 0 0 0 0,-1 0 0 0 0,1 0 0 0 0,0 0 0 0 0,0 0 0 0 0,0 0 0 0 0,0 0 0 0 0,0 0 0 0 0,0 0 0 0 0,0 0 0 0 0,0 0 0 0 0,0 0 0 0 0,0 1 0 0 0,0-1 0 0 0,-1 0 0 0 0,1 0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0-3 0 0,0 10 168 0 0,0-7-3 0 0,-3 0-12 0 0,-7 7-7 0 0,7-7-2 0 0,3-3-2 0 0,0 32 313 0 0,0-15-276 0 0,0-3-35 0 0,0-12-132 0 0,1 0 1 0 0,-1-1 0 0 0,0 1 0 0 0,0 0 0 0 0,1 0 0 0 0,-1-1 0 0 0,1 1 0 0 0,0 0 0 0 0,-1-1-1 0 0,1 1 1 0 0,0 0 0 0 0,0-1 0 0 0,0 1-13 0 0,0-1 9 0 0,0 1 1 0 0,0-1-1 0 0,0 1 0 0 0,0-1 0 0 0,-1 1 1 0 0,1 0-1 0 0,-1 0 0 0 0,1-1 0 0 0,-1 1 1 0 0,1 0-1 0 0,-1 0 0 0 0,0-1 1 0 0,0 1-10 0 0,0 10 43 0 0,-1 10 1 0 0,5-8 13 0 0,1-6-43 0 0,-4-7-9 0 0,0 0 1 0 0,-1 1-1 0 0,1-1 0 0 0,0 1 1 0 0,0-1-1 0 0,-1 1 0 0 0,1-1 1 0 0,-1 1-1 0 0,1 0 0 0 0,-1-1 1 0 0,0 1-1 0 0,1 0 0 0 0,-1-1 1 0 0,0 1-6 0 0,0 72 228 0 0,0-3-7 0 0,0-62-190 0 0,0 12 63 0 0,0 1 40 0 0,0 24 239 0 0,0 0 114 0 0,0-6 86 0 0,0-40-572 0 0,0 0 0 0 0,0 0 1 0 0,0 0-1 0 0,0 0 0 0 0,0 0 0 0 0,0 0 0 0 0,0 1 0 0 0,0-1 0 0 0,0 0 1 0 0,0 0-1 0 0,0 0 0 0 0,0 0 0 0 0,0 0 0 0 0,0 0 0 0 0,0 0 0 0 0,0 0 1 0 0,0 0-1 0 0,0 0 0 0 0,0 1 0 0 0,0-1 0 0 0,0 0 0 0 0,0 0 0 0 0,0 0 1 0 0,0 0-1 0 0,0 0 0 0 0,0 0 0 0 0,0 0 0 0 0,0 0 0 0 0,0 0 1 0 0,-1 0-1 0 0,1 0 0 0 0,0 0 0 0 0,0 0 0 0 0,0 0 0 0 0,0 1 0 0 0,0-1 1 0 0,0 0-1 0 0,0 0 0 0 0,0 0 0 0 0,0 0 0 0 0,0 0 0 0 0,0 0 0 0 0,-1 0 1 0 0,1 0-1 0 0,0 0 0 0 0,0 0 0 0 0,0 0 0 0 0,0 0 0 0 0,0 0 0 0 0,0 0 1 0 0,0 0-1 0 0,0 0 0 0 0,0 0 0 0 0,0 0 0 0 0,-1 0 0 0 0,1 0 0 0 0,0 0-1 0 0,-10 0 64 0 0,7 0 0 0 0,3 5-2 0 0,0 3-44 0 0,0-6 57 0 0,0 1-16 0 0,0 23-38 0 0,0-23 32 0 0,0-3 11 0 0,0 0-21 0 0,0 0-91 0 0,0 0-44 0 0,0 0 19 0 0,0 0 10 0 0,0 0-33 0 0,0 0-15 0 0,0 0-33 0 0,0 0-38 0 0,0 0-42 0 0,0 0-47 0 0,0 0-43 0 0,0 0-40 0 0,0 0-37 0 0,0 0-253 0 0,0 0-60 0 0,0 0-48 0 0,0 0-33 0 0,0 0-1408 0 0,0 0-1248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0:57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0 5264 0 0,'0'3'116'0'0,"-1"15"71"0"0,0 3-17 0 0,1-6-95 0 0,2-2-51 0 0,1-1-44 0 0,1-2 23 0 0,3 9-6 0 0,-5-1 77 0 0,-2-11-11 0 0,0 1 61 0 0,-1 5 121 0 0,2 18 425 0 0,0-22-502 0 0,1 0-47 0 0,1 5 113 0 0,3 10 151 0 0,-4-12-187 0 0,-1 2 87 0 0,0 3 100 0 0,-2-7-197 0 0,0 11 205 0 0,1-18-310 0 0,0 0-1 0 0,0 0 1 0 0,0 0-1 0 0,0 0 1 0 0,1-1-1 0 0,-1 1 1 0 0,1 0-1 0 0,0 0 1 0 0,0 1-83 0 0,5 9 244 0 0,-4-10-189 0 0,-1 0-1 0 0,0 0 1 0 0,0 1 0 0 0,0-1-1 0 0,-1 0 1 0 0,1 1 0 0 0,-1-1-55 0 0,0 8 161 0 0,0 2 63 0 0,0-6-86 0 0,0-5-93 0 0,0 0-1 0 0,0 0 1 0 0,0 0-1 0 0,0 1 0 0 0,0-1 1 0 0,0 0-1 0 0,1 0 1 0 0,-1 0-1 0 0,1 0 0 0 0,0 1-44 0 0,4 5 144 0 0,-1-1-44 0 0,-1-1 23 0 0,-2 1 49 0 0,-1 2 89 0 0,0-7-323 0 0,0 1 54 0 0,0-1 45 0 0,1 1 35 0 0,-1 14 382 0 0,0-13-390 0 0,0 1-33 0 0,0 0-48 0 0,0 0-67 0 0,0 1-81 0 0,-1 0-93 0 0,1-6-46 0 0,0 0-46 0 0,0 0-42 0 0,0 0-37 0 0,0 0-126 0 0,0 0-35 0 0,0 0-1308 0 0</inkml:trace>
  <inkml:trace contextRef="#ctx0" brushRef="#br0" timeOffset="383.17">0 348 6832 0 0,'0'0'200'0'0,"3"-3"-8"0"0,-1 1-210 0 0,0 0 46 0 0,0 0 47 0 0,0-1 42 0 0,3-2 214 0 0,1 0 81 0 0,8-3 620 0 0,-10 6-765 0 0,1 2-54 0 0,0-3 602 0 0,9-7-126 0 0,-8 8-436 0 0,0 1 34 0 0,2-1 276 0 0,-3-1-426 0 0,-1 1-43 0 0,0 0-11 0 0,2-1 82 0 0,0 0 13 0 0,1 0 71 0 0,14-8 74 0 0,-11 9-16 0 0,18 2 5 0 0,-3 0-143 0 0,-6 0-72 0 0,-4 0-53 0 0,0 2 17 0 0,-5 3-36 0 0,2 1-21 0 0,-5-5-4 0 0,-1 0 0 0 0,1 0 0 0 0,0-1 0 0 0,-1 0 0 0 0,6-1 0 0 0,-6 1 0 0 0,1 0 0 0 0,0 0 0 0 0,0 0 0 0 0,-1 1 0 0 0,5 1 0 0 0,2 4 0 0 0,-12-5 0 0 0,1 0 0 0 0,-1 0 0 0 0,1 0 0 0 0,-1-1 0 0 0,1 1 0 0 0,0-1 0 0 0,-1 1 0 0 0,1-1 0 0 0,0 1 0 0 0,-1-1 0 0 0,1 0 0 0 0,0 0 0 0 0,-1 0 0 0 0,1 0 0 0 0,10 0 9 0 0,-1-1-54 0 0,2 0-61 0 0,1 3-73 0 0,-1 1-87 0 0,-7-1 180 0 0,11 3-105 0 0,-10-3 86 0 0,-1 0-43 0 0,0-1-20 0 0,0-1-48 0 0,0 1-57 0 0,1-1-65 0 0,9 0-569 0 0,-1 0-26 0 0</inkml:trace>
  <inkml:trace contextRef="#ctx0" brushRef="#br0" timeOffset="796.82">758 300 7368 0 0,'0'0'165'0'0,"0"0"22"0"0,0 0 10 0 0,0 0 44 0 0,0 0 102 0 0,0 0 45 0 0,0 0 11 0 0,-3 3-18 0 0,1-1-339 0 0,-2 2 73 0 0,-11 11 430 0 0,10-10-404 0 0,2-2 119 0 0,3-1-18 0 0,0-1-228 0 0,0 0 0 0 0,0-1 0 0 0,0 1 0 0 0,0-1-1 0 0,0 1 1 0 0,-1-1 0 0 0,1 1 0 0 0,0 0 0 0 0,0-1 0 0 0,0 1-1 0 0,-1-1 1 0 0,1 1 0 0 0,0-1 0 0 0,0 1 0 0 0,-1-1 0 0 0,1 1-1 0 0,-1-1 1 0 0,1 0 0 0 0,0 1 0 0 0,-1-1 0 0 0,1 1-1 0 0,-1-1 1 0 0,1 0 0 0 0,-1 1-14 0 0,0-1 13 0 0,0 1 0 0 0,1-1 0 0 0,-1 1 0 0 0,1-1 0 0 0,-1 1 1 0 0,1-1-1 0 0,-1 1 0 0 0,1-1 0 0 0,-1 1 0 0 0,1-1 0 0 0,-1 1 0 0 0,1 0 0 0 0,0-1 0 0 0,-1 1 0 0 0,1 0 0 0 0,0-1 0 0 0,0 1 0 0 0,0 0 1 0 0,-1 0-1 0 0,1-1 0 0 0,0 1 0 0 0,0 0 0 0 0,0 0 0 0 0,0-1 0 0 0,0 1-13 0 0,-2 15 39 0 0,-3-8-37 0 0,-2 4-4 0 0,5 2 67 0 0,2 28 124 0 0,0-7-147 0 0,2-25-7 0 0,5 4 110 0 0,-6-12-116 0 0,0-1-1 0 0,0 1 0 0 0,0 0 0 0 0,-1 0 0 0 0,1 0 1 0 0,0 0-1 0 0,-1-1 0 0 0,1 1 0 0 0,-1 2-28 0 0,0-1 259 0 0,0-3 49 0 0,3 0 11 0 0,2 0-131 0 0,15 0 433 0 0,-11 0-388 0 0,-4-1-119 0 0,-2-1-62 0 0,2-8 210 0 0,2 5-173 0 0,7-1-45 0 0,0 1-25 0 0,-7 0 25 0 0,0-6-17 0 0,-7 9-24 0 0,0 1 1 0 0,1 0-1 0 0,-1 0 0 0 0,1 0 1 0 0,-1 0-1 0 0,1 0 0 0 0,0 0 1 0 0,-1 1-1 0 0,1-1 0 0 0,0 0 1 0 0,0 0-1 0 0,0 0 0 0 0,-1 1 1 0 0,1-1-1 0 0,0 0 0 0 0,1 0-3 0 0,9-3 18 0 0,-10 3-15 0 0,0 1 1 0 0,0 0-1 0 0,0-1 1 0 0,0 1-1 0 0,0-1 1 0 0,0 1-1 0 0,0-1 1 0 0,0 0-1 0 0,0 1 0 0 0,0-1 1 0 0,0 0-1 0 0,0 0 1 0 0,0 0-1 0 0,-1 1 1 0 0,1-1-1 0 0,0 0 1 0 0,0 0-1 0 0,0-1-3 0 0,3-9 30 0 0,-1 4-7 0 0,1 2 33 0 0,0 0 36 0 0,2-1 57 0 0,4-7 11 0 0,-5-1-27 0 0,6 9-106 0 0,-11 4-26 0 0,1 1 0 0 0,-1-1 0 0 0,0 0 0 0 0,1 0 0 0 0,-1 1 0 0 0,0-1 1 0 0,0 0-1 0 0,0 0 0 0 0,1 0 0 0 0,-1 0 0 0 0,0 0 0 0 0,0 1 0 0 0,0-1 1 0 0,-1-1-2 0 0,2 1 5 0 0,-1 1 0 0 0,0-1 0 0 0,0 0 0 0 0,-1 0 1 0 0,1 1-1 0 0,0-1 0 0 0,0 0 0 0 0,0 0 0 0 0,0 1 1 0 0,-1-1-1 0 0,1 0 0 0 0,0 1 0 0 0,-1-1 0 0 0,1 0 1 0 0,0 1-1 0 0,-1-1 0 0 0,1 1 0 0 0,-1-1 0 0 0,1 0 1 0 0,-1 1-1 0 0,1-1 0 0 0,-1 1 0 0 0,0-1 0 0 0,1 1 1 0 0,-1 0-6 0 0,0-1 4 0 0,1 1 1 0 0,-1 0 0 0 0,1-1 0 0 0,-1 1 0 0 0,1 0 0 0 0,0-1 0 0 0,-1 1 0 0 0,1-1 0 0 0,-1 1 0 0 0,1-1 0 0 0,0 1 0 0 0,-1-1-1 0 0,1 1 1 0 0,0-1 0 0 0,0 1 0 0 0,0-1 0 0 0,-1 1 0 0 0,1-1 0 0 0,0 1 0 0 0,0-1 0 0 0,0 0 0 0 0,0 1 0 0 0,0-1-1 0 0,0 0-3 0 0,-3-4 65 0 0,2 4-65 0 0,0-1 0 0 0,0 1-1 0 0,-1 0 1 0 0,1 0 0 0 0,0 0 0 0 0,-1 0-1 0 0,1 1 1 0 0,-1-1 0 0 0,1 0 0 0 0,-1 0-1 0 0,1 1 1 0 0,-1-1 0 0 0,0 1 0 0 0,1 0-1 0 0,-1-1 1 0 0,0 1 0 0 0,1 0-1 0 0,-2 0 1 0 0,-13-3-1 0 0,4-3-37 0 0,-5-2 6 0 0,11 8-8 0 0,1 0-27 0 0,-5 1-56 0 0,1-1-16 0 0,-17 0-93 0 0,18 0 131 0 0,0 0-39 0 0,-4 0-151 0 0,7 0 92 0 0,0 0-41 0 0,2 0-206 0 0,3 0-16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03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17 5672 0 0,'0'0'124'0'0,"0"0"17"0"0,0 0 12 0 0,0 0 45 0 0,0 0 136 0 0,0 0 61 0 0,0 0 12 0 0,0 0-15 0 0,0 0-68 0 0,0-3-32 0 0,0-7-4 0 0,0 10-283 0 0,0 0 0 0 0,0-1 0 0 0,0 1 0 0 0,0 0 0 0 0,0 0 0 0 0,0 0 0 0 0,0 0 0 0 0,0 0 0 0 0,0 0 0 0 0,0 0 0 0 0,0 0 0 0 0,0 0 0 0 0,0 0 0 0 0,0-1 0 0 0,0 1 0 0 0,0 0 0 0 0,0 0 0 0 0,0 0 0 0 0,0 0 0 0 0,0 0 0 0 0,0 0 0 0 0,0 0 0 0 0,0 0 0 0 0,0 0 0 0 0,0 0 0 0 0,0 0 1 0 0,0 0-1 0 0,0-1 0 0 0,0 1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0-5 0 0,-11 0 280 0 0,8 0-6 0 0,1 0-2 0 0,-7 0 14 0 0,2 0-84 0 0,-9 0 256 0 0,7 0-228 0 0,-1 0 33 0 0,-2 0 82 0 0,8-1-287 0 0,4 1-44 0 0,-8 5 55 0 0,-9 4 42 0 0,6-4-51 0 0,-1 1-27 0 0,1 4 32 0 0,-3 1-41 0 0,10-9-15 0 0,3-2-7 0 0,0 1 0 0 0,1-1 0 0 0,-1 0 0 0 0,0 0 0 0 0,1 1 0 0 0,-1-1 0 0 0,1 1 0 0 0,-1-1 0 0 0,0 0 0 0 0,1 1 0 0 0,-1-1 0 0 0,1 1 0 0 0,-1-1-1 0 0,1 1 1 0 0,0 0 0 0 0,-1-1 0 0 0,1 1 0 0 0,0-1 0 0 0,-1 1 0 0 0,1 0 0 0 0,0-1 0 0 0,-1 1-2 0 0,-1 4 2 0 0,-24 43 62 0 0,20-35-64 0 0,-4-8 0 0 0,-6 24 53 0 0,15-26-52 0 0,0 0 0 0 0,1-1 0 0 0,-1 1 0 0 0,1 0 0 0 0,-1 0-1 0 0,1 0 1 0 0,0 0 0 0 0,0 0 0 0 0,0 0 0 0 0,0 0 0 0 0,1 1-1 0 0,0 5 1 0 0,-1 15 5 0 0,0 65-84 0 0,0-88 78 0 0,0 1 0 0 0,0 0 0 0 0,0 0 0 0 0,1 0 0 0 0,-1-1 0 0 0,1 1 0 0 0,-1 0 0 0 0,1-1 0 0 0,0 1 0 0 0,0 0 0 0 0,-1-1 0 0 0,1 1 0 0 0,0-1 0 0 0,0 1 0 0 0,0-1 0 0 0,0 1 0 0 0,0-1 0 0 0,0 1 0 0 0,0 0 0 0 0,-1-1 0 0 0,1 1 0 0 0,-1 0 0 0 0,1 0 0 0 0,-1-1 0 0 0,0 1 0 0 0,0 0 0 0 0,0 0 0 0 0,0 0 0 0 0,1-1 0 0 0,-1 1 0 0 0,0 0 0 0 0,1 0 0 0 0,-1-1 0 0 0,1 1 0 0 0,-1 0 0 0 0,1-1 0 0 0,0 1 0 0 0,0 0 0 0 0,-1-1 0 0 0,1 1 0 0 0,0-1 0 0 0,1 1 0 0 0,-1-1 0 0 0,0 0 0 0 0,0 0 0 0 0,1 1 0 0 0,-1-1 0 0 0,12 15 0 0 0,-10-11 0 0 0,-3-4 0 0 0,0 0 0 0 0,0-1 0 0 0,1 1 0 0 0,-1-1 0 0 0,0 1 0 0 0,1 0 0 0 0,-1-1 0 0 0,0 1 0 0 0,1-1 0 0 0,-1 1 0 0 0,1-1 0 0 0,-1 1 0 0 0,1-1 0 0 0,-1 1 0 0 0,1-1 0 0 0,0 0 0 0 0,-1 1 0 0 0,1-1 0 0 0,-1 0 0 0 0,1 1 0 0 0,0-1 0 0 0,0 0 0 0 0,4 3 0 0 0,-1-1-1 0 0,10 5 21 0 0,-3-1 51 0 0,-7 1-27 0 0,-4-7-43 0 0,0 1 1 0 0,1-1-1 0 0,-1 1 0 0 0,0-1 1 0 0,1 1-1 0 0,-1-1 0 0 0,0 0 1 0 0,1 1-1 0 0,-1-1 0 0 0,0 0 0 0 0,1 1 1 0 0,-1-1-1 0 0,0 0 0 0 0,1 1 1 0 0,-1-1-1 0 0,1 0 0 0 0,-1 0 0 0 0,1 0 1 0 0,-1 1-1 0 0,1-1 0 0 0,-1 0 1 0 0,1 0-1 0 0,-1 0 0 0 0,1 0 1 0 0,-1 0-1 0 0,1 0 0 0 0,-1 0 0 0 0,1 0 1 0 0,-1 0-1 0 0,1 0 0 0 0,-1 0 1 0 0,1 0-2 0 0,15 0 98 0 0,-11 1-50 0 0,-1-1-1 0 0,0 1 1 0 0,1-1 0 0 0,-1 0 0 0 0,0-1-1 0 0,1 1 1 0 0,-1-1 0 0 0,0 0 0 0 0,4-1-48 0 0,18-11 259 0 0,11-6 178 0 0,-35 18-418 0 0,0 0 1 0 0,-1 0 0 0 0,1-1-1 0 0,-1 1 1 0 0,0-1 0 0 0,1 1 0 0 0,-1-1-1 0 0,0 0 1 0 0,0 0 0 0 0,0 1-1 0 0,0-1 1 0 0,0 0 0 0 0,0-1-20 0 0,1 0 21 0 0,-1 0 0 0 0,1 0 0 0 0,0 0 0 0 0,0 0 0 0 0,0 0 0 0 0,1 0-21 0 0,13-10 90 0 0,-12 10-65 0 0,-3 3-22 0 0,0 0 0 0 0,-1-1 0 0 0,1 1 0 0 0,0 0 1 0 0,-1 0-1 0 0,1-1 0 0 0,-1 1 0 0 0,1-1 0 0 0,0 1 0 0 0,-1-1 0 0 0,1 1 0 0 0,-1-1 0 0 0,1 1 1 0 0,-1-1-1 0 0,0 1 0 0 0,1-1 0 0 0,-1 1 0 0 0,0-1 0 0 0,1 0 0 0 0,-1 1 0 0 0,0-1 1 0 0,1 0-4 0 0,1-4 4 0 0,40-74 114 0 0,-37 48-118 0 0,6 15 10 0 0,-9 0 33 0 0,-2-31-32 0 0,0 0 53 0 0,0 31-64 0 0,0 3-11 0 0,0 10-46 0 0,0 3-23 0 0,3 0 12 0 0,10 3 4 0 0,-12-3 60 0 0,0 1 1 0 0,0 0-1 0 0,0-1 1 0 0,0 1 0 0 0,0 0-1 0 0,-1 0 1 0 0,1-1 0 0 0,0 1-1 0 0,0 0 1 0 0,-1 0-1 0 0,1 0 1 0 0,-1 0 0 0 0,1 0-1 0 0,-1 0 1 0 0,1 0-1 0 0,-1 1 4 0 0,7 9-9 0 0,3-6 9 0 0,6 24-54 0 0,-15-27 53 0 0,0 1 0 0 0,-1-1 0 0 0,1 0 0 0 0,-1 1 0 0 0,1-1 0 0 0,-1 0-1 0 0,0 1 1 0 0,0-1 0 0 0,0 0 0 0 0,0 3 1 0 0,1 12 1 0 0,5-5-1 0 0,-5-10 0 0 0,0-1 0 0 0,0 1 0 0 0,0-1 0 0 0,-1 1 0 0 0,1-1 0 0 0,0 1 0 0 0,-1 0 0 0 0,0-1 0 0 0,1 1 0 0 0,-1 0 0 0 0,0-1 0 0 0,0 1 0 0 0,0 0 0 0 0,0 0 0 0 0,0 25 0 0 0,0-2 48 0 0,0-1 64 0 0,0-22-105 0 0,1-1 1 0 0,-1 1 0 0 0,0 0-1 0 0,0 0 1 0 0,1-1 0 0 0,-1 1-1 0 0,1 0 1 0 0,0 0 0 0 0,-1-1 0 0 0,1 1-1 0 0,0-1 1 0 0,0 1 0 0 0,0-1-8 0 0,0 1 8 0 0,0-1 0 0 0,0 1 1 0 0,0 0-1 0 0,0-1 0 0 0,-1 1 0 0 0,1 0 1 0 0,-1-1-1 0 0,1 1 0 0 0,-1 0 1 0 0,1 0-1 0 0,-1-1 0 0 0,0 1 1 0 0,0 0-9 0 0,0 4 24 0 0,0-4-22 0 0,0 3 31 0 0,0 3 29 0 0,0 5 43 0 0,0-12-230 0 0,0-1 34 0 0,0 1-3 0 0,0 0 99 0 0,0 1 73 0 0,-1 0 50 0 0,1 2 227 0 0,0-1-202 0 0,0-1-121 0 0,0-1-53 0 0,0 1-66 0 0,0 0-77 0 0,0-1-41 0 0,0 0-69 0 0,0 0-76 0 0,0 0-84 0 0,0 1-89 0 0,0-1-98 0 0,1-1-103 0 0,-1 1-112 0 0,0-1-959 0 0,0 0-1030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04.0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1 6880 0 0,'0'0'157'0'0,"0"0"23"0"0,0 0 11 0 0,0 0 17 0 0,3 2 69 0 0,7 9 38 0 0,-7-8 5 0 0,-3-3-12 0 0,0 2-51 0 0,0-1-222 0 0,0 0 0 0 0,0 1 0 0 0,0-1 0 0 0,0 0 0 0 0,1 0 0 0 0,-1 0 0 0 0,0 0 0 0 0,1 0 0 0 0,-1 0 0 0 0,0 0 0 0 0,1 0 0 0 0,0 1-35 0 0,13 15 452 0 0,-9-12-365 0 0,11 10 233 0 0,-12-11-256 0 0,-2-2-43 0 0,0 1 133 0 0,0 0-55 0 0,-2 0-35 0 0,0 1-29 0 0,0-1-8 0 0,1-1 25 0 0,10 12 172 0 0,-9-12-67 0 0,-1 1-58 0 0,0 0-38 0 0,-1 1-35 0 0,0 0-8 0 0,1-2 27 0 0,9 15 149 0 0,-8-13-139 0 0,1 0 0 0 0,-1 0-1 0 0,0 0 1 0 0,0 0 0 0 0,0 0 0 0 0,0 0 0 0 0,-1 1 0 0 0,0-1 0 0 0,1 2-55 0 0,-2 7 199 0 0,0-2-44 0 0,0 24 220 0 0,0-20-189 0 0,0-6-44 0 0,0 0 34 0 0,0-3-47 0 0,0-6-122 0 0,0 1 0 0 0,0-1 1 0 0,0 1-1 0 0,0-1 1 0 0,0 1-1 0 0,0-1 0 0 0,0 1 1 0 0,0-1-1 0 0,0 1 1 0 0,0-1-1 0 0,0 1 1 0 0,0-1-1 0 0,0 1 0 0 0,-1-1 1 0 0,1 1-1 0 0,0-1 1 0 0,0 1-1 0 0,0-1 0 0 0,-1 0 1 0 0,1 1-1 0 0,0-1 1 0 0,-1 1-1 0 0,1-1 1 0 0,0 0-1 0 0,-1 1 0 0 0,1-1 1 0 0,0 0-1 0 0,-1 1 1 0 0,1-1-1 0 0,-1 0 0 0 0,1 0 1 0 0,-1 1-8 0 0,-5 3 115 0 0,-1 7 49 0 0,0 3-46 0 0,5-10-74 0 0,1 2 8 0 0,1-2-30 0 0,-1-1 21 0 0,0 0 24 0 0,-1 0 39 0 0,-9 7 26 0 0,6-6-41 0 0,-1-4-59 0 0,1 1-18 0 0,1 6 1 0 0,4-7-13 0 0,-1 1 1 0 0,1-1 0 0 0,0 1 0 0 0,0-1-1 0 0,-1 0 1 0 0,1 1 0 0 0,0-1 0 0 0,-1 1-1 0 0,1-1 1 0 0,0 0 0 0 0,-1 1 0 0 0,1-1-1 0 0,-1 0 1 0 0,1 0 0 0 0,0 1 0 0 0,-1-1-1 0 0,1 0 1 0 0,-1 0 0 0 0,1 0 0 0 0,-1 1-1 0 0,1-1 1 0 0,-1 0 0 0 0,1 0 0 0 0,-1 0-1 0 0,1 0 1 0 0,-1 0 0 0 0,1 0 0 0 0,-1 0-1 0 0,1 0 1 0 0,-1 0 0 0 0,1 0 0 0 0,-1-1-3 0 0,-17 2 73 0 0,-11 0 77 0 0,13-5-105 0 0,3-7-33 0 0,7 8 40 0 0,-1 2-44 0 0,1 0-8 0 0,5 0 0 0 0,0 1 0 0 0,0-1 0 0 0,0 0 0 0 0,1 1 0 0 0,-1-1 0 0 0,0 0 0 0 0,0 0 0 0 0,1 0 0 0 0,-1 0 0 0 0,0 0 0 0 0,1 0 0 0 0,-1 0 0 0 0,1 0 0 0 0,-1 0 0 0 0,1 0 0 0 0,-1 0 0 0 0,-5-10 0 0 0,-5 4 0 0 0,10 7-2 0 0,0-1-1 0 0,-1 1 0 0 0,1 0 1 0 0,0-1-1 0 0,0 0 0 0 0,0 1 0 0 0,1-1 1 0 0,-1 1-1 0 0,0-1 0 0 0,0 0 0 0 0,0 0 1 0 0,0 0-1 0 0,1 0 0 0 0,-1 1 1 0 0,0-1-1 0 0,0-1 3 0 0,1 0-47 0 0,0-2 36 0 0,0 0-18 0 0,-1 1-52 0 0,0 1-51 0 0,-2-1-79 0 0,1 1 164 0 0,0 0-15 0 0,1 0-20 0 0,0 0-37 0 0,0 1-14 0 0,0-1-37 0 0,0 1-40 0 0,0-1-45 0 0,0 0 3 0 0,1 1-37 0 0,-1-1-41 0 0,1 0-43 0 0,0 0-46 0 0,-1 0-49 0 0,1 0-51 0 0,0 0-55 0 0,0-4-1172 0 0,0-4-988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04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9960 0 0,'0'0'222'0'0,"0"0"30"0"0,0 0 20 0 0,0 0-24 0 0,0-2-93 0 0,0 1-24 0 0,0 0-89 0 0,0 0-61 0 0,0-1-101 0 0,0 1 106 0 0,0 0 68 0 0,0 0 67 0 0,0 0 100 0 0,0 0 115 0 0,0 0-118 0 0,0 0 36 0 0,0 0 39 0 0,0 0 42 0 0,3 1-271 0 0,7 0-128 0 0,-7 0-25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06.5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7568 0 0,'0'0'166'0'0,"0"0"29"0"0,0 0 14 0 0,0-3-25 0 0,0-3-126 0 0,0 2 26 0 0,0 2 85 0 0,0 1 195 0 0,0 1 331 0 0,0 0 29 0 0,0 0-299 0 0,0 0-174 0 0,0 0-45 0 0,0 0 46 0 0,0 0 116 0 0,0 0-16 0 0,0 0-42 0 0,0 0-231 0 0,0 0-2 0 0,0 0 9 0 0,0 0-12 0 0,0 0-76 0 0,0 0-80 0 0,0 0-77 0 0,0 0-113 0 0,0 0-132 0 0,0 0-119 0 0,0 0 67 0 0,0 1-44 0 0,0 1-596 0 0,0 2-472 0 0,0 5-898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06.7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8176 0 0,'0'0'182'0'0,"0"0"29"0"0,0 0 13 0 0,0 0-75 0 0,0 0-17 0 0,0 0 44 0 0,0 0 143 0 0,0 0 266 0 0,0 0 21 0 0,0 0-22 0 0,0 0-100 0 0,0 0-42 0 0,0 0-8 0 0,0 0-185 0 0,0 0-110 0 0,0 0-38 0 0,0 0 2 0 0,0 0 22 0 0,0 0-114 0 0,0 0-90 0 0,0 0-83 0 0,0 0 39 0 0,0 0-33 0 0,0 0-37 0 0,0 0-33 0 0,0 0-317 0 0,0 0 68 0 0,0 0-46 0 0,0 0-621 0 0,0 0-495 0 0,0 0-938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5:27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6072 0 0,'0'0'133'0'0,"0"0"23"0"0,0 0 12 0 0,0 0-53 0 0,0 0-9 0 0,0 0 41 0 0,0 0 125 0 0,0 0 233 0 0,3 3 21 0 0,7 7-8 0 0,-7-7-39 0 0,-3-3-20 0 0,0 2-3 0 0,1 5-229 0 0,1-1-37 0 0,2 0 3 0 0,2 2 50 0 0,-3-6 144 0 0,-3-2-3 0 0,6 1-74 0 0,-1 0-91 0 0,1 2-50 0 0,2 1-41 0 0,3 2-4 0 0,-7-5-47 0 0,1-1 40 0 0,-3 0 113 0 0,-2 1-214 0 0,0-1 0 0 0,0 1 0 0 0,0 0 0 0 0,0-1 0 0 0,0 1 0 0 0,1-1 0 0 0,-1 1 0 0 0,0 0 0 0 0,0-1 0 0 0,0 1 0 0 0,1-1-1 0 0,-1 1 1 0 0,0-1 0 0 0,1 1 0 0 0,-1-1 0 0 0,0 1 0 0 0,1-1 0 0 0,-1 1-16 0 0,11 4 189 0 0,-5-4-131 0 0,0-1 0 0 0,0 0 1 0 0,0 0-1 0 0,3 0-58 0 0,9-1 122 0 0,13 1-6 0 0,-23 0-113 0 0,13 0 88 0 0,1 0-64 0 0,-8 0 10 0 0,13 0 78 0 0,-18-1-162 0 0,6-6 113 0 0,-10 4-97 0 0,0 1-89 0 0,-2 1 16 0 0,0 0-36 0 0,1 0-40 0 0,0 1-45 0 0,-3 0 13 0 0,1 0-34 0 0,1 0-336 0 0,-1 0 78 0 0,1-1-47 0 0,2-1-651 0 0,1-2-515 0 0,3-5-978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05.0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6160 0 0,'0'0'133'0'0,"0"0"23"0"0,0 0 13 0 0,0 0 53 0 0,0 0-44 0 0,0 0 37 0 0,0 0 256 0 0,0 0 10 0 0,0 0-6 0 0,2 0-51 0 0,9 0-28 0 0,-9 0-4 0 0,1 0-11 0 0,23 0 378 0 0,-2 0-96 0 0,0 0-93 0 0,0 0-88 0 0,2 0-86 0 0,2 0-83 0 0,3 0-78 0 0,4 0-76 0 0,-22 0-92 0 0,-11 0-227 0 0,0 0 65 0 0,-1 0 56 0 0,0 0 48 0 0,1 0 112 0 0,1 0 356 0 0,-3 0-375 0 0,1 0-65 0 0,-1 0-55 0 0,0 0-37 0 0,1 0-41 0 0,-1 0-48 0 0,1 0-68 0 0,-1 0-66 0 0,1 0-73 0 0,-1 0-79 0 0,1 0-85 0 0,0 0-92 0 0,0 0-98 0 0,0 0-105 0 0,-1 0-888 0 0,0 0-964 0 0</inkml:trace>
  <inkml:trace contextRef="#ctx0" brushRef="#br0" timeOffset="631.14">411 1 5584 0 0,'0'0'124'0'0,"0"0"17"0"0,0 0 11 0 0,2 2-20 0 0,9 11-60 0 0,-8-6 8 0 0,-3-6-68 0 0,0-1 0 0 0,0 0 0 0 0,0 1 0 0 0,1-1 0 0 0,-1 1 0 0 0,0-1 0 0 0,0 1 1 0 0,0-1-1 0 0,1 0 0 0 0,-1 1 0 0 0,0-1 0 0 0,1 1 0 0 0,-1-1 0 0 0,0 0 0 0 0,1 1 1 0 0,-1-1-1 0 0,0 0 0 0 0,1 1 0 0 0,-1-1 0 0 0,0 0 0 0 0,1 0 0 0 0,-1 0 0 0 0,1 1 1 0 0,-1-1-1 0 0,1 0 0 0 0,-1 0 0 0 0,0 0 0 0 0,1 0 0 0 0,-1 0 0 0 0,1 0 0 0 0,-1 0 1 0 0,1 0-1 0 0,-1 0 0 0 0,1 0 0 0 0,-1 0 0 0 0,1 0-12 0 0,-1 0 5 0 0,0 0 0 0 0,0 0 1 0 0,0 0-1 0 0,0 0 0 0 0,0 0 0 0 0,0 0 0 0 0,0 0 0 0 0,1 0 1 0 0,-1 0-1 0 0,0 0 0 0 0,0 0 0 0 0,0 0 0 0 0,0 0 0 0 0,0 0 1 0 0,0 0-1 0 0,0 0 0 0 0,0 0 0 0 0,0 0 0 0 0,0 0 1 0 0,1 0-1 0 0,-1 0 0 0 0,0 0 0 0 0,0 0 0 0 0,0 0 0 0 0,0 0 1 0 0,0 0-1 0 0,0 0 0 0 0,0 1 0 0 0,0-1 0 0 0,0 0 0 0 0,0 0 1 0 0,0 0-1 0 0,0 0 0 0 0,0 0 0 0 0,0 0 0 0 0,0 0 0 0 0,0 0 1 0 0,1 0-1 0 0,-1 0 0 0 0,0 0 0 0 0,0 0 0 0 0,0 1 0 0 0,0-1 1 0 0,0 0-1 0 0,0 0 0 0 0,0 0 0 0 0,0 0 0 0 0,0 0 0 0 0,0 0 1 0 0,0 0-1 0 0,0 0 0 0 0,0 0 0 0 0,0 0 0 0 0,0 1 0 0 0,0-1 1 0 0,-1 0-1 0 0,1 0-5 0 0,0 6 176 0 0,0-3-112 0 0,-1 1 0 0 0,1-1 0 0 0,0 0 0 0 0,0 0 0 0 0,0 0 0 0 0,1 1 0 0 0,-1-1 0 0 0,1 0 0 0 0,0 0 0 0 0,0 1-64 0 0,6 0 167 0 0,-7-3-157 0 0,0-1 1 0 0,1 0 0 0 0,-1 0 0 0 0,1 1 0 0 0,-1-1 0 0 0,1 0-1 0 0,-1 1 1 0 0,0-1 0 0 0,1 0 0 0 0,-1 1 0 0 0,0-1 0 0 0,1 0-1 0 0,-1 1 1 0 0,0-1 0 0 0,0 1 0 0 0,1-1 0 0 0,-1 1 0 0 0,0-1-1 0 0,0 1 1 0 0,0-1 0 0 0,0 0 0 0 0,1 1 0 0 0,-1-1-1 0 0,0 1 1 0 0,0-1 0 0 0,0 1 0 0 0,0-1 0 0 0,0 1 0 0 0,0-1-1 0 0,0 1 1 0 0,-1-1 0 0 0,1 1-11 0 0,0 28 527 0 0,3-23-263 0 0,-2-5-235 0 0,0 0 1 0 0,0 1-1 0 0,0-1 1 0 0,0 1-1 0 0,0-1 0 0 0,0 1 1 0 0,0 0-1 0 0,0-1 1 0 0,-1 1-1 0 0,1 0 1 0 0,-1-1-1 0 0,1 1 1 0 0,-1 1-30 0 0,2 13 221 0 0,-2-7-74 0 0,0 0 34 0 0,0-3-71 0 0,-1 2 9 0 0,-5 2-27 0 0,2-2-21 0 0,1-1 8 0 0,2-1 21 0 0,0 2 39 0 0,2 5 13 0 0,-1 18 335 0 0,-5-19-310 0 0,1-9-139 0 0,-1-2-46 0 0,5-1 9 0 0,0 0 0 0 0,0 0-1 0 0,0 0 1 0 0,0 0 0 0 0,0 0 0 0 0,-1 0 0 0 0,1 0 0 0 0,0 0 0 0 0,0 0 0 0 0,0 0 0 0 0,0 0 0 0 0,0 0 0 0 0,0 0 0 0 0,0 0 0 0 0,0 0 0 0 0,0 0 0 0 0,0 0-1 0 0,-1 0 1 0 0,1 0 0 0 0,0 0 0 0 0,0 0 0 0 0,0 0 0 0 0,0 0 0 0 0,0 1 0 0 0,0-1 0 0 0,0 0 0 0 0,0 0 0 0 0,0 0 0 0 0,0 0 0 0 0,0 0 0 0 0,0 0 0 0 0,0 0 0 0 0,0 0-1 0 0,-1 0 1 0 0,1 0 0 0 0,0 0 0 0 0,0 0 0 0 0,0 0 0 0 0,0 1 0 0 0,0-1 0 0 0,0 0 0 0 0,0 0 0 0 0,0 0 0 0 0,0 0 0 0 0,0 0 0 0 0,0 0 0 0 0,0 0 0 0 0,0 0-1 0 0,0 0 1 0 0,0 0 0 0 0,0 1 0 0 0,0-1 0 0 0,0 0 0 0 0,0 0 0 0 0,0 0 0 0 0,0 0 0 0 0,0 0-1 0 0,0 11 21 0 0,0-9 33 0 0,0-2-20 0 0,0 0-123 0 0,0 0-58 0 0,0 0 56 0 0,0 0-71 0 0,0 0-88 0 0,0 0 74 0 0,0 0-39 0 0,0 0-43 0 0,0 0-40 0 0,0 0-400 0 0,0 0-275 0 0,0 0-640 0 0</inkml:trace>
  <inkml:trace contextRef="#ctx0" brushRef="#br0" timeOffset="1031.04">632 80 6704 0 0,'0'0'149'0'0,"0"0"23"0"0,0 0 12 0 0,0 2 23 0 0,0 9 66 0 0,0-9 23 0 0,-3 1 7 0 0,-1 1-189 0 0,-13 14 318 0 0,12-14-364 0 0,2 0 66 0 0,2 0-70 0 0,2 4-16 0 0,-1-8-30 0 0,0 0-16 0 0,0 0-1 0 0,0 0 1 0 0,0 0-1 0 0,0 0 1 0 0,0 1 0 0 0,0-1-1 0 0,0 0 1 0 0,0 0-1 0 0,0 0 1 0 0,0 0-1 0 0,0 0 1 0 0,0 0-1 0 0,0 0 1 0 0,0 0-1 0 0,0 0 1 0 0,0 0-1 0 0,0 1 1 0 0,0-1-1 0 0,0 0 1 0 0,0 0-1 0 0,0 0 1 0 0,0 0-1 0 0,0 0 1 0 0,0 0-1 0 0,0 0 1 0 0,0 0-1 0 0,0 0 1 0 0,0 0-1 0 0,0 0 1 0 0,0 0 0 0 0,0 1-1 0 0,0-1 1 0 0,0 0-1 0 0,-1 0 1 0 0,1 0-1 0 0,0 0 1 0 0,0 0-1 0 0,0 0 1 0 0,0 0-1 0 0,0 0 1 0 0,0 0-1 0 0,0 0 1 0 0,0 0-1 0 0,0 0 1 0 0,0 0-1 0 0,0 0 1 0 0,-1 0-1 0 0,1 0 1 0 0,0 0-1 0 0,0 0 1 0 0,0 0-1 0 0,0 0 1 0 0,0 0-1 0 0,0 0 1 0 0,0 0 0 0 0,0 0-1 0 0,0 0-1 0 0,-1 0 3 0 0,1 0 0 0 0,-1 0-1 0 0,1 0 1 0 0,-1 0 0 0 0,1 0 0 0 0,0 0-1 0 0,-1 0 1 0 0,1 0 0 0 0,-1 0 0 0 0,1 0 0 0 0,0 0-1 0 0,-1 0 1 0 0,1 0 0 0 0,-1 1 0 0 0,1-1-1 0 0,0 0 1 0 0,-1 0 0 0 0,1 0 0 0 0,0 1 0 0 0,-1-1-1 0 0,1 0 1 0 0,0 1 0 0 0,-1-1 0 0 0,1 0-1 0 0,0 1 1 0 0,0-1 0 0 0,-1 0 0 0 0,1 1 0 0 0,0-1-1 0 0,0 0 1 0 0,0 1-3 0 0,-5 6 45 0 0,-6-2 19 0 0,6 2-20 0 0,5-7-41 0 0,0 1 0 0 0,0-1-1 0 0,0 0 1 0 0,0 1 0 0 0,-1-1-1 0 0,1 1 1 0 0,0-1 0 0 0,0 0 0 0 0,-1 1-1 0 0,1-1 1 0 0,0 0 0 0 0,-1 0-1 0 0,1 1 1 0 0,0-1 0 0 0,-1 0-1 0 0,1 0 1 0 0,0 0 0 0 0,-1 1-1 0 0,1-1 1 0 0,-1 0 0 0 0,1 0-1 0 0,0 0 1 0 0,-1 0 0 0 0,1 0 0 0 0,-1 0-1 0 0,1 0 1 0 0,-1 0 0 0 0,1 0-1 0 0,0 0 1 0 0,-1 0 0 0 0,0 0-3 0 0,-1 0 64 0 0,-1 3 6 0 0,-7 7 29 0 0,7-7 12 0 0,3-3 1 0 0,0 0 0 0 0,0 0 0 0 0,0 0 0 0 0,0 0 0 0 0,-3 3-4 0 0,-7 7-18 0 0,7-7-8 0 0,3-3-2 0 0,0 0 2 0 0,0 0 12 0 0,0 0 2 0 0,0 0 0 0 0,0 0 4 0 0,0 0 17 0 0,0 2 10 0 0,3 11-8 0 0,7 1 18 0 0,-7-12-8 0 0,-3-2 6 0 0,3 3 1 0 0,10 7-7 0 0,0-4-29 0 0,-8 4-17 0 0,6-4-3 0 0,-6 0-22 0 0,-5-5-53 0 0,0-1 0 0 0,0 1 0 0 0,0-1-1 0 0,0 0 1 0 0,1 1 0 0 0,-1-1 0 0 0,0 0 0 0 0,0 1 0 0 0,1-1-1 0 0,-1 0 1 0 0,0 1 0 0 0,1-1 0 0 0,-1 0 0 0 0,0 0-1 0 0,1 1 1 0 0,-1-1 0 0 0,1 0 0 0 0,-1 0 0 0 0,0 0 0 0 0,1 0-1 0 0,-1 0 1 0 0,1 1 0 0 0,-1-1 0 0 0,0 0 0 0 0,1 0 0 0 0,-1 0-1 0 0,1 0 1 0 0,-1 0 0 0 0,0 0 0 0 0,1 0 0 0 0,0 0-5 0 0,1 0 129 0 0,1 2 6 0 0,11 8 10 0 0,-2-7-18 0 0,-9-3 9 0 0,-1 0 0 0 0,0 1-114 0 0,-1-1 1 0 0,1 0-1 0 0,-1 0 1 0 0,1 1-1 0 0,-1-1 1 0 0,1 1-1 0 0,-1-1 1 0 0,1 1-1 0 0,-1 0 1 0 0,0-1-1 0 0,1 1 1 0 0,-1 0-1 0 0,1 1-22 0 0,4 3 34 0 0,-4-3 56 0 0,-2-2-6 0 0,3 0-27 0 0,1 0-79 0 0,-2 0-84 0 0,1 0-82 0 0,-2 0 50 0 0,-1 0-35 0 0,1 0-37 0 0,0 0-34 0 0,-1 0-339 0 0,1 0 77 0 0,-1 0-48 0 0,0 0-653 0 0,0 0-512 0 0,0 0-972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08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6448 0 0,'0'0'141'0'0,"0"0"23"0"0,0 0 13 0 0,2 0-19 0 0,-1 0-156 0 0,0 0 0 0 0,-1 0 0 0 0,1 0 0 0 0,0 0 0 0 0,-1 0 1 0 0,1-1-1 0 0,0 1 0 0 0,0 0 0 0 0,-1 0 0 0 0,1 0 0 0 0,-1-1 0 0 0,1 1 1 0 0,0 0-1 0 0,-1-1 0 0 0,1 1-2 0 0,4-10 0 0 0,0 7 11 0 0,1 0 71 0 0,-4 0 67 0 0,0 0-13 0 0,-1-1 25 0 0,1 3 31 0 0,0 0-12 0 0,1 1 58 0 0,1-1 71 0 0,1 1 82 0 0,3-2 58 0 0,-4-3-112 0 0,0 0-100 0 0,-3 5-217 0 0,0-1-1 0 0,-1 1 1 0 0,1-1-1 0 0,0 1 1 0 0,-1 0-1 0 0,1-1 1 0 0,0 1-1 0 0,-1 0 1 0 0,1 0-1 0 0,0 0 1 0 0,0 0-1 0 0,0-1 1 0 0,-1 1 0 0 0,1 0-1 0 0,1 0-19 0 0,19 0 465 0 0,-6 0-233 0 0,-2 0-120 0 0,1 0-100 0 0,21 1 47 0 0,-34-1-60 0 0,-1 0 1 0 0,1 0-1 0 0,-1 0 1 0 0,1 0-1 0 0,-1 0 1 0 0,0 1 0 0 0,1-1-1 0 0,-1 0 1 0 0,0 0-1 0 0,1 0 1 0 0,-1 0-1 0 0,1 1 1 0 0,-1-1-1 0 0,0 0 1 0 0,1 0 0 0 0,-1 1-1 0 0,0-1 1 0 0,0 0-1 0 0,1 1 1 0 0,-1-1-1 0 0,0 0 1 0 0,0 0 0 0 0,1 1-1 0 0,-1-1 1 0 0,6 8-10 0 0,-6-8 106 0 0,1 1-34 0 0,1-1-38 0 0,1 1-127 0 0,0-1-123 0 0,1 0-115 0 0,-1 0-110 0 0,0 0-103 0 0,0 0-99 0 0,-1 0 141 0 0,0 0-44 0 0,0 0-772 0 0,-1 0-754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09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5840 0 0,'0'0'132'0'0,"0"0"17"0"0,0 0 11 0 0,0 0 35 0 0,0 0 118 0 0,0 0 51 0 0,0 0 11 0 0,0 0-25 0 0,0 0-106 0 0,0 0-48 0 0,2 0-10 0 0,-2 0-294 0 0,1 0 79 0 0,1-1 67 0 0,0 1 58 0 0,0 0 36 0 0,1 0 35 0 0,2-1 165 0 0,7 3 507 0 0,-10-1-621 0 0,1 1-43 0 0,7 8 93 0 0,-6-7-39 0 0,-1-2-103 0 0,1-1-62 0 0,1-1-32 0 0,-2 1 43 0 0,-3 0-64 0 0,1 0 0 0 0,-1 0 0 0 0,1 0 0 0 0,-1 0 0 0 0,1 0 0 0 0,-1 0 0 0 0,1 0 0 0 0,-1 0 0 0 0,1 0 0 0 0,-1 0 0 0 0,1 0 0 0 0,-1 0 0 0 0,1 0 0 0 0,-1 0 0 0 0,1 0 0 0 0,-1 0 0 0 0,1-1 0 0 0,-1 1 0 0 0,1 0 0 0 0,-1 0 0 0 0,1-1 0 0 0,-1 1 0 0 0,0 0 0 0 0,1-1 0 0 0,-1 1 0 0 0,1 0 0 0 0,-1-1 0 0 0,0 1 0 0 0,1-1 0 0 0,-1 1 0 0 0,0-1 0 0 0,0 1 0 0 0,1 0 0 0 0,-1-1 0 0 0,0 1 0 0 0,0-1 0 0 0,0 1 0 0 0,0-1 0 0 0,0 1 0 0 0,1-1 0 0 0,-1 1 0 0 0,0-1 0 0 0,0 0 0 0 0,0 1 0 0 0,0-1 0 0 0,-1 1-11 0 0,1 0 4 0 0,0 0 0 0 0,0-1 1 0 0,0 1-1 0 0,0 0 0 0 0,0 0 1 0 0,0 0-1 0 0,0 0 0 0 0,0 0 1 0 0,0 0-1 0 0,0 0 1 0 0,0 0-1 0 0,0 0 0 0 0,0 0 1 0 0,0-1-1 0 0,0 1 0 0 0,0 0 1 0 0,0 0-1 0 0,0 0 0 0 0,0 0 1 0 0,0 0-1 0 0,0 0 0 0 0,0 0 1 0 0,1 0-1 0 0,-1 0 0 0 0,0 0 1 0 0,0 0-1 0 0,0-1 0 0 0,0 1 1 0 0,0 0-1 0 0,0 0 1 0 0,0 0-1 0 0,0 0 0 0 0,0 0 1 0 0,0 0-1 0 0,0 0 0 0 0,0 0 1 0 0,0 0-1 0 0,0 0 0 0 0,1 0 1 0 0,-1 0-1 0 0,0 0 0 0 0,0 0 1 0 0,0 0-1 0 0,0 0 0 0 0,0 0 1 0 0,0 0-1 0 0,0 0 0 0 0,0 0 1 0 0,0 0-1 0 0,0 0 1 0 0,1 0-1 0 0,-1 0 0 0 0,0 0 1 0 0,0 0-1 0 0,0 0 0 0 0,0 0 1 0 0,0 0-5 0 0,14 1 268 0 0,16-1 219 0 0,-21-1-369 0 0,-1-2-43 0 0,0-2 39 0 0,-2 1-35 0 0,0 2 35 0 0,0 1 56 0 0,2 0 93 0 0,-5 2-180 0 0,-2-1-57 0 0,24-14 121 0 0,-23 13-147 0 0,0 1 0 0 0,0-1 0 0 0,0 1 0 0 0,0-1 0 0 0,0 1 0 0 0,0 0 0 0 0,1 0 0 0 0,-1 0 0 0 0,0 0 0 0 0,1 0 0 0 0,4 0 0 0 0,9-2 0 0 0,-8-3-2 0 0,4-2 3 0 0,2 6-54 0 0,-13 1 91 0 0,1 0-34 0 0,-1 0-34 0 0,1 0-36 0 0,0 0-35 0 0,-1 0-36 0 0,1 0-38 0 0,0 0-38 0 0,0 0-39 0 0,0 0-39 0 0,0 0-40 0 0,0 0-41 0 0,0 0-42 0 0,-1 0-42 0 0,0 0-43 0 0,1 0-44 0 0,0 0-1130 0 0,-2 0-946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10.0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317 79 5840 0 0,'0'0'132'0'0,"0"0"17"0"0,0 0 11 0 0,0-2-21 0 0,0-1-90 0 0,0 1-41 0 0,-3-3-75 0 0,1 3 79 0 0,-3 1 102 0 0,1 1 45 0 0,0 0 84 0 0,-3-2 68 0 0,2-3 87 0 0,2 1-127 0 0,-2 1 70 0 0,0 1-54 0 0,-2 2 61 0 0,7 0-345 0 0,-10 0 186 0 0,-12 1 355 0 0,14 1-370 0 0,2 0-37 0 0,-1 2-56 0 0,2 0-71 0 0,2-2 142 0 0,-1 0-68 0 0,0-2-42 0 0,-1-1-26 0 0,3 1 28 0 0,-10 1 38 0 0,-1 6-3 0 0,11-6-70 0 0,1 0 1 0 0,0 0 0 0 0,-1 0 0 0 0,1-1-1 0 0,-1 1 1 0 0,1-1 0 0 0,-1 1 0 0 0,1-1-1 0 0,-1 1 1 0 0,0-1 0 0 0,1 0 0 0 0,-1 0-10 0 0,-3 3 66 0 0,-8 8-52 0 0,8-9-14 0 0,4-2 0 0 0,0 0 0 0 0,1 1 0 0 0,-1-1 0 0 0,0 0 0 0 0,1 1 0 0 0,-1-1 0 0 0,1 0 0 0 0,-1 1 0 0 0,1-1 0 0 0,-1 1 0 0 0,1-1 0 0 0,-1 1 0 0 0,1-1 0 0 0,-1 1 0 0 0,1-1 0 0 0,-1 1 0 0 0,1-1 0 0 0,0 1 0 0 0,-1 0 0 0 0,1-1 0 0 0,0 1 0 0 0,0 0 0 0 0,-3 4 0 0 0,1-2 1 0 0,0 0 0 0 0,0 0 0 0 0,-1 0 0 0 0,1 0 1 0 0,-1 0-1 0 0,0-1 0 0 0,0 1 0 0 0,0-1 0 0 0,-3 2-1 0 0,1-2 13 0 0,5-2-11 0 0,-1 1 0 0 0,0-1 0 0 0,1 0 1 0 0,-1 1-1 0 0,1-1 0 0 0,-1 0 0 0 0,0 1 0 0 0,1-1 0 0 0,-1 1 0 0 0,1-1 0 0 0,-1 0 1 0 0,1 1-1 0 0,-1-1 0 0 0,1 1 0 0 0,0 0 0 0 0,-1-1 0 0 0,1 1 0 0 0,-1-1 0 0 0,1 1 1 0 0,0 0-1 0 0,0-1 0 0 0,-1 1-2 0 0,-1 4 4 0 0,-11 11 39 0 0,4-8-33 0 0,6-5-10 0 0,0 0 0 0 0,1 0 0 0 0,-1 0 0 0 0,0 1 0 0 0,1-1 1 0 0,0 1-1 0 0,0 0 0 0 0,0 0 0 0 0,0-1 0 0 0,1 2 0 0 0,-10 11 0 0 0,8 0 0 0 0,3 15 0 0 0,0-22 0 0 0,0 1 0 0 0,14 6 0 0 0,-9-6 0 0 0,5-5 0 0 0,-8-1 9 0 0,-1-1 12 0 0,15 6 2 0 0,0 2-12 0 0,-1-9-11 0 0,-3-1 8 0 0,-9-1 3 0 0,0 1 0 0 0,1-1-1 0 0,-1 0 1 0 0,0 0 0 0 0,0-1 0 0 0,1 1-1 0 0,-1-1 1 0 0,0 1 0 0 0,0-1 0 0 0,1 0-11 0 0,4-4 49 0 0,-7 4-40 0 0,0 0 0 0 0,1 0 1 0 0,-1 0-1 0 0,1 0 1 0 0,-1 1-1 0 0,1-1 0 0 0,-1 1 1 0 0,1-1-1 0 0,0 1 0 0 0,-1-1 1 0 0,1 1-1 0 0,0 0 0 0 0,-1 0 1 0 0,1 0-10 0 0,5 0 12 0 0,-5 0-5 0 0,1 0-1 0 0,-1 0 0 0 0,0 0 1 0 0,0 0-1 0 0,0 0 0 0 0,0 0 1 0 0,1-1-1 0 0,-1 1 0 0 0,0-1 1 0 0,1 0-7 0 0,5-4 10 0 0,-7 4-6 0 0,1 0 0 0 0,-1 0 0 0 0,0 0 0 0 0,1 1 0 0 0,-1-1 0 0 0,1 0 0 0 0,0 1 0 0 0,-1-1-1 0 0,1 1 1 0 0,-1-1 0 0 0,1 1 0 0 0,0 0 0 0 0,-1 0 0 0 0,1 0-4 0 0,0 0 1 0 0,0 0 0 0 0,-1-1 0 0 0,1 1-1 0 0,0 0 1 0 0,-1-1 0 0 0,1 1 0 0 0,-1-1 0 0 0,1 1 0 0 0,-1-1 0 0 0,1 0-1 0 0,-1 0 1 0 0,1 1 0 0 0,-1-1 0 0 0,1 0-1 0 0,6-4 11 0 0,5-1 37 0 0,-8-4-36 0 0,8 5-26 0 0,-4-1-28 0 0,9-12-121 0 0,-16 15 156 0 0,6-5-85 0 0,-1-1 29 0 0,-6 8 56 0 0,-1 0 0 0 0,1 0 0 0 0,-1 0 0 0 0,0 0 0 0 0,1 0 0 0 0,-1 0 0 0 0,0 0 1 0 0,0 0-1 0 0,1 0 0 0 0,-1 0 0 0 0,0-1 0 0 0,0 1 7 0 0,2-4-67 0 0,0 3 66 0 0,-1 1 0 0 0,0 0 1 0 0,0-1-1 0 0,0 1 0 0 0,0-1 0 0 0,0 1 0 0 0,-1-1 1 0 0,1 0-1 0 0,0 1 0 0 0,-1-1 0 0 0,1 1 1 0 0,-1-1-1 0 0,1-1 1 0 0,0-16-5 0 0,0 3-28 0 0,-1 8 8 0 0,0 1 7 0 0,1 2 9 0 0,-1 0 1 0 0,0 0 0 0 0,0 0 0 0 0,0 0 0 0 0,0 0-1 0 0,-1 0 1 0 0,0 0 0 0 0,0 0 0 0 0,0-1 8 0 0,-10-7-12 0 0,11 13 10 0 0,0-1 0 0 0,0 1 0 0 0,-1 0 0 0 0,1 0 0 0 0,0-1 1 0 0,0 1-1 0 0,0 0 0 0 0,-1 0 0 0 0,1-1 0 0 0,0 1 0 0 0,0 0 1 0 0,0-1-1 0 0,0 1 0 0 0,0 0 0 0 0,0-1 0 0 0,0 1 0 0 0,0 0 0 0 0,-1 0 1 0 0,1-1-1 0 0,0 1 0 0 0,0 0 0 0 0,0-1 0 0 0,1 1 0 0 0,-1 0 1 0 0,0-1-1 0 0,0 1 2 0 0,-3-24-12 0 0,3 23 11 0 0,0 1 1 0 0,0-1-1 0 0,-1 0 1 0 0,1 0-1 0 0,0 1 1 0 0,-1-1 0 0 0,1 0-1 0 0,-1 1 1 0 0,1-1-1 0 0,0 0 1 0 0,-1 1-1 0 0,0-1 1 0 0,1 1-1 0 0,-1-1 1 0 0,1 1-1 0 0,-1-1 1 0 0,1 1-1 0 0,-1-1 0 0 0,1 1 0 0 0,0 0 0 0 0,-1-1 0 0 0,1 1 0 0 0,0 0 0 0 0,-1-1 0 0 0,1 1 0 0 0,0 0 0 0 0,0-1 0 0 0,0 1 0 0 0,-1-1 0 0 0,1 1 0 0 0,0 0 0 0 0,0-1 0 0 0,0 1 0 0 0,0-1 0 0 0,0 1 0 0 0,0-1 0 0 0,0 1 0 0 0,0-1 1 0 0,-2-42-35 0 0,2 40-29 0 0,0 3 0 0 0,0 3 10 0 0,0 26 44 0 0,0 3 10 0 0,-1-21 10 0 0,1-7-4 0 0,0-1-1 0 0,0 0 0 0 0,0 0 1 0 0,0 0-1 0 0,0 1 0 0 0,0-1 1 0 0,1 0-1 0 0,0 0 0 0 0,-1 0 1 0 0,2 1-6 0 0,2 4 7 0 0,-3-7-4 0 0,0 1 0 0 0,0-1 1 0 0,0 1-1 0 0,0-1 0 0 0,0 1 0 0 0,-1-1 1 0 0,1 1-1 0 0,-1-1 0 0 0,1 1 1 0 0,-1 0-1 0 0,0-1 0 0 0,1 1 1 0 0,-1 0-1 0 0,0-1-3 0 0,-1 11 19 0 0,1-9 2 0 0,-1 1 1 0 0,1-1 0 0 0,0 0-1 0 0,0 0 1 0 0,1 1-1 0 0,-1-1 1 0 0,1 0-1 0 0,-1 0 1 0 0,1 0 0 0 0,0 1-22 0 0,4 4 50 0 0,-4-7-39 0 0,0 1 1 0 0,0-1-1 0 0,0 0 1 0 0,0 1-1 0 0,-1-1 1 0 0,1 1-1 0 0,0 0 0 0 0,-1-1 1 0 0,0 1-1 0 0,1-1 1 0 0,-1 1-1 0 0,0 0 1 0 0,0-1-1 0 0,1 1-11 0 0,-1 2 10 0 0,0 0 35 0 0,0 12 194 0 0,0-11-175 0 0,0-2 52 0 0,0 0-18 0 0,0 4-53 0 0,0-2 27 0 0,0 2-62 0 0,0 4-52 0 0,0 6-64 0 0,0-15-268 0 0,0 0-111 0 0,0 0 63 0 0,0-1-42 0 0,0 2-554 0 0,0-1-442 0 0,0-1-838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18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7224 0 0,'0'0'209'0'0,"0"0"50"0"0,0 0 61 0 0,0 0 28 0 0,0 0 4 0 0,0 0-151 0 0,0 0-96 0 0,0 0-62 0 0,0 0-85 0 0,0 0-62 0 0,0 0-82 0 0,0 0-94 0 0,0 0-84 0 0,0 0-304 0 0,0 0-101 0 0,0 0-337 0 0,0 0-636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21.0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8088 0 0,'0'0'234'0'0,"0"0"76"0"0,0 0 146 0 0,0 0 65 0 0,0 0 14 0 0,0 0-225 0 0,0 0-135 0 0,0 0-43 0 0,0 0 9 0 0,0 0 42 0 0,3 3-20 0 0,7 7-3 0 0,-7-6-23 0 0,-2-1-62 0 0,-2 6-20 0 0,1-6-10 0 0,-1 7 88 0 0,1 14 184 0 0,1-17-251 0 0,1-1-46 0 0,3 2 38 0 0,0-1-22 0 0,-3-2 16 0 0,-1 1 28 0 0,0 2 46 0 0,-2 1-35 0 0,1-5-53 0 0,-1 1 0 0 0,1-1 0 0 0,1 0 0 0 0,-1 0 0 0 0,0 1-1 0 0,1-1 1 0 0,0 0 0 0 0,0 1-38 0 0,2 2 38 0 0,1 4 43 0 0,-1 2 35 0 0,-1 1 40 0 0,-1 4 43 0 0,-1 11 18 0 0,0 50 186 0 0,0-78-390 0 0,1 1 1 0 0,-1 0-1 0 0,0 0 1 0 0,0-1-1 0 0,1 1 1 0 0,-1 0-1 0 0,1 0 1 0 0,0-1-1 0 0,-1 1 1 0 0,1 0-1 0 0,0-1 1 0 0,0 1-1 0 0,0-1-13 0 0,0 1 14 0 0,0-1 0 0 0,0 1 0 0 0,0-1 0 0 0,0 1 0 0 0,-1 0-1 0 0,1-1 1 0 0,-1 1 0 0 0,1 0 0 0 0,-1 0 0 0 0,1-1 0 0 0,-1 1 0 0 0,0 0 0 0 0,0 0-14 0 0,0 7-36 0 0,0-1 90 0 0,0 17 335 0 0,0-19-341 0 0,0-1-38 0 0,0 1-51 0 0,0 0-65 0 0,0 1-77 0 0,0 0-88 0 0,0-7-193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19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7568 0 0,'0'0'166'0'0,"0"0"29"0"0,0 0 14 0 0,0 0 5 0 0,0 0-32 0 0,0 0-12 0 0,0 0-2 0 0,0 0 4 0 0,0 0 16 0 0,0 0 4 0 0,0 3 0 0 0,0 2-93 0 0,0 10 223 0 0,0-11-264 0 0,0-2-49 0 0,0 0 135 0 0,0 1-4 0 0,0 8-18 0 0,0-9-8 0 0,0 1-2 0 0,0 20 111 0 0,0-12-99 0 0,0 1 80 0 0,0 0 109 0 0,2-7-121 0 0,0-4-169 0 0,-1 1 1 0 0,0-1-1 0 0,0 0 1 0 0,0 1-1 0 0,0-1 1 0 0,0 1-1 0 0,0 0 1 0 0,-1-1 0 0 0,1 1-1 0 0,0 0 1 0 0,-1-1-1 0 0,1 1 1 0 0,-1 1-24 0 0,2 28 410 0 0,-2-25-326 0 0,0 71 396 0 0,2-72-394 0 0,0-4-76 0 0,-1 1 0 0 0,0-1 0 0 0,0 0 0 0 0,0 1 0 0 0,0-1 0 0 0,0 1 0 0 0,0-1 0 0 0,0 1 0 0 0,-1 0 0 0 0,1-1 0 0 0,-1 1 0 0 0,1 0 0 0 0,-1 0 0 0 0,1 0-10 0 0,0 36 172 0 0,-2-8-102 0 0,1-28-116 0 0,0 4 159 0 0,0-5-117 0 0,0 0-34 0 0,0 0-33 0 0,0 1-43 0 0,0-1-52 0 0,0 1-58 0 0,0-2-254 0 0</inkml:trace>
  <inkml:trace contextRef="#ctx0" brushRef="#br0" timeOffset="462.75">237 17 4536 0 0,'0'0'133'0'0,"0"0"-26"0"0,0 0 13 0 0,0 0 61 0 0,0 0 173 0 0,0 0 315 0 0,0 0 31 0 0,0 0-293 0 0,0 2-178 0 0,0 4-29 0 0,-3 0-63 0 0,-7 9 110 0 0,8-12-106 0 0,0-1-48 0 0,2 1-29 0 0,0 0-29 0 0,0-1-7 0 0,-1 0 28 0 0,-5 3 114 0 0,5-5-158 0 0,1 0 0 0 0,-1 0 0 0 0,1 1 0 0 0,-1-1 1 0 0,1 0-1 0 0,0 1 0 0 0,-1-1 0 0 0,1 0 0 0 0,-1 1 0 0 0,1-1 0 0 0,0 0 0 0 0,0 1 0 0 0,-1-1 0 0 0,1 1 0 0 0,0-1 0 0 0,0 1 0 0 0,-1-1 0 0 0,1 0 0 0 0,0 1 0 0 0,0-1 0 0 0,0 1 0 0 0,0-1 1 0 0,0 1-1 0 0,-1-1 0 0 0,1 1 0 0 0,0-1 0 0 0,0 1 0 0 0,0-1 0 0 0,1 1 0 0 0,-1-1 0 0 0,0 1 0 0 0,0 0-12 0 0,0-1 17 0 0,0 1 0 0 0,0 0 0 0 0,0 0 0 0 0,0-1 0 0 0,0 1 0 0 0,0 0 0 0 0,0-1-1 0 0,0 1 1 0 0,-1 0 0 0 0,1-1 0 0 0,0 1 0 0 0,0-1 0 0 0,-1 1 0 0 0,1 0 0 0 0,0-1 0 0 0,-1 1 0 0 0,1-1 0 0 0,-1 1 0 0 0,1-1 0 0 0,-1 1 0 0 0,1-1-1 0 0,-1 1 1 0 0,1-1 0 0 0,-1 1 0 0 0,1-1 0 0 0,-1 1-17 0 0,0-1 15 0 0,1 0-1 0 0,-1 1 0 0 0,1-1 1 0 0,-1 1-1 0 0,1-1 0 0 0,-1 1 1 0 0,1-1-1 0 0,-1 1 0 0 0,1-1 1 0 0,0 1-1 0 0,-1-1 0 0 0,1 1 1 0 0,0-1-1 0 0,-1 1 0 0 0,1 0 1 0 0,0-1-1 0 0,0 1 1 0 0,-1 0-1 0 0,1-1 0 0 0,0 1 1 0 0,0 0-1 0 0,0-1 0 0 0,0 1 1 0 0,0 0-1 0 0,0-1 0 0 0,0 1-14 0 0,0 0 13 0 0,0 0-1 0 0,0-1 1 0 0,0 1-1 0 0,0 0 0 0 0,0-1 1 0 0,0 1-1 0 0,0 0 1 0 0,0-1-1 0 0,0 1 0 0 0,-1 0 1 0 0,1-1-1 0 0,0 1 0 0 0,0 0 1 0 0,-1-1-1 0 0,1 1 1 0 0,-1-1-1 0 0,1 1 0 0 0,0 0 1 0 0,-1-1-1 0 0,1 1 1 0 0,-1-1-1 0 0,1 0 0 0 0,-1 1 1 0 0,1-1-1 0 0,-1 1 1 0 0,0-1-13 0 0,1 0 11 0 0,-1 1 1 0 0,1-1-1 0 0,-1 1 0 0 0,0-1 1 0 0,1 1-1 0 0,-1-1 1 0 0,1 1-1 0 0,0-1 1 0 0,-1 1-1 0 0,1-1 1 0 0,-1 1-1 0 0,1-1 0 0 0,0 1 1 0 0,0 0-1 0 0,-1-1 1 0 0,1 1-1 0 0,0 0 1 0 0,0-1-1 0 0,0 1 1 0 0,-1 0-1 0 0,1-1 1 0 0,0 1-1 0 0,0 0 0 0 0,0-1 1 0 0,0 1-1 0 0,0 0-11 0 0,0 0 9 0 0,0-1-1 0 0,0 1 1 0 0,0 0-1 0 0,0 0 1 0 0,0-1-1 0 0,0 1 1 0 0,0 0-1 0 0,0 0 1 0 0,-1-1-1 0 0,1 1 1 0 0,0 0-1 0 0,0-1 1 0 0,-1 1-1 0 0,1 0 1 0 0,-1-1-1 0 0,1 1 1 0 0,-1-1-1 0 0,1 1 1 0 0,-1 0-1 0 0,1-1 1 0 0,-1 1-1 0 0,1-1 1 0 0,-1 0-1 0 0,1 1 1 0 0,-1-1-9 0 0,0 1 6 0 0,1-1 1 0 0,-1 0 0 0 0,1 1-1 0 0,-1-1 1 0 0,1 0 0 0 0,0 1 0 0 0,-1-1-1 0 0,1 1 1 0 0,-1-1 0 0 0,1 1-1 0 0,0-1 1 0 0,-1 1 0 0 0,1-1 0 0 0,0 1-1 0 0,0-1 1 0 0,-1 1 0 0 0,1-1-1 0 0,0 1 1 0 0,0-1 0 0 0,0 1 0 0 0,0 0-1 0 0,0-1 1 0 0,0 1 0 0 0,0 0-7 0 0,-3 4 104 0 0,-8 8-43 0 0,6 0-36 0 0,-2-8 17 0 0,7-5-41 0 0,0 0 1 0 0,-1 1-1 0 0,1-1 0 0 0,-1 0 1 0 0,1 0-1 0 0,0 1 1 0 0,-1-1-1 0 0,1 0 0 0 0,0 0 1 0 0,-1 1-1 0 0,1-1 0 0 0,0 0 1 0 0,0 1-1 0 0,-1-1 0 0 0,1 0 1 0 0,0 1-1 0 0,0-1 1 0 0,0 1-1 0 0,-1-1 0 0 0,1 0 1 0 0,0 1-1 0 0,0-1 0 0 0,0 1 1 0 0,0-1-1 0 0,0 0 0 0 0,0 1 1 0 0,0-1-1 0 0,0 1 1 0 0,0-1-1 0 0,0 0 0 0 0,0 1-1 0 0,-3 4 43 0 0,-10 6-32 0 0,0-8-1 0 0,13-3-9 0 0,0-1 0 0 0,0 1 0 0 0,0 0-1 0 0,0 0 1 0 0,0 0 0 0 0,0 0 0 0 0,-1 0-1 0 0,1 0 1 0 0,0 0 0 0 0,0 0 0 0 0,0 0-1 0 0,0 0 1 0 0,0 0 0 0 0,0 0 0 0 0,0 0-1 0 0,0 0 1 0 0,0 0 0 0 0,0 0 0 0 0,-1 0-1 0 0,1 0 1 0 0,0 1 0 0 0,0-1 0 0 0,0 0-1 0 0,0 0 1 0 0,0 0 0 0 0,0 0 0 0 0,0 0-1 0 0,0 0 1 0 0,0 0 0 0 0,0 0 0 0 0,0 0-1 0 0,0 0 1 0 0,0 0 0 0 0,0 0 0 0 0,-1 0-1 0 0,1 0 1 0 0,0 0 0 0 0,0 1 0 0 0,0-1-1 0 0,0 0 1 0 0,0 0 0 0 0,0 0 0 0 0,0 0-1 0 0,0 0 1 0 0,0 0 0 0 0,0 0 0 0 0,0 0-1 0 0,0 0 1 0 0,0 0 0 0 0,0 1 0 0 0,0-1-1 0 0,0 0 1 0 0,0 0 0 0 0,0 0 0 0 0,0 0-1 0 0,0 0 1 0 0,0 0-1 0 0,0 11 27 0 0,0-9 53 0 0,0-2 21 0 0,0 0 16 0 0,0 0-17 0 0,0 0-10 0 0,0 0 3 0 0,0 0 23 0 0,0 0 11 0 0,0 0 1 0 0,0 0 0 0 0,0 0 0 0 0,0 0 0 0 0,1 2-21 0 0,0 0-46 0 0,-3 7 16 0 0,2-6-2 0 0,5-3-26 0 0,-3-1-34 0 0,-1 1-17 0 0,7 6 21 0 0,8 2 56 0 0,0-5-1 0 0,-15-3-72 0 0,-1 0 0 0 0,1 0 0 0 0,0 0 0 0 0,-1 0 0 0 0,1 0 0 0 0,0 0 0 0 0,-1 0 0 0 0,1 0-1 0 0,0 0 1 0 0,-1 1 0 0 0,1-1 0 0 0,0 0 0 0 0,-1 1 0 0 0,1-1 0 0 0,-1 0 0 0 0,1 1 0 0 0,-1-1 0 0 0,1 0 0 0 0,0 1-1 0 0,-1-1 1 0 0,0 1 0 0 0,1-1 0 0 0,-1 1 0 0 0,1-1 0 0 0,-1 1 0 0 0,1 0-2 0 0,-1-1 1 0 0,0 1-1 0 0,1-1 1 0 0,-1 1-1 0 0,1 0 1 0 0,-1-1 0 0 0,1 1-1 0 0,-1-1 1 0 0,1 0-1 0 0,-1 1 1 0 0,1-1 0 0 0,-1 1-1 0 0,1-1 1 0 0,0 0-1 0 0,-1 1 1 0 0,1-1 0 0 0,-1 0-1 0 0,1 0 1 0 0,0 0-1 0 0,-1 1 1 0 0,1-1 0 0 0,0 0-1 0 0,-1 0 1 0 0,1 0-1 0 0,0 0 1 0 0,0 0 0 0 0,-1 0-1 0 0,1 0 0 0 0,-1-1 0 0 0,1 1 0 0 0,-1 0 0 0 0,1 0 0 0 0,-1 0 0 0 0,1 0 0 0 0,-1 0 0 0 0,1 0 0 0 0,-1 0 0 0 0,1 0 0 0 0,-1 0 0 0 0,1 1 0 0 0,-1-1 0 0 0,1 0 0 0 0,-1 0 0 0 0,1 0 0 0 0,-1 0 0 0 0,1 1 0 0 0,-1-1 0 0 0,0 0 0 0 0,1 1 0 0 0,-1-1 0 0 0,1 0 0 0 0,-1 1 0 0 0,0-1 0 0 0,1 0 0 0 0,-1 1 0 0 0,0-1 0 0 0,0 1 0 0 0,1-1 0 0 0,-1 0 0 0 0,0 1 0 0 0,5 6 0 0 0,24 9 0 0 0,18 5 0 0 0,-34-11 10 0 0,-10-7 58 0 0,-1-3 67 0 0,0 0-152 0 0,2 0 149 0 0,-2 0-142 0 0,0 0-107 0 0,0 0 5 0 0,0 0-43 0 0,-2 0-107 0 0</inkml:trace>
  <inkml:trace contextRef="#ctx0" brushRef="#br0" timeOffset="785.14">443 190 8176 0 0,'0'0'182'0'0,"0"0"29"0"0,0 0 13 0 0,0 0-71 0 0,0 0-7 0 0,0 0 57 0 0,0 0 180 0 0,2 3 332 0 0,9 7 21 0 0,-10-8-397 0 0,1-1-81 0 0,0 0-68 0 0,0-1-60 0 0,0 0-34 0 0,0 0-49 0 0,3-1-12 0 0,-4 1 14 0 0,0 0 63 0 0,15 1 404 0 0,2 0-16 0 0,-6-1-201 0 0,-3-2-86 0 0,-1-1-44 0 0,0-1-41 0 0,2-2 46 0 0,4 3 40 0 0,-2 4-31 0 0,2-1-72 0 0,-11 0-105 0 0,-1 0-1 0 0,0 0 0 0 0,0 0 1 0 0,0 0-1 0 0,0-1 1 0 0,0 1-1 0 0,0-1 0 0 0,0 1 1 0 0,0-1-6 0 0,6-4 26 0 0,-6 4-23 0 0,-1 0 0 0 0,0 0 0 0 0,1 0 0 0 0,-1 0-1 0 0,1 1 1 0 0,-1-1 0 0 0,1 0 0 0 0,0 1 0 0 0,-1-1 0 0 0,1 1 0 0 0,-1 0 0 0 0,1 0 0 0 0,0 0 0 0 0,0-1-3 0 0,2 1-133 0 0,1 0 101 0 0,-1 0 68 0 0,7 0 130 0 0,-5 0-133 0 0,-2 0-85 0 0,0 0-74 0 0,-1 0-50 0 0,0 0-76 0 0,0 0-87 0 0,0 0-97 0 0,-1 0-108 0 0,1 0-119 0 0,-2 0 284 0 0,1 0-34 0 0,-1 0-35 0 0,0 0-37 0 0,1 0-1316 0 0,-1 0-1027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18.5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5008 0 0,'0'0'108'0'0,"0"0"17"0"0,0 0 13 0 0,0 0 51 0 0,0 0-27 0 0,0 0 37 0 0,0 0 240 0 0,0 0 10 0 0,0 0-37 0 0,0 0-299 0 0,0 0 9 0 0,0 0 35 0 0,0 0-18 0 0,2 0-13 0 0,9 0-39 0 0,-9 0-20 0 0,-2 0-3 0 0,0 0 8 0 0,0 0 33 0 0,0 0 14 0 0,3 0 1 0 0,8 0 4 0 0,-11 0-122 0 0,0 0 1 0 0,0 0-1 0 0,0 0 1 0 0,0 0-1 0 0,0 0 1 0 0,0 0-1 0 0,0 0 1 0 0,0 0-1 0 0,0 0 1 0 0,1 0-1 0 0,-1 0 0 0 0,0 0 1 0 0,0 0-1 0 0,0 0 1 0 0,0 0-1 0 0,0 0 1 0 0,0 0-1 0 0,0 0 1 0 0,0 0-1 0 0,0 0 1 0 0,0 0-1 0 0,0 0 1 0 0,1 0-1 0 0,-1 0 1 0 0,0 0-1 0 0,0 0 1 0 0,0 0-1 0 0,0 0 1 0 0,0 0-1 0 0,0 1 1 0 0,0-1-1 0 0,0 0 1 0 0,0 0-1 0 0,0 0 1 0 0,0 0-1 0 0,0 0 0 0 0,0 0 1 0 0,0 0-1 0 0,0 0 1 0 0,0 0-1 0 0,0 0 1 0 0,0 0-1 0 0,0 1 1 0 0,0-1-1 0 0,0 0 1 0 0,0 0-1 0 0,0 0 1 0 0,0 0-1 0 0,0 0 1 0 0,0 0-1 0 0,0 0 1 0 0,0 0-1 0 0,0 0 1 0 0,0 0-1 0 0,0 1 1 0 0,0-1-1 0 0,0 0-2 0 0,0 10 151 0 0,0-10-149 0 0,0 0 1 0 0,0 0 0 0 0,0 1-1 0 0,0-1 1 0 0,0 0 0 0 0,0 0-1 0 0,0 0 1 0 0,0 0 0 0 0,0 0-1 0 0,0 0 1 0 0,0 0 0 0 0,0 0-1 0 0,0 0 1 0 0,0 0 0 0 0,0 1-1 0 0,0-1 1 0 0,0 0 0 0 0,0 0-1 0 0,0 0 1 0 0,0 0 0 0 0,0 0-1 0 0,0 0 1 0 0,0 0 0 0 0,0 0-1 0 0,0 0 1 0 0,0 0 0 0 0,0 0-1 0 0,1 1 1 0 0,-1-1 0 0 0,0 0-1 0 0,0 0 1 0 0,0 0 0 0 0,0 0-1 0 0,0 0 1 0 0,0 0 0 0 0,0 0-1 0 0,0 0 1 0 0,0 0 0 0 0,0 0-1 0 0,0 0 1 0 0,0 0 0 0 0,1 0-1 0 0,-1 0 1 0 0,0 0 0 0 0,0 0-1 0 0,0 0 1 0 0,0 0 0 0 0,0 0-1 0 0,0 0 1 0 0,0 0 0 0 0,0 0-1 0 0,0 0 1 0 0,0 0 0 0 0,1 0-1 0 0,-1 0 1 0 0,0 0 0 0 0,0 0-3 0 0,0 0 7 0 0,1 0 1 0 0,-1 0-1 0 0,1 0 1 0 0,-1 0-1 0 0,1 0 0 0 0,-1 0 1 0 0,1 0-1 0 0,-1 0 1 0 0,1 0-1 0 0,-1 0 1 0 0,1 0-1 0 0,-1 1 1 0 0,1-1-1 0 0,-1 0 1 0 0,1 0-1 0 0,-1 1 1 0 0,0-1-1 0 0,1 0 0 0 0,-1 0 1 0 0,1 1-1 0 0,-1-1 1 0 0,0 0-1 0 0,1 1 1 0 0,-1-1-1 0 0,0 1 1 0 0,0-1-1 0 0,1 0 1 0 0,-1 1-1 0 0,0-1 1 0 0,0 1-1 0 0,1-1 0 0 0,-1 1 1 0 0,0-1-1 0 0,0 1 1 0 0,0-1-1 0 0,0 1 1 0 0,0-1-1 0 0,0 1 1 0 0,0-1-1 0 0,0 1 1 0 0,0-1-1 0 0,0 1-7 0 0,0-1 3 0 0,0 0 0 0 0,0 0 0 0 0,0 0 0 0 0,0 0 0 0 0,0 1 0 0 0,0-1 0 0 0,0 0-1 0 0,0 0 1 0 0,0 0 0 0 0,0 0 0 0 0,0 0 0 0 0,0 0 0 0 0,0 0 0 0 0,0 0 0 0 0,0 0 0 0 0,0 0 0 0 0,0 1 0 0 0,0-1 0 0 0,0 0 0 0 0,0 0-1 0 0,0 0 1 0 0,0 0 0 0 0,0 0 0 0 0,0 0 0 0 0,0 0 0 0 0,0 0 0 0 0,0 0 0 0 0,0 0 0 0 0,0 0 0 0 0,0 0 0 0 0,1 0 0 0 0,-1 1 0 0 0,0-1-1 0 0,0 0 1 0 0,0 0 0 0 0,0 0 0 0 0,0 0 0 0 0,0 0 0 0 0,0 0 0 0 0,0 0 0 0 0,0 0 0 0 0,0 0 0 0 0,0 0 0 0 0,1 0 0 0 0,-1 0 0 0 0,0 0-1 0 0,0 0 1 0 0,0 0 0 0 0,0 0 0 0 0,0 0 0 0 0,0 0 0 0 0,0 0 0 0 0,0 0 0 0 0,0 0 0 0 0,0 0 0 0 0,0 0 0 0 0,1 0-3 0 0,-1 0 8 0 0,1 0-1 0 0,-1 0 1 0 0,1-1 0 0 0,-1 2 0 0 0,1-1 0 0 0,-1 0 0 0 0,1 0-1 0 0,-1 0 1 0 0,1 0 0 0 0,-1 0 0 0 0,1 0 0 0 0,-1 0 0 0 0,0 1-1 0 0,1-1 1 0 0,-1 0 0 0 0,1 0 0 0 0,-1 1 0 0 0,1-1 0 0 0,-1 0 0 0 0,0 1-1 0 0,1-1 1 0 0,-1 0 0 0 0,0 1 0 0 0,1-1 0 0 0,-1 0 0 0 0,0 1-1 0 0,0-1 1 0 0,1 1 0 0 0,-1-1 0 0 0,0 1 0 0 0,0-1 0 0 0,0 1-1 0 0,1-1 1 0 0,-1 0 0 0 0,0 1 0 0 0,0-1 0 0 0,0 1 0 0 0,0-1 0 0 0,0 1-1 0 0,0-1 1 0 0,0 1 0 0 0,0 0-8 0 0,0-1 2 0 0,0 0 1 0 0,0 0-1 0 0,0 0 0 0 0,0 0 1 0 0,0 0-1 0 0,0 0 1 0 0,0 0-1 0 0,0 1 0 0 0,0-1 1 0 0,0 0-1 0 0,0 0 0 0 0,0 0 1 0 0,0 0-1 0 0,0 0 0 0 0,0 0 1 0 0,0 0-1 0 0,0 0 1 0 0,0 0-1 0 0,0 0 0 0 0,0 1 1 0 0,0-1-1 0 0,0 0 0 0 0,0 0 1 0 0,0 0-1 0 0,0 0 0 0 0,0 0 1 0 0,0 0-1 0 0,0 0 1 0 0,0 0-1 0 0,0 0 0 0 0,0 0 1 0 0,0 0-1 0 0,0 0 0 0 0,0 0 1 0 0,1 0-1 0 0,-1 0 0 0 0,0 1 1 0 0,0-1-1 0 0,0 0 1 0 0,0 0-1 0 0,0 0 0 0 0,0 0 1 0 0,0 0-1 0 0,0 0 0 0 0,0 0 1 0 0,0 0-1 0 0,1 0 0 0 0,-1 0 1 0 0,0 0-1 0 0,0 0 1 0 0,0 0-1 0 0,0 0 0 0 0,0 0 1 0 0,0 0-1 0 0,0 0 0 0 0,0 0 1 0 0,0-1-3 0 0,1 1 4 0 0,-1 0 0 0 0,1 0 1 0 0,-1 0-1 0 0,0 0 1 0 0,1 0-1 0 0,-1 0 0 0 0,1 0 1 0 0,-1 0-1 0 0,1 0 0 0 0,-1 0 1 0 0,0 0-1 0 0,1 1 0 0 0,-1-1 1 0 0,1 0-1 0 0,-1 0 1 0 0,0 0-1 0 0,1 0 0 0 0,-1 1 1 0 0,0-1-1 0 0,1 0 0 0 0,-1 0 1 0 0,0 1-1 0 0,1-1 0 0 0,-1 0 1 0 0,0 0-1 0 0,1 1 0 0 0,-1-1 1 0 0,0 0-1 0 0,0 1 1 0 0,0-1-1 0 0,1 1 0 0 0,-1-1 1 0 0,0 0-1 0 0,0 1 0 0 0,0-1 1 0 0,0 0-1 0 0,0 1 0 0 0,0-1 1 0 0,1 1-1 0 0,-1-1 1 0 0,0 1-1 0 0,0-1 0 0 0,0 0 1 0 0,-1 1-1 0 0,1-1 0 0 0,0 1 1 0 0,0-1-1 0 0,0 0 0 0 0,0 1-3 0 0,0 0 6 0 0,0 0 1 0 0,0 0 0 0 0,0 0 0 0 0,0-1 0 0 0,0 1 0 0 0,0 0 0 0 0,0 0 0 0 0,0 0 0 0 0,0 0 0 0 0,0-1-1 0 0,1 1 1 0 0,-1 0 0 0 0,0 0 0 0 0,1-1 0 0 0,-1 1 0 0 0,0 0 0 0 0,1 0 0 0 0,-1-1 0 0 0,1 1-8 0 0,10 5 100 0 0,-6 7-4 0 0,0-6-41 0 0,6 5 73 0 0,-5-5-61 0 0,-2-2-55 0 0,27 62 221 0 0,-14-26-160 0 0,-12-4 17 0 0,-3-31-77 0 0,7 24 26 0 0,-7-6 27 0 0,-2 32 157 0 0,0-44-133 0 0,0 2 45 0 0,0-12-123 0 0,-1 0 1 0 0,1-1 0 0 0,0 1-1 0 0,-1 0 1 0 0,0 0 0 0 0,1-1 0 0 0,-1 1-1 0 0,0 0 1 0 0,0-1 0 0 0,0 1-1 0 0,0-1 1 0 0,0 1 0 0 0,0-1 0 0 0,0 0-1 0 0,-1 1-12 0 0,-2 4 103 0 0,4-1-61 0 0,-1 0-9 0 0,-10 0 55 0 0,7 2-31 0 0,0-2-6 0 0,0-4 2 0 0,-5-1 34 0 0,-3 0-5 0 0,-17 0 6 0 0,14 0-27 0 0,-5 0 44 0 0,17 1-99 0 0,1-1 0 0 0,-1 0 0 0 0,1 0 0 0 0,-1 0 0 0 0,1 0 0 0 0,0-1 0 0 0,-1 1 0 0 0,1-1 0 0 0,-1 0 0 0 0,1 1 0 0 0,0-1 0 0 0,-1 0 1 0 0,1 0-1 0 0,0 0 0 0 0,0-1 0 0 0,0 1 0 0 0,0-1 0 0 0,-1 0-6 0 0,3 2 2 0 0,0 0 0 0 0,-1-1 0 0 0,1 1-1 0 0,0 0 1 0 0,-1-1 0 0 0,1 1 0 0 0,0 0 0 0 0,-1-1 0 0 0,1 1 0 0 0,0 0-1 0 0,-1 0 1 0 0,1 0 0 0 0,-1-1 0 0 0,1 1 0 0 0,0 0 0 0 0,-1 0 0 0 0,1 0 0 0 0,-1 0-1 0 0,1 0 1 0 0,-1 0 0 0 0,1 0 0 0 0,0 0 0 0 0,-1 0 0 0 0,1 0 0 0 0,-1 0-1 0 0,1 0 1 0 0,-1 0-2 0 0,-4-1 17 0 0,1-6-19 0 0,4 7 2 0 0,-1 0 0 0 0,1-1 1 0 0,0 1-1 0 0,0-1 1 0 0,-1 1-1 0 0,1-1 0 0 0,0 1 1 0 0,-1 0-1 0 0,1-1 1 0 0,0 1-1 0 0,-1 0 0 0 0,1-1 1 0 0,-1 1-1 0 0,1 0 1 0 0,0 0-1 0 0,-1-1 0 0 0,1 1 1 0 0,-1 0-1 0 0,1 0 1 0 0,-1 0-1 0 0,1 0 0 0 0,-1 0 1 0 0,1-1-1 0 0,-1 1 1 0 0,1 0-1 0 0,-1 0 0 0 0,1 0 1 0 0,-1 0-1 0 0,1 0 0 0 0,-1 1 1 0 0,1-1-1 0 0,-1 0 0 0 0,-12 0 30 0 0,13 0-31 0 0,0 0-1 0 0,0 0 1 0 0,-1 0 0 0 0,1 0 0 0 0,0 0 0 0 0,0 0 0 0 0,0 0 0 0 0,0 0 0 0 0,0 0 0 0 0,0 0 0 0 0,0 0 0 0 0,0 0 0 0 0,0 0 0 0 0,0 0-1 0 0,-1 0 1 0 0,1 0 0 0 0,0 0 0 0 0,0 0 0 0 0,0 0 0 0 0,0 0 0 0 0,0 0 0 0 0,0 0 0 0 0,0 0 0 0 0,0 0 0 0 0,0 0 0 0 0,0 0 0 0 0,0 0-1 0 0,-1 0 1 0 0,1-1 0 0 0,0 1 0 0 0,0 0 0 0 0,0 0 0 0 0,0 0 0 0 0,0 0 0 0 0,0 0 0 0 0,0 0 0 0 0,0 0 0 0 0,0 0 0 0 0,0 0 0 0 0,0 0-1 0 0,0 0 1 0 0,0 0 0 0 0,0-1 0 0 0,0 1 0 0 0,0 0 0 0 0,0 0 0 0 0,0 0 0 0 0,0 0 0 0 0,0 0 0 0 0,0 0 0 0 0,0 0 0 0 0,0 0 0 0 0,0 0-1 0 0,0 0 1 0 0,0-1 0 0 0,0 1 0 0 0,0 0 1 0 0,0-3-36 0 0,-4-4-15 0 0,2 5-14 0 0,0 1-56 0 0,1 0-34 0 0,-1 0-60 0 0,1-1-70 0 0,0 1-81 0 0,0-1-90 0 0,0 1-101 0 0,1-2-110 0 0,-1 1-121 0 0,1 0-763 0 0,0 1-882 0 0</inkml:trace>
  <inkml:trace contextRef="#ctx0" brushRef="#br0" timeOffset="680.44">363 96 5672 0 0,'0'0'165'0'0,"0"0"-39"0"0,0 0 9 0 0,0 0 64 0 0,0 0 184 0 0,0 0 338 0 0,0 0 23 0 0,0 0-32 0 0,0 0-474 0 0,3 0 76 0 0,8 0 330 0 0,0 0-88 0 0,1 0-86 0 0,0 0-84 0 0,-1 0-83 0 0,1 0-80 0 0,0 0-79 0 0,-1 0-77 0 0,-10 0-66 0 0,-1 0-1 0 0,1 0 1 0 0,0 0-1 0 0,-1 0 1 0 0,1 0-1 0 0,0 0 1 0 0,-1 0-1 0 0,1-1 1 0 0,0 1-1 0 0,-1 0 1 0 0,1 0-1 0 0,0-1 1 0 0,-1 1-1 0 0,1 0 1 0 0,-1-1-1 0 0,1 1 1 0 0,0 0-1 0 0,-1-1 1 0 0,1 1-1 0 0,-1-1 1 0 0,1 1-1 0 0,-1-1 1 0 0,0 1-1 0 0,1-1 1 0 0,-1 1-1 0 0,1-1 0 0 0,-1 0 1 0 0,0 1 0 0 0,1-1-1 0 0,-1 1 1 0 0,1-1 0 0 0,-1 1-1 0 0,1-1 1 0 0,-1 1-1 0 0,1-1 1 0 0,-1 1 0 0 0,1-1-1 0 0,-1 1 1 0 0,1 0 0 0 0,0-1-1 0 0,-1 1 1 0 0,1 0-1 0 0,-1 0 1 0 0,1-1 0 0 0,0 1-1 0 0,-1 0 1 0 0,1 0 0 0 0,0 0-1 0 0,0 0 1 0 0,-1 0-1 0 0,1 0 1 0 0,0 0 0 0 0,-1 0-1 0 0,32 0 96 0 0,-16-3-32 0 0,0-7-48 0 0,-1 7-32 0 0,-7 3-21 0 0,0 0-43 0 0,0 0-39 0 0,-3 0-36 0 0,-2 0-184 0 0,-3 0-11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26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159 175 6072 0 0,'0'0'133'0'0,"0"0"23"0"0,0-2 12 0 0,0 1-158 0 0,0 0 0 0 0,0 0-1 0 0,0 1 1 0 0,0-1 0 0 0,0 0-1 0 0,0 1 1 0 0,0-1 0 0 0,0 0-1 0 0,1 1 1 0 0,-1-1 0 0 0,0 0-1 0 0,0 1 1 0 0,1-1 0 0 0,-1 1-1 0 0,0-1-9 0 0,11-4 30 0 0,-9-2-18 0 0,-1 1 34 0 0,-1 0 71 0 0,0 0 108 0 0,0-2 114 0 0,0-12 553 0 0,0 14-625 0 0,0 1-109 0 0,0 1-54 0 0,0 1-65 0 0,0 0-78 0 0,0-4 295 0 0,0-23 853 0 0,0 23-861 0 0,0 1-53 0 0,-3 4-19 0 0,-8-9-8 0 0,9 8-35 0 0,2 3-18 0 0,0 0-3 0 0,-3-2-4 0 0,-7-9-18 0 0,6 8-11 0 0,0 2-40 0 0,-4 3-7 0 0,8-2-20 0 0,-5 2 54 0 0,-6 9-42 0 0,6-7 21 0 0,-1-4-33 0 0,1 1-5 0 0,0 10 36 0 0,-5-6-32 0 0,4 8-11 0 0,-7 3 0 0 0,12-15 0 0 0,0 0 0 0 0,-1 0 0 0 0,1 0 0 0 0,0 1 0 0 0,0-1 0 0 0,0 0 0 0 0,0 1 0 0 0,0-1 0 0 0,0 1 0 0 0,0-1 0 0 0,1 1 0 0 0,-1-1 0 0 0,0 1 0 0 0,1 0 0 0 0,-1-1 0 0 0,1 1 0 0 0,0 0 0 0 0,0 0 0 0 0,-1-1 0 0 0,1 1 0 0 0,1-1 0 0 0,-1-1 0 0 0,0 1 0 0 0,0-1 0 0 0,0 1 0 0 0,0-1 0 0 0,0 1 0 0 0,0-1 0 0 0,0 1 0 0 0,0-1 0 0 0,0 1 0 0 0,0-1 0 0 0,0 1 0 0 0,-1-1 0 0 0,1 1 0 0 0,0-1 0 0 0,0 1 0 0 0,0-1 0 0 0,-1 0 0 0 0,1 1 0 0 0,0-1 0 0 0,-1 1 0 0 0,1-1 0 0 0,0 0 0 0 0,-1 1 0 0 0,1-1 0 0 0,0 0 0 0 0,-1 1 0 0 0,1-1 0 0 0,0 0 0 0 0,-1 1 0 0 0,1-1 0 0 0,-1 0 0 0 0,-6 5 0 0 0,-9 24-12 0 0,16-28 9 0 0,-1 0 0 0 0,1-1 0 0 0,-1 1 0 0 0,1 1 0 0 0,0-1 0 0 0,-1 0 0 0 0,1 0 0 0 0,0 0 0 0 0,0 0 0 0 0,0 0 0 0 0,-1 0 0 0 0,1 0 0 0 0,0 0 0 0 0,0 0 0 0 0,1 0 0 0 0,-1 1 3 0 0,1 27-12 0 0,-1-27 14 0 0,0 0 1 0 0,-1-1 0 0 0,1 1 0 0 0,0 0-1 0 0,-1 0 1 0 0,1-1 0 0 0,-1 1 0 0 0,0 0 0 0 0,1-1-1 0 0,-1 1 1 0 0,0-1 0 0 0,0 1 0 0 0,0 0-3 0 0,0-1 2 0 0,0 1 1 0 0,0-1 0 0 0,0 1 0 0 0,1-1-1 0 0,-1 1 1 0 0,0 0 0 0 0,1-1 0 0 0,-1 1 0 0 0,1 0-1 0 0,0 0 1 0 0,-1 0 0 0 0,1-1 0 0 0,0 1-3 0 0,-1 7-8 0 0,2 1-22 0 0,12 19-6 0 0,-10-14 22 0 0,-1 1 14 0 0,14 16 0 0 0,-3-17 0 0 0,35 33 0 0 0,-32-35 0 0 0,-3-8-11 0 0,-9 2-18 0 0,-4-7 29 0 0,1 1-1 0 0,-1-1 0 0 0,0 1 0 0 0,0-1 1 0 0,1 0-1 0 0,-1 1 0 0 0,0-1 0 0 0,1 0 0 0 0,-1 1 1 0 0,0-1-1 0 0,1 0 0 0 0,-1 1 0 0 0,1-1 1 0 0,-1 0-1 0 0,0 1 0 0 0,1-1 0 0 0,-1 0 0 0 0,1 0 1 0 0,-1 0-1 0 0,1 0 0 0 0,-1 1 0 0 0,1-1 1 0 0,-1 0-1 0 0,1 0 0 0 0,-1 0 0 0 0,1 0 1 0 0,-1 0-1 0 0,1 0 0 0 0,-1 0 0 0 0,1 0 0 0 0,-1 0 1 0 0,1-1 0 0 0,15 4 0 0 0,0 8 10 0 0,-1-9 33 0 0,-14-2-42 0 0,0 0 1 0 0,-1 0-1 0 0,1 0 0 0 0,0 0 1 0 0,-1 0-1 0 0,1 0 0 0 0,-1 0 1 0 0,1 0-1 0 0,0 0 1 0 0,-1 0-1 0 0,1-1 0 0 0,-1 1 1 0 0,1 0-1 0 0,0 0 0 0 0,-1-1 1 0 0,1 1-1 0 0,-1 0 0 0 0,1-1 1 0 0,-1 1-1 0 0,1 0 0 0 0,-1-1 1 0 0,1 1-1 0 0,-1-1 1 0 0,0 1-1 0 0,1-1 0 0 0,-1 1 1 0 0,1-1-2 0 0,-1 0 3 0 0,0 0 0 0 0,1 1 1 0 0,-1-1-1 0 0,1 1 1 0 0,-1-1-1 0 0,1 1 0 0 0,0-1 1 0 0,-1 1-1 0 0,1-1 0 0 0,0 1 1 0 0,-1-1-1 0 0,1 1 1 0 0,0 0-1 0 0,-1-1 0 0 0,1 1 1 0 0,0 0-1 0 0,0 0 1 0 0,-1-1-1 0 0,1 1 0 0 0,0 0 1 0 0,0 0-1 0 0,-1 0 0 0 0,1 0 1 0 0,0 0-1 0 0,0 0 1 0 0,-1 0-1 0 0,2 0-3 0 0,-1 0 1 0 0,0 0-1 0 0,0 0 1 0 0,0 0-1 0 0,0 0 1 0 0,0 0 0 0 0,0 0-1 0 0,1-1 1 0 0,-1 1 0 0 0,0-1-1 0 0,0 1 1 0 0,0 0-1 0 0,0-1 0 0 0,8-6 13 0 0,-1-1 31 0 0,15-16 4 0 0,-19 15-26 0 0,1-3-7 0 0,10-17 39 0 0,-8 25-51 0 0,-7 4-2 0 0,1-1 1 0 0,-1 1-1 0 0,1 0 1 0 0,-1 0-1 0 0,1-1 1 0 0,-1 1 0 0 0,0 0-1 0 0,1-1 1 0 0,-1 1-1 0 0,0 0 1 0 0,1-1-1 0 0,-1 1 1 0 0,0-1 0 0 0,1 1-1 0 0,-1 0 1 0 0,0-1-1 0 0,0 1 1 0 0,0-1-1 0 0,1 1 1 0 0,-1-1 0 0 0,0 1-1 0 0,0-1 1 0 0,0 1-1 0 0,0-1 1 0 0,0 1 0 0 0,0-1-1 0 0,0 1 1 0 0,0-1-1 0 0,0 1 1 0 0,0-1-1 0 0,0 1 1 0 0,0-1-2 0 0,0-1 1 0 0,0 1 0 0 0,0-1 0 0 0,0 0-1 0 0,1 1 1 0 0,-1-1 0 0 0,0 0 0 0 0,1 1 0 0 0,0-1 0 0 0,-1 1 0 0 0,1-1 0 0 0,0 1 0 0 0,0-1-1 0 0,0 1 1 0 0,0-1-1 0 0,4-6-1 0 0,0-7 1 0 0,8-13 0 0 0,-12 21 0 0 0,1 0 0 0 0,5-1 0 0 0,-6 7 0 0 0,-1 1 0 0 0,0 0 0 0 0,1 0 0 0 0,-1-1 0 0 0,1 1 0 0 0,-1 0 0 0 0,0-1 0 0 0,1 1 0 0 0,-1-1 0 0 0,0 1 0 0 0,1 0 0 0 0,-1-1 0 0 0,0 1 0 0 0,0-1 0 0 0,0 1 0 0 0,1-1 0 0 0,-1 1 0 0 0,0-1 0 0 0,0 1 0 0 0,0-1 0 0 0,0 1 0 0 0,0-1 0 0 0,0 1 0 0 0,0-1 0 0 0,0 1 0 0 0,0-1 0 0 0,0 1 0 0 0,0-1 0 0 0,0 0 0 0 0,-1-4 0 0 0,2 3 0 0 0,12-22 0 0 0,-12 23 0 0 0,-1 0 0 0 0,1 0 0 0 0,-1 0 0 0 0,1 0 0 0 0,-1 0 0 0 0,0 0 0 0 0,1 0 0 0 0,-1 0 0 0 0,0 0 0 0 0,0 0 0 0 0,0 0 0 0 0,0-1 0 0 0,0 1 0 0 0,0 0 0 0 0,0 0 0 0 0,0-1 0 0 0,-1-26 0 0 0,1 12 0 0 0,0 3 10 0 0,0 7 33 0 0,0 6-42 0 0,0-1-1 0 0,0 0 1 0 0,0 1 0 0 0,0-1 0 0 0,0 0-1 0 0,-1 1 1 0 0,1-1 0 0 0,0 0-1 0 0,0 1 1 0 0,0-1 0 0 0,-1 0-1 0 0,1 1 1 0 0,0-1 0 0 0,-1 1 0 0 0,1-1-1 0 0,-1 0-1 0 0,1 1 0 0 0,-1 0 0 0 0,0-1 1 0 0,0 1-1 0 0,0 0 0 0 0,1 0 0 0 0,-1-1 1 0 0,0 1-1 0 0,0 0 0 0 0,0 0 0 0 0,0 0 0 0 0,0 0 1 0 0,1 0-1 0 0,-2 0 1 0 0,-11 0-32 0 0,10 0 75 0 0,3 0 21 0 0,0 0 0 0 0,0 0 0 0 0,0 0 1 0 0,0 0 7 0 0,0 0 7 0 0,0 0 1 0 0,0 0-2 0 0,0 0-4 0 0,0 0-2 0 0,0 0 0 0 0,0 0 1 0 0,0 0 6 0 0,0 0 1 0 0,0 0 0 0 0,0 0 1 0 0,0 0 6 0 0,0 0 1 0 0,0 3 0 0 0,0 3 181 0 0,0 0-49 0 0,0 1-43 0 0,0 0-38 0 0,0 6 43 0 0,0 24 98 0 0,0-21-101 0 0,2-2-112 0 0,4 4-21 0 0,-1-3-13 0 0,-3 5 8 0 0,-2-17-31 0 0,0 1-1 0 0,0-1 0 0 0,0 0 1 0 0,0 1-1 0 0,1-1 1 0 0,0 0-1 0 0,-1 1 1 0 0,2-1-10 0 0,6 25 24 0 0,-6-19-4 0 0,-1 0 0 0 0,0 1 0 0 0,0-1 0 0 0,-1 5-20 0 0,0-10 8 0 0,0 0 0 0 0,1 0 0 0 0,0 0 0 0 0,-1 0 0 0 0,2 0 0 0 0,-1 0 0 0 0,0-1 0 0 0,1 1 0 0 0,-1 0 0 0 0,3 2-8 0 0,1 25 80 0 0,0-23-54 0 0,-4-6-22 0 0,0-1 0 0 0,0 1 0 0 0,0-1 0 0 0,-1 1-1 0 0,1-1 1 0 0,0 1 0 0 0,-1-1 0 0 0,1 1 0 0 0,-1-1 0 0 0,1 1-1 0 0,-1 0 1 0 0,0-1 0 0 0,0 1 0 0 0,0 0-4 0 0,0 31 86 0 0,0-21-23 0 0,0-12-61 0 0,0 0 0 0 0,0 0-1 0 0,0 0 1 0 0,0 0-1 0 0,0 0 1 0 0,0 0 0 0 0,0 0-1 0 0,0 0 1 0 0,0 0 0 0 0,0 0-1 0 0,0 1 1 0 0,0-1 0 0 0,0 0-1 0 0,0 0 1 0 0,0 0 0 0 0,0 0-1 0 0,0 0 1 0 0,0 0 0 0 0,0 0-1 0 0,0 0 1 0 0,0 0 0 0 0,0 0-1 0 0,0 1 1 0 0,0-1 0 0 0,0 0-1 0 0,0 0 1 0 0,1 0 0 0 0,-1 0-1 0 0,0 0 1 0 0,0 0 0 0 0,0 0-1 0 0,0 0 1 0 0,0 0 0 0 0,0 0-1 0 0,0 0 1 0 0,0 0 0 0 0,0 0-1 0 0,0 0 1 0 0,0 0 0 0 0,0 0-1 0 0,1 0 1 0 0,-1 0 0 0 0,0 0-1 0 0,0 0 1 0 0,0 0 0 0 0,0 0-1 0 0,0 0 1 0 0,0 0 0 0 0,0 0-1 0 0,0 0 1 0 0,0 0 0 0 0,0 0-1 0 0,1 0 1 0 0,-1 0 0 0 0,0 0-1 0 0,0 0 1 0 0,0 0-2 0 0,1 0 32 0 0,3 0-30 0 0,-2 0 32 0 0,1 0 50 0 0,0 0 75 0 0,-3 3-55 0 0,0 7-1 0 0,0-7 1 0 0,0-3-6 0 0,0 0-28 0 0,0 0 0 0 0,0 0-37 0 0,0 0-64 0 0,0 0-73 0 0,0 0-145 0 0,0 0-232 0 0,0 0-20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28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6776 0 0,'0'0'198'0'0,"0"0"-49"0"0,0 0-2 0 0,0 0 61 0 0,0 0 183 0 0,0 0 336 0 0,0 0 29 0 0,0 0-311 0 0,0 0-181 0 0,0 0-42 0 0,0 0 53 0 0,0 0 132 0 0,0 0-20 0 0,0 0-25 0 0,-2 0-90 0 0,-9 0-44 0 0,11 0-224 0 0,0 0 0 0 0,0 0 0 0 0,0 0 0 0 0,0 0-1 0 0,0 0 1 0 0,0 0 0 0 0,0 0 0 0 0,0 0 0 0 0,0 0-1 0 0,-1 0 1 0 0,1 0 0 0 0,0 0 0 0 0,0 0 0 0 0,0 0-1 0 0,0 0 1 0 0,0 0 0 0 0,0 0 0 0 0,0 0 0 0 0,0 0 0 0 0,0 0-1 0 0,0 0 1 0 0,-1 0 0 0 0,1 0 0 0 0,0 0 0 0 0,0 0-1 0 0,0 0 1 0 0,0 0 0 0 0,0 0 0 0 0,0 0 0 0 0,0 0-1 0 0,0 0 1 0 0,0 0 0 0 0,0 0 0 0 0,0 0 0 0 0,0 1 0 0 0,0-1-1 0 0,0 0 1 0 0,0 0 0 0 0,0 0 0 0 0,0 0 0 0 0,0 0-1 0 0,-1 0 1 0 0,1 0 0 0 0,0 0 0 0 0,0 0 0 0 0,0 0-1 0 0,0 1 1 0 0,0-1 0 0 0,0 0 0 0 0,0 0 0 0 0,0 0 0 0 0,1 0-1 0 0,-1 0 1 0 0,0 0 0 0 0,0 0 0 0 0,0 0 0 0 0,0 0-4 0 0,0 29 353 0 0,0 16 118 0 0,0-42-319 0 0,0-1 0 0 0,0 59 498 0 0,0-31-377 0 0,0 0-44 0 0,0-27-141 0 0,2 0-15 0 0,9 10-58 0 0,-6 0-5 0 0,-4-13-7 0 0,0 1 0 0 0,-1-1 0 0 0,1 0 0 0 0,0 1 0 0 0,0-1 1 0 0,0 0-1 0 0,-1 0 0 0 0,1 0 0 0 0,0 1 0 0 0,0-1 0 0 0,0 0 0 0 0,0 0 0 0 0,0 0 0 0 0,0-1-3 0 0,2 1-171 0 0,-1 0 79 0 0,0 0 39 0 0,1 0 45 0 0,1 0 111 0 0,5-1 268 0 0,-6 0-303 0 0,-1 1-74 0 0,1-1-67 0 0,-1-1-83 0 0,0 1-99 0 0,0 0 5 0 0,0 0-65 0 0,0 0-68 0 0,-1-1-75 0 0,1 1-81 0 0,0-1-86 0 0,0 0-91 0 0,0 0-98 0 0,2-2-955 0 0,5-5-1007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5:28.4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4864 0 0,'0'0'141'0'0,"0"3"-6"0"0,1 5-97 0 0,3-1 39 0 0,0-1 38 0 0,0-1 32 0 0,-1-2 225 0 0,-3-3 11 0 0,0 3-89 0 0,0 1-81 0 0,0 0-59 0 0,-1 0-51 0 0,3 7 113 0 0,0-8-60 0 0,0-1-32 0 0,2 0-2 0 0,-1 0-4 0 0,-1 0-5 0 0,-1 2 113 0 0,0 0-64 0 0,-1 1 42 0 0,0 3-50 0 0,-1 2 59 0 0,1 37 826 0 0,1-34-787 0 0,0-8-172 0 0,0-1-39 0 0,6 3 174 0 0,-6-7-207 0 0,-1 1 1 0 0,1-1-1 0 0,-1 1 1 0 0,1-1-1 0 0,-1 0 1 0 0,1 1-1 0 0,-1-1 0 0 0,0 1 1 0 0,1-1-1 0 0,-1 1 1 0 0,0-1-1 0 0,1 1 1 0 0,-1-1-1 0 0,0 1 1 0 0,0 0-1 0 0,1-1 0 0 0,-1 1 1 0 0,0-1-1 0 0,0 1 1 0 0,0 0-1 0 0,0-1 1 0 0,0 1-1 0 0,0-1 0 0 0,0 1 1 0 0,0 0-1 0 0,0-1 1 0 0,0 1-1 0 0,0-1 1 0 0,-1 1-9 0 0,1 23 154 0 0,0-24-148 0 0,0 1 0 0 0,0-1-1 0 0,0 0 1 0 0,0 1-1 0 0,0-1 1 0 0,0 0-1 0 0,0 1 1 0 0,0-1 0 0 0,0 0-1 0 0,0 0 1 0 0,0 1-1 0 0,0-1 1 0 0,1 0 0 0 0,-1 1-1 0 0,0-1 1 0 0,0 0-1 0 0,0 1 1 0 0,0-1 0 0 0,0 0-1 0 0,1 0 1 0 0,-1 1-1 0 0,0-1 1 0 0,0 0-1 0 0,1 0 1 0 0,-1 1 0 0 0,0-1-6 0 0,10 14 162 0 0,-7 1 5 0 0,-3-14-146 0 0,0 1-1 0 0,1 0 1 0 0,-1-1 0 0 0,0 1 0 0 0,1 0-1 0 0,-1-1 1 0 0,1 1 0 0 0,-1-1 0 0 0,1 1-1 0 0,0-1 1 0 0,0 1 0 0 0,-1-1 0 0 0,1 1-1 0 0,0-1-20 0 0,4 7 93 0 0,1 4 51 0 0,4 8 46 0 0,-5 11 84 0 0,9-13-131 0 0,-2-3-3 0 0,-9-3-15 0 0,0-7 11 0 0,23 22 102 0 0,-23-25-140 0 0,-1-2-2 0 0,22 0 110 0 0,16 0 194 0 0,-38 0-380 0 0,1-1 0 0 0,-1 0 0 0 0,1 1-1 0 0,-1-1 1 0 0,1-1 0 0 0,-1 1 0 0 0,0 0 0 0 0,1 0-1 0 0,-1-1 1 0 0,0 1 0 0 0,0-1 0 0 0,0 0 0 0 0,1 0-20 0 0,12-14 116 0 0,-6 2-48 0 0,-3-2 20 0 0,7 0-15 0 0,-5 9-61 0 0,-5 4-1 0 0,0 0-1 0 0,0 0 0 0 0,0-1 1 0 0,0 1-1 0 0,0-1 1 0 0,0 0-11 0 0,13-28 65 0 0,-11 1-1 0 0,0 23-55 0 0,-4 7-8 0 0,0-1 0 0 0,0 1 0 0 0,-1-1-1 0 0,1 1 1 0 0,0-1 0 0 0,-1 1 0 0 0,1-1 0 0 0,0 0-1 0 0,-1 1 1 0 0,0-1 0 0 0,1 0 0 0 0,-1 1 0 0 0,0-1-1 0 0,0 0 1 0 0,0 0-1 0 0,0-2 6 0 0,1 0-1 0 0,-1 0 0 0 0,1 0 1 0 0,0 0-1 0 0,0 0 0 0 0,0 0 1 0 0,0 0-1 0 0,1 1 0 0 0,0-1 1 0 0,1-2-6 0 0,-2 3 0 0 0,0 1 0 0 0,-1-1 0 0 0,1 0 0 0 0,-1 0 0 0 0,0 1 0 0 0,0-1 0 0 0,0 0 0 0 0,0 0 0 0 0,0 1 0 0 0,-1-2 0 0 0,1 2 0 0 0,-1 0 0 0 0,1 1 0 0 0,0-1 0 0 0,0 0 0 0 0,0 0 0 0 0,0 1 0 0 0,0-1 0 0 0,0 0 0 0 0,0 0 0 0 0,1 0 0 0 0,-1 1 0 0 0,1-1 0 0 0,-1 0 0 0 0,1 1 0 0 0,0-1 0 0 0,-1 0 0 0 0,11-3 0 0 0,-11 4-2 0 0,1 1 1 0 0,-1-1 0 0 0,0 0 0 0 0,1 0 0 0 0,-1 0 0 0 0,0 1 0 0 0,0-1-1 0 0,1 0 1 0 0,-1 0 0 0 0,0 0 0 0 0,0 0 0 0 0,0 1 0 0 0,0-1 0 0 0,0-1 1 0 0,0-4-26 0 0,0-12-95 0 0,0 13 108 0 0,0 2-67 0 0,0 3-11 0 0,0 0 22 0 0,0 0 5 0 0,0 0 0 0 0,0 0 0 0 0,0 0 0 0 0,2 0 10 0 0,9 0 33 0 0,-11 0 20 0 0,0 0 0 0 0,0 0 1 0 0,0 0-1 0 0,0 0 0 0 0,0 0 0 0 0,0 0 1 0 0,0 0-1 0 0,0 0 0 0 0,0 0 0 0 0,1 0 1 0 0,-1 0-1 0 0,0 0 0 0 0,0 0 0 0 0,0 0 1 0 0,0 0-1 0 0,0 0 0 0 0,0 0 0 0 0,0 0 1 0 0,0 0-1 0 0,0 0 0 0 0,0 0 0 0 0,1 0 1 0 0,-1 0-1 0 0,0 1 0 0 0,0-1 0 0 0,0 0 1 0 0,0 0-1 0 0,0 0 0 0 0,0 0 0 0 0,0 0 1 0 0,0 0-1 0 0,0 0 0 0 0,0 0 0 0 0,0 0 1 0 0,0 0-1 0 0,0 0 0 0 0,0 0 0 0 0,0 0 1 0 0,0 1-1 0 0,0-1 0 0 0,0 0 0 0 0,0 0 1 0 0,1 0-1 0 0,-1 0 0 0 0,0 0 0 0 0,0 0 1 0 0,0 0-1 0 0,0 0 0 0 0,0 0 0 0 0,0 0 1 0 0,-1 1-1 0 0,1-1 0 0 0,0 0 0 0 0,0 0 1 0 0,0 0-1 0 0,0 0 0 0 0,0 0 1 0 0,3 13 6 0 0,2-5 25 0 0,-4-6-23 0 0,0-1-1 0 0,0 0 0 0 0,-1 1 0 0 0,1-1 1 0 0,0 1-1 0 0,0-1 0 0 0,-1 1 0 0 0,1 0 1 0 0,-1-1-1 0 0,0 1 0 0 0,1 0 0 0 0,-1-1 1 0 0,0 1-1 0 0,0 0-7 0 0,0 5 8 0 0,0 3-26 0 0,3 4-52 0 0,10 10-28 0 0,0 0 63 0 0,-12-22 35 0 0,0 1 0 0 0,0 0 0 0 0,-1 0 0 0 0,1 0 0 0 0,-1 0 0 0 0,0 0 0 0 0,0 0 0 0 0,0 0 0 0 0,0 0 0 0 0,0 0 0 0 0,-1 1 0 0 0,1 4 0 0 0,-1-5 0 0 0,1 0 0 0 0,1-1 0 0 0,-1 1 0 0 0,0-1 0 0 0,1 1 0 0 0,-1 0 0 0 0,1-1 0 0 0,0 1 0 0 0,0-1 0 0 0,0 1 0 0 0,0-1 0 0 0,1 2 0 0 0,-1-2-4 0 0,0 0-1 0 0,0 1 1 0 0,0-1-1 0 0,0 1 1 0 0,0-1-1 0 0,-1 1 1 0 0,1-1-1 0 0,-1 1 1 0 0,0-1-1 0 0,0 1 1 0 0,1 0-1 0 0,-2 1 5 0 0,1 5-8 0 0,-1-5 2 0 0,1 0-1 0 0,0-1 1 0 0,0 1 0 0 0,0 0 0 0 0,1-1 0 0 0,-1 1 0 0 0,1-1-1 0 0,0 1 1 0 0,0 1 6 0 0,3 6-8 0 0,-2-9 9 0 0,-1 1 0 0 0,0 0 1 0 0,1 1-1 0 0,-2-1 0 0 0,1 0 0 0 0,0 0 0 0 0,-1 0 0 0 0,1 0 0 0 0,-1 1 0 0 0,0 1-1 0 0,0-4 1 0 0,0 50 75 0 0,0-39-29 0 0,0 1 37 0 0,3 2 43 0 0,3-2-37 0 0,-5-12-83 0 0,-1 0 0 0 0,1 1 1 0 0,0-1-1 0 0,-1 0 0 0 0,1 0 1 0 0,-1 0-1 0 0,1 1 0 0 0,-1-1 1 0 0,0 0-1 0 0,1 1 0 0 0,-1-1 1 0 0,0 0-1 0 0,0 1 0 0 0,0-1 1 0 0,0 0-1 0 0,0 1 0 0 0,0-1 1 0 0,0 0-1 0 0,-1 1 0 0 0,1-1 1 0 0,-1 1-8 0 0,-6 5 88 0 0,7-7-84 0 0,-1 1-1 0 0,1-1 0 0 0,0 0 1 0 0,-1 0-1 0 0,1 0 0 0 0,0 0 0 0 0,-1 1 1 0 0,1-1-1 0 0,0 0 0 0 0,0 0 1 0 0,-1 1-1 0 0,1-1 0 0 0,0 0 0 0 0,0 1 1 0 0,-1-1-1 0 0,1 0 0 0 0,0 1 1 0 0,0-1-1 0 0,0 0 0 0 0,0 1 0 0 0,0-1 1 0 0,-1 0-1 0 0,1 1 0 0 0,0-1 1 0 0,0 0-1 0 0,0 1 0 0 0,0-1 0 0 0,0 0 1 0 0,0 1-1 0 0,0-1 0 0 0,0 1 1 0 0,0-1-1 0 0,0 0 0 0 0,0 1 0 0 0,1-1 1 0 0,-1 0-1 0 0,0 1 0 0 0,0-1 1 0 0,0 0-1 0 0,0 1 0 0 0,1-1 0 0 0,-1 0 1 0 0,0 1-1 0 0,0-1 0 0 0,0 0 1 0 0,1 1-4 0 0,4 7 60 0 0,-4-7-44 0 0,0 1 0 0 0,0-1 0 0 0,0 1 0 0 0,-1-1 1 0 0,1 1-1 0 0,0-1 0 0 0,-1 1 0 0 0,1 0 0 0 0,-1-1 0 0 0,0 1 0 0 0,1 1-16 0 0,-1 0 107 0 0,0-3-3 0 0,0 3 0 0 0,0-3-99 0 0,0 1 1 0 0,0 0 0 0 0,0-1 0 0 0,0 1-1 0 0,0 0 1 0 0,0 0 0 0 0,0-1 0 0 0,1 1 0 0 0,-1 0-1 0 0,0-1 1 0 0,0 1 0 0 0,1-1 0 0 0,-1 1-1 0 0,0 0 1 0 0,1-1-6 0 0,-1 1 1 0 0,1-1-1 0 0,-1 0 1 0 0,1 1-1 0 0,0-1 0 0 0,-1 0 1 0 0,1 0-1 0 0,0 0 1 0 0,-1 1-1 0 0,1-1 1 0 0,0 0-1 0 0,-1 0 1 0 0,1 0-1 0 0,0 0 0 0 0,-1 0 1 0 0,1 0-1 0 0,-1 0 0 0 0,3 0-45 0 0,-3 0-38 0 0,0 0-64 0 0,0-3-157 0 0,0 3 219 0 0,-1-1 7 0 0,0-3 1 0 0,1 1 4 0 0,1 1-38 0 0,0 0-62 0 0,0 0-76 0 0,0 0-91 0 0,12-11-268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28.4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7376 0 0,'0'0'216'0'0,"0"0"-60"0"0,0-2-19 0 0,1 0-116 0 0,-1 0 79 0 0,0 0 69 0 0,0 1 57 0 0,1-1 40 0 0,-1 1 34 0 0,4-6 1241 0 0,-3 5-1131 0 0,1 0-83 0 0,-2 1-201 0 0,1 0-34 0 0,0 1-37 0 0,-1-1-42 0 0,1 0-45 0 0,-1 1-50 0 0,1-1-54 0 0,0 0-57 0 0,1-1 443 0 0,-1 2-186 0 0,1 0-37 0 0,1 0-55 0 0,0 0-99 0 0,0 0-98 0 0,-2 0 60 0 0,-1 0-42 0 0,1 0-44 0 0,0 0-41 0 0,-1 0-397 0 0,1 0-280 0 0,-1 0-643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28.7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7848 0 0,'0'0'232'0'0,"0"0"-62"0"0,0 0-10 0 0,0 0 58 0 0,0 0 182 0 0,0 0 336 0 0,0 0 28 0 0,0 0-313 0 0,0 0-178 0 0,0 0-38 0 0,0 0 68 0 0,0 0 155 0 0,0 0-12 0 0,0 0-190 0 0,0 0-116 0 0,0 0-38 0 0,0 0 2 0 0,0 0 21 0 0,0 0-18 0 0,0 0-45 0 0,0 0-159 0 0,0 0 26 0 0,0 0-55 0 0,0 1-68 0 0,0 0-111 0 0,0 1-130 0 0,0 1-117 0 0,0-1 75 0 0,0 0-44 0 0,0 2-614 0 0,0 3-484 0 0,0 2-919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28.9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6448 0 0,'0'0'190'0'0,"0"0"-46"0"0,0 0-1 0 0,0 0 118 0 0,0 0 65 0 0,0 0 395 0 0,0 0 23 0 0,0 0-306 0 0,0 0-183 0 0,0 0-47 0 0,0 0 38 0 0,0 0 99 0 0,0 0-22 0 0,0 0-37 0 0,0 0-140 0 0,0 0-68 0 0,0 0-78 0 0,0 0-71 0 0,0 0-69 0 0,0 0-98 0 0,0 0-116 0 0,0 0-105 0 0,0 0 59 0 0,0 0-39 0 0,0 0-522 0 0,0 0-417 0 0,0 0-788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29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7256 0 0,'0'0'165'0'0,"0"0"22"0"0,0 0 7 0 0,0 0-61 0 0,0 0-14 0 0,0 0 41 0 0,0 0 131 0 0,0 0 246 0 0,0 0 21 0 0,0 0-9 0 0,0 0-45 0 0,0 0-21 0 0,3 0-3 0 0,10 0-19 0 0,0 0-70 0 0,-8-2-37 0 0,-3 0-312 0 0,-1 1 0 0 0,0 0-1 0 0,1 0 1 0 0,-1 0 0 0 0,1 0-1 0 0,0 0 1 0 0,-1 0 0 0 0,1 1-1 0 0,0-1 1 0 0,-1 1 0 0 0,1-1-1 0 0,0 1 1 0 0,1-1-42 0 0,31-1 602 0 0,-29 2-512 0 0,6-2 36 0 0,-3-2-68 0 0,6-3-9 0 0,1 5 16 0 0,-13 2-140 0 0,0 0 65 0 0,6 0 197 0 0,-6 0-168 0 0,0 0-40 0 0,1 0-48 0 0,0 0-70 0 0,0 0-84 0 0,0 0-97 0 0,0 0-111 0 0,-2 0 115 0 0,0 0-51 0 0,0 0-44 0 0,0 0-40 0 0,1 0-134 0 0,0 0-38 0 0,0 0-163 0 0,1 0-435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29.5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8640 0 0,'0'0'197'0'0,"0"0"24"0"0,0 0 17 0 0,0 0-81 0 0,0 0-13 0 0,0 0 52 0 0,0 0 168 0 0,0 0 313 0 0,0 0 25 0 0,0 0-37 0 0,0 0-446 0 0,0 0 65 0 0,0 0 146 0 0,0 0-12 0 0,0 0-17 0 0,0 0-61 0 0,0 0-27 0 0,0 0-7 0 0,3 3-21 0 0,7 7-80 0 0,-7-7-62 0 0,1-2-65 0 0,5-2-20 0 0,-7 1-11 0 0,4 0 6 0 0,1 0 7 0 0,12 0 53 0 0,-3 1-52 0 0,-11-1-52 0 0,-1 1 0 0 0,0-1 0 0 0,1 0 0 0 0,-1 0 0 0 0,0 0 0 0 0,1-1 0 0 0,-1 0 0 0 0,0 1 0 0 0,4-3-9 0 0,0-1 0 0 0,-6 3 0 0 0,-1 0 0 0 0,0 0 0 0 0,1 0 0 0 0,-1 0 0 0 0,1 0 0 0 0,-1 1 0 0 0,1-1 0 0 0,0 1 0 0 0,-1-1 0 0 0,1 1 0 0 0,-1 0-1 0 0,1-1 1 0 0,0 1 0 0 0,0 0 1 0 0,1 0-135 0 0,1 0 55 0 0,-1 0 46 0 0,1 0 38 0 0,2 0 84 0 0,9 0 222 0 0,-11 0-277 0 0,0 0-69 0 0,-1 0-26 0 0,0 0-38 0 0,-1 0-40 0 0,1 0-47 0 0,0 0-70 0 0,0 0-64 0 0,0 0-69 0 0,0 0-76 0 0,0 0-82 0 0,0 0-87 0 0,0 0-93 0 0,1 0-99 0 0,2 0-1113 0 0,3 0-1103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0.7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7368 0 0,'0'0'165'0'0,"0"0"22"0"0,0 0 10 0 0,0 0-57 0 0,0 0-13 0 0,0 0 41 0 0,0 0 138 0 0,0 0 262 0 0,0 3 22 0 0,0-1-518 0 0,0 0 1 0 0,1 0-1 0 0,-1-1 0 0 0,1 1 1 0 0,0 0-1 0 0,-1 0 1 0 0,1-1-1 0 0,0 1 1 0 0,0 0-1 0 0,0-1 1 0 0,0 1-1 0 0,1-1 1 0 0,-1 0-1 0 0,0 1 0 0 0,1-1 1 0 0,-1 1-73 0 0,7 6 316 0 0,-2 1-87 0 0,-4 6 104 0 0,1 1-70 0 0,23 32 403 0 0,-25-46-616 0 0,0 0 0 0 0,0 1-1 0 0,-1-1 1 0 0,1 1-1 0 0,-1 0 1 0 0,1-1 0 0 0,-1 1-1 0 0,0 1-49 0 0,-1 22 289 0 0,0-16-181 0 0,4 6 121 0 0,3-3-81 0 0,-5-12-135 0 0,0 0 0 0 0,0 1 0 0 0,-1-1 0 0 0,1 0 0 0 0,0 1 0 0 0,-1-1 0 0 0,1 1-1 0 0,-1-1 1 0 0,1 0 0 0 0,-1 1 0 0 0,0-1 0 0 0,0 1 0 0 0,1-1 0 0 0,-1 1 0 0 0,0-1 0 0 0,0 1 0 0 0,-1-1 0 0 0,1 1 0 0 0,0-1 0 0 0,0 1 0 0 0,-1-1 0 0 0,1 1 0 0 0,-1-1 0 0 0,0 2-13 0 0,-10 10 133 0 0,9-10 2 0 0,1 1-60 0 0,1 5-16 0 0,1-7-13 0 0,-1 12 114 0 0,0-12-6 0 0,0 1-20 0 0,0 7-6 0 0,0-10-126 0 0,0 0 0 0 0,0 1 0 0 0,0-1 1 0 0,0 0-1 0 0,0 0 0 0 0,0 0 0 0 0,0 0 1 0 0,0 0-1 0 0,0 0 0 0 0,0 0 0 0 0,0 0 0 0 0,0 0 1 0 0,0 0-1 0 0,0 1 0 0 0,0-1 0 0 0,0 0 1 0 0,0 0-1 0 0,0 0 0 0 0,0 0 0 0 0,0 0 1 0 0,0 0-1 0 0,0 0 0 0 0,0 0 0 0 0,0 0 1 0 0,0 0-1 0 0,0 0 0 0 0,0 0 0 0 0,0 1 1 0 0,-1-1-1 0 0,1 0 0 0 0,0 0 0 0 0,0 0 1 0 0,0 0-1 0 0,0 0 0 0 0,0 0 0 0 0,0 0 1 0 0,0 0-1 0 0,0 0 0 0 0,0 0 0 0 0,0 0 1 0 0,0 0-1 0 0,0 0 0 0 0,-1 0 0 0 0,1 0 1 0 0,0 0-1 0 0,0 0 0 0 0,0 0 0 0 0,0 0 1 0 0,0 0-1 0 0,0 0 0 0 0,0 0 0 0 0,0 0 1 0 0,0 0-1 0 0,0 0 0 0 0,-1 0 0 0 0,1 0 1 0 0,0 0-3 0 0,-10 0 132 0 0,7 0 16 0 0,0 3 4 0 0,-7 7 0 0 0,9-10-53 0 0,0-2-51 0 0,-2-5-53 0 0,3 6 15 0 0,-11-5-10 0 0,10 3 6 0 0,0 1 0 0 0,1-1 1 0 0,-1 0-1 0 0,1 0 1 0 0,0 0-1 0 0,-1 0 1 0 0,1 0-1 0 0,0 0 1 0 0,1 0-1 0 0,-1 0 1 0 0,1 0-1 0 0,-1 0 1 0 0,1 0-1 0 0,0 0-6 0 0,9-15 42 0 0,-5 8-38 0 0,0-1 0 0 0,0 1 0 0 0,2-7-4 0 0,-3 8 0 0 0,1 1 0 0 0,0-1 0 0 0,0 1 0 0 0,1 0 0 0 0,0 1 0 0 0,1-1 0 0 0,2-1 0 0 0,3-4 0 0 0,1 1 0 0 0,0 0 0 0 0,7-3 0 0 0,-2 4-12 0 0,1-10-36 0 0,-2 15 36 0 0,-8 4 12 0 0,12-8 0 0 0,5 4 0 0 0,27-20 0 0 0,-48 25 0 0 0,-1 0 0 0 0,1 0 0 0 0,0 0 0 0 0,0 1 0 0 0,0 0 0 0 0,-1 0 0 0 0,1 0 0 0 0,0 1 0 0 0,0-1 0 0 0,0 1 0 0 0,2 1 0 0 0,9 11 0 0 0,-12-10 0 0 0,0 0 0 0 0,0 0 0 0 0,0 0 0 0 0,0-1 0 0 0,2 2 0 0 0,-3-3 0 0 0,0 1 0 0 0,0-1 0 0 0,0 1 0 0 0,-1 0 0 0 0,1 0 0 0 0,-1 0 0 0 0,1 0 0 0 0,-1 0 0 0 0,0 0 0 0 0,0 1 0 0 0,0-1 0 0 0,0 1 0 0 0,1 0 0 0 0,28 61 0 0 0,-26-33 0 0 0,22 16 80 0 0,-24-30 5 0 0,-3 2 95 0 0,-1-5-2 0 0,1-3-68 0 0,0-8 8 0 0,0-3 2 0 0,0 0-2 0 0,0 0-12 0 0,0 0-2 0 0,0 0 0 0 0,0 2-17 0 0,0 9-55 0 0,0-9 40 0 0,0-2 12 0 0,0 0 9 0 0,0-2-13 0 0,0-5-57 0 0,0-17 39 0 0,3 10-67 0 0,2 6 6 0 0,-4 7 3 0 0,0-1-1 0 0,0 1 1 0 0,0-1 0 0 0,-1 1 0 0 0,1-1 0 0 0,0 1-1 0 0,-1-1 1 0 0,1 1 0 0 0,-1-1 0 0 0,0 0-1 0 0,1 1 1 0 0,-1-1 0 0 0,0 0 0 0 0,0 0-4 0 0,0 1 0 0 0,0-1 1 0 0,0 1 0 0 0,0-1-1 0 0,0 1 1 0 0,0-1 0 0 0,0 1-1 0 0,1 0 1 0 0,-1-1 0 0 0,1 1-1 0 0,-1-1 1 0 0,1 1 0 0 0,-1-1-1 0 0,1 1 1 0 0,0 0 0 0 0,-1-1-1 0 0,2 1 0 0 0,10-22 0 0 0,-8 14 0 0 0,1 0 0 0 0,1 0 0 0 0,0 1 0 0 0,0 0 0 0 0,0 0 0 0 0,5-4 0 0 0,-9 9 1 0 0,1 1-1 0 0,-1-1 1 0 0,-1 0-1 0 0,1 0 0 0 0,0 0 1 0 0,0-1-1 0 0,-1 2 5 0 0,-1 0 0 0 0,1 0 0 0 0,0 0-1 0 0,0 0 1 0 0,0 1 0 0 0,1-1 0 0 0,-1 0 0 0 0,0 1 0 0 0,1-1 0 0 0,-1 1 0 0 0,1-1 0 0 0,-1 1 0 0 0,2-1-5 0 0,7-2 13 0 0,-8 3-13 0 0,1 0 0 0 0,-1 0 0 0 0,0-1 0 0 0,0 1 0 0 0,0 0 0 0 0,1-1 0 0 0,-2 1 0 0 0,1-1 0 0 0,0 0 0 0 0,1-1 0 0 0,0 1 0 0 0,0 0 0 0 0,1-1 0 0 0,-1 1 0 0 0,0 0 0 0 0,2 0 0 0 0,-1 0 0 0 0,-1 1 0 0 0,0-1 0 0 0,1-1 0 0 0,-1 1 0 0 0,0 0 0 0 0,1-2 0 0 0,1 1 0 0 0,0-1 0 0 0,0 1 0 0 0,1-1 0 0 0,0 1 0 0 0,-1 1 0 0 0,1-1 0 0 0,0 1 0 0 0,5-1 0 0 0,-6 1 0 0 0,-2 2 1 0 0,0-1-1 0 0,-1 1 0 0 0,1-1 0 0 0,0 1 0 0 0,-1 0 0 0 0,1 0 0 0 0,0 0 0 0 0,1 0 0 0 0,-2 0-1 0 0,0 1 0 0 0,0-1 0 0 0,0 0-1 0 0,0 0 1 0 0,-1 0 0 0 0,1-1-1 0 0,0 1 1 0 0,0 0 0 0 0,0-1-1 0 0,0 1 1 0 0,1-2 1 0 0,5-2-28 0 0,10-5-8 0 0,-17 9 36 0 0,0 0 0 0 0,0-1 0 0 0,1 1-1 0 0,-1 0 1 0 0,0 0 0 0 0,1 0 0 0 0,-1 0 0 0 0,0 0 0 0 0,1 1-1 0 0,-1-1 1 0 0,0 0 0 0 0,0 1 0 0 0,1-1 0 0 0,-1 0 0 0 0,0 1-1 0 0,0 0 1 0 0,7 4 0 0 0,2 1 0 0 0,20-4 0 0 0,-29-2 0 0 0,1 0 0 0 0,0 0 0 0 0,-1 0 0 0 0,1 1 0 0 0,0-1 0 0 0,-1 1 0 0 0,1-1 0 0 0,-1 1 0 0 0,1 0 0 0 0,-1-1 0 0 0,1 1 0 0 0,-1 0 0 0 0,1 0 0 0 0,-1 0 0 0 0,7 4 0 0 0,3 0 0 0 0,-10-5 0 0 0,1 0 0 0 0,-1 1 0 0 0,0-1 0 0 0,0 1 0 0 0,0-1 0 0 0,0 1 0 0 0,0-1 0 0 0,0 1 0 0 0,0 0 0 0 0,0-1 0 0 0,0 1 0 0 0,0 0 0 0 0,-1 0 0 0 0,1 0 0 0 0,0 0 0 0 0,0 0 0 0 0,-1 0 0 0 0,1 0 0 0 0,4 13 0 0 0,6-9 0 0 0,-6 5 0 0 0,2-5 0 0 0,-7-5 0 0 0,1 0 0 0 0,-1 0 0 0 0,1 1 0 0 0,-1-1 0 0 0,0 0 0 0 0,1 1 0 0 0,-1-1 0 0 0,1 0 0 0 0,-1 1 0 0 0,0-1 0 0 0,1 0 0 0 0,-1 1 0 0 0,0-1 0 0 0,0 1 0 0 0,1-1 0 0 0,-1 0 0 0 0,0 1 0 0 0,0-1 0 0 0,0 1 0 0 0,1-1 0 0 0,-1 1 0 0 0,0-1 0 0 0,0 1 0 0 0,0-1 0 0 0,0 1 0 0 0,0-1 0 0 0,0 1 0 0 0,0-1 0 0 0,0 1 0 0 0,0-1 0 0 0,0 1 0 0 0,-1 0 0 0 0,4 14 0 0 0,3-2 7 0 0,2 4-15 0 0,-7-11 13 0 0,-3 8 82 0 0,2 34 158 0 0,0 25 227 0 0,0-73-470 0 0,0 1-1 0 0,0-1 0 0 0,0 0 0 0 0,0 0 1 0 0,0 0-1 0 0,0 0 0 0 0,0 0 1 0 0,0 0-1 0 0,0 0 0 0 0,0 0 0 0 0,0 0 1 0 0,0 0-1 0 0,0 1 0 0 0,0-1 0 0 0,0 0 1 0 0,0 0-1 0 0,0 0 0 0 0,0 0 0 0 0,0 0 1 0 0,0 0-1 0 0,0 0 0 0 0,0 0 0 0 0,0 0 1 0 0,0 0-1 0 0,0 0 0 0 0,0 1 1 0 0,0-1-1 0 0,0 0 0 0 0,0 0 0 0 0,0 0 1 0 0,0 0-1 0 0,0 0 0 0 0,0 0 0 0 0,0 0 1 0 0,-1 0-1 0 0,1 0 0 0 0,0 0 0 0 0,0 0 1 0 0,0 0-1 0 0,0 0 0 0 0,0 0 0 0 0,0 0 1 0 0,0 0-1 0 0,0 0 0 0 0,0 0 1 0 0,0 0-1 0 0,-1 0 0 0 0,1 0 0 0 0,0 0 1 0 0,0 0-1 0 0,0 0 0 0 0,0 0 0 0 0,0 0 1 0 0,0 0-1 0 0,0 0 0 0 0,0 0 0 0 0,0 0-1 0 0,-8 2 31 0 0,4 4 47 0 0,2 10 103 0 0,2-11-151 0 0,0-2 58 0 0,0-3-1 0 0,0 0-6 0 0,0 0-1 0 0,0 0 0 0 0,0 0 0 0 0,0 0 0 0 0,0 0 0 0 0,0 0 0 0 0,0 2-2 0 0,0 9-12 0 0,0-9-2 0 0,0-2 0 0 0,0 0 0 0 0,0 0 0 0 0,0 0 0 0 0,0 0 0 0 0,0 0 0 0 0,-2 0-10 0 0,0 0-11 0 0,-2 0-119 0 0,2 0 115 0 0,1 0 20 0 0,0 0 35 0 0,-1 0 40 0 0,1 0 47 0 0,1 3-114 0 0,0 8-43 0 0,0-9 31 0 0,0-2 14 0 0,0 0-4 0 0,0 0-1 0 0,-3 0-10 0 0,-8 0-69 0 0,9 0-109 0 0,2 0-15 0 0,0 0 3 0 0,0 0-41 0 0,0 0 55 0 0,0 0-105 0 0,0 0-193 0 0,0 0 313 0 0,0 0-1 0 0,0 0-25 0 0,-1 0-51 0 0,1 0-20 0 0,0 0-51 0 0,-1 0-61 0 0,0 0-68 0 0,0 0-72 0 0,0 0-68 0 0,0 0-60 0 0,0 0-53 0 0,-1 0-186 0 0,1 0-52 0 0,-2 0-226 0 0,0 0-605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2.9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64 5960 0 0,'0'0'132'0'0,"0"0"17"0"0,0 0 12 0 0,-2 0-17 0 0,1 0-142 0 0,0 0 0 0 0,1 0 0 0 0,-1 0 0 0 0,0 0 0 0 0,1 0 0 0 0,-1 0 0 0 0,0 0 0 0 0,1 0 0 0 0,-1-1 0 0 0,0 1 0 0 0,1 0 0 0 0,-1 0 0 0 0,0-1 0 0 0,1 1 0 0 0,-1 0-2 0 0,-1-6 11 0 0,-1 1 66 0 0,-1 3 66 0 0,-3 1 166 0 0,7 1-299 0 0,0 0 0 0 0,0 1 1 0 0,0-1-1 0 0,0 0 0 0 0,0 0 1 0 0,0 0-1 0 0,0 0 0 0 0,0 0 1 0 0,0 0-1 0 0,-1 0 1 0 0,1 0-1 0 0,0 0 0 0 0,0 0 1 0 0,0 0-1 0 0,0 0 0 0 0,0 0 1 0 0,0 0-1 0 0,0 0 0 0 0,0 0 1 0 0,0-1-1 0 0,0 1 0 0 0,-1 0 1 0 0,1 0-1 0 0,0 0 0 0 0,0 0 1 0 0,0 0-1 0 0,0 0 0 0 0,0 0 1 0 0,0 0-1 0 0,0 0 0 0 0,0 0 1 0 0,0 0-1 0 0,0 0 0 0 0,0 0 1 0 0,0 0-1 0 0,0 0 0 0 0,0-1 1 0 0,0 1-1 0 0,0 0 0 0 0,0 0 1 0 0,0 0-1 0 0,0 0 0 0 0,0 0 1 0 0,0 0-1 0 0,-1 0 0 0 0,1 0 1 0 0,0 0-1 0 0,0 0 0 0 0,1 0 1 0 0,-1-1-1 0 0,0 1 0 0 0,0 0 1 0 0,0 0-1 0 0,0 0 0 0 0,0 0 1 0 0,0 0-1 0 0,0 0-10 0 0,0-11 608 0 0,0 11-598 0 0,0 0 1 0 0,0 0-1 0 0,0 0 0 0 0,0 0 1 0 0,0 0-1 0 0,0 0 0 0 0,0 0 0 0 0,0 0 1 0 0,0-1-1 0 0,0 1 0 0 0,0 0 1 0 0,0 0-1 0 0,0 0 0 0 0,0 0 0 0 0,0 0 1 0 0,0 0-1 0 0,0 0 0 0 0,0 0 1 0 0,0 0-1 0 0,0 0 0 0 0,0-1 0 0 0,0 1 1 0 0,0 0-1 0 0,0 0 0 0 0,0 0 1 0 0,0 0-1 0 0,-1 0 0 0 0,1 0 1 0 0,0 0-1 0 0,0 0 0 0 0,0 0 0 0 0,0 0 1 0 0,0 0-1 0 0,0 0 0 0 0,0 0 1 0 0,0 0-1 0 0,0 0 0 0 0,0 0 0 0 0,0-1 1 0 0,0 1-1 0 0,-1 0 0 0 0,1 0 1 0 0,0 0-1 0 0,0 0 0 0 0,0 0 0 0 0,0 0 1 0 0,0 0-1 0 0,0 0 0 0 0,0 0 1 0 0,0 0-1 0 0,0 0 0 0 0,0 0 1 0 0,-1 0-1 0 0,1 0 0 0 0,0 1 0 0 0,0-1 1 0 0,0 0-11 0 0,-10 0 469 0 0,10 0-462 0 0,-1 0 1 0 0,1 0-1 0 0,0 0 0 0 0,0 0 0 0 0,0 0 1 0 0,0 0-1 0 0,0 0 0 0 0,0 0 0 0 0,0 0 1 0 0,0 0-1 0 0,0 0 0 0 0,0 0 0 0 0,-1 0 1 0 0,1 0-1 0 0,0 0 0 0 0,0 0 0 0 0,0 0 1 0 0,0 0-1 0 0,0 0 0 0 0,0 0 0 0 0,0 0 1 0 0,0 0-1 0 0,0 0 0 0 0,0 0 0 0 0,0-1 1 0 0,-1 1-1 0 0,1 0 0 0 0,0 0 0 0 0,0 0 1 0 0,0 0-1 0 0,0 0 0 0 0,0 0 0 0 0,0 0 1 0 0,0 0-1 0 0,0 0 0 0 0,0 0 0 0 0,0 0 1 0 0,0 0-1 0 0,0 0 0 0 0,0-1 0 0 0,0 1 1 0 0,0 0-1 0 0,0 0 0 0 0,0 0 0 0 0,0 0 1 0 0,0 0-1 0 0,0 0 0 0 0,0 0 0 0 0,0 0 1 0 0,0 0-1 0 0,0 0 0 0 0,0-1 0 0 0,0 1 1 0 0,0 0-1 0 0,0 0 0 0 0,0 0 0 0 0,0 0-7 0 0,0-4 58 0 0,-1 1 36 0 0,-1 1 57 0 0,-3-1 121 0 0,-4 2 195 0 0,1 1-239 0 0,4 0-152 0 0,4 0-72 0 0,0 0 1 0 0,0 0-1 0 0,0 0 1 0 0,0 0-1 0 0,0 0 1 0 0,-1 0-1 0 0,1 0 1 0 0,0 0-1 0 0,0 0 1 0 0,0 0-1 0 0,0 0 1 0 0,0 0-1 0 0,0 0 1 0 0,0 0-1 0 0,0 0 1 0 0,0 0-1 0 0,0 0 1 0 0,-1 0-1 0 0,1 0 0 0 0,0 0 1 0 0,0 0-1 0 0,0 0 1 0 0,0 0-1 0 0,0 0 1 0 0,0 0-1 0 0,0 0 1 0 0,0 0-1 0 0,0 0 1 0 0,0-1-1 0 0,0 1 1 0 0,0 0-1 0 0,0 0 1 0 0,-1 0-1 0 0,1 0 1 0 0,0 0-1 0 0,0 0 1 0 0,0 0-1 0 0,0 0 1 0 0,0 0-1 0 0,0 0 1 0 0,0 0-1 0 0,0 0 1 0 0,0-1-1 0 0,0 1 1 0 0,0 0-1 0 0,0 0 1 0 0,0 0-1 0 0,0 0 1 0 0,0 0-1 0 0,0 0 1 0 0,0 0-1 0 0,0 0 1 0 0,0 0-1 0 0,0 0 1 0 0,0-1-1 0 0,0 1 1 0 0,0 0-5 0 0,0 0 11 0 0,1-1 0 0 0,-1 1 0 0 0,0-1 0 0 0,0 1 1 0 0,0-1-1 0 0,-1 1 0 0 0,1-1 0 0 0,0 1 0 0 0,0-1 0 0 0,0 1 1 0 0,0-1-1 0 0,0 1 0 0 0,-1-1 0 0 0,1 1 0 0 0,0 0 0 0 0,0-1 1 0 0,-1 1-1 0 0,1-1 0 0 0,0 1 0 0 0,0 0 0 0 0,-1-1 0 0 0,1 1 1 0 0,-1 0-1 0 0,1-1 0 0 0,0 1 0 0 0,-1 0 0 0 0,1-1 1 0 0,-1 1-1 0 0,1 0 0 0 0,0 0 0 0 0,-1 0 0 0 0,1-1 0 0 0,-1 1 1 0 0,1 0-1 0 0,-1 0 0 0 0,1 0 0 0 0,-1 0 0 0 0,1 0 0 0 0,-1 0 1 0 0,1 0-1 0 0,-1 0 0 0 0,0 0-11 0 0,-1 0 203 0 0,2 0-3 0 0,0 0-16 0 0,-3 0-67 0 0,0 0-85 0 0,1 0-19 0 0,0 0 0 0 0,0-1-1 0 0,0 1 1 0 0,0 1-1 0 0,1-1 1 0 0,-1 0-1 0 0,0 0 1 0 0,0 1-1 0 0,0-1 1 0 0,1 1 0 0 0,-2 0-13 0 0,2-1 5 0 0,1 1 0 0 0,0-1 1 0 0,-1 1-1 0 0,1 0 0 0 0,0-1 1 0 0,0 1-1 0 0,-1 0 0 0 0,1-1 1 0 0,0 1-1 0 0,0 0 0 0 0,0-1 1 0 0,0 1-1 0 0,0 0 0 0 0,0 0 1 0 0,0-1-6 0 0,-3 5 66 0 0,0-1-55 0 0,-2 0-3 0 0,-2 4 53 0 0,-4 5-47 0 0,6 3-14 0 0,-8 9 0 0 0,12-24 0 0 0,2 5 0 0 0,-1-5 0 0 0,0-1 0 0 0,0 1 0 0 0,0 0 0 0 0,0 0 0 0 0,0 0 0 0 0,0 0 0 0 0,0 0 0 0 0,-1-1 0 0 0,1 1 0 0 0,0 0 0 0 0,0 0 0 0 0,-1 0 0 0 0,1-1 0 0 0,-1 2 0 0 0,-9 3 0 0 0,8-3 0 0 0,1 4 0 0 0,1 15 0 0 0,0-5 0 0 0,0-15 0 0 0,0 0 0 0 0,0-1 0 0 0,0 1 0 0 0,0 0 0 0 0,0 0 0 0 0,0 0 0 0 0,0 0 0 0 0,0 0 0 0 0,1-1 0 0 0,-1 1 0 0 0,0 0 0 0 0,0 0 0 0 0,1 0 0 0 0,0 0 0 0 0,5 3 0 0 0,-5-3 0 0 0,-1-1 0 0 0,0 0 0 0 0,1 0 0 0 0,-1 1 0 0 0,1-1 0 0 0,-1 0 0 0 0,1 1 0 0 0,-1-1 0 0 0,0 0 0 0 0,1 1 0 0 0,-1-1 0 0 0,0 0 0 0 0,0 1 0 0 0,1-1 0 0 0,-1 1 0 0 0,0-1 0 0 0,0 1 0 0 0,1-1 0 0 0,-1 1 0 0 0,0-1 0 0 0,0 1 0 0 0,0-1 0 0 0,0 1 0 0 0,0-1 0 0 0,0 1 0 0 0,0-1 0 0 0,0 1 0 0 0,0-1 0 0 0,0 1 0 0 0,0-1 0 0 0,0 0 0 0 0,0 1 0 0 0,-1 3 0 0 0,2 1 0 0 0,15 5 0 0 0,-1 3 0 0 0,1 0-12 0 0,0-10-26 0 0,-16-4 36 0 0,1 1 1 0 0,0 0-1 0 0,0 0 1 0 0,0 0-1 0 0,0 0 1 0 0,0 1-1 0 0,-1-1 1 0 0,1 0-1 0 0,0 0 1 0 0,0 0-1 0 0,0 1 1 0 0,-1-1 0 0 0,1 0-1 0 0,0 1 1 0 0,0-1 1 0 0,3 7 0 0 0,-3-7 0 0 0,-1 1 0 0 0,0-1 0 0 0,0 1 0 0 0,1-1 0 0 0,-1 0 0 0 0,0 1 0 0 0,1-1 0 0 0,-1 1 0 0 0,0-1 0 0 0,1 0 0 0 0,-1 1 0 0 0,0-1 0 0 0,1 0 0 0 0,-1 0 0 0 0,1 1 0 0 0,-1-1 0 0 0,1 0 0 0 0,-1 0 0 0 0,1 0 0 0 0,-1 1 0 0 0,1-1 0 0 0,-1 0 0 0 0,1 0 0 0 0,-1 0 0 0 0,1 0 0 0 0,-1 0 0 0 0,1 0 0 0 0,-1 0 0 0 0,1 0 0 0 0,-1 0 0 0 0,0 0 0 0 0,1 0 0 0 0,1 0 0 0 0,0 0 0 0 0,0 0 0 0 0,0 0 0 0 0,-1 1 0 0 0,1-1 0 0 0,0 1 0 0 0,-1-1 0 0 0,1 1 0 0 0,0 0 0 0 0,-1-1 0 0 0,1 1 0 0 0,-1 0 0 0 0,1 0 0 0 0,0 0 0 0 0,-1 0 0 0 0,1 0 0 0 0,-1 0 0 0 0,1 0 0 0 0,0 0 0 0 0,-1-1 0 0 0,1 1 0 0 0,0-1 0 0 0,-1 1 0 0 0,1-1 0 0 0,0 0 0 0 0,0 0 0 0 0,0 0 0 0 0,5 0 0 0 0,-5 0 0 0 0,0 0 0 0 0,0 0 0 0 0,0 0 0 0 0,1 0 0 0 0,-1 0 0 0 0,0 0 0 0 0,0 1 0 0 0,0-1 0 0 0,0 1 0 0 0,1 0 0 0 0,3 2 0 0 0,0 0 0 0 0,0-1 0 0 0,0 0 0 0 0,0 0 0 0 0,2 0 0 0 0,-8-2 0 0 0,1 1 0 0 0,-1-1 0 0 0,1 0 0 0 0,-1 0 0 0 0,1 0 0 0 0,-1 1 0 0 0,1-1 0 0 0,-1 0 0 0 0,1 0 0 0 0,-1 1 0 0 0,1-1 0 0 0,-1 0 0 0 0,1 1 0 0 0,-1-1 0 0 0,1 1 0 0 0,-1-1 0 0 0,0 1 0 0 0,1-1 0 0 0,-1 1 0 0 0,0-1 0 0 0,1 1 0 0 0,-1-1 0 0 0,0 1 0 0 0,0-1 0 0 0,0 1 0 0 0,1-1 0 0 0,-1 1 0 0 0,0-1 0 0 0,0 1 0 0 0,1 2 0 0 0,0-1 0 0 0,1-1 0 0 0,-1 1 0 0 0,0-1 0 0 0,1 1 0 0 0,0-1 0 0 0,-1 0 0 0 0,1 1 0 0 0,-1-1 0 0 0,1 0 0 0 0,0 0 0 0 0,0 0 0 0 0,0 0 0 0 0,1 0 0 0 0,0 0 0 0 0,0 1 0 0 0,0 0 0 0 0,0-1 0 0 0,0 1 0 0 0,-1 0 0 0 0,2 1 0 0 0,9 13 0 0 0,3 16 0 0 0,-16-31 0 0 0,1 0 0 0 0,-1 0 0 0 0,1 0 0 0 0,-1 0 0 0 0,1 0 0 0 0,-1 0 0 0 0,0 0 0 0 0,1 0 0 0 0,-1 0 0 0 0,0 0 0 0 0,0 0 0 0 0,0 0 0 0 0,0 0 0 0 0,0 0 0 0 0,0 1 0 0 0,-1-1 0 0 0,0 28 0 0 0,1-27 2 0 0,0 0 0 0 0,0-1 0 0 0,0 1 1 0 0,-1 0-1 0 0,1 0 0 0 0,-1-1 0 0 0,1 1 0 0 0,-1 0 1 0 0,0-1-1 0 0,1 1 0 0 0,-1 0 0 0 0,0-1 1 0 0,0 1-3 0 0,0-1 3 0 0,0 1 1 0 0,0-1-1 0 0,0 1 1 0 0,0-1 0 0 0,0 1-1 0 0,1 0 1 0 0,-1 0 0 0 0,1-1-1 0 0,-1 1 1 0 0,1 0-1 0 0,0 0 1 0 0,0-1 0 0 0,0 1-4 0 0,0 0 2 0 0,0-1 1 0 0,0 0 0 0 0,0 1 0 0 0,0-1 0 0 0,-1 0 0 0 0,1 0-1 0 0,0 1 1 0 0,-1-1 0 0 0,1 0 0 0 0,0 0 0 0 0,-1 1 0 0 0,0-1-1 0 0,1 0 1 0 0,-1 0 0 0 0,0 0 0 0 0,1 0 0 0 0,-1 0-1 0 0,0 0 1 0 0,0 0 0 0 0,0 0 0 0 0,0 0 0 0 0,0 0 0 0 0,0-1-1 0 0,0 1 1 0 0,-1 0-3 0 0,-3 2 13 0 0,4-3-11 0 0,1 0 0 0 0,-1 0 0 0 0,0 1 0 0 0,1-1 1 0 0,-1 0-1 0 0,1 1 0 0 0,-1-1 0 0 0,0 1 0 0 0,1-1 0 0 0,-1 0 0 0 0,1 1 0 0 0,-1-1 1 0 0,1 1-1 0 0,0-1 0 0 0,-1 1 0 0 0,1 0 0 0 0,-1-1 0 0 0,1 1 0 0 0,0-1 1 0 0,0 1-1 0 0,-1 0 0 0 0,1 0-2 0 0,-2 4 4 0 0,1-4-1 0 0,0 0-1 0 0,1 0 1 0 0,-1-1-1 0 0,0 1 1 0 0,0 0-1 0 0,1 0 1 0 0,-1 0-1 0 0,0-1 1 0 0,0 1-1 0 0,0 0 1 0 0,0-1-1 0 0,0 1 1 0 0,0-1-1 0 0,0 1 1 0 0,0-1 0 0 0,-1 1-3 0 0,-9 5 13 0 0,6 5-13 0 0,-8-6 10 0 0,-3 8 33 0 0,0 0-22 0 0,1-10 22 0 0,1-3-22 0 0,14 0-20 0 0,0 0 0 0 0,0 0 0 0 0,0 0-1 0 0,0 0 1 0 0,0 0 0 0 0,0 0 0 0 0,0 0-1 0 0,0 0 1 0 0,0 0 0 0 0,-1 0 0 0 0,1 0-1 0 0,0 0 1 0 0,0 0 0 0 0,0 0-1 0 0,0 0 1 0 0,0 0 0 0 0,0 0 0 0 0,0 0-1 0 0,0 0 1 0 0,0 0 0 0 0,0 0 0 0 0,-1 0-1 0 0,1 0 1 0 0,0 0 0 0 0,0 0 0 0 0,0 0-1 0 0,0 0 1 0 0,0 0 0 0 0,0-1 0 0 0,0 1-1 0 0,0 0 1 0 0,0 0 0 0 0,0 0 0 0 0,0 0-1 0 0,0 0 1 0 0,0 0 0 0 0,0 0 0 0 0,0 0-1 0 0,0 0 1 0 0,0 0 0 0 0,0 0 0 0 0,0-1-1 0 0,0 1 1 0 0,0 0 0 0 0,-1 0 0 0 0,1 0-1 0 0,0 0 1 0 0,0 0 0 0 0,1 0 0 0 0,-1 0-1 0 0,0 0 1 0 0,0 0 0 0 0,0 0 0 0 0,0-1-1 0 0,0 1 1 0 0,0 0 0 0 0,0 0-1 0 0,0-1 1 0 0,0 1-1 0 0,0-1 1 0 0,0 0 0 0 0,0 1-1 0 0,0-1 1 0 0,0 0 0 0 0,-1 1 0 0 0,1-1-1 0 0,0 0 1 0 0,0 1 0 0 0,-1-1-1 0 0,1 0 1 0 0,0 1 0 0 0,-1-1 0 0 0,1 1-1 0 0,-10-6-15 0 0,9 6 10 0 0,1-1 1 0 0,0 1-1 0 0,-1-1 0 0 0,1 0 1 0 0,0 1-1 0 0,0-1 1 0 0,-1 0-1 0 0,1 1 0 0 0,0-1 1 0 0,0 0-1 0 0,0 1 0 0 0,0-1 1 0 0,0 0-1 0 0,0 1 1 0 0,0-1 4 0 0,0-2-68 0 0,0 1 14 0 0,0-9 33 0 0,0 8-32 0 0,3 3-1 0 0,10 3 44 0 0,-8 0 8 0 0,-4-3 0 0 0,1 0 0 0 0,-1 1 0 0 0,1-1 0 0 0,-1 1-1 0 0,0 0 1 0 0,1-1 0 0 0,-1 1 0 0 0,0 0 0 0 0,1 0 0 0 0,-1 0-1 0 0,0 0 1 0 0,0 0 0 0 0,0 0 0 0 0,0 0 0 0 0,0 0 0 0 0,0 1-1 0 0,0-1 1 0 0,-1 0 0 0 0,1 1 0 0 0,0-1 0 0 0,0 0 0 0 0,-1 1-1 0 0,1-1 1 0 0,-1 2 2 0 0,0 13-10 0 0,3 0 10 0 0,2-8 0 0 0,-4-7 0 0 0,0 0 0 0 0,0 1 0 0 0,-1-1 0 0 0,1 1 0 0 0,0-1 0 0 0,0 1 0 0 0,-1-1 0 0 0,1 1 0 0 0,-1 0 0 0 0,0-1 0 0 0,1 1 0 0 0,-1 0 0 0 0,0-1 0 0 0,0 1 0 0 0,0 43 0 0 0,0-43 0 0 0,0-1 0 0 0,0 1 0 0 0,0 0 0 0 0,0-1 0 0 0,-1 1 0 0 0,1 0 0 0 0,-1-1 0 0 0,1 1 0 0 0,-1-1 0 0 0,1 1 0 0 0,-1 0 0 0 0,0-1 0 0 0,0 0 0 0 0,0 1 0 0 0,-5 11 0 0 0,4-5 0 0 0,1 0 0 0 0,0 1 0 0 0,1-1 0 0 0,0 0 0 0 0,1 7 0 0 0,-1 5 0 0 0,0-18 0 0 0,0 1 0 0 0,1 0 0 0 0,-1-1 0 0 0,0 1 0 0 0,1-1 0 0 0,-1 1 0 0 0,1-1 0 0 0,0 1 0 0 0,0-1 0 0 0,0 0 0 0 0,1 2 0 0 0,-1-1-5 0 0,1-1 0 0 0,-1 0 0 0 0,0 1 1 0 0,-1-1-1 0 0,1 1 0 0 0,0-1 0 0 0,-1 1 0 0 0,1-1 0 0 0,-1 1 0 0 0,0-1 0 0 0,0 3 5 0 0,0-1-2 0 0,0-1 1 0 0,-1 1 1 0 0,1 0-1 0 0,1 0 1 0 0,-1 0-1 0 0,0 0 0 0 0,1 0 1 0 0,0 0-1 0 0,0-1 1 0 0,0 1-1 0 0,0 0 1 0 0,1-1-1 0 0,-1 1 1 0 0,1-1-1 0 0,0 1 1 0 0,2 2 0 0 0,6 16 0 0 0,-8-17 0 0 0,0-1 0 0 0,-1 0 0 0 0,2 1 0 0 0,-1-1 0 0 0,0 0 0 0 0,1 0 0 0 0,0-1 0 0 0,0 2 0 0 0,0-2 0 0 0,0 1 0 0 0,-1-1 0 0 0,1 1 0 0 0,-1-1 0 0 0,0 1 0 0 0,0 1 0 0 0,0-2 0 0 0,0 0 0 0 0,0 1 0 0 0,0-1 0 0 0,0-1 0 0 0,0 1 0 0 0,1 1 0 0 0,15 11 0 0 0,11 1 0 0 0,19 13 0 0 0,-31-25-3 0 0,13-5 52 0 0,-14 1-31 0 0,-2 0 19 0 0,4 0-30 0 0,-1-1-56 0 0,-1-4-69 0 0,-2-5-81 0 0,1-6-31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3.7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285 111 6704 0 0,'0'0'149'0'0,"0"0"23"0"0,-3 0 12 0 0,2 1-173 0 0,1-1-1 0 0,-1 0 1 0 0,0 0-1 0 0,1-1 1 0 0,-1 1 0 0 0,0 0-1 0 0,1 0 1 0 0,-1 0-1 0 0,0 0 1 0 0,1-1-1 0 0,-1 1 1 0 0,0 0 0 0 0,1 0-1 0 0,-1-1 1 0 0,1 1-11 0 0,-6-11 32 0 0,0 7 28 0 0,1 0 111 0 0,3-3 119 0 0,2 4 270 0 0,-2 0 16 0 0,-9-7-35 0 0,9 8-374 0 0,1 1 36 0 0,-1-1 90 0 0,-9-9-18 0 0,9 8-3 0 0,-1 1 0 0 0,-7-9 0 0 0,7 9 0 0 0,0-1-10 0 0,-11-7-25 0 0,2 7-48 0 0,12 3-186 0 0,0 0 1 0 0,0 0-1 0 0,0 0 1 0 0,0 0-1 0 0,-1 0 1 0 0,1 0-1 0 0,0 0 1 0 0,0 0-1 0 0,0 0 1 0 0,0 0-1 0 0,0 0 1 0 0,0 0-1 0 0,0 0 1 0 0,0 0-1 0 0,0 0 1 0 0,0 0-1 0 0,-1 0 1 0 0,1 0-1 0 0,0 0 1 0 0,0 0-1 0 0,0 0 1 0 0,0 0-1 0 0,0 0 1 0 0,0 0-1 0 0,0 0 1 0 0,0 0-1 0 0,0 0 1 0 0,0 0-1 0 0,0-1 1 0 0,0 1-1 0 0,0 0 1 0 0,-1 0-1 0 0,1 0 1 0 0,0 0-1 0 0,0 0 1 0 0,0 0-1 0 0,0 0 1 0 0,0 0-1 0 0,0 0 1 0 0,0 0-1 0 0,0 0 1 0 0,0-1-1 0 0,0 1 1 0 0,0 0 0 0 0,0 0-1 0 0,0 0 1 0 0,0 0-1 0 0,0 0 1 0 0,0 0-1 0 0,0 0 1 0 0,0 0-1 0 0,0 0 1 0 0,0 0-1 0 0,0-1 1 0 0,0 1-1 0 0,0 0 1 0 0,0 0-4 0 0,-1-6 119 0 0,-4 0 1 0 0,-6 5 18 0 0,2 1 12 0 0,1 0-5 0 0,5 0-95 0 0,-13 0 186 0 0,12 1-187 0 0,1 1-42 0 0,-2 4 52 0 0,5-5-56 0 0,0-1 0 0 0,0 1 1 0 0,0-1-1 0 0,-1 0 0 0 0,1 1 0 0 0,0-1 1 0 0,-1 1-1 0 0,1-1 0 0 0,0 0 0 0 0,-1 1 1 0 0,1-1-1 0 0,-1 0 0 0 0,1 1 0 0 0,0-1 1 0 0,-1 0-1 0 0,1 0 0 0 0,-1 0 0 0 0,1 1 1 0 0,-1-1-1 0 0,1 0 0 0 0,-1 0 0 0 0,1 0 1 0 0,-1 0-1 0 0,1 0 0 0 0,-1 0 0 0 0,1 0 1 0 0,-1 0-1 0 0,1 0 0 0 0,-1 0 0 0 0,1 0 1 0 0,-1 0-1 0 0,0 0-3 0 0,-2-1 9 0 0,-2 2-5 0 0,-5 15 8 0 0,9-15-9 0 0,1 0 0 0 0,-1-1-1 0 0,0 1 1 0 0,1 0 0 0 0,-1 0-1 0 0,0 0 1 0 0,0 0 0 0 0,0-1 0 0 0,0 1-1 0 0,0 0 1 0 0,0-1 0 0 0,0 1-1 0 0,0-1 1 0 0,0 1 0 0 0,0-1-1 0 0,0 0-2 0 0,-10 7 11 0 0,5 6-11 0 0,-7 3 0 0 0,12-15 0 0 0,0 0 0 0 0,-1 0 0 0 0,1 1 0 0 0,0-1 0 0 0,0 0 0 0 0,0 1 0 0 0,0-1 0 0 0,0 0 0 0 0,0 1 0 0 0,0-1 0 0 0,1 1 0 0 0,-1 0 0 0 0,1-1 0 0 0,-1 1 0 0 0,1 0 0 0 0,-1-1 0 0 0,1 1 0 0 0,0 0 0 0 0,0-1 0 0 0,0 1 0 0 0,-3 14 0 0 0,-2-8 0 0 0,4-6 0 0 0,0-1 0 0 0,0 0 0 0 0,0 1 0 0 0,1-1 0 0 0,-1 1 0 0 0,0-1 0 0 0,1 1 0 0 0,-1 0 0 0 0,1-1 0 0 0,-1 1 0 0 0,1 0 0 0 0,0-1 0 0 0,0 1 0 0 0,0 0 0 0 0,0 45 0 0 0,0-45 0 0 0,0-1 0 0 0,0 1 0 0 0,0 0 0 0 0,1-1 0 0 0,-1 1 0 0 0,0-1 0 0 0,1 1 0 0 0,0 0 0 0 0,-1-1 0 0 0,1 1 1 0 0,0-1-1 0 0,0 0 0 0 0,0 2 0 0 0,0-2-1 0 0,0 1-1 0 0,0 0 1 0 0,0-1 0 0 0,0 1 0 0 0,0 0-1 0 0,-1 0 1 0 0,1 0 0 0 0,-1 0 0 0 0,1 0 0 0 0,-1-1-1 0 0,0 1 1 0 0,1 0 0 0 0,-1 2 1 0 0,2 25-69 0 0,-1-25 59 0 0,1 0 0 0 0,-1 0 1 0 0,1 0-1 0 0,0 0 1 0 0,0-1-1 0 0,1 3 10 0 0,10 12-10 0 0,-10-13 8 0 0,-3-4 0 0 0,0 0 0 0 0,1-1 0 0 0,-1 1 0 0 0,0 0 0 0 0,1-1 0 0 0,-1 1 0 0 0,0-1 0 0 0,1 1 1 0 0,-1-1-1 0 0,1 1 0 0 0,-1-1 0 0 0,1 1 0 0 0,-1-1 0 0 0,1 1 0 0 0,-1-1 0 0 0,1 1 0 0 0,-1-1 0 0 0,1 0 0 0 0,0 1 0 0 0,-1-1 0 0 0,1 0 0 0 0,0 0 2 0 0,4 3-9 0 0,11 10-1 0 0,-15-12 10 0 0,0 1 0 0 0,0-1 0 0 0,0 0 0 0 0,1 0 0 0 0,-1 0 0 0 0,0 0 0 0 0,1 0 0 0 0,-1 0 0 0 0,1 0 0 0 0,-1 0 0 0 0,1 0 0 0 0,-1-1 0 0 0,1 1 0 0 0,0-1 0 0 0,-1 1 0 0 0,1-1 0 0 0,0 0 0 0 0,-1 0 0 0 0,1 1 0 0 0,0-1 0 0 0,-1 0 0 0 0,1 0 0 0 0,-1 0 0 0 0,0 0 0 0 0,0 0 0 0 0,0 0 0 0 0,0 0 0 0 0,0 0 0 0 0,0 1 0 0 0,1-1 0 0 0,-1 0 0 0 0,0 1 0 0 0,0-1 0 0 0,0 1 0 0 0,0-1 0 0 0,0 1 0 0 0,0 0 0 0 0,0 0 0 0 0,11 5 0 0 0,-7-5 0 0 0,0 0 0 0 0,0 0 0 0 0,-1-1 0 0 0,1 1 0 0 0,2-2 0 0 0,-5 1 0 0 0,0 0 0 0 0,0 0 0 0 0,-1 0 0 0 0,1-1 0 0 0,0 1 0 0 0,0-1 0 0 0,-1 1 0 0 0,1-1 0 0 0,0 0 0 0 0,-1 1 0 0 0,1-1 0 0 0,-1 0 0 0 0,1 0 0 0 0,-1 0 0 0 0,1 0 0 0 0,0 0 0 0 0,-1 0 0 0 0,1 0 0 0 0,-1 0 0 0 0,1 1 0 0 0,0-1 0 0 0,0 1 0 0 0,-1-1 0 0 0,1 1 0 0 0,0 0 0 0 0,0 0 0 0 0,0 0 0 0 0,-1 0 0 0 0,1 0 0 0 0,0-1 0 0 0,-1 1 0 0 0,1 0 0 0 0,0-1 0 0 0,-1 1 0 0 0,1-1 0 0 0,-1 1 0 0 0,1-1 0 0 0,-1 0 0 0 0,1 0 0 0 0,-1 0 0 0 0,1 1 0 0 0,-1-2 0 0 0,7-2 0 0 0,5-2 0 0 0,-7-4 0 0 0,5 3 0 0 0,-10 7 0 0 0,0 0 0 0 0,0-1 0 0 0,0 1 0 0 0,0-1 0 0 0,0 0 0 0 0,0 1 0 0 0,0-1 0 0 0,0 1 0 0 0,0-1 0 0 0,-1 0 0 0 0,1 0 0 0 0,0 0 0 0 0,0 1 0 0 0,-1-1 0 0 0,1 0 0 0 0,0-1 0 0 0,4-11 0 0 0,6 8 0 0 0,4-24 53 0 0,-14 27-52 0 0,0 0 0 0 0,-1 1 0 0 0,1-1 0 0 0,-1 0 0 0 0,0 0 0 0 0,1 0 0 0 0,-1 0 0 0 0,0 0 0 0 0,0 0 0 0 0,-1 0 0 0 0,1-1-1 0 0,0 1 1 0 0,0 1 0 0 0,0-1-1 0 0,0 0 1 0 0,0 0 0 0 0,0 0 0 0 0,0 0 0 0 0,0 0 0 0 0,1 0 0 0 0,-1 0 0 0 0,1 1 0 0 0,0-2-1 0 0,4-5 20 0 0,-4 6-17 0 0,0 1-1 0 0,-1-1 0 0 0,1 1 1 0 0,0 0-1 0 0,0-1 1 0 0,-1 0-1 0 0,1 1 0 0 0,-1-1 1 0 0,1 1-1 0 0,-1-1 0 0 0,0 0 1 0 0,1 1-1 0 0,-1-1 1 0 0,0 0-3 0 0,0-45 0 0 0,0 46 1 0 0,0 0 0 0 0,0-1 1 0 0,0 1-1 0 0,0 0 1 0 0,0 0-1 0 0,0 0 1 0 0,-1 0-1 0 0,1 0 1 0 0,0 0-1 0 0,-1-1 1 0 0,1 1-1 0 0,-1 0 0 0 0,1 0 1 0 0,-1 0-1 0 0,1 0 1 0 0,-1 0-1 0 0,0 0-1 0 0,-6-11 27 0 0,6 7-25 0 0,0 0 1 0 0,1 0-1 0 0,-1 1 1 0 0,1-1 0 0 0,0-2-3 0 0,0-9 0 0 0,0 0 0 0 0,0 3-11 0 0,0 11-12 0 0,3 4-7 0 0,7 11-24 0 0,-5 0 44 0 0,2-8 18 0 0,-7-5-6 0 0,1 0-1 0 0,-1 0 0 0 0,1 1 1 0 0,-1-1-1 0 0,1 0 1 0 0,-1 1-1 0 0,0-1 0 0 0,1 0 1 0 0,-1 1-1 0 0,0-1 1 0 0,1 0-1 0 0,-1 1 0 0 0,0-1 1 0 0,1 1-1 0 0,-1-1 1 0 0,0 0-1 0 0,0 1 0 0 0,0-1 1 0 0,1 1-1 0 0,-1-1 1 0 0,0 1-1 0 0,0-1 0 0 0,0 1 1 0 0,0-1-1 0 0,0 1 1 0 0,0-1-1 0 0,0 1 0 0 0,0-1 1 0 0,0 1-1 0 0,0-1 1 0 0,0 1-1 0 0,0 0-1 0 0,0-1 0 0 0,-1 1 1 0 0,1-1-1 0 0,0 1 0 0 0,0-1 1 0 0,0 1-1 0 0,0-1 1 0 0,0 1-1 0 0,0-1 0 0 0,0 1 1 0 0,0-1-1 0 0,0 1 1 0 0,1-1-1 0 0,-1 1 0 0 0,0-1 1 0 0,0 1-1 0 0,0-1 1 0 0,0 0-1 0 0,1 1 0 0 0,-1-1 1 0 0,0 1-1 0 0,1-1 1 0 0,-1 1-1 0 0,0-1 0 0 0,1 0 1 0 0,-1 1-1 0 0,0-1 1 0 0,1 0-1 0 0,-1 1 0 0 0,1-1 1 0 0,-1 0-1 0 0,0 0 1 0 0,1 1-1 0 0,6 3-2 0 0,9 25 2 0 0,-11 3 0 0 0,-1-24 1 0 0,8 18-13 0 0,-9-16-3 0 0,3 9-15 0 0,0-4 43 0 0,-1-7 28 0 0,-4-6-30 0 0,0-1 0 0 0,0 1-1 0 0,0-1 1 0 0,0 0 0 0 0,-1 1-1 0 0,1 0 1 0 0,0-1 0 0 0,-1 1-1 0 0,1-1 1 0 0,-1 1 0 0 0,0 0-1 0 0,0-1 1 0 0,1 1 0 0 0,-1 0-1 0 0,0 1-10 0 0,-1 5 34 0 0,0 14 35 0 0,5-8 15 0 0,1-6-35 0 0,-4-6-38 0 0,0-1 0 0 0,0 1 1 0 0,0-1-1 0 0,-1 1 0 0 0,1-1 0 0 0,0 1 1 0 0,-1-1-1 0 0,1 1 0 0 0,-1-1 0 0 0,1 1 1 0 0,-1 0-1 0 0,0-1 0 0 0,0 1 1 0 0,0 0-12 0 0,0 7 147 0 0,0 0-41 0 0,0 11 130 0 0,0-11-99 0 0,0-3-20 0 0,0 1 36 0 0,0-4 7 0 0,0-3 0 0 0,0 3-12 0 0,0 7-51 0 0,0-7-22 0 0,0-3-3 0 0,0 0-34 0 0,0 0-74 0 0,0 0-33 0 0,0 0-114 0 0,0 0 131 0 0,0 0-13 0 0,0 0-23 0 0,0 0-41 0 0,0 0-17 0 0,0 0-42 0 0,0 0-49 0 0,0 0-52 0 0,0 0-59 0 0,0 0-54 0 0,0 0-47 0 0,0 0-42 0 0,0 0-145 0 0,0 0-41 0 0,0 0-176 0 0,0 0-471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5.4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7800 0 0,'0'0'174'0'0,"0"0"29"0"0,0 0 13 0 0,0 0-73 0 0,0 0-18 0 0,0 0 39 0 0,0 0 132 0 0,0 0 249 0 0,0 0 21 0 0,0 0-40 0 0,0 0-366 0 0,0 0 32 0 0,0 0 80 0 0,0 0-14 0 0,0 0-20 0 0,0 0-72 0 0,0 0-36 0 0,0 2-8 0 0,0 2-82 0 0,0 11 138 0 0,3-8-140 0 0,4-3 1 0 0,-7-4-38 0 0,0 0 0 0 0,0 0 1 0 0,0 0-1 0 0,1 0 0 0 0,-1 0 0 0 0,0 0 0 0 0,0 0 1 0 0,0 0-1 0 0,0 0 0 0 0,1 0 0 0 0,-1 0 0 0 0,0 0 1 0 0,0 0-1 0 0,0 0 0 0 0,0 1 0 0 0,1-1 0 0 0,-1 0 1 0 0,0 0-1 0 0,0 0 0 0 0,0 0 0 0 0,0 0 0 0 0,0 0 1 0 0,1 1-1 0 0,-1-1 0 0 0,0 0 0 0 0,0 0 0 0 0,0 0 1 0 0,0 0-1 0 0,0 1 0 0 0,0-1 0 0 0,0 0 0 0 0,0 0 1 0 0,0 0-1 0 0,0 0 0 0 0,0 1 0 0 0,0-1-1 0 0,2 27 46 0 0,-2-22-46 0 0,0 2 6 0 0,0 12 52 0 0,0 5 14 0 0,0 13 128 0 0,0-35-128 0 0,0 1 6 0 0,0 7 29 0 0,0-7 12 0 0,0 0 1 0 0,0-1-116 0 0,0 4 63 0 0,-1 8 78 0 0,1-9-130 0 0,0-1-37 0 0,0 0-30 0 0,0 0-40 0 0,1-1-44 0 0,-1-1-52 0 0,0-2-137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5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9504 0 0,'0'0'216'0'0,"0"0"32"0"0,0 3 9 0 0,0 1-61 0 0,0 2-146 0 0,0 12-33 0 0,0-3 21 0 0,0 0 70 0 0,0 1 60 0 0,0-1 50 0 0,0 15 321 0 0,0 39 924 0 0,0-48-1063 0 0,0 0-69 0 0,0-9-178 0 0,0 0-39 0 0,0 0-44 0 0,0 0-51 0 0,-2-7-168 0 0,-9 6-93 0 0,9-8-20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5:28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80 4688 0 0,'-2'0'35'0'0,"-4"0"-42"0"0,4 0 44 0 0,-1 0 62 0 0,0 0 90 0 0,3-3-77 0 0,0-7-52 0 0,0 10-56 0 0,0 0-1 0 0,0 0 0 0 0,0-1 1 0 0,0 1-1 0 0,0 0 0 0 0,0 0 1 0 0,0 0-1 0 0,0 0 0 0 0,0 0 1 0 0,0 0-1 0 0,0 0 0 0 0,0 0 1 0 0,0 0-1 0 0,0 0 0 0 0,0-1 1 0 0,0 1-1 0 0,0 0 0 0 0,0 0 1 0 0,0 0-1 0 0,0 0 0 0 0,0 0 1 0 0,0 0-1 0 0,0 0 0 0 0,0 0 1 0 0,0 0-1 0 0,0 0 0 0 0,0 0 1 0 0,0-1-1 0 0,0 1 1 0 0,0 0-1 0 0,0 0 0 0 0,0 0 1 0 0,0 0-1 0 0,0 0 0 0 0,-1 0 1 0 0,1 0-1 0 0,0 0 0 0 0,0 0 1 0 0,0 0-1 0 0,0 0 0 0 0,0 0 1 0 0,0 0-1 0 0,0 0 0 0 0,0 0 1 0 0,0 0-1 0 0,0 0 0 0 0,-1 0 1 0 0,1 0-1 0 0,0 0 0 0 0,0 0 1 0 0,0 0-1 0 0,0 0 0 0 0,0 0 1 0 0,0 0-1 0 0,0 0 1 0 0,0 0-1 0 0,0 0-3 0 0,-3 0 94 0 0,1 0-46 0 0,-3-2 3 0 0,3-1 36 0 0,1 1-2 0 0,1-1 39 0 0,0 0 114 0 0,-1-2 99 0 0,1 4-306 0 0,0 0 1 0 0,0 0 0 0 0,-1 0-1 0 0,1 0 1 0 0,-1 0 0 0 0,1 0-1 0 0,-1 0 1 0 0,1 0 0 0 0,-1 0-1 0 0,0 0 1 0 0,1 0 0 0 0,-1 1-1 0 0,0-1 1 0 0,0 0 0 0 0,0 1 0 0 0,0-1-1 0 0,1 0 1 0 0,-1 1 0 0 0,0-1-1 0 0,0 1 1 0 0,0-1 0 0 0,0 1-1 0 0,0 0-31 0 0,-11-9 298 0 0,9 7 40 0 0,3 2-2 0 0,0 0 0 0 0,-6 0-56 0 0,1 0-120 0 0,1 0-40 0 0,-1-1 6 0 0,0 0-43 0 0,0-4 52 0 0,3-1 17 0 0,2 6-149 0 0,0-1 1 0 0,0 1 0 0 0,0 0-1 0 0,1 0 1 0 0,-1 0 0 0 0,0 0-1 0 0,0 0 1 0 0,0 0 0 0 0,0 0-1 0 0,0 0 1 0 0,0 0 0 0 0,0 0-1 0 0,0-1 1 0 0,0 1 0 0 0,0 0-1 0 0,0 0 1 0 0,0 0 0 0 0,-1 0-1 0 0,1 0 1 0 0,0 0 0 0 0,0 0 0 0 0,0 0-1 0 0,0 0 1 0 0,0 0 0 0 0,0 0-1 0 0,0-1 1 0 0,0 1 0 0 0,0 0-1 0 0,0 0 1 0 0,0 0 0 0 0,0 0-1 0 0,0 0 1 0 0,0 0 0 0 0,0 0-1 0 0,0 0 1 0 0,0 0 0 0 0,-1 0-1 0 0,1 0 1 0 0,0 0 0 0 0,0 0-1 0 0,0 0 1 0 0,0 0 0 0 0,0 0-1 0 0,0 0 1 0 0,0 0 0 0 0,0 0-1 0 0,0 0 1 0 0,0 0 0 0 0,-1 0-1 0 0,1 0 1 0 0,0 0 0 0 0,0 0-1 0 0,0 0 1 0 0,0 0 0 0 0,0 0-1 0 0,0 0 1 0 0,0 0-4 0 0,-2 0 17 0 0,1 0 1 0 0,-1 0-1 0 0,1 1 0 0 0,0-1 1 0 0,-1 1-1 0 0,1-1 0 0 0,-1 1 1 0 0,1-1-1 0 0,0 1 0 0 0,0-1 1 0 0,-1 1-1 0 0,1 0-17 0 0,-4 3 40 0 0,1-1-33 0 0,2 0 57 0 0,-1-3-11 0 0,-1-1-38 0 0,4 1-12 0 0,-1-1-1 0 0,0 1 1 0 0,0 0 0 0 0,0 0 0 0 0,0 0 0 0 0,1 0-1 0 0,-1 0 1 0 0,0 0 0 0 0,0 0 0 0 0,0 0 0 0 0,1 0-1 0 0,-1 0 1 0 0,0 0 0 0 0,0 0-3 0 0,0 1 1 0 0,0 0 1 0 0,0-1-1 0 0,-1 1 0 0 0,1 0 0 0 0,0 0 1 0 0,0 0-1 0 0,0 0 0 0 0,0 0 1 0 0,1 0-1 0 0,-1 0 0 0 0,0 0 1 0 0,0 0-1 0 0,1 0 0 0 0,-1 0 0 0 0,0 1 1 0 0,1 0-2 0 0,-1-1 0 0 0,0 0 0 0 0,0 0 0 0 0,1 0 0 0 0,-1 0 0 0 0,0 0 0 0 0,0 0 0 0 0,0 0 0 0 0,0 0 0 0 0,0 0 0 0 0,0 0 0 0 0,-1 0 0 0 0,0 0 0 0 0,1-1 0 0 0,0 1 0 0 0,-1 0 0 0 0,1-1 0 0 0,0 1 0 0 0,-1 0 0 0 0,1 0 0 0 0,0 0 0 0 0,0 0 0 0 0,0 0 0 0 0,0 0 0 0 0,0 0 0 0 0,-1 1 0 0 0,2 8 0 0 0,0-10 0 0 0,0 1 0 0 0,0-1 0 0 0,0 0 0 0 0,0 1 0 0 0,0-1 0 0 0,0 0 0 0 0,0 1 0 0 0,0-1 0 0 0,0 1 0 0 0,0-1 0 0 0,0 0 0 0 0,0 1 0 0 0,0-1 0 0 0,0 0 0 0 0,0 1 0 0 0,0-1 0 0 0,0 0 0 0 0,0 1 0 0 0,0-1 0 0 0,-1 1 0 0 0,1-1 0 0 0,0 0 0 0 0,0 0 0 0 0,0 1 0 0 0,-1-1 0 0 0,-5 10-12 0 0,9-5-15 0 0,0-1 6 0 0,2 11 9 0 0,-4-13 12 0 0,0-1 0 0 0,0 0 0 0 0,-1 0 0 0 0,1 0 0 0 0,0 0 0 0 0,0 0 0 0 0,0 0 0 0 0,0 0 0 0 0,0 0 0 0 0,0 0 0 0 0,0-1 0 0 0,1 2 0 0 0,12 3 0 0 0,-9 5 0 0 0,8-4 0 0 0,3 7 0 0 0,15 18 12 0 0,-17-18 52 0 0,-10-7 43 0 0,-4-1-62 0 0,1 0-9 0 0,12 1 60 0 0,-7-2-80 0 0,2 2 42 0 0,17 19 245 0 0,-19-16-208 0 0,-1 2 2 0 0,5 7 130 0 0,-7-15-15 0 0,0-1 4 0 0,1 4-107 0 0,0-1 1 0 0,-1 1 0 0 0,1 0-1 0 0,0 2-109 0 0,3 6 160 0 0,-7-14-158 0 0,2 11 174 0 0,-9 4 136 0 0,1-5-140 0 0,4 1-64 0 0,2-9-86 0 0,0 0 0 0 0,0-1 0 0 0,0 1 1 0 0,0-1-1 0 0,-1 1 0 0 0,1-1 1 0 0,0 1-1 0 0,-1-1 0 0 0,1 1 0 0 0,-1-1 1 0 0,0 2-23 0 0,-16 15 263 0 0,-10 8 19 0 0,12-13-207 0 0,2-8-47 0 0,8 1 8 0 0,5-5-35 0 0,0-1 1 0 0,-1 1-1 0 0,1-1 1 0 0,0 1-1 0 0,0-1 0 0 0,-1 0 1 0 0,1 1-1 0 0,0-1 1 0 0,-1 1-1 0 0,1-1 1 0 0,0 0-1 0 0,-1 0 1 0 0,1 1-1 0 0,-1-1 1 0 0,1 0-1 0 0,-1 0 1 0 0,1 1-1 0 0,-1-1 1 0 0,1 0-1 0 0,-1 0 0 0 0,1 0 1 0 0,0 0-1 0 0,-1 0 1 0 0,1 1-1 0 0,-1-1 1 0 0,1 0-1 0 0,-1 0 1 0 0,1 0-1 0 0,-1-1 1 0 0,1 1-1 0 0,-1 0 1 0 0,0 0-2 0 0,-80 0 236 0 0,69-3-233 0 0,-3-7-68 0 0,10 6-67 0 0,-1 4 73 0 0,2-1 12 0 0,1-5-24 0 0,0 1-38 0 0,2 4-10 0 0,-1 0 44 0 0,1 0 29 0 0,-1 0 29 0 0,0 0 8 0 0,0 0-27 0 0,2 0-30 0 0,-1 0-46 0 0,0-1-111 0 0,1 0-114 0 0,-1 0 117 0 0,1 0-37 0 0,0 0-41 0 0,0-1-43 0 0,0 2 42 0 0,0 0-40 0 0,0-1-443 0 0,0-1-297 0 0,0-3-694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6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49 5208 0 0,'0'0'116'0'0,"-3"0"17"0"0,3 0-127 0 0,0 0 0 0 0,-1 1 0 0 0,1-1 1 0 0,-1 0-1 0 0,1 0 0 0 0,-1-1 0 0 0,1 1 0 0 0,0 0 0 0 0,-1 0 0 0 0,1 0 0 0 0,-1 0 0 0 0,1 0 0 0 0,0 0 0 0 0,-1 0 0 0 0,1-1 1 0 0,0 1-1 0 0,-1 0 0 0 0,1 0 0 0 0,-1-1 0 0 0,1 1 0 0 0,0 0 0 0 0,0-1 0 0 0,-1 1 0 0 0,1 0 0 0 0,0 0 0 0 0,-1-1 1 0 0,1 1-1 0 0,0-1 0 0 0,0 1 0 0 0,0 0 0 0 0,-1-1-6 0 0,-3-6 80 0 0,-7 2-54 0 0,10 1-33 0 0,-1 1 9 0 0,-13-6 40 0 0,2-1 146 0 0,11 8-57 0 0,0 1-35 0 0,-2 0 15 0 0,-4 2-13 0 0,8-1-63 0 0,-3 0 197 0 0,1 0-35 0 0,-3 0-90 0 0,-13-1 195 0 0,10 2-197 0 0,1 0-49 0 0,2 1-95 0 0,1 4 39 0 0,4-5 0 0 0,0-1 0 0 0,-1 1 0 0 0,1-1 0 0 0,0 0 0 0 0,0 1 0 0 0,-1-1 0 0 0,1 1 0 0 0,0-1 0 0 0,-1 0 0 0 0,1 1 0 0 0,-1-1 0 0 0,1 0 0 0 0,0 0 0 0 0,-1 1 0 0 0,1-1 0 0 0,-1 0 0 0 0,1 0 0 0 0,-1 1 0 0 0,1-1 0 0 0,-1 0 0 0 0,1 0 0 0 0,-1 0 0 0 0,1 0 0 0 0,-1 0 0 0 0,1 0 0 0 0,-1 0 0 0 0,1 0 0 0 0,-1 0 0 0 0,1 0 0 0 0,-1 0 0 0 0,1 0 0 0 0,-1 0 0 0 0,0 0 0 0 0,1 0 0 0 0,-1 0 0 0 0,0 0 0 0 0,1 0 0 0 0,-1 0 0 0 0,0 0 0 0 0,1 0 0 0 0,-1 0 0 0 0,0 0 0 0 0,1 1 0 0 0,-1-1 0 0 0,0 0 0 0 0,1 0 0 0 0,-1 1 0 0 0,1-1 0 0 0,-1 1 0 0 0,0-1 0 0 0,1 0 0 0 0,-1 1 0 0 0,1-1 0 0 0,-1 1 0 0 0,1-1 0 0 0,0 1 0 0 0,-1-1 0 0 0,1 1 0 0 0,-1 0 0 0 0,1-1 0 0 0,0 1 0 0 0,-1-1 0 0 0,1 1 0 0 0,-1-1 0 0 0,1 1 0 0 0,-1-1 0 0 0,1 1 0 0 0,-1-1 0 0 0,1 1 0 0 0,-1-1 0 0 0,1 1 0 0 0,-1-1 0 0 0,0 0 0 0 0,1 0 0 0 0,-1 1 0 0 0,0-1 0 0 0,1 0 0 0 0,-1 0 0 0 0,0 0 0 0 0,1 1 0 0 0,-1-1 0 0 0,0 0 0 0 0,1 0 0 0 0,-1 0 0 0 0,0 0 0 0 0,1 0 0 0 0,-1-1 0 0 0,1 1 0 0 0,-1 0 0 0 0,1 0 0 0 0,-1 0 0 0 0,1 0 0 0 0,-1 0 0 0 0,1 0 0 0 0,-1 0 0 0 0,1 0 0 0 0,-1 0 0 0 0,1 0 0 0 0,-1 0 0 0 0,1 1 0 0 0,-1-1 0 0 0,1 0 0 0 0,-1 0 0 0 0,1 0 0 0 0,-1 1 0 0 0,1-1 0 0 0,0 0 0 0 0,-1 1 0 0 0,1-1 0 0 0,-1 0 0 0 0,1 1 0 0 0,0-1 0 0 0,-1 0 0 0 0,1 1 0 0 0,0-1 0 0 0,-1 0 0 0 0,1 1 0 0 0,0-1 0 0 0,0 1 0 0 0,-5 6 0 0 0,-8-2 0 0 0,-3 8 0 0 0,0 0 10 0 0,10-10 10 0 0,5-3-16 0 0,1 1-1 0 0,-1-1 1 0 0,1 0-1 0 0,-1 0 0 0 0,1 0 1 0 0,-1 1-1 0 0,1-1 1 0 0,-1 0-1 0 0,1 0 1 0 0,-1 1-1 0 0,1-1 1 0 0,0 0-1 0 0,-1 1 0 0 0,1-1 1 0 0,0 1-1 0 0,-1-1 1 0 0,1 0-1 0 0,0 1 1 0 0,-1-1-1 0 0,1 1 1 0 0,0-1-1 0 0,0 1 0 0 0,0-1 1 0 0,-1 1-1 0 0,1-1 1 0 0,0 1-1 0 0,0-1 1 0 0,0 1-1 0 0,0-1 1 0 0,0 1-1 0 0,0-1 0 0 0,0 1 1 0 0,0-1-1 0 0,0 1 1 0 0,0-1-1 0 0,0 1 1 0 0,0-1-1 0 0,1 1-3 0 0,-1 0 11 0 0,-1 1 1 0 0,1 0-1 0 0,0-1 0 0 0,0 1 0 0 0,-1 0 0 0 0,1-1 1 0 0,-1 1-1 0 0,1-1 0 0 0,-1 1 0 0 0,0-1 0 0 0,0 1 1 0 0,0-1-1 0 0,1 1 0 0 0,-2-1-11 0 0,-2 7 51 0 0,-2 5 60 0 0,0-8-38 0 0,5-5-68 0 0,1 0-1 0 0,-1 0 1 0 0,1 1 0 0 0,0-1-1 0 0,-1 0 1 0 0,1 1 0 0 0,-1-1 0 0 0,1 0-1 0 0,0 1 1 0 0,-1-1 0 0 0,1 0-1 0 0,0 1 1 0 0,-1-1 0 0 0,1 1 0 0 0,0-1-1 0 0,0 1 1 0 0,-1-1 0 0 0,1 0-1 0 0,0 1 1 0 0,0-1 0 0 0,0 1 0 0 0,0-1-1 0 0,0 1 1 0 0,0-1 0 0 0,0 1-1 0 0,0-1 1 0 0,0 1 0 0 0,0-1 0 0 0,0 1-1 0 0,0-1 1 0 0,0 1 0 0 0,0 0-5 0 0,0 9 74 0 0,0 1 28 0 0,0 18-10 0 0,0-18-46 0 0,0 22-24 0 0,0-31-17 0 0,0 0 0 0 0,1 0 0 0 0,-1-1 0 0 0,0 1 1 0 0,1 0-1 0 0,-1-1 0 0 0,1 1 0 0 0,-1 0 0 0 0,1-1 0 0 0,0 1 1 0 0,0-1-1 0 0,0 1 0 0 0,0-1 0 0 0,0 1-5 0 0,3 5 6 0 0,-1-2 74 0 0,-1 0 0 0 0,1 0-1 0 0,0-1 1 0 0,1 1-1 0 0,2 2-79 0 0,-4-5 34 0 0,-1 0-1 0 0,1-1 0 0 0,0 1 1 0 0,0-1-1 0 0,1 1 0 0 0,-1-1 1 0 0,0 0-1 0 0,0 1 0 0 0,1-1-33 0 0,1 0 58 0 0,0 0 1 0 0,1 0-1 0 0,-1-1 0 0 0,0 1 0 0 0,1-1 0 0 0,-1 0 1 0 0,0 0-1 0 0,1 0 0 0 0,3-1-58 0 0,16-1 313 0 0,-17 3-230 0 0,-4-1-56 0 0,-1 0 0 0 0,0 0 1 0 0,0 0-1 0 0,0 0 0 0 0,0 0 0 0 0,1-1 0 0 0,-1 1 0 0 0,0-1 1 0 0,0 1-1 0 0,1-1-27 0 0,5-4 80 0 0,18-6 184 0 0,-21 9-240 0 0,2 1 18 0 0,-1-1 0 0 0,0-1 0 0 0,-1 1 0 0 0,1-1 0 0 0,0 0 0 0 0,-1 0 0 0 0,1 0 0 0 0,3-4-42 0 0,-2-1 53 0 0,-4 5-34 0 0,0 0-1 0 0,0-1 1 0 0,1 1 0 0 0,-1 1-1 0 0,1-1 1 0 0,0 0-19 0 0,7-2 16 0 0,-10 5-13 0 0,0 0 1 0 0,0-1 0 0 0,1 1 0 0 0,-1 0 0 0 0,0-1-1 0 0,0 0 1 0 0,0 1 0 0 0,0-1 0 0 0,0 0 0 0 0,0 1-1 0 0,-1-1 1 0 0,1 0 0 0 0,0 0 0 0 0,0 0 0 0 0,0 0-1 0 0,-1 0 1 0 0,1 0 0 0 0,0 0-4 0 0,4-10 17 0 0,-4 9-11 0 0,0 0-1 0 0,0-1 1 0 0,0 1 0 0 0,0 0-1 0 0,1 0 1 0 0,-1 0 0 0 0,1 0-1 0 0,-1 0 1 0 0,1 0-6 0 0,0 1 1 0 0,-1 0-1 0 0,0 0 1 0 0,1 0-1 0 0,-1-1 1 0 0,0 1-1 0 0,0 0 1 0 0,0-1-1 0 0,0 1 1 0 0,0-1-1 0 0,-1 1 1 0 0,1-1-1 0 0,0 0 1 0 0,-1 1-1 0 0,1-1 1 0 0,-1 0 0 0 0,1 1-1 0 0,-1-1 1 0 0,0 0-1 0 0,0 1 1 0 0,0-1-1 0 0,0 0 1 0 0,0 1 0 0 0,0 0 1 0 0,0 0-1 0 0,0 0 0 0 0,0 0 0 0 0,1 0 1 0 0,-1-1-1 0 0,0 1 0 0 0,0 0 1 0 0,1 0-1 0 0,-1 0 0 0 0,1 0 1 0 0,-1 0-1 0 0,1 0 0 0 0,-1 0 0 0 0,1 0 1 0 0,0 0-2 0 0,6-12 28 0 0,-6 9-23 0 0,0-1 0 0 0,-1 0 0 0 0,1 0-1 0 0,-1 0 1 0 0,0-2-5 0 0,0-40 54 0 0,-3 31-54 0 0,3 16-1 0 0,0-1 0 0 0,-1 0 0 0 0,1 0 1 0 0,-1 1-1 0 0,1-1 0 0 0,-1 0 0 0 0,1 1 1 0 0,-1-1-1 0 0,0 0 0 0 0,1 1 0 0 0,-1-1 1 0 0,0 1-1 0 0,1-1 0 0 0,-1 1 0 0 0,0-1 1 0 0,0 1 0 0 0,0 1-4 0 0,1 0 0 0 0,-1 1-1 0 0,1-1 1 0 0,-1 0 0 0 0,1 0 0 0 0,0 1 0 0 0,0-1 0 0 0,-1 0 0 0 0,1 1 0 0 0,0-1 0 0 0,0 1 0 0 0,0-1 0 0 0,1 0 0 0 0,-1 1 0 0 0,0-1 4 0 0,0 4 1 0 0,3 11-1 0 0,2-8 0 0 0,-4-7 0 0 0,0 1 0 0 0,0-1 0 0 0,-1 1 0 0 0,1-1 0 0 0,0 1 0 0 0,-1-1 0 0 0,1 1 0 0 0,-1-1 0 0 0,1 1 0 0 0,-1 0 0 0 0,1-1 0 0 0,-1 1 0 0 0,0 0 0 0 0,0-1 0 0 0,-1 11 1 0 0,1 7-12 0 0,4-2-33 0 0,0-9 35 0 0,-3-7 9 0 0,0 1 0 0 0,0-1 0 0 0,0 0 0 0 0,0 1 0 0 0,0-1 0 0 0,-1 1-1 0 0,1 0 1 0 0,-1-1 0 0 0,1 1 0 0 0,-1-1 0 0 0,0 1 0 0 0,1 0 0 0 0,-1-1 0 0 0,0 1 0 0 0,-1 10 8 0 0,1-9 12 0 0,-1 0 0 0 0,1 1 0 0 0,0-1 0 0 0,0 0 0 0 0,1 0 0 0 0,-1 1 0 0 0,1-1 0 0 0,-1 0 0 0 0,1 0 0 0 0,0 1-20 0 0,4 4 46 0 0,-4-7-36 0 0,0 0 1 0 0,0 1-1 0 0,0-1 0 0 0,0 1 1 0 0,-1-1-1 0 0,1 1 1 0 0,0-1-1 0 0,-1 1 1 0 0,0 0-1 0 0,1-1 0 0 0,-1 1 1 0 0,0 0-1 0 0,0-1 1 0 0,1 1-11 0 0,-1 77 358 0 0,0-56-315 0 0,0-21-30 0 0,0 20-3 0 0,0-16-49 0 0,0-4-13 0 0,0-1-34 0 0,0 1-19 0 0,0-1-33 0 0,0 0-40 0 0,0 0-44 0 0,0-1-48 0 0,0 1-44 0 0,0-1-40 0 0,0 1-33 0 0,0-1-117 0 0,0 0-34 0 0,0 0-1195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7.1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5584 0 0,'0'0'165'0'0,"3"0"-10"0"0,2-1-124 0 0,0-1 33 0 0,-3-2 49 0 0,-1-2 60 0 0,-1 6-166 0 0,0 0-1 0 0,0 0 1 0 0,0 0-1 0 0,0 0 1 0 0,0 0-1 0 0,0 0 1 0 0,-1-1-1 0 0,1 1 1 0 0,0 0-1 0 0,0 0 1 0 0,0 0-1 0 0,0 0 1 0 0,0 0 0 0 0,0 0-1 0 0,1 0 1 0 0,-1 0-1 0 0,0 0 1 0 0,0 0-1 0 0,0-1 1 0 0,0 1-1 0 0,0 0 1 0 0,0 0-1 0 0,0 0 1 0 0,0 0-1 0 0,0 0 1 0 0,0 0-1 0 0,0 0 1 0 0,0 0-1 0 0,0 0 1 0 0,0 0-1 0 0,0 0 1 0 0,0 0 0 0 0,0 0-1 0 0,0-1 1 0 0,0 1-1 0 0,1 0 1 0 0,-1 0-1 0 0,0 0 1 0 0,0 0-1 0 0,0 0 1 0 0,0 0-1 0 0,0 0 1 0 0,0 0-1 0 0,0 0 1 0 0,0 0-1 0 0,0 0 1 0 0,0 0-1 0 0,1 0 1 0 0,-1 0-1 0 0,0 0 1 0 0,0 0 0 0 0,0 0-1 0 0,0 0 1 0 0,0 0-1 0 0,0 0 1 0 0,0 0-1 0 0,0 0-6 0 0,1 1 19 0 0,-1-1-1 0 0,1 0 0 0 0,-1 0 1 0 0,1 0-1 0 0,-1 0 0 0 0,1 0 1 0 0,-1-1-1 0 0,1 1 1 0 0,-1 0-1 0 0,1 0 0 0 0,-1 0 1 0 0,1 0-1 0 0,-1 0 0 0 0,1-1 1 0 0,-1 1-1 0 0,0 0 1 0 0,1 0-1 0 0,-1-1 0 0 0,1 1 1 0 0,-1 0-1 0 0,0-1 0 0 0,1 1 1 0 0,-1 0-1 0 0,0-1 1 0 0,1 1-1 0 0,-1-1 0 0 0,0 1 1 0 0,0-1-1 0 0,1 1 1 0 0,-1 0-1 0 0,0-1 0 0 0,0 1 1 0 0,0-1-1 0 0,0 1 0 0 0,0-1 1 0 0,1 1-1 0 0,-1-1 1 0 0,0 1-1 0 0,0-1 0 0 0,0 1 1 0 0,0-1-1 0 0,-1 0-18 0 0,1 1 7 0 0,0 0 1 0 0,0 0-1 0 0,0 0 0 0 0,0 0 0 0 0,0 0 0 0 0,0 0 1 0 0,0 0-1 0 0,0 0 0 0 0,0 0 0 0 0,0-1 0 0 0,0 1 1 0 0,0 0-1 0 0,0 0 0 0 0,0 0 0 0 0,0 0 0 0 0,0 0 1 0 0,0 0-1 0 0,0 0 0 0 0,0 0 0 0 0,0 0 0 0 0,0 0 1 0 0,0-1-1 0 0,1 1 0 0 0,-1 0 0 0 0,0 0 0 0 0,0 0 1 0 0,0 0-1 0 0,0 0 0 0 0,0 0 0 0 0,0 0 0 0 0,0 0 1 0 0,0 0-1 0 0,0 0 0 0 0,0 0 0 0 0,0 0 0 0 0,0 0 1 0 0,0 0-1 0 0,0 0 0 0 0,1 0 0 0 0,-1 0 0 0 0,0-1 1 0 0,0 1-1 0 0,0 0 0 0 0,0 0 0 0 0,0 0 1 0 0,0 0-1 0 0,0 0 0 0 0,0 0 0 0 0,0 0 0 0 0,0 0 1 0 0,1 0-1 0 0,-1 0 0 0 0,0 1 0 0 0,0-1 0 0 0,0 0 1 0 0,0 0-1 0 0,0 0-7 0 0,12-3 389 0 0,2-7 62 0 0,-11 7-61 0 0,3 3-169 0 0,-3 0-94 0 0,-1 0-65 0 0,5 0 4 0 0,3 0 42 0 0,-1 0 24 0 0,4 0 71 0 0,-11 0-199 0 0,0 0 0 0 0,-1 1 0 0 0,1-1-1 0 0,0 1 1 0 0,0-1 0 0 0,0 1 0 0 0,-1 0 0 0 0,1 0 0 0 0,0 0-1 0 0,-1-1 1 0 0,1 2-4 0 0,-1-1 4 0 0,1 0 0 0 0,0 0 0 0 0,-1 0 0 0 0,1-1 0 0 0,0 1 0 0 0,0 0 0 0 0,-1-1 0 0 0,1 1 0 0 0,0-1-1 0 0,0 0 1 0 0,0 1-4 0 0,-2-1 1 0 0,0 0 0 0 0,0 0 0 0 0,0 0 0 0 0,0 0 0 0 0,1-1 0 0 0,-1 1 0 0 0,0 0 0 0 0,0 0 0 0 0,0 0 0 0 0,0 0 0 0 0,0 0 0 0 0,0 0 0 0 0,0 0-1 0 0,0 0 1 0 0,0 0 0 0 0,0 0 0 0 0,1 1 0 0 0,-1-1 0 0 0,0 0 0 0 0,0 0 0 0 0,0 0 0 0 0,0 0 0 0 0,0 0 0 0 0,0 0 0 0 0,0 0 0 0 0,0 0 0 0 0,0 0 0 0 0,0 0-1 0 0,0 0 1 0 0,0 0 0 0 0,1 0 0 0 0,-1 0 0 0 0,0 0 0 0 0,0 0 0 0 0,0 0 0 0 0,0 1 0 0 0,0-1 0 0 0,0 0 0 0 0,0 0 0 0 0,0 0 0 0 0,0 0 0 0 0,0 0 0 0 0,0 0 0 0 0,0 0-1 0 0,0 0 1 0 0,0 0 0 0 0,0 0 0 0 0,0 1 0 0 0,0-1 0 0 0,0 0 0 0 0,0 0 0 0 0,0 0 0 0 0,0 0 0 0 0,0 0 0 0 0,0 0 0 0 0,0 0 0 0 0,0 0-1 0 0,0 21 79 0 0,0 35 23 0 0,0-55-101 0 0,0 1 0 0 0,-1 0 0 0 0,1-1 0 0 0,0 1-1 0 0,-1-1 1 0 0,1 1 0 0 0,-1 0 0 0 0,1-1 0 0 0,-1 1 0 0 0,0-1 0 0 0,0 1 0 0 0,1-1-1 0 0,-1 1 1 0 0,-1-1-1 0 0,-2 7-1 0 0,-44 87 118 0 0,47-93-116 0 0,1 0 0 0 0,-1 0 1 0 0,0 0-1 0 0,1 1 0 0 0,-1-1 0 0 0,1 0 0 0 0,0 0 1 0 0,0 1-1 0 0,0-1 0 0 0,0 0 0 0 0,0 1-1 0 0,-1 12-2 0 0,-10-5 12 0 0,6 14 33 0 0,-1-11-33 0 0,5-11-9 0 0,0-1 0 0 0,0 0 0 0 0,1 1 0 0 0,-1-1 0 0 0,0 1 0 0 0,1-1 0 0 0,-1 1 0 0 0,1-1 0 0 0,0 1 0 0 0,-1-1 0 0 0,1 1 0 0 0,0 0 0 0 0,0-1-1 0 0,-3 15 64 0 0,-2-8-20 0 0,4-6-38 0 0,0-1 0 0 0,1 1-1 0 0,-1-1 1 0 0,0 1 0 0 0,0-1 0 0 0,1 1 0 0 0,-1 0 0 0 0,1-1 0 0 0,-1 1 0 0 0,1 0 0 0 0,-1 1-6 0 0,1 0 81 0 0,0-3-5 0 0,0 0-10 0 0,0 0 8 0 0,0 0 46 0 0,0 0 22 0 0,0 0 2 0 0,0 0 4 0 0,0 0 17 0 0,0 0 10 0 0,3 0 1 0 0,5 0-68 0 0,9 0 186 0 0,-3-4-181 0 0,7-6-76 0 0,-20 10-36 0 0,0-1 0 0 0,0 1 1 0 0,0-1-1 0 0,0 1 0 0 0,0 0 1 0 0,0-1-1 0 0,0 1 0 0 0,1 0 1 0 0,-1 0-1 0 0,0-1 0 0 0,0 1 1 0 0,0 0-1 0 0,0 0 0 0 0,0 0 1 0 0,0 0-1 0 0,1 1-1 0 0,27 0 27 0 0,-18-1-77 0 0,3 1 5 0 0,-5-1-26 0 0,-2-2-37 0 0,-1 0-61 0 0,-3 0 69 0 0,2-1 9 0 0,2-1-43 0 0,-2 2-53 0 0,1 0-85 0 0,-4 2 83 0 0,2 0-42 0 0,-1 0-169 0 0,0 0-91 0 0,0 0 73 0 0,0 0-35 0 0,3 0-526 0 0,5 0-411 0 0,7 0-784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7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6952 0 0,'0'0'201'0'0,"0"2"-4"0"0,0 2-164 0 0,-1-3-32 0 0,1 1 0 0 0,0 0 0 0 0,0 0-1 0 0,0 0 1 0 0,0 0 0 0 0,0-1 0 0 0,1 1-1 0 0,-1 0 1 0 0,1 0 0 0 0,-1 0 0 0 0,1 0-1 0 0,6 3 50 0 0,-2-1 113 0 0,-4 6 121 0 0,-1 0 77 0 0,0-1-54 0 0,0 1-45 0 0,0-1-37 0 0,0 2 11 0 0,0 21 343 0 0,0-18-305 0 0,-2-3-70 0 0,-2-1-40 0 0,-3 3 4 0 0,6-9-121 0 0,0 1 1 0 0,1-1-1 0 0,-1 1 0 0 0,1-1 1 0 0,0 1-1 0 0,1 1-47 0 0,-1 5 127 0 0,-2 1 8 0 0,-4 0 18 0 0,0 1-4 0 0,4-2-20 0 0,2-5-44 0 0,0 10 262 0 0,-1-11-276 0 0,-1-1-63 0 0,-8 9 77 0 0,8-11-84 0 0,1-1-77 0 0,1-1-73 0 0,0 0-108 0 0,0 0-126 0 0,0 0-112 0 0,0 0 63 0 0,0 0-43 0 0,0 0-565 0 0,0 0-450 0 0,0 0-852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7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6824 0 0,'0'0'149'0'0,"0"0"23"0"0,0 0 13 0 0,0 0-54 0 0,0 0-4 0 0,0 0 50 0 0,0 0 158 0 0,0 0 286 0 0,0 0 19 0 0,0 0-265 0 0,0 0-159 0 0,0 0-48 0 0,0 0 20 0 0,0 2 61 0 0,0 9-22 0 0,0-9-29 0 0,0-2-102 0 0,0 3-41 0 0,0 7-59 0 0,0-7-68 0 0,0-3 9 0 0,0 0-79 0 0,0 0-87 0 0,0 0 65 0 0,0 0-39 0 0,0 0-42 0 0,0 0-39 0 0,0 0-383 0 0,0 0-267 0 0,0 0-616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8.1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7024 0 0,'0'0'157'0'0,"0"0"23"0"0,0 0 12 0 0,0 0-61 0 0,0 0-6 0 0,0 0 48 0 0,0 0 151 0 0,0 0 275 0 0,0 0 17 0 0,0 0-19 0 0,0 0-105 0 0,0 0-48 0 0,0 0-10 0 0,0 0-185 0 0,0 0-110 0 0,0 0-38 0 0,3 0 2 0 0,4 0-14 0 0,-4 0-37 0 0,0 0 39 0 0,-3 0-46 0 0,0 2-64 0 0,0 2-65 0 0,0 3-122 0 0,0-7 199 0 0,0 0 0 0 0,0 0 0 0 0,0 0-1 0 0,0 0 1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0,1 0 0 0 0,-1 0 0 0 0,0 0 0 0 0,0 0 0 0 0,0 0 0 0 0,0 0 0 0 0,0 0 0 0 0,0 0 0 0 0,0 1 0 0 0,0-1 0 0 0,0 0 0 0 0,0 0 0 0 0,0 0 0 0 0,1 0 0 0 0,-1 0 0 0 0,0 0 0 0 0,0 0 0 0 0,0 0 0 0 0,0 0 0 0 0,0 0-1 0 0,0-1 1 0 0,0 1 0 0 0,0 0 0 0 0,0 0 0 0 0,1 0 7 0 0,12 0-414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8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7136 0 0,'0'0'208'0'0,"2"0"-10"0"0,11 2-156 0 0,-4 5-17 0 0,-4-3 66 0 0,-3-2 97 0 0,-2-2 218 0 0,0 0 366 0 0,0 0 27 0 0,0 0-23 0 0,0 0-128 0 0,0 0-59 0 0,0 0-11 0 0,0 0-244 0 0,0 0-143 0 0,0 0-43 0 0,0 0 16 0 0,0 0 52 0 0,0 0-21 0 0,0 0-156 0 0,0 0-103 0 0,0 0-89 0 0,0 0 32 0 0,0 0-35 0 0,0 0-38 0 0,0 0-35 0 0,0 0-324 0 0,1 0 67 0 0,-1 0-48 0 0,2 0-638 0 0,2 0-508 0 0,5 0-961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39.6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32 7224 0 0,'0'0'209'0'0,"0"-3"-5"0"0,0 3-201 0 0,0-1 0 0 0,0 0 0 0 0,0 0-1 0 0,0 1 1 0 0,0-1 0 0 0,0 0 0 0 0,0 1 0 0 0,-1-1 0 0 0,1 0 0 0 0,0 1-1 0 0,0-1 1 0 0,-1 0 0 0 0,1 1 0 0 0,0-1 0 0 0,-1 1-3 0 0,-2-3-4 0 0,-1 1 36 0 0,2 0 32 0 0,0 1 34 0 0,1-2 34 0 0,0-2 35 0 0,1 5-158 0 0,0 0 1 0 0,0 0-1 0 0,0 0 0 0 0,0 0 0 0 0,0-1 1 0 0,0 1-1 0 0,0 0 0 0 0,0 0 0 0 0,0 0 1 0 0,0 0-1 0 0,0 0 0 0 0,0 0 1 0 0,0 0-1 0 0,0 0 0 0 0,0 0 0 0 0,0 0 1 0 0,0-1-1 0 0,0 1 0 0 0,0 0 0 0 0,0 0 1 0 0,0 0-1 0 0,0 0 0 0 0,0 0 0 0 0,0 0 1 0 0,0 0-1 0 0,0 0 0 0 0,0 0 0 0 0,0 0 1 0 0,0 0-1 0 0,0 0 0 0 0,0-1 0 0 0,0 1 1 0 0,0 0-1 0 0,-1 0 0 0 0,1 0 1 0 0,0 0-1 0 0,0 0 0 0 0,0 0 0 0 0,0 0 1 0 0,0 0-1 0 0,0 0 0 0 0,0 0 0 0 0,0 0 1 0 0,0 0-1 0 0,0 0 0 0 0,-1 0 0 0 0,1 0 1 0 0,0 0-1 0 0,0 0 0 0 0,0 0 0 0 0,0 0 1 0 0,0 0-1 0 0,0 0 0 0 0,0 0 1 0 0,0 0-1 0 0,0 0 0 0 0,0 0-9 0 0,-5 0 286 0 0,-13 0 747 0 0,10 0-653 0 0,4 0-252 0 0,0 0-34 0 0,1 0-42 0 0,0 0-48 0 0,3 3 84 0 0,0-3-86 0 0,0 1-1 0 0,0-1 1 0 0,0 1-1 0 0,0-1 1 0 0,0 0-1 0 0,0 1 1 0 0,0-1-1 0 0,0 1 1 0 0,0-1-1 0 0,0 0 1 0 0,0 1 0 0 0,0-1-1 0 0,0 1 1 0 0,-1-1-1 0 0,1 0 1 0 0,0 1-1 0 0,0-1 1 0 0,0 1-1 0 0,0-1 1 0 0,-1 0-1 0 0,1 1 1 0 0,0-1-1 0 0,-1 0 1 0 0,1 0-1 0 0,0 1 1 0 0,0-1-1 0 0,-1 0 1 0 0,1 0-1 0 0,-1 1 1 0 0,1-1-1 0 0,0 0 1 0 0,-1 0-1 0 0,1 0 1 0 0,0 1-1 0 0,-1-1 1 0 0,1 0-1 0 0,-1 0 1 0 0,1 0-1 0 0,0 0 1 0 0,-1 0-1 0 0,1 0 1 0 0,-1 0 0 0 0,1 0-1 0 0,-1 0 1 0 0,1 0-1 0 0,0 0 1 0 0,-1 0-1 0 0,1 0 1 0 0,-1-1-2 0 0,0 1 2 0 0,0 0 0 0 0,1 0 1 0 0,-1 0-1 0 0,0 0 1 0 0,0 0-1 0 0,0 0 0 0 0,0 0 1 0 0,1 0-1 0 0,-1 1 1 0 0,0-1-1 0 0,0 0 0 0 0,0 0 1 0 0,1 1-1 0 0,-1-1 1 0 0,0 0-1 0 0,0 1 1 0 0,1-1-1 0 0,-1 1 0 0 0,0 0-2 0 0,-4 12 43 0 0,-9 3-32 0 0,1-1-11 0 0,-2 17 0 0 0,9-1 0 0 0,1-22 0 0 0,4-8 0 0 0,0 0 0 0 0,1 1 0 0 0,-1-1 0 0 0,0 1 0 0 0,0-1 0 0 0,1 1 0 0 0,-1-1 0 0 0,1 1 0 0 0,-1 0 0 0 0,1-1 0 0 0,0 1 0 0 0,-1-1 0 0 0,1 1 0 0 0,0 0 0 0 0,1 22-2 0 0,0-14 5 0 0,-1 0-1 0 0,0 1 0 0 0,-1-1 1 0 0,0 0-1 0 0,-1 7-2 0 0,-5-4 27 0 0,6-11-25 0 0,0-1 0 0 0,1 0 0 0 0,-1 1 0 0 0,0-1 0 0 0,1 1 0 0 0,-1-1 1 0 0,1 1-1 0 0,-1-1 0 0 0,1 1 0 0 0,0-1 0 0 0,0 1 0 0 0,-1 0 0 0 0,1-1-2 0 0,0 78 112 0 0,0-78-109 0 0,0-1 0 0 0,0 1 0 0 0,0 0 0 0 0,0 0 0 0 0,0-1 0 0 0,0 1 0 0 0,1 0 0 0 0,-1-1 0 0 0,0 1 0 0 0,0 0 1 0 0,0-1-1 0 0,1 1 0 0 0,-1-1 0 0 0,0 1 0 0 0,1 0 0 0 0,-1-1 0 0 0,1 1 0 0 0,-1-1 0 0 0,0 1 0 0 0,1-1 0 0 0,-1 1 0 0 0,1-1 0 0 0,-1 1 1 0 0,1-1-1 0 0,0 0 0 0 0,-1 1-3 0 0,1-1 3 0 0,-1 1 0 0 0,1-1 0 0 0,0 0 0 0 0,-1 1 0 0 0,1-1 0 0 0,-1 1 0 0 0,1-1 0 0 0,-1 1 0 0 0,0-1 0 0 0,1 1 1 0 0,-1 0-1 0 0,0-1 0 0 0,1 1 0 0 0,-1-1 0 0 0,0 1 0 0 0,1 0 0 0 0,-1-1 0 0 0,0 1 0 0 0,0 0 0 0 0,0-1 0 0 0,0 1 0 0 0,0 0 0 0 0,0-1 1 0 0,0 1-1 0 0,0 0 0 0 0,0 0-3 0 0,0 1-43 0 0,0 1 39 0 0,0 3 87 0 0,0 14 429 0 0,3-20-354 0 0,-3 0-156 0 0,13 0 180 0 0,6-1 153 0 0,-10-1-188 0 0,-1-2-43 0 0,-4 2-69 0 0,1-2-36 0 0,1 0 132 0 0,-4 5-85 0 0,-1-1-45 0 0,-1 0 0 0 0,0 0-1 0 0,0 0 1 0 0,0 1-1 0 0,0-1 1 0 0,0 0-1 0 0,0 0 1 0 0,0 0-1 0 0,1 0 1 0 0,-1 0 0 0 0,0 0-1 0 0,0 0 1 0 0,0 0-1 0 0,0 0 1 0 0,1 1-1 0 0,-1-1 1 0 0,0 0-1 0 0,0 0 1 0 0,0 0 0 0 0,0 0-1 0 0,1 0 1 0 0,-1 0-1 0 0,0 0 1 0 0,0 0-1 0 0,0 0 1 0 0,0 0-1 0 0,1 0 1 0 0,-1 0 0 0 0,0 0-1 0 0,0 0 1 0 0,0-1-1 0 0,0 1 1 0 0,1 0-1 0 0,-1 0 1 0 0,0 0-1 0 0,0 0 0 0 0,7-5 34 0 0,6-6 45 0 0,3-2-10 0 0,-11 10-62 0 0,-5 3-5 0 0,1 0 0 0 0,0-1 0 0 0,-1 1 0 0 0,1 0 1 0 0,-1-1-1 0 0,1 1 0 0 0,0 0 0 0 0,-1-1 0 0 0,1 1 1 0 0,-1-1-1 0 0,1 1 0 0 0,-1-1 0 0 0,1 1 0 0 0,-1-1 1 0 0,0 1-1 0 0,1-1 0 0 0,-1 1 0 0 0,0-1 0 0 0,1 0 1 0 0,-1 1-1 0 0,0-1 0 0 0,1 0-2 0 0,1-4 13 0 0,0 0-7 0 0,1 2-2 0 0,21-20-3 0 0,-21 18-1 0 0,1 1 0 0 0,-1 0 0 0 0,0-1 0 0 0,0 1 0 0 0,-1-1-1 0 0,1 0 1 0 0,-1 0 0 0 0,0-2 0 0 0,7-13 11 0 0,4-3 38 0 0,0-1-44 0 0,-10 8-5 0 0,-4 11 0 0 0,2 3 0 0 0,12-22 0 0 0,-11 20 0 0 0,-1-2 0 0 0,-1-16 0 0 0,1 17 0 0 0,-2 3 0 0 0,-12-22 0 0 0,10 11-16 0 0,3 10-59 0 0,-3 0 16 0 0,-7-7 31 0 0,7 7-52 0 0,3 3 10 0 0,0 0 6 0 0,0 0 0 0 0,0 3 10 0 0,0 41 44 0 0,0-43 10 0 0,0 0 0 0 0,0 0 0 0 0,0-1 0 0 0,0 1 0 0 0,0 0 0 0 0,0-1 0 0 0,1 1 0 0 0,-1 0 0 0 0,0-1 0 0 0,0 1 0 0 0,0 0 0 0 0,1-1 0 0 0,-1 1 0 0 0,0-1 0 0 0,1 1 0 0 0,-1 0 0 0 0,0-1 0 0 0,1 1 0 0 0,-1-1 0 0 0,1 1 0 0 0,-1-1 0 0 0,1 1 0 0 0,-1-1 0 0 0,1 0 0 0 0,-1 1 0 0 0,1-1 0 0 0,0 1 0 0 0,-1-1 0 0 0,1 0 0 0 0,-1 1 0 0 0,1-1 0 0 0,-1 1 0 0 0,1-1 0 0 0,-1 1 0 0 0,1-1 0 0 0,-1 1 0 0 0,1-1 0 0 0,-1 1 0 0 0,0 0 0 0 0,1-1 0 0 0,-1 1 0 0 0,0-1 0 0 0,0 1 0 0 0,1 0 0 0 0,-1-1 0 0 0,0 1 0 0 0,0 0 0 0 0,0-1 0 0 0,0 1 0 0 0,0 0 0 0 0,0 0 0 0 0,0-1 0 0 0,0 1 0 0 0,0 5 0 0 0,0-4 0 0 0,-1 0 0 0 0,1-1 0 0 0,0 1 0 0 0,0 0 0 0 0,0-1 0 0 0,1 1 0 0 0,-1 0 0 0 0,0-1 0 0 0,1 1 0 0 0,-1 0 0 0 0,1-1 0 0 0,0 2 0 0 0,5 1 0 0 0,-5-3 0 0 0,-1-1 0 0 0,1 0 0 0 0,-1 0 0 0 0,0 1 0 0 0,1-1 0 0 0,-1 0 0 0 0,1 1 0 0 0,-1-1 0 0 0,0 0 0 0 0,1 1 0 0 0,-1-1 0 0 0,0 0 0 0 0,1 1 0 0 0,-1-1 0 0 0,0 1 0 0 0,0-1 0 0 0,0 1 0 0 0,1-1 0 0 0,-1 1 0 0 0,0-1 0 0 0,0 0 0 0 0,0 1 0 0 0,0-1 0 0 0,0 1 0 0 0,0-1 0 0 0,0 1 0 0 0,0-1 0 0 0,0 1 0 0 0,0-1 0 0 0,0 1 0 0 0,0-1 0 0 0,0 1 0 0 0,0 6-2 0 0,-1-4 4 0 0,1-1-1 0 0,0 0 1 0 0,0 0-1 0 0,0 0 1 0 0,1 0-1 0 0,-1 1 1 0 0,0-1-1 0 0,1 0 0 0 0,-1 0 1 0 0,1 1-2 0 0,4 5 26 0 0,-4-7-19 0 0,0 1 0 0 0,0-1 0 0 0,0 1-1 0 0,0-1 1 0 0,-1 1 0 0 0,1-1-1 0 0,0 1 1 0 0,-1-1 0 0 0,1 1-1 0 0,-1 0 1 0 0,0-1 0 0 0,0 1-1 0 0,1 0 1 0 0,-1-1-7 0 0,-1 7 9 0 0,1 4 23 0 0,3 0 36 0 0,2-4-16 0 0,-4-7-40 0 0,0 1 0 0 0,0-1 0 0 0,0 1 0 0 0,0-1 0 0 0,-1 1 1 0 0,1-1-1 0 0,-1 1 0 0 0,1-1 0 0 0,-1 1 0 0 0,1 0 0 0 0,-1-1 0 0 0,0 1 0 0 0,0 0 1 0 0,0 0-13 0 0,0 21 159 0 0,0-6-15 0 0,0-1-7 0 0,0 5 20 0 0,0 9 54 0 0,0-27-147 0 0,0-3 0 0 0,0 0-26 0 0,0 0-64 0 0,0 0-42 0 0,0 0-187 0 0,0 0-58 0 0,0 0 172 0 0,0 0-28 0 0,0 0-55 0 0,0 0-105 0 0,0 0-122 0 0,0 0-110 0 0,0 0 81 0 0,0 0-40 0 0,0 0-609 0 0,0 0-476 0 0,0 0-906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0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64 6768 0 0,'0'0'149'0'0,"0"0"23"0"0,0 0 12 0 0,0 3-25 0 0,-1 3-126 0 0,-4-1-28 0 0,-2 0-11 0 0,5 2 20 0 0,1-1 40 0 0,1 2 100 0 0,0 0 96 0 0,0 0 55 0 0,0 9 466 0 0,0-12-565 0 0,0 0-34 0 0,0 0-28 0 0,0-1-82 0 0,0-1 294 0 0,0 0-4 0 0,0 10-13 0 0,0 0-50 0 0,0-11-29 0 0,0 1-4 0 0,0 2-122 0 0,0 11 350 0 0,0-13-393 0 0,0-1-72 0 0,0 1 213 0 0,-2-3-3 0 0,-9 0-12 0 0,9 0-7 0 0,2 0-2 0 0,0 0-6 0 0,0 0-22 0 0,0 0-10 0 0,0 0-2 0 0,0 0-7 0 0,0 0-29 0 0,0 0-17 0 0,0 0-3 0 0,0-3-19 0 0,0-15-51 0 0,0-8-1 0 0,0 10-31 0 0,2 0 33 0 0,3 8-34 0 0,-4 7-9 0 0,0-1 0 0 0,0 1 0 0 0,0-1 0 0 0,0 1 1 0 0,-1-1-1 0 0,1 1 0 0 0,-1-1 0 0 0,1 1 0 0 0,-1-1 0 0 0,1 0 0 0 0,-1 1 0 0 0,0-1 0 0 0,0 0 1 0 0,0 1-1 0 0,3-15 0 0 0,10 0 0 0 0,0 0 0 0 0,-7 3 0 0 0,4 8 0 0 0,-5-6 0 0 0,9 6-11 0 0,1-8-32 0 0,1 0 33 0 0,0 10 10 0 0,31 3-11 0 0,-46 0 10 0 0,-1 0-1 0 0,0 0 1 0 0,1 0 0 0 0,-1-1-1 0 0,0 1 1 0 0,1 0 0 0 0,-1 0 0 0 0,1 0-1 0 0,-1 0 1 0 0,0 0 0 0 0,1 0-1 0 0,-1 0 1 0 0,1 0 0 0 0,-1 0 0 0 0,0 1-1 0 0,1-1 1 0 0,-1 0 0 0 0,0 0-1 0 0,1 0 1 0 0,-1 0 0 0 0,1 0-1 0 0,-1 1 1 0 0,0-1 0 0 0,1 0 0 0 0,-1 0-1 0 0,0 1 1 0 0,0-1 0 0 0,1 0-1 0 0,-1 0 1 0 0,0 1 0 0 0,0-1 1 0 0,1 1-1 0 0,0 1 0 0 0,0-1 0 0 0,1 0 0 0 0,-1 0 0 0 0,0 1 0 0 0,0-1 0 0 0,1 0 0 0 0,-1 0 0 0 0,0 0 0 0 0,1-1 0 0 0,-1 1 0 0 0,1 0 1 0 0,-1 0-1 0 0,2 0 1 0 0,-2-1 0 0 0,0 1 0 0 0,0-1 0 0 0,-1 1 0 0 0,1 0 0 0 0,0 0 0 0 0,0 0 0 0 0,0-1 0 0 0,-1 1 0 0 0,1 0 0 0 0,0 0 0 0 0,-1 0 0 0 0,1 0 0 0 0,-1 0 0 0 0,1 0 0 0 0,-1 0 0 0 0,1 1 0 0 0,5 9 0 0 0,1-7 5 0 0,-2 0 20 0 0,-4 0 29 0 0,-1 5 46 0 0,0 1-49 0 0,0 1 46 0 0,0 27 349 0 0,0-24-288 0 0,0-11-78 0 0,0 1-3 0 0,0 5-58 0 0,0-3 61 0 0,0 7 0 0 0,0 16-174 0 0,0-27 26 0 0,0-2-72 0 0,0 0-81 0 0,0 0 63 0 0,0 0-37 0 0,0 0-40 0 0,0 0-38 0 0,0 0-372 0 0,0 0 86 0 0,0 0-51 0 0,0 0-722 0 0,0 0-570 0 0,0 0-1082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1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7800 0 0,'0'0'174'0'0,"0"0"29"0"0,0 0 13 0 0,0 0 37 0 0,0 3 131 0 0,3 9 28 0 0,7 2 67 0 0,-8-12-270 0 0,-1 0-49 0 0,-1 0-42 0 0,1-1-37 0 0,-1 3 9 0 0,-1 1-64 0 0,1-3 6 0 0,0-1 39 0 0,-1 11 173 0 0,1-9-177 0 0,0 0 0 0 0,-1 0 1 0 0,1 0-1 0 0,1 1 0 0 0,-1-1 0 0 0,0 0 0 0 0,1 0 0 0 0,-1 0 0 0 0,1 0 1 0 0,0 1-68 0 0,4 4 126 0 0,2 5 89 0 0,-5 0-38 0 0,-2 5-20 0 0,0-1 48 0 0,0 45 598 0 0,0-35-501 0 0,0-11-162 0 0,0-1-41 0 0,-2-4-10 0 0,-3-1-31 0 0,4-9-47 0 0,0 0-1 0 0,1 1 1 0 0,-1-1 0 0 0,0 1 0 0 0,0-1-1 0 0,1 1 1 0 0,-1-1 0 0 0,1 1 0 0 0,-1 1-11 0 0,-1 7 75 0 0,2 4 36 0 0,0-11-45 0 0,0-3-28 0 0,0 0-65 0 0,0 0-54 0 0,0 0-28 0 0,0 0-106 0 0,0 0-194 0 0,0 0 218 0 0,0 0 87 0 0,0 0-33 0 0,0 0-8 0 0,0 0-35 0 0,0 0-39 0 0,0 0-44 0 0,0 0-46 0 0,0 0-44 0 0,0 0-39 0 0,0 0-34 0 0,0 0-124 0 0,0 0-32 0 0,0 0-1284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1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63 7640 0 0,'0'0'224'0'0,"0"0"-62"0"0,0 0-16 0 0,0 0 44 0 0,0 0 154 0 0,0 0 288 0 0,0-3 22 0 0,0-8-18 0 0,0 9-84 0 0,0-1-38 0 0,0-7-8 0 0,0 7-33 0 0,-2 3-128 0 0,1 0-331 0 0,1 0 0 0 0,-1 0 0 0 0,1 0 0 0 0,-1 0-1 0 0,1 0 1 0 0,-1 0 0 0 0,1 0 0 0 0,-1 0 0 0 0,1 0-1 0 0,-1 0 1 0 0,1-1 0 0 0,-1 1 0 0 0,1 0 0 0 0,0 0-1 0 0,-1 0 1 0 0,1-1 0 0 0,-1 1 0 0 0,1 0 0 0 0,0 0-1 0 0,-1-1 1 0 0,1 1 0 0 0,-1-1 0 0 0,1 1 0 0 0,0 0-1 0 0,0-1 1 0 0,-1 1 0 0 0,1-1 0 0 0,0 1 0 0 0,0 0 0 0 0,-1-1-1 0 0,1 1 1 0 0,0-1 0 0 0,0 1 0 0 0,0-1 0 0 0,0 1-1 0 0,0-1 1 0 0,0 1 0 0 0,-1-1 0 0 0,1 1 0 0 0,0-1-1 0 0,1 1 1 0 0,-1-1-14 0 0,0-2 255 0 0,-3 3-114 0 0,-8 0-49 0 0,11 0-90 0 0,0 0-1 0 0,0 0 1 0 0,0 0-1 0 0,0 0 0 0 0,0 0 1 0 0,0 0-1 0 0,0 0 1 0 0,0 0-1 0 0,0 0 1 0 0,0 0-1 0 0,0 0 0 0 0,-1 0 1 0 0,1 0-1 0 0,0 0 1 0 0,0 0-1 0 0,0 0 0 0 0,0 0 1 0 0,0 0-1 0 0,0 0 1 0 0,0 0-1 0 0,0 0 1 0 0,0 0-1 0 0,0 0 0 0 0,-1 0 1 0 0,1 0-1 0 0,0 0 1 0 0,0 0-1 0 0,0 0 1 0 0,0 0-1 0 0,0 0 0 0 0,0 0 1 0 0,0 0-1 0 0,0 0 1 0 0,0 0-1 0 0,0-1 1 0 0,0 1-1 0 0,0 0 0 0 0,0 0 1 0 0,0 0-1 0 0,0 0 1 0 0,0 0-1 0 0,0 0 1 0 0,0 0-1 0 0,0 0 0 0 0,0 0 1 0 0,0 0-1 0 0,0 0 1 0 0,0-1-1 0 0,0 1 1 0 0,0 0-1 0 0,0 0 0 0 0,0 0 1 0 0,0 0-1 0 0,0 0 1 0 0,0 0-1 0 0,0 0 1 0 0,0 0-2 0 0,0-1 4 0 0,0 0 0 0 0,0 1 1 0 0,0-1-1 0 0,0 0 1 0 0,0 1-1 0 0,0-1 1 0 0,-1 0-1 0 0,1 0 1 0 0,0 1-1 0 0,0-1 0 0 0,0 1 1 0 0,-1-1-1 0 0,1 0 1 0 0,0 1-1 0 0,-1-1-4 0 0,1 1 1 0 0,-1 0-1 0 0,1-1 1 0 0,-1 1-1 0 0,1 0 1 0 0,-1 0-1 0 0,1 0 1 0 0,0-1-1 0 0,-1 1 1 0 0,1 0-1 0 0,-1 0 1 0 0,0 0-1 0 0,1 0 1 0 0,-1 0-1 0 0,1 0 1 0 0,-1 0-1 0 0,1 0 1 0 0,-1 0-1 0 0,1 0 1 0 0,-1 1-1 0 0,1-1 1 0 0,-1 0 0 0 0,1 0-1 0 0,0 0 1 0 0,-1 1-1 0 0,1-1 1 0 0,-1 0-1 0 0,-15 11 10 0 0,1-9 33 0 0,14-2-42 0 0,0 0-1 0 0,0 0 1 0 0,0 0 0 0 0,0 0 0 0 0,0 0-1 0 0,1 0 1 0 0,-1 0 0 0 0,0 1 0 0 0,0-1 0 0 0,0 0-1 0 0,0 0 1 0 0,1 1 0 0 0,-1-1 0 0 0,-1 1-1 0 0,-3 9 0 0 0,-8-4 0 0 0,12-6 0 0 0,0 1 0 0 0,-1 0 0 0 0,1 0 0 0 0,0 0 0 0 0,0-1 0 0 0,0 1 0 0 0,0 0 0 0 0,0 0 0 0 0,1 1 0 0 0,-1-1 0 0 0,0 0 0 0 0,0 1 0 0 0,-4 14 0 0 0,-6-1 0 0 0,8 1 0 0 0,3-3-12 0 0,0-13 11 0 0,0 0 0 0 0,0 1 0 0 0,0-1 0 0 0,0 0 0 0 0,0 0 1 0 0,0 0-1 0 0,0 0 0 0 0,0 0 0 0 0,0 0 0 0 0,0 0 0 0 0,0 0 0 0 0,0 0 1 0 0,0 0-1 0 0,0 1 0 0 0,0-1 0 0 0,0 0 0 0 0,0 0 0 0 0,0 0 1 0 0,0 0-1 0 0,0 0 0 0 0,0 0 0 0 0,0 0 0 0 0,0 0 0 0 0,1 0 1 0 0,-1 0-1 0 0,0 0 0 0 0,0 0 0 0 0,0 1 0 0 0,0-1 0 0 0,0 0 0 0 0,0 0 1 0 0,0 0-1 0 0,0 0 0 0 0,0 0 0 0 0,0 0 0 0 0,0 0 0 0 0,0 0 1 0 0,0 0-1 0 0,1 0 0 0 0,-1 0 0 0 0,0 0 0 0 0,0 0 0 0 0,0 0 1 0 0,0 0-1 0 0,0 0 0 0 0,0 0 0 0 0,0 0 0 0 0,0 0 0 0 0,0 0 0 0 0,0 0 1 0 0,1 0-1 0 0,-1 0 0 0 0,0 0 0 0 0,0 0 0 0 0,0 0 0 0 0,0 0 1 0 0,0 0 0 0 0,1 0-1 0 0,-1 0 1 0 0,1 0 0 0 0,-1 0 0 0 0,1 0-1 0 0,-1 0 1 0 0,1 0 0 0 0,-1 0-1 0 0,1 0 1 0 0,-1 0 0 0 0,1 0 0 0 0,-1 1-1 0 0,1-1 1 0 0,-1 0 0 0 0,1 0 0 0 0,-1 0-1 0 0,1 1 1 0 0,-1-1 0 0 0,0 0 0 0 0,1 1-1 0 0,-1-1 1 0 0,1 0 0 0 0,-1 1 0 0 0,0-1-1 0 0,1 1 1 0 0,-1-1 0 0 0,0 0 0 0 0,0 1-1 0 0,1-1 1 0 0,-1 1 0 0 0,0-1-1 0 0,0 1 1 0 0,0-1 0 0 0,1 1 0 0 0,-1-1-1 0 0,0 1 1 0 0,0-1 0 0 0,0 1 0 0 0,0-1-1 0 0,0 1 1 0 0,0-1 0 0 0,0 1 0 0 0,0-1-1 0 0,0 1 1 0 0,0-1 0 0 0,-1 1 0 0 0,1 0 0 0 0,0 0 0 0 0,0-1 0 0 0,0 1 0 0 0,0 0 0 0 0,0 0 0 0 0,0 0 0 0 0,0 0 0 0 0,0 0 0 0 0,1-1 0 0 0,-1 1 0 0 0,0 0 0 0 0,0 0 0 0 0,1 0 0 0 0,-1-1 0 0 0,1 2 0 0 0,9 3 0 0 0,-4 8 0 0 0,-4-9-12 0 0,2 1 1 0 0,-1-2 0 0 0,0 1 0 0 0,1 0 0 0 0,3 2 11 0 0,-1 0-8 0 0,25 25-46 0 0,-18-15 44 0 0,-10-11 10 0 0,-3-4 0 0 0,0-1 0 0 0,0 1 0 0 0,1 0 0 0 0,-1-1 0 0 0,0 1 0 0 0,1-1 0 0 0,-1 1 0 0 0,0 0 0 0 0,1-1 0 0 0,-1 1 0 0 0,1-1 0 0 0,-1 1 0 0 0,1-1 0 0 0,-1 1 0 0 0,1-1 0 0 0,0 0 0 0 0,-1 1 0 0 0,1-1 0 0 0,-1 0 0 0 0,1 1 0 0 0,0-1 0 0 0,0 0 0 0 0,4 3 0 0 0,-1-2 0 0 0,0 4 0 0 0,6 17 0 0 0,6 10 0 0 0,-13-27 0 0 0,2 6 10 0 0,-10-1 23 0 0,2-4-12 0 0,0 9 48 0 0,3-14-63 0 0,0 0 0 0 0,0 0-1 0 0,0-1 1 0 0,0 1 0 0 0,0 0 0 0 0,0 0 0 0 0,0-1 0 0 0,0 1 0 0 0,-1 0-1 0 0,1-1 1 0 0,0 1 0 0 0,-1 0 0 0 0,1-1 0 0 0,0 1 0 0 0,-1 0 0 0 0,1-1-1 0 0,-1 1 1 0 0,1-1 0 0 0,-1 1 0 0 0,1 0 0 0 0,-1-1 0 0 0,1 0 0 0 0,-1 1-1 0 0,0-1 1 0 0,1 1-6 0 0,-1-1 6 0 0,1 0-1 0 0,-1 1 0 0 0,1-1 1 0 0,-1 0-1 0 0,1 1 0 0 0,-1-1 1 0 0,1 1-1 0 0,0-1 0 0 0,-1 1 1 0 0,1-1-1 0 0,-1 1 0 0 0,1-1 1 0 0,0 1-1 0 0,0-1 0 0 0,-1 1 1 0 0,1-1-1 0 0,0 1 0 0 0,0-1 1 0 0,0 1-1 0 0,0-1 1 0 0,0 1-1 0 0,-1 0 0 0 0,1-1 1 0 0,0 1-6 0 0,0-1 1 0 0,0 0 1 0 0,1 0-1 0 0,-1 1 1 0 0,0-1-1 0 0,0 0 1 0 0,0 0-1 0 0,0 0 1 0 0,0 0-1 0 0,0 0 1 0 0,0 0 0 0 0,0 0-1 0 0,0 0 1 0 0,0 0-1 0 0,0 0 1 0 0,0 1-1 0 0,0-1 1 0 0,0 0-1 0 0,0 0 1 0 0,0 0-1 0 0,-1 0 1 0 0,1 0 0 0 0,0 0-1 0 0,0 0 1 0 0,0 0-1 0 0,0 0 1 0 0,0 0-1 0 0,0 0 1 0 0,0 1-1 0 0,0-1 1 0 0,0 0-1 0 0,0 0 1 0 0,0 0 0 0 0,0 0-1 0 0,0 0 1 0 0,0 0-1 0 0,0 0 1 0 0,-1 0-1 0 0,1 0 1 0 0,0 0-1 0 0,0 0 1 0 0,0 0-1 0 0,0 0 1 0 0,0 0-1 0 0,0 0 1 0 0,0 0 0 0 0,0 0-1 0 0,0 0 1 0 0,0 0-1 0 0,0 0 1 0 0,-1 0-1 0 0,1 0 1 0 0,0 0-1 0 0,0 0 1 0 0,0 0-1 0 0,0 0 1 0 0,0 0 0 0 0,0 0-2 0 0,0 0 2 0 0,-1 0 0 0 0,1 0 0 0 0,0-1 0 0 0,-1 1 0 0 0,1 0 0 0 0,0 0 0 0 0,0 0 0 0 0,-1 0 0 0 0,1 0 0 0 0,0 0 0 0 0,0 0 0 0 0,-1 0 0 0 0,1 0 0 0 0,0 0 0 0 0,-1 0 0 0 0,1 0 0 0 0,0 1 0 0 0,0-1 0 0 0,-1 0 0 0 0,1 0 0 0 0,0 0 0 0 0,0 0 0 0 0,-1 0 0 0 0,1 0 0 0 0,0 1 0 0 0,0-1 0 0 0,0 0 0 0 0,-1 0 0 0 0,1 0 0 0 0,0 1 0 0 0,0-1 0 0 0,0 0 0 0 0,-1 0-2 0 0,1 2 2 0 0,-1-1 0 0 0,0 0 0 0 0,0 1 1 0 0,0-1-1 0 0,-1 0 0 0 0,1 0 0 0 0,0 0 0 0 0,0 0 0 0 0,-1 0 0 0 0,1 0 1 0 0,0-1-1 0 0,-1 1 0 0 0,1 0 0 0 0,-1-1 0 0 0,0 1-2 0 0,-14 10 43 0 0,0-9-32 0 0,-6-2-14 0 0,15 0-26 0 0,2-2-131 0 0,2-1 65 0 0,-3-2 74 0 0,2 3-13 0 0,0 0-79 0 0,1 2 4 0 0,0-1-43 0 0,0 1-51 0 0,0 0-57 0 0,2 0 42 0 0,-1 0-33 0 0,-1-1-338 0 0,1 1 80 0 0,-1 0-44 0 0,-2-2-652 0 0,-1-2-512 0 0,-3-5-974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5:50.7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286 332 6048 0 0,'0'0'133'0'0,"0"0"23"0"0,0 0 11 0 0,-3 0-27 0 0,3 0-138 0 0,-1-1 0 0 0,0 1-1 0 0,0 1 1 0 0,1-1 0 0 0,-1 0 0 0 0,0 0 0 0 0,1 0 0 0 0,-1 0 0 0 0,0 0-1 0 0,1 1 1 0 0,-1-1 0 0 0,0 0 0 0 0,1 0 0 0 0,-1 1 0 0 0,1-1-2 0 0,-5 7 37 0 0,2-2 83 0 0,-8-4 89 0 0,8-1-131 0 0,-1 0 51 0 0,-12 0 677 0 0,13 0-654 0 0,1 0-121 0 0,1 0-36 0 0,-4 3 317 0 0,4-2-272 0 0,0 0-12 0 0,0 0 0 0 0,0 0-1 0 0,0 0 1 0 0,-1 0 0 0 0,1 0 0 0 0,0 0 0 0 0,0 0-1 0 0,-1-1 1 0 0,0 2-28 0 0,-6-1 187 0 0,4 0-40 0 0,-1-1 45 0 0,-4 2-42 0 0,-3 4 13 0 0,4-1-65 0 0,2-2-19 0 0,0-1-13 0 0,-1 1 0 0 0,3 0 20 0 0,-1 1 45 0 0,-2 2 81 0 0,-7 4 62 0 0,2-7-28 0 0,7 0-13 0 0,5-3-233 0 0,-5 6 65 0 0,-1 1-33 0 0,1 6-8 0 0,-5-7 19 0 0,-6 23-32 0 0,-5 18-1 0 0,-6 0 44 0 0,26-44-49 0 0,1 0 0 0 0,-1 1 1 0 0,0-1-1 0 0,1 0 0 0 0,0 0 1 0 0,-1 0-1 0 0,1 1 0 0 0,1-1 1 0 0,-1 0-1 0 0,0 1-5 0 0,1 8 11 0 0,-2-7-9 0 0,2-3-8 0 0,3 4 21 0 0,5 12 38 0 0,-4 14 24 0 0,8-17-8 0 0,1 1 9 0 0,-12-11-71 0 0,-2-4-4 0 0,0-1 1 0 0,1 1 0 0 0,-1 0-1 0 0,0-1 1 0 0,1 1 0 0 0,-1 0-1 0 0,0-1 1 0 0,1 1 0 0 0,-1-1-1 0 0,1 1 1 0 0,-1-1 0 0 0,1 1-1 0 0,-1-1 1 0 0,1 1 0 0 0,-1-1-1 0 0,1 0 1 0 0,-1 1 0 0 0,1-1-1 0 0,0 0 1 0 0,-1 1-1 0 0,1-1 1 0 0,0 0-4 0 0,4 3 27 0 0,3 1 12 0 0,-7-3-31 0 0,1 0-1 0 0,-1 0 0 0 0,1 0 1 0 0,-1 0-1 0 0,1 0 0 0 0,-1-1 1 0 0,1 1-1 0 0,-1-1 0 0 0,1 1 0 0 0,0-1 1 0 0,-1 0-1 0 0,1 1 0 0 0,0-1 1 0 0,0 0-8 0 0,11 0 51 0 0,9 0 99 0 0,-6 0-52 0 0,-7 0-69 0 0,-7 0-19 0 0,-1 0 0 0 0,1 0 0 0 0,0 0 0 0 0,-1-1 0 0 0,1 1 1 0 0,0 0-1 0 0,-1-1 0 0 0,1 1 0 0 0,0-1 0 0 0,-1 0 0 0 0,1 1 0 0 0,-1-1 1 0 0,1 0-1 0 0,-1 0 0 0 0,1-1-10 0 0,6-2 57 0 0,14-8 117 0 0,1-1-36 0 0,40-28 197 0 0,-54 34-239 0 0,0 0 1 0 0,0-1-1 0 0,-1 0 1 0 0,5-7-97 0 0,5-3 158 0 0,-4 1-35 0 0,-4 0-36 0 0,-3 6-37 0 0,-5 8-39 0 0,1 0 1 0 0,-1-1-1 0 0,0 0 1 0 0,1 0-1 0 0,-2 0 1 0 0,1 0-1 0 0,0 0 1 0 0,0-3-12 0 0,8-22 84 0 0,-7 6 4 0 0,-3-3 36 0 0,0 15-52 0 0,-3 6 5 0 0,2 3-68 0 0,0 1-1 0 0,-1 0 1 0 0,1-1 0 0 0,0 1-1 0 0,0-1 1 0 0,0 1 0 0 0,0-1 0 0 0,1 0-1 0 0,-1 1 1 0 0,0-1 0 0 0,1 0-1 0 0,-1 1 1 0 0,1-1 0 0 0,-1 0 0 0 0,1-1-9 0 0,-3-2 64 0 0,-10-5-11 0 0,0 4-42 0 0,11 3-11 0 0,-4-4 0 0 0,3 6 0 0 0,0 0 0 0 0,0 1 0 0 0,0-1 0 0 0,0 1 0 0 0,-1 0 0 0 0,1 0 0 0 0,-1 0 0 0 0,-107 0-16 0 0,104 0-23 0 0,-1 3-38 0 0,-5 7-199 0 0,11-8 99 0 0,0-1 45 0 0,-2 0-18 0 0,-2-1-109 0 0,5-1 133 0 0,0 1-55 0 0,1 0 15 0 0,-1 0-301 0 0,0 0-114 0 0,0 0 84 0 0,1 0-43 0 0,0 0-632 0 0,0 0-494 0 0,0 0-940 0 0</inkml:trace>
  <inkml:trace contextRef="#ctx0" brushRef="#br0" timeOffset="585.12">980 95 4744 0 0,'0'0'135'0'0,"0"-3"-2"0"0,0-15 66 0 0,0 13 0 0 0,0 2-88 0 0,0 3-102 0 0,0 0 0 0 0,0 0 1 0 0,0 0-1 0 0,0 0 0 0 0,0 0 0 0 0,0-1 0 0 0,0 1 0 0 0,0 0 0 0 0,0 0 1 0 0,0 0-1 0 0,0 0 0 0 0,0 0 0 0 0,0 0 0 0 0,0 0 0 0 0,0 0 0 0 0,0 0 1 0 0,0 0-1 0 0,0-1 0 0 0,0 1 0 0 0,0 0 0 0 0,0 0 0 0 0,0 0 1 0 0,0 0-1 0 0,0 0 0 0 0,0 0 0 0 0,0 0 0 0 0,0 0 0 0 0,0 0 0 0 0,0 0 1 0 0,0 0-1 0 0,0 0 0 0 0,-1 0 0 0 0,1-1 0 0 0,0 1 0 0 0,0 0 0 0 0,0 0 1 0 0,0 0-1 0 0,0 0 0 0 0,0 0 0 0 0,0 0 0 0 0,0 0 0 0 0,0 0 0 0 0,0 0 1 0 0,-1 0-1 0 0,1 0 0 0 0,0 0 0 0 0,0 0 0 0 0,0 0 0 0 0,0 0 0 0 0,0 0 1 0 0,0 0-1 0 0,0 0 0 0 0,0 0 0 0 0,0 0 0 0 0,0 0 0 0 0,0 0 0 0 0,-1 0-9 0 0,1 0 23 0 0,0 0 0 0 0,-1 1 0 0 0,1-1 0 0 0,-1 0-1 0 0,1 0 1 0 0,-1-1 0 0 0,1 1 0 0 0,0 0-1 0 0,-1 0 1 0 0,1 0 0 0 0,-1 0 0 0 0,1 0-1 0 0,0 0 1 0 0,-1 0 0 0 0,1-1 0 0 0,-1 1 0 0 0,1 0-1 0 0,0 0 1 0 0,-1-1 0 0 0,1 1 0 0 0,0 0-1 0 0,-1-1 1 0 0,1 1 0 0 0,0 0 0 0 0,0 0 0 0 0,-1-1-1 0 0,1 1 1 0 0,0-1 0 0 0,0 1 0 0 0,0 0-1 0 0,-1-1-22 0 0,-3-6 358 0 0,-3 2-49 0 0,6 5-292 0 0,1 0-1 0 0,0 0 1 0 0,-1 0-1 0 0,1 0 1 0 0,-1-1-1 0 0,1 1 1 0 0,0 0 0 0 0,-1 0-1 0 0,1-1 1 0 0,0 1-1 0 0,0 0 1 0 0,-1-1-1 0 0,1 1 1 0 0,0 0-1 0 0,0-1 1 0 0,-1 1-1 0 0,1-1 1 0 0,0 1-1 0 0,0 0 1 0 0,0-1-1 0 0,0 1 1 0 0,0-1 0 0 0,-1 1-1 0 0,1 0 1 0 0,0-1-1 0 0,0 1 1 0 0,0-1-1 0 0,0 1 1 0 0,0 0-1 0 0,0-1 1 0 0,0 0-17 0 0,0 1 6 0 0,1 0 1 0 0,-1 0 0 0 0,0 0 0 0 0,0 0-1 0 0,0 0 1 0 0,0 0 0 0 0,0 0 0 0 0,0 0-1 0 0,0 0 1 0 0,0 0 0 0 0,0-1 0 0 0,0 1-1 0 0,0 0 1 0 0,0 0 0 0 0,0 0 0 0 0,0 0-1 0 0,0 0 1 0 0,0 0 0 0 0,0 0-1 0 0,0 0 1 0 0,-1 0 0 0 0,1 0 0 0 0,0 0-1 0 0,0-1 1 0 0,0 1 0 0 0,0 0 0 0 0,0 0-1 0 0,0 0 1 0 0,0 0 0 0 0,0 0 0 0 0,0 0-1 0 0,0 0 1 0 0,0 0 0 0 0,0 0 0 0 0,0 0-1 0 0,0 0 1 0 0,0 0 0 0 0,-1 0-1 0 0,1 0 1 0 0,0 0 0 0 0,0 0 0 0 0,0 0-1 0 0,0 0 1 0 0,0 0 0 0 0,0 0 0 0 0,0 0-1 0 0,0 0 1 0 0,0 0 0 0 0,0 0 0 0 0,-1 0-1 0 0,1 0 1 0 0,0 0 0 0 0,0 0 0 0 0,0 0-1 0 0,0 0 1 0 0,0 0 0 0 0,0 0-7 0 0,-1 0 18 0 0,1 0-1 0 0,-1 0 1 0 0,1 0 0 0 0,-1 0 0 0 0,1 0 0 0 0,-1 0 0 0 0,1 0 0 0 0,-1 0 0 0 0,1 0-1 0 0,-1-1 1 0 0,1 1 0 0 0,-1 0 0 0 0,1 0 0 0 0,0 0 0 0 0,-1-1 0 0 0,1 1 0 0 0,-1 0-1 0 0,1 0 1 0 0,0-1 0 0 0,-1 1 0 0 0,1 0 0 0 0,-1-1 0 0 0,1 1 0 0 0,0-1 0 0 0,0 1-1 0 0,-1 0 1 0 0,1-1 0 0 0,0 1 0 0 0,0-1 0 0 0,-1 1 0 0 0,1-1 0 0 0,0 1 0 0 0,0 0-1 0 0,0-1 1 0 0,0 1 0 0 0,0-1 0 0 0,0 1 0 0 0,0-1 0 0 0,-1 1 0 0 0,2-1 0 0 0,-1 1-1 0 0,0-1-17 0 0,0 1 7 0 0,0 0-1 0 0,0-1 0 0 0,0 1 1 0 0,0 0-1 0 0,0 0 0 0 0,0 0 1 0 0,0 0-1 0 0,0 0 0 0 0,0 0 1 0 0,0 0-1 0 0,0 0 0 0 0,0 0 1 0 0,0 0-1 0 0,0-1 0 0 0,0 1 1 0 0,0 0-1 0 0,0 0 0 0 0,0 0 1 0 0,0 0-1 0 0,0 0 1 0 0,0 0-1 0 0,0 0 0 0 0,0 0 1 0 0,0 0-1 0 0,0 0 0 0 0,-1 0 1 0 0,1-1-1 0 0,0 1 0 0 0,0 0 1 0 0,0 0-1 0 0,0 0 0 0 0,0 0 1 0 0,0 0-1 0 0,0 0 0 0 0,0 0 1 0 0,0 0-1 0 0,0 0 0 0 0,0 0 1 0 0,0 0-1 0 0,0 0 0 0 0,-1 0 1 0 0,1 0-1 0 0,0 0 0 0 0,0 0 1 0 0,0 0-1 0 0,0 0 0 0 0,0 0 1 0 0,0 0-1 0 0,0 0 0 0 0,0 0 1 0 0,0 0-1 0 0,-1 0 0 0 0,1 0 1 0 0,0 0-1 0 0,0 0 0 0 0,0 0 1 0 0,0 0-7 0 0,-3 0 99 0 0,-1-1 34 0 0,-6-4 375 0 0,6 2-333 0 0,0 1-78 0 0,0 0-103 0 0,-9-1 286 0 0,10 3-6 0 0,1 0-20 0 0,-4 0-179 0 0,-23 0 344 0 0,22 3-301 0 0,2 4-64 0 0,5-7-53 0 0,0 1 1 0 0,-1-1-1 0 0,1 0 0 0 0,0 1 0 0 0,0-1 1 0 0,-1 0-1 0 0,1 1 0 0 0,0-1 1 0 0,0 0-1 0 0,-1 1 0 0 0,1-1 0 0 0,0 0 1 0 0,-1 0-1 0 0,1 1 0 0 0,0-1 0 0 0,-1 0 1 0 0,1 0-1 0 0,-1 0 0 0 0,1 1 1 0 0,0-1-1 0 0,-1 0 0 0 0,1 0 0 0 0,-1 0 1 0 0,1 0-1 0 0,0 0 0 0 0,-1 0 1 0 0,1 0-1 0 0,-1 0 0 0 0,1 0 0 0 0,0 0 1 0 0,-1 0-2 0 0,1 0 1 0 0,0 0 0 0 0,0 0 1 0 0,0 0-1 0 0,-1 0 0 0 0,1 0 0 0 0,0 0 1 0 0,0 0-1 0 0,0 0 0 0 0,0 0 1 0 0,0 0-1 0 0,0 0 0 0 0,0 0 1 0 0,0 0-1 0 0,0 0 0 0 0,0 0 1 0 0,-1 0-1 0 0,1 0 0 0 0,0 0 1 0 0,0 0-1 0 0,0 0 0 0 0,0 0 0 0 0,0 0 1 0 0,0 0-1 0 0,0 0 0 0 0,0 0 1 0 0,0 0-1 0 0,0 0 0 0 0,0 0 1 0 0,0 0-1 0 0,-1 0 0 0 0,1 1 1 0 0,0-1-1 0 0,0 0 0 0 0,0 0 0 0 0,0 0 1 0 0,0 0-1 0 0,0 0 0 0 0,0 0 1 0 0,0 0-1 0 0,0 0 0 0 0,0 0 1 0 0,0 0-1 0 0,0 0 0 0 0,0 1 1 0 0,0-1-1 0 0,0 0 0 0 0,0 0 0 0 0,0 0 1 0 0,0 0-1 0 0,0 0 0 0 0,0 0 1 0 0,0 0-1 0 0,0 0 0 0 0,0 0 1 0 0,0 0-1 0 0,0 1 0 0 0,0-1-1 0 0,0 1 9 0 0,-1 6 37 0 0,-8 3-31 0 0,1-2-15 0 0,1-4 0 0 0,7-3 0 0 0,-1-1 0 0 0,1 0 0 0 0,0 0 0 0 0,-1 1 0 0 0,1-1 0 0 0,-1 0 0 0 0,1 1 0 0 0,0-1 0 0 0,-1 0 0 0 0,1 1 0 0 0,0-1 0 0 0,-1 0 0 0 0,1 1 0 0 0,0-1 0 0 0,-1 1 0 0 0,1-1 0 0 0,0 1 0 0 0,0-1 0 0 0,0 1 0 0 0,0-1 0 0 0,-1 0 0 0 0,1 1 0 0 0,0-1 0 0 0,0 1 0 0 0,0-1 0 0 0,0 1 0 0 0,0-1 0 0 0,0 1 0 0 0,0-1 0 0 0,0 1 0 0 0,0-1 0 0 0,1 1 0 0 0,-1 0 0 0 0,0-1 0 0 0,0 1 0 0 0,0-1 0 0 0,0 1 0 0 0,0-1 0 0 0,0 1 0 0 0,0-1 0 0 0,0 1 0 0 0,0-1 0 0 0,0 1 0 0 0,0-1 0 0 0,0 1 0 0 0,0-1 0 0 0,-1 1 0 0 0,1-1 0 0 0,0 1 0 0 0,0-1 0 0 0,0 1 0 0 0,-1-1 0 0 0,1 0 0 0 0,0 1 0 0 0,-1-1 0 0 0,1 1 0 0 0,0-1 0 0 0,-1 0 0 0 0,1 1 0 0 0,0-1 0 0 0,-1 0 0 0 0,1 0 0 0 0,-1 1 0 0 0,1-1 0 0 0,-1 0 0 0 0,-5 5 0 0 0,0 8 0 0 0,-5 14 0 0 0,10-18 0 0 0,-3 2 0 0 0,-6 5 0 0 0,7 0 0 0 0,3 15 0 0 0,0-29 0 0 0,0 0 0 0 0,1-1 0 0 0,-1 1 0 0 0,0 0 0 0 0,1-1 0 0 0,-1 1 0 0 0,1-1 0 0 0,-1 1 0 0 0,1-1 0 0 0,-1 1 0 0 0,1-1 0 0 0,0 1 0 0 0,1 0 0 0 0,-1 0 0 0 0,0-1 0 0 0,0 1 0 0 0,0 0 0 0 0,0-1 0 0 0,-1 1 0 0 0,1 0 0 0 0,-1 0 0 0 0,1 0 0 0 0,-1 0 0 0 0,1 0 0 0 0,-1 0 0 0 0,0 0 0 0 0,0 1 0 0 0,0 6 0 0 0,-1-6 2 0 0,1 0-1 0 0,0 0 0 0 0,-1 0 0 0 0,1 0 0 0 0,1 0 0 0 0,-1 0 0 0 0,0 0 1 0 0,1 0-1 0 0,0 0 0 0 0,0-1 0 0 0,0 2-1 0 0,4 4 26 0 0,-4-7-22 0 0,0 1 0 0 0,-1-1-1 0 0,1 1 1 0 0,0-1 0 0 0,0 1-1 0 0,-1-1 1 0 0,1 1-1 0 0,-1-1 1 0 0,1 1 0 0 0,-1 0-1 0 0,0-1 1 0 0,1 1 0 0 0,-1 0-1 0 0,0 0-3 0 0,0-1 4 0 0,0 1 0 0 0,0-1 0 0 0,0 1 0 0 0,1-1 0 0 0,-1 1 0 0 0,1 0-1 0 0,-1-1 1 0 0,1 1 0 0 0,-1-1 0 0 0,1 0 0 0 0,0 1 0 0 0,0-1 0 0 0,0 1-4 0 0,5 11 15 0 0,-5-10-10 0 0,-1 0 1 0 0,1-1 0 0 0,-1 1 0 0 0,0 0-1 0 0,0 0 1 0 0,0 0 0 0 0,0 0-6 0 0,-1 2 12 0 0,1-1 1 0 0,0 1-1 0 0,0-1 0 0 0,1 1 1 0 0,-1-1-1 0 0,1 1 0 0 0,1 3-12 0 0,9 21 39 0 0,-11-28-35 0 0,5 19 74 0 0,6 6 95 0 0,-8-11-62 0 0,-3 6-9 0 0,-1-12-43 0 0,1 16 181 0 0,0 32 380 0 0,0-37-435 0 0,0 0-41 0 0,0 0-77 0 0,0-18 46 0 0,0 1 14 0 0,0 2-59 0 0,0 11 165 0 0,0-13-196 0 0,0-1-41 0 0,0 1 78 0 0,0-3-2 0 0,-2 0 0 0 0,-1 0-37 0 0,1 0-59 0 0,-1 0 58 0 0,-4 0 71 0 0,-5 0 102 0 0,10 0-122 0 0,2 0-53 0 0,0 0-80 0 0,0 0-36 0 0,-3-3-124 0 0,0 0 120 0 0,1 1-28 0 0,0 0-44 0 0,0 0-79 0 0,1 1-10 0 0,0 0 20 0 0,0 1-36 0 0,0-1-356 0 0,1 0 87 0 0,0 0-48 0 0,0 0-685 0 0,0-4-540 0 0,0-4-1026 0 0</inkml:trace>
  <inkml:trace contextRef="#ctx0" brushRef="#br0" timeOffset="870">633 458 5064 0 0,'0'0'108'0'0,"0"0"17"0"0,0 0 14 0 0,0 0-33 0 0,0 0 9 0 0,0 0 56 0 0,0 0 159 0 0,0 0 297 0 0,0 0 21 0 0,0 0-266 0 0,0 0-156 0 0,0 0-40 0 0,5 0 41 0 0,15 0 44 0 0,-9 0-112 0 0,-4 0-34 0 0,0 0 35 0 0,1 0 44 0 0,0 0 52 0 0,-7 0-230 0 0,1-1 1 0 0,-1 1-1 0 0,1 0 1 0 0,-1-1-1 0 0,0 1 1 0 0,1-1-1 0 0,-1 1 0 0 0,1-1 1 0 0,-1 0-1 0 0,0 1 1 0 0,1-1-27 0 0,12-6 160 0 0,12 1 45 0 0,11-9 12 0 0,-26 12-184 0 0,8-4 24 0 0,-4 1 12 0 0,3-5-13 0 0,9 6-29 0 0,10-11 106 0 0,-28 13-178 0 0,18-7 150 0 0,-16 6-122 0 0,-1 1-92 0 0,-6 1 8 0 0,1 1-38 0 0,-1-1-43 0 0,-1 1-47 0 0,-1 0-11 0 0,1 1-39 0 0,1-1-379 0 0,0 0-267 0 0,2 1-613 0 0</inkml:trace>
  <inkml:trace contextRef="#ctx0" brushRef="#br0" timeOffset="1252.92">1390 63 4328 0 0,'0'0'125'0'0,"0"0"-28"0"0,0 0 1 0 0,0 0 41 0 0,0 0 123 0 0,0 0 227 0 0,0 0 21 0 0,0 0-12 0 0,0 0-55 0 0,0 0-24 0 0,0 0-3 0 0,0 0-22 0 0,0 0-90 0 0,0 0-44 0 0,0 0-10 0 0,0 0-8 0 0,0 3-22 0 0,-3 9-24 0 0,-7 2 26 0 0,8-10-42 0 0,0-1-80 0 0,2 1-50 0 0,1 1-25 0 0,-1-2 36 0 0,0 10 115 0 0,0-2-40 0 0,0 46 333 0 0,1-52-427 0 0,-1 1 0 0 0,1-1 0 0 0,0 0 0 0 0,1 0 0 0 0,1 4-42 0 0,-1-3 37 0 0,-1 0 0 0 0,1-1 0 0 0,-1 1 0 0 0,0 0 0 0 0,0 0 0 0 0,-1 0-37 0 0,-1 23 115 0 0,0-15-13 0 0,1 0 0 0 0,0 0 0 0 0,1 0 0 0 0,3 12-102 0 0,0-10 81 0 0,-2-9-35 0 0,0-1-1 0 0,0 1 0 0 0,-1 0 0 0 0,0-1 0 0 0,0 1 0 0 0,-1 0-45 0 0,0 50 433 0 0,0 73 478 0 0,0-91-578 0 0,0 1 62 0 0,0-38-298 0 0,0-2-26 0 0,0 0-2 0 0,0 0 22 0 0,0 3 3 0 0,0-3-171 0 0,0 1 56 0 0,0 0 73 0 0,0 1 118 0 0,0-1-125 0 0,0 0-49 0 0,0 0-76 0 0,0 0-74 0 0,0 0-97 0 0,0 0-112 0 0,0-1 133 0 0,0 0-34 0 0,0-13-517 0 0</inkml:trace>
  <inkml:trace contextRef="#ctx0" brushRef="#br0" timeOffset="1517.52">1154 442 5696 0 0,'0'0'132'0'0,"0"0"17"0"0,2 0 10 0 0,2 0-39 0 0,21 0-80 0 0,-11-2-21 0 0,-4-4 40 0 0,0 1 43 0 0,3 2 44 0 0,0 3 94 0 0,-2 0-64 0 0,-8-1-117 0 0,0 1 0 0 0,1-1 0 0 0,-1 1 0 0 0,1-1-1 0 0,-1 0 1 0 0,0 0 0 0 0,0-1-59 0 0,11-4 239 0 0,-3 3-55 0 0,5 2-32 0 0,1 0-27 0 0,-1-6 38 0 0,5-2 62 0 0,-11 6-167 0 0,10-3 24 0 0,-5-1 8 0 0,-12 5-72 0 0,1 0 1 0 0,-1 1 0 0 0,1-1-1 0 0,0 1 1 0 0,0 0 0 0 0,0 0-1 0 0,-1 0 1 0 0,1 0 0 0 0,0 1-1 0 0,3-1-18 0 0,-4 1 10 0 0,-1 0-1 0 0,1 0 1 0 0,-1 0-1 0 0,0-1 1 0 0,1 1-1 0 0,-1-1 1 0 0,0 0-1 0 0,1 1 1 0 0,-1-1-1 0 0,0 0 1 0 0,0-1-1 0 0,2 0-9 0 0,17-7 36 0 0,5-2 28 0 0,-7 9-48 0 0</inkml:trace>
  <inkml:trace contextRef="#ctx0" brushRef="#br0" timeOffset="2118.43">1721 552 5192 0 0,'0'0'151'0'0,"3"0"-5"0"0,4 1-100 0 0,-3 1 17 0 0,0 5 173 0 0,-4-7-215 0 0,0 1 1 0 0,1-1-1 0 0,-1 0 1 0 0,0 1-1 0 0,1-1 1 0 0,-1 1-1 0 0,0-1 1 0 0,1 0-1 0 0,-1 1 1 0 0,0-1-1 0 0,1 0 1 0 0,-1 1-1 0 0,0-1 1 0 0,1 0-1 0 0,-1 0 1 0 0,1 1 0 0 0,-1-1-1 0 0,1 0 1 0 0,-1 0-1 0 0,1 0 1 0 0,-1 0-1 0 0,1 1 1 0 0,-1-1-1 0 0,1 0 1 0 0,-1 0-1 0 0,1 0 1 0 0,-1 0-1 0 0,1 0 1 0 0,-1 0-1 0 0,1 0 1 0 0,-1-1-1 0 0,1 1-21 0 0,12 0 542 0 0,-10 0-4 0 0,-3 3-20 0 0,0-3-493 0 0,0 1 1 0 0,0-1 0 0 0,0 1 0 0 0,0 0-1 0 0,0-1 1 0 0,0 1 0 0 0,0-1-1 0 0,1 1 1 0 0,-1-1 0 0 0,0 1-1 0 0,0-1 1 0 0,1 1 0 0 0,-1-1 0 0 0,0 1-1 0 0,1-1 1 0 0,-1 0 0 0 0,0 1-1 0 0,1-1 1 0 0,-1 1 0 0 0,0-1-1 0 0,1 0 1 0 0,-1 1 0 0 0,1-1 0 0 0,-1 0-1 0 0,1 0 1 0 0,-1 1 0 0 0,1-1-1 0 0,-1 0 1 0 0,1 0 0 0 0,-1 0-1 0 0,1 0 1 0 0,-1 1 0 0 0,1-1-26 0 0,13 1 483 0 0,-4-2-228 0 0,0 1-75 0 0,-5 3 11 0 0,-4-2-171 0 0,13 9 150 0 0,-14-10-160 0 0,1 0-1 0 0,0 1 1 0 0,0-1 0 0 0,-1 0-1 0 0,1 0 1 0 0,0 0 0 0 0,0 0-1 0 0,-1 0 1 0 0,1 0 0 0 0,0 0-1 0 0,0 0 1 0 0,-1 0 0 0 0,1 0-1 0 0,0-1 1 0 0,-1 1 0 0 0,1 0-1 0 0,0 0 1 0 0,0-1-10 0 0,3-1 78 0 0,10-5 157 0 0,-3 0 92 0 0,-7 1-99 0 0,1 0 52 0 0,4 5-124 0 0,2 0-39 0 0,1-6-40 0 0,-3 2-42 0 0,4 0 31 0 0,-8-6 3 0 0,5 6 22 0 0,-5-2-24 0 0,-5 7-63 0 0,1-1 0 0 0,-1 1 0 0 0,0 0 0 0 0,0-1 0 0 0,0 1 0 0 0,1 0 0 0 0,-1-1 0 0 0,0 1 0 0 0,0 0 0 0 0,1-1 0 0 0,-1 1 0 0 0,0 0 0 0 0,1 0 0 0 0,-1-1 0 0 0,0 1 0 0 0,1 0 0 0 0,-1 0 0 0 0,1-1 0 0 0,-1 1 0 0 0,0 0 0 0 0,1 0 0 0 0,-1 0 0 0 0,1 0 0 0 0,-1 0 0 0 0,0 0 0 0 0,1 0 0 0 0,-1 0 1 0 0,1 0-1 0 0,-1 0 0 0 0,1 0 0 0 0,-1 0-4 0 0,6-3 80 0 0,4-10-64 0 0,-9 8-16 0 0,1 1 0 0 0,13-5 0 0 0,1-4 0 0 0,-3-1 10 0 0,-10 12 44 0 0,-3 2 10 0 0,0-3 0 0 0,0-13 8 0 0,-2 8-36 0 0,2 8-35 0 0,0 0-1 0 0,0 0 1 0 0,0-1-1 0 0,0 1 1 0 0,0 0-1 0 0,0 0 1 0 0,0 0-1 0 0,0-1 1 0 0,0 1-1 0 0,0 0 1 0 0,0 0-1 0 0,-1 0 1 0 0,1 0-1 0 0,0-1 1 0 0,0 1-1 0 0,0 0 1 0 0,0 0-1 0 0,0 0 1 0 0,-1 0-1 0 0,1 0 1 0 0,0 0-1 0 0,0-1 1 0 0,0 1-1 0 0,0 0 1 0 0,-1 0-1 0 0,1 0 1 0 0,0 0-1 0 0,0 0 1 0 0,0 0-1 0 0,-1 0 1 0 0,1 0-1 0 0,0 0 0 0 0,-7-3 14 0 0,2-8 40 0 0,4 11-51 0 0,0-1 0 0 0,0 1 1 0 0,1 0-1 0 0,-1-1 1 0 0,0 1-1 0 0,0 0 1 0 0,0 0-1 0 0,0-1 0 0 0,1 1 1 0 0,-1 0-1 0 0,0 0 1 0 0,0 0-1 0 0,0 0 1 0 0,-1 0-4 0 0,2 1 1 0 0,-1-1 0 0 0,0 0 0 0 0,0 0 0 0 0,0 0 0 0 0,0 0 0 0 0,0-1 1 0 0,1 1-1 0 0,-1 0 0 0 0,0 0 0 0 0,0 0 0 0 0,0-1 0 0 0,1 1 0 0 0,-1 0 1 0 0,-1-1-2 0 0,-3-10 0 0 0,4 11 0 0 0,1-1 0 0 0,-1 1 0 0 0,0 0 0 0 0,0-1 0 0 0,0 1 0 0 0,1 0 0 0 0,-1 0 0 0 0,0 0 0 0 0,0 0 0 0 0,0-1 0 0 0,0 1 0 0 0,0 0 0 0 0,1 1 0 0 0,-2-1 0 0 0,-4 0 0 0 0,4 0 0 0 0,0 0 0 0 0,1 0 0 0 0,-1 0 0 0 0,0 0 0 0 0,1 0 0 0 0,-1 0 0 0 0,0 0 0 0 0,1 0 0 0 0,-1-1 0 0 0,0 1 0 0 0,1-1 0 0 0,-2 0 0 0 0,2 1 0 0 0,1-1 0 0 0,-1 1 0 0 0,1-1 0 0 0,-1 1 0 0 0,1 0 0 0 0,-1-1 0 0 0,1 1 0 0 0,-1 0 0 0 0,0-1 0 0 0,1 1 0 0 0,-1 0 0 0 0,0 0 0 0 0,1 0 0 0 0,-1 0 0 0 0,0-1 0 0 0,1 1 0 0 0,-1 0 0 0 0,0 0 0 0 0,1 0 0 0 0,-1 1 0 0 0,0-1 0 0 0,1 0 0 0 0,-1 0 0 0 0,0 0 0 0 0,1 0 0 0 0,-1 1 0 0 0,1-1 0 0 0,-1 0 0 0 0,0 0 0 0 0,1 1 0 0 0,-1-1 0 0 0,0 1 0 0 0,-12 3 0 0 0,12-4 0 0 0,0-1 0 0 0,0 1 0 0 0,0 0 0 0 0,1 1 0 0 0,-1-1 0 0 0,0 0 0 0 0,0 0 0 0 0,0 0 0 0 0,0 0 0 0 0,0 1 0 0 0,1-1 0 0 0,-1 0 0 0 0,0 1 0 0 0,0-1 0 0 0,-5 11 0 0 0,6-11-2 0 0,-1 1 0 0 0,0-1 1 0 0,1 1-1 0 0,-1-1 0 0 0,0 1 1 0 0,0-1-1 0 0,1 0 1 0 0,-1 1-1 0 0,0-1 0 0 0,0 0 1 0 0,0 0-1 0 0,1 0 0 0 0,-1 0 1 0 0,0 0-1 0 0,0 0 1 0 0,0 0-1 0 0,0 0 0 0 0,0 0 1 0 0,0 0 1 0 0,1 0-2 0 0,-1 0 1 0 0,1 0-1 0 0,0 0 1 0 0,-1 0-1 0 0,1 0 1 0 0,-1-1-1 0 0,1 1 1 0 0,0 0-1 0 0,-1 0 1 0 0,1 1-1 0 0,-1-1 1 0 0,1 0-1 0 0,-1 0 1 0 0,1 0-1 0 0,0 0 1 0 0,-1 0-1 0 0,1 0 1 0 0,-1 0-1 0 0,1 1 1 0 0,0-1-1 0 0,-1 0 1 0 0,1 0-1 0 0,0 1 1 0 0,-1-1-1 0 0,1 0 1 0 0,0 0-1 0 0,0 1 1 0 0,-1-1-1 0 0,1 0 1 0 0,0 1-1 0 0,0-1 1 0 0,-1 0-1 0 0,1 1 1 0 0,0-1-1 0 0,0 1 1 0 0,0-1 0 0 0,0 0-1 0 0,-1 1 1 0 0,1-1-1 0 0,0 1 1 0 0,0-1-1 0 0,0 0 1 0 0,0 1-1 0 0,0-1 1 0 0,0 1-1 0 0,0-1 1 0 0,0 0-1 0 0,0 1 1 0 0,0 0 1 0 0,-2 4-64 0 0,-9 8 32 0 0,11-11 26 0 0,-1-1 1 0 0,1 1 0 0 0,-1 0-1 0 0,1-1 1 0 0,0 1 0 0 0,0 0-1 0 0,0-1 1 0 0,0 1 0 0 0,0 0-1 0 0,0-1 6 0 0,0-1 0 0 0,0 20 17 0 0,0 35 86 0 0,0-19-97 0 0,1-20 2 0 0,1-5 31 0 0,3-2 30 0 0,2 0 43 0 0,3 1 46 0 0,0 8 156 0 0,-5-7-169 0 0,2 0-49 0 0,4 11-44 0 0,-10-17-54 0 0,1-1 1 0 0,0 0 0 0 0,0 0 0 0 0,0 1 0 0 0,0-1 0 0 0,1-1 0 0 0,0 1 0 0 0,1 1 1 0 0,8 8 27 0 0,-8-8 2 0 0,0 0-1 0 0,1-1 1 0 0,0 1-1 0 0,0-1 1 0 0,0 0-1 0 0,2 1-28 0 0,3-1 55 0 0,-7-3-44 0 0,-1 0-1 0 0,0 1 0 0 0,0-1 1 0 0,1 0-1 0 0,-1 0 0 0 0,0 1 1 0 0,0 0-1 0 0,-1-1 0 0 0,1 1-10 0 0,0 0 2 0 0,-1-1-1 0 0,1 0 0 0 0,-1 1 1 0 0,1-1-1 0 0,0 0 0 0 0,-1 0 1 0 0,1 0-1 0 0,0 0 0 0 0,0 0 1 0 0,0 0-2 0 0,2 0 0 0 0,0 0 0 0 0,-1-1 0 0 0,1 1 0 0 0,0-1 0 0 0,3 0 0 0 0,10 0-13 0 0,-2 0 47 0 0,6-1 65 0 0,-19 1-87 0 0,0-1 0 0 0,0 0 1 0 0,1 1-1 0 0,-1-1 0 0 0,0 0 1 0 0,0 0-1 0 0,0 0 0 0 0,0 0 0 0 0,0 0 1 0 0,0-1-1 0 0,-1 1 0 0 0,1-1 1 0 0,1 0-13 0 0,12-13 162 0 0,-3 3-101 0 0,-1 1-69 0 0,1-1-53 0 0,1-1-39 0 0,-6 3 22 0 0,-5 8 59 0 0,-1-1-1 0 0,0 0 1 0 0,1 0 0 0 0,-1 0 0 0 0,-1 0 0 0 0,2-2 19 0 0,0-2-72 0 0,0-1-44 0 0,3 0-62 0 0,1 0-77 0 0,-4 7 192 0 0,-1-1 1 0 0,1 1-1 0 0,-1-1 0 0 0,0 0 1 0 0,1 1-1 0 0,-1-1 1 0 0,0 0-1 0 0,0 0 1 0 0,0 1-1 0 0,-1-2 63 0 0,1-1-129 0 0,0 0 0 0 0,0 0-1 0 0,-1-1 1 0 0,0 1 0 0 0,0-3 129 0 0</inkml:trace>
  <inkml:trace contextRef="#ctx0" brushRef="#br0" timeOffset="2572.27">2495 458 5960 0 0,'0'0'132'0'0,"0"0"17"0"0,0 0 12 0 0,0 2-17 0 0,0 3-134 0 0,0 0 46 0 0,0 1 40 0 0,0-1 33 0 0,0 7 192 0 0,0 15 512 0 0,0-18-634 0 0,0-1-60 0 0,-1-8-121 0 0,1 1 0 0 0,0-1 0 0 0,0 1 0 0 0,0-1 0 0 0,0 1 0 0 0,0-1-1 0 0,0 1 1 0 0,0-1 0 0 0,0 1 0 0 0,0-1 0 0 0,0 1 0 0 0,0-1 0 0 0,1 1 0 0 0,-1-1 0 0 0,0 1 0 0 0,0-1 0 0 0,0 0 0 0 0,1 1 0 0 0,-1-1-1 0 0,0 1 1 0 0,0-1 0 0 0,1 0 0 0 0,-1 1 0 0 0,0-1 0 0 0,1 1 0 0 0,-1-1 0 0 0,1 0 0 0 0,-1 0 0 0 0,0 1 0 0 0,1-1 0 0 0,-1 0-1 0 0,1 1-17 0 0,6 3 282 0 0,-4 0-67 0 0,0 2-34 0 0,1 3 3 0 0,1 4 49 0 0,-3 3-5 0 0,-2 1 21 0 0,4-6 13 0 0,1-3-87 0 0,-4-6-142 0 0,0-1-1 0 0,-1 1 1 0 0,1-1-1 0 0,0 0 0 0 0,0 1 1 0 0,-1 0-1 0 0,1-1 1 0 0,-1 1-1 0 0,1-1 0 0 0,-1 1 1 0 0,0 0-1 0 0,1-1 1 0 0,-1 1-1 0 0,0 0-32 0 0,2 9 184 0 0,4 3 20 0 0,0-3-24 0 0,-4-2-25 0 0,-2-7 45 0 0,2 1-10 0 0,9 7-4 0 0,-9-7-6 0 0,-2-3-16 0 0,0 0-4 0 0,0 0 0 0 0,0 3 1 0 0,0-3-64 0 0,0 1-71 0 0,0 2-142 0 0,0-2 91 0 0,0 1 68 0 0,0-2 41 0 0,0 1 57 0 0,0 0 28 0 0,0-1 53 0 0,0 1 60 0 0,0-1 67 0 0,0 0-349 0 0,0-1 4 0 0,0 1 1 0 0,0-1-1 0 0,0 0 1 0 0,0 1 0 0 0,0-1-1 0 0,0 0 1 0 0,0 1-1 0 0,0-1 1 0 0,0 0-1 0 0,-1 1 1 0 0,1-1-1 0 0,0 0 1 0 0,0 1-1 0 0,-1-1 1 0 0,1 1-5 0 0,-11-6 25 0 0,10 4-16 0 0,1-1 0 0 0,-1 0 1 0 0,0 0-1 0 0,1 1 0 0 0,-1-1 0 0 0,1 0 0 0 0,0 0 0 0 0,0 0 0 0 0,0 1 1 0 0,1-1-1 0 0,-1-1-9 0 0,1-6 39 0 0,-1-53 143 0 0,0 61-181 0 0,0 0 0 0 0,0 0 0 0 0,0 0 0 0 0,1 1 0 0 0,-1-1 0 0 0,1 0 0 0 0,0 1 0 0 0,-1-1 0 0 0,1 0 0 0 0,0 1 0 0 0,0-1 0 0 0,0 1 0 0 0,0-1 0 0 0,0 1 0 0 0,0 0 0 0 0,0-1 0 0 0,1 1 0 0 0,-1 0 0 0 0,1 0-1 0 0,11-16-3 0 0,-9 7-7 0 0,-3 8 2 0 0,0-1 0 0 0,0 1 0 0 0,1 0 1 0 0,-1 0-1 0 0,0 0 0 0 0,1-1 0 0 0,-1 2 0 0 0,1-1 1 0 0,0 0 7 0 0,5-6-14 0 0,-4 5 4 0 0,0-1-1 0 0,1 1 1 0 0,-1 0-1 0 0,1 0 1 0 0,-1 0 0 0 0,2 1 10 0 0,26-14-66 0 0,-28 15 65 0 0,0 0 0 0 0,-1 0 0 0 0,1 1 0 0 0,0-1 0 0 0,0 1 0 0 0,0 0 0 0 0,0 0 0 0 0,0 0 0 0 0,0 0 0 0 0,2 1 1 0 0,11-1 0 0 0,18 0-2 0 0,-21 0-23 0 0,0 0-39 0 0,-11 0 57 0 0,0 1-1 0 0,0-1 1 0 0,-1 0 0 0 0,1 0 0 0 0,-1 1 0 0 0,1-1-1 0 0,0 1 1 0 0,-1-1 0 0 0,1 1 0 0 0,-1 0 0 0 0,1 0-1 0 0,-1 0 1 0 0,0-1 0 0 0,1 2 7 0 0,6 2-22 0 0,-1 0 16 0 0,-4-3 6 0 0,0 0-1 0 0,-1 0 1 0 0,1 1 0 0 0,0-1 0 0 0,-1 1-1 0 0,1 0 1 0 0,-1 0 0 0 0,1 0-1 0 0,-1 0 1 0 0,0 0 0 0 0,0 0-1 0 0,0 0 1 0 0,0 1 0 0 0,0-1 0 0 0,0 2 0 0 0,3 6-4 0 0,-5-8-1 0 0,1 1-1 0 0,1-1 1 0 0,-1 0-1 0 0,0 0 0 0 0,1 0 1 0 0,-1 0-1 0 0,1 0 1 0 0,-1 0-1 0 0,1 0 6 0 0,6 6-9 0 0,-5-5 0 0 0,1 0 0 0 0,-1 0 0 0 0,0 0 0 0 0,0 1-1 0 0,-1 0 1 0 0,1 0 9 0 0,44 90-10 0 0,-46-91 10 0 0,0-1 0 0 0,-1 0 0 0 0,1 1 0 0 0,-1-1 0 0 0,0 0 1 0 0,1 1-1 0 0,-1-1 0 0 0,0 0 0 0 0,-1 2 0 0 0,1 0 9 0 0,0-1 46 0 0,0 0 16 0 0,0 3-10 0 0,0 19 190 0 0,0-19-206 0 0,0-1-42 0 0,0-3 70 0 0,0 1 6 0 0,0-2-70 0 0,0 1 0 0 0,0-1 1 0 0,0 0-1 0 0,-1 1 1 0 0,1-1-1 0 0,-1 0 1 0 0,1 1-1 0 0,0-1 1 0 0,-1 0-1 0 0,0 0 1 0 0,1 0-1 0 0,-1 1 1 0 0,0-1-1 0 0,0 0 1 0 0,0 0-10 0 0,-2 3 74 0 0,-2 1 47 0 0,4-1 27 0 0,2-2-81 0 0,0 1-51 0 0,-1-1-51 0 0,0 1-64 0 0,-3 1-79 0 0,-8 7-241 0 0,8-9-26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1.9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7920 0 0,'0'0'174'0'0,"-2"0"29"0"0,-9 0 13 0 0,9 0 25 0 0,2 0 79 0 0,0 0 31 0 0,0 0 8 0 0,0 0-160 0 0,0 0-114 0 0,0 0-65 0 0,2 0-75 0 0,9 0-117 0 0,-9 0-25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2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6704 0 0,'0'0'149'0'0,"0"0"23"0"0,0 0 12 0 0,0 0-54 0 0,0 0 5 0 0,0 0 64 0 0,0 0 181 0 0,0 0 329 0 0,0 0 26 0 0,0 2-6 0 0,1 4-387 0 0,1 0-53 0 0,2 1 7 0 0,2 1 95 0 0,-4-7-78 0 0,-1 1-72 0 0,0 0-61 0 0,-1-1-53 0 0,0 1-29 0 0,0 0-44 0 0,-1 3 12 0 0,1-3-10 0 0,0-1 57 0 0,-1 11 260 0 0,1-9-283 0 0,0 0 0 0 0,0 0 0 0 0,-1 1 0 0 0,2-1-1 0 0,-1 0 1 0 0,0 0 0 0 0,1 0 0 0 0,0 0 0 0 0,-1 1 0 0 0,2-1-90 0 0,2 5 186 0 0,-3-6-152 0 0,0-1 0 0 0,0 0 0 0 0,0 1 0 0 0,0-1-1 0 0,0 1 1 0 0,-1-1 0 0 0,1 1 0 0 0,-1 0 0 0 0,1-1-1 0 0,-1 1 1 0 0,0 0 0 0 0,0-1 0 0 0,1 1 0 0 0,-1 0-34 0 0,-1 5 117 0 0,1-5-80 0 0,0 0 1 0 0,0 0-1 0 0,0 1 1 0 0,0-1-1 0 0,0 0 1 0 0,1 0-1 0 0,-1 0 1 0 0,1 0-1 0 0,-1 0 1 0 0,1 1-38 0 0,4 5 118 0 0,2 5 39 0 0,-6-7-66 0 0,-1 2 37 0 0,0 4-20 0 0,0 17 71 0 0,0-14-85 0 0,0 5 45 0 0,0-7-73 0 0,0-8-13 0 0,0 6-57 0 0,0-9-32 0 0,0-2-43 0 0,0 0-23 0 0,0 0-98 0 0,0 0-179 0 0,0 0 284 0 0,0 0 3 0 0,0 0-16 0 0,0 0-40 0 0,0 0-13 0 0,0 0-39 0 0,0 0-46 0 0,0 0-52 0 0,0 0-55 0 0,0 0-51 0 0,0 0-46 0 0,0 0-39 0 0,0 0-144 0 0,0 0-38 0 0,0 0-173 0 0,0 0-465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2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6968 0 0,'0'0'157'0'0,"0"0"23"0"0,0 0 11 0 0,0 3-31 0 0,2 16-129 0 0,-2-17-29 0 0,0 0 0 0 0,0-1-1 0 0,1 1 1 0 0,-1 0-1 0 0,1-1 1 0 0,0 1 0 0 0,-1 0-1 0 0,1-1 1 0 0,0 1-1 0 0,0-1 1 0 0,0 1 0 0 0,0-1-2 0 0,3 6 110 0 0,-2-1 3 0 0,-2 1 51 0 0,0 5 170 0 0,-1-9-236 0 0,1 0-1 0 0,0 1 1 0 0,0-1-1 0 0,0 0 1 0 0,0 0 0 0 0,1 0-1 0 0,-1 1 1 0 0,1-1-1 0 0,0 0 1 0 0,0 1-98 0 0,4 4 174 0 0,1 4 95 0 0,-4-1-54 0 0,-2-2-48 0 0,-1 0 76 0 0,1 20 690 0 0,1-20-686 0 0,2-2-91 0 0,7 6 220 0 0,-9-11-210 0 0,1 0-37 0 0,-1 1 34 0 0,-1 1-83 0 0,-1 1-42 0 0,1-2 58 0 0,0 0 10 0 0,0 3-24 0 0,0-3-22 0 0,0 0 48 0 0,0 0 72 0 0,0-2-40 0 0,0 1 33 0 0,0-1 38 0 0,0 1 42 0 0,0-1 45 0 0,0 1 50 0 0,0-1 54 0 0,0 0 58 0 0,0-2-460 0 0,0 1 1 0 0,0-1-1 0 0,0 0 1 0 0,0 1-1 0 0,0-1 1 0 0,0 1-1 0 0,0-1 1 0 0,0 1-1 0 0,1-1 1 0 0,-1 0-1 0 0,0 1 1 0 0,0-1-1 0 0,1 1 1 0 0,-1-1-1 0 0,0 1 1 0 0,1 0-1 0 0,-1-1 1 0 0,1 1-1 0 0,-1-1 1 0 0,0 1-1 0 0,1 0 0 0 0,-1-1 1 0 0,1 1-1 0 0,0-1 0 0 0,-1 1 0 0 0,1-1 0 0 0,0 1 0 0 0,-1 0 0 0 0,1-1 0 0 0,-1 1 0 0 0,1-1 0 0 0,-1 0 0 0 0,1 1 0 0 0,-1-1 0 0 0,1 1 0 0 0,-1-1 0 0 0,1 0 0 0 0,-1 1 0 0 0,0-1 0 0 0,0 0 0 0 0,1 1 0 0 0,-1-1 0 0 0,0 0 0 0 0,0 0 0 0 0,0 1 0 0 0,0-1 0 0 0,0 0 0 0 0,1 0 0 0 0,-2 1 0 0 0,1-1 0 0 0,3-15 0 0 0,10 0 0 0 0,-10 13 0 0 0,-1 0 0 0 0,1 0 0 0 0,-1 0 0 0 0,0 0 0 0 0,0-1 0 0 0,0 0 0 0 0,0 0 0 0 0,0 1 0 0 0,0-1 0 0 0,0 1 0 0 0,0 0 0 0 0,0 0 0 0 0,2-1 0 0 0,8-9-8 0 0,13-12-54 0 0,-15 18 60 0 0,0 2 6 0 0,-7 5 5 0 0,-1-2 0 0 0,0 1 0 0 0,1 0 0 0 0,-1 0 0 0 0,0-1 0 0 0,0 1 0 0 0,0-1 0 0 0,0 1 0 0 0,0-1-9 0 0,5-4 87 0 0,1 1-50 0 0,10 0-77 0 0,23 4-225 0 0,-21 2 193 0 0,-19-1 71 0 0,0 0 1 0 0,0 0-1 0 0,0 0 1 0 0,-1 0 0 0 0,1 0-1 0 0,0 1 1 0 0,0-1-1 0 0,-1 0 1 0 0,1 0 0 0 0,0 1-1 0 0,0-1 1 0 0,-1 1-1 0 0,1-1 1 0 0,0 0 0 0 0,-1 1-1 0 0,1-1 1 0 0,-1 1-1 0 0,1 0 1 0 0,0-1 0 0 0,-1 1-1 0 0,1-1 1 0 0,-1 1-1 0 0,1 0 1 0 0,-1-1 0 0 0,0 1-1 0 0,1 0 1 0 0,-1 0-1 0 0,0-1 1 0 0,1 2 0 0 0,-1-1-3 0 0,1 0 0 0 0,-1 0-1 0 0,1 0 1 0 0,0 0 0 0 0,-1 0 0 0 0,1 0-1 0 0,0 0 1 0 0,0 0 0 0 0,0 0 0 0 0,0 0-1 0 0,0 0 1 0 0,0 0 0 0 0,0 0 0 0 0,0-1 0 0 0,0 1 3 0 0,4 1-8 0 0,-5-1 7 0 0,1-1 1 0 0,0 0 0 0 0,-1 0 0 0 0,1 1 0 0 0,0-1-1 0 0,-1 0 1 0 0,1 1 0 0 0,-1-1 0 0 0,1 1 0 0 0,-1-1-1 0 0,1 1 1 0 0,-1-1 0 0 0,1 1 0 0 0,-1-1-1 0 0,1 1 1 0 0,-1-1 0 0 0,0 1 0 0 0,1-1 0 0 0,-1 1-1 0 0,0 0 1 0 0,1-1 0 0 0,-1 1 0 0 0,2 4 1 0 0,25 43-55 0 0,-25-33 112 0 0,-2-12-41 0 0,0-1 1 0 0,0 1-1 0 0,0-1 1 0 0,0 1-1 0 0,0-1 1 0 0,0 1-1 0 0,1-1 1 0 0,-1 1 0 0 0,1-1-1 0 0,0 0 1 0 0,0 1-1 0 0,0-1 1 0 0,0 0-1 0 0,0 0 1 0 0,0 0-1 0 0,1 0 1 0 0,-1 0 0 0 0,1 1-18 0 0,1 1 103 0 0,-2-1-45 0 0,-2 6-24 0 0,1-6-9 0 0,0-3-24 0 0,0 1 0 0 0,0 0 1 0 0,0 0-1 0 0,0 0 1 0 0,0 0-1 0 0,0 0 1 0 0,0-1-1 0 0,0 1 0 0 0,-1 0 1 0 0,1 0-1 0 0,0 0 1 0 0,-1-1-1 0 0,1 1 1 0 0,-1 1-2 0 0,-9 3 0 0 0,9-4 0 0 0,1-1 1 0 0,0 1 0 0 0,-1-1 0 0 0,1 1 0 0 0,0 0 0 0 0,0-1 0 0 0,0 1 0 0 0,-1 0 0 0 0,1-1 0 0 0,0 1 0 0 0,0 0 0 0 0,0-1 0 0 0,0 1 0 0 0,0 0 0 0 0,0-1-1 0 0,0 3 74 0 0,0-3-77 0 0,0 0-99 0 0,0 0-96 0 0,0 0 48 0 0,0 0-39 0 0,0 0-42 0 0,0 0-41 0 0,0 0-36 0 0,0 0-33 0 0,0 0-226 0 0,0 0-55 0 0,0 0-739 0 0,0 0-587 0 0,0 0-1112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3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12728 0 0,'0'0'289'0'0,"0"0"40"0"0,0 0 21 0 0,0 0-149 0 0,0 0-97 0 0,0 0-29 0 0,-3 0-43 0 0,0 0-53 0 0,0 1-82 0 0,1-1-82 0 0,1 1 50 0 0,0 0-35 0 0,0 0-36 0 0,1 0-34 0 0,-1 1-332 0 0,1 0 74 0 0,-1-1-48 0 0,1 2-646 0 0,0-1-516 0 0,0-1-976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3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6896 0 0,'0'0'200'0'0,"0"0"-50"0"0,0 0-7 0 0,0 0 53 0 0,0 2 168 0 0,0 0-271 0 0,0 0 56 0 0,0 2 207 0 0,0 7 617 0 0,1-7-697 0 0,-1-3-167 0 0,1 1-34 0 0,-1 0-40 0 0,1-1-46 0 0,9 12 569 0 0,-8-11-310 0 0,-1 0-57 0 0,0 0-49 0 0,-1-1-41 0 0,0 1-23 0 0,0 0-35 0 0,-1 3 15 0 0,1-3-9 0 0,0-1 47 0 0,2 10 245 0 0,0-4-155 0 0,2-2-35 0 0,2 8 132 0 0,-4-2-38 0 0,-2-2-77 0 0,1-2-43 0 0,1 0-17 0 0,3 2 0 0 0,1 6 63 0 0,-5 1 41 0 0,-1 16 143 0 0,0-2-50 0 0,0 17 77 0 0,0 15-57 0 0,0-59-394 0 0,0-3 1 0 0,0 0 20 0 0,0 0-12 0 0,0 0-38 0 0,0 0-98 0 0,0 0-178 0 0,0 0 209 0 0,0 0-21 0 0,0 0-55 0 0,0 0-106 0 0,0 0-126 0 0,0 0-111 0 0,0 0 85 0 0,0 0-42 0 0,0 0-631 0 0,0 0-494 0 0,0 0-940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4.2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8352 0 0,'0'0'190'0'0,"0"0"28"0"0,0 3 7 0 0,0-2-211 0 0,0 1 0 0 0,0-1-1 0 0,1 1 1 0 0,-1 0 0 0 0,0-1 0 0 0,1 1 0 0 0,0-1-1 0 0,-1 1 1 0 0,1-1 0 0 0,0 0 0 0 0,0 1 0 0 0,0-1-14 0 0,0 1 5 0 0,0 0 1 0 0,0-1-1 0 0,0 1 0 0 0,0 0 1 0 0,-1 0-1 0 0,1 0 1 0 0,0 0-1 0 0,-1-1 0 0 0,1 1 1 0 0,-1 0-1 0 0,0 0 1 0 0,0 1-6 0 0,3 11 25 0 0,2-4 50 0 0,1 0 54 0 0,-4 4 55 0 0,-2 16 544 0 0,0 1-80 0 0,0 0-65 0 0,0 39 714 0 0,0-30-440 0 0,0-40-853 0 0,0 0 0 0 0,0 0 0 0 0,0 0-1 0 0,0 0 1 0 0,0 1 0 0 0,0-1 0 0 0,0 0 0 0 0,0 0-1 0 0,0 0 1 0 0,0 0 0 0 0,0 0 0 0 0,0 0 0 0 0,0 0-1 0 0,0 0 1 0 0,0 0 0 0 0,0 0 0 0 0,0 1-1 0 0,0-1 1 0 0,0 0 0 0 0,0 0 0 0 0,0 0 0 0 0,0 0-1 0 0,0 0 1 0 0,0 0 0 0 0,0 0 0 0 0,0 0 0 0 0,0 0-1 0 0,0 0 1 0 0,0 0 0 0 0,0 0 0 0 0,1 0-1 0 0,-1 1 1 0 0,0-1 0 0 0,0 0 0 0 0,0 0 0 0 0,0 0-1 0 0,0 0 1 0 0,0 0 0 0 0,0 0 0 0 0,0 0 0 0 0,0 0-1 0 0,0 0 1 0 0,0 0 0 0 0,1 0 0 0 0,-1 0 0 0 0,0 0-1 0 0,0 0 1 0 0,0 0 0 0 0,0 0 0 0 0,0 0-1 0 0,0 0 1 0 0,0 0 0 0 0,0 0 0 0 0,0 0 0 0 0,0 0-1 0 0,1 0 1 0 0,-1 0-4 0 0,10 0 210 0 0,-7 0-13 0 0,-3 0-45 0 0,0 0-21 0 0,0 0-3 0 0,0 0-3 0 0,0 0-12 0 0,0 0-7 0 0,0 0-2 0 0,0 0-3 0 0,0 0-12 0 0,0-3-21 0 0,2-10-54 0 0,12-6-4 0 0,-5-2 25 0 0,0-2-16 0 0,2 4-19 0 0,-6-7 0 0 0,2 10-12 0 0,2-5-90 0 0,-8 18 91 0 0,0 0 0 0 0,0 0-1 0 0,0-1 1 0 0,1 1 0 0 0,0 0-1 0 0,0 0 1 0 0,-1 1 0 0 0,2-1-1 0 0,-1 0 1 0 0,0 1 0 0 0,0-1-1 0 0,1 1 1 0 0,0 0 0 0 0,0-1 11 0 0,1 1-22 0 0,-3 2 20 0 0,0-1-1 0 0,-1 1 0 0 0,1 0 1 0 0,0 0-1 0 0,-1-1 0 0 0,1 1 1 0 0,-1-1-1 0 0,1 1 0 0 0,0 0 1 0 0,-1-1-1 0 0,1 1 0 0 0,-1-1 1 0 0,0 1-1 0 0,1-1 0 0 0,-1 0 1 0 0,1 1-1 0 0,-1-1 0 0 0,0 1 0 0 0,1-1 1 0 0,-1 0-1 0 0,0 1 0 0 0,1-1 3 0 0,1-4-7 0 0,-1 4 1 0 0,-1-1 0 0 0,1 1 0 0 0,0 0 0 0 0,0 0 0 0 0,0 0 0 0 0,0 0 0 0 0,0 0 0 0 0,0 1 0 0 0,1-1 0 0 0,-1 0 0 0 0,0 0 0 0 0,0 1 1 0 0,0-1-1 0 0,1 0 0 0 0,-1 1 0 0 0,0 0 0 0 0,1-1 0 0 0,-1 1 0 0 0,0 0 0 0 0,1-1 0 0 0,0 1 6 0 0,34 0-71 0 0,-22 0 80 0 0,-13 0-11 0 0,-1 0 1 0 0,1 0-1 0 0,-1 0 1 0 0,1 0-1 0 0,-1 0 0 0 0,1 0 1 0 0,-1 0-1 0 0,1 0 1 0 0,-1 0-1 0 0,1 0 1 0 0,-1 0-1 0 0,1 0 0 0 0,-1 0 1 0 0,1 0-1 0 0,-1 0 1 0 0,0 1-1 0 0,1-1 1 0 0,-1 0-1 0 0,1 0 0 0 0,-1 1 1 0 0,1-1-1 0 0,-1 0 1 0 0,0 1-1 0 0,1-1 1 0 0,-1 0-1 0 0,0 1 0 0 0,1-1 1 0 0,-1 0-1 0 0,0 1 1 0 0,1-1-1 0 0,-1 1 1 0 0,0 0 0 0 0,5 5-1 0 0,6 1-10 0 0,-10-7 9 0 0,0 0 0 0 0,0 1 0 0 0,0-1 0 0 0,0 1 0 0 0,0-1 0 0 0,0 1 0 0 0,0 0 0 0 0,0-1 0 0 0,0 1 0 0 0,-1 0 0 0 0,1 0 0 0 0,0 0 0 0 0,0-1 0 0 0,-1 1 0 0 0,1 0 0 0 0,0 1 3 0 0,30 61-12 0 0,-30-62 12 0 0,0 0 0 0 0,-1 0 0 0 0,0 0 0 0 0,1 0 0 0 0,-1 0 0 0 0,1 0 0 0 0,-1 0 0 0 0,0 0 0 0 0,0 0 0 0 0,0 0 0 0 0,0 0 0 0 0,1 0 0 0 0,-1 0 0 0 0,-1 0 0 0 0,1 1 0 0 0,0-1 0 0 0,-1 28 0 0 0,1 3 0 0 0,0-17 0 0 0,0-6-10 0 0,0-5-28 0 0,0-1-67 0 0,0-3-48 0 0,0 0-225 0 0,0 0 191 0 0,0 0 83 0 0,0 0-36 0 0,0 0-11 0 0,0 0-35 0 0,0 0-42 0 0,0 0-46 0 0,0 0-49 0 0,0 0-47 0 0,0 0-41 0 0,0 0-37 0 0,0 0-128 0 0,0 0-37 0 0,0 0-1348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4.5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0 6968 0 0,'0'0'157'0'0,"0"0"23"0"0,0 0 11 0 0,-3 0-31 0 0,-16 1 85 0 0,9 1-47 0 0,9-2-177 0 0,0 1 1 0 0,1-1 0 0 0,-1 0-1 0 0,0 0 1 0 0,1 1-1 0 0,-1-1 1 0 0,0 1-1 0 0,1-1 1 0 0,-1 1-1 0 0,1-1 1 0 0,-1 1-1 0 0,1-1 1 0 0,-1 1-1 0 0,1-1 1 0 0,-1 1-22 0 0,-2 3 132 0 0,0-2 174 0 0,1-1-109 0 0,-1-1-66 0 0,1-1-63 0 0,-1 0-22 0 0,0 1 45 0 0,1 1 59 0 0,-1 2 93 0 0,-7 7 41 0 0,7-7-84 0 0,0-2-72 0 0,0 0-47 0 0,-1-1-42 0 0,0 0-9 0 0,2 1 31 0 0,-11 9 176 0 0,10-7-11 0 0,1-1-2 0 0,-3 3-133 0 0,3-3-65 0 0,0-1 0 0 0,0 1-1 0 0,0 0 1 0 0,0 0 0 0 0,0 0 0 0 0,1 0 0 0 0,-1 0-1 0 0,1 1 1 0 0,-1-1 0 0 0,1 0 0 0 0,0 1-1 0 0,0-1 1 0 0,0 1 0 0 0,0-1 0 0 0,0 1 0 0 0,1 0-26 0 0,-3 2 128 0 0,-7 8-11 0 0,4 0-53 0 0,0-9-49 0 0,5-3-13 0 0,1-1 0 0 0,0 0 1 0 0,-1 0-1 0 0,1 1 0 0 0,-1-1 1 0 0,1 0-1 0 0,-1 1 1 0 0,1-1-1 0 0,0 0 0 0 0,-1 1 1 0 0,1-1-1 0 0,0 0 0 0 0,0 1 1 0 0,-1-1-1 0 0,1 1 1 0 0,0-1-1 0 0,0 1 0 0 0,-1-1 1 0 0,1 1-1 0 0,0-1 0 0 0,0 1 1 0 0,0-1-1 0 0,0 1 1 0 0,0-1-1 0 0,0 1 0 0 0,0-1 1 0 0,0 1-1 0 0,0-1 0 0 0,0 1 1 0 0,0-1-1 0 0,0 1 1 0 0,0-1-3 0 0,0 2 4 0 0,0 0 1 0 0,1-1-1 0 0,-1 1 1 0 0,0-1 0 0 0,1 1-1 0 0,-1-1 1 0 0,1 1 0 0 0,-1-1-1 0 0,1 1 1 0 0,-1-1-1 0 0,1 1 1 0 0,0-1 0 0 0,0 0-5 0 0,5 13 62 0 0,-5-13-55 0 0,0 1 1 0 0,-1 0-1 0 0,1 0 0 0 0,-1-1 0 0 0,0 1 0 0 0,0 0 1 0 0,0 0-1 0 0,0 0 0 0 0,0-1 0 0 0,0 2-7 0 0,0 11 86 0 0,0-9-62 0 0,-1 17 49 0 0,5-7 55 0 0,1-7-52 0 0,-4-7-58 0 0,-1 1 0 0 0,1-1 0 0 0,0 1-1 0 0,0-1 1 0 0,0 1 0 0 0,-1-1 0 0 0,1 1 0 0 0,-1-1 0 0 0,1 1 0 0 0,-1 0 0 0 0,0-1 0 0 0,1 1 0 0 0,-1 0 0 0 0,0-1-18 0 0,0 1 17 0 0,0 0 0 0 0,0-1 1 0 0,0 1-1 0 0,1 0 0 0 0,-1-1 1 0 0,1 1-1 0 0,-1-1 0 0 0,1 1 1 0 0,-1-1-1 0 0,1 1 0 0 0,0-1-17 0 0,1 3 35 0 0,1-1-1 0 0,-1 0 0 0 0,1 0 1 0 0,-1 0-1 0 0,4 2-34 0 0,0 0 60 0 0,-3-1 58 0 0,-2 0-61 0 0,-3 4-15 0 0,2-8-27 0 0,0 0-14 0 0,0 0 0 0 0,0 0 1 0 0,0 0-1 0 0,0 0 0 0 0,0 0 0 0 0,0 0 0 0 0,0 1 0 0 0,0-1 0 0 0,0 0 0 0 0,0 0 0 0 0,0 0 0 0 0,0 0 1 0 0,0 0-1 0 0,0 0 0 0 0,0 0 0 0 0,0 0 0 0 0,0 0 0 0 0,0 0 0 0 0,0 1 0 0 0,0-1 0 0 0,0 0 0 0 0,0 0 1 0 0,0 0-1 0 0,0 0 0 0 0,0 0 0 0 0,1 0 0 0 0,-1 0 0 0 0,0 0 0 0 0,0 0 0 0 0,0 0 0 0 0,0 0 0 0 0,0 0 1 0 0,0 0-1 0 0,0 1 0 0 0,0-1 0 0 0,0 0 0 0 0,0 0 0 0 0,0 0 0 0 0,0 0 0 0 0,1 0 0 0 0,-1 0 0 0 0,0 0 1 0 0,0 0-1 0 0,0 0 0 0 0,0 0 0 0 0,0 0 0 0 0,0 0 0 0 0,0 0 0 0 0,0 0 0 0 0,0 0 0 0 0,0 0 0 0 0,1 0 1 0 0,-1 0-1 0 0,0 0 0 0 0,0 0 0 0 0,0 0 0 0 0,0 0-1 0 0,13 2 25 0 0,0 9 49 0 0,-6-8 12 0 0,2-3-84 0 0,-6-1 11 0 0,8 2 30 0 0,8-1-18 0 0,-2-3-37 0 0,-11 0 46 0 0,-2 1-24 0 0,1-1-43 0 0,-2 2-25 0 0,0-1-39 0 0,0 1-19 0 0,-1-1-37 0 0,1 1-42 0 0,0-1-45 0 0,-1 1 2 0 0,0-1-39 0 0,0 1-39 0 0,0-1-44 0 0,0 1-45 0 0,0-1-49 0 0,0 0-50 0 0,-1 1-54 0 0,6-6-1125 0 0,2-2-959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5.8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347 64 7920 0 0,'-13'0'174'0'0,"10"0"29"0"0,1-3 13 0 0,-11-7-31 0 0,-3 5-147 0 0,6-2-25 0 0,4 0 34 0 0,-2 0 70 0 0,-1 2 71 0 0,-1 3 100 0 0,-10 1 195 0 0,8-1-203 0 0,-1-5-14 0 0,2 1-70 0 0,2 5-28 0 0,4 4 74 0 0,3-2-208 0 0,0 1-1 0 0,0-1 1 0 0,0 0 0 0 0,-1 0 0 0 0,1 1 0 0 0,0-1 0 0 0,0 0 0 0 0,-1-1 0 0 0,1 1-1 0 0,-1 0 1 0 0,1-1 0 0 0,-1 0 0 0 0,1 1 0 0 0,-1-1 0 0 0,1 0 0 0 0,-1 0 0 0 0,1 0-34 0 0,-4 2 160 0 0,2 3-97 0 0,-8 7 44 0 0,0-2-33 0 0,7-8-55 0 0,4-2-15 0 0,0 0 1 0 0,1 1-1 0 0,-1-1 0 0 0,0 0 1 0 0,1 1-1 0 0,-1-1 0 0 0,1 0 1 0 0,-1 1-1 0 0,1-1 0 0 0,-1 1 1 0 0,1-1-1 0 0,-1 1 0 0 0,1-1 1 0 0,-1 1-1 0 0,1-1 0 0 0,-1 1 1 0 0,1 0-1 0 0,0-1 0 0 0,-1 1 1 0 0,1-1-1 0 0,0 1 0 0 0,0 0-4 0 0,-3 4 18 0 0,-10 11 34 0 0,0 0-40 0 0,2 7-11 0 0,-10 30 134 0 0,6-16 9 0 0,9-11-68 0 0,0-13-17 0 0,5-12-49 0 0,0 1 0 0 0,0-1-1 0 0,1 1 1 0 0,-1-1 0 0 0,0 1 0 0 0,1-1 0 0 0,-1 1 0 0 0,1-1 0 0 0,0 1 0 0 0,-1-1 0 0 0,1 1 0 0 0,0-1 0 0 0,0 1-10 0 0,0 9 70 0 0,0-3-34 0 0,0 15 40 0 0,0-13 10 0 0,0 4 70 0 0,0-12-140 0 0,1-1 0 0 0,-1 1 0 0 0,1 0 0 0 0,-1 0 0 0 0,1-1 0 0 0,-1 1 0 0 0,1 0 0 0 0,0-1 0 0 0,0 1 0 0 0,0 0 1 0 0,0-1-1 0 0,0 1 0 0 0,0-1 0 0 0,0 0 0 0 0,1 1-16 0 0,1 2 124 0 0,-2 0-64 0 0,-2 4-8 0 0,1-8-33 0 0,0 0-17 0 0,0 0 0 0 0,0 0 0 0 0,0 0 1 0 0,0 0-1 0 0,0 0 0 0 0,0 0 0 0 0,0 1 1 0 0,0-1-1 0 0,0 0 0 0 0,0 0 0 0 0,0 0 1 0 0,0 0-1 0 0,0 0 0 0 0,0 0 0 0 0,0 0 1 0 0,0 0-1 0 0,0 0 0 0 0,0 0 0 0 0,0 1 0 0 0,0-1 1 0 0,0 0-1 0 0,0 0 0 0 0,0 0 0 0 0,0 0 1 0 0,0 0-1 0 0,0 0 0 0 0,0 0 0 0 0,0 0 1 0 0,0 0-1 0 0,0 0 0 0 0,0 0 0 0 0,0 0 1 0 0,1 0-1 0 0,-1 1 0 0 0,0-1 0 0 0,0 0 1 0 0,0 0-1 0 0,0 0 0 0 0,0 0 0 0 0,0 0 1 0 0,0 0-1 0 0,0 0 0 0 0,0 0 0 0 0,0 0 1 0 0,0 0-1 0 0,1 0 0 0 0,-1 0 0 0 0,0 0 1 0 0,0 0-1 0 0,0 0 0 0 0,0 0 0 0 0,0 0 1 0 0,0 0-1 0 0,0 0 0 0 0,0 0 0 0 0,0 0 1 0 0,1 0-3 0 0,41 0 368 0 0,-37-3-248 0 0,0-1-63 0 0,1 0 0 0 0,-1 0 1 0 0,1 1-1 0 0,3-1-57 0 0,4-3 74 0 0,-12 7-73 0 0,3-3 21 0 0,-3 3-16 0 0,0 0 0 0 0,-1 0-1 0 0,1-1 1 0 0,0 1-1 0 0,-1 0 1 0 0,1-1 0 0 0,-1 1-1 0 0,1-1 1 0 0,0 1-1 0 0,-1 0 1 0 0,1-1 0 0 0,-1 1-1 0 0,1-1 1 0 0,-1 0-1 0 0,0 1 1 0 0,1-1-1 0 0,-1 1 1 0 0,0-1 0 0 0,1 0-1 0 0,-1 1 1 0 0,0-1-1 0 0,1 0-5 0 0,1-4 16 0 0,0 2-8 0 0,1-1-1 0 0,0 1 1 0 0,-1-1 0 0 0,1 1 0 0 0,1 0-1 0 0,-1 0 1 0 0,3-2-8 0 0,-3 3 7 0 0,1-1 0 0 0,-1 1 0 0 0,0-1 0 0 0,-1 0 1 0 0,1 0-1 0 0,0 0 0 0 0,-1 0 0 0 0,0-1 0 0 0,1 1 0 0 0,-1-1 0 0 0,0-1-7 0 0,1-7 9 0 0,-3 9-9 0 0,1 1 0 0 0,-1 0 0 0 0,1-1 0 0 0,0 1 1 0 0,-1 0-1 0 0,1 0 0 0 0,0-1 0 0 0,1 1 0 0 0,-1 0 0 0 0,0 0 0 0 0,0 0 0 0 0,1 1 0 0 0,-1-1 1 0 0,1 0-1 0 0,0 0 0 0 0,-1 1 0 0 0,0 0 0 0 0,0 0 0 0 0,0 0 0 0 0,0 0 0 0 0,0 0 0 0 0,0-1 0 0 0,0 1 0 0 0,0 0 0 0 0,0-1 0 0 0,0 1 0 0 0,-1-1 0 0 0,1 1 0 0 0,-1-1 0 0 0,1 1 0 0 0,-1-1 0 0 0,1 0 0 0 0,-1 1 0 0 0,0-1 0 0 0,0 1 0 0 0,0-1 0 0 0,0 0 0 0 0,0 1 0 0 0,0-4 5 0 0,1 1 0 0 0,-1 0 0 0 0,1 0 0 0 0,0 0 0 0 0,0 0 0 0 0,0 0 0 0 0,1 0 0 0 0,1-3-5 0 0,5-16 24 0 0,-5 16-24 0 0,2-13 0 0 0,-10 2 0 0 0,9 6 0 0 0,-3 10 0 0 0,0 1 0 0 0,0-1 0 0 0,0 1 0 0 0,-1-1 0 0 0,1 0 0 0 0,-1 0 0 0 0,1 1 0 0 0,-1-1 0 0 0,0 0 0 0 0,1-1 0 0 0,-1 1 0 0 0,-1 1 0 0 0,1 0 0 0 0,0 1 0 0 0,0-1 0 0 0,0 0 0 0 0,1 0 0 0 0,-1 1 0 0 0,0-1 0 0 0,0 0 0 0 0,0 1 0 0 0,0-1 0 0 0,1 0 0 0 0,-1 0 0 0 0,0 1 0 0 0,1-1 0 0 0,-1 0 0 0 0,0 1 0 0 0,1-1 0 0 0,-1 1 0 0 0,1-1 0 0 0,-1 1 0 0 0,1-1 0 0 0,-1 1 0 0 0,1-1 0 0 0,0 1 0 0 0,-1-1 0 0 0,1 1 0 0 0,0-1 0 0 0,8-8 0 0 0,-9 9 0 0 0,0 0 0 0 0,0 0 0 0 0,1 0 0 0 0,-1-1 0 0 0,0 1 0 0 0,0 0 0 0 0,0 0 0 0 0,0 0 0 0 0,1 0 0 0 0,-1-1 0 0 0,0 1 0 0 0,0 0 0 0 0,1 0 0 0 0,-1 0 0 0 0,0 0 0 0 0,0 0 0 0 0,0 0 0 0 0,1 0 0 0 0,-1 0 0 0 0,0 0 0 0 0,0 0 0 0 0,1 0 0 0 0,-1 0 0 0 0,0 0 0 0 0,0 0 0 0 0,1 0 0 0 0,-1 0 0 0 0,0 0 0 0 0,0 0 0 0 0,1 0 0 0 0,-1 0 0 0 0,0 0 0 0 0,0 0 0 0 0,1 0 0 0 0,-1 0 0 0 0,0 1 0 0 0,0-1 0 0 0,0 0 0 0 0,1 0 0 0 0,-1 0 0 0 0,0 0 0 0 0,0 1 0 0 0,0-1 0 0 0,0 0 0 0 0,1 0 0 0 0,-1 0 0 0 0,3 11-12 0 0,-3-9-50 0 0,3 1-3 0 0,-2-1 64 0 0,1 0 0 0 0,-1 0 0 0 0,1 1 1 0 0,-1-1-1 0 0,0 0 0 0 0,0 1 0 0 0,0-1 0 0 0,0 0 0 0 0,-1 1 1 0 0,1-1-1 0 0,-1 1 0 0 0,1 0 0 0 0,-1-1 0 0 0,0 1 0 0 0,0-1 1 0 0,0 2 0 0 0,0-2-2 0 0,0 0-1 0 0,0 0 1 0 0,-1 0 0 0 0,1 0 0 0 0,-1-1 0 0 0,1 1 0 0 0,-1 0 0 0 0,1 0 0 0 0,-1-1 0 0 0,0 1 0 0 0,-1 1 2 0 0,-2 8-31 0 0,9 1 21 0 0,-4-10 10 0 0,-1-1 0 0 0,1 1 0 0 0,0 0 0 0 0,0-1 0 0 0,-1 1 0 0 0,1 0 0 0 0,-1-1 0 0 0,0 1 0 0 0,1 0 0 0 0,-1 1 0 0 0,0 4 0 0 0,0-4 0 0 0,0 0 0 0 0,0 0 0 0 0,0 0 0 0 0,0 0 0 0 0,0-1 0 0 0,-1 1 0 0 0,0 0 0 0 0,0 1 0 0 0,-1 2 0 0 0,1-3 0 0 0,0-1 0 0 0,0 1 0 0 0,0 0 0 0 0,1 0 0 0 0,-1 0 0 0 0,1 0 0 0 0,-1 0 0 0 0,6 18 0 0 0,-2-10 0 0 0,3 15 0 0 0,1-18 0 0 0,-7-8 0 0 0,1 0 0 0 0,-1 0 0 0 0,1 1 0 0 0,-1-1 0 0 0,0 0 0 0 0,1 1 0 0 0,-1-1 0 0 0,0 1 0 0 0,1-1 0 0 0,-1 0 0 0 0,0 1 0 0 0,1-1 0 0 0,-1 1 0 0 0,0-1 0 0 0,0 1 0 0 0,0-1 0 0 0,1 1 0 0 0,-1-1 0 0 0,0 1 0 0 0,0-1 0 0 0,0 1 0 0 0,0-1 0 0 0,0 1 0 0 0,0-1 0 0 0,0 1 0 0 0,0-1 0 0 0,0 1 0 0 0,0-1 0 0 0,0 1 0 0 0,0 28-14 0 0,0-27-35 0 0,0-1-76 0 0,1 0-81 0 0,0-1 59 0 0,-1 1-35 0 0,1 0-38 0 0,0 0-35 0 0,1 1-349 0 0,0 0 82 0 0,0 0-49 0 0,1 1-674 0 0,-1-1-530 0 0,-2-2-1006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6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427 32 6272 0 0,'-3'0'182'0'0,"3"0"-170"0"0,-1 0 0 0 0,0 0-1 0 0,1 0 1 0 0,-1 0-1 0 0,0 0 1 0 0,1 0-1 0 0,-1 0 1 0 0,0 0-1 0 0,1-1 1 0 0,-1 1 0 0 0,0 0-1 0 0,1 0 1 0 0,-1-1-1 0 0,0 1 1 0 0,1 0-12 0 0,-3-7 59 0 0,3 3 36 0 0,0 2 98 0 0,0 1 225 0 0,-2 1 383 0 0,-1 0-616 0 0,0 0 43 0 0,-5-4 641 0 0,4 2-526 0 0,2 1-171 0 0,0 0-34 0 0,0-1-41 0 0,0 1-53 0 0,1 0-62 0 0,-1 0-69 0 0,-8-1 271 0 0,-17 1 357 0 0,16 2-363 0 0,-22-1 679 0 0,14 0-589 0 0,-6 0-132 0 0,-8 0 76 0 0,31 0-202 0 0,1 0 0 0 0,-1 0 0 0 0,1 0 0 0 0,-1 0 1 0 0,0 1-1 0 0,1-1 0 0 0,-1 1 0 0 0,1-1 0 0 0,0 1 0 0 0,-1 0 0 0 0,1 0 1 0 0,-1-1-1 0 0,1 1-10 0 0,-12 6 63 0 0,8-6-42 0 0,1 0 0 0 0,-1-1 0 0 0,1 1 0 0 0,-1-1 0 0 0,1 0 0 0 0,-3-1-21 0 0,-4 1 50 0 0,9 0-49 0 0,0 1 0 0 0,1-1 1 0 0,-1 0-1 0 0,0 0 0 0 0,0 1 1 0 0,1-1-1 0 0,-1 1 0 0 0,0 0 1 0 0,1-1-1 0 0,-1 1 0 0 0,1 0 1 0 0,-1 0-1 0 0,0 0-1 0 0,1 0 0 0 0,-1 0 0 0 0,1 0 0 0 0,-1 0 0 0 0,1 0-1 0 0,-1-1 1 0 0,0 1 0 0 0,1 0 0 0 0,-1-1 0 0 0,0 0 0 0 0,0 1 0 0 0,0-1 0 0 0,1 0 0 0 0,-1 0 0 0 0,0 0 0 0 0,0 0 0 0 0,1 1 0 0 0,-1-1 0 0 0,0 0 0 0 0,1 1 0 0 0,-1-1 0 0 0,1 1 0 0 0,-1-1 0 0 0,1 1 0 0 0,-1 0 0 0 0,1-1 0 0 0,-1 1 0 0 0,1 0 0 0 0,-1 0 0 0 0,-6 4 0 0 0,3-2-1 0 0,-1 0-4 0 0,-14 7-43 0 0,6-5 24 0 0,10 2-14 0 0,4-6 37 0 0,-1-1 0 0 0,1 0 0 0 0,0 1-1 0 0,0-1 1 0 0,0 0 0 0 0,-1 1 0 0 0,1-1-1 0 0,0 0 1 0 0,-1 1 0 0 0,1-1-1 0 0,0 0 1 0 0,0 1 0 0 0,-1-1 0 0 0,1 0-1 0 0,-1 0 1 0 0,1 1 0 0 0,0-1 0 0 0,-1 0-1 0 0,1 0 1 0 0,0 0 0 0 0,-1 0-1 0 0,1 0 1 0 0,-1 0 0 0 0,1 1 0 0 0,-1-1-1 0 0,1 0 1 0 0,0 0 0 0 0,-1 0-1 0 0,1 0 1 0 0,-1 0 0 0 0,1-1 1 0 0,0 1-1 0 0,0 0 0 0 0,-1 0 0 0 0,1 0-1 0 0,0 0 1 0 0,0 0 0 0 0,0 0 0 0 0,0 0 0 0 0,0 0 0 0 0,0 0 0 0 0,0 0 0 0 0,0 0-1 0 0,0 0 1 0 0,0 0 0 0 0,-1 0 0 0 0,1 0 0 0 0,0 0 0 0 0,0 0 0 0 0,0 0 0 0 0,0 0-1 0 0,0 0 1 0 0,0 0 0 0 0,0 0 0 0 0,0 1 0 0 0,0-1 0 0 0,0 0 0 0 0,0 0 0 0 0,-1 0 0 0 0,1 0-1 0 0,0 0 1 0 0,0 0 0 0 0,0 0 0 0 0,0 0 0 0 0,0 0 0 0 0,0 0 0 0 0,0 0 0 0 0,0 0-1 0 0,0 0 1 0 0,0 0 0 0 0,0 1 0 0 0,0-1 0 0 0,0 0 0 0 0,0 0 0 0 0,0 0 0 0 0,0 0-1 0 0,0 0 1 0 0,0 0 0 0 0,0 0 0 0 0,0 0 0 0 0,0 0 0 0 0,0 0 0 0 0,0 1 0 0 0,0-1-1 0 0,0 0 1 0 0,0 0 0 0 0,0 0 0 0 0,0 0 0 0 0,0 0 1 0 0,0 11-117 0 0,0-9-13 0 0,0-2-4 0 0,0 0 0 0 0,0 3 13 0 0,0-2 112 0 0,0 0 0 0 0,1-1 0 0 0,-1 1 0 0 0,0 0 0 0 0,0 0 0 0 0,1-1 0 0 0,-1 1 0 0 0,1 0 0 0 0,-1 0 0 0 0,0-1 0 0 0,1 1 0 0 0,-1 0 0 0 0,1-1 0 0 0,0 1 0 0 0,-1-1 0 0 0,1 1 0 0 0,0 0 0 0 0,-1-1 0 0 0,1 0 0 0 0,0 1 9 0 0,18 10-129 0 0,-16-10 119 0 0,-2 0 8 0 0,0-1 0 0 0,1 1 0 0 0,-1-1 1 0 0,0 0-1 0 0,1 1 0 0 0,-1-1 0 0 0,1 0 0 0 0,-1 0 0 0 0,0 0 0 0 0,2 0 2 0 0,15 2 1 0 0,-2 4-1 0 0,-6-2-18 0 0,-1 0 0 0 0,0 0 0 0 0,0 1 0 0 0,1 1 18 0 0,-3-2 1 0 0,1 0 1 0 0,0 0 0 0 0,7 1-2 0 0,12 4 35 0 0,-18-6-10 0 0,36 10 114 0 0,-12-5-47 0 0,-30-6-76 0 0,0-1 1 0 0,0 1 0 0 0,0 0 0 0 0,-1-1 0 0 0,1 1 0 0 0,-1 0 0 0 0,1 1-1 0 0,-1-1 1 0 0,0 0 0 0 0,2 3-17 0 0,-2-2 26 0 0,0-1 0 0 0,0 0 1 0 0,1 1-1 0 0,-1-1 0 0 0,1 0 0 0 0,0 0 1 0 0,0 0-27 0 0,11 5 128 0 0,3 2 21 0 0,-16-9-137 0 0,6 3 51 0 0,-7-3-57 0 0,0 0 1 0 0,1 1 0 0 0,-1-1-1 0 0,1 0 1 0 0,-1 0 0 0 0,1 0-1 0 0,-1 0 1 0 0,1 1 0 0 0,-1-1-1 0 0,0 0 1 0 0,1 0 0 0 0,-1 1-1 0 0,0-1 1 0 0,1 0 0 0 0,-1 1-1 0 0,0-1 1 0 0,1 0 0 0 0,-1 1-1 0 0,0-1 1 0 0,0 1 0 0 0,1-1-1 0 0,-1 0 1 0 0,0 1 0 0 0,0-1-1 0 0,0 1 1 0 0,1-1 0 0 0,-1 1-1 0 0,0-1 1 0 0,0 1 0 0 0,0-1-1 0 0,0 1 1 0 0,0-1 0 0 0,0 0-1 0 0,0 1 1 0 0,0-1 0 0 0,0 1-7 0 0,0 2 152 0 0,0-3 22 0 0,0 2 97 0 0,0 2-163 0 0,0-3-60 0 0,0 1 1 0 0,0 0-1 0 0,0 0 1 0 0,0 0 0 0 0,0 0-1 0 0,0-1 1 0 0,0 1 0 0 0,-1 0-1 0 0,1 0 1 0 0,-1 0 0 0 0,0 0-49 0 0,-9 4 306 0 0,4 4-88 0 0,-2-4-77 0 0,-8 2 16 0 0,11-6-107 0 0,-10 1 100 0 0,-1-1-79 0 0,8 3-62 0 0,6-4-5 0 0,1 0 0 0 0,0 0 0 0 0,-1 0 0 0 0,1 0 0 0 0,-1-1 0 0 0,1 1 0 0 0,-1 0 0 0 0,0-1-1 0 0,1 0 1 0 0,-1 1 0 0 0,1-1 0 0 0,-1 0 0 0 0,0 0 0 0 0,0 0-4 0 0,0 1 6 0 0,1-1 0 0 0,-1 0 1 0 0,0 0-1 0 0,0 1 0 0 0,1-1 0 0 0,-1 1 0 0 0,0-1 1 0 0,1 1-1 0 0,-1 0 0 0 0,0-1 0 0 0,1 1 1 0 0,-1 0-1 0 0,1 0-6 0 0,-1 0 15 0 0,1 0 0 0 0,-1 0-1 0 0,0 0 1 0 0,1 0 0 0 0,-1-1 0 0 0,0 1 0 0 0,1 0 0 0 0,-1-1 0 0 0,0 0 0 0 0,0 1 0 0 0,1-1 0 0 0,-1 0 0 0 0,0 0-15 0 0,-14 0 148 0 0,8 0-123 0 0,0 0-38 0 0,1 0-42 0 0,-1 0-45 0 0,0 0-49 0 0,0 0-53 0 0,5 0 178 0 0,1 0-45 0 0,-1 0-41 0 0,1-1-40 0 0,0 0-38 0 0,0 1-35 0 0,-2-2-321 0 0,1 0-118 0 0,0 0-99 0 0,0-1-84 0 0,1 1-67 0 0,0 0-890 0 0,1 1-1018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6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7568 0 0,'0'0'166'0'0,"3"0"29"0"0,7 0 14 0 0,-10 0-205 0 0,0 0-1 0 0,0 0 0 0 0,1 0 0 0 0,-1 0 1 0 0,0 0-1 0 0,0 0 0 0 0,0 0 0 0 0,0 0 0 0 0,0 0 1 0 0,0 0-1 0 0,0 0 0 0 0,0 0 0 0 0,0 0 1 0 0,0 0-1 0 0,1 0 0 0 0,-1 0 0 0 0,0 0 1 0 0,0 0-1 0 0,0 0 0 0 0,0 0 0 0 0,0 0 0 0 0,0 0 1 0 0,0 0-1 0 0,0 0 0 0 0,0 0 0 0 0,0 0 1 0 0,0 0-1 0 0,1 1 0 0 0,-1-1 0 0 0,0 0 0 0 0,0 0 1 0 0,0 0-1 0 0,0 0 0 0 0,0 0 0 0 0,0 0 1 0 0,0 0-1 0 0,0 0 0 0 0,0 0 0 0 0,0 0 1 0 0,0 0-1 0 0,0 0 0 0 0,0 1 0 0 0,0-1 0 0 0,0 0 1 0 0,0 0-1 0 0,0 0 0 0 0,0 0 0 0 0,0 0 1 0 0,0 0-1 0 0,0 0 0 0 0,0 0 0 0 0,0 0 1 0 0,0 0-1 0 0,0 1 0 0 0,0-1 0 0 0,0 0 0 0 0,0 0-3 0 0,0 13 38 0 0,3 3-38 0 0,1-8 37 0 0,2 2 120 0 0,-4-4-31 0 0,-1 1 34 0 0,-1-4-153 0 0,-1 0 88 0 0,1 2 186 0 0,1 8 581 0 0,0-9-660 0 0,0 0-80 0 0,4 4 100 0 0,2 4 151 0 0,-6 2-67 0 0,-1 10 128 0 0,3-14-20 0 0,8 11-71 0 0,-9-14-44 0 0,0 0-104 0 0,-2-1-59 0 0,-1 3-26 0 0,0-4-32 0 0,1-2 1 0 0,0 3-2 0 0,0-2-30 0 0,0 2-10 0 0,0 1 38 0 0,0 4 54 0 0,0 5 88 0 0,0-13-264 0 0,0-2 100 0 0,0 0 10 0 0,0 0-82 0 0,0 2-35 0 0,0-1-25 0 0,0 2-36 0 0,0 1-41 0 0,0 1-46 0 0,0-5-6 0 0,0 0-35 0 0,0-1-335 0 0,0 1 76 0 0,0-1-47 0 0,0 0-647 0 0,0 0-509 0 0,0 0-962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52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1 5136 0 0,'-3'0'149'0'0,"-19"0"-23"0"0,15 0-81 0 0,-2 0-35 0 0,2 2 28 0 0,-1 3 59 0 0,-2 1 94 0 0,-3-4 66 0 0,-25-2 479 0 0,13 0-281 0 0,14 2-264 0 0,-1 4 23 0 0,-1 0 22 0 0,-1-4-20 0 0,3-3-96 0 0,-1 0 23 0 0,-1 1 36 0 0,10 0-121 0 0,1 0-1 0 0,-1 0 0 0 0,0 1 0 0 0,1-1 0 0 0,-1 1 0 0 0,1-1 0 0 0,-1 1 0 0 0,-1 1-57 0 0,-19 11 356 0 0,8-5-142 0 0,6-3-100 0 0,-3-1 41 0 0,-5-5-62 0 0,6 0-35 0 0,4 2 12 0 0,4 1-6 0 0,-10 9-11 0 0,5-5-44 0 0,10 0-5 0 0,13 1-5 0 0,-11-5 0 0 0,0 4 1 0 0,-3-5 0 0 0,-1-1 0 0 0,0 1 0 0 0,0-1 0 0 0,1 1 0 0 0,-1-1 0 0 0,0 0 0 0 0,1 1 0 0 0,-1-1 0 0 0,0 0 0 0 0,1 1 0 0 0,-1-1 0 0 0,0 0 0 0 0,1 1 0 0 0,-1-1 0 0 0,1 0 0 0 0,-1 0 0 0 0,1 1 0 0 0,-1-1 0 0 0,1 0 0 0 0,-1 0 0 0 0,1 0 0 0 0,-1 0 0 0 0,1 0 0 0 0,-1 0 0 0 0,1 0 0 0 0,-1 0 0 0 0,1 0 0 0 0,-1 0 0 0 0,1 0 0 0 0,-1 0 0 0 0,1 0 0 0 0,-1 0 0 0 0,2 0 0 0 0,0 0 0 0 0,-1 0 0 0 0,1 1 0 0 0,-1-1 0 0 0,1 0 0 0 0,-1 1 0 0 0,1-1 0 0 0,-1 1 0 0 0,1-1 0 0 0,-1 1 0 0 0,1 0 0 0 0,-1 0 0 0 0,0 0 0 0 0,13 5 0 0 0,-1-3 0 0 0,-11-2 0 0 0,0-1 0 0 0,1 1 0 0 0,-1-1 0 0 0,0 1 0 0 0,0 0 0 0 0,0 0 0 0 0,1 0 0 0 0,-1 0 0 0 0,0 0 0 0 0,0 0 0 0 0,0 1 0 0 0,0-1 0 0 0,-1 1 0 0 0,1-1 0 0 0,5 7-2 0 0,-5-6 4 0 0,0 1 0 0 0,0-1 0 0 0,0 0-1 0 0,1 0 1 0 0,-1 0 0 0 0,1 0 0 0 0,-1-1 0 0 0,1 1 0 0 0,-1-1 0 0 0,2 1-2 0 0,9 2 35 0 0,-10-4-26 0 0,-1 0 0 0 0,0 1 1 0 0,1 0-1 0 0,-1-1 0 0 0,0 1 1 0 0,0 0-1 0 0,0 0 0 0 0,1 0 1 0 0,-1 0-1 0 0,0 1 0 0 0,0-1 1 0 0,-1 0-1 0 0,1 1 0 0 0,0 0-9 0 0,40 29 162 0 0,-31-15-74 0 0,3-5-43 0 0,5 0 53 0 0,3 1 69 0 0,-4 1 59 0 0,-12-7-147 0 0,13 14 413 0 0,-17-17-418 0 0,0 0-35 0 0,1 4 92 0 0,-3-7-117 0 0,1 1 0 0 0,-1-1 0 0 0,0 0 1 0 0,0 1-1 0 0,0-1 0 0 0,0 1 0 0 0,1-1 1 0 0,-1 1-1 0 0,0-1 0 0 0,0 0 0 0 0,1 1 1 0 0,-1-1-1 0 0,0 1 0 0 0,0-1 0 0 0,1 0 1 0 0,-1 1-1 0 0,1-1 0 0 0,-1 0 0 0 0,0 0 1 0 0,1 1-1 0 0,-1-1 0 0 0,1 0 0 0 0,-1 0 1 0 0,0 0-1 0 0,1 1 0 0 0,-1-1 0 0 0,1 0 1 0 0,-1 0-1 0 0,1 0 0 0 0,-1 0 0 0 0,1 0 1 0 0,-1 0-1 0 0,1 0 0 0 0,-1 0 0 0 0,1 0 1 0 0,-1 0-15 0 0,3 0 320 0 0,-3 7 40 0 0,0 0-68 0 0,0-1-80 0 0,-1-1-74 0 0,-1-1-72 0 0,-5 1 78 0 0,7-5-137 0 0,-1 0 0 0 0,1 0 1 0 0,0 0-1 0 0,-1 0 0 0 0,1 1 1 0 0,0-1-1 0 0,-1 0 0 0 0,1 0 1 0 0,0 1-1 0 0,-1-1 1 0 0,1 0-1 0 0,0 1 0 0 0,0-1 1 0 0,-1 0-1 0 0,1 1 0 0 0,0-1 1 0 0,0 0-1 0 0,0 1 0 0 0,-1-1 1 0 0,1 1-1 0 0,0-1 0 0 0,0 0 1 0 0,0 1-1 0 0,0-1 0 0 0,0 1 1 0 0,0-1-1 0 0,0 1 1 0 0,0-1-1 0 0,0 0 0 0 0,0 1 1 0 0,0 0-8 0 0,-3 4 168 0 0,1-3-124 0 0,-13 13 118 0 0,3-6-123 0 0,-12 3 31 0 0,17-8-61 0 0,-9-2 49 0 0,4-2-28 0 0,9 0-26 0 0,0-1-1 0 0,0 1 1 0 0,-1 0-1 0 0,1 0 1 0 0,0 0-1 0 0,0 1 1 0 0,0-1 0 0 0,0 1-1 0 0,-1 0 1 0 0,1 0-4 0 0,-5 5 0 0 0,-1-1-12 0 0,-24-3-43 0 0,31-2 40 0 0,0 0 0 0 0,1-1 1 0 0,-1 1-1 0 0,0-1 0 0 0,1 1 1 0 0,-1-1-1 0 0,1 1 0 0 0,-1-1 1 0 0,1 0-1 0 0,-1 0 0 0 0,-1-1 15 0 0,-5-3-86 0 0,1 2-29 0 0,1 0-107 0 0,6 2 203 0 0,-1 1 0 0 0,1 0-1 0 0,0-1 1 0 0,0 1 0 0 0,-1 0 0 0 0,1-1 0 0 0,0 1 0 0 0,0-1 0 0 0,0 1 0 0 0,-1-1 0 0 0,1 1 0 0 0,0-1 0 0 0,0 1 0 0 0,0 0 0 0 0,0-1 0 0 0,0 1-1 0 0,0-1 1 0 0,0 1 0 0 0,0-1 0 0 0,0 0 19 0 0,0-1-174 0 0,0 1-16 0 0,-1 0-52 0 0,-1 0-102 0 0,1 0 66 0 0,0 0-44 0 0,0-1-41 0 0,-1 1-35 0 0,-1-2-483 0 0,1 1-81 0 0,0-1-666 0 0,1 3-916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5:29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0 568 5064 0 0,'0'0'108'0'0,"0"0"17"0"0,0 0 14 0 0,0 3-10 0 0,0 8-61 0 0,0-9-1 0 0,3-2 75 0 0,0 0-52 0 0,-1 0-49 0 0,0 0-1 0 0,0 0 0 0 0,0 0 1 0 0,-1 0-1 0 0,1 0 0 0 0,0 0 1 0 0,0 0-1 0 0,0 1 0 0 0,-1-1 0 0 0,1 1 1 0 0,1 0-41 0 0,1 5 162 0 0,0 0 91 0 0,-3-6-238 0 0,-1 0 1 0 0,0 0-1 0 0,1 0 0 0 0,-1 0 0 0 0,1 1 0 0 0,-1-1 1 0 0,1 0-1 0 0,-1 0 0 0 0,1 0 0 0 0,-1-1 0 0 0,1 1 1 0 0,-1 0-1 0 0,1 0 0 0 0,-1 0 0 0 0,1 0 0 0 0,-1 0 1 0 0,1-1-1 0 0,-1 1 0 0 0,1 0 0 0 0,-1 0 0 0 0,1-1-15 0 0,0 1 23 0 0,-1-1 8 0 0,1 1-1 0 0,0-1 1 0 0,0 1-1 0 0,0-1 1 0 0,0 1 0 0 0,-1-1-1 0 0,1 1 1 0 0,0-1-1 0 0,0 1 1 0 0,0 0-1 0 0,0 0 1 0 0,0 0-1 0 0,0-1 1 0 0,0 1-1 0 0,0 0 1 0 0,0 0-1 0 0,0 0 1 0 0,0 0-1 0 0,0 1 1 0 0,0-1-1 0 0,0 0 1 0 0,0 0-1 0 0,0 0 1 0 0,-1 1 0 0 0,1-1-1 0 0,0 1 1 0 0,0-1-1 0 0,0 1 1 0 0,0-1-1 0 0,0 1 1 0 0,0 0-31 0 0,0-1 24 0 0,-1 1-9 0 0,1-1 1 0 0,-1 0-1 0 0,1 0 1 0 0,-1 1 0 0 0,0-1-1 0 0,1 0 1 0 0,-1 0-1 0 0,0 0 1 0 0,1 0-1 0 0,-1 0 1 0 0,1 0-1 0 0,-1 1 1 0 0,1-1 0 0 0,-1 0-1 0 0,0 0 1 0 0,1 0-1 0 0,-1 0 1 0 0,1-1-1 0 0,-1 1 1 0 0,1 0-1 0 0,-1 0 1 0 0,0 0 0 0 0,1 0-1 0 0,-1 0 1 0 0,1 0-1 0 0,-1-1 1 0 0,0 1-1 0 0,1 0 1 0 0,-1 0-1 0 0,0-1 1 0 0,1 1-16 0 0,2-10 403 0 0,-3 8-217 0 0,2 4-3 0 0,3 1-36 0 0,-1 0-37 0 0,9 3 141 0 0,-5-5-87 0 0,1-1 85 0 0,-2 0-13 0 0,1 0 71 0 0,-2 0-70 0 0,0 0 37 0 0,-3 0-244 0 0,0 0-1 0 0,0-1 1 0 0,0 1 0 0 0,0-1-1 0 0,0 0 1 0 0,0 0-1 0 0,0 0-29 0 0,15-7 180 0 0,-1 4 51 0 0,-5 4-105 0 0,-3 0-65 0 0,-2-1-55 0 0,6-6 62 0 0,-11 6-58 0 0,-1 0 1 0 0,0 1 0 0 0,1-1-1 0 0,-1 0 1 0 0,1 1-1 0 0,-1-1 1 0 0,1 1-1 0 0,-1-1 1 0 0,1 1-1 0 0,-1 0 1 0 0,1 0-1 0 0,0-1 1 0 0,-1 1-11 0 0,7 0 45 0 0,8 0 118 0 0,-11 0-120 0 0,0-2 37 0 0,6-9 0 0 0,-8 9 0 0 0,-1 2-31 0 0,2 0 17 0 0,5-3-35 0 0,-8 2-30 0 0,1 1 0 0 0,-1-1 1 0 0,0 0-1 0 0,0 0 0 0 0,0 0 0 0 0,0 0 0 0 0,0 0 0 0 0,0 0 0 0 0,0 0 0 0 0,0 0 0 0 0,-1 0 1 0 0,1-1-2 0 0,2-11 10 0 0,-3 10 49 0 0,0 0 16 0 0,0 3-74 0 0,0-1 0 0 0,0 0 0 0 0,0 1 0 0 0,0-1 0 0 0,0 0 0 0 0,0 1 0 0 0,0-1 0 0 0,0 0 0 0 0,-1 1 0 0 0,1-1 0 0 0,0 0 0 0 0,-1 1 0 0 0,1-1 1 0 0,0 1-1 0 0,-1-1-1 0 0,-6-2 10 0 0,14 0 32 0 0,-7 3-42 0 0,0 0 0 0 0,0 0 0 0 0,1 0 1 0 0,-1 0-1 0 0,0 0 0 0 0,0-1 0 0 0,0 1 1 0 0,1 0-1 0 0,-1 0 0 0 0,0 0 1 0 0,0-1-1 0 0,0 1 0 0 0,0 0 0 0 0,0 0 1 0 0,0-1-1 0 0,1 1 0 0 0,-1 0 0 0 0,0 0 1 0 0,0-1-1 0 0,0 1 0 0 0,0 0 1 0 0,0 0-1 0 0,0-1 0 0 0,0 1 0 0 0,0 0 1 0 0,0-1-1 0 0,0 1 0 0 0,0 0 0 0 0,0 0 1 0 0,0-1-1 0 0,0 1 0 0 0,-1 0 1 0 0,1 0-1 0 0,0-1 0 0 0,0 1 0 0 0,0 0 1 0 0,0 0-1 0 0,0-1 0 0 0,0 1 0 0 0,-1 0 1 0 0,1 0-1 0 0,0 0 0 0 0,0 0 1 0 0,-1-1-1 0 0,-9-4 0 0 0,5-6 10 0 0,-6 6 33 0 0,6-5-32 0 0,4 9-11 0 0,0 1 1 0 0,1-1 0 0 0,-1 1 0 0 0,0 0-1 0 0,0 0 1 0 0,0-1 0 0 0,1 1 0 0 0,-1 0-1 0 0,0 0 1 0 0,0 0 0 0 0,0 0 0 0 0,0 0-1 0 0,0 0 1 0 0,0 0-1 0 0,-15-3 43 0 0,10 0-34 0 0,-14-7-2 0 0,10 9 23 0 0,1 5 40 0 0,5 3 2 0 0,0-3-2 0 0,0-2-8 0 0,-5-2 34 0 0,0 2-134 0 0,7-1 19 0 0,0 0-1 0 0,0 0 1 0 0,0 0 0 0 0,0 0 0 0 0,1 0-1 0 0,-1 1 1 0 0,0-1 0 0 0,0 1 19 0 0,-1 1-99 0 0,0-2 35 0 0,1 0 20 0 0,-1-2 23 0 0,-2 2-12 0 0,-1 11-5 0 0,5-11 34 0 0,1 0 1 0 0,-1 0 0 0 0,1 0-1 0 0,-1 0 1 0 0,1 0 0 0 0,-1 0 0 0 0,1 0-1 0 0,-1 0 1 0 0,0-1 0 0 0,0 1-1 0 0,1 0 1 0 0,-1 0 0 0 0,0 0 0 0 0,0-1-1 0 0,0 1 1 0 0,0 0 3 0 0,-4 1-6 0 0,4-2 4 0 0,0 1 0 0 0,1-1-1 0 0,-1 0 1 0 0,1 0 0 0 0,-1 1 0 0 0,0-1 0 0 0,1 1 0 0 0,-1-1-1 0 0,1 0 1 0 0,-1 1 0 0 0,1-1 0 0 0,-1 1 0 0 0,1-1-1 0 0,-1 1 1 0 0,1-1 0 0 0,0 1 0 0 0,-1 0 0 0 0,1-1 0 0 0,0 1-1 0 0,-1 0 1 0 0,1-1 0 0 0,0 1 2 0 0,-3 4-13 0 0,-18 33-17 0 0,12-23 15 0 0,1 0 0 0 0,0 1 1 0 0,-4 13 14 0 0,7-3 32 0 0,-1-12 63 0 0,5-13-76 0 0,0 0 1 0 0,0 1 0 0 0,1-1 0 0 0,-1 1-1 0 0,0-1 1 0 0,1 1 0 0 0,-1-1 0 0 0,1 1 0 0 0,0-1-1 0 0,-1 1 1 0 0,1-1 0 0 0,0 1 0 0 0,0 0-20 0 0,0 3 46 0 0,0 0 1 0 0,0 1-1 0 0,0-1 0 0 0,-1 0 1 0 0,0 0-1 0 0,0 1 1 0 0,-1 2-47 0 0,-6 10 59 0 0,7-16-63 0 0,0 0 1 0 0,1 0 0 0 0,-1 0 0 0 0,1 1-1 0 0,0-1 1 0 0,-1 0 0 0 0,1 0-1 0 0,0 1 1 0 0,0-1 0 0 0,1 0 0 0 0,-1 1-1 0 0,0-1 1 0 0,1 0 0 0 0,-1 0 0 0 0,1 0-1 0 0,0 1 1 0 0,0-1 0 0 0,0 0 0 0 0,0 0-1 0 0,0 1 4 0 0,1 0-2 0 0,-1 0 1 0 0,1 1-1 0 0,-1-1 0 0 0,0 0 0 0 0,-1 1 0 0 0,1-1 0 0 0,0 1 1 0 0,-1 1 1 0 0,0-4 8 0 0,0 1 1 0 0,0 0 0 0 0,1-1-1 0 0,-1 1 1 0 0,0 0 0 0 0,1-1-1 0 0,0 1 1 0 0,-1-1 0 0 0,1 1-1 0 0,0-1 1 0 0,-1 1 0 0 0,1-1-1 0 0,0 1 1 0 0,0-1-9 0 0,4 7 37 0 0,0 3 9 0 0,-4-9-41 0 0,0 0 0 0 0,0 0 0 0 0,0 1 0 0 0,1-1-1 0 0,-1 0 1 0 0,0 0 0 0 0,1 0 0 0 0,0 0 0 0 0,0 0-5 0 0,10 11 53 0 0,-8-8-36 0 0,0 0 1 0 0,1-1 0 0 0,0 0 0 0 0,0 1 0 0 0,0-1 0 0 0,2 0-18 0 0,4 2 15 0 0,7 4-2 0 0,-11-6 45 0 0,2-5-55 0 0,-7 1 6 0 0,54 0 84 0 0,-17 0-90 0 0,-28-1-15 0 0,-4-1-27 0 0,-1 1-25 0 0,0-1-38 0 0,-1 0-18 0 0,0 0-37 0 0,0-1-41 0 0,-1 1-48 0 0,0 0 3 0 0,0 0-39 0 0,-1 0-42 0 0,1-1-44 0 0,-1 1-46 0 0,0 0-51 0 0,0 0-53 0 0,0 0-55 0 0,6-4-1137 0 0,1-3-973 0 0,-10 9 2679 0 0</inkml:trace>
  <inkml:trace contextRef="#ctx0" brushRef="#br0" timeOffset="19923.06">884 474 5496 0 0,'0'0'124'0'0,"0"0"17"0"0,0 0 11 0 0,-3 0-20 0 0,-2-1-131 0 0,2-1 51 0 0,0 0 43 0 0,1-1 36 0 0,-2-2 136 0 0,-5 2 208 0 0,6 3 67 0 0,3 0-8 0 0,0 0-38 0 0,-2 0-14 0 0,-9 0-2 0 0,8 0-16 0 0,1 0-67 0 0,-1 0-347 0 0,-1 0 55 0 0,-4-1 149 0 0,-12 2 437 0 0,15 0-541 0 0,0 1-65 0 0,-1 0-13 0 0,-24 15 360 0 0,19-7-291 0 0,-10 9 132 0 0,-1 2-95 0 0,1 2-75 0 0,17-19-92 0 0,0 1 0 0 0,1 0 0 0 0,-1 0 0 0 0,1 0 0 0 0,0 0 0 0 0,0 1 0 0 0,-1 3-11 0 0,1-3 16 0 0,1-1 1 0 0,-1 1-1 0 0,0-1 0 0 0,0 0 1 0 0,0 0-1 0 0,-1 0 1 0 0,-1 0-17 0 0,3-2 2 0 0,-1 0 0 0 0,1 0 0 0 0,0 0 0 0 0,0 0-1 0 0,0 0 1 0 0,0 0 0 0 0,0 1 0 0 0,1-1 0 0 0,0 1 0 0 0,-1-1 0 0 0,1 1 0 0 0,1-1 0 0 0,-1 1 0 0 0,0 0 0 0 0,1 2-2 0 0,0-4 3 0 0,-1 0 1 0 0,1 1 0 0 0,0-1 0 0 0,-1 0-1 0 0,1 0 1 0 0,-1 1 0 0 0,0-1 0 0 0,0 0 0 0 0,0 0-1 0 0,0 0 1 0 0,-1 2-4 0 0,-8 18 23 0 0,8-16-23 0 0,0 0 0 0 0,0 1 0 0 0,0 0 0 0 0,0-1 0 0 0,1 1 0 0 0,0 0 0 0 0,1 0 0 0 0,-1 0 0 0 0,1 22-5 0 0,0-16 31 0 0,0-13-22 0 0,0 1 0 0 0,0-1 0 0 0,0 0 0 0 0,0 1 0 0 0,0-1 1 0 0,0 0-1 0 0,0 1 0 0 0,0-1 0 0 0,0 0 0 0 0,0 1 0 0 0,0-1 0 0 0,0 0 0 0 0,0 1 0 0 0,0-1 0 0 0,1 0 1 0 0,-1 1-1 0 0,0-1 0 0 0,0 0 0 0 0,0 0 0 0 0,0 1 0 0 0,1-1 0 0 0,-1 0 0 0 0,0 0 0 0 0,0 1 0 0 0,0-1 1 0 0,1 0-5 0 0,9 11 128 0 0,-10-11-126 0 0,1 0 0 0 0,-1 0 0 0 0,0 0 1 0 0,0 0-1 0 0,0 0 0 0 0,0 0 0 0 0,0 0 1 0 0,0 0-1 0 0,0 0 0 0 0,0 0 0 0 0,1 0 1 0 0,-1 0-1 0 0,0 0 0 0 0,0 1 0 0 0,0-1 1 0 0,0 0-1 0 0,0 0 0 0 0,0 0 0 0 0,0 0 1 0 0,0 0-1 0 0,0 0 0 0 0,0 0 0 0 0,0 1 0 0 0,0-1 1 0 0,0 0-1 0 0,0 0 0 0 0,0 0 0 0 0,0 0 1 0 0,0 0-1 0 0,0 0 0 0 0,0 0 0 0 0,0 1 1 0 0,0-1-1 0 0,0 0 0 0 0,0 0 0 0 0,0 0 1 0 0,0 0-1 0 0,0 0 0 0 0,0 0 0 0 0,0 1 1 0 0,0-1-1 0 0,0 0 0 0 0,0 0 0 0 0,0 0 1 0 0,0 0-1 0 0,0 0 0 0 0,-1 0 0 0 0,1 0 1 0 0,0 0-1 0 0,0 0 0 0 0,0 0 0 0 0,0 1 1 0 0,0-1-1 0 0,0 0 0 0 0,0 0 0 0 0,0 0 1 0 0,-1 0-3 0 0,-6 10 56 0 0,7-10-55 0 0,0 0 0 0 0,0 0 0 0 0,0 0 0 0 0,0 0 0 0 0,0 1 0 0 0,0-1 0 0 0,0 0 0 0 0,0 0 0 0 0,0 0 0 0 0,0 0 0 0 0,0 0 0 0 0,0 0 0 0 0,0 0 0 0 0,0 1 0 0 0,0-1 0 0 0,0 0 0 0 0,0 0 0 0 0,0 0 0 0 0,0 0 0 0 0,0 0 0 0 0,0 0 0 0 0,0 0 0 0 0,0 0 0 0 0,0 1 0 0 0,0-1 0 0 0,0 0 0 0 0,0 0 0 0 0,0 0 0 0 0,1 0 0 0 0,-1 0 0 0 0,0 0 0 0 0,0 0 0 0 0,0 0 0 0 0,0 0 0 0 0,0 0 0 0 0,0 0 0 0 0,0 0 0 0 0,0 0 0 0 0,1 0 0 0 0,-1 0-1 0 0,8 0 32 0 0,-4 0-31 0 0,0 0 1 0 0,0 0 0 0 0,-1 0 0 0 0,1-1 0 0 0,0 0 0 0 0,0 0-1 0 0,-1 0 1 0 0,1 0-2 0 0,-3 1 3 0 0,1-1-1 0 0,-1 0 1 0 0,0 1 0 0 0,0-1-1 0 0,0 0 1 0 0,0 0 0 0 0,0 0-1 0 0,0 0 1 0 0,0 0-1 0 0,0 0 1 0 0,0 0-3 0 0,0-1 1 0 0,0 1 1 0 0,0 0-1 0 0,0 0 1 0 0,0 0-1 0 0,0 0 1 0 0,0 0-1 0 0,1 0 1 0 0,-1 0-1 0 0,0 0 1 0 0,0 1-1 0 0,1-1 1 0 0,-1 0-1 0 0,1 1 1 0 0,0-1-2 0 0,10-3 0 0 0,-8 4 0 0 0,0-2 0 0 0,0 1 0 0 0,0 0 0 0 0,0-1 0 0 0,0 0 0 0 0,-1 0 0 0 0,1 0 0 0 0,0 0 0 0 0,33-19 0 0 0,-25 15 0 0 0,-1-1 0 0 0,0 0 0 0 0,0 0 0 0 0,0-1 0 0 0,1-2 0 0 0,9-16 0 0 0,24-9-14 0 0,-32 23-40 0 0,9-9-50 0 0,-12 7-3 0 0,-6 4-70 0 0,-3 7 127 0 0,0 1 0 0 0,0 0 0 0 0,1 0 0 0 0,-1-1-1 0 0,0 1 1 0 0,1 0 0 0 0,-1 0 0 0 0,1 1 0 0 0,0-1 50 0 0,4-4-167 0 0,-3 2-54 0 0,-2 3 85 0 0,0-1-33 0 0,0 0-38 0 0,0 1-42 0 0,0-1-46 0 0,-1 1-42 0 0,1-1-38 0 0,-1 0-32 0 0,1-1-678 0 0,-1-3-704 0 0</inkml:trace>
  <inkml:trace contextRef="#ctx0" brushRef="#br0" timeOffset="20375.49">884 0 6000 0 0,'0'0'174'0'0,"0"3"57"0"0,0 8 130 0 0,0-9 58 0 0,-3-2 12 0 0,-3 1-239 0 0,6-1-182 0 0,0 0 0 0 0,-1 0 0 0 0,1 0-1 0 0,0 0 1 0 0,0 0 0 0 0,0 0 0 0 0,-1 1 0 0 0,1-1 0 0 0,0 0 0 0 0,0 0-1 0 0,0 0 1 0 0,-1 0 0 0 0,1 0 0 0 0,0 1 0 0 0,0-1 0 0 0,0 0 0 0 0,0 0 0 0 0,0 0-1 0 0,0 1 1 0 0,-1-1 0 0 0,1 0 0 0 0,0 0 0 0 0,0 0 0 0 0,0 1 0 0 0,0-1-1 0 0,0 0 1 0 0,0 0 0 0 0,0 1 0 0 0,0-1 0 0 0,0 0 0 0 0,0 1-10 0 0,-1 3 189 0 0,-1 1 106 0 0,0-1-135 0 0,0-1-38 0 0,-2 1 33 0 0,-3 8 22 0 0,6-3-47 0 0,1 1 30 0 0,-1-7-115 0 0,1-1 1 0 0,0 1-1 0 0,0 0 1 0 0,0 0-1 0 0,0 0 1 0 0,0 0-1 0 0,1-1 1 0 0,-1 1-1 0 0,1 0 1 0 0,0 0-1 0 0,0 0-45 0 0,5 2 106 0 0,-5-5-100 0 0,-1 0-1 0 0,1 0 1 0 0,-1 1 0 0 0,0-1-1 0 0,1 0 1 0 0,-1 1-1 0 0,1-1 1 0 0,-1 0-1 0 0,0 1 1 0 0,1-1-1 0 0,-1 0 1 0 0,0 1 0 0 0,1-1-1 0 0,-1 1 1 0 0,0-1-1 0 0,0 0 1 0 0,1 1-1 0 0,-1-1 1 0 0,0 1 0 0 0,0-1-1 0 0,0 1 1 0 0,0-1-1 0 0,0 1 1 0 0,0-1-1 0 0,0 1 1 0 0,0-1 0 0 0,0 1-1 0 0,0-1 1 0 0,0 1-1 0 0,0-1 1 0 0,0 1-1 0 0,0 0-5 0 0,0 24 126 0 0,0 1 94 0 0,0-1 59 0 0,0 36 444 0 0,0-25-357 0 0,-1-23-221 0 0,-4 2-27 0 0,0 2-15 0 0,10-4-2 0 0,-2-5-40 0 0,-2-5-38 0 0,-1 0 1 0 0,0 0 0 0 0,0 1 0 0 0,0-1-1 0 0,0 0 1 0 0,0 0 0 0 0,-1 0 0 0 0,0 0 0 0 0,1 0-1 0 0,-1 0 1 0 0,0 0 0 0 0,-2 3-24 0 0,2-2 39 0 0,-1 1-1 0 0,1-1 1 0 0,0 0 0 0 0,0 1-1 0 0,0 4-38 0 0,1 18 193 0 0,0 24 73 0 0,-1-33-135 0 0,-5-1-22 0 0,0-2-30 0 0,3 3 11 0 0,3 26 210 0 0,0-29-210 0 0,-1 6 105 0 0,-3-4-68 0 0,4-14-102 0 0,-1 0 0 0 0,0 0 0 0 0,1 0 0 0 0,0 0 0 0 0,-1 0 0 0 0,1 0 0 0 0,0 0 0 0 0,1 2-25 0 0,4 9 118 0 0,-4-10-67 0 0,0 1 1 0 0,0-1-1 0 0,0 0 1 0 0,-1 1 0 0 0,0-1-1 0 0,1 0 1 0 0,-2 1-1 0 0,1-1 1 0 0,-1 4-52 0 0,0 8 152 0 0,1-14-276 0 0,0 0 61 0 0,0 1 54 0 0,0-1 47 0 0,0 1 57 0 0,0 0 42 0 0,0 5 404 0 0,0-5-280 0 0,0-2-119 0 0,0 0-55 0 0,0-2-36 0 0,0 0-50 0 0,0-1-83 0 0,0-1-97 0 0,0-2-112 0 0,0 5-178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7.1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6048 0 0,'0'0'133'0'0,"2"2"23"0"0,9 9 11 0 0,-7-4-78 0 0,-4-2-33 0 0,1 1-33 0 0,4 2-43 0 0,-1-1 8 0 0,-2-1 34 0 0,0-1 29 0 0,-2 1 37 0 0,0-4-16 0 0,0 1 54 0 0,0 0 48 0 0,0-1 39 0 0,0 4 287 0 0,0 8 802 0 0,0-10-952 0 0,0 0-62 0 0,0-2-154 0 0,0 1-34 0 0,0-1-38 0 0,0 0-43 0 0,1 6 314 0 0,1-1-77 0 0,2 0-16 0 0,2 0 67 0 0,-4-5-31 0 0,-1 0-74 0 0,0 0-61 0 0,-1 0-51 0 0,0 0-29 0 0,-1 3 4 0 0,1-4 1 0 0,0-1 4 0 0,0 2 375 0 0,-3 1-18 0 0,-7 8-3 0 0,7-9-28 0 0,3 1-119 0 0,0 7-56 0 0,0-7-11 0 0,0-3-13 0 0,0 0-45 0 0,0 0-21 0 0,0 0-3 0 0,0 0-7 0 0,0 0-29 0 0,0 0-17 0 0,0 0-3 0 0,0-3-12 0 0,0 0-54 0 0,0 1 0 0 0,0 0 0 0 0,-1 0 0 0 0,1 1 0 0 0,1-1 0 0 0,-1 0 0 0 0,0 0 0 0 0,0 0 0 0 0,1 1 0 0 0,-1-1 0 0 0,1 0 0 0 0,0-1-6 0 0,9-2 12 0 0,6-24-12 0 0,-12 20 0 0 0,0-1 0 0 0,-1 1 0 0 0,2-6 0 0 0,0-3 0 0 0,-3 14 0 0 0,0 0 0 0 0,1 1 0 0 0,-1-1 0 0 0,1 0 0 0 0,0 1 0 0 0,0-1 0 0 0,0 1 0 0 0,1 0 0 0 0,-1 0 0 0 0,1 0 0 0 0,9-9 0 0 0,17-14-9 0 0,0 5-42 0 0,-21 15 41 0 0,-8 5 9 0 0,0 0 0 0 0,0 0 0 0 0,1 0 0 0 0,-1 0 0 0 0,1 0 0 0 0,-1 1 0 0 0,1-1 0 0 0,-1 1 0 0 0,1-1 0 0 0,-1 1 0 0 0,1-1 0 0 0,-1 1 0 0 0,1 0 0 0 0,0-1 0 0 0,-1 1 0 0 0,1 0 0 0 0,1 0 1 0 0,1 0-9 0 0,0 0 1 0 0,0-1 0 0 0,0 1-1 0 0,0-1 1 0 0,0 0-1 0 0,0-1 1 0 0,-1 1 0 0 0,1-1-1 0 0,0 1 1 0 0,2-3 8 0 0,-5 4-2 0 0,0 0-1 0 0,0-1 1 0 0,0 1 0 0 0,0 0 0 0 0,0 0 0 0 0,0 0-1 0 0,0 0 1 0 0,1 0 0 0 0,-1 0 0 0 0,0 0 0 0 0,0 0-1 0 0,0 0 1 0 0,0 0 0 0 0,0 1 0 0 0,0-1 0 0 0,0 0-1 0 0,0 1 1 0 0,0-1 0 0 0,0 1 0 0 0,0-1-1 0 0,0 1 1 0 0,0 0 0 0 0,0-1 0 0 0,0 1 2 0 0,0 0 0 0 0,1 0 0 0 0,0 0 0 0 0,-1 0 0 0 0,1 0 0 0 0,-1 0 0 0 0,1-1 0 0 0,0 1 0 0 0,0-1 0 0 0,-1 1 0 0 0,1-1 0 0 0,1 0 0 0 0,-2 0 0 0 0,0 1 0 0 0,0-1 0 0 0,0 0 0 0 0,0 0 0 0 0,0 0 0 0 0,0 1 0 0 0,0-1 0 0 0,0 0 0 0 0,0 1 0 0 0,-1-1 0 0 0,1 1 0 0 0,0-1 0 0 0,0 1 0 0 0,0 0 0 0 0,-1-1 0 0 0,1 1 0 0 0,0 0 0 0 0,-1-1 0 0 0,1 1 0 0 0,0 0 0 0 0,-1 0 0 0 0,1 0 0 0 0,-1-1 0 0 0,1 1 0 0 0,-1 0 0 0 0,0 0 0 0 0,1 0 0 0 0,10 15 0 0 0,-4-9 0 0 0,-3-4 0 0 0,-1 0 0 0 0,0 1 0 0 0,0-1 0 0 0,0 1 0 0 0,0-1 0 0 0,0 1 0 0 0,12 28 0 0 0,-13-28 7 0 0,-1 0 1 0 0,0 1-1 0 0,-1-1 1 0 0,1 0-1 0 0,-1 1 1 0 0,0-1 0 0 0,0 1-1 0 0,0-1 1 0 0,-1 4-8 0 0,0 8 6 0 0,1 31 60 0 0,0-31-18 0 0,3 0-36 0 0,7 0-12 0 0,-7-7-12 0 0,-3-2-30 0 0,0-1-45 0 0,0 1-103 0 0,0-5-185 0 0,0-2 282 0 0,0 0 3 0 0,0 0-15 0 0,0 0-39 0 0,0 0-12 0 0,0 0-38 0 0,0 0-44 0 0,0 0-50 0 0,0 0-53 0 0,0 0-49 0 0,0 0-45 0 0,0 0-38 0 0,0 0-138 0 0,0 0-38 0 0,0 0-166 0 0,0 0-449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7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 8696 0 0,'0'0'197'0'0,"0"0"24"0"0,0 0 18 0 0,-3 0-34 0 0,-11 0-243 0 0,1 0 58 0 0,3 0 55 0 0,1 0 48 0 0,-2 0 141 0 0,0 0 80 0 0,0 0 61 0 0,-2 0 44 0 0,6 0-200 0 0,1 2-45 0 0,-4 4 99 0 0,2-1-121 0 0,3-3-84 0 0,4-2-75 0 0,0 1 1 0 0,1-1-1 0 0,-1 0 1 0 0,0 0-1 0 0,1 1 1 0 0,-1-1-1 0 0,1 1 1 0 0,-1-1-1 0 0,1 0 0 0 0,-1 1 1 0 0,1-1-1 0 0,-1 1 1 0 0,1-1-1 0 0,-1 1 1 0 0,1-1-1 0 0,-1 1 1 0 0,1 0-1 0 0,0-1 1 0 0,-1 1-1 0 0,1 0 1 0 0,0-1-1 0 0,0 1-23 0 0,-3 4 94 0 0,-2 3 75 0 0,-1 0-40 0 0,-6 3 3 0 0,-1 0-48 0 0,10-9-65 0 0,0 1 1 0 0,0 0-1 0 0,1 0 1 0 0,-1 0-1 0 0,1 0 0 0 0,-1 1 1 0 0,0 0-20 0 0,-1 7 58 0 0,3-9-38 0 0,0 0 1 0 0,-1 1-1 0 0,1-1 0 0 0,0 0 1 0 0,0 0-1 0 0,-1 0 0 0 0,0 0 1 0 0,1 0-1 0 0,-1 0-20 0 0,-1 1 56 0 0,0 1 0 0 0,0 0 0 0 0,1-1 1 0 0,0 1-1 0 0,-2 4-56 0 0,-8 11 240 0 0,10-17-101 0 0,0 1-50 0 0,1 0-32 0 0,1 1-28 0 0,0 0-6 0 0,0-2 22 0 0,-11 11 147 0 0,9-10 2 0 0,2-3 13 0 0,2 2 8 0 0,9 9 1 0 0,-8-9-74 0 0,1 0-73 0 0,0-2-51 0 0,1-1-36 0 0,-3 0 43 0 0,5 2 11 0 0,-6-1-22 0 0,1 0 1 0 0,-1 0 0 0 0,1 0-1 0 0,0 0 1 0 0,-1 0 0 0 0,1 0-1 0 0,0 0 1 0 0,-1-1 0 0 0,1 1-1 0 0,0 0 1 0 0,-1-1 0 0 0,2 0-15 0 0,2-10 93 0 0,24-4-64 0 0,-5 4 22 0 0,0 1-38 0 0,-23 9-10 0 0,0 0 0 0 0,0 1-1 0 0,0-1 1 0 0,-1 0 0 0 0,1 0 0 0 0,0 1-1 0 0,0-1 1 0 0,0 0 0 0 0,0 0 0 0 0,-1 0-1 0 0,1 0 1 0 0,-1 0 0 0 0,1 0 0 0 0,0 0-1 0 0,-1 0 1 0 0,0 0 0 0 0,1-1 0 0 0,-1 0-3 0 0,5-8 4 0 0,8-6-4 0 0,0 0 0 0 0,-7 3 0 0 0,4 8 0 0 0,-5-6 0 0 0,6 6 0 0 0,-6-6 0 0 0,-4 11 0 0 0,-1 0 0 0 0,0 0 0 0 0,1-1 0 0 0,-1 1 0 0 0,1 0 0 0 0,-1 0 0 0 0,1 0 0 0 0,-1 0 0 0 0,1-1 0 0 0,-1 1 0 0 0,1 0 0 0 0,-1 0 0 0 0,1 0 0 0 0,-1 0 0 0 0,1 0 0 0 0,-1 0 0 0 0,1 1 0 0 0,-1-1 0 0 0,1 0 0 0 0,-1 0 0 0 0,1 0 0 0 0,-1 0 0 0 0,1 0 0 0 0,-1 1 0 0 0,1-1 0 0 0,-1 0 0 0 0,16 13-14 0 0,-3 3-50 0 0,-6-3 13 0 0,-2-2 36 0 0,-1-3 15 0 0,-3-4-7 0 0,0 0 0 0 0,0 0 1 0 0,0 0-1 0 0,-1 0 0 0 0,1 0 1 0 0,-1 0-1 0 0,0 0 0 0 0,0 0 1 0 0,0 0-1 0 0,-1 0 7 0 0,1 0-1 0 0,-1 1 0 0 0,1-1 0 0 0,0 0 0 0 0,1 0 0 0 0,-1 0 1 0 0,1 3 0 0 0,5 9 0 0 0,-5-13 1 0 0,1 0 0 0 0,-1 0 1 0 0,0 1-1 0 0,-1-1 0 0 0,1 1 1 0 0,0-1-1 0 0,-1 0 0 0 0,0 2-1 0 0,2 19 45 0 0,5 6-33 0 0,-5-24-12 0 0,-1 1-1 0 0,1 0 0 0 0,-1-1 0 0 0,0 1 1 0 0,-1 1 0 0 0,2 29 80 0 0,7 9 161 0 0,-1-13-67 0 0,-4-15-94 0 0,-2-8-18 0 0,1 0 0 0 0,-2 0-1 0 0,1 0 1 0 0,-1 8-62 0 0,-1-11 42 0 0,1 1-1 0 0,0-1 1 0 0,0 0-1 0 0,1 0 1 0 0,0 0-1 0 0,2 5-41 0 0,-2-7 24 0 0,2 13 99 0 0,-5 2 4 0 0,0-10-55 0 0,1 17 161 0 0,0 9 66 0 0,0-20-147 0 0,-2-11-54 0 0,-3 0-53 0 0,3-2-10 0 0,-1-1 0 0 0,0 1 0 0 0,1-1 0 0 0,-1 1 0 0 0,0-1 0 0 0,0 0 1 0 0,-3 2-36 0 0,-9-1 53 0 0,-5-3 37 0 0,1 0-41 0 0,0 0-54 0 0,-2 0-69 0 0,17 0 60 0 0,1-1-1 0 0,-1 1 0 0 0,0-1 0 0 0,0 0 0 0 0,0 0 0 0 0,1 0 0 0 0,-1 0 0 0 0,1-1 0 0 0,-1 1 15 0 0,-19-12-154 0 0,4 3-75 0 0,15 8 111 0 0,0 0 52 0 0,-9-6-1 0 0,9 6 28 0 0,-1-2-96 0 0,2 2 22 0 0,0 0-40 0 0,0 0-66 0 0,0 0-60 0 0,-1-1-70 0 0,0 1-77 0 0,2 0 22 0 0,-1 1-60 0 0,1-1-52 0 0,-1 0-46 0 0,-1 1-163 0 0,1-1-47 0 0,-2-1-197 0 0,-2 0-533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7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9152 0 0,'0'0'208'0'0,"-2"0"33"0"0,-9 0 14 0 0,9 0 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8.6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362 64 6392 0 0,'0'-10'94'0'0,"0"8"-18"0"0,0-1 59 0 0,-3 3 41 0 0,-10-3-24 0 0,-11-10 163 0 0,11 5 46 0 0,3 3-36 0 0,-6 2 186 0 0,16 3-476 0 0,-1 0-1 0 0,0 0 1 0 0,0 0 0 0 0,0 0 0 0 0,0 0 0 0 0,0 0 0 0 0,1 0 0 0 0,-1 0 0 0 0,0 0 0 0 0,0-1 0 0 0,0 1 0 0 0,1 0 0 0 0,-1-1 0 0 0,0 1 0 0 0,0-1-35 0 0,-3-5 288 0 0,3 5-272 0 0,1 1 1 0 0,0-1-1 0 0,0 1 1 0 0,-1 0 0 0 0,1-1-1 0 0,0 1 1 0 0,-1-1-1 0 0,1 1 1 0 0,0 0 0 0 0,-1-1-1 0 0,1 1 1 0 0,0 0-1 0 0,-1-1 1 0 0,1 1 0 0 0,-1 0-1 0 0,1 0 1 0 0,-1 0-1 0 0,1-1 1 0 0,-1 1 0 0 0,1 0-1 0 0,-1 0 1 0 0,1 0-1 0 0,-1 0 1 0 0,1 0 0 0 0,-1 0-1 0 0,1 0 1 0 0,-1 0-1 0 0,1 0 1 0 0,-1 0 0 0 0,1 0-1 0 0,0 0 1 0 0,-1 0-17 0 0,-28 0 675 0 0,20 0-492 0 0,2 0-47 0 0,2 3 68 0 0,-23 24 172 0 0,-4 3-14 0 0,1 3-76 0 0,13-9-158 0 0,3 1-66 0 0,-11 19 30 0 0,2-4-10 0 0,14-16-60 0 0,-6 23-22 0 0,15-45 3 0 0,1-1 0 0 0,0 0 0 0 0,-1 0 1 0 0,1 0-1 0 0,0 1 0 0 0,0-1 0 0 0,0 0 1 0 0,0 1-1 0 0,0-1 0 0 0,0 0 0 0 0,0 0 0 0 0,1 1 1 0 0,-1-1-1 0 0,0 0 0 0 0,1 0 0 0 0,-1 0 1 0 0,1 1-1 0 0,-1-1 0 0 0,1 0 0 0 0,0 0 1 0 0,-1 0-1 0 0,1 0 0 0 0,0 0-3 0 0,0 1 7 0 0,0-1-1 0 0,0 0 1 0 0,0 1-1 0 0,-1-1 1 0 0,1 1 0 0 0,0-1-1 0 0,-1 0 1 0 0,1 1-1 0 0,-1-1 1 0 0,0 1-1 0 0,1 0 1 0 0,-1-1 0 0 0,0 1-7 0 0,0 0 8 0 0,0 0 1 0 0,0-1 0 0 0,1 1 0 0 0,-1 0-1 0 0,0-1 1 0 0,1 1 0 0 0,-1-1 0 0 0,1 1 0 0 0,0-1-1 0 0,-1 1 1 0 0,1-1 0 0 0,0 1 0 0 0,0-1-1 0 0,0 1-8 0 0,4 6 47 0 0,0 2 36 0 0,-5-9-69 0 0,1 1 1 0 0,-1-1-1 0 0,1 0 0 0 0,0 1 1 0 0,-1-1-1 0 0,1 0 0 0 0,0 1 1 0 0,0-1-1 0 0,0 0 0 0 0,0 0 1 0 0,0 0-1 0 0,0 0 0 0 0,1 1-14 0 0,-1-2 15 0 0,0 1 0 0 0,1-1-1 0 0,-1 1 1 0 0,0-1 0 0 0,1 1-1 0 0,-1-1 1 0 0,1 0 0 0 0,-1 0-1 0 0,1 0 1 0 0,-1 0 0 0 0,1 0-15 0 0,28-3 302 0 0,-5-5-90 0 0,-19 6-174 0 0,12-2 146 0 0,-4 3-66 0 0,-12 2-104 0 0,-1-1-1 0 0,1 0 1 0 0,0 0-1 0 0,-1-1 1 0 0,1 1 0 0 0,-1 0-1 0 0,1 0 1 0 0,0-1-1 0 0,-1 1 1 0 0,1-1-1 0 0,-1 0 1 0 0,1 1-1 0 0,-1-1-13 0 0,10-8 104 0 0,8-7 54 0 0,-16 14-135 0 0,0 0 1 0 0,0 0-1 0 0,1 1 0 0 0,-1-1 1 0 0,1 1-1 0 0,0-1 1 0 0,1 1-24 0 0,-1 0 25 0 0,0 0 1 0 0,-1 0 0 0 0,1 0-1 0 0,0-1 1 0 0,0 1 0 0 0,2-3-26 0 0,-4 2 12 0 0,0 0 0 0 0,1 0 0 0 0,-1 0 1 0 0,0 0-1 0 0,0 0 0 0 0,-1-1 0 0 0,1 1 1 0 0,0-2-13 0 0,0 1 11 0 0,1 0 0 0 0,-1 0 1 0 0,1 0-1 0 0,-1 1 1 0 0,1-1-1 0 0,0 1 0 0 0,0-1 1 0 0,0 1-1 0 0,1 0 1 0 0,-1 0-1 0 0,1 0-11 0 0,1 0 17 0 0,-1-1-1 0 0,0 1 1 0 0,0-1-1 0 0,0-1 1 0 0,3-2-17 0 0,-2 2 2 0 0,-1-1 1 0 0,0-1 0 0 0,0 1 0 0 0,0 0 0 0 0,-1-1-3 0 0,0 0 11 0 0,1 1 1 0 0,0-1-1 0 0,0 1 1 0 0,0 0 0 0 0,1 0-12 0 0,-1 0 1 0 0,0-1 1 0 0,0 1 0 0 0,0-1 0 0 0,-1 0 0 0 0,1-1 0 0 0,-1 1-2 0 0,0 0 1 0 0,-1-10-36 0 0,-2 5-111 0 0,0-9-90 0 0,-3 7 25 0 0,-3 3-60 0 0,2 4 89 0 0,-1 0-37 0 0,2 4 87 0 0,-3-7-40 0 0,5 6 85 0 0,-1 0-47 0 0,2 1-1 0 0,-1 0-40 0 0,1-1-46 0 0,0 1-53 0 0,0 1-182 0 0,-1 0-107 0 0,1 0 84 0 0,0 1-40 0 0,-2-2-604 0 0,-2-2-471 0 0,-5-5-898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8.9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7200 0 0,'16'29'169'0'0,"-4"-14"14"0"0,-6-7 10 0 0,1 3-102 0 0,7 12-10 0 0,-13-21-78 0 0,0 0 0 0 0,0 0 0 0 0,0 0 0 0 0,0 0 0 0 0,0 1 0 0 0,-1-1 0 0 0,1 0 0 0 0,-1 1 0 0 0,1 1-3 0 0,-2 3-8 0 0,2 8 8 0 0,1-5 77 0 0,0-6 2 0 0,2 3 48 0 0,-1 0 37 0 0,4 4 263 0 0,-1-8-161 0 0,-6-3-252 0 0,1 0-1 0 0,-1 0 1 0 0,0 0 0 0 0,1 1 0 0 0,-1-1-1 0 0,0 0 1 0 0,1 0 0 0 0,-1 0-1 0 0,0 1 1 0 0,1-1 0 0 0,-1 0 0 0 0,0 0-1 0 0,1 1 1 0 0,-1-1 0 0 0,0 0 0 0 0,0 0-1 0 0,1 1 1 0 0,-1-1 0 0 0,0 0 0 0 0,0 1-1 0 0,0-1 1 0 0,1 0 0 0 0,-1 1 0 0 0,0-1-1 0 0,0 0 1 0 0,0 1 0 0 0,0-1 0 0 0,0 1-1 0 0,0-1 1 0 0,0 0 0 0 0,0 1-1 0 0,0-1 1 0 0,0 0 0 0 0,0 1 0 0 0,0-1-1 0 0,0 1 1 0 0,0-1 0 0 0,0 0 0 0 0,0 1-1 0 0,0-1 1 0 0,-1 0 0 0 0,1 1 0 0 0,0-1-1 0 0,0 0 1 0 0,0 1 0 0 0,-1-1 0 0 0,1 0-1 0 0,0 1 1 0 0,0-1-14 0 0,-11 13 535 0 0,8-10 29 0 0,3-3 4 0 0,0 0-30 0 0,0 0-122 0 0,0 0-52 0 0,-2 2-10 0 0,-9 9-9 0 0,9-8-29 0 0,-1-3-17 0 0,-7 0-3 0 0,9 0-291 0 0,1 0 0 0 0,0 0 0 0 0,0 0-1 0 0,0 0 1 0 0,0 0 0 0 0,0 0 0 0 0,0 0 0 0 0,0 0 0 0 0,0 0 0 0 0,0 0 0 0 0,0 0 0 0 0,-1 0 0 0 0,1 0 0 0 0,0 0 0 0 0,0 0 0 0 0,0 0 0 0 0,0 0 0 0 0,0 0 0 0 0,0 0 0 0 0,0 0 0 0 0,0 0 0 0 0,0 0 0 0 0,0 0 0 0 0,0-1 0 0 0,-1 1 0 0 0,1 0 0 0 0,0 0 0 0 0,0 0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0-5 0 0,-1-5 92 0 0,1 4-40 0 0,0-1 0 0 0,-1 0 0 0 0,0 1 0 0 0,1-1 0 0 0,-1 1 0 0 0,0-1 0 0 0,0 1 0 0 0,0-1 0 0 0,0 0-52 0 0,-2-1 68 0 0,1 1-60 0 0,-1-2 150 0 0,2 1-74 0 0,1-1-47 0 0,1-1-31 0 0,-1 2 35 0 0,0-41 363 0 0,0 34-369 0 0,0 1-50 0 0,0 7 20 0 0,0 1 1 0 0,0-1-1 0 0,1 0 0 0 0,-1 1 0 0 0,1-1 0 0 0,-1 1 1 0 0,1-1-1 0 0,-1 0 0 0 0,1 1 0 0 0,0-1 0 0 0,-1 1 0 0 0,1 0 1 0 0,0-1-1 0 0,0 1-5 0 0,4-7 1 0 0,0-3-1 0 0,-5 10 0 0 0,1-1 0 0 0,-1 1 0 0 0,0 0 0 0 0,1 0 0 0 0,-1 0 0 0 0,1 0 0 0 0,0 0 0 0 0,-1 0 0 0 0,1 0 0 0 0,0 0 0 0 0,-1 0 0 0 0,1 0 0 0 0,0 1 0 0 0,0-1 0 0 0,0 0 0 0 0,0 0 0 0 0,0 1 0 0 0,1-1 0 0 0,9-4 0 0 0,-10 5 0 0 0,0-1 0 0 0,0 1 0 0 0,0 0 0 0 0,0-1 0 0 0,0 1 0 0 0,0-1 0 0 0,0 0 0 0 0,0 1 0 0 0,0-1 0 0 0,0 0 0 0 0,0 0 0 0 0,0 1 0 0 0,0-1 0 0 0,-1 0 0 0 0,1 0 0 0 0,0 0 0 0 0,0 0 0 0 0,0-1 0 0 0,0 0 0 0 0,0 0 0 0 0,0 0 0 0 0,1-1 0 0 0,-1 1 0 0 0,1 0 0 0 0,-1 0 0 0 0,1 1 0 0 0,0-1 0 0 0,0 0 0 0 0,0 0 0 0 0,0 0 0 0 0,8-5 0 0 0,0-6 0 0 0,5 11-2 0 0,1 2-24 0 0,-5-4-30 0 0,2-6-79 0 0,-13 10 129 0 0,1-1 0 0 0,-1 1 0 0 0,0 0 0 0 0,0 0 0 0 0,1-1 0 0 0,-1 1-1 0 0,0 0 1 0 0,0 0 0 0 0,1 0 0 0 0,-1 0 0 0 0,0-1 0 0 0,1 1 0 0 0,-1 0 0 0 0,0 0 0 0 0,1 0 0 0 0,-1 0 0 0 0,0 0 0 0 0,0 0 0 0 0,1 0 0 0 0,-1 0 0 0 0,0 0 0 0 0,1 0 0 0 0,-1 0 0 0 0,0 0 0 0 0,1 0 0 0 0,-1 0 6 0 0,5 0-196 0 0,0 0 104 0 0,0 0 67 0 0,10 0 42 0 0,-11 0-38 0 0,1 0-33 0 0,1 0-70 0 0,0 0-83 0 0,-1 0-44 0 0,0 0-82 0 0,0 0-95 0 0,0 0-105 0 0,0 0-118 0 0,-3 0 278 0 0,1 0-33 0 0,-1 0-36 0 0,0 0-36 0 0,0 0-38 0 0,1 0-39 0 0,3 0-1140 0 0,3 0-950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9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189 506 6176 0 0,'0'0'177'0'0,"-3"0"0"0"0,-12 0-117 0 0,1 1-92 0 0,8 3 19 0 0,2 0 108 0 0,0 0 42 0 0,0 1 75 0 0,0-1-39 0 0,0 0-26 0 0,1 0-1 0 0,-1-1 1 0 0,0 1 0 0 0,0-1 0 0 0,-2 1-147 0 0,-5 1 319 0 0,2-1-86 0 0,9-4-213 0 0,-1 1 0 0 0,0-1 0 0 0,0 1 0 0 0,0-1 0 0 0,1 1 0 0 0,-1 0 0 0 0,0-1 1 0 0,1 1-1 0 0,-1 0 0 0 0,1 0 0 0 0,-1-1 0 0 0,1 1 0 0 0,-1 1-20 0 0,-4 7 212 0 0,1 0-10 0 0,-5 7 51 0 0,3-6-146 0 0,1 2 60 0 0,4-7-87 0 0,-1-1-1 0 0,0 1 1 0 0,0-1 0 0 0,0 0-1 0 0,-1 0 1 0 0,1 0 0 0 0,-1 0 0 0 0,-1 0-80 0 0,2-2 36 0 0,1 0 0 0 0,-1 0 1 0 0,1-1-1 0 0,0 1 0 0 0,0 0 1 0 0,0 0-1 0 0,0 0 0 0 0,0 0 0 0 0,0 1 1 0 0,0-1-1 0 0,0 0 0 0 0,1 0 1 0 0,-1 0-1 0 0,1 2-36 0 0,-1 8 124 0 0,1-1-56 0 0,0-5-62 0 0,0-4 7 0 0,0 0-1 0 0,0 0 0 0 0,-1 0 1 0 0,1 0-1 0 0,-1 0 0 0 0,0 0 0 0 0,1-1 1 0 0,-1 1-1 0 0,0 0 0 0 0,0 0 1 0 0,0 0-1 0 0,-1 0-12 0 0,2-1 6 0 0,-1-1 0 0 0,0 1 0 0 0,1 0 0 0 0,-1 0 0 0 0,1 0 0 0 0,-1 0 0 0 0,1 0 0 0 0,0 0 0 0 0,-1 0 0 0 0,1 0 0 0 0,0 0 0 0 0,0 0 1 0 0,-1 0-1 0 0,1 0 0 0 0,0 0 0 0 0,0 0 0 0 0,0 0 0 0 0,0 0 0 0 0,0 0 0 0 0,1 0 0 0 0,-1 0 0 0 0,0 0 0 0 0,0 0 0 0 0,1 0 0 0 0,-1 0-6 0 0,11 12 81 0 0,-8-8 7 0 0,-2 3-56 0 0,0-3-6 0 0,9 8 51 0 0,-6-10 11 0 0,-1-2-38 0 0,6-1-9 0 0,-6-1-9 0 0,-3 1-28 0 0,1 0 1 0 0,-1 0 0 0 0,1 1 0 0 0,-1-1-1 0 0,1 0 1 0 0,-1 0 0 0 0,1 0 0 0 0,-1 0-1 0 0,1 0 1 0 0,-1-1 0 0 0,1 1-1 0 0,-1 0 1 0 0,1 0 0 0 0,-1 0 0 0 0,1 0-1 0 0,-1 0 1 0 0,0-1 0 0 0,1 1 0 0 0,-1 0-1 0 0,1-1 1 0 0,-1 1 0 0 0,1 0-1 0 0,-1 0 1 0 0,0-1 0 0 0,1 1 0 0 0,-1-1-1 0 0,0 1 1 0 0,1 0 0 0 0,-1-1 0 0 0,0 1-1 0 0,0-1 1 0 0,1 1-5 0 0,3-7 83 0 0,25-9 275 0 0,-19 11-229 0 0,-7 5-102 0 0,-1-2 1 0 0,0 1-1 0 0,1 0 0 0 0,-1 0 0 0 0,0-1 0 0 0,0 1 0 0 0,0-1 0 0 0,0 1 0 0 0,0-1-27 0 0,16-16 154 0 0,-9 10-78 0 0,-1 0-1 0 0,0 0 0 0 0,0-1 1 0 0,4-6-76 0 0,-5 4 15 0 0,-4 4-14 0 0,1 1 0 0 0,1 1 0 0 0,-1-1 0 0 0,4-4-1 0 0,10-12 9 0 0,-6-3-65 0 0,-7 9-62 0 0,0 1 0 0 0,0-8 118 0 0,0-2-133 0 0,0 9 54 0 0,1-6 11 0 0,-4-3 41 0 0,0-3-19 0 0,5-10 19 0 0,-5 26 8 0 0,0 0 0 0 0,0 0 0 0 0,-1-10 19 0 0,-1-91-192 0 0,2 89 148 0 0,4-7 23 0 0,0 1-11 0 0,-4 5-33 0 0,-2 7 23 0 0,-1 9 24 0 0,1 0 1 0 0,0 0-1 0 0,0 0 0 0 0,1 0 1 0 0,2-4 17 0 0,3-1-15 0 0,-5 13 15 0 0,0 0 1 0 0,-1-1-1 0 0,1 1 0 0 0,0 0 0 0 0,-1-1 0 0 0,1 1 0 0 0,-1-1 1 0 0,1 0-1 0 0,-1 1 0 0 0,0-1 0 0 0,1 1 0 0 0,-1-1 1 0 0,0 1-1 0 0,0-13-14 0 0,0 12-50 0 0,0 2 30 0 0,0 0 134 0 0,0 2 48 0 0,0 2-90 0 0,-1-1-29 0 0,1-1 0 0 0,0 0-1 0 0,0 1 1 0 0,0-1 0 0 0,1 0 0 0 0,-1 1-1 0 0,1-1 1 0 0,-1 0 0 0 0,1 2-29 0 0,4 4 98 0 0,1 2 63 0 0,-4 6 55 0 0,2 7 7 0 0,6-1 54 0 0,-7-10-136 0 0,-2 4-21 0 0,0 4-17 0 0,4-4-19 0 0,-3-10-43 0 0,-1 1 0 0 0,1 0 0 0 0,-1-1 0 0 0,0 1 0 0 0,0 0 0 0 0,-1 0-41 0 0,1 1 53 0 0,-1 0 0 0 0,2 1 0 0 0,-1-1 0 0 0,3 8-53 0 0,-2-9 46 0 0,0 0 1 0 0,0 0-1 0 0,-1 1 1 0 0,0 6-47 0 0,-1 9 137 0 0,0 1-18 0 0,1-7-13 0 0,5 1-20 0 0,0-3-22 0 0,-4-1 22 0 0,-1 0 0 0 0,0 0 0 0 0,0 0 0 0 0,-3 11-86 0 0,2 4 69 0 0,-3-14-21 0 0,-8-1-16 0 0,9-8 21 0 0,2-1-46 0 0,0 0-40 0 0,0-3-54 0 0,0-1-37 0 0,0-1-172 0 0,0 0 219 0 0,0 0-3 0 0,0 0-18 0 0,0 0-39 0 0,0 0-14 0 0,0 0-39 0 0,0 0-45 0 0,0 0-50 0 0,0 0-55 0 0,0 0-51 0 0,0 0-44 0 0,0 0-40 0 0,0 0-139 0 0,0 0-38 0 0,0 0-169 0 0,0 0-451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50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64 192 7512 0 0,'0'0'166'0'0,"0"0"29"0"0,0 0 13 0 0,0 0 21 0 0,3 0 63 0 0,8 0 27 0 0,-9 0 8 0 0,1 0-11 0 0,4-1-146 0 0,3-4 195 0 0,-7 3-235 0 0,1-1-48 0 0,-2 1-73 0 0,2-1 202 0 0,-1 2-93 0 0,1 1-57 0 0,1 0-28 0 0,-2 1 40 0 0,-1-1-46 0 0,9 0 161 0 0,12-2 342 0 0,-16 1-362 0 0,-1-2-39 0 0,0 0-54 0 0,-1-1-72 0 0,-2 1 165 0 0,6 3-7 0 0,-1-1-65 0 0,-2 0-50 0 0,-4 1-39 0 0,0-1 0 0 0,-1 1-1 0 0,1-1 1 0 0,0 1 0 0 0,-1-1-1 0 0,1 0 1 0 0,-1 0 0 0 0,1 0-1 0 0,-1 0 1 0 0,1 0 0 0 0,-1 0 0 0 0,1-1-7 0 0,-1 2 2 0 0,-1-1 1 0 0,1 1-1 0 0,0-1 1 0 0,-1 1-1 0 0,1 0 1 0 0,-1-1-1 0 0,1 1 1 0 0,0 0 0 0 0,-1 0-1 0 0,1-1 1 0 0,0 1-1 0 0,-1 0 1 0 0,1 0-1 0 0,0 0 1 0 0,-1 0-1 0 0,1 0 1 0 0,0 0-1 0 0,-1 0 1 0 0,1 0-1 0 0,0 0 1 0 0,-1 0 0 0 0,1 1-1 0 0,0-1 1 0 0,-1 0-3 0 0,3 0 3 0 0,-3 1-3 0 0,0-1 1 0 0,1 0-1 0 0,-1 0 1 0 0,1 0-1 0 0,-1 0 1 0 0,0 0 0 0 0,1 0-1 0 0,-1 0 1 0 0,1 0-1 0 0,-1 0 1 0 0,0 0-1 0 0,1 0 1 0 0,-1 0 0 0 0,1 0-1 0 0,-1 0 1 0 0,0 0-1 0 0,1 0 1 0 0,-1 0-1 0 0,0-1 1 0 0,1 1-1 0 0,-1 0 1 0 0,0 0 0 0 0,1 0-1 0 0,-1-1 1 0 0,0 1-1 0 0,1 0 1 0 0,-1 0-1 0 0,0-1 1 0 0,1 1 0 0 0,-1 0-1 0 0,0-1 0 0 0,1 0 3 0 0,0 0-1 0 0,0-1 1 0 0,0 1-1 0 0,0 0 1 0 0,1 0-1 0 0,-1 0 1 0 0,0 0 0 0 0,0 0-1 0 0,1 0 1 0 0,-1 0-1 0 0,1 0 1 0 0,-1 1-1 0 0,1-1 1 0 0,0 0-3 0 0,-1 1 1 0 0,0-1-1 0 0,0 0 1 0 0,0 1 0 0 0,0-1 0 0 0,0 1-1 0 0,0-1 1 0 0,-1 0 0 0 0,1 0 0 0 0,0 1-1 0 0,0-1 1 0 0,-1 0 0 0 0,1 0 0 0 0,0-1-1 0 0,16-19 14 0 0,-16 21-10 0 0,-1-1 0 0 0,0 0-1 0 0,1 0 1 0 0,-1 1 0 0 0,0-1 0 0 0,1 0 0 0 0,-1 0-1 0 0,0 0 1 0 0,0 0 0 0 0,0 0 0 0 0,0 1 0 0 0,0-1-1 0 0,0 0 1 0 0,0-1-4 0 0,-2-24 66 0 0,2 25-65 0 0,0 1 0 0 0,0 0-1 0 0,0 0 1 0 0,0 0 0 0 0,0-1-1 0 0,0 1 1 0 0,0 0 0 0 0,0 0 0 0 0,0 0-1 0 0,0 0 1 0 0,0-1 0 0 0,0 1-1 0 0,0 0 1 0 0,0 0 0 0 0,-1 0-1 0 0,1 0 1 0 0,0 0 0 0 0,0-1-1 0 0,0 1 1 0 0,0 0 0 0 0,0 0-1 0 0,-1 0 1 0 0,1 0 0 0 0,0 0-1 0 0,0 0 1 0 0,0 0 0 0 0,0 0-1 0 0,-1-1 1 0 0,1 1 0 0 0,0 0 0 0 0,0 0-1 0 0,0 0 1 0 0,-1 0 0 0 0,1 0-1 0 0,0 0 1 0 0,0 0-1 0 0,-7-3 13 0 0,1-7 30 0 0,-4 4-32 0 0,9 2-11 0 0,-1 1 0 0 0,-13-5 0 0 0,8 4 0 0 0,-12-6 0 0 0,18 10 0 0 0,0 0 0 0 0,0-1 0 0 0,1 1 0 0 0,-1 0 0 0 0,0 0 0 0 0,0 0 0 0 0,1 0 0 0 0,-1 0 0 0 0,0 0 0 0 0,0 0 0 0 0,1 0 0 0 0,-1 0 0 0 0,0 0 0 0 0,0 0 0 0 0,1 0 0 0 0,-1 1 0 0 0,0-1 0 0 0,0 0 0 0 0,1 0 0 0 0,-1 1 0 0 0,0-1 0 0 0,1 1 0 0 0,-1-1 0 0 0,0 1 0 0 0,1-1 0 0 0,-5 7 0 0 0,5-7 0 0 0,0 0 1 0 0,0 1-1 0 0,-1-1 1 0 0,1 1-1 0 0,0-1 1 0 0,0 1-1 0 0,-1-1 1 0 0,1 0-1 0 0,0 1 1 0 0,-1-1 0 0 0,1 0-1 0 0,-1 1 1 0 0,1-1-1 0 0,0 0 1 0 0,-1 0-1 0 0,1 1 1 0 0,-1-1-1 0 0,1 0 1 0 0,-1 0-1 0 0,1 0 1 0 0,-1 0 0 0 0,1 0-1 0 0,-1 1 1 0 0,1-1-1 0 0,-1 0 1 0 0,1 0-1 0 0,-1 0 1 0 0,1 0-1 0 0,-1 0 1 0 0,1-1-1 0 0,-1 1 1 0 0,0 0-1 0 0,0 0 10 0 0,-1 0 0 0 0,0 1 0 0 0,0-1 0 0 0,1 0 0 0 0,-1 1-1 0 0,0-1 1 0 0,0 1 0 0 0,1 0 0 0 0,-1-1 0 0 0,0 1 0 0 0,1 0 0 0 0,-1 0 0 0 0,1 0-10 0 0,-1 0 10 0 0,1 0-1 0 0,-1 0 1 0 0,1 0 0 0 0,-1 0-1 0 0,0-1 1 0 0,1 1 0 0 0,-1-1-1 0 0,0 1 1 0 0,0-1 0 0 0,1 0-1 0 0,-1 1 1 0 0,0-1 0 0 0,0 0-10 0 0,1 0 5 0 0,0 0 0 0 0,0 0 0 0 0,0 0 0 0 0,0 0 0 0 0,0 1 0 0 0,0-1 0 0 0,0 0 1 0 0,0 1-1 0 0,0-1 0 0 0,0 0 0 0 0,0 1 0 0 0,-1 0-5 0 0,1 0 2 0 0,-1 0-1 0 0,1 0 0 0 0,0 1 1 0 0,0-1-1 0 0,0 1 1 0 0,-1-1-1 0 0,1 1 1 0 0,1-1-1 0 0,-1 1-1 0 0,-5 6-13 0 0,-5-2-43 0 0,6-4 23 0 0,3-1 20 0 0,-1 1 0 0 0,1-1 0 0 0,0 1 0 0 0,0-1 0 0 0,0 1 0 0 0,1-1 0 0 0,-1 1 0 0 0,0 0 0 0 0,0 2 13 0 0,-13 20 1 0 0,2-3 96 0 0,-7 13 32 0 0,6-7 38 0 0,1-11-55 0 0,1 0 5 0 0,8-1-9 0 0,4-1-11 0 0,0 24 330 0 0,3-27-299 0 0,13 18 98 0 0,13-13 15 0 0,-19-11-150 0 0,-8-4-71 0 0,1 0 0 0 0,-1 0 0 0 0,0 0 0 0 0,0 0 0 0 0,0 1 0 0 0,0-1 0 0 0,0 1 0 0 0,0-1 0 0 0,0 1-20 0 0,0 0 14 0 0,0-1 1 0 0,-1 1 0 0 0,1-1 0 0 0,0 0-1 0 0,0 1 1 0 0,0-1 0 0 0,2 1-15 0 0,17 3 38 0 0,-9-4-42 0 0,-1-1 0 0 0,1 0 0 0 0,0-1 4 0 0,16 0 7 0 0,-13 1-7 0 0,-6 1 0 0 0,1-1 0 0 0,0 0 0 0 0,-1-1 0 0 0,1 0 0 0 0,1-1 0 0 0,10-8-38 0 0,-8 7-43 0 0,0 1-40 0 0,8-9-186 0 0,6 6-28 0 0,-19 2 231 0 0,-1-1-84 0 0,3-1-172 0 0,15-10-586 0 0,-23 13 864 0 0,27-14-620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50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7568 0 0,'0'0'166'0'0,"0"0"29"0"0,0 0 14 0 0,2 0-25 0 0,0 0-180 0 0,-1 0-1 0 0,0 0 1 0 0,0 1-1 0 0,1-1 1 0 0,-1 0-1 0 0,0 0 1 0 0,0 1-1 0 0,0-1 1 0 0,1 1-1 0 0,-1-1 1 0 0,0 1-1 0 0,0-1 1 0 0,0 1-4 0 0,1 0-1 0 0,-1 0 1 0 0,-1 0 0 0 0,1 0-1 0 0,0 0 1 0 0,0 0 0 0 0,0 0-1 0 0,0 0 1 0 0,-1 1-1 0 0,1-1 1 0 0,0 0 0 0 0,-1 0-1 0 0,1 0 1 0 0,-1 1-1 0 0,0-1 1 0 0,1 0 0 0 0,-1 1-1 0 0,0-1 1 0 0,0 0 0 0 0,0 1-1 0 0,0-1 1 0 0,0 1 0 0 0,1 6 33 0 0,2-1 58 0 0,2 1 130 0 0,2 0 64 0 0,6 9 317 0 0,-11-10-436 0 0,-1 1-36 0 0,-2 4 279 0 0,1 3 19 0 0,0-13-361 0 0,0 0 0 0 0,0 0 0 0 0,0 0-1 0 0,0 0 1 0 0,1 0 0 0 0,-1 0 0 0 0,1 0 0 0 0,0 0-1 0 0,-1 0-66 0 0,5 5 192 0 0,2 4 114 0 0,-7-10-285 0 0,0-1 1 0 0,0 1-1 0 0,1 0 0 0 0,-1-1 1 0 0,0 1-1 0 0,0 0 1 0 0,0 0-1 0 0,0-1 0 0 0,0 1 1 0 0,0 0-1 0 0,0-1 1 0 0,0 1-1 0 0,-1 0 0 0 0,1 0 1 0 0,0-1-1 0 0,0 1 1 0 0,0 0-1 0 0,-1 0-21 0 0,-4 5 193 0 0,-1 6 120 0 0,5-12-291 0 0,1 1 0 0 0,0 0 0 0 0,0-1 0 0 0,0 1 0 0 0,0 0 0 0 0,0-1 0 0 0,0 1 0 0 0,0 0 0 0 0,0 0 0 0 0,0-1 0 0 0,0 1 0 0 0,0 0 0 0 0,0-1 0 0 0,0 1 0 0 0,0 0 1 0 0,1 0-1 0 0,-1-1 0 0 0,0 1-22 0 0,5 6 227 0 0,3 2-14 0 0,1 0 27 0 0,-7-6-121 0 0,0 1 33 0 0,-1 0 6 0 0,0 0 33 0 0,0 1 38 0 0,-1 0 42 0 0,0 0-124 0 0,2 12 425 0 0,2-12-347 0 0,4-3-81 0 0,-6-2 30 0 0,-2 0-12 0 0,3 0 0 0 0,2 0-77 0 0,-2 0 133 0 0,-6 0-29 0 0,-2 0-156 0 0,2 0 146 0 0,3 0 10 0 0,0 0 3 0 0,0 0 0 0 0,-2-2-18 0 0,-22-14-22 0 0,26 9-140 0 0,-2 6-10 0 0,0 1 0 0 0,1-1 0 0 0,-1 1 0 0 0,0-1 0 0 0,0 1 0 0 0,1-1 1 0 0,-1 1-1 0 0,0-1 0 0 0,0 1 0 0 0,0-1 0 0 0,0 1 0 0 0,0-1 0 0 0,0 1 1 0 0,0-1-1 0 0,0 0 0 0 0,0 1 0 0 0,0-1 0 0 0,0 1 0 0 0,0-1 0 0 0,0 1 1 0 0,-1-1-1 0 0,1 1 0 0 0,0-1 0 0 0,0 1 0 0 0,-1-1 0 0 0,1 1 0 0 0,0-1 1 0 0,0 1-1 0 0,-1 0 0 0 0,1-1 0 0 0,0 1 0 0 0,-1-1 0 0 0,1 1 0 0 0,-1 0 1 0 0,1-1-1 0 0,-1 1 0 0 0,1 0 0 0 0,-1 0 0 0 0,1-1 0 0 0,0 1 0 0 0,-1 0 1 0 0,1 0-1 0 0,-1-1-2 0 0,-1 1 9 0 0,1 0-1 0 0,0-1 1 0 0,0 0 0 0 0,0 1 0 0 0,0-1 0 0 0,0 0-1 0 0,0 1 1 0 0,0-1 0 0 0,0 0 0 0 0,0 0 0 0 0,0 0-1 0 0,0-1-8 0 0,-1-16 96 0 0,2 10-71 0 0,0 4-16 0 0,0 0-1 0 0,1 0 0 0 0,0 0 1 0 0,0 0-1 0 0,0 0 0 0 0,0 0 0 0 0,0 0 1 0 0,1 1-1 0 0,0-1 0 0 0,1-2-8 0 0,2-26 64 0 0,10 9-18 0 0,-1 4-53 0 0,-4 12-40 0 0,-10 7 44 0 0,1 0 0 0 0,-1-1 0 0 0,1 1 0 0 0,-1 0 1 0 0,0 0-1 0 0,1-1 0 0 0,-1 1 0 0 0,0 0 0 0 0,1-1 0 0 0,-1 1 1 0 0,0-1-1 0 0,1 1 0 0 0,-1 0 0 0 0,0-1 0 0 0,0 1 1 0 0,1-1-1 0 0,-1 1 0 0 0,0-1 0 0 0,0 1 0 0 0,0-1 0 0 0,0 1 1 0 0,0-1-1 0 0,0 1 0 0 0,0-1 0 0 0,1 1 0 0 0,-1-1 1 0 0,-1 1-1 0 0,1-1 0 0 0,0 1 0 0 0,0 0 0 0 0,0-1 0 0 0,0 0 3 0 0,0 0-4 0 0,0 0 1 0 0,0 0-1 0 0,0 0 0 0 0,0 0 0 0 0,1 0 0 0 0,-1 0 0 0 0,0 0 0 0 0,0 0 0 0 0,1 0 0 0 0,-1 0 0 0 0,1 0 0 0 0,-1 0 0 0 0,1 0 4 0 0,1-1-2 0 0,-1 1 0 0 0,1-1 0 0 0,-1 1 1 0 0,1 0-1 0 0,0-1 0 0 0,-1 1 0 0 0,1 0 0 0 0,0 0 1 0 0,0 0 1 0 0,6-3-13 0 0,3-3-59 0 0,0 0 0 0 0,13-4 72 0 0,-4 2-112 0 0,-17 7 96 0 0,1 0 0 0 0,0 0 0 0 0,-1 1 0 0 0,1-1-1 0 0,0 1 1 0 0,0 0 0 0 0,0 0 0 0 0,0 1 0 0 0,1-1 16 0 0,19 0-131 0 0,-23 1 102 0 0,1 0 0 0 0,-1 0 0 0 0,1 0 0 0 0,0-1-1 0 0,-1 1 1 0 0,1 0 0 0 0,-1-1 0 0 0,1 1 0 0 0,-1-1-1 0 0,1 0 1 0 0,-1 0 0 0 0,0 1 0 0 0,1-1 29 0 0,11-6-226 0 0,-8 6 213 0 0,0 0-95 0 0,1 1-97 0 0,0-1-101 0 0,0 1-103 0 0,0 0-107 0 0,0 0-109 0 0,0 0-113 0 0,-3 0 265 0 0,0 1-38 0 0,0-1-39 0 0,0 0-40 0 0,5 0-1459 0 0,2 0-1160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51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63 7280 0 0,'0'0'209'0'0,"5"0"-5"0"0,32 0-121 0 0,-31 0-38 0 0,2-1 127 0 0,-3-4 186 0 0,3-2 108 0 0,5 3-117 0 0,1 0 10 0 0,-2-4 57 0 0,-11 7-240 0 0,1 0-34 0 0,1 0 57 0 0,0 0-76 0 0,2 1-71 0 0,-1 0-12 0 0,-1-1 53 0 0,6-2 94 0 0,0 0 0 0 0,0 1 0 0 0,1 0 0 0 0,8-1-187 0 0,-7 0 348 0 0,-1-1-208 0 0,3-1 71 0 0,4 2 71 0 0,3 2 69 0 0,8 1-125 0 0,20 0 187 0 0,-39 1-359 0 0,-8-1-49 0 0,0 0 0 0 0,0 0 0 0 0,0 1 0 0 0,0-1 0 0 0,0 1 0 0 0,1-1 0 0 0,-1 0 0 0 0,0 1 0 0 0,-1 0 0 0 0,1-1 0 0 0,0 1 0 0 0,0 0 0 0 0,0 0-5 0 0,10 9 92 0 0,-10-9-84 0 0,19 18 58 0 0,-16-14-73 0 0,-2 0 12 0 0,-2-5-5 0 0,1 1 0 0 0,-1 0 0 0 0,0-1 0 0 0,0 1 0 0 0,1 0 0 0 0,-1 0 0 0 0,0 0 0 0 0,0-1 0 0 0,0 1 0 0 0,0 0 0 0 0,0 0 0 0 0,0 0 0 0 0,0-1 0 0 0,0 1 0 0 0,-1 0 0 0 0,1 0 0 0 0,0-1 0 0 0,0 1 0 0 0,0 0 0 0 0,-1 0 0 0 0,1-1 0 0 0,-1 1 0 0 0,1 0 0 0 0,-14 15 0 0 0,3-3 0 0 0,10-11 3 0 0,0 0 1 0 0,0 0-1 0 0,1 0 1 0 0,-1 0-1 0 0,1 0 1 0 0,-1 1 0 0 0,1-1-1 0 0,0 1-3 0 0,0-2 3 0 0,0 1 0 0 0,0-1 0 0 0,-1 0 0 0 0,1 0 0 0 0,0 1 0 0 0,0-1 0 0 0,-1 0 0 0 0,1 0 0 0 0,-1 1 0 0 0,1-1 0 0 0,-1 0 1 0 0,0 0-1 0 0,1 0 0 0 0,-1 0 0 0 0,0 0 0 0 0,0 0 0 0 0,0 0 0 0 0,0 0 0 0 0,0 0 0 0 0,0 0 0 0 0,0 0 0 0 0,0 0 0 0 0,0-1 0 0 0,0 1-3 0 0,-11 6 42 0 0,-8 6 44 0 0,4 1 77 0 0,-44 47 189 0 0,47-45-259 0 0,10-11-64 0 0,3-5-21 0 0,0 1 0 0 0,0 0 0 0 0,-1-1 1 0 0,1 1-1 0 0,0-1 0 0 0,-1 1 0 0 0,1 0 0 0 0,-1-1 0 0 0,1 1 1 0 0,0-1-1 0 0,-1 1 0 0 0,1-1 0 0 0,-1 1 0 0 0,0-1 0 0 0,1 0 0 0 0,-1 1 1 0 0,1-1-1 0 0,-1 0 0 0 0,1 1 0 0 0,-1-1 0 0 0,0 0 0 0 0,0 1-8 0 0,-4 1 35 0 0,1 1 6 0 0,0 0 1 0 0,0 1-1 0 0,0-1 1 0 0,0 1 0 0 0,-1 1-42 0 0,1-1 57 0 0,2-1 119 0 0,2 0 16 0 0,1 0-125 0 0,-1-3-54 0 0,-2 2 17 0 0,-1 4 33 0 0,-6 12 108 0 0,6-10-200 0 0,3 7-58 0 0,1-14 78 0 0,-1 0 0 0 0,0 1-1 0 0,0-1 1 0 0,0 0 0 0 0,0 1 0 0 0,0-1-1 0 0,0 0 1 0 0,0 0 0 0 0,0 1 0 0 0,-1-1-1 0 0,1 0 1 0 0,-1 0 0 0 0,1 1-1 0 0,0-1 1 0 0,-1 0 0 0 0,0 0 9 0 0,-6 2-16 0 0,7-3 16 0 0,0 0 0 0 0,-1 0 0 0 0,1 0 0 0 0,0 0 0 0 0,0 0 0 0 0,0 0 0 0 0,0 0 0 0 0,0 0 0 0 0,-1 0 0 0 0,1 0 0 0 0,0 0 0 0 0,0 0 0 0 0,0 0 0 0 0,0 0 0 0 0,0 0 0 0 0,-1 0-1 0 0,1 0 1 0 0,0 0 0 0 0,0 0 0 0 0,0 0 0 0 0,0 0 0 0 0,0 0 0 0 0,0 1 0 0 0,0-1 0 0 0,-1 0 0 0 0,1 0 0 0 0,0 0 0 0 0,0 0 0 0 0,0 0 0 0 0,0 0 0 0 0,0 0 0 0 0,0 1 0 0 0,0-1 0 0 0,0 0 0 0 0,0 0 0 0 0,0 0 0 0 0,0 0 0 0 0,0 0 0 0 0,0 0 0 0 0,0 1 0 0 0,0-1 0 0 0,-1 0 0 0 0,1 0 0 0 0,0 0 0 0 0,1 0-1 0 0,-1 1 1 0 0,0-1 0 0 0,0 0 0 0 0,0 0 0 0 0,0 0 0 0 0,11 27 1 0 0,-6-15 34 0 0,1 0 125 0 0,2-7-125 0 0,2 0 26 0 0,-8-4-57 0 0,1 0 0 0 0,-1 0 0 0 0,0 0 0 0 0,0 1 0 0 0,0-1 0 0 0,0 1 0 0 0,0-1 0 0 0,0 1 1 0 0,0 0-5 0 0,2 1 8 0 0,1 1 0 0 0,-1-1 1 0 0,1 0-1 0 0,-1 0 0 0 0,1-1 1 0 0,0 0-1 0 0,0 1 0 0 0,1-1-8 0 0,14 7-2 0 0,-12-4 2 0 0,-6-4 0 0 0,-1 0 0 0 0,1 0 0 0 0,-1-1 0 0 0,1 1 0 0 0,-1 0 0 0 0,1 0 0 0 0,-1-1 0 0 0,1 1 0 0 0,-1-1 0 0 0,1 0 0 0 0,0 1 0 0 0,-1-1 0 0 0,1 0 0 0 0,0 0 0 0 0,-2 0-1 0 0,1 0 1 0 0,-1 0 0 0 0,1 0 0 0 0,-1 0 0 0 0,1 0 0 0 0,-1 0 0 0 0,1 0 0 0 0,-1 0 0 0 0,1 0 0 0 0,-1 0 0 0 0,1 0 0 0 0,-1 0 0 0 0,1 0 0 0 0,-1 0 0 0 0,1 0 0 0 0,-1 1 0 0 0,1-1 0 0 0,-1 0 0 0 0,1 0 0 0 0,-1 1 0 0 0,0-1 0 0 0,1 0 0 0 0,-1 1 0 0 0,0-1 0 0 0,1 0 0 0 0,-1 1 0 0 0,0-1 0 0 0,1 1 0 0 0,-1-1 0 0 0,0 0 0 0 0,1 1 0 0 0,-1 0 0 0 0,4 5-17 0 0,9-1-67 0 0,1 6-5 0 0,-14-11 88 0 0,0 0-1 0 0,0 0 1 0 0,0 0 0 0 0,0 0 0 0 0,0 0 0 0 0,0 0 0 0 0,0 0-1 0 0,1 0 1 0 0,-1 1 0 0 0,0-1 0 0 0,0 0 0 0 0,0 0-1 0 0,0 0 1 0 0,0 0 0 0 0,0 0 0 0 0,0 0 0 0 0,0 0-1 0 0,0 0 1 0 0,0 1 0 0 0,0-1 0 0 0,0 0 0 0 0,1 0-1 0 0,-1 0 1 0 0,0 0 0 0 0,0 0 0 0 0,0 0 0 0 0,0 0-1 0 0,0 1 1 0 0,0-1 0 0 0,0 0 0 0 0,0 0 0 0 0,0 0-1 0 0,0 0 1 0 0,0 0 0 0 0,0 0 0 0 0,-1 0 0 0 0,1 1 0 0 0,0-1-1 0 0,0 0 1 0 0,0 0 0 0 0,0 0 0 0 0,0 0 0 0 0,0 0-1 0 0,0 0 1 0 0,0 0 0 0 0,0 1 0 0 0,0-1 0 0 0,0 0-1 0 0,0 0 1 0 0,-1 0 0 0 0,1 0 0 0 0,0 0 0 0 0,0 0-1 0 0,0 0 1 0 0,0 0 0 0 0,0 0 0 0 0,0 0 1 0 0,-11 11 5 0 0,8-9 85 0 0,3-2 0 0 0,0 0-34 0 0,0 3-108 0 0,0 0 19 0 0,0 10-21 0 0,3-3 43 0 0,8-4 24 0 0,-5 5 36 0 0,-6-10-48 0 0,1 0 1 0 0,-1 0-1 0 0,1 0 0 0 0,-1 0 0 0 0,1 0 0 0 0,0 0 0 0 0,-1 0 0 0 0,1 0 0 0 0,0 0 0 0 0,-1-1 0 0 0,1 1 0 0 0,0 0 0 0 0,0 0 0 0 0,0-1 0 0 0,0 1 1 0 0,0 0-2 0 0,4 1 1 0 0,-4-2-3 0 0,-1 1-1 0 0,1-1 1 0 0,0 0 0 0 0,-1 1-1 0 0,1-1 1 0 0,-1 0-1 0 0,1 1 1 0 0,0-1 0 0 0,-1 1-1 0 0,1-1 1 0 0,-1 0-1 0 0,1 1 1 0 0,-1 0-1 0 0,0-1 1 0 0,1 1 0 0 0,-1-1-1 0 0,1 1 1 0 0,-1-1-1 0 0,0 1 1 0 0,0 0-1 0 0,1-1 1 0 0,-1 1 2 0 0,2 4-15 0 0,-1-4 14 0 0,0 1 0 0 0,0-1 0 0 0,-1 0-1 0 0,1 0 1 0 0,0 0 0 0 0,0 0 0 0 0,0 0 0 0 0,0 0 0 0 0,0 0 0 0 0,0 0 0 0 0,1-1 0 0 0,0 1 1 0 0,-1 0-2 0 0,-1-1 1 0 0,1 1-1 0 0,0-1 1 0 0,0 0-1 0 0,0 1 1 0 0,0 0-1 0 0,0-1 1 0 0,-1 1-1 0 0,1-1 1 0 0,0 1-1 0 0,0 0 1 0 0,-1 0-1 0 0,1-1 1 0 0,0 1-1 0 0,-1 0 1 0 0,1 0 0 0 0,-1 0-1 0 0,1 0 1 0 0,-1 0-1 0 0,0 0 1 0 0,1 0-1 0 0,-1 0 1 0 0,0 0-1 0 0,0 0 2 0 0,0 0-1 0 0,1 0-1 0 0,-1 0 1 0 0,0-1-1 0 0,1 1 1 0 0,-1 0-1 0 0,0 0 1 0 0,1 0-1 0 0,-1 0 0 0 0,1 0 1 0 0,-1 0-1 0 0,1 0 1 0 0,0-1-1 0 0,-1 1 1 0 0,1 0-1 0 0,0 0 1 0 0,0-1-1 0 0,-1 1 1 0 0,1-1-1 0 0,0 1 1 0 0,0-1-1 0 0,0 1 1 0 0,0-1-1 0 0,0 1 1 0 0,0-1 1 0 0,1 1 0 0 0,-1 0 0 0 0,0 0 0 0 0,0 0 0 0 0,1 0 0 0 0,-1 1 0 0 0,0-1 0 0 0,0 0 0 0 0,0 0 0 0 0,0 1 0 0 0,0-1 0 0 0,-1 1 0 0 0,1-1 0 0 0,0 1 0 0 0,-1-1 0 0 0,1 1 0 0 0,-1-1 0 0 0,1 1 0 0 0,-1 0 0 0 0,0-1 0 0 0,1 2 0 0 0,-1-1 0 0 0,1 1 0 0 0,-1-1 0 0 0,1 1 0 0 0,0-1 0 0 0,0 1 0 0 0,0-1 0 0 0,0 0 0 0 0,0 1 0 0 0,1-1 0 0 0,-1 0 0 0 0,1 0 0 0 0,0 1 0 0 0,11 9 0 0 0,-8-8 0 0 0,0 1 0 0 0,-1-1 0 0 0,0 1 0 0 0,1 0 0 0 0,-1 0 0 0 0,0 2 0 0 0,8 15 0 0 0,11 17 0 0 0,-10-17 30 0 0,14 29 227 0 0,-23-43-232 0 0,-2-4-3 0 0,-1 0 0 0 0,-1 1 1 0 0,1-1-1 0 0,0 0 1 0 0,-1 1-1 0 0,0-1 1 0 0,0 1-1 0 0,0-1 1 0 0,-1 4-23 0 0,0 8 153 0 0,1-14-133 0 0,0-1 0 0 0,0 1 0 0 0,-1 0-1 0 0,1-1 1 0 0,0 1 0 0 0,-1 0-1 0 0,0-1 1 0 0,1 1 0 0 0,-1-1-1 0 0,0 1 1 0 0,1-1 0 0 0,-1 1-1 0 0,0-1 1 0 0,0 1-20 0 0,-4 6 88 0 0,0 1 24 0 0,5-7-87 0 0,-1-1-1 0 0,0 1 1 0 0,1-1-1 0 0,-1 0 1 0 0,0 1 0 0 0,0-1-1 0 0,0 0 1 0 0,0 0 0 0 0,0 0-1 0 0,0 1-24 0 0,-7 3 144 0 0,-7 0 44 0 0,-4 6 6 0 0,6-3-49 0 0,-2-1 37 0 0,-14-2 54 0 0,-5 6-11 0 0,-9-6-1 0 0,20 1-81 0 0,17-4-103 0 0,-1 0-1 0 0,1-1 1 0 0,0 0-1 0 0,0 0 0 0 0,-5-1-39 0 0,-78 0 267 0 0,54 0-86 0 0,17-1-15 0 0,1-6-39 0 0,2 1-22 0 0,-1 5 23 0 0,7-1-142 0 0,-3-3-62 0 0,-1-2-14 0 0,-6 5-13 0 0,-3-1-100 0 0,12-2 55 0 0,3-3-34 0 0,5 3 48 0 0,-1-1-23 0 0,1 4 54 0 0,0 1-109 0 0,0 0 51 0 0,0 0-47 0 0,0 0-29 0 0,-1 0-51 0 0,0-1-185 0 0,1 1-99 0 0,0-1-85 0 0,-1 0-70 0 0,0 0-202 0 0,0 0-54 0 0,-3 0-1244 0 0,-4 1-1258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1:44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50 7744 0 0,'0'0'174'0'0,"0"0"29"0"0,0 2 12 0 0,-3 11-35 0 0,0-7-155 0 0,-2 4-14 0 0,9 1-33 0 0,1 1 47 0 0,-3-1 65 0 0,-2-4-39 0 0,0-1 65 0 0,0 2 55 0 0,0 0 47 0 0,0 1 93 0 0,0 1 40 0 0,0 19 786 0 0,2-19-798 0 0,2-1-89 0 0,0 3 65 0 0,-4-7-165 0 0,-4 1-25 0 0,1 0 29 0 0,1 0 43 0 0,1-1 57 0 0,1 1 106 0 0,0-1-155 0 0,0 13 220 0 0,0-10-188 0 0,0-1 66 0 0,0-3-106 0 0,0-1 36 0 0,-3 0 117 0 0,-7 7-4 0 0,8-8-161 0 0,1 0-50 0 0,0 0-43 0 0,1 0-34 0 0,1 6 49 0 0,-1-8-63 0 0,0 3 223 0 0,0-3-4 0 0,0 0-7 0 0,0 0-34 0 0,-3-3-20 0 0,-7-8-2 0 0,7 8-45 0 0,2 0-73 0 0,1-1-48 0 0,1-1-32 0 0,-1 2 35 0 0,0-9 38 0 0,-1 9-56 0 0,1 0-1 0 0,0 0 1 0 0,0-1-1 0 0,0 1 1 0 0,0 0-1 0 0,1 0 0 0 0,-1 0 1 0 0,1-1-1 0 0,0 1 1 0 0,0 0-19 0 0,4-5 13 0 0,-4 6-8 0 0,0 1 0 0 0,0-1 0 0 0,-1 1-1 0 0,1 0 1 0 0,0-1 0 0 0,0 0 0 0 0,-1 1 0 0 0,1-1 0 0 0,-1 1 0 0 0,0-1 0 0 0,1 0-1 0 0,-1 1 1 0 0,0-1 0 0 0,0 0-5 0 0,0-1 5 0 0,0 1 0 0 0,1-1 0 0 0,-1 0 0 0 0,0 0 0 0 0,1 1 0 0 0,0-1-1 0 0,0 0 1 0 0,0 1 0 0 0,0-1 0 0 0,0 0 0 0 0,0 1 0 0 0,1 0 0 0 0,-1-1 0 0 0,1 1 0 0 0,0 0 0 0 0,-1 0-5 0 0,12-18 14 0 0,-4 0-14 0 0,-7 15 0 0 0,0 0 0 0 0,0 0 0 0 0,1 0 0 0 0,-1 1 0 0 0,1-1 0 0 0,0 1 0 0 0,1-1 0 0 0,0 0 0 0 0,12-13 0 0 0,0-9-12 0 0,0 9-37 0 0,-10 13 44 0 0,0 0 0 0 0,0 1 0 0 0,0 0 0 0 0,1 1-1 0 0,4-3 6 0 0,-6 4-13 0 0,4-1-65 0 0,3 2-42 0 0,0 1-44 0 0,0 0-44 0 0,6 1-192 0 0,-12-1 223 0 0,-4 0 120 0 0,0 0 1 0 0,-1 0-1 0 0,1-1 0 0 0,0 2 1 0 0,-1-1-1 0 0,1 0 0 0 0,0 0 0 0 0,-1 0 1 0 0,1 1-1 0 0,-1-1 0 0 0,1 1 1 0 0,1 0 56 0 0,0 2-137 0 0,-2 0-46 0 0,1 0-56 0 0,0-1-53 0 0,2 0-57 0 0,2-2-58 0 0,7 0-856 0 0,-10 0-43 0 0</inkml:trace>
  <inkml:trace contextRef="#ctx0" brushRef="#br0" timeOffset="334.41">523 128 7584 0 0,'0'0'222'0'0,"3"0"-15"0"0,-2 0-288 0 0,1 0 74 0 0,0 0 64 0 0,1 0 58 0 0,0 0 72 0 0,1 0 50 0 0,3 0 241 0 0,10 0 757 0 0,-12 0-904 0 0,-1 0-57 0 0,0 0-93 0 0,-2 0-76 0 0,0 0-89 0 0,-1 0-103 0 0,5-2 449 0 0,4-9-37 0 0,-7 9-146 0 0,-1 2-69 0 0,4 0-63 0 0,10 0 145 0 0,-11 0-141 0 0,-5 0-50 0 0,0 0 1 0 0,0 0 0 0 0,0 0-1 0 0,0 0 1 0 0,0 0 0 0 0,0 0-1 0 0,0 0 1 0 0,0 0 0 0 0,1 0-1 0 0,-1 0 1 0 0,0 0 0 0 0,0 0 0 0 0,0 0-1 0 0,0 0 1 0 0,0 0 0 0 0,0 0-1 0 0,0 0 1 0 0,0 0 0 0 0,0 0-1 0 0,0 0 1 0 0,1 0 0 0 0,-1 0-1 0 0,0 0 1 0 0,0 0 0 0 0,0 0-1 0 0,0 0 1 0 0,0-1 0 0 0,0 1-1 0 0,0 0 1 0 0,0 0 0 0 0,0 0 0 0 0,0 0-1 0 0,0 0 1 0 0,0 0 0 0 0,0 0-1 0 0,0 0 1 0 0,0 0 0 0 0,0 0-1 0 0,1 0 1 0 0,-1 0 0 0 0,0-1-1 0 0,0 1 1 0 0,0 0 0 0 0,0 0-1 0 0,0 0 1 0 0,0 0 0 0 0,0 0-1 0 0,0 0 1 0 0,0 0 0 0 0,0 0 0 0 0,0 0-1 0 0,0 0 1 0 0,0-1 0 0 0,0 1-1 0 0,-1 0 1 0 0,1 0 0 0 0,0 0-2 0 0,0-10 96 0 0,0 7 30 0 0,0 3 129 0 0,0-3 53 0 0,0-7 11 0 0,0 7-34 0 0,0 3-145 0 0,0 0-63 0 0,0 0-11 0 0,-6 0-5 0 0,-19 0-58 0 0,18 0-2 0 0,0 1 0 0 0,0 0 0 0 0,0 0 0 0 0,0 1 0 0 0,1 0 0 0 0,-1 0 0 0 0,0 0-1 0 0,1 0 7 0 0,-7 3 40 0 0,-8 4 6 0 0,15-6-7 0 0,-2 0 34 0 0,6-2-59 0 0,-5 4 53 0 0,1 0 1 0 0,-1 0 0 0 0,1 1-1 0 0,0 0 1 0 0,0 0-1 0 0,-2 3-74 0 0,-9 10 96 0 0,12-13-93 0 0,2-4 6 0 0,0 1 1 0 0,0 0 0 0 0,1-1-1 0 0,-1 1 1 0 0,1 1-1 0 0,0-1 1 0 0,0 0 0 0 0,0 1-1 0 0,0-1 1 0 0,1 1 0 0 0,-1-1-1 0 0,0 4-9 0 0,-2 3 20 0 0,2-7-16 0 0,1 0 0 0 0,0 0-1 0 0,0 1 1 0 0,0-1 0 0 0,0 0-1 0 0,0 0 1 0 0,1 1 0 0 0,-1-1 0 0 0,1 2-4 0 0,0-3 0 0 0,0 0 0 0 0,0-1 0 0 0,-1 1 0 0 0,1-1 0 0 0,0 1 0 0 0,-1-1 0 0 0,1 1 0 0 0,-1-1 0 0 0,0 1 0 0 0,1-1 0 0 0,-1 1 0 0 0,0-1 0 0 0,0 0 0 0 0,-5 13 0 0 0,5-10 0 0 0,0 0 0 0 0,1 0 0 0 0,-1 0 0 0 0,1 0 0 0 0,0 4 0 0 0,0-7 0 0 0,0 3 0 0 0,0 0 0 0 0,0 0 0 0 0,1 1 0 0 0,-1-1 0 0 0,2 3 0 0 0,4 7 0 0 0,-5-13 0 0 0,0 0 0 0 0,0 1 0 0 0,-1-1 0 0 0,1 1 0 0 0,0-1 0 0 0,-1 1 0 0 0,1-1 0 0 0,-1 1 0 0 0,0-1 0 0 0,1 1 0 0 0,-1-1 0 0 0,0 1 0 0 0,0 0 0 0 0,0-1 0 0 0,0-1 0 0 0,0 1 0 0 0,0 0 0 0 0,0 0 0 0 0,1 0 0 0 0,-1 0 1 0 0,0 0-1 0 0,1-1 0 0 0,-1 1 0 0 0,0 0 0 0 0,1 0 0 0 0,-1 0 1 0 0,1-1-1 0 0,-1 1 0 0 0,1 0 0 0 0,-1-1 0 0 0,1 1 0 0 0,0 0 0 0 0,-1-1 1 0 0,1 1-1 0 0,0-1 0 0 0,0 1 0 0 0,20 9-3 0 0,-5-3-13 0 0,-4-1-30 0 0,0 1-34 0 0,0 0-51 0 0,0-1-68 0 0,-6-3 35 0 0,14-2-125 0 0,-12-2 113 0 0,-1 0-74 0 0,-4 0 78 0 0,0 0-36 0 0,2 0-156 0 0,0-1-74 0 0,0 0-63 0 0,-1 0-53 0 0,1 0-156 0 0,0 1-42 0 0,3-1-941 0 0,2 1-956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5:58.8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6592 0 0,'0'0'149'0'0,"0"0"23"0"0,0 0 11 0 0,0 3 21 0 0,1 1-133 0 0,-1-1 40 0 0,5 7 360 0 0,-2-6-295 0 0,-1 0-69 0 0,0 0-95 0 0,4 9 314 0 0,4-8-39 0 0,-3 6-38 0 0,2 10 33 0 0,-8-4-119 0 0,0-1 31 0 0,2-4 26 0 0,8 6 99 0 0,-6 8 1 0 0,1-10-101 0 0,-5-13-166 0 0,0 0 0 0 0,0 0 0 0 0,0 1 0 0 0,0-1 1 0 0,0 1-1 0 0,0-1 0 0 0,-1 1 0 0 0,0-1 0 0 0,0 1-53 0 0,3 18 289 0 0,5 11 247 0 0,-4-21-354 0 0,0 0-34 0 0,0 3 8 0 0,5 10 175 0 0,-1-1-10 0 0,-3-9-181 0 0,-5-13-126 0 0,2 6 116 0 0,0 0 0 0 0,1 1 0 0 0,0-1 0 0 0,3 4-130 0 0,-2 3 196 0 0,-5 6-30 0 0,0-12-86 0 0,3 10 106 0 0,4-4-60 0 0,0 1-9 0 0,-4 3 54 0 0,-2-18-164 0 0,0 11 69 0 0,0-8-29 0 0,0 0 0 0 0,1 0 0 0 0,-1 0 0 0 0,1 0 0 0 0,0 0 0 0 0,0-1 0 0 0,1 3-47 0 0,5 5 113 0 0,-4-7 0 0 0,-2-1-51 0 0,-2 6-16 0 0,1-6-8 0 0,0 0 10 0 0,0-1-53 0 0,0 0 3 0 0,0 2 68 0 0,0 3 65 0 0,0 4 95 0 0,0-9-146 0 0,0-2-3 0 0,0 0-50 0 0,0 0-52 0 0,0 0-53 0 0,0 0-114 0 0,0 0-203 0 0,0 0 296 0 0,0 0 5 0 0,0 0-18 0 0,0 0-39 0 0,0-1-12 0 0,0 1-41 0 0,0-1-46 0 0,0 1-51 0 0,0-1-57 0 0,0 0-51 0 0,0 0-46 0 0,0-1-41 0 0,0 1-144 0 0,0-1-40 0 0,0 0-174 0 0,0-1-470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6:44.2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 5264 0 0,'0'0'116'0'0,"0"0"17"0"0,0 0 12 0 0,0 0 50 0 0,0 0-34 0 0,0 0 34 0 0,0 0 237 0 0,0 0 15 0 0,0 0-21 0 0,0 0-90 0 0,0 0-42 0 0,0 0-6 0 0,0 0 9 0 0,0 2 39 0 0,0 9 15 0 0,0-9 1 0 0,0-2 8 0 0,0 3 34 0 0,0 0-251 0 0,0-1-80 0 0,0 0-1 0 0,0 0 0 0 0,0 0 1 0 0,0 0-1 0 0,0-1 1 0 0,0 1-1 0 0,-1 0 0 0 0,1 0 1 0 0,0 0-1 0 0,-1-1 1 0 0,0 2-63 0 0,-6 2 259 0 0,3-2-64 0 0,2 8-83 0 0,2 0 21 0 0,0-1-36 0 0,0 18 116 0 0,0-14-94 0 0,-3 0 1 0 0,-2-3-44 0 0,4-9-70 0 0,0-1-1 0 0,0 1 1 0 0,0-1 0 0 0,0 1-1 0 0,0 0 1 0 0,1 0 0 0 0,-1-1-1 0 0,1 1 1 0 0,-1 0 0 0 0,1 0 0 0 0,0 0-1 0 0,0 0 1 0 0,0-1 0 0 0,0 1-1 0 0,0 0 1 0 0,0 0 0 0 0,0 0 0 0 0,1 0-1 0 0,-1 0 1 0 0,1-1 0 0 0,0 2-6 0 0,3 8 11 0 0,3 7 5 0 0,-5 1 57 0 0,-2-5 20 0 0,0 31 333 0 0,2-31-289 0 0,5-1 7 0 0,-6-12-128 0 0,-1 1 0 0 0,1-1 0 0 0,0 1-1 0 0,0-1 1 0 0,-1 1 0 0 0,1 0 0 0 0,-1-1-1 0 0,1 1 1 0 0,-1 0 0 0 0,0-1 0 0 0,1 1-1 0 0,-1 0 1 0 0,0-1 0 0 0,0 1-16 0 0,0 2 22 0 0,0 0 0 0 0,1 0 0 0 0,-1 0-1 0 0,1 0 1 0 0,0 0 0 0 0,1 0 0 0 0,-1-1 0 0 0,1 1 0 0 0,-1 0 0 0 0,3 2-22 0 0,-1 5 73 0 0,-2 6-5 0 0,0 0-9 0 0,2-10 5 0 0,0 0 0 0 0,1 0 0 0 0,3 6-64 0 0,2 3 90 0 0,-4-6-42 0 0,-4-8-39 0 0,0 1-1 0 0,0-1 0 0 0,0 0 1 0 0,1 0-1 0 0,-1 0 0 0 0,1 0 0 0 0,-1 0 1 0 0,1 0-1 0 0,0 0-8 0 0,11 14 27 0 0,-11-11-11 0 0,-2-4-8 0 0,1-1-1 0 0,-1 1 1 0 0,0-1 0 0 0,1 1-1 0 0,-1 0 1 0 0,0-1 0 0 0,1 1 0 0 0,-1-1-1 0 0,1 1 1 0 0,-1-1 0 0 0,0 1-1 0 0,1-1 1 0 0,0 1 0 0 0,-1-1 0 0 0,1 1-1 0 0,-1-1 1 0 0,1 0 0 0 0,-1 1-1 0 0,1-1 1 0 0,0 0 0 0 0,-1 1 0 0 0,1-1-8 0 0,4 2 39 0 0,12 8 125 0 0,10 5 90 0 0,-10-11-115 0 0,-6-4-31 0 0,2 0-44 0 0,-7 0-23 0 0,3 0 33 0 0,9 0-12 0 0,38 0 163 0 0,-40-2-200 0 0,-1-12 42 0 0,-13 13-59 0 0,0-1 0 0 0,0 0 1 0 0,0 1-1 0 0,0 0 1 0 0,0-1-1 0 0,0 1 0 0 0,1 0 1 0 0,-1 0-1 0 0,1 0-8 0 0,7-4 5 0 0,6-8 5 0 0,-11 8 2 0 0,-3 3-8 0 0,-1 1 0 0 0,0-1 0 0 0,1 1 0 0 0,-1-1 0 0 0,0 0 0 0 0,0 1 0 0 0,0-1 0 0 0,0 0 0 0 0,-1 0 0 0 0,1-1-4 0 0,11-19 2 0 0,-3 2-5 0 0,13-24 69 0 0,-21 42-64 0 0,0-1 0 0 0,0 0-1 0 0,-1 0 1 0 0,1 0 0 0 0,-1 0-1 0 0,0 0 1 0 0,0 1-1 0 0,0-1 1 0 0,0 0 0 0 0,-1-3-2 0 0,1-9 37 0 0,0-93-27 0 0,0-66-10 0 0,0 161-10 0 0,0 10-47 0 0,0 3-23 0 0,0 0-15 0 0,0 0-102 0 0,0 0-27 0 0,0 0 0 0 0,0 0-18 0 0,0 0-72 0 0,0 0-36 0 0,0 0 179 0 0,0 0 71 0 0,0 0-39 0 0,0 0-11 0 0,0 0-39 0 0,0 0-42 0 0,0 0-50 0 0,0 0-52 0 0,0 0-49 0 0,0 0-43 0 0,0 0-38 0 0,0 0-135 0 0,0 0-37 0 0,0 0-1402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6:52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174 584 5904 0 0,'0'0'169'0'0,"-2"0"2"0"0,-4 0-177 0 0,-2 0 76 0 0,-15 0 278 0 0,17 3-236 0 0,2 4 4 0 0,4-7-107 0 0,-1 0 0 0 0,1 1 1 0 0,0-1-1 0 0,0 0 0 0 0,0 1 0 0 0,-1-1 1 0 0,1 0-1 0 0,0 1 0 0 0,-1-1 0 0 0,1 0 1 0 0,0 1-1 0 0,0-1 0 0 0,-1 0 0 0 0,1 0 1 0 0,-1 1-1 0 0,1-1 0 0 0,0 0 0 0 0,-1 0 1 0 0,1 0-1 0 0,0 1 0 0 0,-1-1 0 0 0,1 0 1 0 0,-1 0-1 0 0,1 0 0 0 0,-1 0 0 0 0,1 0 0 0 0,0 0 1 0 0,-1 0-1 0 0,1 0 0 0 0,-1 0 0 0 0,1 0-9 0 0,-6 2 254 0 0,-7 9 2 0 0,0-6-8 0 0,8 6-34 0 0,-6-6-12 0 0,6 8-2 0 0,-1-4-59 0 0,-8 5 227 0 0,4-5-136 0 0,5-3-106 0 0,1-1-52 0 0,1-1-39 0 0,-1 6 147 0 0,0-2-63 0 0,1 0-36 0 0,-2 11 52 0 0,4-11-56 0 0,0 5 127 0 0,1-5-49 0 0,0 0 46 0 0,0 0-86 0 0,0 13 282 0 0,2-21-287 0 0,0 0-95 0 0,0 0-1 0 0,-1 1 1 0 0,1-1 0 0 0,0 1 0 0 0,0-1 0 0 0,-1 1 0 0 0,1 0-1 0 0,-1-1 1 0 0,1 1 0 0 0,-1 0 0 0 0,2 1-17 0 0,9 5 112 0 0,-3-5 4 0 0,0-2 21 0 0,1-4 49 0 0,-1-1-80 0 0,1 0 1 0 0,-1-1 0 0 0,7-6-107 0 0,3-5 94 0 0,-12 10-79 0 0,-3 4-5 0 0,-1 0 1 0 0,0 0-1 0 0,0-1 1 0 0,0 1-1 0 0,0-1 1 0 0,0 0-11 0 0,-1-1 5 0 0,-2 4-3 0 0,1 1 0 0 0,-1-1 0 0 0,0 0 0 0 0,0 1 1 0 0,1-1-1 0 0,-1 0 0 0 0,1 1 0 0 0,-1-1 0 0 0,0 1 0 0 0,1-1 1 0 0,-1 1-1 0 0,1-1 0 0 0,-1 1 0 0 0,1-1 0 0 0,0 1 0 0 0,-1 0 0 0 0,1-1 1 0 0,-1 1-1 0 0,1 0 0 0 0,0-1 0 0 0,-1 1 0 0 0,1 0-2 0 0,4-3 13 0 0,-3 2-13 0 0,1-1 1 0 0,-1 1-1 0 0,0-1 1 0 0,0 0 0 0 0,0 0-1 0 0,0 0 1 0 0,0 0-1 0 0,0 0 1 0 0,-1 0-1 0 0,1 0 1 0 0,-1-1-1 0 0,0 1 1 0 0,1-1-1 0 0,-1 1 1 0 0,0-1-1 0 0,0 1 1 0 0,-1-1-1 0 0,1 0 1 0 0,0-2-1 0 0,2-6 1 0 0,13-26-1 0 0,-11 26-2 0 0,1-7-19 0 0,-4-1-36 0 0,-1-13-2 0 0,0 18-22 0 0,0-1 0 0 0,-1 1 0 0 0,-1-1 0 0 0,-1 0 0 0 0,0-3 81 0 0,-9-14-131 0 0,6 1 23 0 0,4 27 97 0 0,-3-8-35 0 0,2-1 1 0 0,-1 0-1 0 0,1 0 1 0 0,1-9 45 0 0,-2-5-66 0 0,-3 5 35 0 0,2 6 20 0 0,-2-16-37 0 0,2 15 37 0 0,2 11 0 0 0,0-1 0 0 0,0 0 0 0 0,1 0 0 0 0,0 0 0 0 0,0-2 11 0 0,1 6-1 0 0,0 0 0 0 0,0 0 0 0 0,0 1 0 0 0,-1-1 1 0 0,1 0-1 0 0,-1 1 0 0 0,1-1 0 0 0,-1 0 0 0 0,0 1 0 0 0,0-1 0 0 0,0 1 0 0 0,-1-1 1 0 0,1 1 0 0 0,0-1 0 0 0,0 1 0 0 0,0 0 0 0 0,0 0 0 0 0,0-1 0 0 0,1 1 0 0 0,-1 0 0 0 0,1-1 0 0 0,0 1 1 0 0,-1-1-1 0 0,1 1 0 0 0,0-1 0 0 0,0 1 0 0 0,0 0 0 0 0,0 1 0 0 0,0-1 0 0 0,-1 0 0 0 0,1 0 0 0 0,-1 1 0 0 0,1-1 0 0 0,-1 0 0 0 0,0 1 0 0 0,0-1 0 0 0,1 0 0 0 0,-1 1 0 0 0,-1-1 0 0 0,1 1 0 0 0,1-1 0 0 0,-1 1 0 0 0,0-1 0 0 0,0 1 0 0 0,0-1 0 0 0,1 0 0 0 0,-1 0 0 0 0,1 1 0 0 0,-1-1 0 0 0,1 0 0 0 0,0 0 0 0 0,0 1 0 0 0,0-1 0 0 0,0 1 0 0 0,0 1 1 0 0,0-1 0 0 0,0 1 0 0 0,0-1 0 0 0,0 1-1 0 0,0-1 1 0 0,0 1 0 0 0,0-1 0 0 0,0 1-1 0 0,0-1 1 0 0,0 1 0 0 0,0-1 0 0 0,0 1-1 0 0,-1-1 1 0 0,1 1 0 0 0,0-1 0 0 0,0 1 0 0 0,0-1-1 0 0,-1 1 1 0 0,1 0 0 0 0,0-1 0 0 0,-1 1-1 0 0,1-1 1 0 0,0 1 0 0 0,-1 0 0 0 0,1-1 0 0 0,0 1-1 0 0,-1 0 1 0 0,1 0 0 0 0,-1-1 0 0 0,1 1-1 0 0,-1 0 0 0 0,-6-5 29 0 0,7 5-28 0 0,0-1 1 0 0,-1 0-1 0 0,1 1 1 0 0,0-1-1 0 0,0 1 1 0 0,-1-1-1 0 0,1 0 0 0 0,0 1 1 0 0,0-1-1 0 0,0 0 1 0 0,0 1-1 0 0,0-1 0 0 0,0 0 1 0 0,0 0-1 0 0,0 1-1 0 0,0 0 0 0 0,0-5 36 0 0,0 4-34 0 0,0 1-1 0 0,0-1 0 0 0,0 1 0 0 0,0-1 0 0 0,0 1 1 0 0,0-1-1 0 0,0 1 0 0 0,0-1 0 0 0,0 1 0 0 0,0 0 1 0 0,0-1-1 0 0,0 1 0 0 0,0-1 0 0 0,0 1 1 0 0,-1-1-1 0 0,1 1 0 0 0,0-1 0 0 0,0 1 0 0 0,0 0 1 0 0,-1-1-1 0 0,1 1 0 0 0,0-1 0 0 0,-1 1-1 0 0,1 0 4 0 0,-1-1-1 0 0,0 1 1 0 0,1 0 0 0 0,-1-1-1 0 0,1 1 1 0 0,-1 0-1 0 0,0 0 1 0 0,1 0-1 0 0,-1-1 1 0 0,0 1-1 0 0,0 0 1 0 0,1 0 0 0 0,-1 0-1 0 0,0 0 1 0 0,1 0-4 0 0,0 0 0 0 0,-3 0 65 0 0,3 0 10 0 0,0 0 23 0 0,0 0 28 0 0,0 0-12 0 0,0 0-8 0 0,0 3 7 0 0,0-1-94 0 0,0-1 0 0 0,1 1-1 0 0,-1-1 1 0 0,0 1 0 0 0,1 0 0 0 0,0-1 0 0 0,-1 1 0 0 0,1-1-1 0 0,0 0 1 0 0,-1 1 0 0 0,1-1 0 0 0,0 1-19 0 0,6 11 147 0 0,-5-1-17 0 0,-2-11-109 0 0,0 1 1 0 0,0 0 0 0 0,1 0 0 0 0,-1 0 0 0 0,0-1 0 0 0,1 1 0 0 0,0 0 0 0 0,-1-1 0 0 0,1 1-1 0 0,0 0 1 0 0,0-1 0 0 0,0 1 0 0 0,0-1-22 0 0,5 12 175 0 0,-4-2-18 0 0,-1 5 41 0 0,6 2-41 0 0,-2-7-64 0 0,4 12 202 0 0,-4-7-116 0 0,-1 8 35 0 0,-2-7-19 0 0,4 1-28 0 0,-1-3-41 0 0,1 14 130 0 0,-1-14-78 0 0,-3-12-137 0 0,-1 1 0 0 0,0-1 1 0 0,0 0-1 0 0,0 1 0 0 0,0-1 0 0 0,-1 1 0 0 0,0-1 1 0 0,1 2-42 0 0,-1 8 147 0 0,0-3-42 0 0,0 14 111 0 0,1-10-48 0 0,6 0 23 0 0,-6-13-170 0 0,0 0 0 0 0,0 1 1 0 0,0-1-1 0 0,-1 1 1 0 0,1-1-1 0 0,-1 1 0 0 0,1-1 1 0 0,-1 1-1 0 0,1 0 1 0 0,-1-1-1 0 0,0 1 0 0 0,0-1 1 0 0,0 2-22 0 0,0 26 322 0 0,3-24-164 0 0,-2-3-139 0 0,1-1-1 0 0,-1 0 1 0 0,0 1 0 0 0,0-1 0 0 0,0 1 0 0 0,0-1 0 0 0,0 1 0 0 0,0 0-1 0 0,-1-1 1 0 0,1 1 0 0 0,0 0 0 0 0,-1 0 0 0 0,1-1 0 0 0,-1 1-1 0 0,0 1-18 0 0,0-1 136 0 0,0-2-9 0 0,0 3-40 0 0,0 8-21 0 0,0-9-2 0 0,0-2 0 0 0,0 0 0 0 0,-2 3-10 0 0,-3 2-57 0 0,1-2-39 0 0,2-1-25 0 0,1 0-229 0 0,-1-1 56 0 0,1-1 50 0 0,-1 1 43 0 0,0-1-1 0 0,0 0 52 0 0,-3-1-86 0 0,5 1 51 0 0,-1 0 13 0 0,-1 0-843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6:51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32 5904 0 0,'0'-2'169'0'0,"0"1"-157"0"0,0 0-1 0 0,0 1 0 0 0,0-1 1 0 0,0 0-1 0 0,0 1 0 0 0,-1-1 1 0 0,1 0-1 0 0,0 1 1 0 0,0-1-1 0 0,0 0 0 0 0,-1 1 1 0 0,1-1-1 0 0,0 0 0 0 0,-1 1 1 0 0,1-1-12 0 0,-1 1 2 0 0,1-1 1 0 0,-1 1 0 0 0,0 0-1 0 0,0-1 1 0 0,0 1-1 0 0,1 0 1 0 0,-1 0-1 0 0,0 0 1 0 0,0-1 0 0 0,0 1-1 0 0,0 0 1 0 0,0 0-1 0 0,1 0 1 0 0,-2 1-3 0 0,-5-2 27 0 0,1-1 46 0 0,-4-3 177 0 0,9 4-198 0 0,-1 0-1 0 0,0 0 1 0 0,1 0 0 0 0,-1 0 0 0 0,0 1 0 0 0,0-1 0 0 0,0 0 0 0 0,0 1-1 0 0,1-1 1 0 0,-1 1 0 0 0,0 0 0 0 0,0 0 0 0 0,-2 0-52 0 0,-4-1 366 0 0,-15 1 373 0 0,9 3-336 0 0,6 2-212 0 0,-2 1 73 0 0,-3-3 61 0 0,1-3-66 0 0,2 1-76 0 0,0 2-38 0 0,-3 6-14 0 0,3-1 27 0 0,0-3-91 0 0,1 0-12 0 0,1 8 116 0 0,-5-8 12 0 0,8-1-118 0 0,0-1 0 0 0,1 1 1 0 0,-1-1-1 0 0,1 1 1 0 0,-3 4-66 0 0,-8 11 183 0 0,-6 28 220 0 0,13-29-306 0 0,7-15-83 0 0,0 0 0 0 0,0 0 1 0 0,1 1-1 0 0,-1-1 1 0 0,1 0-1 0 0,-1 0 0 0 0,1 2-14 0 0,0-3 9 0 0,0 0 0 0 0,0-1-1 0 0,0 1 1 0 0,0 0 0 0 0,-1-1 0 0 0,1 1-1 0 0,0 0 1 0 0,-1-1 0 0 0,0 1-1 0 0,1-1 1 0 0,-1 1 0 0 0,0-1 0 0 0,0 1-1 0 0,0-1-8 0 0,-5 12 41 0 0,2 16-10 0 0,5 26 100 0 0,-1-34-54 0 0,0-19-68 0 0,0-1 0 0 0,0 1 1 0 0,0 0-1 0 0,1-1 0 0 0,-1 1 1 0 0,0-1-1 0 0,1 1 0 0 0,-1-1 1 0 0,1 1-1 0 0,-1-1 0 0 0,1 1 1 0 0,-1-1-1 0 0,1 1 0 0 0,0-1 1 0 0,0 0-1 0 0,0 1 0 0 0,0-1 1 0 0,0 0-1 0 0,0 0 0 0 0,1 1-9 0 0,-1-1 6 0 0,2 4 79 0 0,-2 2-74 0 0,0-1-11 0 0,-1-5 0 0 0,1 0 0 0 0,0 0-1 0 0,-1 0 1 0 0,1 0 0 0 0,0 0 0 0 0,0-1 0 0 0,0 1 0 0 0,0 0 0 0 0,-1-1 0 0 0,1 1 0 0 0,0 0 0 0 0,0-1 0 0 0,0 1 0 0 0,0-1 0 0 0,1 1 0 0 0,-1-1 0 0 0,10 7 11 0 0,-4 4 63 0 0,-7-10-61 0 0,0 0 0 0 0,1 0 0 0 0,-1 0 0 0 0,1 0 0 0 0,-1 0 0 0 0,1 0 0 0 0,0 0 0 0 0,-1 0 0 0 0,1 0 0 0 0,0-1 0 0 0,0 1 0 0 0,-1 0 0 0 0,1 0 0 0 0,0-1 0 0 0,0 1 0 0 0,1 0-13 0 0,10 2 156 0 0,22-3 334 0 0,-25 0-410 0 0,-1-1-50 0 0,3 2-30 0 0,-8-1 0 0 0,1 0 0 0 0,-1 0 0 0 0,1 0 0 0 0,-1 0 0 0 0,1-1 0 0 0,-1 0 0 0 0,4 0 0 0 0,3-10 0 0 0,14 6 16 0 0,-17 2 34 0 0,0 0 0 0 0,0 0 1 0 0,6-5-51 0 0,3-1 54 0 0,-11 6-47 0 0,-5 3-7 0 0,1 0 0 0 0,0 0 0 0 0,-1-1 1 0 0,1 1-1 0 0,0 0 0 0 0,-1-1 0 0 0,1 1 0 0 0,-1 0 1 0 0,1-1-1 0 0,-1 1 0 0 0,1-1 0 0 0,-1 1 0 0 0,1-1 1 0 0,-1 1-1 0 0,1-1 0 0 0,-1 0 0 0 0,0 1 0 0 0,1-1 0 0 0,-1 1 1 0 0,0-1-1 0 0,1 0 0 0 0,-1 0 0 0 0,2-4 0 0 0,-1 4 1 0 0,-1 0 1 0 0,1 1-1 0 0,0-1 1 0 0,0 0-1 0 0,-1 0 1 0 0,1 0-1 0 0,0 0 1 0 0,0 1 0 0 0,0-1-1 0 0,0 0 1 0 0,0 1-1 0 0,0-1 1 0 0,0 1-1 0 0,0-1 1 0 0,0 1-1 0 0,0-1-1 0 0,11-5 29 0 0,3-23 35 0 0,-14 26-57 0 0,0 0-1 0 0,0 1 1 0 0,-1-1 0 0 0,1 0-1 0 0,-1 0 1 0 0,0 0 0 0 0,1 0-1 0 0,-2 0 1 0 0,1 0 0 0 0,0-2-7 0 0,-1-11 8 0 0,1-93-7 0 0,0 87-33 0 0,0 1-35 0 0,0 18-13 0 0,0 3 34 0 0,3 3 67 0 0,7 7-113 0 0,-6-4-50 0 0,-3 1 95 0 0,-1-2 21 0 0,13 16 6 0 0,1 3 22 0 0,-13-21-1 0 0,-1 0-6 0 0,1-1 0 0 0,0 1 0 0 0,0-1 1 0 0,-1 0-1 0 0,2 1 0 0 0,-1-1 1 0 0,0 0-1 0 0,0 0 0 0 0,1 0 1 0 0,-1 0-1 0 0,1 0 0 0 0,0 0 1 0 0,0 0 4 0 0,6 8-12 0 0,0 4 58 0 0,-6-10-28 0 0,-1-1-1 0 0,1 0 1 0 0,1 1-1 0 0,-1-1 1 0 0,0 0 0 0 0,2 1-18 0 0,-2-1 10 0 0,1 0 0 0 0,-1 0 0 0 0,0 0 0 0 0,0 0 0 0 0,0 1 0 0 0,0 0-10 0 0,0 0 1 0 0,0-1-1 0 0,0 1 1 0 0,0-1-1 0 0,0 0 1 0 0,1 0 0 0 0,0 1-1 0 0,10 12-15 0 0,-10-11-2 0 0,-3-5 15 0 0,0 1-1 0 0,0 0 0 0 0,1-1 1 0 0,-1 1-1 0 0,0 0 0 0 0,1-1 1 0 0,-1 1-1 0 0,1-1 0 0 0,-1 1 1 0 0,0-1-1 0 0,1 1 0 0 0,-1-1 1 0 0,1 1-1 0 0,-1-1 0 0 0,1 1 1 0 0,0-1-1 0 0,-1 0 0 0 0,1 1 1 0 0,-1-1-1 0 0,1 0 0 0 0,0 0 1 0 0,0 1 2 0 0,4 1 2 0 0,10 11-13 0 0,1 1-32 0 0,-3-9 43 0 0,-7 5 58 0 0,-6-10-98 0 0,1 1 46 0 0,4 1 121 0 0,-2-1-153 0 0,-2-1-43 0 0,0 0-51 0 0,0 0-62 0 0,0-1-70 0 0,-1 1 12 0 0</inkml:trace>
  <inkml:trace contextRef="#ctx0" brushRef="#br0" timeOffset="442.46">664 80 8720 0 0,'3'2'197'0'0,"-1"1"-128"0"0,-1-2-64 0 0,0 0 3 0 0,3 3 89 0 0,4 4 85 0 0,-2-3-44 0 0,1 2 35 0 0,0 1-131 0 0,-3-5-42 0 0,-1 0 0 0 0,0 0 0 0 0,0 0 0 0 0,0 1 1 0 0,0 0-1 0 0,-1 0 0 0 0,1 2 44 0 0,-1-1 76 0 0,1 1 141 0 0,11 11 444 0 0,-6-6-176 0 0,-3 4 104 0 0,-5-13-475 0 0,0-1 22 0 0,0-1 67 0 0,0 2-20 0 0,0 9-5 0 0,0-8-6 0 0,0-3-6 0 0,0 0-2 0 0,0 0-16 0 0,0 0-67 0 0,0 0-28 0 0,0 2-7 0 0,0 6-30 0 0,0-3 56 0 0,-3-5-28 0 0,-7 0 0 0 0,9 0-87 0 0,1 0 0 0 0,0 0 0 0 0,0 1 1 0 0,0-1-1 0 0,0 0 0 0 0,0 0 1 0 0,0 0-1 0 0,0 0 0 0 0,0 0 0 0 0,0 0 1 0 0,0 0-1 0 0,-1 0 0 0 0,1 0 1 0 0,0 0-1 0 0,0 0 0 0 0,0 0 0 0 0,0 0 1 0 0,0 0-1 0 0,0-1 0 0 0,0 1 1 0 0,0 0-1 0 0,0 0 0 0 0,0 0 0 0 0,0 0 1 0 0,-1 0-1 0 0,1 0 0 0 0,0 0 1 0 0,0 0-1 0 0,0 0 0 0 0,0 0 0 0 0,0 0 1 0 0,0 0-1 0 0,0 0 0 0 0,0 0 1 0 0,0 0-1 0 0,0 0 0 0 0,0-1 0 0 0,0 1 1 0 0,0 0-1 0 0,0 0 0 0 0,0 0 1 0 0,0 0-1 0 0,0 0 0 0 0,0 0 0 0 0,0 0 1 0 0,0 0-1 0 0,0 0 0 0 0,0 0 1 0 0,0-1-1 0 0,0 1 0 0 0,0 0 0 0 0,0 0 1 0 0,0 0-1 0 0,0 0 0 0 0,0 0 1 0 0,0 0-1 0 0,0 0-1 0 0,0-1 1 0 0,0 1-1 0 0,0-1 1 0 0,0 0 0 0 0,0 1 0 0 0,0-1-1 0 0,-1 1 1 0 0,1-1 0 0 0,0 1-1 0 0,0-1 1 0 0,0 1 0 0 0,-1-1 0 0 0,1 0-1 0 0,0 1 1 0 0,-1-1 0 0 0,1 1-1 0 0,0 0 1 0 0,-1-1 0 0 0,1 1 0 0 0,0-1-1 0 0,-1 1 1 0 0,1 0 0 0 0,-1-1-1 0 0,1 1 1 0 0,-1-1-1 0 0,0 1 3 0 0,0 0-1 0 0,1-1 1 0 0,-1 1-1 0 0,1-1 0 0 0,-1 1 1 0 0,1-1-1 0 0,-1 1 1 0 0,1-1-1 0 0,-1 0 1 0 0,1 1-1 0 0,-1-1 1 0 0,1 0-1 0 0,0 1 1 0 0,-1-1-1 0 0,1 0 0 0 0,0 1 1 0 0,0-1-1 0 0,-1 0 1 0 0,1 0-1 0 0,0 1 1 0 0,0-1-1 0 0,0 0 1 0 0,0 1-1 0 0,0-1 1 0 0,0 0-3 0 0,0-14 61 0 0,0-10 21 0 0,3 4-59 0 0,3 8-57 0 0,-5 12 22 0 0,0-1 1 0 0,0 1-1 0 0,-1 0 1 0 0,1-1-1 0 0,0 1 1 0 0,-1-1-1 0 0,1 1 1 0 0,-1-1-1 0 0,0 1 1 0 0,1-1-1 0 0,-1 0 1 0 0,0 1-1 0 0,0-1 12 0 0,0 0-13 0 0,0 1-1 0 0,0-1 0 0 0,1 1 0 0 0,-1-1 1 0 0,0 0-1 0 0,1 1 0 0 0,-1-1 0 0 0,1 1 1 0 0,0-1-1 0 0,-1 0 0 0 0,1 1 1 0 0,0 0-1 0 0,0-1 0 0 0,0 1 14 0 0,4-7-54 0 0,1-5-22 0 0,-6 11 70 0 0,1 0-1 0 0,-1 1 0 0 0,1-1 0 0 0,0 1 0 0 0,0 0 0 0 0,0-1 0 0 0,0 1 1 0 0,0 0-1 0 0,0-1 0 0 0,0 1 0 0 0,0 0 7 0 0,11-8-51 0 0,10-2-39 0 0,-15 6 80 0 0,-7 4 8 0 0,1 1-1 0 0,0-1 1 0 0,0 0 0 0 0,-1 1-1 0 0,1-1 1 0 0,0 1 0 0 0,0-1-1 0 0,0 1 1 0 0,0-1 0 0 0,-1 1 0 0 0,1 0-1 0 0,0-1 1 0 0,0 1 0 0 0,0 0-1 0 0,0 0 1 0 0,0 0 0 0 0,0 0-1 0 0,0 0 1 0 0,0 0 0 0 0,0 0-1 0 0,0 0 1 0 0,0 0 0 0 0,0 0 0 0 0,0 0-1 0 0,0 0 1 0 0,0 1 0 0 0,0-1 2 0 0,7 5-11 0 0,-7-4 11 0 0,0 0 0 0 0,1 0 0 0 0,-1 0 0 0 0,1-1 0 0 0,-1 1 0 0 0,1 0-1 0 0,-1-1 1 0 0,1 1 0 0 0,0-1 0 0 0,-1 1 0 0 0,1-1 0 0 0,0 0 0 0 0,-1 0 0 0 0,1 0 0 0 0,-1 0-1 0 0,-1 0 0 0 0,1 0 0 0 0,-1 0 0 0 0,1 0 1 0 0,-1 0-1 0 0,0 0 0 0 0,1 0 0 0 0,-1 0 1 0 0,1 0-1 0 0,-1 0 0 0 0,1 0 0 0 0,-1 0 0 0 0,1 0 1 0 0,-1 0-1 0 0,1 1 0 0 0,-1-1 0 0 0,1 0 1 0 0,-1 0-1 0 0,1 0 0 0 0,-1 1 0 0 0,0-1 0 0 0,1 0 1 0 0,-1 1-1 0 0,1-1 0 0 0,-1 0 0 0 0,0 1 1 0 0,1-1-1 0 0,-1 0 0 0 0,0 1 0 0 0,0-1 0 0 0,1 1 1 0 0,-1-1 0 0 0,7 10-35 0 0,-5-8 32 0 0,1-1 1 0 0,-1 1 0 0 0,1-1 0 0 0,-1 0 0 0 0,1 0 0 0 0,0 0 0 0 0,0 0 2 0 0,0 0 0 0 0,-1 0 0 0 0,1-1 1 0 0,-1 1-1 0 0,1 1 0 0 0,-1-1 0 0 0,0 0 0 0 0,1 0 0 0 0,-1 1 1 0 0,0 0-1 0 0,0-1 0 0 0,0 1 0 0 0,0 0 0 0 0,0 0 1 0 0,0 1-1 0 0,0-1 1 0 0,-1 0 1 0 0,0 1 0 0 0,1-1 0 0 0,-1 0-1 0 0,1 0 1 0 0,0 1 0 0 0,-1-1 0 0 0,1-1-1 0 0,0 1 1 0 0,2 1-2 0 0,-2-1 5 0 0,0-1 0 0 0,-1 1 1 0 0,1 0-1 0 0,0 0 0 0 0,0 1 0 0 0,-1-1 0 0 0,1 0 0 0 0,-1 0 1 0 0,1 3-6 0 0,11 11 51 0 0,0 0-19 0 0,-10-1 29 0 0,-3-14-60 0 0,0-1 0 0 0,0 1 1 0 0,0-1-1 0 0,0 1 0 0 0,0-1 1 0 0,0 1-1 0 0,0-1 1 0 0,0 1-1 0 0,0-1 0 0 0,0 1 1 0 0,0-1-1 0 0,0 1 0 0 0,0-1 1 0 0,0 1-1 0 0,1-1 0 0 0,-1 1 1 0 0,0-1-1 0 0,0 0 1 0 0,0 1-1 0 0,1-1 0 0 0,-1 1 1 0 0,0-1-1 0 0,1 0 0 0 0,-1 1 1 0 0,0-1-1 0 0,1 0 1 0 0,-1 1-1 0 0,1-1 0 0 0,-1 0 1 0 0,0 1-1 0 0,1-1 0 0 0,0 0-1 0 0,5 5 33 0 0,0 8-11 0 0,4 3 21 0 0,-7-3-47 0 0,-1-8-79 0 0,9 6-54 0 0,-9-9-20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6:45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1 6272 0 0,'0'0'141'0'0,"0"0"23"0"0,0 0 11 0 0,0 0-60 0 0,0 0-10 0 0,0 0 37 0 0,0 2 120 0 0,-1-1-242 0 0,1-1 1 0 0,0 1-1 0 0,0-1 1 0 0,0 0-1 0 0,0 1 0 0 0,0-1 1 0 0,0 1-1 0 0,1-1 1 0 0,-1 0-1 0 0,0 1 1 0 0,0-1-1 0 0,0 1 1 0 0,0-1-1 0 0,0 0 0 0 0,1 1 1 0 0,-1-1-1 0 0,0 1 1 0 0,0-1-1 0 0,1 0 1 0 0,-1 1-1 0 0,0-1 1 0 0,0 0-1 0 0,1 0 0 0 0,-1 1 1 0 0,0-1-1 0 0,1 0 1 0 0,-1 0-1 0 0,0 1 1 0 0,1-1-1 0 0,-1 0 1 0 0,1 0-21 0 0,6 5 350 0 0,-2 6 136 0 0,1-7-209 0 0,-5-4-261 0 0,-1 0 1 0 0,1 1-1 0 0,-1-1 0 0 0,1 0 1 0 0,-1 0-1 0 0,0 1 1 0 0,1-1-1 0 0,-1 0 0 0 0,1 1 1 0 0,-1-1-1 0 0,0 1 0 0 0,0-1 1 0 0,1 0-1 0 0,-1 1 0 0 0,0-1 1 0 0,0 1-1 0 0,1-1 0 0 0,-1 1 1 0 0,0-1-1 0 0,0 1 0 0 0,0-1 1 0 0,0 1-1 0 0,0-1 1 0 0,1 1-1 0 0,-1-1 0 0 0,0 1 1 0 0,0-1-1 0 0,0 1 0 0 0,-1-1 1 0 0,1 1-1 0 0,0-1 0 0 0,0 1-16 0 0,0 28 755 0 0,3-24-372 0 0,3 4-159 0 0,-2 0 59 0 0,-1 20 336 0 0,-2-22-536 0 0,0 0-1 0 0,0 0 0 0 0,0-1 1 0 0,1 1-1 0 0,1 2-82 0 0,-1-5 51 0 0,-1 1-1 0 0,0 0 1 0 0,0 0 0 0 0,0-1 0 0 0,0 4-51 0 0,-1 52 546 0 0,0-21-225 0 0,0-9-101 0 0,0-1-59 0 0,2-3-44 0 0,6 4-4 0 0,-5-23-89 0 0,0 10 58 0 0,-3 3-9 0 0,-1-7-29 0 0,1 91 514 0 0,0-70-289 0 0,0-16-94 0 0,0-1 35 0 0,-2-14-43 0 0,-8 7-47 0 0,9-9-118 0 0,-1 1-8 0 0,2-2-45 0 0,0 0-45 0 0,0 0 0 0 0,0 0-28 0 0,0 0-17 0 0,0 0-3 0 0,0 0 41 0 0,0 0-12 0 0,0 0-62 0 0,0 0-171 0 0,0 0-313 0 0,0 0-31 0 0</inkml:trace>
  <inkml:trace contextRef="#ctx0" brushRef="#br0" timeOffset="700.93">0 332 6056 0 0,'0'0'176'0'0,"0"-3"-4"0"0,3-6-139 0 0,-3 9-33 0 0,1-1 0 0 0,-1 1 0 0 0,1 0 1 0 0,-1 0-1 0 0,1-1 0 0 0,-1 1 0 0 0,1 0 1 0 0,-1 0-1 0 0,1 0 0 0 0,0-1 0 0 0,-1 1 1 0 0,1 0-1 0 0,-1 0 0 0 0,1 0 0 0 0,0 0 1 0 0,-1 0-1 0 0,1 0 0 0 0,1 0 0 0 0,0 0 0 0 0,0 0 0 0 0,0 0-1 0 0,-1 0 1 0 0,1-1 0 0 0,0 1 0 0 0,0-1 0 0 0,-1 1 0 0 0,2-1 0 0 0,5-4 6 0 0,-3 2 33 0 0,0 0 45 0 0,1 1 62 0 0,2 1 76 0 0,5-1 229 0 0,-3-4-76 0 0,-2 1-106 0 0,3 0 133 0 0,-2 0-93 0 0,3-1 16 0 0,-11 6-278 0 0,0-1 0 0 0,1 1 0 0 0,-1 0 0 0 0,0-1 0 0 0,1 1 0 0 0,-1 0 0 0 0,1 0 0 0 0,-1 0 1 0 0,0 0-1 0 0,2 0-47 0 0,15-3 445 0 0,19-10 108 0 0,-17 6-337 0 0,-11 4-145 0 0,-2 0-34 0 0,15-6 176 0 0,-7 2-78 0 0,14 2 6 0 0,3-6-11 0 0,-20 9-87 0 0,-9 1-23 0 0,1 0 0 0 0,0 0-1 0 0,0 0 1 0 0,0-1-1 0 0,-1 1 1 0 0,1-1-1 0 0,-1 0 1 0 0,1 0 0 0 0,1-1-20 0 0,-3 2-1 0 0,0-1-7 0 0,1 0-1 0 0,0 0 1 0 0,0 1 0 0 0,0-1 0 0 0,0 1 0 0 0,2-1 8 0 0,18-1-133 0 0,-20 3 110 0 0,1 0-1 0 0,-1-1 1 0 0,1 1 0 0 0,-1-1 0 0 0,1 0-1 0 0,-1 0 1 0 0,0 0 0 0 0,2-1 23 0 0,10-4-129 0 0,12 1-167 0 0,-16 0 61 0 0,4-4-39 0 0,-8 5 136 0 0,0 0-35 0 0,2 0-143 0 0,-1 2-51 0 0,-4 1 141 0 0,0 1-34 0 0,19-2-1195 0 0,-15 0 873 0 0,-1-2 15 0 0,-3 2 326 0 0,-1-1 35 0 0,-1 1-143 0 0,-1 1-127 0 0,-1 1-269 0 0,0 0 10 0 0,0 0 310 0 0,0 0 182 0 0,0 0 52 0 0,0 0-27 0 0,2-3-81 0 0,9-7 19 0 0,-9 7 129 0 0,-2 3 90 0 0,0 0 52 0 0,0 0 64 0 0,0 0 98 0 0,0 0 27 0 0,0 0-56 0 0,0 0-1 0 0,0 0 52 0 0,0 0 160 0 0,0 0 293 0 0,0 0 20 0 0,0 0-33 0 0,0 0-373 0 0,0 0-37 0 0,0 0 162 0 0,3 3-13 0 0,8 7 20 0 0,-9-7 96 0 0,-1 1-151 0 0,-1-1-48 0 0,2 0-42 0 0,-1-1-38 0 0,4 2 98 0 0,0-1-91 0 0,6 4 107 0 0,-7-1-149 0 0,6 14 343 0 0,0 2 38 0 0,4 1-63 0 0,-6-9-337 0 0,0 1 53 0 0,12 35 504 0 0,-14-34-496 0 0,0 0-33 0 0,-3-6-41 0 0,0 1 0 0 0,0-1 0 0 0,-1 4-124 0 0,5 17 316 0 0,4 1 22 0 0,-7-15-161 0 0,7 26 268 0 0,-7-26-193 0 0,-4-4-91 0 0,2 7 31 0 0,2-5-60 0 0,-1-4-4 0 0,0 1 34 0 0,-1 0 39 0 0,-1 1 43 0 0,-1 32 620 0 0,0-43-576 0 0,0-2-32 0 0,0 0-134 0 0,0 0-48 0 0,0 0 7 0 0,0 0-7 0 0,0 0-2 0 0,0 0 0 0 0,0 0-1 0 0,0 0-6 0 0,0 0-1 0 0,-1-4 24 0 0,2-6-70 0 0,-1 9-6 0 0,-1-24-8 0 0,1-25 56 0 0,3 33-62 0 0,8-4-46 0 0,-8 8 37 0 0,3-6-27 0 0,3 6-27 0 0,-7 11 54 0 0,-1 0 1 0 0,1 1-1 0 0,-1-1 1 0 0,0 0 0 0 0,1 0-1 0 0,-1 0 1 0 0,0 0-1 0 0,-1-1 1 0 0,1 1-1 0 0,0 0 1 0 0,0 0-1 0 0,-1-1 11 0 0,7-15-68 0 0,14 0-28 0 0,-10 2 17 0 0,-10 15 76 0 0,1 0 1 0 0,-1 0 0 0 0,1 0 0 0 0,0 0 0 0 0,-1 0 0 0 0,1 0 0 0 0,0 0 0 0 0,-1 1 0 0 0,1-1 0 0 0,0 0-1 0 0,0 1 3 0 0,20-8-53 0 0,-14 3 43 0 0,-7 4 6 0 0,1 0 0 0 0,-1 0 0 0 0,1 0 0 0 0,-1 0 0 0 0,1 1 0 0 0,-1-1 0 0 0,1 0 1 0 0,-1 1-1 0 0,1 0 0 0 0,0-1 0 0 0,-1 1 0 0 0,1 0 0 0 0,0 0 0 0 0,0 0 4 0 0,9-1-16 0 0,-8 1 9 0 0,1-1 0 0 0,-1 1 1 0 0,0 0-1 0 0,0 0 0 0 0,1 1 0 0 0,-1-1 0 0 0,0 0 0 0 0,0 1 0 0 0,0 0 0 0 0,1 0 7 0 0,1 1-17 0 0,19 12-18 0 0,-20-13 35 0 0,-2 1-1 0 0,1 0 1 0 0,0 0 0 0 0,0 0 0 0 0,-1 1 0 0 0,1-1 0 0 0,-1 1 0 0 0,1-1 0 0 0,-1 1 0 0 0,0 0 0 0 0,0 1 0 0 0,3 6 0 0 0,-4-7 0 0 0,0-1 0 0 0,0 0 0 0 0,0 0 0 0 0,1 0 0 0 0,-1 1 0 0 0,1-1 0 0 0,-1 0 0 0 0,1-1 0 0 0,0 1 0 0 0,1 2-11 0 0,1 1 1 0 0,-1-1-1 0 0,0 1 1 0 0,0-1-1 0 0,-1 1 1 0 0,0 0 0 0 0,1 0-1 0 0,-1 1 11 0 0,7 14 4 0 0,-4-11-4 0 0,-4-8 0 0 0,0 0 0 0 0,0 1 0 0 0,-1-1 0 0 0,1 1 0 0 0,0-1 0 0 0,0 1 0 0 0,-1-1 0 0 0,1 1 0 0 0,-1 0 0 0 0,0-1 0 0 0,1 1 0 0 0,-1-1 0 0 0,0 1 0 0 0,0 0 0 0 0,3 14 0 0 0,7 0 0 0 0,-7-3-16 0 0,-1-8-48 0 0,1-2 38 0 0,-1-1-34 0 0,0 0-41 0 0,0-1-63 0 0,-1 1-4 0 0,0-1-48 0 0,0-1-21 0 0,-1 1-39 0 0,1 0-381 0 0,-1-1 86 0 0,1 0-53 0 0,-1 0-738 0 0,0 0-578 0 0,0 0-1098 0 0</inkml:trace>
  <inkml:trace contextRef="#ctx0" brushRef="#br0" timeOffset="1137.44">1483 427 6296 0 0,'0'0'184'0'0,"3"0"-6"0"0,10-3-140 0 0,3-10-38 0 0,-13 10 20 0 0,1-1 35 0 0,5-1 144 0 0,-1 0 51 0 0,10-4 422 0 0,-13 6-464 0 0,0 1-8 0 0,3-3 478 0 0,-5-2-259 0 0,0 3-248 0 0,-2 2-128 0 0,0 1 1 0 0,0-1-1 0 0,0 1 0 0 0,0 0 1 0 0,0 0-1 0 0,1 0 1 0 0,-1 0-1 0 0,0 0 1 0 0,1 0-1 0 0,-1 0 0 0 0,1 0 1 0 0,-1 0-1 0 0,1 1 1 0 0,1-1-44 0 0,9-6 253 0 0,-3-2-50 0 0,-7 4-123 0 0,-2 4-62 0 0,1 1 1 0 0,-1-1-1 0 0,0 0 1 0 0,0 1 0 0 0,1-1-1 0 0,-1 1 1 0 0,1-1-1 0 0,-1 0 1 0 0,0 1-1 0 0,1-1 1 0 0,-1 1 0 0 0,1-1-1 0 0,-1 1 1 0 0,1 0-1 0 0,0-1 1 0 0,-1 1 0 0 0,1-1-1 0 0,-1 1 1 0 0,1 0-1 0 0,0 0 1 0 0,-1-1 0 0 0,1 1-19 0 0,4-2 69 0 0,-4 1-52 0 0,0 0 0 0 0,0 1 0 0 0,0-1 0 0 0,0 0 0 0 0,0 0 0 0 0,-1 1 0 0 0,1-1-1 0 0,0 0 1 0 0,-1 0 0 0 0,1 0 0 0 0,0 0 0 0 0,-1 0 0 0 0,1 0 0 0 0,-1 0 0 0 0,1 0 0 0 0,-1-1-17 0 0,7-9 243 0 0,3 6-9 0 0,-5-6-90 0 0,6 6-44 0 0,-6-5-10 0 0,6 4-6 0 0,-11 6-80 0 0,0-1 1 0 0,1 1-1 0 0,-1-1 1 0 0,0 0-1 0 0,0 1 1 0 0,1-1-1 0 0,-1 0 1 0 0,0 1-1 0 0,0-1 1 0 0,0 0-1 0 0,0 1 1 0 0,0-1 0 0 0,0 0-1 0 0,0 1 1 0 0,0-1-5 0 0,0-4 53 0 0,0 4-52 0 0,0 0-1 0 0,0 1 1 0 0,0-1 0 0 0,0 0 0 0 0,0 1-1 0 0,0-1 1 0 0,0 0 0 0 0,0 1-1 0 0,-1-1 1 0 0,1 0 0 0 0,0 1-1 0 0,0-1 1 0 0,-1 0 0 0 0,1 1 0 0 0,0-1-1 0 0,-14-4 0 0 0,-20-9 0 0 0,18 14 0 0 0,3 1 0 0 0,-3-2 0 0 0,12 0 0 0 0,0 1 0 0 0,-1 0 0 0 0,1 0 0 0 0,-1 0 0 0 0,1 0 0 0 0,0 1 0 0 0,-1-1 0 0 0,1 1 0 0 0,-4 1 0 0 0,-55 30-88 0 0,56-27 87 0 0,1 0 0 0 0,-1 0 0 0 0,1 0-1 0 0,0 1 1 0 0,0 0 0 0 0,-2 4 1 0 0,-9 8 27 0 0,15-15-18 0 0,0-1 0 0 0,0 0 0 0 0,1 0 0 0 0,-1 1 0 0 0,1-1 0 0 0,-1 1 0 0 0,1-1 0 0 0,0 1 1 0 0,0 0-1 0 0,0 0 0 0 0,0-1 0 0 0,0 2-9 0 0,-3 11 58 0 0,-5 2 45 0 0,6-14-77 0 0,2 1-1 0 0,-1-1 0 0 0,0 1 0 0 0,1 0 0 0 0,-1-1 1 0 0,1 1-1 0 0,0 0 0 0 0,0 0 0 0 0,1 2-25 0 0,-2 15 151 0 0,2 3 67 0 0,0-13-102 0 0,-11 47 434 0 0,11-56-514 0 0,1 0 0 0 0,-1 0 0 0 0,1 0 0 0 0,-1 0-1 0 0,1 0 1 0 0,0 0 0 0 0,0 0 0 0 0,1 2-36 0 0,4 12 198 0 0,-4-9-158 0 0,2 3 40 0 0,3 9 81 0 0,-7-17-139 0 0,1 0 0 0 0,0-1 0 0 0,0 1 0 0 0,0 0 1 0 0,0-1-1 0 0,0 1 0 0 0,0 0 0 0 0,0-1 0 0 0,1 1 0 0 0,-1-1 0 0 0,1 0 0 0 0,-1 1 0 0 0,1-1-22 0 0,26 13 233 0 0,7 4 17 0 0,-20-14-153 0 0,6-5-11 0 0,-12 0-45 0 0,13 1 74 0 0,1 0-31 0 0,-21 0-78 0 0,16-1-1 0 0,-1-5-58 0 0,-2 0-4 0 0,-5 5-2 0 0,-4 0-56 0 0,-2 0-20 0 0,0 1-62 0 0,0-1-76 0 0,0 0-88 0 0,-1 0 11 0 0,0 0-56 0 0,0 0-49 0 0,1 0-44 0 0,-1-1-147 0 0,1 0-44 0 0,1 0-179 0 0,1-1-480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6:44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32 5496 0 0,'0'0'124'0'0,"0"0"17"0"0,0 0 11 0 0,-3-2-20 0 0,0-1-112 0 0,-4-5 56 0 0,4 6 216 0 0,0 1-111 0 0,-1 0-53 0 0,-1 2-42 0 0,4 0-21 0 0,1-1-4 0 0,-3 0 200 0 0,-1 0-49 0 0,1 0-44 0 0,1 0-36 0 0,-3 0 38 0 0,-6 0 101 0 0,7 0-79 0 0,-1-3 256 0 0,4 2-393 0 0,-1 0 1 0 0,1-1 0 0 0,-1 1-1 0 0,1 0 1 0 0,-1 0 0 0 0,0 0-1 0 0,0 1 1 0 0,1-1 0 0 0,-1 0-1 0 0,0 1 1 0 0,0-1 0 0 0,0 1-1 0 0,0-1-55 0 0,-14 0 304 0 0,8 1-206 0 0,-1 0-52 0 0,6 0-44 0 0,-4 0 44 0 0,4-1-31 0 0,1 1 0 0 0,0 0 0 0 0,0 0 0 0 0,0 0 0 0 0,0 1-1 0 0,-1-1 1 0 0,1 0 0 0 0,0 1 0 0 0,0-1 0 0 0,-1 1-15 0 0,-5 5 49 0 0,-4 0 27 0 0,6-5-12 0 0,-2 0 35 0 0,6-1-89 0 0,1 0 0 0 0,-1 0 1 0 0,0 1-1 0 0,1-1 0 0 0,-1 1 1 0 0,1-1-1 0 0,-1 1 0 0 0,1-1 0 0 0,-1 1 1 0 0,1 0-1 0 0,0 0 0 0 0,-1 0-10 0 0,1 0 8 0 0,-1 0-1 0 0,0 0 1 0 0,0 0-1 0 0,1 0 1 0 0,-1-1-1 0 0,0 1 1 0 0,0 0-1 0 0,0-1 1 0 0,0 1-1 0 0,0-1 1 0 0,0 0-1 0 0,-1 0-7 0 0,-2 0 9 0 0,3 0-12 0 0,-4 4 22 0 0,-12 6 47 0 0,7-6-49 0 0,10-4-17 0 0,-1 1 0 0 0,1-1 0 0 0,0 1 0 0 0,0-1 0 0 0,0 1 0 0 0,0-1-1 0 0,0 1 1 0 0,0 0 0 0 0,0-1 0 0 0,0 1 0 0 0,0 0 0 0 0,0 0 0 0 0,1-1 0 0 0,-1 1 0 0 0,0 0 0 0 0,0 0 0 0 0,1 0 0 0 0,-1 1 0 0 0,-5 11 0 0 0,3-11 0 0 0,-1-1 0 0 0,-4 15 0 0 0,-3-1 0 0 0,11-14 0 0 0,0 0 0 0 0,-1-1 0 0 0,1 1 0 0 0,0 0 0 0 0,0-1 0 0 0,-1 1 0 0 0,1 0 0 0 0,0 0 0 0 0,0-1 0 0 0,0 1 0 0 0,0 0 0 0 0,0-1 0 0 0,0 1 0 0 0,0 0 0 0 0,1 0 0 0 0,-1-1 0 0 0,0 1 0 0 0,0 0 0 0 0,0-1 0 0 0,1 1 0 0 0,-1 0 0 0 0,11 15 0 0 0,-9 0 0 0 0,-2-16 1 0 0,0 1 0 0 0,0 0 0 0 0,0 0 0 0 0,1 0 0 0 0,-1-1-1 0 0,0 1 1 0 0,0 0 0 0 0,0 0 0 0 0,1-1 0 0 0,-1 1 0 0 0,0 0 0 0 0,1 0 0 0 0,-1-1 0 0 0,1 1 0 0 0,-1 0 0 0 0,1-1 0 0 0,-1 1 0 0 0,1-1 0 0 0,-1 1 0 0 0,1-1 0 0 0,0 1 0 0 0,-1-1 0 0 0,1 1 0 0 0,0-1 0 0 0,-1 1 0 0 0,1-1 0 0 0,0 0 0 0 0,0 1 0 0 0,0-1-1 0 0,0 1 4 0 0,0-1 0 0 0,0 1-1 0 0,1-1 1 0 0,-1 1 0 0 0,0 0 0 0 0,0-1 0 0 0,0 1 0 0 0,0 0 0 0 0,0 0 0 0 0,-1 0 0 0 0,1 0 0 0 0,0 0 0 0 0,0 0-1 0 0,0 0 1 0 0,-1 0-4 0 0,3 4 23 0 0,-3-4-18 0 0,0-1 0 0 0,0 1 1 0 0,1 0-1 0 0,-1-1 0 0 0,0 1 1 0 0,1 0-1 0 0,-1-1 0 0 0,0 1 1 0 0,1-1-1 0 0,-1 1 0 0 0,1-1 1 0 0,-1 1-1 0 0,1-1 0 0 0,-1 1 1 0 0,1-1-1 0 0,0 0 0 0 0,-1 1 1 0 0,1-1-1 0 0,-1 0 0 0 0,1 1 1 0 0,0-1-1 0 0,0 0-5 0 0,4 3 22 0 0,10 10 38 0 0,1 0-40 0 0,-5-8-20 0 0,-9-4 0 0 0,0 0 0 0 0,0 0 0 0 0,1 0 0 0 0,-1 0 0 0 0,0 1 0 0 0,0-1 0 0 0,0 1 0 0 0,0-1 0 0 0,0 1 0 0 0,3 4 0 0 0,-2-3 0 0 0,0 0 0 0 0,0-1 0 0 0,-1 1 0 0 0,1-1 0 0 0,1 1 0 0 0,-1-1 0 0 0,0 0 0 0 0,1 0 0 0 0,-1-1 0 0 0,1 1 0 0 0,-1-1 0 0 0,4 1 0 0 0,-1 1 9 0 0,0 0-1 0 0,0 0 1 0 0,0 0 0 0 0,-1 1 0 0 0,1 0 0 0 0,-1 0 0 0 0,5 5-9 0 0,37 39 130 0 0,-21-21-56 0 0,-18-19-2 0 0,-5-5-34 0 0,1 0 0 0 0,-1 0 1 0 0,0 0-1 0 0,0 1 0 0 0,-1 0 1 0 0,1 0-39 0 0,2 7 106 0 0,1 1-19 0 0,4-1 16 0 0,-8-10-94 0 0,-1 1 0 0 0,0-1 0 0 0,0 1 0 0 0,0 0 0 0 0,0-1 0 0 0,0 1 0 0 0,0 0 0 0 0,-1 0 0 0 0,1-1 0 0 0,0 1 1 0 0,-1 0-1 0 0,1 1-9 0 0,0 16 165 0 0,-3-14-7 0 0,1-4-134 0 0,0 0-9 0 0,0 0 1 0 0,-1 1-1 0 0,2-1 0 0 0,-1 0 1 0 0,0 0-1 0 0,0 1 0 0 0,0-1 1 0 0,0 0-1 0 0,0 2-15 0 0,-1 4 118 0 0,2 3 107 0 0,0-10-216 0 0,0 1 0 0 0,0-1 0 0 0,0 1 0 0 0,0-1 0 0 0,0 1 1 0 0,0-1-1 0 0,0 1 0 0 0,0-1 0 0 0,-1 1 0 0 0,1-1 0 0 0,0 1 0 0 0,0-1 0 0 0,0 1 0 0 0,-1-1 1 0 0,1 1-1 0 0,0-1 0 0 0,0 0 0 0 0,-1 1 0 0 0,1-1 0 0 0,0 1 0 0 0,-1-1 0 0 0,1 0 0 0 0,0 1 1 0 0,-1-1-1 0 0,1 0 0 0 0,-1 0 0 0 0,1 1 0 0 0,0-1 0 0 0,-1 0 0 0 0,1 0 0 0 0,-1 1 0 0 0,1-1 1 0 0,-1 0-1 0 0,1 0 0 0 0,-1 0 0 0 0,1 0 0 0 0,-1 0 0 0 0,1 0 0 0 0,-1 0 0 0 0,1 0 0 0 0,-1 0 1 0 0,0 0-10 0 0,-4 3 186 0 0,-9 7-10 0 0,-1-7-26 0 0,15-3-141 0 0,-1 0 0 0 0,0 0 0 0 0,1 0-1 0 0,-1 0 1 0 0,0 0 0 0 0,1 0 0 0 0,-1 0 0 0 0,0 0 0 0 0,1 0 0 0 0,-1 1 0 0 0,0-1 0 0 0,1 0 0 0 0,-1 0 0 0 0,0 1 0 0 0,1-1 0 0 0,-1 1 0 0 0,1-1 0 0 0,-1 0 0 0 0,1 1 0 0 0,-1-1 0 0 0,1 1 0 0 0,-1-1 0 0 0,1 1 0 0 0,-1-1 0 0 0,1 1 0 0 0,0 0-9 0 0,-6 4 78 0 0,-4-2-57 0 0,-45-3 88 0 0,31 0 2 0 0,22 0-107 0 0,1-1 0 0 0,-1 1 0 0 0,0 0 0 0 0,1 0 1 0 0,-1-1-1 0 0,0 1 0 0 0,1-1 0 0 0,-1 1 0 0 0,1-1 1 0 0,-1 0-1 0 0,1 0 0 0 0,-1 0 0 0 0,1 0 0 0 0,-1 0-4 0 0,-6-4 6 0 0,-3 0-15 0 0,-7-5-78 0 0,17 8-288 0 0,0 1 41 0 0,-2 0-238 0 0,0 0 9 0 0,-1 1-172 0 0,2 0 366 0 0,0 0-44 0 0,1 0 99 0 0,0-1-39 0 0,-5-3-1371 0 0,-4-5-980 0 0</inkml:trace>
  <inkml:trace contextRef="#ctx0" brushRef="#br0" timeOffset="464.05">615 348 6272 0 0,'2'-3'141'0'0,"1"1"-130"0"0,1-2 73 0 0,10-10 210 0 0,-10 11-228 0 0,0 0-36 0 0,8-1 1 0 0,-3-1-37 0 0,1-4 29 0 0,7-7 41 0 0,-10 8 109 0 0,3-2 124 0 0,4-1 209 0 0,-3 6-119 0 0,-1 0 22 0 0,1-3-90 0 0,-9 5-281 0 0,1 0 51 0 0,2-3 105 0 0,8-6 338 0 0,-9 9-410 0 0,0 1-46 0 0,1-1 10 0 0,-4 3-67 0 0,0 0 0 0 0,-1-1 0 0 0,1 1 0 0 0,0 0-1 0 0,-1 0 1 0 0,1-1 0 0 0,-1 1 0 0 0,1-1 0 0 0,-1 1 0 0 0,1-1-1 0 0,-1 1 1 0 0,1-1 0 0 0,-1 1 0 0 0,1-1 0 0 0,-1 1-1 0 0,1-1 1 0 0,-1 1 0 0 0,0-1 0 0 0,1 0 0 0 0,-1 1-1 0 0,0-1 1 0 0,0 0-19 0 0,3-4 64 0 0,-2 4-39 0 0,0-1-1 0 0,0 1 1 0 0,0 0 0 0 0,0-1 0 0 0,0 1 0 0 0,1 0 0 0 0,-1 0-1 0 0,1 0 1 0 0,-1 0 0 0 0,0 0 0 0 0,1 0 0 0 0,0 0 0 0 0,-1 0-1 0 0,2 0-24 0 0,10-6 203 0 0,0-3 96 0 0,-10 7-265 0 0,2-2 51 0 0,15-15 335 0 0,-12 12-275 0 0,-4 4-98 0 0,-2 2-41 0 0,1-1 116 0 0,-3 3-8 0 0,0 0-22 0 0,0 0-10 0 0,0-2-2 0 0,-3-11-14 0 0,-7-1-40 0 0,6 9 24 0 0,3-1-39 0 0,0 2-12 0 0,-3 3 0 0 0,-2 0 10 0 0,1-3 36 0 0,-6-3-51 0 0,-2 3 47 0 0,-22 2 136 0 0,31 2-154 0 0,0 0-12 0 0,1 0-10 0 0,1 0-1 0 0,-1 0 1 0 0,1 0-1 0 0,0 0 1 0 0,-1 0-1 0 0,1 1 1 0 0,0-1-1 0 0,0 1 1 0 0,-2 0-1 0 0,-12 12 0 0 0,0 0-16 0 0,11-10-3 0 0,4-3 16 0 0,1 0-1 0 0,-1 0 1 0 0,1 1 0 0 0,-1-1 0 0 0,0 0 0 0 0,1 1 0 0 0,-1-1 0 0 0,1 0-1 0 0,-1 1 1 0 0,1-1 0 0 0,-1 1 0 0 0,1-1 0 0 0,-1 1 0 0 0,1-1 0 0 0,-1 1-1 0 0,1-1 1 0 0,0 1 0 0 0,-1 0 0 0 0,1-1 0 0 0,0 1 0 0 0,-1 0 0 0 0,1 0 3 0 0,-2 4-6 0 0,-1-1 0 0 0,0 0 0 0 0,0 0 0 0 0,-1 0 0 0 0,1 0-1 0 0,-1-1 1 0 0,0 1 0 0 0,-1 0 6 0 0,1-1-3 0 0,0 1-1 0 0,0-1 1 0 0,0 1 0 0 0,1 0-1 0 0,0 0 1 0 0,0 0 0 0 0,-1 2 3 0 0,-16 40 60 0 0,-8 31-60 0 0,27-73 7 0 0,1-1 1 0 0,-1 1-1 0 0,0-1 1 0 0,1 1-1 0 0,-1 0 1 0 0,1-1-1 0 0,0 1 1 0 0,1 0 0 0 0,-1 1-8 0 0,1 5 24 0 0,-1 4-1 0 0,-1-10-6 0 0,1 0-1 0 0,0 0 0 0 0,1 0 1 0 0,-1 0-1 0 0,1 0 1 0 0,-1 0-1 0 0,1 1-16 0 0,5 10 72 0 0,-4-11-57 0 0,-1-1-1 0 0,0 0 1 0 0,0 1 0 0 0,0-1-1 0 0,-1 0 1 0 0,1 1 0 0 0,-1-1 0 0 0,1 2-15 0 0,-1-3 11 0 0,0 0 1 0 0,0 0-1 0 0,0-1 1 0 0,0 1-1 0 0,1 0 0 0 0,-1 0 1 0 0,1 0-1 0 0,-1-1 1 0 0,1 1-1 0 0,0 0 1 0 0,0-1-1 0 0,0 1 1 0 0,-1-1-1 0 0,2 1 1 0 0,-1-1-1 0 0,0 1 1 0 0,0-1-1 0 0,0 0 1 0 0,1 1-1 0 0,0-1-11 0 0,11 15 147 0 0,-9-5-40 0 0,-3-10-94 0 0,-1 0 0 0 0,0 0 0 0 0,1 1 1 0 0,-1-1-1 0 0,1 0 0 0 0,0 0 0 0 0,-1 0 1 0 0,1 0-1 0 0,0 0 0 0 0,0 0 0 0 0,0 0 1 0 0,0 0-1 0 0,0 0 0 0 0,0 0 1 0 0,0 0-14 0 0,7 2 90 0 0,4-2 35 0 0,-9-1-91 0 0,1 0 0 0 0,-1 0 0 0 0,0 1 1 0 0,0-1-1 0 0,0 1 0 0 0,0 0 0 0 0,2 1-34 0 0,13 6 216 0 0,-4-4-26 0 0,8-5-49 0 0,-11 0-74 0 0,8 2 33 0 0,18-1 145 0 0,-14-3-139 0 0,9-8-38 0 0,-1 6-45 0 0,1-5 25 0 0,-20 7-41 0 0,-8 2-8 0 0,-1 0-1 0 0,1 0 1 0 0,0 0-1 0 0,0 0 1 0 0,-1-1 0 0 0,1 0-1 0 0,-1 1 1 0 0,1-1-1 0 0,1-2 2 0 0,-1 2-16 0 0,1 0 0 0 0,-1 0 0 0 0,1 0 1 0 0,-1 0-1 0 0,1 1 0 0 0,0 0 0 0 0,0 0 0 0 0,0 0 16 0 0,13-3-55 0 0,14-9-41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6:47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5728 0 0,'0'0'166'0'0,"0"0"-39"0"0,0 0-3 0 0,0 0 50 0 0,0 0 151 0 0,0 0 281 0 0,3 3 24 0 0,-2-2-512 0 0,1 1-29 0 0,1 1 10 0 0,-1-1 49 0 0,0 0 79 0 0,0-1-66 0 0,-1 1 37 0 0,-1-1-23 0 0,-1 0-38 0 0,1 1 41 0 0,1 1-88 0 0,1 3-18 0 0,-1-6 12 0 0,9 5 273 0 0,-4 6-12 0 0,4-6-7 0 0,-3 6-17 0 0,0 3-74 0 0,-5-10-155 0 0,7 16 256 0 0,2 2 8 0 0,3 2-38 0 0,-6-9-197 0 0,2 12 135 0 0,-2-6-75 0 0,-2-8-101 0 0,-2-2 37 0 0,0 0 1 0 0,0 0-1 0 0,1 10-117 0 0,-3-12 85 0 0,1-1 1 0 0,0 0-1 0 0,3 8-85 0 0,-3-11 39 0 0,-1 0-1 0 0,0 0 1 0 0,0 0 0 0 0,0 1 0 0 0,-1-1 0 0 0,1 1 0 0 0,-1-1 0 0 0,-1 1 0 0 0,1 0 0 0 0,-1 3-39 0 0,0-2 35 0 0,1-1 0 0 0,0 1 0 0 0,0 0 0 0 0,1-1 0 0 0,-1 1 0 0 0,2 0-35 0 0,1 9 63 0 0,1 13 59 0 0,1-14-41 0 0,-5-12-62 0 0,1 1-1 0 0,-1-1 1 0 0,0 0-1 0 0,0 1 1 0 0,-1-1-1 0 0,1 1 1 0 0,-1-1-1 0 0,0 1 1 0 0,1 0-19 0 0,-2 7 51 0 0,0 11 45 0 0,5-8 13 0 0,1-6-48 0 0,-4-6-48 0 0,0-1-1 0 0,0 0 1 0 0,0 1 0 0 0,-1-1 0 0 0,1 1-1 0 0,0-1 1 0 0,-1 1 0 0 0,1 0 0 0 0,-1-1-1 0 0,1 1 1 0 0,-1-1 0 0 0,0 1 0 0 0,0 0 0 0 0,0 0-13 0 0,0 45 334 0 0,0-46-329 0 0,0-1-1 0 0,0 1 1 0 0,0-1-1 0 0,0 1 1 0 0,0-1-1 0 0,0 1 1 0 0,0-1-1 0 0,0 1 1 0 0,0-1 0 0 0,0 1-1 0 0,0-1 1 0 0,0 1-1 0 0,0-1 1 0 0,0 1-1 0 0,1-1 1 0 0,-1 1-1 0 0,0-1 1 0 0,0 1-1 0 0,1-1 1 0 0,-1 1-1 0 0,0-1 1 0 0,0 1-1 0 0,1-1 1 0 0,-1 0 0 0 0,1 1-1 0 0,-1-1 1 0 0,0 0-1 0 0,1 1 1 0 0,-1-1-1 0 0,1 0 1 0 0,-1 1-1 0 0,1-1-4 0 0,3 1 66 0 0,1-1 37 0 0,-5 2-3 0 0,0 1-88 0 0,0 0 55 0 0,0-1 65 0 0,0-1 110 0 0,0-1-212 0 0,0-1 174 0 0,0-2-135 0 0,0 0-77 0 0,0-1-75 0 0,3-15 104 0 0,-1 12-8 0 0,1 1-5 0 0,-1 0-1 0 0,-1-1 1 0 0,1 1-1 0 0,-1 0 1 0 0,0-1-1 0 0,-1 1 0 0 0,1-6-7 0 0,-2 3 18 0 0,1 5-13 0 0,0 0-1 0 0,-1 1 1 0 0,1-1 0 0 0,1 0 0 0 0,-1 1-1 0 0,1-1 1 0 0,-1 1 0 0 0,1-1-1 0 0,0-1-4 0 0,13-32-39 0 0,-1 0-16 0 0,-12 34 45 0 0,-1 1 4 0 0,1-1 0 0 0,0 1 0 0 0,0 0 0 0 0,0-1 0 0 0,0 1-1 0 0,0 0 1 0 0,0-1 0 0 0,1 1 0 0 0,-1 0 0 0 0,1 0 0 0 0,-1 0 0 0 0,1 0-1 0 0,0 0 7 0 0,1-1-12 0 0,-1 0-1 0 0,1 0 0 0 0,-1 0 0 0 0,0 0 0 0 0,0-1 0 0 0,0 0 13 0 0,0 0-9 0 0,-1 1-1 0 0,1-1 1 0 0,1 1 0 0 0,-1 0-1 0 0,0 0 1 0 0,2-1 9 0 0,12-9-10 0 0,1 4-18 0 0,-3 2-35 0 0,-12 6 58 0 0,-1 1 0 0 0,1-1 0 0 0,0 1-1 0 0,-1-1 1 0 0,1 1 0 0 0,0 0 0 0 0,0 0 0 0 0,-1 0 0 0 0,1 0 0 0 0,0 0 0 0 0,0 0 0 0 0,-1 0 0 0 0,1 1-1 0 0,0-1 1 0 0,-1 0 0 0 0,1 1 0 0 0,1 0 5 0 0,22 11-83 0 0,-24-12 83 0 0,0 1 1 0 0,0-1-1 0 0,0 0 1 0 0,0 1 0 0 0,0-1-1 0 0,0 1 1 0 0,0-1-1 0 0,0 1 1 0 0,0-1-1 0 0,0 1 1 0 0,-1 0-1 0 0,1-1 1 0 0,0 1 0 0 0,0 0-1 0 0,-1 0 1 0 0,1-1-1 0 0,0 1 1 0 0,-1 0-1 0 0,1 0 1 0 0,-1 0-1 0 0,1 1 0 0 0,0 0-1 0 0,5 11 54 0 0,4-8-39 0 0,6 24-14 0 0,-11 3-16 0 0,-3-28-1 0 0,0 0 0 0 0,0 0 0 0 0,0 1 0 0 0,-1-1 0 0 0,0 0 0 0 0,1 1 0 0 0,-2 0 0 0 0,1-1 0 0 0,0 1 0 0 0,-1-1 0 0 0,0 1 0 0 0,0 0 1 0 0,-1 0 16 0 0,2 2-10 0 0,-1-5 18 0 0,0 0 0 0 0,0 0 1 0 0,0 1-1 0 0,0-1 0 0 0,0 0 0 0 0,-1 0 0 0 0,1 0 0 0 0,-1 0 0 0 0,1 0 1 0 0,-1 1-9 0 0,-9 14 73 0 0,-3 6-15 0 0,12-21-59 0 0,0 0-1 0 0,0 0 0 0 0,0 0 1 0 0,1 0-1 0 0,-1 0 0 0 0,1 1 1 0 0,-1-1-1 0 0,1 2 2 0 0,-3 1-53 0 0,-10 6 40 0 0,0-6 13 0 0,8 5 10 0 0,-20 4 45 0 0,21-12-56 0 0,-28 14 1 0 0,30-15 0 0 0,0-1 0 0 0,0 1 0 0 0,0-1 0 0 0,0 1 0 0 0,0-1 0 0 0,0 0 0 0 0,0 0 0 0 0,0 0 0 0 0,0 0 0 0 0,0 0 0 0 0,0 0 0 0 0,-8 0 0 0 0,-19 0 0 0 0,9 0-13 0 0,1 0 44 0 0,3 0-49 0 0,-1 0-55 0 0,-6 0-77 0 0,14-2-32 0 0,4-3-182 0 0,1-2 42 0 0,2 6 277 0 0,0 0-61 0 0,1 0-64 0 0,-1 0-66 0 0,1 0-45 0 0,-1 0-60 0 0,1 0-61 0 0,0 0-64 0 0,1 0-64 0 0,-1-1-66 0 0,1 0-68 0 0,0 0-68 0 0,0 0-1033 0 0,0 1-994 0 0</inkml:trace>
  <inkml:trace contextRef="#ctx0" brushRef="#br0" timeOffset="417.41">647 379 7512 0 0,'0'0'166'0'0,"0"0"29"0"0,0 0 13 0 0,3 0-29 0 0,-2 0-177 0 0,-1 0 1 0 0,1 0-1 0 0,0 0 0 0 0,-1 0 1 0 0,1 0-1 0 0,0 0 1 0 0,-1 0-1 0 0,1 0 0 0 0,0 1 1 0 0,-1-1-1 0 0,1 0 1 0 0,0 0-1 0 0,-1 1 0 0 0,1-1 1 0 0,-1 0-3 0 0,3 7 16 0 0,0-3 42 0 0,4 1 184 0 0,-7-5-222 0 0,0 0 0 0 0,1 0 0 0 0,-1 0 0 0 0,0 1 0 0 0,1-1 0 0 0,-1 0 0 0 0,0 0 0 0 0,1 1 0 0 0,-1-1 1 0 0,0 0-1 0 0,1 1 0 0 0,-1-1 0 0 0,0 0 0 0 0,0 1 0 0 0,1-1 0 0 0,-1 0 0 0 0,0 1 0 0 0,0-1 0 0 0,0 1 0 0 0,1-1 1 0 0,-1 0-1 0 0,0 1 0 0 0,0-1 0 0 0,0 1 0 0 0,0-1 0 0 0,0 0 0 0 0,0 1 0 0 0,0-1 0 0 0,0 1 0 0 0,0-1 0 0 0,0 1-20 0 0,0-1 9 0 0,0 0 0 0 0,0 0 0 0 0,0 0 0 0 0,0 0-1 0 0,0 0 1 0 0,0 0 0 0 0,0 0 0 0 0,0 0 0 0 0,0 1-1 0 0,0-1 1 0 0,0 0 0 0 0,0 0 0 0 0,0 0 0 0 0,0 0-1 0 0,0 0 1 0 0,0 0 0 0 0,0 0 0 0 0,0 0-1 0 0,0 0 1 0 0,0 0 0 0 0,0 1 0 0 0,0-1 0 0 0,0 0-1 0 0,0 0 1 0 0,0 0 0 0 0,0 0 0 0 0,0 0 0 0 0,0 0-1 0 0,0 0 1 0 0,0 0 0 0 0,0 0 0 0 0,0 0 0 0 0,0 0-1 0 0,1 0 1 0 0,-1 0 0 0 0,0 0 0 0 0,0 0 0 0 0,0 0-1 0 0,0 1 1 0 0,0-1 0 0 0,0 0 0 0 0,0 0 0 0 0,0 0-1 0 0,0 0 1 0 0,0 0 0 0 0,0 0 0 0 0,1 0 0 0 0,-1 0-1 0 0,0 0 1 0 0,0 0 0 0 0,0 0 0 0 0,0 0 0 0 0,0 0-1 0 0,0 0 1 0 0,0-1 0 0 0,0 1 0 0 0,0 0-9 0 0,5 1 236 0 0,-2 1-55 0 0,6 9 213 0 0,-6-6-237 0 0,1 2 46 0 0,0-3-32 0 0,0 1 39 0 0,-2-3-163 0 0,3 2 107 0 0,8 10 341 0 0,-9-10-379 0 0,-2 0-48 0 0,6 13 218 0 0,0-2-44 0 0,0 1-30 0 0,0 0-34 0 0,-3-3 8 0 0,6-8-8 0 0,-6 8-22 0 0,21 19 134 0 0,-21-19-148 0 0,6-8-4 0 0,-6 6-2 0 0,8-6 0 0 0,1 5 9 0 0,-11-7 15 0 0,0-2-71 0 0,1-1-43 0 0,1-1-21 0 0,-2 1 31 0 0,34 0 518 0 0,-11 0-227 0 0,-26 0-343 0 0,1 0 1 0 0,-1 0-1 0 0,1 0 0 0 0,-1 1 0 0 0,1-1 0 0 0,-1 0 1 0 0,1 0-1 0 0,-1-1 0 0 0,1 1 0 0 0,-1 0 0 0 0,1 0 1 0 0,-1 0-1 0 0,1 0 0 0 0,-1 0 0 0 0,1 0 1 0 0,-1-1-1 0 0,1 1 0 0 0,-1 0 0 0 0,1 0 0 0 0,-1-1 1 0 0,0 1-1 0 0,1 0 0 0 0,-1-1 0 0 0,1 1 0 0 0,-1 0 1 0 0,0-1-1 0 0,1 1 0 0 0,-1 0 0 0 0,0-1 0 0 0,0 1 1 0 0,1-1-1 0 0,-1 0-4 0 0,4-5 61 0 0,-2 4-44 0 0,0 1-1 0 0,0 0 1 0 0,0 0 0 0 0,0-1-1 0 0,0 1 1 0 0,0 0 0 0 0,1 1-1 0 0,1-2-16 0 0,-3 2 7 0 0,0 0 0 0 0,0 0 0 0 0,1-1-1 0 0,-1 1 1 0 0,0 0 0 0 0,0-1 0 0 0,0 1 0 0 0,0-1-1 0 0,0 1 1 0 0,0-1 0 0 0,0 1 0 0 0,0-1 0 0 0,0 0-1 0 0,0 0 1 0 0,-1 1 0 0 0,1-1 0 0 0,0 0 0 0 0,0 0 0 0 0,-1 0-1 0 0,1 0 1 0 0,0 0 0 0 0,-1 0 0 0 0,1 0 0 0 0,-1 0-1 0 0,1 0 1 0 0,-1 0 0 0 0,0 0 0 0 0,1 0 0 0 0,-1 0-1 0 0,0-1-6 0 0,0 0 9 0 0,0 0 0 0 0,0 1-1 0 0,1-1 1 0 0,-1 0-1 0 0,1 1 1 0 0,-1-1-1 0 0,1 1 1 0 0,-1-1-1 0 0,1 1 1 0 0,0-1 0 0 0,-1 1-1 0 0,1-1 1 0 0,0 1-1 0 0,0-1-8 0 0,4-6 27 0 0,11-23-14 0 0,-15 28-13 0 0,0 0 0 0 0,0 0 0 0 0,-1 0 0 0 0,1 0 0 0 0,-1 1 0 0 0,0-1 0 0 0,0 0 0 0 0,0 0 0 0 0,0 0 0 0 0,-1-3 1 0 0,1-9-2 0 0,0 6 1 0 0,1 6 0 0 0,-1 0 0 0 0,0 0 0 0 0,0 0 0 0 0,0 0 0 0 0,0 0 0 0 0,0 0 0 0 0,-1 0 0 0 0,1 0 0 0 0,-1 0 0 0 0,0 1 0 0 0,0-2 0 0 0,-9-14 0 0 0,4-9-22 0 0,0 15-40 0 0,5 10 51 0 0,0 1 0 0 0,0-1 0 0 0,1 1 0 0 0,-1-1 0 0 0,0 1 0 0 0,1-1 0 0 0,-1 0 0 0 0,1 1 0 0 0,0-1 0 0 0,-1 0 0 0 0,1 1 0 0 0,0-1 0 0 0,0 0 0 0 0,0 0 11 0 0,-1-14-73 0 0,-2 5-36 0 0,-1 3-47 0 0,-4-1-79 0 0,6 6 122 0 0,0 1 36 0 0,-4-8-133 0 0,4 7 77 0 0,1 0-89 0 0,0 0 17 0 0,0 1-60 0 0,-1-1-68 0 0,1 0-77 0 0,0 2 59 0 0,0-1-48 0 0,0 0-43 0 0,0 1-38 0 0,-1-1-139 0 0,0 0-36 0 0,-3-4-1443 0 0</inkml:trace>
  <inkml:trace contextRef="#ctx0" brushRef="#br0" timeOffset="1006.31">1247 63 5936 0 0,'0'0'169'0'0,"0"0"60"0"0,0 0 106 0 0,0 0 45 0 0,0 0 11 0 0,0 0-1 0 0,0 0-6 0 0,0 0-6 0 0,0 3-2 0 0,0 7-4 0 0,0-9-366 0 0,0-1 0 0 0,0 0 0 0 0,0 0 1 0 0,0 0-1 0 0,0 0 0 0 0,0 0 0 0 0,0 0 1 0 0,0 0-1 0 0,0 0 0 0 0,0 0 0 0 0,0 0 1 0 0,0 1-1 0 0,0-1 0 0 0,0 0 0 0 0,0 0 1 0 0,0 0-1 0 0,0 0 0 0 0,0 0 0 0 0,0 0 1 0 0,0 0-1 0 0,0 0 0 0 0,0 0 0 0 0,0 0 1 0 0,0 0-1 0 0,0 1 0 0 0,0-1 0 0 0,0 0 1 0 0,0 0-1 0 0,0 0 0 0 0,0 0 0 0 0,0 0 1 0 0,0 0-1 0 0,0 0 0 0 0,0 0 0 0 0,1 0 1 0 0,-1 0-1 0 0,0 0 0 0 0,0 0 0 0 0,0 0 1 0 0,0 0-1 0 0,0 0 0 0 0,0 0 0 0 0,0 0 1 0 0,0 0-1 0 0,0 0 0 0 0,0 0 0 0 0,1 0 1 0 0,-1 0-1 0 0,0 0 0 0 0,0 0 0 0 0,0 0 1 0 0,0 0-1 0 0,0 0 0 0 0,0 0 0 0 0,0 0 0 0 0,0 0 1 0 0,0 0-7 0 0,1 0 28 0 0,0 0 0 0 0,0 1-1 0 0,0-1 1 0 0,-1 0 0 0 0,1 0 0 0 0,0 1 0 0 0,0-1 0 0 0,-1 1 0 0 0,1-1 0 0 0,0 0 0 0 0,0 1 0 0 0,-1-1-1 0 0,1 1 1 0 0,-1 0 0 0 0,1-1 0 0 0,0 1 0 0 0,-1 0 0 0 0,1-1 0 0 0,-1 1 0 0 0,1 0-28 0 0,4 8 245 0 0,0 1-40 0 0,-3-7-157 0 0,-2-2 0 0 0,1 1 0 0 0,-1 0 1 0 0,1 0-1 0 0,-1 0 1 0 0,1 0-1 0 0,-1 0 0 0 0,0 0 1 0 0,0 0-1 0 0,0 0 1 0 0,0-1-1 0 0,-1 3-48 0 0,1-3 48 0 0,0 1-1 0 0,0 0 1 0 0,0 0-1 0 0,0 0 1 0 0,0 0 0 0 0,0 0-1 0 0,0 0 1 0 0,1-1-1 0 0,-1 1 1 0 0,1 0 0 0 0,0 1-48 0 0,7 15 318 0 0,-5-8-178 0 0,-1 7 30 0 0,0 0 46 0 0,4 0-43 0 0,-1-1-46 0 0,-2 15 112 0 0,-3-27-200 0 0,0 0 0 0 0,0 0 1 0 0,0 1-1 0 0,1-1 1 0 0,0 4-40 0 0,10 13 164 0 0,-6 8-4 0 0,0-12-80 0 0,-3-11-40 0 0,0 1 0 0 0,-1-1 0 0 0,1 1 0 0 0,-2 0 0 0 0,1-1 0 0 0,-1 1-40 0 0,0-3 23 0 0,1-1 1 0 0,-1 1-1 0 0,1-1 1 0 0,-1 1-1 0 0,1-1 1 0 0,0 1-1 0 0,0-1 1 0 0,0 0-1 0 0,1 1-23 0 0,4 11 109 0 0,-1 11 56 0 0,1-10-36 0 0,-5-13-98 0 0,0 0 0 0 0,0 1 0 0 0,0-1 1 0 0,0 0-1 0 0,0 1 0 0 0,-1-1 0 0 0,1 1 1 0 0,-1 1-32 0 0,2 24 320 0 0,2-19-191 0 0,3-2-34 0 0,-4-4 61 0 0,-2 0-81 0 0,-2 4-10 0 0,1-8-41 0 0,0 5 121 0 0,0 6-54 0 0,0-9-1 0 0,0-2-2 0 0,0 0-6 0 0,0 0-2 0 0,0 0-3 0 0,0-2-21 0 0,1-2-48 0 0,-1 4-9 0 0,-5-8 16 0 0,-4-9 33 0 0,8 16-48 0 0,0-1 0 0 0,1 1-1 0 0,0 0 1 0 0,-1 0 0 0 0,1-1-1 0 0,0 1 1 0 0,-1 0 0 0 0,1 0-1 0 0,0-1 1 0 0,0 1-1 0 0,0-1 1 0 0,1 0-7 0 0,-1-1-1 0 0,1 1 0 0 0,-1 0 1 0 0,1 0-1 0 0,0 0 0 0 0,0 0 0 0 0,0 0 1 0 0,1-1 7 0 0,4-11-20 0 0,-5-3-26 0 0,-1 15 34 0 0,0-1 0 0 0,0 1 0 0 0,0-1 0 0 0,0 1 0 0 0,1 0 0 0 0,-1-1 0 0 0,0 1 1 0 0,1 0-1 0 0,0-1 0 0 0,0-1 12 0 0,3-4-42 0 0,10-16-46 0 0,0 6-7 0 0,6-2 28 0 0,-8 8-27 0 0,-2 2-52 0 0,-7 8-6 0 0,0 0 54 0 0,-1 2 35 0 0,3-1 31 0 0,-2 1 5 0 0,-1 0-22 0 0,6-5-53 0 0,2-1-6 0 0,4 4 48 0 0,18 2-4 0 0,-14 2 40 0 0,8 11-29 0 0,-7-2 27 0 0,-16-10 21 0 0,-1 0 1 0 0,0 0 0 0 0,1 0 0 0 0,-1 1-1 0 0,0-1 1 0 0,0 1 0 0 0,0-1 0 0 0,0 1-1 0 0,0 0 1 0 0,0 0 0 0 0,0 0 0 0 0,1 1 4 0 0,-1 2 0 0 0,-2-4 0 0 0,0-1 0 0 0,1 1 0 0 0,-1-1 0 0 0,0 1 0 0 0,1 0 0 0 0,-1-1 0 0 0,0 1 0 0 0,1-1 0 0 0,-1 1 0 0 0,1-1 0 0 0,-1 1 0 0 0,1-1 0 0 0,-1 1 0 0 0,1-1 0 0 0,-1 1 0 0 0,1-1 0 0 0,-1 0 0 0 0,1 1 0 0 0,0-1 0 0 0,-1 0 0 0 0,1 1 0 0 0,0-1 0 0 0,4 2 0 0 0,-2 1 0 0 0,0 0 0 0 0,-1 0 0 0 0,1 0 0 0 0,-1 0 0 0 0,0 0 0 0 0,1 0 0 0 0,-1 1 0 0 0,-1-1 0 0 0,1 1 0 0 0,1 2 0 0 0,0 1 0 0 0,0 9 0 0 0,-3 15 0 0 0,-2-22 9 0 0,-5 7 112 0 0,2-9-110 0 0,0 6 16 0 0,-5-8 47 0 0,8-1-48 0 0,1-1-7 0 0,-15 6 70 0 0,0 4-36 0 0,15-11-52 0 0,0-1 0 0 0,0 0 0 0 0,0 0 0 0 0,-1 1 0 0 0,1-1 0 0 0,0 0 0 0 0,-1 0 0 0 0,1 0 0 0 0,-1-1 1 0 0,1 1-1 0 0,-1 0 0 0 0,1 0 0 0 0,-1-1 0 0 0,0 1 0 0 0,1-1 0 0 0,-1 0 0 0 0,0 1 0 0 0,1-1 0 0 0,-1 0 0 0 0,0 0-1 0 0,0 0 3 0 0,0 0 0 0 0,0 0-1 0 0,1 1 1 0 0,-1-1 0 0 0,0 1-1 0 0,0-1 1 0 0,1 1 0 0 0,-1-1-1 0 0,0 1 1 0 0,1 0 0 0 0,-1 0-1 0 0,1 0 1 0 0,-1 0-3 0 0,1 0 1 0 0,-1 0 1 0 0,1 0-1 0 0,-1 0 1 0 0,0-1-1 0 0,1 1 0 0 0,-1 0 1 0 0,0-1-1 0 0,1 1 1 0 0,-1-1-1 0 0,0 0 1 0 0,0 1-1 0 0,0-1 1 0 0,1 0-2 0 0,-11-1 10 0 0,9 1-5 0 0,-1 0 1 0 0,1-1-1 0 0,0 1 0 0 0,0 1 1 0 0,-1-1-1 0 0,1 0 1 0 0,0 1-1 0 0,0-1 0 0 0,0 1 1 0 0,-1 0-6 0 0,-3 4 0 0 0,7-4 0 0 0,-1-1 0 0 0,0 1 0 0 0,1 0 0 0 0,-1-1 0 0 0,0 1 0 0 0,0-1 0 0 0,0 1 0 0 0,1-1 0 0 0,-1 1 0 0 0,0-1 0 0 0,0 0 0 0 0,0 1 0 0 0,0-1 0 0 0,0 0 0 0 0,0 0 0 0 0,0 0 0 0 0,0 0 0 0 0,0 1 0 0 0,0-1 0 0 0,0-1 0 0 0,0 1 0 0 0,0 0 0 0 0,0 0 0 0 0,0 0 0 0 0,1 0 0 0 0,-1-1 0 0 0,0 1 0 0 0,-7-5-2 0 0,-2-1-39 0 0,-4 4-74 0 0,-8 2-90 0 0,15 0 66 0 0,5 0-15 0 0,-1-3-146 0 0,-10-7-266 0 0,0 4-18 0 0,12 6 542 0 0,1-1 0 0 0,-1 0 0 0 0,1 0 0 0 0,0 1-1 0 0,0-1 1 0 0,-1 0 0 0 0,1 0 0 0 0,0 0 0 0 0,0 0-1 0 0,0 0 1 0 0,0 1 0 0 0,0-1 0 0 0,0 0 0 0 0,0-1 42 0 0</inkml:trace>
  <inkml:trace contextRef="#ctx0" brushRef="#br0" timeOffset="1681.24">1862 16 6824 0 0,'0'0'149'0'0,"0"0"23"0"0,0 0 13 0 0,0 0 37 0 0,0 0 102 0 0,0 0 41 0 0,0 0 10 0 0,0 0-3 0 0,0 0-18 0 0,3 3-8 0 0,7 7-2 0 0,-8-8-180 0 0,-1 0-38 0 0,0 1 32 0 0,-1 1-81 0 0,-1 1-45 0 0,1-2 57 0 0,0-3-72 0 0,0 1 1 0 0,0 0-1 0 0,0-1 0 0 0,0 1 0 0 0,0 0 0 0 0,0-1 0 0 0,0 1 1 0 0,0 0-1 0 0,0-1 0 0 0,1 1 0 0 0,-1 0 0 0 0,0-1 0 0 0,0 1 1 0 0,1-1-1 0 0,-1 1 0 0 0,1 0 0 0 0,-1-1 0 0 0,0 1 0 0 0,1-1 0 0 0,-1 1 1 0 0,1-1-1 0 0,-1 1 0 0 0,1-1 0 0 0,-1 0 0 0 0,1 1 0 0 0,0-1-17 0 0,-1 1 17 0 0,1-1 0 0 0,-1 0 0 0 0,1 1-1 0 0,-1-1 1 0 0,1 1 0 0 0,-1-1 0 0 0,1 1-1 0 0,-1-1 1 0 0,1 1 0 0 0,-1-1 0 0 0,1 1-1 0 0,-1 0 1 0 0,0-1 0 0 0,0 1 0 0 0,1-1-1 0 0,-1 1 1 0 0,0 0 0 0 0,0-1-1 0 0,0 1 1 0 0,1 0 0 0 0,-1-1 0 0 0,0 1-1 0 0,0 0 1 0 0,0 0 0 0 0,0-1 0 0 0,0 1-17 0 0,2 11 190 0 0,2-3-45 0 0,3 4 8 0 0,-6 4-11 0 0,-1-3-18 0 0,4 0 62 0 0,4 4-28 0 0,-7-15-137 0 0,0 0 1 0 0,0 0-1 0 0,0 0 1 0 0,-1 0-1 0 0,1 0 0 0 0,-1 0 1 0 0,0 3-22 0 0,2 11 112 0 0,4 0-19 0 0,-1-1-24 0 0,-2 15 78 0 0,-3-27-116 0 0,0 0 0 0 0,0 0 0 0 0,0 1 0 0 0,1-1 0 0 0,1 4-31 0 0,8 13 152 0 0,-5 8-2 0 0,0-12-75 0 0,-3-11-32 0 0,0 1 0 0 0,-1 0 0 0 0,1 0 0 0 0,-1 0 0 0 0,-1 3-43 0 0,2 8 128 0 0,4-2-41 0 0,1 0 14 0 0,-6 2 56 0 0,-1-15-128 0 0,0 0 0 0 0,1 0 0 0 0,-1 0 0 0 0,1 1 0 0 0,0-1 0 0 0,-1 0 0 0 0,2 2-29 0 0,6 13 180 0 0,-4-4-20 0 0,-4 8-43 0 0,-1-14-68 0 0,1-2-30 0 0,0 5 61 0 0,0 10 192 0 0,0-11-180 0 0,0-8-25 0 0,0 1-3 0 0,0 1-32 0 0,1-1 78 0 0,1-2 226 0 0,1-3-108 0 0,1-1-130 0 0,-1 0-73 0 0,1-1-67 0 0,-3 3 17 0 0,11-17 88 0 0,-1-4-56 0 0,-2 1-22 0 0,0 5-40 0 0,1 0 36 0 0,16-15 73 0 0,-19 24-46 0 0,-3 4-10 0 0,-1 0-1 0 0,0-1 1 0 0,0 1-1 0 0,0-1 1 0 0,0 1-1 0 0,0-2 3 0 0,-3 4-7 0 0,1 0 0 0 0,-1 0 0 0 0,1 0 0 0 0,0 0 0 0 0,-1 0 0 0 0,1 1 0 0 0,0-1 0 0 0,0 0 0 0 0,0 0 0 0 0,0 0 0 0 0,0 1 0 0 0,0-1 0 0 0,0 0 0 0 0,0 1 0 0 0,0-1 0 0 0,0 1-1 0 0,0-1 1 0 0,0 1 0 0 0,0-1 0 0 0,1 1 7 0 0,27-1-125 0 0,-12 2 109 0 0,-1-1-13 0 0,35 1-35 0 0,-48-1 61 0 0,-1 0 0 0 0,1 1 0 0 0,0-1 0 0 0,0 1 0 0 0,0 0 0 0 0,-1 0 0 0 0,1 0 0 0 0,0 0 0 0 0,-1 0 0 0 0,1 0 0 0 0,-1 1 0 0 0,1 0 0 0 0,1 0 3 0 0,6 14 0 0 0,1-9 2 0 0,-8-5-9 0 0,0 0-1 0 0,0 0 1 0 0,0 0 0 0 0,-1 0-1 0 0,1 0 1 0 0,0 1-1 0 0,-1-1 1 0 0,0 1 0 0 0,2 2 7 0 0,12 26-11 0 0,-12-14-33 0 0,-5 2 33 0 0,1-7 13 0 0,0 19-2 0 0,-3-15 0 0 0,-10 0 0 0 0,0 0 0 0 0,10-9 0 0 0,3-7 0 0 0,0 1 0 0 0,0-1 0 0 0,-1 0 0 0 0,1 1 0 0 0,0-1 0 0 0,0 1 0 0 0,-1-1 0 0 0,1 1 0 0 0,0-1 0 0 0,0 1 0 0 0,-1-1 0 0 0,1 0 0 0 0,0 1 0 0 0,-1-1 0 0 0,1 0 0 0 0,-1 1 0 0 0,1-1 0 0 0,-1 0 0 0 0,1 1 0 0 0,0-1 0 0 0,-1 0 0 0 0,1 0 0 0 0,-1 0 0 0 0,1 1 0 0 0,-1-1 0 0 0,1 0 0 0 0,-1 0 0 0 0,1 0 0 0 0,-1 0 0 0 0,1 0 0 0 0,-1 0 0 0 0,1 0 0 0 0,-1 0 0 0 0,1 0 0 0 0,-1 0 0 0 0,1 0 0 0 0,-1 0 0 0 0,1-1 0 0 0,-1 1 0 0 0,1 0 0 0 0,-1 0 0 0 0,1 0 0 0 0,-1 0 0 0 0,1 0 0 0 0,-1 0 0 0 0,1 0 0 0 0,-1 0 0 0 0,1 0 0 0 0,-1 0 0 0 0,1 0 0 0 0,-1 0 0 0 0,1 0 0 0 0,-1 1 0 0 0,1-1 0 0 0,-1 0 0 0 0,1 0 0 0 0,-1 0 0 0 0,1 1 0 0 0,0-1 0 0 0,-1 0 0 0 0,1 1 0 0 0,-1-1 0 0 0,1 0 0 0 0,0 1 0 0 0,-1-1 0 0 0,1 0 0 0 0,0 1 0 0 0,-1-1 0 0 0,1 1 0 0 0,0-1 0 0 0,0 1 0 0 0,-5 6 0 0 0,-24 8 0 0 0,26-14 0 0 0,1 0 0 0 0,-1 0 0 0 0,0-1 0 0 0,0 1 0 0 0,0-1 0 0 0,0 1 0 0 0,0-1 0 0 0,0 0 0 0 0,0-1 0 0 0,0 1 0 0 0,-1 0 0 0 0,-4-1 0 0 0,-24 1-4 0 0,-7 0 4 0 0,25 0-41 0 0,-1 0-38 0 0,6 0 7 0 0,-5 0 33 0 0,-1 0-18 0 0,5 0-45 0 0,1 0-46 0 0,0 0-76 0 0,1 0-33 0 0,0 0-75 0 0,0 0-85 0 0,0 0-94 0 0,5 0 10 0 0,-2 0-113 0 0,2 0 92 0 0,-1 0-43 0 0,-2 0-656 0 0,2 0-511 0 0,3 0-974 0 0</inkml:trace>
  <inkml:trace contextRef="#ctx0" brushRef="#br0" timeOffset="2037.21">2556 95 7368 0 0,'0'0'165'0'0,"0"0"22"0"0,0 0 10 0 0,0 2-16 0 0,0 1-223 0 0,0-1 80 0 0,0 2 50 0 0,1 11 338 0 0,1-10-282 0 0,8 9 176 0 0,-7-12-64 0 0,-2 1-88 0 0,0 0-54 0 0,-1 1-42 0 0,0 0-8 0 0,1-2 34 0 0,9 16 371 0 0,-5 9 10 0 0,6-6-15 0 0,-6 5-68 0 0,1-11-149 0 0,-2-2-37 0 0,-1 9 57 0 0,0 0 4 0 0,5 10 213 0 0,0-7-183 0 0,2 6 43 0 0,-5 1-14 0 0,6-1-54 0 0,-6-2-20 0 0,1-13-82 0 0,-1-1-1 0 0,-3 2-37 0 0,-1-3-19 0 0,-1-2-38 0 0,0-9-57 0 0,0 0-1 0 0,1 0 1 0 0,0 0 0 0 0,-1 0 0 0 0,1 0 0 0 0,0 0 0 0 0,1 2-22 0 0,5 8 98 0 0,-7-11-82 0 0,1 0 0 0 0,-1 0 0 0 0,1 0 0 0 0,-1 0 0 0 0,0 0 0 0 0,1-1 1 0 0,-1 1-1 0 0,0 0 0 0 0,0 0 0 0 0,0 0 0 0 0,-1 1-16 0 0,1-1 11 0 0,0 0 0 0 0,0 0 0 0 0,0 0-1 0 0,0 0 1 0 0,0 0 0 0 0,0 0 0 0 0,0-1-1 0 0,1 1 1 0 0,-1 0 0 0 0,1 0 0 0 0,0 1-11 0 0,9 10 72 0 0,-7-8-12 0 0,-3 6-38 0 0,0-9-41 0 0,0-2-92 0 0,0 0-93 0 0,0 0 52 0 0,0 0-40 0 0,0 0-43 0 0,0 0-40 0 0,0 0-37 0 0,0 0-32 0 0,0 0-228 0 0,0 0-54 0 0,0 0-741 0 0,0 0-582 0 0,0 0-1103 0 0</inkml:trace>
  <inkml:trace contextRef="#ctx0" brushRef="#br0" timeOffset="2488.62">2951 584 7856 0 0,'2'0'174'0'0,"3"0"-92"0"0,3 0 46 0 0,-2 0-53 0 0,5 0 52 0 0,7 0 65 0 0,-10 0-134 0 0,22 0-110 0 0,-16 0 100 0 0,-8 0 17 0 0,0 0 34 0 0,0 0 43 0 0,0 0 48 0 0,3-1 87 0 0,-2 0-74 0 0,0-1-31 0 0,1-2 5 0 0,1 0-1 0 0,-2 2-6 0 0,0 1 30 0 0,2 0 74 0 0,-1 1-60 0 0,0-2-61 0 0,0 0-27 0 0,2-3 0 0 0,1 1 22 0 0,43-18 917 0 0,-37 13-752 0 0,-1 1-38 0 0,-3 1-96 0 0,0 0-34 0 0,-2-1-65 0 0,-4 1 15 0 0,4-7-29 0 0,-6 1-40 0 0,5 8 22 0 0,-8 4-42 0 0,-1-6-1 0 0,-1-14 6 0 0,0 19-7 0 0,0 1 0 0 0,0-1 0 0 0,-1 1-1 0 0,1-1 1 0 0,0 0 0 0 0,-1 1 0 0 0,1-1-1 0 0,-1 1 1 0 0,0-1 0 0 0,1 0 0 0 0,-1 1 0 0 0,0 0-1 0 0,0-1 1 0 0,0 1-4 0 0,-4-7 1 0 0,0-6-1 0 0,-6 9 0 0 0,5-6 0 0 0,5 10-1 0 0,1 0 0 0 0,-1 0 1 0 0,1 0-1 0 0,-1 0 0 0 0,1 0 1 0 0,-1 0-1 0 0,1 0 0 0 0,-1 0 1 0 0,0 0-1 0 0,0 0 0 0 0,1 1 1 0 0,-1-1-1 0 0,0 0 0 0 0,0 0 1 0 0,0 1-1 0 0,0-1 1 0 0,-4-1-12 0 0,4 1 10 0 0,0 1 0 0 0,1 0 0 0 0,-1 0 0 0 0,1-1 0 0 0,-1 1 0 0 0,0 0 0 0 0,1-1 0 0 0,-1 1 0 0 0,1-1 0 0 0,-1 1 0 0 0,1-1 1 0 0,-1 1-1 0 0,1-1 0 0 0,-1 1 0 0 0,1-1 0 0 0,0 1 0 0 0,-1-1 0 0 0,1 0 0 0 0,0 1 0 0 0,-1-1 0 0 0,1 0 0 0 0,0 0 2 0 0,-3-3 2 0 0,3 2-3 0 0,-1 1 1 0 0,0 0-1 0 0,0 0 1 0 0,0 0-1 0 0,1 0 1 0 0,-1 0-1 0 0,0 0 1 0 0,0 0-1 0 0,0 1 1 0 0,-1-1-1 0 0,1 0 1 0 0,0 0 0 0 0,0 1-1 0 0,0-1 1 0 0,0 1-1 0 0,-1-1 1 0 0,1 1-1 0 0,0 0 1 0 0,-1-1-1 0 0,1 1 1 0 0,0 0-1 0 0,-1 0 1 0 0,1 0 0 0 0,-4-3-43 0 0,3 2 41 0 0,0-1 0 0 0,0 1 0 0 0,0 0 1 0 0,0-1-1 0 0,0 1 0 0 0,0 0 0 0 0,0 0 0 0 0,-1 0 2 0 0,0 0-5 0 0,1 1 1 0 0,0-1 0 0 0,-1 0-1 0 0,1 1 1 0 0,0 0 0 0 0,-1-1-1 0 0,1 1 1 0 0,0 0 0 0 0,-1 0-1 0 0,1 1 1 0 0,0-1-1 0 0,-1 0 1 0 0,1 1 0 0 0,0-1-1 0 0,-1 1 1 0 0,-1 1 4 0 0,-4 2-21 0 0,7-3 19 0 0,-1 0-1 0 0,1 0 1 0 0,0 0 0 0 0,-1 0-1 0 0,1 0 1 0 0,-1-1 0 0 0,0 1-1 0 0,1-1 1 0 0,-1 1 0 0 0,1-1 0 0 0,-1 0-1 0 0,0 1 1 0 0,1-1 0 0 0,-1 0 2 0 0,-1 0 0 0 0,1 0 0 0 0,0 1-1 0 0,-1-1 1 0 0,1 1 0 0 0,0 0 0 0 0,-1 0 0 0 0,1 0 0 0 0,0 0 0 0 0,0 0 0 0 0,0 0 0 0 0,0 1 0 0 0,0-1 0 0 0,0 1 0 0 0,-1 0 0 0 0,-27 30 2 0 0,15-16 13 0 0,13-13-4 0 0,-1-1 0 0 0,1 1 1 0 0,0 0-1 0 0,1 0 0 0 0,-1 0 1 0 0,1 1-1 0 0,-1-1 0 0 0,1 0 1 0 0,0 1-1 0 0,0-1 0 0 0,0 0 1 0 0,0 3-12 0 0,0-2 13 0 0,1 0-1 0 0,-2 0 1 0 0,1 0 0 0 0,0 0 0 0 0,-1 0 0 0 0,0 0 0 0 0,-1 1-13 0 0,-1 2 59 0 0,1-1 0 0 0,0 1 0 0 0,0 0 1 0 0,0 0-1 0 0,1 0 0 0 0,-1 0 0 0 0,1 3-59 0 0,-4 11 152 0 0,3-4 21 0 0,3-4-59 0 0,-2 4 32 0 0,-4-6-17 0 0,0 0 20 0 0,6-10-138 0 0,0-1 0 0 0,0 1 0 0 0,0 0 0 0 0,0 0-1 0 0,0-1 1 0 0,0 1 0 0 0,0 0 0 0 0,0-1 0 0 0,0 1 0 0 0,0 0-1 0 0,0-1 1 0 0,0 1 0 0 0,0 0 0 0 0,1-1 0 0 0,-1 1 0 0 0,0 0 0 0 0,1-1-11 0 0,17 33 396 0 0,-6-18-246 0 0,2 1-32 0 0,-7-11-32 0 0,0 1 1 0 0,0-1 0 0 0,0 0-1 0 0,1-1-86 0 0,1 2 22 0 0,-1 0 19 0 0,-6-5-30 0 0,-1 0-1 0 0,0 0 0 0 0,1 0 1 0 0,-1 0-1 0 0,0 0 0 0 0,1 0 1 0 0,-1-1-1 0 0,1 1 0 0 0,-1-1 1 0 0,1 1-1 0 0,0-1 0 0 0,-1 0 1 0 0,1 1-1 0 0,-1-1 0 0 0,1 0 1 0 0,0 0-1 0 0,1 0-10 0 0,105 0 260 0 0,-98-1-325 0 0,-1 0 87 0 0,12-3 97 0 0,-15 2-113 0 0,0 0-37 0 0,0 0-37 0 0,-1 0-48 0 0,0 0-58 0 0,1 1-65 0 0,-1-1-24 0 0,-1 0-61 0 0,1 1-66 0 0,-1-1-71 0 0,1 1-77 0 0,-1-1-82 0 0,1 1-89 0 0,-1 0-93 0 0,9-1-1249 0 0,6 1-1170 0 0</inkml:trace>
  <inkml:trace contextRef="#ctx0" brushRef="#br0" timeOffset="13279.8">0 48 4232 0 0,'0'0'91'0'0,"0"0"11"0"0,0 0 12 0 0,0 0 50 0 0,0 0-50 0 0,0 0 101 0 0,0 0 186 0 0,0 0 14 0 0,0 0-10 0 0,0 0-45 0 0,0 0-21 0 0,0 0-3 0 0,0 0-32 0 0,0 0-135 0 0,0 0-60 0 0,0 0-11 0 0,0 0 7 0 0,0 0 39 0 0,0 0 15 0 0,3 0 1 0 0,0 0-104 0 0,2 0 41 0 0,15 0 345 0 0,-13 0-280 0 0,-3 0-96 0 0,-1 0-33 0 0,2 2 197 0 0,-3-1-206 0 0,-1 1-1 0 0,1-1 1 0 0,-1 0-1 0 0,1 0 1 0 0,-1 0-1 0 0,1 0 1 0 0,-1-1-1 0 0,1 1 1 0 0,0 0-1 0 0,-1-1 1 0 0,1 1-1 0 0,0-1 0 0 0,1 1-23 0 0,31 0 341 0 0,-29-1-300 0 0,37 0 167 0 0,1 0-68 0 0,0 0-57 0 0,-2 0-45 0 0,-39 0-33 0 0,0 0-1 0 0,0 1 0 0 0,0-1 0 0 0,-1 0 0 0 0,1 1 0 0 0,0-1 1 0 0,0 1-1 0 0,0-1 0 0 0,0 1 0 0 0,0 0 0 0 0,-1 0 1 0 0,1 0-1 0 0,1 1-4 0 0,-2-1 4 0 0,1 0 0 0 0,-1-1 0 0 0,1 1 0 0 0,-1 0 0 0 0,1-1 0 0 0,-1 1 0 0 0,1 0 0 0 0,-1-1 0 0 0,1 0 0 0 0,0 1 0 0 0,-1-1 0 0 0,1 0 0 0 0,1 0-4 0 0,0 0 1 0 0,0 1 1 0 0,1-1-1 0 0,-1 1 1 0 0,0-1-1 0 0,1 1 0 0 0,-1 0 1 0 0,0 0-1 0 0,0 1 0 0 0,0-1 1 0 0,0 0-1 0 0,0 1-1 0 0,1 0 6 0 0,-3-1-3 0 0,-1-1-1 0 0,1 1 1 0 0,0-1-1 0 0,0 1 1 0 0,0-1-1 0 0,-1 0 1 0 0,1 0-1 0 0,0 1 1 0 0,0-1-1 0 0,0 0 1 0 0,0 0-1 0 0,0 0 1 0 0,0 0-1 0 0,0 0 1 0 0,0 0-1 0 0,-1 0-2 0 0,7 1 14 0 0,24 26 39 0 0,-26-25-48 0 0,-4-2-3 0 0,0 1 0 0 0,-1-1 0 0 0,1 0 0 0 0,0 0 0 0 0,-1 1 0 0 0,1-1 0 0 0,-1 1 1 0 0,1-1-1 0 0,-1 0 0 0 0,1 1 0 0 0,-1-1 0 0 0,1 1 0 0 0,-1-1 0 0 0,1 1 0 0 0,-1 0 1 0 0,1-1-1 0 0,-1 1 0 0 0,0-1 0 0 0,1 1 0 0 0,-1 0 0 0 0,0-1 0 0 0,0 1-2 0 0,3 4 13 0 0,10 11 8 0 0,0 0 33 0 0,-12-12-41 0 0,0 0-1 0 0,0 0 1 0 0,0 1 0 0 0,-1-1 0 0 0,1 0 0 0 0,-1 1 0 0 0,0-1-1 0 0,0 1 1 0 0,-1 3-13 0 0,0 8 37 0 0,1-7 18 0 0,0 13 68 0 0,-2-9-60 0 0,2-11-57 0 0,-1-1 0 0 0,0 0 0 0 0,1 1-1 0 0,-1-1 1 0 0,0 0 0 0 0,0 1-1 0 0,0-1 1 0 0,0 0 0 0 0,0 0-1 0 0,0 0 1 0 0,0 0 0 0 0,-1 1-6 0 0,0 0 10 0 0,-1 1 1 0 0,1 0 0 0 0,0 0 0 0 0,-1 0 1 0 0,1 1-1 0 0,0-1 0 0 0,0 2-11 0 0,0-2 13 0 0,1 1 0 0 0,-1-1-1 0 0,-1 0 1 0 0,1 0 0 0 0,0 0 0 0 0,-2 1-13 0 0,-3 4 14 0 0,4-5 1 0 0,0 1 0 0 0,0-1 1 0 0,-1 0-1 0 0,1 0 1 0 0,-1-1-1 0 0,0 1-15 0 0,-7 2 49 0 0,9-4-40 0 0,0 0 0 0 0,0 0 1 0 0,-1 0-1 0 0,1 1 1 0 0,0-1-1 0 0,0 0 1 0 0,0 1-1 0 0,0 0 1 0 0,0 0-10 0 0,-1 0 15 0 0,0 1 0 0 0,0-1 0 0 0,0 0 0 0 0,0 0 0 0 0,0 0 0 0 0,-2 0-15 0 0,1 0 8 0 0,1 0 1 0 0,0 0-1 0 0,-1 0 1 0 0,1 0-1 0 0,0 1 1 0 0,-1 0-9 0 0,-3 4 26 0 0,5-4-21 0 0,0-1 1 0 0,0 0-1 0 0,0 1 1 0 0,0-1-1 0 0,-1-1 0 0 0,1 1 1 0 0,-1 0-1 0 0,1 0 1 0 0,-1-1-1 0 0,-1 1-5 0 0,-23 3 53 0 0,6 6-39 0 0,-2-6-14 0 0,15 2-1 0 0,8-6 2 0 0,-1-1-1 0 0,1 1 1 0 0,0-1-1 0 0,0 1 1 0 0,-1-1 0 0 0,1 0-1 0 0,-1 1 1 0 0,1-1-1 0 0,0 0 1 0 0,-1 1-1 0 0,1-1 1 0 0,-1 0 0 0 0,1 0-1 0 0,-1 1 1 0 0,1-1-1 0 0,-1 0 1 0 0,1 0-1 0 0,-1 0 1 0 0,1 0 0 0 0,-1 0-1 0 0,1 1 1 0 0,-1-1-1 0 0,1 0 1 0 0,-1 0-1 0 0,1 0 1 0 0,-1 0-1 0 0,1 0 1 0 0,-1-1 0 0 0,1 1-1 0 0,-2 0 5 0 0,0 0 1 0 0,1 1 0 0 0,-1-1 0 0 0,0 0 0 0 0,1 1 0 0 0,-1-1-1 0 0,1 1 1 0 0,-1-1 0 0 0,1 1 0 0 0,-1 0 0 0 0,1 0 0 0 0,-1-1-1 0 0,1 1 1 0 0,-1 1-6 0 0,-6 2 15 0 0,-8-1 49 0 0,11-3-78 0 0,2 0-77 0 0,0 0-72 0 0,1 0-107 0 0,1 0-125 0 0,0 0-111 0 0,1 0 65 0 0,0 0-41 0 0,0 0-574 0 0,0 0-455 0 0,0 0-864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02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5584 0 0,'0'0'165'0'0,"0"0"-43"0"0,0 0-4 0 0,0 0 46 0 0,0 0 141 0 0,0 0 262 0 0,0 0 17 0 0,0 0-3 0 0,0 2-38 0 0,0 0-470 0 0,0 0 73 0 0,0 2 182 0 0,0 5 604 0 0,1-6-692 0 0,-1 0-60 0 0,0-2-102 0 0,1 1-50 0 0,-1 0-60 0 0,1-1-66 0 0,1 3 174 0 0,1 0-6 0 0,1 3 25 0 0,-2-1 24 0 0,0 0 54 0 0,-2 1 92 0 0,0 5-118 0 0,1-3-45 0 0,-1-5-66 0 0,1 0 0 0 0,-1-1 0 0 0,1 1 0 0 0,0 0 0 0 0,0-1 0 0 0,1 2-36 0 0,4 8 137 0 0,-2 1 29 0 0,-4 8-10 0 0,-1-11-70 0 0,1-3-23 0 0,1-1 0 0 0,0 0 0 0 0,0 1 0 0 0,1-1 0 0 0,0 2-63 0 0,1-1 67 0 0,-1 0-1 0 0,-1 0 0 0 0,0 0 0 0 0,0 0 0 0 0,0 4-66 0 0,-2 13 128 0 0,0 8 51 0 0,1-24-99 0 0,0 0-1 0 0,1 0 1 0 0,0 0 0 0 0,1 4-80 0 0,3 4 104 0 0,-3-11-55 0 0,0 1 1 0 0,-1-1-1 0 0,0 1 0 0 0,0 0 0 0 0,0 0 1 0 0,-1-1-50 0 0,0 55 384 0 0,2-42-216 0 0,5-3-56 0 0,-1-1-13 0 0,-5 1 42 0 0,-1-15-298 0 0,0 0 56 0 0,0 1 50 0 0,0-1 44 0 0,0 2 78 0 0,0 0 79 0 0,0 7 540 0 0,0-6-478 0 0,0-2-161 0 0,0 0-53 0 0,0 1-63 0 0,0-1-74 0 0,0 0-56 0 0,0-1-74 0 0,0 1-82 0 0,0 0-89 0 0,0 0-97 0 0,0-1-103 0 0,0 1-112 0 0,0-1-119 0 0,0-1-1068 0 0,0 0-1103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03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7688 0 0,'0'0'166'0'0,"0"0"29"0"0,0 0 14 0 0,3 0-25 0 0,9 3-146 0 0,-11-2-37 0 0,1-1 0 0 0,-1 1-1 0 0,0 0 1 0 0,0 1 0 0 0,0-1-1 0 0,0 0 1 0 0,0 0-1 0 0,0 0 1 0 0,0 1 0 0 0,0-1-1 0 0,-1 0 1 0 0,1 1 0 0 0,0-1-1 0 0,-1 1 1 0 0,1 0-1 0 0,3 7 40 0 0,1-1 60 0 0,1 2 103 0 0,-4 6 68 0 0,-2-13-222 0 0,0 0-1 0 0,1 0 1 0 0,-1 1 0 0 0,0-1 0 0 0,1 0-1 0 0,0 0 1 0 0,0 2-49 0 0,0-3 37 0 0,0 0 0 0 0,0 0-1 0 0,0 0 1 0 0,1 0-1 0 0,-1 0 1 0 0,0 0 0 0 0,1-1-1 0 0,0 2-36 0 0,8 10 214 0 0,-4 8 30 0 0,-3-8-128 0 0,-1-3-41 0 0,2 0 33 0 0,8 23 308 0 0,-8-20-251 0 0,0-3-39 0 0,1 27 560 0 0,-2-27-550 0 0,3 10 97 0 0,-3-13-113 0 0,1 1 37 0 0,1 0-13 0 0,1 2 56 0 0,-4 3 50 0 0,-2-8-53 0 0,1-2-99 0 0,1 1-76 0 0,2 0-89 0 0,-2-3 71 0 0,-1 0 35 0 0,0 0 44 0 0,1 0 56 0 0,-1 0 67 0 0,0 1 79 0 0,-1 0 90 0 0,1 0 102 0 0,-1 0 113 0 0,0-18-386 0 0,0-3-109 0 0,0 1-70 0 0,0-18-29 0 0,0 33 0 0 0,0-1 0 0 0,0 1 0 0 0,1 0 0 0 0,-1 0 0 0 0,1-1 0 0 0,0 1 1 0 0,0 0-1 0 0,0 0 0 0 0,2-3 4 0 0,2-9-37 0 0,-4 10 10 0 0,0-1 1 0 0,-1 1 0 0 0,1-1 0 0 0,-1-3 26 0 0,0 3-30 0 0,0 0 0 0 0,0 1 0 0 0,1-1 1 0 0,0-3 29 0 0,2 3-22 0 0,-1-1 1 0 0,1 1 0 0 0,0 0 0 0 0,1 0 0 0 0,-1 1 0 0 0,3-3 21 0 0,-2 3-17 0 0,-1-1 1 0 0,1 0-1 0 0,-1 0 0 0 0,1-3 17 0 0,-3 6-5 0 0,0 0 0 0 0,0 0-1 0 0,0 0 1 0 0,0 0 0 0 0,0 1 0 0 0,0-1-1 0 0,1 0 1 0 0,0 1 0 0 0,-1-1 0 0 0,1 1-1 0 0,0-1 1 0 0,0 1 0 0 0,0 0 0 0 0,0 0-1 0 0,1 0 1 0 0,-1 0 0 0 0,1 0 0 0 0,2-1 5 0 0,26-12 0 0 0,-15 12 0 0 0,-14 3 0 0 0,-1 0 0 0 0,1 0 0 0 0,0 1 0 0 0,0-1 0 0 0,-1 1 0 0 0,1-1 0 0 0,0 1 0 0 0,-1 0 0 0 0,1-1 0 0 0,0 1 0 0 0,-1 0 0 0 0,1 0 0 0 0,-1 0 0 0 0,0 0 0 0 0,1 0 0 0 0,-1 1 0 0 0,0-1 0 0 0,1 0 0 0 0,-1 1 0 0 0,15 11 0 0 0,-15-13-4 0 0,1 1 1 0 0,-1 0 0 0 0,0-1-1 0 0,0 1 1 0 0,0 0 0 0 0,0 0 0 0 0,0 0-1 0 0,0 0 1 0 0,0 0 0 0 0,-1 0 0 0 0,1 0-1 0 0,0 0 1 0 0,0 0 0 0 0,-1 0 0 0 0,1 0-1 0 0,-1 0 1 0 0,1 0 0 0 0,-1 1-1 0 0,1-1 1 0 0,-1 0 0 0 0,0 0 0 0 0,1 1 3 0 0,-1 1-8 0 0,1-1 1 0 0,-1 0 0 0 0,1 0-1 0 0,0 0 1 0 0,0 0 0 0 0,0 0-1 0 0,0 0 1 0 0,0 0 0 0 0,0 0-1 0 0,1-1 1 0 0,-1 1 0 0 0,2 1 7 0 0,8 13-49 0 0,-3 11 32 0 0,-7-23 17 0 0,0 0 0 0 0,0 0 1 0 0,0 0-1 0 0,1 0 0 0 0,0 0 0 0 0,-1 0 1 0 0,2 1-1 0 0,2 4-6 0 0,-1-1 1 0 0,0 1-1 0 0,0 0 1 0 0,-1 0 0 0 0,0 0-1 0 0,-1 1 1 0 0,1 1 5 0 0,-1 0-20 0 0,1 0 0 0 0,0-1 0 0 0,1 1 0 0 0,1 1 20 0 0,-4-9-1 0 0,0 0 0 0 0,0 0 0 0 0,-1 0 0 0 0,1 0 0 0 0,-1 0 0 0 0,0 0 0 0 0,0 0 0 0 0,0 0 1 0 0,0 0-1 0 0,0 0 0 0 0,-1 0 0 0 0,1 1 1 0 0,-1-1 0 0 0,1 0 0 0 0,-1 0 0 0 0,1 0 0 0 0,0 0 0 0 0,0 0 0 0 0,0 0 0 0 0,1 0 0 0 0,-1 0 0 0 0,1 0 0 0 0,-1-1 0 0 0,1 1 1 0 0,0 1-1 0 0,4 4 0 0 0,-4-6 1 0 0,0-1 0 0 0,0 1 0 0 0,0-1 0 0 0,0 1 0 0 0,-1-1-1 0 0,1 1 1 0 0,0-1 0 0 0,-1 1 0 0 0,1 0 0 0 0,-1-1 0 0 0,0 3-1 0 0,0-4 1 0 0,0 0 0 0 0,0 0-1 0 0,0 0 1 0 0,0 0 0 0 0,0 0 0 0 0,0 0-1 0 0,0 0 1 0 0,0 0 0 0 0,0 1 0 0 0,0-1-1 0 0,0 0 1 0 0,0 0 0 0 0,0 0 0 0 0,0 0-1 0 0,0 0 1 0 0,0 0 0 0 0,0 0 0 0 0,0 0-1 0 0,0 0 1 0 0,0 0 0 0 0,0 1 0 0 0,0-1-1 0 0,0 0 1 0 0,1 0 0 0 0,-1 0 0 0 0,0 0-1 0 0,0 0 1 0 0,0 0 0 0 0,0 0 0 0 0,0 0-1 0 0,0 0 1 0 0,0 0 0 0 0,0 0 0 0 0,0 0-1 0 0,0 0 1 0 0,0 0 0 0 0,0 0 0 0 0,0 0-1 0 0,1 1 1 0 0,-1-1 0 0 0,0 0 0 0 0,0 0-1 0 0,0 0 1 0 0,0 0 0 0 0,0 0 0 0 0,0 0-1 0 0,0 0 1 0 0,0 0 0 0 0,0 0 0 0 0,0 0-1 0 0,1 0 1 0 0,-1 0 0 0 0,0 0 0 0 0,0 0-1 0 0,0-1 1 0 0,0 1 0 0 0,0 0-1 0 0,6 1-1 0 0,-1 1-35 0 0,-4-1-12 0 0,0 3 23 0 0,-1-2-15 0 0,0 0-53 0 0,0 0-79 0 0,0 0-13 0 0,0-2-148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06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427 127 5848 0 0,'0'0'168'0'0,"0"-3"-3"0"0,0-15-129 0 0,0 10-15 0 0,0 6 91 0 0,-3-1 16 0 0,1 1-132 0 0,-2-3 67 0 0,-1 0 52 0 0,-13-9 345 0 0,7 8-152 0 0,3 3-64 0 0,-2-4 76 0 0,2 2 122 0 0,5 3-353 0 0,0 0-35 0 0,-2 0 1 0 0,0 0 61 0 0,-1-2 79 0 0,2 2-53 0 0,-1 0 37 0 0,1 0-89 0 0,-7-4 81 0 0,2 3-28 0 0,1 1 25 0 0,-2 2 66 0 0,-1-2 21 0 0,-2-4 20 0 0,0-1-9 0 0,2 6-28 0 0,-3 1-3 0 0,2 1-82 0 0,7 0-107 0 0,-1 0 1 0 0,1 0-1 0 0,1 0 1 0 0,-1 0-1 0 0,0 1 0 0 0,0 0-46 0 0,-13 6 190 0 0,0 3-44 0 0,6-9-98 0 0,10-2-44 0 0,0 1 1 0 0,1-1 0 0 0,-1 0-1 0 0,0 1 1 0 0,0-1 0 0 0,1 1 0 0 0,-1-1-1 0 0,1 1 1 0 0,-1 0 0 0 0,0 0 0 0 0,1-1-1 0 0,-1 1 1 0 0,1 0 0 0 0,0 1 0 0 0,-1-1-1 0 0,1 0 1 0 0,0 0 0 0 0,0 0-1 0 0,0 1 1 0 0,-1-1 0 0 0,1 1-5 0 0,-6 9 9 0 0,-6 9 24 0 0,2-6 28 0 0,-7 7 24 0 0,13-15-68 0 0,1 1 0 0 0,1-1 0 0 0,-1 1 0 0 0,1 0 0 0 0,1 0 0 0 0,-1 0 0 0 0,0 3-17 0 0,-2 22 64 0 0,0-16-32 0 0,3-9-16 0 0,0-1 0 0 0,1 1 0 0 0,0 0 0 0 0,0-1 0 0 0,0 1 0 0 0,1 0-16 0 0,0 54 141 0 0,2-43-24 0 0,4 0-8 0 0,-1-7-44 0 0,5 12 160 0 0,-8-19-195 0 0,0-1 1 0 0,0 0-1 0 0,0 0 0 0 0,0-1 1 0 0,0 1-1 0 0,0 0 0 0 0,1-1 0 0 0,0 1 1 0 0,-1-1-1 0 0,1 0 0 0 0,0 0 1 0 0,0 0-1 0 0,0 0 0 0 0,0 0 1 0 0,2 0-31 0 0,22 3 184 0 0,-12 1-54 0 0,-11-5-95 0 0,-1 1 0 0 0,0-1 0 0 0,0 0 0 0 0,1 0 0 0 0,-1-1 0 0 0,1 1 0 0 0,-1-1 0 0 0,2 0-35 0 0,10 0 170 0 0,-2 0-41 0 0,38 0 276 0 0,-33-1-250 0 0,1-6-48 0 0,-9 2-45 0 0,6 0 48 0 0,-2 1-24 0 0,-11 2-69 0 0,0 1 1 0 0,0 0 0 0 0,0-1-1 0 0,0 1 1 0 0,-1-1-1 0 0,1 0 1 0 0,0 0-1 0 0,-1 0-17 0 0,9-8 82 0 0,-3 2-20 0 0,-4 3-14 0 0,1 1 1 0 0,-1-1-1 0 0,1 1 1 0 0,3-2-49 0 0,-1 2 30 0 0,-5 3-19 0 0,0 0 0 0 0,0-1 0 0 0,0 1-1 0 0,0-1 1 0 0,0 1 0 0 0,-1-1 0 0 0,1 1-1 0 0,-1-1 1 0 0,1 0 0 0 0,-1 0 0 0 0,1 0-1 0 0,-1 0 1 0 0,0 0 0 0 0,1-2-11 0 0,9-9 19 0 0,-9 11-13 0 0,-1 0 0 0 0,1 1-1 0 0,0-1 1 0 0,-1 0 0 0 0,0 0-1 0 0,1 0 1 0 0,-1 0 0 0 0,0 0 0 0 0,1-2-6 0 0,0-8 2 0 0,-1 0 1 0 0,0 0 0 0 0,-1 0 0 0 0,-1-11-3 0 0,1 4 0 0 0,-3-3-55 0 0,-3 8-79 0 0,2 3 1 0 0,1 3-54 0 0,-2-2 5 0 0,4 7 80 0 0,-1-1-63 0 0,0 1-88 0 0,1 1 84 0 0,0 0-34 0 0,1 0-37 0 0,-1-1-42 0 0,0 1-54 0 0,1-1-48 0 0,-1 1-40 0 0,1-1-38 0 0,-1 0-134 0 0,1 0-37 0 0,0-2-164 0 0,0-1-446 0 0,0 4 920 0 0</inkml:trace>
  <inkml:trace contextRef="#ctx0" brushRef="#br0" timeOffset="360.17">569 395 9096 0 0,'2'0'200'0'0,"5"2"-110"0"0,1 6 114 0 0,2 13 144 0 0,-7-12-274 0 0,1-1-46 0 0,9 7-28 0 0,-4-5 19 0 0,-5-4 52 0 0,-1 1 88 0 0,0-2 83 0 0,-3-5-217 0 0,0 1 1 0 0,0-1-1 0 0,1 0 0 0 0,-1 0 1 0 0,0 1-1 0 0,1-1 1 0 0,-1 0-1 0 0,0 1 0 0 0,1-1 1 0 0,-1 0-1 0 0,0 0 1 0 0,1 0-1 0 0,-1 0 1 0 0,1 1-1 0 0,-1-1 0 0 0,1 0 1 0 0,-1 0-1 0 0,0 0 1 0 0,1 0-1 0 0,-1 0 1 0 0,1 0-1 0 0,-1 0 0 0 0,0 0 1 0 0,1 0-1 0 0,-1 0 1 0 0,1 0-26 0 0,-1 0 10 0 0,0 0 1 0 0,0 0 0 0 0,0 0-1 0 0,0 0 1 0 0,0 0 0 0 0,0 0-1 0 0,1 0 1 0 0,-1 0 0 0 0,0 0 0 0 0,0 0-1 0 0,0 0 1 0 0,0 0 0 0 0,0 0-1 0 0,0 0 1 0 0,0 0 0 0 0,0 0-1 0 0,0 0 1 0 0,0 0 0 0 0,1 0-1 0 0,-1 0 1 0 0,0 0 0 0 0,0 0 0 0 0,0 0-1 0 0,0 0 1 0 0,0 0 0 0 0,0 0-1 0 0,0 0 1 0 0,0 0 0 0 0,0 0-1 0 0,0 0 1 0 0,0 0 0 0 0,0 0-1 0 0,0 1 1 0 0,0-1 0 0 0,1 0 0 0 0,-1 0-1 0 0,0 0 1 0 0,0 0 0 0 0,0 0-1 0 0,0 0 1 0 0,0 0 0 0 0,0 0-1 0 0,0 0 1 0 0,0 0 0 0 0,0 0-1 0 0,0 1 1 0 0,0-1 0 0 0,0 0-1 0 0,0 0 1 0 0,0 0 0 0 0,0 0 0 0 0,0 0-1 0 0,0 0 1 0 0,0 0 0 0 0,0 0-1 0 0,0 0 1 0 0,0 1-11 0 0,0 0 21 0 0,0 0 86 0 0,0 0 75 0 0,0 1 62 0 0,0-1 44 0 0,0 1 37 0 0,0 6 1353 0 0,0-6-1227 0 0,0 0-88 0 0,0-1-221 0 0,0 0-37 0 0,0 0-39 0 0,0 0-44 0 0,0-1-49 0 0,0 1-53 0 0,0 0-57 0 0,0-1-62 0 0,0 2 541 0 0,-3-2-71 0 0,-1 0-200 0 0,1 0 33 0 0,-5-3 301 0 0,3-1-183 0 0,1 1-121 0 0,0-1-62 0 0,0 0-50 0 0,-6-6 106 0 0,10 9-91 0 0,-1 1-1 0 0,1 0 0 0 0,0 0 0 0 0,0-1 0 0 0,-1 1 0 0 0,1 0 0 0 0,0 0 0 0 0,0-1 0 0 0,0 1 0 0 0,0 0 0 0 0,0 0 0 0 0,-1-1 0 0 0,1 1 1 0 0,0 0-1 0 0,0-1 0 0 0,0 1 0 0 0,0 0 0 0 0,0-1 0 0 0,0 1 0 0 0,0 0 0 0 0,0-1 0 0 0,0 1 0 0 0,0 0 0 0 0,0-1 0 0 0,0 1 0 0 0,0 0-3 0 0,0-90 16 0 0,1 80-15 0 0,0-1-1 0 0,0 1 0 0 0,1 0 0 0 0,0-1 0 0 0,2 0 0 0 0,4-23-14 0 0,-3 12-7 0 0,4-1-67 0 0,4-5-82 0 0,8-15-161 0 0,-9 20 131 0 0,-8 15 117 0 0,1 0 0 0 0,0 0 1 0 0,0 1-1 0 0,1-1 83 0 0,16-16-156 0 0,-20 22 146 0 0,0 0 1 0 0,0 1-1 0 0,0-1 1 0 0,0 1-1 0 0,0 0 1 0 0,0 0-1 0 0,0 0 1 0 0,0 0-1 0 0,0 0 1 0 0,1 0-1 0 0,-1 1 1 0 0,0-1-1 0 0,1 1 1 0 0,-1-1 9 0 0,11-2-30 0 0,-2-3 17 0 0,-10 5 13 0 0,0 1 0 0 0,-1-1 0 0 0,1 1 0 0 0,0-1-1 0 0,0 1 1 0 0,-1-1 0 0 0,1 1 0 0 0,0-1 0 0 0,0 1 0 0 0,0 0 0 0 0,0 0 0 0 0,-1-1 0 0 0,1 1 0 0 0,0 0 0 0 0,0 0 0 0 0,0 0 0 0 0,0 0 0 0 0,0 0 0 0 0,0 0 0 0 0,0 0 0 0 0,-1 0 0 0 0,1 0 0 0 0,0 1 0 0 0,0-1 0 0 0,0 0 0 0 0,0 1 0 0 0,7 2 2 0 0,21 14-64 0 0,-16-6 68 0 0,-2-1 11 0 0,-5-5-6 0 0,0 1-1 0 0,-1 0 0 0 0,1 0 0 0 0,-1 0 0 0 0,1 2-10 0 0,4 7 41 0 0,1 1 56 0 0,29 40 353 0 0,-25-35-324 0 0,6 16 110 0 0,-8-13-107 0 0,-3-10-40 0 0,-6-9-55 0 0,-1 0 0 0 0,0 0 0 0 0,0 0 0 0 0,0 0-1 0 0,0 3-33 0 0,2 5 83 0 0,2 0-36 0 0,-3-5-35 0 0,1 5 41 0 0,2-8-37 0 0,-7-5-15 0 0,1 0 0 0 0,-1 0-1 0 0,1 1 1 0 0,-1-1 0 0 0,0 0 0 0 0,1 1 0 0 0,-1-1 0 0 0,1 0 0 0 0,-1 1 0 0 0,0-1 0 0 0,1 0-1 0 0,-1 1 1 0 0,0-1 0 0 0,0 1 0 0 0,1-1 0 0 0,-1 1 0 0 0,0-1 0 0 0,0 0 0 0 0,0 1 0 0 0,1-1-1 0 0,-1 1 1 0 0,0-1 0 0 0,0 1 0 0 0,0-1 0 0 0,0 1 0 0 0,0-1 0 0 0,0 1 0 0 0,0-1-1 0 0,0 1 1 0 0,0-1 0 0 0,0 1 0 0 0,0 0-1 0 0,1 10-69 0 0,0-9 47 0 0,0 0 0 0 0,-1 0 0 0 0,1-1 0 0 0,0 1 1 0 0,0-1-1 0 0,0 1 0 0 0,0-1 0 0 0,1 1 0 0 0,-1-1 0 0 0,1 1 22 0 0,0 0-191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03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301 174 8808 0 0,'0'0'257'0'0,"-2"-2"-2"0"0,-4-4-190 0 0,-1-1-37 0 0,-9-7-5 0 0,5 9 13 0 0,-7-5 1 0 0,11 6 90 0 0,-2 5-59 0 0,7-1-24 0 0,-15-1 158 0 0,-12 1 132 0 0,11 4-140 0 0,10 1-119 0 0,7-4-59 0 0,0 0 1 0 0,-1-1-1 0 0,1 1 1 0 0,-1 0-1 0 0,1 0 1 0 0,-1-1-1 0 0,1 1 1 0 0,-1-1-1 0 0,0 1 1 0 0,1-1-1 0 0,-1 0 1 0 0,1 1-1 0 0,-1-1 1 0 0,0 0-17 0 0,-5 0 69 0 0,5-1-53 0 0,0 1 0 0 0,-1 0 0 0 0,1 0 0 0 0,0 0 0 0 0,0 1 0 0 0,0-1 0 0 0,0 0 0 0 0,0 1 0 0 0,-1-1 0 0 0,0 1-16 0 0,-6 4 27 0 0,-22 11 99 0 0,8-5-84 0 0,22-10-42 0 0,0-1 0 0 0,0 1 0 0 0,1 0 0 0 0,-1-1 0 0 0,0 1 0 0 0,0 0 0 0 0,0 0 0 0 0,1 0 0 0 0,-1 0 0 0 0,0 0 0 0 0,1 0 0 0 0,-1 0 0 0 0,1 0 0 0 0,-1 0 0 0 0,1 0 0 0 0,-1 0 0 0 0,-5 10 0 0 0,-1-6 0 0 0,7-5 0 0 0,-1 0 0 0 0,1 0 0 0 0,0 1 0 0 0,-1-1 0 0 0,1 0 0 0 0,-1 1 0 0 0,1-1 0 0 0,0 0 0 0 0,-1 1 0 0 0,1-1 0 0 0,0 0 0 0 0,-1 1 0 0 0,1-1 0 0 0,0 1 0 0 0,0-1 0 0 0,-1 0 0 0 0,1 1 0 0 0,0-1 0 0 0,0 1 0 0 0,0-1 0 0 0,0 1 0 0 0,-1-1 0 0 0,1 1 0 0 0,0-1 0 0 0,0 1 0 0 0,0-1 0 0 0,0 1 0 0 0,0-1 0 0 0,0 1 0 0 0,0-1 0 0 0,0 1 0 0 0,1 0 0 0 0,-2 8-10 0 0,1-6 3 0 0,0 0 0 0 0,-1 0 0 0 0,1 1 0 0 0,1-1 0 0 0,-1 0 0 0 0,0 0 0 0 0,1 1 0 0 0,-1-1 0 0 0,1 0 0 0 0,0 0 7 0 0,10 3 0 0 0,-6 7 0 0 0,-2-8 0 0 0,1 0 0 0 0,0 0 0 0 0,0-1 0 0 0,0 1 0 0 0,0-1 0 0 0,1 0 0 0 0,0 0 0 0 0,-1 0 0 0 0,2-1 0 0 0,-1 1 0 0 0,1-1 0 0 0,3 3 0 0 0,-1-1 0 0 0,0 1 0 0 0,5 6 0 0 0,22 19 53 0 0,3-2 223 0 0,9 3-276 0 0,-43-30 8 0 0,1 2 41 0 0,0 0 0 0 0,-1 0 0 0 0,1 1 0 0 0,1 2-49 0 0,-3-4 36 0 0,-1 0 0 0 0,1 0 0 0 0,0-1 0 0 0,0 1 0 0 0,1-1 0 0 0,-1 1 0 0 0,1-1-36 0 0,7 3 128 0 0,-10-5-115 0 0,0 0 1 0 0,0 1-1 0 0,0-1 0 0 0,0 1 0 0 0,0-1 1 0 0,0 1-1 0 0,0-1 0 0 0,0 1 0 0 0,0 0 1 0 0,0-1-1 0 0,0 1 0 0 0,0 0 0 0 0,0 0 1 0 0,0 0-1 0 0,-1 0 0 0 0,1 0 0 0 0,0 0 1 0 0,0 0-14 0 0,2 6 77 0 0,1 0 104 0 0,4-5 53 0 0,-5-2 91 0 0,-3 3 10 0 0,-2 20 285 0 0,0-17-502 0 0,-1-1-34 0 0,-1-1-47 0 0,-1 0-55 0 0,-8 1 137 0 0,9 2-41 0 0,3-7-73 0 0,1 1 0 0 0,0-1 0 0 0,0 1 0 0 0,-1-1 0 0 0,1 0 0 0 0,0 1 0 0 0,0-1 0 0 0,-1 0 0 0 0,1 1 0 0 0,-1-1 0 0 0,1 0 0 0 0,0 1 1 0 0,-1-1-1 0 0,1 0 0 0 0,-1 1 0 0 0,1-1 0 0 0,-1 0 0 0 0,1 0 0 0 0,0 0 0 0 0,-1 0 0 0 0,1 1 0 0 0,-1-1 0 0 0,1 0 0 0 0,-1 0 0 0 0,1 0 0 0 0,-1 0 0 0 0,1 0 0 0 0,-1 0 0 0 0,1 0 0 0 0,-1 0 0 0 0,1 0 1 0 0,-1-1-6 0 0,-4 1 34 0 0,3 0-20 0 0,0 0-1 0 0,0 0 1 0 0,0 0 0 0 0,0 0-1 0 0,-1 0 1 0 0,1 1-1 0 0,0-1 1 0 0,0 1-1 0 0,0-1 1 0 0,0 1-1 0 0,0 0 1 0 0,0 0 0 0 0,0 0-1 0 0,0 0-13 0 0,-12 11 120 0 0,12-11-115 0 0,1 0 0 0 0,-1 0 1 0 0,1 0-1 0 0,-1 0 0 0 0,1 0 1 0 0,-1 0-1 0 0,0 0 1 0 0,0 0-1 0 0,1-1 0 0 0,-1 1 1 0 0,0-1-1 0 0,0 1 0 0 0,-1-1-5 0 0,-30 2 2 0 0,30-2-1 0 0,-3 0-9 0 0,-1 0-93 0 0,-7-1-222 0 0,10-1 264 0 0,-1-1-50 0 0,2 1-37 0 0,1 1 2 0 0,0-1-53 0 0,0 1-65 0 0,0 0-73 0 0,0 0 7 0 0,1 0-48 0 0,-1 1-45 0 0,1 0-37 0 0,-1-1-134 0 0,0 1-39 0 0,-4 0-1391 0 0</inkml:trace>
  <inkml:trace contextRef="#ctx0" brushRef="#br0" timeOffset="461.86">522 395 7256 0 0,'0'0'165'0'0,"0"0"22"0"0,0 0 7 0 0,3 0-23 0 0,3 0-224 0 0,0 0 40 0 0,1 0 38 0 0,-1 0 34 0 0,7 0 155 0 0,-1 0 109 0 0,1 0 78 0 0,0 0 66 0 0,-1 0 11 0 0,22 0 936 0 0,-19 0-836 0 0,4 0 73 0 0,-10 0-378 0 0,1 0-44 0 0,1 0-23 0 0,1 0-86 0 0,-1 0-95 0 0,1 0-110 0 0,-9 0 108 0 0,0 0 0 0 0,-1 0 0 0 0,1 0 0 0 0,0 0 0 0 0,0-1 0 0 0,0 1 0 0 0,1-1-23 0 0,3-7 127 0 0,-6 8-121 0 0,-1-1 0 0 0,0 1-1 0 0,0 0 1 0 0,1-1 0 0 0,-1 1-1 0 0,0-1 1 0 0,1 1 0 0 0,-1 0-1 0 0,1-1 1 0 0,-1 1 0 0 0,1 0-1 0 0,-1 0 1 0 0,0-1 0 0 0,1 1 0 0 0,-1 0-1 0 0,1 0 1 0 0,-1 0 0 0 0,1-1-1 0 0,-1 1 1 0 0,1 0 0 0 0,-1 0-1 0 0,1 0 1 0 0,-1 0 0 0 0,1 0-1 0 0,-1 0 1 0 0,1 0 0 0 0,-1 0 0 0 0,1 0-1 0 0,0 0-5 0 0,6 1 44 0 0,-5-1-35 0 0,0 0 1 0 0,0 0-1 0 0,0 0 1 0 0,0 0-1 0 0,1 0 1 0 0,-1-1-1 0 0,0 1 1 0 0,0 0-1 0 0,0-1 1 0 0,1 0-10 0 0,13-10 27 0 0,0 9 49 0 0,-16 2-75 0 0,0 0 1 0 0,1 0 0 0 0,-1 0 0 0 0,1 0 0 0 0,-1 0 0 0 0,0 1 0 0 0,1-1-1 0 0,-1 0 1 0 0,0 0 0 0 0,1 0 0 0 0,-1 0 0 0 0,1 0 0 0 0,-1-1 0 0 0,0 1 0 0 0,1 0-1 0 0,-1 0 1 0 0,1 0 0 0 0,-1 0 0 0 0,0 0 0 0 0,1 0 0 0 0,-1-1 0 0 0,0 1-1 0 0,1 0 1 0 0,-1 0 0 0 0,0 0 0 0 0,1-1 0 0 0,-1 1 0 0 0,0 0 0 0 0,0-1 0 0 0,1 1-1 0 0,-1 0-1 0 0,1-2 5 0 0,0 1 1 0 0,0 0-1 0 0,0 0 0 0 0,0-1 0 0 0,0 1 0 0 0,1 0 0 0 0,-1 0 0 0 0,0 0 0 0 0,1 0 0 0 0,-1 0 1 0 0,1 1-1 0 0,-1-1 0 0 0,1 0 0 0 0,0 0-5 0 0,11-9 21 0 0,-9 4 28 0 0,-5-4-39 0 0,1 10-5 0 0,-2-13 97 0 0,-3 9-82 0 0,-1 0-16 0 0,4 0-4 0 0,1 1 0 0 0,-15-6 0 0 0,1-1-14 0 0,-1 7-52 0 0,9 3 6 0 0,-18 0 40 0 0,24 0 17 0 0,-1 0 1 0 0,0 0 0 0 0,0 1 0 0 0,0-1-1 0 0,1 1 1 0 0,-1-1 0 0 0,0 1 0 0 0,1-1-1 0 0,-1 1 1 0 0,0 0 0 0 0,1 0-1 0 0,-1 0 1 0 0,1 0 2 0 0,-1 0-3 0 0,1 0-1 0 0,-1 0 1 0 0,1 0-1 0 0,-1-1 1 0 0,0 1-1 0 0,1 0 1 0 0,-1-1-1 0 0,0 1 1 0 0,0-1-1 0 0,1 0 1 0 0,-1 1-1 0 0,0-1 1 0 0,0 0 3 0 0,0 0-5 0 0,-1 1 0 0 0,1-1 0 0 0,-1 1 1 0 0,1-1-1 0 0,0 1 0 0 0,0 0 0 0 0,-1 0 0 0 0,1 0 0 0 0,0 0 0 0 0,0 1 1 0 0,0-1-1 0 0,0 1 0 0 0,0-1 0 0 0,0 1 0 0 0,1-1 0 0 0,-1 1 0 0 0,0 0 1 0 0,1 0-1 0 0,0 0 0 0 0,-1 0 0 0 0,1 0 0 0 0,-1 1 5 0 0,-3 11-10 0 0,-8-7 10 0 0,-3 14 0 0 0,3-10 0 0 0,8 13 0 0 0,-6-3 0 0 0,6 5 0 0 0,-1-13 0 0 0,5-12 0 0 0,0 0 0 0 0,0 1 0 0 0,0-1 0 0 0,1 1 0 0 0,-1 0 0 0 0,1-1 0 0 0,-1 1 0 0 0,1-1 0 0 0,-1 1 0 0 0,1 0 0 0 0,0-1 0 0 0,0 1 0 0 0,0 0 0 0 0,0 0 0 0 0,-1 8 0 0 0,0-5 0 0 0,1 0 0 0 0,0-1 0 0 0,0 1 0 0 0,0 0 0 0 0,0 0 0 0 0,1 0 0 0 0,-1-1 0 0 0,1 1 0 0 0,1 2 0 0 0,3 1 0 0 0,-4-6 0 0 0,0-1 0 0 0,0 0 0 0 0,0 1 0 0 0,0-1 0 0 0,-1 1 0 0 0,1-1 0 0 0,0 1 0 0 0,-1 0 0 0 0,1-1 0 0 0,-1 1 0 0 0,0 0 0 0 0,0-1 0 0 0,1 1 0 0 0,-1 0 0 0 0,0-1 0 0 0,0 0 0 0 0,0 0 0 0 0,0 0 0 0 0,0 0 0 0 0,1 0 0 0 0,-1 0 0 0 0,0 0 0 0 0,1 0 0 0 0,-1 0 0 0 0,1 0 0 0 0,-1-1 0 0 0,1 1 0 0 0,0 0 0 0 0,-1 0 0 0 0,1 0 0 0 0,0-1 0 0 0,-1 1 0 0 0,1 0 0 0 0,0-1 0 0 0,0 1 0 0 0,0 0 0 0 0,-1-1 0 0 0,1 1 0 0 0,0-1 0 0 0,1 1 0 0 0,28 8 46 0 0,-15-5 16 0 0,11 9 65 0 0,-24-11-111 0 0,1 0-1 0 0,0 0 1 0 0,0-1 0 0 0,0 1-1 0 0,0-1 1 0 0,0 0 0 0 0,0 0 0 0 0,0 0-1 0 0,1 0 1 0 0,-1 0 0 0 0,0-1 0 0 0,3 1-16 0 0,3 0 25 0 0,-6-1-15 0 0,0 0 0 0 0,0 1-1 0 0,0-1 1 0 0,0 0 0 0 0,0-1-1 0 0,0 1 1 0 0,0 0 0 0 0,0-1-1 0 0,0 0 1 0 0,0 1 0 0 0,0-2-10 0 0,5-3 10 0 0,-6 4-9 0 0,-1 0 0 0 0,0 1 0 0 0,1-1 0 0 0,-1 0 0 0 0,1 0 0 0 0,-1 1 0 0 0,1-1 0 0 0,0 1 0 0 0,-1-1 0 0 0,1 1 0 0 0,-1 0 0 0 0,1-1 0 0 0,0 1 0 0 0,0 0-1 0 0,0 0 3 0 0,1 0 1 0 0,-1 0-1 0 0,1 0 1 0 0,-1-1-1 0 0,1 1 1 0 0,-1-1-1 0 0,1 0 1 0 0,-1 0-1 0 0,1 0 1 0 0,-1 0 0 0 0,2-1-4 0 0,-2 1 1 0 0,1 0 1 0 0,-1 0 0 0 0,1 0 0 0 0,-1 0 0 0 0,0 0 0 0 0,1 1 0 0 0,-1-1 0 0 0,1 1 0 0 0,0 0 0 0 0,-1-1 0 0 0,3 1-2 0 0,-4 0-2 0 0,1 0 1 0 0,-1 0 0 0 0,1 0-1 0 0,-1 0 1 0 0,0-1 0 0 0,1 1 0 0 0,-1 0-1 0 0,1-1 1 0 0,-1 0 0 0 0,0 1-1 0 0,1-1 1 0 0,-1 0 1 0 0,12-10-60 0 0,3-2-100 0 0,16-2-896 0 0,-17 12 428 0 0</inkml:trace>
  <inkml:trace contextRef="#ctx0" brushRef="#br0" timeOffset="806.43">1153 364 6296 0 0,'0'0'184'0'0,"0"2"-6"0"0,4 11-141 0 0,8 2-28 0 0,1 2-17 0 0,-8-8 56 0 0,-2 0 83 0 0,1 2 105 0 0,0 3 205 0 0,1 4 65 0 0,-4-16-412 0 0,0 0 0 0 0,1 0 0 0 0,-1 0 0 0 0,0 0 0 0 0,1 0 0 0 0,-1 0-1 0 0,1 0 1 0 0,-1-1 0 0 0,3 2-94 0 0,7 11 609 0 0,-9-9-434 0 0,-2-5-136 0 0,1 1 0 0 0,-1 0 0 0 0,0-1 1 0 0,0 1-1 0 0,1-1 0 0 0,-1 1 0 0 0,0 0 0 0 0,1-1 1 0 0,-1 1-1 0 0,1-1 0 0 0,-1 1 0 0 0,1-1 1 0 0,-1 1-1 0 0,1-1 0 0 0,-1 1 0 0 0,1-1 1 0 0,0 0-1 0 0,-1 1 0 0 0,1-1 0 0 0,-1 0 1 0 0,1 0-1 0 0,0 1-39 0 0,4 1 152 0 0,-4-1-115 0 0,0-1 0 0 0,0 1 0 0 0,0 0 0 0 0,0-1 0 0 0,-1 1 0 0 0,1 0-1 0 0,0 0 1 0 0,0 0 0 0 0,-1 0 0 0 0,1 0 0 0 0,0 0 0 0 0,-1 0 0 0 0,1 0 0 0 0,-1 0-1 0 0,0 0 1 0 0,1 0-37 0 0,2 5 245 0 0,0-1 32 0 0,0-2-96 0 0,1-1-15 0 0,0 0 21 0 0,-3 1 33 0 0,0 0 76 0 0,0 0-96 0 0,-1 0 40 0 0,2-3 229 0 0,0 0-476 0 0,-1 0 85 0 0,1 0 73 0 0,-1 0 63 0 0,0 0 110 0 0,0 0 55 0 0,0 0 896 0 0,-1 0-677 0 0,-1 0-338 0 0,1 0-36 0 0,-1 0 4 0 0,0 0-97 0 0,0 0-112 0 0,-1 0-91 0 0,1 0-105 0 0,-1 0-114 0 0,-3-3 371 0 0,2 0-73 0 0,-15-16 87 0 0,13 12-91 0 0,-11-24 68 0 0,15 28-66 0 0,0 1 0 0 0,1 0 0 0 0,-1 0 1 0 0,0-1-1 0 0,1 1 0 0 0,0-1 0 0 0,0 1 0 0 0,-1 0 0 0 0,2-1 0 0 0,-1-1-5 0 0,-1-13 2 0 0,-6 4-2 0 0,6 11 0 0 0,1 1 0 0 0,-1 0 0 0 0,0-1 0 0 0,0 1 0 0 0,1-1 0 0 0,-1 1 0 0 0,1-1 0 0 0,-1 1 0 0 0,1-1 0 0 0,0 1 0 0 0,0-1 0 0 0,0 0 0 0 0,0 1 0 0 0,-1-5 0 0 0,1-1 0 0 0,1 1 0 0 0,-1 0 0 0 0,1 0 0 0 0,0 0 0 0 0,1 0 0 0 0,-1 0 0 0 0,1 0 0 0 0,0 0 0 0 0,1 0 0 0 0,-1 1 0 0 0,2-2 0 0 0,9-17-5 0 0,0 1-74 0 0,-10 18 60 0 0,-3 4 15 0 0,0 0-1 0 0,0 1 1 0 0,1-1 0 0 0,-1 0-1 0 0,0 1 1 0 0,1-1 0 0 0,-1 1-1 0 0,0-1 1 0 0,1 1 0 0 0,-1-1-1 0 0,1 1 1 0 0,-1-1 0 0 0,1 1-1 0 0,-1-1 1 0 0,1 1 0 0 0,0-1-1 0 0,-1 1 1 0 0,1 0 0 0 0,-1-1-1 0 0,1 1 1 0 0,0 0 0 0 0,0 0 4 0 0,4-3-18 0 0,20-12-124 0 0,8-5-45 0 0,-30 18 162 0 0,1 1 0 0 0,0-1 0 0 0,0 1 0 0 0,-1 0 0 0 0,1 0 0 0 0,0 1 0 0 0,0-1 0 0 0,0 1 0 0 0,1 0 25 0 0,10-2-113 0 0,9-5-139 0 0,-3 1 13 0 0,-7 5 110 0 0,2 1-157 0 0,15 0-508 0 0,-23 0 597 0 0,0 0 58 0 0,10 0-469 0 0</inkml:trace>
  <inkml:trace contextRef="#ctx0" brushRef="#br0" timeOffset="1168.45">1958 1 7552 0 0,'0'0'222'0'0,"0"0"48"0"0,0 0 88 0 0,0 0 33 0 0,3 0 8 0 0,4 3-6 0 0,5 10 143 0 0,-4 5 19 0 0,-6-7-127 0 0,-2-5-195 0 0,0 0-34 0 0,2 5 109 0 0,1 0-95 0 0,0-2-68 0 0,3 17 129 0 0,-5-14-110 0 0,0-4-66 0 0,0 0 0 0 0,0-1 1 0 0,0 1-1 0 0,1 0 1 0 0,0 0-99 0 0,0 0 98 0 0,0 0 0 0 0,0-1 1 0 0,-1 1-1 0 0,0 0 1 0 0,-1 1-99 0 0,0 6 159 0 0,-1-7-63 0 0,1-1 1 0 0,1 1-1 0 0,-1 0 0 0 0,1 0 1 0 0,1 1-97 0 0,2 7 132 0 0,-2-10-75 0 0,0 1 1 0 0,0-1-1 0 0,-1 1 1 0 0,0 0 0 0 0,-1-1-1 0 0,1 5-57 0 0,-1-2 79 0 0,1 0 0 0 0,0 0-1 0 0,2 8-78 0 0,5 12 194 0 0,-4-12-26 0 0,-5 4-28 0 0,1-11-68 0 0,1 7 106 0 0,1-2-43 0 0,1-3-38 0 0,1-1-33 0 0,-1-3-36 0 0,0 3 56 0 0,-2 18 229 0 0,-2-18-205 0 0,0 1-52 0 0,1-10 24 0 0,0-2-2 0 0,0 0-45 0 0,0 0-144 0 0,0 0-66 0 0,0 0 76 0 0,0 0-63 0 0,0 0-81 0 0,0 0 74 0 0,0 0-37 0 0,0 0-41 0 0,0 0-39 0 0,0 0-390 0 0,0 0 94 0 0,0 0-54 0 0,0 0-749 0 0,0 0-591 0 0,0 0-1121 0 0</inkml:trace>
  <inkml:trace contextRef="#ctx0" brushRef="#br0" timeOffset="1891.24">1706 316 7112 0 0,'0'0'157'0'0,"0"0"23"0"0,0 0 13 0 0,2 0-22 0 0,2 0-129 0 0,21 0-49 0 0,-11 0 35 0 0,0 0 53 0 0,-1 0 47 0 0,1 0 41 0 0,9 0 191 0 0,-1 0 75 0 0,50 0 1162 0 0,-40 0-994 0 0,-16 0-352 0 0,0 0-50 0 0,0 0-60 0 0,0 0-71 0 0,-9 0 14 0 0,0 0 0 0 0,0-1 0 0 0,0-1 0 0 0,6-1-84 0 0,-5 1 76 0 0,1 0 0 0 0,0 0 0 0 0,0 0 0 0 0,0 1 0 0 0,1 1-76 0 0,58 0 409 0 0,-39 0-266 0 0,3 0-49 0 0,0 0-100 0 0,-5 0-98 0 0,0 0-112 0 0,-14 0 60 0 0,1 0-34 0 0,-1 0-38 0 0,0 0-40 0 0,-7 0 18 0 0,0 1 36 0 0,7 6-314 0 0,-6-3 243 0 0,-3-2 67 0 0,0-1 8 0 0,1-1-34 0 0,-5 0 231 0 0,0 0 0 0 0,0 0-1 0 0,0 0 1 0 0,0 0 0 0 0,0 0 0 0 0,0 0 0 0 0,1 0-1 0 0,-1 0 1 0 0,0 0 0 0 0,0 0 0 0 0,0 0 0 0 0,0 0 0 0 0,0 0-1 0 0,0 0 1 0 0,0 0 0 0 0,0 0 0 0 0,0 0 0 0 0,0 0-1 0 0,1 0 1 0 0,-1 0 0 0 0,0 0 0 0 0,0 0 0 0 0,0 0-1 0 0,0 0 1 0 0,0 1 0 0 0,0-1 0 0 0,0 0 0 0 0,0 0-1 0 0,0 0 1 0 0,0 0 0 0 0,0 0 0 0 0,0 0 0 0 0,0 0-1 0 0,0 0 1 0 0,1 0 0 0 0,-1 0 0 0 0,0 0 0 0 0,0 0 0 0 0,0 0-1 0 0,0 1 1 0 0,0-1 0 0 0,0 0 0 0 0,0 0 0 0 0,0 0-1 0 0,0 0 1 0 0,0 0 0 0 0,0 0 0 0 0,0 0 0 0 0,0 0-1 0 0,0 0 1 0 0,0 0 0 0 0,0 1 0 0 0,0-1 0 0 0,0 0-1 0 0,0 0 1 0 0,0 0 0 0 0,0 0 13 0 0,0 11-783 0 0,-1-11 770 0 0,1 0-1 0 0,0 0 0 0 0,0 0 0 0 0,0 0 0 0 0,0 0 0 0 0,0 0 0 0 0,0 0 0 0 0,0 0 1 0 0,0 0-1 0 0,0 0 0 0 0,0 1 0 0 0,0-1 0 0 0,0 0 0 0 0,0 0 0 0 0,0 0 0 0 0,0 0 1 0 0,0 0-1 0 0,0 0 0 0 0,0 0 0 0 0,0 0 0 0 0,0 0 0 0 0,1 0 0 0 0,-1 0 1 0 0,0 1-1 0 0,0-1 0 0 0,0 0 0 0 0,0 0 0 0 0,0 0 0 0 0,0 0 0 0 0,0 0 0 0 0,0 0 1 0 0,0 0-1 0 0,0 0 0 0 0,0 0 0 0 0,0 0 0 0 0,0 0 0 0 0,0 0 0 0 0,1 0 0 0 0,-1 0 1 0 0,0 0-1 0 0,0 0 0 0 0,0 0 0 0 0,0 0 0 0 0,0 0 0 0 0,0 0 0 0 0,0 0 0 0 0,0 0 1 0 0,0 0-1 0 0,0 0 0 0 0,1 0 0 0 0,-1 0 0 0 0,0 0 0 0 0,0 0 0 0 0,0 0 1 0 0,0 0-1 0 0,0 0 0 0 0,0 0 14 0 0,8 2-507 0 0,-5 2 51 0 0,2 3 33 0 0,-2-4 235 0 0,1-2 3 0 0,-1 1 11 0 0,-2 0 6 0 0,0 0 22 0 0,0 1-43 0 0,-1 1-52 0 0,0 0-62 0 0,0 6 94 0 0,0-1 98 0 0,0 1 92 0 0,0 0 83 0 0,0 0 77 0 0,0 0 69 0 0,0 0 61 0 0,0 1 55 0 0,0 1 126 0 0,0 0 54 0 0,0 9 432 0 0,0 27 1367 0 0,0-34-1655 0 0,0-1-66 0 0,3-8-234 0 0,7 6-24 0 0,-7-8-88 0 0,-3-3-40 0 0,0 2-6 0 0,0 9-22 0 0,0-9-84 0 0</inkml:trace>
  <inkml:trace contextRef="#ctx0" brushRef="#br0" timeOffset="2154.75">2305 111 8752 0 0,'0'0'197'0'0,"-3"-2"24"0"0,-7-9 19 0 0,7 9-10 0 0,6-1-98 0 0,-2 2-121 0 0,1-1 1 0 0,-1 1-1 0 0,0 0 1 0 0,1 0-1 0 0,-1 0 0 0 0,1 0 1 0 0,0 0-1 0 0,-1 0 1 0 0,1 1-1 0 0,0-1 1 0 0,-1 0-1 0 0,1 1 1 0 0,0-1-1 0 0,0 1 1 0 0,0 0-12 0 0,3-3 48 0 0,9-10-128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5:59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0 5208 0 0,'-3'0'116'0'0,"-1"0"-124"0"0,2 0 67 0 0,-16 0 302 0 0,-3 0-275 0 0,15 0 29 0 0,-1 0 133 0 0,5 0 225 0 0,-1 0 21 0 0,-1 1-308 0 0,0 0-44 0 0,-1 1-18 0 0,-1 1 5 0 0,-2 2 11 0 0,2-3-9 0 0,-1 0 27 0 0,0-2 64 0 0,-20 0 275 0 0,27 0-492 0 0,0 0 0 0 0,0 0 0 0 0,0 0 0 0 0,0 0 0 0 0,0 0-1 0 0,0 0 1 0 0,0 0 0 0 0,0 0 0 0 0,0 0 0 0 0,-1 0 0 0 0,1 0 0 0 0,0 0 0 0 0,0 0 0 0 0,0 0-1 0 0,0 0 1 0 0,0 0 0 0 0,0 0 0 0 0,0 0 0 0 0,0 0 0 0 0,0 0 0 0 0,0 0 0 0 0,-1 0 0 0 0,1 0-1 0 0,0 0 1 0 0,0 0 0 0 0,0 0 0 0 0,0 0 0 0 0,0 1 0 0 0,0-1 0 0 0,0 0 0 0 0,0 0-1 0 0,0 0 1 0 0,0 0 0 0 0,0 0 0 0 0,0 0 0 0 0,0 0 0 0 0,0 0 0 0 0,0 0 0 0 0,0 0 0 0 0,0 0-1 0 0,0 0 1 0 0,0 1 0 0 0,-1-1 0 0 0,1 0 0 0 0,0 0 0 0 0,0 0 0 0 0,0 0 0 0 0,0 0 0 0 0,0 0-1 0 0,0 0 1 0 0,1 0 0 0 0,-1 0 0 0 0,0 0 0 0 0,0 1 0 0 0,0-1 0 0 0,0 0 0 0 0,0 0-5 0 0,0 0 11 0 0,0 1 1 0 0,0-1 0 0 0,0 1 0 0 0,0-1 0 0 0,0 0-1 0 0,0 1 1 0 0,0-1 0 0 0,0 1 0 0 0,0-1-1 0 0,-1 0 1 0 0,1 1 0 0 0,0-1 0 0 0,0 1-1 0 0,0-1 1 0 0,0 0 0 0 0,-1 1 0 0 0,1-1-1 0 0,0 1 1 0 0,0-1 0 0 0,-1 0 0 0 0,1 0-1 0 0,0 1 1 0 0,0-1 0 0 0,-1 0 0 0 0,1 1 0 0 0,0-1-1 0 0,-1 0 1 0 0,1 0 0 0 0,-1 0 0 0 0,1 1-1 0 0,-1-1-11 0 0,-5 5 180 0 0,0 8 16 0 0,1-5-97 0 0,-2 0 34 0 0,-6 8 161 0 0,9-1-144 0 0,5-8-62 0 0,-1-5-58 0 0,0 1-1 0 0,0-1 1 0 0,0 0-1 0 0,0 0 1 0 0,0 0-1 0 0,-1 0 1 0 0,1 0 0 0 0,-1 1-1 0 0,1-1 1 0 0,-1 1-30 0 0,-4 5 92 0 0,4-7-74 0 0,0 0 1 0 0,0 1-1 0 0,0-1 1 0 0,0 1-1 0 0,1-1 1 0 0,-1 1 0 0 0,1-1-1 0 0,-1 1 1 0 0,1 0-1 0 0,-1-1 1 0 0,1 1 0 0 0,0 0-1 0 0,0-1 1 0 0,0 1-19 0 0,0 15 177 0 0,0-4-42 0 0,0 2-12 0 0,0 28 105 0 0,0-2-39 0 0,4-26-141 0 0,5-4 58 0 0,-7-8 32 0 0,10-3 39 0 0,0 0-88 0 0,0 0-58 0 0,15 0-27 0 0,-11 0 69 0 0,-14 0-49 0 0,0 0-1 0 0,-1 0 0 0 0,1-1 1 0 0,0 1-1 0 0,-1 0 1 0 0,1-1-1 0 0,-1 1 0 0 0,1-1 1 0 0,-1 0-1 0 0,1 1 1 0 0,-1-1-1 0 0,1 0 0 0 0,-1 0 1 0 0,1 0-24 0 0,6-4 122 0 0,15-6 198 0 0,-11 7-184 0 0,0-2-80 0 0,-11 5-56 0 0,0 1 0 0 0,0-1 0 0 0,0 0 0 0 0,0 0 0 0 0,0 1 0 0 0,-1-1 0 0 0,1 0 0 0 0,0 0 0 0 0,-1 0 0 0 0,1 0 0 0 0,0 0 0 0 0,-1 0 0 0 0,1 0 0 0 0,-1 0 0 0 0,1 0 0 0 0,-1 0 0 0 0,7-10 0 0 0,4 4 0 0 0,-10 7 0 0 0,0-1 0 0 0,0 1 0 0 0,0-1 0 0 0,0 1 0 0 0,0-1 0 0 0,0 1 0 0 0,0-1 0 0 0,0 0 0 0 0,0 1 0 0 0,-1-1 0 0 0,1 0 0 0 0,0 0 0 0 0,0 0 0 0 0,-1 0 0 0 0,1 0 0 0 0,0 0 0 0 0,4-12 0 0 0,-1 11 0 0 0,3-4 0 0 0,-2-15 0 0 0,2 13 0 0 0,-6 8 0 0 0,-1 0 0 0 0,1-1 0 0 0,-1 1 0 0 0,0 0 0 0 0,1-1 0 0 0,-1 1 0 0 0,0 0 0 0 0,1-1 0 0 0,-1 1 0 0 0,0-1 0 0 0,1 1 0 0 0,-1 0 0 0 0,0-1 0 0 0,0 1 0 0 0,1-1 0 0 0,-1 1 0 0 0,0-1 0 0 0,0 1 0 0 0,0-1 0 0 0,0 1 0 0 0,0-1 0 0 0,0 1 0 0 0,0-1 0 0 0,0 1 0 0 0,0-1 0 0 0,0 1 0 0 0,0-1 0 0 0,0 1 0 0 0,0-1 0 0 0,0-6-2 0 0,0 5 4 0 0,-1 0-1 0 0,1-1 0 0 0,0 1 0 0 0,1 0 0 0 0,-1 0 1 0 0,0 0-1 0 0,0 0 0 0 0,1 0 0 0 0,0-1 0 0 0,0 0-1 0 0,3-3 19 0 0,-3 5-18 0 0,0 0 1 0 0,-1 1-1 0 0,1-1 0 0 0,-1 0 0 0 0,1 0 1 0 0,0 1-1 0 0,-1-1 0 0 0,0 0 0 0 0,1 0 1 0 0,-1 0-1 0 0,1 0 0 0 0,-1 0 1 0 0,0 0-1 0 0,0 0 0 0 0,0 0 0 0 0,1 0 1 0 0,-1 0-1 0 0,0 0 0 0 0,0 1 1 0 0,0-1-1 0 0,0 0 0 0 0,-1 0 0 0 0,1 0 1 0 0,0 0-1 0 0,0 0 0 0 0,0 0 1 0 0,-1 0-2 0 0,-3-6-1 0 0,3 6 4 0 0,0 1-1 0 0,1-1 0 0 0,-1 0 0 0 0,0 1 1 0 0,1-1-1 0 0,-1 0 0 0 0,1 0 0 0 0,-1 0 1 0 0,1 0-1 0 0,0 0 0 0 0,-1 1 0 0 0,1-1 0 0 0,0 0 1 0 0,0 0-1 0 0,-1 0 0 0 0,1 0 0 0 0,0 0 1 0 0,0 0-1 0 0,0 0 0 0 0,0 0 0 0 0,0 0 0 0 0,0 0 1 0 0,1 0-1 0 0,-1 0 0 0 0,0 0 0 0 0,0 0 1 0 0,1 0-3 0 0,9-14 22 0 0,-7-1 32 0 0,-3 3-13 0 0,0 10-96 0 0,0 3-38 0 0,0 0 17 0 0,8 7 11 0 0,-7-5 65 0 0,0-1 0 0 0,0 1 0 0 0,0-1 0 0 0,0 1 0 0 0,-1 0 0 0 0,1-1 0 0 0,-1 1 0 0 0,1 0 0 0 0,-1 0 0 0 0,0-1 0 0 0,0 1 0 0 0,1 0 0 0 0,-1 1 0 0 0,0-3-2 0 0,-1 1 1 0 0,1 0 0 0 0,0-1 0 0 0,1 1-1 0 0,-1 0 1 0 0,0-1 0 0 0,0 1 0 0 0,0 0 0 0 0,0-1-1 0 0,0 1 1 0 0,1 0 0 0 0,-1-1 0 0 0,0 1-1 0 0,1 0 1 0 0,-1-1 0 0 0,0 1 0 0 0,1-1-1 0 0,-1 1 1 0 0,1-1 0 0 0,-1 1 0 0 0,1-1-1 0 0,-1 1 1 0 0,1-1 0 0 0,-1 1 0 0 0,1-1 0 0 0,-1 0 1 0 0,1 1-2 0 0,0-1 1 0 0,-1 0 0 0 0,1 1 0 0 0,-1-1-1 0 0,1 1 1 0 0,-1-1 0 0 0,1 1 0 0 0,-1-1 0 0 0,1 1-1 0 0,-1-1 1 0 0,0 1 0 0 0,1 0 0 0 0,-1-1-1 0 0,0 1 1 0 0,0 0 0 0 0,1-1 0 0 0,-1 1-1 0 0,0 0 1 0 0,0-1 0 0 0,0 1 0 0 0,0 0 0 0 0,0-1-1 0 0,0 1 1 0 0,0 0 0 0 0,0-1 0 0 0,0 1 1 0 0,0 6 0 0 0,0-5 0 0 0,0 1 0 0 0,0-1 0 0 0,0 0 0 0 0,0 0 0 0 0,0 0 0 0 0,0 0 0 0 0,1 0 0 0 0,-1 1 0 0 0,1-1 0 0 0,0 1 0 0 0,4 5 0 0 0,-4-7 0 0 0,0 0 0 0 0,0 1 0 0 0,0-1 0 0 0,-1 1 0 0 0,1-1 0 0 0,0 1 0 0 0,-1-1 0 0 0,1 1 0 0 0,-1 0 0 0 0,1-1 0 0 0,-1 1 0 0 0,0 0 0 0 0,0-1 0 0 0,0 1 0 0 0,0 1 0 0 0,1 3 0 0 0,0 0 0 0 0,0 1 0 0 0,1-1 0 0 0,0 0 0 0 0,0 0 0 0 0,0 0 0 0 0,1-1 0 0 0,0 1 0 0 0,2 3 0 0 0,2 4 0 0 0,-6-7 10 0 0,-1-5-8 0 0,0-1 0 0 0,0 1 0 0 0,0-1 1 0 0,0 1-1 0 0,0 0 0 0 0,0-1 0 0 0,0 1 0 0 0,0-1 0 0 0,0 1 0 0 0,0 0 0 0 0,1-1 0 0 0,-1 1 0 0 0,0-1 0 0 0,0 1 0 0 0,1-1 0 0 0,-1 1 0 0 0,0-1 0 0 0,1 1 0 0 0,-1-1 0 0 0,1 1 0 0 0,-1 0-2 0 0,11 12 21 0 0,-9 2 33 0 0,-2-14-52 0 0,0 0 1 0 0,0 0-1 0 0,0-1 0 0 0,1 1 1 0 0,-1 0-1 0 0,0 0 1 0 0,0-1-1 0 0,0 1 1 0 0,0 0-1 0 0,1 0 1 0 0,-1-1-1 0 0,0 1 1 0 0,1 0-1 0 0,-1-1 1 0 0,0 1-1 0 0,1-1 0 0 0,-1 1 1 0 0,1 0-1 0 0,-1-1 1 0 0,1 1-1 0 0,-1-1 1 0 0,1 1-1 0 0,0-1 1 0 0,-1 0-1 0 0,1 1-2 0 0,0-1 1 0 0,-1 1-1 0 0,1-1 1 0 0,-1 0 0 0 0,0 1-1 0 0,1-1 1 0 0,-1 0-1 0 0,1 1 1 0 0,-1-1 0 0 0,0 1-1 0 0,1-1 1 0 0,-1 1-1 0 0,0-1 1 0 0,1 1 0 0 0,-1-1-1 0 0,0 1 1 0 0,0-1-1 0 0,1 1 1 0 0,-1-1 0 0 0,0 1-1 0 0,0 0 1 0 0,0-1-1 0 0,0 1 1 0 0,0-1 0 0 0,0 1-1 0 0,3 5 48 0 0,7 4-20 0 0,-7-7 52 0 0,0-3-27 0 0,-2 0-134 0 0,0 0 62 0 0,1 0 148 0 0,-1 0-106 0 0,0 0-52 0 0,0 0-45 0 0,1 0-71 0 0,-1 0-79 0 0,2 0-93 0 0,-1 0-109 0 0,-1 0 115 0 0,0 0-48 0 0,0 0-44 0 0,1 0-38 0 0,-1 0-130 0 0,1 0-38 0 0,4 0-1347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07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0 142 7512 0 0,'0'0'166'0'0,"0"0"29"0"0,0 0 13 0 0,3 3-29 0 0,19 20 233 0 0,-17-13 10 0 0,-4-6-193 0 0,3 3 49 0 0,17 37 1574 0 0,-11-25-1091 0 0,2-2-163 0 0,5-2-59 0 0,0 0-76 0 0,-5 2-79 0 0,-6-5-48 0 0,0 0-73 0 0,-2-5-111 0 0,1 6 135 0 0,5-7-37 0 0,-4 7-8 0 0,4 0-10 0 0,-7-11-32 0 0,-3-2-10 0 0,0 0-5 0 0,0 0-5 0 0,0 0-17 0 0,0 0-10 0 0,0 0-1 0 0,0 0-12 0 0,0 0-50 0 0,0 0-24 0 0,0 0-2 0 0,0 0 6 0 0,-3 0 4 0 0,2 0-66 0 0,-1 0 0 0 0,1 0 0 0 0,0 0 0 0 0,-1-1 0 0 0,1 1 0 0 0,-1 0 0 0 0,1-1 0 0 0,0 1 0 0 0,0-1 0 0 0,-1 0 0 0 0,1 1 0 0 0,0-1 0 0 0,0 0 0 0 0,0 0 0 0 0,-1 0-8 0 0,-6-6 3 0 0,5 3 9 0 0,-1-1-1 0 0,1 1 1 0 0,0-1 0 0 0,1 1-1 0 0,-1-1 1 0 0,1 0 0 0 0,-1 0-1 0 0,1-1-11 0 0,-7-14 38 0 0,5 12-13 0 0,-8-19 30 0 0,8 17-34 0 0,2 7-16 0 0,1 0 0 0 0,0 0 0 0 0,0 0 0 0 0,0-1 0 0 0,0 1 0 0 0,0 0 0 0 0,1 0 0 0 0,0-1 0 0 0,-1-1-5 0 0,1 1 0 0 0,0 1 0 0 0,-1 0 0 0 0,1 0 0 0 0,-1-1 0 0 0,0 1 0 0 0,0 0 0 0 0,0 0 0 0 0,0 0 0 0 0,-2-2 0 0 0,-1-6 0 0 0,4 10 1 0 0,-1 0-1 0 0,1-1 0 0 0,0 1 0 0 0,0 0 0 0 0,-1 0 0 0 0,1-1 0 0 0,0 1 0 0 0,0 0 0 0 0,0-1 0 0 0,1 1 0 0 0,-1 0 0 0 0,0 0 0 0 0,0-1 0 0 0,1 1 0 0 0,-1 0 0 0 0,1 0 0 0 0,-1 0 0 0 0,1 0 0 0 0,-1-1 0 0 0,1 1 0 0 0,0 0 1 0 0,-1 0-1 0 0,1 0 0 0 0,0 0-1 0 0,0-1 0 0 0,0 1 0 0 0,0 0 0 0 0,0-1 0 0 0,-1 1 0 0 0,1-1 0 0 0,-1 1 0 0 0,1-1-1 0 0,-1 1 1 0 0,1-1 0 0 0,-1 1 0 0 0,0-1 0 0 0,0 0 1 0 0,0 0-4 0 0,0 1 0 0 0,1-1 0 0 0,-1 0-1 0 0,0 1 1 0 0,1-1 0 0 0,-1 1 0 0 0,1-1-1 0 0,-1 0 1 0 0,1 1 0 0 0,0-1 0 0 0,0 1-1 0 0,-1-1 1 0 0,1 1 0 0 0,0 0 4 0 0,4-7-1 0 0,1-6-9 0 0,4 9-33 0 0,-3-6 32 0 0,-7 10 10 0 0,0 0 1 0 0,1 0-1 0 0,-1 0 0 0 0,1 0 0 0 0,-1 0 1 0 0,1 0-1 0 0,0 0 0 0 0,-1 0 1 0 0,1 0-1 0 0,0 0 0 0 0,0 0 0 0 0,0 1 1 0 0,-1-1-1 0 0,1 0 0 0 0,0 1 0 0 0,1-1 1 0 0,14-7-47 0 0,7-3 27 0 0,0 1-37 0 0,-7 2-56 0 0,-2 2 33 0 0,-11 4 62 0 0,-1 1 1 0 0,1 0-1 0 0,0 1 1 0 0,1-1-1 0 0,-1 0 1 0 0,0 1-1 0 0,2-1 18 0 0,7 1-66 0 0,2 0-34 0 0,-4 0 2 0 0,1 1-25 0 0,-2-1 5 0 0,-1-1-13 0 0,1-2-39 0 0,-6 2 61 0 0,-1 1 43 0 0,4-3 7 0 0,-3 1 29 0 0,0 1-25 0 0,-1 0-26 0 0,0 0-40 0 0,0 1-19 0 0,0-1-40 0 0,0 0-47 0 0,0 1-51 0 0,0 0 4 0 0,0-1-43 0 0,0 1-46 0 0,1 0-49 0 0,-1-1-51 0 0,1 1-56 0 0,-1 0-57 0 0,1 0-62 0 0,7 0-1343 0 0,9 0-1119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07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17 5440 0 0,'0'0'124'0'0,"0"0"17"0"0,-2 0 10 0 0,-6-2-59 0 0,5-3-41 0 0,-2-1-42 0 0,4 5-9 0 0,0 1 0 0 0,1-1 0 0 0,-1 1 0 0 0,0 0 0 0 0,0 0 0 0 0,0-1 0 0 0,1 1 0 0 0,-1 0 0 0 0,0 0 0 0 0,0 0 0 0 0,0 0 0 0 0,0 0 0 0 0,0 0 0 0 0,0 0 0 0 0,-18 0 396 0 0,1 0 86 0 0,-2 0 128 0 0,-27 0 887 0 0,29 0-1007 0 0,5 0-153 0 0,-1 0-44 0 0,1 0-54 0 0,-1 0-65 0 0,11 0-129 0 0,0 0 0 0 0,0 0 0 0 0,0 0-1 0 0,0 0 1 0 0,1 1 0 0 0,-1 0 0 0 0,-1 0-45 0 0,-4 6 242 0 0,4-3-108 0 0,-5-2-34 0 0,2-2-31 0 0,5-1-47 0 0,-1 1-1 0 0,1 0 0 0 0,0 0 1 0 0,0 0-1 0 0,0 0 1 0 0,0 1-1 0 0,0-1 1 0 0,-1 1-1 0 0,1-1 1 0 0,-1 1-22 0 0,-5 3 70 0 0,-16 9 94 0 0,6 2 18 0 0,14-10-147 0 0,-12 11 17 0 0,15-14-53 0 0,0-1 0 0 0,0 0 0 0 0,0 1 0 0 0,0-1 0 0 0,1 0 0 0 0,-1 1 0 0 0,1-1 0 0 0,-1 0 0 0 0,1 1 0 0 0,-1-1 0 0 0,1 1 0 0 0,0-1 0 0 0,-1 2 1 0 0,-1 2-53 0 0,0-1 52 0 0,0-1 0 0 0,0 0 1 0 0,1 1-1 0 0,-1 0 0 0 0,1-1 1 0 0,0 1-1 0 0,0 0 0 0 0,0 0 0 0 0,0-1 1 0 0,1 1-1 0 0,0 0 0 0 0,0 0 0 0 0,0 0 1 0 0,0 0-1 0 0,0 0 0 0 0,1-1 0 0 0,0 1 1 0 0,0 3 0 0 0,2 0-7 0 0,1 1 1 0 0,0-1-1 0 0,0 0 1 0 0,0-1 0 0 0,1 1-1 0 0,0-1 1 0 0,0 0-1 0 0,1 0 1 0 0,0 0 0 0 0,0-1-1 0 0,1 1 7 0 0,2 3 4 0 0,1 0-1 0 0,-1 1 1 0 0,0 0 0 0 0,3 6-4 0 0,-5-5 26 0 0,-6-7-16 0 0,1-1 0 0 0,0 0-1 0 0,0 0 1 0 0,0 0 0 0 0,0 0-1 0 0,1 0 1 0 0,-1-1 0 0 0,1 1 0 0 0,-1-1-1 0 0,1 1 1 0 0,0-1-10 0 0,19 10 16 0 0,-17-10-8 0 0,0 1 0 0 0,1 0 0 0 0,-1 0 0 0 0,0 0 0 0 0,0 1 0 0 0,0 0-8 0 0,16 23 21 0 0,-7-16 4 0 0,12 6 64 0 0,5 4 59 0 0,-20-7-36 0 0,-1-11-58 0 0,1 1 49 0 0,-3 7 45 0 0,2 2 52 0 0,-7-10 7 0 0,-3-3-2 0 0,0 6-29 0 0,0 4 115 0 0,-2-2-64 0 0,-2-3-62 0 0,-3-3-61 0 0,1 1 88 0 0,5-2-168 0 0,-1 0 0 0 0,1 1 0 0 0,-1-1 0 0 0,1 0 0 0 0,-1 0 0 0 0,0 0 0 0 0,1-1 0 0 0,-1 1 0 0 0,0 0 1 0 0,0-1-1 0 0,0 1 0 0 0,1-1 0 0 0,-2 1-24 0 0,-13 0 139 0 0,-1-1-68 0 0,14 0-69 0 0,-14 1 30 0 0,-2 0 89 0 0,15-1-77 0 0,0 0 0 0 0,0-1 1 0 0,0 1-1 0 0,0-1 0 0 0,0 0 1 0 0,-2 0-45 0 0,0-2 6 0 0,-14-3 168 0 0,10 4-124 0 0,-2 0-85 0 0,6 2-36 0 0,0-1-44 0 0,-4 1-112 0 0,-8-6-109 0 0,12 3 127 0 0,3 2 49 0 0,0-1-44 0 0,1 0-51 0 0,-1 1-58 0 0,1-1-33 0 0,0 0-49 0 0,-1 1-46 0 0,2-1-38 0 0,-2 0-139 0 0,1 0-39 0 0,0 0-169 0 0,-1-1-453 0 0</inkml:trace>
  <inkml:trace contextRef="#ctx0" brushRef="#br0" timeOffset="372.44">759 96 8640 0 0,'0'0'197'0'0,"0"0"24"0"0,0 0 17 0 0,-3 0-38 0 0,-10 2-139 0 0,0 9 40 0 0,8-7 20 0 0,-3-4-78 0 0,3 1-9 0 0,1 1-8 0 0,1 0 0 0 0,0 0 1 0 0,0 1-1 0 0,0-1 1 0 0,0 1-1 0 0,-2 2-26 0 0,-5 6 111 0 0,2-2 25 0 0,0-1 67 0 0,0 5-60 0 0,3 3-36 0 0,2-3-31 0 0,-8 8 70 0 0,6 6-2 0 0,-5-6 0 0 0,4 8 0 0 0,2-13-80 0 0,2-10-9 0 0,0 0 1 0 0,0 1-1 0 0,1 0 0 0 0,0-1 0 0 0,0 4-55 0 0,4 11 89 0 0,3 0 4 0 0,9 17 145 0 0,-13-34-202 0 0,0 0 1 0 0,0 0 0 0 0,0 0-1 0 0,1 0 1 0 0,-1 0 0 0 0,1-1-1 0 0,0 1 1 0 0,0-1 0 0 0,0 0-1 0 0,0 0 1 0 0,1 0 0 0 0,3 2-37 0 0,12 3 170 0 0,6 0 6 0 0,-8-3-65 0 0,-2 1 10 0 0,-11-4-92 0 0,-1-1 0 0 0,0 0-1 0 0,0 0 1 0 0,1 0 0 0 0,-1-1-1 0 0,1 1 1 0 0,-1-1 0 0 0,2 1-29 0 0,10-1 149 0 0,-3 0-38 0 0,25 0 153 0 0,-19 0-108 0 0,-3-2-16 0 0,4-5-59 0 0,-9 2-42 0 0,2 2 28 0 0,-1-2 0 0 0,1 0 0 0 0,2-2-67 0 0,-13 6 7 0 0,2 0-2 0 0,-1-1 1 0 0,1 0 0 0 0,-1 0 0 0 0,1 0 0 0 0,-1 0 0 0 0,0 0-1 0 0,0 0 1 0 0,0-1 0 0 0,0 1 0 0 0,0-2-6 0 0,16-27 92 0 0,-16 26-73 0 0,-1 2-10 0 0,0 1 0 0 0,0-1 0 0 0,-1 1 1 0 0,1-1-1 0 0,-1 1 0 0 0,0-1 0 0 0,1 0 0 0 0,-1 1 1 0 0,0-1-1 0 0,-1 0 0 0 0,1 1 0 0 0,0-1 0 0 0,-1 0 1 0 0,0-2-10 0 0,-1 0 14 0 0,1 1 1 0 0,-1-1-1 0 0,0 0 1 0 0,0 0-1 0 0,-1 1 1 0 0,0-2-15 0 0,-12-17 17 0 0,-1 2 0 0 0,-8-9-17 0 0,-9-1-45 0 0,15 18-24 0 0,-2 2-42 0 0,-1-1 6 0 0,1-1-43 0 0,-18-9-176 0 0,19 10 150 0 0,4 2 13 0 0,-1 3-53 0 0,2 3 69 0 0,-1 0-82 0 0,8 1 70 0 0,1-2-40 0 0,0 2-271 0 0,-7 3-10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10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7312 0 0,'0'0'165'0'0,"3"2"22"0"0,0 1-142 0 0,-3-2-24 0 0,1 0 5 0 0,4 3 33 0 0,2 4 39 0 0,6 4 61 0 0,-2 2-169 0 0,-5-3 63 0 0,-1-2 69 0 0,-1-1 101 0 0,-1-2 19 0 0,2 25 1161 0 0,-1-23-1075 0 0,8 18 600 0 0,-10-20-834 0 0,2 6 131 0 0,-1 1 78 0 0,0 1 82 0 0,-2 2 87 0 0,-1-8-289 0 0,0-1-49 0 0,0 3 13 0 0,0 10 98 0 0,0-12-118 0 0,0 2 61 0 0,0-4-52 0 0,1-1-37 0 0,5 7 86 0 0,-1-5-51 0 0,-3-1 8 0 0,-1 0 30 0 0,0 2 64 0 0,-1-7-74 0 0,0 1-85 0 0,0 1-81 0 0,0 3-132 0 0,0-4 118 0 0,0 1 75 0 0,0-1 112 0 0,0 0 106 0 0,0-1-85 0 0,0 0 39 0 0,0 0 43 0 0,0 0 45 0 0,0 0 48 0 0,0-1 53 0 0,-2-8-363 0 0,-4-3-21 0 0,5 9-28 0 0,0 0-1 0 0,0 1 1 0 0,0-1 0 0 0,1 0-1 0 0,-1 0 1 0 0,0 0 0 0 0,1 0-1 0 0,-1 0 1 0 0,1 0 0 0 0,-1 0-1 0 0,1 1 1 0 0,0-2-6 0 0,-1-17 40 0 0,1-11-2 0 0,3 5-39 0 0,3 11-4 0 0,-4 12-4 0 0,-1-1-1 0 0,0 1 1 0 0,0 0 0 0 0,0-1-1 0 0,-1 1 1 0 0,1-1 0 0 0,-1 1-1 0 0,1-2 10 0 0,-2 2-12 0 0,1 1-1 0 0,1-1 0 0 0,-1 1 0 0 0,0-1 0 0 0,1 0 0 0 0,-1 1 0 0 0,1-1 0 0 0,0 1 1 0 0,0-1-1 0 0,0 1 0 0 0,0-1 0 0 0,1 0 13 0 0,3-10-150 0 0,-3 4 28 0 0,-2-3-44 0 0,3-11-84 0 0,-3 21 221 0 0,1 0 0 0 0,0 0 0 0 0,0 0 0 0 0,0 0 1 0 0,0 0-1 0 0,0 0 0 0 0,0 1 0 0 0,1-1 0 0 0,-1 0 0 0 0,1 1 0 0 0,-1-1 29 0 0,5-4-107 0 0,8-8-275 0 0,-9 10 245 0 0,-1 1 78 0 0,-1 1 49 0 0,10-3-194 0 0,-8-2 113 0 0,-5 7 87 0 0,0-1 1 0 0,0 1-1 0 0,0-1 0 0 0,1 1 1 0 0,-1 0-1 0 0,0-1 1 0 0,0 1-1 0 0,1 0 0 0 0,-1-1 1 0 0,0 1-1 0 0,0 0 1 0 0,1 0-1 0 0,-1-1 0 0 0,1 1 1 0 0,-1 0-1 0 0,0 0 0 0 0,1-1 1 0 0,-1 1-1 0 0,0 0 1 0 0,1 0-1 0 0,-1 0 0 0 0,1 0 1 0 0,-1 0-1 0 0,0 0 1 0 0,1-1-1 0 0,-1 1 0 0 0,1 0 1 0 0,-1 0-1 0 0,1 0 0 0 0,-1 1 1 0 0,1-1 3 0 0,-1 0-1 0 0,0 0-1 0 0,0 0 1 0 0,0-1 0 0 0,0 1-1 0 0,0 0 1 0 0,0 0 0 0 0,0 0 0 0 0,0 0-1 0 0,0 0 1 0 0,1 0 0 0 0,-1 0-1 0 0,0 0 1 0 0,0 0 0 0 0,0 0 0 0 0,0 0-1 0 0,0 0 1 0 0,0 0 0 0 0,0 0-1 0 0,0 1 1 0 0,0-1 0 0 0,0 0 0 0 0,1 0-1 0 0,-1 0 1 0 0,0 0 0 0 0,0 0-1 0 0,0 0 1 0 0,0 0 0 0 0,0 0 0 0 0,0 0-1 0 0,0 0 1 0 0,0 0 0 0 0,0 0-1 0 0,0 0 1 0 0,0 0 0 0 0,0 0 0 0 0,0 0-1 0 0,0 1 1 0 0,0-1 0 0 0,0 0-1 0 0,0 0 1 0 0,0 0 0 0 0,0 0 0 0 0,0 0-1 0 0,1 0 1 0 0,-1 0 0 0 0,0 0-1 0 0,0 0 1 0 0,0 0 0 0 0,0 1 0 0 0,-1-1-1 0 0,1 0 1 0 0,0 0 0 0 0,0 0-1 0 0,0 0 1 0 0,0 0 0 0 0,0 0 0 0 0,0 0 1 0 0,0 1-3 0 0,0-1 1 0 0,0 1 0 0 0,0-1 0 0 0,0 0 0 0 0,0 1-1 0 0,0-1 1 0 0,0 1 0 0 0,0-1 0 0 0,0 0 0 0 0,1 1-1 0 0,-1-1 1 0 0,0 1 0 0 0,0-1 0 0 0,0 0 0 0 0,0 1-1 0 0,1-1 1 0 0,-1 1 0 0 0,0-1 0 0 0,0 0 0 0 0,1 1-1 0 0,-1-1 1 0 0,0 0 0 0 0,0 0 0 0 0,1 1 0 0 0,-1-1 0 0 0,0 0-1 0 0,1 0 1 0 0,-1 1 0 0 0,1-1 0 0 0,-1 0 0 0 0,1 0 2 0 0,5 5-18 0 0,0 6-35 0 0,4-6 29 0 0,-9-4 22 0 0,0-1-1 0 0,0 0 1 0 0,0 1-1 0 0,-1-1 1 0 0,1 0-1 0 0,0 1 0 0 0,0 0 1 0 0,0-1-1 0 0,0 1 1 0 0,-1-1-1 0 0,1 1 1 0 0,0 0-1 0 0,-1-1 0 0 0,1 1 1 0 0,0 0-1 0 0,-1 0 1 0 0,1 0-1 0 0,-1-1 1 0 0,1 1-1 0 0,-1 0 0 0 0,0 0 1 0 0,1 1 2 0 0,0 14-16 0 0,-1-13 16 0 0,0-1 0 0 0,0 1 0 0 0,0-1 1 0 0,0 0-1 0 0,0 1 0 0 0,1-1 1 0 0,-1 0-1 0 0,1 1 0 0 0,0-1 1 0 0,0 2-1 0 0,4 4-7 0 0,-4-7 4 0 0,0 1 0 0 0,0-1 0 0 0,0 1-1 0 0,0-1 1 0 0,-1 1 0 0 0,1-1 0 0 0,-1 1 0 0 0,1 0 0 0 0,-1-1 0 0 0,1 1 0 0 0,-1 0 0 0 0,0-1-1 0 0,0 1 1 0 0,0 0 0 0 0,0 0 3 0 0,0 13-9 0 0,-1-5 9 0 0,1-1-1 0 0,1 1 1 0 0,-1 0 0 0 0,1-1 0 0 0,1 2 0 0 0,4 2-1 0 0,-5-12 2 0 0,0 1 0 0 0,0-1 0 0 0,0 1 0 0 0,-1-1 0 0 0,1 1 0 0 0,-1-1-1 0 0,1 1 1 0 0,-1 0 0 0 0,1-1 0 0 0,-1 1 0 0 0,0 0 0 0 0,0-1 0 0 0,0 1 0 0 0,0 0-1 0 0,0 32 53 0 0,0-8-46 0 0,3-10-7 0 0,7 0 0 0 0,-7-9 0 0 0,2 0-53 0 0,3-5-66 0 0,-6-2 32 0 0,-1 0-57 0 0,-1 0-72 0 0,0 0 65 0 0,0 0-34 0 0,0 0-37 0 0,0 0-34 0 0,0 0-348 0 0,0 0 83 0 0,1 0-48 0 0,0 0-671 0 0,4 0-529 0 0,3 0-1007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10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 7312 0 0,'0'0'165'0'0,"-2"0"22"0"0,-2 0-124 0 0,-8 0 211 0 0,7 0-186 0 0,0 0-61 0 0,2 0-71 0 0,-11 0 38 0 0,2 0 38 0 0,-5 0 117 0 0,-17 0 564 0 0,29 2-423 0 0,-11 8-24 0 0,-2 0-8 0 0,10-1-120 0 0,6-4-83 0 0,1-4-40 0 0,1 0 0 0 0,0-1 1 0 0,0 1-1 0 0,-1 0 0 0 0,1-1 0 0 0,0 1 0 0 0,-1-1 1 0 0,1 1-1 0 0,-1-1 0 0 0,1 1 0 0 0,-1-1 0 0 0,1 1 0 0 0,-1-1 1 0 0,1 1-1 0 0,-1-1 0 0 0,1 1 0 0 0,-1-1 0 0 0,1 0 1 0 0,-1 1-1 0 0,0-1 0 0 0,1 0 0 0 0,-1 0-15 0 0,-4 3 68 0 0,-4 5 105 0 0,-8 22 317 0 0,14-23-380 0 0,-14 25 531 0 0,2-1-71 0 0,15-30-550 0 0,-1 0 0 0 0,1 0 0 0 0,-1 0 0 0 0,1 1 0 0 0,-1-1 0 0 0,1 0 0 0 0,0 0 0 0 0,0 1 0 0 0,0-1 0 0 0,0 0 0 0 0,0 1 0 0 0,0-1 0 0 0,0 0 0 0 0,0 1 0 0 0,0-1 0 0 0,1 0-20 0 0,7 17 248 0 0,-3-10-153 0 0,1 5 74 0 0,0-2-66 0 0,-3-4-51 0 0,0-2-24 0 0,-3-4-22 0 0,0 0 1 0 0,1-1-1 0 0,-1 1 0 0 0,0 0 1 0 0,1-1-1 0 0,-1 1 1 0 0,0-1-1 0 0,1 1 1 0 0,-1 0-1 0 0,1-1 1 0 0,-1 1-1 0 0,1-1 1 0 0,-1 0-1 0 0,1 1 0 0 0,-1-1 1 0 0,1 1-1 0 0,-1-1 1 0 0,1 0-1 0 0,0 1 1 0 0,-1-1-1 0 0,1 0 1 0 0,0 0-7 0 0,4 3 26 0 0,3 3 33 0 0,0 0 33 0 0,8 7 119 0 0,-1-9-117 0 0,14-4 120 0 0,-24-3-124 0 0,1-1-53 0 0,-1 0 0 0 0,1 1 0 0 0,0-1 0 0 0,2 0-37 0 0,6-3 28 0 0,-14 7-28 0 0,5-3 0 0 0,-4 3 0 0 0,-1 0 0 0 0,1 0 0 0 0,0 0 0 0 0,-1-1 0 0 0,1 1 0 0 0,-1-1 0 0 0,1 1 0 0 0,0 0 0 0 0,-1-1 0 0 0,1 1 0 0 0,-1-1 0 0 0,1 1 0 0 0,-1-1 0 0 0,0 1 0 0 0,1-1 0 0 0,-1 1 0 0 0,1-1 0 0 0,-1 0 0 0 0,0 1 0 0 0,1-1 0 0 0,-1 0 0 0 0,0 0 0 0 0,3-4 0 0 0,-3 5 0 0 0,1-1 0 0 0,-1 0 0 0 0,1 0 0 0 0,0 0 0 0 0,0 0 0 0 0,0 0 0 0 0,-1 1 0 0 0,1-1 0 0 0,0 0 0 0 0,0 1 0 0 0,0-1 0 0 0,0 0 0 0 0,0 1 0 0 0,0-1 0 0 0,0 1 0 0 0,1 0 0 0 0,9-7 0 0 0,5-22 10 0 0,-11-2 44 0 0,0 23-54 0 0,-4 6 1 0 0,0 1-1 0 0,0-1 1 0 0,-1 1 0 0 0,1-1 0 0 0,0 1-1 0 0,-1-1 1 0 0,1 1 0 0 0,0-1 0 0 0,-1 1-1 0 0,0-1 1 0 0,1 0 0 0 0,-1 1-1 0 0,0-1 1 0 0,0 0-1 0 0,0-5 21 0 0,0 5-18 0 0,-1 0 0 0 0,1 0 1 0 0,0-1-1 0 0,0 1 0 0 0,1 0 0 0 0,-1 0 1 0 0,0 0-1 0 0,1 0 0 0 0,0 0 1 0 0,0-1-4 0 0,3-6 0 0 0,-3 8 0 0 0,0 0 0 0 0,0-1 0 0 0,0 1 0 0 0,0-1 0 0 0,0 1 0 0 0,-1-1 0 0 0,1 1 0 0 0,-1-1 0 0 0,1 0 0 0 0,-1 1 0 0 0,0-1 0 0 0,1 1 0 0 0,-1-1 0 0 0,0 0 0 0 0,0 1 0 0 0,0 0 0 0 0,0 0 0 0 0,0 1 0 0 0,0-1 0 0 0,0 0 0 0 0,0 0 0 0 0,0 0 0 0 0,0 0 0 0 0,0 0 0 0 0,1 1 0 0 0,-1-1 0 0 0,0 0 0 0 0,1 0 0 0 0,-1 0 0 0 0,11-4 0 0 0,-6-6 0 0 0,-4 11-1 0 0,-1-1 0 0 0,1 1 0 0 0,0 0 0 0 0,-1-1 0 0 0,1 1 0 0 0,0 0 0 0 0,-1 0 0 0 0,1 0 0 0 0,0 0 0 0 0,-1-1 0 0 0,1 1 0 0 0,0 0 0 0 0,-1 0 0 0 0,1 0 0 0 0,0 0 1 0 0,-1 0 0 0 0,2 0-69 0 0,-2 0 1 0 0,5 0 6 0 0,3 3 49 0 0,-2 8-30 0 0,4-6 33 0 0,-5 8 10 0 0,12 19 0 0 0,-15-30 0 0 0,-1 1 0 0 0,1-1 0 0 0,-1 1 0 0 0,0-1 0 0 0,0 1 0 0 0,0 0 0 0 0,0-1 0 0 0,0 1 0 0 0,-1 0 0 0 0,1 0 0 0 0,-1 0 0 0 0,1-1 0 0 0,-1 1 0 0 0,0 0 0 0 0,-1 1 0 0 0,1-2 0 0 0,0 0 0 0 0,1 0 0 0 0,-1-1 0 0 0,0 1 0 0 0,0 0 0 0 0,1 0 0 0 0,-1 0 0 0 0,1-1 0 0 0,0 1 0 0 0,-1 0 0 0 0,1-1 0 0 0,0 1 0 0 0,0-1 0 0 0,0 2 0 0 0,0-2 0 0 0,0 1 0 0 0,0-1 0 0 0,0 1 0 0 0,0-1 0 0 0,-1 1 0 0 0,1 0 0 0 0,0 0 0 0 0,-1-1 0 0 0,0 1 0 0 0,1 0 0 0 0,-1 0 0 0 0,0-1 0 0 0,0 1 0 0 0,0 1 0 0 0,0 11 0 0 0,-1-4 0 0 0,1 0 0 0 0,0-1 0 0 0,1 1 0 0 0,0 0 0 0 0,1 0 0 0 0,4 6 0 0 0,-5-13 2 0 0,0 0 0 0 0,0 1 0 0 0,0-1 0 0 0,0 0 0 0 0,0 1 1 0 0,-1-1-1 0 0,1 1 0 0 0,-1 1-2 0 0,0 13 84 0 0,0 8 47 0 0,0-17-64 0 0,0 3 34 0 0,0-10-85 0 0,0 0 1 0 0,0-1 0 0 0,1 1 0 0 0,-1-1 0 0 0,0 1 0 0 0,1-1 0 0 0,-1 1 0 0 0,1-1 0 0 0,-1 1 0 0 0,1-1 0 0 0,0 1 0 0 0,0-1 0 0 0,0 0-17 0 0,5 13 126 0 0,-2 11 65 0 0,-5-15-98 0 0,-2-1 37 0 0,-2-1-31 0 0,4-6-77 0 0,0-1 0 0 0,0 1 0 0 0,1-1 0 0 0,-1 1 0 0 0,0-1 0 0 0,0 1 0 0 0,1-1 0 0 0,-1 1 0 0 0,1-1 0 0 0,0 1 0 0 0,-1 0 0 0 0,1-1 0 0 0,0 1 1 0 0,0 0-23 0 0,1 10 154 0 0,-1-9-109 0 0,0 0-1 0 0,0 0 1 0 0,0 1-1 0 0,0-1 1 0 0,0 0-1 0 0,0 0 1 0 0,-1 0-1 0 0,0 0 1 0 0,1 1-1 0 0,-2-1-44 0 0,0 1 60 0 0,-6 13 124 0 0,3-9-28 0 0,-7-1 34 0 0,11-7-176 0 0,0 0-1 0 0,0 1 1 0 0,0-1-1 0 0,0 1 0 0 0,0-1 1 0 0,0 1-1 0 0,0 0 0 0 0,0-1 1 0 0,1 1-1 0 0,-1 0 1 0 0,0 0-1 0 0,0 0 0 0 0,0-1 1 0 0,1 1-1 0 0,-1 0 0 0 0,0 1-13 0 0,-1 3 58 0 0,2-5-43 0 0,-1 1 0 0 0,1-1 0 0 0,0 1 0 0 0,0 0 0 0 0,-1-1-1 0 0,1 1 1 0 0,-1 0 0 0 0,1-1 0 0 0,0 1 0 0 0,-1-1-1 0 0,1 1 1 0 0,-1-1 0 0 0,1 1 0 0 0,-1-1 0 0 0,1 0 0 0 0,-1 1-1 0 0,0-1 1 0 0,1 0 0 0 0,-1 1 0 0 0,0-1 0 0 0,1 0 0 0 0,-1 1-15 0 0,-4 1 59 0 0,1 0-5 0 0,-31 15 399 0 0,11-4-224 0 0,19-11-191 0 0,1 0-1 0 0,-1 0 1 0 0,1-1 0 0 0,-1 1-1 0 0,-1 0-37 0 0,-28 0 98 0 0,27-2-72 0 0,4 0-21 0 0,1 0 0 0 0,0 0 0 0 0,0 0 0 0 0,0 0 0 0 0,0 0 1 0 0,-1 0-1 0 0,1-1 0 0 0,0 1 0 0 0,0-1 0 0 0,-1 0-5 0 0,-5-4 21 0 0,7 4-17 0 0,-1 0-1 0 0,1 0 1 0 0,-1 1-1 0 0,1-1 1 0 0,-1 0-1 0 0,1 0 0 0 0,-1 1 1 0 0,1-1-1 0 0,-1 1 1 0 0,0 0-1 0 0,1-1 1 0 0,-1 1-1 0 0,0 0 0 0 0,1 0-3 0 0,0 0 3 0 0,1 0-1 0 0,-1 0 1 0 0,1 0-1 0 0,-1 0 0 0 0,1 0 1 0 0,-1 0-1 0 0,1 0 0 0 0,-1 0 1 0 0,1 0-1 0 0,-1 0 1 0 0,1 0-1 0 0,-1 0 0 0 0,1 0 1 0 0,-1 0-1 0 0,1 0 1 0 0,-1-1-1 0 0,1 1 0 0 0,-1 0 1 0 0,1 0-1 0 0,0-1 0 0 0,-1 1 1 0 0,1 0-1 0 0,-1-1 1 0 0,1 1-1 0 0,0 0 0 0 0,-1-1 1 0 0,1 1-1 0 0,0-1 1 0 0,-1 1-1 0 0,1 0 0 0 0,0-1 1 0 0,0 0-3 0 0,-5-5 19 0 0,-4 0 16 0 0,-3 1-91 0 0,0 1-80 0 0,3-2-75 0 0,7 3 114 0 0,1 0-31 0 0,1 2 3 0 0,-1 0-46 0 0,1-1-54 0 0,-1 1-65 0 0,0 0-85 0 0,-1 1-72 0 0,1-1-62 0 0,-1 0-54 0 0,1 1 1 0 0,0-1-32 0 0,-2 0-667 0 0,1-3-966 0 0,2-5-1262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08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1 9040 0 0,'0'0'200'0'0,"0"0"33"0"0,0 0 15 0 0,3 0-36 0 0,5 0-171 0 0,10 0 19 0 0,-16 0 35 0 0,1 2 105 0 0,7 13 184 0 0,-7-3-41 0 0,0-7 23 0 0,11 13 130 0 0,-5 4-59 0 0,-7-14-274 0 0,-1 1 1 0 0,0 0 0 0 0,0-1-1 0 0,0 1 1 0 0,-1 3-164 0 0,2 7 222 0 0,7 12 180 0 0,-2-5-149 0 0,-2-10-133 0 0,-3-9-70 0 0,0-1 1 0 0,-1 1-1 0 0,0 0 0 0 0,0-1 0 0 0,0 1 1 0 0,-1 0-51 0 0,1 0 48 0 0,-1 0 0 0 0,1-1 0 0 0,0 1 0 0 0,1 0 0 0 0,0-1 0 0 0,0 1-48 0 0,2 9 101 0 0,2 16 118 0 0,-2-16-104 0 0,-1-9-49 0 0,-2 0 1 0 0,1 0-1 0 0,-1 0 1 0 0,0 0 0 0 0,0 2-67 0 0,-1 1 114 0 0,2-1-32 0 0,4 7 47 0 0,0-1-14 0 0,-4 1 53 0 0,0-3-5 0 0,4-3-39 0 0,-5-8-108 0 0,0-1 1 0 0,-1 1-1 0 0,1 0 0 0 0,0-1 1 0 0,0 1-1 0 0,-1 0 0 0 0,1-1 1 0 0,-1 1-1 0 0,1 0 0 0 0,-1 0 1 0 0,0-1-1 0 0,0 1 0 0 0,0 0-16 0 0,0 27 196 0 0,0-26-105 0 0,0-1-22 0 0,0 9 1 0 0,0-9-8 0 0,0-2-81 0 0,0 0-72 0 0,0 0-46 0 0,0 0-138 0 0,0 0-233 0 0,0 0-17 0 0,0 0-3 0 0</inkml:trace>
  <inkml:trace contextRef="#ctx0" brushRef="#br0" timeOffset="1184.83">1 316 5904 0 0,'0'0'169'0'0,"2"0"2"0"0,-2 0-175 0 0,4 0-53 0 0,-1 0 41 0 0,0 0 38 0 0,1 0 34 0 0,-1 0 49 0 0,1 0 36 0 0,2-1 124 0 0,0 1 44 0 0,4-3 348 0 0,-4 1-261 0 0,-1-1-138 0 0,-1-1-98 0 0,-2 3 142 0 0,-1 0-57 0 0,0 0-51 0 0,1 0-46 0 0,-1 1-22 0 0,1 0-45 0 0,-1 0-29 0 0,2 0-28 0 0,0 0 25 0 0,-2-1 7 0 0,0 1 37 0 0,8-5 173 0 0,1-1 98 0 0,3 4 84 0 0,-6 1-213 0 0,-1 0-45 0 0,0-1-5 0 0,3-3 50 0 0,3-1 40 0 0,-2 2-37 0 0,-2 2-149 0 0,1-1 56 0 0,23-12 484 0 0,-18 6-405 0 0,10-3 17 0 0,-15 10-121 0 0,3 1 58 0 0,-3 0-55 0 0,-2 0-34 0 0,0-1-18 0 0,1-2-11 0 0,8-3 19 0 0,0 6 41 0 0,3-2 1 0 0,-7-2-57 0 0,-9 4-59 0 0,-1 0 0 0 0,0 0 0 0 0,1 0 0 0 0,-1 0 0 0 0,1 0 1 0 0,-1 0-1 0 0,1 1 0 0 0,-1 0 0 0 0,1-1 0 0 0,-1 1 1 0 0,3 0-6 0 0,50 0 61 0 0,-31 0-58 0 0,-22 0-3 0 0,-1 0 0 0 0,1 0 0 0 0,0-1 0 0 0,0 1 0 0 0,0 0 0 0 0,-1-1 0 0 0,1 0 0 0 0,0 1 0 0 0,-1-1 0 0 0,1 0 0 0 0,-1 0 0 0 0,1 0 0 0 0,0 0 0 0 0,-1 0 0 0 0,1 0 0 0 0,-1 0 0 0 0,1 0 0 0 0,-1 1 0 0 0,1-1 0 0 0,0 0 0 0 0,-1 1 0 0 0,1-1 0 0 0,0 1 0 0 0,0 0 0 0 0,-1 0 0 0 0,1-1 0 0 0,0 1 0 0 0,2 0-18 0 0,5 0 53 0 0,-5 0-51 0 0,-1 0-33 0 0,1 0-103 0 0,-1 0 30 0 0,-1 0-36 0 0,0 0-65 0 0,1 0-55 0 0,-1 0-63 0 0,0 0-68 0 0,0 0-73 0 0,0 0-80 0 0,-1 0-86 0 0,1 0-92 0 0,0 0-1049 0 0,-1 0-1011 0 0</inkml:trace>
  <inkml:trace contextRef="#ctx0" brushRef="#br0" timeOffset="1377.64">663 237 7312 0 0,'0'3'165'0'0,"0"3"-36"0"0,-1 11 205 0 0,2-10-219 0 0,0 1-53 0 0,1-1-107 0 0,11 16 38 0 0,-6-10 22 0 0,-1-2 71 0 0,-4-3 119 0 0,-1 0 72 0 0,1 8 356 0 0,3-7-291 0 0,4 5 281 0 0,-4-5-261 0 0,-2-3-155 0 0,-1-1-67 0 0,1-1-37 0 0,2 27 797 0 0,5-17-478 0 0,-8-13-261 0 0,-1 1-37 0 0,0 1 31 0 0,-1 1-82 0 0,0 2-45 0 0,-1-4 59 0 0,1 20 313 0 0,0-15-256 0 0,0-4-22 0 0,0-1-63 0 0,0 1-80 0 0,0 8 119 0 0,0-7-104 0 0,0-1-50 0 0,0-1-26 0 0,0-1-42 0 0,0 1-50 0 0,0-1-56 0 0,0-1 24 0 0,0 1-33 0 0,0 0-327 0 0,0-1 77 0 0,0 0-46 0 0,0 0-630 0 0,0 0-496 0 0,0 0-944 0 0</inkml:trace>
  <inkml:trace contextRef="#ctx0" brushRef="#br0" timeOffset="1634.6">632 95 7056 0 0,'0'0'157'0'0,"0"0"23"0"0,0 0 12 0 0,2-2-27 0 0,11-9-131 0 0,3 9-34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14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16 5264 0 0,'0'0'116'0'0,"-2"0"17"0"0,-12 0 22 0 0,-1 0-49 0 0,-1 0-54 0 0,0 0-62 0 0,14 0 10 0 0,1-1 0 0 0,-1 1-1 0 0,0 0 1 0 0,0-1 0 0 0,1 1 0 0 0,-1-1 0 0 0,0 0 0 0 0,1 0 0 0 0,-1 1-1 0 0,1-1 1 0 0,-2-1 0 0 0,-10-4 60 0 0,7 5 29 0 0,-1 3 57 0 0,-1 3 3 0 0,-2 0 69 0 0,-4-2 58 0 0,2-4-24 0 0,9 1-184 0 0,0 0-1 0 0,0-1 1 0 0,0 1-1 0 0,-1 1 1 0 0,1-1 0 0 0,0 0-1 0 0,0 1 1 0 0,0-1-1 0 0,0 1 1 0 0,-1 0-68 0 0,-4 4 142 0 0,-2 1 58 0 0,-4-3 47 0 0,14-3-229 0 0,-1 0 0 0 0,0 0 0 0 0,0 0 0 0 0,0 0 0 0 0,1 0 0 0 0,-1 0 0 0 0,0 1 0 0 0,0-1 0 0 0,0 0 0 0 0,1 0 0 0 0,-1 1-1 0 0,0-1 1 0 0,1 1 0 0 0,-1-1 0 0 0,0 1 0 0 0,1-1 0 0 0,-1 1 0 0 0,1-1 0 0 0,-1 1 0 0 0,0-1 0 0 0,1 1 0 0 0,0 0 0 0 0,-1-1 0 0 0,1 1 0 0 0,-1 0 0 0 0,1-1 0 0 0,0 1 0 0 0,-1 0 0 0 0,1 0-18 0 0,-1 0 20 0 0,1 1 0 0 0,-1-1 1 0 0,1 0-1 0 0,-1 0 1 0 0,0 0-1 0 0,1 0 0 0 0,-1 0 1 0 0,0 0-1 0 0,0 0 1 0 0,0 0-1 0 0,0 0 1 0 0,0-1-1 0 0,0 1 0 0 0,0 0 1 0 0,0 0-21 0 0,-10 3 180 0 0,2 0-74 0 0,8-4-100 0 0,1 1 0 0 0,-1-1-1 0 0,0 1 1 0 0,0 0 0 0 0,1-1 0 0 0,-1 1 0 0 0,0 0 0 0 0,1-1 0 0 0,-1 1 0 0 0,1 0 0 0 0,-1 0-1 0 0,1 0 1 0 0,-1 0-6 0 0,-4 15 70 0 0,-9 0-1 0 0,13-15-61 0 0,-1 1 0 0 0,1 0 0 0 0,0 0 0 0 0,-1-1 0 0 0,1 1 0 0 0,0 0 1 0 0,0 1-1 0 0,0-1 0 0 0,0 0 0 0 0,0 0 0 0 0,1 0 0 0 0,-1 0 0 0 0,1 2-8 0 0,-2 16 57 0 0,2-6 12 0 0,1 1 47 0 0,1 1-51 0 0,14 16 18 0 0,-10-24-44 0 0,12 11 119 0 0,-16-17-151 0 0,4 3 65 0 0,7 5 1 0 0,-2-4-21 0 0,7 4-12 0 0,-13-6 38 0 0,2-3-51 0 0,-1-1-12 0 0,2 5-5 0 0,4 2 26 0 0,0-5 19 0 0,-5-2-21 0 0,-5 0-21 0 0,0 0 0 0 0,0 0 1 0 0,0 0-1 0 0,1 0 0 0 0,-1 0 0 0 0,0 0 0 0 0,0-1 0 0 0,0 1 1 0 0,0-1-1 0 0,1 0-13 0 0,5-4 46 0 0,-6 4-36 0 0,-1 0 1 0 0,0 0-1 0 0,1 0 0 0 0,-1 1 1 0 0,1-1-1 0 0,-1 0 1 0 0,1 1-1 0 0,0-1 1 0 0,-1 1-1 0 0,1 0 0 0 0,0-1 1 0 0,-1 1-1 0 0,1 0 1 0 0,0 0-11 0 0,3 0 46 0 0,1 0 0 0 0,-1-1 1 0 0,1 0-1 0 0,-1 0 1 0 0,1 0-1 0 0,1-1-46 0 0,-6 2 14 0 0,1-1-1 0 0,0 0 1 0 0,0 0-1 0 0,0 0 1 0 0,0 0-1 0 0,-1 0 1 0 0,1 0-1 0 0,-1 0 1 0 0,2-1-14 0 0,7-11 160 0 0,2 9-72 0 0,3 0-34 0 0,0-7-36 0 0,-13 9-18 0 0,1-1 0 0 0,-1 0 0 0 0,-1 0 0 0 0,1 0 0 0 0,0 0 0 0 0,0-1 0 0 0,-2 2 0 0 0,1 0 0 0 0,0 0 0 0 0,0 1 0 0 0,0-1 0 0 0,0 0 0 0 0,1 0 0 0 0,-1 1 0 0 0,0-1 0 0 0,1 1 0 0 0,-1-1 0 0 0,1 1 0 0 0,-1 0 0 0 0,2-1 0 0 0,2-1-1 0 0,-5 3 1 0 0,1 0 0 0 0,0 0 1 0 0,-1-1-1 0 0,1 1 0 0 0,0 0 1 0 0,-1-1-1 0 0,1 1 0 0 0,-1 0 1 0 0,1-1-1 0 0,-1 1 0 0 0,1-1 1 0 0,-1 1-1 0 0,1-1 0 0 0,-1 1 0 0 0,1-1 1 0 0,-1 0-1 0 0,0 1 0 0 0,1-1 1 0 0,-1 1-1 0 0,0-1 0 0 0,0 0 1 0 0,1 0-1 0 0,1-4 11 0 0,3-3 24 0 0,-4 7-26 0 0,0 0-1 0 0,0-1 1 0 0,0 1 0 0 0,-1-1 0 0 0,1 1 0 0 0,0-1 0 0 0,-1 1 0 0 0,1-1-1 0 0,-1 0 1 0 0,1 1 0 0 0,-1-1 0 0 0,0 0 0 0 0,0 1 0 0 0,0-1-9 0 0,0 1 6 0 0,1 0 1 0 0,-1 0-1 0 0,0 0 0 0 0,0 0 1 0 0,0 0-1 0 0,1 0 1 0 0,-1 0-1 0 0,1 0 1 0 0,-1 0-1 0 0,1 0 1 0 0,-1 0-1 0 0,1 0 0 0 0,-1 1 1 0 0,1-1-1 0 0,0 0 1 0 0,-1 0-1 0 0,1 1 1 0 0,0-1-7 0 0,0 0 5 0 0,0 1 0 0 0,-1-1 0 0 0,1 0-1 0 0,0 1 1 0 0,-1-1 0 0 0,1 0 0 0 0,-1 0 0 0 0,1 0 0 0 0,-1 1 0 0 0,1-1 0 0 0,-1 0 0 0 0,0 0 0 0 0,1 0 0 0 0,-1 0 0 0 0,0 0 0 0 0,0 0 0 0 0,1 1 0 0 0,-1-1 0 0 0,0 0 0 0 0,0 0 0 0 0,0 0 0 0 0,0 0 0 0 0,0 0-1 0 0,-1 0 1 0 0,1 0 0 0 0,0 0 0 0 0,0 0 0 0 0,0 0 0 0 0,-1 0 0 0 0,1 1 0 0 0,-1-1 0 0 0,1 0 0 0 0,0 0 0 0 0,-1 0 0 0 0,0 1-5 0 0,-9-14 79 0 0,6 8 28 0 0,5-4-78 0 0,-1 8-5 0 0,0 1-21 0 0,0 1 0 0 0,0-1 0 0 0,0 0 0 0 0,0 1 0 0 0,0-1 1 0 0,0 0-1 0 0,0 0 0 0 0,0 1 0 0 0,0-1 0 0 0,-1 1 0 0 0,1-1 0 0 0,0 0 1 0 0,0 1-1 0 0,-1-1 0 0 0,1 0 0 0 0,0 1 0 0 0,-1-1 0 0 0,1 1 0 0 0,-1-1 1 0 0,1 1-1 0 0,-1-1 0 0 0,1 1 0 0 0,-1-1 0 0 0,1 1 0 0 0,-1 0 0 0 0,0-1-3 0 0,1 1 3 0 0,-1-1 1 0 0,1 1-1 0 0,-1 0 0 0 0,1-1 0 0 0,-1 1 0 0 0,1-1 0 0 0,-1 1 0 0 0,1-1 0 0 0,-1 1 0 0 0,1-1 0 0 0,0 0 0 0 0,-1 1 0 0 0,1-1 0 0 0,0 1 0 0 0,-1-1 0 0 0,1 0 0 0 0,0 1 0 0 0,0-1 0 0 0,0 0 0 0 0,0 1 0 0 0,-1-1 0 0 0,1 0 0 0 0,0 1 0 0 0,0-1 0 0 0,0 0 0 0 0,1 0-3 0 0,-1-12 32 0 0,0 11 16 0 0,0 2-108 0 0,0 2-4 0 0,1 34 53 0 0,5-21 44 0 0,0-5-7 0 0,9 21-14 0 0,-9 1-12 0 0,4-14 0 0 0,-5 9 0 0 0,2-14 0 0 0,-6-12 0 0 0,0 0 0 0 0,-1 1 0 0 0,1-1 0 0 0,0 1 0 0 0,-1-1 0 0 0,1 1 0 0 0,-1-1 0 0 0,1 1 0 0 0,-1-1 0 0 0,0 1 0 0 0,0 0 0 0 0,1-1 0 0 0,-1 1 0 0 0,-1 3 0 0 0,1-3 0 0 0,14 22 0 0 0,2 8 0 0 0,-14-16 0 0 0,-2 15 0 0 0,0-29-31 0 0,0 1-48 0 0,-1 5-308 0 0,2-5 252 0 0,-1-3-113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14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7224 0 0,'0'0'209'0'0,"0"0"11"0"0,2 0-101 0 0,9 0-45 0 0,-9 0-8 0 0,1 3 32 0 0,0-1-50 0 0,0 2 54 0 0,10 9 386 0 0,-9-9-321 0 0,-2-2-112 0 0,-1-1-45 0 0,3 3 218 0 0,-1-1-77 0 0,0 0-43 0 0,1 2-15 0 0,-2-1-1 0 0,3 9 261 0 0,6-8 6 0 0,-5 5-29 0 0,4 12 17 0 0,-5 4-40 0 0,2-10-62 0 0,2 5 112 0 0,17 68 449 0 0,-22-72-591 0 0,-4-4-87 0 0,1 7 17 0 0,5-5-35 0 0,0 3 39 0 0,-5-1 32 0 0,0-11-125 0 0,0-1 0 0 0,0 1 0 0 0,0-1 0 0 0,0 1 0 0 0,2 2-56 0 0,3 11 121 0 0,-4 0-34 0 0,-2-17-72 0 0,0 0 0 0 0,0-1 0 0 0,1 1 1 0 0,-1 0-1 0 0,0 0 0 0 0,1 0 0 0 0,-1 0 0 0 0,1 0 1 0 0,0 0-1 0 0,0-1 0 0 0,0 1 0 0 0,-1 0 1 0 0,3 1-16 0 0,-3-2 11 0 0,1 1 0 0 0,0-1 0 0 0,0 1 0 0 0,0-1 0 0 0,-1 1 0 0 0,1-1 0 0 0,-1 1 0 0 0,1-1 0 0 0,-1 1 0 0 0,0-1 0 0 0,1 1 0 0 0,-1 0 0 0 0,0 1-11 0 0,0 18 101 0 0,0-10-38 0 0,0 7 45 0 0,0-8-87 0 0,0-7 9 0 0,0-3-71 0 0,0 0-83 0 0,0 0-80 0 0,0 0 57 0 0,0 0-35 0 0,0 0-37 0 0,0 0-35 0 0,0 0-349 0 0,0 0 80 0 0,0 0-47 0 0,0 0-675 0 0,0 0-533 0 0,0 0-1012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16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17 9256 0 0,'-3'0'59'0'0,"-2"0"-6"0"0,2 0 13 0 0,1 0 63 0 0,-1 0 97 0 0,3-1-158 0 0,0-1-40 0 0,0-8 3 0 0,0 7 70 0 0,0 3 26 0 0,0 0 1 0 0,0 0 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16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0 142 6824 0 0,'0'0'149'0'0,"0"0"23"0"0,3 3 13 0 0,7 11-17 0 0,-7 1-138 0 0,0 1-30 0 0,2-8 7 0 0,-2-4 41 0 0,-1 2 56 0 0,0 0 75 0 0,-1 1 95 0 0,0 1 52 0 0,1-1-34 0 0,3 1 96 0 0,0-2-38 0 0,-4-4-84 0 0,0-1-50 0 0,0 0-45 0 0,0 1-40 0 0,-1-1-18 0 0,0 1-41 0 0,1-1-24 0 0,-1 2-23 0 0,0 0 24 0 0,0-1 86 0 0,5 7 132 0 0,3 6 226 0 0,1 0-17 0 0,-4-6-237 0 0,-3 6 109 0 0,-2-14-326 0 0,0 0-1 0 0,0 0 0 0 0,0 0 0 0 0,0 0 0 0 0,0-1 0 0 0,0 1 0 0 0,0 0 0 0 0,0 0 1 0 0,1 0-1 0 0,-1 0 0 0 0,0-1 0 0 0,0 1 0 0 0,1 0 0 0 0,-1 0 0 0 0,1 0-21 0 0,5 3 195 0 0,-5-4-183 0 0,-1 1 0 0 0,1-1 0 0 0,-1 0 0 0 0,1 0 0 0 0,-1 1 1 0 0,0-1-1 0 0,1 0 0 0 0,-1 1 0 0 0,0-1 0 0 0,1 0 1 0 0,-1 1-1 0 0,0-1 0 0 0,1 1 0 0 0,-1-1 0 0 0,0 0 0 0 0,0 1 1 0 0,1-1-1 0 0,-1 1 0 0 0,0-1 0 0 0,0 1 0 0 0,0-1 0 0 0,0 1 1 0 0,0-1-1 0 0,0 1 0 0 0,0-1 0 0 0,0 1 0 0 0,0-1 1 0 0,0 1-1 0 0,0-1 0 0 0,0 1 0 0 0,0-1 0 0 0,0 1-12 0 0,3 14 232 0 0,7-1 10 0 0,-7-11-18 0 0,-3-1-4 0 0,0 9-18 0 0,0-9-8 0 0,0-2-2 0 0,0 0-6 0 0,0 0-20 0 0,0 0-8 0 0,0 0-4 0 0,0 0-4 0 0,0 0-4 0 0,0 0-2 0 0,0 0 0 0 0,0 0-6 0 0,0 0-22 0 0,0 0-11 0 0,0 0-1 0 0,0-2-17 0 0,0-2-73 0 0,0-1-3 0 0,0-15 68 0 0,-3 6-19 0 0,-3 4-39 0 0,2 2-21 0 0,-12-23 11 0 0,12 14 35 0 0,4-13-39 0 0,1 14 4 0 0,-1 2 25 0 0,0-67-19 0 0,3 65-17 0 0,10 1 0 0 0,-8 10-3 0 0,-2 0 7 0 0,7-17-65 0 0,-7 19 60 0 0,0 0 0 0 0,0 1-1 0 0,0-1 1 0 0,0 1-1 0 0,0-1 1 0 0,0 1 0 0 0,1 0-1 0 0,-1 1 1 0 0,1-1-1 0 0,2-1 2 0 0,1 0-8 0 0,9-5-35 0 0,0 0 32 0 0,15 3 11 0 0,-23 0 0 0 0,-7 4 0 0 0,1 0 0 0 0,-1 0 0 0 0,1 0 0 0 0,-1 1 0 0 0,1-1 0 0 0,-1 0 0 0 0,1 1 0 0 0,0-1 0 0 0,-1 1 0 0 0,1-1 0 0 0,0 1 0 0 0,-1 0 0 0 0,1 0 0 0 0,0 0 0 0 0,0 0 0 0 0,7 0 0 0 0,-6 1 0 0 0,0-1 0 0 0,0 0 0 0 0,0 1 0 0 0,0-2 0 0 0,0 1 0 0 0,0 0 0 0 0,0 0 0 0 0,0-1 0 0 0,0 0 0 0 0,-1 0 0 0 0,2 0 0 0 0,4-4 0 0 0,-7 4 0 0 0,1 0 0 0 0,-1 1 0 0 0,1-1 0 0 0,-1 0 0 0 0,1 0 0 0 0,-1 1 0 0 0,1-1 0 0 0,-1 1 0 0 0,1-1 0 0 0,0 1 0 0 0,-1-1 0 0 0,1 1 0 0 0,0 0 0 0 0,0 0 0 0 0,24-3-13 0 0,-16-1-32 0 0,-2-2-36 0 0,-8 6 78 0 0,0 0 1 0 0,0 0 0 0 0,0-1 0 0 0,1 1 0 0 0,-1 0 0 0 0,0 0-1 0 0,0 0 1 0 0,0 0 0 0 0,0 0 0 0 0,0 0 0 0 0,0 0 0 0 0,0 0 0 0 0,0 0-1 0 0,0-1 1 0 0,0 1 0 0 0,1 0 0 0 0,-1 0 0 0 0,0 0 0 0 0,0 0-1 0 0,0 0 1 0 0,0 0 0 0 0,0 0 0 0 0,0 0 0 0 0,0 0 0 0 0,1 0 0 0 0,-1 0-1 0 0,0 0 1 0 0,0 0 0 0 0,0 0 0 0 0,0 0 0 0 0,0 0 0 0 0,0 0-1 0 0,0 0 1 0 0,1 0 0 0 0,-1 0 0 0 0,0 0 0 0 0,0 0 0 0 0,0 0 0 0 0,0 0-1 0 0,0 0 1 0 0,0 0 0 0 0,0 0 0 0 0,1 0 0 0 0,-1 1 0 0 0,0-1-1 0 0,0 0 1 0 0,0 0 0 0 0,0 0 0 0 0,0 0 0 0 0,0 0 0 0 0,0 0 0 0 0,0 0-1 0 0,0 0 1 0 0,0 0 0 0 0,0 1 0 0 0,0-1 0 0 0,1 0 2 0 0,0 1-98 0 0,1 1 67 0 0,0 0 51 0 0,3 1 84 0 0,-3-1-102 0 0,0-1-40 0 0,1-1-49 0 0,-1 1-75 0 0,1 0-87 0 0,0-1-100 0 0,0 0-118 0 0,-3 0-147 0 0</inkml:trace>
  <inkml:trace contextRef="#ctx0" brushRef="#br0" timeOffset="281.69">600 174 6832 0 0,'0'0'200'0'0,"2"2"-8"0"0,9 12-152 0 0,-6-1-40 0 0,2-9 52 0 0,-2 0 119 0 0,-4 0-38 0 0,-1 2 33 0 0,0-3-126 0 0,0 1 51 0 0,0-1 45 0 0,0 1 35 0 0,0 1 93 0 0,0 9 570 0 0,0-9-507 0 0,0-1-87 0 0,0-1-73 0 0,0-1 375 0 0,3 1-4 0 0,1 1-331 0 0,8 8 369 0 0,-7-7-418 0 0,-2-2-61 0 0,-1-1-106 0 0,1 4 220 0 0,-3 4-27 0 0,0-8-170 0 0,0-1-91 0 0,0-1-78 0 0,0 0-110 0 0,0 0-129 0 0,0 0-116 0 0,0 0 65 0 0,0 0-43 0 0,0 0-580 0 0,0 0-464 0 0,0 0-876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15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269 127 8272 0 0,'0'0'241'0'0,"0"0"12"0"0,0 0-95 0 0,-3 0-44 0 0,0 0-132 0 0,-2 0 73 0 0,-1 0 63 0 0,-1 0 50 0 0,-7 0 226 0 0,-7 0 347 0 0,14 0-447 0 0,-4 2-88 0 0,1 4-44 0 0,2-1-40 0 0,3-3-57 0 0,4-2-51 0 0,1 1 1 0 0,-1-1 0 0 0,0 0 0 0 0,1 0 0 0 0,-1 1 0 0 0,1-1 0 0 0,-1 1-1 0 0,0-1 1 0 0,1 0 0 0 0,-1 1 0 0 0,1-1 0 0 0,-1 1 0 0 0,1-1 0 0 0,-1 1 0 0 0,1 0-1 0 0,0-1 1 0 0,-1 1 0 0 0,1-1 0 0 0,0 1 0 0 0,-1 0 0 0 0,1-1 0 0 0,0 1-15 0 0,-3 4 54 0 0,3-4-38 0 0,-1 0-1 0 0,0 1 0 0 0,1-1 1 0 0,-1 0-1 0 0,0 0 0 0 0,0 0 1 0 0,0 0-1 0 0,0-1 0 0 0,0 1 1 0 0,0 0-1 0 0,0 0 0 0 0,-1-1 1 0 0,1 1-1 0 0,0 0 0 0 0,0-1 1 0 0,-1 1-1 0 0,1-1 0 0 0,0 0 1 0 0,0 1-1 0 0,-1-1 0 0 0,1 0-15 0 0,-7 3 80 0 0,3-1-45 0 0,1 0 1 0 0,-1 0 0 0 0,1 1 0 0 0,-1-1 0 0 0,1 1-1 0 0,0 0 1 0 0,-1 2-36 0 0,-30 28 196 0 0,30-28-170 0 0,1-1-9 0 0,1 0 0 0 0,0 1 1 0 0,0-1-1 0 0,0 1 0 0 0,0 0 1 0 0,1 0-1 0 0,0 0 1 0 0,-1 1-18 0 0,-6 14 53 0 0,-1-4 11 0 0,9-14-63 0 0,1-1 1 0 0,-1 1-1 0 0,1-1 1 0 0,0 1 0 0 0,-1 0-1 0 0,1-1 1 0 0,0 1-1 0 0,0 0 1 0 0,0 0 0 0 0,0-1-2 0 0,0-1 0 0 0,0 3 1 0 0,0 0 1 0 0,0 0-1 0 0,0 0 1 0 0,1 0-1 0 0,-1-1 1 0 0,1 1-1 0 0,0 1-1 0 0,6 2 30 0 0,-4-4-6 0 0,3 8 29 0 0,4-4-26 0 0,-5 0 18 0 0,-5-5-42 0 0,0-1 0 0 0,0 1 0 0 0,1-1-1 0 0,-1 0 1 0 0,0 1 0 0 0,0-1 0 0 0,1 1-1 0 0,-1-1 1 0 0,1 0 0 0 0,-1 1-1 0 0,0-1 1 0 0,1 0 0 0 0,-1 1 0 0 0,1-1-1 0 0,-1 0 1 0 0,0 0 0 0 0,1 0 0 0 0,-1 1-1 0 0,1-1 1 0 0,-1 0 0 0 0,1 0 0 0 0,-1 0-1 0 0,1 0 1 0 0,-1 0 0 0 0,1 0 0 0 0,-1 0-1 0 0,1 0 1 0 0,-1 0 0 0 0,1 0-1 0 0,-1 0 1 0 0,1 0 0 0 0,0 0-3 0 0,78 0 184 0 0,-78 0-179 0 0,1 0 0 0 0,0-1-1 0 0,-1 1 1 0 0,1 0 0 0 0,-1-1 0 0 0,1 1 0 0 0,0-1 0 0 0,-1 1 0 0 0,1-1-1 0 0,-1 0 1 0 0,1 1 0 0 0,-1-1 0 0 0,0 0 0 0 0,1 0-5 0 0,6-4 12 0 0,2 0 12 0 0,-7 4-19 0 0,-1 0 0 0 0,0 0-1 0 0,1 0 1 0 0,-1-1 0 0 0,0 1-1 0 0,0-1 1 0 0,0 1 0 0 0,0-1 0 0 0,0 0-5 0 0,5-5 0 0 0,-4 3 0 0 0,0 1 0 0 0,0 0 0 0 0,1 0 0 0 0,-1 0 0 0 0,1 0 0 0 0,0 0 0 0 0,7-1-2 0 0,-10 3 3 0 0,0 1-1 0 0,1 0 1 0 0,-1-1 0 0 0,0 1-1 0 0,0-1 1 0 0,0 1 0 0 0,0-1-1 0 0,0 0 1 0 0,0 1 0 0 0,0-1-1 0 0,0 0 1 0 0,-1 0 0 0 0,1 0 0 0 0,0 1-1 0 0,0-1 1 0 0,-1 0 0 0 0,1 0-1 0 0,0-1 0 0 0,15-30 54 0 0,-11 19-54 0 0,2 9 8 0 0,-7 4-6 0 0,1-1-1 0 0,-1 1 0 0 0,0 0 1 0 0,1 0-1 0 0,-1-1 1 0 0,1 1-1 0 0,-1 0 0 0 0,0-1 1 0 0,1 1-1 0 0,-1 0 1 0 0,0-1-1 0 0,1 1 0 0 0,-1-1 1 0 0,0 1-1 0 0,0 0 1 0 0,1-1-1 0 0,-1 1 0 0 0,0-1 1 0 0,0 1-1 0 0,0-1 1 0 0,1 1-1 0 0,-1-1 0 0 0,0 1 1 0 0,0-1-1 0 0,0 1 1 0 0,0-1-1 0 0,0 1 0 0 0,0-1 1 0 0,0 1-1 0 0,0-1 1 0 0,0 1-1 0 0,-1-1-1 0 0,1-12 13 0 0,0-7-16 0 0,0-10 57 0 0,0 17-33 0 0,0 10 10 0 0,0 3-79 0 0,3 3-7 0 0,10 7 45 0 0,3-5 10 0 0,0 9 0 0 0,-14-12 0 0 0,1 1 0 0 0,-1 1 0 0 0,0-1 0 0 0,0 0 0 0 0,0 0 0 0 0,0 2 0 0 0,0-1-2 0 0,0-1 1 0 0,0 0-1 0 0,0 1 0 0 0,0-1 0 0 0,1 0 0 0 0,0 1 2 0 0,0-1-7 0 0,0 1 0 0 0,0 0 1 0 0,-1 0-1 0 0,0 0 0 0 0,1 0 0 0 0,-2 1 1 0 0,1-1-1 0 0,0 2 7 0 0,9 16 1 0 0,-3-10-1 0 0,0 0 0 0 0,-1 1 0 0 0,0 0 0 0 0,-1 0 0 0 0,-1 0 0 0 0,4 11 0 0 0,-5-12 0 0 0,2-1 0 0 0,-1 0 0 0 0,2 0 0 0 0,-1 0 0 0 0,4 3 0 0 0,-4-5 0 0 0,9 22 2 0 0,-3 3 53 0 0,-10-25-20 0 0,7 14 60 0 0,-7-19-69 0 0,-1 0 0 0 0,1 0-1 0 0,-1 0 1 0 0,0 0 0 0 0,0 0 0 0 0,0 0-1 0 0,-1 1 1 0 0,1 2-26 0 0,-1 16 180 0 0,0 1-17 0 0,-2-9-14 0 0,-5 2 23 0 0,-3 4 51 0 0,8-15-185 0 0,-2 8 58 0 0,-2 1 38 0 0,5-13-108 0 0,1 0 1 0 0,-1 0-1 0 0,0-1 0 0 0,0 1 1 0 0,0 0-1 0 0,0-1 0 0 0,0 1 1 0 0,-1 0-1 0 0,1-1 0 0 0,-1 0 1 0 0,1 1-1 0 0,-1-1 0 0 0,0 1-26 0 0,-8 2 171 0 0,8-3-134 0 0,-1 0 1 0 0,1 0 0 0 0,0 1-1 0 0,0-1 1 0 0,0 0 0 0 0,0 1-1 0 0,0-1 1 0 0,0 1 0 0 0,0 0-38 0 0,-14 9 206 0 0,0-7-70 0 0,3-1-56 0 0,0 4 26 0 0,12-6-90 0 0,-1 0 0 0 0,1-1 0 0 0,-1 1 0 0 0,1 0 0 0 0,-1-1 0 0 0,1 1 0 0 0,-1-1 0 0 0,1 1 0 0 0,-1-1 0 0 0,1 0 0 0 0,-1 0 0 0 0,1 1-1 0 0,-1-1-15 0 0,-11 0 120 0 0,-1 0-56 0 0,-20 0-20 0 0,33 0-39 0 0,-1 0-1 0 0,0 0 0 0 0,1-1 0 0 0,-1 1 0 0 0,0 0 0 0 0,1-1 0 0 0,-1 1 0 0 0,0-1 0 0 0,1 1 0 0 0,-1-1 0 0 0,1 1 1 0 0,-1-1-1 0 0,1 0 0 0 0,-1 0 0 0 0,0-1-4 0 0,-6-3 9 0 0,-2 1 21 0 0,8 3-27 0 0,-1 0-1 0 0,1 0 1 0 0,0-1-1 0 0,0 1 1 0 0,0 0 0 0 0,0-1-1 0 0,0 1 1 0 0,0-1-1 0 0,0 0-2 0 0,-6-5 0 0 0,5 4 7 0 0,-1 0 0 0 0,1-1 0 0 0,0 1 0 0 0,0-1 0 0 0,1 1 0 0 0,-1-2-7 0 0,-2-5-49 0 0,4 8 28 0 0,0-1 1 0 0,0 1-1 0 0,0 0 0 0 0,-1 0 1 0 0,1 0-1 0 0,0 0 0 0 0,-1 0 1 0 0,0 0-1 0 0,0 0 21 0 0,1 0-22 0 0,-1 1-1 0 0,1-1 1 0 0,0 0 0 0 0,0 0-1 0 0,-1 0 1 0 0,1 1-1 0 0,0-1 1 0 0,0 0 0 0 0,0-2 22 0 0,-1-6-144 0 0,1 2-52 0 0,0-1-100 0 0,1 5 101 0 0,0-1-34 0 0,0 1-40 0 0,0-1-42 0 0,1-2-265 0 0,-1 0-124 0 0,0 5 345 0 0,0 1-46 0 0,0-1-42 0 0,0 1-37 0 0,0-1-137 0 0,0 0-36 0 0,0-4-1431 0 0</inkml:trace>
  <inkml:trace contextRef="#ctx0" brushRef="#br0" timeOffset="432.34">900 95 5584 0 0,'0'0'165'0'0,"-3"0"-10"0"0,-10-3-66 0 0,7-1 4 0 0,-1-2 106 0 0,4 3 173 0 0,0 3 11 0 0,1 0-341 0 0,-1 0 102 0 0,-13 0 572 0 0,13 0-602 0 0,1 0-42 0 0,2 0-66 0 0,0 0 0 0 0,0 0 0 0 0,0 0 0 0 0,0 0 1 0 0,0 0-1 0 0,0 0 0 0 0,-1 0 0 0 0,1 0 0 0 0,0 0 1 0 0,0 0-1 0 0,0 0 0 0 0,0 0 0 0 0,0 0 0 0 0,0 0 0 0 0,0 0 1 0 0,0 0-1 0 0,0 0 0 0 0,0 0 0 0 0,-1 0 0 0 0,1 0 0 0 0,0 0 1 0 0,0 0-1 0 0,0 0 0 0 0,0 0 0 0 0,0 0 0 0 0,0 0 0 0 0,0 1 1 0 0,0-1-1 0 0,0 0 0 0 0,0 0 0 0 0,0 0 0 0 0,0 0 1 0 0,0 0-1 0 0,0 0 0 0 0,-1 0 0 0 0,1 0 0 0 0,0 0 0 0 0,0 0 1 0 0,0 0-1 0 0,0 0 0 0 0,0 1 0 0 0,0-1 0 0 0,0 0 0 0 0,0 0 1 0 0,0 0-1 0 0,0 0 0 0 0,0 0 0 0 0,0 0 0 0 0,0 0 1 0 0,0 0-1 0 0,0 0 0 0 0,0 0 0 0 0,0 1 0 0 0,0-1 0 0 0,0 0 1 0 0,0 0-1 0 0,0 0-6 0 0,0 6 74 0 0,-2-3 54 0 0,-2-1 74 0 0,-3-1 142 0 0,-3 0-17 0 0,2 2-186 0 0,3 0-48 0 0,0 1 40 0 0,-13 13 410 0 0,10-8-338 0 0,2-3-88 0 0,1-1-64 0 0,-8 9 175 0 0,-1 0-43 0 0,12-11-141 0 0,-1 0-1 0 0,0-1 1 0 0,0 1 0 0 0,0-1 0 0 0,-4 2-44 0 0,0-1 65 0 0,7-2-56 0 0,-1-1-1 0 0,0 0 1 0 0,1 0 0 0 0,-1 1 0 0 0,1-1 0 0 0,-1 1-1 0 0,0-1 1 0 0,1 1 0 0 0,-1-1 0 0 0,1 1-1 0 0,-1-1 1 0 0,1 1 0 0 0,0-1 0 0 0,-1 1 0 0 0,1-1-1 0 0,-1 1 1 0 0,1 0 0 0 0,0-1 0 0 0,0 1 0 0 0,-1 0-1 0 0,1-1 1 0 0,0 1 0 0 0,0 0 0 0 0,0 0-1 0 0,0-1 1 0 0,0 1 0 0 0,0 0-9 0 0,-1 1 11 0 0,-3 8 38 0 0,-1 5 15 0 0,3-4 7 0 0,0 0 28 0 0,2 3 50 0 0,2 10-81 0 0,-2-22-62 0 0,1 1 0 0 0,-1-1 0 0 0,1 1 0 0 0,0-1-1 0 0,0 1 1 0 0,0-1 0 0 0,0 0 0 0 0,0 0 0 0 0,1 1 0 0 0,-1-1 0 0 0,1 0-1 0 0,-1 0 1 0 0,1 0 0 0 0,0-1 0 0 0,1 2-6 0 0,22 13 127 0 0,-11-9-27 0 0,4 2 4 0 0,-4-6-20 0 0,8-3-6 0 0,-14-1-40 0 0,21-1 122 0 0,-7-4-56 0 0,-7 1-58 0 0,14 0 50 0 0,-13-1-33 0 0,-13 5-49 0 0,0 0 1 0 0,0-1-1 0 0,1 1 0 0 0,-1 1 1 0 0,0-1-1 0 0,1 0 0 0 0,-1 1 1 0 0,2 0-15 0 0,-1 0 11 0 0,-1-1 1 0 0,1 1 0 0 0,-1 0 0 0 0,0-1 0 0 0,1 0 0 0 0,1-1-12 0 0,17-9 38 0 0,-14 5-19 0 0,0-1-1 0 0,-1 0 1 0 0,6-7-19 0 0,1 1 40 0 0,-11 9-30 0 0,0-1 0 0 0,1 1 0 0 0,-1-1 1 0 0,-1 1-1 0 0,1-1 0 0 0,-1 0 0 0 0,0 0 0 0 0,1-1-10 0 0,6-14 47 0 0,-5 13-38 0 0,-3 6-8 0 0,0 0-1 0 0,-1 1 1 0 0,1-1-1 0 0,0 0 1 0 0,-1 0-1 0 0,1 1 1 0 0,-1-1-1 0 0,1 0 1 0 0,-1 0-1 0 0,0 0 1 0 0,1 0-1 0 0,-1 0 1 0 0,0 0-1 0 0,0 0 1 0 0,1 0-1 0 0,-1 0 1 0 0,0 1-1 0 0,0-1 1 0 0,0 0-1 0 0,0 0 1 0 0,0 0-1 0 0,0 0 1 0 0,-1 0-1 0 0,1 0 1 0 0,0 0-1 0 0,0 0 1 0 0,-1 0-1 0 0,-9-17 48 0 0,7 5-38 0 0,2 10-10 0 0,1 1 0 0 0,-1 0 0 0 0,1-1 0 0 0,-1 1 0 0 0,0 0 1 0 0,0 0-1 0 0,0 0 0 0 0,0-1 0 0 0,0 1 0 0 0,0 0 0 0 0,-1 0 0 0 0,1 1 0 0 0,-1-1 1 0 0,0 0-1 0 0,-21-21 11 0 0,7 7-45 0 0,6 6-24 0 0,0 0-39 0 0,0 0-50 0 0,0 0-56 0 0,6 6 168 0 0,0 1-77 0 0,0 1-73 0 0,0 0-67 0 0,1 1-62 0 0,-1 0-57 0 0,0 0-51 0 0,0 0-45 0 0,-3-1-368 0 0,1 1-82 0 0,-3-4-670 0 0,-1-4-900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5:59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95 5848 0 0,'0'0'168'0'0,"3"0"-3"0"0,1 0-135 0 0,-3 0-30 0 0,-1 0 0 0 0,0 0 0 0 0,0 0 0 0 0,0 0 0 0 0,1 0 0 0 0,-1 0 0 0 0,0 0 0 0 0,0 0 0 0 0,1 0 0 0 0,-1 0 0 0 0,0 0 0 0 0,0 0-1 0 0,0 0 1 0 0,1 0 0 0 0,-1 0 0 0 0,0 0 0 0 0,0 0 0 0 0,1 0 0 0 0,-1 0 0 0 0,0 1 0 0 0,0-1 0 0 0,0 0 0 0 0,1 0 0 0 0,-1 0 0 0 0,0 0 0 0 0,0 0 0 0 0,0 1 0 0 0,0-1 0 0 0,0 0 0 0 0,1 0 0 0 0,-1 0 0 0 0,0 1 0 0 0,0-1 0 0 0,0 0 0 0 0,0 0 0 0 0,6 10 16 0 0,3 9 47 0 0,0-1 381 0 0,4 7 339 0 0,-3-5-173 0 0,-5 12 368 0 0,-4-30-966 0 0,1 0 34 0 0,1 2 136 0 0,3 2 155 0 0,3 3 299 0 0,1 1 0 0 0,-5-4-302 0 0,-1-2-156 0 0,-3-2-133 0 0,0 0-35 0 0,5 9 362 0 0,-1 0-76 0 0,0-1-30 0 0,0 3 184 0 0,6-8-2 0 0,-6 5-22 0 0,2-5-184 0 0,-7-5-229 0 0,1 1-1 0 0,-1-1 1 0 0,0 0-1 0 0,1 0 0 0 0,-1 0 1 0 0,0 1-1 0 0,1-1 1 0 0,-1 0-1 0 0,0 0 1 0 0,1 1-1 0 0,-1-1 1 0 0,0 0-1 0 0,1 1 1 0 0,-1-1-1 0 0,0 0 0 0 0,0 1 1 0 0,0-1-1 0 0,1 1 1 0 0,-1-1-1 0 0,0 0 1 0 0,0 1-1 0 0,0-1 1 0 0,0 1-1 0 0,0-1 1 0 0,0 0-1 0 0,0 1 0 0 0,0-1 1 0 0,0 1-1 0 0,0-1 1 0 0,0 1-1 0 0,0-1-12 0 0,0 3 282 0 0,3-3-1 0 0,7 0 7 0 0,-7 0 7 0 0,-3 0 1 0 0,0 0-20 0 0,0 3-84 0 0,0 7-38 0 0,0-7-9 0 0,-3-3-3 0 0,-7 0-12 0 0,7 0-2 0 0,3-3 0 0 0,0-7 7 0 0,0 9-132 0 0,0 1 0 0 0,0 0 0 0 0,0 0 0 0 0,0 0-1 0 0,0 0 1 0 0,0 0 0 0 0,0 0 0 0 0,0 0 0 0 0,0 0 0 0 0,0 0 0 0 0,0 0-1 0 0,0-1 1 0 0,0 1 0 0 0,0 0 0 0 0,0 0 0 0 0,0 0 0 0 0,0 0 0 0 0,0 0-1 0 0,0 0 1 0 0,0 0 0 0 0,0 0 0 0 0,0 0 0 0 0,0 0 0 0 0,0 0-1 0 0,0-1 1 0 0,0 1 0 0 0,0 0 0 0 0,0 0 0 0 0,0 0 0 0 0,0 0 0 0 0,0 0-1 0 0,0 0 1 0 0,0 0 0 0 0,0 0 0 0 0,-1 0 0 0 0,1 0 0 0 0,0 0 0 0 0,0 0-1 0 0,0 0 1 0 0,0 0 0 0 0,0 0 0 0 0,0 0 0 0 0,0 0 0 0 0,0 0 0 0 0,0 0-1 0 0,0 0 1 0 0,-1 0 0 0 0,1 0 0 0 0,0 0 0 0 0,0 0 0 0 0,0 0 0 0 0,0 0-1 0 0,0 0 1 0 0,0 0 0 0 0,0 0 0 0 0,0 0 0 0 0,0 0-3 0 0,-1 0 12 0 0,0 0 0 0 0,0 0-1 0 0,0 0 1 0 0,0 0 0 0 0,0 0 0 0 0,0 0 0 0 0,0 0 0 0 0,0 0 0 0 0,0 0 0 0 0,0-1-1 0 0,0 1 1 0 0,0 0 0 0 0,0-1 0 0 0,1 1 0 0 0,-1 0 0 0 0,0-1 0 0 0,0 1 0 0 0,0-1 0 0 0,1 1-1 0 0,-1-1 1 0 0,0 0 0 0 0,0 1 0 0 0,1-1 0 0 0,-1 0 0 0 0,1 0 0 0 0,-1 1 0 0 0,1-1-1 0 0,-1 0 1 0 0,0 0-12 0 0,-2-18 130 0 0,2-13-78 0 0,1 30-52 0 0,0 0 0 0 0,0 1 0 0 0,0-1 0 0 0,1 0 0 0 0,-1 1 0 0 0,1-1 0 0 0,-1 1 0 0 0,1-1 0 0 0,-1 1 0 0 0,1-1 0 0 0,0 1 0 0 0,0-1 0 0 0,0 1 0 0 0,0-1 0 0 0,4-6 0 0 0,0-8 0 0 0,8 1 0 0 0,50-48-10 0 0,-51 54-25 0 0,0 2-46 0 0,-9 5 50 0 0,1 0 0 0 0,-1 0 0 0 0,1 0 0 0 0,-1 0 0 0 0,0-1 0 0 0,1 0 31 0 0,7-6-82 0 0,6-1 37 0 0,5-3 31 0 0,0 3-28 0 0,2-1-24 0 0,-10 1-35 0 0,-9 5 38 0 0,1 1-1 0 0,0 0 1 0 0,0 1 0 0 0,0-1 0 0 0,0 1 0 0 0,1 0 63 0 0,-2 0-61 0 0,3-1-143 0 0,-1 2 93 0 0,-1 0 65 0 0,5-1 2 0 0,-3 2-60 0 0,-4 0-11 0 0,1-1-58 0 0,-2 1 18 0 0,0 0-36 0 0,1-1-40 0 0,1 0-44 0 0,-4 1-45 0 0,1 0-54 0 0,0-1-50 0 0,0 1-43 0 0,2-2-572 0 0,0 0-99 0 0,3 1-786 0 0,2 2-1086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19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8696 0 0,'0'0'197'0'0,"0"0"24"0"0,3 0 18 0 0,-3 0-233 0 0,1 0 0 0 0,-1-1 0 0 0,1 1 0 0 0,-1 0 0 0 0,1 1 0 0 0,-1-1 0 0 0,1 0 0 0 0,-1 0 0 0 0,0 0 0 0 0,1 0 0 0 0,-1 0 0 0 0,1 0 0 0 0,-1 1 0 0 0,1-1 0 0 0,-1 0 0 0 0,1 0 0 0 0,-1 1 0 0 0,0-1 0 0 0,1 0 0 0 0,-1 0 0 0 0,1 1-6 0 0,1 9 81 0 0,-2-9-76 0 0,0 1-1 0 0,0 0 0 0 0,0 0 1 0 0,0 0-1 0 0,1-1 1 0 0,-1 1-1 0 0,1 0 0 0 0,-1-1 1 0 0,1 2-5 0 0,4 5 18 0 0,-1 0 39 0 0,1 0 31 0 0,0 1 35 0 0,-1-1 37 0 0,0 1 38 0 0,1 17 498 0 0,2-10-112 0 0,-3-7-194 0 0,1 3 41 0 0,-2-2-218 0 0,3 10 100 0 0,-3-13-161 0 0,0 1 49 0 0,2 0-17 0 0,1 2 74 0 0,-3 3 45 0 0,-2-1-89 0 0,6 0 8 0 0,-1 1-15 0 0,-5-2-19 0 0,2 4 56 0 0,8-1 22 0 0,-9-12-24 0 0,-2-2-2 0 0,0 0-10 0 0,0 0-39 0 0,0 0-20 0 0,0 0-4 0 0,0 0-11 0 0,0 0-49 0 0,0 0-19 0 0,0 0-7 0 0,0 0-2 0 0,0 0-6 0 0,2-16 79 0 0,-2 3-103 0 0,-1-1-34 0 0,0-6-15 0 0,1-40 0 0 0,0 57 1 0 0,0 1-1 0 0,0-1 0 0 0,0 0 1 0 0,1 1-1 0 0,-1-1 0 0 0,1 1 0 0 0,-1-1 1 0 0,1 0-1 0 0,0 1 0 0 0,0 0 0 0 0,0-1 1 0 0,1 0-1 0 0,-1 0-4 0 0,0 1 1 0 0,1 0 0 0 0,-2-1 0 0 0,1 1-1 0 0,0-1 1 0 0,0 1 0 0 0,-1-1 0 0 0,1 0-1 0 0,-1 1 1 0 0,0-1 0 0 0,0 0-1 0 0,0-1 4 0 0,2-12-96 0 0,3 1-56 0 0,1-1-4 0 0,-1-10-68 0 0,-3 20 143 0 0,1 1 0 0 0,-1 0 0 0 0,1-1-1 0 0,0 1 1 0 0,0 0 81 0 0,10 0-177 0 0,-8 2 121 0 0,-1 0 0 0 0,0 0 0 0 0,0-1 0 0 0,-1 0 0 0 0,2-1 56 0 0,-1 1-59 0 0,0 1-29 0 0,-1 2 42 0 0,6 2 22 0 0,-6-1 1 0 0,25 0-98 0 0,-12 0 82 0 0,-10 3-25 0 0,7 7 32 0 0,-8-7 13 0 0,-5-3 16 0 0,1 0 1 0 0,0 0-1 0 0,-1 1 0 0 0,1-1 0 0 0,-1 0 0 0 0,1 1 0 0 0,0-1 0 0 0,-1 0 0 0 0,1 1 0 0 0,-1-1 0 0 0,1 1 0 0 0,-1-1 1 0 0,1 1-1 0 0,-1-1 0 0 0,1 1 0 0 0,-1 0 0 0 0,0-1 0 0 0,1 1 0 0 0,-1-1 0 0 0,0 1 0 0 0,0 0 0 0 0,1 0 3 0 0,1 4 3 0 0,11 15-3 0 0,0 4 0 0 0,-10-16 0 0 0,0-1 0 0 0,1 0 0 0 0,0 0 0 0 0,1 3 0 0 0,8 14 0 0 0,-3 11-3 0 0,-6-22 25 0 0,3 8 61 0 0,-3-11-42 0 0,3 9 25 0 0,-5-4 13 0 0,0 1 5 0 0,4 0-18 0 0,0 0 16 0 0,-4 0 31 0 0,-2-14-83 0 0,1 0-1 0 0,-1 0 1 0 0,1 1 0 0 0,-1-1-1 0 0,1 0 1 0 0,0 0 0 0 0,0 0-1 0 0,0 0 1 0 0,0 0 0 0 0,0 1-30 0 0,4 7 111 0 0,-2 0-58 0 0,-3-7 36 0 0,0-3-5 0 0,0 0-10 0 0,0 0 11 0 0,0 0-16 0 0,0 0-5 0 0,0 0 0 0 0,0 0 0 0 0,0 0 3 0 0,0-10 26 0 0,0 1-37 0 0,0-35 27 0 0,0 42-79 0 0,0 1 0 0 0,0-1 0 0 0,0 0-1 0 0,1 1 1 0 0,-1-1 0 0 0,0 1 0 0 0,1-1 0 0 0,0 1-1 0 0,-1-1 1 0 0,1 1 0 0 0,0 0 0 0 0,0-1 0 0 0,-1 1-4 0 0,7-12-13 0 0,-2-14-64 0 0,2 12 12 0 0,2-6-50 0 0,3-4-74 0 0,-2 8-19 0 0,-5 7 64 0 0,-1-2-33 0 0,-3 11 157 0 0,-1-1 0 0 0,1 0 1 0 0,0 1-1 0 0,-1-1 1 0 0,1 0-1 0 0,0 1 1 0 0,0-1-1 0 0,0 1 1 0 0,0-1-1 0 0,0 1 0 0 0,0 0 1 0 0,1-1-1 0 0,-1 1 1 0 0,1-1 19 0 0,12-6-196 0 0,3-5-1 0 0,-1 0-2 0 0,-1 10 35 0 0,-6 1 104 0 0,3-4 23 0 0,3-1 10 0 0,-4 9-27 0 0,36 24-26 0 0,-42-23 80 0 0,-4-3 0 0 0,0 0 0 0 0,-1 0 0 0 0,1 0 0 0 0,0 1 0 0 0,-1-1 0 0 0,1 1 0 0 0,-1-1 0 0 0,1 0 0 0 0,-1 1 0 0 0,1-1 0 0 0,-1 1 0 0 0,1-1 0 0 0,-1 1 0 0 0,1-1 0 0 0,-1 1 0 0 0,1-1 0 0 0,-1 1 0 0 0,0 0 0 0 0,1-1 0 0 0,-1 1 0 0 0,0 0 0 0 0,0 0 0 0 0,3 4 0 0 0,23 26 0 0 0,-3 14 14 0 0,-14-27 60 0 0,-4 14 98 0 0,0-24-139 0 0,-4-7-29 0 0,0 1 0 0 0,0-1-1 0 0,-1 0 1 0 0,1 1-1 0 0,0-1 1 0 0,-1 1-1 0 0,1 0 1 0 0,0-1 0 0 0,-1 1-1 0 0,0-1 1 0 0,1 1-1 0 0,-1 0 1 0 0,0-1 0 0 0,0 1-4 0 0,0 11 58 0 0,0 7 17 0 0,0 10 32 0 0,0-14-27 0 0,0-8-74 0 0,0-3-55 0 0,0-2-78 0 0,0-3-55 0 0,3 0-252 0 0,10 0-20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20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64 9152 0 0,'0'0'208'0'0,"0"0"33"0"0,0 0 14 0 0,0-3-42 0 0,-3-10-120 0 0,-1 7-11 0 0,-3-1 92 0 0,4 5 47 0 0,1 0-75 0 0,-1 2-47 0 0,0 0-45 0 0,1 0-16 0 0,0-1 42 0 0,-3-6 125 0 0,5 7-194 0 0,0-1 1 0 0,0 1-1 0 0,-1 0 0 0 0,1-1 0 0 0,0 1 0 0 0,-1-1 1 0 0,1 1-1 0 0,0 0 0 0 0,-1-1 0 0 0,1 1 1 0 0,0 0-1 0 0,-1-1 0 0 0,1 1 0 0 0,-1 0 1 0 0,1 0-1 0 0,-1-1 0 0 0,1 1 0 0 0,0 0 1 0 0,-1 0-1 0 0,1 0 0 0 0,-1 0 0 0 0,1-1 1 0 0,-1 1-1 0 0,1 0 0 0 0,-1 0 0 0 0,1 0 1 0 0,-1 0-1 0 0,1 0 0 0 0,-1 0 0 0 0,1 0 1 0 0,-1 1-1 0 0,0-1-11 0 0,-6 0 109 0 0,5 0-73 0 0,0 0-1 0 0,0 0 1 0 0,-1 0 0 0 0,1 0 0 0 0,0 0-1 0 0,0 0 1 0 0,0-1 0 0 0,0 1 0 0 0,0-1 0 0 0,-1 0-36 0 0,-5-4 110 0 0,6 4-91 0 0,1 0 1 0 0,-1 0-1 0 0,1 1 0 0 0,-1-1 0 0 0,1 0 1 0 0,-1 0-1 0 0,1 1 0 0 0,-1-1 0 0 0,1 1 1 0 0,-1 0-1 0 0,0-1 0 0 0,1 1 0 0 0,-1 0 1 0 0,0 0-20 0 0,-18 0 141 0 0,-5 0-22 0 0,12 2-29 0 0,-1 4-4 0 0,13-5-78 0 0,-1 0 1 0 0,1 0-1 0 0,-1 0 1 0 0,1-1 0 0 0,-1 1-1 0 0,1 0 1 0 0,-1-1 0 0 0,1 1-1 0 0,-1-1 1 0 0,1 0-1 0 0,-1 1 1 0 0,0-1 0 0 0,-1 0-9 0 0,-4 0 32 0 0,5-1-22 0 0,0 1 0 0 0,0 0 0 0 0,0 0 0 0 0,0 0 0 0 0,-1 0 0 0 0,1 1 0 0 0,0-1 0 0 0,0 1 0 0 0,0-1 0 0 0,-1 1-10 0 0,-26 15 12 0 0,24-5-2 0 0,-6-6 33 0 0,6 5-32 0 0,-6-4-11 0 0,11-6 0 0 0,0 1 0 0 0,-1 0 0 0 0,1 0 0 0 0,0 0 0 0 0,-1-1 0 0 0,1 1 0 0 0,0 0 0 0 0,0 0 0 0 0,0 0 0 0 0,0 0 0 0 0,0-1 0 0 0,0 1 0 0 0,0 0 0 0 0,0 1 0 0 0,0 14 0 0 0,2-1 0 0 0,2-8 0 0 0,-3-3 0 0 0,1-1 0 0 0,-1 1 0 0 0,1-1 0 0 0,0 1 0 0 0,0-1 0 0 0,1 0 0 0 0,-1 0 0 0 0,0 0 0 0 0,1 0 0 0 0,2 2 0 0 0,106 61 0 0 0,-99-59 0 0 0,0 1 0 0 0,-1 0 0 0 0,0 1 0 0 0,0 0 0 0 0,8 10 0 0 0,-14-14 0 0 0,0 0 0 0 0,1-1 0 0 0,0 1 0 0 0,-1-1 0 0 0,4 1 0 0 0,-4-2 0 0 0,0 0 0 0 0,0 0 0 0 0,0 1 0 0 0,-1 0 0 0 0,2 1 0 0 0,38 39 12 0 0,-25-25 89 0 0,-18-17-86 0 0,1-1 1 0 0,-1 1-1 0 0,1 0 1 0 0,-1 0-1 0 0,0-1 1 0 0,0 1-1 0 0,0 0 1 0 0,0 0-1 0 0,0 0 1 0 0,0 2-16 0 0,2 19 218 0 0,-3-20-22 0 0,0-3 27 0 0,0 2 8 0 0,0-1-217 0 0,0 0-1 0 0,-1-1 1 0 0,1 1 0 0 0,0-1 0 0 0,0 1 0 0 0,0-1 0 0 0,0 1 0 0 0,-1 0 0 0 0,1-1 0 0 0,0 1 0 0 0,0-1 0 0 0,-1 1 0 0 0,1-1 0 0 0,0 1 0 0 0,-1-1 0 0 0,1 1 0 0 0,-1-1 0 0 0,0 1-14 0 0,-10 6 205 0 0,-1 2-37 0 0,8-7-2 0 0,1-1-74 0 0,-1 0-47 0 0,-1-2-25 0 0,2 0 30 0 0,-8 3 45 0 0,0 4 3 0 0,9-5-84 0 0,0 0 0 0 0,1 0-1 0 0,-1 0 1 0 0,0-1-1 0 0,0 1 1 0 0,1 0 0 0 0,-1-1-1 0 0,0 1 1 0 0,0-1 0 0 0,0 1-1 0 0,0-1 1 0 0,0 0 0 0 0,-2 0-14 0 0,-18-3 83 0 0,0-7-44 0 0,5 6 5 0 0,-10 4-32 0 0,24 1-12 0 0,0-1-1 0 0,0 0 1 0 0,0 0 0 0 0,0 0 0 0 0,0 0-1 0 0,0 0 1 0 0,0-1 0 0 0,0 0 0 0 0,0 1 0 0 0,-3-7 0 0 0,4 3 0 0 0,-1 2-28 0 0,0 1-71 0 0,1 1 10 0 0,0-1-34 0 0,1 1-41 0 0,-1-1-45 0 0,0 0-26 0 0,1 0-38 0 0,-2-1-379 0 0,1 0 87 0 0,0 0-54 0 0,-1-1-732 0 0,1 1-575 0 0,1 2-1093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20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0 8720 0 0,'0'0'197'0'0,"0"0"24"0"0,0 0 19 0 0,0 0 24 0 0,0 0 50 0 0,0 0 26 0 0,0 0 4 0 0,0 0-24 0 0,0 0-100 0 0,0 0-42 0 0,0 0-8 0 0,0 0 2 0 0,0 0 16 0 0,0 0 4 0 0,0 3 0 0 0,0-1-163 0 0,0 0 0 0 0,0-1 0 0 0,-1 1 0 0 0,1 0 0 0 0,-1 0-1 0 0,0-1 1 0 0,0 1 0 0 0,1 0 0 0 0,-1-1 0 0 0,0 1 0 0 0,0-1 0 0 0,0 1 0 0 0,-1-1 0 0 0,1 0 0 0 0,-1 1-29 0 0,2-2 10 0 0,0 1 0 0 0,0-1 0 0 0,-1 0-1 0 0,1 0 1 0 0,0 1 0 0 0,0-1-1 0 0,0 0 1 0 0,-1 0 0 0 0,1 1 0 0 0,0-1-1 0 0,0 0 1 0 0,0 1 0 0 0,0-1 0 0 0,0 0-1 0 0,0 1 1 0 0,0-1 0 0 0,-1 0 0 0 0,1 0-1 0 0,0 1 1 0 0,0-1 0 0 0,0 0 0 0 0,0 1-1 0 0,0-1 1 0 0,1 0 0 0 0,-1 1 0 0 0,0-1-10 0 0,0 14 163 0 0,0 34 350 0 0,0-34-413 0 0,0-3-68 0 0,-2 6 81 0 0,-4 1-20 0 0,1-3-14 0 0,2-1 45 0 0,2 0 1 0 0,0 0-1 0 0,0 0 0 0 0,1-1 1 0 0,2 8-125 0 0,-1 15 262 0 0,-1-21-163 0 0,-1-7-44 0 0,1 0 0 0 0,0 0 0 0 0,1-1 0 0 0,0 1 1 0 0,1 1-56 0 0,1 6 78 0 0,5 20 127 0 0,-6-3 14 0 0,-2-12-100 0 0,0 70 403 0 0,0-79-452 0 0,0-9 20 0 0,0-2 1 0 0,0 0-54 0 0,0 0-138 0 0,0 0-56 0 0,-2 0-514 0 0,0 0 147 0 0,1 0 74 0 0,-2 0-184 0 0,1 0-278 0 0,0-1 491 0 0,1 0-71 0 0,1 1-93 0 0,-3-5-1392 0 0,3-4-1122 0 0</inkml:trace>
  <inkml:trace contextRef="#ctx0" brushRef="#br0" timeOffset="285.2">0 269 6880 0 0,'0'0'157'0'0,"0"0"23"0"0,0 0 11 0 0,3 0-31 0 0,3 0-191 0 0,1 0 115 0 0,1 1 68 0 0,-1-1 52 0 0,17-1 600 0 0,-16-2-512 0 0,-4 1-154 0 0,0-1-11 0 0,3-2 49 0 0,-5 4-80 0 0,2 0 36 0 0,-1 1 13 0 0,1-1 38 0 0,0 1 45 0 0,1 0 50 0 0,2 0-125 0 0,2 1 30 0 0,1-1 39 0 0,-6 1-136 0 0,-1-1 0 0 0,0 0 0 0 0,0-1 0 0 0,0 1 0 0 0,1 0 0 0 0,-1-1 0 0 0,0 0 0 0 0,0 0 0 0 0,0 0-86 0 0,10-5 238 0 0,-10 5-184 0 0,0-1-1 0 0,0 2 1 0 0,0-1-1 0 0,0 0 0 0 0,0 0 1 0 0,0 1-1 0 0,3-1-53 0 0,5 1 158 0 0,4 0 61 0 0,2-2-27 0 0,25-10 312 0 0,-28 10-361 0 0,1 2 44 0 0,0 0-67 0 0,3-2-33 0 0,-3-4-17 0 0,-12 5-57 0 0,0-1 0 0 0,1 1 1 0 0,-1 0-1 0 0,1 0 0 0 0,-1 1 1 0 0,1-1-1 0 0,-1 1 0 0 0,1-1 1 0 0,0 1-14 0 0,14 1 38 0 0,-7-1-26 0 0,-1 0 1 0 0,1 0-1 0 0,-1-1 1 0 0,9-1-13 0 0,-4-3 5 0 0,12-2-7 0 0,-4 6-39 0 0,-21 1-59 0 0,0-1 43 0 0,1 1 36 0 0,1 0 53 0 0,6-1 102 0 0,-6 1-120 0 0,0 0-39 0 0,-1 0-35 0 0,0 0-45 0 0,1 0-52 0 0,-1 0-61 0 0,-1 0-16 0 0,1 0-51 0 0,0 1-58 0 0,-1-1-62 0 0,0 1-65 0 0,1 0-72 0 0,-1-1-75 0 0,0 1-80 0 0,4 3-1008 0 0,3 5-969 0 0,-8-9 2663 0 0</inkml:trace>
  <inkml:trace contextRef="#ctx0" brushRef="#br0" timeOffset="757.45">899 253 7024 0 0,'0'0'157'0'0,"0"0"23"0"0,0 0 12 0 0,-2 0 32 0 0,0 0-217 0 0,0 0 70 0 0,-2-1 75 0 0,0 1 52 0 0,-12 0 592 0 0,10 1-507 0 0,3-1-179 0 0,1 1-35 0 0,0 0-40 0 0,1-1-48 0 0,-4 7 177 0 0,5-7-154 0 0,0 1 0 0 0,0-1 1 0 0,-1 1-1 0 0,1-1 0 0 0,0 0 0 0 0,0 1 0 0 0,-1-1 1 0 0,1 1-1 0 0,0-1 0 0 0,-1 0 0 0 0,1 1 0 0 0,-1-1 1 0 0,1 0-1 0 0,0 0 0 0 0,-1 1 0 0 0,1-1 1 0 0,-1 0-1 0 0,1 0 0 0 0,-1 0 0 0 0,1 1 0 0 0,-1-1 1 0 0,1 0-1 0 0,-1 0 0 0 0,1 0 0 0 0,-1 0 0 0 0,1 0 1 0 0,-1 0-1 0 0,1 0 0 0 0,-1 0 0 0 0,1 0 0 0 0,-1 0 1 0 0,0 0-11 0 0,-9 1 199 0 0,-4 6 144 0 0,4-2-115 0 0,0-3-86 0 0,4 1 78 0 0,-7 7-18 0 0,0-4-8 0 0,8 4-2 0 0,-8-5-11 0 0,10-2-154 0 0,-1-1 0 0 0,1 0 0 0 0,1 0 0 0 0,-1 1 0 0 0,0 0 0 0 0,1 0 0 0 0,-1-1 0 0 0,1 1 0 0 0,-2 3-27 0 0,-1 8 104 0 0,-9-7-2 0 0,1 14-4 0 0,11-10-2 0 0,0-4-62 0 0,1 0 0 0 0,-1 0 1 0 0,0-1-1 0 0,0 1 1 0 0,-1 0-1 0 0,0-1 1 0 0,0 0-1 0 0,-2 3-34 0 0,-1 3 34 0 0,5-10-26 0 0,0 1-1 0 0,0 0 1 0 0,1 0-1 0 0,-1 0 1 0 0,1 0 0 0 0,0 0-1 0 0,0 0 1 0 0,0 0 0 0 0,0 0-1 0 0,1 0 1 0 0,-1 0-1 0 0,1-1 1 0 0,-1 1 0 0 0,2 1-8 0 0,4 10 63 0 0,-5-13-53 0 0,0 0-1 0 0,0 1 1 0 0,-1-1 0 0 0,1 0 0 0 0,0 1 0 0 0,-1-1 0 0 0,1 1 0 0 0,-1 0 0 0 0,0-1 0 0 0,1 1 0 0 0,-1-1 0 0 0,0 1 0 0 0,0-1-10 0 0,0 2 12 0 0,0-1 1 0 0,1 0 0 0 0,-1 0-1 0 0,1 0 1 0 0,0 0 0 0 0,-1 0-1 0 0,1 0 1 0 0,0 0 0 0 0,0 0-1 0 0,0-1 1 0 0,0 1 0 0 0,1 0-1 0 0,-1 0 1 0 0,1-1-13 0 0,22 24 182 0 0,-14-15-125 0 0,6 2 25 0 0,10 2 123 0 0,-20-11-163 0 0,5 0 54 0 0,5-2-4 0 0,1 0 1 0 0,-6 5 9 0 0,0-1 31 0 0,-10-4-119 0 0,0-1 0 0 0,0 0 0 0 0,0 0 1 0 0,0 0-1 0 0,0 0 0 0 0,1 0 0 0 0,-1 0 1 0 0,0 0-1 0 0,0 0 0 0 0,0-1 0 0 0,0 1 1 0 0,1-1-15 0 0,6-1 45 0 0,5-3 80 0 0,-7 4-61 0 0,0-1 0 0 0,0 1 1 0 0,0 0-1 0 0,0 1 0 0 0,0-1 1 0 0,0 1-65 0 0,-2 0 23 0 0,1-1 0 0 0,-1 1 0 0 0,0-1 1 0 0,1 0-1 0 0,-1 0 0 0 0,2-1-23 0 0,44-21 304 0 0,-40 18-239 0 0,8-8 26 0 0,-14 9-55 0 0,0 0 1 0 0,-1 0 0 0 0,1-1 0 0 0,-1 1 0 0 0,0-3-37 0 0,12-23 177 0 0,-8 12-101 0 0,-4 1 16 0 0,-3-4-16 0 0,-1 9-37 0 0,2-1 1 0 0,-1-8 32 0 0,-3 5 8 0 0,-8-13 0 0 0,8 17-69 0 0,3 8-4 0 0,-1 0-1 0 0,0 0 1 0 0,0 1-1 0 0,-1-1 1 0 0,1 0-1 0 0,-1 1 1 0 0,0-1-1 0 0,0 1 1 0 0,-1-2-7 0 0,-8-18 11 0 0,10 19-11 0 0,-1-1 0 0 0,0 1 0 0 0,0 0 0 0 0,0 0 0 0 0,-1 0 0 0 0,1 0 0 0 0,-1 0-1 0 0,-1-1 1 0 0,-11-11 1 0 0,-15-15-24 0 0,13 20-59 0 0,16 10 63 0 0,-1 0 1 0 0,1 0-1 0 0,-1 1 1 0 0,0-1-1 0 0,1 1 0 0 0,-1 0 1 0 0,0-1-1 0 0,1 1 1 0 0,-2 0 18 0 0,-3 0-104 0 0,1-1 61 0 0,-6-5 38 0 0,8 4-22 0 0,-1 0-36 0 0,1 1-48 0 0,-1-1-61 0 0,1 1 17 0 0,0 1-36 0 0,-1 0-41 0 0,0-1-44 0 0,-9 1-329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18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1 4928 0 0,'0'0'141'0'0,"0"0"53"0"0,0 0 132 0 0,0 0 53 0 0,0 0 6 0 0,0 2 6 0 0,0 9 1 0 0,0-11-385 0 0,0 0 0 0 0,0 0-1 0 0,0 0 1 0 0,0 0 0 0 0,0 0 0 0 0,0 0 0 0 0,0 1 0 0 0,0-1 0 0 0,0 0 0 0 0,0 0-1 0 0,0 0 1 0 0,0 0 0 0 0,0 0 0 0 0,0 0 0 0 0,0 0 0 0 0,0 0 0 0 0,0 0 0 0 0,0 0-1 0 0,0 1 1 0 0,0-1 0 0 0,0 0 0 0 0,0 0 0 0 0,0 0 0 0 0,1 0 0 0 0,-1 0 0 0 0,0 0-1 0 0,0 0 1 0 0,0 0 0 0 0,0 0 0 0 0,0 0 0 0 0,0 0 0 0 0,0 0 0 0 0,0 0 0 0 0,0 0-1 0 0,0 1 1 0 0,0-1 0 0 0,0 0 0 0 0,0 0 0 0 0,1 0 0 0 0,-1 0 0 0 0,0 0 0 0 0,0 0 0 0 0,0 0-1 0 0,0 0 1 0 0,0 0 0 0 0,0 0 0 0 0,0 0 0 0 0,0 0 0 0 0,0 0 0 0 0,0 0 0 0 0,1 0-1 0 0,-1 0 1 0 0,0 0 0 0 0,0 0 0 0 0,0 0 0 0 0,0 0 0 0 0,0 0-7 0 0,0-1 16 0 0,1 1 1 0 0,-1 0-1 0 0,1 0 1 0 0,-1 0-1 0 0,1 0 1 0 0,-1 0-1 0 0,0 0 1 0 0,1 1-1 0 0,-1-1 1 0 0,1 0-1 0 0,-1 0 0 0 0,0 0 1 0 0,1 0-1 0 0,-1 0 1 0 0,1 1-1 0 0,-1-1 1 0 0,0 0-1 0 0,1 0 1 0 0,-1 1-1 0 0,0-1 1 0 0,1 0-1 0 0,-1 0 1 0 0,0 1-1 0 0,1-1 1 0 0,-1 0-1 0 0,0 1 1 0 0,0-1-1 0 0,0 0 1 0 0,1 1-1 0 0,-1-1 1 0 0,0 1-17 0 0,5 6 266 0 0,5-2 93 0 0,-4 8-9 0 0,-1-4-30 0 0,0-2-69 0 0,5 2 24 0 0,0-1-84 0 0,8 9 98 0 0,-9-4-29 0 0,-3 0-8 0 0,0-2-58 0 0,8 28 269 0 0,-8-21-225 0 0,-1-2 33 0 0,2 4-77 0 0,10 33 320 0 0,-15-48-446 0 0,-1 1-1 0 0,0 0 1 0 0,0 1 0 0 0,-1 2-68 0 0,1 1 137 0 0,0-2-37 0 0,5 8 69 0 0,-2-8-82 0 0,-2 0 0 0 0,0 0 17 0 0,-2 2 39 0 0,-1 0-38 0 0,1-7-73 0 0,0 1 0 0 0,0 0 0 0 0,0-1 1 0 0,0 1-1 0 0,0 0 0 0 0,1-1 0 0 0,-1 1 0 0 0,1-1 0 0 0,1 2-32 0 0,0 1 20 0 0,5 19 70 0 0,-3 5 54 0 0,-4 14 78 0 0,0-30-143 0 0,0 4 33 0 0,0-15-47 0 0,-3-3-3 0 0,-7 0-66 0 0,7 0-67 0 0,3 0-68 0 0,-2 0-237 0 0,1 0 79 0 0,0 0 67 0 0,-1 0 58 0 0,1 0 35 0 0,0 0 45 0 0,-2 0-73 0 0,2 0 68 0 0,1 0 7 0 0,-1 0-34 0 0,-2 0-934 0 0</inkml:trace>
  <inkml:trace contextRef="#ctx0" brushRef="#br0" timeOffset="294.35">0 285 6968 0 0,'0'0'157'0'0,"0"0"23"0"0,0 0 11 0 0,3-3-31 0 0,10-7-64 0 0,-5 7 42 0 0,0 3 48 0 0,8-3 235 0 0,-8-2-215 0 0,2 0 86 0 0,3 2 69 0 0,-4 3-156 0 0,-2-1-56 0 0,0-1-24 0 0,1-2-1 0 0,1-1 1 0 0,-1 3-2 0 0,0 1 27 0 0,2 0 61 0 0,7 0 32 0 0,9-5 79 0 0,-18 4-181 0 0,0 0 0 0 0,0 0-1 0 0,1 1 1 0 0,7 0-141 0 0,-1 1 174 0 0,14 0 152 0 0,-7-3-138 0 0,-4-1-90 0 0,-8 1-40 0 0,0 1-1 0 0,0 0 0 0 0,0 1 1 0 0,8 0-58 0 0,8 2 83 0 0,16-1 47 0 0,-15-4-95 0 0,-11 0 38 0 0,-6 1-27 0 0,-4 1-47 0 0,-1 1-32 0 0,1 0-41 0 0,-1 0-23 0 0,0 1-40 0 0,0-1-44 0 0,0 1-50 0 0,1 0-185 0 0,0 0-113 0 0,-1 0 70 0 0,0 0-42 0 0,4 0-591 0 0,4 0-468 0 0,6 0-888 0 0</inkml:trace>
  <inkml:trace contextRef="#ctx0" brushRef="#br0" timeOffset="752.39">758 64 5136 0 0,'0'0'149'0'0,"0"0"-38"0"0,0 0-3 0 0,0 0 40 0 0,0 2 129 0 0,0 2-85 0 0,1 0 36 0 0,5 11 619 0 0,-3-8-510 0 0,2 1-19 0 0,-2-1-155 0 0,2 1 77 0 0,1 2 95 0 0,-4 4 84 0 0,-1-6-123 0 0,2 1-69 0 0,3 3 15 0 0,2 0-82 0 0,3 7 89 0 0,-7-8-73 0 0,-2-1-36 0 0,1 0-9 0 0,1 5 18 0 0,0 4 41 0 0,0-5-24 0 0,3 1 52 0 0,2-2-51 0 0,2 6 58 0 0,-7-6-30 0 0,0-4-41 0 0,3 6 57 0 0,-1 12 43 0 0,7-1 121 0 0,-11-23-322 0 0,0 0 1 0 0,0-1-1 0 0,-1 1 0 0 0,1 0 1 0 0,-1 0-1 0 0,0 0 0 0 0,0 1 1 0 0,0-1-1 0 0,0 0 0 0 0,0 0 1 0 0,-1 3-54 0 0,0-4 26 0 0,1-1 0 0 0,-1 1 0 0 0,0 0 1 0 0,0-1-1 0 0,1 1 0 0 0,-1-1 0 0 0,0 1 1 0 0,1-1-1 0 0,0 1 0 0 0,0 0-26 0 0,8 9 194 0 0,-7-8-5 0 0,-2-3-18 0 0,0 0-3 0 0,0 0-2 0 0,0 0-6 0 0,0 0-6 0 0,0 0-2 0 0,0 0-15 0 0,0 0-57 0 0,0 0-11 0 0,0-3-14 0 0,3-10-32 0 0,2 5 0 0 0,-4 7-20 0 0,0-1-1 0 0,0 1 1 0 0,-1-1-1 0 0,1 1 1 0 0,0-1 0 0 0,0 1-1 0 0,-1-1 1 0 0,1 1-1 0 0,-1-1 1 0 0,0 0 0 0 0,1 1-1 0 0,-1-1 1 0 0,0 0 0 0 0,0 0-3 0 0,1-20-13 0 0,-1 16 21 0 0,1 1 0 0 0,0 0 0 0 0,0-1 0 0 0,0 1 0 0 0,1 0 0 0 0,0 0 0 0 0,0 0 0 0 0,0 0-8 0 0,6-8-28 0 0,3 1-54 0 0,7-11-32 0 0,-5 6 34 0 0,3 7-43 0 0,15-16-141 0 0,-24 22 201 0 0,4-1-16 0 0,3-2 7 0 0,-11 6 58 0 0,0 0-1 0 0,0 0 1 0 0,1 1-1 0 0,-1-1 1 0 0,0 1 0 0 0,0 0-1 0 0,0 0 1 0 0,1 0-1 0 0,-1 0 1 0 0,1 1 14 0 0,7-1-40 0 0,-9 0 36 0 0,0 0 0 0 0,-1 1 0 0 0,1-1-1 0 0,0 0 1 0 0,-1 1 0 0 0,1-1 0 0 0,-1 1-1 0 0,1-1 1 0 0,0 1 0 0 0,-1 0 0 0 0,0-1 0 0 0,1 1-1 0 0,-1 0 1 0 0,1 0 4 0 0,6 4-31 0 0,3 0 9 0 0,-10-5 18 0 0,0 1 0 0 0,0-1 0 0 0,0 0 0 0 0,0 1 0 0 0,0-1-1 0 0,1 1 1 0 0,-1 0 0 0 0,0-1 0 0 0,-1 1 0 0 0,1 0 0 0 0,0 0 0 0 0,0-1-1 0 0,0 1 1 0 0,0 0 0 0 0,-1 0 0 0 0,1 0 0 0 0,0 0 0 0 0,0 1 4 0 0,4 8-15 0 0,-4-8 14 0 0,0 1 1 0 0,0-1 0 0 0,0 0 0 0 0,0 0 0 0 0,1 0 0 0 0,-1 0 0 0 0,1 0 0 0 0,-1 0 0 0 0,1 0 0 0 0,3 4 0 0 0,-1-1 0 0 0,0 1 0 0 0,0 0 0 0 0,-1 0 0 0 0,0 0 0 0 0,0 1 0 0 0,0-1 0 0 0,10 28 37 0 0,-10-24-21 0 0,-1 9 13 0 0,-2-18-21 0 0,0 0 1 0 0,0 1-1 0 0,0-1 1 0 0,1 1-1 0 0,-1-1 0 0 0,0 0 1 0 0,0 1-1 0 0,1-1 1 0 0,-1 0-1 0 0,1 1-8 0 0,4 7 47 0 0,-4-8-37 0 0,0 0 0 0 0,0 1 0 0 0,0-1 0 0 0,-1 1 0 0 0,1-1 0 0 0,0 1-1 0 0,-1-1 1 0 0,1 1 0 0 0,-1 0 0 0 0,1-1 0 0 0,-1 1 0 0 0,0-1 0 0 0,0 1 0 0 0,0 0-10 0 0,0 5 40 0 0,0-5-30 0 0,0 0 0 0 0,0 1 0 0 0,0-1 0 0 0,0 0 0 0 0,0 0 0 0 0,0 0 0 0 0,1 0 1 0 0,-1 0-1 0 0,1 1 0 0 0,0 0-10 0 0,5 4 19 0 0,-3-2-35 0 0,-1 0 33 0 0,0 6 76 0 0,-2-3-5 0 0,0 3 35 0 0,0-11-188 0 0,3 0-45 0 0,7 0-166 0 0,-8 0 204 0 0,-2 0-4 0 0,1 0-18 0 0,-1 0-38 0 0,0 0-14 0 0,0 0-38 0 0,0 0-45 0 0,0 0-48 0 0,0 0-54 0 0,0 0-50 0 0,0 0-43 0 0,0 0-39 0 0,0 0-135 0 0,0 0-39 0 0,0 0-163 0 0,0 0-442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29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47 6536 0 0,'0'0'141'0'0,"0"0"23"0"0,0 0 13 0 0,0 0 43 0 0,0-3 131 0 0,0-7 53 0 0,0 10-397 0 0,0 0 1 0 0,0 0-1 0 0,0 0 0 0 0,0 0 0 0 0,0-1 1 0 0,0 1-1 0 0,0 0 0 0 0,0 0 1 0 0,0 0-1 0 0,0 0 0 0 0,0 0 0 0 0,0 0 1 0 0,0 0-1 0 0,0 0 0 0 0,0 0 0 0 0,0 0 1 0 0,0-1-1 0 0,0 1 0 0 0,0 0 1 0 0,0 0-1 0 0,0 0 0 0 0,0 0 0 0 0,0 0 1 0 0,0 0-1 0 0,0 0 0 0 0,0 0 1 0 0,0 0-1 0 0,0 0 0 0 0,0 0 0 0 0,0 0 1 0 0,0-1-1 0 0,0 1 0 0 0,0 0 0 0 0,0 0 1 0 0,-1 0-1 0 0,1 0 0 0 0,0 0 1 0 0,0 0-1 0 0,0 0 0 0 0,0 0 0 0 0,0 0 1 0 0,0 0-1 0 0,0 0 0 0 0,0 0 0 0 0,0 0 1 0 0,0 0-1 0 0,0 0 0 0 0,-1 0 1 0 0,1 0-1 0 0,0 0 0 0 0,0 0 0 0 0,0 0 1 0 0,0 0-1 0 0,0 0 0 0 0,0 0 0 0 0,0 0 1 0 0,0 0-8 0 0,-12-3 383 0 0,-3-7 32 0 0,13 8-37 0 0,-1 2-2 0 0,-9 0-16 0 0,7 1-238 0 0,1-1 0 0 0,-1 0 0 0 0,0 0-1 0 0,0 0 1 0 0,0 0 0 0 0,1-1-1 0 0,-1 0 1 0 0,0 0 0 0 0,0 0-122 0 0,-2-4 154 0 0,-7-2 64 0 0,3 8-144 0 0,3 4-58 0 0,7-4-11 0 0,-1 0 1 0 0,1 0-1 0 0,-1 0 0 0 0,1 0 1 0 0,-1-1-1 0 0,1 1 0 0 0,-1 0 1 0 0,1-1-1 0 0,-1 0 0 0 0,0 1 1 0 0,1-1-1 0 0,-1 0 1 0 0,0 0-1 0 0,0 1-5 0 0,-13-1 29 0 0,-1 2 46 0 0,6 4-18 0 0,-27 14-19 0 0,23-14-38 0 0,9 4 0 0 0,-5-5 0 0 0,4 6 0 0 0,-4-6 0 0 0,9-4 0 0 0,1 0 0 0 0,0 0 0 0 0,-1-1 0 0 0,1 1 0 0 0,0 0 0 0 0,0 0 0 0 0,-1 0 0 0 0,1-1 0 0 0,0 1 0 0 0,0 0 0 0 0,0 0 0 0 0,0 0 0 0 0,0 0 0 0 0,0 0 0 0 0,0 6-1 0 0,0-6 2 0 0,0 0-1 0 0,0 0 0 0 0,-1 0 1 0 0,1 0-1 0 0,0 0 0 0 0,0 0 0 0 0,0 0 1 0 0,0 0-1 0 0,0-1 0 0 0,1 1 1 0 0,-1 0-1 0 0,0 0 0 0 0,0 0 1 0 0,1 0-1 0 0,-1 0 0 0 0,0 0 1 0 0,1 0-1 0 0,-1-1 0 0 0,1 1 0 0 0,-1 0 1 0 0,1 0-1 0 0,-1 0 0 0 0,1-1 1 0 0,0 1-1 0 0,-1 0 0 0 0,1-1 1 0 0,0 1-1 0 0,0-1 0 0 0,0 1 0 0 0,-1-1 1 0 0,1 1-1 0 0,0-1 0 0 0,0 1 1 0 0,0-1-1 0 0,0 0 0 0 0,0 1 0 0 0,15 12 43 0 0,23 22-59 0 0,4-2-93 0 0,14 6 109 0 0,-52-36 0 0 0,53 29 0 0 0,-54-30 0 0 0,0 0 0 0 0,0 0 0 0 0,0 0 0 0 0,0 0 0 0 0,4 0 0 0 0,12 7 0 0 0,1 12 13 0 0,-4-15 26 0 0,-8-4-10 0 0,44 24 240 0 0,-30-21-147 0 0,-17 2-42 0 0,-4-3-31 0 0,11 1 86 0 0,-12-5-112 0 0,8 6 26 0 0,-5-3 39 0 0,-2 1 105 0 0,-1-1-1 0 0,-1-1-84 0 0,0 1-51 0 0,-1 0-28 0 0,1-1 40 0 0,0-2-66 0 0,0 0 1 0 0,0 1 0 0 0,0-1 0 0 0,0 0 0 0 0,0 0-1 0 0,0 0 1 0 0,0 0 0 0 0,0 0 0 0 0,0 0-1 0 0,0 0 1 0 0,0 0 0 0 0,0 0 0 0 0,0 0 0 0 0,0 1-1 0 0,0-1 1 0 0,0 0 0 0 0,0 0 0 0 0,0 0 0 0 0,0 0-1 0 0,0 0 1 0 0,0 0 0 0 0,0 0 0 0 0,0 0 0 0 0,0 0-1 0 0,0 0 1 0 0,0 0 0 0 0,0 0 0 0 0,0 1-1 0 0,0-1 1 0 0,0 0 0 0 0,0 0 0 0 0,-1 0 0 0 0,1 0-1 0 0,0 0 1 0 0,0 0 0 0 0,0 0 0 0 0,0 0 0 0 0,0 0-1 0 0,0 0 1 0 0,0 0 0 0 0,0 0 0 0 0,0 0 0 0 0,0 0-1 0 0,0 0 1 0 0,-1 0 0 0 0,1 0 0 0 0,0 0-1 0 0,0 0 1 0 0,0 0 0 0 0,0 0 0 0 0,0 0 0 0 0,0 0-1 0 0,0 0 1 0 0,0 0 0 0 0,0 0 0 0 0,0 0 0 0 0,-1 0-4 0 0,1 0 6 0 0,-1 0 0 0 0,1 0 1 0 0,-1 0-1 0 0,1 0 1 0 0,-1 0-1 0 0,1 0 1 0 0,-1 0-1 0 0,1 0 1 0 0,-1 0-1 0 0,1 0 0 0 0,0 0 1 0 0,-1 1-1 0 0,1-1 1 0 0,-1 0-1 0 0,1 0 1 0 0,-1 1-1 0 0,1-1 1 0 0,-1 0-1 0 0,1 0 0 0 0,0 1 1 0 0,-1-1-1 0 0,1 0 1 0 0,0 1-1 0 0,-1-1 1 0 0,1 1-1 0 0,0-1 1 0 0,0 0-1 0 0,-1 1 0 0 0,1-1 1 0 0,0 1-1 0 0,0-1 1 0 0,0 1-1 0 0,-1-1 1 0 0,1 1-1 0 0,0-1 1 0 0,0 1-1 0 0,0-1 0 0 0,0 1 1 0 0,0-1-1 0 0,0 1 1 0 0,0-1-1 0 0,0 1-6 0 0,-2 4 114 0 0,-9 6 0 0 0,8-9-20 0 0,1 0-34 0 0,-5-2 0 0 0,1 1-12 0 0,-7 10 88 0 0,9-9-34 0 0,1-1-48 0 0,-6-1-39 0 0,6-1 3 0 0,1 1-13 0 0,-1 0 0 0 0,1 0 0 0 0,-1 0 1 0 0,1 0-1 0 0,-1 0 0 0 0,1 1 0 0 0,-1-1 0 0 0,1 1 1 0 0,0-1-1 0 0,-1 1 0 0 0,1 0 0 0 0,0 0 0 0 0,0 0 0 0 0,-1 0 1 0 0,1 0-1 0 0,0 1 0 0 0,0-1 0 0 0,-1 1-5 0 0,-5 2 54 0 0,-1-7-58 0 0,8 2 8 0 0,-7-3-4 0 0,7 3 0 0 0,-1 0 0 0 0,1 0 0 0 0,-1 0 0 0 0,1 0 0 0 0,-1 0 0 0 0,1 1 0 0 0,-1-1 0 0 0,1 1 0 0 0,-1-1 0 0 0,0 1 0 0 0,1 0 0 0 0,-1-1 0 0 0,0 1 0 0 0,0 0 0 0 0,-14 1-17 0 0,-9 0-65 0 0,23-1 62 0 0,0 0 0 0 0,-1 0 0 0 0,1-1 0 0 0,0 1 0 0 0,-1-1 0 0 0,1 1 0 0 0,0-1 0 0 0,-2 0 20 0 0,-4-4-147 0 0,-2-1-111 0 0,-1 3-97 0 0,9 3 170 0 0,1 0-13 0 0,0-1-51 0 0,0 0-104 0 0,-1-1-122 0 0,0 0-109 0 0,0 0 87 0 0,1 0-41 0 0,-2-1-626 0 0,1 1-487 0 0,1 2-932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29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160 395 5784 0 0,'0'0'132'0'0,"2"-3"17"0"0,9-7 10 0 0,-11 9-154 0 0,0 1 0 0 0,1 0 0 0 0,-1-1 0 0 0,0 1 0 0 0,1 0-1 0 0,-1 0 1 0 0,0-1 0 0 0,0 1 0 0 0,1-1 0 0 0,-1 1 0 0 0,0 0 0 0 0,0-1 0 0 0,0 1 0 0 0,1-1 0 0 0,-1 1 0 0 0,0 0 0 0 0,0-1 0 0 0,0 1 0 0 0,0-1 0 0 0,0 1 0 0 0,0-1 0 0 0,0 1-1 0 0,0 0 1 0 0,0-1 0 0 0,0 1 0 0 0,0-1 0 0 0,0 1-5 0 0,1-5 27 0 0,5 2-15 0 0,-2 3 34 0 0,-4 0-46 0 0,3 0 96 0 0,-3 0 107 0 0,0 0 176 0 0,0 0 6 0 0,0 0-10 0 0,0 0-66 0 0,-3-3-91 0 0,1 1-86 0 0,0 0-54 0 0,-1-1-43 0 0,1 1-3 0 0,1 1 28 0 0,-2-2 180 0 0,1 3-131 0 0,-11 3-37 0 0,4 1-25 0 0,-15 9 62 0 0,7 2 23 0 0,3-3-37 0 0,6-6-37 0 0,2 1-1 0 0,-1-1 1 0 0,1 1-1 0 0,0 0 1 0 0,-5 8-58 0 0,-10 32 349 0 0,10-18-197 0 0,9-10-19 0 0,2-18-119 0 0,0 0 1 0 0,0 1 0 0 0,0-1-1 0 0,0 1 1 0 0,-1-1-1 0 0,1 0 1 0 0,0 1-1 0 0,-1-1 1 0 0,1 0 0 0 0,-1 1-15 0 0,-3 6 64 0 0,-5 10 107 0 0,9-17-158 0 0,-1 1 0 0 0,1-1 1 0 0,0 0-1 0 0,0 0 0 0 0,0 1 1 0 0,0-1-1 0 0,0 0 0 0 0,0 1 1 0 0,0-1-1 0 0,1 0 0 0 0,-1 0 0 0 0,0 1 1 0 0,1-1-1 0 0,-1 0 0 0 0,1 0 1 0 0,-1 1-14 0 0,27 45 473 0 0,-22-34-348 0 0,5-7-11 0 0,-5 0-41 0 0,-5-5-68 0 0,0-1 0 0 0,1 0 1 0 0,-1 1-1 0 0,0-1 1 0 0,0 1-1 0 0,1-1 0 0 0,-1 0 1 0 0,0 1-1 0 0,1-1 1 0 0,-1 0-1 0 0,0 1 0 0 0,1-1 1 0 0,-1 0-1 0 0,1 1 0 0 0,-1-1 1 0 0,1 0-1 0 0,-1 0 1 0 0,1 0-1 0 0,-1 1 0 0 0,1-1 1 0 0,-1 0-1 0 0,0 0 1 0 0,1 0-1 0 0,-1 0 0 0 0,1 0 1 0 0,-1 0-1 0 0,1 0 0 0 0,-1 0 1 0 0,1 0-1 0 0,-1 0 1 0 0,1 0-1 0 0,0 0-5 0 0,28 0 453 0 0,37 0 393 0 0,-53-3-617 0 0,-3-3-45 0 0,-2 2-53 0 0,2-1 48 0 0,-1 1-45 0 0,4-6 5 0 0,-4 1-68 0 0,6-7 158 0 0,0 2-26 0 0,-7 6-145 0 0,-6 6-53 0 0,-1 0 0 0 0,1 0-1 0 0,-1 1 1 0 0,0-1 0 0 0,0-1 0 0 0,1 1 0 0 0,-1 0 0 0 0,0 0 0 0 0,-1 0 0 0 0,1 0-1 0 0,0-1 1 0 0,-1 1 0 0 0,1 0 0 0 0,-1-1-5 0 0,3-10 15 0 0,4 0 27 0 0,-6 12-38 0 0,0-1 0 0 0,-1 1 0 0 0,1-1-1 0 0,0 1 1 0 0,-1-1 0 0 0,1 1 0 0 0,-1-1 0 0 0,1 1-1 0 0,-1-1 1 0 0,0 1 0 0 0,0-1 0 0 0,0 1 0 0 0,1-1-4 0 0,-1-45 113 0 0,-3 31-102 0 0,-1 8-17 0 0,-7-12-44 0 0,-6-2-50 0 0,7 9-39 0 0,7 6 84 0 0,1 3-32 0 0,0 1-38 0 0,-2 1-39 0 0,-1 2-42 0 0,0-3-352 0 0,2 1 391 0 0,1 0 10 0 0,1 0-10 0 0,-1 0-54 0 0,0 1-65 0 0,1 0-80 0 0,1 0 49 0 0,-1 1-43 0 0,1-1-38 0 0,-1 1-33 0 0,1-1-710 0 0,0 1-734 0 0</inkml:trace>
  <inkml:trace contextRef="#ctx0" brushRef="#br0" timeOffset="310.95">554 410 7920 0 0,'13'14'174'0'0,"-11"-12"-24"0"0,0 1-54 0 0,-1 0-33 0 0,-1 1-30 0 0,0 0-6 0 0,0-2 23 0 0,14 14 117 0 0,-1 0-111 0 0,-9-6-56 0 0,-3-8 0 0 0,0 1 0 0 0,0-1 0 0 0,1 0 0 0 0,-1 0 0 0 0,0 0 0 0 0,1 0 0 0 0,-1 0 0 0 0,1 0 0 0 0,0 0 0 0 0,6 6 32 0 0,-2-2 40 0 0,0 0 44 0 0,-1 0 44 0 0,-1 0 48 0 0,1 4 220 0 0,-1-1-49 0 0,5 3 114 0 0,-5-8-349 0 0,-1-1 53 0 0,9 9 588 0 0,-7-8-499 0 0,-4-2-176 0 0,1 0-34 0 0,-1-1-40 0 0,0 0-48 0 0,2 2 470 0 0,-3-3-8 0 0,0 0-22 0 0,0 0-10 0 0,0 0-2 0 0,0 0-12 0 0,0 0-52 0 0,0 0-28 0 0,0 0-4 0 0,0 0-15 0 0,0 0-61 0 0,0 0-27 0 0,0 0-8 0 0,-3 0-25 0 0,-11 0-95 0 0,4 1-44 0 0,9-1-44 0 0,1 0 1 0 0,-1 0-1 0 0,0 0 0 0 0,0 0 1 0 0,0 0-1 0 0,0 0 1 0 0,1 0-1 0 0,-1 0 0 0 0,0 0 1 0 0,0 0-1 0 0,0 0 1 0 0,0 0-1 0 0,1 0 0 0 0,-1-1 1 0 0,0 1-1 0 0,0 0 1 0 0,1-1-1 0 0,-1 1 0 0 0,0 0 1 0 0,0-1-1 0 0,0 0-1 0 0,-4-9 43 0 0,-6 4-33 0 0,6-7-10 0 0,-7-14 0 0 0,10 19 0 0 0,0 1 0 0 0,-5-1 0 0 0,7 8 0 0 0,-1 0 0 0 0,1 0 0 0 0,-1-1 0 0 0,1 1 0 0 0,0 0 0 0 0,-1-1 0 0 0,1 1 0 0 0,0-1 0 0 0,-1 1 0 0 0,1 0 0 0 0,0-1 0 0 0,-1 1 0 0 0,1-1 0 0 0,0 1 0 0 0,0-1 0 0 0,0 1 0 0 0,-1-1 0 0 0,1 1 0 0 0,0-1 0 0 0,0 1 0 0 0,0-1 0 0 0,0 1 0 0 0,0-1 0 0 0,0 1 0 0 0,0-1 0 0 0,0 1 0 0 0,0-1 0 0 0,0 1 0 0 0,0-1 0 0 0,-1-8 0 0 0,2 0 0 0 0,12-20 0 0 0,-8 17 0 0 0,-1 3 0 0 0,22-18 0 0 0,-9 14 8 0 0,3 4-75 0 0,-14 6 40 0 0,-1 1 0 0 0,0 0 0 0 0,0-1 0 0 0,0 0 0 0 0,-1 0 0 0 0,1 0 0 0 0,1-3 27 0 0,-4 5-11 0 0,0-1 0 0 0,-1 1 0 0 0,1-1-1 0 0,0 1 1 0 0,0 0 0 0 0,-1 0-1 0 0,1 0 1 0 0,0 0 0 0 0,0 0 0 0 0,0 0-1 0 0,1 1 12 0 0,19-3-218 0 0,-14 3 68 0 0,5-4-33 0 0,-10 1 40 0 0,0 2-25 0 0,0-1-72 0 0,0 1-87 0 0,1-1-105 0 0,-2 2 66 0 0,1-1-56 0 0,0 1-49 0 0,0-1-42 0 0,0 1-150 0 0,1 0-43 0 0,0 0-182 0 0,3 0-489 0 0</inkml:trace>
  <inkml:trace contextRef="#ctx0" brushRef="#br0" timeOffset="653.38">1248 0 10000 0 0,'0'0'292'0'0,"0"0"0"0"0,0 0-171 0 0,0 0-9 0 0,0 0 15 0 0,3 0 1 0 0,1 1-92 0 0,-1 0 48 0 0,9 4 324 0 0,-9-2-268 0 0,-1-1-94 0 0,0-1-39 0 0,1 2 215 0 0,0-2-77 0 0,-1 0-46 0 0,1-1-46 0 0,0-1-20 0 0,-1 3 43 0 0,3 6 136 0 0,4 8 22 0 0,-7-11-159 0 0,6 13 225 0 0,-1 1-68 0 0,9 38 302 0 0,-15-50-447 0 0,0 0 0 0 0,0 1 1 0 0,0-1-1 0 0,-1 0 0 0 0,-1 5-87 0 0,1-3 91 0 0,-1 0 0 0 0,2 0 0 0 0,-1-1 0 0 0,2 7-91 0 0,3 7 113 0 0,4 16 105 0 0,-1 1-3 0 0,-3-17-109 0 0,-4-14-36 0 0,0 1 1 0 0,-1 0 0 0 0,1 0 0 0 0,-2 5-71 0 0,1-7 56 0 0,-1 0 0 0 0,2 1 0 0 0,-1-1 0 0 0,1 0 1 0 0,1 5-57 0 0,3 3 90 0 0,2 3 24 0 0,-6-1 8 0 0,-1-14-101 0 0,0 0 0 0 0,1 0 0 0 0,-1 0 0 0 0,1 0 0 0 0,-1 0 0 0 0,1 0 0 0 0,1 2-21 0 0,6 13 126 0 0,-3 14 129 0 0,6-19-142 0 0,-7-7 16 0 0,-4-1-78 0 0,1 0-25 0 0,0-5-24 0 0,-1 1 0 0 0,1-1 0 0 0,0 0 1 0 0,-1 1-1 0 0,1-1 0 0 0,0 0 0 0 0,-1 0 1 0 0,1 0-1 0 0,0 0 0 0 0,-1 1 0 0 0,1-1 0 0 0,0 0 1 0 0,-1 0-1 0 0,1 0 0 0 0,0 0-2 0 0,-1 0 0 0 0,0 0 1 0 0,0 0 1 0 0,0-1-1 0 0,0 1 0 0 0,0 0 0 0 0,0 0 1 0 0,0 0-1 0 0,0 0 0 0 0,1 0 1 0 0,-1 0-1 0 0,0 0 0 0 0,0 0 0 0 0,0 0 1 0 0,0 0-1 0 0,0 0 0 0 0,0 0 0 0 0,0 0 1 0 0,0 0-1 0 0,0 0 0 0 0,0 0 0 0 0,0 1 1 0 0,1-1-1 0 0,-1 0 0 0 0,0 0 0 0 0,0 0 1 0 0,0 0-1 0 0,0 0 0 0 0,0 0 1 0 0,0 0-1 0 0,0 0 0 0 0,0 0 0 0 0,0 0 1 0 0,0 0-1 0 0,0 0 0 0 0,0 0 0 0 0,0 0 1 0 0,0 0-1 0 0,0 1 0 0 0,1-1 0 0 0,-1 0 1 0 0,0 0-1 0 0,0 0 0 0 0,0 0 0 0 0,0 0 1 0 0,0 0-1 0 0,0 0 0 0 0,0 0 1 0 0,0 0-1 0 0,0 0 0 0 0,0 0 0 0 0,0 1 1 0 0,0-1-1 0 0,0 0 0 0 0,0 0 0 0 0,0 0 1 0 0,0 0-1 0 0,-1 0 0 0 0,1 0-1 0 0,0 1-205 0 0,0-1 67 0 0,0 0 57 0 0,0 1 52 0 0,0-1 76 0 0,0 1 90 0 0,0 1 518 0 0,0-2-553 0 0,0 1-38 0 0,0-1-53 0 0,0 1-65 0 0,0-1-79 0 0,0 1-90 0 0,0-1-64 0 0,0 1-91 0 0,0 0-100 0 0,0-1-110 0 0,0 1-118 0 0,0-1 306 0 0,0 1-32 0 0,0-1-35 0 0,0 0-35 0 0,0 1-36 0 0,0-1-37 0 0,0 0-1459 0 0,0 0-1148 0 0</inkml:trace>
  <inkml:trace contextRef="#ctx0" brushRef="#br0" timeOffset="930.9">1090 347 9152 0 0,'0'0'208'0'0,"0"0"33"0"0,3-2 14 0 0,8-7-63 0 0,-9 8-186 0 0,-1 1 0 0 0,0-1 1 0 0,1 0-1 0 0,-1 1 1 0 0,1 0-1 0 0,-1-1 0 0 0,1 1 1 0 0,0 0-1 0 0,-1 0 1 0 0,2 0-7 0 0,-2 0 0 0 0,1-1 0 0 0,0 1 0 0 0,-1 0 0 0 0,1 0 0 0 0,-1-1 0 0 0,1 1 0 0 0,-1-1 0 0 0,1 1 0 0 0,-1-1 0 0 0,1 0 0 0 0,-1 1 0 0 0,1-1 0 0 0,-1 0 0 0 0,12-6 0 0 0,5 6 28 0 0,-14 1-11 0 0,1 0 1 0 0,-1-1-1 0 0,1 1 1 0 0,-1-1 0 0 0,1 0-1 0 0,0 0-17 0 0,18-4 72 0 0,1 0 69 0 0,-2-1 1 0 0,17-7-142 0 0,-28 9 50 0 0,0 1 0 0 0,1 0 0 0 0,-1 1 0 0 0,1 0-50 0 0,21-4 134 0 0,3-5 36 0 0,-4 1-46 0 0,4 4-49 0 0,-22 4-58 0 0,0-1 0 0 0,0 0 0 0 0,13-5-17 0 0,-19 5 0 0 0,1-1-54 0 0,-5 3-12 0 0,0-1-34 0 0,2 0-102 0 0,0 1-93 0 0,-2 0 48 0 0,0 1-42 0 0,4-1-395 0 0,3 1-280 0 0,6-1-641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43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0 11544 0 0,'0'0'264'0'0,"0"0"34"0"0,0 0 20 0 0,0 0-41 0 0,0 0-164 0 0,0 0-41 0 0,0 0 82 0 0,-2 3 164 0 0,1-2-168 0 0,0-1-68 0 0,1 1-51 0 0,-1 0-71 0 0,-1 1-38 0 0,1-1 94 0 0,0 0 85 0 0,0 0 114 0 0,0 0 75 0 0,0 0 120 0 0,0 0-155 0 0,0-1 38 0 0,0 1 38 0 0,1 0 43 0 0,-1-1-124 0 0,1 0-63 0 0,-1 1-56 0 0,0-1-46 0 0,0 0-18 0 0,-4 0-97 0 0,3 0 67 0 0,1 0 65 0 0,0 0 92 0 0,-1-1 119 0 0,2 1-105 0 0,0 0 40 0 0,-1 0 42 0 0,1 0 46 0 0,-3-2-136 0 0,0 0-90 0 0,1-1-59 0 0,-1 0-52 0 0,1 0 45 0 0,-1 0 56 0 0,3 3-11 0 0,0 0-61 0 0,-3 0-84 0 0,3 0-77 0 0,-1 0 85 0 0,0 0 57 0 0,-1 0 80 0 0,1 0-98 0 0,0 0-59 0 0,0 0-66 0 0,0 0-101 0 0,-1 0-114 0 0,2 0 126 0 0,-1 0-37 0 0,0 0-37 0 0,0 0-42 0 0,1 0-435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42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0 957 6160 0 0,'0'0'133'0'0,"0"0"23"0"0,0 0 13 0 0,0 0-51 0 0,0 0-8 0 0,0 0 40 0 0,0 0 127 0 0,0 0 236 0 0,0 0 21 0 0,0 0 3 0 0,0 0 7 0 0,0 0 7 0 0,0 0 1 0 0,3 0-3 0 0,-2 0-517 0 0,-1 0 0 0 0,1 0 0 0 0,-1 0 0 0 0,1 0 0 0 0,0 0 1 0 0,-1 0-1 0 0,1 0 0 0 0,-1-1 0 0 0,1 1 0 0 0,-1 0 0 0 0,1-1 0 0 0,-1 1 0 0 0,1 0 0 0 0,-1-1 0 0 0,1 1 0 0 0,-1 0 0 0 0,1-1 1 0 0,-1 1-1 0 0,1-1 0 0 0,-1 1 0 0 0,0-1-32 0 0,6-8 404 0 0,-1 1-123 0 0,2 0-45 0 0,-5 5-115 0 0,1 0 1 0 0,-1 0 0 0 0,0 0 0 0 0,0-1-1 0 0,0 1 1 0 0,1-2-122 0 0,3-7 340 0 0,3 1-82 0 0,3-1 234 0 0,-2-1 0 0 0,9-11-492 0 0,-1-3 442 0 0,-2-1-42 0 0,-2-1-49 0 0,0 0-57 0 0,-2 1-63 0 0,0-1-71 0 0,0 2 38 0 0,7-3 2 0 0,-12 19-129 0 0,-1 1 1 0 0,0-1 0 0 0,0 1-1 0 0,1-6-71 0 0,22-69 254 0 0,-3-1-103 0 0,-4 11 4 0 0,11-21-155 0 0,-12 53 47 0 0,-16 34-46 0 0,0 0 1 0 0,-1-1 0 0 0,0 0-1 0 0,2-6-1 0 0,-2-3 0 0 0,-3 14 0 0 0,0 1 0 0 0,0-1 0 0 0,0 0 0 0 0,1 0 0 0 0,-1 1 0 0 0,1-1 0 0 0,1 1 0 0 0,-1-1 0 0 0,11-13 0 0 0,-7 4 0 0 0,4 9 0 0 0,-7-3 0 0 0,-3 10 0 0 0,-1 0 0 0 0,1 0 0 0 0,0-1 0 0 0,0 1 0 0 0,0 0 0 0 0,0 0 0 0 0,1-1 0 0 0,-1 1 0 0 0,0 0 0 0 0,1-1 0 0 0,-1 1 0 0 0,1 1 0 0 0,6 1-2 0 0,-2 0-22 0 0,-3 9-10 0 0,-3-1 24 0 0,0-7 10 0 0,1 1 0 0 0,0 0 0 0 0,0-1-1 0 0,0 1 1 0 0,1 0 0 0 0,0-1 0 0 0,0 1-1 0 0,0 0 1 0 0,10 23 0 0 0,-6 0 0 0 0,6-8 0 0 0,-6 8-10 0 0,5 2-33 0 0,-6-13 34 0 0,-2-10 8 0 0,0-1 1 0 0,0 1 0 0 0,0-1 0 0 0,1 1-1 0 0,1 0 1 0 0,7 18-2 0 0,9 26 2 0 0,-5-12 11 0 0,2-1 34 0 0,2-3-34 0 0,-10-20-11 0 0,-1-1-1 0 0,0 1 1 0 0,-1 0 0 0 0,2 12 0 0 0,-7-18 0 0 0,4 11 0 0 0,15 11 0 0 0,-15-11 0 0 0,-4-11 0 0 0,1-2 3 0 0,-1 0 0 0 0,2 0 0 0 0,-1-1 1 0 0,1 1-1 0 0,0-1 0 0 0,0 0 0 0 0,6 6-3 0 0,1 3 44 0 0,-2 5 10 0 0,0 2 34 0 0,18 25 64 0 0,-25-44-128 0 0,-1 1-46 0 0,-2 3 93 0 0,1-1 5 0 0,0 3 34 0 0,0 0-81 0 0,0-7 51 0 0,0-3-16 0 0,0 0-133 0 0,0 0-54 0 0,0 0-6 0 0,0 0 14 0 0,0 0-66 0 0,0 0-136 0 0,0 0 7 0 0,0 0-38 0 0,-2 0-922 0 0,-12 0-59 0 0</inkml:trace>
  <inkml:trace contextRef="#ctx0" brushRef="#br0" timeOffset="316.62">142 610 8688 0 0,'0'0'256'0'0,"0"0"-7"0"0,1 0-184 0 0,1 0-38 0 0,2 0-22 0 0,2 0 116 0 0,9-1 296 0 0,-11 0-347 0 0,-1-1 24 0 0,2-1-15 0 0,1-2 28 0 0,0 3 50 0 0,1 1 82 0 0,-2 1-70 0 0,0 0 40 0 0,0 0-120 0 0,2 0 33 0 0,8 1 141 0 0,1 0 66 0 0,1-3 52 0 0,-1-1 36 0 0,-11 1-339 0 0,20-5 306 0 0,5 3 33 0 0,-8 4-150 0 0,0 0-46 0 0,1 0-41 0 0,-1 0-35 0 0,5 0-14 0 0,0 0-35 0 0,5 0-19 0 0,14 0-8 0 0,-30-1-52 0 0,0-1 0 0 0,-1 0 1 0 0,3-1-18 0 0,-4 0-6 0 0,1 1 0 0 0,-1 0 0 0 0,2 1 6 0 0,63 1-279 0 0,-45 0 90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40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396 253 6768 0 0,'0'0'149'0'0,"0"0"23"0"0,-3 0 12 0 0,-10-2-25 0 0,-3-9-127 0 0,0 8 9 0 0,-8 3 318 0 0,-27 0 303 0 0,32 0-351 0 0,10 1-118 0 0,2 0-53 0 0,0 1-22 0 0,-2 2 3 0 0,0 0-3 0 0,3-1-2 0 0,-2-2 21 0 0,0-1 52 0 0,-4 0 2 0 0,2 1-43 0 0,4-1-75 0 0,1 1 1 0 0,0 0-1 0 0,0 0 1 0 0,0 0-1 0 0,0 1 1 0 0,0 0 0 0 0,0 0-74 0 0,-11 6 295 0 0,1-1-138 0 0,-10 7 194 0 0,10-6-149 0 0,6-3-99 0 0,1-1-47 0 0,1 0-35 0 0,-6 1-21 0 0,7 6 0 0 0,0-7 8 0 0,1-1 13 0 0,3 11 3 0 0,2-10-16 0 0,0-2-8 0 0,0 0 0 0 0,0 1 1 0 0,0-1-1 0 0,0 0 0 0 0,0 1 1 0 0,1-1-1 0 0,-1 0 0 0 0,1 1 1 0 0,0 0-1 0 0,12 13 0 0 0,-8-10 0 0 0,1 0 0 0 0,0-1 0 0 0,0 0 0 0 0,0 0 0 0 0,0-1 0 0 0,1 0 0 0 0,0 0 0 0 0,5 2 0 0 0,27 9 4 0 0,-18-1 29 0 0,-13-9-17 0 0,71 42 79 0 0,-68-40-61 0 0,-8-6-20 0 0,0 1 1 0 0,1 0 0 0 0,-1 0-1 0 0,0 0 1 0 0,-1 0 0 0 0,1 1 0 0 0,0-1-1 0 0,-1 1 1 0 0,1 0 0 0 0,-1 0 0 0 0,0 0-15 0 0,19 26 119 0 0,6 2 58 0 0,-14-18-73 0 0,-11-9-14 0 0,0-1-40 0 0,-3 6-14 0 0,1-6-7 0 0,-1-2-13 0 0,1 1 0 0 0,0 0 0 0 0,0 0 0 0 0,-1-1 1 0 0,1 1-1 0 0,0 0 0 0 0,-1-1 0 0 0,0 1 0 0 0,1 0 0 0 0,-1-1 0 0 0,0 1 1 0 0,0-1-1 0 0,0 1 0 0 0,0-1-16 0 0,-4 6 25 0 0,0 6 56 0 0,-5-7 6 0 0,7-3-55 0 0,-2 4 24 0 0,2-6-44 0 0,1-1 1 0 0,-1 1-1 0 0,1-1 1 0 0,-1 1-1 0 0,1-1 1 0 0,-1 0 0 0 0,0 0-13 0 0,3 0 0 0 0,-11 2 73 0 0,6 1-64 0 0,0-1 0 0 0,0 0 0 0 0,0-1 0 0 0,-1 1 0 0 0,1-1 0 0 0,-1 0-1 0 0,1 0 1 0 0,-1-1 0 0 0,1 1 0 0 0,-2-1-9 0 0,-45 0 55 0 0,-4 0-78 0 0,52 0-130 0 0,0-1 52 0 0,0 1 44 0 0,0 0 38 0 0,-3 0 60 0 0,-7-2 185 0 0,10 1-202 0 0,0 0-57 0 0,-1-1-108 0 0,2 2 18 0 0,1-1-39 0 0,-1 0-62 0 0,0 0-56 0 0,0-1-62 0 0,1 1-67 0 0,-1 0-72 0 0,0-1-77 0 0,-1 1-83 0 0,1-1-88 0 0,-3-2-886 0 0,-4-5-914 0 0</inkml:trace>
  <inkml:trace contextRef="#ctx0" brushRef="#br0" timeOffset="532.25">538 490 5520 0 0,'0'0'158'0'0,"2"0"-4"0"0,5 1-123 0 0,-1 5-33 0 0,1 1 14 0 0,2-5 52 0 0,-2-3 80 0 0,1 1 47 0 0,-7 0-134 0 0,1 0 0 0 0,0 0 1 0 0,-1 0-1 0 0,1 1 0 0 0,0-1 0 0 0,-1 0 0 0 0,1 1 0 0 0,-1-1 0 0 0,2 1-57 0 0,5 4 237 0 0,2 1 97 0 0,3-4 95 0 0,7-1 297 0 0,2-1-7 0 0,-7 0-320 0 0,-5-1-145 0 0,0-1-92 0 0,1-4 119 0 0,2-1 83 0 0,-3 9-71 0 0,-2 3-79 0 0,2 1 90 0 0,3-4 44 0 0,13-2 95 0 0,11 0 78 0 0,-25-2-417 0 0,-3-2-38 0 0,5-3-4 0 0,12 2 28 0 0,-21 3-71 0 0,1 0 1 0 0,-1-1 0 0 0,0 1 0 0 0,0-1-1 0 0,0-1-19 0 0,1-6 43 0 0,4 4-22 0 0,-5-4 22 0 0,6 5-32 0 0,-6-6-11 0 0,6 6 0 0 0,-11 4 0 0 0,1 0 0 0 0,-1 1 0 0 0,0-1 0 0 0,1 0 0 0 0,-1 0 0 0 0,0 0 0 0 0,0 1 0 0 0,0-1 0 0 0,1 0 0 0 0,-1 0 0 0 0,0 0 0 0 0,0 0 0 0 0,0 0 0 0 0,-1 0 0 0 0,1-12 10 0 0,0 7 27 0 0,0 1-19 0 0,-2-3-33 0 0,1 7 9 0 0,0 0-1 0 0,1 0 1 0 0,-1 0-1 0 0,0 0 0 0 0,0 0 1 0 0,0 0-1 0 0,0 0 1 0 0,0 0-1 0 0,0 0 1 0 0,0 0-1 0 0,0 0 1 0 0,-1 0 6 0 0,-5-2-55 0 0,7 3 49 0 0,-1 0 0 0 0,1 0 0 0 0,-1 0 0 0 0,1-1 0 0 0,-1 1 0 0 0,1 0 1 0 0,-1 0-1 0 0,1 0 0 0 0,0-1 0 0 0,-1 1 0 0 0,1 0 0 0 0,-1 0 0 0 0,1-1 0 0 0,0 1 0 0 0,-1 0 0 0 0,1-1 0 0 0,0 1 0 0 0,0-1 0 0 0,-1 1 0 0 0,1 0 1 0 0,0-1-1 0 0,0 1 0 0 0,-1-1 0 0 0,1 1 0 0 0,0 0 0 0 0,0-1 0 0 0,0 1 0 0 0,0-1 0 0 0,0 1 0 0 0,0-1 0 0 0,0 1 0 0 0,0-1 0 0 0,0 1 0 0 0,0-1 1 0 0,0 1-1 0 0,0-1 6 0 0,0 1-3 0 0,0 0 1 0 0,0 0 0 0 0,0 0 0 0 0,0 0-1 0 0,0 0 1 0 0,0 0 0 0 0,0 0 0 0 0,0 0-1 0 0,0 0 1 0 0,0-1 0 0 0,0 1 0 0 0,0 0-1 0 0,0 0 1 0 0,0 0 0 0 0,0 0 0 0 0,0 0-1 0 0,0 0 1 0 0,0 0 0 0 0,0 0 0 0 0,0 0-1 0 0,0 0 1 0 0,0-1 0 0 0,0 1 0 0 0,0 0-1 0 0,0 0 1 0 0,0 0 0 0 0,0 0 0 0 0,0 0-1 0 0,-1 0 1 0 0,1 0 0 0 0,0 0 0 0 0,0 0-1 0 0,0 0 1 0 0,0 0 0 0 0,0 0 0 0 0,0 0-1 0 0,0 0 1 0 0,0 0 0 0 0,0 0 0 0 0,0 0 0 0 0,0 0-1 0 0,0-1 1 0 0,-1 1 0 0 0,1 0 0 0 0,0 0-1 0 0,0 0 1 0 0,0 0 0 0 0,0 0 0 0 0,0 0-1 0 0,0 0 1 0 0,0 0 0 0 0,0 1 0 0 0,0-1-1 0 0,0 0 1 0 0,-1 0 0 0 0,1 0 0 0 0,0 0 2 0 0,-7-1-84 0 0,-7-7-184 0 0,10 6 224 0 0,0 0 40 0 0,2 1-27 0 0,-1 0 0 0 0,1 0 0 0 0,0 1 0 0 0,-1-1 0 0 0,1 1 0 0 0,-1 0 0 0 0,1 0 0 0 0,-1 0 0 0 0,0 0 31 0 0,-8 1-80 0 0,0-1 87 0 0,-18 0-98 0 0,24 3 48 0 0,2 0 33 0 0,1-2 7 0 0,-22 10 6 0 0,-8 5-3 0 0,27-14-2 0 0,2 1 0 0 0,-20 21 20 0 0,10-8 41 0 0,7-3-34 0 0,0-9 4 0 0,5-3-28 0 0,1-1-1 0 0,-1 0 1 0 0,1 0 0 0 0,0 1 0 0 0,-1-1 0 0 0,1 0-1 0 0,-1 1 1 0 0,1-1 0 0 0,0 0 0 0 0,-1 1-1 0 0,1-1 1 0 0,0 0 0 0 0,0 1 0 0 0,-1-1-1 0 0,1 1 1 0 0,0-1 0 0 0,0 1 0 0 0,-1-1 0 0 0,1 1-1 0 0,0-1 1 0 0,0 0 0 0 0,0 1 0 0 0,0-1-1 0 0,0 1 1 0 0,0-1 0 0 0,0 1 0 0 0,0-1 0 0 0,0 1-1 0 0,0-1 1 0 0,0 1 0 0 0,0-1 0 0 0,0 1-1 0 0,0 1 0 0 0,0-1 0 0 0,0 1 0 0 0,0-1 0 0 0,0 1 0 0 0,0-1 0 0 0,0 1 0 0 0,0-1 0 0 0,-1 1 0 0 0,1-1 0 0 0,-1 1 0 0 0,1-1 0 0 0,-1 0 0 0 0,0 1 0 0 0,1-1 0 0 0,-1 0 0 0 0,0 1 0 0 0,-11 21 0 0 0,-2 6 0 0 0,14-22 5 0 0,1-1 3 0 0,-1-1 61 0 0,0-5 19 0 0,5-1-1 0 0,0 2-62 0 0,-2-1-3 0 0,2 3 42 0 0,6 10 13 0 0,-9-8-46 0 0,-2-5-21 0 0,0 1 0 0 0,1 0 0 0 0,-1-1-1 0 0,0 1 1 0 0,1 0 0 0 0,-1-1 0 0 0,0 1 0 0 0,1-1 0 0 0,-1 1 0 0 0,1-1 0 0 0,-1 1-1 0 0,1-1 1 0 0,-1 1 0 0 0,1-1 0 0 0,-1 1 0 0 0,1-1 0 0 0,0 0 0 0 0,-1 1 0 0 0,1-1-1 0 0,-1 0 1 0 0,1 0 0 0 0,0 1-10 0 0,4 1 43 0 0,1 1 10 0 0,20 11 183 0 0,-18-8-198 0 0,-1 0-45 0 0,-2-2 7 0 0,1 0 1 0 0,-1-1 0 0 0,0 0 0 0 0,1 0 0 0 0,0 0 0 0 0,0-1 0 0 0,0 0-1 0 0,4 1 0 0 0,-4-1 7 0 0,12 4 42 0 0,1 0-30 0 0,-9-2-10 0 0,-6-3-3 0 0,-1 0 0 0 0,1 0 0 0 0,-1-1 0 0 0,1 1 0 0 0,0-1 0 0 0,-1 0-1 0 0,1 0 1 0 0,0 0 0 0 0,1-1-6 0 0,4 0 1 0 0,-2 1-38 0 0,5 0 37 0 0,6 0 132 0 0,-12 0-152 0 0,2 0-104 0 0,-3 0 9 0 0,1 0-43 0 0,1 0-51 0 0,-5 0 13 0 0,1 0-32 0 0,2 0-317 0 0,-1 0 71 0 0,0 0-45 0 0,4 0-616 0 0,0 0-493 0 0,3 0-932 0 0</inkml:trace>
  <inkml:trace contextRef="#ctx0" brushRef="#br0" timeOffset="948.63">1532 1 7976 0 0,'0'0'174'0'0,"0"0"29"0"0,0 0 14 0 0,0 2-26 0 0,1 5-155 0 0,5-1-35 0 0,1 1 9 0 0,-6 2 56 0 0,0-1 18 0 0,2-1 105 0 0,1 0 133 0 0,5 3 242 0 0,-5-6-299 0 0,0 1-36 0 0,0 2-18 0 0,-3-5-153 0 0,0-1 0 0 0,-1 1 0 0 0,1 0 0 0 0,-1 0 0 0 0,0 0 0 0 0,1 0 1 0 0,-1 0-1 0 0,0 0 0 0 0,0 0 0 0 0,-1 0 0 0 0,1 1-58 0 0,0 7 213 0 0,0-7-150 0 0,0 0-1 0 0,0 0 1 0 0,1 0-1 0 0,0 0 1 0 0,-1 1-1 0 0,1-1 0 0 0,1 2-62 0 0,6 13 369 0 0,-4-7-120 0 0,-4 6-26 0 0,1-1-27 0 0,5-1 20 0 0,-1 1 12 0 0,-3 3-42 0 0,-2 0-13 0 0,0 24 296 0 0,3-26-333 0 0,3-2-15 0 0,0 3 35 0 0,-5-1 13 0 0,-1-5-82 0 0,0-4-12 0 0,0 0-1 0 0,0 1 1 0 0,1-1 0 0 0,1 8-75 0 0,2-2 85 0 0,3 22 114 0 0,-5-5-3 0 0,-3-10-91 0 0,1-11-40 0 0,-1 0 1 0 0,1 0 0 0 0,1-1-1 0 0,0 1 1 0 0,2 9-66 0 0,2-3 116 0 0,-3-13-89 0 0,-1 1 0 0 0,0-1 1 0 0,0 0-1 0 0,0 1 0 0 0,0-1 1 0 0,-1 0-1 0 0,1 1 0 0 0,-1 1-27 0 0,2 13 147 0 0,4-1-50 0 0,0-2-12 0 0,-4 1 34 0 0,-3-9-56 0 0,1-5-43 0 0,0 0 1 0 0,0 0 0 0 0,0 0-1 0 0,0 0 1 0 0,0 1-1 0 0,1-1 1 0 0,-1 0-1 0 0,1 0 1 0 0,-1 0-1 0 0,1 1-20 0 0,0 0 17 0 0,10 16 125 0 0,-10-18-133 0 0,-1-1-1 0 0,1 1 0 0 0,-1 0 0 0 0,1-1 1 0 0,-1 1-1 0 0,1 0 0 0 0,0-1 0 0 0,-1 1 1 0 0,1-1-1 0 0,0 1 0 0 0,-1-1 0 0 0,1 1 1 0 0,0-1-1 0 0,-1 0 0 0 0,1 1 0 0 0,0-1 1 0 0,0 0-1 0 0,0 0 0 0 0,-1 0 0 0 0,1 1-8 0 0,5 1 87 0 0,7 11-55 0 0,3 1 40 0 0,-12-13-57 0 0,-1 0-1 0 0,1 0 1 0 0,0-1 0 0 0,0 1-1 0 0,0-1 1 0 0,0 1-1 0 0,0-1 1 0 0,0-1 0 0 0,0 1-1 0 0,2-1-14 0 0,14 0 111 0 0,-16 1-100 0 0,-1 1-2 0 0,-1-1 1 0 0,0 0-1 0 0,1 0 1 0 0,-1 0-1 0 0,0-1 1 0 0,1 1-1 0 0,-1-1 1 0 0,0 1-1 0 0,2-1-9 0 0,20-13 66 0 0,-9 6-20 0 0,-6 3-46 0 0,22 0 0 0 0,-22-1-10 0 0,-2-1-63 0 0,-5 6 40 0 0,0-1 1 0 0,0 0 0 0 0,0 1-1 0 0,0-1 1 0 0,0 1 0 0 0,0-1 0 0 0,0 1-1 0 0,2-1 33 0 0,8 0-74 0 0,-6 1 32 0 0,-2 0-34 0 0,1-5-162 0 0,-1 2-11 0 0,-3 3 221 0 0,-1 1-1 0 0,1-1 1 0 0,0 1-1 0 0,-1 0 1 0 0,1-1-1 0 0,0 1 1 0 0,0 0 0 0 0,-1 0-1 0 0,1 0 1 0 0,0-1-1 0 0,0 1 1 0 0,-1 0-1 0 0,1 0 1 0 0,0 0-1 0 0,0 0 29 0 0,1 0-17 0 0,1 0-36 0 0,-2 0-37 0 0,1 0-37 0 0,0-1-39 0 0,-1 1-39 0 0,0-1-40 0 0,0 0-41 0 0,0 0-41 0 0,-1 0-42 0 0,1 0-43 0 0,-1 0-44 0 0,1 0-44 0 0,-1-1-45 0 0,0 1-46 0 0,0-1-47 0 0,0 0-1342 0 0,0 2-1116 0 0</inkml:trace>
  <inkml:trace contextRef="#ctx0" brushRef="#br0" timeOffset="1212.33">1279 395 8408 0 0,'0'0'190'0'0,"0"0"28"0"0,0 0 8 0 0,3-2-28 0 0,21-21-156 0 0,-15 19-43 0 0,2-1 78 0 0,-3 0 78 0 0,2-1 163 0 0,7 4 117 0 0,-3 1-152 0 0,23-9 513 0 0,-25 6-571 0 0,1 1-65 0 0,3-2 36 0 0,-9 3-100 0 0,-1 0 1 0 0,1 1-1 0 0,-1-1 0 0 0,1 1 0 0 0,-1 1 1 0 0,5-1-97 0 0,3 0 166 0 0,1 0 1 0 0,-1-1 0 0 0,1-1-167 0 0,18-3 230 0 0,-1 4-58 0 0,-10 0-5 0 0,-1 0 0 0 0,1-1-1 0 0,5-3-166 0 0,7 0 90 0 0,-23 4-118 0 0,3-1 98 0 0,4-1 22 0 0,-11 3-102 0 0,-1 0-37 0 0,0 0-27 0 0,0 0-38 0 0,1 1-44 0 0,0 0-49 0 0,-3 0 2 0 0,0 0-35 0 0,5 0-333 0 0,-2 0 72 0 0,0 0-47 0 0,7 0-651 0 0,5 0-517 0 0,9 0-980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39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254 349 6192 0 0,'-9'1'88'0'0,"-6"7"225"0"0,11-6-264 0 0,1 1-41 0 0,-13-1 143 0 0,5 0-120 0 0,-2 4-34 0 0,1 0 15 0 0,1-4 44 0 0,9-2-16 0 0,0 0 0 0 0,1 0 0 0 0,-1 1-1 0 0,0-1 1 0 0,1 0 0 0 0,-1 1 0 0 0,0-1 0 0 0,1 1 0 0 0,-1 0-1 0 0,1-1 1 0 0,-1 1 0 0 0,1 0 0 0 0,0 0 0 0 0,-1 0-40 0 0,-6 4 210 0 0,-2 0 92 0 0,-1 0 17 0 0,0 3-53 0 0,-2 5 68 0 0,-25 26 616 0 0,23-18-577 0 0,9-11-240 0 0,2-1-46 0 0,1 1 55 0 0,0-2-36 0 0,-3 11 85 0 0,2-8-75 0 0,1 6 104 0 0,3 3-57 0 0,1-7-84 0 0,-2 5 35 0 0,2 26 212 0 0,1-30-236 0 0,9 7 46 0 0,-8-8-75 0 0,-3-11-48 0 0,1 1 1 0 0,-1-1-1 0 0,1 0 0 0 0,0 1 1 0 0,0-1-1 0 0,0 0 0 0 0,0 0 1 0 0,0 0-1 0 0,0 0 0 0 0,0 0 1 0 0,0 0-1 0 0,1 0 0 0 0,-1 0 1 0 0,1 0-14 0 0,34 29 256 0 0,-11-18-128 0 0,-8-7-11 0 0,-13-5-91 0 0,0 0-1 0 0,0 1 1 0 0,0-1 0 0 0,0 1 0 0 0,-1 0 0 0 0,4 2-26 0 0,1 2 51 0 0,-6-5-38 0 0,-1 0 0 0 0,0 0 0 0 0,1 0 0 0 0,-1 0 0 0 0,1 0 0 0 0,-1-1 0 0 0,1 1 0 0 0,-1 0 0 0 0,1-1 0 0 0,-1 0 0 0 0,1 1 0 0 0,-1-1 0 0 0,1 0 0 0 0,0 1 0 0 0,-1-1 0 0 0,1 0 0 0 0,1 0-13 0 0,9 0 61 0 0,-4 0-9 0 0,0 0 1 0 0,0 0 0 0 0,1-1 0 0 0,6-1-53 0 0,-6 0 48 0 0,-1 0 1 0 0,1 0 0 0 0,-1-1-1 0 0,0 0 1 0 0,0-1 0 0 0,0 1 0 0 0,-1-2-1 0 0,1 1 1 0 0,-1-1 0 0 0,0 0 0 0 0,1-2-49 0 0,5-6 76 0 0,25-26 102 0 0,-23 19-123 0 0,-5 0-36 0 0,-1-3 53 0 0,-7 19-62 0 0,-1 0 0 0 0,1 0 0 0 0,-1 0-1 0 0,0 0 1 0 0,0 0 0 0 0,0 0-1 0 0,-1 0 1 0 0,1-1 0 0 0,-1 0-10 0 0,0-43 28 0 0,0 46-24 0 0,0 1 1 0 0,-1-1-1 0 0,1 0 0 0 0,0 0 1 0 0,-1 1-1 0 0,1-1 1 0 0,-1 0-1 0 0,0 1 1 0 0,1-1-1 0 0,-1 0 1 0 0,0 1-1 0 0,0-1 1 0 0,0 1-5 0 0,0-1 0 0 0,0 1 0 0 0,0-1 0 0 0,0 0 0 0 0,0 1 0 0 0,1-1 1 0 0,-1 0-1 0 0,1 1 0 0 0,-1-1 0 0 0,1 0 0 0 0,-1 0 0 0 0,1 1 0 0 0,0-1 1 0 0,0 0-1 0 0,0 1-2 0 0,0 1 1 0 0,0-1 0 0 0,0 1 0 0 0,0-1 0 0 0,0 1 0 0 0,0-1-1 0 0,0 1 1 0 0,0-1 0 0 0,0 1 0 0 0,0-1 0 0 0,0 1-1 0 0,0-1 1 0 0,0 1 0 0 0,0 0 0 0 0,0-1 0 0 0,-1 1 0 0 0,1-1-1 0 0,0 1 1 0 0,0-1 0 0 0,-1 1 0 0 0,1-1 0 0 0,0 1 0 0 0,-1 0-1 0 0,1-1 1 0 0,0 1 0 0 0,-1 0 0 0 0,1-1 0 0 0,-1 1-1 0 0,1 0 1 0 0,0 0 0 0 0,-1-1 0 0 0,0 1 1 0 0,-5-5-53 0 0,1-8-43 0 0,2 10 35 0 0,1-1 0 0 0,-1 0 0 0 0,1 1 0 0 0,-1 0 0 0 0,-2-3 61 0 0,-20-17-373 0 0,7 6 43 0 0,10 11 160 0 0,-5-1-189 0 0,-3-3-151 0 0,8 2 232 0 0,6-8-186 0 0</inkml:trace>
  <inkml:trace contextRef="#ctx0" brushRef="#br0" timeOffset="360.62">948 97 6120 0 0,'-13'-16'176'0'0,"11"0"-4"0"0,0 7-141 0 0,-3 4-26 0 0,-2 1-5 0 0,3-3 21 0 0,0 3 100 0 0,-3 2 102 0 0,1-1 165 0 0,-4-7 11 0 0,7 7-101 0 0,0 2-107 0 0,0 0-66 0 0,-1 1-59 0 0,1 0-12 0 0,0-1 45 0 0,-5-3 111 0 0,-2-2 87 0 0,-3 3 75 0 0,-16 2 319 0 0,7 1-305 0 0,1 0-77 0 0,1 1-86 0 0,4 2-98 0 0,-5 6 80 0 0,11-2-32 0 0,7-4-105 0 0,-2 4 40 0 0,-6-4-37 0 0,0 2 26 0 0,4 6 7 0 0,5-9-80 0 0,0 1 0 0 0,0 0 0 0 0,0-1 0 0 0,0 1 0 0 0,-1-1 0 0 0,1 0 1 0 0,-2 1-25 0 0,2-1 17 0 0,-1 0 0 0 0,1 0 0 0 0,0 1 1 0 0,-1-1-1 0 0,1 1 0 0 0,0-1 0 0 0,1 1 0 0 0,-1-1 1 0 0,0 1-1 0 0,0 3-17 0 0,-4 20 75 0 0,-4-5-3 0 0,5 5 5 0 0,-1-11-11 0 0,5-11-50 0 0,-1-1 0 0 0,1 0 0 0 0,0 1 0 0 0,0-1 0 0 0,1 1 0 0 0,-1-1 0 0 0,1 1 1 0 0,0-1-1 0 0,-1 1-16 0 0,2 0 22 0 0,-1 1 0 0 0,-1-1 1 0 0,1 0-1 0 0,-1 1 1 0 0,0 2-23 0 0,-10 17 104 0 0,10-20-93 0 0,0 1 0 0 0,1-1 1 0 0,-1 1-1 0 0,1-1 0 0 0,0 1 1 0 0,0 3-12 0 0,1 17 57 0 0,-1 10-16 0 0,0 20 111 0 0,0-54-144 0 0,0 1 0 0 0,0 0 0 0 0,0-1 0 0 0,0 1 0 0 0,1 0 0 0 0,-1-1 0 0 0,0 1 0 0 0,1 0 0 0 0,0-1 0 0 0,-1 1 0 0 0,1-1 0 0 0,0 1 0 0 0,0-1 0 0 0,0 1-8 0 0,5 10 50 0 0,-5-6-29 0 0,0-1 0 0 0,-1 1 0 0 0,1 0 0 0 0,-1-1 0 0 0,-1 4-21 0 0,1-3 11 0 0,0-1 0 0 0,0 1 0 0 0,1 0 0 0 0,-1-1 0 0 0,2 4-11 0 0,5 4 46 0 0,-7-11-39 0 0,1-1-1 0 0,0 0 1 0 0,0 1 0 0 0,-1-1-1 0 0,1 1 1 0 0,0-1 0 0 0,-1 1-1 0 0,0-1 1 0 0,1 1 0 0 0,-1-1 0 0 0,0 1-1 0 0,0 0 1 0 0,0-1-7 0 0,0 36 67 0 0,0 2 17 0 0,0-36-60 0 0,0-3-66 0 0,0 0-35 0 0,0 0-123 0 0,0 0-21 0 0</inkml:trace>
  <inkml:trace contextRef="#ctx0" brushRef="#br0" timeOffset="646.29">475 523 8696 0 0,'0'0'197'0'0,"0"0"24"0"0,3-3 18 0 0,8-6-55 0 0,-10 9-177 0 0,1-1-1 0 0,-1 1 0 0 0,1-1 0 0 0,-1 1 1 0 0,1-1-1 0 0,-1 1 0 0 0,1 0 0 0 0,-1-1 0 0 0,1 1 1 0 0,1 0-7 0 0,-2 0-1 0 0,1 0 0 0 0,0 0 0 0 0,0-1 0 0 0,0 1 0 0 0,-1 0 0 0 0,1-1 0 0 0,0 0 0 0 0,-1 1 0 0 0,1-1 0 0 0,0 0 0 0 0,-1 0 0 0 0,1 0 0 0 0,-1 0 1 0 0,9-4 13 0 0,4 2 37 0 0,2 2 174 0 0,-1-5-46 0 0,-6 2-73 0 0,-2 1-2 0 0,1 2 18 0 0,3 1 42 0 0,10-3 77 0 0,1-3-41 0 0,-5 1-73 0 0,1 1 7 0 0,-10 3-67 0 0,-1-1 1 0 0,1 0 0 0 0,-1-1 0 0 0,0 1 0 0 0,1-2-67 0 0,22-8 200 0 0,-24 11-170 0 0,0 0 1 0 0,0 0 0 0 0,1 0-1 0 0,4 1-30 0 0,10-1 89 0 0,-5-1-77 0 0,-2 0-82 0 0,-1 0-109 0 0,-1 0-80 0 0,-1 0-119 0 0,-6 1 137 0 0,1 0-38 0 0,-1 0-39 0 0,0-1-43 0 0,2 1-204 0 0,-1 0-90 0 0,9-3-792 0 0,4-5-832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6:00.4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1 5152 0 0,'0'0'116'0'0,"0"0"17"0"0,0 0 10 0 0,-3 0-23 0 0,-3 0-79 0 0,2 0 27 0 0,2 0 71 0 0,1 0 162 0 0,-1 0-26 0 0,1 0-60 0 0,0 0-52 0 0,-1 0-44 0 0,1 0-28 0 0,0 0-35 0 0,-3 0 76 0 0,3 0 4 0 0,-2 0 218 0 0,3 0-148 0 0,0 0-41 0 0,-2 0 27 0 0,-5 1-3 0 0,-12 6 314 0 0,7 0-255 0 0,5-4-160 0 0,3-1-30 0 0,0 1 34 0 0,-7 8 277 0 0,7-7-234 0 0,0-1-37 0 0,-1 1-61 0 0,0-2 33 0 0,5-2-53 0 0,-1 0 0 0 0,0 1-1 0 0,1-1 1 0 0,-1 0 0 0 0,1 1 0 0 0,-1-1-1 0 0,0 0 1 0 0,1 1 0 0 0,-1-1 0 0 0,1 1 0 0 0,-1-1-1 0 0,1 1 1 0 0,-1-1 0 0 0,1 1 0 0 0,0-1-1 0 0,-1 1 1 0 0,1-1 0 0 0,0 1 0 0 0,-1 0 0 0 0,1-1-1 0 0,0 1 1 0 0,-1 0-17 0 0,-1 4 67 0 0,-11 11 183 0 0,0 0 12 0 0,10-1-21 0 0,2-6-69 0 0,-4 3 225 0 0,2-8-262 0 0,1-1-67 0 0,0 1-76 0 0,-2 9 123 0 0,5 9-15 0 0,-1-10-48 0 0,0-10-45 0 0,0-1 0 0 0,1 1 0 0 0,-1 0 0 0 0,0-1 0 0 0,1 1 0 0 0,-1 0 0 0 0,1-1 1 0 0,-1 1-1 0 0,1-1 0 0 0,0 1 0 0 0,-1-1 0 0 0,1 1 0 0 0,0-1 0 0 0,0 1 0 0 0,0-1 0 0 0,0 0 1 0 0,1 0-1 0 0,-1 1-7 0 0,3 4 76 0 0,-3 1-47 0 0,0-2-6 0 0,-1-4-19 0 0,1 1 1 0 0,-1-2-1 0 0,1 1 1 0 0,0 0-1 0 0,0 0 1 0 0,-1 0-1 0 0,1 0 1 0 0,0 0-1 0 0,0 0 1 0 0,0-1-1 0 0,0 1 1 0 0,0 0-1 0 0,0-1 1 0 0,0 1-1 0 0,0-1 1 0 0,0 1-1 0 0,0-1 1 0 0,0 0-1 0 0,0 1 1 0 0,1-1-5 0 0,13 2 84 0 0,1-3 71 0 0,-3 1 22 0 0,-12 0-149 0 0,1 0-1 0 0,0-1 0 0 0,0 1 0 0 0,-1-1 1 0 0,1 1-1 0 0,-1-1 0 0 0,1 1 1 0 0,-1-1-1 0 0,1 0 0 0 0,-1 0 0 0 0,2-1-27 0 0,6-3 106 0 0,14-5 50 0 0,1-1-104 0 0,-8-2-52 0 0,0 0 0 0 0,-11 10-2 0 0,-5 3 0 0 0,1 0-1 0 0,-1 0 1 0 0,1-1 0 0 0,0 1 0 0 0,-1 0 0 0 0,1-1-1 0 0,0 1 1 0 0,-1 0 0 0 0,1-1 0 0 0,-1 1 0 0 0,1-1 0 0 0,-1 1-1 0 0,1-1 1 0 0,-1 1 0 0 0,0-1 0 0 0,1 0 0 0 0,-1 1 0 0 0,0-1-1 0 0,1 1 1 0 0,-1-1 0 0 0,0 0 0 0 0,1 0 2 0 0,1-4-10 0 0,11-10-2 0 0,0-1 12 0 0,-10 0 17 0 0,-3 15-14 0 0,0 1-1 0 0,-1-1 0 0 0,1 0 1 0 0,1 0-1 0 0,-1 0 1 0 0,0 0-1 0 0,0 0 0 0 0,0 1 1 0 0,0-1-1 0 0,1 0 0 0 0,-1 0 1 0 0,0 0-1 0 0,1 1 1 0 0,-1-1-1 0 0,1 0-2 0 0,2-1 8 0 0,1 1-7 0 0,4-15 15 0 0,3 1 59 0 0,-3-2-16 0 0,-5 10-55 0 0,-2 5-33 0 0,3-1 16 0 0,-2 0-65 0 0,-2 3-4 0 0,0 0-4 0 0,0 0-2 0 0,0 0 0 0 0,3 3 14 0 0,17 17-41 0 0,-14-14 104 0 0,-5-5 4 0 0,9 9-68 0 0,-9-9 72 0 0,0 0 1 0 0,-1 0-1 0 0,1 0 0 0 0,0 1 0 0 0,-1-1 0 0 0,1 0 0 0 0,0 0 0 0 0,-1 0 0 0 0,0 0 0 0 0,1 1 1 0 0,-1-1-1 0 0,0 0 0 0 0,0 0 0 0 0,1 0 0 0 0,-1 1 0 0 0,0-1 0 0 0,0 0 0 0 0,0 1 3 0 0,0 0-3 0 0,0 0-1 0 0,0 0 1 0 0,0-1-1 0 0,1 1 1 0 0,-1 0-1 0 0,1 0 1 0 0,-1-1-1 0 0,1 1 1 0 0,0 0-1 0 0,-1-1 1 0 0,1 1-1 0 0,0-1 1 0 0,0 1 3 0 0,0-1-2 0 0,0 1-1 0 0,0-1 1 0 0,0 1 0 0 0,0 0 0 0 0,0-1-1 0 0,-1 1 1 0 0,1 0 0 0 0,-1 0 0 0 0,1-1-1 0 0,-1 1 1 0 0,0 0 0 0 0,0 0 0 0 0,0 0 2 0 0,0 9-5 0 0,0-7-4 0 0,0 1 0 0 0,0-1-1 0 0,0 1 1 0 0,1-1 0 0 0,0 1 0 0 0,0 1 9 0 0,5 9-12 0 0,-5-11 12 0 0,0-1 0 0 0,0 0 0 0 0,0 1 0 0 0,0-1 0 0 0,0 1 0 0 0,-1-1 0 0 0,1 1 0 0 0,-1-1 0 0 0,0 1 0 0 0,0 11 0 0 0,-1-7 0 0 0,1 0 0 0 0,1 0 0 0 0,-1-1 0 0 0,1 1 0 0 0,1 1 0 0 0,2 8 0 0 0,-2-11 0 0 0,0 1 0 0 0,0-1 0 0 0,-1 1 0 0 0,0 0 0 0 0,0 0 0 0 0,-1-1 0 0 0,0 2-1 0 0,1 0 0 0 0,0 0 1 0 0,1-1-1 0 0,-1 1 1 0 0,2 1 0 0 0,-1-2 7 0 0,0 1 1 0 0,-1 0 0 0 0,0-1 0 0 0,0 1 0 0 0,0 1-8 0 0,-1 90 532 0 0,0-56-232 0 0,0-39-265 0 0,-1-1 0 0 0,1 1 0 0 0,0-1 0 0 0,-1 1 1 0 0,0-1-1 0 0,0 1 0 0 0,0-1 0 0 0,0 0 0 0 0,-1 1-35 0 0,-3 11 168 0 0,-1 11 80 0 0,-4-5-2 0 0,4 6-4 0 0,4-22-156 0 0,0 1 0 0 0,-1 0 1 0 0,0-1-1 0 0,0 1 0 0 0,0-1 1 0 0,-1 0-1 0 0,1 0 0 0 0,-1-1-86 0 0,-5 5 114 0 0,1 0-42 0 0,-5 7 68 0 0,5-5-27 0 0,7-10-105 0 0,1-1-1 0 0,-1 1 1 0 0,0-1-1 0 0,0 1 1 0 0,0-1 0 0 0,0 0-1 0 0,1 1 1 0 0,-1-1-1 0 0,0 0 1 0 0,0 1 0 0 0,0-1-1 0 0,0 0 1 0 0,0 0-8 0 0,-11 3 49 0 0,-1 3 8 0 0,12-5-51 0 0,-1 0 0 0 0,1 0 0 0 0,-1-1 0 0 0,1 1 0 0 0,-1-1 1 0 0,1 1-1 0 0,-1-1 0 0 0,1 1 0 0 0,-1-1 0 0 0,1 0 0 0 0,-1 1 0 0 0,1-1 0 0 0,-1 0-6 0 0,-17 0 40 0 0,-25 0 178 0 0,29-3-134 0 0,2-5-63 0 0,1-4-55 0 0,0 0-52 0 0,1-1-60 0 0,3 4 47 0 0,1-2-42 0 0,1 0-54 0 0,1 1-66 0 0,2 4 76 0 0,1 3 25 0 0,0-7-140 0 0,2 4 44 0 0,0 1-18 0 0,0 0-110 0 0,0 3 112 0 0,0-1-50 0 0,1 0-53 0 0,-1 0-60 0 0,1 1-64 0 0,-1-1-70 0 0,1 1-75 0 0,0-1-81 0 0,3-7-1045 0 0,5-9-994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37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0 505 8720 0 0,'0'0'197'0'0,"3"0"24"0"0,0 0-169 0 0,-2 0 2 0 0,3 0 3 0 0,4 0 49 0 0,7 0 76 0 0,12 0-139 0 0,-18 0-6 0 0,-2-2 66 0 0,-1-1 49 0 0,-1 0 35 0 0,9-4 347 0 0,-5 7-330 0 0,-2-1 90 0 0,-1-1-38 0 0,4-3 167 0 0,-8 4-370 0 0,-1 0 1 0 0,1 0-1 0 0,-1 0 1 0 0,1 0 0 0 0,0 1-1 0 0,-1-1 1 0 0,1 0-1 0 0,0 1 1 0 0,0 0 0 0 0,-1-1-1 0 0,1 1 1 0 0,0 0-1 0 0,0 0-53 0 0,5 0 155 0 0,-5 0-107 0 0,0 0 0 0 0,0 0-1 0 0,1 0 1 0 0,-1 0 0 0 0,0 0 0 0 0,0 0 0 0 0,0-1 0 0 0,0 1 0 0 0,0-1 0 0 0,1 0-48 0 0,6-4 145 0 0,-8 4-119 0 0,0 0 0 0 0,1 0 0 0 0,-1 1 0 0 0,1-1 0 0 0,-1 0 0 0 0,1 1 0 0 0,-1-1 0 0 0,1 0 0 0 0,-1 1 0 0 0,1 0 0 0 0,0-1 0 0 0,-1 1 0 0 0,1 0 0 0 0,0 0-26 0 0,9-2 135 0 0,2-4 19 0 0,-12 5-135 0 0,1 0 0 0 0,-1 0-1 0 0,1 0 1 0 0,-1 1 0 0 0,1-1-1 0 0,0 0 1 0 0,0 1 0 0 0,-1-1-1 0 0,1 1 1 0 0,0 0 0 0 0,0-1-1 0 0,-1 1 1 0 0,1 0-19 0 0,1 0 10 0 0,4 0 16 0 0,3-9-29 0 0,-1 0 1 0 0,-7 7 5 0 0,-1-4 24 0 0,-1-15-4 0 0,0 20-24 0 0,0 0-1 0 0,0 0 1 0 0,0 1 0 0 0,0-1-1 0 0,-1 0 1 0 0,1 0-1 0 0,0 1 1 0 0,0-1 0 0 0,-1 0-1 0 0,1 0 1 0 0,0 1 0 0 0,-1-1-1 0 0,1 0 1 0 0,0 0 0 0 0,-1 1-1 0 0,1-1 1 0 0,-1 0 1 0 0,-1 0-15 0 0,1 0 0 0 0,-1 0-1 0 0,0 0 1 0 0,0 0 0 0 0,0 0 0 0 0,0 0 0 0 0,0 0 0 0 0,0 0-1 0 0,0 0 16 0 0,-1 1-22 0 0,1-1-1 0 0,0 0 0 0 0,0 0 0 0 0,0 0 1 0 0,0 0-1 0 0,0 0 0 0 0,0-1 1 0 0,-2 0 22 0 0,0-5-77 0 0,4 7 73 0 0,-1-1 0 0 0,1 1 0 0 0,0-1 0 0 0,0 1 0 0 0,-1 0-1 0 0,1-1 1 0 0,0 1 0 0 0,-1-1 0 0 0,1 1 0 0 0,0 0 0 0 0,-1-1 0 0 0,1 1 0 0 0,-1 0 0 0 0,1 0 0 0 0,-1-1 0 0 0,1 1 0 0 0,0 0 0 0 0,-1 0 0 0 0,1 0 0 0 0,-1-1 0 0 0,1 1 0 0 0,-1 0-1 0 0,1 0 1 0 0,-1 0 0 0 0,1 0 0 0 0,-1 0 0 0 0,1 0 0 0 0,-1 0 0 0 0,1 0 0 0 0,-1 0 0 0 0,1 0 0 0 0,-1 1 4 0 0,-1-1-9 0 0,0-1 0 0 0,1 1 1 0 0,-1 0-1 0 0,0 0 0 0 0,1-1 0 0 0,-1 1 0 0 0,1-1 1 0 0,-1 1-1 0 0,1-1 0 0 0,-1 0 0 0 0,1 0 1 0 0,-1 0-1 0 0,1 0 0 0 0,-1 0 9 0 0,-6-4-38 0 0,-8 3-46 0 0,11 1 53 0 0,3 2 16 0 0,-4 3-22 0 0,-12 5-47 0 0,7-4 35 0 0,10-5 48 0 0,0 0-1 0 0,0 1 0 0 0,-1-1 1 0 0,1 1-1 0 0,0-1 1 0 0,0 1-1 0 0,0-1 0 0 0,0 1 1 0 0,0 0-1 0 0,0-1 1 0 0,1 1-1 0 0,-1 0 1 0 0,0 0-1 0 0,0 0 0 0 0,0 0 1 0 0,1 0-1 0 0,-1 0 1 0 0,0 0 1 0 0,-1 4 1 0 0,1-4-3 0 0,1 0 0 0 0,0-1 0 0 0,0 1-1 0 0,-1 0 1 0 0,1-1 0 0 0,0 1 0 0 0,-1-1 0 0 0,1 1 0 0 0,-1-1-1 0 0,1 1 1 0 0,-1-1 0 0 0,1 1 0 0 0,-1-1 0 0 0,1 1 0 0 0,-1-1-1 0 0,1 1 1 0 0,-1-1 0 0 0,0 0 0 0 0,1 1 0 0 0,-1-1-1 0 0,0 0 1 0 0,0 0 2 0 0,-3 3-13 0 0,2-2 12 0 0,0 0 0 0 0,0 0 0 0 0,0 1 1 0 0,1-1-1 0 0,-1 0 0 0 0,1 1 1 0 0,-1 0-1 0 0,1-1 0 0 0,-1 1 1 0 0,1 0-1 0 0,0 0 0 0 0,0-1 0 0 0,0 1 1 0 0,0 0-1 0 0,0 0 0 0 0,0 0 1 0 0,1 0-1 0 0,-1 1 0 0 0,1-1 0 0 0,-1 0 1 0 0,-8 22 3 0 0,7-20 3 0 0,0 1 1 0 0,0-1-1 0 0,0 1 1 0 0,1-1 0 0 0,-1 2-7 0 0,0 32 91 0 0,2 17 150 0 0,0-18-30 0 0,0-34-195 0 0,1-1 1 0 0,-1 1 0 0 0,1-1 0 0 0,0 1-1 0 0,-1-1 1 0 0,1 1 0 0 0,0-1 0 0 0,0 0-1 0 0,1 1 1 0 0,-1-1 0 0 0,0 0 0 0 0,1 0-1 0 0,-1 0 1 0 0,1 0 0 0 0,0 0 0 0 0,0 0-1 0 0,0-1 1 0 0,0 1 0 0 0,0 0 0 0 0,1 0-17 0 0,7 5 76 0 0,1-1 1 0 0,0 0 0 0 0,9 4-77 0 0,-5-3 51 0 0,-7-3-20 0 0,-7-3-26 0 0,1 0-1 0 0,-1 0 1 0 0,1 0 0 0 0,-1 0-1 0 0,1 0 1 0 0,-1-1-1 0 0,1 1 1 0 0,-1-1 0 0 0,1 1-1 0 0,0-1 1 0 0,-1 0-1 0 0,1 0 1 0 0,0 1 0 0 0,-1-1-5 0 0,11 0 44 0 0,-8 0-36 0 0,1 0 0 0 0,-1 0 0 0 0,1 0 1 0 0,-1-1-1 0 0,1 0 0 0 0,1 0-8 0 0,10-5 38 0 0,-13 5-33 0 0,0 0 1 0 0,0 0-1 0 0,1 0 0 0 0,-1 0 0 0 0,1 0 0 0 0,-1 1 1 0 0,0-1-1 0 0,2 1-5 0 0,17-2 29 0 0,-6-5-62 0 0,-2-3-51 0 0,0-3-41 0 0,-10 10 81 0 0,-2 1-13 0 0,0 0-22 0 0,0 0-38 0 0,-1 1-17 0 0,1 0-39 0 0,-1 0-44 0 0,1 0-50 0 0,0 0-55 0 0,-1 1-49 0 0,1-1-45 0 0,-1 1-39 0 0,1 0-135 0 0,0 0-38 0 0,0 0-162 0 0,2 0-438 0 0</inkml:trace>
  <inkml:trace contextRef="#ctx0" brushRef="#br0" timeOffset="408.15">568 411 6448 0 0,'0'0'190'0'0,"3"2"-10"0"0,0 2-126 0 0,0 1-43 0 0,2 11-67 0 0,-4-7 80 0 0,0-4 26 0 0,-1 0 34 0 0,0 2 93 0 0,0 0 90 0 0,0-4-120 0 0,0 4 208 0 0,-1-5-231 0 0,1 0 1 0 0,0 0 0 0 0,0 1-1 0 0,0-1 1 0 0,1 0 0 0 0,-1 0-1 0 0,0 0 1 0 0,1 0-1 0 0,-1 0 1 0 0,1 1-125 0 0,4 5 393 0 0,1 2 123 0 0,-3 4 56 0 0,-3-11-460 0 0,1 30 1222 0 0,1-26-1039 0 0,0-1-37 0 0,1 0-47 0 0,2-1-59 0 0,-4-3 72 0 0,0 0-52 0 0,0-1-44 0 0,-1 1-37 0 0,1 2 18 0 0,-2 1-56 0 0,1-3-8 0 0,-1-1 41 0 0,1 3-14 0 0,0 1 49 0 0,0 3 159 0 0,0 11 483 0 0,0-14-577 0 0,0-2-56 0 0,0 0 207 0 0,0-3-96 0 0,0 0-45 0 0,0 0-11 0 0,0 0-5 0 0,0 0-16 0 0,0 0-4 0 0,0 0 0 0 0,0 0-16 0 0,3-3-61 0 0,-1 2-76 0 0,-1-1 1 0 0,0 0-1 0 0,1-1 0 0 0,-1 1 0 0 0,0 0 1 0 0,0 0-1 0 0,0 0 0 0 0,0-1 0 0 0,0 1 1 0 0,-1-1-1 0 0,1 1 0 0 0,-1 0 1 0 0,0-1-1 0 0,1 1 0 0 0,-1-1 0 0 0,0 1 1 0 0,0-1-1 0 0,-1 0-7 0 0,1 0 1 0 0,0 1 1 0 0,1 0-1 0 0,-1 0 1 0 0,1-1-1 0 0,-1 1 1 0 0,1 0 0 0 0,0 0-1 0 0,0-1 1 0 0,0 1-1 0 0,0 0 1 0 0,1-1-2 0 0,8-19 53 0 0,0 3-41 0 0,-7 15-12 0 0,0 0 0 0 0,0-1 0 0 0,-1 1 0 0 0,0-1 0 0 0,1-2 0 0 0,3-14-10 0 0,-1 1-16 0 0,1 8-33 0 0,1 1-34 0 0,3-1-52 0 0,1-1-51 0 0,1-5-10 0 0,1-1-5 0 0,-2 6 8 0 0,-3 5 90 0 0,-5 5 61 0 0,0 0-1 0 0,0 0 1 0 0,1 0 0 0 0,-1 0 0 0 0,1 0 0 0 0,0 0 52 0 0,9-3-169 0 0,-2 2 37 0 0,12-7-41 0 0,-20 10 170 0 0,11-4-32 0 0,-13 5 31 0 0,-1 0 0 0 0,1 0 0 0 0,0 0 0 0 0,0 0 0 0 0,-1 0-1 0 0,1 1 1 0 0,0-1 0 0 0,-1 0 0 0 0,1 1 0 0 0,0-1 0 0 0,-1 0 0 0 0,1 1 0 0 0,-1-1 0 0 0,1 1 0 0 0,-1-1-1 0 0,1 1 1 0 0,-1-1 0 0 0,1 1 4 0 0,0 0-3 0 0,-1-1 0 0 0,1 0 0 0 0,-1 1 0 0 0,1-1 0 0 0,-1 1 0 0 0,1-1 0 0 0,-1 0 0 0 0,1 0 0 0 0,-1 1 0 0 0,1-1 0 0 0,-1 0 0 0 0,1 0 0 0 0,0 1 0 0 0,-1-1 0 0 0,1 0 0 0 0,-1 0 0 0 0,1 0 0 0 0,0 0 0 0 0,-1 0 0 0 0,1 0 0 0 0,0 0 3 0 0,5 0-7 0 0,25 27-4 0 0,-26-25-1 0 0,-4-2 10 0 0,-1 1 0 0 0,1-1 0 0 0,0 0 0 0 0,-1 0 0 0 0,1 1 0 0 0,0-1 0 0 0,-1 1 0 0 0,1-1 0 0 0,-1 0 0 0 0,1 1 0 0 0,-1-1 0 0 0,1 1 1 0 0,-1-1-1 0 0,1 1 0 0 0,-1-1 0 0 0,0 1 0 0 0,1 0 0 0 0,-1-1 0 0 0,0 1 0 0 0,1 0 0 0 0,-1-1 0 0 0,0 1 2 0 0,3 4 2 0 0,9 16-2 0 0,2 3 0 0 0,-13-21-1 0 0,4 12 20 0 0,7 1 65 0 0,-10-15-77 0 0,-1 0 0 0 0,0 0 0 0 0,0 1 0 0 0,0-1 0 0 0,0 0 0 0 0,0 1 0 0 0,0-1-1 0 0,0 0 1 0 0,-1 1 0 0 0,1-1 0 0 0,0 1 0 0 0,-1-1 0 0 0,1 1 0 0 0,-1 0 0 0 0,1-1 0 0 0,-1 1 0 0 0,0 0 0 0 0,0-1-1 0 0,0 1 1 0 0,0 0 0 0 0,0 0-7 0 0,0 2 19 0 0,0 0-1 0 0,0 0 1 0 0,1 0-1 0 0,-1 0 1 0 0,1 0-1 0 0,0-1 1 0 0,1 3-19 0 0,0 0 17 0 0,5 18 82 0 0,-3 6 72 0 0,-4-7-85 0 0,1-19-81 0 0,-1-1 0 0 0,1 1 0 0 0,-1-1-1 0 0,1 0 1 0 0,0 1 0 0 0,0-1 0 0 0,1 0-5 0 0,4 10 42 0 0,-5-11-35 0 0,-1 1 0 0 0,1-1-1 0 0,-1 0 1 0 0,1 0 0 0 0,-1 0 0 0 0,0 0-1 0 0,0 1 1 0 0,0-1 0 0 0,0 2-7 0 0,1 13 39 0 0,-1-17-39 0 0,0 0 1 0 0,1 1-1 0 0,-1-1 0 0 0,0 1 0 0 0,0-1 0 0 0,1 1 0 0 0,-1-1 0 0 0,0 0 0 0 0,0 1 1 0 0,1-1-1 0 0,-1 0 0 0 0,1 1 0 0 0,-1-1 0 0 0,0 0 0 0 0,1 0 0 0 0,-1 1 0 0 0,1-1 1 0 0,-1 0-1 0 0,0 0 0 0 0,1 0 0 0 0,-1 0 0 0 0,1 1 0 0 0,-1-1 0 0 0,1 0 1 0 0,-1 0-1 0 0,1 0 0 0 0,-1 0 0 0 0,1 0 0 0 0,-1 0 0 0 0,1 0 0 0 0,-1 0 1 0 0,0 0-1 0 0,0 0 1 0 0,0 0-1 0 0,0 0 0 0 0,0-1 1 0 0,0 1-1 0 0,0 0 1 0 0,0 0-1 0 0,1 0 1 0 0,-1 0-1 0 0,0 0 0 0 0,0 0 1 0 0,0 0-1 0 0,0 0 1 0 0,0 0-1 0 0,0 0 1 0 0,0 1-1 0 0,0-1 1 0 0,0 0-1 0 0,0 0 0 0 0,1 0 1 0 0,-1 0-1 0 0,0 0 1 0 0,0 0-1 0 0,0 0 1 0 0,0 0-1 0 0,0 0 1 0 0,0 0-1 0 0,0 0 0 0 0,0 0 1 0 0,0 0-1 0 0,0 0 1 0 0,0 0-1 0 0,0 0 1 0 0,0 0-1 0 0,0 1 1 0 0,0-1-1 0 0,0 0 0 0 0,0 0 1 0 0,1 0-1 0 0,-1 0 1 0 0,0 0-1 0 0,0 0 1 0 0,0 0-1 0 0,0 0 1 0 0,0 0-1 0 0,0 0 0 0 0,0 0 1 0 0,0 1-1 0 0,0-1 1 0 0,0 0-1 0 0,0 0 1 0 0,0 0-1 0 0,-1 0 1 0 0,1 0-1 0 0,0 0 0 0 0,0 0 1 0 0,0 11-84 0 0,0-9-56 0 0,0-2 97 0 0,0 0-18 0 0,0 0-24 0 0,0 0-43 0 0,0 0-19 0 0,0 0-44 0 0,0 0-50 0 0,0 0-55 0 0,0 0-60 0 0,0 0-56 0 0,0 0-49 0 0,0 0-44 0 0,0 0-150 0 0,0 0-42 0 0,0 0-181 0 0,0 0-484 0 0</inkml:trace>
  <inkml:trace contextRef="#ctx0" brushRef="#br0" timeOffset="698.89">1325 1 8088 0 0,'0'0'234'0'0,"3"2"-4"0"0,8 14-172 0 0,4 13-68 0 0,-15-29 10 0 0,3 8 30 0 0,-3 0 62 0 0,0 0 56 0 0,3 2 60 0 0,4 10 190 0 0,-1-3 237 0 0,-1 0 0 0 0,3 10-635 0 0,-6-13 242 0 0,-2-1-36 0 0,0 13 282 0 0,-1-16-234 0 0,1 1 0 0 0,0 0 0 0 0,1 0 0 0 0,0 0 0 0 0,1 3-254 0 0,3 3 263 0 0,-3-11-142 0 0,0 1 0 0 0,-1 0 1 0 0,0-1-1 0 0,0 1 0 0 0,0 0 0 0 0,-1 0-121 0 0,0 36 679 0 0,0-13-257 0 0,0-5-101 0 0,0 0-36 0 0,0-5-80 0 0,0 0-35 0 0,0 0-39 0 0,0-1-44 0 0,0-17-76 0 0,0 0 1 0 0,0-1-1 0 0,1 1 0 0 0,-1 0 1 0 0,0 0-1 0 0,1 0 0 0 0,-1-1 1 0 0,1 1-1 0 0,-1 0 0 0 0,1-1 0 0 0,0 1 1 0 0,0 0-1 0 0,0-1 0 0 0,0 1-11 0 0,0 0 10 0 0,0-1 0 0 0,0 1 0 0 0,0 0 0 0 0,0-1 0 0 0,-1 1-1 0 0,1 0 1 0 0,-1-1 0 0 0,1 1 0 0 0,-1 0 0 0 0,1 0 0 0 0,-1-1-1 0 0,0 1 1 0 0,0 0 0 0 0,0 1-10 0 0,0 2-49 0 0,0-1 84 0 0,0 7 113 0 0,0-7-136 0 0,0 2-37 0 0,0 0-40 0 0,0 0-49 0 0,0 3-58 0 0,0 0-68 0 0,0-9-204 0 0</inkml:trace>
  <inkml:trace contextRef="#ctx0" brushRef="#br0" timeOffset="911.68">1183 458 10424 0 0,'0'0'233'0'0,"0"0"39"0"0,0 0 15 0 0,0 0-37 0 0,1 0-186 0 0,1 0-37 0 0,2 0-20 0 0,8 0 34 0 0,1-3 51 0 0,-5-1-28 0 0,-7 3-48 0 0,1 0-1 0 0,-1 0 0 0 0,1 0 1 0 0,-1 0-1 0 0,1 0 0 0 0,-1 1 0 0 0,1-1 1 0 0,-1 1-1 0 0,1-1 0 0 0,0 1 1 0 0,-1 0-1 0 0,1-1 0 0 0,0 1 1 0 0,-1 0-16 0 0,15-2 125 0 0,3-5-32 0 0,-9 3-41 0 0,8-1 53 0 0,-14 3-82 0 0,0 1 0 0 0,0 0-1 0 0,-1-1 1 0 0,1 1 0 0 0,0-1 0 0 0,2-2-23 0 0,22-10 138 0 0,11 2-27 0 0,-24 9-72 0 0,-10 2-19 0 0,1 0 0 0 0,0 0 0 0 0,-1 1 0 0 0,5 0-20 0 0,-5 0 17 0 0,1 0-1 0 0,-1 0 1 0 0,1-1-1 0 0,3 0-16 0 0,6-5 10 0 0,0 1-22 0 0,5 2-56 0 0,-11 3 2 0 0,-5 0 4 0 0,0 0-35 0 0,-1-1-16 0 0,0 1-36 0 0,0-1-40 0 0,0 1-46 0 0,0-1-49 0 0,0 0-45 0 0,0 0-40 0 0,1-1-36 0 0,-1 1-121 0 0,1-1-34 0 0,8-3-1244 0 0</inkml:trace>
  <inkml:trace contextRef="#ctx0" brushRef="#br0" timeOffset="1322.47">2098 379 6624 0 0,'0'0'192'0'0,"0"0"-50"0"0,0-2-14 0 0,0-3 41 0 0,0-1 138 0 0,0 6-297 0 0,0 0 0 0 0,0 0 0 0 0,1 0 0 0 0,-1 0 0 0 0,0 0 0 0 0,0-1 0 0 0,0 1 0 0 0,0 0 0 0 0,0 0 0 0 0,0 0 0 0 0,0 0-1 0 0,0 0 1 0 0,0 0 0 0 0,0 0 0 0 0,0 0 0 0 0,0 0 0 0 0,0 0 0 0 0,0-1 0 0 0,-1 1 0 0 0,1 0 0 0 0,0 0 0 0 0,0 0 0 0 0,0 0-1 0 0,0 0 1 0 0,0 0 0 0 0,0 0 0 0 0,0 0 0 0 0,0 0 0 0 0,0 0 0 0 0,0 0 0 0 0,0 0 0 0 0,0-1 0 0 0,0 1 0 0 0,0 0 0 0 0,0 0-1 0 0,0 0 1 0 0,-1 0 0 0 0,1 0 0 0 0,0 0 0 0 0,0 0 0 0 0,0 0 0 0 0,0 0 0 0 0,0 0 0 0 0,0 0 0 0 0,0 0 0 0 0,0 0 0 0 0,0 0 0 0 0,0 0-1 0 0,-1 0 1 0 0,1 0 0 0 0,0 0 0 0 0,0 0 0 0 0,0 0 0 0 0,0 0 0 0 0,0 0 0 0 0,0 0 0 0 0,0 0-10 0 0,-1 0 7 0 0,0 0 48 0 0,-1 1 61 0 0,-1-1 43 0 0,-11-1 765 0 0,10 0-717 0 0,0 0-105 0 0,-9-10 288 0 0,11 10-203 0 0,0 0-43 0 0,-1 0 38 0 0,-1 0-92 0 0,-1 2-54 0 0,3-1-4 0 0,1 1 33 0 0,-24-1 317 0 0,-13 0 82 0 0,27 1-382 0 0,0 5-25 0 0,-3 1 5 0 0,0-6 32 0 0,11-1-89 0 0,1 0 3 0 0,0 0 0 0 0,0 0 0 0 0,0 0-1 0 0,1 0 1 0 0,-1 0 0 0 0,0 0 0 0 0,0 0-1 0 0,0 1 1 0 0,1-1 0 0 0,-1 1 0 0 0,-1 0-8 0 0,-2 10 32 0 0,-6-6 16 0 0,10-4-53 0 0,1 1 0 0 0,-1-1 0 0 0,1 1 0 0 0,0 0 1 0 0,-1-1-1 0 0,1 1 0 0 0,0 0 0 0 0,0-1 0 0 0,0 1 1 0 0,0 0-1 0 0,0-1 0 0 0,0 2 5 0 0,1 4-20 0 0,1 8-33 0 0,30 49-32 0 0,-30-61 85 0 0,0 0 0 0 0,1 1 0 0 0,-1-1 0 0 0,1 0 0 0 0,0-1 0 0 0,0 1 0 0 0,0 0 0 0 0,2 1 0 0 0,-1 1 0 0 0,0-1 0 0 0,0 1 0 0 0,2 3 0 0 0,1 3 1 0 0,-3-5-4 0 0,0 0 0 0 0,0 0 0 0 0,1 0 0 0 0,3 3 3 0 0,-5-6-10 0 0,0 1 1 0 0,0-1-1 0 0,0 1 0 0 0,0-1 0 0 0,1 4 10 0 0,6 20-1 0 0,-5-12 11 0 0,6 5 29 0 0,-2-7-22 0 0,-4-3 24 0 0,-2-1 24 0 0,-2-1 38 0 0,1 4 42 0 0,5 1 10 0 0,-2-1-1 0 0,-3-4-4 0 0,-5-3 180 0 0,-7 9 68 0 0,7 1-40 0 0,3-14-335 0 0,0 0 1 0 0,0 0 0 0 0,0-1 0 0 0,0 1-1 0 0,0 0 1 0 0,-1 0 0 0 0,1-1 0 0 0,0 1-1 0 0,0 0 1 0 0,-1 0 0 0 0,1-1 0 0 0,0 1-1 0 0,-1 0 1 0 0,1-1 0 0 0,-1 1 0 0 0,1-1-1 0 0,-1 1-23 0 0,-10 7 319 0 0,-5 3-49 0 0,14-9-198 0 0,-1 1 0 0 0,-1-1 0 0 0,1 0 0 0 0,0 0 1 0 0,-1 0-1 0 0,0 1-72 0 0,-8 3 186 0 0,6-2-132 0 0,0 1-38 0 0,5-3-9 0 0,-1-1 0 0 0,0 1 1 0 0,1-1-1 0 0,-1 0 0 0 0,0 1 0 0 0,0-1 1 0 0,0 0-1 0 0,0 0 0 0 0,0-1 0 0 0,0 1 1 0 0,0 0-8 0 0,-21 1 44 0 0,22-2-41 0 0,-1 0 0 0 0,0 0-1 0 0,1 0 1 0 0,-1 1 0 0 0,0-1 0 0 0,1 0 0 0 0,-1 1 0 0 0,0-1 0 0 0,1 1 0 0 0,-1 0 0 0 0,1-1-1 0 0,-1 1 1 0 0,1 0 0 0 0,-1 0-3 0 0,-10 5 31 0 0,-1-3-38 0 0,-4-2 48 0 0,1 0 0 0 0,-17-2-41 0 0,18 0-28 0 0,1 1-43 0 0,10 0 85 0 0,0-1-102 0 0,1 0-93 0 0,0 0-87 0 0,1 0-80 0 0,-1 0-73 0 0,1-1-65 0 0,-1 1-60 0 0,-1-2-438 0 0,0 1-106 0 0,-2 0-799 0 0,-3 1-1076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35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33 458 6992 0 0,'0'0'157'0'0,"0"0"23"0"0,0 0 12 0 0,3 0-27 0 0,1 0-147 0 0,0 0 0 0 0,0 1 0 0 0,0-1-1 0 0,0 1 1 0 0,4 0-18 0 0,4 6 193 0 0,-5-3 31 0 0,6-2 73 0 0,16-2 440 0 0,-13 0-211 0 0,-11-2-77 0 0,2-4-243 0 0,-5 5-132 0 0,0 0 0 0 0,0 0 0 0 0,0 0 0 0 0,0 0 0 0 0,0 1 0 0 0,0-1-1 0 0,0 1 1 0 0,0-1 0 0 0,1 1 0 0 0,0 0-74 0 0,11-1 264 0 0,-14 1-252 0 0,1 1-1 0 0,-1-1 1 0 0,1 0-1 0 0,-1 0 1 0 0,1 0-1 0 0,-1 0 1 0 0,1 0 0 0 0,-1 0-1 0 0,1 0 1 0 0,-1 0-1 0 0,1 0 1 0 0,-1-1-1 0 0,1 1 1 0 0,-1 0-1 0 0,0 0 1 0 0,1 0-1 0 0,-1 0 1 0 0,1-1-1 0 0,-1 1 1 0 0,1 0-1 0 0,-1-1 1 0 0,0 1-1 0 0,1 0 1 0 0,-1-1-1 0 0,1 1 1 0 0,-1 0-1 0 0,0-1 1 0 0,0 1 0 0 0,1-1-1 0 0,-1 1 1 0 0,0 0-1 0 0,1-1-11 0 0,3-6 173 0 0,5 1 36 0 0,3 2-92 0 0,-9 3-97 0 0,-1 0 0 0 0,0 0 0 0 0,1 0 0 0 0,-1 0 0 0 0,0 0 0 0 0,1-1 0 0 0,-1 1 0 0 0,0-1-20 0 0,3-8 90 0 0,6 4-17 0 0,-6-4-58 0 0,6 5-15 0 0,-11 4 0 0 0,1 0 0 0 0,-1 0 0 0 0,0 1 0 0 0,0-1 0 0 0,1 0 0 0 0,-1 0 0 0 0,0 0 0 0 0,0 0 0 0 0,0 1 0 0 0,0-1 0 0 0,1 0 0 0 0,-1 0 0 0 0,-1 0 0 0 0,1-1 0 0 0,0-3 0 0 0,0-2 6 0 0,0-12 52 0 0,-2 3-5 0 0,1 15-52 0 0,0 0-1 0 0,1 0 1 0 0,-1 0 0 0 0,0 1-1 0 0,1-1 1 0 0,-1 0 0 0 0,0 0-1 0 0,0 1 1 0 0,0-1 0 0 0,0 0-1 0 0,0 1 1 0 0,0-1 0 0 0,0 1-1 0 0,0-1 1 0 0,0 1 0 0 0,-1-1-1 0 0,-9-5 0 0 0,10 2 0 0 0,0 1 0 0 0,-15-6 0 0 0,0-2-15 0 0,0 9-54 0 0,9 2 36 0 0,5-1 28 0 0,0 1 1 0 0,0 0-1 0 0,0 0 1 0 0,0 0-1 0 0,-1 1 0 0 0,1-1 1 0 0,0 0-1 0 0,0 1 1 0 0,0-1-1 0 0,-1 1 5 0 0,-3 2-9 0 0,0 0 2 0 0,0 0-1 0 0,0 1 1 0 0,0-1 0 0 0,0 1-1 0 0,0 1 1 0 0,1-1 7 0 0,2-2-5 0 0,1 0 1 0 0,-1 0 0 0 0,1 0 0 0 0,-1 0 0 0 0,0-1 0 0 0,-2 2 4 0 0,3-2-4 0 0,-1 0 1 0 0,1 0 0 0 0,0 0 0 0 0,0 1-1 0 0,-1-1 1 0 0,1 1 0 0 0,0-1 0 0 0,0 1-1 0 0,1 0 1 0 0,-1 0 0 0 0,0 0 0 0 0,0 1 3 0 0,-14 20 0 0 0,3-12-11 0 0,8 12-32 0 0,2-15 39 0 0,0-1 0 0 0,-1-1 0 0 0,-3 7 4 0 0,-2 3 2 0 0,-7 16 8 0 0,12-20 33 0 0,5 23-12 0 0,-1-19 83 0 0,0-9-54 0 0,0-5-40 0 0,0 0 0 0 0,0 1-1 0 0,0-1 1 0 0,0 0 0 0 0,0 0 0 0 0,0 0-1 0 0,1 0 1 0 0,-1 0 0 0 0,1 1 0 0 0,0 0-20 0 0,1 1 37 0 0,7 13 103 0 0,-4-10 13 0 0,5-1 61 0 0,-4 4 2 0 0,4-3-29 0 0,4 0-91 0 0,-10-5-70 0 0,28 14 129 0 0,-15-12-92 0 0,13-5-45 0 0,-14 0 33 0 0,-14 1-50 0 0,1 0 0 0 0,-1 0 1 0 0,0-1-1 0 0,1 1 0 0 0,-1-1 1 0 0,0 1-1 0 0,0-1 0 0 0,0 0 1 0 0,1 0-1 0 0,-1 0 0 0 0,1-1-1 0 0,19-8-2 0 0,-17 8-2 0 0,24-8-84 0 0,-15 3-5 0 0,-1-3-34 0 0,2-2-218 0 0,1 7 42 0 0,-13 4 253 0 0,26-12-308 0 0</inkml:trace>
  <inkml:trace contextRef="#ctx0" brushRef="#br0" timeOffset="259.2">475 1 6880 0 0,'0'0'157'0'0,"0"0"23"0"0,0 0 11 0 0,0 2-31 0 0,2 12-128 0 0,2-8 13 0 0,0 1 75 0 0,4 4 136 0 0,5 7 437 0 0,3-8-87 0 0,-15-8-561 0 0,0-1 0 0 0,0 1-1 0 0,0-1 1 0 0,0 1 0 0 0,0-1 0 0 0,0 1 0 0 0,0 0 0 0 0,0 0 0 0 0,-1-1 0 0 0,1 1 0 0 0,-1 0-45 0 0,3 8 243 0 0,2 2 102 0 0,2 0-73 0 0,0-1-44 0 0,4 5 49 0 0,1-1-50 0 0,13 17 195 0 0,-10-7-76 0 0,-2 2 12 0 0,-3-6 81 0 0,1 0-1 0 0,2 2-438 0 0,-4-9 219 0 0,-2-3-85 0 0,2 15 76 0 0,-6-13-69 0 0,0-4-31 0 0,0 2 35 0 0,23 47 463 0 0,-21-45-392 0 0,-1-3-36 0 0,3 10 105 0 0,-4 0-105 0 0,-2-7-138 0 0,6 0-29 0 0,-6-11-13 0 0,0-1-1 0 0,0 1 1 0 0,-1-1 0 0 0,1 1-1 0 0,0 0 1 0 0,0-1 0 0 0,-1 1-1 0 0,1 0 1 0 0,-1 0 0 0 0,0-1-1 0 0,0 1 1 0 0,1 0 0 0 0,-1 0 0 0 0,0 0 0 0 0,0 12 1 0 0,0 0 19 0 0,0-1 29 0 0,0 1 27 0 0,0 5 42 0 0,0-17-168 0 0,0-1-78 0 0,0-1-137 0 0,0 0 133 0 0,0 0-46 0 0,0 0-70 0 0,0 0 80 0 0,0 0-35 0 0,0 0-38 0 0,0 0-36 0 0,0 0-370 0 0,0 0 92 0 0,0 0-50 0 0,0 0-708 0 0,0 0-556 0 0,0 0-1060 0 0</inkml:trace>
  <inkml:trace contextRef="#ctx0" brushRef="#br0" timeOffset="681.37">932 569 7744 0 0,'0'0'174'0'0,"0"0"29"0"0,0 0 12 0 0,3 0-35 0 0,-3 0-178 0 0,1 0-1 0 0,0 0 1 0 0,-1 0 0 0 0,1 0 0 0 0,-1-1 0 0 0,1 1 0 0 0,-1 0 0 0 0,1 0 0 0 0,-1 0-1 0 0,1 0 1 0 0,0-1 0 0 0,-1 1 0 0 0,1 0 0 0 0,-1-1 0 0 0,1 1 0 0 0,-1 0 0 0 0,0-1-1 0 0,1 1 1 0 0,-1-1 0 0 0,1 1 0 0 0,-1 0 0 0 0,0-1 0 0 0,1 1 0 0 0,-1-1-2 0 0,1 0-1 0 0,-1 0 1 0 0,0 1 0 0 0,1-1-1 0 0,-1 1 1 0 0,1-1 0 0 0,-1 1-1 0 0,1-1 1 0 0,0 1-1 0 0,-1-1 1 0 0,1 1 0 0 0,-1-1-1 0 0,1 1 1 0 0,0 0 0 0 0,-1-1-1 0 0,1 1 1 0 0,0 0 0 0 0,0 0-1 0 0,-1-1 1 0 0,1 1 0 0 0,0 0-1 0 0,0 0 1 0 0,-1 0-1 0 0,1 0 1 0 0,0 0 0 0 0,0 0 0 0 0,8 0 33 0 0,-1-1 57 0 0,1-1 101 0 0,-7 2-145 0 0,0-1 1 0 0,-1 1-1 0 0,1-1 1 0 0,-1 0-1 0 0,1 0 1 0 0,-1 0-1 0 0,1 1 1 0 0,-1-2-1 0 0,1 1 1 0 0,-1 0-1 0 0,0 0-46 0 0,0 1 17 0 0,-1-1 0 0 0,0 1 0 0 0,0 0 0 0 0,1 0-1 0 0,-1 0 1 0 0,0-1 0 0 0,0 1 0 0 0,1 0 0 0 0,-1 0 0 0 0,0 0 0 0 0,0 0 0 0 0,1-1-1 0 0,-1 1 1 0 0,0 0 0 0 0,1 0 0 0 0,-1 0 0 0 0,0 0 0 0 0,1 0 0 0 0,-1 0-1 0 0,0 0 1 0 0,1 0 0 0 0,-1 0 0 0 0,0 0 0 0 0,1 0 0 0 0,-1 0 0 0 0,0 0-17 0 0,6 1 141 0 0,6 0 46 0 0,-3-2-21 0 0,-1 0 21 0 0,-1-1 62 0 0,1-3-9 0 0,2-1 100 0 0,4 3 86 0 0,-6 3-175 0 0,0-1-68 0 0,0-2-32 0 0,2-1-1 0 0,1-1 16 0 0,0 2 50 0 0,2-2 7 0 0,10-2 101 0 0,-11 2-94 0 0,-3 1-101 0 0,-2 0-76 0 0,2 1-36 0 0,17-2-6 0 0,-19 2-11 0 0,0-1 0 0 0,0 1 0 0 0,6-5 0 0 0,3-1 0 0 0,16-7 0 0 0,-27 16-1 0 0,2-1 8 0 0,-1-3 40 0 0,4-6-50 0 0,-6 2-97 0 0,-7-2 67 0 0,2 9 20 0 0,-9-12-73 0 0,6 10-21 0 0,0 2 54 0 0,-4 2 3 0 0,8-1 34 0 0,-6 1-95 0 0,1-1 39 0 0,-2 0 13 0 0,-9-3-18 0 0,8-2 45 0 0,7 4 24 0 0,0 0 1 0 0,-1 0 0 0 0,1 1 0 0 0,0-1 0 0 0,-1 0-1 0 0,1 0 1 0 0,-1 1 0 0 0,0-1 0 0 0,1 1 0 0 0,-1-1-1 0 0,1 1 1 0 0,-1 0 0 0 0,0-1 0 0 0,1 1-1 0 0,-1 0 1 0 0,0 0 0 0 0,1 0 0 0 0,-1 1 0 0 0,0-1-1 0 0,1 0 1 0 0,-1 0 0 0 0,1 1 0 0 0,-1-1 0 0 0,0 1 7 0 0,-6 4-11 0 0,6-4 7 0 0,1 0 0 0 0,-1 0 0 0 0,1 0 0 0 0,0 0 0 0 0,-1-1 0 0 0,0 1 1 0 0,1 0-1 0 0,-1-1 0 0 0,1 0 0 0 0,-1 1 0 0 0,0-1 0 0 0,1 0 0 0 0,-1 0 0 0 0,0 0 4 0 0,0 1-3 0 0,1-1 0 0 0,-1 0 0 0 0,0 0 0 0 0,1 0 0 0 0,-1 1 0 0 0,1-1 0 0 0,-1 1 0 0 0,0 0 0 0 0,1-1 0 0 0,-1 1 0 0 0,1 0 0 0 0,0 0-1 0 0,-1 0 1 0 0,1 0 3 0 0,-7 4-21 0 0,-9 2 19 0 0,8-2-2 0 0,0 0 0 0 0,0 0 0 0 0,-1 1 4 0 0,-18 18 74 0 0,22-18-38 0 0,3-4-27 0 0,1 1-1 0 0,-1 0 1 0 0,0 0 0 0 0,1 0-1 0 0,-3 3-8 0 0,2 3 49 0 0,1 1 46 0 0,0 1 8 0 0,-4 2 9 0 0,5-12-97 0 0,0 1 1 0 0,0-1 0 0 0,1 1 0 0 0,-1-1 0 0 0,0 1 0 0 0,0 0 0 0 0,1-1 0 0 0,0 1 0 0 0,-1 0 0 0 0,1 0-1 0 0,0-1 1 0 0,-1 1 0 0 0,1 0-16 0 0,0 5 63 0 0,0-6-43 0 0,0 1 0 0 0,0 0 0 0 0,0-1 0 0 0,0 1 0 0 0,0 0-1 0 0,0-1 1 0 0,0 1 0 0 0,0 0 0 0 0,1-1 0 0 0,-1 1 0 0 0,1-1 0 0 0,0 2-20 0 0,10 2 152 0 0,-6 3-41 0 0,1 8-12 0 0,-6-14-82 0 0,1 0-1 0 0,0 0 1 0 0,0 0-1 0 0,0 0 1 0 0,0 0-1 0 0,0 0 1 0 0,1 0-1 0 0,0 0-16 0 0,11 4 90 0 0,0 5-17 0 0,-11-9-64 0 0,-1-1 1 0 0,1 1 0 0 0,0 0-1 0 0,0-1 1 0 0,0 0 0 0 0,0 1-1 0 0,0-1 1 0 0,0 0 0 0 0,2 1-10 0 0,22 3 72 0 0,-11 1-24 0 0,-11-5-39 0 0,-1 1 1 0 0,0-1-1 0 0,1 0 0 0 0,-1 0 0 0 0,1-1 1 0 0,-1 1-1 0 0,1-1 0 0 0,-1 0 1 0 0,1 0-10 0 0,96 0 143 0 0,-58 0-114 0 0,-35 0-29 0 0,0-1 0 0 0,-1 1 0 0 0,1-2 0 0 0,0 1 0 0 0,-1-1 0 0 0,1 0 0 0 0,9-3 0 0 0,13 0-36 0 0,-19 0-40 0 0,1 0-38 0 0,-3 2-2 0 0,4 0 48 0 0,-3 1 15 0 0,-3 1-19 0 0,-2 0-24 0 0,1-1-44 0 0,-1 1-16 0 0,-1-1-44 0 0,1 0-48 0 0,-1 0-53 0 0,-1 1-23 0 0,0-1-47 0 0,0 0-44 0 0,0 1-37 0 0,1-1-132 0 0,-1 0-38 0 0,3-4-1373 0 0,-5 6 1970 0 0</inkml:trace>
  <inkml:trace contextRef="#ctx0" brushRef="#br0" timeOffset="1298.1">1595 348 4384 0 0,'0'0'127'0'0,"0"0"-20"0"0,2 3 19 0 0,-2-3-126 0 0,4 4 194 0 0,3 5 189 0 0,-2 4 348 0 0,2-9-234 0 0,-7-4-465 0 0,1 1 0 0 0,-1-1 0 0 0,0 0-1 0 0,1 0 1 0 0,-1 1 0 0 0,1-1 0 0 0,-1 0 0 0 0,0 1 0 0 0,1-1 0 0 0,-1 0 0 0 0,0 1 0 0 0,1-1 0 0 0,-1 1 0 0 0,0-1 0 0 0,1 1 0 0 0,-1-1 0 0 0,0 0-1 0 0,0 1 1 0 0,0-1 0 0 0,0 1 0 0 0,1-1 0 0 0,-1 1 0 0 0,0-1 0 0 0,0 1 0 0 0,0-1 0 0 0,0 1 0 0 0,0-1 0 0 0,0 1 0 0 0,0-1 0 0 0,0 1 0 0 0,0-1-1 0 0,-1 1-31 0 0,2 7 319 0 0,1-2-45 0 0,4 4 183 0 0,-2-2-133 0 0,0-1-4 0 0,-1-1-42 0 0,2 6 173 0 0,-1 2-50 0 0,-1 7 63 0 0,-1-7-63 0 0,4 0 49 0 0,0-3-37 0 0,-4 0-55 0 0,0 1-14 0 0,2-3-83 0 0,3 4 14 0 0,-6-6-212 0 0,1 0 57 0 0,-1 2 47 0 0,-1 0 37 0 0,0 3 78 0 0,0 22 591 0 0,-1-20-524 0 0,1 2-2 0 0,-1-9-219 0 0,1-1-39 0 0,0-3-2 0 0,0 0-20 0 0,0 7 2 0 0,0-7 22 0 0,0-3 5 0 0,0 0-1 0 0,0 0 3 0 0,0 0 6 0 0,0 0 6 0 0,0 0 2 0 0,0 0-8 0 0,0-3-42 0 0,0-23 31 0 0,0-40 46 0 0,1 63-138 0 0,-1 0 0 0 0,0-1 0 0 0,1 1 0 0 0,0 0 1 0 0,-1-1-1 0 0,1 1 0 0 0,0 0 0 0 0,1 0 0 0 0,0-2-1 0 0,3-6 0 0 0,4-10-32 0 0,-3 6-41 0 0,-2 2 31 0 0,0-3-40 0 0,7 0-77 0 0,-3 6 28 0 0,1-6-110 0 0,6-7-85 0 0,0 11 218 0 0,17-3-89 0 0,-30 14 187 0 0,-1 0 1 0 0,1 0-1 0 0,0 1 1 0 0,0-1 0 0 0,0 1-1 0 0,1 0 1 0 0,-1-1 0 0 0,0 1-1 0 0,0 0 1 0 0,0 0-1 0 0,0 0 1 0 0,1 1 9 0 0,0-1-7 0 0,0 1 0 0 0,0-1 0 0 0,-1 1 0 0 0,1 0 0 0 0,-1 0 0 0 0,1 0 0 0 0,-1 0-1 0 0,1 1 1 0 0,-1-1 0 0 0,0 0 0 0 0,0 1 0 0 0,1 0 7 0 0,3 2-58 0 0,1-3 49 0 0,-1-1 10 0 0,-3 3-2 0 0,1 0 1 0 0,0 0 0 0 0,-1 0-1 0 0,0 0 1 0 0,0 0 0 0 0,1 1 0 0 0,3 3-9 0 0,10 10-33 0 0,-9-8 28 0 0,-5-7 20 0 0,1 2-9 0 0,-1 0 3 0 0,0 0 1 0 0,1 0 0 0 0,-2 1 0 0 0,1-1 0 0 0,0 1 0 0 0,-1 0 0 0 0,0 0 0 0 0,0 0 0 0 0,0 0 0 0 0,-1 0 0 0 0,0 0 0 0 0,1 0 0 0 0,-2 0 0 0 0,1 5-1 0 0,-1-8 5 0 0,0 0 0 0 0,0 0 1 0 0,1 0-1 0 0,-1 0 0 0 0,0 0 0 0 0,1 0 0 0 0,-1 0 1 0 0,1-1-1 0 0,0 1 0 0 0,0 0 0 0 0,0 0 0 0 0,0-1 1 0 0,1 2-6 0 0,3 9 46 0 0,-3-1 32 0 0,-2-3-37 0 0,0 6 88 0 0,0 2 44 0 0,0-9-97 0 0,3-2 20 0 0,7 6 0 0 0,-7-9-2 0 0,-3-2-6 0 0,0 0-7 0 0,0 0-1 0 0,0 0-1 0 0,0 0-4 0 0,0 0 1 0 0,0 0-4 0 0,0-2 2 0 0,0-59 68 0 0,0 60-141 0 0,0-1-1 0 0,0 0 1 0 0,0 1 0 0 0,1-1 0 0 0,-1 1 0 0 0,0-1 0 0 0,1 1 0 0 0,0-1-1 0 0,-1 1 1 0 0,1-1 0 0 0,0 1 0 0 0,0 0 0 0 0,-1-1-1 0 0,7-11-1 0 0,-4 0 0 0 0,3-6-30 0 0,3 6-39 0 0,-7 12 52 0 0,-1-1 0 0 0,1 0-1 0 0,-1 0 1 0 0,0 0 0 0 0,0 0 0 0 0,1 0 0 0 0,-1 0 0 0 0,-1 0-1 0 0,1 0 1 0 0,0-1 0 0 0,0 1 0 0 0,-1 0 18 0 0,7-16-137 0 0,14-1-62 0 0,-10 3 6 0 0,7 2 60 0 0,37-16-308 0 0,-53 29 436 0 0,-1 1 1 0 0,1-1 0 0 0,-1 1-1 0 0,1-1 1 0 0,-1 1 0 0 0,1 0-1 0 0,-1 0 1 0 0,1 0 0 0 0,-1 0 0 0 0,1 0-1 0 0,-1 0 1 0 0,1 0 0 0 0,-1 0-1 0 0,1 0 1 0 0,-1 1 0 0 0,1-1-1 0 0,-1 1 1 0 0,1 0 4 0 0,3 5-10 0 0,-5-5 10 0 0,0-1 0 0 0,0 1 0 0 0,1-1 0 0 0,-1 0 0 0 0,0 1 0 0 0,1-1 0 0 0,-1 1 0 0 0,0-1 0 0 0,1 0 0 0 0,-1 1 0 0 0,0-1 0 0 0,1 0 0 0 0,-1 0 0 0 0,1 1 0 0 0,-1-1 0 0 0,1 0 0 0 0,-1 0 0 0 0,0 1 0 0 0,1-1 0 0 0,-1 0 0 0 0,1 0 0 0 0,-1 0 0 0 0,1 0 0 0 0,-1 0 0 0 0,1 0 0 0 0,-1 0 0 0 0,1 0 0 0 0,-1 0 0 0 0,1 0 0 0 0,-1 0 0 0 0,1 0 0 0 0,0 0 0 0 0,0 0 0 0 0,0 0 0 0 0,-1 0 0 0 0,1 0 0 0 0,0 0 0 0 0,0 1 0 0 0,0-1 0 0 0,0 0 0 0 0,0 0 0 0 0,-1 1 0 0 0,1-1 0 0 0,0 1 0 0 0,0-1 0 0 0,0 1 0 0 0,-1-1 0 0 0,1 1 0 0 0,0-1 0 0 0,-1 1 0 0 0,1-1 0 0 0,-1 1 0 0 0,1 0 0 0 0,0 0 0 0 0,-1-1 0 0 0,10 22 0 0 0,-3-6 0 0 0,-2-8 0 0 0,-4-6 0 0 0,0-1 0 0 0,0 0 0 0 0,0 1 0 0 0,-1-1 0 0 0,1 1 0 0 0,0-1 0 0 0,-1 1 0 0 0,1 0 0 0 0,-1-1 0 0 0,0 1 0 0 0,1-1 0 0 0,-1 1 0 0 0,0 0 0 0 0,0 0 0 0 0,0 20-9 0 0,0-1 34 0 0,0 50 143 0 0,0-28-131 0 0,1-37-54 0 0,2 6 61 0 0,-1-9-75 0 0,0-1-43 0 0,0 1-57 0 0,-1-1-71 0 0,1-1-86 0 0,-1 0 55 0 0,0 0-40 0 0,-1 0-376 0 0,1-1 84 0 0,-1 1-54 0 0,0 1-734 0 0,0 2-584 0 0,0 5-1108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33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16 7976 0 0,'0'0'174'0'0,"0"-2"29"0"0,0 1-188 0 0,1 0-1 0 0,-1 1 1 0 0,-1-1-1 0 0,1 0 1 0 0,0 1-1 0 0,0-1 1 0 0,0 0-1 0 0,0 1 0 0 0,0-1 1 0 0,-1 0-1 0 0,1 1 1 0 0,0-1-1 0 0,0 0 1 0 0,-1 1-1 0 0,1-1-14 0 0,-1 1 14 0 0,0-1 0 0 0,1 1-1 0 0,-1 0 1 0 0,0-1-1 0 0,0 1 1 0 0,0 0 0 0 0,0 0-1 0 0,1 0 1 0 0,-1 0 0 0 0,0-1-1 0 0,0 1 1 0 0,0 0-1 0 0,0 0 1 0 0,0 1-14 0 0,-13-1 100 0 0,12 0-1 0 0,2 0 113 0 0,0 0 177 0 0,0 0 10 0 0,-3 0-7 0 0,-7 0-32 0 0,7 0-10 0 0,3 0-4 0 0,0 1-205 0 0,0 1-33 0 0,0 0 26 0 0,0 0-82 0 0,0 2-48 0 0,0-2 46 0 0,-3 3 67 0 0,2-3-101 0 0,0-1 0 0 0,-1 1 0 0 0,1 0 0 0 0,0 0 0 0 0,0-1 0 0 0,-1 1 0 0 0,2 0 0 0 0,-1 0 0 0 0,0 0 0 0 0,0 0-1 0 0,0 1-15 0 0,1-2 15 0 0,0 1-1 0 0,0-1 0 0 0,0 1 0 0 0,0-1 0 0 0,0 0 1 0 0,0 1-1 0 0,0-1 0 0 0,0 0 0 0 0,0 1 0 0 0,1-1 1 0 0,-1 1-1 0 0,0-1 0 0 0,1 0 0 0 0,-1 0 0 0 0,1 1-14 0 0,4 6 90 0 0,-4-7-69 0 0,0 1 0 0 0,0-1 0 0 0,-1 0 0 0 0,1 1-1 0 0,0-1 1 0 0,0 1 0 0 0,-1 0 0 0 0,1-1 0 0 0,-1 1-1 0 0,0-1 1 0 0,1 1 0 0 0,-1 0 0 0 0,0-1 0 0 0,0 1-21 0 0,0 9 125 0 0,0 1-27 0 0,3 10 63 0 0,2-7-34 0 0,-3-12-99 0 0,-1 1 1 0 0,0-1-1 0 0,0 1 1 0 0,0-1-1 0 0,0 1 1 0 0,-1-1-1 0 0,1 1 1 0 0,-1 0 0 0 0,0 2-29 0 0,0 3 69 0 0,1-1 0 0 0,0 1 0 0 0,2 7-69 0 0,4 14 200 0 0,-6-26-173 0 0,0 1 37 0 0,0 1 1 0 0,-1-1-1 0 0,1 1 0 0 0,-1 4-64 0 0,2 24 253 0 0,2-19-155 0 0,1 10 45 0 0,-3-7-1 0 0,0-1 34 0 0,-2 2 73 0 0,0-4-86 0 0,0 8 78 0 0,0-8-115 0 0,1-3-75 0 0,1-3-72 0 0,4 4 21 0 0,-5-12 0 0 0,0 1 0 0 0,0-1 0 0 0,0 1 0 0 0,-1-1 0 0 0,1 1 0 0 0,-1-1 0 0 0,1 1 0 0 0,-1-1 0 0 0,1 1 0 0 0,-1-1 0 0 0,0 1 0 0 0,0-1 0 0 0,0 1 0 0 0,0 5 0 0 0,0-5 7 0 0,0 0 1 0 0,0 1-1 0 0,0-1 1 0 0,0 0-1 0 0,0 0 0 0 0,0 0 1 0 0,1 0-1 0 0,-1 0 1 0 0,1 1-1 0 0,0 0-7 0 0,4 5 40 0 0,-4-7-30 0 0,0 0-1 0 0,0 1 1 0 0,-1-1-1 0 0,1 1 1 0 0,0-1-1 0 0,-1 1 1 0 0,1-1-1 0 0,0 1 1 0 0,-1 0-1 0 0,0-1 1 0 0,1 1-1 0 0,-1 0 1 0 0,0-1 0 0 0,0 1-10 0 0,0 26 98 0 0,0-6-48 0 0,0-11-25 0 0,0-9 15 0 0,0-2-93 0 0,0 0-27 0 0,0 0 11 0 0,0 0-38 0 0,0 0-82 0 0,-3 3-201 0 0,-3 2 19 0 0,-2 0-65 0 0,2-3 92 0 0,0-1-54 0 0,3-1-402 0 0</inkml:trace>
  <inkml:trace contextRef="#ctx0" brushRef="#br0" timeOffset="291.56">1 316 7368 0 0,'0'0'165'0'0,"0"0"22"0"0,2 0 10 0 0,11 0-16 0 0,3-2-143 0 0,-8-3-49 0 0,5-2 16 0 0,0 5 71 0 0,-1 2 45 0 0,-1-2 60 0 0,0-3 56 0 0,0-3 51 0 0,-1-1 15 0 0,2 4-53 0 0,12-2 135 0 0,-18 5-285 0 0,0 1 0 0 0,1-1 1 0 0,-1 0-1 0 0,2-2-100 0 0,65-32 834 0 0,-23 12-322 0 0,-10 6-155 0 0,-1 1-96 0 0,-18 10-104 0 0,-2 2-40 0 0,4-1-50 0 0,-2-5-56 0 0,6 6-11 0 0,-17 0-7 0 0,1 0-37 0 0,2 2-65 0 0,0 0-47 0 0,8-7-210 0 0,-17 9 290 0 0,1 0-1 0 0,-1 1 1 0 0,0-1-1 0 0,0 1 1 0 0,4 0 76 0 0</inkml:trace>
  <inkml:trace contextRef="#ctx0" brushRef="#br0" timeOffset="668.53">789 269 7368 0 0,'0'0'165'0'0,"0"2"22"0"0,-1 16-60 0 0,1 19 98 0 0,4-13-161 0 0,0-13-25 0 0,0-4 28 0 0,-2 1 35 0 0,0 1 36 0 0,-1 4 38 0 0,-1-4 39 0 0,-1 3 17 0 0,1-3-28 0 0,1-1 18 0 0,2 1 63 0 0,7 20 293 0 0,-4 0-56 0 0,-1-14-178 0 0,0-2-65 0 0,-2 6 78 0 0,-3-9-113 0 0,2-1-69 0 0,0-1-32 0 0,2 2-4 0 0,1 1 12 0 0,-2-2 27 0 0,0 0-46 0 0,0-1-17 0 0,0 2 8 0 0,1 1 13 0 0,-2 3 103 0 0,-2-2-43 0 0,0-10-166 0 0,-1 0 0 0 0,1 0 0 0 0,0-1 0 0 0,0 1 0 0 0,1 0 0 0 0,-1 0 1 0 0,0 0-1 0 0,1 0 0 0 0,-1 0 0 0 0,1-1 0 0 0,0 3-30 0 0,4 4 98 0 0,1 4 68 0 0,-4-1-12 0 0,-2-5-88 0 0,0-2 52 0 0,0-2 236 0 0,-1-12 554 0 0,2 5-656 0 0,-1-1-38 0 0,0 0-56 0 0,0 0-72 0 0,1 3-77 0 0,-1 0-44 0 0,1 1-50 0 0,0 0-54 0 0,4-6 151 0 0,-4 6-7 0 0,-1 1 0 0 0,1 0 0 0 0,0-1 0 0 0,0 1-1 0 0,0-1 1 0 0,-1 1 0 0 0,1-1 0 0 0,-1 0 0 0 0,1 1 0 0 0,-1-1 0 0 0,0 0-1 0 0,1 1 1 0 0,-1-1 0 0 0,0 0-5 0 0,0-1 0 0 0,0 1 0 0 0,0-1 0 0 0,1 0 0 0 0,-1 0 0 0 0,1 1 0 0 0,0-1 0 0 0,-1 0 0 0 0,1 1 0 0 0,0-1 0 0 0,1 1 0 0 0,-1-1 0 0 0,0 1 0 0 0,1-1 0 0 0,0 1 0 0 0,-1 0 0 0 0,1 0 0 0 0,11-18-53 0 0,-8 9-42 0 0,1 1 0 0 0,0-1 1 0 0,1 1-1 0 0,2-2 95 0 0,-5 8-57 0 0,0-1-1 0 0,1 1 1 0 0,0-1 0 0 0,-1 1-1 0 0,2 0 1 0 0,-1 1 0 0 0,0 0 0 0 0,5-3 57 0 0,1 1-90 0 0,-9 4 75 0 0,0 0 0 0 0,1 0 0 0 0,-1 0 1 0 0,0 0-1 0 0,0-1 0 0 0,0 1 0 0 0,0-1 1 0 0,0 1-1 0 0,0-1 15 0 0,-1 0-9 0 0,1 1-1 0 0,0-1 1 0 0,-1 1 0 0 0,1 0 0 0 0,0 0 0 0 0,0-1-1 0 0,0 1 1 0 0,0 1 0 0 0,0-1 0 0 0,0 0 0 0 0,0 0 9 0 0,21-1-62 0 0,-22 2 61 0 0,1 0 0 0 0,0 0 0 0 0,-1 0 0 0 0,1 0 0 0 0,0 1-1 0 0,-1-1 1 0 0,1 0 0 0 0,0 1 0 0 0,-1 0 0 0 0,1-1 0 0 0,-1 1 0 0 0,1 0 0 0 0,-1 0 0 0 0,1 0-1 0 0,0 0 2 0 0,6 4 3 0 0,39 16-19 0 0,-44-18-2 0 0,0 0 0 0 0,-1-1-1 0 0,1 1 1 0 0,-1 1 0 0 0,1-1 0 0 0,-1 0 0 0 0,0 0 0 0 0,-1 1 0 0 0,1-1 0 0 0,1 4 18 0 0,0 0-17 0 0,28 56 7 0 0,-28-47 10 0 0,0-1 0 0 0,3-7-2 0 0,-1 2 6 0 0,-3 20-48 0 0,-2-24-23 0 0,0 1-78 0 0,0-7 140 0 0,0 0 1 0 0,0 0-1 0 0,0 0 0 0 0,0 0 0 0 0,0 0 0 0 0,0 0 0 0 0,0 1 0 0 0,0-1 1 0 0,0 0-1 0 0,0 0 0 0 0,0 0 0 0 0,0 0 0 0 0,0 0 0 0 0,0 0 1 0 0,0 0-1 0 0,0 0 0 0 0,0 0 0 0 0,0 0 0 0 0,0 1 0 0 0,0-1 1 0 0,0 0-1 0 0,0 0 0 0 0,0 0 0 0 0,0 0 0 0 0,0 0 0 0 0,0 0 0 0 0,0 0 1 0 0,0 0-1 0 0,0 0 0 0 0,0 0 0 0 0,0 0 0 0 0,0 0 0 0 0,1 0 1 0 0,-1 1-1 0 0,0-1 0 0 0,0 0 0 0 0,0 0 0 0 0,0 0 0 0 0,0 0 1 0 0,0 0-1 0 0,0 0 0 0 0,0 0 0 0 0,0 0 0 0 0,0 0 0 0 0,0 0 0 0 0,1 0 1 0 0,-1 0-1 0 0,0 0 0 0 0,0 0 0 0 0,0 0 0 0 0,0 0 0 0 0,0 0 1 0 0,0 0-1 0 0,0 0 0 0 0,0 0 0 0 0,0 0 0 0 0,1 0 5 0 0,2 0-145 0 0,-1 0 53 0 0,-1 0-38 0 0,0 0-15 0 0,0 0-37 0 0,0 0-44 0 0,0 0-48 0 0,0 0-54 0 0,-1 0-48 0 0,1 0-45 0 0,-1 0-37 0 0,0 0-134 0 0,1 0-39 0 0,-1 0-1391 0 0</inkml:trace>
  <inkml:trace contextRef="#ctx0" brushRef="#br0" timeOffset="997.47">1405 505 8088 0 0,'42'-13'234'0'0,"-38"12"-195"0"0,0 0-1 0 0,0-1 0 0 0,0 1 1 0 0,1-1-1 0 0,1-2-38 0 0,5-1 63 0 0,3 3-40 0 0,-11 2-27 0 0,0 0 1 0 0,0-1-1 0 0,0 1 1 0 0,0-1 0 0 0,0 1-1 0 0,-1-1 1 0 0,4-1 3 0 0,2-2 17 0 0,3 0 86 0 0,7-3 384 0 0,-15 5-336 0 0,1-1 0 0 0,-1 1 1 0 0,0 0-1 0 0,1-1 0 0 0,-1 0 0 0 0,-1 1 1 0 0,2-3-152 0 0,2 0 207 0 0,-3 2-74 0 0,0 1 0 0 0,0 0 1 0 0,0-1-1 0 0,0 1 0 0 0,0 1 0 0 0,1-2-133 0 0,9-4 373 0 0,-7 3-225 0 0,0-1-32 0 0,10-8 247 0 0,-3 8-39 0 0,-10-1-222 0 0,-1 1-32 0 0,9 0 34 0 0,-6-6-10 0 0,2 7-39 0 0,-2 1-27 0 0,-4-11 32 0 0,-1 13-54 0 0,0-1 0 0 0,0 1 0 0 0,0-1 1 0 0,-1 1-1 0 0,1-1 0 0 0,-1 1 0 0 0,1-1 0 0 0,-1 1 0 0 0,0 0 0 0 0,1-1 1 0 0,-1 1-1 0 0,0 0 0 0 0,-1-1-6 0 0,-3-4 5 0 0,-1 2 44 0 0,-3 5-39 0 0,8-1-5 0 0,-16 0 26 0 0,-18 1 21 0 0,33 0-50 0 0,-1-1 1 0 0,1 1 0 0 0,0 0-1 0 0,0-1 1 0 0,0 1 0 0 0,0 0-1 0 0,0 0 1 0 0,0 0 0 0 0,0 1 0 0 0,0-1-1 0 0,0 0 1 0 0,0 1 0 0 0,0 0-3 0 0,-16 14 0 0 0,11-12 3 0 0,-9 8 13 0 0,7 3 78 0 0,-13 20 95 0 0,15-25-139 0 0,-4 4 30 0 0,-1-2-46 0 0,9-10-33 0 0,0 1 0 0 0,0 0-1 0 0,0 0 1 0 0,1 0 0 0 0,-1 0 0 0 0,1 0 0 0 0,-1 1-1 0 0,-12 28 14 0 0,14-29 3 0 0,0 0 1 0 0,0 0-1 0 0,0 0 0 0 0,1 0 0 0 0,0 1 1 0 0,0-1-1 0 0,0 0 0 0 0,0 0 0 0 0,0 1 0 0 0,0-1-17 0 0,1 9 62 0 0,-1 6 25 0 0,1-9-46 0 0,-1-8-41 0 0,0-1 1 0 0,0 0-1 0 0,1 0 0 0 0,-1 0 1 0 0,0 1-1 0 0,0-1 1 0 0,0 0-1 0 0,0 0 0 0 0,0 0 1 0 0,0 1-1 0 0,0-1 0 0 0,1 0 1 0 0,-1 0-1 0 0,0 0 0 0 0,0 0 1 0 0,0 1-1 0 0,0-1 0 0 0,1 0 1 0 0,-1 0-1 0 0,0 0 0 0 0,0 0 1 0 0,0 0-1 0 0,1 0 0 0 0,-1 1 1 0 0,0-1-1 0 0,0 0 0 0 0,0 0 1 0 0,1 0-1 0 0,-1 0 0 0 0,0 0 1 0 0,0 0-1 0 0,1 0 0 0 0,-1 0 1 0 0,0 0-1 0 0,9 2 14 0 0,-1 3 8 0 0,-7-4-15 0 0,1 0 0 0 0,-1 0-1 0 0,0 0 1 0 0,1 0 0 0 0,-1-1 0 0 0,1 1 0 0 0,0-1 0 0 0,-1 1-1 0 0,1-1 1 0 0,-1 1 0 0 0,1-1 0 0 0,0 0 0 0 0,-1 0 0 0 0,1 0-7 0 0,7 0-18 0 0,0 0 39 0 0,36 0 242 0 0,-31 0-246 0 0,0 0-88 0 0,-5 0-53 0 0,0 0-73 0 0,0 0-87 0 0,0 0-99 0 0,-6 0 64 0 0,0 0-52 0 0,0 0-46 0 0,0 0-41 0 0,1 0-137 0 0,0 0-40 0 0,0 0-166 0 0,3 0-443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46.7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0 5792 0 0,'0'0'166'0'0,"0"0"-42"0"0,0 0-8 0 0,0 0 41 0 0,0 0 130 0 0,0 0 247 0 0,0 0 11 0 0,0 0-12 0 0,0 0-73 0 0,0 0-38 0 0,0 0-6 0 0,0 0-24 0 0,0 0-102 0 0,0 0-46 0 0,0 0-10 0 0,0 3-4 0 0,-3 9-20 0 0,-7 2 22 0 0,7-11-74 0 0,2 0-58 0 0,0 0-36 0 0,1 1-35 0 0,0-1-9 0 0,-1 0 25 0 0,-4 5 24 0 0,4-7-58 0 0,0 0 0 0 0,1 1 0 0 0,-1-1-1 0 0,0 1 1 0 0,0-1 0 0 0,1 1 0 0 0,-1-1 0 0 0,1 1 0 0 0,-1 0-1 0 0,1-1 1 0 0,-1 1 0 0 0,1 0 0 0 0,0-1 0 0 0,0 1 0 0 0,0 1-11 0 0,-1 5 39 0 0,0 0 0 0 0,0 0 0 0 0,-1 0 0 0 0,0 0 0 0 0,-2 3-39 0 0,-3 14 67 0 0,-20 83 127 0 0,6 18-2 0 0,19-115-173 0 0,-1-1 0 0 0,-1 1 1 0 0,-2 3-20 0 0,-5 19 6 0 0,9-20-6 0 0,0-6 0 0 0,1 1 0 0 0,-1 0 0 0 0,0-1 0 0 0,-1 1 0 0 0,0-1 0 0 0,0 1 0 0 0,-1-1 3 0 0,-6 15 14 0 0,8-4 84 0 0,0-2 11 0 0,-5 2-23 0 0,3-7-35 0 0,-7 12 122 0 0,5-9-39 0 0,4-4-10 0 0,0-5 33 0 0,-9 9-27 0 0,9-8-113 0 0,-1 1-35 0 0,-4-3-51 0 0,7-3 61 0 0,-1-1 1 0 0,1 0 0 0 0,0 0-1 0 0,-1 0 1 0 0,1 1-1 0 0,0-1 1 0 0,-1 0 0 0 0,1 0-1 0 0,0 1 1 0 0,-1-1 0 0 0,1 0-1 0 0,0 1 1 0 0,-1-1-1 0 0,1 0 1 0 0,0 1 0 0 0,0-1-1 0 0,0 0 1 0 0,-1 1-1 0 0,1-1 1 0 0,0 1 0 0 0,0-1-1 0 0,0 0 1 0 0,0 1-1 0 0,0-1 1 0 0,0 1 0 0 0,0-1-1 0 0,0 1 1 0 0,0-1-1 0 0,0 0 1 0 0,0 1 0 0 0,0-1 4 0 0,0 3-59 0 0,0-3 146 0 0,0 0 19 0 0,0 1-60 0 0,0 1-53 0 0,0-2-85 0 0,0 1 46 0 0,0 0 45 0 0,-1-1 51 0 0,1 2 67 0 0,0-1-89 0 0,0 1-78 0 0,0-1-96 0 0,0 0-70 0 0,0 0-105 0 0,0 0-120 0 0,1 0 170 0 0,-1 0-36 0 0,0-1 5 0 0,0 0-44 0 0,0 0-38 0 0,0 0-35 0 0,0 0-121 0 0,0 0-34 0 0,0 0-1266 0 0</inkml:trace>
  <inkml:trace contextRef="#ctx0" brushRef="#br0" timeOffset="413.22">190 16 4384 0 0,'0'0'127'0'0,"0"0"-18"0"0,0 0 24 0 0,0 0 77 0 0,0 0 204 0 0,0 0 374 0 0,0 0 39 0 0,0 0-339 0 0,0 0-196 0 0,0 0-44 0 0,0-2 66 0 0,0-9 157 0 0,0 8-20 0 0,3 3-34 0 0,2 0-256 0 0,10 0 315 0 0,-11 0-390 0 0,-2 0-68 0 0,3 3 210 0 0,8 8 43 0 0,1-6 17 0 0,-9 5 7 0 0,5-4-17 0 0,-4 4-74 0 0,7-5-38 0 0,-10-3-136 0 0,0 1 1 0 0,0-1 0 0 0,0 1 0 0 0,0 0 0 0 0,0-1 0 0 0,-1 1-1 0 0,1 0 1 0 0,-1 0 0 0 0,0 1 0 0 0,0-1 0 0 0,0 0-1 0 0,0 1 1 0 0,0 0-31 0 0,10 17 102 0 0,4 3-49 0 0,-2 1 80 0 0,3 4 81 0 0,18 40 365 0 0,-23-44-408 0 0,-4-6-73 0 0,1 0-39 0 0,-1 0-47 0 0,-1 0-57 0 0,5 9 52 0 0,1-1 38 0 0,3 5 45 0 0,8 15 89 0 0,6 11 46 0 0,-17-36-126 0 0,-2-3 25 0 0,-1 5 75 0 0,4 1-53 0 0,-7-15-59 0 0,-2 0 34 0 0,2 5 114 0 0,-1 0-39 0 0,2 2-11 0 0,0 0-42 0 0,-5-11-106 0 0,0-1 1 0 0,0 0 0 0 0,1 0-1 0 0,0-1 1 0 0,3 4-38 0 0,4 5 21 0 0,-9 1 33 0 0,-2-12 15 0 0,0-2 22 0 0,1 3-14 0 0,-1-1-35 0 0,-1 5-16 0 0,1-6-3 0 0,0 2 48 0 0,0-3 1 0 0,0 0-24 0 0,0 0-101 0 0,0 0-21 0 0,0 0-27 0 0,0 0-64 0 0,0 0-168 0 0,0 0-304 0 0,0 0 356 0 0,0 0 145 0 0,0-1-38 0 0,-1 1-5 0 0,1 0-37 0 0,-1-1-43 0 0,1 0-47 0 0,-1 0-65 0 0,0 0-51 0 0,-1 0-45 0 0,1 0-39 0 0,0-1-106 0 0,-1 1-35 0 0,-4-5-1413 0 0</inkml:trace>
  <inkml:trace contextRef="#ctx0" brushRef="#br0" timeOffset="724.27">159 505 7136 0 0,'0'0'208'0'0,"0"0"53"0"0,0 0 98 0 0,0-2 38 0 0,0-5-175 0 0,5 2 38 0 0,8 4 160 0 0,-6 2-206 0 0,0-1 60 0 0,0-1 78 0 0,1-2 97 0 0,5-8-1 0 0,-11 10-263 0 0,-1 0-43 0 0,3 0 37 0 0,0 0-92 0 0,1 2-49 0 0,-4 0-4 0 0,0-1 35 0 0,8-1 102 0 0,-2 0-42 0 0,0-1-19 0 0,2-2 1 0 0,7-2 62 0 0,0 4 41 0 0,-6 0-81 0 0,2-4 20 0 0,-10 5-132 0 0,-1 0 0 0 0,1 0 0 0 0,0 0 0 0 0,0 1 0 0 0,-1-1 1 0 0,1 0-1 0 0,0 1 0 0 0,0-1 0 0 0,0 1 0 0 0,0 0 0 0 0,0-1 0 0 0,0 1 0 0 0,2 0-21 0 0,18-3 67 0 0,11-6-49 0 0,-31 8-17 0 0,35-4 52 0 0,-26 0-44 0 0,7-2 11 0 0,0 6 28 0 0,-14 1-104 0 0,2 0 62 0 0,-2 1-13 0 0,-1-1-28 0 0,-1 0-23 0 0,1 0-34 0 0,1 0-154 0 0,-2 0 70 0 0,1 0-41 0 0,-1-1 3 0 0,0 1-34 0 0,0 0-35 0 0,0-1-39 0 0,0 1-40 0 0,0-1-43 0 0,0 1-46 0 0,1-1-47 0 0,7-3-1125 0 0,9-5-932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49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5904 0 0,'0'0'132'0'0,"0"0"17"0"0,0 0 11 0 0,2 0-21 0 0,15-1-106 0 0,-5-1 40 0 0,-5-1 42 0 0,-2-1 43 0 0,2 0 168 0 0,6 2 111 0 0,-6 2-20 0 0,0 0-43 0 0,0 0-39 0 0,0 0-36 0 0,7 0 203 0 0,1 0-108 0 0,-2 0-113 0 0,0 0-50 0 0,27 0 381 0 0,-24 0-307 0 0,-8-2-148 0 0,-3-1-128 0 0,16-5 89 0 0,-3 6-6 0 0,12 1 73 0 0,3 1-102 0 0,-22 0-90 0 0,-5-2-82 0 0,-3-2 30 0 0,0 1-50 0 0,-1 1-61 0 0,0 0-99 0 0,0 1-116 0 0,-2 0-104 0 0,1 1 67 0 0,0 0-40 0 0,1 0-545 0 0,2 0-432 0 0,5 0-818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49.3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5640 0 0,'0'0'124'0'0,"0"0"17"0"0,0 0 12 0 0,2 0-15 0 0,-1-1-136 0 0,0 1 0 0 0,-1 0-1 0 0,1 0 1 0 0,0 1 0 0 0,-1-1 0 0 0,1 0 0 0 0,0 0 0 0 0,-1 0 0 0 0,1 0-1 0 0,0 1 1 0 0,-1-1 0 0 0,1 0 0 0 0,0 0 0 0 0,-1 1 0 0 0,1-1-2 0 0,0 3 27 0 0,-1 0 58 0 0,0 1 80 0 0,1-1 82 0 0,0-2 128 0 0,1-1-117 0 0,-1 1-128 0 0,1-1-42 0 0,1 0 0 0 0,2 0-13 0 0,-4 1-16 0 0,0-1 40 0 0,12 10 479 0 0,-11-8-340 0 0,0-1-56 0 0,-1 0-47 0 0,1-1-40 0 0,0 0-23 0 0,0 0-33 0 0,3 0 8 0 0,-3-1-3 0 0,-1 1 44 0 0,6 0 130 0 0,0 0-34 0 0,12 0 323 0 0,-10 0-265 0 0,1 0 68 0 0,1 0 95 0 0,-4-1-260 0 0,-1 0-33 0 0,4-5 41 0 0,-8 5-134 0 0,-1 0 0 0 0,1 0-1 0 0,0 0 1 0 0,-1 1 0 0 0,1-1 0 0 0,0 0 0 0 0,-1 1-1 0 0,1-1 1 0 0,0 1 0 0 0,0 0 0 0 0,-1 0 0 0 0,1-1-1 0 0,0 1-18 0 0,5 1 67 0 0,-5-1-46 0 0,1 0 0 0 0,-1 0 0 0 0,0 0 0 0 0,0 0 0 0 0,0 0 0 0 0,0-1 0 0 0,0 1 1 0 0,1-1-1 0 0,-1 1 0 0 0,1-1-21 0 0,5-4 44 0 0,-7 4-37 0 0,0 0-1 0 0,1 0 1 0 0,-1 0 0 0 0,1 0-1 0 0,-1 1 1 0 0,1-1 0 0 0,-1 0-1 0 0,1 1 1 0 0,0 0-1 0 0,-1-1 1 0 0,1 1 0 0 0,0 0-1 0 0,-1 0 1 0 0,1 0-7 0 0,4 0-30 0 0,-4 0-22 0 0,0 0-33 0 0,-1 0-19 0 0,1 0-35 0 0,-1 0-39 0 0,1 0-45 0 0,0 0-47 0 0,-1 0-44 0 0,1 0-40 0 0,-1 0-35 0 0,1 0-116 0 0,0 0-34 0 0,4 0-1196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50.5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363 48 5672 0 0,'0'0'124'0'0,"0"0"17"0"0,0-3 12 0 0,-2-10 53 0 0,-2 7-74 0 0,-3-1 110 0 0,7 7-242 0 0,-3-3 444 0 0,3 3 18 0 0,0 0-38 0 0,0-5-193 0 0,-1 1-94 0 0,0 1-69 0 0,-6 0 12 0 0,3 3-4 0 0,2 0 105 0 0,2 0 91 0 0,-3 0 43 0 0,-16 0 130 0 0,12 0-289 0 0,4 0-80 0 0,0 2-40 0 0,-10 9-11 0 0,0-6 18 0 0,9 2-28 0 0,4-7-13 0 0,-1 1 1 0 0,1-1 0 0 0,0 0-1 0 0,0 1 1 0 0,-1-1 0 0 0,1 1 0 0 0,0-1-1 0 0,-1 0 1 0 0,1 1 0 0 0,0-1-1 0 0,-1 0 1 0 0,1 1 0 0 0,-1-1 0 0 0,1 0-1 0 0,-1 0 1 0 0,1 1 0 0 0,0-1-1 0 0,-1 0 1 0 0,1 0 0 0 0,-1 0 0 0 0,1 0-1 0 0,-1 1 1 0 0,1-1 0 0 0,-1 0-1 0 0,1 0 1 0 0,-1 0 0 0 0,1 0 0 0 0,-1 0-1 0 0,1 0 1 0 0,-1 0 0 0 0,1-1-1 0 0,-1 1-2 0 0,-1 0 7 0 0,0 1 0 0 0,0-1 0 0 0,1 0 0 0 0,-1 1 0 0 0,0-1 0 0 0,1 1 0 0 0,-1-1 1 0 0,0 1-1 0 0,1 0 0 0 0,-1-1 0 0 0,1 1 0 0 0,-1 0 0 0 0,1 0 0 0 0,-1 1 0 0 0,1-1 0 0 0,0 0 0 0 0,-1 0 0 0 0,1 0 0 0 0,0 1-7 0 0,-16 11 53 0 0,7-8-38 0 0,8-4-7 0 0,-1 0 1 0 0,1 0-1 0 0,0 0 1 0 0,0 1-1 0 0,0-1 0 0 0,0 0 1 0 0,0 1-1 0 0,0 0 1 0 0,0 0-9 0 0,-5 5 13 0 0,4-3 1 0 0,-1-1 0 0 0,1 0-1 0 0,0 0 1 0 0,-1 0 0 0 0,0 0 0 0 0,0 0-14 0 0,-6 1 17 0 0,8-3-17 0 0,-1 0-1 0 0,1 0 1 0 0,0 1 0 0 0,0-1 0 0 0,0 0 0 0 0,0 1 0 0 0,0-1 0 0 0,0 1 0 0 0,0 0 0 0 0,-10 10 10 0 0,-24 23 53 0 0,24-22-8 0 0,-4 3-21 0 0,15-15-32 0 0,1-1 0 0 0,-1 1 0 0 0,1-1 0 0 0,-1 0 0 0 0,1 1 0 0 0,0 0 1 0 0,0-1-1 0 0,-1 1 0 0 0,1-1 0 0 0,0 1 0 0 0,0-1 0 0 0,-1 1 0 0 0,1 0 0 0 0,0-1 0 0 0,0 1 0 0 0,0-1 0 0 0,0 1 0 0 0,0 0 0 0 0,0-1 0 0 0,0 1 0 0 0,0 0-2 0 0,-1 5 11 0 0,-7 5 30 0 0,1-4-22 0 0,-4 6-7 0 0,8 0-27 0 0,3-12 12 0 0,0 0 1 0 0,0 0-1 0 0,0 0 1 0 0,0 0-1 0 0,0 0 1 0 0,0-1-1 0 0,0 1 1 0 0,1 0-1 0 0,-1 0 1 0 0,0 0-1 0 0,0 0 1 0 0,1 0-1 0 0,-1-1 1 0 0,1 1-1 0 0,-1 0 1 0 0,0 0-1 0 0,1 0 3 0 0,9 0-55 0 0,-9-1 53 0 0,-1 0 0 0 0,1 0 0 0 0,0 0 0 0 0,0 0 0 0 0,-1 0 0 0 0,1 0 0 0 0,0 0 0 0 0,0 0 0 0 0,-1 0 0 0 0,1 1 0 0 0,0-1 0 0 0,0 0 0 0 0,-1 0 0 0 0,1 1 0 0 0,0-1 1 0 0,-1 0-1 0 0,1 1 0 0 0,0-1 0 0 0,-1 0 0 0 0,1 1 2 0 0,1 3 0 0 0,-1-1 0 0 0,15 6 0 0 0,-8-4 0 0 0,-7-4 0 0 0,0 0 0 0 0,1 0 0 0 0,-1 0 0 0 0,1-1 0 0 0,-1 1 0 0 0,1 0 0 0 0,0-1 0 0 0,-1 1 0 0 0,1-1 0 0 0,-1 1 0 0 0,1-1 0 0 0,0 0 0 0 0,-1 0 0 0 0,1 0 0 0 0,13 0 0 0 0,-8 0 0 0 0,0 0 0 0 0,0 0 0 0 0,0 0 0 0 0,0 1 0 0 0,4 1 0 0 0,26 14 10 0 0,-27-12 10 0 0,-7-2-16 0 0,0-1 0 0 0,0 0-1 0 0,0 0 1 0 0,1 0 0 0 0,-1 0 0 0 0,0 0-1 0 0,0-1 1 0 0,1 0 0 0 0,1 1-4 0 0,-1-1 0 0 0,-1 0 0 0 0,0 1 0 0 0,1-1 0 0 0,-1 1 0 0 0,0 0 0 0 0,0 0 0 0 0,0 0 0 0 0,0 1 0 0 0,0-1 0 0 0,0 1 0 0 0,0-1 0 0 0,0 1 0 0 0,0 0 0 0 0,-1 0 0 0 0,1 0 0 0 0,-1 1 0 0 0,3 1 0 0 0,21 17 0 0 0,-3-5 41 0 0,-6-2 78 0 0,-1 0 1 0 0,4 5-120 0 0,-18-17 20 0 0,-1-1 0 0 0,0 1 0 0 0,1 0 0 0 0,-1 0 0 0 0,0-1 0 0 0,0 1 0 0 0,0 0 0 0 0,0 0 0 0 0,1 2-20 0 0,-1 1 59 0 0,0-1 0 0 0,-1 1-1 0 0,1-1 1 0 0,-1 1 0 0 0,0 0 0 0 0,0 2-59 0 0,0 1 75 0 0,-4 7 44 0 0,-9 2 147 0 0,7-10-145 0 0,0 2-35 0 0,3-4-48 0 0,3-5-29 0 0,0 1 1 0 0,0 0-1 0 0,-1-1 1 0 0,1 1-1 0 0,0-1 1 0 0,-1 1-1 0 0,1 0 1 0 0,0-1-1 0 0,-1 1 1 0 0,1-1-1 0 0,-1 1 0 0 0,1-1 1 0 0,-1 1-1 0 0,1-1 1 0 0,-1 0-1 0 0,1 1 1 0 0,-1-1-1 0 0,0 1 1 0 0,1-1-1 0 0,-1 0 1 0 0,0 0-1 0 0,0 1-9 0 0,-4 1 35 0 0,-4 4 29 0 0,0 3 57 0 0,-17 18 89 0 0,19-23-136 0 0,-2-5-72 0 0,6 1 8 0 0,-10 0 44 0 0,11 0 10 0 0,2 0 0 0 0,0-8 20 0 0,2 1-48 0 0,-1 6-36 0 0,-1 0 1 0 0,1 0-1 0 0,-1 0 1 0 0,1 0-1 0 0,0 0 1 0 0,-1 0-1 0 0,1 0 1 0 0,0 0-1 0 0,0 0 1 0 0,0 1 0 0 0,-1-1-1 0 0,1 0 1 0 0,0 1-1 0 0,0-1 1 0 0,1 0-1 0 0,11-4-14 0 0,-7-6-39 0 0,4 6 18 0 0,-5-2-32 0 0,-5 7 62 0 0,0-1 0 0 0,1 1 0 0 0,-1-1 1 0 0,0 1-1 0 0,0 0 0 0 0,0-1 0 0 0,1 1 0 0 0,-1 0 0 0 0,0-1 1 0 0,1 1-1 0 0,-1 0 0 0 0,0 0 0 0 0,1-1 0 0 0,-1 1 0 0 0,0 0 1 0 0,1 0-1 0 0,-1-1 0 0 0,0 1 0 0 0,1 0 0 0 0,-1 0 0 0 0,1 0 0 0 0,-1 0 1 0 0,0 0-1 0 0,1 0 0 0 0,-1 0 0 0 0,1-1 0 0 0,-1 1 0 0 0,1 0 1 0 0,-1 1-1 0 0,0-1 0 0 0,1 0 5 0 0,4-3-105 0 0,5-4 79 0 0,-9 6 29 0 0,1 0-1 0 0,-1 0 0 0 0,1 1 1 0 0,-1-1-1 0 0,1 1 0 0 0,-1-1 1 0 0,1 1-1 0 0,0-1 0 0 0,-1 1 1 0 0,1 0-1 0 0,-1 0 0 0 0,1 0 1 0 0,0 0-1 0 0,-1 0 0 0 0,1 0 1 0 0,0 0-1 0 0,-1 0 1 0 0,1 1-1 0 0,-1-1 0 0 0,1 1 1 0 0,0 0-3 0 0,14 12 0 0 0,-3 2 0 0 0,-12-13 0 0 0,-1 0 0 0 0,1-1 0 0 0,-1 1 0 0 0,0 0 0 0 0,0-1 0 0 0,1 1 0 0 0,-1 0 0 0 0,0-1 0 0 0,0 1 0 0 0,0 0 0 0 0,0 32-60 0 0,-3-10 48 0 0,-8-3 22 0 0,6 5 33 0 0,-11 11-32 0 0,4-13 1 0 0,8-17 1 0 0,0 0 0 0 0,0 0 0 0 0,1 0 0 0 0,-1 4-13 0 0,2-6 0 0 0,0 0 0 0 0,-1-1 0 0 0,1 1 0 0 0,-1-1 0 0 0,0 1 0 0 0,0-1 0 0 0,0 0 0 0 0,-1 0 0 0 0,0 1 0 0 0,-9 11-2 0 0,1 11 43 0 0,3-7-6 0 0,4-12-13 0 0,0 2 43 0 0,-1 6 64 0 0,3-6-61 0 0,-3 10 57 0 0,-1-5 40 0 0,2-7-79 0 0,0 2-9 0 0,2 3-56 0 0,3 32-21 0 0,0-43 0 0 0,0-1 0 0 0,0 1 0 0 0,0 0 0 0 0,0-1 0 0 0,1 1 0 0 0,-1 0 0 0 0,1-1 0 0 0,-1 1 0 0 0,1-1 0 0 0,-1 1 0 0 0,1 0 0 0 0,0-1 0 0 0,0 1 0 0 0,0-1 0 0 0,0 1 0 0 0,4 6 0 0 0,0 2 0 0 0,-4-7 0 0 0,0-1 0 0 0,0 0 0 0 0,0 1 0 0 0,1-1 0 0 0,-1 0 0 0 0,0 0 0 0 0,1 0 0 0 0,0 0 0 0 0,0 0 0 0 0,11 14-9 0 0,-2 1-32 0 0,5 7-84 0 0,-14-21 100 0 0,0-1 0 0 0,0 0 0 0 0,1 0-1 0 0,-1 0 1 0 0,0 0 0 0 0,1 0 0 0 0,-1-1 0 0 0,3 2 25 0 0,5 2-95 0 0,1 0 44 0 0,-1 3 63 0 0,-8-6-2 0 0,0 0 0 0 0,0-1 0 0 0,0 0 0 0 0,0 1 0 0 0,0-1 0 0 0,0 0 0 0 0,0 0-1 0 0,0 0 1 0 0,0 0 0 0 0,1 0 0 0 0,-1-1 0 0 0,0 1 0 0 0,1 0 0 0 0,-1-1 0 0 0,0 0 0 0 0,1 0-1 0 0,-1 0 1 0 0,1 0 0 0 0,0 0-10 0 0,-1 0 15 0 0,0 0 0 0 0,-1 0 1 0 0,1 0-1 0 0,0 1 0 0 0,0-1 0 0 0,0 0 0 0 0,-1 1 0 0 0,1 0 0 0 0,0-1 0 0 0,-1 1 0 0 0,1 0 0 0 0,0 0 0 0 0,-1 0 0 0 0,1 0-15 0 0,8 4 163 0 0,7-2 66 0 0,4-3 8 0 0,4 0 76 0 0,-1 0 13 0 0,29 0 491 0 0,-38-3-673 0 0,-1-7 14 0 0,-11 7-26 0 0,-3 3-5 0 0,2 0 1 0 0,9 0-8 0 0,-9 0-34 0 0,-2 0-20 0 0,0 0-2 0 0,0 0 0 0 0,0 0 6 0 0,0 0 15 0 0,0 0-16 0 0,0 0-5 0 0,0 0 0 0 0,0 0 0 0 0,0 0 0 0 0,0 0 0 0 0,0 0 0 0 0,0 0-29 0 0,0 0-114 0 0,0 0-11 0 0,0 0 28 0 0,0 0-16 0 0,0 0-50 0 0,0 0-130 0 0,0 0-235 0 0,0 0-17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54.3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7800 0 0,'0'0'174'0'0,"0"0"29"0"0,0 0 13 0 0,0 2-31 0 0,1 5-150 0 0,5-1-34 0 0,1 1 8 0 0,-5 2 48 0 0,-2-3 49 0 0,0 1 33 0 0,0 9 352 0 0,2-11-74 0 0,2-1-404 0 0,-1 1 107 0 0,-1-1 28 0 0,-1-1 40 0 0,1 6 273 0 0,-1 10 560 0 0,0-12-728 0 0,-1 1-57 0 0,0-6-185 0 0,0 43 1365 0 0,0-29-1004 0 0,0 0-66 0 0,0-3-125 0 0,0-1-75 0 0,0-1-89 0 0,0-1-99 0 0,0-7 106 0 0,0-3-61 0 0,0 0-31 0 0,0 0-29 0 0,0 0-43 0 0,0 0-23 0 0,0 0-43 0 0,0 0-48 0 0,0 0-56 0 0,0 0-59 0 0,0 0-55 0 0,0 0-48 0 0,0 0-44 0 0,0 0-142 0 0,0 0-43 0 0,0 0-172 0 0,0 0-463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54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5832 0 0,'0'0'270'0'0,"0"0"97"0"0,0 0 45 0 0,0 0 11 0 0,0 0-30 0 0,0 0-129 0 0,0 0-59 0 0,0 3-11 0 0,0 0-190 0 0,0 1 52 0 0,-1 5 148 0 0,3 13 433 0 0,0-15-482 0 0,3 1-12 0 0,0 2 71 0 0,-2 3 77 0 0,-1-1-31 0 0,3-3-44 0 0,1 4 20 0 0,-3 9 34 0 0,-3 2-38 0 0,0-17-155 0 0,-1 0 0 0 0,1 1 0 0 0,1-1-1 0 0,0 0 1 0 0,0 3-77 0 0,6 18 217 0 0,6 22 151 0 0,-6-20-174 0 0,-2 38 381 0 0,-3-54-479 0 0,4 9 56 0 0,-3-11-55 0 0,2 3 51 0 0,-2-6-66 0 0,0 0 1 0 0,-1 1-1 0 0,0 0 0 0 0,-1 1-82 0 0,0 2 107 0 0,0 1 36 0 0,-1-6-47 0 0,0 5 24 0 0,1 4 1 0 0,4-3-1 0 0,2-6-1 0 0,-5-4 60 0 0,0-1-76 0 0,-2 0-55 0 0,-1 3 0 0 0,1-3 22 0 0,0 2 11 0 0,0-1-5 0 0,0 2 20 0 0,0 1 21 0 0,0 3 50 0 0,0 5 90 0 0,0-12-259 0 0,0 0-31 0 0,0-2-29 0 0,0 1-45 0 0,0-1-23 0 0,0 0-46 0 0,0 0-51 0 0,0 0-58 0 0,0 0-63 0 0,0-1-58 0 0,0 1-51 0 0,0-1-46 0 0,0 1-150 0 0,0-1-45 0 0,0 0-184 0 0,0 0-487 0 0</inkml:trace>
  <inkml:trace contextRef="#ctx0" brushRef="#br0" timeOffset="690.29">553 81 4576 0 0,'0'0'101'0'0,"0"0"22"0"0,0-3 5 0 0,0 3-125 0 0,0-1 1 0 0,0 1 0 0 0,0-1-1 0 0,0 1 1 0 0,0-1 0 0 0,0 1-1 0 0,0 0 1 0 0,0-1 0 0 0,0 1-1 0 0,0-1 1 0 0,0 1-1 0 0,0 0 1 0 0,0-1 0 0 0,-1 1-1 0 0,1-1 1 0 0,0 1 0 0 0,0 0-1 0 0,0-1 1 0 0,-1 1-1 0 0,1 0 1 0 0,0-1 0 0 0,-1 1-1 0 0,1 0 1 0 0,0-1 0 0 0,-1 1-1 0 0,1 0 1 0 0,0 0-1 0 0,-1 0 1 0 0,1-1 0 0 0,0 1-1 0 0,-1 0-3 0 0,-6-5 16 0 0,2-5-16 0 0,-2 5-14 0 0,2 0 26 0 0,4-1 59 0 0,1 4 42 0 0,-3 1 130 0 0,-4 1 57 0 0,-1-4 251 0 0,-1-3 15 0 0,2 0-239 0 0,-4-4-42 0 0,9 10-131 0 0,0 0-41 0 0,-2-1 16 0 0,-4 4-20 0 0,8-2-70 0 0,-5 0 183 0 0,2 0-94 0 0,1 0-63 0 0,-2 0-11 0 0,3 0 7 0 0,-5 2 203 0 0,1 4-121 0 0,4-4-109 0 0,-1 0 0 0 0,1 0-1 0 0,-1-1 1 0 0,0 1 0 0 0,0-1 0 0 0,0 1 0 0 0,1-1 0 0 0,-1 1 0 0 0,-1-1 0 0 0,1 0-1 0 0,0 0 1 0 0,0 0 0 0 0,0 0 0 0 0,-1 0 0 0 0,1-1 0 0 0,0 1 0 0 0,0-1 0 0 0,-1 1-1 0 0,-1-1-33 0 0,-9 3 22 0 0,-3 10-22 0 0,0 5 0 0 0,3 4 0 0 0,-8 17 0 0 0,19-35 0 0 0,0 0 0 0 0,0 0 0 0 0,0 1 0 0 0,1-1 0 0 0,0 1 0 0 0,0-1 0 0 0,0 1 0 0 0,0-1 0 0 0,1 1 0 0 0,-1 0 0 0 0,1-1 0 0 0,0 1 0 0 0,1 0 0 0 0,-1 55 125 0 0,0-58-120 0 0,0 0 0 0 0,0 0 0 0 0,0 0 0 0 0,1 0 0 0 0,-1 0 0 0 0,1 0 0 0 0,-1 0 0 0 0,1 0 0 0 0,0-1 0 0 0,-1 1 0 0 0,1 0 0 0 0,0 0 0 0 0,1 1-5 0 0,-1-2 12 0 0,0 1 0 0 0,0-1 0 0 0,0 0-1 0 0,-1 1 1 0 0,1-1 0 0 0,0 1 0 0 0,-1-1 0 0 0,1 1-1 0 0,-1 0 1 0 0,0-1 0 0 0,0 1 0 0 0,1 0 0 0 0,-1 0-12 0 0,0-1 4 0 0,-1-1 1 0 0,1 1 0 0 0,0-1 0 0 0,0 1-1 0 0,0-1 1 0 0,0 1 0 0 0,0-1-1 0 0,0 1 1 0 0,0-1 0 0 0,0 1 0 0 0,0-1-1 0 0,1 1 1 0 0,-1-1 0 0 0,0 1-1 0 0,0-1 1 0 0,0 1 0 0 0,1-1 0 0 0,-1 1-1 0 0,0-1 1 0 0,0 0 0 0 0,1 1-1 0 0,-1-1 1 0 0,0 1 0 0 0,1-1 0 0 0,-1 0-1 0 0,0 1 1 0 0,1-1 0 0 0,-1 0 0 0 0,1 1-1 0 0,-1-1 1 0 0,0 0 0 0 0,1 0-5 0 0,6 5 73 0 0,-1 6 37 0 0,-5-10-102 0 0,-1 0 1 0 0,0 0 0 0 0,1 0 0 0 0,0 0-1 0 0,-1 0 1 0 0,1 0 0 0 0,-1 0-1 0 0,1 0 1 0 0,0 0 0 0 0,0 0-1 0 0,-1-1 1 0 0,1 1 0 0 0,0 0 0 0 0,0 0-1 0 0,0-1 1 0 0,0 1-9 0 0,9 2 117 0 0,17-3 258 0 0,-16 0-308 0 0,-11 0-62 0 0,1 0 0 0 0,-1 0 1 0 0,1 0-1 0 0,-1 0 1 0 0,1 0-1 0 0,-1 0 0 0 0,1 0 1 0 0,-1 0-1 0 0,0 0 1 0 0,1 0-1 0 0,-1 0 0 0 0,1 0 1 0 0,-1 0-1 0 0,1 0 1 0 0,-1-1-1 0 0,1 1 0 0 0,-1 0 1 0 0,1 0-1 0 0,-1-1 0 0 0,1 1 1 0 0,-1 0-1 0 0,0 0 1 0 0,1-1-1 0 0,-1 1 0 0 0,0-1 1 0 0,1 1-1 0 0,-1 0 1 0 0,0-1-1 0 0,1 1 0 0 0,-1-1 1 0 0,0 1-1 0 0,1-1-5 0 0,3-5 84 0 0,9 0 36 0 0,19-20 32 0 0,-27 24-135 0 0,-5 1-13 0 0,1 1 0 0 0,0 0 1 0 0,-1 0-1 0 0,1-1 0 0 0,-1 1 0 0 0,1 0 1 0 0,0-1-1 0 0,-1 1 0 0 0,1-1 0 0 0,-1 1 1 0 0,1-1-1 0 0,-1 1 0 0 0,1-1 0 0 0,-1 1 1 0 0,0-1-1 0 0,1 1 0 0 0,-1-1 0 0 0,1 1 1 0 0,-1-1-1 0 0,0 0 0 0 0,0 1 0 0 0,1-1-4 0 0,1-4 18 0 0,1-1 2 0 0,0 0 8 0 0,0 0 1 0 0,0-1 0 0 0,1 2-1 0 0,0-1 1 0 0,0 0 0 0 0,1 0-29 0 0,-3 4 3 0 0,0 0 0 0 0,-1 0 1 0 0,1-1-1 0 0,-1 1 0 0 0,1-1 1 0 0,-1 1-1 0 0,0-1 0 0 0,0 1 1 0 0,0-1-1 0 0,0 0 0 0 0,-1 0 1 0 0,1 1-1 0 0,-1-1 0 0 0,1 0 1 0 0,-1 0-1 0 0,0 0 0 0 0,0 0 0 0 0,-1 1 1 0 0,1-3-4 0 0,0-4 1 0 0,0 7-1 0 0,0 1 0 0 0,0-1 0 0 0,0 0 0 0 0,1 0 0 0 0,-1 1 0 0 0,1-1 0 0 0,-1 0 0 0 0,1 0 0 0 0,0 1 0 0 0,0-1 0 0 0,0 1 0 0 0,0-1 0 0 0,0 1 0 0 0,0-1 0 0 0,0 1 0 0 0,0-1 0 0 0,-1 0 0 0 0,1 1 0 0 0,0-1 0 0 0,-1 0 0 0 0,1 1 0 0 0,-1-1 0 0 0,1 0 0 0 0,-1 0 0 0 0,0 1 0 0 0,0-1 0 0 0,1 0 0 0 0,-1-59 76 0 0,2 56-28 0 0,9-8-36 0 0,-9 0-24 0 0,1 8-36 0 0,7-6 25 0 0,-10 11 22 0 0,1 0 0 0 0,-1 0 0 0 0,0 0 0 0 0,0 0 0 0 0,0-1 0 0 0,0 1 0 0 0,0 0 0 0 0,0 0 0 0 0,0 0 0 0 0,0 0 0 0 0,0 0 0 0 0,0 0 0 0 0,0 0 1 0 0,0 0-1 0 0,1 0 0 0 0,-1 0 0 0 0,0-1 0 0 0,0 1 0 0 0,0 0 0 0 0,0 0 0 0 0,0 0 0 0 0,0 0 0 0 0,0 0 0 0 0,1 0 0 0 0,-1 0 0 0 0,0 0 0 0 0,0 0 0 0 0,0 0 0 0 0,0 0 0 0 0,0 0 0 0 0,0 0 0 0 0,1 0 0 0 0,-1 0 0 0 0,0 0 0 0 0,0 0 0 0 0,0 0 0 0 0,0 0 1 0 0,0 0-1 0 0,0 0 0 0 0,0 0 0 0 0,1 1 0 0 0,-1-1 0 0 0,0 0 0 0 0,0 0 0 0 0,0 0 0 0 0,0 0 0 0 0,0 0 0 0 0,0 0 0 0 0,0 0 0 0 0,0 0 0 0 0,0 0 0 0 0,0 0 0 0 0,0 1 0 0 0,1-1 0 0 0,-1 0 0 0 0,0 0 0 0 0,0 0 1 0 0,3 3-18 0 0,15 16-151 0 0,-13-12 154 0 0,0 6 3 0 0,-1-11 12 0 0,3 4 0 0 0,-6 9 0 0 0,-1-13 0 0 0,0 0 0 0 0,0 1 0 0 0,0-1 0 0 0,0 0 0 0 0,0 0 0 0 0,1 1 0 0 0,-1-1 0 0 0,1 0 0 0 0,-1 0 0 0 0,1 0 0 0 0,0 1 0 0 0,3 5 0 0 0,2 2 25 0 0,0 6 40 0 0,-2-5-33 0 0,3 7 13 0 0,-5 1 32 0 0,-2-12-24 0 0,1 0 0 0 0,0 0 0 0 0,1-1 1 0 0,0 1-1 0 0,0 2-53 0 0,3 8 107 0 0,0 15 108 0 0,2-5-19 0 0,6 24 192 0 0,-6-22-187 0 0,1 6 99 0 0,-5-25-185 0 0,-1 0 1 0 0,0 0-1 0 0,-1 1 1 0 0,0-1-1 0 0,0 2-115 0 0,-1 3 137 0 0,-1-9-66 0 0,1 1-1 0 0,0-1 1 0 0,1 1 0 0 0,-1-1 0 0 0,1 0 0 0 0,1 1-71 0 0,3 9 190 0 0,0-4-52 0 0,-2 8 12 0 0,-3-10-50 0 0,-1-8-75 0 0,1 0 1 0 0,0 0-1 0 0,0 0 0 0 0,0 0 0 0 0,0 0 0 0 0,1 0 1 0 0,-1 0-1 0 0,0 0 0 0 0,1 0 0 0 0,0-1 1 0 0,-1 2-26 0 0,5 5 87 0 0,-4-7-69 0 0,0 1-1 0 0,0-1 0 0 0,0 0 0 0 0,0 1 0 0 0,-1-1 0 0 0,1 1 0 0 0,0 0 0 0 0,-1-1 0 0 0,1 1 0 0 0,-1-1 0 0 0,0 1 0 0 0,0 0 0 0 0,1-1 0 0 0,-1 1-17 0 0,0 27 274 0 0,0-26-141 0 0,0-1-12 0 0,0 6-43 0 0,0-6-24 0 0,0 2 39 0 0,2-4 1 0 0,9 0-64 0 0,-9 0 29 0 0,-2 0 6 0 0,0 0-1 0 0,0 0-29 0 0,0 0-124 0 0,0 0-58 0 0,0 0 102 0 0,0 0-17 0 0,0 0-27 0 0,0 0-45 0 0,0 0-20 0 0,0 0-46 0 0,0 0-52 0 0,0 0-58 0 0,0 0-64 0 0,0 0-59 0 0,0 0-52 0 0,0 0-46 0 0,0 0-156 0 0,0 0-46 0 0,0 0-191 0 0,0 0-509 0 0</inkml:trace>
  <inkml:trace contextRef="#ctx0" brushRef="#br0" timeOffset="958.22">963 538 10512 0 0,'0'0'233'0'0,"0"3"39"0"0,0 7 5 0 0,-1 2-87 0 0,1 2-54 0 0,1-1-71 0 0,2-2-86 0 0,2-3 28 0 0,-2-3 39 0 0,0 0 55 0 0,-1 1 76 0 0,-2 2 94 0 0,1 0 62 0 0,1-1-33 0 0,3 1 99 0 0,0-2-40 0 0,-3-5-102 0 0,-1 1-51 0 0,0-1-44 0 0,-1 0-41 0 0,1 1-19 0 0,-1-1-41 0 0,0 1-28 0 0,0 0-30 0 0,0 2 5 0 0,1-2 96 0 0,4 7 45 0 0,1 2 69 0 0,-4-2-43 0 0,0-4 54 0 0,0-3-216 0 0,-1-2-4 0 0,0 1 1 0 0,-1 0-1 0 0,1 0 1 0 0,0 0-1 0 0,0 0 1 0 0,0 0-1 0 0,-1 0 1 0 0,1 0-1 0 0,-1 0 1 0 0,1 0-1 0 0,-1 0 0 0 0,1 0 1 0 0,-1 0-1 0 0,1 2-9 0 0,1 40 106 0 0,0-27-120 0 0,11-1-52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53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506 174 5136 0 0,'0'0'149'0'0,"0"-3"-7"0"0,0 1-206 0 0,0 0 38 0 0,-3-2 73 0 0,0 1 108 0 0,-1 2 84 0 0,0 0-7 0 0,-15 1 785 0 0,13 0-781 0 0,1 0-63 0 0,-1 3 283 0 0,0 2-261 0 0,-2-1 43 0 0,4-3-121 0 0,1 0 0 0 0,-1 0-1 0 0,0-1 1 0 0,1 1-1 0 0,-1-1 1 0 0,0 0-1 0 0,0 0-116 0 0,-8 2 206 0 0,0 4-2 0 0,4-1-93 0 0,-11 4 181 0 0,-1 0-78 0 0,0-1-70 0 0,3-2-64 0 0,-6 2 83 0 0,3 0-60 0 0,-3-6-60 0 0,20-2-38 0 0,-1 0 0 0 0,0 1 0 0 0,1-1 0 0 0,-1 1 0 0 0,1 0 1 0 0,0 0-1 0 0,-1 0 0 0 0,1 0 0 0 0,-1 1-5 0 0,-11 3 45 0 0,-11 1-12 0 0,19-3 20 0 0,0 0-1 0 0,0 0 1 0 0,-6 5-53 0 0,-3 1 65 0 0,-5 1 60 0 0,10-4-22 0 0,-4-4 71 0 0,14-2-161 0 0,0 0-1 0 0,0 0 1 0 0,0 0 0 0 0,1 0-1 0 0,-1 0 1 0 0,0 0-1 0 0,0 0 1 0 0,0 0 0 0 0,0 1-1 0 0,1-1 1 0 0,-1 0 0 0 0,0 1-1 0 0,0-1 1 0 0,0 0 0 0 0,0 1-13 0 0,-3 5 111 0 0,0-1-48 0 0,-6-3-53 0 0,9-2-9 0 0,0 0 0 0 0,0 0 1 0 0,1 0-1 0 0,-1 0 0 0 0,0 0 1 0 0,0 0-1 0 0,0 0 0 0 0,0 0 1 0 0,0 0-1 0 0,1-1 0 0 0,-1 1 1 0 0,0 0-1 0 0,0-1 0 0 0,0 0-1 0 0,0-3 27 0 0,1-2 20 0 0,-4 1 69 0 0,-7-6-20 0 0,8 7-12 0 0,3 0-45 0 0,3-5-24 0 0,-3 8-4 0 0,11-12 14 0 0,-8 7 43 0 0,-4-4-56 0 0,1 10-5 0 0,2-14 63 0 0,4 2-43 0 0,-1 4-4 0 0,1-5-12 0 0,0 8-8 0 0,-5 5-2 0 0,-1 0 1 0 0,1-1-1 0 0,-1 1 1 0 0,0 0-1 0 0,1 0 1 0 0,-1-1 0 0 0,1 1-1 0 0,-1 0 1 0 0,0-1-1 0 0,1 1 1 0 0,-1-1-1 0 0,0 1 1 0 0,0 0 0 0 0,1-1-1 0 0,-1 1 1 0 0,0-1-1 0 0,0 1 1 0 0,1-1-1 0 0,-1 1 1 0 0,0-1 0 0 0,0 1-1 0 0,0 0 1 0 0,0-1-1 0 0,0 1 1 0 0,0-1-1 0 0,0 1 1 0 0,0-1 0 0 0,0 1-1 0 0,0-1 1 0 0,0 1-1 0 0,0-1 1 0 0,0 0-2 0 0,0 0 0 0 0,0 1 1 0 0,0-1-1 0 0,0 0 1 0 0,0 0-1 0 0,0 0 0 0 0,0 1 1 0 0,1-1-1 0 0,-1 0 0 0 0,0 0 1 0 0,1 1-1 0 0,-1-1 1 0 0,0 0-1 0 0,1 0 0 0 0,-1 1 1 0 0,1-1-1 0 0,-1 1 1 0 0,1-1-1 0 0,-1 0 0 0 0,1 1 1 0 0,-1-1-1 0 0,1 1 1 0 0,0-1-1 0 0,-1 1 0 0 0,1-1 1 0 0,0 1-1 0 0,0 0 0 0 0,-1-1 1 0 0,1 1-1 0 0,0 0 0 0 0,1-1 0 0 0,-1 1 0 0 0,0-1 0 0 0,0 1 0 0 0,0-1 0 0 0,0 0 0 0 0,0 0 0 0 0,0 1 0 0 0,0-1 0 0 0,0 0 0 0 0,0 0 0 0 0,0 0 0 0 0,0 0 0 0 0,-1 0 0 0 0,1 0 0 0 0,0 0 0 0 0,4-13 0 0 0,5 9 0 0 0,-4-5 0 0 0,4 4 0 0 0,-4-4 0 0 0,7 5 0 0 0,2-9 0 0 0,-10 10 0 0 0,0 1 0 0 0,17-8 0 0 0,-6-2 0 0 0,-3 0 13 0 0,-8 9 43 0 0,1 4-41 0 0,-1-1-3 0 0,-5 0-7 0 0,0 0 1 0 0,1 1-1 0 0,-1-1 1 0 0,0 0-1 0 0,1 1 1 0 0,-1-1-1 0 0,0 0 1 0 0,0 1-1 0 0,0-1 1 0 0,0 0-1 0 0,0 1 1 0 0,0-1-1 0 0,0 0 1 0 0,0 1-1 0 0,0-1-5 0 0,0 1 2 0 0,0 0 0 0 0,0 0 0 0 0,0 0 0 0 0,0 0-1 0 0,0 0 1 0 0,0-1 0 0 0,0 1 0 0 0,0 0 0 0 0,0 0 0 0 0,0 0-1 0 0,0 0 1 0 0,0 0 0 0 0,0 0 0 0 0,0 0 0 0 0,0 0-1 0 0,0 0 1 0 0,0 0 0 0 0,0-1 0 0 0,0 1 0 0 0,0 0 0 0 0,0 0-1 0 0,0 0 1 0 0,0 0 0 0 0,0 0 0 0 0,0 0 0 0 0,1 0 0 0 0,-1 0-1 0 0,0 0 1 0 0,0 0 0 0 0,0 0 0 0 0,0 0 0 0 0,0-1-1 0 0,0 1 1 0 0,0 0 0 0 0,0 0 0 0 0,0 0 0 0 0,0 0 0 0 0,0 0-1 0 0,0 0 1 0 0,0 0 0 0 0,1 0 0 0 0,-1 0 0 0 0,0 0 0 0 0,0 0-1 0 0,0 0 1 0 0,0 0 0 0 0,0 0 0 0 0,0 0 0 0 0,0 0-1 0 0,0 0 1 0 0,0 0 0 0 0,0 0 0 0 0,1 0 0 0 0,-1 0 0 0 0,0 0-1 0 0,0 0 1 0 0,0 0-2 0 0,10 0 84 0 0,-7 0-10 0 0,0 0-1 0 0,7 0 6 0 0,-10 0-78 0 0,0 0 0 0 0,0 0 1 0 0,1 0-1 0 0,-1 1 1 0 0,0-1-1 0 0,0 0 0 0 0,0 0 1 0 0,0 0-1 0 0,0 0 1 0 0,0 0-1 0 0,0 0 0 0 0,0 0 1 0 0,0 0-1 0 0,0 0 1 0 0,1 0-1 0 0,-1 0 0 0 0,0 0 1 0 0,0-1-1 0 0,0 1 1 0 0,0 0-1 0 0,0 0 0 0 0,0 0 1 0 0,0 0-1 0 0,0 0 1 0 0,0 0-1 0 0,0 0 0 0 0,0 0 1 0 0,1 0-1 0 0,-1 0 1 0 0,0 0-1 0 0,0 0 1 0 0,0 0-1 0 0,0 0 0 0 0,0 0 1 0 0,0 0-1 0 0,0 0 1 0 0,0-1-1 0 0,0 1 0 0 0,0 0 1 0 0,0 0-1 0 0,0 0 1 0 0,0 0-1 0 0,0 0 0 0 0,0 0 1 0 0,0 0-1 0 0,0 0 1 0 0,0 0-1 0 0,0 0 0 0 0,0-1 1 0 0,0 1-1 0 0,0 0 1 0 0,0 0-1 0 0,0 0 0 0 0,0 0 1 0 0,0 0-1 0 0,0 0 1 0 0,0 0-2 0 0,0-11 80 0 0,0 9 1 0 0,0 2 6 0 0,0 0 1 0 0,3 0 0 0 0,7 0 0 0 0,-7 0 0 0 0,-1 0 0 0 0,2 0-57 0 0,14 0 235 0 0,-15 1-249 0 0,-1 0-38 0 0,3 10 44 0 0,1-7 9 0 0,-5-4-31 0 0,-1 1-1 0 0,1-1 1 0 0,-1 0 0 0 0,1 0 0 0 0,-1 1 0 0 0,0-1 0 0 0,1 0 0 0 0,-1 1 0 0 0,0-1-1 0 0,1 0 1 0 0,-1 1 0 0 0,0-1 0 0 0,1 1 0 0 0,-1-1 0 0 0,0 0 0 0 0,0 1 0 0 0,1-1-1 0 0,-1 1 1 0 0,0-1 0 0 0,0 1 0 0 0,0-1 0 0 0,0 1 0 0 0,0-1 0 0 0,0 1-1 0 0,0-1 1 0 0,0 1 0 0 0,0-1 0 0 0,0 1 0 0 0,0-1 0 0 0,0 1 0 0 0,0-1 0 0 0,0 1-1 0 0,0 1 3 0 0,0 0 1 0 0,0-1 0 0 0,1 1-1 0 0,-1 0 1 0 0,1-1 0 0 0,-1 1 0 0 0,1 0-1 0 0,-1-1 1 0 0,1 1 0 0 0,0 0-1 0 0,0-1 1 0 0,0 1 0 0 0,0-1 0 0 0,0 0-4 0 0,3 7 12 0 0,-1-4-9 0 0,-3 0 19 0 0,0 22 17 0 0,-1-9-5 0 0,0 20 44 0 0,5-12 26 0 0,-2-20-93 0 0,1 2 8 0 0,-1 0 1 0 0,0 0-1 0 0,-1 0 1 0 0,1 0-1 0 0,-1 0 1 0 0,0 6-20 0 0,-2 2 31 0 0,1-7-12 0 0,0 0 0 0 0,0 0 1 0 0,1-1-1 0 0,0 1 1 0 0,0 1-20 0 0,1-2 12 0 0,1 5 12 0 0,0-1 0 0 0,-1 1 0 0 0,0 0 0 0 0,-1 0 0 0 0,-1 1-24 0 0,0 8 35 0 0,-1-11-1 0 0,1 1 0 0 0,0-1 0 0 0,1 0 1 0 0,2 10-35 0 0,1-2 37 0 0,-1-8-6 0 0,-1 0 0 0 0,0 0 0 0 0,-1 0 0 0 0,0 8-31 0 0,-1-11 12 0 0,1 1-1 0 0,0-1 1 0 0,1 0 0 0 0,-1 0 0 0 0,1 0 0 0 0,3 5-12 0 0,-4-7 10 0 0,0-1-3 0 0,0-1 1 0 0,0 1-1 0 0,0 0 0 0 0,-1-1 0 0 0,0 1 0 0 0,0 0 1 0 0,0-1-1 0 0,0 1 0 0 0,-1 1-7 0 0,1 5 37 0 0,0 0 22 0 0,-1-8-42 0 0,1 0 0 0 0,0 0 1 0 0,0 0-1 0 0,0 0 0 0 0,0 0 0 0 0,1 0 1 0 0,-1 0-1 0 0,0 0 0 0 0,1 0 1 0 0,0 0-1 0 0,-1 0-17 0 0,6 6 64 0 0,0 1 27 0 0,-4 21 25 0 0,-2-17-99 0 0,0-10 64 0 0,0-3-5 0 0,0 0-10 0 0,0 0-1 0 0,0 0 5 0 0,0 0 2 0 0,0 0 0 0 0,0 0-81 0 0,0 0-102 0 0,0 0-100 0 0,0 0 53 0 0,0 0-40 0 0,0 0-45 0 0,0 0-42 0 0,0 0-38 0 0,0 0-35 0 0,0 0-234 0 0,0 0-58 0 0,0 0-767 0 0,0 0-605 0 0,0 0-1144 0 0</inkml:trace>
  <inkml:trace contextRef="#ctx0" brushRef="#br0" timeOffset="608.97">711 158 5384 0 0,'0'0'116'0'0,"0"0"17"0"0,0 0 12 0 0,0-2-14 0 0,0-5-88 0 0,0 3 22 0 0,1 2 67 0 0,1 2 153 0 0,-1 0-258 0 0,-1 0-1 0 0,1 0 1 0 0,-1 0-1 0 0,0 0 1 0 0,1 0-1 0 0,-1 0 0 0 0,1 0 1 0 0,-1-1-1 0 0,1 1 1 0 0,-1 0-1 0 0,1 0 0 0 0,-1 0 1 0 0,1 0-1 0 0,-1-1 1 0 0,1 1-1 0 0,-1 0 0 0 0,1 0 1 0 0,-1-1-1 0 0,0 1 1 0 0,1 0-1 0 0,-1-1 1 0 0,0 1-1 0 0,1 0 0 0 0,-1-1 1 0 0,0 1-1 0 0,1-1 1 0 0,-1 1-1 0 0,0 0 0 0 0,0-1 1 0 0,0 1-1 0 0,1-1 1 0 0,-1 1-1 0 0,0-1 0 0 0,0 1 1 0 0,0-1-1 0 0,0 1 1 0 0,0-1-1 0 0,0 1 1 0 0,0-1-1 0 0,0 1 0 0 0,0-1 1 0 0,0 0-27 0 0,0 1 9 0 0,0 0 1 0 0,0 0 0 0 0,0 0-1 0 0,0 0 1 0 0,0 0-1 0 0,0 0 1 0 0,0 0 0 0 0,0 0-1 0 0,0 0 1 0 0,0 0 0 0 0,0-1-1 0 0,0 1 1 0 0,0 0-1 0 0,0 0 1 0 0,0 0 0 0 0,0 0-1 0 0,0 0 1 0 0,0 0-1 0 0,0 0 1 0 0,0 0 0 0 0,0 0-1 0 0,0 0 1 0 0,0-1 0 0 0,0 1-1 0 0,0 0 1 0 0,0 0-1 0 0,0 0 1 0 0,0 0 0 0 0,1 0-1 0 0,-1 0 1 0 0,0 0-1 0 0,0 0 1 0 0,0 0 0 0 0,0 0-1 0 0,0 0 1 0 0,0 0-1 0 0,0 0 1 0 0,0 0 0 0 0,0 0-1 0 0,0 0 1 0 0,0 0 0 0 0,0 0-1 0 0,1 0 1 0 0,-1 0-1 0 0,0 0 1 0 0,0 0 0 0 0,0 0-1 0 0,0 0 1 0 0,0 0-1 0 0,0 0 1 0 0,0 0 0 0 0,0 0-1 0 0,0 0 1 0 0,0 0 0 0 0,1 0-1 0 0,-1 0 1 0 0,0 0-10 0 0,10 0 465 0 0,-10 0-457 0 0,0 0-1 0 0,1 0 1 0 0,-1 0-1 0 0,0 0 1 0 0,0 0 0 0 0,0 0-1 0 0,0 0 1 0 0,0 0-1 0 0,0 0 1 0 0,0 0 0 0 0,0 0-1 0 0,0 0 1 0 0,0 0 0 0 0,1 0-1 0 0,-1 0 1 0 0,0 0-1 0 0,0 0 1 0 0,0 0 0 0 0,0 0-1 0 0,0 0 1 0 0,0 0-1 0 0,0 0 1 0 0,0 0 0 0 0,0 0-1 0 0,0 0 1 0 0,0 0-1 0 0,1 0 1 0 0,-1-1 0 0 0,0 1-1 0 0,0 0 1 0 0,0 0-1 0 0,0 0 1 0 0,0 0 0 0 0,0 0-1 0 0,0 0 1 0 0,0 0-1 0 0,0 0 1 0 0,0 0 0 0 0,0 0-1 0 0,0 0 1 0 0,0 0-1 0 0,0-1 1 0 0,0 1 0 0 0,0 0-1 0 0,0 0 1 0 0,0 0-1 0 0,0 0 1 0 0,0 0 0 0 0,0 0-1 0 0,0 0 1 0 0,0 0-1 0 0,0 0 1 0 0,0 0 0 0 0,0-1-1 0 0,0 1 1 0 0,0 0-1 0 0,0 0-7 0 0,0 0 18 0 0,0-1 0 0 0,0 1 0 0 0,0-1 0 0 0,0 1 0 0 0,0 0 0 0 0,0-1-1 0 0,0 1 1 0 0,0-1 0 0 0,0 1 0 0 0,0 0 0 0 0,0-1 0 0 0,0 1-1 0 0,1-1 1 0 0,-1 1 0 0 0,0 0 0 0 0,0-1 0 0 0,0 1 0 0 0,1 0 0 0 0,-1-1-1 0 0,0 1 1 0 0,1 0 0 0 0,-1-1 0 0 0,0 1 0 0 0,0 0 0 0 0,1-1 0 0 0,-1 1-1 0 0,1 0 1 0 0,-1 0 0 0 0,0 0 0 0 0,1-1 0 0 0,-1 1-18 0 0,7-5 273 0 0,-5 3-165 0 0,0-2-7 0 0,2-1 67 0 0,1 4-4 0 0,3 0 110 0 0,4-2-49 0 0,2-7 4 0 0,-10 8-54 0 0,-1 0-79 0 0,1 2-47 0 0,1 1-25 0 0,-2-1 34 0 0,7 1 79 0 0,6-1-18 0 0,-14 1-111 0 0,-1-1 0 0 0,0 0 0 0 0,1 0 0 0 0,-1 0 0 0 0,0-1 0 0 0,0 1 0 0 0,1 0 0 0 0,-1 0 0 0 0,0-1 0 0 0,0 1 0 0 0,1-1 0 0 0,-1 1 0 0 0,1-1-8 0 0,2-6 41 0 0,-4 7-38 0 0,0-1-1 0 0,1 1 0 0 0,-1 0 1 0 0,0-1-1 0 0,0 1 1 0 0,1-1-1 0 0,-1 1 0 0 0,0 0 1 0 0,1-1-1 0 0,-1 1 0 0 0,1 0 1 0 0,-1-1-1 0 0,0 1 0 0 0,1 0 1 0 0,-1-1-1 0 0,1 1 1 0 0,-1 0-1 0 0,1 0 0 0 0,-1 0 1 0 0,1 0-1 0 0,-1-1 0 0 0,1 1 1 0 0,-1 0-1 0 0,1 0 0 0 0,-1 0 1 0 0,1 0-1 0 0,-1 0 1 0 0,1 0-1 0 0,-1 0 0 0 0,1 0 1 0 0,-1 0-1 0 0,1 1-2 0 0,6-2 8 0 0,-5 1-2 0 0,0 0 0 0 0,0 0-1 0 0,1 0 1 0 0,-1 0-1 0 0,0 0 1 0 0,0 1-1 0 0,0-1 1 0 0,0 1-1 0 0,0-1 1 0 0,1 1-6 0 0,6 4 10 0 0,-8-4-7 0 0,0 0 1 0 0,1 0 0 0 0,-1 0 0 0 0,1 0 0 0 0,-1-1 0 0 0,1 1 0 0 0,-1 0 0 0 0,1-1 0 0 0,0 0-1 0 0,-1 1 1 0 0,1-1 0 0 0,-1 0 0 0 0,1 0 0 0 0,0 0-4 0 0,0 0 5 0 0,-1 1 1 0 0,1-1-1 0 0,-1 0 0 0 0,1 0 1 0 0,-1 0-1 0 0,1 1 0 0 0,-1-1 1 0 0,1 1-1 0 0,-1-1 0 0 0,1 1 1 0 0,-1 0-1 0 0,0 0 0 0 0,1-1 1 0 0,-1 1-1 0 0,0 0-5 0 0,5 5 5 0 0,-1-4 38 0 0,-4-2-42 0 0,0 0-1 0 0,-1 0 1 0 0,1 0 0 0 0,0 0 0 0 0,-1 0-1 0 0,1 0 1 0 0,0 1 0 0 0,-1-1-1 0 0,1 0 1 0 0,0 0 0 0 0,-1 1-1 0 0,1-1 1 0 0,0 0 0 0 0,-1 0 0 0 0,1 1-1 0 0,4 12 0 0 0,9 21 0 0 0,-14-18 0 0 0,-1-3 0 0 0,1 98 0 0 0,0-108 3 0 0,0 0 1 0 0,-1 0-1 0 0,1 0 1 0 0,-1 1-1 0 0,0-1 1 0 0,0 0-1 0 0,0 0 0 0 0,0 0 1 0 0,0 0-4 0 0,-5 13 22 0 0,5 4-9 0 0,1-17-7 0 0,0 0 1 0 0,0 1-1 0 0,-1-1 0 0 0,1 0 1 0 0,-1 1-1 0 0,1-1 1 0 0,-1 0-1 0 0,0 1-6 0 0,-10 25 21 0 0,6 0 22 0 0,-6-8-16 0 0,6 8 37 0 0,4-25-57 0 0,-6 21 15 0 0,-1-7 61 0 0,-2 0 13 0 0,5 9 0 0 0,2-20-39 0 0,0 0 1 0 0,-1 0 0 0 0,-4 6-58 0 0,-1 3 19 0 0,4-3-19 0 0,-5-8 0 0 0,4 8 0 0 0,-4 0 17 0 0,7-10 66 0 0,3 3 24 0 0,0 1-46 0 0,0-4 73 0 0,0-3 24 0 0,0 0 2 0 0,0 2-27 0 0,0 9-96 0 0,0-3 14 0 0,0 0-34 0 0,0-6 54 0 0,0-2 4 0 0,3 3-3 0 0,10 7-12 0 0,0-4-48 0 0,-8 0-17 0 0,-5-5 6 0 0,0-1 0 0 0,0 1 0 0 0,0-1 0 0 0,1 0 0 0 0,-1 1 0 0 0,0-1-1 0 0,1 1 1 0 0,-1-1 0 0 0,0 0 0 0 0,1 1 0 0 0,-1-1 0 0 0,1 0 0 0 0,-1 1 0 0 0,0-1 0 0 0,1 0-1 0 0,-1 0 1 0 0,1 0 0 0 0,-1 1 0 0 0,1-1 0 0 0,-1 0 0 0 0,1 0 0 0 0,-1 0 0 0 0,1 0-1 0 0,-1 0 1 0 0,1 0 0 0 0,-1 0 0 0 0,1 0 0 0 0,-1 0 0 0 0,1 0 0 0 0,-1 0 0 0 0,1 0 0 0 0,-1 0-1 0 0,4 0 31 0 0,-1 0 1 0 0,0 0-1 0 0,1 0 1 0 0,-1-1-1 0 0,0 1 1 0 0,1-1-1 0 0,-1 0 1 0 0,0 0 0 0 0,2-1-32 0 0,5-5 92 0 0,-7 4 1 0 0,0 2-33 0 0,4 0-3 0 0,-1 0-13 0 0,2-3 15 0 0,-7 3-46 0 0,0 0 0 0 0,1 0 0 0 0,-1 0 0 0 0,1 0 0 0 0,-1 0 0 0 0,1 1 0 0 0,-1-1 0 0 0,1 1 0 0 0,0-1 0 0 0,-1 1 0 0 0,1 0 0 0 0,0-1 1 0 0,-1 1-1 0 0,1 0-13 0 0,10 1 95 0 0,-9-1-62 0 0,0 1 1 0 0,1-1 0 0 0,-1 0-1 0 0,0 0 1 0 0,0-1 0 0 0,0 1-1 0 0,1-1 1 0 0,-1 1 0 0 0,0-1 0 0 0,0 0-34 0 0,8-5 101 0 0,26-15 118 0 0,-34 20-219 0 0,0 0 0 0 0,-1 1 1 0 0,1-1-1 0 0,0 0 1 0 0,0 1-1 0 0,0 0 0 0 0,0 0 1 0 0,1 0-1 0 0,1 0 0 0 0,10 1-24 0 0,1 0-90 0 0,7-1-104 0 0,-13 0 95 0 0,-3 0-13 0 0,0 0-60 0 0,1 0-113 0 0,0 0-117 0 0,-4 0 162 0 0,0 0-39 0 0,0 0-40 0 0,0 0-44 0 0,-3 0 53 0 0,1 0-46 0 0,0 0-39 0 0,-1 0-36 0 0,1 0-131 0 0,0 0-34 0 0,4 0-1362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6:00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0 192 5640 0 0,'0'0'165'0'0,"3"0"54"0"0,5 1 15 0 0,4 5 64 0 0,1 1 62 0 0,-1-6-44 0 0,-2-1 41 0 0,13 0 403 0 0,-4 0-213 0 0,-15 0-458 0 0,2 0 2 0 0,-1 0 5 0 0,2 0 84 0 0,-3 0-43 0 0,2 0 36 0 0,4 1-3 0 0,35-2 511 0 0,-29-1-458 0 0,-4-4 40 0 0,-2 1 21 0 0,5 3 73 0 0,-1 0-98 0 0,9-5 197 0 0,-12 4-257 0 0,0 0-39 0 0,3 2-42 0 0,-4 1-4 0 0,-8 0-87 0 0,0 1 0 0 0,0-1 1 0 0,0 0-1 0 0,0-1 1 0 0,0 1-1 0 0,0 0 1 0 0,0 0-1 0 0,0-1 1 0 0,0 1-1 0 0,0-1 1 0 0,0 0-28 0 0,5-2 84 0 0,19-11 207 0 0,-14 2-138 0 0,-7-1 7 0 0,6 8-10 0 0,-6-6-38 0 0,2 7-48 0 0,-2 0-8 0 0,-4 0 1 0 0,-1-5 36 0 0,0-11 72 0 0,0 14-134 0 0,0 6-31 0 0,-2-5 53 0 0,-9-8-42 0 0,9 8-11 0 0,2 4 0 0 0,-1 0 0 0 0,1 1 0 0 0,0-1 0 0 0,-1 0 0 0 0,1 1 0 0 0,0-1 0 0 0,-1 1 0 0 0,1-1 0 0 0,-1 1 0 0 0,1-1 0 0 0,0 1 0 0 0,-1-1 0 0 0,0 1 0 0 0,1-1 0 0 0,-1 1 0 0 0,1-1 0 0 0,-1 1 0 0 0,1 0 0 0 0,-1-1 0 0 0,0 1 0 0 0,1 0 0 0 0,-1 0 0 0 0,-4-3 0 0 0,-43-23 0 0 0,44 25 0 0 0,0 0 0 0 0,0 0 0 0 0,-1 0 0 0 0,1 1 0 0 0,0-1 0 0 0,-1 1 0 0 0,1 0 0 0 0,0 0 0 0 0,-5 1 0 0 0,-7 0 0 0 0,14-1 0 0 0,0 0 0 0 0,-1 0 0 0 0,1 0 0 0 0,0 0 0 0 0,-1 0 0 0 0,1 0 0 0 0,0 0 0 0 0,-1 1 0 0 0,1 0 0 0 0,0-1 0 0 0,0 1 0 0 0,-1 0 0 0 0,1 0 0 0 0,0 0 0 0 0,0 0 0 0 0,0 0 0 0 0,0 1 0 0 0,0-1 0 0 0,1 1 0 0 0,-1-1 0 0 0,0 1 0 0 0,-1 1-6 0 0,0-1 1 0 0,0 0-1 0 0,0 1 1 0 0,-1-1 0 0 0,1 0-1 0 0,-2 0 6 0 0,2 0-5 0 0,-1-1 0 0 0,1 1-1 0 0,0 1 1 0 0,0-1 0 0 0,-1 0 0 0 0,1 2 5 0 0,-5 2 0 0 0,6-4 0 0 0,0 0 0 0 0,-1 0 0 0 0,1 1 0 0 0,0-1 0 0 0,0 0 0 0 0,0 1 0 0 0,1-1 0 0 0,-1 1 0 0 0,1 0 0 0 0,-1 1 0 0 0,-2 9 0 0 0,4-11 1 0 0,0 0 0 0 0,-1 1 0 0 0,1-1 0 0 0,-1 0 0 0 0,0 0 0 0 0,0 1 0 0 0,0-1 0 0 0,0 0 0 0 0,0 0 0 0 0,-1 0 0 0 0,1 0 0 0 0,0 0 0 0 0,-1-1 0 0 0,0 1-1 0 0,1 0 7 0 0,0-1-1 0 0,-1 0 0 0 0,1 0 1 0 0,0 0-1 0 0,0 1 0 0 0,0-1 1 0 0,0 1-1 0 0,0-1 0 0 0,0 0 1 0 0,0 1-1 0 0,1 0 0 0 0,-1-1 1 0 0,0 1-1 0 0,1-1 0 0 0,0 1 1 0 0,-1 0-1 0 0,1 0 0 0 0,0-1 1 0 0,0 1-1 0 0,0 0-6 0 0,-1 1 9 0 0,1 1 0 0 0,0-1 0 0 0,-1 0-1 0 0,0 1 1 0 0,0-1 0 0 0,0 0 0 0 0,0 0 0 0 0,0 0 0 0 0,0 0 0 0 0,-1 0 0 0 0,0 0-9 0 0,0 1 30 0 0,0 7 175 0 0,2-7-143 0 0,2 13 89 0 0,3-3 11 0 0,0-4-24 0 0,1 2 52 0 0,3 4-107 0 0,-5-9-79 0 0,0 0 0 0 0,0 0 0 0 0,1 6-4 0 0,-2-1-1 0 0,-3-11 1 0 0,0 0-1 0 0,0 0 1 0 0,1 0-1 0 0,-1 0 1 0 0,0 0 0 0 0,0 0-1 0 0,1-1 1 0 0,-1 1-1 0 0,1 0 1 0 0,-1 0-1 0 0,1 0 1 0 0,-1 0 0 0 0,1-1-1 0 0,-1 1 1 0 0,1 0-1 0 0,0-1 1 0 0,-1 1-1 0 0,1 0 1 0 0,0-1 0 0 0,-1 1-1 0 0,1-1 1 0 0,0 1-1 0 0,0-1 1 0 0,0 1-1 0 0,0-1 1 0 0,0 1 0 0 0,0-1 0 0 0,2 2-9 0 0,1 0 1 0 0,-1 1 0 0 0,0-1 0 0 0,0 1 0 0 0,0 0-1 0 0,-1 0 1 0 0,1 0 8 0 0,2 2 0 0 0,-1-1-1 0 0,0 1 0 0 0,1-1 1 0 0,3 2 0 0 0,22 8 2 0 0,5-2 40 0 0,-27-9-20 0 0,-4-2-24 0 0,-1-1-1 0 0,0 1 0 0 0,1 0 1 0 0,-1-1-1 0 0,0 0 1 0 0,1 1-1 0 0,-1-1 1 0 0,1-1 2 0 0,15 3-50 0 0,-8 1 25 0 0,10 2-18 0 0,-7-7 12 0 0,1-1-62 0 0,1-1-97 0 0,2 2-111 0 0,-3 3 9 0 0,-7-1 101 0 0,0 0-1 0 0,0 0 0 0 0,-1-1 0 0 0,1 0 0 0 0,1 0 192 0 0,23-13-646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57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5840 0 0,'0'0'132'0'0,"0"0"17"0"0,0 0 11 0 0,0 0-50 0 0,0 0-5 0 0,0 0 40 0 0,0 0 127 0 0,0 0 233 0 0,0 0 21 0 0,0 0-28 0 0,0 0-123 0 0,0 0-58 0 0,3-3-11 0 0,18-10 82 0 0,-9 6-235 0 0,-3 1-48 0 0,-1 0 49 0 0,6 2-66 0 0,1-2 14 0 0,-2 1 20 0 0,0-2 2 0 0,24-10 242 0 0,-33 15-335 0 0,-1 1-1 0 0,1 1 0 0 0,-1-1 0 0 0,0 0 0 0 0,1 1 1 0 0,1 0-31 0 0,17 0 241 0 0,-3 0-63 0 0,37 0 211 0 0,-54 0-382 0 0,-1 0 1 0 0,0 0-1 0 0,1 0 1 0 0,-1 0-1 0 0,0 0 1 0 0,0 0-1 0 0,1 1 1 0 0,-1-1-1 0 0,0 0 1 0 0,0 1-1 0 0,1-1 1 0 0,-1 1-1 0 0,0 0 1 0 0,0-1-1 0 0,0 1 1 0 0,0 0-1 0 0,0 0 1 0 0,0 0 0 0 0,0-1-1 0 0,0 1 1 0 0,0 0-1 0 0,0 0 1 0 0,-1 0-1 0 0,1 0 1 0 0,0 2-8 0 0,2 2 21 0 0,-3-5-16 0 0,0 1-1 0 0,0-1 1 0 0,1 1 0 0 0,-1 0-1 0 0,0-1 1 0 0,1 1-1 0 0,-1-1 1 0 0,1 1 0 0 0,-1 0-1 0 0,0-1 1 0 0,1 1-1 0 0,-1-1 1 0 0,1 1 0 0 0,0-1-1 0 0,-1 0 1 0 0,1 1-1 0 0,-1-1 1 0 0,1 0 0 0 0,0 1-1 0 0,-1-1 1 0 0,1 0-1 0 0,0 1-4 0 0,4 1 18 0 0,-2 0-5 0 0,0 0 0 0 0,0 1 0 0 0,0-1 0 0 0,0 1 0 0 0,-1-1 0 0 0,1 1 0 0 0,-1 0 0 0 0,1 0 0 0 0,1 3-13 0 0,1 7 27 0 0,5-8 37 0 0,6 24 45 0 0,-11 3 54 0 0,0-25-127 0 0,3 11 59 0 0,-7-16-86 0 0,-1-1 0 0 0,0 0 0 0 0,0 0 0 0 0,0 1 0 0 0,0-1-1 0 0,0 0 1 0 0,0 1 0 0 0,0-1 0 0 0,0 0 0 0 0,0 0 0 0 0,-1 1 0 0 0,1-1-1 0 0,0 0 1 0 0,-1 0 0 0 0,1 1 0 0 0,-1-1-9 0 0,-4 7 56 0 0,4-6-43 0 0,0-1 0 0 0,0 0 0 0 0,0 1 1 0 0,1-1-1 0 0,-1 1 0 0 0,0-1 0 0 0,1 1 0 0 0,-1 0 0 0 0,1-1 0 0 0,0 1 0 0 0,-1-1 0 0 0,1 1 0 0 0,0 0 0 0 0,0 0-13 0 0,0-1 13 0 0,0 1 0 0 0,-1 0 1 0 0,1-1-1 0 0,0 1 0 0 0,-1 0 1 0 0,1-1-1 0 0,-1 1 0 0 0,1-1 1 0 0,-1 1-1 0 0,0-1 0 0 0,1 1 1 0 0,-1-1-1 0 0,0 1 0 0 0,0-1-13 0 0,-4 7 62 0 0,0 3 28 0 0,5-10-81 0 0,-1 0 0 0 0,1 1 0 0 0,0-1 1 0 0,-1 0-1 0 0,1 0 0 0 0,-1 0 0 0 0,0 0 0 0 0,1 0 1 0 0,-1 0-1 0 0,0 0 0 0 0,0 0 0 0 0,1-1 0 0 0,-1 1 1 0 0,0 0-1 0 0,0 0 0 0 0,0-1 0 0 0,0 1 1 0 0,-1 0-10 0 0,-9 4 86 0 0,10-5-80 0 0,0 0 1 0 0,0 1-1 0 0,0-1 0 0 0,0 1 0 0 0,0-1 1 0 0,0 1-1 0 0,0-1 0 0 0,0 1 0 0 0,0 0 0 0 0,0 0 1 0 0,0-1-1 0 0,0 1 0 0 0,0 0 0 0 0,0 0 1 0 0,1 0-1 0 0,-1 0 0 0 0,0 0 0 0 0,0 1-6 0 0,-1 2 18 0 0,2-3-14 0 0,0 0 1 0 0,-1-1-1 0 0,1 1 0 0 0,0 0 1 0 0,-1-1-1 0 0,1 1 0 0 0,0-1 0 0 0,-1 1 1 0 0,1 0-1 0 0,-1-1 0 0 0,1 1 1 0 0,-1-1-1 0 0,1 1 0 0 0,-1-1 0 0 0,1 0 1 0 0,-1 1-1 0 0,0-1 0 0 0,1 0 0 0 0,-1 1 1 0 0,1-1-1 0 0,-1 0 0 0 0,0 1-4 0 0,-4 1 18 0 0,-11 8 46 0 0,0-7 5 0 0,5-2 66 0 0,16-2-64 0 0,-1-2-69 0 0,1-7 9 0 0,8 5-11 0 0,3-8 0 0 0,-14 11 0 0 0,-1 1 0 0 0,0 0 0 0 0,0-1 0 0 0,1 1 0 0 0,-1 0 0 0 0,0 0 0 0 0,1 0 0 0 0,-1 0 0 0 0,1 0 0 0 0,0 1 0 0 0,-1-1 0 0 0,1 0 0 0 0,0 1 0 0 0,-1-1 0 0 0,1 1 0 0 0,0-1 0 0 0,0 1 0 0 0,-1 0 0 0 0,2 0 0 0 0,-2 0 0 0 0,1 0 0 0 0,0-1 0 0 0,0 1 0 0 0,-1 0 0 0 0,1-1 0 0 0,0 1 0 0 0,0-1 0 0 0,-1 0 0 0 0,1 1 0 0 0,-1-1 0 0 0,1 0 0 0 0,0 0 0 0 0,-1 0 0 0 0,1 0 0 0 0,-1 0 0 0 0,1 0 0 0 0,-1 0 0 0 0,1 0 0 0 0,0 1 0 0 0,-1-1 0 0 0,1 1 0 0 0,0-1 0 0 0,0 1 0 0 0,-1-1 0 0 0,1 1 0 0 0,0 0 0 0 0,0 0 0 0 0,10-1-7 0 0,-9 1-7 0 0,0 0-1 0 0,0 0 0 0 0,0 0 1 0 0,1 0-1 0 0,-1 0 1 0 0,0 0-1 0 0,0 1 1 0 0,0 0-1 0 0,1-1 1 0 0,-1 2 14 0 0,3 0-22 0 0,0 1 3 0 0,0 0 1 0 0,0 1 0 0 0,0 0 0 0 0,0-1 0 0 0,0 2 0 0 0,0 0 18 0 0,-3-2-9 0 0,1 0 0 0 0,0 0 0 0 0,0-1 0 0 0,0 1 0 0 0,3 0 9 0 0,-5-1-4 0 0,1-1 1 0 0,0 1-1 0 0,0-1 0 0 0,0 1 0 0 0,-1 0 1 0 0,1 0-1 0 0,-1 0 0 0 0,0 0 0 0 0,1 1 1 0 0,-1-1-1 0 0,0 1 0 0 0,0-1 1 0 0,0 2 3 0 0,3 6 6 0 0,-4-7-1 0 0,0-1 0 0 0,0 0 1 0 0,0 0-1 0 0,0 0 0 0 0,1 1 0 0 0,-1-1 0 0 0,1 0 1 0 0,-1-1-1 0 0,1 1-5 0 0,0-1 0 0 0,-1 1 1 0 0,0-1-1 0 0,1 0 1 0 0,-1 0 0 0 0,0 1-1 0 0,0-1 1 0 0,0 0-1 0 0,0 1 1 0 0,0-1-1 0 0,-1 1 1 0 0,1 0-1 0 0,0-1 1 0 0,-1 1-1 0 0,1-1 1 0 0,-1 1-1 0 0,0 0 1 0 0,1 0-1 0 0,-1-1 1 0 0,0 1 0 0 0,0 0-1 0 0,0 0 4 0 0,0 0 0 0 0,1-1 1 0 0,-1 1-1 0 0,0 0 1 0 0,1 0-1 0 0,-1-1 0 0 0,1 1 1 0 0,0 0-1 0 0,-1-1 1 0 0,1 1-1 0 0,0 0 0 0 0,0-1 1 0 0,0 1-5 0 0,0-1 9 0 0,0 1-1 0 0,0-1 1 0 0,0 1 0 0 0,0-1-1 0 0,-1 1 1 0 0,1 0 0 0 0,-1 0 0 0 0,1-1-1 0 0,-1 1 1 0 0,0 0 0 0 0,1 0 0 0 0,-1-1-1 0 0,0 1-8 0 0,0 2 10 0 0,0 0 35 0 0,0 12 195 0 0,0-11-175 0 0,-3 0 70 0 0,-7 10 17 0 0,7-3-17 0 0,3-12-133 0 0,0 0 1 0 0,0 0-1 0 0,0 0 1 0 0,0 0-1 0 0,0 0 1 0 0,0 0-1 0 0,0 0 1 0 0,0 1-1 0 0,0-1 1 0 0,0 0-1 0 0,0 0 1 0 0,0 0-1 0 0,0 0 1 0 0,0 0-1 0 0,0 0 1 0 0,0 0-1 0 0,0 0 1 0 0,0 0 0 0 0,0 0-1 0 0,0 0 1 0 0,0 1-1 0 0,0-1 1 0 0,0 0-1 0 0,0 0 1 0 0,0 0-1 0 0,0 0 1 0 0,0 0-1 0 0,0 0 1 0 0,0 0-1 0 0,0 0 1 0 0,0 0-1 0 0,0 0 1 0 0,0 0-1 0 0,-1 0 1 0 0,1 0-1 0 0,0 0 1 0 0,0 0 0 0 0,0 1-1 0 0,0-1 1 0 0,0 0-1 0 0,0 0 1 0 0,0 0-1 0 0,0 0 1 0 0,0 0-1 0 0,0 0 1 0 0,0 0-1 0 0,-1 0 1 0 0,1 0-1 0 0,0 0 1 0 0,0 0-1 0 0,0 0 1 0 0,0 0-1 0 0,0 0 1 0 0,0 0-1 0 0,0 0 1 0 0,0-1 0 0 0,0 1-3 0 0,-13 4 106 0 0,-2 8 145 0 0,5-3-105 0 0,3-5-83 0 0,5-3-44 0 0,0 0-1 0 0,0-1 1 0 0,0 1-1 0 0,0-1 1 0 0,0 0 0 0 0,0 0-1 0 0,-1 0 1 0 0,1 0-1 0 0,0 0 1 0 0,0 0-19 0 0,-13 0 96 0 0,6 3-76 0 0,0 1-10 0 0,8-3-10 0 0,0 0 0 0 0,-1 0 0 0 0,1 0 0 0 0,-1 0 0 0 0,1 0 1 0 0,-1-1-1 0 0,1 1 0 0 0,-1-1 0 0 0,0 1 0 0 0,1-1 0 0 0,-1 0 0 0 0,1 1 0 0 0,-1-1 1 0 0,0 0-1 0 0,-26 0 2 0 0,-36 0-102 0 0,53-1 44 0 0,-5-7-15 0 0,11 6 9 0 0,0-1-46 0 0,-1 2-60 0 0,-1 0-77 0 0,1 1-39 0 0,-4 0-33 0 0,4 0 15 0 0,4 0 132 0 0,0-1-36 0 0,0 0-40 0 0,1 0-48 0 0,0 0-11 0 0,0 0-44 0 0,1 0-40 0 0,-1-1-34 0 0,0-1-516 0 0,0 1-80 0 0,-3 0-692 0 0,-5 1-959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58.5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8720 0 0,'0'0'197'0'0,"0"0"24"0"0,2-2 19 0 0,11-11-29 0 0,3-1-168 0 0,-9 12-37 0 0,-1-1 68 0 0,-3-2 97 0 0,0 0 64 0 0,7-2 258 0 0,4 0-94 0 0,-9 5-241 0 0,10-1 335 0 0,-14 4-465 0 0,0-1-1 0 0,0 0 1 0 0,0 0-1 0 0,-1 0 1 0 0,1 0-1 0 0,0-1 1 0 0,0 1-1 0 0,0 0 1 0 0,0 0 0 0 0,-1 0-1 0 0,1-1 1 0 0,0 1-1 0 0,0 0 1 0 0,0-1-1 0 0,-1 1-27 0 0,6-11 348 0 0,4 6-10 0 0,-5-2-123 0 0,-5 7-204 0 0,0-1 0 0 0,0 1 1 0 0,1 0-1 0 0,-1-1 1 0 0,0 1-1 0 0,1-1 0 0 0,-1 1 1 0 0,0 0-1 0 0,1-1 1 0 0,-1 1-1 0 0,0 0 0 0 0,1-1 1 0 0,-1 1-1 0 0,1 0 1 0 0,-1-1-1 0 0,0 1 1 0 0,1 0-1 0 0,-1 0 0 0 0,1 0 1 0 0,-1 0-1 0 0,1-1 1 0 0,-1 1-1 0 0,1 0 0 0 0,-1 0 1 0 0,1 0-1 0 0,-1 0 1 0 0,1 0-1 0 0,-1 0 0 0 0,1 0 1 0 0,-1 0-1 0 0,1 0 1 0 0,0 1-12 0 0,10-3 165 0 0,0-4-12 0 0,-3 2-44 0 0,-2 2-6 0 0,0 0 14 0 0,2 2 37 0 0,-4 0-109 0 0,-2 0-26 0 0,0 0 0 0 0,1 0 1 0 0,-1 0-1 0 0,0 0 0 0 0,1 0 1 0 0,-1 0-1 0 0,0-1 0 0 0,1 1 1 0 0,1-2-20 0 0,0 0 28 0 0,-3 1-23 0 0,0 0 0 0 0,0 1-1 0 0,0-1 1 0 0,0 1 0 0 0,0-1 0 0 0,0 1 0 0 0,0 0 0 0 0,0-1 0 0 0,0 1-1 0 0,0 0 1 0 0,0 0 0 0 0,1-1-5 0 0,1 2 4 0 0,-1-1-1 0 0,1 1 1 0 0,0 0-1 0 0,-1 0 1 0 0,1-1-1 0 0,-1 2 1 0 0,1-1-1 0 0,0 0-3 0 0,8 3 46 0 0,0-5-35 0 0,-10 1-11 0 0,-1 0 0 0 0,1 0 0 0 0,-1 0-1 0 0,1 0 1 0 0,-1 0 0 0 0,1 0 0 0 0,-1 0 0 0 0,0 0 0 0 0,1 0 0 0 0,-1 0-1 0 0,1 0 1 0 0,-1 0 0 0 0,1 0 0 0 0,-1 0 0 0 0,1 0 0 0 0,-1 0 0 0 0,1 0 0 0 0,-1 1-1 0 0,0-1 1 0 0,1 0 0 0 0,-1 0 0 0 0,1 1 0 0 0,-1-1 0 0 0,0 0 0 0 0,1 1 0 0 0,4 9 0 0 0,8-5 0 0 0,-12-4 0 0 0,1 0 0 0 0,-1-1 0 0 0,0 1 0 0 0,0 0 0 0 0,0 0 0 0 0,0 0 0 0 0,0 0 0 0 0,0 0 0 0 0,0 0 0 0 0,-1 0 0 0 0,1 0 0 0 0,0 1 0 0 0,20 46 0 0 0,-16-40 0 0 0,-4-7 0 0 0,0 1 0 0 0,0-1 0 0 0,0 0 0 0 0,0 1 0 0 0,-1-1 0 0 0,1 1 0 0 0,0 0 0 0 0,-1-1 0 0 0,1 1 0 0 0,-1-1 0 0 0,0 1 0 0 0,0 0 0 0 0,0-1 0 0 0,1 1 0 0 0,-1 10 0 0 0,1-9 0 0 0,-1 0 0 0 0,0 1 0 0 0,0-1 0 0 0,0 0 0 0 0,0 0 0 0 0,-1 1 0 0 0,1-1 0 0 0,-1 0 0 0 0,0 0 0 0 0,0 1 0 0 0,-4 4 0 0 0,4-7 0 0 0,0 0 0 0 0,0 1 0 0 0,0-1 0 0 0,1 1 0 0 0,-1-1 0 0 0,0 1 0 0 0,1-1 0 0 0,-1 1 0 0 0,1 0 0 0 0,-1-1 0 0 0,1 1 0 0 0,0 0 0 0 0,0-1 0 0 0,0 1 0 0 0,0 1 2 0 0,0-1 1 0 0,0 1 0 0 0,-1-1 0 0 0,1 1 0 0 0,-1 0 0 0 0,1-1 0 0 0,-1 0 0 0 0,0 1 0 0 0,0-1 0 0 0,0 1 0 0 0,-1 1-3 0 0,1-2 2 0 0,0 0 1 0 0,-1 1 0 0 0,2-1 0 0 0,-1 1 0 0 0,0-1 0 0 0,0 0 0 0 0,1 1 0 0 0,-1 0 0 0 0,1-1 0 0 0,0 1 0 0 0,0 1-3 0 0,0 0 4 0 0,0-1 1 0 0,-1 0-1 0 0,1 1 1 0 0,-1-1-1 0 0,0 0 1 0 0,0 0-1 0 0,0 0 1 0 0,0 0 0 0 0,-2 2-5 0 0,-1 6 19 0 0,-8 29 95 0 0,-2 19-114 0 0,3-13 47 0 0,10-43-41 0 0,0 0 1 0 0,0 0-1 0 0,-1 0 1 0 0,0 0-1 0 0,1 0 0 0 0,-1 0 1 0 0,0 0-7 0 0,-1 1 7 0 0,1-1-1 0 0,-1 1 1 0 0,1 0 0 0 0,0 0 0 0 0,0 3-7 0 0,-2 5 23 0 0,3-8-17 0 0,0 0 0 0 0,0 0 0 0 0,-1 0 0 0 0,1 0-1 0 0,-1 0 1 0 0,0-1 0 0 0,0 1 0 0 0,-1 0-6 0 0,-5 15 32 0 0,-1 2-14 0 0,4-13-4 0 0,0-1 0 0 0,-1-1 1 0 0,0 1-1 0 0,-2 1-14 0 0,-5 8 11 0 0,8-3-11 0 0,-6-8 0 0 0,11-4 0 0 0,-1 0 1 0 0,1-1 0 0 0,0 1-1 0 0,-1-1 1 0 0,1 1 0 0 0,0 0 0 0 0,0-1-1 0 0,0 1 1 0 0,0 0 0 0 0,-1-1-1 0 0,1 1 1 0 0,0 0 0 0 0,0-1-1 0 0,0 1 1 0 0,0 0-1 0 0,0-1 0 0 0,0 3 54 0 0,0-3 11 0 0,0 0 6 0 0,0 0 1 0 0,0 0 0 0 0,0 0 4 0 0,0 0 17 0 0,0 0 10 0 0,0 0 1 0 0,3 0-3 0 0,2 0-47 0 0,24 0 178 0 0,-21-3-179 0 0,-3-4 22 0 0,-5 7-69 0 0,0-1-1 0 0,0 1 1 0 0,1 0-1 0 0,-1-1 0 0 0,0 1 1 0 0,0-1-1 0 0,1 1 1 0 0,-1 0-1 0 0,0-1 1 0 0,1 1-1 0 0,-1 0 0 0 0,1-1 1 0 0,-1 1-1 0 0,0 0 1 0 0,1 0-1 0 0,-1-1 0 0 0,1 1 1 0 0,-1 0-1 0 0,1 0 1 0 0,-1 0-1 0 0,1 0 1 0 0,-1-1-1 0 0,1 1 0 0 0,-1 0 1 0 0,1 0-1 0 0,-1 0 1 0 0,1 0-1 0 0,-1 0 1 0 0,1 0-1 0 0,-1 0 0 0 0,1 1 1 0 0,0-1-6 0 0,18 0 177 0 0,12 1 8 0 0,-5-5-101 0 0,-14-2-34 0 0,-10 5-43 0 0,-1 0 0 0 0,1 0 0 0 0,-1 1 0 0 0,1-1 0 0 0,-1 0 0 0 0,1 1 0 0 0,0-1 0 0 0,-1 1 0 0 0,1-1-1 0 0,0 1 1 0 0,-1 0 0 0 0,1 0 0 0 0,0 0 0 0 0,0 0-7 0 0,55 0 67 0 0,-54 0-64 0 0,0 0 1 0 0,-1 0 0 0 0,1 0-1 0 0,0-1 1 0 0,-1 1 0 0 0,1-1-1 0 0,-1 1 1 0 0,1-1 0 0 0,-1 0-1 0 0,1 0 1 0 0,-1 0-1 0 0,2-1-3 0 0,-2 1 3 0 0,0 0 0 0 0,1 0-1 0 0,-1 0 1 0 0,1 0-1 0 0,-1 0 1 0 0,1 0 0 0 0,-1 1-1 0 0,1 0 1 0 0,0-1-1 0 0,-1 1 1 0 0,1 0-1 0 0,1 0-2 0 0,3 0-207 0 0,-1 0 66 0 0,1 0 59 0 0,0 0 51 0 0,6 0 76 0 0,-1 0 92 0 0,31 0 541 0 0,-34 0-565 0 0,0 0-37 0 0,1 0-48 0 0,0 0-62 0 0,-1 0-76 0 0,1 0-87 0 0,-2 0-62 0 0,1 0-89 0 0,-1 0-96 0 0,1 0-106 0 0,-1 0-115 0 0,0 0-122 0 0,-4 0 344 0 0,0 0-33 0 0,0 0-36 0 0,0 0-36 0 0,2 0-1536 0 0,4 0-1186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58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9192 0 0,'0'0'266'0'0,"0"0"1"0"0,0 0-199 0 0,3 2-40 0 0,3 5 2 0 0,-2 0 44 0 0,-2-1 96 0 0,1 1 143 0 0,8-2 329 0 0,-6 8 29 0 0,-4-11-650 0 0,1 1 72 0 0,2 0 148 0 0,0 2 84 0 0,3 3 299 0 0,-4-5-385 0 0,0 1-26 0 0,-1 0-84 0 0,5 9 396 0 0,-1-2-120 0 0,-3-4-195 0 0,-1 1-18 0 0,-1 0-37 0 0,-2-7-137 0 0,1 0 1 0 0,0-1-1 0 0,0 1 0 0 0,0 0 1 0 0,1 0-1 0 0,-1 0 0 0 0,0 0 1 0 0,0-1-1 0 0,0 1 0 0 0,0 0 0 0 0,1 0 1 0 0,-1 0-1 0 0,0-1 0 0 0,1 1 1 0 0,-1 0-19 0 0,7 4 166 0 0,-7-5-156 0 0,1 0 0 0 0,-1 0 0 0 0,1 1-1 0 0,-1-1 1 0 0,1 0 0 0 0,-1 0 0 0 0,0 1 0 0 0,1-1 0 0 0,-1 0-1 0 0,0 1 1 0 0,1-1 0 0 0,-1 1 0 0 0,0-1 0 0 0,1 0 0 0 0,-1 1-1 0 0,0-1 1 0 0,0 1 0 0 0,0-1 0 0 0,1 1 0 0 0,-1-1 0 0 0,0 1-1 0 0,0-1 1 0 0,0 1 0 0 0,0-1 0 0 0,0 1 0 0 0,0-1 0 0 0,0 1-1 0 0,0-1 1 0 0,0 1 0 0 0,0-1 0 0 0,0 1 0 0 0,0 0-10 0 0,0 5 42 0 0,-1 14 314 0 0,1-14-330 0 0,-1-3-60 0 0,1 0-38 0 0,-1 0-84 0 0,0 0-83 0 0,0 0-96 0 0,0 0-108 0 0,0-1-121 0 0,0 0 233 0 0,0-1-35 0 0,0 0-36 0 0,0 1-39 0 0,0-1-38 0 0,-1 0-42 0 0,0 1-1461 0 0,2-1-1134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59.4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6968 0 0,'0'0'157'0'0,"0"0"23"0"0,0 0 11 0 0,0 2-31 0 0,0 5-110 0 0,0-3 28 0 0,0-2 78 0 0,2-2 181 0 0,-1 0-308 0 0,-1 0 0 0 0,1 0 0 0 0,-1 0 0 0 0,1 0-1 0 0,-1 0 1 0 0,1 0 0 0 0,-1 1 0 0 0,1-1 0 0 0,-1 0 0 0 0,1 0 0 0 0,-1 0 0 0 0,0 0-1 0 0,1 1 1 0 0,-1-1 0 0 0,1 0 0 0 0,-1 0 0 0 0,0 1 0 0 0,1-1 0 0 0,-1 0 0 0 0,1 1 0 0 0,-1-1-1 0 0,0 0 1 0 0,1 1 0 0 0,-1-1 0 0 0,0 0 0 0 0,0 1 0 0 0,1-1 0 0 0,-1 1 0 0 0,0-1-1 0 0,0 1-28 0 0,2 15 885 0 0,-2-11-671 0 0,2 1 349 0 0,9 4-34 0 0,-11-10-509 0 0,0 0 0 0 0,0 1 0 0 0,1-1 1 0 0,-1 0-1 0 0,0 0 0 0 0,0 1 0 0 0,0-1 0 0 0,1 0 0 0 0,-1 1 0 0 0,0-1 0 0 0,0 0 0 0 0,0 0 0 0 0,0 1 0 0 0,0-1 0 0 0,0 0 0 0 0,0 1 0 0 0,1-1 0 0 0,-1 0 0 0 0,0 1 0 0 0,0-1 0 0 0,0 0 0 0 0,0 1 0 0 0,0-1 1 0 0,-1 0-1 0 0,1 1 0 0 0,0-1-20 0 0,0 21 492 0 0,3-11-119 0 0,2 4-185 0 0,0 2 13 0 0,1-3 33 0 0,-1-2-39 0 0,-1 0-43 0 0,6 23 193 0 0,-4-15-132 0 0,0 3 98 0 0,-3-16-240 0 0,-1 1 0 0 0,0-1-1 0 0,0 1 1 0 0,-1 0 0 0 0,0-1 0 0 0,0 1-1 0 0,0 0 1 0 0,-1 3-71 0 0,0 7 108 0 0,0 18 108 0 0,3-11-26 0 0,2-7-62 0 0,-3-11-74 0 0,0 1 1 0 0,-1-1-1 0 0,0 1 0 0 0,0 0 1 0 0,0-1-1 0 0,-1 1-54 0 0,1-1 50 0 0,-1 0 0 0 0,1 0-1 0 0,0 0 1 0 0,1 0 0 0 0,-1-1-1 0 0,2 1-49 0 0,2 16 168 0 0,-3-8-87 0 0,-2 11 44 0 0,1-21-108 0 0,-1 0 0 0 0,1 0 0 0 0,0 0 0 0 0,0-1 0 0 0,0 1 0 0 0,0 0 0 0 0,1-1 0 0 0,-1 1 0 0 0,3 2-17 0 0,-2-2 23 0 0,-1 2 2 0 0,-1 16 77 0 0,0-17-73 0 0,0-3-22 0 0,0 2 27 0 0,0 3 28 0 0,0 4 40 0 0,0-9-109 0 0,0-2-106 0 0,0 0-102 0 0,0 0 54 0 0,0 0-42 0 0,0 0-46 0 0,0 0-43 0 0,0 0-39 0 0,0 0-36 0 0,0 0-242 0 0,0 0-60 0 0,0 0-46 0 0,0 0-35 0 0,0 0-1350 0 0,0 0-1206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7:59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59 7312 0 0,'0'0'165'0'0,"0"0"22"0"0,0 0 9 0 0,3-3-20 0 0,3-3-124 0 0,-2 2 16 0 0,-3 2 127 0 0,0 1-38 0 0,1-2 63 0 0,-2 1-125 0 0,0 0-36 0 0,-1-3 45 0 0,1 4-25 0 0,0 1-6 0 0,0-3 501 0 0,0 3-14 0 0,0 0-66 0 0,1-1-279 0 0,0-1-46 0 0,0 1-39 0 0,0-1-35 0 0,1 0 30 0 0,2-1-70 0 0,-2 2 3 0 0,-1 0 33 0 0,2-1 363 0 0,-3 2-39 0 0,0-3-20 0 0,0 1-366 0 0,0 0 46 0 0,0 1 41 0 0,0 0 33 0 0,2-1 307 0 0,0 2 327 0 0,-1 0-428 0 0,1 2-74 0 0,-1-1-154 0 0,0 0-60 0 0,0 1-66 0 0,0-1-56 0 0,0 1-63 0 0,0 0-68 0 0,1 13 196 0 0,-2-13-6 0 0,1 0 0 0 0,-1-1-1 0 0,0 1 1 0 0,0 0 0 0 0,1-1-1 0 0,-1 1 1 0 0,1 0 0 0 0,-1-1 0 0 0,1 1-1 0 0,0-1 1 0 0,0 1 0 0 0,-1-1-1 0 0,1 0 1 0 0,0 1 0 0 0,0-1-1 0 0,1 0 1 0 0,-1 1 0 0 0,1-1-4 0 0,1 5 59 0 0,-2 2-48 0 0,0-1-1 0 0,3 4 12 0 0,-2-8-11 0 0,-1 0 0 0 0,0 0-1 0 0,0 0 1 0 0,0 0 0 0 0,0 1 0 0 0,0-1 0 0 0,-1 0 0 0 0,1 0 0 0 0,-1 3-11 0 0,0-3 7 0 0,0 1 1 0 0,1-1-1 0 0,-1 0 1 0 0,1 0-1 0 0,0 1 1 0 0,0-1-1 0 0,0 0 1 0 0,0 0-1 0 0,2 2-7 0 0,1 6 34 0 0,8 30 137 0 0,-10-31-121 0 0,0-1 1 0 0,-1 1 0 0 0,0-1 0 0 0,-1 6-51 0 0,1-6 49 0 0,0 0 0 0 0,0-1 0 0 0,1 1 0 0 0,0-1 0 0 0,0 1 0 0 0,1-1 0 0 0,2 6-49 0 0,7 23 162 0 0,-8-10-21 0 0,-3-5-34 0 0,3 14 68 0 0,6-8-24 0 0,-8-23-107 0 0,1 0 0 0 0,-1 1-1 0 0,0-1 1 0 0,0 1-1 0 0,-1 0 1 0 0,0-1-1 0 0,0 1 1 0 0,0 0-1 0 0,0 4-43 0 0,0 9 178 0 0,6-3-50 0 0,-1-1-24 0 0,-5 1 28 0 0,-1-14-117 0 0,1 0 0 0 0,-1-1 0 0 0,0 1 0 0 0,0 0 0 0 0,1 0 0 0 0,-1-1 0 0 0,1 1 0 0 0,0 0 0 0 0,-1-1 0 0 0,1 1 0 0 0,0 0 0 0 0,0-1 0 0 0,0 1-15 0 0,0-1 14 0 0,0 1 1 0 0,0-1 0 0 0,0 1-1 0 0,0 0 1 0 0,-1-1-1 0 0,1 1 1 0 0,0 0-1 0 0,-1-1 1 0 0,0 1-1 0 0,1 0 1 0 0,-1 0-1 0 0,0-1 1 0 0,0 1-15 0 0,0-1 5 0 0,0-1-1 0 0,0 1 1 0 0,0-1 0 0 0,0 1 0 0 0,-1-1-1 0 0,1 1 1 0 0,0-1 0 0 0,0 1 0 0 0,0 0-1 0 0,1-1 1 0 0,-1 1 0 0 0,0-1 0 0 0,0 1-1 0 0,0-1 1 0 0,0 1 0 0 0,0-1 0 0 0,1 1-1 0 0,-1-1 1 0 0,0 0 0 0 0,0 1 0 0 0,1-1-1 0 0,-1 1 1 0 0,0-1 0 0 0,1 1 0 0 0,-1-1-1 0 0,0 0 1 0 0,1 1 0 0 0,-1-1 0 0 0,1 0-1 0 0,-1 1 1 0 0,0-1 0 0 0,1 0 0 0 0,-1 0-1 0 0,1 0 1 0 0,-1 1 0 0 0,1-1 0 0 0,-1 0-1 0 0,1 0 1 0 0,-1 0 0 0 0,1 0 0 0 0,-1 0-1 0 0,1 0 1 0 0,-1 0 0 0 0,1 0 0 0 0,-1 0-1 0 0,1 0-4 0 0,-1 0 2 0 0,0 0 0 0 0,1 0 0 0 0,-1 0 0 0 0,0 0 0 0 0,0 0-1 0 0,0 0 1 0 0,0 0 0 0 0,0 0 0 0 0,0 0 0 0 0,0 0 0 0 0,0 0-1 0 0,0 0 1 0 0,0 0 0 0 0,1 0 0 0 0,-1 0 0 0 0,0 0-1 0 0,0 0 1 0 0,0 0 0 0 0,0 0 0 0 0,0 0 0 0 0,0 0 0 0 0,0 0-1 0 0,0 0 1 0 0,0 0 0 0 0,0 0 0 0 0,0 0 0 0 0,0 0 0 0 0,1 0-1 0 0,-1 1 1 0 0,0-1 0 0 0,0 0 0 0 0,0 0 0 0 0,0 0-1 0 0,0 0 1 0 0,0 0 0 0 0,0 0 0 0 0,0 0 0 0 0,0 0 0 0 0,0 0-1 0 0,0 0 1 0 0,0 0 0 0 0,0 1 0 0 0,0-1 0 0 0,0 0 0 0 0,0 0-1 0 0,0 0 1 0 0,0 0 0 0 0,0 0 0 0 0,0 0 0 0 0,0 0-1 0 0,0 0 1 0 0,0 0 0 0 0,0 0 0 0 0,0 1 0 0 0,0-1 0 0 0,0 0-1 0 0,0 0-1 0 0,0 10 99 0 0,0-7-23 0 0,0-3-11 0 0,0 0-1 0 0,0 0 0 0 0,0 0 0 0 0,0 0 0 0 0,0 0 0 0 0,0 0-33 0 0,0 0-128 0 0,0 0 17 0 0,0 0 14 0 0,0 0-34 0 0,0 0-15 0 0,0 0-35 0 0,0 0-40 0 0,0 0-44 0 0,0 0-48 0 0,0 0-46 0 0,0 0-41 0 0,0 0-38 0 0,0 0-265 0 0,0 0-63 0 0,0 0-48 0 0,0 0-37 0 0,0 0-1469 0 0,0 0-1304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8:00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11432 0 0,'0'0'256'0'0,"0"0"34"0"0,3 3 22 0 0,3 5-99 0 0,2 4-87 0 0,-2 1-72 0 0,0-2-57 0 0,-6-11 3 0 0,1 2-1 0 0,-1-1 1 0 0,1 0-1 0 0,-1 1 1 0 0,1-1-1 0 0,-1 1 1 0 0,0-1 0 0 0,0 1-1 0 0,0-1 1 0 0,0 1-1 0 0,0 0 1 0 0,0 5 23 0 0,-1-1 32 0 0,2 0 47 0 0,-1 0 61 0 0,2 0 75 0 0,3 2 63 0 0,1 2 144 0 0,-4-4-180 0 0,-1 1 37 0 0,-1 1 34 0 0,3-1-59 0 0,0 0-4 0 0,4 0 60 0 0,-7-7-313 0 0,0 1 0 0 0,1-1 0 0 0,-1 0 0 0 0,0 0 0 0 0,0 0 0 0 0,0 1 0 0 0,1-1 0 0 0,-1 0 0 0 0,0 1 1 0 0,0-1-1 0 0,0 0 0 0 0,0 0 0 0 0,0 1 0 0 0,0-1 0 0 0,1 0 0 0 0,-1 1 0 0 0,0-1 0 0 0,0 0 0 0 0,0 1 1 0 0,0-1-1 0 0,0 0 0 0 0,0 1 0 0 0,0-1 0 0 0,0 0 0 0 0,0 1 0 0 0,-1-1-20 0 0,1 1-14 0 0,0 1 48 0 0,0 2 64 0 0,0 0 48 0 0,0 13 477 0 0,1-10-384 0 0,0-3-132 0 0,0-1-36 0 0,4 5 49 0 0,1 4 70 0 0,-4 0-35 0 0,0-3-7 0 0,4-3-28 0 0,-2-3-28 0 0,-2 1 7 0 0,-1 1 20 0 0,0 2 42 0 0,-1 1-137 0 0,0 13 27 0 0,0-4-55 0 0,0-12-40 0 0,0-3-37 0 0,0-1-52 0 0,0-1-28 0 0,0 1-53 0 0,0 0-60 0 0,0 1-67 0 0,0-2-75 0 0,0 1-67 0 0,0-1-61 0 0,0 1-54 0 0,0-1-178 0 0,0 0-52 0 0,0 0-217 0 0,0 0-578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8:01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0 9528 0 0,'0'0'216'0'0,"0"0"32"0"0,0 0 10 0 0,0 1-107 0 0,0 1-78 0 0,0 24-42 0 0,0-17 34 0 0,0 1 73 0 0,0-2 51 0 0,0-1 83 0 0,0 0 99 0 0,0 0 114 0 0,-3-2 323 0 0,-7 8-16 0 0,-2 14 277 0 0,3-7-283 0 0,5-12-504 0 0,0 0-56 0 0,0 0-43 0 0,-5 10 82 0 0,-1 3-76 0 0,-1 8-7 0 0,4-11-71 0 0,-2-4-6 0 0,5-9 10 0 0,3 2-75 0 0,1-1-19 0 0,-5 2-7 0 0,4-6-13 0 0,0-1 0 0 0,0 0 0 0 0,0 1 0 0 0,0-1 0 0 0,1 1 0 0 0,-1-1 0 0 0,0 1 0 0 0,1 0 0 0 0,-1-1 0 0 0,1 1-1 0 0,0 0 1 0 0,0-1 0 0 0,-1 1 0 0 0,1 0-1 0 0,0 1 66 0 0,0 0-78 0 0,-1-1-80 0 0,1 0-81 0 0,-1-1-85 0 0,-1 0-87 0 0,1 0-88 0 0,0 0-92 0 0,-1 0-73 0 0,1-1-89 0 0,-1 2-92 0 0,0-1-94 0 0,0 3-1220 0 0,2 5-1195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8:02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5728 0 0,'0'0'166'0'0,"0"0"42"0"0,0 2 70 0 0,0 6-30 0 0,0-1 52 0 0,0 19 833 0 0,0-14-681 0 0,0 0-80 0 0,0-6-235 0 0,0 0-41 0 0,2 7 196 0 0,4-3-60 0 0,-1-2-66 0 0,-1 2 54 0 0,0-1-41 0 0,0 1-7 0 0,0 5 29 0 0,1 2 11 0 0,6 4 108 0 0,-6 8 10 0 0,0-14-149 0 0,-1-5-46 0 0,-2-3-8 0 0,0 1 17 0 0,-2 2 43 0 0,0-5-97 0 0,1 0-1 0 0,-1 0 1 0 0,1 1 0 0 0,1-1 0 0 0,-1 1-90 0 0,10 27 370 0 0,2 7-5 0 0,-11-6 13 0 0,-2-29-281 0 0,0 1 1 0 0,1-1-1 0 0,-1 1 1 0 0,2 3-98 0 0,3 8 192 0 0,-3-11-103 0 0,0 1 0 0 0,-1 0 0 0 0,0-1-1 0 0,0 1 1 0 0,0 0 0 0 0,-1 0-89 0 0,0 18 274 0 0,-1-14-135 0 0,1 0 1 0 0,0 0-1 0 0,0 0 0 0 0,2-1 1 0 0,0 5-140 0 0,3 2 130 0 0,3 7 125 0 0,-7-21-220 0 0,-1-1 0 0 0,0 0 0 0 0,1 1-1 0 0,-1-1 1 0 0,0 1 0 0 0,0-1-1 0 0,0 0 1 0 0,0 1 0 0 0,-1-1 0 0 0,1 1-1 0 0,0-1 1 0 0,-1 0 0 0 0,0 1-1 0 0,0 1-34 0 0,-4 4 84 0 0,4-7-66 0 0,0 1-1 0 0,0-1 0 0 0,0 1 1 0 0,0-1-1 0 0,0 1 0 0 0,1-1 1 0 0,-1 1-1 0 0,1-1 0 0 0,-1 1 1 0 0,1 0-1 0 0,0-1 0 0 0,0 1 1 0 0,-1 0-1 0 0,1 0-17 0 0,0-1-159 0 0,0 0 50 0 0,0 0 47 0 0,0 0 41 0 0,0 0 41 0 0,1 0 41 0 0,-1 1 54 0 0,0 0 110 0 0,0 1 56 0 0,0-1-128 0 0,0-1-70 0 0,0 1-57 0 0,0-1-60 0 0,0 0-59 0 0,0 0-70 0 0,0 1-77 0 0,0-1-27 0 0,0 0-66 0 0,0 0-71 0 0,0 0-76 0 0,0 0-83 0 0,0 0-86 0 0,-1 0-93 0 0,1 0-97 0 0,0-1-1314 0 0,0 0-1226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8:03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0 143 4592 0 0,'0'0'133'0'0,"0"-3"-5"0"0,1-1-125 0 0,1 0 48 0 0,2 0 97 0 0,2 1 57 0 0,4-3 192 0 0,-4-2-172 0 0,-4 3-81 0 0,-1 5-109 0 0,-1-1 1 0 0,0 0 0 0 0,0 1 0 0 0,1-1-1 0 0,-1 1 1 0 0,0-1 0 0 0,1 0-1 0 0,-1 1 1 0 0,1-1 0 0 0,-1 1-1 0 0,1-1 1 0 0,-1 1 0 0 0,1-1-1 0 0,-1 1 1 0 0,1 0 0 0 0,-1-1-1 0 0,1 1 1 0 0,0 0 0 0 0,-1-1-1 0 0,1 1 1 0 0,-1 0 0 0 0,1-1-36 0 0,4-1 131 0 0,-1 0-25 0 0,-2-1-49 0 0,0 1 13 0 0,1-1 48 0 0,1 0 54 0 0,2 0 89 0 0,10-7-6 0 0,-3 2-53 0 0,1 0 52 0 0,-4 3-44 0 0,-1 1-39 0 0,3-6 41 0 0,2-1 34 0 0,-13 10-219 0 0,1 1 1 0 0,-1-1 0 0 0,0 1-1 0 0,1-1 1 0 0,-1 1 0 0 0,1-1-1 0 0,-1 1 1 0 0,1 0-1 0 0,-1 0 1 0 0,1 0 0 0 0,0 0-28 0 0,9-2 155 0 0,1-4 7 0 0,1 0-12 0 0,-2 4-13 0 0,-4 2-40 0 0,21 0 127 0 0,-13 0-81 0 0,-2 3-77 0 0,0 7-42 0 0,-7-6 21 0 0,-1-4-33 0 0,0 1-5 0 0,-5 0-4 0 0,1-1 0 0 0,-1 1 1 0 0,1 0-1 0 0,-1-1 0 0 0,0 1 0 0 0,0 0 0 0 0,1-1 0 0 0,-1 1 0 0 0,0 0 0 0 0,0-1 0 0 0,0 1 0 0 0,0 0 0 0 0,0-1 0 0 0,0 1 0 0 0,0 0 0 0 0,0 0 0 0 0,0 0-3 0 0,0 7 59 0 0,0-2 24 0 0,0 2 49 0 0,0 4-52 0 0,0 7 42 0 0,0-6-5 0 0,0 0 37 0 0,0-11-133 0 0,-1 0-1 0 0,1-1 1 0 0,0 1 0 0 0,0 0 0 0 0,-1-1-1 0 0,1 1 1 0 0,-1-1 0 0 0,1 1 0 0 0,-1 0-1 0 0,0-1 1 0 0,0 1 0 0 0,0-1 0 0 0,0 0-1 0 0,0 1-20 0 0,-4 6 93 0 0,-1 6 67 0 0,-8 13 133 0 0,10-21-222 0 0,0 1 0 0 0,-1-1 0 0 0,1 0 0 0 0,-1-1 0 0 0,-2 3-71 0 0,-1-1 73 0 0,4-4-34 0 0,1 0-1 0 0,0 1 0 0 0,0-1 1 0 0,0 1-1 0 0,0-1 1 0 0,1 1-39 0 0,-3 7 107 0 0,5-10-97 0 0,-1 1 1 0 0,1-1-1 0 0,0 0 1 0 0,-1 0-1 0 0,0 0 1 0 0,1 0 0 0 0,-1 0-1 0 0,1 0 1 0 0,-1 0-1 0 0,0 0 1 0 0,0 0-1 0 0,1 0 1 0 0,-1-1 0 0 0,0 1-1 0 0,0 0 1 0 0,0 0-1 0 0,0-1 1 0 0,-1 1-11 0 0,-8 4 79 0 0,9-5-72 0 0,0 0 1 0 0,0 1-1 0 0,0-1 1 0 0,0 0-1 0 0,0 1 1 0 0,0-1-1 0 0,0 1 1 0 0,0 0-1 0 0,0-1 1 0 0,0 1-1 0 0,0 0 1 0 0,0 0-1 0 0,0-1 1 0 0,0 1-1 0 0,1 0 1 0 0,-1 0-1 0 0,0 0 1 0 0,0 0-1 0 0,1 0 1 0 0,-1 0-1 0 0,1 0 1 0 0,-1 0-1 0 0,1 0 1 0 0,0 0-1 0 0,-1 0 1 0 0,1 0-1 0 0,0 1 1 0 0,0-1 0 0 0,-1 0-1 0 0,1 0 1 0 0,0 0-1 0 0,0 0 1 0 0,1 1-8 0 0,-1 12 100 0 0,0-12-18 0 0,0-2-8 0 0,0 3-2 0 0,0-2-65 0 0,0 0 0 0 0,1 0 1 0 0,-1 0-1 0 0,0 0 1 0 0,1 0-1 0 0,-1 0 1 0 0,1 0-1 0 0,0 0 1 0 0,-1-1-1 0 0,1 1 0 0 0,0 0 1 0 0,-1 0-1 0 0,1 0 1 0 0,0-1-1 0 0,0 1 1 0 0,0 0-1 0 0,0-1 1 0 0,-1 1-1 0 0,1-1 0 0 0,0 1 1 0 0,0-1-1 0 0,0 1 1 0 0,0-1-8 0 0,12 8 77 0 0,-10-5-1 0 0,0-2-34 0 0,6-2-9 0 0,-6 1-7 0 0,32 0 211 0 0,-1 0-82 0 0,1 0-64 0 0,3 0-50 0 0,-13-1-32 0 0,-14 0-8 0 0,1 1 0 0 0,12 1-1 0 0,-22-1 0 0 0,1 1 0 0 0,0-1 0 0 0,0 1 0 0 0,-1-1 0 0 0,1 1 0 0 0,0 0 0 0 0,-1 0 0 0 0,1 1 0 0 0,-1-1 0 0 0,1 0 0 0 0,-1 1 0 0 0,0-1 0 0 0,0 1 0 0 0,1 1 0 0 0,5 4 0 0 0,-5-4 0 0 0,1 0 0 0 0,-1 0 0 0 0,0 1 0 0 0,0-1 0 0 0,0 1 0 0 0,-1 0 0 0 0,20 40-88 0 0,-12-25 88 0 0,-9-15 1 0 0,0 0-1 0 0,0 0 1 0 0,0 0 0 0 0,-1 0 0 0 0,1 0 0 0 0,-1 0 0 0 0,0 0 0 0 0,0 0 0 0 0,-1 0 0 0 0,0 2-1 0 0,0 14 75 0 0,1-20-75 0 0,0 15 47 0 0,0 3 48 0 0,0 70 591 0 0,3-83-600 0 0,8 6-12 0 0,-7-6 8 0 0,-4 1-49 0 0,1-2-16 0 0,9 2 8 0 0,-4 4 28 0 0,5-3-26 0 0,-10-7-24 0 0,0 0 1 0 0,0 1-1 0 0,0-1 0 0 0,0 1 1 0 0,0 0-1 0 0,0-1 0 0 0,0 1 1 0 0,0-1-1 0 0,0 1 0 0 0,0 0 1 0 0,-1 0-1 0 0,1 0 0 0 0,0-1 1 0 0,-1 1-1 0 0,1 0 0 0 0,0 1-3 0 0,1 3 8 0 0,-1-5-8 0 0,-1 1 0 0 0,0 0 0 0 0,0-1 1 0 0,1 1-1 0 0,-1-1 0 0 0,0 1 0 0 0,1 0 1 0 0,-1-1-1 0 0,1 1 0 0 0,-1-1 0 0 0,1 1 0 0 0,-1-1 1 0 0,1 1-1 0 0,-1-1 0 0 0,1 0 0 0 0,-1 1 1 0 0,1-1-1 0 0,0 1 0 0 0,-1-1 0 0 0,1 0 1 0 0,-1 0-1 0 0,1 1 0 0 0,4 1 1 0 0,-2 0-1 0 0,-1-1 0 0 0,1 1 0 0 0,-1 0 0 0 0,1 0 0 0 0,-1 0 0 0 0,0 1 0 0 0,0-1 0 0 0,0 0 0 0 0,0 1 0 0 0,-1-1 0 0 0,1 1 0 0 0,-1 0 0 0 0,1-1 0 0 0,-1 1 0 0 0,0 1 0 0 0,3 3 0 0 0,-3-6 0 0 0,0 1 0 0 0,0 0 0 0 0,1-1 0 0 0,-1 1 0 0 0,1-1 0 0 0,-1 0 0 0 0,1 1 0 0 0,0-1 0 0 0,0 0 0 0 0,-1 0 0 0 0,1 0 0 0 0,0 0 0 0 0,1 0 0 0 0,0 0 0 0 0,0 1 0 0 0,0-1 0 0 0,0 1 0 0 0,0 0 0 0 0,0 0 0 0 0,0 1 0 0 0,5 5 0 0 0,-5-5 0 0 0,1 0 0 0 0,-1 0 0 0 0,0 1 0 0 0,0-1 0 0 0,-1 1 0 0 0,1 0 0 0 0,2 6 0 0 0,-4-7 1 0 0,0-1 1 0 0,0 0 0 0 0,0 0 0 0 0,1 0-1 0 0,-1 1 1 0 0,0-1 0 0 0,1 0 0 0 0,0-1 0 0 0,0 1-2 0 0,2 4 35 0 0,0-1 0 0 0,0 1 0 0 0,0 0 0 0 0,-1 0 1 0 0,1 0-1 0 0,-1 1-35 0 0,0-1 20 0 0,-1 1-20 0 0,-1 2 89 0 0,0 2 98 0 0,-2 7 158 0 0,0-9-180 0 0,1 0-41 0 0,0-9-114 0 0,0 1 1 0 0,0-1-1 0 0,1 1 0 0 0,-1-1 1 0 0,0 1-1 0 0,0-1 0 0 0,0 1 1 0 0,0-1-1 0 0,0 1 1 0 0,-1-1-1 0 0,1 1 0 0 0,0-1 1 0 0,0 1-1 0 0,0-1 0 0 0,0 1 1 0 0,0-1-1 0 0,-1 1 1 0 0,1-1-1 0 0,0 0 0 0 0,0 1 1 0 0,-1-1-1 0 0,1 1 1 0 0,0-1-1 0 0,-1 0 0 0 0,1 1 1 0 0,-1-1-1 0 0,1 0 0 0 0,0 1 1 0 0,-1-1-1 0 0,1 0 1 0 0,-1 0-1 0 0,1 1-10 0 0,-7 3 166 0 0,2 7 90 0 0,-6-4-21 0 0,-3-1-78 0 0,10-3-101 0 0,-6 1 64 0 0,-14 10 136 0 0,20-12-228 0 0,1 0-1 0 0,-1 0 0 0 0,1-1 0 0 0,-1 1 0 0 0,0-1 0 0 0,1 0 0 0 0,-1 0 0 0 0,0 0 1 0 0,-2 0-28 0 0,-39 1 223 0 0,34-2-179 0 0,2 0-7 0 0,1 1-1 0 0,0 0 0 0 0,-1 1 0 0 0,-4 2-36 0 0,7-2 16 0 0,-1-1 0 0 0,1 1 0 0 0,-1-1 0 0 0,1 0 0 0 0,-1-1 0 0 0,1 0 0 0 0,-1 0 0 0 0,0 0-1 0 0,1 0 1 0 0,-6-2-16 0 0,-2-2 29 0 0,5 2-21 0 0,0-1 0 0 0,-1 2 0 0 0,1-1 0 0 0,0 1 0 0 0,-1 1-1 0 0,-1 0-7 0 0,0 0 23 0 0,7 1-19 0 0,-1 0 0 0 0,0-1 1 0 0,0 0-1 0 0,1 0 0 0 0,-1-1 0 0 0,0 1 0 0 0,0-1 0 0 0,1 0 0 0 0,-4-1-4 0 0,0-3 0 0 0,7 4 0 0 0,0 0 0 0 0,-1 0 0 0 0,1 1 0 0 0,-1-1 0 0 0,1 0 0 0 0,-1 0 0 0 0,1 1 0 0 0,-1-1 0 0 0,0 1 0 0 0,1 0 0 0 0,-1-1 0 0 0,0 1 0 0 0,1 0 0 0 0,-1 0 0 0 0,-14-3 0 0 0,13 1-36 0 0,-2-1 57 0 0,-2-1 36 0 0,2 2-101 0 0,0 1-99 0 0,2 0 22 0 0,0 1-39 0 0,0-2-246 0 0,0-1 261 0 0,1 0-14 0 0,0 2 15 0 0,1-1-46 0 0,-1 1-54 0 0,1 0-63 0 0,1 0 11 0 0,-1 1-43 0 0,1-1-39 0 0,-1 1-35 0 0,1 0-264 0 0,0-1-59 0 0,0 1-46 0 0,0 0-33 0 0,0 0-1455 0 0,0 0-1282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8:00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0 4480 0 0,'0'0'132'0'0,"-3"0"-9"0"0,-5 0-212 0 0,1 0 69 0 0,0 0 59 0 0,2 0 51 0 0,0 0 59 0 0,1 0 40 0 0,-13 0 839 0 0,10 0-765 0 0,-40 0 1333 0 0,27 0-965 0 0,9 0-322 0 0,0 0-42 0 0,0 0-49 0 0,0 0-58 0 0,-2 3 45 0 0,3 3-45 0 0,2-1-56 0 0,1-2-11 0 0,-20 9 138 0 0,3-6-85 0 0,13 7-26 0 0,7-10-116 0 0,0 0 1 0 0,0-1 0 0 0,0 1 0 0 0,-1-1 0 0 0,0 1-5 0 0,5-3 0 0 0,-2 1 0 0 0,-1 0 0 0 0,1-1 0 0 0,0 1 0 0 0,0 1 0 0 0,0-1 0 0 0,0 0 0 0 0,1 0 0 0 0,-1 1 0 0 0,0-1 0 0 0,0 1 0 0 0,1-1 0 0 0,-1 1 0 0 0,1 0 0 0 0,-1 0 0 0 0,1-1 0 0 0,0 1 0 0 0,0 0 0 0 0,0 0 0 0 0,-1 2 0 0 0,1-3 1 0 0,1 0 0 0 0,-1 0 0 0 0,0 0 0 0 0,0 0 0 0 0,0 0 0 0 0,0 0 0 0 0,0 0 0 0 0,0 0 0 0 0,0 0 0 0 0,0-1 0 0 0,0 1 0 0 0,0 0 0 0 0,0-1 0 0 0,0 1 0 0 0,0-1-1 0 0,0 0 1 0 0,0 1 0 0 0,0-1 1 0 0,1 0-1 0 0,-1 1 0 0 0,0-1 1 0 0,1 1-1 0 0,-1-1 0 0 0,0 0 0 0 0,1 1 1 0 0,-1-1-1 0 0,0 1 0 0 0,1 0 1 0 0,-1-1-1 0 0,1 1 0 0 0,-1-1 1 0 0,1 1-1 0 0,-1 0 0 0 0,1 0 1 0 0,0-1-1 0 0,-1 1 0 0 0,1 0 1 0 0,0 0-1 0 0,0-1 0 0 0,-1 1 1 0 0,1 0-1 0 0,0 0 0 0 0,0-1 1 0 0,0 1-1 0 0,0 1-1 0 0,0-1 4 0 0,0 1 0 0 0,0 0-1 0 0,-1 0 1 0 0,1 0 0 0 0,-1-1 0 0 0,1 1-1 0 0,-1 0 1 0 0,1-1 0 0 0,-1 1 0 0 0,0 0 0 0 0,0-1-1 0 0,0 1 1 0 0,0-1-4 0 0,0 1 7 0 0,0-1 0 0 0,0 1-1 0 0,0 0 1 0 0,1-1 0 0 0,-1 1-1 0 0,0-1 1 0 0,1 1 0 0 0,-1 0-1 0 0,1 0 1 0 0,0-1 0 0 0,-1 1-1 0 0,1 0 1 0 0,0 0-7 0 0,1 7 20 0 0,7 6 119 0 0,-4-7-113 0 0,0-2 12 0 0,-3-3-25 0 0,0 0 0 0 0,0 0 0 0 0,1 0 0 0 0,-1-1 0 0 0,1 1 0 0 0,0-1-1 0 0,-1 1 1 0 0,1-1 0 0 0,1 0 0 0 0,-1 1 0 0 0,0-1 0 0 0,0 0 0 0 0,1-1 0 0 0,-1 1 0 0 0,2 0-13 0 0,6 3 95 0 0,-8-4-70 0 0,1 0-1 0 0,-1 0 0 0 0,0 0 1 0 0,0 1-1 0 0,0-1 1 0 0,0 1-1 0 0,0-1 1 0 0,0 1-1 0 0,0 0-24 0 0,1 0 34 0 0,-1 0 0 0 0,1 0-1 0 0,0 1 1 0 0,0-2 0 0 0,0 1 0 0 0,0 0 0 0 0,0-1 0 0 0,1 1-1 0 0,-1-1-33 0 0,32 8 225 0 0,-8-2-67 0 0,-12-2-45 0 0,-11-3-88 0 0,-1-1 0 0 0,0 0-1 0 0,1 0 1 0 0,-1 0 0 0 0,1 0-1 0 0,-1-1 1 0 0,1 1 0 0 0,-1-1 0 0 0,1 0-25 0 0,11 0 81 0 0,-8 1-39 0 0,-1-1 1 0 0,0 0-1 0 0,1-1 1 0 0,-1 1-1 0 0,1-1 1 0 0,0-1-43 0 0,14-8 168 0 0,-1 5-46 0 0,-15 4-93 0 0,-1 0 1 0 0,1 0-1 0 0,-1-1 1 0 0,1 0-1 0 0,-1 1 0 0 0,1-1 1 0 0,0-2-30 0 0,-2 3 17 0 0,15-10 145 0 0,-2 5-21 0 0,-6 2-106 0 0,-2-2 41 0 0,0-3 57 0 0,4-8 115 0 0,-5 6-116 0 0,9-13 108 0 0,-3 16-18 0 0,-8 0-99 0 0,4-9-9 0 0,-7 13-79 0 0,-2 2-18 0 0,1 0-1 0 0,0 0 1 0 0,-1 0-1 0 0,1 0 1 0 0,-1 0 0 0 0,0 0-1 0 0,0 0 1 0 0,1 0-1 0 0,-2 0-16 0 0,1-13 69 0 0,-1 3-49 0 0,1 11-18 0 0,0 1 0 0 0,0-1 0 0 0,0 0 1 0 0,0 0-1 0 0,0 1 0 0 0,0-1 1 0 0,0 0-1 0 0,0 1 0 0 0,0-1 0 0 0,-1 0 1 0 0,1 1-1 0 0,0-1 0 0 0,0 1 1 0 0,-1-1-1 0 0,1 0 0 0 0,0 1 1 0 0,-1-1-1 0 0,1 1 0 0 0,-1-1 0 0 0,1 1 1 0 0,-1-1-1 0 0,1 1 0 0 0,-1-1 1 0 0,1 1-1 0 0,-1 0 0 0 0,0-1-2 0 0,1 1 2 0 0,-1-1 0 0 0,1 1 0 0 0,-1 0 0 0 0,1-1 0 0 0,-1 1 1 0 0,1-1-1 0 0,-1 1 0 0 0,1-1 0 0 0,-1 1 0 0 0,1-1 0 0 0,0 0 0 0 0,-1 1 0 0 0,1-1 0 0 0,0 1 0 0 0,-1-1 0 0 0,1 0 0 0 0,0 1 0 0 0,0-1 0 0 0,0 0 0 0 0,0 1 1 0 0,-1-1-1 0 0,1 0 0 0 0,0 1 0 0 0,0-1 0 0 0,0 0 0 0 0,1 0-2 0 0,-1 1 0 0 0,0-1 0 0 0,0 1 1 0 0,0-1-1 0 0,0 1 0 0 0,0-1 1 0 0,0 1-1 0 0,0-1 0 0 0,0 1 1 0 0,0-1-1 0 0,0 1 0 0 0,0-1 1 0 0,0 1-1 0 0,-1-1 0 0 0,1 1 1 0 0,0 0-1 0 0,0-1 0 0 0,0 1 0 0 0,-1-1 1 0 0,1 1-1 0 0,0-1 0 0 0,0 1 1 0 0,-1 0-1 0 0,1-1 0 0 0,0 1 1 0 0,-1-1-1 0 0,1 1 0 0 0,-1 0 1 0 0,1 0-1 0 0,0-1 0 0 0,-1 1 0 0 0,1 0 1 0 0,-1-1-1 0 0,-6-3-15 0 0,1-7-44 0 0,6 10 54 0 0,-1 0 1 0 0,1 0-1 0 0,-1 0 0 0 0,1 0 1 0 0,-1 0-1 0 0,1 0 0 0 0,-1 0 1 0 0,0 0-1 0 0,0 0 0 0 0,1 0 1 0 0,-1 0-1 0 0,0 1 0 0 0,0-1 1 0 0,0 0-1 0 0,0 0 0 0 0,0 1 5 0 0,-5-2-86 0 0,-1 1-94 0 0,7 1 174 0 0,0 0 0 0 0,0 0 1 0 0,0 0-1 0 0,-1 0 0 0 0,1 0 1 0 0,0 0-1 0 0,0 0 1 0 0,0 0-1 0 0,0 0 0 0 0,0 0 1 0 0,0 0-1 0 0,0 0 1 0 0,0 0-1 0 0,0 0 0 0 0,0 0 1 0 0,-1 0-1 0 0,1 0 0 0 0,0 0 1 0 0,0 0-1 0 0,0 0 1 0 0,0 0-1 0 0,0 0 0 0 0,0 0 1 0 0,0 0-1 0 0,0 0 1 0 0,0 0-1 0 0,0 0 0 0 0,0 0 1 0 0,-1 0-1 0 0,1 0 1 0 0,0 0-1 0 0,0-1 0 0 0,0 1 1 0 0,0 0-1 0 0,0 0 0 0 0,0 0 1 0 0,0 0-1 0 0,0 0 1 0 0,0 0-1 0 0,0 0 0 0 0,0 0 1 0 0,0 0-1 0 0,0 0 1 0 0,0 0-1 0 0,0-1 0 0 0,0 1 1 0 0,0 0-1 0 0,0 0 0 0 0,0 0 1 0 0,0 0-1 0 0,0 0 1 0 0,0 0-1 0 0,0 0 0 0 0,0 0 1 0 0,0 0-1 0 0,0 0 1 0 0,0-1 5 0 0,0 1-82 0 0,0-1 41 0 0,0 0 32 0 0,0-2 55 0 0,0 2-81 0 0,0 0-53 0 0,0 0-49 0 0,0-1-67 0 0,0 1-80 0 0,0-1-90 0 0,-2 2-229 0 0,-12 0-18 0 0</inkml:trace>
  <inkml:trace contextRef="#ctx0" brushRef="#br0" timeOffset="445.05">426 300 4752 0 0,'0'0'101'0'0,"-2"3"22"0"0,-2 0-79 0 0,-1 3 12 0 0,-3 1 7 0 0,-4 6 38 0 0,-15 12 89 0 0,18-20 22 0 0,-3-1 43 0 0,-31 18 656 0 0,23-12-545 0 0,-11 16 193 0 0,-2-12-20 0 0,10-5-228 0 0,2 2-93 0 0,10-4-64 0 0,1-2 41 0 0,-8 6 198 0 0,7-2-176 0 0,4-2-60 0 0,-6 5 60 0 0,5 0-45 0 0,5-7-117 0 0,3-4-42 0 0,0-1 0 0 0,-1 1-1 0 0,1 0 1 0 0,0-1 0 0 0,-1 1 0 0 0,1-1 0 0 0,0 1 0 0 0,-1 0 0 0 0,1-1-1 0 0,-1 1 1 0 0,1-1 0 0 0,-1 1 0 0 0,1-1 0 0 0,-1 0 0 0 0,1 1 0 0 0,-1-1 0 0 0,1 1-1 0 0,-1-1 1 0 0,0 0 0 0 0,1 1 0 0 0,-1-1 0 0 0,0 0-13 0 0,-4 2 52 0 0,2 1-11 0 0,0 0 0 0 0,1 0 0 0 0,-1 0 1 0 0,1 0-1 0 0,0 0 0 0 0,0 0 1 0 0,0 1-1 0 0,0-1 0 0 0,0 1 0 0 0,-1 2-41 0 0,0 1 52 0 0,0 6 44 0 0,3 25 288 0 0,1-26-264 0 0,-2-9-88 0 0,1 0 0 0 0,1 0 0 0 0,-1 0 1 0 0,0 0-1 0 0,1 0 0 0 0,-1 0 0 0 0,1 0 0 0 0,0-1 1 0 0,0 1-1 0 0,0 0 0 0 0,1 0-32 0 0,1 2 75 0 0,1 0 0 0 0,-1-1 0 0 0,1 1-1 0 0,0-1 1 0 0,1 1-75 0 0,-4-5 8 0 0,6 8 96 0 0,-4-4-53 0 0,1-1-1 0 0,-1 0 1 0 0,0 0-1 0 0,1 0 1 0 0,0 0 0 0 0,0-1-51 0 0,9 5 178 0 0,0 0-42 0 0,1 1-17 0 0,6 5 5 0 0,-4-5-55 0 0,3-2-38 0 0,-7-2-16 0 0,4 2 30 0 0,-13-5-38 0 0,0 0 0 0 0,1 0 0 0 0,-1 0 1 0 0,0 0-1 0 0,1 0 0 0 0,-1-1 1 0 0,1 1-1 0 0,0-1 0 0 0,-1 0-7 0 0,2 0 30 0 0,-1 0 0 0 0,0 0 0 0 0,1 1 0 0 0,-1-1 0 0 0,3 2-30 0 0,1 1 63 0 0,5 2 38 0 0,3-9-8 0 0,0-1 16 0 0,0 3 41 0 0,1 0 36 0 0,21-8 307 0 0,-35 9-459 0 0,11-4 301 0 0,-2-1-89 0 0,-4 1-110 0 0,0 1-33 0 0,6-6 31 0 0,-7 6-88 0 0,0-2 44 0 0,0 1 0 0 0,-1-1 1 0 0,1 0-1 0 0,3-5-90 0 0,3-3 128 0 0,-12 13-114 0 0,1-1-1 0 0,-1 0 1 0 0,1 0 0 0 0,-1 0-1 0 0,0 0 1 0 0,0 0 0 0 0,0 0-1 0 0,0 0 1 0 0,0-1 0 0 0,0 1-1 0 0,-1 0 1 0 0,1 0 0 0 0,-1-1-1 0 0,1 1-13 0 0,2-11 54 0 0,8-8 58 0 0,-6-6-18 0 0,1 12-76 0 0,-5 13-18 0 0,0 1 0 0 0,-1-1 0 0 0,1 1 0 0 0,0-1 0 0 0,-1 1 0 0 0,1-1 0 0 0,-1 0 0 0 0,0 1 0 0 0,1-1 0 0 0,-1 0 0 0 0,0 1 0 0 0,0-1 0 0 0,0 0 0 0 0,0 1 0 0 0,0-1 0 0 0,-1 0 0 0 0,1 1 0 0 0,-1-2 0 0 0,-4-13 0 0 0,3 13 0 0 0,1 0 0 0 0,0 0 0 0 0,0-1 0 0 0,0 1 0 0 0,0 0 0 0 0,1-1 0 0 0,-1 1 0 0 0,1-2 0 0 0,0 1 0 0 0,0 1 0 0 0,0 0 0 0 0,-1 0 0 0 0,1 0 0 0 0,-1-1 0 0 0,0 1 0 0 0,0 0 0 0 0,0 0 0 0 0,0 0 0 0 0,-1-2 0 0 0,-3-6 0 0 0,0-4-5 0 0,-2-5 6 0 0,1 9-51 0 0,0 2-60 0 0,-4-1-90 0 0,-2-3-114 0 0,-9-9-186 0 0,7 12 132 0 0,-6 0-384 0 0,8 4 307 0 0,6 4 176 0 0,5 2 140 0 0,-1 0-33 0 0,1 0-6 0 0,0 0-34 0 0,0 0-38 0 0,0 0-45 0 0,1 0 285 0 0,-1 0-332 0 0,1 0-44 0 0,-1 0-39 0 0,1 0-35 0 0,-1 0-127 0 0,1 0-34 0 0,0 0-1341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5:57.2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0 4488 0 0,'0'0'99'0'0,"0"0"11"0"0,0 0 12 0 0,-3 0-12 0 0,-6 0-11 0 0,3 0-49 0 0,-1 0 0 0 0,6 0 26 0 0,0 0 0 0 0,0 0 34 0 0,-2 0 40 0 0,-1 0 46 0 0,-6 0 221 0 0,7 0-25 0 0,1 0-128 0 0,-25 0 135 0 0,25 0-213 0 0,2 3-20 0 0,0-3-158 0 0,0 1 0 0 0,0 0 0 0 0,0-1 0 0 0,-1 1 0 0 0,1-1 0 0 0,0 1 0 0 0,0-1 0 0 0,0 1 0 0 0,0-1 0 0 0,-1 1 0 0 0,1-1 0 0 0,0 1 0 0 0,-1-1 0 0 0,1 1 0 0 0,0-1 0 0 0,-1 1 0 0 0,1-1 0 0 0,0 1 0 0 0,-1-1 0 0 0,1 0 0 0 0,-1 1 0 0 0,1-1 0 0 0,-1 0 0 0 0,1 1 0 0 0,-1-1 0 0 0,1 0 0 0 0,-1 0 1 0 0,1 1-1 0 0,-1-1 0 0 0,1 0 0 0 0,-1 0 0 0 0,1 0 0 0 0,-1 0 0 0 0,0 0 0 0 0,1 0 0 0 0,-1 0 0 0 0,1 0 0 0 0,-1 0 0 0 0,0 0-8 0 0,0 0 7 0 0,1 0 0 0 0,-1 0 0 0 0,1 0 0 0 0,-1 0 0 0 0,1 0 1 0 0,-1 0-1 0 0,0 0 0 0 0,1 0 0 0 0,-1 0 0 0 0,1 0 0 0 0,-1 0 0 0 0,1 1 0 0 0,-1-1 0 0 0,1 0 1 0 0,-1 0-1 0 0,1 1 0 0 0,-1-1 0 0 0,1 0 0 0 0,-1 1 0 0 0,1-1 0 0 0,-1 0 0 0 0,1 1 1 0 0,-1-1-1 0 0,1 1 0 0 0,0-1 0 0 0,-1 0 0 0 0,1 1 0 0 0,0-1 0 0 0,0 1 0 0 0,-1-1 0 0 0,1 1 1 0 0,0 0-1 0 0,0-1 0 0 0,0 1 0 0 0,-1-1 0 0 0,1 1 0 0 0,0-1 0 0 0,0 1 0 0 0,0 0-7 0 0,0 2 122 0 0,-7-4 32 0 0,0 3-77 0 0,-7 9-8 0 0,13-10-59 0 0,-1 1 56 0 0,-1-2-2 0 0,3 0-61 0 0,-1 0 1 0 0,1 0-1 0 0,-1 0 1 0 0,1 0-1 0 0,-1 0 1 0 0,1 0-1 0 0,-1 0 1 0 0,1 1-1 0 0,-1-1 1 0 0,1 0-1 0 0,-1 0 1 0 0,1 0-1 0 0,-1 0 1 0 0,1 1-1 0 0,-1-1 1 0 0,1 0-1 0 0,0 0 1 0 0,-1 1-1 0 0,1-1 1 0 0,-1 0-1 0 0,1 1-3 0 0,-2 8 141 0 0,2-7-115 0 0,0 0 0 0 0,0 0 0 0 0,0 0 0 0 0,-1-1 1 0 0,1 1-1 0 0,0 0 0 0 0,-1 0 0 0 0,0-1 0 0 0,0 2-26 0 0,-9 10 207 0 0,7-9-49 0 0,2-1-75 0 0,1 1-50 0 0,1 1-33 0 0,-1-2 35 0 0,0 44 239 0 0,0-23-81 0 0,0-1 55 0 0,0-21-232 0 0,0-1 1 0 0,0 1-1 0 0,1 0 1 0 0,-1-1-1 0 0,0 1 1 0 0,1-1-1 0 0,-1 1 1 0 0,1-1 0 0 0,0 1-1 0 0,-1-1 1 0 0,1 0-1 0 0,0 1 1 0 0,0-1-17 0 0,5 12 105 0 0,-5-10-85 0 0,-1 0 1 0 0,1 0-1 0 0,-1 0 1 0 0,0 0-1 0 0,0 0 1 0 0,0 0 0 0 0,0 0-21 0 0,0 16 147 0 0,3 2 50 0 0,1-11-120 0 0,2 9 70 0 0,0-4 53 0 0,0-2-52 0 0,-4-10-112 0 0,-1 0-1 0 0,0 0 1 0 0,0 0 0 0 0,-1 1 0 0 0,1-1-1 0 0,0 0 1 0 0,-1 0 0 0 0,0 3-36 0 0,0 16 155 0 0,5 2-34 0 0,10 16 145 0 0,-6-15-140 0 0,-7-19-75 0 0,-1 0 0 0 0,0 0-1 0 0,0 0 1 0 0,-1 1 0 0 0,1-1-1 0 0,-1 0 1 0 0,-1 0 0 0 0,0 3-51 0 0,0 15 204 0 0,1-16-160 0 0,0 6-12 0 0,0-4 20 0 0,0 8 46 0 0,0-8-74 0 0,0-7 30 0 0,-3 0-1 0 0,-7 7-26 0 0,7-7 53 0 0,6-1 0 0 0,7 9-80 0 0,-7-9-58 0 0,-3-1-34 0 0,0-1-59 0 0,0 0-148 0 0,0 0-255 0 0,0 0-12 0 0</inkml:trace>
  <inkml:trace contextRef="#ctx0" brushRef="#br0" timeOffset="315.94">0 426 4752 0 0,'0'0'101'0'0,"0"0"22"0"0,0 0 6 0 0,3 0-17 0 0,57 0 1528 0 0,-59 0-1617 0 0,0 0-1 0 0,-1 0 0 0 0,1 0 1 0 0,0 0-1 0 0,0 0 1 0 0,-1 0-1 0 0,1 0 0 0 0,0 0 1 0 0,-1 0-1 0 0,1-1 1 0 0,-1 1-1 0 0,1 0 1 0 0,0-1-1 0 0,-1 1 0 0 0,1 0 1 0 0,0-1-1 0 0,-1 1 1 0 0,1 0-1 0 0,-1-1 1 0 0,1 1-1 0 0,-1-1 0 0 0,1 1 1 0 0,-1-1-1 0 0,0 1 1 0 0,1-1-1 0 0,-1 0-22 0 0,1 1 22 0 0,-1-1 0 0 0,0 0 0 0 0,1 1-1 0 0,-1-1 1 0 0,1 1 0 0 0,-1-1 0 0 0,1 1 0 0 0,-1 0 0 0 0,1-1-1 0 0,-1 1 1 0 0,1-1 0 0 0,-1 1 0 0 0,1 0 0 0 0,0-1 0 0 0,-1 1-1 0 0,1 0 1 0 0,0 0 0 0 0,-1 0 0 0 0,1-1 0 0 0,0 1 0 0 0,-1 0-1 0 0,1 0 1 0 0,0 0 0 0 0,-1 0 0 0 0,1 0 0 0 0,0 0-22 0 0,21 0 495 0 0,-3-3-85 0 0,0-1-105 0 0,-10 0-198 0 0,1 0-32 0 0,10-4 117 0 0,-1 3-54 0 0,2-1-72 0 0,0-4-54 0 0,8 4-12 0 0,3-4 10 0 0,-3 5 33 0 0,-8-6-22 0 0,8 6 22 0 0,47-21-32 0 0,-40 13-8 0 0,-25 10-54 0 0,1 0-84 0 0,3 3-175 0 0,-8 0 127 0 0,9 0-221 0 0</inkml:trace>
  <inkml:trace contextRef="#ctx0" brushRef="#br0" timeOffset="662.89">726 284 5784 0 0,'0'0'132'0'0,"0"0"17"0"0,-3 3 10 0 0,-7 10-26 0 0,7 3-54 0 0,3-15-46 0 0,0 1 0 0 0,0 0 0 0 0,0-1 1 0 0,-1 1-1 0 0,1 0 0 0 0,-1-1 0 0 0,1 1 0 0 0,-1-1 0 0 0,1 1 1 0 0,-1-1-1 0 0,0 1 0 0 0,0-1 0 0 0,0 1 0 0 0,0-1 1 0 0,0 0-1 0 0,0 1 0 0 0,0-1 0 0 0,-1 1-33 0 0,1-1 168 0 0,0 1-39 0 0,-1 1 36 0 0,2 1-84 0 0,1 1-45 0 0,-1-2 54 0 0,0 3 16 0 0,-5 8 284 0 0,2-10-255 0 0,0 0-73 0 0,1 0-57 0 0,-2 13 236 0 0,5 13 65 0 0,0-14-125 0 0,-2-5-48 0 0,1-7-85 0 0,-1-1-1 0 0,1 0 1 0 0,0 0-1 0 0,0 0 0 0 0,1 1 1 0 0,-1-1-1 0 0,1 0 1 0 0,-1 0-1 0 0,1 0 1 0 0,0 1-48 0 0,4 4 107 0 0,-4-7-83 0 0,0 1-1 0 0,0-1 1 0 0,0 1 0 0 0,0-1-1 0 0,-1 1 1 0 0,1-1 0 0 0,0 1-1 0 0,-1-1 1 0 0,0 1 0 0 0,1 0-1 0 0,-1-1 1 0 0,0 1 0 0 0,0 0-1 0 0,0 0-23 0 0,0 4 80 0 0,0-4-59 0 0,0-1 1 0 0,0 1-1 0 0,0 0 1 0 0,0-1-1 0 0,0 1 1 0 0,0 0-1 0 0,0-1 1 0 0,1 1-1 0 0,-1-1 1 0 0,0 1-1 0 0,1 0 1 0 0,0 0-22 0 0,10 4 160 0 0,-6 4 12 0 0,5-4 50 0 0,-4 4 24 0 0,4-5 2 0 0,-6 2-92 0 0,0-2-31 0 0,1-4-31 0 0,3-1 49 0 0,-6 0-127 0 0,0 0 1 0 0,0 0-1 0 0,-1-1 0 0 0,1 1 0 0 0,0-1 0 0 0,-1 0 1 0 0,1 0-1 0 0,0 1 0 0 0,-1-1 0 0 0,1 0 0 0 0,-1 0 0 0 0,1 0 1 0 0,-1-1-1 0 0,1 1 0 0 0,-1-1-16 0 0,2 0 94 0 0,0 1-33 0 0,4 0-1 0 0,-1 0-12 0 0,2-4 28 0 0,3-6 134 0 0,-3 4-56 0 0,-4 4-105 0 0,3 0 48 0 0,-6 3-88 0 0,-1-1 1 0 0,1 1-1 0 0,-1 0 1 0 0,1 0-1 0 0,-1 0 0 0 0,1-1 1 0 0,-1 1-1 0 0,1 0 1 0 0,-1 0-1 0 0,0-1 1 0 0,1 1-1 0 0,-1 0 0 0 0,1-1 1 0 0,-1 1-1 0 0,0-1 1 0 0,1 1-1 0 0,-1 0 0 0 0,0-1 1 0 0,0 1-1 0 0,1-1 1 0 0,-1 1-1 0 0,0-1 0 0 0,0 1 1 0 0,0-1-1 0 0,1 1 1 0 0,-1-1-1 0 0,0 1 1 0 0,0-1-1 0 0,0 1 0 0 0,0-1 1 0 0,0 1-1 0 0,0-1 1 0 0,0 1-1 0 0,0-1 0 0 0,0 1 1 0 0,0-1-1 0 0,-1 1 1 0 0,1-1-10 0 0,3-13 207 0 0,3 4-103 0 0,-2 3-119 0 0,-2 3 23 0 0,-1-1 1 0 0,0 1-1 0 0,-1 0 1 0 0,1-1-1 0 0,-1 1 1 0 0,0 0-1 0 0,0-1 1 0 0,0 1-1 0 0,-1-4-8 0 0,0-8-4 0 0,2-10 10 0 0,-2 11 23 0 0,-8 4 54 0 0,0 2-20 0 0,-2 4-68 0 0,6-8-59 0 0,-6 0 16 0 0,9 10-110 0 0,-1 3-19 0 0,2 0 166 0 0,1 0 0 0 0,-1 0 0 0 0,0 0-1 0 0,1 0 1 0 0,-1-1 0 0 0,0 1 0 0 0,1 0 0 0 0,-1 0 0 0 0,1 0 0 0 0,-1-1-1 0 0,0 1 1 0 0,1 0 0 0 0,-1-1 0 0 0,1 1 0 0 0,-1-1 0 0 0,1 1 0 0 0,-1-1-1 0 0,1 1 1 0 0,-1-1 0 0 0,1 1 0 0 0,0-1 0 0 0,-1 1 0 0 0,1-1 11 0 0,-5-4-151 0 0,-3 2-39 0 0,5 3-86 0 0,3 0 151 0 0,0 0-29 0 0,0 0-54 0 0,0 0-99 0 0,0 0-115 0 0,0 0-104 0 0,0 0 76 0 0,0 0-40 0 0,0 0-572 0 0,0 0-450 0 0,0 0-856 0 0</inkml:trace>
  <inkml:trace contextRef="#ctx0" brushRef="#br0" timeOffset="1016.69">1089 363 7512 0 0,'0'0'166'0'0,"0"0"29"0"0,3 3 13 0 0,7 11-25 0 0,-7 1-151 0 0,-3-14-33 0 0,0 1 1 0 0,0-1-1 0 0,0 1 1 0 0,0 0 0 0 0,1-1-1 0 0,-1 1 1 0 0,1-1-1 0 0,-1 1 1 0 0,1-1-1 0 0,0 1 1 0 0,0-1 0 0 0,-1 1-1 0 0,2 0 1 0 0,5 12 17 0 0,-6 0 44 0 0,0-3 62 0 0,2 0 61 0 0,1 0 57 0 0,2 0 51 0 0,-1 21 662 0 0,0-24-746 0 0,1 4 123 0 0,-4-1-64 0 0,-1 9 207 0 0,2-9-186 0 0,1-4-79 0 0,1 0-38 0 0,-3-5 37 0 0,-1 0-55 0 0,0 0-48 0 0,-1 0-36 0 0,-1 6 80 0 0,1-8-95 0 0,0 2 310 0 0,0-2-18 0 0,0 0-8 0 0,0 0-2 0 0,0 0-4 0 0,0 0-18 0 0,0 0-8 0 0,0 0-2 0 0,0 0-10 0 0,0 0-39 0 0,0 0-20 0 0,0 0-4 0 0,0 0-16 0 0,0 0-75 0 0,0-4-44 0 0,1 2-54 0 0,-2 1-29 0 0,-4-7 23 0 0,-3-8 66 0 0,6 12-90 0 0,1 0 0 0 0,0 0 0 0 0,1 0 0 0 0,-1 0 0 0 0,1 0 0 0 0,0 0 0 0 0,0 0 0 0 0,0 0 0 0 0,0 0 0 0 0,1-2-12 0 0,0-14 20 0 0,-2 11-20 0 0,1 7 0 0 0,0-1 0 0 0,-1 0 0 0 0,1 0 0 0 0,0 0 0 0 0,1 0 0 0 0,-1 0 0 0 0,0 0 0 0 0,1 0 0 0 0,0 0 0 0 0,-1 0 0 0 0,2-1 0 0 0,2-4 0 0 0,7-18 0 0 0,-10 23 0 0 0,0 1 0 0 0,1-1 0 0 0,-1 0 0 0 0,0 1 0 0 0,1-1 0 0 0,0 0 0 0 0,0 1 0 0 0,0 0 0 0 0,11-9 0 0 0,-10-1 0 0 0,-2 9 0 0 0,-1 1 0 0 0,1 0 0 0 0,0-1 0 0 0,0 1 0 0 0,0 0 0 0 0,0 0 0 0 0,0 0 0 0 0,0-1 0 0 0,0 1 0 0 0,1 0 0 0 0,-1 1 0 0 0,2-3 0 0 0,9-9 0 0 0,-7 8 0 0 0,-1 0 0 0 0,0 1 0 0 0,1-1 0 0 0,0 1 0 0 0,0 0 0 0 0,2-1 0 0 0,36-14 2 0 0,-1 1-23 0 0,-19 5-33 0 0,-19 11 48 0 0,-1 0-1 0 0,1 0 0 0 0,0 0 1 0 0,-1 1-1 0 0,1-1 0 0 0,0 1 1 0 0,0 0-1 0 0,1-1 7 0 0,8-1-56 0 0,-1-3-70 0 0,-2 1-35 0 0,4 3-51 0 0,-6 1 157 0 0,-4 1-37 0 0,0-1-43 0 0,0 0-68 0 0,-1 0-31 0 0,0 0-67 0 0,0 0-78 0 0,0-1-86 0 0,1 1-101 0 0,-1 0-108 0 0,1-1-116 0 0,1 1-125 0 0,5-1-1063 0 0,9 1-1121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29.9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332 332 4384 0 0,'0'0'127'0'0,"-3"0"-1"0"0,3 0-120 0 0,-1 0 0 0 0,0 0 0 0 0,1 0-1 0 0,-1 0 1 0 0,0 0 0 0 0,1 0 0 0 0,-1 0-1 0 0,0-1 1 0 0,1 1 0 0 0,-1 0 0 0 0,0 0 0 0 0,1-1-1 0 0,-1 1 1 0 0,1 0 0 0 0,-1-1-6 0 0,-1-3 97 0 0,1-2 114 0 0,1 3 190 0 0,-2 1 14 0 0,-9-9 1 0 0,8 8 0 0 0,1 3 0 0 0,1 0-388 0 0,0 0-1 0 0,1 0 1 0 0,-1 0 0 0 0,0 0-1 0 0,1 0 1 0 0,-1 0 0 0 0,0 0 0 0 0,1 0-1 0 0,-1 0 1 0 0,0-1 0 0 0,1 1 0 0 0,-1 0-1 0 0,1-1 1 0 0,-1 1 0 0 0,0 0-28 0 0,-2-4 174 0 0,0 2-3 0 0,1 1-40 0 0,-5 7 57 0 0,7-5-184 0 0,-4 1 198 0 0,1-1-90 0 0,-1 0-57 0 0,-1-2-30 0 0,2 0 41 0 0,1 1-28 0 0,-9 0 184 0 0,2 2 61 0 0,7-2-205 0 0,0 1-1 0 0,0 0 1 0 0,-1 0-1 0 0,1 0 1 0 0,0 0-1 0 0,0 0 1 0 0,0 0-1 0 0,0 0 0 0 0,0 1 1 0 0,1-1-1 0 0,-1 1 1 0 0,0 0-1 0 0,0 0-77 0 0,-14 7 238 0 0,1 0-67 0 0,4 2-34 0 0,6-1-31 0 0,4-8-86 0 0,0 1 0 0 0,0-1 0 0 0,0 0 0 0 0,0 0 0 0 0,-1 0-1 0 0,1 0 1 0 0,-1 0 0 0 0,1 0 0 0 0,-1 0-20 0 0,-61 61 425 0 0,60-60-404 0 0,1 0-1 0 0,-1 0 1 0 0,1 1-1 0 0,0-1 0 0 0,0 0 1 0 0,0 2-21 0 0,0-1 17 0 0,0-1 1 0 0,0 0 0 0 0,0 1-1 0 0,0-1 1 0 0,-1 0-1 0 0,0 1-17 0 0,-1 1 20 0 0,-1 1 0 0 0,1-1 0 0 0,1 1 0 0 0,-1 0 0 0 0,1 0 0 0 0,0 1-20 0 0,0-1 6 0 0,-2 26 162 0 0,1-25-130 0 0,2-5-29 0 0,1-1 0 0 0,1 0-1 0 0,-1 1 1 0 0,0-1 0 0 0,0 1 0 0 0,0-1-1 0 0,1 1 1 0 0,-1-1 0 0 0,1 1 0 0 0,-1-1 0 0 0,1 1-1 0 0,0 0 1 0 0,0-1 0 0 0,-1 1 0 0 0,1-1 0 0 0,0 1-1 0 0,0 0 1 0 0,1-1 0 0 0,-1 1 0 0 0,0 0 0 0 0,0-1-1 0 0,1 1 1 0 0,-1-1 0 0 0,1 2-9 0 0,10 10 25 0 0,-7-7 20 0 0,-4-1-33 0 0,1 0-5 0 0,28 11 57 0 0,-25-15-53 0 0,0 0-1 0 0,0 0 1 0 0,0-1-1 0 0,0 1 1 0 0,0-1-1 0 0,0 1 1 0 0,0-1-1 0 0,0-1 1 0 0,0 1-1 0 0,2-1-10 0 0,14 0 77 0 0,-8 2-50 0 0,-7 0-8 0 0,1-1 0 0 0,-1 0 0 0 0,1 0 1 0 0,0 0-1 0 0,-1-1 0 0 0,1 0 1 0 0,-1 0-1 0 0,2 0-19 0 0,2-2 2 0 0,39-15 99 0 0,-31 10-81 0 0,-14 5-10 0 0,1 1 0 0 0,-1 0 0 0 0,1 0 0 0 0,0 1 1 0 0,0-1-1 0 0,0 1 0 0 0,0 0 0 0 0,0 0-10 0 0,9-3 12 0 0,-12 4-10 0 0,0 0 1 0 0,-1-1-1 0 0,1 1 0 0 0,0 0 0 0 0,0-1 1 0 0,0 1-1 0 0,-1-1 0 0 0,1 1 1 0 0,0-1-1 0 0,-1 1 0 0 0,1-1 0 0 0,0 0 1 0 0,-1 1-1 0 0,1-1 0 0 0,-1 0 1 0 0,1 1-1 0 0,-1-1 0 0 0,1 0 1 0 0,-1 0-1 0 0,1 0 0 0 0,-1 1 0 0 0,0-1 1 0 0,1 0-3 0 0,8-14 27 0 0,9 1 49 0 0,7-4 58 0 0,-13 3-85 0 0,-7 5-6 0 0,-5 7-35 0 0,1 1 0 0 0,1 0 0 0 0,-1 0 1 0 0,0-1-1 0 0,1 1 0 0 0,-1 0 0 0 0,1 0 1 0 0,-1 0-1 0 0,1 0-8 0 0,0 0 8 0 0,0 0 0 0 0,-1 0 0 0 0,1 0 1 0 0,-1-1-1 0 0,1 1 0 0 0,-1-1 0 0 0,0 1 0 0 0,0-1 0 0 0,0 0 1 0 0,0 1-1 0 0,-1-1 0 0 0,1 0 0 0 0,-1 0 0 0 0,1 0-8 0 0,0-9 67 0 0,-1 0 0 0 0,-1-12-67 0 0,0 0 40 0 0,1 13-30 0 0,0 6-10 0 0,0 1 0 0 0,0-1 0 0 0,0 1 0 0 0,-1-1 0 0 0,1 1 1 0 0,-2-3-1 0 0,-3-8 6 0 0,3 12-1 0 0,1 0 0 0 0,0-1 1 0 0,0 1-1 0 0,0-1 0 0 0,0 1 0 0 0,1-1 1 0 0,-1 1-1 0 0,1-1 0 0 0,0 0-5 0 0,-2-12 11 0 0,-4-7-81 0 0,4 18 45 0 0,1-1-1 0 0,-1 1 0 0 0,1 0 1 0 0,0-1-1 0 0,1 1 1 0 0,-1-3 25 0 0,1-52-195 0 0,0 58 184 0 0,0 1 0 0 0,0-1 0 0 0,0 0 1 0 0,0 1-1 0 0,0-1 0 0 0,-1 0 0 0 0,1 1 0 0 0,-1-1 0 0 0,1 0 0 0 0,-1 1 0 0 0,0-1 0 0 0,0 1 0 0 0,1-1 0 0 0,-2 1 11 0 0,-4-12-69 0 0,5 8 49 0 0,0 0 0 0 0,0 0 1 0 0,0-1-1 0 0,1 1 0 0 0,0 0 1 0 0,0 0-1 0 0,0-1 0 0 0,1 0 20 0 0,0-38-34 0 0,-1 31 19 0 0,0 8-54 0 0,0-6 1 0 0,0 9 4 0 0,0 2 0 0 0,0 0 0 0 0,0 0 0 0 0,0 2 10 0 0,0 0 49 0 0,0 0-1 0 0,1 0 0 0 0,-1-1 0 0 0,1 1 1 0 0,-1 0-1 0 0,1-1 0 0 0,0 1 0 0 0,-1 0 0 0 0,1-1 1 0 0,0 1-1 0 0,1 1 6 0 0,3 4-11 0 0,0 25-43 0 0,8-9 47 0 0,0 1 57 0 0,-12-22-46 0 0,0 1 0 0 0,0-1 0 0 0,-1 0 0 0 0,1 1 0 0 0,-1-1 0 0 0,1 1 0 0 0,-1-1 1 0 0,0 0-1 0 0,0 1 0 0 0,-1 1-4 0 0,3 15 30 0 0,9 17 18 0 0,1 1 26 0 0,-10-30-47 0 0,-1 0 0 0 0,0-1 0 0 0,0 1 0 0 0,-1 6-27 0 0,0 35 99 0 0,0 2 71 0 0,0 12 98 0 0,0 28 186 0 0,0-82-396 0 0,-1-1 0 0 0,0 0 0 0 0,0 0 0 0 0,-1 0 0 0 0,0 0 0 0 0,-2 6-58 0 0,2-8 35 0 0,-1 12 129 0 0,3 3-21 0 0,1-10-76 0 0,-1 7 107 0 0,-1 1-94 0 0,1 12-3 0 0,0-13 48 0 0,0-9 26 0 0,1-2 81 0 0,0-2 101 0 0,0-4 121 0 0,3-2-455 0 0,3-4-12 0 0,-6 3-34 0 0,1-4 97 0 0,-2 4-73 0 0,0-1-54 0 0,0-2-105 0 0,-1 2 44 0 0,1 0-37 0 0,1-2-21 0 0,1-8-44 0 0,-1 9 110 0 0,1 1-77 0 0,0 0-4 0 0,1 1-65 0 0,-1 0-75 0 0,1-1-86 0 0,-1 3 93 0 0,-1-1-47 0 0,1 1-41 0 0,0-1-36 0 0,-1 0-134 0 0,1 0-36 0 0,4-3-1401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30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239 0 5728 0 0,'0'0'132'0'0,"0"0"17"0"0,0 0 10 0 0,0 0 6 0 0,0 0 22 0 0,0 0 6 0 0,0 0 6 0 0,0 0-1 0 0,0 0-4 0 0,0 0-2 0 0,0 0 0 0 0,0 0-3 0 0,-3 0-12 0 0,-3 0-82 0 0,-3 0 98 0 0,-23 0 617 0 0,23 2-678 0 0,-2 3 7 0 0,-2 2-2 0 0,1-5-17 0 0,3-1-19 0 0,8-1-70 0 0,0 0 0 0 0,-1 1 1 0 0,1-1-1 0 0,0 1 0 0 0,-1 0 1 0 0,1-1-1 0 0,0 1 0 0 0,0 0 0 0 0,0 0 1 0 0,-2 0-32 0 0,0 3 52 0 0,-1 0-47 0 0,4-4-6 0 0,-4 3 49 0 0,0 0 0 0 0,0 0 0 0 0,0 0 0 0 0,0-1 0 0 0,-2 1-48 0 0,-18 12 209 0 0,13 0-122 0 0,6-2 11 0 0,-6-8-2 0 0,-2 20 50 0 0,11-21-126 0 0,-4 7 28 0 0,-4 7 34 0 0,6-11-19 0 0,5 2-59 0 0,-1-6 9 0 0,-1 9 38 0 0,1 4-9 0 0,14 19 41 0 0,-13-30-83 0 0,1-1-1 0 0,14 5 12 0 0,-8-4 13 0 0,4 2 3 0 0,2-6 42 0 0,16-1 81 0 0,-2 0-62 0 0,-26 0-79 0 0,0 0 1 0 0,0 0-1 0 0,-1 0 1 0 0,1 0-1 0 0,0-1 1 0 0,0 1-1 0 0,0-1 1 0 0,0 0 0 0 0,0 1-1 0 0,-1-1 1 0 0,1 0-1 0 0,0 0 1 0 0,1-1-10 0 0,-2 1 9 0 0,1 0 0 0 0,-1 0-1 0 0,1 1 1 0 0,-1-1 0 0 0,1 0 0 0 0,-1 1 0 0 0,1-1 0 0 0,-1 1 0 0 0,1-1 0 0 0,0 1 0 0 0,-1 0 0 0 0,1 0 0 0 0,1 0-9 0 0,0-1 15 0 0,-1 0 1 0 0,1 0-1 0 0,0 0 0 0 0,0 0 1 0 0,-1 0-1 0 0,1 0 1 0 0,0-1-1 0 0,-1 1 1 0 0,1-1-1 0 0,-1 1 1 0 0,0-1-1 0 0,0 0 0 0 0,0 0 1 0 0,1 0-1 0 0,-2-1 1 0 0,2-1-16 0 0,0 2 21 0 0,0-1 1 0 0,-1 0-1 0 0,1 1 1 0 0,0-1-1 0 0,1 1 1 0 0,-1 0-22 0 0,2-1 19 0 0,-5 3-14 0 0,1 0-1 0 0,0 0 1 0 0,-1-1-1 0 0,1 1 1 0 0,0 0-1 0 0,-1-1 1 0 0,1 1-1 0 0,-1 0 1 0 0,1-1-1 0 0,-1 1 1 0 0,1-1-1 0 0,-1 1 1 0 0,1-1-1 0 0,-1 1 1 0 0,1-1-1 0 0,-1 1 1 0 0,0-1-1 0 0,1 0 1 0 0,-1 1-1 0 0,0-1 1 0 0,0 0 0 0 0,1 0-5 0 0,1-4 17 0 0,8-11 52 0 0,5-12 35 0 0,-11 12-69 0 0,-4-6 14 0 0,0-25 127 0 0,0 19-153 0 0,-1 50-103 0 0,0-17 68 0 0,1 0 1 0 0,0 0-1 0 0,1 0 1 0 0,-1 0-1 0 0,1 0 1 0 0,0-1 0 0 0,1 3 11 0 0,3 1-7 0 0,-4-7 4 0 0,0 0 0 0 0,-1 1 0 0 0,1-1 0 0 0,0 1-1 0 0,0-1 1 0 0,-1 1 0 0 0,1 0 0 0 0,-1-1 0 0 0,1 1 0 0 0,-1-1 0 0 0,1 1 0 0 0,-1 0 0 0 0,0 0-1 0 0,0-1 1 0 0,0 2 3 0 0,-1 6-10 0 0,1-6 10 0 0,-1 0 0 0 0,1 0 0 0 0,0 0 0 0 0,0 0 0 0 0,0-1 0 0 0,1 1 0 0 0,-1 0 0 0 0,1 0 0 0 0,-1 0 0 0 0,1 0 0 0 0,0 1 0 0 0,4 4-7 0 0,-4-7 4 0 0,0 0 0 0 0,0 1 0 0 0,0-1 0 0 0,0 1-1 0 0,0-1 1 0 0,-1 1 0 0 0,1-1 0 0 0,-1 1 0 0 0,1 0 0 0 0,-1-1 0 0 0,0 1 0 0 0,1 0 0 0 0,-1-1-1 0 0,0 1 1 0 0,0 1 3 0 0,-1 6-8 0 0,1-7 8 0 0,-1 1 0 0 0,1 0 0 0 0,0 0-1 0 0,0 0 1 0 0,0 0 0 0 0,1 0 0 0 0,-1 0-1 0 0,1 0 1 0 0,-1 0 0 0 0,1 0 0 0 0,0 1 0 0 0,26 43 0 0 0,-25-32 0 0 0,-2-14 0 0 0,0 0 0 0 0,0 0 0 0 0,0 0 0 0 0,0 0 0 0 0,0 0 0 0 0,0-1 0 0 0,0 1 0 0 0,0 0 0 0 0,1 0 0 0 0,-1 0 0 0 0,0 0 0 0 0,0-1 0 0 0,1 1 0 0 0,-1 0 0 0 0,1 0 0 0 0,9 4 0 0 0,-4 8 0 0 0,8 12 2 0 0,-14-25 0 0 0,-1 4 8 0 0,1-1 60 0 0,0-3-2 0 0,0 0-4 0 0,0 0-30 0 0,0 0-112 0 0,0 0 17 0 0,0 0-55 0 0,0 0-66 0 0,0 0-107 0 0,0 0-126 0 0,0 0-111 0 0,0 0 70 0 0,0 0-42 0 0,0 0-587 0 0,0 0-466 0 0,0 0-882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32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6072 0 0,'0'0'133'0'0,"0"0"23"0"0,0 0 12 0 0,0 0 3 0 0,0 0-17 0 0,-3 0-8 0 0,-7 0-2 0 0,7 0 8 0 0,6 3 34 0 0,3 5-70 0 0,-1 8 121 0 0,-3 17 170 0 0,-2-30-379 0 0,1 8 83 0 0,5 1 11 0 0,1 1 11 0 0,-5 1-9 0 0,-3 10 73 0 0,0 29 241 0 0,5-25-223 0 0,7-7 16 0 0,-6 8 8 0 0,6 5 1 0 0,-9-17-149 0 0,4 8 65 0 0,4-1-15 0 0,-7-18-114 0 0,-1 0 0 0 0,0 0 0 0 0,0 1 0 0 0,0-1 0 0 0,0 3-27 0 0,1 25 125 0 0,-3-30-102 0 0,0 1 0 0 0,0 0 1 0 0,1-1-1 0 0,-1 1 0 0 0,1-1 1 0 0,0 1-1 0 0,1-1 0 0 0,-1 1 1 0 0,1-1-1 0 0,0 0 0 0 0,0 0 1 0 0,1 3-24 0 0,3 2 57 0 0,-4-8-42 0 0,-1 0-1 0 0,0 0 1 0 0,-1 1-1 0 0,1-1 1 0 0,0 1-1 0 0,0-1 1 0 0,0 1-1 0 0,-1-1 1 0 0,1 1-1 0 0,-1-1 1 0 0,0 1-1 0 0,1-1 1 0 0,-1 1-1 0 0,0 0 1 0 0,0-1-1 0 0,0 1 1 0 0,0 1-15 0 0,0 7 59 0 0,-1 10 63 0 0,5-3 34 0 0,-1-8-97 0 0,6 15 138 0 0,-8-22-174 0 0,-1 0 0 0 0,0 0-1 0 0,1-1 1 0 0,-1 1-1 0 0,0 0 1 0 0,0 0 0 0 0,0-1-1 0 0,0 1 1 0 0,-1 0 0 0 0,1 0-1 0 0,0-1 1 0 0,-1 1 0 0 0,1 0-1 0 0,-2 1-22 0 0,-2 3 78 0 0,-3 6 51 0 0,7-12-123 0 0,-1 1 0 0 0,1-1 0 0 0,0 0 0 0 0,0 1 0 0 0,0-1 0 0 0,0 0 0 0 0,0 1 0 0 0,0-1 0 0 0,0 1 0 0 0,0-1 0 0 0,0 0 0 0 0,0 1 0 0 0,0-1 1 0 0,0 1-1 0 0,0-1 0 0 0,0 1 0 0 0,0-1 0 0 0,0 0 0 0 0,0 1 0 0 0,0-1 0 0 0,0 0 0 0 0,1 1 0 0 0,-1-1 0 0 0,0 1 0 0 0,0-1 0 0 0,0 0 0 0 0,1 1-6 0 0,4 2 101 0 0,2 2 32 0 0,-7-5-129 0 0,0 0-1 0 0,1 0 1 0 0,-1 1 0 0 0,0-1-1 0 0,0 0 1 0 0,0 0 0 0 0,0 1-1 0 0,0-1 1 0 0,0 0-1 0 0,0 0 1 0 0,0 0 0 0 0,0 1-1 0 0,0-1 1 0 0,0 0-1 0 0,0 0 1 0 0,0 1 0 0 0,0-1-1 0 0,0 0 1 0 0,0 0 0 0 0,0 1-1 0 0,0-1 1 0 0,0 0-1 0 0,-1 0 1 0 0,1 0 0 0 0,0 1-1 0 0,0-1 1 0 0,0 0 0 0 0,0 0-1 0 0,0 0 1 0 0,0 1-1 0 0,-1-1 1 0 0,1 0 0 0 0,0 0-1 0 0,0 0 1 0 0,-1 0-4 0 0,1 1 10 0 0,-1-1 0 0 0,1 1 0 0 0,-1-1 0 0 0,0 0 0 0 0,1 0 0 0 0,-1 1 0 0 0,0-1 0 0 0,1 0 0 0 0,-1 0-1 0 0,0 0 1 0 0,1 0 0 0 0,-1 0 0 0 0,0 0 0 0 0,1 0 0 0 0,-1 0-10 0 0,1 0 0 0 0,-3 0 138 0 0,3 0-2 0 0,0 0-2 0 0,0 0-4 0 0,0 0-2 0 0,0 0 0 0 0,3 0 0 0 0,-3 0-124 0 0,1 0 1 0 0,-1 0-1 0 0,0 1 1 0 0,1-1-1 0 0,-1 0 1 0 0,1 0 0 0 0,-1 0-1 0 0,0 0 1 0 0,1 0-1 0 0,-1 0 1 0 0,1 0-1 0 0,-1 0 1 0 0,0-1 0 0 0,1 1-1 0 0,-1 0 1 0 0,1 0-1 0 0,-1 0 1 0 0,0 0-1 0 0,1 0 1 0 0,-1-1 0 0 0,0 1-1 0 0,1 0 1 0 0,-1 0-1 0 0,0-1 1 0 0,1 1-1 0 0,-1 0 1 0 0,0 0 0 0 0,1-1-1 0 0,-1 1 1 0 0,0 0-1 0 0,0-1 1 0 0,0 1-1 0 0,1 0 1 0 0,-1-1 0 0 0,0 0-5 0 0,-6-13 132 0 0,6 13-122 0 0,-1 0 0 0 0,0 0 0 0 0,0 0 0 0 0,1 0 0 0 0,-1 0 0 0 0,0-1 0 0 0,1 1 0 0 0,-1 0-1 0 0,1-1 1 0 0,0 1 0 0 0,-1 0 0 0 0,1-1 0 0 0,0 1 0 0 0,0 0 0 0 0,0-1 0 0 0,0 1 0 0 0,0-1-1 0 0,0 1 1 0 0,0 0 0 0 0,1-1-10 0 0,1-2 9 0 0,0 0-1 0 0,0-1 1 0 0,0 1 0 0 0,-1 0-1 0 0,0-1 1 0 0,0 1 0 0 0,0-1-1 0 0,0 1 1 0 0,-1-1-1 0 0,1 1 1 0 0,-1-1 0 0 0,0 0-1 0 0,-1-3-8 0 0,0-2 16 0 0,1 7-10 0 0,0-1-1 0 0,0 0 0 0 0,0 1 1 0 0,0-1-1 0 0,0 1 0 0 0,1-1 1 0 0,-1 0-1 0 0,1 1 0 0 0,1-2-5 0 0,0-2 9 0 0,1 0 0 0 0,0 0 1 0 0,0 0-1 0 0,1 0 0 0 0,0 1 0 0 0,0 0 0 0 0,4-5-9 0 0,4 0 20 0 0,0 0 6 0 0,-4-1-41 0 0,-6 8-7 0 0,0 1 0 0 0,1 0-1 0 0,0-1 1 0 0,-1 1 0 0 0,1 1 0 0 0,0-1 0 0 0,1 0 0 0 0,-1 1 0 0 0,0-1-1 0 0,2 0 23 0 0,20-9-75 0 0,-3 3 58 0 0,-20 8 16 0 0,0 0 1 0 0,0 0-1 0 0,0 0 0 0 0,0 0 1 0 0,0 0-1 0 0,0 1 0 0 0,1-1 1 0 0,-1 1-1 0 0,0-1 0 0 0,0 1 1 0 0,1 0-1 0 0,-1 0 0 0 0,0 0 1 0 0,0 0-1 0 0,1 0 0 0 0,-1 0 1 0 0,2 1 0 0 0,8 5-31 0 0,-10-5 29 0 0,-1 0 0 0 0,1 0 0 0 0,-1 0 0 0 0,1-1 0 0 0,-1 1-1 0 0,1 0 1 0 0,-1-1 0 0 0,1 1 0 0 0,0-1 0 0 0,-1 0 0 0 0,1 0 0 0 0,0 0 0 0 0,0 0 0 0 0,0 0 2 0 0,0 0 0 0 0,1 0 0 0 0,0 0 0 0 0,0 1 0 0 0,0-1 0 0 0,0 0 0 0 0,-1 1 0 0 0,2 0 0 0 0,2 6-3 0 0,-4-3-5 0 0,11 1-45 0 0,-7-2 29 0 0,-1 1 1 0 0,0 0 0 0 0,0 1 0 0 0,-1-1 0 0 0,1 1-1 0 0,0 1 24 0 0,8 7-52 0 0,-11-10 41 0 0,1 0 1 0 0,-1 1 0 0 0,0-1 0 0 0,0 0 0 0 0,0 1 0 0 0,0 0 10 0 0,0 0-1 0 0,0-1 1 0 0,0 1-1 0 0,0-1 1 0 0,0 0-1 0 0,1 0 1 0 0,0 1 0 0 0,-1-2 0 0 0,0 0 0 0 0,-1 0 0 0 0,1 1 0 0 0,-1-1 0 0 0,1 0 0 0 0,-1 1 0 0 0,0-1 0 0 0,0 1 0 0 0,0 0 0 0 0,0-1 0 0 0,-1 1 0 0 0,1 0 0 0 0,-1 0 0 0 0,1 0 0 0 0,0 9 0 0 0,-1 0 0 0 0,-1 11 0 0 0,0 2 0 0 0,1-18 0 0 0,0-5 0 0 0,0 1 0 0 0,1-1 0 0 0,-1 0 0 0 0,-1 0 0 0 0,1 0 0 0 0,0 0 0 0 0,-1 1 0 0 0,1-1 0 0 0,-1 0 0 0 0,0 1 0 0 0,-15 28 14 0 0,14-28 4 0 0,-1 0 0 0 0,0 0-1 0 0,0-1 1 0 0,0 1-1 0 0,0-1 1 0 0,0 0 0 0 0,-1 0-1 0 0,1 0 1 0 0,-1-1 0 0 0,-2 2-18 0 0,-1 0 25 0 0,2 0-7 0 0,4-3-15 0 0,1 0-1 0 0,-1 0 1 0 0,0 1-1 0 0,1-1 1 0 0,-1 0-1 0 0,0 1 0 0 0,1-1 1 0 0,-1 0-1 0 0,1 1 1 0 0,-1-1-1 0 0,1 1 0 0 0,-1-1 1 0 0,1 1-1 0 0,-1-1 1 0 0,1 1-1 0 0,0 0 0 0 0,-1-1 1 0 0,1 1-1 0 0,0-1 1 0 0,-1 1-1 0 0,1 0 1 0 0,0 0-3 0 0,-3 4 8 0 0,2-4-2 0 0,1 0 1 0 0,-1 0-1 0 0,0 1 1 0 0,-1-1-1 0 0,1 0 1 0 0,0 0 0 0 0,0 0-1 0 0,0 0 1 0 0,-1 0-1 0 0,1-1 1 0 0,0 1-1 0 0,-1 0 1 0 0,1 0 0 0 0,-1-1-1 0 0,1 1 1 0 0,-1-1-1 0 0,1 0 1 0 0,-1 1-1 0 0,1-1 1 0 0,-1 0 0 0 0,0 0-7 0 0,-9 1 43 0 0,1-1 0 0 0,0 0 0 0 0,-3-1-43 0 0,-6 0 93 0 0,-4 1-30 0 0,1 0-58 0 0,9 0-1 0 0,13 0-4 0 0,-1 1 0 0 0,-1-1 0 0 0,0 0 0 0 0,0 0 0 0 0,0-1 0 0 0,0 1 0 0 0,0 0 0 0 0,0-1 0 0 0,0 1 0 0 0,-2-1 0 0 0,-11-12 0 0 0,7 4 31 0 0,4 0-46 0 0,2 3-34 0 0,1-1-41 0 0,0 1-21 0 0,1 1-38 0 0,0-1-43 0 0,0-1-48 0 0,0-1-141 0 0,3-8-297 0 0,10 0-8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53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0 6296 0 0,'0'0'184'0'0,"0"0"42"0"0,0 3 56 0 0,0 23 338 0 0,3-21-274 0 0,1 0-156 0 0,1 1 42 0 0,-2 2 54 0 0,-2 2 61 0 0,0 1 42 0 0,5 1 55 0 0,1 1 1 0 0,-5 1-79 0 0,-2-7-223 0 0,1 0 0 0 0,0 0 1 0 0,1 0-1 0 0,-1 0 0 0 0,2 2-143 0 0,2 8 247 0 0,0 12 229 0 0,1-14-165 0 0,-2-3-47 0 0,-1 11 69 0 0,-2-17-222 0 0,-1 1 0 0 0,1 0 0 0 0,0-1 0 0 0,1 1 0 0 0,0 0 0 0 0,0-1-111 0 0,2 11 203 0 0,2 14 106 0 0,-2-14-175 0 0,-2-11-71 0 0,0 1 1 0 0,0-1 0 0 0,-1 1 0 0 0,0 0-1 0 0,-1-1 1 0 0,1 1-64 0 0,-1 11 139 0 0,0 18 114 0 0,0-8-13 0 0,0-25-212 0 0,0 0 1 0 0,0 0-1 0 0,1 0 0 0 0,-1 0 1 0 0,1 0-1 0 0,0 0 0 0 0,1 2-28 0 0,6 13 166 0 0,-7-16-145 0 0,-1 0 0 0 0,1 0-1 0 0,-1 0 1 0 0,1 0 0 0 0,-1 0 0 0 0,0-1-1 0 0,0 1 1 0 0,0 0 0 0 0,0 0 0 0 0,0 0-1 0 0,0 1-20 0 0,-1-1 20 0 0,1 0 0 0 0,0 0 0 0 0,0 0-1 0 0,0 0 1 0 0,0 0 0 0 0,0-1 0 0 0,1 1-1 0 0,-1 0 1 0 0,1 0 0 0 0,-1 0 0 0 0,1 1-20 0 0,5 5 69 0 0,-1 1-14 0 0,-3 21 18 0 0,-2-17-49 0 0,0-10 40 0 0,0-3 2 0 0,0 0-41 0 0,0 0-49 0 0,0 0-55 0 0,0 0-111 0 0,0 0-193 0 0,0 0 285 0 0,0 0 4 0 0,0 0-17 0 0,0-1-41 0 0,0 1-12 0 0,0 0-41 0 0,0-1-46 0 0,0 0-52 0 0,0 0-56 0 0,0 0-52 0 0,0 0-47 0 0,0 0-40 0 0,0-1-145 0 0,0 1-41 0 0,0-1-174 0 0,0-2-473 0 0</inkml:trace>
  <inkml:trace contextRef="#ctx0" brushRef="#br0" timeOffset="273.45">0 300 7136 0 0,'0'0'165'0'0,"0"0"22"0"0,0 0 6 0 0,3 0-28 0 0,10-3-131 0 0,-5-2-46 0 0,4-1 18 0 0,-1 4 77 0 0,-3 2 68 0 0,-1 1 52 0 0,-5-1-142 0 0,-1 0 0 0 0,1-1 0 0 0,0 1-1 0 0,-1 0 1 0 0,1 0 0 0 0,-1-1 0 0 0,1 1 0 0 0,-1-1-1 0 0,2 0-60 0 0,4-2 205 0 0,-1 0-41 0 0,-3 2-79 0 0,0 0 0 0 0,0 0 0 0 0,0 0-1 0 0,0 0 1 0 0,0 1 0 0 0,0-1 0 0 0,3 1-85 0 0,5-1 253 0 0,4 1 97 0 0,-6 0-177 0 0,1-2 34 0 0,22-7 487 0 0,-20 5-446 0 0,1 1-48 0 0,3-2 29 0 0,-9 3-124 0 0,-1 0 1 0 0,1 1-1 0 0,0 0 0 0 0,0 0 0 0 0,-1 0 0 0 0,1 1-105 0 0,8 0 199 0 0,14 0 170 0 0,-10-3-153 0 0,15-7 19 0 0,8 4-62 0 0,-18 0-66 0 0,-18 5-67 0 0,0-1 0 0 0,1 1-1 0 0,-1 0 1 0 0,0 0 0 0 0,5 0-40 0 0,1 0 22 0 0,0-1 1 0 0,0 0-1 0 0,-1-1 1 0 0,1 0-1 0 0,-1-1 1 0 0,7-3-23 0 0,2 0 9 0 0,-16 6-9 0 0,-1 0 0 0 0,1 1 0 0 0,-1-1 0 0 0,1 1 0 0 0,0-1 0 0 0,-1 1 0 0 0,1 0 0 0 0,-1 0 0 0 0,3 1 0 0 0,3 0 0 0 0,-4-2-29 0 0,0 1-57 0 0,-2-1-60 0 0,1 0-63 0 0,-2 0-65 0 0,1-1-67 0 0,-1 1-70 0 0,1-1-72 0 0,-1 1 57 0 0,-1 0-47 0 0,1 0-47 0 0,1-1-48 0 0,3 0-1180 0 0,3 2-1002 0 0</inkml:trace>
  <inkml:trace contextRef="#ctx0" brushRef="#br0" timeOffset="816.34">1120 174 6536 0 0,'0'0'141'0'0,"0"0"23"0"0,0 0 13 0 0,0 0-53 0 0,0 0-10 0 0,0 0 41 0 0,0 0 132 0 0,0 0 247 0 0,0 0 11 0 0,0 0-28 0 0,0 0-137 0 0,0 0-57 0 0,0 0-16 0 0,0 0-25 0 0,-2 0-88 0 0,-2 0-139 0 0,2 0-32 0 0,1 0-1 0 0,-1 0 0 0 0,0 0 0 0 0,0 0 0 0 0,0 0 1 0 0,0 0-1 0 0,1-1 0 0 0,-1 1 0 0 0,0 0 0 0 0,0-1 1 0 0,-1 0-23 0 0,-1-6 93 0 0,4 7-88 0 0,0 0 1 0 0,-1-1 0 0 0,1 1-1 0 0,0-1 1 0 0,-1 1-1 0 0,1-1 1 0 0,0 1 0 0 0,-1 0-1 0 0,1-1 1 0 0,0 1-1 0 0,-1 0 1 0 0,1-1-1 0 0,0 1 1 0 0,-1 0 0 0 0,1 0-1 0 0,-1-1 1 0 0,1 1-1 0 0,-1 0 1 0 0,1 0 0 0 0,-1 0-1 0 0,1 0 1 0 0,-1 0-1 0 0,1-1 1 0 0,-1 1 0 0 0,1 0-1 0 0,-1 0 1 0 0,1 0-1 0 0,-1 0 1 0 0,1 0-1 0 0,-1 1 1 0 0,1-1 0 0 0,-1 0-6 0 0,-78 0 616 0 0,77 0-600 0 0,0 0 0 0 0,0 0 0 0 0,0 1 0 0 0,-1-1 1 0 0,1 1-1 0 0,0-1 0 0 0,0 1 0 0 0,0 0 0 0 0,0 0 1 0 0,0 0-17 0 0,1-1 4 0 0,1 0-1 0 0,-1 1 1 0 0,1-1 0 0 0,-1 0 0 0 0,1 1 0 0 0,-1-1 0 0 0,0 0 0 0 0,1 0 0 0 0,-1 1 0 0 0,0-1 0 0 0,1 0 0 0 0,-1 0-1 0 0,0 0 1 0 0,1 0 0 0 0,-1 0 0 0 0,1 0 0 0 0,-1 0 0 0 0,0 0 0 0 0,1 0 0 0 0,-1-1 0 0 0,0 1 0 0 0,1 0-1 0 0,-1 0 1 0 0,0 0 0 0 0,1-1 0 0 0,-1 1 0 0 0,1 0 0 0 0,-1-1 0 0 0,1 1 0 0 0,-1-1 0 0 0,1 1 0 0 0,-1 0 0 0 0,1-1-1 0 0,-1 1 1 0 0,1-1 0 0 0,-1 0-4 0 0,-5-2 96 0 0,-3 6-47 0 0,9-3-48 0 0,-5 7 45 0 0,5-7-43 0 0,0 1 0 0 0,0-1 0 0 0,-1 1-1 0 0,1-1 1 0 0,0 1 0 0 0,-1-1 0 0 0,1 0 0 0 0,0 1-1 0 0,-1-1 1 0 0,1 0 0 0 0,0 1 0 0 0,-1-1 0 0 0,1 0-1 0 0,-1 1 1 0 0,1-1 0 0 0,-1 0 0 0 0,1 0 0 0 0,0 0-1 0 0,-1 1 1 0 0,1-1 0 0 0,-1 0 0 0 0,1 0-1 0 0,-1 0 1 0 0,1 0 0 0 0,-1 0 0 0 0,1 0 0 0 0,-1 0-1 0 0,1 0 1 0 0,-1 0 0 0 0,1 0 0 0 0,-1 0 0 0 0,0 0-3 0 0,1-1 2 0 0,-1 1 1 0 0,1 0 0 0 0,-1 0-1 0 0,1 0 1 0 0,-1 0 0 0 0,1 0-1 0 0,-1 0 1 0 0,1 0 0 0 0,-1 0 0 0 0,1 0-1 0 0,-1 0 1 0 0,1 1 0 0 0,-1-1-1 0 0,1 0 1 0 0,-1 0 0 0 0,1 0-1 0 0,-1 0 1 0 0,1 1 0 0 0,0-1 0 0 0,-1 0-1 0 0,1 1 1 0 0,-1-1 0 0 0,1 0-1 0 0,0 1 1 0 0,-1-1 0 0 0,1 0-1 0 0,0 1 1 0 0,-1-1 0 0 0,1 1 0 0 0,0-1-1 0 0,0 0 1 0 0,-1 1-3 0 0,-3 6 42 0 0,-7-2 11 0 0,6 6-42 0 0,-6-6-11 0 0,11-4-1 0 0,0-1 0 0 0,-1 1-1 0 0,1 0 1 0 0,0 0 0 0 0,-1 0 0 0 0,1-1 0 0 0,0 1 0 0 0,0 0 0 0 0,0 0 0 0 0,0 0 0 0 0,0 0 0 0 0,0-1 0 0 0,0 1 0 0 0,0 1 1 0 0,2 14-69 0 0,3-8 33 0 0,-3-6 33 0 0,-2-1-1 0 0,1 1 0 0 0,0-1 0 0 0,0 1 0 0 0,0-1 0 0 0,-1 1 0 0 0,1-1 0 0 0,-1 1 0 0 0,1 0 0 0 0,-1-1 0 0 0,1 3 4 0 0,1 1-43 0 0,4 1 40 0 0,21 21-7 0 0,-18-11 12 0 0,-3-5-1 0 0,-2-4-10 0 0,1 0 0 0 0,1-1 1 0 0,-1 1-1 0 0,1-1 0 0 0,0-1 1 0 0,4 3 8 0 0,8 9-2 0 0,-14-14 12 0 0,-1 0 0 0 0,1 0 0 0 0,0-1-1 0 0,0 1 1 0 0,1-1 0 0 0,-1 0-1 0 0,0 0 1 0 0,2 0-10 0 0,17 8 70 0 0,-12-1 45 0 0,0 0-1 0 0,0 0 0 0 0,-1 1 0 0 0,6 8-114 0 0,6 6 259 0 0,-19-21-207 0 0,-1 0-1 0 0,0 0 1 0 0,1 0-1 0 0,-1 1 0 0 0,0-1 1 0 0,0 2-52 0 0,0-2 53 0 0,-1 1 1 0 0,1-1-1 0 0,1 0 1 0 0,-1 0-1 0 0,0 0 1 0 0,2 1-54 0 0,7 10 214 0 0,-10-13-188 0 0,-1 1 1 0 0,1-1-1 0 0,-1 0 1 0 0,1 0-1 0 0,-1 0 1 0 0,1 0-1 0 0,-1 1 0 0 0,0-1 1 0 0,0 0-1 0 0,0 0 1 0 0,0 1-27 0 0,3 3 263 0 0,7 9 0 0 0,-10-13-238 0 0,1 1-1 0 0,0-1 1 0 0,-1 0-1 0 0,1 1 0 0 0,-1-1 1 0 0,0 1-1 0 0,0-1 1 0 0,1 1-1 0 0,-1-1 0 0 0,0 1 1 0 0,0-1-1 0 0,0 1 1 0 0,0-1-1 0 0,-1 1 0 0 0,1-1 1 0 0,0 1-1 0 0,0-1 1 0 0,-1 0-1 0 0,1 1 1 0 0,-1 0-25 0 0,-10 11 240 0 0,9-10-69 0 0,0 0-62 0 0,2 0-41 0 0,-1 1-37 0 0,1-1-8 0 0,0 0 29 0 0,-1-2-36 0 0,0 0 0 0 0,1 0 0 0 0,-1 0 0 0 0,0 0 0 0 0,0 0 0 0 0,1 0 0 0 0,-1 0 0 0 0,0-1 0 0 0,0 1 0 0 0,0 0 0 0 0,0 0-1 0 0,-1-1 1 0 0,1 1 0 0 0,0 0-16 0 0,-12 1 194 0 0,8 1 0 0 0,0 3-128 0 0,3-4-51 0 0,1 0-1 0 0,-1-1 1 0 0,1 1-1 0 0,-1 0 1 0 0,0-1-1 0 0,0 1 0 0 0,0-1 1 0 0,0 1-1 0 0,0-1 1 0 0,0 0-1 0 0,0 0 1 0 0,0 0-1 0 0,0 0 1 0 0,-1 0-1 0 0,1-1 1 0 0,0 1-1 0 0,-1-1 0 0 0,0 1-14 0 0,-5-1 45 0 0,6 0-23 0 0,0-1 0 0 0,0 1 1 0 0,0 0-1 0 0,0 1 0 0 0,-1-1 0 0 0,1 0 0 0 0,0 0 1 0 0,0 1-1 0 0,0 0 0 0 0,-1 0-22 0 0,-5 4 86 0 0,7-4-66 0 0,-1-1 0 0 0,1 1 0 0 0,-1 0 0 0 0,1 0 0 0 0,-1 0 0 0 0,1-1 0 0 0,-1 1 0 0 0,1-1 0 0 0,-1 1 0 0 0,0-1 0 0 0,1 0 0 0 0,-1 1 0 0 0,0-1-1 0 0,0 0-19 0 0,-14 0 124 0 0,3-1-90 0 0,0-2-74 0 0,-8-6-79 0 0,6 5-19 0 0,-1 5 76 0 0,0 0 90 0 0,0-5 105 0 0,11 0-33 0 0,-2-2-112 0 0,-1-1-83 0 0,-3-2-139 0 0,7 7 229 0 0,1 1-112 0 0,1 0-102 0 0,0 0-107 0 0,0 0-111 0 0,1 0-114 0 0,0-1-117 0 0,0 1-120 0 0,1-2-124 0 0,0 0-127 0 0,0 1-1044 0 0,0 2-1178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32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48 7512 0 0,'0'0'166'0'0,"0"0"29"0"0,0 0 13 0 0,0-2 29 0 0,0-2-135 0 0,0 1 45 0 0,0-8 381 0 0,-1 7-335 0 0,1 1-82 0 0,-2 1-86 0 0,-2-1 173 0 0,-2-1-47 0 0,-8-2 54 0 0,9 3-141 0 0,-1 1 38 0 0,-15 1 312 0 0,12 1-268 0 0,3 1-89 0 0,1-1-45 0 0,-24 0 247 0 0,24 2-135 0 0,3 1-109 0 0,-19 17 232 0 0,15-16-209 0 0,1-2-13 0 0,4-2-18 0 0,1 1 1 0 0,-1-1-1 0 0,1 0 1 0 0,-1 0-1 0 0,0 1 1 0 0,1-1-1 0 0,-1 1 1 0 0,1-1-1 0 0,-1 0 0 0 0,1 1 1 0 0,-1-1-1 0 0,1 1 1 0 0,-1-1-1 0 0,1 1 1 0 0,-1-1-1 0 0,1 1 1 0 0,0 0-1 0 0,-1-1 0 0 0,1 1 1 0 0,0 0-1 0 0,-1-1 1 0 0,1 1-8 0 0,-2 4 35 0 0,-1-1-3 0 0,1-1 0 0 0,-1 0 0 0 0,1 0 0 0 0,-1 0 0 0 0,0 0 0 0 0,-2 2-32 0 0,1-3 32 0 0,1 1-1 0 0,1 0 1 0 0,-1 0 0 0 0,0 0 0 0 0,1 0-1 0 0,-2 3-31 0 0,-2 7 93 0 0,3-2-36 0 0,-7 10 35 0 0,-4 4 60 0 0,7-9-81 0 0,3-4-43 0 0,0-2-39 0 0,-5 13 34 0 0,3-4 16 0 0,3 5 33 0 0,3-14-27 0 0,0-2 40 0 0,0-7-81 0 0,0 0 0 0 0,0-1 0 0 0,0 1 1 0 0,0 0-1 0 0,0 0 0 0 0,0-1 0 0 0,0 1 1 0 0,0 0-1 0 0,1-1 0 0 0,-1 1 1 0 0,0 0-1 0 0,0-1 0 0 0,1 1 0 0 0,-1-1 1 0 0,0 1-5 0 0,1-1 3 0 0,0 1 0 0 0,0-1 0 0 0,-1 1 1 0 0,1-1-1 0 0,0 0 0 0 0,0 0 0 0 0,0 1 1 0 0,0-1-1 0 0,-1 0 0 0 0,1 0 0 0 0,0 0 1 0 0,0 0-1 0 0,0 0 0 0 0,0 0 1 0 0,0 0-4 0 0,14 2 15 0 0,-1 9-29 0 0,-14-11 13 0 0,0 0 0 0 0,0 0 0 0 0,0 0 1 0 0,0 0-1 0 0,0 0 0 0 0,0 0 0 0 0,0 1 0 0 0,0-1 0 0 0,0 0 0 0 0,0 0 0 0 0,0 0 0 0 0,0 0 0 0 0,0 0 0 0 0,1 0 0 0 0,-1 0 0 0 0,0 0 0 0 0,0 0 0 0 0,0 0 0 0 0,0 0 1 0 0,0 1-1 0 0,0-1 0 0 0,0 0 0 0 0,1 0 0 0 0,-1 0 0 0 0,0 0 0 0 0,0 0 0 0 0,0 0 0 0 0,0 0 0 0 0,0 0 0 0 0,0 0 0 0 0,0 0 0 0 0,1 0 0 0 0,-1 0 0 0 0,0 0 1 0 0,0 0-1 0 0,0 0 0 0 0,0 0 0 0 0,0-1 0 0 0,0 1 0 0 0,0 0 0 0 0,1 0 0 0 0,-1 0 0 0 0,0 0 0 0 0,0 0 0 0 0,0 0 0 0 0,0 0 0 0 0,0 0 0 0 0,0 0 0 0 0,0 0 0 0 0,0 0 1 0 0,0-1-1 0 0,1 1 0 0 0,-1 0 0 0 0,0 0 0 0 0,0 0 0 0 0,0 0 0 0 0,0 0 1 0 0,8-6-13 0 0,2 0 48 0 0,-5 4 3 0 0,-1 0 1 0 0,-1-1-1 0 0,1 1 0 0 0,0-1 0 0 0,3-2-38 0 0,8-8 158 0 0,-10 10-115 0 0,-4 3-34 0 0,0 0 0 0 0,-1 0 0 0 0,1-1 0 0 0,-1 1 0 0 0,1 0 0 0 0,0-1 0 0 0,-1 1 0 0 0,1-1 0 0 0,-1 1 0 0 0,1 0 0 0 0,-1-1 0 0 0,1 1 0 0 0,-1-1 0 0 0,1 0 0 0 0,-1 1 0 0 0,0-1 0 0 0,1 1 1 0 0,-1-1-1 0 0,0 0 0 0 0,1 1 0 0 0,-1-1 0 0 0,0 0-9 0 0,3-4 28 0 0,-2 3-15 0 0,1 0 0 0 0,-1 0 0 0 0,1 0 0 0 0,0 0-1 0 0,0 0 1 0 0,0 0 0 0 0,0 0 0 0 0,0 1 0 0 0,0-1 0 0 0,1 1 0 0 0,-1 0-1 0 0,0-1 1 0 0,2 1-13 0 0,18-13 87 0 0,-21 13-83 0 0,0 0-1 0 0,-1-1 1 0 0,1 1-1 0 0,0 0 1 0 0,0 0-1 0 0,0 0 1 0 0,-1-1-1 0 0,1 1 1 0 0,-1 0-1 0 0,1-1 1 0 0,-1 1-1 0 0,0 0 1 0 0,1-1-1 0 0,-1 1 1 0 0,0-1-1 0 0,0 1 1 0 0,0-2-4 0 0,0 3 0 0 0,0-1 0 0 0,0 0 0 0 0,0 1 0 0 0,0-1 0 0 0,0 0 0 0 0,0 1 0 0 0,0-1 0 0 0,1 1 0 0 0,-1-1 0 0 0,0 0 0 0 0,0 1 0 0 0,0-1 0 0 0,1 1 0 0 0,-1-1 0 0 0,0 1 0 0 0,1-1 0 0 0,-1 1 0 0 0,0-1 0 0 0,1 1 0 0 0,-1-1 0 0 0,1 1 0 0 0,-1-1 0 0 0,1 1 0 0 0,-1 0 0 0 0,1-1 0 0 0,-1 1 0 0 0,1 0 0 0 0,-1-1 0 0 0,1 1 0 0 0,0 0 0 0 0,-1 0 0 0 0,1 0 0 0 0,-1-1 0 0 0,1 1 0 0 0,0 0 0 0 0,-1 0 0 0 0,1 0 0 0 0,0 0 0 0 0,10-5 0 0 0,-10 4-1 0 0,0-1 1 0 0,0 1 0 0 0,0-1 0 0 0,0 1 0 0 0,0-1 0 0 0,-1 1 0 0 0,1-1 0 0 0,-1 1 0 0 0,1-2 0 0 0,0 0 1 0 0,-1 1 1 0 0,1 0 0 0 0,0-1 0 0 0,0 1-1 0 0,0 0 1 0 0,1 0 0 0 0,-1-1-1 0 0,0 1 1 0 0,1 0 0 0 0,0-1-2 0 0,1 0 20 0 0,0 0 1 0 0,-1 0-1 0 0,0 0 1 0 0,0-1-1 0 0,0 1 1 0 0,0-2-21 0 0,0 2 18 0 0,0-1 1 0 0,0 1-1 0 0,0 0 1 0 0,0 0 0 0 0,1 0-1 0 0,0-1-18 0 0,10-9 15 0 0,5-4-31 0 0,-4-1-49 0 0,-9 5 37 0 0,-4 13 23 0 0,-1 0 1 0 0,1-1 0 0 0,-1 1 0 0 0,1 0 0 0 0,0-1 0 0 0,-1 1 0 0 0,1 0 0 0 0,0 0 0 0 0,-1 0 0 0 0,1 0 0 0 0,0 0 0 0 0,-1 0-1 0 0,1 0 1 0 0,0 0 0 0 0,0 0 4 0 0,-1 0 0 0 0,2 0-76 0 0,-2 2 20 0 0,0 2 47 0 0,1 14-82 0 0,1-11 85 0 0,3 1-25 0 0,-4-7 28 0 0,0 1 0 0 0,0-1-1 0 0,-1 1 1 0 0,1-1 0 0 0,0 1-1 0 0,-1-1 1 0 0,1 1 0 0 0,0 0-1 0 0,-1-1 1 0 0,0 1 0 0 0,1-1-1 0 0,-1 1 1 0 0,0 0 0 0 0,0 0 0 0 0,0 0 3 0 0,0 3-10 0 0,0 8 18 0 0,0 1 35 0 0,0 31 188 0 0,0-44-230 0 0,0 1 1 0 0,0 0-1 0 0,1 0 1 0 0,-1-1-1 0 0,0 1 1 0 0,1 0-1 0 0,0 0 1 0 0,-1-1-1 0 0,1 1 1 0 0,0 0-1 0 0,0-1 1 0 0,0 1 0 0 0,0-1-2 0 0,0 1-1 0 0,0-1 1 0 0,0 1 0 0 0,0-1-1 0 0,-1 1 1 0 0,1 0 0 0 0,0-1-1 0 0,-1 1 1 0 0,1 0 0 0 0,-1 0-1 0 0,0-1 1 0 0,0 1 0 0 0,1 0 0 0 0,-1 0 0 0 0,0 0 0 0 0,0-1 0 0 0,0 1 0 0 0,0 0 0 0 0,1-1 0 0 0,-1 1 0 0 0,1-1 0 0 0,-1 1 0 0 0,1 0 0 0 0,-1-1 0 0 0,1 1 0 0 0,0-1 0 0 0,0 0 0 0 0,0 1 0 0 0,0-1 0 0 0,4 7 0 0 0,-3 8 0 0 0,-2-15 0 0 0,0-1 0 0 0,0 1 0 0 0,0-1 0 0 0,0 1 0 0 0,0-1 0 0 0,0 1 0 0 0,0-1 0 0 0,0 1 0 0 0,0-1 0 0 0,0 1 0 0 0,0-1 0 0 0,0 1 0 0 0,1-1 0 0 0,-1 1 0 0 0,0-1 0 0 0,0 1 0 0 0,0-1 0 0 0,1 0 0 0 0,-1 1 0 0 0,0-1 0 0 0,0 1 0 0 0,1-1 0 0 0,-1 0 0 0 0,0 1 0 0 0,1-1 0 0 0,-1 0 0 0 0,1 1 0 0 0,-1-1 0 0 0,0 0 0 0 0,1 1 0 0 0,-1-1 0 0 0,1 0 0 0 0,6 5 0 0 0,-5 1-15 0 0,-2-2-40 0 0,0-2-57 0 0,0-1-130 0 0,3-1-217 0 0,7 0-18 0 0,-7 0-3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33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300 17 5192 0 0,'-13'0'151'0'0,"10"0"-37"0"0,3 0-2 0 0,0 0 42 0 0,0 0 132 0 0,0 0 242 0 0,0 0 16 0 0,-2 0-16 0 0,-9 0-95 0 0,11 0-426 0 0,0 0 0 0 0,0 0 0 0 0,0 1 0 0 0,0-1-1 0 0,0 0 1 0 0,0 0 0 0 0,-1 0 0 0 0,1 0 0 0 0,0 0-1 0 0,0 0 1 0 0,0 0 0 0 0,0 0 0 0 0,0 0 0 0 0,0 0 0 0 0,0 0-1 0 0,0 0 1 0 0,0 0 0 0 0,0 0 0 0 0,-1-1 0 0 0,1 1-1 0 0,0 0 1 0 0,0 0 0 0 0,0 0 0 0 0,0 0 0 0 0,0 0-1 0 0,0 0 1 0 0,0 0 0 0 0,0 0 0 0 0,0 0 0 0 0,0 0-1 0 0,0 0 1 0 0,0 0 0 0 0,0 0 0 0 0,-1 0 0 0 0,1 0-1 0 0,0 0 1 0 0,0-1 0 0 0,0 1 0 0 0,0 0 0 0 0,0 0-1 0 0,0 0 1 0 0,0 0 0 0 0,0 0 0 0 0,0 0 0 0 0,0 0 0 0 0,0 0-1 0 0,0 0 1 0 0,0 0 0 0 0,0-1 0 0 0,0 1 0 0 0,0 0-1 0 0,0 0 1 0 0,0 0 0 0 0,0 0 0 0 0,0 0 0 0 0,0 0-1 0 0,0 0-6 0 0,0-1 22 0 0,0 1 0 0 0,0-1-1 0 0,0 0 1 0 0,0 1-1 0 0,0-1 1 0 0,0 1 0 0 0,0-1-1 0 0,-1 0 1 0 0,1 1-1 0 0,0-1 1 0 0,0 1 0 0 0,-1-1-1 0 0,1 1 1 0 0,0-1-1 0 0,-1 1 1 0 0,1-1 0 0 0,-1 1-1 0 0,1 0 1 0 0,-1-1-1 0 0,1 1 1 0 0,-1-1 0 0 0,1 1-1 0 0,-1 0 1 0 0,1 0-1 0 0,-1-1 1 0 0,0 1-22 0 0,-9-1 248 0 0,-2 4-54 0 0,3 2-84 0 0,9-5-106 0 0,0 0 1 0 0,0 1 0 0 0,0-1 0 0 0,0 0 0 0 0,0 0-1 0 0,0 0 1 0 0,0 0 0 0 0,-1 0 0 0 0,1 0 0 0 0,0 0-1 0 0,0 0 1 0 0,0 0 0 0 0,0 0 0 0 0,0 1 0 0 0,-1-1-1 0 0,1 0 1 0 0,0 0 0 0 0,0 0 0 0 0,0 0 0 0 0,0 0-1 0 0,0 0 1 0 0,-1 0 0 0 0,1 0 0 0 0,0 0 0 0 0,0 0 0 0 0,0 0-1 0 0,0 0 1 0 0,0 0 0 0 0,-1 0 0 0 0,1-1 0 0 0,0 1-1 0 0,0 0 1 0 0,0 0 0 0 0,0 0 0 0 0,0 0 0 0 0,0 0-1 0 0,-1 0 1 0 0,1 0 0 0 0,0 0 0 0 0,0 0 0 0 0,0 0-1 0 0,0-1 1 0 0,0 1 0 0 0,0 0 0 0 0,0 0 0 0 0,0 0-1 0 0,-1 0 1 0 0,1 0 0 0 0,0 0 0 0 0,0-1 0 0 0,0 1-5 0 0,-4-4 99 0 0,4 4-95 0 0,0 0 1 0 0,0 0 0 0 0,0-1 0 0 0,0 1 0 0 0,0 0-1 0 0,-1 0 1 0 0,1 0 0 0 0,0 0 0 0 0,0-1-1 0 0,0 1 1 0 0,-1 0 0 0 0,1 0 0 0 0,0 0 0 0 0,0 0-1 0 0,-1 0 1 0 0,1 0 0 0 0,0 0 0 0 0,0 0-1 0 0,-1 0 1 0 0,1 0 0 0 0,0 0 0 0 0,0 0 0 0 0,-1 0-1 0 0,1 0 1 0 0,0 0 0 0 0,0 0 0 0 0,0 0-1 0 0,-1 0 1 0 0,1 0 0 0 0,0 0 0 0 0,0 0 0 0 0,-1 0-1 0 0,1 0 1 0 0,0 0 0 0 0,0 0 0 0 0,-1 1-1 0 0,1-1 1 0 0,0 0 0 0 0,0 0 0 0 0,0 0 0 0 0,0 0-1 0 0,-1 0 1 0 0,1 1 0 0 0,0-1 0 0 0,0 0-1 0 0,0 0-4 0 0,-4 11 203 0 0,4-11-199 0 0,0 0-1 0 0,0 0 1 0 0,0 0-1 0 0,0 0 0 0 0,1 0 1 0 0,-1 0-1 0 0,0 0 0 0 0,0 0 1 0 0,0 1-1 0 0,0-1 1 0 0,0 0-1 0 0,0 0 0 0 0,0 0 1 0 0,0 0-1 0 0,0 0 1 0 0,0 0-1 0 0,-1 0 0 0 0,1 0 1 0 0,0 0-1 0 0,0 0 1 0 0,0 1-1 0 0,0-1 0 0 0,0 0 1 0 0,0 0-1 0 0,0 0 1 0 0,0 0-1 0 0,0 0 0 0 0,0 0 1 0 0,0 0-1 0 0,0 0 0 0 0,0 0 1 0 0,0 0-1 0 0,0 0 1 0 0,0 0-1 0 0,0 0 0 0 0,-1 0 1 0 0,1 0-1 0 0,0 0 1 0 0,0 1-1 0 0,0-1 0 0 0,0 0 1 0 0,0 0-1 0 0,0 0 1 0 0,0 0-1 0 0,0 0 0 0 0,0 0 1 0 0,0 0-1 0 0,0 0 1 0 0,-1 0-1 0 0,1 0 0 0 0,0 0 1 0 0,0 0-1 0 0,0 0 0 0 0,0 0 1 0 0,0-1-1 0 0,0 1 1 0 0,0 0-4 0 0,-4 0 90 0 0,-15 0 237 0 0,11 0-211 0 0,1 0-53 0 0,3 0-59 0 0,4 0-3 0 0,-1 0 1 0 0,1 0 0 0 0,0 0-1 0 0,0 0 1 0 0,0 0 0 0 0,0 0-1 0 0,0 0 1 0 0,0 0 0 0 0,0 0-1 0 0,0 0 1 0 0,0 0 0 0 0,0 0 0 0 0,-1 0-1 0 0,1 0 1 0 0,0 0 0 0 0,0 0-1 0 0,0 0 1 0 0,0 0 0 0 0,0 0-1 0 0,0 0 1 0 0,0 0 0 0 0,0 0-1 0 0,0 0 1 0 0,0 0 0 0 0,0 1-1 0 0,-1-1 1 0 0,1 0 0 0 0,0 0 0 0 0,0 0-1 0 0,0 0 1 0 0,0 0 0 0 0,0 0-1 0 0,0 0 1 0 0,0 0 0 0 0,0 0-1 0 0,0 0 1 0 0,0 0 0 0 0,0 0-1 0 0,0 0 1 0 0,0 1 0 0 0,0-1-1 0 0,0 0 1 0 0,0 0 0 0 0,0 0-1 0 0,0 0 1 0 0,0 0 0 0 0,0 0 0 0 0,0 0-1 0 0,0 0 1 0 0,0 0 0 0 0,0 0-1 0 0,0 1 1 0 0,0-1 0 0 0,0 0-1 0 0,0 0 1 0 0,0 0 0 0 0,0 0-2 0 0,0 1 5 0 0,0-1 0 0 0,0 1 0 0 0,0-1-1 0 0,0 1 1 0 0,0-1 0 0 0,0 1 0 0 0,0-1 0 0 0,0 1 0 0 0,0-1 0 0 0,0 1 0 0 0,-1 0 0 0 0,1-1 0 0 0,0 1 0 0 0,0-1 0 0 0,-1 1 0 0 0,1-1 0 0 0,0 0 0 0 0,-1 1-5 0 0,-4 1 70 0 0,-5-1 91 0 0,4 0-133 0 0,-1 5 122 0 0,4-3-116 0 0,0-1-41 0 0,-1 1-60 0 0,-2-2-78 0 0,6 2 86 0 0,0 0 42 0 0,0 2 43 0 0,0 8 163 0 0,0-8-145 0 0,2 0 33 0 0,9 12-166 0 0,-3-2-44 0 0,5 0-98 0 0,-9-10 214 0 0,0-2 5 0 0,0 1 0 0 0,-1-1 0 0 0,1 1-1 0 0,-1 0 1 0 0,1 2 12 0 0,1 5-10 0 0,-4-9 9 0 0,0 0-1 0 0,0 1 1 0 0,0-1 0 0 0,0 0-1 0 0,1 0 1 0 0,-1 0-1 0 0,1 0 1 0 0,0 0 0 0 0,0 0 1 0 0,11 10-42 0 0,-8-8 37 0 0,-1 1 0 0 0,1-1 0 0 0,-1 1 0 0 0,0 0 0 0 0,0 0 0 0 0,1 2 5 0 0,0 4-22 0 0,-4-9 18 0 0,0 0-1 0 0,0 1 1 0 0,0-1 0 0 0,1 0 0 0 0,-1 0-1 0 0,1 0 1 0 0,-1 0 0 0 0,1 0 0 0 0,0 0 4 0 0,12 18 17 0 0,-2 2 41 0 0,-9-17-32 0 0,-3-3 2 0 0,1 0-1 0 0,0 0 1 0 0,-1 0 0 0 0,1 0 0 0 0,-1 0-1 0 0,0 0 1 0 0,1 0 0 0 0,-1 1-1 0 0,0-1 1 0 0,-1 0-28 0 0,1 9 170 0 0,-1-3 2 0 0,1 0 66 0 0,0 2-121 0 0,0 6 8 0 0,-2-10-29 0 0,-3-1-52 0 0,-3 2 77 0 0,7-5-82 0 0,-1 0 1 0 0,0-1 0 0 0,0 1-1 0 0,0-1 1 0 0,0 1 0 0 0,0-1-1 0 0,-1 0 1 0 0,1 0 0 0 0,-2 1-40 0 0,-6 0 86 0 0,-1-1 32 0 0,-1 5 11 0 0,-1 1 2 0 0,-1-6-13 0 0,-22-1 101 0 0,9 0-127 0 0,4 0-97 0 0,1 0-109 0 0,20 0 105 0 0,1 0 0 0 0,-1 0 0 0 0,0 0 0 0 0,1-1 1 0 0,-1 1-1 0 0,1-1 0 0 0,-1 1 0 0 0,0-1 1 0 0,1 1-1 0 0,-1-1 0 0 0,1 0 0 0 0,0 0 0 0 0,-1 0 1 0 0,1 0 8 0 0,-7-4-55 0 0,3 3 1 0 0,-1 0 22 0 0,-2-2-22 0 0,4 1-72 0 0,0 0-82 0 0,3 1 58 0 0,0 0-36 0 0,0 0-70 0 0,0 0-47 0 0,1 0-44 0 0,-1 0-37 0 0,0-2-476 0 0,-1 0-86 0 0,-2-2-663 0 0,-5-4-914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33.8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1 127 6880 0 0,'0'0'157'0'0,"0"0"23"0"0,0 3 11 0 0,0-3-181 0 0,0 1 1 0 0,0 0 0 0 0,0 0-1 0 0,0-1 1 0 0,0 1 0 0 0,0 0-1 0 0,0-1 1 0 0,0 1 0 0 0,0 0-1 0 0,1-1 1 0 0,-1 1 0 0 0,0-1-1 0 0,1 1 1 0 0,-1 0 0 0 0,0-1-11 0 0,13 6 32 0 0,12 6 36 0 0,-12-4 200 0 0,-3-2 29 0 0,-3-3-84 0 0,18-2 243 0 0,-13-1-224 0 0,0-1 59 0 0,0 0 108 0 0,-8 1-331 0 0,2 0-3 0 0,-1 0 9 0 0,2 0 69 0 0,3 0 107 0 0,-5 1-156 0 0,17 0 137 0 0,-15-3-115 0 0,1 0 35 0 0,55-30 881 0 0,-50 22-802 0 0,-10 7-92 0 0,-1 2-51 0 0,1 0-33 0 0,2 1-30 0 0,-2 0-7 0 0,-1 0 25 0 0,30-27 280 0 0,-22 22-251 0 0,-7 5-60 0 0,-1-1-1 0 0,0-1 1 0 0,0 1-1 0 0,1 0 1 0 0,-1-1-1 0 0,0 1 1 0 0,0-1-1 0 0,0 1 1 0 0,-1-1-11 0 0,9-8 39 0 0,-1 1 39 0 0,4-1-67 0 0,3 5-11 0 0,-3-6 12 0 0,-5 3 42 0 0,-3 4-46 0 0,-2 0 0 0 0,-1 2 46 0 0,-4 2-1 0 0,-11-3-42 0 0,-1-7-1 0 0,9 7 33 0 0,-8 6-32 0 0,0 7-1 0 0,7-6 37 0 0,-1-3-40 0 0,1-1-7 0 0,-12 13 0 0 0,5-5 0 0 0,-1 1 0 0 0,-19 22 0 0 0,-15 16 0 0 0,47-45 0 0 0,-1 0 0 0 0,0 0 0 0 0,1 0 0 0 0,-1 0 0 0 0,1 0 0 0 0,0 1 0 0 0,0-1 0 0 0,0 0 0 0 0,0 1 0 0 0,0-1 0 0 0,1 0 0 0 0,-1 1 0 0 0,1 0 0 0 0,-1-1 0 0 0,0 1 0 0 0,1-1 0 0 0,-1 1 0 0 0,0-1 0 0 0,0 0 0 0 0,0 1 0 0 0,0-1 0 0 0,0 0 0 0 0,-1 0 0 0 0,1 0 0 0 0,-1 0 0 0 0,1 0 0 0 0,-1 0 0 0 0,0-1 0 0 0,1 0 0 0 0,0 1 0 0 0,0-1 0 0 0,-1 0 0 0 0,1 0 0 0 0,0 1 0 0 0,0-1 0 0 0,0 1 0 0 0,1-1 0 0 0,-1 1 0 0 0,0-1 0 0 0,0 1 0 0 0,1 0 0 0 0,-1-1 0 0 0,1 1 0 0 0,0 0 0 0 0,-1-1 0 0 0,1 1 0 0 0,0 0 0 0 0,0 0 0 0 0,0 0 0 0 0,0-1 0 0 0,0 1 0 0 0,-1 0 0 0 0,1 0 0 0 0,-1-1 0 0 0,1 1 0 0 0,-1 0 1 0 0,1 0-1 0 0,-1-1 0 0 0,0 1 0 0 0,0-1 0 0 0,0 1 0 0 0,0-1 0 0 0,0 1 4 0 0,0-1 0 0 0,0 1 0 0 0,0 0 0 0 0,1-1 0 0 0,-1 1 0 0 0,0 0 0 0 0,1-1 0 0 0,-1 1 0 0 0,1 0 0 0 0,0 0 0 0 0,-1-1 0 0 0,1 1 0 0 0,0 0-4 0 0,0 34 67 0 0,0-9 45 0 0,0-26-108 0 0,0 0 1 0 0,0 0-1 0 0,0 0 1 0 0,0 0-1 0 0,0-1 1 0 0,0 1 0 0 0,0 0-1 0 0,1 0 1 0 0,-1 0-1 0 0,0 0 1 0 0,0-1-1 0 0,1 1 1 0 0,-1 0 0 0 0,1 0-5 0 0,12 5 16 0 0,3 7-16 0 0,-15-12-1 0 0,1 1 0 0 0,0-1 0 0 0,0 1 0 0 0,0-1 0 0 0,0 0 0 0 0,0 0 0 0 0,0 0 1 0 0,0 0-1 0 0,0 0 1 0 0,1 0 9 0 0,1 0 1 0 0,-1 0 0 0 0,1-1-1 0 0,-1 1 1 0 0,1-1 0 0 0,-1 0-1 0 0,0 0 1 0 0,4 0-10 0 0,3-2 38 0 0,0 0 0 0 0,0 0 0 0 0,0-1 1 0 0,3-1-39 0 0,-11 3 2 0 0,1 0 8 0 0,0 1 1 0 0,0-1 0 0 0,0 0 0 0 0,1 1-1 0 0,-1 0 1 0 0,0 0 0 0 0,1 0 0 0 0,-1 0-11 0 0,15-2 31 0 0,3-8-39 0 0,8 4-81 0 0,-26 5 0 0 0,0 0 52 0 0,6-2 52 0 0,-4 1-72 0 0,-3 1-28 0 0,1 0-53 0 0,1 0-151 0 0,-2 0 92 0 0,0 1-40 0 0,1-1-257 0 0,-1 1 197 0 0,0 0-36 0 0,1-1-38 0 0,-1 1-41 0 0,0 0-43 0 0,1 0-44 0 0,7 0-1203 0 0,9 0-969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34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396 32 6048 0 0,'0'0'133'0'0,"0"0"23"0"0,0 0 11 0 0,-2 0-27 0 0,-9 0-59 0 0,9 0 6 0 0,2 0 98 0 0,-3 0 163 0 0,-8 0 11 0 0,9 0 9 0 0,2-2 33 0 0,0 1-381 0 0,0 1 0 0 0,0-1-1 0 0,0 1 1 0 0,0-1 0 0 0,0 1 0 0 0,0-1 0 0 0,0 1-1 0 0,0-1 1 0 0,0 1 0 0 0,-1-1 0 0 0,1 1-1 0 0,0-1 1 0 0,0 1 0 0 0,0-1 0 0 0,-1 1 0 0 0,1 0-1 0 0,0-1 1 0 0,0 1 0 0 0,-1-1 0 0 0,1 1-1 0 0,0 0 1 0 0,-1-1 0 0 0,1 1 0 0 0,-1 0-1 0 0,1-1 1 0 0,0 1 0 0 0,-1 0 0 0 0,1 0 0 0 0,-1-1-1 0 0,1 1 1 0 0,-1 0 0 0 0,1 0 0 0 0,-1 0-1 0 0,1 0 1 0 0,-1 0 0 0 0,1-1 0 0 0,-1 1 0 0 0,1 0-1 0 0,-1 0 1 0 0,1 0 0 0 0,-1 0 0 0 0,1 1-20 0 0,-3-1 373 0 0,3 0-276 0 0,-3 0-1 0 0,0 0-52 0 0,-13-1 160 0 0,11 0-159 0 0,0 0-34 0 0,-8-10 77 0 0,11 9-6 0 0,-1 2-2 0 0,-3 0-32 0 0,-8 1 24 0 0,9-2-10 0 0,1 1 36 0 0,1 2 6 0 0,-10 9-18 0 0,-2-8-68 0 0,12-4-23 0 0,2 1 2 0 0,1 0 1 0 0,-1-1-1 0 0,0 1 0 0 0,1 0 1 0 0,-1 0-1 0 0,0 0 1 0 0,1 0-1 0 0,-1 0 1 0 0,0 0-1 0 0,1 0 0 0 0,-1 0 1 0 0,0 0-1 0 0,1 1 1 0 0,-1-1-1 0 0,0 0 1 0 0,1 0-1 0 0,-1 1 0 0 0,0-1 1 0 0,1 0-1 0 0,-1 0 1 0 0,1 1-1 0 0,-1-1 1 0 0,1 1-1 0 0,-1-1 3 0 0,-19 20-16 0 0,16-15 17 0 0,2-1 1 0 0,-7 12 0 0 0,6-15-3 0 0,-1 0-11 0 0,-1 13-31 0 0,-6-1 43 0 0,9-8 58 0 0,4 8-4 0 0,9 3-98 0 0,-6 0 30 0 0,9 9-16 0 0,-14-25 16 0 0,-1 4-36 0 0,4 1-32 0 0,17 15 32 0 0,-16-16 23 0 0,1-2 24 0 0,0 1 3 0 0,-5-3 0 0 0,1 0 0 0 0,0 0 0 0 0,-1 1 0 0 0,1-1 0 0 0,0 0 0 0 0,-1 1 0 0 0,1-1 0 0 0,-1 0 0 0 0,1 1 0 0 0,-1-1 0 0 0,1 1 0 0 0,-1-1 0 0 0,1 1 0 0 0,-1-1 0 0 0,1 1 0 0 0,-1 0 0 0 0,0-1 0 0 0,1 1 0 0 0,-1-1 0 0 0,0 1 0 0 0,0 0 0 0 0,1 0 0 0 0,1 4 0 0 0,-1-4 0 0 0,1 1 0 0 0,-1-1 0 0 0,0 1 0 0 0,1-1 0 0 0,-1 1 0 0 0,1-1 0 0 0,0 0 0 0 0,-1 1 0 0 0,1-1 0 0 0,0 0 0 0 0,0 0 0 0 0,0-1 0 0 0,1 2 0 0 0,0-1 0 0 0,0 1 0 0 0,0-1 0 0 0,0 1 0 0 0,0 0 0 0 0,-1 0 0 0 0,2 1 0 0 0,0 1 0 0 0,0-1 0 0 0,1 0 0 0 0,-1 0 0 0 0,1 0 0 0 0,0-1 0 0 0,-1 1 0 0 0,1-1 0 0 0,2 0 0 0 0,13 7 0 0 0,-12-5 12 0 0,-3-1 14 0 0,1-1-1 0 0,-1 1 1 0 0,0 0 0 0 0,0 0-1 0 0,-1 1 1 0 0,1-1 0 0 0,2 4-26 0 0,-3-3 25 0 0,8 8 66 0 0,1-2 62 0 0,-8-7-94 0 0,-5-3-43 0 0,1 0-1 0 0,0 0 1 0 0,-1 1 0 0 0,1-1-1 0 0,0 0 1 0 0,-1 1-1 0 0,1-1 1 0 0,-1 0 0 0 0,1 1-1 0 0,-1-1 1 0 0,1 1-1 0 0,-1-1 1 0 0,1 1 0 0 0,-1-1-1 0 0,1 1 1 0 0,-1 0-1 0 0,0-1 1 0 0,1 1 0 0 0,-1-1-1 0 0,0 1 1 0 0,1 0-1 0 0,-1 0-15 0 0,2 4 65 0 0,11 11 206 0 0,0 0-48 0 0,-10-1-157 0 0,-3-8 5 0 0,0 13 96 0 0,0-6-24 0 0,0-1 16 0 0,0-1 49 0 0,-3 0-3 0 0,-7 2 34 0 0,8-11-85 0 0,0-1-57 0 0,2 1-38 0 0,-1 2-37 0 0,1-2-7 0 0,0-1 28 0 0,-1 0-29 0 0,0-1 0 0 0,0 0 0 0 0,1 0 0 0 0,-1 0 0 0 0,0 0 0 0 0,0 0 0 0 0,0 0 0 0 0,-1 0 0 0 0,1 0 0 0 0,0-1 0 0 0,0 1-1 0 0,0 0 1 0 0,-1-1 0 0 0,1 1-14 0 0,0-1 11 0 0,0 1-1 0 0,0-1 0 0 0,1 0 1 0 0,-1 1-1 0 0,0-1 0 0 0,1 0 0 0 0,-1 1 1 0 0,1-1-1 0 0,-1 1 0 0 0,0-1 1 0 0,1 1-1 0 0,-1-1 0 0 0,1 1 1 0 0,-1-1-1 0 0,1 1 0 0 0,0-1 1 0 0,-1 1-1 0 0,1 0 0 0 0,-1-1 0 0 0,1 1 1 0 0,0 0-1 0 0,0-1 0 0 0,-1 1 1 0 0,1 0-1 0 0,0-1 0 0 0,0 1 1 0 0,0 0-11 0 0,0-1 2 0 0,0 0 0 0 0,0 1 0 0 0,0-1 0 0 0,0 0 0 0 0,0 0 0 0 0,0 0 0 0 0,0 0 0 0 0,0 0 0 0 0,0 0 0 0 0,0 0 0 0 0,0 0 0 0 0,0 0 0 0 0,0 0 0 0 0,0 0 0 0 0,0 1 1 0 0,0-1-1 0 0,0 0 0 0 0,0 0 0 0 0,0 0 0 0 0,0 0 0 0 0,0 0 0 0 0,0 0 0 0 0,0 0 0 0 0,0 0 0 0 0,0 0 0 0 0,0 0 0 0 0,0 0 0 0 0,0 1 0 0 0,-1-1 0 0 0,1 0 0 0 0,0 0 0 0 0,0 0 1 0 0,0 0-1 0 0,0 0 0 0 0,0 0 0 0 0,0 0 0 0 0,0 0 0 0 0,0 0 0 0 0,0 0 0 0 0,0 0 0 0 0,0 0 0 0 0,0 0 0 0 0,-1 0 0 0 0,1 0 0 0 0,0 0 0 0 0,0 0 0 0 0,0 0 0 0 0,0 0 0 0 0,0 0 0 0 0,0 0 1 0 0,0 0-1 0 0,0 0 0 0 0,0 0 0 0 0,0 0 0 0 0,-1 0 0 0 0,1 0 0 0 0,0 0-2 0 0,-12 3 74 0 0,-4 10 93 0 0,0 0-21 0 0,-16-8 46 0 0,9 5-106 0 0,17-9-84 0 0,0 0 0 0 0,-1 0 0 0 0,1-1 0 0 0,0 0 0 0 0,-3 0-2 0 0,-2 0-35 0 0,-1 0 34 0 0,-12 0 80 0 0,1 0 72 0 0,-32 0 272 0 0,39 0-328 0 0,2 0-39 0 0,12 0-41 0 0,0 0 0 0 0,0 0 0 0 0,0 0 0 0 0,0-1 0 0 0,0 1 1 0 0,0 0-1 0 0,0-1 0 0 0,1 0 0 0 0,-1 1 0 0 0,0-1 1 0 0,0 0-1 0 0,1 0 0 0 0,-3-1-15 0 0,-5-3 45 0 0,-4 2-45 0 0,4 3-26 0 0,-5 0-90 0 0,-13 0 117 0 0,23 0 7 0 0,-1 0-1 0 0,-12 0 53 0 0,14 0-18 0 0,2-4-105 0 0,2-3 37 0 0,-1 5 9 0 0,0 0-53 0 0,0 2-20 0 0,0 0-6 0 0,0 0 30 0 0,0 0-71 0 0,0 0-81 0 0,0 0 62 0 0,0 0-35 0 0,0 0-40 0 0,0 0-37 0 0,0 0-366 0 0,0-1 84 0 0,0 1-50 0 0,0-2-709 0 0,0-2-562 0 0,0-5-1066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30.8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1 6240 0 0,'0'0'182'0'0,"0"0"22"0"0,0 2-16 0 0,0 0-164 0 0,1 0 0 0 0,-1 0 1 0 0,1-1-1 0 0,-1 1 0 0 0,1-1 0 0 0,-1 1 0 0 0,1 0 0 0 0,0-1 0 0 0,0 1 0 0 0,-1-1 0 0 0,2 2-24 0 0,3 5 89 0 0,11 24 329 0 0,-11-18-201 0 0,-7 4-53 0 0,0-1 2 0 0,3-10-72 0 0,2 0 33 0 0,6 11 126 0 0,-8-15-211 0 0,0 0 1 0 0,0 1-1 0 0,-1-1 0 0 0,1 0 1 0 0,-1 1-1 0 0,1-1 1 0 0,-1 3-43 0 0,1 11 148 0 0,6 6 127 0 0,-1 0 0 0 0,-5-7-125 0 0,-1 46 418 0 0,0 79 569 0 0,0-139-1118 0 0,0-1 0 0 0,1 1 0 0 0,-1 0 0 0 0,0 0 0 0 0,1 0 0 0 0,-1-1 0 0 0,1 1 0 0 0,-1 0 0 0 0,1-1 0 0 0,0 1 0 0 0,0 1-19 0 0,0-2 11 0 0,0 0 1 0 0,-1 0-1 0 0,1 0 1 0 0,-1 0-1 0 0,1 1 0 0 0,-1-1 1 0 0,0 0-1 0 0,0 0 1 0 0,1 1-1 0 0,-1-1 1 0 0,0 1-12 0 0,-5 24 160 0 0,5-25-154 0 0,0-1 0 0 0,0 1-1 0 0,0 0 1 0 0,0 0 0 0 0,0-1 0 0 0,0 1 0 0 0,0 0 0 0 0,0-1 0 0 0,0 1 0 0 0,1 0 0 0 0,-1 0 0 0 0,0-1 0 0 0,1 1 0 0 0,-1 0 0 0 0,0-1 0 0 0,1 1 0 0 0,-1-1-6 0 0,5 10 73 0 0,-3 18 62 0 0,-2 1 26 0 0,0-27-95 0 0,-2-2-2 0 0,-9 0 4 0 0,11 0-67 0 0,0 0 1 0 0,0 0-1 0 0,0 0 1 0 0,0 0-1 0 0,0 0 0 0 0,-1 0 1 0 0,1 0-1 0 0,0 0 1 0 0,0 0-1 0 0,0 0 1 0 0,0 0-1 0 0,0 0 1 0 0,0 0-1 0 0,0 0 1 0 0,0 0-1 0 0,0 0 1 0 0,0 0-1 0 0,-1 0 1 0 0,1 0-1 0 0,0 0 1 0 0,0 0-1 0 0,0 0 1 0 0,0 0-1 0 0,0 0 0 0 0,0 0 1 0 0,0 1-1 0 0,0-1 1 0 0,0 0-1 0 0,0 0 1 0 0,0 0-1 0 0,0 0 1 0 0,0 0-1 0 0,-1 0 1 0 0,1 0-1 0 0,0 0 1 0 0,0 0-1 0 0,0 0 1 0 0,0 0-1 0 0,0 0 1 0 0,0 1-1 0 0,0-1 1 0 0,0 0-1 0 0,0 0 0 0 0,0 0 1 0 0,0 0-1 0 0,0 0 1 0 0,0 0-1 0 0,0 0 1 0 0,0 0-1 0 0,0 0 1 0 0,0 0-1 0 0,0 1 1 0 0,0-1-1 0 0,0 0 1 0 0,0 0-1 0 0,0 0 1 0 0,0 0-2 0 0,0 11 88 0 0,0-9 0 0 0,0-2-36 0 0,0 0-139 0 0,0 0 23 0 0,0 0-54 0 0,0 0-65 0 0,0 0-105 0 0,0 0-125 0 0,0 0-112 0 0,0 0 72 0 0,0 0-43 0 0,0 0-584 0 0,0 0-462 0 0,0 0-877 0 0</inkml:trace>
  <inkml:trace contextRef="#ctx0" brushRef="#br0" timeOffset="284.48">0 474 7568 0 0,'0'0'166'0'0,"0"0"29"0"0,0 0 14 0 0,0-2-25 0 0,0 1-179 0 0,0 0-1 0 0,0 0 0 0 0,0 1 0 0 0,0-1 0 0 0,0 0 0 0 0,0 1 0 0 0,1-1 0 0 0,-1 0 0 0 0,0 1 0 0 0,0-1 0 0 0,0 0 0 0 0,1 1 1 0 0,-1-1-1 0 0,0 1 0 0 0,1-1-4 0 0,28-15 248 0 0,2 0 13 0 0,-19 13-151 0 0,4 2 0 0 0,1 0-7 0 0,4-9 65 0 0,8 4-2 0 0,2-4-4 0 0,1 5-2 0 0,34-11 154 0 0,10-10-68 0 0,-35 17-115 0 0,-3 2-46 0 0,-3 5-28 0 0,-26 2-40 0 0,0 0 0 0 0,1-1 0 0 0,-1 0 0 0 0,0 0-17 0 0,13-4 5 0 0,37-10 81 0 0,-32 8-81 0 0,-13 5-39 0 0,17 1 18 0 0,-23 1-30 0 0,0 0-43 0 0,0-1-55 0 0,-1 0-68 0 0,0-1-86 0 0,-1 0-76 0 0,0 0-63 0 0,-1 0-51 0 0,3-1-443 0 0,0 1-383 0 0,2 2-740 0 0</inkml:trace>
  <inkml:trace contextRef="#ctx0" brushRef="#br0" timeOffset="784.2">1073 379 6160 0 0,'0'0'133'0'0,"0"0"23"0"0,0 0 13 0 0,-3 0-18 0 0,-7 0-59 0 0,2 0 41 0 0,-10 0 641 0 0,16 0-621 0 0,-2 0-106 0 0,2 0 346 0 0,2 0-62 0 0,-3 0-31 0 0,-23 0 278 0 0,20 3-352 0 0,-11 8 12 0 0,0-1 2 0 0,4 1 19 0 0,-1 2-108 0 0,-16 15 101 0 0,16-9-127 0 0,1 14 41 0 0,9-24-98 0 0,0 1 0 0 0,0-1 1 0 0,-5 6-69 0 0,7-11 25 0 0,0-1 0 0 0,0 1 0 0 0,0 0-1 0 0,0 0 1 0 0,1 0 0 0 0,-1-1 0 0 0,1 1 0 0 0,0 1-25 0 0,-2 8 65 0 0,-13 24 181 0 0,14-32-227 0 0,-6 20 91 0 0,5 5 68 0 0,3-14-105 0 0,0 23 42 0 0,0-18 14 0 0,0-18-47 0 0,0-3-2 0 0,4-1 43 0 0,5 2-75 0 0,-6-1-11 0 0,6-1 48 0 0,6-7 188 0 0,-12 6-231 0 0,1 0-34 0 0,9-4 169 0 0,-7-4 14 0 0,7 5 1 0 0,-11 4-172 0 0,-1 0 1 0 0,1-1 0 0 0,0 1-1 0 0,0 0 1 0 0,0-1 0 0 0,-1 1 0 0 0,1-1-1 0 0,-1 0 1 0 0,1 0-21 0 0,10-18 125 0 0,-9 16-101 0 0,-1 0 0 0 0,1 0 1 0 0,-1 0-1 0 0,1 0 0 0 0,2-2-24 0 0,1 1 27 0 0,-3 2-18 0 0,0 0 0 0 0,-1 0-1 0 0,1 0 1 0 0,0 0 0 0 0,-1-1 0 0 0,0 1 0 0 0,1-2-9 0 0,4-13 63 0 0,-3 8-61 0 0,11-27 91 0 0,-5 21-76 0 0,-8 12-17 0 0,1 0 0 0 0,-1 0 0 0 0,-1-1 0 0 0,1 1 0 0 0,0-1 0 0 0,-1 1 0 0 0,0-1 0 0 0,0 0 0 0 0,-1 1 0 0 0,1-1 0 0 0,-1-4 0 0 0,0 8 0 0 0,0-1 0 0 0,0 0 0 0 0,0 1 0 0 0,0-1 0 0 0,1 0 0 0 0,-1 1 0 0 0,0-1 0 0 0,1 0 1 0 0,0 1-1 0 0,-1-1 0 0 0,1 1 0 0 0,0-1 0 0 0,0 1 0 0 0,-1-1 0 0 0,2 0 0 0 0,3-6 9 0 0,11-23 45 0 0,-14 17-66 0 0,-2 12-52 0 0,3 4-12 0 0,1 2 63 0 0,14 15-79 0 0,-14-10 90 0 0,1 18-40 0 0,-6 24 30 0 0,0-21 13 0 0,1-23-1 0 0,1 0 0 0 0,0 0 0 0 0,0 0 0 0 0,1-1 0 0 0,0 1 0 0 0,0 0 0 0 0,0-1 0 0 0,0 0 0 0 0,-1-2 0 0 0,0-1 0 0 0,-1 0 0 0 0,1 1 0 0 0,-1-1 0 0 0,0 1 0 0 0,0-1 0 0 0,0 0 0 0 0,-1 4 0 0 0,1-5 0 0 0,-1 1 0 0 0,1-1 0 0 0,0 1 0 0 0,0-1 0 0 0,0 1 0 0 0,1-1 0 0 0,-1 1 0 0 0,0-1 0 0 0,1 0 0 0 0,0 1 0 0 0,-1-1 0 0 0,1 1 0 0 0,13 21-4 0 0,-1-1-76 0 0,-11-18 7 0 0,2 2 91 0 0,-3-6-53 0 0,0 0-23 0 0,0 0-39 0 0,1-1-47 0 0,0 1-57 0 0,0 0-39 0 0,1 1-62 0 0,-1-1-6 0 0,-1 0-47 0 0,1 0-42 0 0,-1 0-38 0 0,1 0-130 0 0,0 1-36 0 0,0 0-158 0 0,2 2-422 0 0,-4-4 1070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55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4952 0 0,'0'0'108'0'0,"0"0"17"0"0,0 0 11 0 0,0 0 47 0 0,0 0-61 0 0,0 0 106 0 0,0 0 192 0 0,0 2 18 0 0,0 1-286 0 0,0 8 112 0 0,0-6-112 0 0,0 0 62 0 0,0 0 108 0 0,2-5-2 0 0,-1 0-299 0 0,0 0 0 0 0,0 0 0 0 0,0 0 1 0 0,0 0-1 0 0,0 0 0 0 0,1 0 0 0 0,-1 1 1 0 0,0-1-1 0 0,0 0 0 0 0,0 0 0 0 0,0 1 0 0 0,-1-1 1 0 0,1 1-1 0 0,0-1 0 0 0,0 1 0 0 0,0-1 1 0 0,0 1-1 0 0,0 0 0 0 0,-1-1 0 0 0,1 1 0 0 0,0 0 1 0 0,0 0-1 0 0,-1-1 0 0 0,1 1 0 0 0,-1 0 1 0 0,1 0-1 0 0,0 0 0 0 0,-1 0 0 0 0,0 0 1 0 0,1 1-23 0 0,0 2 110 0 0,0 1 0 0 0,0 0-1 0 0,-1 0 1 0 0,0 0-1 0 0,0 0 1 0 0,0 3-109 0 0,-1-2 109 0 0,1-1 0 0 0,0 1 1 0 0,0 0-1 0 0,1-1 0 0 0,0 1 1 0 0,1 3-110 0 0,0-3 44 0 0,2 6 61 0 0,-1 1 38 0 0,0 1 50 0 0,-2 2 58 0 0,-1-1-3 0 0,0 10 75 0 0,3-5-128 0 0,3-6-31 0 0,-1-5-14 0 0,-3 3 34 0 0,-2 0-17 0 0,0-3-57 0 0,0 17 115 0 0,0-10-65 0 0,1-5-46 0 0,6 1 10 0 0,-6-10-107 0 0,0-1 0 0 0,0 1 1 0 0,-1 0-1 0 0,1-1 0 0 0,0 1 1 0 0,-1 0-1 0 0,1-1 0 0 0,-1 1 1 0 0,1 0-1 0 0,-1-1 0 0 0,0 1 1 0 0,0 0-1 0 0,1 0-17 0 0,-1 9 138 0 0,0 3 73 0 0,0 24 576 0 0,2-38-720 0 0,4 1-42 0 0,-4 1-45 0 0,-4 2-50 0 0,-4 2-100 0 0,4-3-175 0 0,2-3 173 0 0,0 0 73 0 0,0 0-34 0 0,0 0-11 0 0,0 0-36 0 0,0 0-40 0 0,0 0-46 0 0,0 0-48 0 0,0 0-46 0 0,0 0-40 0 0,0 0-36 0 0,0 0-126 0 0,0 0-35 0 0,0 0-1316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55.8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5264 0 0,'0'0'116'0'0,"0"0"17"0"0,0 0 12 0 0,0 2-14 0 0,1 5-90 0 0,1-1 19 0 0,2 1 62 0 0,2 0 139 0 0,-4-5 20 0 0,-1 0-75 0 0,0 0-63 0 0,-1 0-50 0 0,0 0-29 0 0,-1 2 11 0 0,1-3-3 0 0,0-1 2 0 0,0 5 290 0 0,0 0-41 0 0,0 0-38 0 0,0-1-37 0 0,0 5 155 0 0,0 0-107 0 0,0 2-32 0 0,0-2-113 0 0,0 11 131 0 0,0-7-24 0 0,0-8-92 0 0,0 1 43 0 0,0 0 51 0 0,0 0 59 0 0,1 6-108 0 0,6 0 6 0 0,-1 1-20 0 0,-5-2-19 0 0,-1 5 54 0 0,0-3-60 0 0,3-8-32 0 0,8 6-4 0 0,-9-8-20 0 0,-1 0-52 0 0,-1 6-18 0 0,-1-6-8 0 0,1-2-162 0 0,0-1 42 0 0,0 1 20 0 0,0 0 95 0 0,0 0 56 0 0,0 2 328 0 0,0-2-309 0 0,0-1-98 0 0,0 1-40 0 0,0-1-49 0 0,0 1-55 0 0,0 0-40 0 0,0-1-56 0 0,0 1-61 0 0,0 0-68 0 0,0-1-72 0 0,0 1-78 0 0,0 0-84 0 0,0 0-89 0 0,0-1-946 0 0,0 0-925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56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5264 0 0,'0'0'116'0'0,"0"0"17"0"0,0 0 12 0 0,-3 0-14 0 0,-8 0-40 0 0,9 0 13 0 0,2 0 121 0 0,0 3 207 0 0,0 8 15 0 0,0-9-30 0 0,0-2-128 0 0,0 0-53 0 0,0 0-10 0 0,0 0-21 0 0,0 0-78 0 0,0 0-37 0 0,0 0-8 0 0,0 0-5 0 0,0 0-80 0 0,0 0-85 0 0,0 0-79 0 0,0 0 41 0 0,0 0-33 0 0,0 0-35 0 0,0 0-33 0 0,0 0-311 0 0,0 0-221 0 0,0 0-505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57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0 300 5328 0 0,'3'0'116'0'0,"-3"0"-110"0"0,1 0 1 0 0,-1 0 0 0 0,1 0-1 0 0,-1 0 1 0 0,1 0 0 0 0,-1 0-1 0 0,1 0 1 0 0,-1 0 0 0 0,1 0-1 0 0,-1-1 1 0 0,1 1-1 0 0,-1 0 1 0 0,1 0 0 0 0,-1 0-1 0 0,1-1 1 0 0,-1 1 0 0 0,0 0-1 0 0,1 0 1 0 0,-1-1 0 0 0,1 1-1 0 0,-1 0 1 0 0,0-1-1 0 0,1 1 1 0 0,-1-1 0 0 0,0 1-1 0 0,0 0 1 0 0,1-1 0 0 0,-1 1-1 0 0,0-1 1 0 0,0 1 0 0 0,1-1-1 0 0,-1 1 1 0 0,0-1-1 0 0,0 1 1 0 0,0 0 0 0 0,0-1-1 0 0,0 1 1 0 0,0-1 0 0 0,0 1-1 0 0,0-1 1 0 0,0 1-1 0 0,0-1-6 0 0,0 1 3 0 0,0-1-1 0 0,0 1 1 0 0,0 0-1 0 0,0 0 1 0 0,0 0-1 0 0,0 0 0 0 0,0 0 1 0 0,0-1-1 0 0,0 1 1 0 0,0 0-1 0 0,0 0 1 0 0,0 0-1 0 0,0 0 0 0 0,0 0 1 0 0,1 0-1 0 0,-1-1 1 0 0,0 1-1 0 0,0 0 0 0 0,0 0 1 0 0,0 0-1 0 0,0 0 1 0 0,0 0-1 0 0,0 0 1 0 0,0 0-1 0 0,1 0 0 0 0,-1 0 1 0 0,0 0-1 0 0,0-1 1 0 0,0 1-1 0 0,0 0 1 0 0,0 0-1 0 0,0 0 0 0 0,1 0 1 0 0,-1 0-1 0 0,0 0 1 0 0,0 0-1 0 0,0 0 0 0 0,0 0 1 0 0,0 0-1 0 0,0 0 1 0 0,1 0-1 0 0,-1 0 1 0 0,0 0-1 0 0,0 0 0 0 0,0 0 1 0 0,0 0-1 0 0,0 0 1 0 0,1 0-1 0 0,-1 1 0 0 0,0-1 1 0 0,0 0-1 0 0,0 0 1 0 0,0 0-1 0 0,0 0-2 0 0,24-3 27 0 0,-22 3-27 0 0,0-1 0 0 0,0 0 0 0 0,-1 0 0 0 0,1 0 0 0 0,0-1 0 0 0,-1 1 0 0 0,1 0 0 0 0,-1-1 0 0 0,1 1 0 0 0,-1-1 0 0 0,4-2 19 0 0,0 0 36 0 0,3-1 78 0 0,0 1 41 0 0,11-8 351 0 0,-17 11-325 0 0,-1 0-38 0 0,2 0 69 0 0,0 0-83 0 0,1 1-75 0 0,-1 0-15 0 0,-1-1 57 0 0,2-1-80 0 0,-1 0 43 0 0,4-4 181 0 0,16-17 836 0 0,-17 17-848 0 0,-1 0-90 0 0,0 1-62 0 0,11-11 137 0 0,-6 8-141 0 0,4 3 5 0 0,-9-5 26 0 0,6 3 1 0 0,-10 7-115 0 0,0-1 1 0 0,0 1 0 0 0,0 0 0 0 0,0-1 0 0 0,0 0-1 0 0,0 1 1 0 0,0-1 0 0 0,0 0 0 0 0,0 1 0 0 0,0-1 0 0 0,-1 0-1 0 0,1 0 1 0 0,0 0 0 0 0,0 1 0 0 0,-1-1 0 0 0,1-1-9 0 0,2-4 57 0 0,1-2 9 0 0,5 6-43 0 0,-4 0 20 0 0,6-9-18 0 0,-9 9 47 0 0,4-2 6 0 0,-1-3-72 0 0,-3 5 8 0 0,1-1 60 0 0,-3 3 1 0 0,-3-3 0 0 0,-7-10-59 0 0,5 0-4 0 0,-6 8 36 0 0,6-6-26 0 0,-8 6 41 0 0,0-6 49 0 0,9 9-2 0 0,1 1-49 0 0,-6 1-14 0 0,6 1-10 0 0,-13-4 69 0 0,1-7-100 0 0,-1 7-48 0 0,12 3 69 0 0,1 0-36 0 0,0 0 44 0 0,-5 0 60 0 0,-6 0 83 0 0,-2 3-158 0 0,1 7-32 0 0,-1-5-36 0 0,0 9 36 0 0,3-1 28 0 0,10-8 58 0 0,5 14-4 0 0,-3-16-69 0 0,-13 20-2 0 0,12-19 2 0 0,1 1-3 0 0,2 17 20 0 0,0-6 54 0 0,5 0-22 0 0,1-1-7 0 0,-6 1 15 0 0,-1-14-54 0 0,1 0 0 0 0,-1-1 0 0 0,0 1 0 0 0,0 0 1 0 0,1-1-1 0 0,-1 1 0 0 0,1-1 0 0 0,-1 1 0 0 0,1 0 1 0 0,0-1-1 0 0,0 1 0 0 0,0-1 0 0 0,0 0 0 0 0,0 1-4 0 0,4 6 6 0 0,2 8 4 0 0,-3-8 11 0 0,0-1-1 0 0,0 1 1 0 0,0-1 0 0 0,1 0 0 0 0,0 0-1 0 0,0 0 1 0 0,1-1 0 0 0,2 2-21 0 0,0 1 49 0 0,-5-5-37 0 0,0 0 1 0 0,0-1-1 0 0,1 1 0 0 0,0-1 0 0 0,0 0 1 0 0,0 0-1 0 0,0 0 0 0 0,0 0 1 0 0,2 1-13 0 0,21 1 32 0 0,-14 1 20 0 0,-4-1 38 0 0,3-3 60 0 0,7-2 141 0 0,34 0 253 0 0,-42 0-395 0 0,1 0 39 0 0,-3-1-51 0 0,0-1-40 0 0,11-6 74 0 0,-16 6-126 0 0,7-5 135 0 0,-5 2-92 0 0,-5 4-82 0 0,-1 1-1 0 0,1-1 0 0 0,0 1 1 0 0,-1-1-1 0 0,1 1 1 0 0,0-1-1 0 0,-1 1 1 0 0,1 0-1 0 0,0-1 1 0 0,-1 1-1 0 0,1 0 1 0 0,0-1-1 0 0,0 1 1 0 0,0 0-1 0 0,0 0-5 0 0,9-1 72 0 0,-7 1-57 0 0,0 0 1 0 0,0 0-1 0 0,1 0 1 0 0,-1-1 0 0 0,0 1-1 0 0,0-1 1 0 0,2 0-16 0 0,-3 0 2 0 0,0 0 0 0 0,0 0 1 0 0,0-1-1 0 0,0 1 0 0 0,0 0 1 0 0,0-1-1 0 0,-1 1 1 0 0,2-1-3 0 0,0-1 0 0 0,0 1 0 0 0,0-1 0 0 0,0 1 0 0 0,0 0 0 0 0,1 0 0 0 0,1 0 0 0 0,-2 0 0 0 0,0 0 0 0 0,1 0 0 0 0,-1 0 0 0 0,0 0 0 0 0,0-1 0 0 0,1 0 0 0 0,2-3-10 0 0,-3 2 30 0 0,0 1 0 0 0,1-1 0 0 0,0 1 0 0 0,0 0 0 0 0,4-3-20 0 0,3 1 17 0 0,-1 0-82 0 0,-2-1-67 0 0,-3 4-140 0 0,8 2-14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56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4056 0 0,'0'0'91'0'0,"0"0"11"0"0,0 0 10 0 0,3 3-13 0 0,3 3-67 0 0,-2-1 19 0 0,-2-3 50 0 0,-1-2 119 0 0,2 3 199 0 0,0 1-263 0 0,4 2 176 0 0,4 7 297 0 0,-7-7-385 0 0,-1 1-45 0 0,-2-1-74 0 0,1-1 275 0 0,-1-3-353 0 0,1-1-1 0 0,-1 1 1 0 0,0-1 0 0 0,0 1 0 0 0,0-1 0 0 0,0 1 0 0 0,0 0 0 0 0,-1 0-1 0 0,1-1 1 0 0,0 1 0 0 0,-1 0 0 0 0,1 1-47 0 0,0 16 340 0 0,2-11-106 0 0,-1-4-180 0 0,3 7 42 0 0,-2-2-4 0 0,-1-1 29 0 0,-1 2 61 0 0,0-1-23 0 0,0-2-42 0 0,1 0-18 0 0,2 1 2 0 0,0 1 2 0 0,-2-2-4 0 0,-1 2 20 0 0,0 1 47 0 0,-1 66 581 0 0,0 3-61 0 0,0 0-52 0 0,0-3-41 0 0,0-73-497 0 0,0-1 9 0 0,0 2-142 0 0,0-1 42 0 0,0 2 101 0 0,0 21 562 0 0,0-17-584 0 0,0 2-61 0 0,0-8 52 0 0,0-3-79 0 0,0 0-86 0 0,0 0-82 0 0,0 0 42 0 0,0 0-33 0 0,0 0-36 0 0,0 0-35 0 0,0 0-326 0 0,0-1 72 0 0,0 1-47 0 0,0-2-638 0 0,0-2-507 0 0,0-5-961 0 0</inkml:trace>
  <inkml:trace contextRef="#ctx0" brushRef="#br0" timeOffset="485.37">458 127 5208 0 0,'4'-1'80'0'0,"15"2"313"0"0,-13 1-322 0 0,-4 5-60 0 0,-2-3 28 0 0,0-2 44 0 0,0-2 93 0 0,0 0 156 0 0,0 0 11 0 0,-2 3-14 0 0,-1 0-249 0 0,-1 1 98 0 0,-8 7 346 0 0,9-8-383 0 0,-1 0-66 0 0,1-1-109 0 0,-10 4 251 0 0,5 7-7 0 0,-13 3-2 0 0,10-3 2 0 0,-1-10-86 0 0,-3 2 20 0 0,0 5 34 0 0,12-7-122 0 0,-1 0 1 0 0,0 0 0 0 0,0 0-1 0 0,0-1 1 0 0,0 1-1 0 0,-2-1-56 0 0,-4 4 78 0 0,-1 1-47 0 0,-6 5-64 0 0,5-4-37 0 0,1 1 1 0 0,-9 9 69 0 0,8-9-8 0 0,0-2 56 0 0,8-6-28 0 0,1 1 1 0 0,0 0-1 0 0,-1 0 0 0 0,1 1 1 0 0,0-1-1 0 0,-1 1-20 0 0,-11 10 86 0 0,-11 1 140 0 0,20-12-176 0 0,1 1-10 0 0,4-3-30 0 0,1 0 0 0 0,-1 1 0 0 0,0-1 0 0 0,1 0 0 0 0,-1 0 1 0 0,1 1-1 0 0,-1-1 0 0 0,1 1 0 0 0,-1-1 0 0 0,0 1 0 0 0,1-1 0 0 0,-1 1 0 0 0,1-1 0 0 0,0 1 0 0 0,-1-1 0 0 0,1 1 0 0 0,-1-1 0 0 0,1 1 0 0 0,0 0 0 0 0,0-1 0 0 0,-1 1 0 0 0,1 0-10 0 0,-2 4 39 0 0,-3 2 10 0 0,-14 12 255 0 0,16-16-269 0 0,-1 0 59 0 0,0-2-58 0 0,-3-3-55 0 0,7 2 24 0 0,-3 0-43 0 0,3 3 84 0 0,0 8 39 0 0,0-9 10 0 0,0-2 5 0 0,0 0 12 0 0,3 3-12 0 0,10 7-4 0 0,0-4-6 0 0,-9 0-45 0 0,0-1-27 0 0,9-3 62 0 0,-11-2-74 0 0,-1 0 0 0 0,1 1 0 0 0,0-1 0 0 0,-1 0 0 0 0,1 1 0 0 0,-1 0 0 0 0,1-1 0 0 0,0 1 1 0 0,-1 0-1 0 0,0 0 0 0 0,2 1-6 0 0,6 3 46 0 0,22 11 96 0 0,1-11-65 0 0,-16 8-26 0 0,-15-12-47 0 0,0 1 0 0 0,1-1 1 0 0,-1 0-1 0 0,0 0 0 0 0,1 0 1 0 0,-1 0-1 0 0,1 0 1 0 0,-1 0-1 0 0,1 0 0 0 0,-1 0 1 0 0,1 0-1 0 0,0-1 0 0 0,-1 1 1 0 0,1-1-1 0 0,0 1 0 0 0,0-1 1 0 0,-1 0-1 0 0,1 1 0 0 0,0-1-4 0 0,61 0 24 0 0,-52 1 12 0 0,1 5-25 0 0,1 1 3 0 0,1-5 32 0 0,-7-2-38 0 0,-2-1-8 0 0,-1 1 1 0 0,0 0-1 0 0,0 0 1 0 0,0 1-1 0 0,0 0 1 0 0,4 0-1 0 0,-1 6 4 0 0,-2-2-20 0 0,6-4-103 0 0,-8-1 130 0 0,0 0-117 0 0,1 0-121 0 0,-1 0-127 0 0,-1 0 128 0 0,0 0-34 0 0,0 0-34 0 0,0 0-35 0 0,1 0-35 0 0,-2 0-37 0 0,1 0-36 0 0,0 0-37 0 0,5 0-993 0 0,2 0-834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53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16 4752 0 0,'0'0'101'0'0,"0"0"22"0"0,0 0 6 0 0,-2 0-17 0 0,-4 0-87 0 0,-2 0 58 0 0,1 0 70 0 0,1 0 83 0 0,4 0 284 0 0,-1 0 22 0 0,0 0-352 0 0,-10 0 212 0 0,3 3-80 0 0,5 4-93 0 0,5-7-214 0 0,0 0-1 0 0,0 1 0 0 0,-1-1 0 0 0,1 1 1 0 0,0-1-1 0 0,-1 1 0 0 0,1-1 1 0 0,0 0-1 0 0,-1 1 0 0 0,1-1 0 0 0,0 0 1 0 0,-1 1-1 0 0,1-1 0 0 0,-1 0 0 0 0,1 0 1 0 0,-1 1-1 0 0,1-1 0 0 0,0 0 0 0 0,-1 0 1 0 0,1 0-1 0 0,-1 0 0 0 0,1 0 0 0 0,-1 1 1 0 0,1-1-1 0 0,-1 0 0 0 0,1 0 0 0 0,-1 0 1 0 0,1 0-1 0 0,-1 0 0 0 0,1 0 0 0 0,-1-1 1 0 0,0 1-15 0 0,-3 0 89 0 0,-1 1 35 0 0,-5 4 373 0 0,6-3-315 0 0,1 1-64 0 0,0-1-104 0 0,1 1 330 0 0,-1 0-20 0 0,-1 1-221 0 0,1 0-34 0 0,-1-1 1 0 0,0 1-1 0 0,0-1 1 0 0,0 1-1 0 0,-2 0-69 0 0,1-2 54 0 0,5-2-40 0 0,-1 1-1 0 0,0-1 0 0 0,1 0 0 0 0,-1 1 0 0 0,0-1 1 0 0,1 0-1 0 0,-1 1 0 0 0,1-1 0 0 0,-1 1 1 0 0,1-1-1 0 0,-1 0 0 0 0,1 1 0 0 0,-1 0 0 0 0,1-1 1 0 0,-1 1-1 0 0,1-1 0 0 0,0 1 0 0 0,-1-1 0 0 0,1 1 1 0 0,0 0-1 0 0,-1-1 0 0 0,1 1-13 0 0,-2 4 50 0 0,-2 3 27 0 0,-21 43 420 0 0,18-33-365 0 0,1-3-46 0 0,5-13-68 0 0,0 0 1 0 0,1-1-1 0 0,0 1 0 0 0,-1 0 1 0 0,1-1-1 0 0,0 1 0 0 0,0 0 1 0 0,0 0-1 0 0,0-1 0 0 0,0 1 1 0 0,0 0-1 0 0,0 0 0 0 0,0-1 1 0 0,1 1-1 0 0,-1 0 0 0 0,1-1 1 0 0,0 1-1 0 0,-1 0 0 0 0,1-1 1 0 0,0 1-1 0 0,1 1-18 0 0,4 11 111 0 0,-5 3-27 0 0,-1-15-68 0 0,0 0 1 0 0,0 1-1 0 0,0-1 0 0 0,0 1 0 0 0,1-1 1 0 0,-1 0-1 0 0,1 1 0 0 0,-1-1 0 0 0,1 0 1 0 0,0 3-17 0 0,2-2 28 0 0,-1 0-1 0 0,1 1 1 0 0,-1-1 0 0 0,1 0 0 0 0,0 0 0 0 0,2 1-28 0 0,-1-1 25 0 0,-1 0 1 0 0,0 0-1 0 0,-1 0 0 0 0,1 0 0 0 0,-1 0 0 0 0,3 3-25 0 0,-1 3 61 0 0,-3-7-50 0 0,-1 1 0 0 0,1-1 0 0 0,0 0 0 0 0,0 0 0 0 0,1 0 0 0 0,-1 0 0 0 0,0 0 0 0 0,1 0 0 0 0,-1 0 0 0 0,1 0 0 0 0,-1-1 0 0 0,1 1-1 0 0,0-1 1 0 0,0 1 0 0 0,0-1 0 0 0,0 0 0 0 0,0 1 0 0 0,0-1 0 0 0,0 0 0 0 0,0 0-11 0 0,25 4 164 0 0,-15 1-47 0 0,-10-5-97 0 0,-1 0-1 0 0,1 0 1 0 0,-1-1-1 0 0,1 1 0 0 0,-1 0 1 0 0,1-1-1 0 0,-1 1 1 0 0,1-1-1 0 0,0 0 1 0 0,-1 1-1 0 0,1-1 1 0 0,0 0-1 0 0,-1 0 1 0 0,1 0-20 0 0,17 0 136 0 0,27 1 175 0 0,-32-2-237 0 0,-3-2-35 0 0,3-3 41 0 0,6-5 105 0 0,-4 2-26 0 0,-9 6-80 0 0,11-7 93 0 0,-16 9-159 0 0,-1 0 0 0 0,1-1 0 0 0,0 1 0 0 0,0-1-1 0 0,-1 1 1 0 0,1-1 0 0 0,-1 0 0 0 0,1 1-1 0 0,-1-1 1 0 0,0 0 0 0 0,0 0 0 0 0,0 0-13 0 0,4-8 51 0 0,-4 7-40 0 0,0 1-1 0 0,0 0 1 0 0,1-1 0 0 0,-1 1-1 0 0,0 0 1 0 0,1 0-1 0 0,-1 0 1 0 0,1 0 0 0 0,0 0-11 0 0,8-11 63 0 0,-9 10-31 0 0,0-1 1 0 0,0 1-1 0 0,0 0 1 0 0,0 0-1 0 0,0-1 1 0 0,0-1-33 0 0,-1-23 229 0 0,0 9-106 0 0,-1 6-71 0 0,1 1-36 0 0,-2-4-114 0 0,-5-2 10 0 0,3 7 36 0 0,1 5-11 0 0,0 0 0 0 0,0 0 0 0 0,-1 0 0 0 0,0 0 0 0 0,0 0 0 0 0,0 1 0 0 0,0 0 0 0 0,-1 0 0 0 0,0 0 0 0 0,0 0 1 0 0,-1 0 62 0 0,-10-10-214 0 0,7 7 55 0 0,-6 0-189 0 0,1 0-23 0 0,4 0 171 0 0,-1-1-75 0 0,-19-8-526 0 0,24 14 669 0 0,3 2 88 0 0,0 0-61 0 0,0 1-65 0 0,0-1-66 0 0,0 1-68 0 0,0 0-71 0 0,0 0-72 0 0,0 0-74 0 0,-1 1-201 0 0,1-1-113 0 0,-4 0-617 0 0,-2 0-817 0 0</inkml:trace>
  <inkml:trace contextRef="#ctx0" brushRef="#br0" timeOffset="400.56">537 64 5760 0 0,'0'0'166'0'0,"0"2"-6"0"0,3 11-126 0 0,4-4-19 0 0,-2-3 41 0 0,-4-5-42 0 0,3 4 65 0 0,0-1 40 0 0,-1 2 65 0 0,2 3 146 0 0,3 5 246 0 0,0-4-269 0 0,-5-8-283 0 0,0 1 106 0 0,2 2 189 0 0,8 9 612 0 0,-9-9-712 0 0,-1 0-82 0 0,-1-2-42 0 0,0-1-37 0 0,1 4 20 0 0,-1-3-15 0 0,0 2 105 0 0,0-2-50 0 0,-1 0 34 0 0,1 1 38 0 0,1 1 45 0 0,10 16 294 0 0,3-10-17 0 0,-14-9-449 0 0,-1 0 1 0 0,1 1-1 0 0,0-1 0 0 0,-1 1 0 0 0,0 0 0 0 0,1-1 0 0 0,-1 1 1 0 0,0 0-64 0 0,-1-2 34 0 0,0 0 1 0 0,0 0-1 0 0,0 0 1 0 0,1 0 0 0 0,-1 0-1 0 0,0 0 1 0 0,1 0-1 0 0,-1-1 1 0 0,1 1-1 0 0,-1 0 1 0 0,1 0 0 0 0,-1 0-1 0 0,1-1 1 0 0,-1 1-1 0 0,1 0 1 0 0,0-1-1 0 0,0 1 1 0 0,-1 0 0 0 0,1-1-35 0 0,6 5 276 0 0,-2 8 143 0 0,-1-6-220 0 0,5 2 5 0 0,-1 0 19 0 0,-4-1 4 0 0,-1-1 49 0 0,-2 3 107 0 0,-1 1-55 0 0,0-9-15 0 0,0-2-61 0 0,0 0-27 0 0,2 3-7 0 0,9 8-19 0 0,-8-9-67 0 0,-5-1-48 0 0,0-1-37 0 0,-8-1 18 0 0,8 1 31 0 0,-1 0 0 0 0,0 0-62 0 0,1 1-20 0 0,0-1 1 0 0,0 0-1 0 0,0 0 1 0 0,1 0-1 0 0,-1 0 0 0 0,0-1 1 0 0,0 1-1 0 0,0 0 1 0 0,1-1-1 0 0,-1 1 0 0 0,-1-1-14 0 0,-2-10 91 0 0,-9 6-22 0 0,-1-8 1 0 0,2-3 1 0 0,-1-10-50 0 0,12 20-23 0 0,-4-25 2 0 0,0 20 0 0 0,6 10 0 0 0,-1 0 0 0 0,0 0 0 0 0,0 0 0 0 0,1 0 0 0 0,-1-1 0 0 0,1 1 0 0 0,-1 0 0 0 0,1 0 0 0 0,0-1 0 0 0,-1 1 0 0 0,1 0 0 0 0,0 0 0 0 0,0-1 0 0 0,0 1 0 0 0,0 0 0 0 0,0-1 0 0 0,1-5 0 0 0,1 1 0 0 0,0-1 0 0 0,1 1 0 0 0,-1 0 0 0 0,1-1 0 0 0,2-1 0 0 0,-2 1 3 0 0,11-19-30 0 0,-2 14-55 0 0,22-4-76 0 0,-11 11 80 0 0,-12-5-29 0 0,13 4-12 0 0,2-7-73 0 0,-16 7 84 0 0,-1 1-33 0 0,1 2-41 0 0,0 1-52 0 0,-6 2 192 0 0,0 0-95 0 0,-1-1-89 0 0,0 0-82 0 0,0 0-75 0 0,-1-1-68 0 0,1 1-63 0 0,-1-1-55 0 0,2 0-448 0 0,0-1-98 0 0,2 1-817 0 0,4 2-1092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06.4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0 5136 0 0,'-13'13'149'0'0,"10"-9"-36"0"0,2-1-58 0 0,2 6-29 0 0,-1-6 21 0 0,0 5 349 0 0,0-1-88 0 0,0-2-101 0 0,0 0-34 0 0,0 8 307 0 0,0-6-236 0 0,0 1 80 0 0,0 2 112 0 0,3 3-124 0 0,2-3-63 0 0,0-2-74 0 0,1 3 96 0 0,-1-1-51 0 0,0 1 11 0 0,0 20 494 0 0,6-17-337 0 0,-9-12-96 0 0,0 1-106 0 0,-2 0-66 0 0,0 1-60 0 0,0 0-13 0 0,1-2 47 0 0,4 6 96 0 0,-4-7-154 0 0,0 1-1 0 0,0-1 0 0 0,0 1 0 0 0,-1-1 0 0 0,1 1 0 0 0,0-1 0 0 0,-1 1 1 0 0,1-1-1 0 0,-1 1 0 0 0,0 0 0 0 0,1-1 0 0 0,-1 1 0 0 0,0 0 0 0 0,0 0-35 0 0,0 4 201 0 0,0 3 35 0 0,0-1-53 0 0,2 6 67 0 0,-2-12-226 0 0,0 0 1 0 0,1-1-1 0 0,-1 1 1 0 0,1 0 0 0 0,0 0-1 0 0,0-1 1 0 0,-1 1-1 0 0,1-1 1 0 0,0 1 0 0 0,0-1-1 0 0,0 1 1 0 0,0-1 0 0 0,1 1-25 0 0,1 2 195 0 0,-2 0-101 0 0,-2 4-14 0 0,1-8-51 0 0,0 2 165 0 0,0-2-2 0 0,0 0 0 0 0,0 0-6 0 0,0 0-23 0 0,0 0-16 0 0,0 0-3 0 0,0 0-8 0 0,0 0-32 0 0,0 0-10 0 0,0 0-4 0 0,-3-2-17 0 0,-7-9-45 0 0,6 6 27 0 0,5 0-43 0 0,0 0-1 0 0,-4-1 44 0 0,-8-7-41 0 0,11 12-14 0 0,-1 1 1 0 0,1-1-1 0 0,0 0 1 0 0,0 1-1 0 0,-1-1 1 0 0,1 0-1 0 0,0 1 1 0 0,0-1-1 0 0,0 0 1 0 0,0 0-1 0 0,0 1 1 0 0,0-1-1 0 0,0 0 1 0 0,0 0-1 0 0,0 1 1 0 0,1-1-1 0 0,-1 0 1 0 0,0 1-1 0 0,0-1 1 0 0,1 0-1 0 0,-1 0 0 0 0,5-7 20 0 0,1-4 9 0 0,-4 1-46 0 0,-2 9 7 0 0,0 1-1 0 0,0-1 0 0 0,1 0 1 0 0,-1 1-1 0 0,0-1 1 0 0,1 1-1 0 0,-1-1 1 0 0,1 1-1 0 0,0-1 0 0 0,-1 1 1 0 0,1-1-1 0 0,0 1 1 0 0,0 0 10 0 0,5-12-64 0 0,-2 0 20 0 0,0-3-34 0 0,7 0-51 0 0,2 2-9 0 0,7-5-87 0 0,10-11-14 0 0,-14 17 145 0 0,-1 10 24 0 0,14 3-5 0 0,-23 3 32 0 0,14 10 8 0 0,-16-11 31 0 0,-1-1 0 0 0,0 1 0 0 0,0 0 0 0 0,0 0 0 0 0,0 0 0 0 0,0 0 0 0 0,-1 1 0 0 0,1-1 0 0 0,-1 1 0 0 0,1 0 1 0 0,-1-1-1 0 0,1 3 4 0 0,2 6 1 0 0,-4-9-2 0 0,0 0-1 0 0,0 1 1 0 0,0-1-1 0 0,1 0 1 0 0,-1 0-1 0 0,1 0 1 0 0,-1 0-1 0 0,1 0 1 0 0,0 0 1 0 0,-1 0-4 0 0,1-1 0 0 0,-1 1 0 0 0,1 0 1 0 0,-1 0-1 0 0,0 0 0 0 0,0 0 0 0 0,0 0 1 0 0,0 1-1 0 0,0-1 0 0 0,0 0 1 0 0,0 0-1 0 0,-1 1 0 0 0,1-1 0 0 0,-1 1 4 0 0,3 10-7 0 0,4 2 32 0 0,2 6 59 0 0,-6-10-44 0 0,3 8 26 0 0,1-4 19 0 0,3 3 24 0 0,-4 6 10 0 0,1-16-21 0 0,-7-8-93 0 0,1 0 0 0 0,-1 1 0 0 0,1-1 0 0 0,-1 0-1 0 0,0 1 1 0 0,1-1 0 0 0,-1 0 0 0 0,0 1 0 0 0,1-1 0 0 0,-1 1-1 0 0,0-1 1 0 0,1 1 0 0 0,-1-1 0 0 0,0 0 0 0 0,0 1 0 0 0,0-1-1 0 0,1 1 1 0 0,-1-1 0 0 0,0 1 0 0 0,0-1 0 0 0,0 1-1 0 0,0-1 1 0 0,0 1 0 0 0,0-1 0 0 0,0 1 0 0 0,0 0 0 0 0,0-1-1 0 0,0 1 1 0 0,0-1-5 0 0,0 16 88 0 0,0 0 54 0 0,0 28 430 0 0,0-41-388 0 0,0-3-10 0 0,0 0-36 0 0,0 0-12 0 0,0 0-5 0 0,-1-2-28 0 0,1 0-42 0 0,1-7 4 0 0,-1 6 18 0 0,0 1-1 0 0,-3-10-15 0 0,-7-3-28 0 0,9 15-27 0 0,1 0 0 0 0,0 0 0 0 0,0-1 0 0 0,-1 1 0 0 0,1 0 0 0 0,0 0 0 0 0,0-1 0 0 0,0 1 0 0 0,-1 0 0 0 0,1 0 0 0 0,0-1 0 0 0,0 1 0 0 0,0 0 1 0 0,0-1-1 0 0,0 1 0 0 0,0 0 0 0 0,0-1 0 0 0,0 1 0 0 0,0 0 0 0 0,0-1 0 0 0,0 1 0 0 0,0 0 0 0 0,0-1 0 0 0,0 1 0 0 0,0 0 0 0 0,0-1-2 0 0,-1-16 28 0 0,1-38 44 0 0,4 25-79 0 0,2 14-9 0 0,-1 7-37 0 0,-1-3-54 0 0,-2 7 82 0 0,4-11-91 0 0,-5 11 69 0 0,1 1 0 0 0,0-1 0 0 0,0 1 0 0 0,0 0 0 0 0,1 0 0 0 0,-1 0 0 0 0,1 0 0 0 0,1-1 47 0 0,3-3-60 0 0,-5 6 45 0 0,-1 0 0 0 0,1 0 0 0 0,0 0 0 0 0,0 1 0 0 0,-1-1 0 0 0,1 0 0 0 0,0 1 0 0 0,1-1 0 0 0,-1 1 0 0 0,0 0 0 0 0,0 0 0 0 0,0 0 0 0 0,1 0 0 0 0,-1 0 0 0 0,1 0 0 0 0,-1 1 1 0 0,1-1 14 0 0,2-2-80 0 0,-5 3 79 0 0,12-9-24 0 0,-12 9 23 0 0,0-1 0 0 0,1 1 1 0 0,-1 0-1 0 0,1-1 0 0 0,-1 1 1 0 0,1 0-1 0 0,-1 0 0 0 0,1 0 1 0 0,-1-1-1 0 0,1 1 0 0 0,-1 0 1 0 0,1 0-1 0 0,-1 0 0 0 0,1 0 1 0 0,-1 0-1 0 0,1 0 0 0 0,-1 0 1 0 0,1 0-1 0 0,-1 0 0 0 0,1 0 1 0 0,-1 0-1 0 0,1 0 0 0 0,-1 0 1 0 0,1 0-1 0 0,-1 1 0 0 0,1-1 1 0 0,-1 0-1 0 0,0 0 0 0 0,1 1 1 0 0,-1-1 1 0 0,6 10-23 0 0,4-4-20 0 0,-4 7 33 0 0,16 20-68 0 0,-16-24 84 0 0,10 1-6 0 0,-15-8 0 0 0,1-1 0 0 0,-1 1 0 0 0,0-1 0 0 0,0 1 0 0 0,0 0 0 0 0,-1-1 0 0 0,1 1 0 0 0,0 0 0 0 0,-1 0 0 0 0,1-1 0 0 0,-1 2 0 0 0,9 19 0 0 0,2 0-7 0 0,6 11 109 0 0,1 0 1 0 0,-7-11-109 0 0,-8-6 6 0 0,0-1 10 0 0,-1-11-66 0 0,1 0 103 0 0,1 3 76 0 0,-3-4-130 0 0,0 0-50 0 0,0 0-40 0 0,-1 0-55 0 0,1 1-64 0 0,-1 0-71 0 0,0-3 50 0 0,0 0-39 0 0,0 1-377 0 0,0 0 86 0 0,1 0-52 0 0,1 3-733 0 0,2 1-580 0 0,5 4-1100 0 0</inkml:trace>
  <inkml:trace contextRef="#ctx0" brushRef="#br0" timeOffset="415.2">838 363 6592 0 0,'0'0'149'0'0,"3"0"23"0"0,5 0-47 0 0,0 0-47 0 0,5 0 55 0 0,3 0-102 0 0,-7-1-17 0 0,-3-1 38 0 0,-2 0 31 0 0,0-1-13 0 0,3-1 53 0 0,-4 3-41 0 0,0 0 35 0 0,-1 0 13 0 0,2 1 37 0 0,-1-1 39 0 0,1 1 47 0 0,3-1-104 0 0,-1-1 44 0 0,9-11 502 0 0,-7 6-354 0 0,1 1-96 0 0,4 1 120 0 0,-7-6-78 0 0,5 5-49 0 0,-10 6-222 0 0,0-1 0 0 0,0 1 0 0 0,0-1 0 0 0,0 1-1 0 0,0-1 1 0 0,0 1 0 0 0,0-1 0 0 0,0 0 0 0 0,0 1 0 0 0,-1-1-1 0 0,1 0 1 0 0,0 0 0 0 0,0 0 0 0 0,-1 0 0 0 0,1 0 0 0 0,0 0-16 0 0,4-12 218 0 0,6 8-88 0 0,-10 3-114 0 0,1-1 1 0 0,-1 1 0 0 0,0 0-1 0 0,0 0 1 0 0,1-1 0 0 0,-2 1-1 0 0,1-1 1 0 0,0 1-17 0 0,0-1 13 0 0,0 1 0 0 0,0-1 1 0 0,0 1-1 0 0,0 0 0 0 0,0-1 0 0 0,0 1 0 0 0,1 0 0 0 0,0 0-13 0 0,8-4 14 0 0,-9 6-14 0 0,-1-1 1 0 0,0 0 0 0 0,1 0 0 0 0,-1 0-1 0 0,0 1 1 0 0,1-1 0 0 0,-1 0 0 0 0,0 0-1 0 0,0 0 1 0 0,0 0 0 0 0,0 1 0 0 0,0-1 0 0 0,0 0-1 0 0,0-1 0 0 0,-1-3 21 0 0,2 3-4 0 0,12-22-1 0 0,-12 22-12 0 0,-1 0 0 0 0,1 0 0 0 0,-1 1 0 0 0,0-1 0 0 0,1 0 0 0 0,-1 0 0 0 0,0 0 0 0 0,0 1 0 0 0,0-1 0 0 0,0 0 0 0 0,0 0 0 0 0,-1 0 0 0 0,1 1 0 0 0,0-1 0 0 0,-1 0 0 0 0,0-1-4 0 0,-12-13 10 0 0,-3 1 44 0 0,-5-8-3 0 0,18 21-6 0 0,-20-8-13 0 0,17 7-32 0 0,-4-2 0 0 0,-19 16-12 0 0,29-11 11 0 0,0 0 0 0 0,0 0 0 0 0,0 0 0 0 0,0 0 0 0 0,0 0 1 0 0,-1 0-1 0 0,1 0 0 0 0,0 0 0 0 0,0 0 0 0 0,0 0 0 0 0,0 0 1 0 0,0 0-1 0 0,0 0 0 0 0,0 0 0 0 0,0 0 0 0 0,0 0 0 0 0,0 0 0 0 0,-1 0 1 0 0,1 0-1 0 0,0 0 0 0 0,0 0 0 0 0,0 0 0 0 0,0 0 0 0 0,0 0 1 0 0,0 0-1 0 0,0 0 0 0 0,0 0 0 0 0,0 0 0 0 0,0 0 0 0 0,0 0 1 0 0,0 0-1 0 0,0 1 0 0 0,0-1 0 0 0,-1 0 0 0 0,1 0 0 0 0,0 0 0 0 0,0 0 1 0 0,0 0-1 0 0,0 0 0 0 0,0 0 0 0 0,0 0 0 0 0,0 0 0 0 0,0 0 1 0 0,0 0-1 0 0,0 1 0 0 0,0-1 0 0 0,0 0 0 0 0,0 0 0 0 0,0 0 1 0 0,0 0-1 0 0,0 0 0 0 0,0 0 0 0 0,0 0 0 0 0,0 0 0 0 0,0 0 0 0 0,0 0 1 0 0,0 1 0 0 0,-2 12-23 0 0,-3-5 3 0 0,4-7 18 0 0,0 1-1 0 0,0-1 1 0 0,0 0-1 0 0,0 1 1 0 0,1-1 0 0 0,-1 1-1 0 0,1 0 1 0 0,-1-1 0 0 0,1 1-1 0 0,-1-1 1 0 0,1 1-1 0 0,0 0 1 0 0,0-1 0 0 0,0 1 2 0 0,0 5 0 0 0,0-4 0 0 0,0-1 0 0 0,0 0 0 0 0,0 0 0 0 0,0 0 0 0 0,0 0 0 0 0,0 0 0 0 0,-1 1 0 0 0,1-1 0 0 0,-1 0 0 0 0,0 1 0 0 0,-4 5 0 0 0,4-7 0 0 0,0 1 0 0 0,0-1 0 0 0,0 1 0 0 0,1-1 0 0 0,-1 1 0 0 0,0-1 0 0 0,1 1 0 0 0,-1-1 0 0 0,1 1 0 0 0,0 0 0 0 0,-1-1 0 0 0,1 1 0 0 0,0-1 0 0 0,0 1 0 0 0,2 23 43 0 0,7 5 94 0 0,-7-24-111 0 0,0 12 70 0 0,-2-16-83 0 0,0-1 0 0 0,0 0 0 0 0,1 1 1 0 0,-1-1-1 0 0,0 1 0 0 0,0-1 0 0 0,1 0 1 0 0,-1 1-1 0 0,0-1 0 0 0,1 1-13 0 0,31 61 580 0 0,-31-60-562 0 0,1-1 1 0 0,-1 0-1 0 0,1 0 0 0 0,0 0 0 0 0,0 0 1 0 0,-1 0-1 0 0,1 0 0 0 0,1 0 0 0 0,-1 0-18 0 0,6 3 101 0 0,1 1 1 0 0,-1-2-1 0 0,5 3-101 0 0,-9-5 47 0 0,28 3 272 0 0,-24 0-263 0 0,9 3 22 0 0,-15-8-77 0 0,-1 1 1 0 0,0-1 0 0 0,0 0-1 0 0,1 0 1 0 0,-1 0-1 0 0,0 0 1 0 0,1 0 0 0 0,-1 0-1 0 0,0 0 1 0 0,1-1-1 0 0,-1 1 1 0 0,0 0 0 0 0,0-1-1 0 0,0 1 1 0 0,1-1 0 0 0,-1 1-2 0 0,7-5 0 0 0,-7 4 0 0 0,1 0 0 0 0,-1 0 0 0 0,1 0 0 0 0,-1 0 0 0 0,1 1 0 0 0,-1-1 0 0 0,1 0 0 0 0,0 1 0 0 0,-1-1 0 0 0,1 1 0 0 0,0 0 0 0 0,-1 0 0 0 0,1-1 0 0 0,0 1 0 0 0,0 0 0 0 0,3 0-4 0 0,0 0 1 0 0,-1-1 0 0 0,1 0-1 0 0,0 0 1 0 0,-1 0-1 0 0,1-1 1 0 0,-1 1 0 0 0,0-1-1 0 0,1 0 1 0 0,-1 0 0 0 0,4-3 3 0 0,10-8-58 0 0,-2-3-39 0 0,-5 8-104 0 0,0 3-58 0 0,-1 0 7 0 0,6-8-124 0 0</inkml:trace>
  <inkml:trace contextRef="#ctx0" brushRef="#br0" timeOffset="800.33">1485 63 6536 0 0,'0'0'141'0'0,"0"3"23"0"0,0-2-142 0 0,0 1-1 0 0,1 0 0 0 0,-1-1 1 0 0,0 1-1 0 0,1-1 1 0 0,0 1-1 0 0,-1-1 1 0 0,1 1-1 0 0,0-1 0 0 0,-1 1 1 0 0,1-1-1 0 0,0 1-21 0 0,5 9 86 0 0,-3 3-62 0 0,-3-13-25 0 0,0 1 0 0 0,0 0 1 0 0,1 0-1 0 0,-1-1 1 0 0,0 1-1 0 0,1 0 0 0 0,0 0 1 0 0,-1-1-1 0 0,1 1 0 0 0,0-1 1 0 0,0 1-1 0 0,0 0 0 0 0,0-1 1 0 0,5 12 25 0 0,-4-2 56 0 0,-3-4 110 0 0,1 3 163 0 0,3 4 253 0 0,2-6-285 0 0,1 2 134 0 0,-4 4 99 0 0,-2-7-276 0 0,0-5-192 0 0,0 0 1 0 0,0 1-1 0 0,0-1 0 0 0,0 0 1 0 0,0 0-1 0 0,0 0 0 0 0,1 0 1 0 0,-1 0-1 0 0,1 0 0 0 0,0 2-87 0 0,4 4 266 0 0,1 2 108 0 0,-4 3 80 0 0,-2-9-291 0 0,0 1 55 0 0,-1 13 571 0 0,2-11-478 0 0,0 0-55 0 0,0-5-178 0 0,0 0-44 0 0,0-1 149 0 0,1 0-81 0 0,-1 0-61 0 0,1 0-78 0 0,1 0-26 0 0,-2 0 98 0 0,0 0 92 0 0,-1 0-20 0 0,1 0 36 0 0,-1 1 184 0 0,0-1-117 0 0,1 0 35 0 0,-1 0 37 0 0,0 0 39 0 0,0 1 42 0 0,0-1 44 0 0,-3-1-254 0 0,-7 0-10 0 0,7 0-40 0 0,1 0-21 0 0,1 0-78 0 0,1 0-1 0 0,-1 0 1 0 0,1 0-1 0 0,-1 0 0 0 0,1 0 1 0 0,0 0-1 0 0,-1 0 0 0 0,1 0 1 0 0,-1 0-1 0 0,1 0 0 0 0,-1 0 1 0 0,1 0-1 0 0,0-1 0 0 0,-1 1 1 0 0,1 0-1 0 0,0 0 1 0 0,-1 0-1 0 0,1-1 0 0 0,0 1 1 0 0,-1 0-1 0 0,1 0 0 0 0,0-1 1 0 0,-1 1-1 0 0,1 0 0 0 0,0-1 1 0 0,0 1-1 0 0,-1 0 0 0 0,1-1 1 0 0,0 1-1 0 0,0-1 0 0 0,0 1-3 0 0,-5-7 43 0 0,-6 2-19 0 0,-5-24 40 0 0,14 13-21 0 0,2 14-42 0 0,-1 0 0 0 0,1 1 0 0 0,0-1 0 0 0,-1 0 0 0 0,1 1 1 0 0,-1-1-1 0 0,1 0 0 0 0,-1 1 0 0 0,0-1 0 0 0,0-1-1 0 0,-4-8-1 0 0,10-1 1 0 0,-4 10 0 0 0,-1 1 0 0 0,1-1 0 0 0,0 0 0 0 0,-1 1 0 0 0,1-1 0 0 0,0 0 0 0 0,-1 0 0 0 0,0 1 0 0 0,1-1 0 0 0,-1-1 0 0 0,0 2 0 0 0,0 1 0 0 0,0-1 0 0 0,0 0 0 0 0,0 1 0 0 0,0-1 0 0 0,0 0 0 0 0,0 0 0 0 0,0 1 0 0 0,0-1 0 0 0,1 1 0 0 0,-1-1 0 0 0,0 0 0 0 0,0 1 0 0 0,1-1 0 0 0,-1 0 0 0 0,1 1 0 0 0,-1-1 0 0 0,0 1 0 0 0,1-1 0 0 0,-1 1 0 0 0,1-1 0 0 0,-1 1 0 0 0,1-1 0 0 0,-1 1 0 0 0,1 0 0 0 0,0-1 0 0 0,-1 1 0 0 0,1-1 0 0 0,-1 1 0 0 0,1 0 0 0 0,-1-1 0 0 0,1 1 0 0 0,-1-1 0 0 0,1 1 0 0 0,-1-1 0 0 0,1 1 0 0 0,-1-1 0 0 0,1 0 0 0 0,-1 1 0 0 0,0-1 0 0 0,0 1 0 0 0,1-1 0 0 0,-1 0 0 0 0,0 1 0 0 0,0-1 0 0 0,0 0 0 0 0,1 1 0 0 0,-1-1 0 0 0,0 0 0 0 0,0 1 0 0 0,0-1 0 0 0,0 0 0 0 0,0 0 0 0 0,0 0 0 0 0,0 1 0 0 0,0-1 0 0 0,0 0 0 0 0,0 0 0 0 0,1 0 0 0 0,-1 0 0 0 0,0 0 0 0 0,0 0 0 0 0,1 1-1 0 0,-1-1 1 0 0,1 0 0 0 0,-1 0 0 0 0,1 1 0 0 0,-1-1 0 0 0,1 0 0 0 0,0 0 0 0 0,-1 1 0 0 0,1-1 0 0 0,0 1 0 0 0,-1-1-1 0 0,1 1 1 0 0,21-13 8 0 0,-4 4-23 0 0,-2-3-36 0 0,-9 8 41 0 0,1 0-1 0 0,-1 0 1 0 0,1 0 0 0 0,0 1-1 0 0,0 0 1 0 0,3-1 10 0 0,-10 4-3 0 0,17-2-8 0 0,-16 2 11 0 0,-1 0 0 0 0,1 0 0 0 0,-1 0 0 0 0,0-1 0 0 0,1 1 0 0 0,-1 0 0 0 0,1 0 0 0 0,-1-1 0 0 0,0 1 0 0 0,1-1 0 0 0,2-1 0 0 0,-1 0 0 0 0,1 0 0 0 0,0 1 0 0 0,-1-1 0 0 0,1 1 0 0 0,0 0 0 0 0,0 0 0 0 0,0 1 0 0 0,0-1 0 0 0,3 1 0 0 0,-4 0 1 0 0,-1 0-1 0 0,1 0 0 0 0,0 0 0 0 0,-1-1 0 0 0,1 1 1 0 0,-1-1-1 0 0,1 1 0 0 0,-1-1 0 0 0,1 0 0 0 0,-1 0 0 0 0,1 0 1 0 0,0-1-1 0 0,0 1-3 0 0,-1-1 1 0 0,0 1 0 0 0,1 0 0 0 0,-1 1-1 0 0,1-1 1 0 0,-1 0 0 0 0,1 1-1 0 0,0-1 1 0 0,-1 1 0 0 0,1 0-1 0 0,-1 0 1 0 0,2 0 2 0 0,7-1-100 0 0,15-6 69 0 0,-16 4-36 0 0,-1 1-93 0 0,-4 1 34 0 0,-1 0-38 0 0,1 0-43 0 0,-1 1-47 0 0,-2 0 0 0 0,1 0-40 0 0,-1 0-38 0 0,0 0-33 0 0,1 0-237 0 0,0 0-56 0 0,3 0-777 0 0,5 0-613 0 0,7 0-1165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04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111 269 5152 0 0,'0'0'116'0'0,"-2"0"17"0"0,-7 0-35 0 0,2 0-37 0 0,-6 0 43 0 0,5 0-80 0 0,0 0 40 0 0,0 0 52 0 0,3 0 64 0 0,2 0 213 0 0,1 3 14 0 0,-13 7-23 0 0,3-7-199 0 0,10-3-53 0 0,2 0-17 0 0,-3 3-10 0 0,-1 0-69 0 0,3-3-32 0 0,1 1 0 0 0,-1-1 1 0 0,1 0-1 0 0,-1 1 0 0 0,1-1 1 0 0,0 1-1 0 0,-1-1 0 0 0,1 1 1 0 0,-1-1-1 0 0,1 1 0 0 0,0-1 1 0 0,-1 1-1 0 0,1-1 0 0 0,0 1 1 0 0,0-1-1 0 0,0 1 0 0 0,-1 0-4 0 0,-1 31 34 0 0,2-31-34 0 0,0 0 0 0 0,0 0 0 0 0,0 0 0 0 0,0 0 0 0 0,0-1 0 0 0,0 1 0 0 0,0 0 0 0 0,0 0 0 0 0,0 0 0 0 0,1 0 0 0 0,-1-1 0 0 0,0 1 0 0 0,1 0 0 0 0,-1 0 0 0 0,7 4 0 0 0,-7-5 0 0 0,1 0 0 0 0,-1 1 0 0 0,1-1 0 0 0,-1 0 0 0 0,1 0 0 0 0,-1 1 0 0 0,0-1 0 0 0,1 0 0 0 0,-1 1 0 0 0,0-1 0 0 0,1 0 0 0 0,-1 1 0 0 0,0-1 0 0 0,1 1 0 0 0,-1-1 0 0 0,0 1 0 0 0,0-1 0 0 0,0 1 0 0 0,1-1 0 0 0,-1 0 0 0 0,0 1 0 0 0,0-1 0 0 0,0 1 0 0 0,0-1 0 0 0,0 1 0 0 0,0-1 0 0 0,0 1 0 0 0,0-1 0 0 0,0 1 0 0 0,0-1 0 0 0,0 1 0 0 0,0 0 0 0 0,-1 3 0 0 0,1 1 0 0 0,16 4 0 0 0,0 4 0 0 0,-5-1 40 0 0,-6-6 18 0 0,0-1-1 0 0,1 1 1 0 0,0-1 0 0 0,0 0 0 0 0,3 1-58 0 0,-5-3 36 0 0,-3-3-27 0 0,0 0 1 0 0,-1 0 0 0 0,1 0 0 0 0,0 1 0 0 0,-1-1 0 0 0,1 1-1 0 0,-1-1 1 0 0,1 0 0 0 0,0 1 0 0 0,-1-1 0 0 0,1 1 0 0 0,-1-1 0 0 0,0 1-1 0 0,1-1 1 0 0,-1 1 0 0 0,1-1 0 0 0,-1 1 0 0 0,0 0 0 0 0,1-1-1 0 0,-1 1 1 0 0,0 0 0 0 0,1 0-10 0 0,1 4 44 0 0,24 26 291 0 0,-21-20-213 0 0,-5-10-106 0 0,0 0 0 0 0,1 0 0 0 0,-1 0 0 0 0,1 1 0 0 0,-1-1 0 0 0,1 0 0 0 0,0 0 0 0 0,-1 0 0 0 0,1 0 0 0 0,0 0 0 0 0,-1-1 0 0 0,1 1 0 0 0,0 0 0 0 0,0 0 0 0 0,0 0 0 0 0,0-1 0 0 0,0 1 0 0 0,1 0-16 0 0,9 4 178 0 0,-10-5-160 0 0,0 0 1 0 0,0 1-1 0 0,0-1 1 0 0,0 1-1 0 0,0-1 1 0 0,0 1-1 0 0,0-1 0 0 0,0 1 1 0 0,0 0-1 0 0,0-1 1 0 0,0 1-1 0 0,0 0 1 0 0,0 0-1 0 0,-1 0 0 0 0,1 0 1 0 0,0 0-1 0 0,0 0 1 0 0,0 0-19 0 0,2 6 120 0 0,9 18 337 0 0,-9-16-267 0 0,-1 2 72 0 0,-2 1 61 0 0,-1 0 51 0 0,0 10 332 0 0,1-20-730 0 0,1 1 68 0 0,-1 0 51 0 0,1 1 40 0 0,-1 4 156 0 0,0-7-234 0 0,0 0 1 0 0,0 0-1 0 0,0 1 1 0 0,0-1-1 0 0,-1 0 0 0 0,1 1 1 0 0,-1-1-1 0 0,1 0 1 0 0,-1 0-1 0 0,1 0 1 0 0,-1 0-1 0 0,1 1 0 0 0,-2 0-57 0 0,-3 3 177 0 0,-2-1-55 0 0,-6 7-96 0 0,6-8 32 0 0,-2-3-54 0 0,7-1 6 0 0,-20 1 47 0 0,-4 0 12 0 0,19 0-35 0 0,-8 0 5 0 0,6-2-56 0 0,5-1-7 0 0,-10-4-80 0 0,3 1-85 0 0,9 3 109 0 0,1 1-20 0 0,1 0 5 0 0,-1 1-35 0 0,0-1-40 0 0,1 1-47 0 0,-2 0-87 0 0,1 1-60 0 0,-1-1-53 0 0,0 0-44 0 0,-1 0-331 0 0,-1 0-61 0 0,-2-3-789 0 0,-3-5-930 0 0</inkml:trace>
  <inkml:trace contextRef="#ctx0" brushRef="#br0" timeOffset="363.48">427 1 7080 0 0,'0'0'157'0'0,"0"0"23"0"0,0 0 13 0 0,2 3-22 0 0,0-2-167 0 0,-1 1 1 0 0,1-1-1 0 0,-1 1 0 0 0,0 0 0 0 0,0-1 0 0 0,0 1 1 0 0,0 0-1 0 0,0 0 0 0 0,0 0 0 0 0,0 1-4 0 0,0 3 33 0 0,1-1 168 0 0,-1-4-171 0 0,1 1-1 0 0,-1-1 0 0 0,0 0 1 0 0,0 1-1 0 0,0-1 1 0 0,-1 1-1 0 0,1-1 0 0 0,0 1 1 0 0,0 0-1 0 0,-1-1 1 0 0,1 2-30 0 0,1 23 429 0 0,0-15-224 0 0,4 1 35 0 0,0 1 26 0 0,-4 1-27 0 0,0 1-58 0 0,2 1 65 0 0,4 10 200 0 0,-6-10-191 0 0,-2 2 72 0 0,2-4-89 0 0,0 1-31 0 0,3 5 37 0 0,-1-5-78 0 0,-2-6-25 0 0,-1 0-1 0 0,-1 0 0 0 0,1 0 0 0 0,-2 0 0 0 0,0 8-140 0 0,0-10 109 0 0,1 0 1 0 0,0 1-1 0 0,0-1 0 0 0,0 0 0 0 0,1 1 0 0 0,0-1 1 0 0,1 4-110 0 0,4 4 267 0 0,-1-2-47 0 0,-3 6 61 0 0,-2-5-13 0 0,0-1-77 0 0,0-1-62 0 0,0 16 133 0 0,0-16-120 0 0,3 3 83 0 0,1-6-44 0 0,3 4-26 0 0,-6-8-126 0 0,0 0 0 0 0,0 0-1 0 0,0 0 1 0 0,-1 1 0 0 0,0-1 0 0 0,0 0 0 0 0,0 0 0 0 0,-1 2-29 0 0,0 37 124 0 0,1-42-170 0 0,0 0 40 0 0,0 10 176 0 0,0-8-176 0 0,0-1-103 0 0,0-1 3 0 0,0-1-43 0 0,0 0-48 0 0,0 1-52 0 0,0-5 125 0 0,0 2 13 0 0,0-1-12 0 0,0 1-38 0 0,-1-1-10 0 0,1 1-38 0 0,-1-1-45 0 0,1 0-49 0 0,-1 1-53 0 0,0-1-50 0 0,0 1-43 0 0,-1-1-40 0 0,1 0-140 0 0,-1 0-38 0 0,0 0-170 0 0,-2-1-460 0 0</inkml:trace>
  <inkml:trace contextRef="#ctx0" brushRef="#br0" timeOffset="654.84">348 395 7024 0 0,'0'0'157'0'0,"0"0"23"0"0,0 0 12 0 0,3-2-27 0 0,7-9-94 0 0,5-5 282 0 0,7-6 152 0 0,-9 13-223 0 0,-11 8-220 0 0,2 1-32 0 0,0 0 9 0 0,-1-1 40 0 0,0 0 44 0 0,-1-1 71 0 0,12-8 58 0 0,12-3 53 0 0,-5 4-94 0 0,-2-1-57 0 0,1-1-64 0 0,20-10 4 0 0,-9 16-40 0 0,-23 0-54 0 0,-6 4 0 0 0,-1 0 0 0 0,0 0 0 0 0,1 0 0 0 0,-1 0 0 0 0,1 1 0 0 0,-1-1 0 0 0,1 1 0 0 0,0-1 0 0 0,-1 1 0 0 0,1-1 0 0 0,0 1 0 0 0,-1 0 0 0 0,1 0 0 0 0,0 0 0 0 0,1 0 0 0 0,1-1 0 0 0,0 1 0 0 0,-1-1 0 0 0,1 1 0 0 0,0-1 0 0 0,0 0 0 0 0,0 0 0 0 0,0-1 0 0 0,-1 1 0 0 0,1-1 0 0 0,2-2 0 0 0,-4 4-1 0 0,0-1 1 0 0,0 0 0 0 0,0 1-1 0 0,0-1 1 0 0,0 1-1 0 0,0 0 1 0 0,1-1 0 0 0,-1 1-1 0 0,1 0 1 0 0,11 1-38 0 0,-5 0-39 0 0,3-1-96 0 0,-2 0-41 0 0,18 0-520 0 0,-12 0 318 0 0</inkml:trace>
  <inkml:trace contextRef="#ctx0" brushRef="#br0" timeOffset="970.23">963 269 6536 0 0,'0'0'141'0'0,"0"3"23"0"0,0 10 70 0 0,0-2-115 0 0,0 3-58 0 0,0 8-46 0 0,1-10 220 0 0,-1-9-145 0 0,0 0 0 0 0,1 1 1 0 0,-1-1-1 0 0,-1 0 0 0 0,1 0 1 0 0,0 1-1 0 0,-1-1 0 0 0,1 0 0 0 0,-1 0 1 0 0,0 1-91 0 0,-4 4 198 0 0,4-7-159 0 0,0 0-1 0 0,0 1 0 0 0,0-1 0 0 0,0 1 0 0 0,1-1 0 0 0,-1 1 0 0 0,0-1 0 0 0,1 1 0 0 0,-1 0 0 0 0,1-1 0 0 0,0 1 1 0 0,0 0-1 0 0,-1-1 0 0 0,1 1-38 0 0,0 13 292 0 0,0-1-70 0 0,0 32 320 0 0,0-24-242 0 0,0-13-219 0 0,-1 13 91 0 0,5-8 17 0 0,1-6-92 0 0,-4-6-77 0 0,0-1 0 0 0,0 0-1 0 0,0 1 1 0 0,-1-1 0 0 0,1 1 0 0 0,0-1-1 0 0,-1 1 1 0 0,1 0 0 0 0,-1-1 0 0 0,1 1-1 0 0,-1-1 1 0 0,0 1 0 0 0,0 0 0 0 0,0 0-20 0 0,0 5 80 0 0,0-5-53 0 0,0 0 0 0 0,0 0 0 0 0,0 0-1 0 0,0 1 1 0 0,0-1 0 0 0,0 0-1 0 0,1 0 1 0 0,-1 0 0 0 0,1 0 0 0 0,0 1-27 0 0,15 26 300 0 0,-6-24-156 0 0,-5 2-48 0 0,-5-7-89 0 0,0 1 1 0 0,0-1-1 0 0,0 1 1 0 0,1-1 0 0 0,-1 1-1 0 0,0-1 1 0 0,1 0-1 0 0,-1 1 1 0 0,0-1 0 0 0,1 0-1 0 0,-1 1 1 0 0,1-1-1 0 0,-1 0 1 0 0,0 1-1 0 0,1-1 1 0 0,-1 0 0 0 0,1 0-1 0 0,-1 0 1 0 0,1 1-1 0 0,-1-1 1 0 0,1 0-1 0 0,-1 0 1 0 0,1 0 0 0 0,-1 0-1 0 0,1 0 1 0 0,-1 0-1 0 0,1 0 1 0 0,-1 0 0 0 0,1 0-1 0 0,-1 0 1 0 0,1 0-1 0 0,0 0-7 0 0,1 0 39 0 0,16-1 285 0 0,-8-2-70 0 0,-1-3 4 0 0,1-3 58 0 0,4-1-21 0 0,-9 7-215 0 0,2-1 115 0 0,-3-3-40 0 0,-2 2-109 0 0,1 0 6 0 0,14-26 254 0 0,-8 20-211 0 0,-8 10-86 0 0,1 0-6 0 0,-1-1 1 0 0,0 1 0 0 0,0 0 0 0 0,0 0-1 0 0,0 0 1 0 0,0-1 0 0 0,0 1-1 0 0,0 0 1 0 0,0-1 0 0 0,-1 1 0 0 0,1-1-1 0 0,0 1 1 0 0,-1-1 0 0 0,1 1-1 0 0,-1-1 1 0 0,0 1 0 0 0,1-1 0 0 0,-1 0-1 0 0,0 1 1 0 0,0-1 0 0 0,0 0 0 0 0,0 1-4 0 0,0-3 7 0 0,0 0 0 0 0,1 0 0 0 0,0 0 0 0 0,0 0 1 0 0,0 0-1 0 0,0 0 0 0 0,0 1 0 0 0,1-1 0 0 0,-1 0 1 0 0,3-2-8 0 0,0-8 42 0 0,-5-8-22 0 0,1 13-12 0 0,-3-17 42 0 0,-5-3-49 0 0,5 21 2 0 0,0-1 10 0 0,-1 1 1 0 0,0-1 0 0 0,0 1 0 0 0,-1 0-1 0 0,-4-6-13 0 0,4 7-4 0 0,1 2 4 0 0,0 0 0 0 0,0 0 0 0 0,-1 0 0 0 0,-3-2 0 0 0,4 3 0 0 0,0-1 0 0 0,0 1 0 0 0,0-1 0 0 0,-2-2 0 0 0,0-3-1 0 0,-8-13-28 0 0,13 22 21 0 0,0 0 1 0 0,0 0 0 0 0,0 0 0 0 0,0 0-1 0 0,0 0 1 0 0,-1 1 0 0 0,1-1-1 0 0,0 0 1 0 0,-1 1 0 0 0,0-2 7 0 0,-11-1-60 0 0,10 3 45 0 0,1 0 0 0 0,0-1-1 0 0,-1 0 1 0 0,1 1 0 0 0,0-1 0 0 0,0 0-1 0 0,0 0 1 0 0,0 0 0 0 0,0 0 0 0 0,0-1-1 0 0,0 1 1 0 0,0-1 0 0 0,0 1 0 0 0,0-1 15 0 0,0 0-23 0 0,0 0 0 0 0,-1 1 0 0 0,1-1 0 0 0,0 1 0 0 0,-1-1 0 0 0,0 1 1 0 0,1 0-1 0 0,-1 0 0 0 0,1 0 0 0 0,-1 0 0 0 0,0 1 0 0 0,0-1 1 0 0,0 1-1 0 0,1 0 0 0 0,-1-1 0 0 0,0 1 0 0 0,0 0 0 0 0,0 1 1 0 0,-2-1 22 0 0,-3 0-54 0 0,4 0 76 0 0,0 0-85 0 0,-1 0-53 0 0,-6 0-227 0 0,6 0 193 0 0,3 0 8 0 0,2 0 53 0 0,-1 0-35 0 0,1 0-13 0 0,0 0-35 0 0,0 0-42 0 0,0 0-45 0 0,0 0-50 0 0,0 0-45 0 0,0 0-42 0 0,0 0-35 0 0,0 0-126 0 0,0 0-36 0 0,0 0-1308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03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80 5840 0 0,'0'0'132'0'0,"0"0"17"0"0,0 0 11 0 0,0 0-50 0 0,0 0-7 0 0,0 0 41 0 0,0 0 122 0 0,0 0 224 0 0,0 0 20 0 0,0 0-30 0 0,0 0-134 0 0,0 0-52 0 0,-3-3-8 0 0,-7-7-14 0 0,7 7-38 0 0,1 1-12 0 0,-1-1-170 0 0,0 0 35 0 0,-10-10 297 0 0,8 8-245 0 0,2 2-61 0 0,-1-1 173 0 0,1 1-99 0 0,0 0-61 0 0,1 1-49 0 0,0 0-1 0 0,1 1 28 0 0,-2-2 126 0 0,0 2-80 0 0,0 0-55 0 0,-1 1-63 0 0,0 0-14 0 0,2-1 48 0 0,-27-12 12 0 0,19 12 50 0 0,-1 2 22 0 0,-2 2-49 0 0,-16 13-42 0 0,24-3 19 0 0,-8 3-32 0 0,10-14-6 0 0,1 2 0 0 0,-1-1 1 0 0,1 0-1 0 0,0 0 1 0 0,0 1-1 0 0,0 0-5 0 0,0 0 5 0 0,0-1 1 0 0,0 1-1 0 0,0-1 0 0 0,0 0 0 0 0,0 0 1 0 0,-2 1-6 0 0,3-3 0 0 0,-1 1 0 0 0,1-1 0 0 0,-1 1 0 0 0,1-1 0 0 0,0 1 0 0 0,0 0 0 0 0,0-1 0 0 0,0 1 0 0 0,0 0 0 0 0,0 0 0 0 0,0 2 0 0 0,0 0 0 0 0,1 0 0 0 0,0 0 0 0 0,-1 0 0 0 0,1 3 0 0 0,0-5 0 0 0,0 2 0 0 0,0 0 0 0 0,0 0 0 0 0,-1 0 0 0 0,0 0 0 0 0,1-1 0 0 0,-2 1 0 0 0,1 0 0 0 0,0-1 0 0 0,-1 1 0 0 0,1-1 0 0 0,-3 4 0 0 0,3-5 0 0 0,0 1 0 0 0,1 0 0 0 0,-1 0 0 0 0,1 0 0 0 0,-1 0 0 0 0,1 0 0 0 0,0 0 0 0 0,0 0 0 0 0,0 0 0 0 0,0 0 0 0 0,1 1 0 0 0,0 4 0 0 0,-1-6 0 0 0,0 0 0 0 0,0-1 0 0 0,0 1 0 0 0,0 0 0 0 0,0-1 0 0 0,1 1 0 0 0,-1 0 0 0 0,1-1 0 0 0,-1 1 0 0 0,1-1 0 0 0,0 1 0 0 0,0-1 0 0 0,-1 1 0 0 0,2-1 0 0 0,4 12 0 0 0,-5 4-3 0 0,-1-15 4 0 0,0 1 1 0 0,0-1-1 0 0,0 0 1 0 0,0 1-1 0 0,0-1 1 0 0,1 0-1 0 0,-1 1 1 0 0,1-1-1 0 0,-1 0 1 0 0,2 3-2 0 0,2 3 23 0 0,8 18 86 0 0,-10-20-95 0 0,8 23 75 0 0,-9-27-81 0 0,-1 0 0 0 0,1 0 0 0 0,0 0 0 0 0,0-1 0 0 0,0 1 0 0 0,0 0 1 0 0,1-1-1 0 0,-1 1 0 0 0,0-1 0 0 0,1 1 0 0 0,-1-1 0 0 0,1 0 0 0 0,0 1-8 0 0,3 0 17 0 0,-5-2-13 0 0,1 1 0 0 0,0-1 1 0 0,-1 0-1 0 0,1 0 0 0 0,-1 1 0 0 0,1-1 1 0 0,0 1-1 0 0,-1-1 0 0 0,1 0 0 0 0,-1 1 1 0 0,1-1-1 0 0,-1 1 0 0 0,1-1 0 0 0,-1 1 1 0 0,1-1-1 0 0,-1 1 0 0 0,0 0 0 0 0,1-1 1 0 0,-1 1-1 0 0,0 0 0 0 0,0-1 0 0 0,1 1-4 0 0,1 4 18 0 0,-1-3-13 0 0,0 0 0 0 0,0 0 0 0 0,0 0 0 0 0,1 0 0 0 0,-1-1 0 0 0,0 1 0 0 0,1 0 0 0 0,-1-1 0 0 0,1 0 0 0 0,0 1 0 0 0,-1-1 0 0 0,1 0-1 0 0,0 1 1 0 0,0-1 0 0 0,0 0 0 0 0,0 0 0 0 0,0-1 0 0 0,1 2-5 0 0,4-1 25 0 0,0 0-1 0 0,0 0 0 0 0,-1 0 0 0 0,1-1 0 0 0,4 0-24 0 0,-9 0 4 0 0,0 0-1 0 0,0 0 1 0 0,0 0-1 0 0,-1 1 1 0 0,1-1-1 0 0,0 1 1 0 0,-1-1-1 0 0,1 1 1 0 0,0 0-1 0 0,-1 0 1 0 0,1 0-1 0 0,-1-1 1 0 0,1 2-4 0 0,0-1 3 0 0,-1 0 0 0 0,1-1 1 0 0,-1 1-1 0 0,1 0 0 0 0,0 0 0 0 0,-1-1 1 0 0,1 1-1 0 0,0-1 0 0 0,-1 1 0 0 0,1-1 1 0 0,0 0-1 0 0,0 0 0 0 0,0 0-3 0 0,29 0 54 0 0,-29 0-59 0 0,0 0 1 0 0,0 0-1 0 0,-1 0 1 0 0,1-1 0 0 0,0 1-1 0 0,0-1 1 0 0,-1 1-1 0 0,1-1 1 0 0,0 0 0 0 0,-1 1-1 0 0,1-1 1 0 0,-1 0-1 0 0,1 0 5 0 0,8-5-77 0 0,4 4-39 0 0,1-1-180 0 0,1-10-21 0 0</inkml:trace>
  <inkml:trace contextRef="#ctx0" brushRef="#br0" timeOffset="363.77">523 143 5344 0 0,'0'0'157'0'0,"0"0"-40"0"0,0 0-5 0 0,0 0 45 0 0,3 3 134 0 0,7 7 253 0 0,-7-7 22 0 0,0 0-10 0 0,7 10-51 0 0,-6-6-259 0 0,0-1-67 0 0,0-1-30 0 0,3 0 1 0 0,-1 1-2 0 0,-2-1-2 0 0,0 1 29 0 0,0 1 67 0 0,22 25 614 0 0,-21-22-575 0 0,0 1 15 0 0,4-1-59 0 0,-7-7-157 0 0,1 0-1 0 0,-1 0 0 0 0,0 1 1 0 0,0-1-1 0 0,0 0 0 0 0,1 2-79 0 0,5 9 275 0 0,-1-5-128 0 0,3 5 53 0 0,-3 6-12 0 0,-7-18-167 0 0,1 1 0 0 0,-1-1 0 0 0,1 0 0 0 0,0 0 0 0 0,-1 0 0 0 0,1 0 0 0 0,1 0 0 0 0,-1 0 0 0 0,0 0 0 0 0,0 0 0 0 0,1 0 0 0 0,-1 0-21 0 0,2 0 123 0 0,0 0-45 0 0,0-2-27 0 0,1 1-26 0 0,2-1 38 0 0,7 11 125 0 0,-11-9 4 0 0,1 1 0 0 0,-2-2-91 0 0,0-1-87 0 0,0 1-33 0 0,2 2-66 0 0,-1-2 115 0 0,-1 0 64 0 0,0 1 47 0 0,0-1 69 0 0,0 0 82 0 0,0 1 94 0 0,0-1-196 0 0,2-1-81 0 0,0 0-54 0 0,3-1-9 0 0,-6 1 6 0 0,5 0 111 0 0,0-1-41 0 0,2 0 23 0 0,-2-2-90 0 0,4-4 17 0 0,-8 6-48 0 0,1-2 97 0 0,1 1-7 0 0,6-9-31 0 0,-8 9-79 0 0,-1 1 0 0 0,1-1 0 0 0,-1 1 0 0 0,1-1 0 0 0,-1 1-1 0 0,1-1 1 0 0,-1 1 0 0 0,0-1 0 0 0,0 1 0 0 0,0-2-4 0 0,0 1 4 0 0,0 0 0 0 0,1 0 0 0 0,-1 1 0 0 0,0-1 0 0 0,1 0 0 0 0,-1 0-1 0 0,1 1 1 0 0,0-1 0 0 0,-1 0 0 0 0,1 1 0 0 0,0-1 0 0 0,0 1 0 0 0,0-1-4 0 0,0 1 1 0 0,0-1 0 0 0,0 1 0 0 0,0-1 0 0 0,0 0 1 0 0,-1 1-1 0 0,1-1 0 0 0,-1 0 0 0 0,1 1 0 0 0,-1-1 0 0 0,1 0 0 0 0,-1 0 0 0 0,0 0 1 0 0,0 0-2 0 0,0-54 113 0 0,0 5-103 0 0,0 49-10 0 0,0 0 0 0 0,0 0 0 0 0,0 0 0 0 0,-1 0 0 0 0,1 0-1 0 0,-1 0 1 0 0,1 0 0 0 0,-1 0 0 0 0,0 1 0 0 0,1-1-1 0 0,-1 0 1 0 0,0 0 0 0 0,-1-1 0 0 0,-3-6-40 0 0,2-4-72 0 0,2 2-8 0 0,-6-2-11 0 0,1 1-17 0 0,4 0-2 0 0,2 11-44 0 0,0-1 59 0 0,0 1 51 0 0,0-1 40 0 0,0 0 48 0 0,0-4 149 0 0,0 4-159 0 0,0 0-65 0 0,0 1-12 0 0,0 0-35 0 0,0-1-42 0 0,0 1-45 0 0,0 0-71 0 0,0 0-64 0 0,0-1-71 0 0,0 1-75 0 0,0 0-82 0 0,0-1-88 0 0,0 1-93 0 0,0-1-101 0 0,0-2-942 0 0,0-5-1009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7:59.3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301 143 5384 0 0,'0'0'116'0'0,"0"0"17"0"0,0 0 12 0 0,0 0 51 0 0,0 0-69 0 0,0 0 108 0 0,0 0 198 0 0,0 0 14 0 0,-1 0-188 0 0,-1 0-114 0 0,-8 0 41 0 0,-6 0-16 0 0,10 2-44 0 0,5-1-94 0 0,-1 2 3 0 0,-4 2-14 0 0,1-3 46 0 0,2-1 19 0 0,-1 0 49 0 0,-1-1 62 0 0,0 1 72 0 0,1-2-124 0 0,-7 1 362 0 0,6 1-316 0 0,0 0-72 0 0,3-1-114 0 0,0 1-46 0 0,-11 10 153 0 0,7-8 5 0 0,-1-2-73 0 0,1 0-7 0 0,-2 4 17 0 0,7-4-41 0 0,0 0 0 0 0,-1 0 0 0 0,1-1 0 0 0,-1 1 0 0 0,1 0 0 0 0,-1 0 0 0 0,1-1 0 0 0,-1 1 0 0 0,0-1 0 0 0,1 0 0 0 0,-1 1 0 0 0,0-1 0 0 0,1 0 0 0 0,-1 0-13 0 0,0 0 13 0 0,0 0 0 0 0,1 0 0 0 0,-1 1 0 0 0,0-1 0 0 0,1 1 0 0 0,-1-1 0 0 0,1 1 0 0 0,-1-1 0 0 0,0 1 1 0 0,1 0-1 0 0,-1 0 0 0 0,1-1 0 0 0,-1 2-13 0 0,-15 13 74 0 0,12-9-64 0 0,0-2 55 0 0,-2-3-53 0 0,1-1-2 0 0,1 2 11 0 0,1 1 8 0 0,-19 21-12 0 0,-1-1-17 0 0,21-19 0 0 0,1 1 0 0 0,-3 8 0 0 0,-2-10 0 0 0,7-3 0 0 0,0 0 0 0 0,-1 0 0 0 0,1 0 0 0 0,0 0 0 0 0,0 0 0 0 0,0 0 0 0 0,-1 0 0 0 0,1 0 0 0 0,0 0 0 0 0,0 0 0 0 0,0 1 0 0 0,0-1 0 0 0,-1 0 0 0 0,1 0 0 0 0,0 0 0 0 0,0 0 0 0 0,0 0 0 0 0,0 0 0 0 0,0 0 0 0 0,-1 1 0 0 0,1-1 0 0 0,0 0 0 0 0,0 0 0 0 0,0 0 0 0 0,0 0 0 0 0,0 0 0 0 0,0 1 0 0 0,0-1 0 0 0,0 0 0 0 0,-1 0 0 0 0,1 0 0 0 0,0 0 0 0 0,0 1 0 0 0,0-1 0 0 0,0 0 0 0 0,0 0 0 0 0,-1 27 0 0 0,3-11 0 0 0,14 13 0 0 0,-3-24 0 0 0,19 21 0 0 0,2-7 0 0 0,-11-9 0 0 0,-19-8 0 0 0,1-1 0 0 0,-1 1 0 0 0,0 0 0 0 0,0 1 0 0 0,0-1 0 0 0,0 1 0 0 0,0-1 0 0 0,1 2 0 0 0,-2-1-5 0 0,1 0 0 0 0,0 0 0 0 0,0 0 0 0 0,0 0 0 0 0,0-1 0 0 0,1 1 5 0 0,17 9-30 0 0,7 4 18 0 0,-27-15 12 0 0,0 0 0 0 0,0 0 0 0 0,0-1 0 0 0,0 2 0 0 0,0-1 0 0 0,0 0 0 0 0,0 0 0 0 0,0 1 0 0 0,0-1 0 0 0,-1 1 0 0 0,1-1 0 0 0,-1 1 0 0 0,1 0 0 0 0,-1 0 0 0 0,1-1 0 0 0,-1 1 0 0 0,0 0 0 0 0,0 0 0 0 0,1 2 0 0 0,-2-3 0 0 0,1 0 0 0 0,0 0 0 0 0,-1 0 0 0 0,1 0 0 0 0,0 0 0 0 0,0-1 0 0 0,0 1 0 0 0,-1 0 0 0 0,1-1 0 0 0,0 1 0 0 0,0 0 0 0 0,0-1 0 0 0,0 1 0 0 0,0-1 0 0 0,0 1 0 0 0,1-1 0 0 0,9 7 0 0 0,-6 6 0 0 0,8 2 54 0 0,-12-13-44 0 0,1-1 0 0 0,-1 0 0 0 0,0 0 0 0 0,0 1 0 0 0,1-1 0 0 0,-1 1 0 0 0,0-1 0 0 0,0 1 0 0 0,0-1-1 0 0,-1 1 1 0 0,1 0 0 0 0,0-1 0 0 0,-1 1 0 0 0,1 0 0 0 0,-1 0 0 0 0,1-1 0 0 0,-1 1 0 0 0,0 0 0 0 0,0 0 0 0 0,0 1-10 0 0,0 13 218 0 0,0 26 405 0 0,-2-37-405 0 0,-2-1-135 0 0,1 0 0 0 0,1 0 0 0 0,-1 1 0 0 0,0-1 0 0 0,1 1 0 0 0,-1 3-83 0 0,-8 14 241 0 0,4-11-163 0 0,0-2-41 0 0,5-6-18 0 0,-1-1 0 0 0,1 1 0 0 0,0 0 0 0 0,1 0 0 0 0,-1 0 0 0 0,0 2-19 0 0,1-4 4 0 0,1 1 0 0 0,-1-1 0 0 0,1 0 0 0 0,-1 1 0 0 0,0-1 0 0 0,1 0 0 0 0,-1 1 0 0 0,0-1 0 0 0,0 0 0 0 0,0 0 0 0 0,0 0 0 0 0,0 0 0 0 0,0 0 1 0 0,0 0-1 0 0,-1 0 0 0 0,1 0 0 0 0,0 0 0 0 0,0-1 0 0 0,-1 1 0 0 0,1 0 0 0 0,-1-1 0 0 0,1 1 0 0 0,0-1 0 0 0,-1 0 0 0 0,1 1 0 0 0,-1-1 0 0 0,1 0 0 0 0,-1 0 0 0 0,1 0-4 0 0,-1 0 2 0 0,1 0 1 0 0,0 0 0 0 0,-1 0-1 0 0,1 0 1 0 0,0 1-1 0 0,-1-1 1 0 0,1 0-1 0 0,0 1 1 0 0,0-1 0 0 0,0 1-1 0 0,-1-1 1 0 0,1 1-1 0 0,0-1 1 0 0,0 1-1 0 0,0 0 1 0 0,0-1-1 0 0,0 1 1 0 0,0 0 0 0 0,0 0-1 0 0,0 0 1 0 0,0 0-1 0 0,0 0 1 0 0,1 0-1 0 0,-1 0 1 0 0,0 1-3 0 0,-2 5 8 0 0,-2 0 15 0 0,-8-5 10 0 0,-74-2 50 0 0,67 0-123 0 0,0 0-59 0 0,18 0 111 0 0,1 0-43 0 0,-1-1-39 0 0,0 1-39 0 0,0-1-35 0 0,0 1-34 0 0,-2-2-273 0 0,1-1-112 0 0,0 1-96 0 0,0-1-80 0 0,1-1-64 0 0,0-2-785 0 0,1-4-902 0 0</inkml:trace>
  <inkml:trace contextRef="#ctx0" brushRef="#br0" timeOffset="424.35">427 237 4896 0 0,'0'0'108'0'0,"0"0"17"0"0,0 3 10 0 0,0-2-128 0 0,0-1 1 0 0,0 1 0 0 0,0 0-1 0 0,0-1 1 0 0,0 1-1 0 0,0 0 1 0 0,-1 0-1 0 0,1-1 1 0 0,0 1-1 0 0,0-1 1 0 0,0 1 0 0 0,-1 0-1 0 0,1-1 1 0 0,0 1-1 0 0,-1 0-7 0 0,-9 4 23 0 0,7 1-14 0 0,0 1 34 0 0,-1-1 41 0 0,-2 1 97 0 0,6-7-181 0 0,-2 2 167 0 0,1-1-38 0 0,0 3 36 0 0,1 0-81 0 0,1 1-39 0 0,-1-2 56 0 0,-2 8 153 0 0,-4 2-2 0 0,0-1-52 0 0,4-4-26 0 0,0-3 82 0 0,-5 4-105 0 0,3 1 60 0 0,2 19 324 0 0,2-16-367 0 0,0 27 347 0 0,0-29-406 0 0,0-2-60 0 0,1 10 95 0 0,6-3-45 0 0,-1-1-8 0 0,-5 4 39 0 0,-1 73 329 0 0,1-90-446 0 0,-1 0-1 0 0,0 0 1 0 0,1 0 0 0 0,-1 0-1 0 0,1 0 1 0 0,0 0 0 0 0,-1 0-1 0 0,1 0 1 0 0,0-1-1 0 0,0 1 1 0 0,0 0 0 0 0,1 0-1 0 0,-1-1 1 0 0,1 1-13 0 0,21 22 140 0 0,-14-16-65 0 0,-3-4 73 0 0,1-3-91 0 0,-1 0-11 0 0,-1 2-34 0 0,3 1 66 0 0,5 1 114 0 0,-13-4-177 0 0,1-1-1 0 0,0 0 0 0 0,-1 0 0 0 0,1 1 0 0 0,0-1 1 0 0,0 0-1 0 0,0 0 0 0 0,-1 0 0 0 0,1 0 1 0 0,0 0-1 0 0,0 0 0 0 0,-1 0 0 0 0,1 0 0 0 0,0 0 1 0 0,0-1-1 0 0,-1 1 0 0 0,1 0 0 0 0,0 0 1 0 0,0-1-1 0 0,-1 1 0 0 0,1 0 0 0 0,0-1 0 0 0,-1 1 1 0 0,1-1-15 0 0,5-9 192 0 0,1 4-40 0 0,10-2 35 0 0,-13 6-125 0 0,3-2 42 0 0,11-5 136 0 0,-16 8-216 0 0,0-1 0 0 0,0 1 0 0 0,0 0 0 0 0,-1-1 0 0 0,1 1 1 0 0,0-1-1 0 0,-1 0 0 0 0,0 0 0 0 0,1 1 0 0 0,-1-1 0 0 0,0 0 0 0 0,0 0-24 0 0,6-13 130 0 0,-3-2-45 0 0,0 0-11 0 0,2 2 35 0 0,0 3-36 0 0,-2 1-39 0 0,-3 5-29 0 0,0 0-1 0 0,0 0 1 0 0,-1 0 0 0 0,1 0-1 0 0,-2-4-4 0 0,2 7 5 0 0,-1 0 0 0 0,0 0 0 0 0,1 0 0 0 0,-1 0-1 0 0,1 0 1 0 0,0 0 0 0 0,0 0 0 0 0,1-1-5 0 0,2-12 15 0 0,-4 14-16 0 0,0 1 1 0 0,-1-1 0 0 0,1 1 0 0 0,0-1-1 0 0,-1 1 1 0 0,1 0 0 0 0,-1-1-1 0 0,1 1 1 0 0,-1 0 0 0 0,0-1 0 0 0,0 0 1 0 0,0 1 1 0 0,1-1-1 0 0,-1 1 0 0 0,0-1 1 0 0,1 1-1 0 0,-1-1 0 0 0,1 1 1 0 0,0-1-1 0 0,0 0 0 0 0,-1-1-1 0 0,1 2 4 0 0,0-1-1 0 0,0 0 0 0 0,0 1 1 0 0,-1-1-1 0 0,1 1 0 0 0,-1-1 0 0 0,1 0 1 0 0,-1 1-1 0 0,1-1 0 0 0,-1 1 1 0 0,0-1-1 0 0,0 1 0 0 0,0 0 1 0 0,0-1-4 0 0,-4-6 7 0 0,0-5 5 0 0,-6 8 36 0 0,6-9-26 0 0,-8-1 21 0 0,9 11-42 0 0,0 1-1 0 0,-1 0 1 0 0,1 0 0 0 0,-1 0-1 0 0,0 0 1 0 0,1 1 0 0 0,-1 0 0 0 0,-2-1-1 0 0,-13-6-55 0 0,12 5 44 0 0,7 3 5 0 0,-1 0 0 0 0,1 0 0 0 0,-1 0 0 0 0,1 0 1 0 0,-1 0-1 0 0,1 1 0 0 0,-1-1 0 0 0,1 1 1 0 0,-1-1-1 0 0,0 1 0 0 0,1 0 0 0 0,-1-1 0 0 0,0 1 1 0 0,0 0 5 0 0,-8 0-73 0 0,-13 0-36 0 0,9 0-22 0 0,7 0 5 0 0,-1 0-55 0 0,1 0-66 0 0,0 0-78 0 0,4 0-59 0 0</inkml:trace>
  <inkml:trace contextRef="#ctx0" brushRef="#br0" timeOffset="901.44">758 364 4592 0 0,'0'0'133'0'0,"3"2"-5"0"0,7 11-101 0 0,-4 1-27 0 0,-3-12-5 0 0,0 0 47 0 0,0 0 41 0 0,-1 0 44 0 0,-1 1 45 0 0,0 1 47 0 0,1 2 483 0 0,9 4 30 0 0,-10-8-448 0 0,0-1-54 0 0,0 0-47 0 0,0 1-43 0 0,-1-1-19 0 0,0 1-42 0 0,0-1-27 0 0,0 2-22 0 0,0 0 27 0 0,1-2 0 0 0,-1 0 34 0 0,26 31 1041 0 0,-21-22-760 0 0,-1-1-77 0 0,6 4 43 0 0,-3-4-110 0 0,2 5 191 0 0,-1 1-10 0 0,-1-6-200 0 0,6 4 123 0 0,-12-13-320 0 0,-1 0-1 0 0,0 1 0 0 0,0-1 0 0 0,1 0 1 0 0,-1 0-1 0 0,0 1 0 0 0,0-1 1 0 0,0 0-1 0 0,1 1 0 0 0,-1-1 0 0 0,0 0 1 0 0,0 0-1 0 0,0 1 0 0 0,0-1 1 0 0,0 0-1 0 0,0 1 0 0 0,0-1 0 0 0,0 0 1 0 0,0 1-1 0 0,0-1 0 0 0,0 0 1 0 0,0 1-1 0 0,0-1 0 0 0,0 0 0 0 0,0 1 1 0 0,0-1-12 0 0,0 3 51 0 0,0 0 0 0 0,1 1 0 0 0,-1-1 1 0 0,1 0-1 0 0,0 0 0 0 0,0 2-51 0 0,8 10 263 0 0,-7-13-116 0 0,-1 0-40 0 0,0 2 16 0 0,-2 4-21 0 0,1-8-65 0 0,0 3 213 0 0,0-3-6 0 0,0 0-16 0 0,0 15 302 0 0,0-8-314 0 0,0 0-33 0 0,0-5 80 0 0,0-2 1 0 0,0 0-28 0 0,0 0-166 0 0,-3-2-32 0 0,-7-9-6 0 0,4 7 35 0 0,1 4-50 0 0,0-1-7 0 0,0-10 49 0 0,-6 6-31 0 0,6-8 25 0 0,-21-19 14 0 0,20 17-56 0 0,-7-1-11 0 0,0 0 0 0 0,13 16 0 0 0,0 0 0 0 0,-1-1 0 0 0,1 1 0 0 0,0 0 0 0 0,0-1 0 0 0,0 1 0 0 0,-1-1 0 0 0,1 1 0 0 0,0 0 0 0 0,0-1 0 0 0,0 1 0 0 0,0-1 0 0 0,0 1 0 0 0,0 0 0 0 0,0-1 0 0 0,0 1 0 0 0,0-1 0 0 0,0 1 0 0 0,0 0 0 0 0,0-1 0 0 0,0 1 0 0 0,0 0 0 0 0,0-1 0 0 0,0 1 0 0 0,1-1 0 0 0,-1 1 0 0 0,0 0 0 0 0,0-1 0 0 0,0 1 0 0 0,1 0 0 0 0,-1-1 0 0 0,0 1 0 0 0,0 0 0 0 0,1-1 0 0 0,-1 1 0 0 0,0 0 0 0 0,1 0 0 0 0,-1-1 0 0 0,0 1 0 0 0,1 0 0 0 0,-1 0 0 0 0,0 0 0 0 0,1 0 0 0 0,-1-1 0 0 0,4-2 0 0 0,-7-2 0 0 0,3 4 0 0 0,-1 1 0 0 0,0-1 0 0 0,1 1 0 0 0,-1-1 0 0 0,1 0 0 0 0,0 0 0 0 0,-1 1 0 0 0,1-1 0 0 0,-1 0 0 0 0,1 0 0 0 0,0 1 0 0 0,-1-1 0 0 0,1 0 0 0 0,0 0 0 0 0,0 0 0 0 0,0 1 0 0 0,0-1 0 0 0,0 0 0 0 0,0 0 0 0 0,0 0 0 0 0,0 0 0 0 0,0 1 0 0 0,0-1 0 0 0,0 0 0 0 0,1 0 0 0 0,-1 0 0 0 0,0 0 0 0 0,11-5 0 0 0,-10 6-1 0 0,0-1 0 0 0,0 1 0 0 0,0-1 1 0 0,0 1-1 0 0,0-1 0 0 0,0 1 0 0 0,0-1 1 0 0,0 0-1 0 0,0 0 0 0 0,0 1 0 0 0,0-1 1 0 0,-1 0-1 0 0,1 0 0 0 0,0 0 0 0 0,0 0 1 0 0,-1 0 0 0 0,6-15-48 0 0,7 0 24 0 0,-6 9-1 0 0,-4 3 17 0 0,0 1 1 0 0,1 0-1 0 0,-1 0 0 0 0,1 0 1 0 0,-1 0-1 0 0,1 1 8 0 0,7-3-30 0 0,-9 4 26 0 0,0 0 0 0 0,1 0 1 0 0,-1 0-1 0 0,0-1 0 0 0,0 1 0 0 0,0-1 0 0 0,0 1 1 0 0,0-1-1 0 0,0 0 4 0 0,13-9-76 0 0,-6 7-43 0 0,-1 0-1 0 0,1 1 0 0 0,5-2 120 0 0,-9 3-34 0 0,9-2-172 0 0,5-3-249 0 0,-12 5 293 0 0,-3 1 85 0 0,0-1 41 0 0,2 1-160 0 0,6 0-95 0 0,-8 1 122 0 0,0 0-95 0 0,-1-1 84 0 0,-1 1-38 0 0,1-1-43 0 0,0 0-47 0 0,-1 0-17 0 0,1 0-45 0 0,-1 0-39 0 0,1 0-34 0 0,1-1-128 0 0,-1 1-34 0 0,8-5-1329 0 0</inkml:trace>
  <inkml:trace contextRef="#ctx0" brushRef="#br0" timeOffset="1354.64">1484 1 6072 0 0,'0'0'133'0'0,"0"0"23"0"0,0 0 12 0 0,0 2-23 0 0,0 9-62 0 0,0-9 4 0 0,0-1 98 0 0,-3 1 163 0 0,3-1-326 0 0,-1-1-1 0 0,1 1 1 0 0,-1 0-1 0 0,1 0 1 0 0,-1-1-1 0 0,1 1 1 0 0,-1 0-1 0 0,1 0 1 0 0,0 0-1 0 0,0-1 1 0 0,-1 1 0 0 0,1 0-1 0 0,0 0 1 0 0,0 0-1 0 0,0 0 1 0 0,0-1-1 0 0,0 1 1 0 0,0 0-1 0 0,0 0 1 0 0,0 0-1 0 0,0 0-21 0 0,3 13 354 0 0,0-1-31 0 0,-1 0 59 0 0,0-8 18 0 0,5 4-165 0 0,-3 0 75 0 0,-2 4 55 0 0,-1 4 37 0 0,-1-11-293 0 0,-1 2 37 0 0,2 36 727 0 0,0-36-722 0 0,0-1-38 0 0,5 8 200 0 0,-2-2-43 0 0,-1 9 75 0 0,-3-17-255 0 0,0-1 0 0 0,-1 1 0 0 0,0-1 0 0 0,0 1 0 0 0,-1-1 1 0 0,0 4-91 0 0,-5 18 384 0 0,8-8-199 0 0,5-3-33 0 0,0 3 53 0 0,-5-1 45 0 0,-1-5-120 0 0,0-5-40 0 0,0-1-1 0 0,0 1 1 0 0,0 0 0 0 0,1 0 0 0 0,1 5-90 0 0,4 0 179 0 0,-5-10-153 0 0,0-1 1 0 0,0 1-1 0 0,0-1 0 0 0,-1 1 1 0 0,1-1-1 0 0,-1 1 1 0 0,1 0-1 0 0,-1-1 1 0 0,1 1-1 0 0,-1 0 1 0 0,0-1-1 0 0,0 1 0 0 0,0 0 1 0 0,0 0-27 0 0,0 2 25 0 0,1 0 0 0 0,-1 0 0 0 0,1 0 0 0 0,0-1 0 0 0,0 1 0 0 0,0 0 0 0 0,1 0 0 0 0,-1 0 0 0 0,1-1 1 0 0,1 3-26 0 0,-1-1 27 0 0,-1-1 0 0 0,0 0 0 0 0,-1 0 0 0 0,1 1 0 0 0,-1-1 0 0 0,0 0 0 0 0,0 1 1 0 0,0-1-1 0 0,-1 4-27 0 0,0 8 68 0 0,1-5-26 0 0,0-2 11 0 0,0 6 46 0 0,0 9-40 0 0,0-10-7 0 0,0 8 48 0 0,0 7-242 0 0,0-26-41 0 0,0-3-11 0 0,0 0 58 0 0,0 0-9 0 0,0 0-70 0 0,0 0-199 0 0,0 0-365 0 0,0 0 467 0 0,0 0 35 0 0,0 0-30 0 0,0 0-96 0 0,0 0-110 0 0,0 0-100 0 0,0 0 99 0 0,0 0-37 0 0,0 0-630 0 0,0 0-483 0 0,0 0-926 0 0</inkml:trace>
  <inkml:trace contextRef="#ctx0" brushRef="#br0" timeOffset="2154.59">1247 506 5784 0 0,'0'0'132'0'0,"0"0"17"0"0,0 0 10 0 0,3-3-26 0 0,7-8-57 0 0,-8 9 4 0 0,-1 2 91 0 0,-1 0 146 0 0,2 0-163 0 0,-1 0-34 0 0,2 0 37 0 0,-1 0-77 0 0,2 0-15 0 0,-3 0 7 0 0,4-3 223 0 0,6-7-9 0 0,-8 7-4 0 0,-3 0-56 0 0,0 0-98 0 0,0 1-65 0 0,0-2-19 0 0,0 3 13 0 0,-1 1-53 0 0,1 0 1 0 0,0 0-1 0 0,0 0 0 0 0,0 0 0 0 0,0-1 0 0 0,0 1 0 0 0,0 0 0 0 0,0 0 0 0 0,0 0 0 0 0,0 0 0 0 0,0 0 1 0 0,0 0-1 0 0,0 0 0 0 0,0 0 0 0 0,0 0 0 0 0,0 0 0 0 0,0-1 0 0 0,0 1 0 0 0,0 0 0 0 0,0 0 0 0 0,0 0 0 0 0,1 0 1 0 0,-1 0-1 0 0,0 0 0 0 0,0 0 0 0 0,0 0 0 0 0,0 0 0 0 0,0 0 0 0 0,0 0 0 0 0,0 0 0 0 0,0-1 0 0 0,0 1 0 0 0,0 0 1 0 0,0 0-1 0 0,0 0 0 0 0,0 0 0 0 0,0 0 0 0 0,1 0 0 0 0,-1 0 0 0 0,0 0 0 0 0,0 0 0 0 0,0 0 0 0 0,0 0 1 0 0,0 0-1 0 0,0 0 0 0 0,0 0 0 0 0,0 0 0 0 0,0 0 0 0 0,0 0 0 0 0,1 0 0 0 0,-1 0 0 0 0,0 0 0 0 0,0 0 0 0 0,0 0 1 0 0,0 0-1 0 0,0 0 0 0 0,0 0-4 0 0,4 0 80 0 0,-3 1-46 0 0,1-1 0 0 0,0 0 0 0 0,0 0 0 0 0,0 0 0 0 0,0 0 0 0 0,-1-1 0 0 0,1 1 0 0 0,0 0 0 0 0,0-1 0 0 0,0 1 0 0 0,0-1-34 0 0,3-6 131 0 0,-5 6-124 0 0,1 1 0 0 0,-1 0 0 0 0,0-1 0 0 0,0 1 0 0 0,0 0 0 0 0,1-1 0 0 0,-1 1 0 0 0,0 0-1 0 0,0-1 1 0 0,1 1 0 0 0,-1 0 0 0 0,0-1 0 0 0,1 1 0 0 0,-1 0 0 0 0,0 0 0 0 0,1-1 0 0 0,-1 1 0 0 0,1 0 0 0 0,-1 0 0 0 0,0 0-1 0 0,1 0 1 0 0,-1 0 0 0 0,1-1 0 0 0,-1 1 0 0 0,0 0 0 0 0,1 0 0 0 0,-1 0 0 0 0,1 0 0 0 0,-1 0 0 0 0,1 0 0 0 0,-1 0-7 0 0,5-2 160 0 0,-3 1-144 0 0,-1-1 1 0 0,1 1 0 0 0,-1 0-1 0 0,1 0 1 0 0,0 0 0 0 0,-1 0 0 0 0,1 0-1 0 0,0 1 1 0 0,-1-1 0 0 0,1 0-1 0 0,0 1 1 0 0,0-1 0 0 0,0 1-1 0 0,0 0 1 0 0,0 0-17 0 0,15-1 174 0 0,-12-2-97 0 0,16-7-10 0 0,-9 3 10 0 0,-5 1-39 0 0,-7 6-33 0 0,1-1-1 0 0,0 1 0 0 0,-1-1 0 0 0,1 0 1 0 0,0 1-1 0 0,0-1 0 0 0,0 1 0 0 0,0 0 0 0 0,-1-1 1 0 0,1 1-1 0 0,0 0 0 0 0,0-1 0 0 0,0 1 0 0 0,0 0 1 0 0,0 0-1 0 0,0 0 0 0 0,0 0 0 0 0,0 0 0 0 0,0 0 1 0 0,0 0-5 0 0,1 0 14 0 0,0 0 0 0 0,0 0 1 0 0,0-1-1 0 0,0 1 0 0 0,0-1 0 0 0,0 1 1 0 0,0-1-1 0 0,0 0 0 0 0,-1 0 1 0 0,1 0-1 0 0,0 0 0 0 0,0 0-14 0 0,0 0 15 0 0,-1 0-1 0 0,0 0 0 0 0,1 0 1 0 0,-1 1-1 0 0,1-1 0 0 0,-1 0 1 0 0,1 1-1 0 0,-1-1 1 0 0,1 1-1 0 0,0 0 0 0 0,-1 0 1 0 0,1-1-15 0 0,3-1 110 0 0,-4 1-103 0 0,1-1 0 0 0,-1 1 0 0 0,0 0 0 0 0,0 0 1 0 0,1 0-1 0 0,-1 0 0 0 0,1 0 0 0 0,-1 1 0 0 0,1-1 0 0 0,-1 0 0 0 0,1 1 0 0 0,-1-1 0 0 0,1 1 0 0 0,0-1 0 0 0,-1 1 0 0 0,1 0 0 0 0,0 0 0 0 0,0 0-7 0 0,14-3 27 0 0,0-10 37 0 0,-11 8-50 0 0,1 1 1 0 0,-1 0 0 0 0,1 0-1 0 0,0 1 1 0 0,1 0 0 0 0,-1 0-15 0 0,0 0 6 0 0,26-2 148 0 0,-16-4-74 0 0,3-3-4 0 0,-4 6-72 0 0,11 1-4 0 0,0-9-10 0 0,-23 12 1 0 0,0 1 0 0 0,0-1 0 0 0,0 0 0 0 0,0 1 0 0 0,0 0 0 0 0,0-1 0 0 0,0 1 0 0 0,0 0-1 0 0,0 1 1 0 0,1-1 0 0 0,2 0 9 0 0,7 1-69 0 0,-12 0-73 0 0,1 0 40 0 0,1 0 1 0 0,0 0 101 0 0,-1 0 57 0 0,4 0 263 0 0,-4 0-246 0 0,-1 0-80 0 0,1 0-38 0 0,-1 0-47 0 0,0 0-53 0 0,0 0-37 0 0,0 0-54 0 0,0 0-61 0 0,1 0-64 0 0,-1 0-71 0 0,0 0-75 0 0,1 0-82 0 0,-1 0-87 0 0,-1 0-736 0 0,0 0-804 0 0</inkml:trace>
  <inkml:trace contextRef="#ctx0" brushRef="#br0" timeOffset="2401.17">1862 364 6448 0 0,'3'-1'55'0'0,"2"0"-72"0"0,-1 2 62 0 0,0 0 89 0 0,-3 0-21 0 0,1 0 39 0 0,8 12 6 0 0,6 19-57 0 0,-13-25 25 0 0,-1-1 104 0 0,5-1 69 0 0,-7-5-279 0 0,1 0 0 0 0,-1 0 1 0 0,1 0-1 0 0,-1 1 0 0 0,1-1 0 0 0,-1 0 0 0 0,0 1 0 0 0,1-1 0 0 0,-1 0 0 0 0,0 1 0 0 0,1-1 1 0 0,-1 1-1 0 0,0-1 0 0 0,1 0 0 0 0,-1 1 0 0 0,0-1 0 0 0,0 1 0 0 0,0-1 0 0 0,1 1 0 0 0,-1-1 1 0 0,0 1-1 0 0,0-1 0 0 0,0 1 0 0 0,0-1 0 0 0,0 1 0 0 0,0-1 0 0 0,0 1 0 0 0,0-1 0 0 0,0 1 1 0 0,0-1-1 0 0,0 1 0 0 0,0-1-20 0 0,0 3 19 0 0,-1 0 72 0 0,1 2 157 0 0,1 8 489 0 0,0-9-564 0 0,0 0-65 0 0,4 4 107 0 0,1 2 88 0 0,-4 4 65 0 0,1 0 7 0 0,8 1 34 0 0,-10-14-224 0 0,0 1-43 0 0,0 1 39 0 0,-1 1-92 0 0,0 1-50 0 0,-1-3-5 0 0,1-1 32 0 0,0 6 134 0 0,0-1-34 0 0,0 3 79 0 0,0-2-68 0 0,0 24 143 0 0,0-10-146 0 0,-2-7-148 0 0,-12 1-11 0 0,7-7-66 0 0,1-2-37 0 0,4-4-129 0 0,2-2 107 0 0,0 0-39 0 0,0 0-59 0 0,0 0-105 0 0,0 0-122 0 0,-1 0-110 0 0,1 0 77 0 0,0 0-41 0 0,-2 0-597 0 0,-2 0-469 0 0,-5 0-892 0 0</inkml:trace>
  <inkml:trace contextRef="#ctx0" brushRef="#br0" timeOffset="2616.93">1862 127 6448 0 0,'0'0'141'0'0,"0"0"23"0"0,0 0 13 0 0,0-3 21 0 0,0-7 36 0 0,0 7 20 0 0,0 6 2 0 0,1-2-241 0 0,-1-1 0 0 0,0 1 0 0 0,0 0-1 0 0,-1-1 1 0 0,1 1 0 0 0,0 0 0 0 0,0-1 0 0 0,0 1 0 0 0,0 0 0 0 0,-1-1 0 0 0,1 1 0 0 0,0 0 0 0 0,0-1 0 0 0,-1 1 0 0 0,1-1-15 0 0,-4 2 21 0 0,1-1-94 0 0,1-1-76 0 0,0 0-109 0 0,1 0-124 0 0,0 0-107 0 0,1 0-200 0 0,0 0-460 0 0</inkml:trace>
  <inkml:trace contextRef="#ctx0" brushRef="#br0" timeOffset="3055.2">2162 285 4264 0 0,'3'2'125'0'0,"10"11"-21"0"0,-7-7-63 0 0,-3-3-44 0 0,0 6 21 0 0,3 5 49 0 0,-1-6 96 0 0,-2-3-15 0 0,0 0 34 0 0,0 9 279 0 0,-2-3-70 0 0,6 1 82 0 0,-2-4-181 0 0,14 31 1487 0 0,-13-27-1219 0 0,0 0-49 0 0,-3 0-66 0 0,-3 0-43 0 0,0-9-311 0 0,0 0 0 0 0,0-1 0 0 0,0 1 0 0 0,0 0 0 0 0,0 0 0 0 0,1-1 1 0 0,-1 1-1 0 0,2 1-91 0 0,8 20 498 0 0,-6-17-143 0 0,-1-3-95 0 0,0 0-77 0 0,-1-1-55 0 0,4 7 211 0 0,-6-6-224 0 0,0 1 39 0 0,0 1 65 0 0,0 7 106 0 0,3-3-108 0 0,4-6-61 0 0,-7-3-147 0 0,1-1-1 0 0,-1 0 1 0 0,0 0-1 0 0,1 0 1 0 0,-1 1 0 0 0,1-1-1 0 0,-1 0 1 0 0,0 0-1 0 0,0 1 1 0 0,1-1 0 0 0,-1 0-1 0 0,0 1 1 0 0,1-1-1 0 0,-1 0 1 0 0,0 1 0 0 0,0-1-1 0 0,0 0 1 0 0,1 1-1 0 0,-1-1 1 0 0,0 1 0 0 0,0-1-1 0 0,0 0 1 0 0,0 1-1 0 0,0-1 1 0 0,0 1 0 0 0,0-1-1 0 0,0 0 1 0 0,0 1-1 0 0,0-1 1 0 0,0 1 0 0 0,0-1-9 0 0,3 6 204 0 0,7 4 16 0 0,-7-7 4 0 0,-3-3 0 0 0,0 0-10 0 0,0 0-38 0 0,0 0-14 0 0,0 2-2 0 0,0 0-109 0 0,-1 2-42 0 0,1-1 33 0 0,0-1 51 0 0,1 1 80 0 0,-2-3-88 0 0,-2 0-39 0 0,-7 0-20 0 0,8 0-8 0 0,-11 0 13 0 0,10 0 41 0 0,6 0-4 0 0,-3 0-67 0 0,1 0-1 0 0,-1 0 0 0 0,0 0 1 0 0,0 0-1 0 0,1 0 1 0 0,-1 0-1 0 0,0 0 1 0 0,0 0-1 0 0,1 0 0 0 0,-1 0 1 0 0,0 0-1 0 0,0 0 1 0 0,1 0-1 0 0,-1 0 1 0 0,0 0-1 0 0,0-1 0 0 0,1 1 1 0 0,-1 0-1 0 0,0 0 1 0 0,0 0-1 0 0,1 0 1 0 0,-1 0-1 0 0,0-1 0 0 0,0 1 1 0 0,0 0-1 0 0,0 0 1 0 0,1 0-1 0 0,-1 0 1 0 0,0-1-1 0 0,0 1 0 0 0,-3-7 5 0 0,2 5 1 0 0,0 0-1 0 0,0 1 1 0 0,1-1-1 0 0,-1 0 1 0 0,0 0-1 0 0,1 0 1 0 0,-1 0-1 0 0,1 0 1 0 0,0 1-1 0 0,-1-3-5 0 0,1-20 5 0 0,-1 0-26 0 0,3 2-39 0 0,3 0-55 0 0,5 1-70 0 0,-3 10 81 0 0,4-6-61 0 0,3 0-65 0 0,-11 14 158 0 0,0-1 1 0 0,0 0 0 0 0,0 0-1 0 0,-1 0 1 0 0,1-3 71 0 0,10-12-201 0 0,-12 17 184 0 0,0 0 0 0 0,1 1 0 0 0,-1-1-1 0 0,1 1 1 0 0,0-1 0 0 0,0 1 0 0 0,-1 0 0 0 0,1-1 0 0 0,1 1 17 0 0,11-6-126 0 0,4-2 30 0 0,-16 8 83 0 0,1 0 1 0 0,-1 1-1 0 0,1-1 0 0 0,-1 0 1 0 0,1 1-1 0 0,-1 0 0 0 0,1 0 0 0 0,1-1 13 0 0,22 3-65 0 0,-16-2 48 0 0,9 0 8 0 0,-13 0-1 0 0,1 0-1 0 0,-1 0 1 0 0,0 0 0 0 0,1 1 0 0 0,-1 0 0 0 0,0 0 10 0 0,1 2-4 0 0,0 0 0 0 0,0 1-1 0 0,6 3 6 0 0,3 2-1 0 0,4 0 0 0 0,-15-7 0 0 0,0 0 0 0 0,0 0 0 0 0,0 1 0 0 0,0 0 0 0 0,-1 0 0 0 0,1 0 0 0 0,-1 0 0 0 0,1 1 0 0 0,15 16 61 0 0,-2-2 145 0 0,-15-15-151 0 0,1 1-41 0 0,1 0 98 0 0,1-4-69 0 0,-1 1-16 0 0,-4 3-15 0 0,0 4 55 0 0,0 2 29 0 0,1-5-65 0 0,5 0-20 0 0,-7-5-10 0 0,1 0-1 0 0,-1 0 0 0 0,0 0 1 0 0,1 0-1 0 0,-1 1 1 0 0,0-1-1 0 0,1 0 0 0 0,-1 0 1 0 0,0 1-1 0 0,1-1 1 0 0,-1 0-1 0 0,0 1 0 0 0,1-1 1 0 0,-1 0-1 0 0,0 1 1 0 0,0-1-1 0 0,0 0 0 0 0,1 1 1 0 0,-1-1-1 0 0,0 1 1 0 0,0-1-1 0 0,0 0 0 0 0,0 1 1 0 0,0-1-1 0 0,0 1 1 0 0,0-1-1 0 0,0 1 0 0 0,0-1 1 0 0,0 0-1 0 0,0 1 1 0 0,0 0-1 0 0,3 4 34 0 0,-3-5-204 0 0,1 1 53 0 0,0 0 47 0 0,-1-1 42 0 0,1 1 39 0 0,0 0 36 0 0,0 0 91 0 0,2 3 270 0 0,-3-3-318 0 0,1 1-40 0 0,0-1-52 0 0,-1 0-55 0 0,1 1-64 0 0,-1-1-76 0 0,1 0-50 0 0,-1 1-76 0 0,0-1-82 0 0,0 0-90 0 0,1 1-97 0 0,-1-1-104 0 0,0 1-112 0 0,0 0-120 0 0,0-2-903 0 0,0 0-1040 0 0</inkml:trace>
  <inkml:trace contextRef="#ctx0" brushRef="#br0" timeOffset="3671.28">3172 285 4832 0 0,'0'0'108'0'0,"0"0"17"0"0,-3 0 10 0 0,-1 0-33 0 0,-21 0-68 0 0,17 0 4 0 0,0 0 91 0 0,-1 0 74 0 0,0 1 109 0 0,-4 1 231 0 0,1 4-12 0 0,5 1-238 0 0,2 0-114 0 0,0 1-79 0 0,0 3 111 0 0,-1 0 42 0 0,-18 38 1122 0 0,18-37-1064 0 0,0 0-55 0 0,1 19 442 0 0,0-23-538 0 0,4-6-129 0 0,0-1 0 0 0,0 1-1 0 0,0-1 1 0 0,0 1 0 0 0,0-1-1 0 0,1 1 1 0 0,-1-1 0 0 0,1 1 0 0 0,-1-1-1 0 0,1 1 1 0 0,0 0 0 0 0,0 0 0 0 0,-1-1-1 0 0,1 1 1 0 0,0 1-31 0 0,0 6 76 0 0,0 2 50 0 0,0 29 427 0 0,0-24-348 0 0,0-15-198 0 0,0-1 1 0 0,0 1-1 0 0,0-1 1 0 0,0 1-1 0 0,0 0 0 0 0,0-1 1 0 0,1 1-1 0 0,-1 0 1 0 0,0-1-1 0 0,0 1 0 0 0,0-1 1 0 0,1 1-1 0 0,-1-1 1 0 0,0 1-1 0 0,0 0 0 0 0,1-1 1 0 0,-1 1-1 0 0,0-1 1 0 0,1 0-1 0 0,-1 1 0 0 0,1-1 1 0 0,-1 1-1 0 0,1-1 1 0 0,-1 1-1 0 0,1-1 0 0 0,-1 0 1 0 0,1 1-1 0 0,-1-1 1 0 0,1 0-1 0 0,0 0 0 0 0,-1 1 1 0 0,1-1-1 0 0,-1 0 1 0 0,1 0-1 0 0,0 0 0 0 0,-1 0 1 0 0,1 0-1 0 0,-1 0 1 0 0,1 0-1 0 0,0 0 0 0 0,-1 0 1 0 0,1 0-8 0 0,0 0 6 0 0,-1 0 1 0 0,1 0-1 0 0,-1 0 1 0 0,1 0-1 0 0,-1 0 1 0 0,1 0-1 0 0,-1 0 1 0 0,1 0 0 0 0,-1 0-1 0 0,1 0 1 0 0,-1 0-1 0 0,1 0 1 0 0,-1 1-1 0 0,1-1 1 0 0,-1 0-1 0 0,1 0 1 0 0,-1 1-1 0 0,1-1 1 0 0,-1 0-1 0 0,1 1 1 0 0,-1-1-1 0 0,0 0 1 0 0,1 1 0 0 0,-1-1-1 0 0,0 1 1 0 0,1-1-1 0 0,-1 0 1 0 0,0 1-1 0 0,1-1 1 0 0,-1 1-1 0 0,0-1 1 0 0,0 1-1 0 0,0-1 1 0 0,1 1-1 0 0,-1-1 1 0 0,0 1-1 0 0,0-1 1 0 0,0 1 0 0 0,0-1-1 0 0,0 1 1 0 0,0 0-7 0 0,0-1 2 0 0,0 0 0 0 0,0 0 1 0 0,0 0-1 0 0,0 0 1 0 0,0 0-1 0 0,0 0 0 0 0,0 0 1 0 0,0 1-1 0 0,0-1 0 0 0,0 0 1 0 0,0 0-1 0 0,0 0 1 0 0,0 0-1 0 0,0 0 0 0 0,0 0 1 0 0,0 0-1 0 0,0 0 1 0 0,0 0-1 0 0,0 0 0 0 0,0 1 1 0 0,0-1-1 0 0,0 0 0 0 0,0 0 1 0 0,0 0-1 0 0,0 0 1 0 0,0 0-1 0 0,0 0 0 0 0,0 0 1 0 0,0 0-1 0 0,0 0 1 0 0,0 0-1 0 0,0 0 0 0 0,1 0 1 0 0,-1 0-1 0 0,0 0 0 0 0,0 1 1 0 0,0-1-1 0 0,0 0 1 0 0,0 0-1 0 0,0 0 0 0 0,0 0 1 0 0,0 0-1 0 0,0 0 1 0 0,0 0-1 0 0,1 0 0 0 0,-1 0 1 0 0,0 0-1 0 0,0 0 1 0 0,0 0-1 0 0,0 0 0 0 0,0 0 1 0 0,0 0-1 0 0,0 0 0 0 0,0 0 1 0 0,0 0-1 0 0,0 0 1 0 0,1-1-3 0 0,25 1 281 0 0,-24 0-98 0 0,1-2 10 0 0,13-8 32 0 0,2 0-33 0 0,-10 1-157 0 0,-5 4-29 0 0,-3 4-5 0 0,0 1-1 0 0,0-1 1 0 0,1 0-1 0 0,-1 1 0 0 0,0-1 1 0 0,1 1-1 0 0,-1-1 0 0 0,0 0 1 0 0,1 1-1 0 0,-1-1 1 0 0,1 1-1 0 0,-1-1 0 0 0,1 1 1 0 0,-1 0-1 0 0,1-1 0 0 0,0 1 1 0 0,-1-1-1 0 0,1 1 1 0 0,-1 0-1 0 0,1-1 0 0 0,0 1 1 0 0,0 0-1 0 0,4-2 6 0 0,-4 0 1 0 0,1 1 0 0 0,-1 0 0 0 0,1-1 0 0 0,-1 1 0 0 0,1-1 0 0 0,-1 1 0 0 0,0-1 0 0 0,1 0 0 0 0,-1 1 0 0 0,0-1 0 0 0,0 0 0 0 0,-1 0 0 0 0,2-1-7 0 0,-1 0 7 0 0,1 0 0 0 0,-1 0 0 0 0,1 0 0 0 0,0 0 0 0 0,0 0 1 0 0,1 0-8 0 0,8-13 83 0 0,-6-2-43 0 0,-4-23-5 0 0,-2 21 4 0 0,4 4-28 0 0,7 1-11 0 0,-7 1-15 0 0,-3 12-54 0 0,2 2 1 0 0,-1 0 65 0 0,-1 0 0 0 0,1 0 0 0 0,0 0 0 0 0,-1 0 0 0 0,1 0 0 0 0,-1 0 0 0 0,1 0 0 0 0,-1 0 0 0 0,1 0 0 0 0,-1 1 1 0 0,1-1-1 0 0,-1 0 0 0 0,1 0 0 0 0,-1 0 0 0 0,1 1 0 0 0,-1-1 0 0 0,1 0 0 0 0,-1 1 3 0 0,1-1-1 0 0,-1 1 1 0 0,1 0-1 0 0,-1 0 0 0 0,0-1 0 0 0,1 1 1 0 0,-1 0-1 0 0,0 0 0 0 0,0-1 0 0 0,0 1 0 0 0,0 0 1 0 0,1 0-1 0 0,-1 0 0 0 0,0-1 0 0 0,0 1 1 0 0,-1 1 0 0 0,4 13 0 0 0,-1-11-1 0 0,0 1 0 0 0,0-1 0 0 0,0 0 0 0 0,-1 0 0 0 0,1 1 0 0 0,-1-1 0 0 0,0 1 0 0 0,-1-1 0 0 0,1 1 0 0 0,-1 0 0 0 0,0-1 0 0 0,0 1 1 0 0,-1 3 0 0 0,1-4-7 0 0,1-1 1 0 0,-1 1-1 0 0,1-1 0 0 0,0 0 1 0 0,-1 1-1 0 0,2-1 1 0 0,-1 0-1 0 0,1 2 7 0 0,3 10-7 0 0,1 12 7 0 0,4-6 0 0 0,-1 14 0 0 0,1 3 0 0 0,21 62-15 0 0,-19-55-44 0 0,-4-12 69 0 0,4-3 88 0 0,-8-21-60 0 0,-1 1 0 0 0,1 0 1 0 0,-2-1-1 0 0,1 1-38 0 0,3 14 97 0 0,3-1 37 0 0,7 17 172 0 0,-11-26-139 0 0,-2 0 0 0 0,0 0 0 0 0,-1 1 0 0 0,0-1 1 0 0,-1 14-168 0 0,-2-11 206 0 0,0-2-58 0 0,-1-1-28 0 0,-4 7 3 0 0,3-6-50 0 0,0-3-17 0 0,2-9-30 0 0,0 1 1 0 0,0 0 0 0 0,0 0 0 0 0,0-1 0 0 0,-1 1 0 0 0,0 0 0 0 0,1-1 0 0 0,-1 0-1 0 0,-2 3-26 0 0,-8 14 115 0 0,5-9 4 0 0,0 1 0 0 0,-1-1 0 0 0,-8 8-119 0 0,-4-3 134 0 0,-4 2 58 0 0,0 1-58 0 0,-13 1-23 0 0,19-11-58 0 0,-5 0 5 0 0,-33 7 9 0 0,40-12-37 0 0,5-3-13 0 0,1 1 0 0 0,-1-1 0 0 0,0-1 0 0 0,0 0-1 0 0,-4-1-16 0 0,-11 0 9 0 0,23 1-9 0 0,0 0 0 0 0,0 0 0 0 0,0 0 0 0 0,0 0 0 0 0,0-1 0 0 0,0 1 0 0 0,0-1 0 0 0,0 0 0 0 0,0 0 0 0 0,0 0 0 0 0,0-1 0 0 0,1 1 0 0 0,-1 0 0 0 0,0-1 0 0 0,1 0 0 0 0,-2 0 0 0 0,0-1 77 0 0,-2 0-72 0 0,0 0-66 0 0,0 1-60 0 0,-4-2-173 0 0,0-1-107 0 0,0 0-87 0 0,2-2-65 0 0,-8-9-450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1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96 6392 0 0,'0'0'141'0'0,"0"0"23"0"0,0 0 12 0 0,0 2-24 0 0,0 2-128 0 0,1 14-12 0 0,1-11 19 0 0,3 1 42 0 0,1 2 69 0 0,-4 4 47 0 0,-3 2 48 0 0,0 9 146 0 0,1-23-325 0 0,1 1 1 0 0,-1-1 0 0 0,0 0-1 0 0,1 1 1 0 0,-1-1 0 0 0,1 0-1 0 0,0 0 1 0 0,0 2-59 0 0,4 4 160 0 0,0 2 67 0 0,-2 3 54 0 0,-3 3 176 0 0,0 15 159 0 0,0-17-328 0 0,0 2 128 0 0,0-2 23 0 0,0-1 114 0 0,0-7-226 0 0,0 0 39 0 0,0 0 42 0 0,0-1 45 0 0,-3-5-301 0 0,-2 0-82 0 0,-11-2 142 0 0,10-2-138 0 0,4-6-46 0 0,2-72 87 0 0,0 53-94 0 0,1 26-21 0 0,-1 0 0 0 0,0-1 0 0 0,1 1 0 0 0,0 0 0 0 0,-1 0 0 0 0,1 0 0 0 0,1-1 0 0 0,-1 1 0 0 0,1-2 0 0 0,3-5-12 0 0,10-38-120 0 0,-11 41 95 0 0,-1 0 1 0 0,1 1-1 0 0,0-1 1 0 0,0 1-1 0 0,1-1 1 0 0,0 1-1 0 0,0 1 1 0 0,0-1-1 0 0,1 1 1 0 0,0 0-1 0 0,0 0 1 0 0,0 0 36 0 0,11-5-46 0 0,-2 3 50 0 0,7-3-32 0 0,-20 9 23 0 0,0 0 0 0 0,0-1 0 0 0,0 2 1 0 0,0-1-1 0 0,0 0 0 0 0,1 0 0 0 0,-1 1 1 0 0,0-1-1 0 0,1 1 0 0 0,-1 0 1 0 0,2-1 4 0 0,14 1-12 0 0,11 3-36 0 0,-26-2 46 0 0,0-1-1 0 0,-1 1 1 0 0,1 0 0 0 0,-1 1 0 0 0,1-1 0 0 0,-1 0 0 0 0,0 1 0 0 0,1-1 0 0 0,-1 1 0 0 0,0 0 0 0 0,0 0 2 0 0,17 21-43 0 0,-4-12 33 0 0,-10-6 3 0 0,0 1 0 0 0,-1 0 1 0 0,0 0-1 0 0,-1 0 0 0 0,1 0 1 0 0,-1 1-1 0 0,-1 0 0 0 0,3 4 7 0 0,5 8-12 0 0,-7-16 12 0 0,-1-1 0 0 0,0 1 0 0 0,-1 0 0 0 0,1 0 0 0 0,-1 0 1 0 0,1 0-1 0 0,-1 0 0 0 0,0 1 0 0 0,0-1 0 0 0,0 0 0 0 0,0 1 0 0 0,-1-1 1 0 0,1 1-1 0 0,-1 0 1 0 0,0 0 0 0 0,1 0 0 0 0,-1 0 0 0 0,1 0 0 0 0,0 0 0 0 0,1 0 0 0 0,-1 0 0 0 0,1-1 0 0 0,-1 1 0 0 0,3 2-1 0 0,-4-4 8 0 0,1 0-1 0 0,0 0 0 0 0,-1 0 1 0 0,0-1-1 0 0,1 1 0 0 0,-1 0 1 0 0,0 0-1 0 0,0 0 0 0 0,0 0 1 0 0,0 0-1 0 0,-1 1-7 0 0,1-1 5 0 0,0 0 0 0 0,0 0-1 0 0,0-1 1 0 0,0 1 0 0 0,0 0 0 0 0,0 0 0 0 0,1 0-1 0 0,-1 0 1 0 0,0 0 0 0 0,1 0 0 0 0,0 1-5 0 0,9 12 74 0 0,-7-2 0 0 0,-6-7-5 0 0,2-5-167 0 0,0 0 68 0 0,-1 2 86 0 0,-2 1 140 0 0,3-1-144 0 0,0-1-58 0 0,0 1-90 0 0,0 0-88 0 0,1-1-114 0 0,0 0 100 0 0,-1-1-36 0 0,1 1-40 0 0,0 0-40 0 0,0-2 6 0 0,0 0-44 0 0,0 0-39 0 0,0 0-34 0 0,0 0-124 0 0,0 0-32 0 0,0 0-1282 0 0</inkml:trace>
  <inkml:trace contextRef="#ctx0" brushRef="#br0" timeOffset="369.18">568 48 7800 0 0,'0'0'174'0'0,"0"3"29"0"0,0 7 13 0 0,0-9-213 0 0,0-1 1 0 0,0 0-1 0 0,0 0 0 0 0,0 0 0 0 0,0 0 1 0 0,0 0-1 0 0,0 0 0 0 0,0 0 0 0 0,0 0 1 0 0,0 0-1 0 0,0 0 0 0 0,0 1 0 0 0,0-1 1 0 0,0 0-1 0 0,0 0 0 0 0,0 0 0 0 0,0 0 1 0 0,0 0-1 0 0,0 0 0 0 0,0 0 0 0 0,0 0 1 0 0,0 0-1 0 0,0 0 0 0 0,1 0 0 0 0,-1 1 1 0 0,0-1-1 0 0,0 0 0 0 0,0 0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 0 0 0,0 0-3 0 0,1 0 2 0 0,-1 0 0 0 0,0 0 0 0 0,1 0 0 0 0,-1 0 0 0 0,1 0 0 0 0,-1 0 1 0 0,1 0-1 0 0,-1 1 0 0 0,1-1 0 0 0,-1 0 0 0 0,1 0 0 0 0,-1 0 0 0 0,0 1 0 0 0,1-1 0 0 0,-1 0 0 0 0,1 0 0 0 0,-1 1 0 0 0,0-1 0 0 0,1 0 0 0 0,-1 1-2 0 0,5 13 2 0 0,-3-3-7 0 0,4 2-11 0 0,0-2 32 0 0,-5-1 56 0 0,-1-8-32 0 0,0-1 1 0 0,0 1-1 0 0,1 0 0 0 0,-1-1 1 0 0,0 1-1 0 0,1-1 1 0 0,-1 1-1 0 0,1-1 1 0 0,-1 1-1 0 0,1-1 0 0 0,0 0 1 0 0,0 1-1 0 0,0-1-40 0 0,5 12 315 0 0,-1 14 166 0 0,0-17-230 0 0,8 14 390 0 0,-9-16-425 0 0,1 0-45 0 0,4 12 321 0 0,1 2 24 0 0,5-1-68 0 0,-13-19-374 0 0,0 1 1 0 0,0-1 0 0 0,0 1 0 0 0,0 0-1 0 0,0 0 1 0 0,1 3-75 0 0,4 7 307 0 0,-2-6-101 0 0,2 1 49 0 0,4 2 9 0 0,-9-7-59 0 0,1-2-71 0 0,0 0-45 0 0,1-1-35 0 0,0 0-8 0 0,-2 0 28 0 0,11 11 276 0 0,-13-11-180 0 0,1 0-38 0 0,0-2 36 0 0,0-1-84 0 0,1-1-50 0 0,-2 2 56 0 0,1 2-74 0 0,0 0 0 0 0,0-1 0 0 0,-1 1 0 0 0,1 0 0 0 0,0-1-1 0 0,0 1 1 0 0,0 0 0 0 0,0 0 0 0 0,-1 0 0 0 0,1 0 0 0 0,0 0 0 0 0,0 0-1 0 0,0 0 1 0 0,1 0-16 0 0,-2 0 13 0 0,1 0 0 0 0,0 0-1 0 0,0 0 1 0 0,0 0 0 0 0,0 0 0 0 0,0 0-1 0 0,-1 0 1 0 0,1-1 0 0 0,0 1-1 0 0,0 0 1 0 0,0 0 0 0 0,-1-1-1 0 0,1 1 1 0 0,1-1-13 0 0,3-9 169 0 0,5 4-7 0 0,-4-4-30 0 0,0 5-57 0 0,-5 5-70 0 0,-1 0 0 0 0,1 0 0 0 0,-1 0-1 0 0,0-1 1 0 0,1 1 0 0 0,-1 0-1 0 0,1-1 1 0 0,-1 1 0 0 0,0 0 0 0 0,1-1-1 0 0,-1 1 1 0 0,0-1 0 0 0,1 1 0 0 0,-1 0-1 0 0,0-1 1 0 0,0 1 0 0 0,0-1-1 0 0,1 1 1 0 0,-1-1 0 0 0,0 1 0 0 0,0-1-1 0 0,0 1 1 0 0,0-1 0 0 0,0 1-1 0 0,0-1 1 0 0,0 1 0 0 0,0-1 0 0 0,0 1-1 0 0,0-1 1 0 0,0 1 0 0 0,0-1 0 0 0,0 1-6 0 0,1-10 66 0 0,6 4-18 0 0,-7 5-45 0 0,1 1 0 0 0,-1 0 0 0 0,1-1 0 0 0,0 1 0 0 0,-1-1 0 0 0,1 1 0 0 0,-1-1 0 0 0,0 1 0 0 0,1-1 0 0 0,-1 1 1 0 0,1-1-1 0 0,-1 0 0 0 0,0 1 0 0 0,1-1 0 0 0,-1 1 0 0 0,0-1 0 0 0,0 0 0 0 0,0 1 0 0 0,1-1 0 0 0,-1 0 0 0 0,0 1 0 0 0,0-1 1 0 0,0 0-1 0 0,0 0 0 0 0,0 1 0 0 0,0-1-2 0 0,-1-6 9 0 0,1 5-7 0 0,0 0-1 0 0,0-1 1 0 0,0 1-1 0 0,0 0 1 0 0,0 0 0 0 0,1 0-1 0 0,-1 0 1 0 0,1 0 0 0 0,-1-1-1 0 0,1 0-1 0 0,2-2 19 0 0,2-5 37 0 0,-9-2 7 0 0,3 10-59 0 0,0 1-1 0 0,0-1 0 0 0,1 0 0 0 0,-1 1 0 0 0,0-1 0 0 0,1 0 0 0 0,-1 1 0 0 0,1-1 0 0 0,0 0 0 0 0,0-1-3 0 0,0-4 0 0 0,0-6-27 0 0,-3 2-34 0 0,-2 2 18 0 0,-1-3-30 0 0,4 1-13 0 0,2 6-105 0 0,0 1 41 0 0,0-6-49 0 0,0 0 91 0 0,0-14-1 0 0,0 15 7 0 0,0 3-34 0 0,0-1-68 0 0,0 0-83 0 0,0 1-99 0 0,0 1 40 0 0,0 0-63 0 0,0 0-71 0 0,0 1-75 0 0,0-1-82 0 0,0 0-87 0 0,0 0-93 0 0,0 1-99 0 0,0-3-812 0 0,0-2-969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0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1 7112 0 0,'0'0'157'0'0,"0"0"23"0"0,0 0 13 0 0,0 3-22 0 0,0 10-136 0 0,2 2-35 0 0,3-6 33 0 0,1 1 108 0 0,-3 3 117 0 0,-3-2 30 0 0,0-2-77 0 0,0 16 234 0 0,0-17-253 0 0,2-2-34 0 0,3 4 77 0 0,1 3-50 0 0,-1 13 83 0 0,1-11-93 0 0,-5-12-135 0 0,0 1 1 0 0,0-1-1 0 0,0 0 0 0 0,0 1 0 0 0,0-1 1 0 0,-1 1-1 0 0,1-1 0 0 0,-1 1 1 0 0,0 0-41 0 0,1 4 117 0 0,-1-1 0 0 0,1 1 1 0 0,1 0-1 0 0,0-1 1 0 0,0 2-118 0 0,0-1 129 0 0,0-1 0 0 0,-1 1 0 0 0,1 0 0 0 0,-2-1 0 0 0,1 2-129 0 0,1 11 271 0 0,4 8 77 0 0,-4-21-238 0 0,0 1-1 0 0,-1 0 1 0 0,0-1 0 0 0,0 1 0 0 0,0 1-110 0 0,0 8 198 0 0,6 7 163 0 0,-1-3-56 0 0,-5-7-165 0 0,0-3-2 0 0,0-3-37 0 0,1-1-17 0 0,3 2 1 0 0,1 6 70 0 0,-5 1 56 0 0,-1-2-67 0 0,0 7-17 0 0,3 2-24 0 0,4-15-29 0 0,-6-8-72 0 0,-1 0-1 0 0,0 1 1 0 0,1-1-1 0 0,-1 0 1 0 0,1 1-1 0 0,-1-1 1 0 0,0 0-1 0 0,1 1 1 0 0,-1-1-1 0 0,0 0 1 0 0,1 1-1 0 0,-1-1 1 0 0,0 1-1 0 0,0-1 1 0 0,1 1-1 0 0,-1-1 1 0 0,0 1-1 0 0,0-1 1 0 0,0 1-1 0 0,0-1 1 0 0,0 1 0 0 0,0-1-1 0 0,0 1 1 0 0,0-1-1 0 0,0 1 1 0 0,0-1-1 0 0,0 1 1 0 0,0-1-1 0 0,0 1-1 0 0,0 28 87 0 0,0-26-23 0 0,0-1-8 0 0,0 9-29 0 0,0-9 47 0 0,0-2-30 0 0,0 0-112 0 0,0 0-48 0 0,0 0 40 0 0,-1 0-68 0 0,1-1-80 0 0,-1 0 65 0 0,0 1-35 0 0,0-1-104 0 0,0-1-56 0 0,0 1-51 0 0,-1-1-44 0 0,-1 0-556 0 0,1-1-100 0 0,0 1-773 0 0,1 2-1069 0 0</inkml:trace>
  <inkml:trace contextRef="#ctx0" brushRef="#br0" timeOffset="200.91">1 301 9168 0 0,'0'0'266'0'0,"0"0"1"0"0,0 0-199 0 0,2 0-40 0 0,10 0-17 0 0,-7 1-11 0 0,0-1 0 0 0,0 1 0 0 0,-1-1 0 0 0,1-1 0 0 0,0 1 0 0 0,0-1 0 0 0,-1 1 0 0 0,1-1 0 0 0,1-1 0 0 0,-2 0-4 0 0,0 0-1 0 0,1 0 1 0 0,-1 0 0 0 0,1 1 0 0 0,1-1 4 0 0,32 0-71 0 0,-23 2 13 0 0,29 0-162 0 0,-27-3 170 0 0,-1-1 29 0 0,-9 2 21 0 0,-1 0 0 0 0,1 0 0 0 0,0 1 0 0 0,-1 0 1 0 0,1 0-1 0 0,0 1 0 0 0,4 0-30 0 0,-3 0-76 0 0,-2 0-79 0 0,-3 0 49 0 0,0 0-34 0 0,1 0-36 0 0,-1 0-34 0 0,3 0-327 0 0,2 0-229 0 0,3 0-528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09.0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95 6768 0 0,'0'0'149'0'0,"0"0"23"0"0,0 0 12 0 0,0 2-25 0 0,-3 12-67 0 0,0-8 9 0 0,-3 3 88 0 0,2 2 55 0 0,4-11-221 0 0,-1 1-1 0 0,1 0 0 0 0,0-1 1 0 0,0 1-1 0 0,0 0 0 0 0,0 0 0 0 0,-1-1 1 0 0,1 1-1 0 0,0 0 0 0 0,0 0 1 0 0,1 0-1 0 0,-1-1 0 0 0,0 1 1 0 0,0 0-1 0 0,0 0 0 0 0,0-1 0 0 0,1 1 1 0 0,-1 0-1 0 0,0-1 0 0 0,1 1 1 0 0,-1 0-1 0 0,0-1 0 0 0,1 1 0 0 0,-1 0 1 0 0,1-1-23 0 0,5 5 260 0 0,-5-5-243 0 0,-1 0-1 0 0,1 0 1 0 0,-1 1 0 0 0,1-1-1 0 0,-1 0 1 0 0,0 1-1 0 0,1-1 1 0 0,-1 0 0 0 0,0 1-1 0 0,1-1 1 0 0,-1 0 0 0 0,0 1-1 0 0,1-1 1 0 0,-1 1-1 0 0,0-1 1 0 0,0 1 0 0 0,1-1-1 0 0,-1 0 1 0 0,0 1-1 0 0,0-1 1 0 0,0 1 0 0 0,0-1-1 0 0,0 1 1 0 0,0-1-1 0 0,0 1 1 0 0,0-1 0 0 0,0 1-1 0 0,0-1 1 0 0,0 1 0 0 0,0-1-1 0 0,0 1 1 0 0,0 0-17 0 0,0 14 380 0 0,0-2-109 0 0,0-1-48 0 0,1-1-49 0 0,1-2-52 0 0,8 12 242 0 0,-5 6-10 0 0,6-6-2 0 0,-6 8 0 0 0,6 2-2 0 0,-6-2-4 0 0,5-8-2 0 0,-4 8-12 0 0,4 2-51 0 0,-9-29-269 0 0,6 26 258 0 0,1-10-37 0 0,-4-11-105 0 0,-2 1-37 0 0,1 0-20 0 0,1 3-7 0 0,-1 0 3 0 0,1 14 162 0 0,-4-3-62 0 0,0-19-153 0 0,-1-1 0 0 0,1 0 0 0 0,0 1 0 0 0,0-1 0 0 0,0 0 0 0 0,0 1-1 0 0,0-1 1 0 0,0 0 0 0 0,1 1 0 0 0,-1-1 0 0 0,1 0 0 0 0,0 0 0 0 0,0 1 0 0 0,0-1 0 0 0,0 0 0 0 0,0 0 0 0 0,0 0 0 0 0,0 0 0 0 0,1 0 0 0 0,0 0-14 0 0,0 2 109 0 0,-1 0-57 0 0,-2 4-10 0 0,1-8-27 0 0,0 8 93 0 0,0 0-58 0 0,0-6 22 0 0,0-2 2 0 0,0 3 12 0 0,0 8 2 0 0,0-9 0 0 0,-2-2-15 0 0,-9 0-70 0 0,8 0-69 0 0,3 0-2 0 0,0-2-14 0 0,0-3-113 0 0,-1 1 75 0 0,-5-7-65 0 0,4 8 110 0 0,0-1-41 0 0,1 1-56 0 0,-1-1-73 0 0,2 2 34 0 0,-1-1-45 0 0,1 0-48 0 0,0 0-55 0 0,0 1 14 0 0,0 1-48 0 0,0-1-43 0 0,0 0-38 0 0,0 1-137 0 0,0-1-37 0 0,0-4-1427 0 0</inkml:trace>
  <inkml:trace contextRef="#ctx0" brushRef="#br0" timeOffset="337.97">113 48 7056 0 0,'0'0'157'0'0,"2"-3"23"0"0,9-8 12 0 0,-6 9-27 0 0,6 2-101 0 0,6 0 244 0 0,0 0-95 0 0,2 0-43 0 0,6 0 14 0 0,-6 2-7 0 0,-1 4-37 0 0,-7-1-58 0 0,7 1 87 0 0,-2-2-57 0 0,0 1-21 0 0,2 1 41 0 0,2 4-32 0 0,0 5 62 0 0,19 23 266 0 0,-26-25-262 0 0,-4-1-37 0 0,-2 0-41 0 0,0 0-39 0 0,2 0-35 0 0,1 1 19 0 0,-6 3 53 0 0,-2 1 45 0 0,-2 1 36 0 0,-1-4-16 0 0,2-13-144 0 0,-1-1 0 0 0,0 1 0 0 0,0-1 0 0 0,0 1 0 0 0,0-1 0 0 0,0 1 0 0 0,0-1 0 0 0,0 1 1 0 0,0-1-1 0 0,0 1 0 0 0,0-1 0 0 0,0 1 0 0 0,-1-1 0 0 0,1 1 0 0 0,0-1 0 0 0,0 1 0 0 0,0-1 0 0 0,-1 1 0 0 0,1-1 1 0 0,0 0-1 0 0,0 1 0 0 0,-1-1 0 0 0,1 1 0 0 0,0-1 0 0 0,-1 0 0 0 0,1 1 0 0 0,-1-1 0 0 0,1 0 0 0 0,0 0 1 0 0,-1 1-1 0 0,1-1 0 0 0,-1 0-7 0 0,-6 5 135 0 0,1 6 76 0 0,-1 3-42 0 0,5-10-103 0 0,-3 7 86 0 0,1-3-47 0 0,4-7-96 0 0,-1 0-1 0 0,1 0 0 0 0,-1-1 0 0 0,0 1 1 0 0,1 0-1 0 0,-1 0 0 0 0,0-1 1 0 0,1 1-1 0 0,-1-1 0 0 0,0 1 0 0 0,0-1 1 0 0,1 1-1 0 0,-2 0-8 0 0,-8 3 89 0 0,7-3-70 0 0,1 0 0 0 0,0 0 0 0 0,0 1-1 0 0,0-1 1 0 0,-1 0 0 0 0,1 1 0 0 0,0-1 0 0 0,1 1 0 0 0,-1 0-19 0 0,-2 1 39 0 0,0 0 1 0 0,0 0 0 0 0,0-1 0 0 0,0 1 0 0 0,0-1 0 0 0,-1 0 0 0 0,1 0 0 0 0,-2 0-40 0 0,-11 3 105 0 0,12-3-81 0 0,-12 2 108 0 0,4-4-49 0 0,-4 1-5 0 0,4 6-52 0 0,11-6-27 0 0,1-1 0 0 0,-1 1 0 0 0,1 0 0 0 0,0 0 0 0 0,-1-1 0 0 0,1 1-1 0 0,-1-1 1 0 0,1 0 0 0 0,-1 1 0 0 0,0-1 0 0 0,1 0 0 0 0,-1 0 0 0 0,1 0 1 0 0,-33 0-122 0 0,21 0 41 0 0,-3 0-70 0 0,0 0-96 0 0,12 0 213 0 0,0 0-74 0 0,1-1-71 0 0,0 0-64 0 0,1 0-60 0 0,-1-1-55 0 0,1 1-48 0 0,-1-1-44 0 0,-1 0-355 0 0,0-1-79 0 0,-2 1-557 0 0,-3 2-816 0 0,8 0 2029 0 0</inkml:trace>
  <inkml:trace contextRef="#ctx0" brushRef="#br0" timeOffset="859.59">759 32 6248 0 0,'0'0'133'0'0,"0"0"23"0"0,-2 0 15 0 0,-11 2-15 0 0,-3 12-124 0 0,10-8 19 0 0,-2 1 115 0 0,6-5-66 0 0,0 0-1 0 0,0 1 1 0 0,0-1 0 0 0,0 0 0 0 0,0 1 0 0 0,1 0 0 0 0,-2 1-100 0 0,1 6 228 0 0,0-5 164 0 0,-4 1-223 0 0,3-4-75 0 0,0 1 0 0 0,1 0 0 0 0,-1 0 0 0 0,0 0 0 0 0,-1 3-94 0 0,0 3 188 0 0,3 1 41 0 0,-2 4 64 0 0,-3-4-46 0 0,2-2-66 0 0,-2 4 128 0 0,0-2-58 0 0,2-1-44 0 0,2-4-52 0 0,0 0-48 0 0,2 17 161 0 0,1-13-92 0 0,-1-3-39 0 0,0 0 42 0 0,0-3-109 0 0,0 4 0 0 0,0-2 5 0 0,0 2 68 0 0,0 2 103 0 0,0-4-182 0 0,0 9 25 0 0,0-6-20 0 0,0 0 43 0 0,0 2 72 0 0,3-2-56 0 0,8 0 2 0 0,-2-2-29 0 0,2 4 60 0 0,0 0-45 0 0,-7-7-21 0 0,0-2-50 0 0,4-2-11 0 0,-8 1-20 0 0,11 0 120 0 0,-9 0-123 0 0,-1 1-1 0 0,1-1 1 0 0,0 0 0 0 0,0 0 0 0 0,0-1 0 0 0,-1 1 0 0 0,1 0-1 0 0,0 0 1 0 0,0-1 0 0 0,-1 1 0 0 0,1-1 0 0 0,0 0-11 0 0,27-15 176 0 0,-23 5-107 0 0,-5 10-67 0 0,-1 0 0 0 0,0 0 0 0 0,1 0 0 0 0,-1 0 0 0 0,1 0 0 0 0,0 0 0 0 0,-1 0 0 0 0,1 0 0 0 0,0 0 0 0 0,0 1 0 0 0,-1-1 0 0 0,1 0 0 0 0,0 0 0 0 0,0 1 0 0 0,0-1 0 0 0,0 0-2 0 0,5-2 8 0 0,-1 1 9 0 0,-1 0 0 0 0,1-1-1 0 0,-1 0 1 0 0,1 0 0 0 0,1-1-17 0 0,-5 3 2 0 0,0 0 1 0 0,0-1 0 0 0,0 1 0 0 0,0 0 0 0 0,0-1 0 0 0,0 1 0 0 0,0 0 0 0 0,0-1 0 0 0,-1 1-1 0 0,1-1 1 0 0,0 1 0 0 0,-1-1 0 0 0,0 0 0 0 0,1 1 0 0 0,-1-1 0 0 0,0 0 0 0 0,0 1 0 0 0,1-1 0 0 0,-1 0-3 0 0,0 0-1 0 0,0 1 1 0 0,0-1 0 0 0,0 1 0 0 0,1-1 0 0 0,-1 0 0 0 0,0 1 0 0 0,1-1 0 0 0,0 1 0 0 0,-1-1 0 0 0,1 0 0 0 0,0 1 0 0 0,0 0 0 0 0,0-1 0 0 0,0 1 0 0 0,4-7 11 0 0,10-24 43 0 0,-13 28-54 0 0,-1 0 1 0 0,0-1-1 0 0,-1 1 1 0 0,1 0 0 0 0,-1-1-1 0 0,0 1 1 0 0,0 0 0 0 0,0-1-1 0 0,-1-3 0 0 0,0-8-35 0 0,1 7-8 0 0,0 0-40 0 0,0-22-288 0 0,0 19 258 0 0,0 10-7 0 0,0 2 8 0 0,0 0 33 0 0,0 0 14 0 0,0 0 1 0 0,0 2 10 0 0,0 75-28 0 0,0-77 82 0 0,0 1 0 0 0,0 0 0 0 0,0-1 0 0 0,0 1 0 0 0,0 0 0 0 0,0 0 0 0 0,0-1 0 0 0,0 1 0 0 0,1 0 0 0 0,-1-1 0 0 0,0 1 0 0 0,0-1 0 0 0,1 1 0 0 0,-1 0 0 0 0,0-1 0 0 0,1 1 0 0 0,-1-1 0 0 0,1 1 0 0 0,-1-1 0 0 0,1 1 0 0 0,-1-1 0 0 0,1 1 0 0 0,-1-1 0 0 0,1 1 0 0 0,-1-1 0 0 0,1 1 0 0 0,0-1 0 0 0,-1 0 0 0 0,1 1 0 0 0,-1-1 0 0 0,1 1 0 0 0,-1-1 0 0 0,1 0 0 0 0,-1 1 0 0 0,1 0 0 0 0,-1-1 0 0 0,0 1 0 0 0,1-1 0 0 0,-1 1 0 0 0,0-1 0 0 0,1 1 0 0 0,-1 0 0 0 0,0-1 0 0 0,0 1 0 0 0,1 0 0 0 0,-1-1 0 0 0,0 1 0 0 0,0 0 0 0 0,0-1 0 0 0,0 1 0 0 0,0 0 0 0 0,0-1 0 0 0,0 1 0 0 0,0 1 0 0 0,0-1 0 0 0,0 1 0 0 0,0-1 0 0 0,0 1 0 0 0,0-1 0 0 0,0 1 0 0 0,1-1 0 0 0,-1 1 0 0 0,0-1 0 0 0,1 1 0 0 0,-1-1 0 0 0,1 0 0 0 0,0 1 0 0 0,-1-1 0 0 0,1 0 0 0 0,0 1 0 0 0,11 21 0 0 0,1-8 0 0 0,3-1 0 0 0,0-12 0 0 0,-15-2 0 0 0,-1 0 0 0 0,1 0 0 0 0,0 0 0 0 0,0 0 0 0 0,0 0 0 0 0,0 0 0 0 0,0 0 0 0 0,-1 0 0 0 0,1 1 0 0 0,0-1 0 0 0,0 0 0 0 0,0 0 0 0 0,-1 1 0 0 0,1-1 0 0 0,0 1 0 0 0,4 9 0 0 0,9-4-16 0 0,-1 4-62 0 0,-11-8 20 0 0,-2-1-60 0 0,0-1-69 0 0,0 0-112 0 0,0 0-131 0 0,0 0-117 0 0,1 0 74 0 0,-1 0-45 0 0,2 0-610 0 0,2 0-484 0 0,5 0-916 0 0</inkml:trace>
  <inkml:trace contextRef="#ctx0" brushRef="#br0" timeOffset="1201.36">1170 48 7568 0 0,'0'0'166'0'0,"0"0"29"0"0,0 2 14 0 0,2 11-25 0 0,3-5-143 0 0,-4-6-42 0 0,0-1 1 0 0,0 1 0 0 0,0-1 0 0 0,0 0 0 0 0,-1 1-1 0 0,1 0 1 0 0,-1-1 0 0 0,1 1 0 0 0,-1-1 0 0 0,1 1-1 0 0,-1 0 1 0 0,0-1 0 0 0,0 1 0 0 0,0 0 0 0 0,3 11 51 0 0,3-3 109 0 0,-1-2 53 0 0,1 4 156 0 0,-1-1-62 0 0,-1-2-55 0 0,2 23 732 0 0,-2-24-716 0 0,5 7 237 0 0,-1 0 0 0 0,-3-6-237 0 0,-4-6-142 0 0,0 1 0 0 0,-1-1-1 0 0,1 1 1 0 0,-1-1-1 0 0,1 1 1 0 0,-1-1 0 0 0,0 1-1 0 0,-1 0 1 0 0,1 1-126 0 0,0 3 323 0 0,2-3 141 0 0,-1-4-388 0 0,2 1 37 0 0,2 6-7 0 0,-3-5-29 0 0,-1 1 61 0 0,-1-1 11 0 0,1 0 50 0 0,-1 0 58 0 0,0 1 68 0 0,0-1-304 0 0,0-1 105 0 0,0 0 86 0 0,0-1 70 0 0,0-1 266 0 0,0-2 358 0 0,0-1-405 0 0,0-2-97 0 0,0 1-215 0 0,0-1-82 0 0,0 0-94 0 0,0 0-77 0 0,0-1-87 0 0,0-1-96 0 0,-1-9 298 0 0,1 12-43 0 0,-1-1 1 0 0,1 1 0 0 0,0 0-1 0 0,0-1 1 0 0,1 1-1 0 0,-1 0 1 0 0,1-1 0 0 0,0 1-1 0 0,1-4-8 0 0,3 0 0 0 0,-4 7 0 0 0,0-1 0 0 0,0 1 0 0 0,-1 0 0 0 0,1-1 0 0 0,0 0 0 0 0,0 1 0 0 0,-1-1 0 0 0,1 1 0 0 0,-1-1 0 0 0,0 0 0 0 0,1 1 0 0 0,-1-1 0 0 0,0 0 0 0 0,0 1 0 0 0,0-2 0 0 0,0-1 0 0 0,0 0 0 0 0,0 0 0 0 0,1 0 0 0 0,-1 0 0 0 0,2-2 0 0 0,-2 4 0 0 0,1 0 0 0 0,0 0 0 0 0,0 0 0 0 0,0 1 0 0 0,1-1 0 0 0,-1 0 0 0 0,0 1 0 0 0,1-1 0 0 0,-1 1 0 0 0,1-1 0 0 0,-2 2 0 0 0,7-7 0 0 0,-3 4-3 0 0,-1 0 1 0 0,0-1-1 0 0,0 1 1 0 0,0-1-1 0 0,0 1 0 0 0,0-1 3 0 0,2-7-50 0 0,-5 9 35 0 0,1 0 0 0 0,1-1 0 0 0,-1 1 0 0 0,0 0 0 0 0,1 0 0 0 0,-1 0 0 0 0,1 0 0 0 0,-1 0 0 0 0,1 0 15 0 0,6-5-53 0 0,-5 4 25 0 0,1 0-1 0 0,-1-1 1 0 0,0 1 0 0 0,0-1 0 0 0,-1 1-1 0 0,1-1 29 0 0,-1-1-27 0 0,3-2-95 0 0,2 3-74 0 0,-3 1 104 0 0,-3 3 91 0 0,8-5-114 0 0,-5 3 30 0 0,0 0-45 0 0,-1 1-20 0 0,0-1-48 0 0,0 0-54 0 0,0 1-61 0 0,-1-1 0 0 0,1 1-52 0 0,-1-1-56 0 0,0 1-61 0 0,0 0-64 0 0,-1-1-69 0 0,1 1-73 0 0,-1 0-78 0 0,1-1-1296 0 0,-1 1-1166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08.2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48 3712 0 0,'0'0'83'0'0,"0"0"11"0"0,-3 3 9 0 0,-10 7-16 0 0,0-7-39 0 0,1-1 214 0 0,8 0-156 0 0,0 3 10 0 0,-1 0 26 0 0,-1-3-14 0 0,6-2-123 0 0,-1 0-1 0 0,1 0 0 0 0,0 0 0 0 0,0 0 1 0 0,0 0-1 0 0,0 0 0 0 0,0 0 1 0 0,0 0-1 0 0,0 0 0 0 0,0 0 1 0 0,0 0-1 0 0,0 0 0 0 0,-1 0 1 0 0,1 0-1 0 0,0 0 0 0 0,0 0 1 0 0,0 0-1 0 0,0 0 0 0 0,0 0 1 0 0,0 0-1 0 0,0 0 0 0 0,0 0 1 0 0,0 0-1 0 0,0 0 0 0 0,0 0 1 0 0,-1 0-1 0 0,1 0 0 0 0,0 0 1 0 0,0 0-1 0 0,0 0 0 0 0,0 0 1 0 0,0 0-1 0 0,0 0 0 0 0,0 0 1 0 0,0 1-1 0 0,0-1 0 0 0,0 0 1 0 0,0 0-1 0 0,0 0 0 0 0,0 0 1 0 0,0 0-1 0 0,0 0 0 0 0,0 0 1 0 0,0 0-1 0 0,0 0 0 0 0,0 0 1 0 0,0 0-1 0 0,0 1 0 0 0,0-1 1 0 0,0 0-1 0 0,0 0 0 0 0,0 0 1 0 0,0 0-1 0 0,0 0 0 0 0,0 0 1 0 0,0 0-1 0 0,0 0-4 0 0,0 1 15 0 0,0 0 0 0 0,0-1 0 0 0,0 1 1 0 0,0-1-1 0 0,0 1 0 0 0,-1-1 0 0 0,1 1 0 0 0,0 0 1 0 0,0-1-1 0 0,0 1 0 0 0,-1-1 0 0 0,1 1 1 0 0,0-1-1 0 0,0 1 0 0 0,-1-1 0 0 0,1 1 0 0 0,-1-1 1 0 0,1 0-1 0 0,0 1 0 0 0,-1-1 0 0 0,1 1 0 0 0,-1-1 1 0 0,1 0-1 0 0,-1 1-15 0 0,0-1 17 0 0,0 1 0 0 0,1-1-1 0 0,-1 1 1 0 0,1-1 0 0 0,-1 1 0 0 0,1-1 0 0 0,-1 1 0 0 0,1-1 0 0 0,-1 1-1 0 0,1-1 1 0 0,-1 1 0 0 0,1 0 0 0 0,0-1 0 0 0,-1 1 0 0 0,1 0 0 0 0,0-1 0 0 0,0 1-1 0 0,0 0 1 0 0,-1 0 0 0 0,1-1 0 0 0,0 1 0 0 0,0 0 0 0 0,0 0 0 0 0,0-1-1 0 0,0 1-16 0 0,0 13 376 0 0,0 0-34 0 0,0 14 242 0 0,0 0-126 0 0,0-1-118 0 0,3-12-220 0 0,7-1 10 0 0,-7-11-33 0 0,-2 0-45 0 0,-2 7-21 0 0,1-8-5 0 0,1 7 40 0 0,0-8-61 0 0,0-1 1 0 0,-1 1 0 0 0,1 0 0 0 0,0 0 0 0 0,-1 0 0 0 0,1 0 0 0 0,0-1 0 0 0,0 1 0 0 0,0 0 0 0 0,0 0 0 0 0,0-1 0 0 0,0 1 0 0 0,0-1 0 0 0,0 1-6 0 0,9 4 86 0 0,0 4 82 0 0,4 1 12 0 0,1-7-17 0 0,-8-2-69 0 0,-6-1-85 0 0,0 1 1 0 0,-1-1-1 0 0,1 0 1 0 0,-1 0-1 0 0,1 1 0 0 0,-1-1 1 0 0,0 0-1 0 0,1 1 1 0 0,-1-1-1 0 0,1 0 0 0 0,-1 1 1 0 0,1-1-1 0 0,-1 1 1 0 0,0-1-1 0 0,1 0 0 0 0,-1 1 1 0 0,0 0-10 0 0,2 2 81 0 0,2 0 34 0 0,1-2 48 0 0,3 0 64 0 0,13-1 60 0 0,18 0 276 0 0,-23 0-349 0 0,-1-3-35 0 0,-1-7 26 0 0,-5 6-84 0 0,-2 5-59 0 0,-4-1-53 0 0,28 0 44 0 0,-15-2-42 0 0,16-25 63 0 0,-24 25-47 0 0,-7 2-27 0 0,-1 0 1 0 0,0 0-1 0 0,0 0 1 0 0,0 0-1 0 0,1 0 1 0 0,-1 0-1 0 0,0 0 1 0 0,0 0-1 0 0,1 0 1 0 0,-1 0-1 0 0,0 0 1 0 0,0 0-1 0 0,0 0 1 0 0,1 0 0 0 0,-1-1-1 0 0,0 1 1 0 0,0 0-1 0 0,0 0 1 0 0,0 0-1 0 0,1 0 1 0 0,-1 0-1 0 0,0-1 1 0 0,0 1-1 0 0,0 0 1 0 0,0 0-1 0 0,0 0 1 0 0,1 0-1 0 0,-1-1 1 0 0,0 1-1 0 0,0 0 1 0 0,0 0-1 0 0,0-1 1 0 0,0 1-1 0 0,0 0 1 0 0,0 0-1 0 0,1-28 73 0 0,0 28-73 0 0,-1-1 1 0 0,0 1 0 0 0,0-1 0 0 0,0 1 0 0 0,0-1-1 0 0,0 1 1 0 0,0-1 0 0 0,0 1 0 0 0,0-1-1 0 0,0 1 1 0 0,0-1 0 0 0,0 1 0 0 0,-1-1-1 0 0,1 1 1 0 0,0-1 0 0 0,0 1 0 0 0,0 0 0 0 0,-1-1-1 0 0,1 1 1 0 0,0-1 0 0 0,0 1 0 0 0,-1-1-1 0 0,1 1 1 0 0,0 0 0 0 0,-1-1 0 0 0,1 1 0 0 0,-1 0-1 0 0,1-1 1 0 0,0 1 0 0 0,-1 0 0 0 0,1 0-1 0 0,-1-1 0 0 0,-6-3 29 0 0,6 2-28 0 0,-1 0 1 0 0,1-1-1 0 0,0 1 0 0 0,-1 0 1 0 0,1-1-1 0 0,0 1 0 0 0,0-1 1 0 0,1 0-2 0 0,-1 1 1 0 0,0 0 0 0 0,0-1 1 0 0,0 1-1 0 0,0 0 0 0 0,0-1 1 0 0,-1 1-1 0 0,1 0 0 0 0,-1 0-1 0 0,-11-3 43 0 0,-18-22 28 0 0,26 25-69 0 0,4 2 0 0 0,0-1 0 0 0,1 1 0 0 0,-1 0 0 0 0,0 0 0 0 0,1-1-1 0 0,-1 1 1 0 0,1-1 0 0 0,-1 1 0 0 0,1 0 0 0 0,-1-1 0 0 0,1 1-1 0 0,-1-1 1 0 0,1 1 0 0 0,-1-1 0 0 0,1 0 0 0 0,-1 1 0 0 0,1-1 0 0 0,0 1-1 0 0,-1-1 1 0 0,1 0 0 0 0,0 1 0 0 0,0-1-2 0 0,-3-4-9 0 0,1 1-47 0 0,0 1 0 0 0,-1 0 0 0 0,0 0 0 0 0,1 0 0 0 0,-1 0 0 0 0,-3-2 56 0 0,0-1-133 0 0,0 1-65 0 0,1-1-86 0 0,1 0-110 0 0,3 4 160 0 0,1 0-39 0 0,-2-2-369 0 0,1 0-98 0 0,0 0-67 0 0,-3-2-483 0 0,-4-3-727 0 0,7 8 1815 0 0</inkml:trace>
  <inkml:trace contextRef="#ctx0" brushRef="#br0" timeOffset="415.28">395 96 5192 0 0,'2'0'151'0'0,"9"2"-53"0"0,-1 4-37 0 0,-2-1-43 0 0,8 0-18 0 0,-7 2 19 0 0,-2-1 52 0 0,-1 0 77 0 0,1 4 171 0 0,-5-5-159 0 0,-2-5-118 0 0,1 1 0 0 0,-1 0-1 0 0,0-1 1 0 0,1 1 0 0 0,-1 0 0 0 0,0-1 0 0 0,1 1-1 0 0,-1-1 1 0 0,0 1 0 0 0,1-1 0 0 0,-1 1 0 0 0,1-1-1 0 0,-1 1 1 0 0,1-1 0 0 0,0 1 0 0 0,-1-1 0 0 0,1 0-1 0 0,-1 1 1 0 0,1-1 0 0 0,0 0 0 0 0,-1 1-1 0 0,1-1-41 0 0,4 2 172 0 0,-4-1-125 0 0,0 0-1 0 0,0-1 1 0 0,0 1 0 0 0,0 0 0 0 0,0 0 0 0 0,0 0 0 0 0,0-1-1 0 0,0 1 1 0 0,0 0 0 0 0,0 0 0 0 0,-1 0 0 0 0,1 1-1 0 0,-1-1 1 0 0,1 0-47 0 0,2 12 491 0 0,0-8-5 0 0,7 9 26 0 0,-7 1-75 0 0,-3-9-250 0 0,1-1-51 0 0,5 6 121 0 0,-2-3-57 0 0,-1-2 18 0 0,-2 0 46 0 0,0 2 97 0 0,-1 2-23 0 0,0-7-18 0 0,0-3-6 0 0,0 2-9 0 0,0-2-183 0 0,0 1-36 0 0,0-1-4 0 0,0 0-88 0 0,0 1-48 0 0,0 2-235 0 0,0-1 227 0 0,1-2 69 0 0,-1 1 36 0 0,0 0 41 0 0,0 0 50 0 0,0-1 32 0 0,0 1 49 0 0,-1-1 54 0 0,1 1 59 0 0,0 0 63 0 0,0-1 68 0 0,0 0 73 0 0,0 1 78 0 0,-2 0-499 0 0,-1-1-49 0 0,-6-4 15 0 0,4-7 28 0 0,-1 7-52 0 0,5 4-50 0 0,1 0-1 0 0,-1-1 1 0 0,1 1 0 0 0,-1 0 0 0 0,1 0 0 0 0,0-1-1 0 0,-1 1 1 0 0,1 0 0 0 0,0-1 0 0 0,-1 1 0 0 0,1-1-1 0 0,0 1 1 0 0,-1 0 0 0 0,1-1 0 0 0,0 1 0 0 0,0-1-1 0 0,-1 1 1 0 0,1-1 0 0 0,0 1 0 0 0,0-1 0 0 0,0 1-1 0 0,0-1 1 0 0,0 1 0 0 0,0-1 0 0 0,0 1 0 0 0,0-1-1 0 0,0 1 1 0 0,0-1 0 0 0,0 1 0 0 0,0-1 0 0 0,0 1-1 0 0,0-1-1 0 0,0 1 1 0 0,0-1 1 0 0,0 1 0 0 0,0-1-1 0 0,0 1 1 0 0,1-1 0 0 0,-1 1-1 0 0,0-1 1 0 0,-1 1 0 0 0,1-1-1 0 0,0 1 1 0 0,0-1 0 0 0,0 1-1 0 0,0-1 1 0 0,0 1 0 0 0,0-1-1 0 0,-1 1 1 0 0,1-1 0 0 0,0 1-1 0 0,0-1 1 0 0,-1 1 0 0 0,1 0 0 0 0,0-1-1 0 0,-1 1 1 0 0,1 0 0 0 0,0-1-1 0 0,-1 1 1 0 0,1 0 0 0 0,0-1-1 0 0,-1 1 1 0 0,1 0 0 0 0,-1-1-1 0 0,0 1-2 0 0,-5-4 32 0 0,-10-25-22 0 0,14 25-6 0 0,1-2-7 0 0,1-16 56 0 0,0 5-32 0 0,-1-13 37 0 0,5 14-62 0 0,12-13 3 0 0,-6 24 1 0 0,-4-6-12 0 0,7 6-36 0 0,18-21-44 0 0,-18 21 29 0 0,-10-1 40 0 0,0 1-29 0 0,26-11-603 0 0,-14 14 301 0 0,-14 2 326 0 0,0 0 1 0 0,0 0-1 0 0,0 0 0 0 0,-1 0 0 0 0,1 0 0 0 0,0 0 0 0 0,0 0 0 0 0,0-1 0 0 0,0 1 1 0 0,-1 0-1 0 0,1 0 0 0 0,0-1 0 0 0,0 1 0 0 0,0 0 0 0 0,0-1 28 0 0,3-6-352 0 0,-4 7 325 0 0,0 0 1 0 0,1-1 0 0 0,-1 1-1 0 0,0-1 1 0 0,1 1 0 0 0,-1-1-1 0 0,0 1 1 0 0,1 0 0 0 0,-1-1 0 0 0,0 1-1 0 0,1 0 1 0 0,-1-1 0 0 0,0 1-1 0 0,1 0 1 0 0,-1 0 0 0 0,1-1-1 0 0,-1 1 1 0 0,1 0 0 0 0,-1 0-1 0 0,1 0 1 0 0,-1 0 0 0 0,1 0-1 0 0,-1-1 1 0 0,1 1 0 0 0,-1 0-1 0 0,1 0 1 0 0,-1 0 0 0 0,1 0 0 0 0,-1 0-1 0 0,1 1 1 0 0,-1-1 0 0 0,1 0 26 0 0,17 0-642 0 0,11 0-4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2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2 6296 0 0,'0'0'184'0'0,"0"3"-6"0"0,0 10-140 0 0,0 5 29 0 0,0-6 109 0 0,0-4 67 0 0,0 6 396 0 0,0-9-475 0 0,0 1-37 0 0,-2 5 221 0 0,-4 2 35 0 0,0-1-11 0 0,4-1-43 0 0,2-10-317 0 0,0 14 486 0 0,0-1-85 0 0,0 35 723 0 0,0-39-863 0 0,0 0 34 0 0,0 0 53 0 0,0 1 58 0 0,0-1 69 0 0,0 0 81 0 0,0-8-394 0 0,0-2-12 0 0,0 0 3 0 0,0 0 22 0 0,0 0 5 0 0,0 0 0 0 0,0 0-11 0 0,0 0-42 0 0,0 0-13 0 0,0 0-4 0 0,0 0-6 0 0,0 0-18 0 0,0 0-8 0 0,0-2-2 0 0,0-12-8 0 0,0 4-20 0 0,0 2-41 0 0,0-4 4 0 0,0-5 29 0 0,0 14-50 0 0,1 0 0 0 0,-1-1-1 0 0,1 1 1 0 0,-1 0 0 0 0,1 0-1 0 0,0-1 1 0 0,0 1 0 0 0,0 0-1 0 0,2-2-1 0 0,1-6 9 0 0,15-31 54 0 0,-10 24-84 0 0,0-6-58 0 0,-7 20 58 0 0,0-1 0 0 0,0 0 0 0 0,0 1 0 0 0,1 0 0 0 0,-1-1 21 0 0,0 4-11 0 0,-1-1 0 0 0,0 0 0 0 0,0 1 0 0 0,1 0 1 0 0,-1-1-1 0 0,0 1 0 0 0,1 0 0 0 0,-1 0 0 0 0,1-1 1 0 0,0 1 10 0 0,11-4-112 0 0,-8-6 18 0 0,9 6 61 0 0,3-4-47 0 0,-12 4 49 0 0,-2 5 21 0 0,19 1-33 0 0,-20-1 38 0 0,-1 0 1 0 0,1 0-1 0 0,-1 0 1 0 0,1 1-1 0 0,-1-1 1 0 0,1 0-1 0 0,-1 1 1 0 0,1-1-1 0 0,-1 1 1 0 0,2 0 4 0 0,-2 0-1 0 0,0-1 1 0 0,0 1-1 0 0,0 0 0 0 0,0 0 1 0 0,-1-1-1 0 0,1 1 0 0 0,0 0 1 0 0,0 0-1 0 0,-1 0 0 0 0,1 0 1 0 0,0 0-1 0 0,-1 0 1 0 0,1 0 0 0 0,1 4 1 0 0,-2-5-3 0 0,1 1 0 0 0,-1 0 0 0 0,0-1-1 0 0,1 1 1 0 0,-1 0 0 0 0,0-1 0 0 0,1 1 0 0 0,-1-1 0 0 0,1 1-1 0 0,-1-1 1 0 0,0 1 0 0 0,1-1 0 0 0,-1 1 0 0 0,1-1-1 0 0,0 1 1 0 0,-1-1 0 0 0,1 0 0 0 0,-1 1 0 0 0,1-1 0 0 0,0 0-1 0 0,-1 1 1 0 0,1-1 2 0 0,4 2-13 0 0,-2 1 11 0 0,0 0 1 0 0,0 0-1 0 0,-1 0 1 0 0,0 0-1 0 0,1 0 1 0 0,-1 0-1 0 0,0 1 1 0 0,0-1-1 0 0,-1 1 1 0 0,2 2 1 0 0,0 1-9 0 0,11 20-53 0 0,-12-22 64 0 0,3 26-13 0 0,0-23-9 0 0,-4-7 17 0 0,0 1 1 0 0,0-1 0 0 0,0 1 0 0 0,0-1 0 0 0,-1 1-1 0 0,1-1 1 0 0,-1 1 0 0 0,1-1 0 0 0,-1 1 0 0 0,1 0-1 0 0,-1-1 1 0 0,0 1 0 0 0,0 0 0 0 0,0-1 0 0 0,0 2 2 0 0,0-3 0 0 0,0 4 0 0 0,0 0 0 0 0,1 0 0 0 0,-1 0 0 0 0,1 0 0 0 0,0 3 0 0 0,5 6 3 0 0,-5-12 2 0 0,0 0 1 0 0,0 1 0 0 0,0-1-1 0 0,-1 1 1 0 0,1-1-1 0 0,-1 1 1 0 0,1-1 0 0 0,-1 1-1 0 0,1-1 1 0 0,-1 1-1 0 0,0 0 1 0 0,0-1 0 0 0,0 1-6 0 0,0 27 188 0 0,0-27-92 0 0,0 1 10 0 0,0-3-98 0 0,0 1 0 0 0,0-1 0 0 0,0 1 0 0 0,0-1 0 0 0,0 1 0 0 0,0-1 0 0 0,0 1 0 0 0,0-1 0 0 0,0 1 0 0 0,1-1-1 0 0,-1 1 1 0 0,0-1 0 0 0,0 1 0 0 0,0-1 0 0 0,1 1 0 0 0,-1-1 0 0 0,0 0 0 0 0,0 1 0 0 0,1-1 0 0 0,-1 1 0 0 0,0-1 0 0 0,1 0 0 0 0,-1 1 0 0 0,0-1 0 0 0,1 0 0 0 0,-1 0-1 0 0,1 1 1 0 0,-1-1 0 0 0,1 0 0 0 0,-1 0 0 0 0,1 1 0 0 0,-1-1 0 0 0,0 0 0 0 0,1 0 0 0 0,-1 0 0 0 0,1 0 0 0 0,-1 0 0 0 0,1 0 0 0 0,-1 0 0 0 0,1 0 0 0 0,-1 0 0 0 0,1 0-8 0 0,2 0 183 0 0,-2 2-48 0 0,-1 0-62 0 0,-1 7-13 0 0,1-6 8 0 0,0-3-4 0 0,0 0 0 0 0,0 0 0 0 0,0 0 0 0 0,0 0 0 0 0,0 0 0 0 0,0 0 0 0 0,0-3 0 0 0,0-3-16 0 0,-1-18 39 0 0,5 10-94 0 0,0 5 7 0 0,-3 8 0 0 0,0 0 0 0 0,0-1 0 0 0,0 1 0 0 0,0-1 0 0 0,0 1 0 0 0,-1-1 0 0 0,1 1 0 0 0,-1-1 0 0 0,1 0 0 0 0,-1 1 0 0 0,0-1 0 0 0,0 1 0 0 0,1-1 0 0 0,-1 0 0 0 0,0-1-6 0 0,0-1 0 0 0,1 1 0 0 0,-1 0-1 0 0,1 0 1 0 0,0-1 0 0 0,0 1-1 0 0,0 0 1 0 0,0 0 0 0 0,1-2 6 0 0,3-6-34 0 0,-4 8 22 0 0,0-1 0 0 0,1 1 0 0 0,-1-1 1 0 0,1 1-1 0 0,0 0 0 0 0,0-1 0 0 0,0 1 1 0 0,0 0-1 0 0,1 0 12 0 0,7-8-95 0 0,-4 5 21 0 0,-3 3 11 0 0,0-1 0 0 0,0 0 0 0 0,0 0 0 0 0,-1 0 0 0 0,2-3 63 0 0,11-16-265 0 0,-1 12 157 0 0,-4 6 34 0 0,12-6-78 0 0,-9 8 67 0 0,9 3 29 0 0,-10 0 5 0 0,-11 0 50 0 0,-1 0 0 0 0,0 0 0 0 0,1 0 0 0 0,-1 0 0 0 0,0 0 0 0 0,1 0 0 0 0,-1 0 0 0 0,1 0 0 0 0,-1 0 0 0 0,0 0 0 0 0,1 0 0 0 0,-1 0 0 0 0,1 0 0 0 0,-1 0 0 0 0,0 0 0 0 0,1 0 0 0 0,-1 0 0 0 0,1 0 0 0 0,-1 0 0 0 0,0 1 0 0 0,1-1 0 0 0,-1 0 0 0 0,0 0 0 0 0,1 0 0 0 0,-1 1 0 0 0,0-1 0 0 0,0 0 0 0 0,1 0 0 0 0,-1 1 0 0 0,0-1 0 0 0,1 0 1 0 0,-1 2-7 0 0,1-1 0 0 0,1 0 1 0 0,-1 1-1 0 0,0-1 0 0 0,0 0 0 0 0,0 0 1 0 0,1 0-1 0 0,-1 0 0 0 0,0 0 0 0 0,1 0 0 0 0,-1 0 1 0 0,1-1-1 0 0,-1 1 0 0 0,2 0 7 0 0,13 12-53 0 0,-14-10 50 0 0,1 0-1 0 0,-1 0 1 0 0,0 0 0 0 0,0 1 0 0 0,0-1 0 0 0,0 2 3 0 0,0-2-9 0 0,0 1 0 0 0,0-1 0 0 0,0 0 0 0 0,0 0 0 0 0,1 0 0 0 0,0 1 9 0 0,-2-3-1 0 0,1 0 0 0 0,-1 1 1 0 0,0-1-1 0 0,0 0 1 0 0,0 1-1 0 0,1-1 0 0 0,-2 0 1 0 0,1 1-1 0 0,0-1 1 0 0,0 1-1 0 0,0-1 0 0 0,-1 1 1 0 0,1 0-1 0 0,-1-1 1 0 0,1 1-1 0 0,-1 0 0 0 0,0-1 1 0 0,1 1-1 0 0,-1 0 1 0 0,0 0 0 0 0,0-2 0 0 0,0 1 0 0 0,-1-1 0 0 0,1 1 0 0 0,0-1 0 0 0,0 0 0 0 0,0 1 0 0 0,0-1 0 0 0,0 1 0 0 0,0-1 0 0 0,0 1 0 0 0,0-1 0 0 0,0 1 0 0 0,0-1 0 0 0,1 1 0 0 0,-1-1 0 0 0,0 0 0 0 0,0 1 0 0 0,0-1 0 0 0,0 1 0 0 0,1-1 0 0 0,-1 0 0 0 0,0 1 0 0 0,0-1 0 0 0,1 1 0 0 0,-1-1 0 0 0,0 0 0 0 0,1 0 0 0 0,-1 1 0 0 0,0-1 0 0 0,1 0 0 0 0,-1 1 0 0 0,0-1 0 0 0,1 0 0 0 0,-1 0 0 0 0,1 1 0 0 0,-1-1 0 0 0,1 0 0 0 0,-1 0 0 0 0,0 0 0 0 0,1 0 0 0 0,-1 0 0 0 0,1 1 0 0 0,-1-1 0 0 0,0 0 0 0 0,1 0 0 0 0,-1 1 0 0 0,0-1 0 0 0,0 0 0 0 0,1 0 0 0 0,-1 1 0 0 0,0-1 0 0 0,0 0 0 0 0,1 1 0 0 0,-1-1 0 0 0,0 1 0 0 0,0-1 0 0 0,0 1 0 0 0,1 2 0 0 0,0 0 0 0 0,0 0 0 0 0,-1 1 0 0 0,1-1 0 0 0,-1 0 0 0 0,0 1 0 0 0,0 0 0 0 0,0 12 0 0 0,0 0 0 0 0,0 0 0 0 0,0-8-14 0 0,0-3-35 0 0,0-3-53 0 0,0-2-116 0 0,0 0-194 0 0,0 0 217 0 0,0 0 86 0 0,0 0-37 0 0,0 0-11 0 0,0 0-37 0 0,0 0-43 0 0,0 0-49 0 0,0 0-52 0 0,0 0-47 0 0,0 0-44 0 0,0 0-38 0 0,0 0-134 0 0,0 0-38 0 0,0 0-1407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3.2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5328 0 0,'0'0'116'0'0,"0"0"17"0"0,0 0 12 0 0,2 0-14 0 0,-1 0-130 0 0,0 0 0 0 0,0 0-1 0 0,-1 0 1 0 0,1 1 0 0 0,0-1 0 0 0,-1 0 0 0 0,1 0-1 0 0,0 1 1 0 0,-1-1 0 0 0,1 1 0 0 0,-1-1-1 0 0,1 1 1 0 0,-1-1 0 0 0,1 1 0 0 0,-1-1-1 0 0,1 1 1 0 0,-1-1 0 0 0,1 1 0 0 0,-1-1 0 0 0,1 1-1 0 0,-1 0 1 0 0,0-1 0 0 0,1 1 0 0 0,-1 0-1 0 0,0-1 1 0 0,0 1 0 0 0,0 0 0 0 0,1-1-1 0 0,-1 1 1 0 0,0 0 0 0 0,0 0 0 0 0,0-1 0 0 0,0 1-1 0 0,0 0 0 0 0,0 1 2 0 0,0-1-1 0 0,0 1 1 0 0,0-1 0 0 0,1 0-1 0 0,-1 1 1 0 0,0-1-1 0 0,1 0 1 0 0,0 1-1 0 0,-1-1 1 0 0,1 0-1 0 0,0 0 1 0 0,-1 1-1 0 0,1-1 1 0 0,0 0 0 0 0,0 0-1 0 0,0 0 1 0 0,0 0-1 0 0,0 0 1 0 0,0 0-1 0 0,0 0 1 0 0,0-1-2 0 0,0 1 13 0 0,0-1-1 0 0,0 1 1 0 0,0 0 0 0 0,0-1 0 0 0,0 1 0 0 0,0 0-1 0 0,-1 0 1 0 0,1 0 0 0 0,0-1 0 0 0,-1 1-1 0 0,1 0 1 0 0,0 0 0 0 0,0 1-13 0 0,4 15 208 0 0,-5-6-39 0 0,1 0 0 0 0,-2 0-1 0 0,1 2-168 0 0,-1-7 119 0 0,0 1 0 0 0,1 0 0 0 0,1 0 0 0 0,-1 0-1 0 0,1 0 1 0 0,1 4-119 0 0,4 4 294 0 0,-1-3-44 0 0,-5-10-221 0 0,0 0 1 0 0,1 0-1 0 0,-1-1 1 0 0,0 1-1 0 0,0 0 1 0 0,0 0-1 0 0,0 0 1 0 0,0-1-1 0 0,-1 1 1 0 0,1 0-1 0 0,-1 1-29 0 0,-4 9 197 0 0,0 0-30 0 0,3-4-11 0 0,2 0 20 0 0,2 2 59 0 0,9 16 187 0 0,-8-20-315 0 0,-1 0 0 0 0,1 0-1 0 0,-1 1 1 0 0,0-1 0 0 0,0 1-1 0 0,-1 0 1 0 0,0-1 0 0 0,0 1-1 0 0,0 1-106 0 0,-2 5 269 0 0,2 1 0 0 0,0 0 0 0 0,1 2-269 0 0,-1-10 94 0 0,1 0 1 0 0,-1 0 0 0 0,1-1 0 0 0,1 1-1 0 0,0 2-94 0 0,5 9 193 0 0,8 26 396 0 0,-12-30-438 0 0,-3-10-122 0 0,4 10 186 0 0,-1-2-51 0 0,2 5 39 0 0,-2 8 29 0 0,-4-8-18 0 0,0 12 253 0 0,0-18-292 0 0,0 1-37 0 0,0-10-131 0 0,0-1 0 0 0,0 1 0 0 0,0-1 1 0 0,0 1-1 0 0,0-1 0 0 0,0 1 1 0 0,0-1-1 0 0,0 1 0 0 0,0-1 1 0 0,0 1-1 0 0,0-1 0 0 0,0 1 1 0 0,0-1-1 0 0,0 1 0 0 0,0-1 0 0 0,-1 1 1 0 0,1-1-1 0 0,0 1 0 0 0,0-1 1 0 0,0 1-1 0 0,-1-1 0 0 0,1 1 1 0 0,0-1-1 0 0,-1 0 0 0 0,1 1 0 0 0,-1-1 1 0 0,1 0-1 0 0,0 1 0 0 0,-1-1 1 0 0,1 0-1 0 0,-1 1 0 0 0,1-1 1 0 0,-1 0-1 0 0,1 0 0 0 0,-1 1 1 0 0,1-1-1 0 0,0 0 0 0 0,-1 0 0 0 0,0 0 1 0 0,1 0-1 0 0,-1 0 0 0 0,1 0 1 0 0,-1 0-1 0 0,1 0 0 0 0,-1 0 1 0 0,1 0-8 0 0,-3 0 176 0 0,3 0 0 0 0,0 0-8 0 0,0 0-35 0 0,0 0-18 0 0,0 0-3 0 0,0 0-8 0 0,0-1-100 0 0,0 1 0 0 0,0-1 0 0 0,0 1 1 0 0,0-1-1 0 0,0 0 0 0 0,0 1 1 0 0,0-1-1 0 0,0 0 0 0 0,0 1 1 0 0,0-1-1 0 0,1 1 0 0 0,-1-1 0 0 0,0 0 1 0 0,0 1-1 0 0,1-1 0 0 0,-1 0-4 0 0,14-9 4 0 0,2 0-4 0 0,-14 7 0 0 0,1 0 0 0 0,-1-1 0 0 0,0 1 0 0 0,0 0 1 0 0,0-1-1 0 0,0 0 0 0 0,0 0-3 0 0,0 1-1 0 0,0 0 1 0 0,0-1 0 0 0,0 1-1 0 0,1 0 1 0 0,0-1 3 0 0,5-3-39 0 0,-5 4 3 0 0,0 0 0 0 0,1-1 1 0 0,-1 1-1 0 0,0-1 0 0 0,-1 1 1 0 0,1-1 35 0 0,2-7-118 0 0,6-7-86 0 0,-9 15 106 0 0,0 0 36 0 0,-2-4 5 0 0,1 1 13 0 0,0 5 35 0 0,-1 0 0 0 0,1 0 0 0 0,0 0 0 0 0,0 0 1 0 0,0 0-1 0 0,-1 0 0 0 0,1 0 0 0 0,0 0 0 0 0,0 0 0 0 0,0 1 0 0 0,1-1 1 0 0,-1 0-1 0 0,0 1 0 0 0,0-1 0 0 0,0 1 0 0 0,0-1 0 0 0,1 1 1 0 0,-1-1-1 0 0,0 1 0 0 0,0 0 0 0 0,1 0 0 0 0,-1 0 0 0 0,0-1 0 0 0,1 1 1 0 0,0 1 8 0 0,-2-1-1 0 0,1 0 0 0 0,-1 0 0 0 0,1 0 1 0 0,-1 0-1 0 0,1 0 0 0 0,0 0 1 0 0,-1 0-1 0 0,1 0 0 0 0,-1 0 0 0 0,1 0 1 0 0,-1-1-1 0 0,1 1 0 0 0,-1 0 1 0 0,0 0-1 0 0,1 0 0 0 0,-1-1 0 0 0,1 1 1 0 0,-1 0-1 0 0,1 0 0 0 0,-1-1 1 0 0,1 1-1 0 0,-1 0 0 0 0,0-1 1 0 0,1 1-1 0 0,-1 0 0 0 0,0-1 0 0 0,1 1 1 0 0,-1-1-1 0 0,0 1 1 0 0,8-8 1 0 0,-6 8-4 0 0,0-1 1 0 0,0 0 0 0 0,0 1 0 0 0,0-1 0 0 0,0 1-1 0 0,0 0 1 0 0,0 0 0 0 0,0 0 0 0 0,0 0 0 0 0,0 0-1 0 0,0 0 1 0 0,0 0 0 0 0,0 1 0 0 0,-1-1 0 0 0,1 1-1 0 0,1 0 3 0 0,0 0-13 0 0,0 0 1 0 0,0 0-1 0 0,-1 0 0 0 0,1 1 0 0 0,-1 0 0 0 0,1-1 0 0 0,-1 1 0 0 0,0 0 0 0 0,1 1 13 0 0,8 6-54 0 0,9 4 27 0 0,-8-6 17 0 0,6 9-43 0 0,-17-15 50 0 0,3 3-10 0 0,0 0 0 0 0,0 0 0 0 0,0 1 1 0 0,-1-1-1 0 0,1 2 13 0 0,2 9 10 0 0,-5 5 36 0 0,-1 12-35 0 0,-2-17-1 0 0,-11 1 33 0 0,-19 16-32 0 0,12-18-9 0 0,-2-2 40 0 0,17-9-20 0 0,1-2-7 0 0,1-1-1 0 0,-1 1 1 0 0,0 0-1 0 0,1-1 1 0 0,-1 0-1 0 0,0 0 1 0 0,0 0-1 0 0,-3 0-14 0 0,-4-1 23 0 0,-26 1-19 0 0,27 0-73 0 0,9 0 43 0 0,1 0 0 0 0,-1 0 1 0 0,0 0-1 0 0,0 0 1 0 0,1 0-1 0 0,-1-1 0 0 0,0 1 1 0 0,0 0-1 0 0,1 0 1 0 0,-1-1-1 0 0,0 1 1 0 0,0 0-1 0 0,1-1 0 0 0,-1 1 26 0 0,-9-14-637 0 0,6 8 402 0 0,0 0 46 0 0,2 4-339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0:56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7024 0 0,'0'0'157'0'0,"0"0"23"0"0,0 2 12 0 0,-1 2-121 0 0,1 9 36 0 0,3-3-86 0 0,4-6-21 0 0,-7-4 0 0 0,1 1 0 0 0,-1-1 0 0 0,1 0 0 0 0,-1 0 0 0 0,0 1 0 0 0,1-1 0 0 0,-1 0 0 0 0,0 1 0 0 0,1-1 0 0 0,-1 0 0 0 0,0 1 0 0 0,1-1 0 0 0,-1 1 0 0 0,0-1 0 0 0,1 1 0 0 0,-1-1 0 0 0,0 0 0 0 0,0 1 0 0 0,0-1 0 0 0,0 1 0 0 0,1-1 0 0 0,-1 1 0 0 0,0-1 0 0 0,0 1 0 0 0,0-1 0 0 0,0 1 0 0 0,0-1 0 0 0,0 1 0 0 0,0-1 0 0 0,0 1 0 0 0,0-1 0 0 0,-1 1 0 0 0,2 7 11 0 0,1-2 43 0 0,0-1 40 0 0,1 0 41 0 0,0 0 39 0 0,0 0 39 0 0,-2 1 38 0 0,0 2 37 0 0,-1 3 167 0 0,-1 1-111 0 0,1-4-142 0 0,0 1-36 0 0,0-4-62 0 0,0-1 0 0 0,0 1-1 0 0,0 0 1 0 0,1 0-1 0 0,0-1 1 0 0,1 4-104 0 0,3 7 298 0 0,0-2-48 0 0,-2 9 65 0 0,-3 3 3 0 0,0-13-95 0 0,1 1 1 0 0,1-1-1 0 0,1 9-223 0 0,4 4 372 0 0,-5-17-150 0 0,0 0-47 0 0,-2 1-13 0 0,-1 3 24 0 0,1 0-5 0 0,0 26 275 0 0,0 17 170 0 0,-1-45-453 0 0,0-2-49 0 0,-1 0-23 0 0,-3 1-7 0 0,-1 5 68 0 0,5-7-65 0 0,1 2 40 0 0,1 7 147 0 0,-1-11-201 0 0,1-1 0 0 0,-1 0 0 0 0,0 1 0 0 0,0-1 0 0 0,0 1 0 0 0,-1-1 0 0 0,0 0 0 0 0,0 1 0 0 0,-1 2-83 0 0,-8 7 248 0 0,7-12-14 0 0,3 1-64 0 0,0 1 85 0 0,0-1-53 0 0,0-2-47 0 0,0-2-41 0 0,-1-5 13 0 0,1-4-98 0 0,1-18-81 0 0,0 20 78 0 0,1 3 60 0 0,9-8-61 0 0,-9 11-19 0 0,-1 0 0 0 0,1 1 0 0 0,0-1 1 0 0,-1 0-1 0 0,0 0 0 0 0,1 0 1 0 0,-1 0-1 0 0,0 0 0 0 0,1-2-6 0 0,0-5 10 0 0,4-9-7 0 0,18-3-3 0 0,-9 1-8 0 0,4-4-57 0 0,-4 8 38 0 0,-9 9 14 0 0,1 0 1 0 0,0 0 0 0 0,1 0-1 0 0,0 1 1 0 0,4-2 12 0 0,17 0-43 0 0,-16 1 29 0 0,-12 7 11 0 0,1-1-1 0 0,-1 0 0 0 0,1 0 0 0 0,-1 1 0 0 0,0-1 0 0 0,1 0 0 0 0,0 1 0 0 0,-1 0 1 0 0,1-1-1 0 0,-1 1 0 0 0,1 0 0 0 0,-1 0 0 0 0,1 0 4 0 0,43 0-64 0 0,-44 0 63 0 0,1 0 0 0 0,0 0 1 0 0,-1 0-1 0 0,1 0 0 0 0,0 0 0 0 0,-1 1 0 0 0,1-1 1 0 0,0 1-1 0 0,-1-1 0 0 0,1 1 0 0 0,-1 0 0 0 0,1 0 1 0 0,-1-1-1 0 0,1 1 0 0 0,0 1 1 0 0,6 3-11 0 0,-1-2-16 0 0,7 4-2 0 0,-12-6 29 0 0,0 1-1 0 0,0-1 1 0 0,0 0 0 0 0,0 1 0 0 0,-1-1-1 0 0,1 1 1 0 0,0 0 0 0 0,-1-1 0 0 0,1 1-1 0 0,-1 0 1 0 0,1 0 0 0 0,-1 0-1 0 0,1 1 1 0 0,1 4-17 0 0,0 0 0 0 0,0 0-1 0 0,0 0 1 0 0,1 8 17 0 0,-2 3-3 0 0,-2-17 3 0 0,0 1 0 0 0,0 0 0 0 0,0 0 0 0 0,1 0 0 0 0,-1 0 0 0 0,1 0 0 0 0,-1 0 0 0 0,1 0 0 0 0,0 0 0 0 0,-1-1 0 0 0,1 1 0 0 0,0 0 0 0 0,1 1 0 0 0,-1-2 0 0 0,0 1 0 0 0,0-1 0 0 0,0 0 0 0 0,0 1 0 0 0,-1-1 0 0 0,1 1 0 0 0,-1 0 0 0 0,1-1 0 0 0,-1 1 0 0 0,0-1 0 0 0,1 1 0 0 0,-1 0 0 0 0,0 0 0 0 0,0 43 0 0 0,0 18-22 0 0,0-55-112 0 0,0-4 83 0 0,0 0 12 0 0,0-1-67 0 0,0-3 26 0 0,0 0-29 0 0,0 0-71 0 0,0 0-188 0 0,0 0-337 0 0,0 0-28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4.9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17 5264 0 0,'0'0'116'0'0,"0"0"17"0"0,0 0 12 0 0,-3 0-14 0 0,-1 1-112 0 0,4-1-19 0 0,-7-4 14 0 0,-11-6 33 0 0,14 9 31 0 0,-1 0 66 0 0,-2 0 70 0 0,-8 1 347 0 0,9 0-393 0 0,1 1-33 0 0,0-1-80 0 0,-16 0 387 0 0,-12 0 389 0 0,19 0-511 0 0,1 0-60 0 0,-1 0-97 0 0,13 0-150 0 0,1 0 1 0 0,-1 0 0 0 0,0 0-1 0 0,1 0 1 0 0,-1 0-1 0 0,0 0 1 0 0,1 0 0 0 0,-1 0-1 0 0,0 0 1 0 0,1 0-1 0 0,-1 1 1 0 0,0-1 0 0 0,1 0-1 0 0,-1 1 1 0 0,0-1-1 0 0,1 0 1 0 0,-1 1 0 0 0,1-1-1 0 0,-1 1 1 0 0,1-1 0 0 0,-1 1-1 0 0,1-1 1 0 0,-1 1-1 0 0,1-1 1 0 0,0 1 0 0 0,-1 0-14 0 0,1-1 11 0 0,-1 1 0 0 0,1-1 0 0 0,0 1 1 0 0,-1-1-1 0 0,1 1 0 0 0,-1-1 0 0 0,1 1 1 0 0,-1-1-1 0 0,1 1 0 0 0,-1-1 0 0 0,1 0 1 0 0,-1 1-1 0 0,0-1 0 0 0,1 0 0 0 0,-1 1 1 0 0,0-1-1 0 0,1 0 0 0 0,-1 0 1 0 0,0 0-1 0 0,1 0 0 0 0,-1 0 0 0 0,0 1 1 0 0,1-1-1 0 0,-1 0 0 0 0,0 0 0 0 0,0-1-11 0 0,-7 2 118 0 0,-7 6 239 0 0,12-4-298 0 0,1 0-55 0 0,-1-1 112 0 0,0 0-39 0 0,1-2-24 0 0,-1 0-25 0 0,0 0-8 0 0,1 1 22 0 0,1 0-32 0 0,1-1 0 0 0,0 1 0 0 0,-1 0 0 0 0,1 0 0 0 0,0 0 0 0 0,-1-1 0 0 0,1 1 0 0 0,0 0 0 0 0,0 0 0 0 0,0 0 0 0 0,0 0 0 0 0,0-1 0 0 0,0 1 0 0 0,0 1-10 0 0,0-2 1 0 0,0 1 1 0 0,0-1 0 0 0,1 1-1 0 0,-1-1 1 0 0,0 1 0 0 0,0-1-1 0 0,0 1 1 0 0,0-1 0 0 0,0 1-1 0 0,-1-1 1 0 0,1 1-1 0 0,0-1 1 0 0,0 1 0 0 0,0-1-1 0 0,0 1 1 0 0,-1-1 0 0 0,1 1-1 0 0,0-1 1 0 0,0 1 0 0 0,-1-1-1 0 0,1 0 1 0 0,0 1 0 0 0,0-1-1 0 0,-1 1 1 0 0,1-1 0 0 0,-1 0-1 0 0,1 1 1 0 0,0-1-1 0 0,-1 0 1 0 0,1 0 0 0 0,-1 1-1 0 0,1-1-1 0 0,-7 4 29 0 0,7-3-28 0 0,0-1-1 0 0,-1 0 1 0 0,1 1 0 0 0,0-1-1 0 0,0 0 1 0 0,0 0 0 0 0,0 1 0 0 0,-1-1-1 0 0,1 0 1 0 0,0 1 0 0 0,0-1-1 0 0,0 0 1 0 0,0 1 0 0 0,0-1-1 0 0,0 0 1 0 0,0 1 0 0 0,0-1-1 0 0,0 1 1 0 0,0-1 0 0 0,0 0-1 0 0,0 1 1 0 0,0-1 0 0 0,0 0 0 0 0,1 1-1 0 0,-1-1 1 0 0,0 0 0 0 0,0 1-1 0 0,0-1 1 0 0,0 0 0 0 0,1 0-1 0 0,-1 1 0 0 0,7 3 29 0 0,-7-3-28 0 0,0-1 0 0 0,1 0 0 0 0,-1 0 0 0 0,1 1 0 0 0,-1-1 1 0 0,0 0-1 0 0,1 0 0 0 0,-1 1 0 0 0,1-1 0 0 0,-1 1 0 0 0,0-1 0 0 0,1 0 0 0 0,-1 1 0 0 0,0-1 1 0 0,0 1-1 0 0,1-1 0 0 0,-1 1 0 0 0,0-1 0 0 0,0 0 0 0 0,0 1 0 0 0,0-1 0 0 0,0 1 0 0 0,1-1 0 0 0,-1 1 1 0 0,0-1-1 0 0,0 1 0 0 0,0-1 0 0 0,0 1 0 0 0,0-1 0 0 0,-1 1 0 0 0,1-1 0 0 0,0 1-1 0 0,0 0 2 0 0,0-1-1 0 0,0 1 1 0 0,0-1-1 0 0,0 1 0 0 0,-1-1 1 0 0,1 1-1 0 0,0-1 0 0 0,0 1 1 0 0,0-1-1 0 0,1 1 1 0 0,-1-1-1 0 0,0 1 0 0 0,0-1 1 0 0,0 1-1 0 0,0-1 1 0 0,0 1-1 0 0,1-1 0 0 0,-1 1 1 0 0,0-1-1 0 0,0 1 1 0 0,1-1-1 0 0,-1 1 0 0 0,0-1 1 0 0,1 0-1 0 0,-1 1 1 0 0,0-1-1 0 0,1 1 0 0 0,-1-1 1 0 0,1 0-1 0 0,-1 0 0 0 0,0 1 1 0 0,1-1-1 0 0,-1 0 1 0 0,1 0-1 0 0,-1 1 0 0 0,1-1 1 0 0,-1 0-1 0 0,1 0 1 0 0,-1 0-1 0 0,1 0 0 0 0,-1 0 1 0 0,1 0-1 0 0,-1 0 1 0 0,1 0-1 0 0,-1 0 0 0 0,1 0-1 0 0,5 3 43 0 0,7 10-18 0 0,2 0 50 0 0,1-8 4 0 0,0 8-51 0 0,-9-5-4 0 0,-4-4-18 0 0,0-1 0 0 0,1 0 0 0 0,-1 0 0 0 0,1 0 0 0 0,-1 0 0 0 0,2-1-6 0 0,5 3 3 0 0,-8-4 4 0 0,1 0-1 0 0,-1 0 0 0 0,0 0 0 0 0,0 1 1 0 0,0-1-1 0 0,0 1 0 0 0,0-1 0 0 0,0 1 1 0 0,0 0-7 0 0,5 5 11 0 0,-4-3-11 0 0,1-1 1 0 0,-1 0-1 0 0,0 0 0 0 0,1 0 0 0 0,0 0 0 0 0,0 0 0 0 0,3 0 0 0 0,-5-2 0 0 0,1 0 0 0 0,0 1 0 0 0,0-1 0 0 0,-1 1 0 0 0,1-1 0 0 0,-1 1 0 0 0,1 0 0 0 0,-1 0 0 0 0,0 0 0 0 0,1 0 0 0 0,-1 0 0 0 0,0 1 0 0 0,-1-1 0 0 0,1 0 0 0 0,0 2 0 0 0,3 7 45 0 0,-4-9-23 0 0,0 0 0 0 0,0 0 0 0 0,0 1 0 0 0,0-1 0 0 0,1-1 0 0 0,-1 1 0 0 0,1 0 0 0 0,-1 0 0 0 0,1 0 1 0 0,-1-1-1 0 0,1 1-22 0 0,9 11 128 0 0,-6 0 10 0 0,2-9-21 0 0,-2 0-2 0 0,-4 1 12 0 0,-1 3 88 0 0,0-1-71 0 0,0 17 277 0 0,0-17-335 0 0,0-3-49 0 0,0-1 127 0 0,-2-3 16 0 0,-10 3-9 0 0,10-3-157 0 0,1 1 0 0 0,0-1 0 0 0,0 1 0 0 0,0 0 0 0 0,0 0 0 0 0,0-1 0 0 0,0 1 0 0 0,0 0 0 0 0,0 0 1 0 0,1 0-1 0 0,-1 0 0 0 0,0 0 0 0 0,0 0 0 0 0,0 1-14 0 0,-2 5 80 0 0,3-7-74 0 0,0 1 1 0 0,0-1-1 0 0,0 1 0 0 0,0-1 0 0 0,-1 1 1 0 0,1-1-1 0 0,0 1 0 0 0,0-1 0 0 0,-1 0 1 0 0,1 1-1 0 0,0-1 0 0 0,-1 1 1 0 0,1-1-1 0 0,0 0 0 0 0,-1 1 0 0 0,1-1 1 0 0,-1 0-1 0 0,1 1 0 0 0,-1-1 0 0 0,1 0 1 0 0,0 0-1 0 0,-1 0 0 0 0,1 1 0 0 0,-1-1 1 0 0,1 0-1 0 0,-1 0 0 0 0,1 0 1 0 0,-1 0-1 0 0,1 0 0 0 0,-1 0 0 0 0,1 0 1 0 0,-1 0-1 0 0,0 0 0 0 0,1 0 0 0 0,-1 0 1 0 0,1 0-1 0 0,-1 0 0 0 0,1 0-6 0 0,-13 0 130 0 0,13 0-128 0 0,0 0 0 0 0,0 0 0 0 0,0-1 1 0 0,-1 1-1 0 0,1 0 0 0 0,0 0 0 0 0,0 0 1 0 0,0 0-1 0 0,0 0 0 0 0,0 0 0 0 0,0 0 1 0 0,0 0-1 0 0,0 0 0 0 0,0 0 0 0 0,0 0 0 0 0,-1 0 1 0 0,1 0-1 0 0,0 0 0 0 0,0 1 0 0 0,0-1 1 0 0,0 0-1 0 0,0 0 0 0 0,0 0 0 0 0,0 0 1 0 0,0 0-1 0 0,0 0 0 0 0,0 0 0 0 0,0 0 1 0 0,0 0-1 0 0,-1 0 0 0 0,1 0 0 0 0,0 0 1 0 0,0 0-1 0 0,0 0 0 0 0,0 0 0 0 0,0 0 1 0 0,0 1-1 0 0,0-1 0 0 0,0 0 0 0 0,0 0 1 0 0,0 0-1 0 0,0 0 0 0 0,0 0 0 0 0,0 0 1 0 0,0 0-1 0 0,0 0 0 0 0,0 0 0 0 0,0 0 1 0 0,0 1-1 0 0,0-1 0 0 0,0 0 0 0 0,0 0 1 0 0,0 0-1 0 0,0 0 0 0 0,0 0 0 0 0,0 0 1 0 0,0 0-3 0 0,-2 8 102 0 0,1-7-94 0 0,0-1 0 0 0,0 1-1 0 0,1-1 1 0 0,-1 1 0 0 0,0-1-1 0 0,0 1 1 0 0,1-1 0 0 0,-1 0-1 0 0,0 1 1 0 0,0-1 0 0 0,0 0-1 0 0,0 0 1 0 0,0 1 0 0 0,0-1-8 0 0,-31 0 153 0 0,13-1-31 0 0,18 1-117 0 0,-1 0 1 0 0,0 0-1 0 0,1-1 0 0 0,-1 1 1 0 0,0-1-1 0 0,1 0 0 0 0,-1 1 1 0 0,1-1-1 0 0,-1 0 0 0 0,1 0 1 0 0,-2-1-6 0 0,-5-3 42 0 0,-8 3 17 0 0,0 2-48 0 0,0-3-11 0 0,15 2 0 0 0,0 1 0 0 0,0-1 0 0 0,0 0 0 0 0,0 0 0 0 0,-1 0 0 0 0,1 0 0 0 0,1 0 0 0 0,-1 0 0 0 0,0 0 0 0 0,0 0 0 0 0,0 0 0 0 0,0-1 0 0 0,0 0-82 0 0,0 0 45 0 0,0-1 60 0 0,-2-3 198 0 0,2 5-219 0 0,-1 0-95 0 0,1 1-83 0 0,-1-1-111 0 0,0 1 95 0 0,1 0-35 0 0,-1 0-38 0 0,1 0-41 0 0,1 0 80 0 0,0 0-34 0 0,0 0-348 0 0,0 0 87 0 0,0-1-46 0 0,0-1-664 0 0,0-2-522 0 0,0-5-990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3.8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1 363 6968 0 0,'0'0'157'0'0,"0"0"23"0"0,0 0 11 0 0,2 0-31 0 0,6 2-119 0 0,-3 3 83 0 0,-5-4-107 0 0,1 0 0 0 0,-1-1 1 0 0,1 1-1 0 0,-1-1 1 0 0,1 1-1 0 0,-1-1 1 0 0,1 1-1 0 0,-1-1 1 0 0,1 1-1 0 0,-1-1 1 0 0,1 1-1 0 0,0-1 1 0 0,-1 0-1 0 0,1 1 0 0 0,0-1 1 0 0,0 0-1 0 0,-1 0 1 0 0,1 0-1 0 0,0 1 1 0 0,-1-1-1 0 0,1 0 1 0 0,0 0-1 0 0,0 0 1 0 0,-1 0-1 0 0,1 0-17 0 0,8 0 259 0 0,-1 0-32 0 0,7 0 147 0 0,32 0 494 0 0,-32-3-630 0 0,-1-7 35 0 0,-10 7-31 0 0,-1 2-103 0 0,0 1-74 0 0,3 1 4 0 0,-3-1 29 0 0,11-3 255 0 0,0-7 57 0 0,-11 7-182 0 0,-2 0-85 0 0,0 1-57 0 0,-1-1-64 0 0,-1 0-32 0 0,3 1 61 0 0,0 1-32 0 0,0-1 0 0 0,0 1 1 0 0,0-1-1 0 0,1 1 0 0 0,-1 0 1 0 0,1 0-1 0 0,-1 0 0 0 0,1 1-19 0 0,-1-1 15 0 0,1 0 0 0 0,-1 0 0 0 0,1 0 0 0 0,-1 0-1 0 0,0 0 1 0 0,0-1 0 0 0,0 1 0 0 0,1-1-15 0 0,2-11 15 0 0,-4 12-15 0 0,-1 0 1 0 0,1 0 0 0 0,0 0 0 0 0,-1 0 0 0 0,1 1 0 0 0,0-1 0 0 0,0 0-1 0 0,0 0 1 0 0,0 1 0 0 0,0-1 0 0 0,0 0 0 0 0,0 1 0 0 0,0-1 0 0 0,0 1-1 0 0,0 0 1 0 0,0-1-1 0 0,10-5 40 0 0,-5-5-29 0 0,1 8-10 0 0,-7 3-1 0 0,0 0 0 0 0,0 0 0 0 0,1 0-1 0 0,-1 0 1 0 0,0 0 0 0 0,0 0 0 0 0,0 0 0 0 0,0 0 0 0 0,1 0 0 0 0,-1 0 0 0 0,0 0 0 0 0,0-1-1 0 0,0 1 1 0 0,0 0 0 0 0,1 0 0 0 0,-1 0 0 0 0,0 0 0 0 0,0 0 0 0 0,0 0 0 0 0,0 0-1 0 0,0-1 1 0 0,0 1 0 0 0,1 0 0 0 0,-1 0 0 0 0,0 0 0 0 0,0 0 0 0 0,0 0 0 0 0,0-1-1 0 0,0 1 1 0 0,0 0 0 0 0,0 0 0 0 0,0 0 0 0 0,0 0 0 0 0,0-1 0 0 0,0 1 0 0 0,0 0-1 0 0,0 0 1 0 0,2-27 68 0 0,-3 20-54 0 0,-2 0-34 0 0,-2-2-40 0 0,-5-5-72 0 0,-9-3-82 0 0,7 10 170 0 0,-12 5 12 0 0,24 2 30 0 0,0 0 1 0 0,0 0 0 0 0,0 0 0 0 0,0 0 0 0 0,-1 0 0 0 0,1 0-1 0 0,0 0 1 0 0,0 0 0 0 0,0 0 0 0 0,0 0 0 0 0,0 1-1 0 0,0-1 1 0 0,-1 0 0 0 0,1 0 0 0 0,0 0 0 0 0,0 0-1 0 0,0 0 1 0 0,0 0 0 0 0,0 0 0 0 0,-1 0 0 0 0,1 0 0 0 0,0 0-1 0 0,0-1 1 0 0,0 1 0 0 0,0 0 0 0 0,0 0 0 0 0,0 0-1 0 0,-1 0 1 0 0,1 0 0 0 0,0 0 0 0 0,0 0 0 0 0,0 0 0 0 0,0 0-1 0 0,0 0 1 0 0,0 0 0 0 0,0 0 0 0 0,0-1 0 0 0,-1 1-1 0 0,1 0 1 0 0,0 0 0 0 0,0 0 0 0 0,0 0 0 0 0,0 0-1 0 0,0 0 1 0 0,0-1 0 0 0,0 1 0 0 0,0 0 0 0 0,0 0 0 0 0,0 0-1 0 0,0 0 1 0 0,0 0 0 0 0,0 0 0 0 0,0-1 0 0 0,0 1 1 0 0,0 0-2 0 0,0-1 0 0 0,0 1 0 0 0,0-1 1 0 0,0 1-1 0 0,0 0 0 0 0,0-1 0 0 0,0 1 1 0 0,0-1-1 0 0,0 1 0 0 0,0-1 0 0 0,0 1 1 0 0,0-1-1 0 0,-1 1 0 0 0,1 0 0 0 0,0-1 1 0 0,0 1-1 0 0,0 0 0 0 0,-1-1 0 0 0,1 1 1 0 0,0-1-1 0 0,0 1 0 0 0,-1 0 0 0 0,1-1 1 0 0,0 1-1 0 0,-1 0 0 0 0,1 0 1 0 0,0-1-1 0 0,-1 1 0 0 0,1 0 0 0 0,0 0 1 0 0,-1 0-1 0 0,1-1 0 0 0,-1 1 0 0 0,1 0 1 0 0,-1 0-1 0 0,1 0 0 0 0,0 0 0 0 0,-1 0 1 0 0,1 0-1 0 0,-1 0 0 0 0,1 0 0 0 0,-1 0 1 0 0,1 0-1 0 0,0 0 0 0 0,-1 0 0 0 0,1 0 1 0 0,-1 0 1 0 0,-1 0-6 0 0,0 0 1 0 0,1 0 0 0 0,-1 0 0 0 0,0-1-1 0 0,0 1 1 0 0,1 0 0 0 0,-1-1 0 0 0,0 1-1 0 0,-1-2 6 0 0,-10-8-80 0 0,11 7 10 0 0,-1 3 16 0 0,-10 3 44 0 0,0 7-2 0 0,9-3-45 0 0,4 3 57 0 0,1-6-3 0 0,-1 0 3 0 0,-1 0 0 0 0,1 0 0 0 0,-1 0 0 0 0,0 0 0 0 0,0 0 0 0 0,0 0 0 0 0,0 0 0 0 0,-1-1 0 0 0,0 1 0 0 0,-1 2 0 0 0,3-5 1 0 0,-1 0 0 0 0,1 0 1 0 0,0-1-1 0 0,0 1 1 0 0,-1 0-1 0 0,1 0 1 0 0,0 0-1 0 0,0 0 0 0 0,0 0 1 0 0,0 0-1 0 0,0 0 1 0 0,0 0-1 0 0,1-1 0 0 0,-1 1 1 0 0,0 0-1 0 0,0 0 1 0 0,1 0-1 0 0,-1 0 1 0 0,0 0-1 0 0,1-1 0 0 0,-1 1 1 0 0,1 0-1 0 0,-1 0 1 0 0,1-1-1 0 0,-1 1 0 0 0,1 0-1 0 0,5 10 41 0 0,-5-8-33 0 0,0 0 1 0 0,-1-1-1 0 0,1 1 1 0 0,-1 0-1 0 0,0 0 1 0 0,0-1-1 0 0,0 1 1 0 0,0 0-9 0 0,0-1 13 0 0,-1 1 0 0 0,1-1 0 0 0,0 0 0 0 0,-1 1 0 0 0,0-1 0 0 0,1 0 0 0 0,-1 1 0 0 0,0-1 0 0 0,0 0 0 0 0,0 0 0 0 0,-1 0 0 0 0,1 0 1 0 0,0 0-1 0 0,-1 0-13 0 0,2-2 1 0 0,0 0 1 0 0,0 0 0 0 0,-1 0-1 0 0,1 0 1 0 0,0 0 0 0 0,0 0-1 0 0,0 1 1 0 0,0-1 0 0 0,0 0-1 0 0,0 0 1 0 0,0 0 0 0 0,0 0 0 0 0,-1 0-1 0 0,1 0 1 0 0,0 0 0 0 0,0 0-1 0 0,0 0 1 0 0,0 1 0 0 0,0-1-1 0 0,0 0 1 0 0,0 0 0 0 0,0 0-1 0 0,0 0 1 0 0,0 0 0 0 0,0 0-1 0 0,0 0 1 0 0,0 1 0 0 0,0-1-1 0 0,0 0 1 0 0,0 0 0 0 0,0 0 0 0 0,0 0-1 0 0,0 0 1 0 0,0 0 0 0 0,0 1-1 0 0,0-1 1 0 0,0 0 0 0 0,0 0-1 0 0,0 0 1 0 0,0 0 0 0 0,0 0-1 0 0,0 0 1 0 0,0 0 0 0 0,0 0-1 0 0,1 1 1 0 0,-1-1 0 0 0,0 0-1 0 0,0 0 1 0 0,0 0 0 0 0,0 0 0 0 0,0 0-1 0 0,0 0 1 0 0,0 0 0 0 0,0 0-1 0 0,1 0 1 0 0,-1 0 0 0 0,0 0-2 0 0,5 5 40 0 0,0-1 1 0 0,1 0 0 0 0,-1 0-1 0 0,3 0-40 0 0,10 8 109 0 0,-7-3 4 0 0,-11-8-108 0 0,0-1 1 0 0,0 0 0 0 0,1 0 0 0 0,-1 1 0 0 0,0-1 0 0 0,0 0 0 0 0,0 0-1 0 0,1 1 1 0 0,-1-1 0 0 0,0 0 0 0 0,0 0 0 0 0,0 1 0 0 0,0-1-1 0 0,0 0 1 0 0,0 1 0 0 0,0-1 0 0 0,1 0 0 0 0,-1 1 0 0 0,0-1 0 0 0,0 0-1 0 0,0 1 1 0 0,0-1 0 0 0,0 0 0 0 0,-1 1 0 0 0,1-1 0 0 0,0 0-6 0 0,0 1 8 0 0,0 0 0 0 0,0 0 0 0 0,0 0 1 0 0,0 1-1 0 0,0-1 0 0 0,0 0 1 0 0,1 0-1 0 0,-1 0 0 0 0,0 0 0 0 0,1 0 1 0 0,-1 0-1 0 0,0 0 0 0 0,1-1 0 0 0,-1 1 1 0 0,1 0-1 0 0,-1 0 0 0 0,1 0 0 0 0,0 0-8 0 0,1 0 23 0 0,0 1-1 0 0,0-1 0 0 0,0 0 0 0 0,0 0 0 0 0,0 0 1 0 0,0-1-1 0 0,0 1 0 0 0,1 0-22 0 0,1 0 28 0 0,-2 0-6 0 0,0 0 0 0 0,0 0 0 0 0,0 0 0 0 0,0 0 0 0 0,0 0 0 0 0,-1 0 0 0 0,1 1 0 0 0,0-1 0 0 0,-1 0 0 0 0,1 1 0 0 0,-1 0-22 0 0,0-1 19 0 0,0 0-1 0 0,0 0 0 0 0,1 1 1 0 0,-1-1-1 0 0,0 0 1 0 0,0 0-1 0 0,1-1 0 0 0,-1 1 1 0 0,1 0-1 0 0,-1 0 0 0 0,1-1 1 0 0,-1 1-1 0 0,1 0 0 0 0,-1-1 1 0 0,1 0-1 0 0,0 1 1 0 0,-1-1-1 0 0,1 0 0 0 0,0 0 1 0 0,1 0-19 0 0,1 0 9 0 0,0 0 0 0 0,0 0 1 0 0,-1 1-1 0 0,1-1 0 0 0,3 2-9 0 0,2 1 12 0 0,-8-3-11 0 0,-1 1 1 0 0,1-1-1 0 0,0 0 1 0 0,0 1-1 0 0,0-1 1 0 0,0 0 0 0 0,0 0-1 0 0,0 0 1 0 0,0 1-1 0 0,0-1 1 0 0,0 0-1 0 0,0 0 1 0 0,0-1-1 0 0,-1 1 1 0 0,1 0-1 0 0,0 0 1 0 0,0 0 0 0 0,0-1-1 0 0,0 1 1 0 0,0 0-1 0 0,0-1 1 0 0,0 1-1 0 0,-1 0 1 0 0,1-1-1 0 0,0 0 1 0 0,0 1 0 0 0,0-1-2 0 0,-1 1 0 0 0,16-3 0 0 0,-6 4 2 0 0,-7-1-4 0 0,0 0 0 0 0,0 1 0 0 0,0-1-1 0 0,-1 0 1 0 0,1-1 0 0 0,0 1 0 0 0,0 0 0 0 0,0-1 0 0 0,-1 1-1 0 0,1-1 1 0 0,1 0 2 0 0,2-11-100 0 0,-5 11 91 0 0,-1 0 0 0 0,0 0 0 0 0,1 0 0 0 0,-1 0 0 0 0,1 0 0 0 0,0 0 0 0 0,-1 0 0 0 0,1 0 0 0 0,0 1 0 0 0,0-1 0 0 0,-1 0 0 0 0,1 0 0 0 0,0 0 0 0 0,0 1 0 0 0,0-1 0 0 0,0 0 9 0 0,2 0 6 0 0,0 0-53 0 0,-1 0-50 0 0,1-1-47 0 0,-1 1-109 0 0,1 0-67 0 0,0 0-63 0 0,-1-1-56 0 0,1 1-49 0 0,-1-1-44 0 0,4-3-636 0 0,2-3-880 0 0,0 0-85 0 0</inkml:trace>
  <inkml:trace contextRef="#ctx0" brushRef="#br0" timeOffset="400.41">600 0 6832 0 0,'16'13'200'0'0,"-15"-12"-188"0"0,0-1 0 0 0,1 1 0 0 0,-1-1 0 0 0,0 1 0 0 0,0 0 0 0 0,0-1 0 0 0,0 1 0 0 0,0 0 0 0 0,0 0 0 0 0,0 0 0 0 0,-1 0 0 0 0,1 0 0 0 0,0 0-12 0 0,1 16 73 0 0,-2-10-70 0 0,0 0-11 0 0,0 8 8 0 0,2-6 77 0 0,3-1 64 0 0,1 2 137 0 0,-3 4 98 0 0,-3-6-149 0 0,2-1-56 0 0,0 1-21 0 0,2 3 15 0 0,1-1 20 0 0,0 2 107 0 0,-1-3-68 0 0,3 8 170 0 0,-5-2-42 0 0,-2-12-288 0 0,0 0 0 0 0,1 0 1 0 0,-1 0-1 0 0,1 1 0 0 0,0-1 1 0 0,-1 0-1 0 0,2 2-64 0 0,2 3 191 0 0,0 2 33 0 0,-2-6-72 0 0,-1 1 0 0 0,0 0 0 0 0,-1-1 0 0 0,1 1-1 0 0,-1 0 1 0 0,0 0 0 0 0,0-1 0 0 0,-1 1 0 0 0,1 1-152 0 0,-1 6 380 0 0,4-7-16 0 0,-3-4-223 0 0,1 0-44 0 0,1 1-13 0 0,-1 0-114 0 0,3 3-170 0 0,-3-3 211 0 0,0 0 88 0 0,0 1 113 0 0,-1-2-41 0 0,1 0 44 0 0,-1 1 51 0 0,0-1 53 0 0,0 1 58 0 0,1-1 63 0 0,-1 1 67 0 0,0-1 71 0 0,-3-1-482 0 0,3 0-92 0 0,-1 0 0 0 0,1 0 0 0 0,-1 0 0 0 0,1 0 0 0 0,-1 0-1 0 0,0 0 1 0 0,1 0 0 0 0,-1 0 0 0 0,1 0 0 0 0,-1 0 0 0 0,1 0-1 0 0,-1-1 1 0 0,1 1 0 0 0,0 0 0 0 0,-1 0 0 0 0,1-1 0 0 0,-1 1-1 0 0,1 0 1 0 0,-1 0 0 0 0,1-1 0 0 0,0 1 0 0 0,-1-1-1 0 0,1 1 1 0 0,0 0 0 0 0,-1-1 0 0 0,1 1 0 0 0,0-1 0 0 0,0 1-1 0 0,-1-1 1 0 0,1 1 0 0 0,0-1 0 0 0,0 1 0 0 0,0-1 0 0 0,0 1-1 0 0,-1-1 1 0 0,1 1 0 0 0,0-1 0 0 0,0 1 0 0 0,0-1 0 0 0,0 1-1 0 0,0-1 1 0 0,0 1 0 0 0,0-1 0 0 0,1 1 0 0 0,-1-1-1 0 0,0 1-3 0 0,-3-16 16 0 0,-2 8-16 0 0,4 6 0 0 0,0 1 0 0 0,1 0 0 0 0,-1-1 0 0 0,0 1 0 0 0,0-1 0 0 0,1 1 0 0 0,-1-1 0 0 0,1 0 0 0 0,-1 1 0 0 0,1-1 0 0 0,0 0 0 0 0,-1 1 0 0 0,1-1 0 0 0,0 0 0 0 0,0 0 0 0 0,0 1 0 0 0,0-1 0 0 0,-1 0 0 0 0,1 0 0 0 0,-1 1 0 0 0,1-1 0 0 0,-1 0 0 0 0,0 1 0 0 0,0-1 0 0 0,0 0 0 0 0,-3-10 0 0 0,12-7 11 0 0,-3-7 32 0 0,-3 20-66 0 0,0 1 1 0 0,1-1-1 0 0,0 1 1 0 0,0-1-1 0 0,0 1 1 0 0,1 0-1 0 0,1-1 23 0 0,12-14-123 0 0,3 1-39 0 0,-3 2 0 0 0,-4 6 66 0 0,-10 8 89 0 0,0 1-1 0 0,0 1 1 0 0,1-1-1 0 0,-1 0 1 0 0,0 1 0 0 0,1 0-1 0 0,-1-1 1 0 0,1 2-1 0 0,1-2 8 0 0,8 1-63 0 0,2 0-58 0 0,-13 1 106 0 0,0 0 1 0 0,-1 0-1 0 0,1-1 1 0 0,0 1-1 0 0,0 0 1 0 0,-1-1-1 0 0,1 0 1 0 0,0 1-1 0 0,-1-1 1 0 0,1 0-1 0 0,-1 0 1 0 0,1 0-1 0 0,0 0 15 0 0,-1 0-16 0 0,1 0-1 0 0,-1 0 0 0 0,1 0 1 0 0,-1 1-1 0 0,1-1 0 0 0,0 0 1 0 0,-1 1-1 0 0,1-1 0 0 0,0 1 1 0 0,0 0-1 0 0,0 0 0 0 0,-1-1 1 0 0,1 1 16 0 0,2 0-20 0 0,-1 0-35 0 0,3 1-100 0 0,6-2-270 0 0,-8 0 342 0 0,-1 0 51 0 0,5-4-125 0 0,4-2-124 0 0,2 6 13 0 0,-11 1 186 0 0,-1 0 35 0 0,6 0-44 0 0,-3 0-33 0 0,-2 0 7 0 0,0 0-46 0 0,2 0-53 0 0,0 0-62 0 0,21 0-328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6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 5840 0 0,'0'2'132'0'0,"0"-1"-123"0"0,0 0 0 0 0,0-1 0 0 0,0 1 0 0 0,0-1 0 0 0,0 1 0 0 0,0-1 0 0 0,1 1 0 0 0,-1 0 0 0 0,0-1 0 0 0,0 1 0 0 0,0-1 0 0 0,1 1 0 0 0,-1-1 0 0 0,0 1 0 0 0,1-1 0 0 0,-1 1 0 0 0,0-1 0 0 0,1 0 0 0 0,-1 1 0 0 0,1-1 0 0 0,-1 1 0 0 0,1-1 0 0 0,-1 0 0 0 0,1 1-9 0 0,0-1 9 0 0,-1 1 1 0 0,1-1-1 0 0,0 0 0 0 0,-1 1 0 0 0,1-1 1 0 0,-1 1-1 0 0,1 0 0 0 0,-1-1 0 0 0,1 1 1 0 0,-1-1-1 0 0,0 1 0 0 0,1 0 1 0 0,-1-1-1 0 0,0 1 0 0 0,1 0 0 0 0,-1-1 1 0 0,0 1-1 0 0,0 0 0 0 0,1 0 0 0 0,-1-1 1 0 0,0 1-1 0 0,0 0 0 0 0,0 0 1 0 0,0-1-1 0 0,0 1-9 0 0,0 14-59 0 0,0-1 70 0 0,0 1 59 0 0,0-1 50 0 0,0 2 62 0 0,0 0 38 0 0,0 36 600 0 0,0-31-502 0 0,0-9-160 0 0,0 0-34 0 0,-3 4 128 0 0,-3-6-53 0 0,2-2-70 0 0,-2 3 44 0 0,-4 7 90 0 0,10-18-256 0 0,-1 0 1 0 0,1 1 0 0 0,0-1-1 0 0,0 0 1 0 0,-1 0 0 0 0,1 1 0 0 0,0-1-1 0 0,0 0 1 0 0,0 1 0 0 0,0-1-1 0 0,-1 0 1 0 0,1 0 0 0 0,0 1-1 0 0,0-1 1 0 0,0 0 0 0 0,0 1-1 0 0,0-1 1 0 0,0 0 0 0 0,0 1 0 0 0,0-1-1 0 0,0 0 1 0 0,0 1 0 0 0,0-1-1 0 0,0 0 1 0 0,0 1 0 0 0,0-1-8 0 0,0 3 48 0 0,1 21 107 0 0,-1-23-143 0 0,0-1 0 0 0,0 1 0 0 0,0 0-1 0 0,0 0 1 0 0,0 0 0 0 0,-1 0 0 0 0,1 0 0 0 0,0 0 0 0 0,0 0-1 0 0,-1 0 1 0 0,1-1 0 0 0,-1 1 0 0 0,1 0-12 0 0,-11 5 147 0 0,6 4-3 0 0,-6-5-24 0 0,5 7-91 0 0,5-11-29 0 0,1 0-1 0 0,0 0 1 0 0,-1 0 0 0 0,1 0-1 0 0,-1 0 1 0 0,0 0 0 0 0,1 0-1 0 0,-1 0 1 0 0,0-1 0 0 0,1 1-1 0 0,-1 0 1 0 0,0 0 0 0 0,0 0-1 0 0,0-1 1 0 0,0 1 0 0 0,0 0 0 0 0,-3 0-13 0 0,1 0-33 0 0,1 0-29 0 0,0-1-48 0 0,1 1-59 0 0,0 0-70 0 0,0 0 25 0 0,0 0-38 0 0,1 1-359 0 0,-1 2-254 0 0,1 1-581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8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7256 0 0,'0'0'165'0'0,"0"0"22"0"0,0 0 7 0 0,0 3-23 0 0,1 6-191 0 0,3-1 102 0 0,3 0 118 0 0,6 5 215 0 0,0 0 47 0 0,-6-4-238 0 0,-3 2 87 0 0,0-3-55 0 0,6 5 57 0 0,-4-5-127 0 0,1 5 160 0 0,3 3 107 0 0,-2-8-221 0 0,-3-6-138 0 0,-4-2-73 0 0,0 1 1 0 0,-1-1-1 0 0,1 0 0 0 0,0 0 0 0 0,-1 1 1 0 0,1-1-1 0 0,-1 0 0 0 0,1 1 0 0 0,-1-1 1 0 0,1 1-1 0 0,-1-1 0 0 0,1 1 0 0 0,-1-1 1 0 0,1 1-1 0 0,-1-1 0 0 0,1 1 0 0 0,-1 0 1 0 0,0-1-1 0 0,1 1 0 0 0,-1-1 0 0 0,0 1 1 0 0,0 0-22 0 0,3 4 83 0 0,-1-1 8 0 0,6 13 189 0 0,-2-9-44 0 0,0-4-46 0 0,-5-3-178 0 0,-1-1 1 0 0,1 0-1 0 0,-1 0 0 0 0,0 1 0 0 0,1-1 0 0 0,-1 0 0 0 0,1 1 0 0 0,-1-1 0 0 0,0 0 1 0 0,1 1-1 0 0,-1-1 0 0 0,0 0 0 0 0,0 1 0 0 0,1-1 0 0 0,-1 1 0 0 0,0-1 1 0 0,0 1-1 0 0,1-1 0 0 0,-1 1 0 0 0,0-1 0 0 0,0 1 0 0 0,0-1 0 0 0,0 1 1 0 0,0-1-1 0 0,0 1 0 0 0,0-1 0 0 0,0 1 0 0 0,0-1 0 0 0,0 1 0 0 0,0-1 0 0 0,0 0 1 0 0,0 1-13 0 0,0 13 288 0 0,0-14-284 0 0,0 0 1 0 0,0 0 0 0 0,0 0 0 0 0,0 0-1 0 0,0 0 1 0 0,0 0 0 0 0,0 0 0 0 0,0 0 0 0 0,0 0-1 0 0,0 0 1 0 0,0 1 0 0 0,0-1 0 0 0,0 0-1 0 0,0 0 1 0 0,0 0 0 0 0,0 0 0 0 0,0 0-1 0 0,0 0 1 0 0,0 0 0 0 0,0 0 0 0 0,0 0 0 0 0,0 0-1 0 0,0 0 1 0 0,0 1 0 0 0,0-1 0 0 0,0 0-1 0 0,0 0 1 0 0,0 0 0 0 0,0 0 0 0 0,0 0-1 0 0,0 0 1 0 0,0 0 0 0 0,0 0 0 0 0,0 0 0 0 0,1 0-1 0 0,-1 0 1 0 0,0 0 0 0 0,0 0 0 0 0,0 0-1 0 0,0 0 1 0 0,0 0 0 0 0,0 0 0 0 0,0 0 0 0 0,0 0-1 0 0,0 0 1 0 0,0 0 0 0 0,1 0 0 0 0,-1 0-1 0 0,0 0 1 0 0,0 0 0 0 0,0 0 0 0 0,0 0-1 0 0,0 0 1 0 0,0 0 0 0 0,0 0 0 0 0,0 0 0 0 0,0 0-5 0 0,4 0 100 0 0,-1 1-44 0 0,2 5 13 0 0,-4-1 12 0 0,0-2-3 0 0,-1 0 33 0 0,0 1 103 0 0,0 1 88 0 0,0-1-41 0 0,0-1 52 0 0,-1 1-278 0 0,1-2 47 0 0,-1 0 61 0 0,-1-1 115 0 0,0-3-14 0 0,0 1-128 0 0,0-1-66 0 0,0 0-57 0 0,0 0-75 0 0,0 0 179 0 0,2 2-26 0 0,1-5-10 0 0,-5-3-43 0 0,0 6 3 0 0,1 1 2 0 0,-6-15 13 0 0,-1 0-36 0 0,7 1 0 0 0,3-17 0 0 0,0 32 0 0 0,0-1 0 0 0,0 1 0 0 0,0-1 0 0 0,0 1 0 0 0,0-1 0 0 0,0 1 0 0 0,0-1 0 0 0,0 1 0 0 0,0-1 0 0 0,0 1 0 0 0,0-1 0 0 0,0 1 0 0 0,0-1 0 0 0,0 1 0 0 0,1-1 0 0 0,-1 1 0 0 0,0-1 0 0 0,0 1 0 0 0,1-1 0 0 0,-1 1 0 0 0,0 0 0 0 0,0-1 0 0 0,1 1 0 0 0,-1 0 0 0 0,1-1 0 0 0,-1 1 0 0 0,0 0 0 0 0,1-1 0 0 0,-1 1 0 0 0,1 0 0 0 0,-1-1 0 0 0,1 1 0 0 0,5-4 0 0 0,-4 0 0 0 0,-1 1 0 0 0,15-6 0 0 0,13-7 0 0 0,-24 6 0 0 0,5 4 0 0 0,-5-1-4 0 0,-5 7 1 0 0,1 0 1 0 0,-1-1-1 0 0,0 1 0 0 0,0 0 1 0 0,0-1-1 0 0,1 1 0 0 0,-1 0 1 0 0,0-1-1 0 0,0 1 0 0 0,1 0 1 0 0,-1-1-1 0 0,0 1 0 0 0,1 0 1 0 0,-1 0-1 0 0,0-1 1 0 0,1 1-1 0 0,-1 0 0 0 0,1 0 1 0 0,-1 0-1 0 0,0-1 0 0 0,1 1 1 0 0,-1 0-1 0 0,1 0 0 0 0,-1 0 1 0 0,0 0-1 0 0,1 0 0 0 0,-1 0 1 0 0,1 0-1 0 0,-1 0 0 0 0,1 0 1 0 0,-1 0 2 0 0,0 0-2 0 0,0 0 0 0 0,1 0 0 0 0,-1 0 0 0 0,0 0 0 0 0,0 0 0 0 0,0 0 0 0 0,0 0 0 0 0,0 0 0 0 0,0 0 0 0 0,0 0 0 0 0,0 0 0 0 0,0 0 0 0 0,0 0 0 0 0,0 0 0 0 0,1 0 0 0 0,-1 0 0 0 0,0 0 0 0 0,0 0 0 0 0,0 0 0 0 0,0 0 0 0 0,0 0 0 0 0,0 0 0 0 0,0 0 0 0 0,0 0 0 0 0,0 0 0 0 0,0 0 0 0 0,0 0 0 0 0,1 0-1 0 0,-1 0 1 0 0,0 0 0 0 0,0 0 0 0 0,0 0 0 0 0,0 0 0 0 0,0-1 0 0 0,0 1 0 0 0,0 0 0 0 0,0 0 0 0 0,0 0 0 0 0,0 0 0 0 0,0 0 0 0 0,0 0 0 0 0,0 0 0 0 0,0 0 0 0 0,0 0 0 0 0,0 0 0 0 0,0 0 0 0 0,0-1 0 0 0,0 1 0 0 0,0 0 0 0 0,0 0 0 0 0,0 0 0 0 0,0 0 0 0 0,0 0 0 0 0,0 0 0 0 0,0 0 0 0 0,0 0 0 0 0,0 0 2 0 0,0-1-10 0 0,0 0-1 0 0,0 0 1 0 0,1 0 0 0 0,-1 1-1 0 0,0-1 1 0 0,1 0-1 0 0,-1 0 1 0 0,0 0 0 0 0,1 1-1 0 0,-1-1 1 0 0,1 0 0 0 0,-1 1-1 0 0,1-1 1 0 0,-1 1-1 0 0,1-1 1 0 0,0 0 0 0 0,-1 1-1 0 0,1-1 1 0 0,0 1 0 0 0,0-1 10 0 0,18-9-241 0 0,-17 8 205 0 0,1 2-9 0 0,-1-1-1 0 0,0 0 1 0 0,1 1-1 0 0,-1 0 1 0 0,0-1-1 0 0,1 1 1 0 0,-1 0-1 0 0,0 0 1 0 0,2 0 45 0 0,0 1-97 0 0,-1-1-71 0 0,-3 0 17 0 0,0-1-54 0 0,0-1-171 0 0,0 2 345 0 0,0-1 0 0 0,0 1 0 0 0,0-1 0 0 0,0 1 0 0 0,0-1 0 0 0,0 1 0 0 0,0-1 0 0 0,0 1 0 0 0,0-1 0 0 0,0 1 0 0 0,0-1 0 0 0,1 1 0 0 0,-1 0 0 0 0,0-1 0 0 0,0 1 0 0 0,0-1 0 0 0,1 1 0 0 0,-1 0 0 0 0,0-1 0 0 0,1 1 0 0 0,-1-1 0 0 0,0 1 0 0 0,1 0 0 0 0,-1 0 0 0 0,0-1 0 0 0,1 1 0 0 0,-1 0 0 0 0,1-1 0 0 0,-1 1 0 0 0,0 0 0 0 0,1 0 0 0 0,-1 0 0 0 0,1 0 0 0 0,-1-1 0 0 0,1 1 0 0 0,-1 0 31 0 0,7-3-304 0 0,9-10-424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8.3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7584 0 0,'0'0'222'0'0,"0"3"-15"0"0,0 1-173 0 0,2 2-25 0 0,5-1-25 0 0,-2 0 28 0 0,-4 4 78 0 0,0 0 116 0 0,5-4 225 0 0,0-1-58 0 0,-2 0-79 0 0,-1 3-36 0 0,4 7 169 0 0,-5-10-269 0 0,1 6 152 0 0,-3 5 107 0 0,0-11-259 0 0,2 1 252 0 0,9 8-25 0 0,-6 0-94 0 0,2-8-126 0 0,-7-5-155 0 0,1 0 0 0 0,-1 1 0 0 0,1-1 1 0 0,-1 0-1 0 0,0 0 0 0 0,1 1 0 0 0,-1-1 0 0 0,1 0 1 0 0,-1 1-1 0 0,0-1 0 0 0,1 0 0 0 0,-1 1 1 0 0,0-1-1 0 0,0 1 0 0 0,1-1 0 0 0,-1 1 0 0 0,0-1 1 0 0,0 1-1 0 0,0-1 0 0 0,1 0 0 0 0,-1 1 0 0 0,0-1 1 0 0,0 1-1 0 0,0-1 0 0 0,0 1 0 0 0,0-1 1 0 0,0 1-1 0 0,0-1 0 0 0,0 1 0 0 0,0-1 0 0 0,0 1 1 0 0,-1 0-11 0 0,2 7 149 0 0,-1 29 431 0 0,-1-27-463 0 0,-1-5-102 0 0,-9 1 12 0 0,6 4 37 0 0,1-8-81 0 0,2-1-84 0 0,-1-1-80 0 0,2 0 48 0 0,0 0-33 0 0,1 0-36 0 0,-1 0-33 0 0,0 0-326 0 0,1 0 73 0 0,-1 0-45 0 0,-1 0-632 0 0,-2 0-496 0 0,-5 0-944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8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8264 0 0,'0'0'182'0'0,"0"0"29"0"0,0 0 14 0 0,0 0-13 0 0,0 0-97 0 0,2 0-36 0 0,-1 0-78 0 0,-1 0-1 0 0,1 0 1 0 0,0 0 0 0 0,-1 0 0 0 0,1 0 0 0 0,-1 1 0 0 0,1-1-1 0 0,-1 0 1 0 0,1 0 0 0 0,0 0 0 0 0,-1 1 0 0 0,1-1 0 0 0,-1 0-1 0 0,1 1 1 0 0,-1-1 0 0 0,0 0 0 0 0,1 1 0 0 0,-1-1 0 0 0,1 0-1 0 0,-1 1 1 0 0,0-1 0 0 0,1 1 0 0 0,-1-1 0 0 0,1 1-1 0 0,-1 0 0 0 0,1 0-1 0 0,-1-1 1 0 0,0 1 0 0 0,1-1 0 0 0,-1 1 0 0 0,1-1 0 0 0,0 1-1 0 0,-1-1 1 0 0,1 1 0 0 0,-1-1 0 0 0,1 1 0 0 0,0-1 0 0 0,-1 0-1 0 0,1 1 1 0 0,0-1 0 0 0,-1 0 0 0 0,1 0 0 0 0,0 1 0 0 0,0-1 0 0 0,-1 0-1 0 0,1 0 1 0 0,0 0 0 0 0,0 0 0 0 0,-1 0 0 0 0,1 0 0 0 0,5 0-19 0 0,-3 0-50 0 0,-1 0-52 0 0,0 0-78 0 0,0 0-92 0 0,-2 0-83 0 0,1 0-309 0 0,-1 0-100 0 0,0 0-343 0 0,0 0-649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19.7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33 6568 0 0,'0'0'190'0'0,"0"0"-53"0"0,-2 0-18 0 0,-2 0 14 0 0,-6 0 163 0 0,10 0-258 0 0,-1 0 0 0 0,0 0 0 0 0,0 0 0 0 0,0 0 0 0 0,0 0 0 0 0,0 0 0 0 0,0 0 0 0 0,0-1 0 0 0,0 1 0 0 0,0 0 0 0 0,0-1 0 0 0,1 1 0 0 0,-1-1-38 0 0,-4-5 333 0 0,5 5-313 0 0,0 1 1 0 0,-1 0-1 0 0,1-1 1 0 0,0 1-1 0 0,0-1 1 0 0,-1 1 0 0 0,1 0-1 0 0,0-1 1 0 0,-1 1-1 0 0,1 0 1 0 0,0-1-1 0 0,-1 1 1 0 0,1 0 0 0 0,-1-1-1 0 0,1 1 1 0 0,-1 0-1 0 0,1 0 1 0 0,-1 0-1 0 0,1-1 1 0 0,0 1-1 0 0,-1 0 1 0 0,1 0 0 0 0,-1 0-1 0 0,1 0 1 0 0,-1 0-1 0 0,1 0 1 0 0,-1 0-1 0 0,1 0 1 0 0,-1 0 0 0 0,1 0-1 0 0,-1 0 1 0 0,0 0-21 0 0,-7 0 184 0 0,1-3-42 0 0,-7-7 162 0 0,11 8-67 0 0,-1 0-106 0 0,0 2-65 0 0,-1 1-35 0 0,3 0 46 0 0,-27-1 415 0 0,24 2-252 0 0,-2 3-115 0 0,-7 3 119 0 0,-1 0 4 0 0,9-3-113 0 0,3-2 121 0 0,0-3-22 0 0,-7 0-87 0 0,7 0-34 0 0,1 3-7 0 0,-9 10-20 0 0,8 0-58 0 0,6-8 15 0 0,-2-4-42 0 0,0 1-1 0 0,1-1 1 0 0,-1 0-1 0 0,0 0 1 0 0,0 1 0 0 0,0-1-1 0 0,-1 1 1 0 0,1-1-1 0 0,0 1 1 0 0,0-1-1 0 0,-1 1 1 0 0,1-1 0 0 0,-1 1-1 0 0,0 0 1 0 0,1-1-1 0 0,-1 1 1 0 0,0 0 0 0 0,0 0-1 0 0,0-1 0 0 0,0 0 0 0 0,0-1 0 0 0,0 1 0 0 0,0 0 0 0 0,0-1 0 0 0,0 1 0 0 0,0 0 0 0 0,1-1 0 0 0,-1 1 0 0 0,0 0 0 0 0,0-1 0 0 0,1 1 0 0 0,-1 0 0 0 0,0-1 0 0 0,1 1 0 0 0,-1-1 0 0 0,0 1 0 0 0,1-1 0 0 0,-1 1 0 0 0,1-1 0 0 0,-1 1 0 0 0,1-1 0 0 0,-1 1 0 0 0,1-1 0 0 0,-1 1 0 0 0,1-1 0 0 0,0 0 0 0 0,-1 1 0 0 0,1-1 0 0 0,-1 1 0 0 0,1-1 0 0 0,-1 0 0 0 0,1 1 0 0 0,-1-1 0 0 0,1 1 0 0 0,-1 0 0 0 0,1-1 0 0 0,-1 1 0 0 0,0-1 0 0 0,1 1 0 0 0,-1 0 0 0 0,0-1 0 0 0,0 1 0 0 0,0-1 0 0 0,1 1 0 0 0,-1 0 0 0 0,0-1 0 0 0,0 1 0 0 0,0 0 0 0 0,0 0 0 0 0,0-1 0 0 0,0 1 0 0 0,0 0 0 0 0,0 0 0 0 0,0-1 0 0 0,0 1 0 0 0,0 0 0 0 0,0 0 0 0 0,0 0 0 0 0,1-1 0 0 0,-1 1 0 0 0,0 0 0 0 0,0 0 0 0 0,1-1 0 0 0,-1 1 0 0 0,0 0 0 0 0,1-1 0 0 0,-1 1 0 0 0,1 0 0 0 0,-1-1 0 0 0,1 1 0 0 0,-1 0 0 0 0,1-1 0 0 0,0 1 0 0 0,-1-1 0 0 0,1 1 0 0 0,0-1 0 0 0,-1 0 0 0 0,1 1 0 0 0,0-1 0 0 0,-1 0 0 0 0,1 1 0 0 0,1-1 0 0 0,-1 1 0 0 0,0-1 0 0 0,0 1 0 0 0,0-1 0 0 0,0 1 0 0 0,0 0 0 0 0,0 0 0 0 0,0-1 0 0 0,0 1 0 0 0,0 0 0 0 0,0 0 0 0 0,0 0 0 0 0,0 0 0 0 0,-1 0 0 0 0,1 0 0 0 0,0 0 0 0 0,4 10 0 0 0,-4-9 0 0 0,0 0 0 0 0,0 1 0 0 0,0-1 0 0 0,0 0 0 0 0,1 0 0 0 0,-1 0 0 0 0,1 0 0 0 0,-1 0 0 0 0,1 0 0 0 0,1 1 0 0 0,-1 0 0 0 0,1 0 0 0 0,-1 0 0 0 0,0 0 0 0 0,0 1 0 0 0,0 0 0 0 0,0 0 0 0 0,0-1 0 0 0,0 1 0 0 0,0-1 0 0 0,0 0 0 0 0,0 0 0 0 0,2 1 0 0 0,-1 0 0 0 0,1 1 0 0 0,-1-1 0 0 0,0 0-1 0 0,0 1 1 0 0,-1 0 0 0 0,1 0 0 0 0,-1 0 0 0 0,0 1 0 0 0,7 14 18 0 0,-9-20-18 0 0,7 14 70 0 0,-4-8-14 0 0,0 0 0 0 0,1 0 1 0 0,0 0-1 0 0,1 1-56 0 0,-4-7 4 0 0,-1 0 0 0 0,0 1 0 0 0,0-1 1 0 0,0 0-1 0 0,1 0 0 0 0,-1 1 0 0 0,0-1 1 0 0,0 0-1 0 0,0 0 0 0 0,1 1 0 0 0,-1-1 1 0 0,0 0-1 0 0,0 1 0 0 0,0-1 0 0 0,0 0 1 0 0,0 1-1 0 0,0-1 0 0 0,0 0 0 0 0,0 1 1 0 0,0-1-1 0 0,0 0 0 0 0,0 1 1 0 0,0-1-1 0 0,0 0 0 0 0,0 0 0 0 0,0 1-4 0 0,0 2-32 0 0,0 2 86 0 0,0 2 57 0 0,0 10 218 0 0,0-7-192 0 0,0-10-129 0 0,0 1-1 0 0,0-1 1 0 0,0 1 0 0 0,0-1-1 0 0,0 1 1 0 0,0-1 0 0 0,0 1-1 0 0,0-1 1 0 0,0 1 0 0 0,0-1-1 0 0,0 1 1 0 0,0-1 0 0 0,0 1-1 0 0,0-1 1 0 0,0 1 0 0 0,-1-1 0 0 0,1 1-1 0 0,0-1 1 0 0,0 1 0 0 0,-1-1-1 0 0,1 0 1 0 0,0 1 0 0 0,-1-1-1 0 0,1 0 1 0 0,0 1 0 0 0,-1-1-1 0 0,1 0 1 0 0,-1 1 0 0 0,1-1-1 0 0,0 0 1 0 0,-1 1 0 0 0,0-1-8 0 0,-5 4 125 0 0,1 3 0 0 0,5-7-117 0 0,0 1 0 0 0,0-1 0 0 0,-1 1 0 0 0,1-1 0 0 0,0 0 1 0 0,0 1-1 0 0,-1-1 0 0 0,1 1 0 0 0,0-1 0 0 0,-1 0 0 0 0,1 1 0 0 0,-1-1 0 0 0,1 0 1 0 0,-1 0-1 0 0,1 1 0 0 0,0-1 0 0 0,-1 0 0 0 0,1 0 0 0 0,-1 0 0 0 0,1 1 0 0 0,-1-1 1 0 0,1 0-1 0 0,-1 0 0 0 0,1 0 0 0 0,-1 0 0 0 0,1 0 0 0 0,-1 0 0 0 0,1 0 0 0 0,-1 0 1 0 0,1 0-1 0 0,-1 0 0 0 0,0 0-8 0 0,-13 2 186 0 0,-1 9 35 0 0,13-9-13 0 0,-1-2-35 0 0,-4 0-141 0 0,-31 0-29 0 0,32 0-3 0 0,4 1 0 0 0,1-1 0 0 0,-1 0 0 0 0,0 0 0 0 0,1 0 0 0 0,-1 0 0 0 0,1 0 0 0 0,-1 0 0 0 0,0-1 0 0 0,1 1 0 0 0,-1-1 0 0 0,0 1 0 0 0,0-1 0 0 0,-4-10 0 0 0,-1 6-18 0 0,3 2-82 0 0,2-5-92 0 0,2 6-172 0 0,0 2 186 0 0,0-1 75 0 0,0 1-36 0 0,0 0-12 0 0,0-1-38 0 0,0 1-41 0 0,0-1-49 0 0,0 0-51 0 0,0 0-48 0 0,0 0-43 0 0,0 0-36 0 0,0-1-134 0 0,0 1-37 0 0,0-5-1384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20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9416 0 0,'0'0'208'0'0,"0"3"33"0"0,0-2-228 0 0,0-1 0 0 0,0 1-1 0 0,0-1 1 0 0,0 1 0 0 0,1-1 0 0 0,-1 1-1 0 0,0 0 1 0 0,0-1 0 0 0,0 1 0 0 0,0-1 0 0 0,1 1-1 0 0,-1-1 1 0 0,0 1 0 0 0,1-1 0 0 0,-1 1-1 0 0,0-1 1 0 0,1 1 0 0 0,-1-1 0 0 0,1 0 0 0 0,-1 1-1 0 0,0-1 1 0 0,1 1 0 0 0,-1-1 0 0 0,1 0-13 0 0,6 8 177 0 0,-5 1-134 0 0,-1 7-23 0 0,0 9 72 0 0,-1-23-71 0 0,0 1 0 0 0,-1-1 0 0 0,1 0 0 0 0,0 1 0 0 0,-1-1 0 0 0,0 0 0 0 0,1 1 0 0 0,-2 0-21 0 0,-3 5 134 0 0,0 2 55 0 0,2 4 48 0 0,3-7-86 0 0,1 2-33 0 0,0 6 21 0 0,-1-12-114 0 0,0 0 0 0 0,0 0-1 0 0,0 0 1 0 0,0 0 0 0 0,-1 0 0 0 0,1 0 0 0 0,-1 0 0 0 0,0 0 0 0 0,0 2-25 0 0,-10 10 86 0 0,7-6-485 0 0,1-3 52 0 0,1-1-16 0 0,0-1-112 0 0,1-2-364 0 0,-1-1 453 0 0,0 1-67 0 0,0 0-995 0 0,2-1-832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22.0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10928 0 0,'0'0'322'0'0,"2"0"-7"0"0,9 0-172 0 0,-9 0 31 0 0,-2 0 33 0 0,0 0 8 0 0,3 0-22 0 0,7 0-88 0 0,-7 0-39 0 0,-3 0-112 0 0,0 0-32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8:48:20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0 348 6072 0 0,'0'0'133'0'0,"0"0"23"0"0,0 0 12 0 0,3 0-23 0 0,22 0-122 0 0,-15 0 10 0 0,-1 0 36 0 0,0 0 24 0 0,-1 0 41 0 0,-1 0 50 0 0,1 0 55 0 0,3-2 42 0 0,2-4 36 0 0,-1 0-7 0 0,-1 4-45 0 0,1 1-5 0 0,0-6 36 0 0,1 1-10 0 0,-2 5-42 0 0,1-1-24 0 0,4-5-4 0 0,-4 1-72 0 0,-2 2-16 0 0,13-6 98 0 0,-17 7-38 0 0,-3 2-63 0 0,0 0-38 0 0,0 2-36 0 0,0-1-15 0 0,0-2 36 0 0,1 0-8 0 0,-2 1-24 0 0,1 0 9 0 0,2-1 31 0 0,2-2 36 0 0,4-1 63 0 0,-5 0-162 0 0,1-1-53 0 0,-4 3-50 0 0,-3 3 23 0 0,-3 0 91 0 0,-10 0-7 0 0,-13 0 76 0 0,10 0-38 0 0,-21 0 23 0 0,35 0-82 0 0,1 1 0 0 0,-1-1 0 0 0,0 0 0 0 0,1 0 0 0 0,-1 1 0 0 0,1-1 0 0 0,-1 1 0 0 0,0-1 0 0 0,1 1 0 0 0,-1 0 0 0 0,1 0 0 0 0,0 0 0 0 0,-1 0 0 0 0,1 0 0 0 0,-7 4 0 0 0,-3-1 0 0 0,9-3 0 0 0,0 0 0 0 0,-1 0 0 0 0,1 1 0 0 0,0-1 0 0 0,0 0 0 0 0,0 1 0 0 0,0-1 0 0 0,0 1 0 0 0,0 0 0 0 0,-5 6 0 0 0,4-5 0 0 0,0 0 0 0 0,-1 1 0 0 0,1-1 0 0 0,-1-1 0 0 0,1 1 0 0 0,-2 0 0 0 0,-4 1 0 0 0,7-3 0 0 0,0 0 0 0 0,-1 0 0 0 0,1 0 0 0 0,0 0 0 0 0,0 0 0 0 0,0 0 0 0 0,0 1 0 0 0,0-1 0 0 0,1 1 0 0 0,-1-1 0 0 0,0 1 0 0 0,1 0 0 0 0,-1-1 0 0 0,1 1 0 0 0,-1 0 0 0 0,1 0 0 0 0,0 0 0 0 0,0 0 0 0 0,0 0 0 0 0,0 1 0 0 0,-4 23 0 0 0,-2-12 8 0 0,0-1 38 0 0,5-11-25 0 0,0 1 0 0 0,0 0 1 0 0,1 0-1 0 0,-1 0 0 0 0,1 0 0 0 0,0 0 1 0 0,0 0-1 0 0,0 0 0 0 0,0 0 0 0 0,0 1 1 0 0,1 2-22 0 0,0 54 361 0 0,0-57-249 0 0,0-3 15 0 0,2 2 1 0 0,10 18 47 0 0,-11-18-155 0 0,0 1 0 0 0,1 0-1 0 0,-1-1 1 0 0,1 1 0 0 0,-1-1 0 0 0,1 1 0 0 0,0-1-1 0 0,0 0 1 0 0,0 0 0 0 0,0 0 0 0 0,0 0 0 0 0,0 0-1 0 0,1 0 1 0 0,-1 0 0 0 0,1-1 0 0 0,-1 1 0 0 0,2-1-20 0 0,19 5 128 0 0,-12 4 0 0 0,12-5 0 0 0,3 9 49 0 0,-7-4-93 0 0,-16-9-85 0 0,-1 0 0 0 0,1 0 1 0 0,-1 0-1 0 0,0-1 0 0 0,1 1 1 0 0,0-1-1 0 0,-1 0 1 0 0,2 0 0 0 0,4 0 0 0 0,-5-1 0 0 0,0 1 0 0 0,0 0 0 0 0,0 0 0 0 0,0 0 0 0 0,0 0 0 0 0,0 0 0 0 0,0 1 0 0 0,0-1 0 0 0,0 1 0 0 0,0 0 0 0 0,0 0 0 0 0,5 4 0 0 0,-6-4 0 0 0,-1 0 0 0 0,0 0 0 0 0,1-1 0 0 0,-1 1 0 0 0,1 0 0 0 0,0 0 0 0 0,-1-1 0 0 0,1 1 0 0 0,-1-1 0 0 0,1 0 0 0 0,0 1 0 0 0,-1-1 0 0 0,1 0 0 0 0,0 0 0 0 0,1 0 0 0 0,6 1-2 0 0,12-1 4 0 0,-4-4-40 0 0,-6 0-26 0 0,-1 0-12 0 0,-2 1-7 0 0,-1 2-17 0 0,2 0-37 0 0,-5 1 102 0 0,-1 0-79 0 0,0-1-74 0 0,0 0-67 0 0,0-1-64 0 0,-1 1-56 0 0,1 0-51 0 0,-1-1-47 0 0,2-1-371 0 0,0 1-83 0 0,3 0-676 0 0,2 1-908 0 0</inkml:trace>
  <inkml:trace contextRef="#ctx0" brushRef="#br0" timeOffset="315.89">758 1 8928 0 0,'0'0'200'0'0,"0"0"33"0"0,0 3 14 0 0,0 4-126 0 0,0-2-50 0 0,0 46 33 0 0,0-42-42 0 0,0 2 57 0 0,0 29 398 0 0,0-27-367 0 0,0-3-5 0 0,0-2-38 0 0,0 2 11 0 0,0 10 74 0 0,0-11-96 0 0,0 3 46 0 0,0-4-50 0 0,1 0 1 0 0,1 0 0 0 0,0 0 0 0 0,0 0 0 0 0,3 7-93 0 0,-4-12 22 0 0,2 13 208 0 0,-3 5-17 0 0,-1-8-94 0 0,1 26 239 0 0,0-22-177 0 0,0 2 96 0 0,0-8-95 0 0,0 0 37 0 0,0 49 539 0 0,0-19-294 0 0,0-6-136 0 0,0 0-79 0 0,0-35-245 0 0,0 1 0 0 0,0 0 0 0 0,1-1 1 0 0,-2 1-1 0 0,1-1 0 0 0,0 1 0 0 0,0 0 1 0 0,0-1-1 0 0,0 1 0 0 0,0 0 0 0 0,0-1 1 0 0,-1 1-1 0 0,1-1 0 0 0,0 1 0 0 0,0-1 1 0 0,-1 1-1 0 0,1 0 0 0 0,0-1 0 0 0,-1 1 1 0 0,1-1-1 0 0,-1 0 0 0 0,1 1 0 0 0,-1-1 1 0 0,1 1-1 0 0,-1-1 0 0 0,1 0 0 0 0,-1 1-4 0 0,0-1 5 0 0,1 1-1 0 0,-1-1 1 0 0,0 1-1 0 0,1-1 0 0 0,-1 1 1 0 0,1-1-1 0 0,-1 1 1 0 0,1 0-1 0 0,-1-1 0 0 0,1 1 1 0 0,-1 0-1 0 0,1-1 0 0 0,0 1 1 0 0,-1 0-1 0 0,1-1 1 0 0,0 1-1 0 0,0 0 0 0 0,0 0 1 0 0,-1-1-1 0 0,1 1 1 0 0,0 0-1 0 0,0 0 0 0 0,0-1 1 0 0,0 1-1 0 0,0 0 0 0 0,0 0 1 0 0,1 0-5 0 0,-1 0-106 0 0,0-1 73 0 0,0 2 90 0 0,0-1 146 0 0,0 0-152 0 0,0 0-65 0 0,0 0-97 0 0,0 1-97 0 0,0-2 59 0 0,0 1-34 0 0,0 0-37 0 0,0-1-39 0 0,0 1-43 0 0,0 0-44 0 0,0-1-355 0 0</inkml:trace>
  <inkml:trace contextRef="#ctx0" brushRef="#br0" timeOffset="584.75">584 427 9152 0 0,'0'0'208'0'0,"0"0"33"0"0,0 0 14 0 0,3 0-42 0 0,26 0 0 0 0,39 0 449 0 0,-42 0-510 0 0,-10-2-65 0 0,-1-4-28 0 0,1 0-7 0 0,3 4 22 0 0,-9 3-44 0 0,-7-1-17 0 0,1 1 0 0 0,0-1 0 0 0,-1 0 0 0 0,1-1 0 0 0,-1 1-1 0 0,1 0 1 0 0,0-1 0 0 0,-1 0 0 0 0,2 0-13 0 0,22-10 13 0 0,10-4 4 0 0,-9 12 27 0 0,-13 3-34 0 0,-8 0-10 0 0,-1 1 0 0 0,1-2 1 0 0,-1 1-1 0 0,1-1 0 0 0,-1 0 1 0 0,1 0-1 0 0,16-10 0 0 0,-10 10-37 0 0,-3 0-94 0 0,-1 1-99 0 0,-5 0 61 0 0,0 0-42 0 0,-4 0 211 0 0,4 0-255 0 0,-1 0-43 0 0,5 0-405 0 0,0 0-284 0 0,3 0-656 0 0</inkml:trace>
  <inkml:trace contextRef="#ctx0" brushRef="#br0" timeOffset="1000.01">1546 506 6880 0 0,'0'0'157'0'0,"0"0"23"0"0,0 0 11 0 0,0-3-31 0 0,-2-10-128 0 0,-3 5-1 0 0,-1-2 89 0 0,4-1 95 0 0,2 11-208 0 0,0 0 0 0 0,0 0 0 0 0,0 0 0 0 0,0 0 0 0 0,0 0 0 0 0,0 0 0 0 0,0-1 0 0 0,0 1 0 0 0,0 0 0 0 0,0 0 0 0 0,0 0 0 0 0,0 0-1 0 0,0 0 1 0 0,0 0 0 0 0,0 0 0 0 0,0 0 0 0 0,0 0 0 0 0,0 0 0 0 0,0-1 0 0 0,0 1 0 0 0,0 0 0 0 0,0 0 0 0 0,0 0 0 0 0,-1 0 0 0 0,1 0-1 0 0,0 0 1 0 0,0 0 0 0 0,0 0 0 0 0,0 0 0 0 0,0 0 0 0 0,0 0 0 0 0,0 0 0 0 0,0 0 0 0 0,0 0 0 0 0,0 0 0 0 0,0-1 0 0 0,0 1 0 0 0,0 0-1 0 0,-1 0 1 0 0,1 0 0 0 0,0 0 0 0 0,0 0 0 0 0,0 0 0 0 0,0 0 0 0 0,0 0 0 0 0,0 0 0 0 0,0 0 0 0 0,0 0 0 0 0,0 0 0 0 0,0 0 0 0 0,-1 0-1 0 0,1 0 1 0 0,0 0 0 0 0,0 0 0 0 0,0 0 0 0 0,0 0 0 0 0,0 1-7 0 0,-7-3 247 0 0,2-3 33 0 0,1 0-49 0 0,0 3-24 0 0,-1 0 16 0 0,-2 2 60 0 0,7 0-264 0 0,-1 0-1 0 0,1 0 1 0 0,-1 0 0 0 0,0 0 0 0 0,1-1 0 0 0,-1 1 0 0 0,1 0-1 0 0,-1 0 1 0 0,1 0 0 0 0,-1-1 0 0 0,1 1 0 0 0,-1 0-1 0 0,1 0 1 0 0,-1-1 0 0 0,1 1 0 0 0,-1 0 0 0 0,1-1 0 0 0,-1 1-1 0 0,1-1 1 0 0,0 1 0 0 0,-1-1 0 0 0,1 1 0 0 0,0-1 0 0 0,-1 1-19 0 0,1-1 20 0 0,-1 0 0 0 0,1 1 0 0 0,-1-1 1 0 0,1 1-1 0 0,-1-1 0 0 0,1 0 0 0 0,-1 1 1 0 0,1-1-1 0 0,-1 1 0 0 0,0 0 1 0 0,1-1-1 0 0,-1 1 0 0 0,0 0 0 0 0,1-1 1 0 0,-1 1-1 0 0,0 0 0 0 0,1-1 0 0 0,-1 1 1 0 0,0 0-1 0 0,0 0 0 0 0,1 0 1 0 0,-1 0-1 0 0,0 0 0 0 0,0 0 0 0 0,0 0-20 0 0,-4 0 208 0 0,-5 0 113 0 0,2 0-42 0 0,0 1-39 0 0,1 0-40 0 0,1 0-38 0 0,0 1-38 0 0,1 2-36 0 0,0 0-36 0 0,2-2 119 0 0,0 0-62 0 0,0-1-41 0 0,-1-1-37 0 0,1 0-8 0 0,1 0 29 0 0,-3 3-21 0 0,-3 5 154 0 0,-3 3 104 0 0,3-6-174 0 0,-5 0 65 0 0,8 5-10 0 0,-9-4-2 0 0,-1 7-15 0 0,-1 0-46 0 0,11-11-86 0 0,4-1-16 0 0,1-1 0 0 0,-1 0 0 0 0,0 0 0 0 0,1 1-1 0 0,-1-1 1 0 0,1 0 0 0 0,-1 1 0 0 0,0-1 0 0 0,1 1 0 0 0,-1-1 0 0 0,1 1-1 0 0,-1-1 1 0 0,1 1 0 0 0,0-1 0 0 0,-1 1 0 0 0,1-1 0 0 0,-1 1 0 0 0,1 0-1 0 0,0-1 1 0 0,-1 1 0 0 0,1-1 0 0 0,0 1-5 0 0,-2 4 20 0 0,1-4-16 0 0,0 0 1 0 0,1 0 0 0 0,-1 0-1 0 0,0 0 1 0 0,0 0 0 0 0,1 0-1 0 0,-1-1 1 0 0,0 1 0 0 0,0 0-1 0 0,0-1 1 0 0,0 1 0 0 0,0-1-1 0 0,0 1 1 0 0,0-1-1 0 0,0 1 1 0 0,-1-1-5 0 0,-9 7 51 0 0,-5 22 50 0 0,16-23-74 0 0,-1 1 4 0 0,-3-2 53 0 0,4-5-83 0 0,-9 12 61 0 0,8-12-60 0 0,1 0 1 0 0,0 1 0 0 0,-1-1 0 0 0,1 1-1 0 0,0-1 1 0 0,0 1 0 0 0,-1-1-1 0 0,1 0 1 0 0,0 1 0 0 0,0-1-1 0 0,0 1 1 0 0,0-1 0 0 0,0 1-1 0 0,0-1 1 0 0,0 1 0 0 0,-1-1 0 0 0,2 1-1 0 0,-1-1 1 0 0,0 1 0 0 0,0 0-1 0 0,0-1 1 0 0,0 1 0 0 0,0-1-1 0 0,0 0 1 0 0,0 1 0 0 0,1-1-1 0 0,-1 1 1 0 0,0-1 0 0 0,0 1 0 0 0,1-1-3 0 0,5 5 43 0 0,-5-5-42 0 0,-1 0 0 0 0,1 1 0 0 0,-1-1 0 0 0,0 0 0 0 0,1 0-1 0 0,-1 1 1 0 0,1-1 0 0 0,-1 0 0 0 0,0 1 0 0 0,1-1 0 0 0,-1 0 0 0 0,0 1 0 0 0,0-1 0 0 0,1 1-1 0 0,-1-1 1 0 0,0 1 0 0 0,0-1 0 0 0,1 1 0 0 0,-1-1 0 0 0,0 0 0 0 0,0 1 0 0 0,0-1 0 0 0,0 1-1 0 0,0-1 1 0 0,0 1 0 0 0,0-1 0 0 0,0 1 0 0 0,0-1 0 0 0,0 1 0 0 0,0-1 0 0 0,0 1 0 0 0,0 0-1 0 0,2 15 0 0 0,0-12-1 0 0,5 10 14 0 0,0-3 39 0 0,4-6 12 0 0,-6 5 0 0 0,8-4-11 0 0,-9-4-51 0 0,-1 0 1 0 0,0 1-1 0 0,0-1 1 0 0,0 1-1 0 0,0 0 1 0 0,2 3-3 0 0,-3-3 9 0 0,1 0 0 0 0,0 0 1 0 0,0-1-1 0 0,0 1 0 0 0,0 0 1 0 0,3 1-10 0 0,8 1 12 0 0,-12-1-12 0 0,4 2 12 0 0,-3-5-4 0 0,0 0 0 0 0,1 0 0 0 0,-1-1 0 0 0,1 0 0 0 0,-1 1 0 0 0,1-1 0 0 0,3-1-8 0 0,4 1 4 0 0,-10 0-1 0 0,1 0 0 0 0,0 1 0 0 0,0-1 1 0 0,-1 1-1 0 0,1-1 0 0 0,0 1 0 0 0,-1 0 0 0 0,1 0 1 0 0,0-1-1 0 0,-1 1 0 0 0,2 1-3 0 0,-3-1 3 0 0,1-1 1 0 0,0 1-1 0 0,0 0 0 0 0,0-1 0 0 0,0 1 0 0 0,0-1 0 0 0,0 1 1 0 0,0-1-1 0 0,0 1 0 0 0,0-1 0 0 0,0 0 0 0 0,0 0 1 0 0,1 1-1 0 0,-1-1 0 0 0,0 0 0 0 0,0 0 0 0 0,0 0 0 0 0,0 0 1 0 0,0 0-1 0 0,0-1 0 0 0,0 1 0 0 0,0 0 0 0 0,1 0 1 0 0,-1-1-4 0 0,7-4 30 0 0,-7 4-27 0 0,1 0 1 0 0,-1 0-1 0 0,0 1 0 0 0,1-1 1 0 0,-1 0-1 0 0,1 0 0 0 0,0 1 0 0 0,-1-1 1 0 0,1 1-1 0 0,0 0 0 0 0,-1-1 1 0 0,1 1-1 0 0,0 0 0 0 0,-1 0 1 0 0,2 0-4 0 0,7 1 0 0 0,-5-1 0 0 0,0 1 0 0 0,0-1 0 0 0,0 0 0 0 0,-1 0 0 0 0,1 0 0 0 0,0-1 0 0 0,0 0 0 0 0,-1 0 0 0 0,4-1 0 0 0,0-2-7 0 0,-4 0-33 0 0,2 2-49 0 0,0 0-64 0 0,1 1-81 0 0,9-1-331 0 0,0-12-11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0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6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3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E5175-1446-4D76-8EC5-B6BD170F051A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E614-4141-4537-AC6C-7032DF9F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43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png"/><Relationship Id="rId299" Type="http://schemas.openxmlformats.org/officeDocument/2006/relationships/image" Target="../media/image161.png"/><Relationship Id="rId21" Type="http://schemas.openxmlformats.org/officeDocument/2006/relationships/image" Target="../media/image22.png"/><Relationship Id="rId63" Type="http://schemas.openxmlformats.org/officeDocument/2006/relationships/image" Target="../media/image43.png"/><Relationship Id="rId159" Type="http://schemas.openxmlformats.org/officeDocument/2006/relationships/image" Target="../media/image91.png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268" Type="http://schemas.openxmlformats.org/officeDocument/2006/relationships/customXml" Target="../ink/ink132.xml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81" Type="http://schemas.openxmlformats.org/officeDocument/2006/relationships/image" Target="../media/image102.png"/><Relationship Id="rId237" Type="http://schemas.openxmlformats.org/officeDocument/2006/relationships/image" Target="../media/image130.png"/><Relationship Id="rId279" Type="http://schemas.openxmlformats.org/officeDocument/2006/relationships/image" Target="../media/image151.png"/><Relationship Id="rId43" Type="http://schemas.openxmlformats.org/officeDocument/2006/relationships/image" Target="../media/image33.png"/><Relationship Id="rId139" Type="http://schemas.openxmlformats.org/officeDocument/2006/relationships/image" Target="../media/image81.png"/><Relationship Id="rId290" Type="http://schemas.openxmlformats.org/officeDocument/2006/relationships/customXml" Target="../ink/ink143.xml"/><Relationship Id="rId85" Type="http://schemas.openxmlformats.org/officeDocument/2006/relationships/image" Target="../media/image54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48" Type="http://schemas.openxmlformats.org/officeDocument/2006/relationships/customXml" Target="../ink/ink122.xml"/><Relationship Id="rId12" Type="http://schemas.openxmlformats.org/officeDocument/2006/relationships/customXml" Target="../ink/ink4.xml"/><Relationship Id="rId108" Type="http://schemas.openxmlformats.org/officeDocument/2006/relationships/customXml" Target="../ink/ink52.xml"/><Relationship Id="rId54" Type="http://schemas.openxmlformats.org/officeDocument/2006/relationships/customXml" Target="../ink/ink25.xml"/><Relationship Id="rId75" Type="http://schemas.openxmlformats.org/officeDocument/2006/relationships/image" Target="../media/image49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92.png"/><Relationship Id="rId182" Type="http://schemas.openxmlformats.org/officeDocument/2006/relationships/customXml" Target="../ink/ink89.xml"/><Relationship Id="rId217" Type="http://schemas.openxmlformats.org/officeDocument/2006/relationships/image" Target="../media/image120.png"/><Relationship Id="rId238" Type="http://schemas.openxmlformats.org/officeDocument/2006/relationships/customXml" Target="../ink/ink117.xml"/><Relationship Id="rId259" Type="http://schemas.openxmlformats.org/officeDocument/2006/relationships/image" Target="../media/image141.png"/><Relationship Id="rId23" Type="http://schemas.openxmlformats.org/officeDocument/2006/relationships/image" Target="../media/image23.png"/><Relationship Id="rId119" Type="http://schemas.openxmlformats.org/officeDocument/2006/relationships/image" Target="../media/image71.png"/><Relationship Id="rId270" Type="http://schemas.openxmlformats.org/officeDocument/2006/relationships/customXml" Target="../ink/ink133.xml"/><Relationship Id="rId291" Type="http://schemas.openxmlformats.org/officeDocument/2006/relationships/image" Target="../media/image157.png"/><Relationship Id="rId44" Type="http://schemas.openxmlformats.org/officeDocument/2006/relationships/customXml" Target="../ink/ink20.xml"/><Relationship Id="rId65" Type="http://schemas.openxmlformats.org/officeDocument/2006/relationships/image" Target="../media/image44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87.png"/><Relationship Id="rId172" Type="http://schemas.openxmlformats.org/officeDocument/2006/relationships/customXml" Target="../ink/ink84.xml"/><Relationship Id="rId193" Type="http://schemas.openxmlformats.org/officeDocument/2006/relationships/image" Target="../media/image108.png"/><Relationship Id="rId207" Type="http://schemas.openxmlformats.org/officeDocument/2006/relationships/image" Target="../media/image115.png"/><Relationship Id="rId228" Type="http://schemas.openxmlformats.org/officeDocument/2006/relationships/customXml" Target="../ink/ink112.xml"/><Relationship Id="rId249" Type="http://schemas.openxmlformats.org/officeDocument/2006/relationships/image" Target="../media/image136.png"/><Relationship Id="rId13" Type="http://schemas.openxmlformats.org/officeDocument/2006/relationships/image" Target="../media/image18.png"/><Relationship Id="rId109" Type="http://schemas.openxmlformats.org/officeDocument/2006/relationships/image" Target="../media/image66.png"/><Relationship Id="rId260" Type="http://schemas.openxmlformats.org/officeDocument/2006/relationships/customXml" Target="../ink/ink128.xml"/><Relationship Id="rId281" Type="http://schemas.openxmlformats.org/officeDocument/2006/relationships/image" Target="../media/image152.png"/><Relationship Id="rId34" Type="http://schemas.openxmlformats.org/officeDocument/2006/relationships/customXml" Target="../ink/ink15.xml"/><Relationship Id="rId55" Type="http://schemas.openxmlformats.org/officeDocument/2006/relationships/image" Target="../media/image39.png"/><Relationship Id="rId76" Type="http://schemas.openxmlformats.org/officeDocument/2006/relationships/customXml" Target="../ink/ink36.xml"/><Relationship Id="rId97" Type="http://schemas.openxmlformats.org/officeDocument/2006/relationships/image" Target="../media/image60.png"/><Relationship Id="rId120" Type="http://schemas.openxmlformats.org/officeDocument/2006/relationships/customXml" Target="../ink/ink58.xml"/><Relationship Id="rId141" Type="http://schemas.openxmlformats.org/officeDocument/2006/relationships/image" Target="../media/image82.png"/><Relationship Id="rId7" Type="http://schemas.openxmlformats.org/officeDocument/2006/relationships/image" Target="../media/image2.png"/><Relationship Id="rId162" Type="http://schemas.openxmlformats.org/officeDocument/2006/relationships/customXml" Target="../ink/ink79.xml"/><Relationship Id="rId183" Type="http://schemas.openxmlformats.org/officeDocument/2006/relationships/image" Target="../media/image103.png"/><Relationship Id="rId218" Type="http://schemas.openxmlformats.org/officeDocument/2006/relationships/customXml" Target="../ink/ink107.xml"/><Relationship Id="rId239" Type="http://schemas.openxmlformats.org/officeDocument/2006/relationships/image" Target="../media/image131.png"/><Relationship Id="rId250" Type="http://schemas.openxmlformats.org/officeDocument/2006/relationships/customXml" Target="../ink/ink123.xml"/><Relationship Id="rId271" Type="http://schemas.openxmlformats.org/officeDocument/2006/relationships/image" Target="../media/image147.png"/><Relationship Id="rId292" Type="http://schemas.openxmlformats.org/officeDocument/2006/relationships/customXml" Target="../ink/ink144.xml"/><Relationship Id="rId24" Type="http://schemas.openxmlformats.org/officeDocument/2006/relationships/customXml" Target="../ink/ink10.xml"/><Relationship Id="rId45" Type="http://schemas.openxmlformats.org/officeDocument/2006/relationships/image" Target="../media/image34.png"/><Relationship Id="rId66" Type="http://schemas.openxmlformats.org/officeDocument/2006/relationships/customXml" Target="../ink/ink31.xml"/><Relationship Id="rId87" Type="http://schemas.openxmlformats.org/officeDocument/2006/relationships/image" Target="../media/image55.png"/><Relationship Id="rId110" Type="http://schemas.openxmlformats.org/officeDocument/2006/relationships/customXml" Target="../ink/ink53.xml"/><Relationship Id="rId131" Type="http://schemas.openxmlformats.org/officeDocument/2006/relationships/image" Target="../media/image77.png"/><Relationship Id="rId152" Type="http://schemas.openxmlformats.org/officeDocument/2006/relationships/customXml" Target="../ink/ink74.xml"/><Relationship Id="rId173" Type="http://schemas.openxmlformats.org/officeDocument/2006/relationships/image" Target="../media/image98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26.png"/><Relationship Id="rId240" Type="http://schemas.openxmlformats.org/officeDocument/2006/relationships/customXml" Target="../ink/ink118.xml"/><Relationship Id="rId261" Type="http://schemas.openxmlformats.org/officeDocument/2006/relationships/image" Target="../media/image142.png"/><Relationship Id="rId14" Type="http://schemas.openxmlformats.org/officeDocument/2006/relationships/customXml" Target="../ink/ink5.xml"/><Relationship Id="rId35" Type="http://schemas.openxmlformats.org/officeDocument/2006/relationships/image" Target="../media/image29.png"/><Relationship Id="rId56" Type="http://schemas.openxmlformats.org/officeDocument/2006/relationships/customXml" Target="../ink/ink26.xml"/><Relationship Id="rId77" Type="http://schemas.openxmlformats.org/officeDocument/2006/relationships/image" Target="../media/image50.png"/><Relationship Id="rId100" Type="http://schemas.openxmlformats.org/officeDocument/2006/relationships/customXml" Target="../ink/ink48.xml"/><Relationship Id="rId282" Type="http://schemas.openxmlformats.org/officeDocument/2006/relationships/customXml" Target="../ink/ink139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72.png"/><Relationship Id="rId142" Type="http://schemas.openxmlformats.org/officeDocument/2006/relationships/customXml" Target="../ink/ink69.xml"/><Relationship Id="rId163" Type="http://schemas.openxmlformats.org/officeDocument/2006/relationships/image" Target="../media/image93.png"/><Relationship Id="rId184" Type="http://schemas.openxmlformats.org/officeDocument/2006/relationships/customXml" Target="../ink/ink90.xml"/><Relationship Id="rId219" Type="http://schemas.openxmlformats.org/officeDocument/2006/relationships/image" Target="../media/image121.png"/><Relationship Id="rId230" Type="http://schemas.openxmlformats.org/officeDocument/2006/relationships/customXml" Target="../ink/ink113.xml"/><Relationship Id="rId251" Type="http://schemas.openxmlformats.org/officeDocument/2006/relationships/image" Target="../media/image137.png"/><Relationship Id="rId25" Type="http://schemas.openxmlformats.org/officeDocument/2006/relationships/image" Target="../media/image24.png"/><Relationship Id="rId46" Type="http://schemas.openxmlformats.org/officeDocument/2006/relationships/customXml" Target="../ink/ink21.xml"/><Relationship Id="rId67" Type="http://schemas.openxmlformats.org/officeDocument/2006/relationships/image" Target="../media/image45.png"/><Relationship Id="rId272" Type="http://schemas.openxmlformats.org/officeDocument/2006/relationships/customXml" Target="../ink/ink134.xml"/><Relationship Id="rId293" Type="http://schemas.openxmlformats.org/officeDocument/2006/relationships/image" Target="../media/image158.png"/><Relationship Id="rId88" Type="http://schemas.openxmlformats.org/officeDocument/2006/relationships/customXml" Target="../ink/ink42.xml"/><Relationship Id="rId111" Type="http://schemas.openxmlformats.org/officeDocument/2006/relationships/image" Target="../media/image67.png"/><Relationship Id="rId132" Type="http://schemas.openxmlformats.org/officeDocument/2006/relationships/customXml" Target="../ink/ink64.xml"/><Relationship Id="rId153" Type="http://schemas.openxmlformats.org/officeDocument/2006/relationships/image" Target="../media/image88.png"/><Relationship Id="rId174" Type="http://schemas.openxmlformats.org/officeDocument/2006/relationships/customXml" Target="../ink/ink85.xml"/><Relationship Id="rId195" Type="http://schemas.openxmlformats.org/officeDocument/2006/relationships/image" Target="../media/image109.png"/><Relationship Id="rId209" Type="http://schemas.openxmlformats.org/officeDocument/2006/relationships/image" Target="../media/image116.png"/><Relationship Id="rId220" Type="http://schemas.openxmlformats.org/officeDocument/2006/relationships/customXml" Target="../ink/ink108.xml"/><Relationship Id="rId241" Type="http://schemas.openxmlformats.org/officeDocument/2006/relationships/image" Target="../media/image132.png"/><Relationship Id="rId15" Type="http://schemas.openxmlformats.org/officeDocument/2006/relationships/image" Target="../media/image19.png"/><Relationship Id="rId36" Type="http://schemas.openxmlformats.org/officeDocument/2006/relationships/customXml" Target="../ink/ink16.xml"/><Relationship Id="rId57" Type="http://schemas.openxmlformats.org/officeDocument/2006/relationships/image" Target="../media/image40.png"/><Relationship Id="rId262" Type="http://schemas.openxmlformats.org/officeDocument/2006/relationships/customXml" Target="../ink/ink129.xml"/><Relationship Id="rId283" Type="http://schemas.openxmlformats.org/officeDocument/2006/relationships/image" Target="../media/image153.png"/><Relationship Id="rId78" Type="http://schemas.openxmlformats.org/officeDocument/2006/relationships/customXml" Target="../ink/ink37.xml"/><Relationship Id="rId99" Type="http://schemas.openxmlformats.org/officeDocument/2006/relationships/image" Target="../media/image61.png"/><Relationship Id="rId101" Type="http://schemas.openxmlformats.org/officeDocument/2006/relationships/image" Target="../media/image62.png"/><Relationship Id="rId122" Type="http://schemas.openxmlformats.org/officeDocument/2006/relationships/customXml" Target="../ink/ink59.xml"/><Relationship Id="rId143" Type="http://schemas.openxmlformats.org/officeDocument/2006/relationships/image" Target="../media/image83.png"/><Relationship Id="rId164" Type="http://schemas.openxmlformats.org/officeDocument/2006/relationships/customXml" Target="../ink/ink80.xml"/><Relationship Id="rId185" Type="http://schemas.openxmlformats.org/officeDocument/2006/relationships/image" Target="../media/image104.png"/><Relationship Id="rId9" Type="http://schemas.openxmlformats.org/officeDocument/2006/relationships/image" Target="../media/image16.png"/><Relationship Id="rId210" Type="http://schemas.openxmlformats.org/officeDocument/2006/relationships/customXml" Target="../ink/ink103.xml"/><Relationship Id="rId26" Type="http://schemas.openxmlformats.org/officeDocument/2006/relationships/customXml" Target="../ink/ink11.xml"/><Relationship Id="rId231" Type="http://schemas.openxmlformats.org/officeDocument/2006/relationships/image" Target="../media/image127.png"/><Relationship Id="rId252" Type="http://schemas.openxmlformats.org/officeDocument/2006/relationships/customXml" Target="../ink/ink124.xml"/><Relationship Id="rId273" Type="http://schemas.openxmlformats.org/officeDocument/2006/relationships/image" Target="../media/image148.png"/><Relationship Id="rId294" Type="http://schemas.openxmlformats.org/officeDocument/2006/relationships/customXml" Target="../ink/ink145.xml"/><Relationship Id="rId47" Type="http://schemas.openxmlformats.org/officeDocument/2006/relationships/image" Target="../media/image35.png"/><Relationship Id="rId68" Type="http://schemas.openxmlformats.org/officeDocument/2006/relationships/customXml" Target="../ink/ink32.xml"/><Relationship Id="rId89" Type="http://schemas.openxmlformats.org/officeDocument/2006/relationships/image" Target="../media/image56.png"/><Relationship Id="rId112" Type="http://schemas.openxmlformats.org/officeDocument/2006/relationships/customXml" Target="../ink/ink54.xml"/><Relationship Id="rId133" Type="http://schemas.openxmlformats.org/officeDocument/2006/relationships/image" Target="../media/image78.png"/><Relationship Id="rId154" Type="http://schemas.openxmlformats.org/officeDocument/2006/relationships/customXml" Target="../ink/ink75.xml"/><Relationship Id="rId175" Type="http://schemas.openxmlformats.org/officeDocument/2006/relationships/image" Target="../media/image99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22.png"/><Relationship Id="rId242" Type="http://schemas.openxmlformats.org/officeDocument/2006/relationships/customXml" Target="../ink/ink119.xml"/><Relationship Id="rId263" Type="http://schemas.openxmlformats.org/officeDocument/2006/relationships/image" Target="../media/image143.png"/><Relationship Id="rId284" Type="http://schemas.openxmlformats.org/officeDocument/2006/relationships/customXml" Target="../ink/ink140.xml"/><Relationship Id="rId37" Type="http://schemas.openxmlformats.org/officeDocument/2006/relationships/image" Target="../media/image30.png"/><Relationship Id="rId58" Type="http://schemas.openxmlformats.org/officeDocument/2006/relationships/customXml" Target="../ink/ink27.xml"/><Relationship Id="rId79" Type="http://schemas.openxmlformats.org/officeDocument/2006/relationships/image" Target="../media/image51.png"/><Relationship Id="rId102" Type="http://schemas.openxmlformats.org/officeDocument/2006/relationships/customXml" Target="../ink/ink49.xml"/><Relationship Id="rId123" Type="http://schemas.openxmlformats.org/officeDocument/2006/relationships/image" Target="../media/image73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94.png"/><Relationship Id="rId186" Type="http://schemas.openxmlformats.org/officeDocument/2006/relationships/customXml" Target="../ink/ink91.xml"/><Relationship Id="rId211" Type="http://schemas.openxmlformats.org/officeDocument/2006/relationships/image" Target="../media/image117.png"/><Relationship Id="rId232" Type="http://schemas.openxmlformats.org/officeDocument/2006/relationships/customXml" Target="../ink/ink114.xml"/><Relationship Id="rId253" Type="http://schemas.openxmlformats.org/officeDocument/2006/relationships/image" Target="../media/image138.png"/><Relationship Id="rId274" Type="http://schemas.openxmlformats.org/officeDocument/2006/relationships/customXml" Target="../ink/ink135.xml"/><Relationship Id="rId295" Type="http://schemas.openxmlformats.org/officeDocument/2006/relationships/image" Target="../media/image159.png"/><Relationship Id="rId27" Type="http://schemas.openxmlformats.org/officeDocument/2006/relationships/image" Target="../media/image25.png"/><Relationship Id="rId48" Type="http://schemas.openxmlformats.org/officeDocument/2006/relationships/customXml" Target="../ink/ink22.xml"/><Relationship Id="rId69" Type="http://schemas.openxmlformats.org/officeDocument/2006/relationships/image" Target="../media/image46.png"/><Relationship Id="rId113" Type="http://schemas.openxmlformats.org/officeDocument/2006/relationships/image" Target="../media/image68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89.png"/><Relationship Id="rId176" Type="http://schemas.openxmlformats.org/officeDocument/2006/relationships/customXml" Target="../ink/ink86.xml"/><Relationship Id="rId197" Type="http://schemas.openxmlformats.org/officeDocument/2006/relationships/image" Target="../media/image110.png"/><Relationship Id="rId201" Type="http://schemas.openxmlformats.org/officeDocument/2006/relationships/image" Target="../media/image112.png"/><Relationship Id="rId222" Type="http://schemas.openxmlformats.org/officeDocument/2006/relationships/customXml" Target="../ink/ink109.xml"/><Relationship Id="rId243" Type="http://schemas.openxmlformats.org/officeDocument/2006/relationships/image" Target="../media/image133.png"/><Relationship Id="rId264" Type="http://schemas.openxmlformats.org/officeDocument/2006/relationships/customXml" Target="../ink/ink130.xml"/><Relationship Id="rId285" Type="http://schemas.openxmlformats.org/officeDocument/2006/relationships/image" Target="../media/image154.png"/><Relationship Id="rId17" Type="http://schemas.openxmlformats.org/officeDocument/2006/relationships/image" Target="../media/image20.png"/><Relationship Id="rId38" Type="http://schemas.openxmlformats.org/officeDocument/2006/relationships/customXml" Target="../ink/ink17.xml"/><Relationship Id="rId59" Type="http://schemas.openxmlformats.org/officeDocument/2006/relationships/image" Target="../media/image41.png"/><Relationship Id="rId103" Type="http://schemas.openxmlformats.org/officeDocument/2006/relationships/image" Target="../media/image63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57.png"/><Relationship Id="rId145" Type="http://schemas.openxmlformats.org/officeDocument/2006/relationships/image" Target="../media/image84.png"/><Relationship Id="rId166" Type="http://schemas.openxmlformats.org/officeDocument/2006/relationships/customXml" Target="../ink/ink81.xml"/><Relationship Id="rId187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.xml"/><Relationship Id="rId233" Type="http://schemas.openxmlformats.org/officeDocument/2006/relationships/image" Target="../media/image128.png"/><Relationship Id="rId254" Type="http://schemas.openxmlformats.org/officeDocument/2006/relationships/customXml" Target="../ink/ink125.xml"/><Relationship Id="rId28" Type="http://schemas.openxmlformats.org/officeDocument/2006/relationships/customXml" Target="../ink/ink12.xml"/><Relationship Id="rId49" Type="http://schemas.openxmlformats.org/officeDocument/2006/relationships/image" Target="../media/image36.png"/><Relationship Id="rId114" Type="http://schemas.openxmlformats.org/officeDocument/2006/relationships/customXml" Target="../ink/ink55.xml"/><Relationship Id="rId275" Type="http://schemas.openxmlformats.org/officeDocument/2006/relationships/image" Target="../media/image149.png"/><Relationship Id="rId296" Type="http://schemas.openxmlformats.org/officeDocument/2006/relationships/customXml" Target="../ink/ink146.xml"/><Relationship Id="rId300" Type="http://schemas.openxmlformats.org/officeDocument/2006/relationships/customXml" Target="../ink/ink148.xml"/><Relationship Id="rId60" Type="http://schemas.openxmlformats.org/officeDocument/2006/relationships/customXml" Target="../ink/ink28.xml"/><Relationship Id="rId81" Type="http://schemas.openxmlformats.org/officeDocument/2006/relationships/image" Target="../media/image52.png"/><Relationship Id="rId135" Type="http://schemas.openxmlformats.org/officeDocument/2006/relationships/image" Target="../media/image79.png"/><Relationship Id="rId156" Type="http://schemas.openxmlformats.org/officeDocument/2006/relationships/customXml" Target="../ink/ink76.xml"/><Relationship Id="rId177" Type="http://schemas.openxmlformats.org/officeDocument/2006/relationships/image" Target="../media/image100.png"/><Relationship Id="rId198" Type="http://schemas.openxmlformats.org/officeDocument/2006/relationships/customXml" Target="../ink/ink97.xml"/><Relationship Id="rId202" Type="http://schemas.openxmlformats.org/officeDocument/2006/relationships/customXml" Target="../ink/ink99.xml"/><Relationship Id="rId223" Type="http://schemas.openxmlformats.org/officeDocument/2006/relationships/image" Target="../media/image123.png"/><Relationship Id="rId244" Type="http://schemas.openxmlformats.org/officeDocument/2006/relationships/customXml" Target="../ink/ink120.xml"/><Relationship Id="rId18" Type="http://schemas.openxmlformats.org/officeDocument/2006/relationships/customXml" Target="../ink/ink7.xml"/><Relationship Id="rId39" Type="http://schemas.openxmlformats.org/officeDocument/2006/relationships/image" Target="../media/image31.png"/><Relationship Id="rId265" Type="http://schemas.openxmlformats.org/officeDocument/2006/relationships/image" Target="../media/image144.png"/><Relationship Id="rId286" Type="http://schemas.openxmlformats.org/officeDocument/2006/relationships/customXml" Target="../ink/ink141.xml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74.png"/><Relationship Id="rId146" Type="http://schemas.openxmlformats.org/officeDocument/2006/relationships/customXml" Target="../ink/ink71.xml"/><Relationship Id="rId167" Type="http://schemas.openxmlformats.org/officeDocument/2006/relationships/image" Target="../media/image95.png"/><Relationship Id="rId188" Type="http://schemas.openxmlformats.org/officeDocument/2006/relationships/customXml" Target="../ink/ink92.xml"/><Relationship Id="rId71" Type="http://schemas.openxmlformats.org/officeDocument/2006/relationships/image" Target="../media/image47.png"/><Relationship Id="rId92" Type="http://schemas.openxmlformats.org/officeDocument/2006/relationships/customXml" Target="../ink/ink44.xml"/><Relationship Id="rId213" Type="http://schemas.openxmlformats.org/officeDocument/2006/relationships/image" Target="../media/image118.png"/><Relationship Id="rId234" Type="http://schemas.openxmlformats.org/officeDocument/2006/relationships/customXml" Target="../ink/ink115.xml"/><Relationship Id="rId2" Type="http://schemas.openxmlformats.org/officeDocument/2006/relationships/customXml" Target="../ink/ink1.xml"/><Relationship Id="rId29" Type="http://schemas.openxmlformats.org/officeDocument/2006/relationships/image" Target="../media/image26.png"/><Relationship Id="rId255" Type="http://schemas.openxmlformats.org/officeDocument/2006/relationships/image" Target="../media/image139.png"/><Relationship Id="rId276" Type="http://schemas.openxmlformats.org/officeDocument/2006/relationships/customXml" Target="../ink/ink136.xml"/><Relationship Id="rId297" Type="http://schemas.openxmlformats.org/officeDocument/2006/relationships/image" Target="../media/image160.png"/><Relationship Id="rId40" Type="http://schemas.openxmlformats.org/officeDocument/2006/relationships/customXml" Target="../ink/ink18.xml"/><Relationship Id="rId115" Type="http://schemas.openxmlformats.org/officeDocument/2006/relationships/image" Target="../media/image69.png"/><Relationship Id="rId136" Type="http://schemas.openxmlformats.org/officeDocument/2006/relationships/customXml" Target="../ink/ink66.xml"/><Relationship Id="rId157" Type="http://schemas.openxmlformats.org/officeDocument/2006/relationships/image" Target="../media/image90.png"/><Relationship Id="rId178" Type="http://schemas.openxmlformats.org/officeDocument/2006/relationships/customXml" Target="../ink/ink87.xml"/><Relationship Id="rId301" Type="http://schemas.openxmlformats.org/officeDocument/2006/relationships/image" Target="../media/image162.png"/><Relationship Id="rId61" Type="http://schemas.openxmlformats.org/officeDocument/2006/relationships/image" Target="../media/image42.png"/><Relationship Id="rId82" Type="http://schemas.openxmlformats.org/officeDocument/2006/relationships/customXml" Target="../ink/ink39.xml"/><Relationship Id="rId199" Type="http://schemas.openxmlformats.org/officeDocument/2006/relationships/image" Target="../media/image111.png"/><Relationship Id="rId203" Type="http://schemas.openxmlformats.org/officeDocument/2006/relationships/image" Target="../media/image113.png"/><Relationship Id="rId19" Type="http://schemas.openxmlformats.org/officeDocument/2006/relationships/image" Target="../media/image21.png"/><Relationship Id="rId224" Type="http://schemas.openxmlformats.org/officeDocument/2006/relationships/customXml" Target="../ink/ink110.xml"/><Relationship Id="rId245" Type="http://schemas.openxmlformats.org/officeDocument/2006/relationships/image" Target="../media/image134.png"/><Relationship Id="rId266" Type="http://schemas.openxmlformats.org/officeDocument/2006/relationships/customXml" Target="../ink/ink131.xml"/><Relationship Id="rId287" Type="http://schemas.openxmlformats.org/officeDocument/2006/relationships/image" Target="../media/image155.png"/><Relationship Id="rId30" Type="http://schemas.openxmlformats.org/officeDocument/2006/relationships/customXml" Target="../ink/ink13.xml"/><Relationship Id="rId105" Type="http://schemas.openxmlformats.org/officeDocument/2006/relationships/image" Target="../media/image64.png"/><Relationship Id="rId126" Type="http://schemas.openxmlformats.org/officeDocument/2006/relationships/customXml" Target="../ink/ink61.xml"/><Relationship Id="rId147" Type="http://schemas.openxmlformats.org/officeDocument/2006/relationships/image" Target="../media/image85.png"/><Relationship Id="rId168" Type="http://schemas.openxmlformats.org/officeDocument/2006/relationships/customXml" Target="../ink/ink82.xml"/><Relationship Id="rId51" Type="http://schemas.openxmlformats.org/officeDocument/2006/relationships/image" Target="../media/image37.png"/><Relationship Id="rId72" Type="http://schemas.openxmlformats.org/officeDocument/2006/relationships/customXml" Target="../ink/ink34.xml"/><Relationship Id="rId93" Type="http://schemas.openxmlformats.org/officeDocument/2006/relationships/image" Target="../media/image58.png"/><Relationship Id="rId189" Type="http://schemas.openxmlformats.org/officeDocument/2006/relationships/image" Target="../media/image106.png"/><Relationship Id="rId214" Type="http://schemas.openxmlformats.org/officeDocument/2006/relationships/customXml" Target="../ink/ink105.xml"/><Relationship Id="rId235" Type="http://schemas.openxmlformats.org/officeDocument/2006/relationships/image" Target="../media/image129.png"/><Relationship Id="rId256" Type="http://schemas.openxmlformats.org/officeDocument/2006/relationships/customXml" Target="../ink/ink126.xml"/><Relationship Id="rId277" Type="http://schemas.openxmlformats.org/officeDocument/2006/relationships/image" Target="../media/image150.png"/><Relationship Id="rId298" Type="http://schemas.openxmlformats.org/officeDocument/2006/relationships/customXml" Target="../ink/ink147.xml"/><Relationship Id="rId116" Type="http://schemas.openxmlformats.org/officeDocument/2006/relationships/customXml" Target="../ink/ink56.xml"/><Relationship Id="rId137" Type="http://schemas.openxmlformats.org/officeDocument/2006/relationships/image" Target="../media/image80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32.png"/><Relationship Id="rId62" Type="http://schemas.openxmlformats.org/officeDocument/2006/relationships/customXml" Target="../ink/ink29.xml"/><Relationship Id="rId83" Type="http://schemas.openxmlformats.org/officeDocument/2006/relationships/image" Target="../media/image53.png"/><Relationship Id="rId179" Type="http://schemas.openxmlformats.org/officeDocument/2006/relationships/image" Target="../media/image101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24.png"/><Relationship Id="rId246" Type="http://schemas.openxmlformats.org/officeDocument/2006/relationships/customXml" Target="../ink/ink121.xml"/><Relationship Id="rId267" Type="http://schemas.openxmlformats.org/officeDocument/2006/relationships/image" Target="../media/image145.png"/><Relationship Id="rId288" Type="http://schemas.openxmlformats.org/officeDocument/2006/relationships/customXml" Target="../ink/ink142.xml"/><Relationship Id="rId106" Type="http://schemas.openxmlformats.org/officeDocument/2006/relationships/customXml" Target="../ink/ink51.xml"/><Relationship Id="rId127" Type="http://schemas.openxmlformats.org/officeDocument/2006/relationships/image" Target="../media/image75.png"/><Relationship Id="rId10" Type="http://schemas.openxmlformats.org/officeDocument/2006/relationships/customXml" Target="../ink/ink3.xml"/><Relationship Id="rId31" Type="http://schemas.openxmlformats.org/officeDocument/2006/relationships/image" Target="../media/image27.png"/><Relationship Id="rId52" Type="http://schemas.openxmlformats.org/officeDocument/2006/relationships/customXml" Target="../ink/ink24.xml"/><Relationship Id="rId73" Type="http://schemas.openxmlformats.org/officeDocument/2006/relationships/image" Target="../media/image48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96.png"/><Relationship Id="rId180" Type="http://schemas.openxmlformats.org/officeDocument/2006/relationships/customXml" Target="../ink/ink88.xml"/><Relationship Id="rId215" Type="http://schemas.openxmlformats.org/officeDocument/2006/relationships/image" Target="../media/image119.png"/><Relationship Id="rId236" Type="http://schemas.openxmlformats.org/officeDocument/2006/relationships/customXml" Target="../ink/ink116.xml"/><Relationship Id="rId257" Type="http://schemas.openxmlformats.org/officeDocument/2006/relationships/image" Target="../media/image140.png"/><Relationship Id="rId278" Type="http://schemas.openxmlformats.org/officeDocument/2006/relationships/customXml" Target="../ink/ink137.xml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91" Type="http://schemas.openxmlformats.org/officeDocument/2006/relationships/image" Target="../media/image107.png"/><Relationship Id="rId205" Type="http://schemas.openxmlformats.org/officeDocument/2006/relationships/image" Target="../media/image114.png"/><Relationship Id="rId247" Type="http://schemas.openxmlformats.org/officeDocument/2006/relationships/image" Target="../media/image135.png"/><Relationship Id="rId107" Type="http://schemas.openxmlformats.org/officeDocument/2006/relationships/image" Target="../media/image65.png"/><Relationship Id="rId289" Type="http://schemas.openxmlformats.org/officeDocument/2006/relationships/image" Target="../media/image156.png"/><Relationship Id="rId11" Type="http://schemas.openxmlformats.org/officeDocument/2006/relationships/image" Target="../media/image17.png"/><Relationship Id="rId53" Type="http://schemas.openxmlformats.org/officeDocument/2006/relationships/image" Target="../media/image38.png"/><Relationship Id="rId149" Type="http://schemas.openxmlformats.org/officeDocument/2006/relationships/image" Target="../media/image86.png"/><Relationship Id="rId95" Type="http://schemas.openxmlformats.org/officeDocument/2006/relationships/image" Target="../media/image59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258" Type="http://schemas.openxmlformats.org/officeDocument/2006/relationships/customXml" Target="../ink/ink127.xml"/><Relationship Id="rId22" Type="http://schemas.openxmlformats.org/officeDocument/2006/relationships/customXml" Target="../ink/ink9.xml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71" Type="http://schemas.openxmlformats.org/officeDocument/2006/relationships/image" Target="../media/image97.png"/><Relationship Id="rId227" Type="http://schemas.openxmlformats.org/officeDocument/2006/relationships/image" Target="../media/image125.png"/><Relationship Id="rId269" Type="http://schemas.openxmlformats.org/officeDocument/2006/relationships/image" Target="../media/image146.png"/><Relationship Id="rId33" Type="http://schemas.openxmlformats.org/officeDocument/2006/relationships/image" Target="../media/image28.png"/><Relationship Id="rId129" Type="http://schemas.openxmlformats.org/officeDocument/2006/relationships/image" Target="../media/image76.png"/><Relationship Id="rId280" Type="http://schemas.openxmlformats.org/officeDocument/2006/relationships/customXml" Target="../ink/ink138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.xml"/><Relationship Id="rId117" Type="http://schemas.openxmlformats.org/officeDocument/2006/relationships/image" Target="../media/image217.png"/><Relationship Id="rId21" Type="http://schemas.openxmlformats.org/officeDocument/2006/relationships/image" Target="../media/image170.png"/><Relationship Id="rId42" Type="http://schemas.openxmlformats.org/officeDocument/2006/relationships/customXml" Target="../ink/ink167.xml"/><Relationship Id="rId47" Type="http://schemas.openxmlformats.org/officeDocument/2006/relationships/image" Target="../media/image183.png"/><Relationship Id="rId63" Type="http://schemas.openxmlformats.org/officeDocument/2006/relationships/image" Target="../media/image191.png"/><Relationship Id="rId68" Type="http://schemas.openxmlformats.org/officeDocument/2006/relationships/customXml" Target="../ink/ink180.xml"/><Relationship Id="rId84" Type="http://schemas.openxmlformats.org/officeDocument/2006/relationships/customXml" Target="../ink/ink189.xml"/><Relationship Id="rId89" Type="http://schemas.openxmlformats.org/officeDocument/2006/relationships/image" Target="../media/image203.png"/><Relationship Id="rId112" Type="http://schemas.openxmlformats.org/officeDocument/2006/relationships/customXml" Target="../ink/ink203.xml"/><Relationship Id="rId16" Type="http://schemas.openxmlformats.org/officeDocument/2006/relationships/customXml" Target="../ink/ink154.xml"/><Relationship Id="rId107" Type="http://schemas.openxmlformats.org/officeDocument/2006/relationships/image" Target="../media/image212.png"/><Relationship Id="rId11" Type="http://schemas.openxmlformats.org/officeDocument/2006/relationships/image" Target="../media/image165.png"/><Relationship Id="rId32" Type="http://schemas.openxmlformats.org/officeDocument/2006/relationships/customXml" Target="../ink/ink162.xml"/><Relationship Id="rId37" Type="http://schemas.openxmlformats.org/officeDocument/2006/relationships/image" Target="../media/image178.png"/><Relationship Id="rId53" Type="http://schemas.openxmlformats.org/officeDocument/2006/relationships/image" Target="../media/image186.png"/><Relationship Id="rId58" Type="http://schemas.openxmlformats.org/officeDocument/2006/relationships/customXml" Target="../ink/ink175.xml"/><Relationship Id="rId74" Type="http://schemas.openxmlformats.org/officeDocument/2006/relationships/customXml" Target="../ink/ink184.xml"/><Relationship Id="rId79" Type="http://schemas.openxmlformats.org/officeDocument/2006/relationships/image" Target="../media/image198.png"/><Relationship Id="rId102" Type="http://schemas.openxmlformats.org/officeDocument/2006/relationships/customXml" Target="../ink/ink198.xml"/><Relationship Id="rId123" Type="http://schemas.openxmlformats.org/officeDocument/2006/relationships/customXml" Target="../ink/ink209.xml"/><Relationship Id="rId128" Type="http://schemas.openxmlformats.org/officeDocument/2006/relationships/image" Target="../media/image222.png"/><Relationship Id="rId90" Type="http://schemas.openxmlformats.org/officeDocument/2006/relationships/customXml" Target="../ink/ink192.xml"/><Relationship Id="rId95" Type="http://schemas.openxmlformats.org/officeDocument/2006/relationships/image" Target="../media/image206.png"/><Relationship Id="rId22" Type="http://schemas.openxmlformats.org/officeDocument/2006/relationships/customXml" Target="../ink/ink157.xml"/><Relationship Id="rId27" Type="http://schemas.openxmlformats.org/officeDocument/2006/relationships/image" Target="../media/image173.png"/><Relationship Id="rId43" Type="http://schemas.openxmlformats.org/officeDocument/2006/relationships/image" Target="../media/image181.png"/><Relationship Id="rId48" Type="http://schemas.openxmlformats.org/officeDocument/2006/relationships/customXml" Target="../ink/ink170.xml"/><Relationship Id="rId64" Type="http://schemas.openxmlformats.org/officeDocument/2006/relationships/customXml" Target="../ink/ink178.xml"/><Relationship Id="rId69" Type="http://schemas.openxmlformats.org/officeDocument/2006/relationships/image" Target="../media/image194.png"/><Relationship Id="rId113" Type="http://schemas.openxmlformats.org/officeDocument/2006/relationships/image" Target="../media/image215.png"/><Relationship Id="rId118" Type="http://schemas.openxmlformats.org/officeDocument/2006/relationships/customXml" Target="../ink/ink206.xml"/><Relationship Id="rId80" Type="http://schemas.openxmlformats.org/officeDocument/2006/relationships/customXml" Target="../ink/ink187.xml"/><Relationship Id="rId85" Type="http://schemas.openxmlformats.org/officeDocument/2006/relationships/image" Target="../media/image201.png"/><Relationship Id="rId12" Type="http://schemas.openxmlformats.org/officeDocument/2006/relationships/customXml" Target="../ink/ink152.xml"/><Relationship Id="rId17" Type="http://schemas.openxmlformats.org/officeDocument/2006/relationships/image" Target="../media/image168.png"/><Relationship Id="rId33" Type="http://schemas.openxmlformats.org/officeDocument/2006/relationships/image" Target="../media/image176.png"/><Relationship Id="rId38" Type="http://schemas.openxmlformats.org/officeDocument/2006/relationships/customXml" Target="../ink/ink165.xml"/><Relationship Id="rId59" Type="http://schemas.openxmlformats.org/officeDocument/2006/relationships/image" Target="../media/image189.png"/><Relationship Id="rId103" Type="http://schemas.openxmlformats.org/officeDocument/2006/relationships/image" Target="../media/image210.png"/><Relationship Id="rId108" Type="http://schemas.openxmlformats.org/officeDocument/2006/relationships/customXml" Target="../ink/ink201.xml"/><Relationship Id="rId124" Type="http://schemas.openxmlformats.org/officeDocument/2006/relationships/image" Target="../media/image220.png"/><Relationship Id="rId129" Type="http://schemas.openxmlformats.org/officeDocument/2006/relationships/customXml" Target="../ink/ink212.xml"/><Relationship Id="rId54" Type="http://schemas.openxmlformats.org/officeDocument/2006/relationships/customXml" Target="../ink/ink173.xml"/><Relationship Id="rId70" Type="http://schemas.openxmlformats.org/officeDocument/2006/relationships/customXml" Target="../ink/ink181.xml"/><Relationship Id="rId75" Type="http://schemas.openxmlformats.org/officeDocument/2006/relationships/image" Target="../media/image196.png"/><Relationship Id="rId91" Type="http://schemas.openxmlformats.org/officeDocument/2006/relationships/image" Target="../media/image204.png"/><Relationship Id="rId96" Type="http://schemas.openxmlformats.org/officeDocument/2006/relationships/customXml" Target="../ink/ink195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71.png"/><Relationship Id="rId28" Type="http://schemas.openxmlformats.org/officeDocument/2006/relationships/customXml" Target="../ink/ink160.xml"/><Relationship Id="rId49" Type="http://schemas.openxmlformats.org/officeDocument/2006/relationships/image" Target="../media/image184.png"/><Relationship Id="rId114" Type="http://schemas.openxmlformats.org/officeDocument/2006/relationships/customXml" Target="../ink/ink204.xml"/><Relationship Id="rId119" Type="http://schemas.openxmlformats.org/officeDocument/2006/relationships/image" Target="../media/image218.png"/><Relationship Id="rId44" Type="http://schemas.openxmlformats.org/officeDocument/2006/relationships/customXml" Target="../ink/ink168.xml"/><Relationship Id="rId60" Type="http://schemas.openxmlformats.org/officeDocument/2006/relationships/customXml" Target="../ink/ink176.xml"/><Relationship Id="rId65" Type="http://schemas.openxmlformats.org/officeDocument/2006/relationships/image" Target="../media/image192.png"/><Relationship Id="rId81" Type="http://schemas.openxmlformats.org/officeDocument/2006/relationships/image" Target="../media/image199.png"/><Relationship Id="rId86" Type="http://schemas.openxmlformats.org/officeDocument/2006/relationships/customXml" Target="../ink/ink190.xml"/><Relationship Id="rId130" Type="http://schemas.openxmlformats.org/officeDocument/2006/relationships/image" Target="../media/image223.png"/><Relationship Id="rId13" Type="http://schemas.openxmlformats.org/officeDocument/2006/relationships/image" Target="../media/image166.png"/><Relationship Id="rId18" Type="http://schemas.openxmlformats.org/officeDocument/2006/relationships/customXml" Target="../ink/ink155.xml"/><Relationship Id="rId39" Type="http://schemas.openxmlformats.org/officeDocument/2006/relationships/image" Target="../media/image179.png"/><Relationship Id="rId109" Type="http://schemas.openxmlformats.org/officeDocument/2006/relationships/image" Target="../media/image213.png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187.png"/><Relationship Id="rId76" Type="http://schemas.openxmlformats.org/officeDocument/2006/relationships/customXml" Target="../ink/ink185.xml"/><Relationship Id="rId97" Type="http://schemas.openxmlformats.org/officeDocument/2006/relationships/image" Target="../media/image207.png"/><Relationship Id="rId104" Type="http://schemas.openxmlformats.org/officeDocument/2006/relationships/customXml" Target="../ink/ink199.xml"/><Relationship Id="rId120" Type="http://schemas.openxmlformats.org/officeDocument/2006/relationships/customXml" Target="../ink/ink207.xml"/><Relationship Id="rId125" Type="http://schemas.openxmlformats.org/officeDocument/2006/relationships/customXml" Target="../ink/ink210.xml"/><Relationship Id="rId7" Type="http://schemas.openxmlformats.org/officeDocument/2006/relationships/image" Target="../media/image1630.png"/><Relationship Id="rId71" Type="http://schemas.openxmlformats.org/officeDocument/2006/relationships/customXml" Target="../ink/ink182.xml"/><Relationship Id="rId92" Type="http://schemas.openxmlformats.org/officeDocument/2006/relationships/customXml" Target="../ink/ink193.xml"/><Relationship Id="rId2" Type="http://schemas.openxmlformats.org/officeDocument/2006/relationships/customXml" Target="../ink/ink149.xml"/><Relationship Id="rId29" Type="http://schemas.openxmlformats.org/officeDocument/2006/relationships/image" Target="../media/image174.png"/><Relationship Id="rId24" Type="http://schemas.openxmlformats.org/officeDocument/2006/relationships/customXml" Target="../ink/ink158.xml"/><Relationship Id="rId40" Type="http://schemas.openxmlformats.org/officeDocument/2006/relationships/customXml" Target="../ink/ink166.xml"/><Relationship Id="rId45" Type="http://schemas.openxmlformats.org/officeDocument/2006/relationships/image" Target="../media/image182.png"/><Relationship Id="rId66" Type="http://schemas.openxmlformats.org/officeDocument/2006/relationships/customXml" Target="../ink/ink179.xml"/><Relationship Id="rId87" Type="http://schemas.openxmlformats.org/officeDocument/2006/relationships/image" Target="../media/image202.png"/><Relationship Id="rId110" Type="http://schemas.openxmlformats.org/officeDocument/2006/relationships/customXml" Target="../ink/ink202.xml"/><Relationship Id="rId115" Type="http://schemas.openxmlformats.org/officeDocument/2006/relationships/image" Target="../media/image216.png"/><Relationship Id="rId131" Type="http://schemas.openxmlformats.org/officeDocument/2006/relationships/customXml" Target="../ink/ink213.xml"/><Relationship Id="rId61" Type="http://schemas.openxmlformats.org/officeDocument/2006/relationships/image" Target="../media/image190.png"/><Relationship Id="rId82" Type="http://schemas.openxmlformats.org/officeDocument/2006/relationships/customXml" Target="../ink/ink188.xml"/><Relationship Id="rId19" Type="http://schemas.openxmlformats.org/officeDocument/2006/relationships/image" Target="../media/image169.png"/><Relationship Id="rId14" Type="http://schemas.openxmlformats.org/officeDocument/2006/relationships/customXml" Target="../ink/ink153.xml"/><Relationship Id="rId30" Type="http://schemas.openxmlformats.org/officeDocument/2006/relationships/customXml" Target="../ink/ink161.xml"/><Relationship Id="rId35" Type="http://schemas.openxmlformats.org/officeDocument/2006/relationships/image" Target="../media/image177.png"/><Relationship Id="rId56" Type="http://schemas.openxmlformats.org/officeDocument/2006/relationships/customXml" Target="../ink/ink174.xml"/><Relationship Id="rId77" Type="http://schemas.openxmlformats.org/officeDocument/2006/relationships/image" Target="../media/image197.png"/><Relationship Id="rId100" Type="http://schemas.openxmlformats.org/officeDocument/2006/relationships/customXml" Target="../ink/ink197.xml"/><Relationship Id="rId105" Type="http://schemas.openxmlformats.org/officeDocument/2006/relationships/image" Target="../media/image211.png"/><Relationship Id="rId126" Type="http://schemas.openxmlformats.org/officeDocument/2006/relationships/image" Target="../media/image221.png"/><Relationship Id="rId8" Type="http://schemas.openxmlformats.org/officeDocument/2006/relationships/customXml" Target="../ink/ink150.xml"/><Relationship Id="rId51" Type="http://schemas.openxmlformats.org/officeDocument/2006/relationships/image" Target="../media/image185.png"/><Relationship Id="rId72" Type="http://schemas.openxmlformats.org/officeDocument/2006/relationships/image" Target="../media/image195.png"/><Relationship Id="rId93" Type="http://schemas.openxmlformats.org/officeDocument/2006/relationships/image" Target="../media/image205.png"/><Relationship Id="rId98" Type="http://schemas.openxmlformats.org/officeDocument/2006/relationships/customXml" Target="../ink/ink196.xml"/><Relationship Id="rId121" Type="http://schemas.openxmlformats.org/officeDocument/2006/relationships/customXml" Target="../ink/ink208.xml"/><Relationship Id="rId25" Type="http://schemas.openxmlformats.org/officeDocument/2006/relationships/image" Target="../media/image172.png"/><Relationship Id="rId46" Type="http://schemas.openxmlformats.org/officeDocument/2006/relationships/customXml" Target="../ink/ink169.xml"/><Relationship Id="rId67" Type="http://schemas.openxmlformats.org/officeDocument/2006/relationships/image" Target="../media/image193.png"/><Relationship Id="rId116" Type="http://schemas.openxmlformats.org/officeDocument/2006/relationships/customXml" Target="../ink/ink205.xml"/><Relationship Id="rId20" Type="http://schemas.openxmlformats.org/officeDocument/2006/relationships/customXml" Target="../ink/ink156.xml"/><Relationship Id="rId41" Type="http://schemas.openxmlformats.org/officeDocument/2006/relationships/image" Target="../media/image180.png"/><Relationship Id="rId62" Type="http://schemas.openxmlformats.org/officeDocument/2006/relationships/customXml" Target="../ink/ink177.xml"/><Relationship Id="rId83" Type="http://schemas.openxmlformats.org/officeDocument/2006/relationships/image" Target="../media/image200.png"/><Relationship Id="rId88" Type="http://schemas.openxmlformats.org/officeDocument/2006/relationships/customXml" Target="../ink/ink191.xml"/><Relationship Id="rId111" Type="http://schemas.openxmlformats.org/officeDocument/2006/relationships/image" Target="../media/image214.png"/><Relationship Id="rId132" Type="http://schemas.openxmlformats.org/officeDocument/2006/relationships/image" Target="../media/image224.png"/><Relationship Id="rId15" Type="http://schemas.openxmlformats.org/officeDocument/2006/relationships/image" Target="../media/image167.png"/><Relationship Id="rId36" Type="http://schemas.openxmlformats.org/officeDocument/2006/relationships/customXml" Target="../ink/ink164.xml"/><Relationship Id="rId57" Type="http://schemas.openxmlformats.org/officeDocument/2006/relationships/image" Target="../media/image188.png"/><Relationship Id="rId106" Type="http://schemas.openxmlformats.org/officeDocument/2006/relationships/customXml" Target="../ink/ink200.xml"/><Relationship Id="rId127" Type="http://schemas.openxmlformats.org/officeDocument/2006/relationships/customXml" Target="../ink/ink211.xml"/><Relationship Id="rId10" Type="http://schemas.openxmlformats.org/officeDocument/2006/relationships/customXml" Target="../ink/ink151.xml"/><Relationship Id="rId31" Type="http://schemas.openxmlformats.org/officeDocument/2006/relationships/image" Target="../media/image175.png"/><Relationship Id="rId52" Type="http://schemas.openxmlformats.org/officeDocument/2006/relationships/customXml" Target="../ink/ink172.xml"/><Relationship Id="rId73" Type="http://schemas.openxmlformats.org/officeDocument/2006/relationships/customXml" Target="../ink/ink183.xml"/><Relationship Id="rId78" Type="http://schemas.openxmlformats.org/officeDocument/2006/relationships/customXml" Target="../ink/ink186.xml"/><Relationship Id="rId94" Type="http://schemas.openxmlformats.org/officeDocument/2006/relationships/customXml" Target="../ink/ink194.xml"/><Relationship Id="rId99" Type="http://schemas.openxmlformats.org/officeDocument/2006/relationships/image" Target="../media/image208.png"/><Relationship Id="rId101" Type="http://schemas.openxmlformats.org/officeDocument/2006/relationships/image" Target="../media/image209.png"/><Relationship Id="rId122" Type="http://schemas.openxmlformats.org/officeDocument/2006/relationships/image" Target="../media/image219.png"/><Relationship Id="rId9" Type="http://schemas.openxmlformats.org/officeDocument/2006/relationships/image" Target="../media/image16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0.xml"/><Relationship Id="rId21" Type="http://schemas.openxmlformats.org/officeDocument/2006/relationships/image" Target="../media/image232.png"/><Relationship Id="rId42" Type="http://schemas.openxmlformats.org/officeDocument/2006/relationships/customXml" Target="../ink/ink232.xml"/><Relationship Id="rId63" Type="http://schemas.openxmlformats.org/officeDocument/2006/relationships/image" Target="../media/image253.png"/><Relationship Id="rId84" Type="http://schemas.openxmlformats.org/officeDocument/2006/relationships/customXml" Target="../ink/ink253.xml"/><Relationship Id="rId138" Type="http://schemas.openxmlformats.org/officeDocument/2006/relationships/image" Target="../media/image290.png"/><Relationship Id="rId159" Type="http://schemas.openxmlformats.org/officeDocument/2006/relationships/customXml" Target="../ink/ink292.xml"/><Relationship Id="rId170" Type="http://schemas.openxmlformats.org/officeDocument/2006/relationships/image" Target="../media/image305.png"/><Relationship Id="rId191" Type="http://schemas.openxmlformats.org/officeDocument/2006/relationships/customXml" Target="../ink/ink308.xml"/><Relationship Id="rId205" Type="http://schemas.openxmlformats.org/officeDocument/2006/relationships/image" Target="../media/image322.png"/><Relationship Id="rId226" Type="http://schemas.openxmlformats.org/officeDocument/2006/relationships/image" Target="../media/image332.png"/><Relationship Id="rId107" Type="http://schemas.openxmlformats.org/officeDocument/2006/relationships/image" Target="../media/image275.png"/><Relationship Id="rId11" Type="http://schemas.openxmlformats.org/officeDocument/2006/relationships/image" Target="../media/image227.png"/><Relationship Id="rId32" Type="http://schemas.openxmlformats.org/officeDocument/2006/relationships/customXml" Target="../ink/ink227.xml"/><Relationship Id="rId53" Type="http://schemas.openxmlformats.org/officeDocument/2006/relationships/image" Target="../media/image248.png"/><Relationship Id="rId74" Type="http://schemas.openxmlformats.org/officeDocument/2006/relationships/customXml" Target="../ink/ink248.xml"/><Relationship Id="rId128" Type="http://schemas.openxmlformats.org/officeDocument/2006/relationships/image" Target="../media/image285.png"/><Relationship Id="rId149" Type="http://schemas.openxmlformats.org/officeDocument/2006/relationships/image" Target="../media/image295.png"/><Relationship Id="rId95" Type="http://schemas.openxmlformats.org/officeDocument/2006/relationships/image" Target="../media/image269.png"/><Relationship Id="rId160" Type="http://schemas.openxmlformats.org/officeDocument/2006/relationships/image" Target="../media/image300.png"/><Relationship Id="rId181" Type="http://schemas.openxmlformats.org/officeDocument/2006/relationships/customXml" Target="../ink/ink303.xml"/><Relationship Id="rId216" Type="http://schemas.openxmlformats.org/officeDocument/2006/relationships/image" Target="../media/image327.png"/><Relationship Id="rId22" Type="http://schemas.openxmlformats.org/officeDocument/2006/relationships/customXml" Target="../ink/ink222.xml"/><Relationship Id="rId43" Type="http://schemas.openxmlformats.org/officeDocument/2006/relationships/image" Target="../media/image243.png"/><Relationship Id="rId64" Type="http://schemas.openxmlformats.org/officeDocument/2006/relationships/customXml" Target="../ink/ink243.xml"/><Relationship Id="rId118" Type="http://schemas.openxmlformats.org/officeDocument/2006/relationships/image" Target="../media/image280.png"/><Relationship Id="rId139" Type="http://schemas.openxmlformats.org/officeDocument/2006/relationships/customXml" Target="../ink/ink281.xml"/><Relationship Id="rId85" Type="http://schemas.openxmlformats.org/officeDocument/2006/relationships/image" Target="../media/image264.png"/><Relationship Id="rId150" Type="http://schemas.openxmlformats.org/officeDocument/2006/relationships/customXml" Target="../ink/ink287.xml"/><Relationship Id="rId171" Type="http://schemas.openxmlformats.org/officeDocument/2006/relationships/customXml" Target="../ink/ink298.xml"/><Relationship Id="rId192" Type="http://schemas.openxmlformats.org/officeDocument/2006/relationships/image" Target="../media/image316.png"/><Relationship Id="rId206" Type="http://schemas.openxmlformats.org/officeDocument/2006/relationships/customXml" Target="../ink/ink316.xml"/><Relationship Id="rId227" Type="http://schemas.openxmlformats.org/officeDocument/2006/relationships/customXml" Target="../ink/ink327.xml"/><Relationship Id="rId12" Type="http://schemas.openxmlformats.org/officeDocument/2006/relationships/customXml" Target="../ink/ink217.xml"/><Relationship Id="rId33" Type="http://schemas.openxmlformats.org/officeDocument/2006/relationships/image" Target="../media/image238.png"/><Relationship Id="rId108" Type="http://schemas.openxmlformats.org/officeDocument/2006/relationships/customXml" Target="../ink/ink265.xml"/><Relationship Id="rId129" Type="http://schemas.openxmlformats.org/officeDocument/2006/relationships/customXml" Target="../ink/ink276.xml"/><Relationship Id="rId54" Type="http://schemas.openxmlformats.org/officeDocument/2006/relationships/customXml" Target="../ink/ink238.xml"/><Relationship Id="rId75" Type="http://schemas.openxmlformats.org/officeDocument/2006/relationships/image" Target="../media/image259.png"/><Relationship Id="rId96" Type="http://schemas.openxmlformats.org/officeDocument/2006/relationships/customXml" Target="../ink/ink259.xml"/><Relationship Id="rId140" Type="http://schemas.openxmlformats.org/officeDocument/2006/relationships/image" Target="../media/image291.png"/><Relationship Id="rId161" Type="http://schemas.openxmlformats.org/officeDocument/2006/relationships/customXml" Target="../ink/ink293.xml"/><Relationship Id="rId182" Type="http://schemas.openxmlformats.org/officeDocument/2006/relationships/image" Target="../media/image311.png"/><Relationship Id="rId217" Type="http://schemas.openxmlformats.org/officeDocument/2006/relationships/customXml" Target="../ink/ink322.xml"/><Relationship Id="rId23" Type="http://schemas.openxmlformats.org/officeDocument/2006/relationships/image" Target="../media/image233.png"/><Relationship Id="rId119" Type="http://schemas.openxmlformats.org/officeDocument/2006/relationships/customXml" Target="../ink/ink271.xml"/><Relationship Id="rId44" Type="http://schemas.openxmlformats.org/officeDocument/2006/relationships/customXml" Target="../ink/ink233.xml"/><Relationship Id="rId65" Type="http://schemas.openxmlformats.org/officeDocument/2006/relationships/image" Target="../media/image254.png"/><Relationship Id="rId86" Type="http://schemas.openxmlformats.org/officeDocument/2006/relationships/customXml" Target="../ink/ink254.xml"/><Relationship Id="rId130" Type="http://schemas.openxmlformats.org/officeDocument/2006/relationships/image" Target="../media/image286.png"/><Relationship Id="rId151" Type="http://schemas.openxmlformats.org/officeDocument/2006/relationships/customXml" Target="../ink/ink288.xml"/><Relationship Id="rId172" Type="http://schemas.openxmlformats.org/officeDocument/2006/relationships/image" Target="../media/image306.png"/><Relationship Id="rId193" Type="http://schemas.openxmlformats.org/officeDocument/2006/relationships/customXml" Target="../ink/ink309.xml"/><Relationship Id="rId207" Type="http://schemas.openxmlformats.org/officeDocument/2006/relationships/image" Target="../media/image323.png"/><Relationship Id="rId228" Type="http://schemas.openxmlformats.org/officeDocument/2006/relationships/image" Target="../media/image333.png"/><Relationship Id="rId13" Type="http://schemas.openxmlformats.org/officeDocument/2006/relationships/image" Target="../media/image228.png"/><Relationship Id="rId109" Type="http://schemas.openxmlformats.org/officeDocument/2006/relationships/image" Target="../media/image276.png"/><Relationship Id="rId34" Type="http://schemas.openxmlformats.org/officeDocument/2006/relationships/customXml" Target="../ink/ink228.xml"/><Relationship Id="rId55" Type="http://schemas.openxmlformats.org/officeDocument/2006/relationships/image" Target="../media/image249.png"/><Relationship Id="rId76" Type="http://schemas.openxmlformats.org/officeDocument/2006/relationships/customXml" Target="../ink/ink249.xml"/><Relationship Id="rId97" Type="http://schemas.openxmlformats.org/officeDocument/2006/relationships/image" Target="../media/image270.png"/><Relationship Id="rId120" Type="http://schemas.openxmlformats.org/officeDocument/2006/relationships/image" Target="../media/image281.png"/><Relationship Id="rId141" Type="http://schemas.openxmlformats.org/officeDocument/2006/relationships/customXml" Target="../ink/ink282.xml"/><Relationship Id="rId7" Type="http://schemas.openxmlformats.org/officeDocument/2006/relationships/image" Target="../media/image2250.png"/><Relationship Id="rId162" Type="http://schemas.openxmlformats.org/officeDocument/2006/relationships/image" Target="../media/image301.png"/><Relationship Id="rId183" Type="http://schemas.openxmlformats.org/officeDocument/2006/relationships/customXml" Target="../ink/ink304.xml"/><Relationship Id="rId218" Type="http://schemas.openxmlformats.org/officeDocument/2006/relationships/image" Target="../media/image328.png"/><Relationship Id="rId24" Type="http://schemas.openxmlformats.org/officeDocument/2006/relationships/customXml" Target="../ink/ink223.xml"/><Relationship Id="rId45" Type="http://schemas.openxmlformats.org/officeDocument/2006/relationships/image" Target="../media/image244.png"/><Relationship Id="rId66" Type="http://schemas.openxmlformats.org/officeDocument/2006/relationships/customXml" Target="../ink/ink244.xml"/><Relationship Id="rId87" Type="http://schemas.openxmlformats.org/officeDocument/2006/relationships/image" Target="../media/image265.png"/><Relationship Id="rId110" Type="http://schemas.openxmlformats.org/officeDocument/2006/relationships/customXml" Target="../ink/ink266.xml"/><Relationship Id="rId131" Type="http://schemas.openxmlformats.org/officeDocument/2006/relationships/customXml" Target="../ink/ink277.xml"/><Relationship Id="rId152" Type="http://schemas.openxmlformats.org/officeDocument/2006/relationships/image" Target="../media/image296.png"/><Relationship Id="rId173" Type="http://schemas.openxmlformats.org/officeDocument/2006/relationships/customXml" Target="../ink/ink299.xml"/><Relationship Id="rId194" Type="http://schemas.openxmlformats.org/officeDocument/2006/relationships/image" Target="../media/image317.png"/><Relationship Id="rId208" Type="http://schemas.openxmlformats.org/officeDocument/2006/relationships/customXml" Target="../ink/ink317.xml"/><Relationship Id="rId229" Type="http://schemas.openxmlformats.org/officeDocument/2006/relationships/customXml" Target="../ink/ink328.xml"/><Relationship Id="rId14" Type="http://schemas.openxmlformats.org/officeDocument/2006/relationships/customXml" Target="../ink/ink218.xml"/><Relationship Id="rId35" Type="http://schemas.openxmlformats.org/officeDocument/2006/relationships/image" Target="../media/image239.png"/><Relationship Id="rId56" Type="http://schemas.openxmlformats.org/officeDocument/2006/relationships/customXml" Target="../ink/ink239.xml"/><Relationship Id="rId77" Type="http://schemas.openxmlformats.org/officeDocument/2006/relationships/image" Target="../media/image260.png"/><Relationship Id="rId100" Type="http://schemas.openxmlformats.org/officeDocument/2006/relationships/customXml" Target="../ink/ink261.xml"/><Relationship Id="rId8" Type="http://schemas.openxmlformats.org/officeDocument/2006/relationships/customXml" Target="../ink/ink215.xml"/><Relationship Id="rId98" Type="http://schemas.openxmlformats.org/officeDocument/2006/relationships/customXml" Target="../ink/ink260.xml"/><Relationship Id="rId121" Type="http://schemas.openxmlformats.org/officeDocument/2006/relationships/customXml" Target="../ink/ink272.xml"/><Relationship Id="rId142" Type="http://schemas.openxmlformats.org/officeDocument/2006/relationships/image" Target="../media/image292.png"/><Relationship Id="rId163" Type="http://schemas.openxmlformats.org/officeDocument/2006/relationships/customXml" Target="../ink/ink294.xml"/><Relationship Id="rId184" Type="http://schemas.openxmlformats.org/officeDocument/2006/relationships/image" Target="../media/image312.png"/><Relationship Id="rId219" Type="http://schemas.openxmlformats.org/officeDocument/2006/relationships/customXml" Target="../ink/ink323.xml"/><Relationship Id="rId230" Type="http://schemas.openxmlformats.org/officeDocument/2006/relationships/image" Target="../media/image334.png"/><Relationship Id="rId25" Type="http://schemas.openxmlformats.org/officeDocument/2006/relationships/image" Target="../media/image234.png"/><Relationship Id="rId46" Type="http://schemas.openxmlformats.org/officeDocument/2006/relationships/customXml" Target="../ink/ink234.xml"/><Relationship Id="rId67" Type="http://schemas.openxmlformats.org/officeDocument/2006/relationships/image" Target="../media/image255.png"/><Relationship Id="rId116" Type="http://schemas.openxmlformats.org/officeDocument/2006/relationships/image" Target="../media/image279.png"/><Relationship Id="rId137" Type="http://schemas.openxmlformats.org/officeDocument/2006/relationships/customXml" Target="../ink/ink280.xml"/><Relationship Id="rId158" Type="http://schemas.openxmlformats.org/officeDocument/2006/relationships/image" Target="../media/image299.png"/><Relationship Id="rId20" Type="http://schemas.openxmlformats.org/officeDocument/2006/relationships/customXml" Target="../ink/ink221.xml"/><Relationship Id="rId41" Type="http://schemas.openxmlformats.org/officeDocument/2006/relationships/image" Target="../media/image242.png"/><Relationship Id="rId62" Type="http://schemas.openxmlformats.org/officeDocument/2006/relationships/customXml" Target="../ink/ink242.xml"/><Relationship Id="rId83" Type="http://schemas.openxmlformats.org/officeDocument/2006/relationships/image" Target="../media/image263.png"/><Relationship Id="rId88" Type="http://schemas.openxmlformats.org/officeDocument/2006/relationships/customXml" Target="../ink/ink255.xml"/><Relationship Id="rId111" Type="http://schemas.openxmlformats.org/officeDocument/2006/relationships/image" Target="../media/image277.png"/><Relationship Id="rId132" Type="http://schemas.openxmlformats.org/officeDocument/2006/relationships/image" Target="../media/image287.png"/><Relationship Id="rId153" Type="http://schemas.openxmlformats.org/officeDocument/2006/relationships/customXml" Target="../ink/ink289.xml"/><Relationship Id="rId174" Type="http://schemas.openxmlformats.org/officeDocument/2006/relationships/image" Target="../media/image307.png"/><Relationship Id="rId179" Type="http://schemas.openxmlformats.org/officeDocument/2006/relationships/customXml" Target="../ink/ink302.xml"/><Relationship Id="rId195" Type="http://schemas.openxmlformats.org/officeDocument/2006/relationships/customXml" Target="../ink/ink310.xml"/><Relationship Id="rId209" Type="http://schemas.openxmlformats.org/officeDocument/2006/relationships/image" Target="../media/image324.png"/><Relationship Id="rId190" Type="http://schemas.openxmlformats.org/officeDocument/2006/relationships/image" Target="../media/image315.png"/><Relationship Id="rId204" Type="http://schemas.openxmlformats.org/officeDocument/2006/relationships/customXml" Target="../ink/ink315.xml"/><Relationship Id="rId220" Type="http://schemas.openxmlformats.org/officeDocument/2006/relationships/image" Target="../media/image329.png"/><Relationship Id="rId225" Type="http://schemas.openxmlformats.org/officeDocument/2006/relationships/customXml" Target="../ink/ink326.xml"/><Relationship Id="rId15" Type="http://schemas.openxmlformats.org/officeDocument/2006/relationships/image" Target="../media/image229.png"/><Relationship Id="rId36" Type="http://schemas.openxmlformats.org/officeDocument/2006/relationships/customXml" Target="../ink/ink229.xml"/><Relationship Id="rId57" Type="http://schemas.openxmlformats.org/officeDocument/2006/relationships/image" Target="../media/image250.png"/><Relationship Id="rId106" Type="http://schemas.openxmlformats.org/officeDocument/2006/relationships/customXml" Target="../ink/ink264.xml"/><Relationship Id="rId127" Type="http://schemas.openxmlformats.org/officeDocument/2006/relationships/customXml" Target="../ink/ink275.xml"/><Relationship Id="rId10" Type="http://schemas.openxmlformats.org/officeDocument/2006/relationships/customXml" Target="../ink/ink216.xml"/><Relationship Id="rId31" Type="http://schemas.openxmlformats.org/officeDocument/2006/relationships/image" Target="../media/image237.png"/><Relationship Id="rId52" Type="http://schemas.openxmlformats.org/officeDocument/2006/relationships/customXml" Target="../ink/ink237.xml"/><Relationship Id="rId73" Type="http://schemas.openxmlformats.org/officeDocument/2006/relationships/image" Target="../media/image258.png"/><Relationship Id="rId78" Type="http://schemas.openxmlformats.org/officeDocument/2006/relationships/customXml" Target="../ink/ink250.xml"/><Relationship Id="rId94" Type="http://schemas.openxmlformats.org/officeDocument/2006/relationships/customXml" Target="../ink/ink258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122" Type="http://schemas.openxmlformats.org/officeDocument/2006/relationships/image" Target="../media/image282.png"/><Relationship Id="rId143" Type="http://schemas.openxmlformats.org/officeDocument/2006/relationships/customXml" Target="../ink/ink283.xml"/><Relationship Id="rId148" Type="http://schemas.openxmlformats.org/officeDocument/2006/relationships/customXml" Target="../ink/ink286.xml"/><Relationship Id="rId164" Type="http://schemas.openxmlformats.org/officeDocument/2006/relationships/image" Target="../media/image302.png"/><Relationship Id="rId169" Type="http://schemas.openxmlformats.org/officeDocument/2006/relationships/customXml" Target="../ink/ink297.xml"/><Relationship Id="rId185" Type="http://schemas.openxmlformats.org/officeDocument/2006/relationships/customXml" Target="../ink/ink305.xml"/><Relationship Id="rId9" Type="http://schemas.openxmlformats.org/officeDocument/2006/relationships/image" Target="../media/image226.png"/><Relationship Id="rId180" Type="http://schemas.openxmlformats.org/officeDocument/2006/relationships/image" Target="../media/image310.png"/><Relationship Id="rId210" Type="http://schemas.openxmlformats.org/officeDocument/2006/relationships/customXml" Target="../ink/ink318.xml"/><Relationship Id="rId215" Type="http://schemas.openxmlformats.org/officeDocument/2006/relationships/customXml" Target="../ink/ink321.xml"/><Relationship Id="rId236" Type="http://schemas.openxmlformats.org/officeDocument/2006/relationships/image" Target="../media/image337.png"/><Relationship Id="rId26" Type="http://schemas.openxmlformats.org/officeDocument/2006/relationships/customXml" Target="../ink/ink224.xml"/><Relationship Id="rId231" Type="http://schemas.openxmlformats.org/officeDocument/2006/relationships/customXml" Target="../ink/ink329.xml"/><Relationship Id="rId47" Type="http://schemas.openxmlformats.org/officeDocument/2006/relationships/image" Target="../media/image245.png"/><Relationship Id="rId68" Type="http://schemas.openxmlformats.org/officeDocument/2006/relationships/customXml" Target="../ink/ink245.xml"/><Relationship Id="rId89" Type="http://schemas.openxmlformats.org/officeDocument/2006/relationships/image" Target="../media/image266.png"/><Relationship Id="rId112" Type="http://schemas.openxmlformats.org/officeDocument/2006/relationships/customXml" Target="../ink/ink267.xml"/><Relationship Id="rId133" Type="http://schemas.openxmlformats.org/officeDocument/2006/relationships/customXml" Target="../ink/ink278.xml"/><Relationship Id="rId154" Type="http://schemas.openxmlformats.org/officeDocument/2006/relationships/image" Target="../media/image297.png"/><Relationship Id="rId175" Type="http://schemas.openxmlformats.org/officeDocument/2006/relationships/customXml" Target="../ink/ink300.xml"/><Relationship Id="rId196" Type="http://schemas.openxmlformats.org/officeDocument/2006/relationships/customXml" Target="../ink/ink311.xml"/><Relationship Id="rId200" Type="http://schemas.openxmlformats.org/officeDocument/2006/relationships/customXml" Target="../ink/ink313.xml"/><Relationship Id="rId16" Type="http://schemas.openxmlformats.org/officeDocument/2006/relationships/customXml" Target="../ink/ink219.xml"/><Relationship Id="rId221" Type="http://schemas.openxmlformats.org/officeDocument/2006/relationships/customXml" Target="../ink/ink324.xml"/><Relationship Id="rId37" Type="http://schemas.openxmlformats.org/officeDocument/2006/relationships/image" Target="../media/image240.png"/><Relationship Id="rId58" Type="http://schemas.openxmlformats.org/officeDocument/2006/relationships/customXml" Target="../ink/ink240.xml"/><Relationship Id="rId79" Type="http://schemas.openxmlformats.org/officeDocument/2006/relationships/image" Target="../media/image261.png"/><Relationship Id="rId102" Type="http://schemas.openxmlformats.org/officeDocument/2006/relationships/customXml" Target="../ink/ink262.xml"/><Relationship Id="rId123" Type="http://schemas.openxmlformats.org/officeDocument/2006/relationships/customXml" Target="../ink/ink273.xml"/><Relationship Id="rId144" Type="http://schemas.openxmlformats.org/officeDocument/2006/relationships/customXml" Target="../ink/ink284.xml"/><Relationship Id="rId90" Type="http://schemas.openxmlformats.org/officeDocument/2006/relationships/customXml" Target="../ink/ink256.xml"/><Relationship Id="rId165" Type="http://schemas.openxmlformats.org/officeDocument/2006/relationships/customXml" Target="../ink/ink295.xml"/><Relationship Id="rId186" Type="http://schemas.openxmlformats.org/officeDocument/2006/relationships/image" Target="../media/image313.png"/><Relationship Id="rId211" Type="http://schemas.openxmlformats.org/officeDocument/2006/relationships/image" Target="../media/image325.png"/><Relationship Id="rId232" Type="http://schemas.openxmlformats.org/officeDocument/2006/relationships/image" Target="../media/image335.png"/><Relationship Id="rId27" Type="http://schemas.openxmlformats.org/officeDocument/2006/relationships/image" Target="../media/image235.png"/><Relationship Id="rId48" Type="http://schemas.openxmlformats.org/officeDocument/2006/relationships/customXml" Target="../ink/ink235.xml"/><Relationship Id="rId69" Type="http://schemas.openxmlformats.org/officeDocument/2006/relationships/image" Target="../media/image256.png"/><Relationship Id="rId113" Type="http://schemas.openxmlformats.org/officeDocument/2006/relationships/image" Target="../media/image278.png"/><Relationship Id="rId134" Type="http://schemas.openxmlformats.org/officeDocument/2006/relationships/image" Target="../media/image288.png"/><Relationship Id="rId80" Type="http://schemas.openxmlformats.org/officeDocument/2006/relationships/customXml" Target="../ink/ink251.xml"/><Relationship Id="rId155" Type="http://schemas.openxmlformats.org/officeDocument/2006/relationships/customXml" Target="../ink/ink290.xml"/><Relationship Id="rId176" Type="http://schemas.openxmlformats.org/officeDocument/2006/relationships/image" Target="../media/image308.png"/><Relationship Id="rId197" Type="http://schemas.openxmlformats.org/officeDocument/2006/relationships/image" Target="../media/image318.png"/><Relationship Id="rId201" Type="http://schemas.openxmlformats.org/officeDocument/2006/relationships/image" Target="../media/image320.png"/><Relationship Id="rId222" Type="http://schemas.openxmlformats.org/officeDocument/2006/relationships/image" Target="../media/image330.png"/><Relationship Id="rId17" Type="http://schemas.openxmlformats.org/officeDocument/2006/relationships/image" Target="../media/image230.png"/><Relationship Id="rId38" Type="http://schemas.openxmlformats.org/officeDocument/2006/relationships/customXml" Target="../ink/ink230.xml"/><Relationship Id="rId59" Type="http://schemas.openxmlformats.org/officeDocument/2006/relationships/image" Target="../media/image251.png"/><Relationship Id="rId103" Type="http://schemas.openxmlformats.org/officeDocument/2006/relationships/image" Target="../media/image273.png"/><Relationship Id="rId124" Type="http://schemas.openxmlformats.org/officeDocument/2006/relationships/image" Target="../media/image283.png"/><Relationship Id="rId70" Type="http://schemas.openxmlformats.org/officeDocument/2006/relationships/customXml" Target="../ink/ink246.xml"/><Relationship Id="rId91" Type="http://schemas.openxmlformats.org/officeDocument/2006/relationships/image" Target="../media/image267.png"/><Relationship Id="rId145" Type="http://schemas.openxmlformats.org/officeDocument/2006/relationships/image" Target="../media/image293.png"/><Relationship Id="rId166" Type="http://schemas.openxmlformats.org/officeDocument/2006/relationships/image" Target="../media/image303.png"/><Relationship Id="rId187" Type="http://schemas.openxmlformats.org/officeDocument/2006/relationships/customXml" Target="../ink/ink30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19.xml"/><Relationship Id="rId233" Type="http://schemas.openxmlformats.org/officeDocument/2006/relationships/customXml" Target="../ink/ink330.xml"/><Relationship Id="rId28" Type="http://schemas.openxmlformats.org/officeDocument/2006/relationships/customXml" Target="../ink/ink225.xml"/><Relationship Id="rId49" Type="http://schemas.openxmlformats.org/officeDocument/2006/relationships/image" Target="../media/image246.png"/><Relationship Id="rId114" Type="http://schemas.openxmlformats.org/officeDocument/2006/relationships/customXml" Target="../ink/ink268.xml"/><Relationship Id="rId60" Type="http://schemas.openxmlformats.org/officeDocument/2006/relationships/customXml" Target="../ink/ink241.xml"/><Relationship Id="rId81" Type="http://schemas.openxmlformats.org/officeDocument/2006/relationships/image" Target="../media/image262.png"/><Relationship Id="rId135" Type="http://schemas.openxmlformats.org/officeDocument/2006/relationships/customXml" Target="../ink/ink279.xml"/><Relationship Id="rId156" Type="http://schemas.openxmlformats.org/officeDocument/2006/relationships/image" Target="../media/image298.png"/><Relationship Id="rId177" Type="http://schemas.openxmlformats.org/officeDocument/2006/relationships/customXml" Target="../ink/ink301.xml"/><Relationship Id="rId198" Type="http://schemas.openxmlformats.org/officeDocument/2006/relationships/customXml" Target="../ink/ink312.xml"/><Relationship Id="rId202" Type="http://schemas.openxmlformats.org/officeDocument/2006/relationships/customXml" Target="../ink/ink314.xml"/><Relationship Id="rId223" Type="http://schemas.openxmlformats.org/officeDocument/2006/relationships/customXml" Target="../ink/ink325.xml"/><Relationship Id="rId18" Type="http://schemas.openxmlformats.org/officeDocument/2006/relationships/customXml" Target="../ink/ink220.xml"/><Relationship Id="rId39" Type="http://schemas.openxmlformats.org/officeDocument/2006/relationships/image" Target="../media/image241.png"/><Relationship Id="rId50" Type="http://schemas.openxmlformats.org/officeDocument/2006/relationships/customXml" Target="../ink/ink236.xml"/><Relationship Id="rId104" Type="http://schemas.openxmlformats.org/officeDocument/2006/relationships/customXml" Target="../ink/ink263.xml"/><Relationship Id="rId125" Type="http://schemas.openxmlformats.org/officeDocument/2006/relationships/customXml" Target="../ink/ink274.xml"/><Relationship Id="rId146" Type="http://schemas.openxmlformats.org/officeDocument/2006/relationships/customXml" Target="../ink/ink285.xml"/><Relationship Id="rId167" Type="http://schemas.openxmlformats.org/officeDocument/2006/relationships/customXml" Target="../ink/ink296.xml"/><Relationship Id="rId188" Type="http://schemas.openxmlformats.org/officeDocument/2006/relationships/image" Target="../media/image314.png"/><Relationship Id="rId71" Type="http://schemas.openxmlformats.org/officeDocument/2006/relationships/image" Target="../media/image257.png"/><Relationship Id="rId92" Type="http://schemas.openxmlformats.org/officeDocument/2006/relationships/customXml" Target="../ink/ink257.xml"/><Relationship Id="rId213" Type="http://schemas.openxmlformats.org/officeDocument/2006/relationships/image" Target="../media/image326.png"/><Relationship Id="rId234" Type="http://schemas.openxmlformats.org/officeDocument/2006/relationships/image" Target="../media/image336.png"/><Relationship Id="rId2" Type="http://schemas.openxmlformats.org/officeDocument/2006/relationships/customXml" Target="../ink/ink214.xml"/><Relationship Id="rId29" Type="http://schemas.openxmlformats.org/officeDocument/2006/relationships/image" Target="../media/image236.png"/><Relationship Id="rId40" Type="http://schemas.openxmlformats.org/officeDocument/2006/relationships/customXml" Target="../ink/ink231.xml"/><Relationship Id="rId115" Type="http://schemas.openxmlformats.org/officeDocument/2006/relationships/customXml" Target="../ink/ink269.xml"/><Relationship Id="rId136" Type="http://schemas.openxmlformats.org/officeDocument/2006/relationships/image" Target="../media/image289.png"/><Relationship Id="rId157" Type="http://schemas.openxmlformats.org/officeDocument/2006/relationships/customXml" Target="../ink/ink291.xml"/><Relationship Id="rId178" Type="http://schemas.openxmlformats.org/officeDocument/2006/relationships/image" Target="../media/image309.png"/><Relationship Id="rId61" Type="http://schemas.openxmlformats.org/officeDocument/2006/relationships/image" Target="../media/image252.png"/><Relationship Id="rId82" Type="http://schemas.openxmlformats.org/officeDocument/2006/relationships/customXml" Target="../ink/ink252.xml"/><Relationship Id="rId199" Type="http://schemas.openxmlformats.org/officeDocument/2006/relationships/image" Target="../media/image319.png"/><Relationship Id="rId203" Type="http://schemas.openxmlformats.org/officeDocument/2006/relationships/image" Target="../media/image321.png"/><Relationship Id="rId19" Type="http://schemas.openxmlformats.org/officeDocument/2006/relationships/image" Target="../media/image231.png"/><Relationship Id="rId224" Type="http://schemas.openxmlformats.org/officeDocument/2006/relationships/image" Target="../media/image331.png"/><Relationship Id="rId30" Type="http://schemas.openxmlformats.org/officeDocument/2006/relationships/customXml" Target="../ink/ink226.xml"/><Relationship Id="rId105" Type="http://schemas.openxmlformats.org/officeDocument/2006/relationships/image" Target="../media/image274.png"/><Relationship Id="rId126" Type="http://schemas.openxmlformats.org/officeDocument/2006/relationships/image" Target="../media/image284.png"/><Relationship Id="rId147" Type="http://schemas.openxmlformats.org/officeDocument/2006/relationships/image" Target="../media/image294.png"/><Relationship Id="rId168" Type="http://schemas.openxmlformats.org/officeDocument/2006/relationships/image" Target="../media/image304.png"/><Relationship Id="rId51" Type="http://schemas.openxmlformats.org/officeDocument/2006/relationships/image" Target="../media/image247.png"/><Relationship Id="rId72" Type="http://schemas.openxmlformats.org/officeDocument/2006/relationships/customXml" Target="../ink/ink247.xml"/><Relationship Id="rId93" Type="http://schemas.openxmlformats.org/officeDocument/2006/relationships/image" Target="../media/image268.png"/><Relationship Id="rId189" Type="http://schemas.openxmlformats.org/officeDocument/2006/relationships/customXml" Target="../ink/ink307.xml"/><Relationship Id="rId214" Type="http://schemas.openxmlformats.org/officeDocument/2006/relationships/customXml" Target="../ink/ink320.xml"/><Relationship Id="rId235" Type="http://schemas.openxmlformats.org/officeDocument/2006/relationships/customXml" Target="../ink/ink33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9.png"/><Relationship Id="rId21" Type="http://schemas.openxmlformats.org/officeDocument/2006/relationships/image" Target="../media/image345.png"/><Relationship Id="rId42" Type="http://schemas.openxmlformats.org/officeDocument/2006/relationships/customXml" Target="../ink/ink350.xml"/><Relationship Id="rId63" Type="http://schemas.openxmlformats.org/officeDocument/2006/relationships/image" Target="../media/image364.png"/><Relationship Id="rId84" Type="http://schemas.openxmlformats.org/officeDocument/2006/relationships/customXml" Target="../ink/ink371.xml"/><Relationship Id="rId138" Type="http://schemas.openxmlformats.org/officeDocument/2006/relationships/customXml" Target="../ink/ink398.xml"/><Relationship Id="rId159" Type="http://schemas.openxmlformats.org/officeDocument/2006/relationships/image" Target="../media/image410.png"/><Relationship Id="rId170" Type="http://schemas.openxmlformats.org/officeDocument/2006/relationships/customXml" Target="../ink/ink414.xml"/><Relationship Id="rId191" Type="http://schemas.openxmlformats.org/officeDocument/2006/relationships/image" Target="../media/image426.png"/><Relationship Id="rId205" Type="http://schemas.openxmlformats.org/officeDocument/2006/relationships/image" Target="../media/image433.png"/><Relationship Id="rId226" Type="http://schemas.openxmlformats.org/officeDocument/2006/relationships/customXml" Target="../ink/ink443.xml"/><Relationship Id="rId107" Type="http://schemas.openxmlformats.org/officeDocument/2006/relationships/image" Target="../media/image385.png"/><Relationship Id="rId11" Type="http://schemas.openxmlformats.org/officeDocument/2006/relationships/image" Target="../media/image340.png"/><Relationship Id="rId32" Type="http://schemas.openxmlformats.org/officeDocument/2006/relationships/customXml" Target="../ink/ink345.xml"/><Relationship Id="rId53" Type="http://schemas.openxmlformats.org/officeDocument/2006/relationships/image" Target="../media/image360.png"/><Relationship Id="rId74" Type="http://schemas.openxmlformats.org/officeDocument/2006/relationships/customXml" Target="../ink/ink366.xml"/><Relationship Id="rId128" Type="http://schemas.openxmlformats.org/officeDocument/2006/relationships/customXml" Target="../ink/ink393.xml"/><Relationship Id="rId149" Type="http://schemas.openxmlformats.org/officeDocument/2006/relationships/image" Target="../media/image405.png"/><Relationship Id="rId95" Type="http://schemas.openxmlformats.org/officeDocument/2006/relationships/image" Target="../media/image379.png"/><Relationship Id="rId160" Type="http://schemas.openxmlformats.org/officeDocument/2006/relationships/customXml" Target="../ink/ink409.xml"/><Relationship Id="rId181" Type="http://schemas.openxmlformats.org/officeDocument/2006/relationships/image" Target="../media/image421.png"/><Relationship Id="rId216" Type="http://schemas.openxmlformats.org/officeDocument/2006/relationships/image" Target="../media/image438.png"/><Relationship Id="rId237" Type="http://schemas.openxmlformats.org/officeDocument/2006/relationships/image" Target="../media/image448.png"/><Relationship Id="rId22" Type="http://schemas.openxmlformats.org/officeDocument/2006/relationships/customXml" Target="../ink/ink340.xml"/><Relationship Id="rId43" Type="http://schemas.openxmlformats.org/officeDocument/2006/relationships/image" Target="../media/image356.png"/><Relationship Id="rId64" Type="http://schemas.openxmlformats.org/officeDocument/2006/relationships/customXml" Target="../ink/ink361.xml"/><Relationship Id="rId118" Type="http://schemas.openxmlformats.org/officeDocument/2006/relationships/customXml" Target="../ink/ink388.xml"/><Relationship Id="rId139" Type="http://schemas.openxmlformats.org/officeDocument/2006/relationships/image" Target="../media/image400.png"/><Relationship Id="rId85" Type="http://schemas.openxmlformats.org/officeDocument/2006/relationships/image" Target="../media/image207.png"/><Relationship Id="rId150" Type="http://schemas.openxmlformats.org/officeDocument/2006/relationships/customXml" Target="../ink/ink404.xml"/><Relationship Id="rId171" Type="http://schemas.openxmlformats.org/officeDocument/2006/relationships/image" Target="../media/image416.png"/><Relationship Id="rId192" Type="http://schemas.openxmlformats.org/officeDocument/2006/relationships/customXml" Target="../ink/ink425.xml"/><Relationship Id="rId206" Type="http://schemas.openxmlformats.org/officeDocument/2006/relationships/customXml" Target="../ink/ink432.xml"/><Relationship Id="rId227" Type="http://schemas.openxmlformats.org/officeDocument/2006/relationships/image" Target="../media/image443.png"/><Relationship Id="rId12" Type="http://schemas.openxmlformats.org/officeDocument/2006/relationships/customXml" Target="../ink/ink335.xml"/><Relationship Id="rId33" Type="http://schemas.openxmlformats.org/officeDocument/2006/relationships/image" Target="../media/image351.png"/><Relationship Id="rId108" Type="http://schemas.openxmlformats.org/officeDocument/2006/relationships/customXml" Target="../ink/ink383.xml"/><Relationship Id="rId129" Type="http://schemas.openxmlformats.org/officeDocument/2006/relationships/image" Target="../media/image395.png"/><Relationship Id="rId54" Type="http://schemas.openxmlformats.org/officeDocument/2006/relationships/customXml" Target="../ink/ink356.xml"/><Relationship Id="rId75" Type="http://schemas.openxmlformats.org/officeDocument/2006/relationships/image" Target="../media/image370.png"/><Relationship Id="rId96" Type="http://schemas.openxmlformats.org/officeDocument/2006/relationships/customXml" Target="../ink/ink377.xml"/><Relationship Id="rId140" Type="http://schemas.openxmlformats.org/officeDocument/2006/relationships/customXml" Target="../ink/ink399.xml"/><Relationship Id="rId161" Type="http://schemas.openxmlformats.org/officeDocument/2006/relationships/image" Target="../media/image411.png"/><Relationship Id="rId182" Type="http://schemas.openxmlformats.org/officeDocument/2006/relationships/customXml" Target="../ink/ink420.xml"/><Relationship Id="rId217" Type="http://schemas.openxmlformats.org/officeDocument/2006/relationships/customXml" Target="../ink/ink438.xml"/><Relationship Id="rId238" Type="http://schemas.openxmlformats.org/officeDocument/2006/relationships/customXml" Target="../ink/ink449.xml"/><Relationship Id="rId23" Type="http://schemas.openxmlformats.org/officeDocument/2006/relationships/image" Target="../media/image346.png"/><Relationship Id="rId119" Type="http://schemas.openxmlformats.org/officeDocument/2006/relationships/image" Target="../media/image390.png"/><Relationship Id="rId44" Type="http://schemas.openxmlformats.org/officeDocument/2006/relationships/customXml" Target="../ink/ink351.xml"/><Relationship Id="rId65" Type="http://schemas.openxmlformats.org/officeDocument/2006/relationships/image" Target="../media/image365.png"/><Relationship Id="rId86" Type="http://schemas.openxmlformats.org/officeDocument/2006/relationships/customXml" Target="../ink/ink372.xml"/><Relationship Id="rId130" Type="http://schemas.openxmlformats.org/officeDocument/2006/relationships/customXml" Target="../ink/ink394.xml"/><Relationship Id="rId151" Type="http://schemas.openxmlformats.org/officeDocument/2006/relationships/image" Target="../media/image406.png"/><Relationship Id="rId172" Type="http://schemas.openxmlformats.org/officeDocument/2006/relationships/customXml" Target="../ink/ink415.xml"/><Relationship Id="rId193" Type="http://schemas.openxmlformats.org/officeDocument/2006/relationships/image" Target="../media/image427.png"/><Relationship Id="rId207" Type="http://schemas.openxmlformats.org/officeDocument/2006/relationships/image" Target="../media/image434.png"/><Relationship Id="rId228" Type="http://schemas.openxmlformats.org/officeDocument/2006/relationships/customXml" Target="../ink/ink444.xml"/><Relationship Id="rId13" Type="http://schemas.openxmlformats.org/officeDocument/2006/relationships/image" Target="../media/image341.png"/><Relationship Id="rId109" Type="http://schemas.openxmlformats.org/officeDocument/2006/relationships/image" Target="../media/image386.png"/><Relationship Id="rId34" Type="http://schemas.openxmlformats.org/officeDocument/2006/relationships/customXml" Target="../ink/ink346.xml"/><Relationship Id="rId55" Type="http://schemas.openxmlformats.org/officeDocument/2006/relationships/image" Target="../media/image361.png"/><Relationship Id="rId76" Type="http://schemas.openxmlformats.org/officeDocument/2006/relationships/customXml" Target="../ink/ink367.xml"/><Relationship Id="rId97" Type="http://schemas.openxmlformats.org/officeDocument/2006/relationships/image" Target="../media/image380.png"/><Relationship Id="rId120" Type="http://schemas.openxmlformats.org/officeDocument/2006/relationships/customXml" Target="../ink/ink389.xml"/><Relationship Id="rId141" Type="http://schemas.openxmlformats.org/officeDocument/2006/relationships/image" Target="../media/image401.png"/><Relationship Id="rId7" Type="http://schemas.openxmlformats.org/officeDocument/2006/relationships/image" Target="../media/image3380.png"/><Relationship Id="rId162" Type="http://schemas.openxmlformats.org/officeDocument/2006/relationships/customXml" Target="../ink/ink410.xml"/><Relationship Id="rId183" Type="http://schemas.openxmlformats.org/officeDocument/2006/relationships/image" Target="../media/image422.png"/><Relationship Id="rId218" Type="http://schemas.openxmlformats.org/officeDocument/2006/relationships/image" Target="../media/image439.png"/><Relationship Id="rId239" Type="http://schemas.openxmlformats.org/officeDocument/2006/relationships/image" Target="../media/image449.png"/><Relationship Id="rId24" Type="http://schemas.openxmlformats.org/officeDocument/2006/relationships/customXml" Target="../ink/ink341.xml"/><Relationship Id="rId45" Type="http://schemas.openxmlformats.org/officeDocument/2006/relationships/image" Target="../media/image357.png"/><Relationship Id="rId66" Type="http://schemas.openxmlformats.org/officeDocument/2006/relationships/customXml" Target="../ink/ink362.xml"/><Relationship Id="rId87" Type="http://schemas.openxmlformats.org/officeDocument/2006/relationships/image" Target="../media/image375.png"/><Relationship Id="rId110" Type="http://schemas.openxmlformats.org/officeDocument/2006/relationships/customXml" Target="../ink/ink384.xml"/><Relationship Id="rId131" Type="http://schemas.openxmlformats.org/officeDocument/2006/relationships/image" Target="../media/image396.png"/><Relationship Id="rId152" Type="http://schemas.openxmlformats.org/officeDocument/2006/relationships/customXml" Target="../ink/ink405.xml"/><Relationship Id="rId173" Type="http://schemas.openxmlformats.org/officeDocument/2006/relationships/image" Target="../media/image417.png"/><Relationship Id="rId194" Type="http://schemas.openxmlformats.org/officeDocument/2006/relationships/customXml" Target="../ink/ink426.xml"/><Relationship Id="rId208" Type="http://schemas.openxmlformats.org/officeDocument/2006/relationships/customXml" Target="../ink/ink433.xml"/><Relationship Id="rId229" Type="http://schemas.openxmlformats.org/officeDocument/2006/relationships/image" Target="../media/image444.png"/><Relationship Id="rId240" Type="http://schemas.openxmlformats.org/officeDocument/2006/relationships/customXml" Target="../ink/ink450.xml"/><Relationship Id="rId14" Type="http://schemas.openxmlformats.org/officeDocument/2006/relationships/customXml" Target="../ink/ink336.xml"/><Relationship Id="rId35" Type="http://schemas.openxmlformats.org/officeDocument/2006/relationships/image" Target="../media/image352.png"/><Relationship Id="rId56" Type="http://schemas.openxmlformats.org/officeDocument/2006/relationships/customXml" Target="../ink/ink357.xml"/><Relationship Id="rId77" Type="http://schemas.openxmlformats.org/officeDocument/2006/relationships/image" Target="../media/image371.png"/><Relationship Id="rId100" Type="http://schemas.openxmlformats.org/officeDocument/2006/relationships/customXml" Target="../ink/ink379.xml"/><Relationship Id="rId8" Type="http://schemas.openxmlformats.org/officeDocument/2006/relationships/customXml" Target="../ink/ink333.xml"/><Relationship Id="rId98" Type="http://schemas.openxmlformats.org/officeDocument/2006/relationships/customXml" Target="../ink/ink378.xml"/><Relationship Id="rId121" Type="http://schemas.openxmlformats.org/officeDocument/2006/relationships/image" Target="../media/image391.png"/><Relationship Id="rId142" Type="http://schemas.openxmlformats.org/officeDocument/2006/relationships/customXml" Target="../ink/ink400.xml"/><Relationship Id="rId163" Type="http://schemas.openxmlformats.org/officeDocument/2006/relationships/image" Target="../media/image412.png"/><Relationship Id="rId184" Type="http://schemas.openxmlformats.org/officeDocument/2006/relationships/customXml" Target="../ink/ink421.xml"/><Relationship Id="rId219" Type="http://schemas.openxmlformats.org/officeDocument/2006/relationships/customXml" Target="../ink/ink439.xml"/><Relationship Id="rId230" Type="http://schemas.openxmlformats.org/officeDocument/2006/relationships/customXml" Target="../ink/ink445.xml"/><Relationship Id="rId25" Type="http://schemas.openxmlformats.org/officeDocument/2006/relationships/image" Target="../media/image347.png"/><Relationship Id="rId46" Type="http://schemas.openxmlformats.org/officeDocument/2006/relationships/customXml" Target="../ink/ink352.xml"/><Relationship Id="rId67" Type="http://schemas.openxmlformats.org/officeDocument/2006/relationships/image" Target="../media/image366.png"/><Relationship Id="rId88" Type="http://schemas.openxmlformats.org/officeDocument/2006/relationships/customXml" Target="../ink/ink373.xml"/><Relationship Id="rId111" Type="http://schemas.openxmlformats.org/officeDocument/2006/relationships/image" Target="../media/image387.png"/><Relationship Id="rId132" Type="http://schemas.openxmlformats.org/officeDocument/2006/relationships/customXml" Target="../ink/ink395.xml"/><Relationship Id="rId153" Type="http://schemas.openxmlformats.org/officeDocument/2006/relationships/image" Target="../media/image407.png"/><Relationship Id="rId174" Type="http://schemas.openxmlformats.org/officeDocument/2006/relationships/customXml" Target="../ink/ink416.xml"/><Relationship Id="rId195" Type="http://schemas.openxmlformats.org/officeDocument/2006/relationships/image" Target="../media/image428.png"/><Relationship Id="rId209" Type="http://schemas.openxmlformats.org/officeDocument/2006/relationships/customXml" Target="../ink/ink434.xml"/><Relationship Id="rId220" Type="http://schemas.openxmlformats.org/officeDocument/2006/relationships/image" Target="../media/image440.png"/><Relationship Id="rId241" Type="http://schemas.openxmlformats.org/officeDocument/2006/relationships/image" Target="../media/image450.png"/><Relationship Id="rId15" Type="http://schemas.openxmlformats.org/officeDocument/2006/relationships/image" Target="../media/image342.png"/><Relationship Id="rId36" Type="http://schemas.openxmlformats.org/officeDocument/2006/relationships/customXml" Target="../ink/ink347.xml"/><Relationship Id="rId57" Type="http://schemas.openxmlformats.org/officeDocument/2006/relationships/image" Target="../media/image34.png"/><Relationship Id="rId106" Type="http://schemas.openxmlformats.org/officeDocument/2006/relationships/customXml" Target="../ink/ink382.xml"/><Relationship Id="rId127" Type="http://schemas.openxmlformats.org/officeDocument/2006/relationships/image" Target="../media/image394.png"/><Relationship Id="rId10" Type="http://schemas.openxmlformats.org/officeDocument/2006/relationships/customXml" Target="../ink/ink334.xml"/><Relationship Id="rId31" Type="http://schemas.openxmlformats.org/officeDocument/2006/relationships/image" Target="../media/image350.png"/><Relationship Id="rId52" Type="http://schemas.openxmlformats.org/officeDocument/2006/relationships/customXml" Target="../ink/ink355.xml"/><Relationship Id="rId73" Type="http://schemas.openxmlformats.org/officeDocument/2006/relationships/image" Target="../media/image369.png"/><Relationship Id="rId78" Type="http://schemas.openxmlformats.org/officeDocument/2006/relationships/customXml" Target="../ink/ink368.xml"/><Relationship Id="rId94" Type="http://schemas.openxmlformats.org/officeDocument/2006/relationships/customXml" Target="../ink/ink376.xml"/><Relationship Id="rId99" Type="http://schemas.openxmlformats.org/officeDocument/2006/relationships/image" Target="../media/image381.png"/><Relationship Id="rId101" Type="http://schemas.openxmlformats.org/officeDocument/2006/relationships/image" Target="../media/image382.png"/><Relationship Id="rId122" Type="http://schemas.openxmlformats.org/officeDocument/2006/relationships/customXml" Target="../ink/ink390.xml"/><Relationship Id="rId143" Type="http://schemas.openxmlformats.org/officeDocument/2006/relationships/image" Target="../media/image402.png"/><Relationship Id="rId148" Type="http://schemas.openxmlformats.org/officeDocument/2006/relationships/customXml" Target="../ink/ink403.xml"/><Relationship Id="rId164" Type="http://schemas.openxmlformats.org/officeDocument/2006/relationships/customXml" Target="../ink/ink411.xml"/><Relationship Id="rId169" Type="http://schemas.openxmlformats.org/officeDocument/2006/relationships/image" Target="../media/image415.png"/><Relationship Id="rId185" Type="http://schemas.openxmlformats.org/officeDocument/2006/relationships/image" Target="../media/image423.png"/><Relationship Id="rId9" Type="http://schemas.openxmlformats.org/officeDocument/2006/relationships/image" Target="../media/image339.png"/><Relationship Id="rId180" Type="http://schemas.openxmlformats.org/officeDocument/2006/relationships/customXml" Target="../ink/ink419.xml"/><Relationship Id="rId210" Type="http://schemas.openxmlformats.org/officeDocument/2006/relationships/image" Target="../media/image435.png"/><Relationship Id="rId215" Type="http://schemas.openxmlformats.org/officeDocument/2006/relationships/customXml" Target="../ink/ink437.xml"/><Relationship Id="rId236" Type="http://schemas.openxmlformats.org/officeDocument/2006/relationships/customXml" Target="../ink/ink448.xml"/><Relationship Id="rId26" Type="http://schemas.openxmlformats.org/officeDocument/2006/relationships/customXml" Target="../ink/ink342.xml"/><Relationship Id="rId231" Type="http://schemas.openxmlformats.org/officeDocument/2006/relationships/image" Target="../media/image445.png"/><Relationship Id="rId47" Type="http://schemas.openxmlformats.org/officeDocument/2006/relationships/image" Target="../media/image358.png"/><Relationship Id="rId68" Type="http://schemas.openxmlformats.org/officeDocument/2006/relationships/customXml" Target="../ink/ink363.xml"/><Relationship Id="rId89" Type="http://schemas.openxmlformats.org/officeDocument/2006/relationships/image" Target="../media/image376.png"/><Relationship Id="rId112" Type="http://schemas.openxmlformats.org/officeDocument/2006/relationships/customXml" Target="../ink/ink385.xml"/><Relationship Id="rId133" Type="http://schemas.openxmlformats.org/officeDocument/2006/relationships/image" Target="../media/image397.png"/><Relationship Id="rId154" Type="http://schemas.openxmlformats.org/officeDocument/2006/relationships/customXml" Target="../ink/ink406.xml"/><Relationship Id="rId175" Type="http://schemas.openxmlformats.org/officeDocument/2006/relationships/image" Target="../media/image418.png"/><Relationship Id="rId196" Type="http://schemas.openxmlformats.org/officeDocument/2006/relationships/customXml" Target="../ink/ink427.xml"/><Relationship Id="rId200" Type="http://schemas.openxmlformats.org/officeDocument/2006/relationships/customXml" Target="../ink/ink429.xml"/><Relationship Id="rId16" Type="http://schemas.openxmlformats.org/officeDocument/2006/relationships/customXml" Target="../ink/ink337.xml"/><Relationship Id="rId221" Type="http://schemas.openxmlformats.org/officeDocument/2006/relationships/customXml" Target="../ink/ink440.xml"/><Relationship Id="rId242" Type="http://schemas.openxmlformats.org/officeDocument/2006/relationships/customXml" Target="../ink/ink451.xml"/><Relationship Id="rId37" Type="http://schemas.openxmlformats.org/officeDocument/2006/relationships/image" Target="../media/image353.png"/><Relationship Id="rId58" Type="http://schemas.openxmlformats.org/officeDocument/2006/relationships/customXml" Target="../ink/ink358.xml"/><Relationship Id="rId79" Type="http://schemas.openxmlformats.org/officeDocument/2006/relationships/image" Target="../media/image372.png"/><Relationship Id="rId102" Type="http://schemas.openxmlformats.org/officeDocument/2006/relationships/customXml" Target="../ink/ink380.xml"/><Relationship Id="rId123" Type="http://schemas.openxmlformats.org/officeDocument/2006/relationships/image" Target="../media/image392.png"/><Relationship Id="rId144" Type="http://schemas.openxmlformats.org/officeDocument/2006/relationships/customXml" Target="../ink/ink401.xml"/><Relationship Id="rId90" Type="http://schemas.openxmlformats.org/officeDocument/2006/relationships/customXml" Target="../ink/ink374.xml"/><Relationship Id="rId165" Type="http://schemas.openxmlformats.org/officeDocument/2006/relationships/image" Target="../media/image413.png"/><Relationship Id="rId186" Type="http://schemas.openxmlformats.org/officeDocument/2006/relationships/customXml" Target="../ink/ink422.xml"/><Relationship Id="rId211" Type="http://schemas.openxmlformats.org/officeDocument/2006/relationships/customXml" Target="../ink/ink435.xml"/><Relationship Id="rId232" Type="http://schemas.openxmlformats.org/officeDocument/2006/relationships/customXml" Target="../ink/ink446.xml"/><Relationship Id="rId27" Type="http://schemas.openxmlformats.org/officeDocument/2006/relationships/image" Target="../media/image348.png"/><Relationship Id="rId48" Type="http://schemas.openxmlformats.org/officeDocument/2006/relationships/customXml" Target="../ink/ink353.xml"/><Relationship Id="rId69" Type="http://schemas.openxmlformats.org/officeDocument/2006/relationships/image" Target="../media/image367.png"/><Relationship Id="rId113" Type="http://schemas.openxmlformats.org/officeDocument/2006/relationships/image" Target="../media/image187.png"/><Relationship Id="rId134" Type="http://schemas.openxmlformats.org/officeDocument/2006/relationships/customXml" Target="../ink/ink396.xml"/><Relationship Id="rId80" Type="http://schemas.openxmlformats.org/officeDocument/2006/relationships/customXml" Target="../ink/ink369.xml"/><Relationship Id="rId155" Type="http://schemas.openxmlformats.org/officeDocument/2006/relationships/image" Target="../media/image408.png"/><Relationship Id="rId176" Type="http://schemas.openxmlformats.org/officeDocument/2006/relationships/customXml" Target="../ink/ink417.xml"/><Relationship Id="rId197" Type="http://schemas.openxmlformats.org/officeDocument/2006/relationships/image" Target="../media/image429.png"/><Relationship Id="rId201" Type="http://schemas.openxmlformats.org/officeDocument/2006/relationships/image" Target="../media/image431.png"/><Relationship Id="rId222" Type="http://schemas.openxmlformats.org/officeDocument/2006/relationships/image" Target="../media/image441.png"/><Relationship Id="rId243" Type="http://schemas.openxmlformats.org/officeDocument/2006/relationships/image" Target="../media/image451.png"/><Relationship Id="rId17" Type="http://schemas.openxmlformats.org/officeDocument/2006/relationships/image" Target="../media/image343.png"/><Relationship Id="rId38" Type="http://schemas.openxmlformats.org/officeDocument/2006/relationships/customXml" Target="../ink/ink348.xml"/><Relationship Id="rId59" Type="http://schemas.openxmlformats.org/officeDocument/2006/relationships/image" Target="../media/image362.png"/><Relationship Id="rId103" Type="http://schemas.openxmlformats.org/officeDocument/2006/relationships/image" Target="../media/image383.png"/><Relationship Id="rId124" Type="http://schemas.openxmlformats.org/officeDocument/2006/relationships/customXml" Target="../ink/ink391.xml"/><Relationship Id="rId70" Type="http://schemas.openxmlformats.org/officeDocument/2006/relationships/customXml" Target="../ink/ink364.xml"/><Relationship Id="rId91" Type="http://schemas.openxmlformats.org/officeDocument/2006/relationships/image" Target="../media/image377.png"/><Relationship Id="rId145" Type="http://schemas.openxmlformats.org/officeDocument/2006/relationships/image" Target="../media/image403.png"/><Relationship Id="rId166" Type="http://schemas.openxmlformats.org/officeDocument/2006/relationships/customXml" Target="../ink/ink412.xml"/><Relationship Id="rId187" Type="http://schemas.openxmlformats.org/officeDocument/2006/relationships/image" Target="../media/image42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36.png"/><Relationship Id="rId233" Type="http://schemas.openxmlformats.org/officeDocument/2006/relationships/image" Target="../media/image446.png"/><Relationship Id="rId28" Type="http://schemas.openxmlformats.org/officeDocument/2006/relationships/customXml" Target="../ink/ink343.xml"/><Relationship Id="rId49" Type="http://schemas.openxmlformats.org/officeDocument/2006/relationships/image" Target="../media/image184.png"/><Relationship Id="rId114" Type="http://schemas.openxmlformats.org/officeDocument/2006/relationships/customXml" Target="../ink/ink386.xml"/><Relationship Id="rId60" Type="http://schemas.openxmlformats.org/officeDocument/2006/relationships/customXml" Target="../ink/ink359.xml"/><Relationship Id="rId81" Type="http://schemas.openxmlformats.org/officeDocument/2006/relationships/image" Target="../media/image373.png"/><Relationship Id="rId135" Type="http://schemas.openxmlformats.org/officeDocument/2006/relationships/image" Target="../media/image398.png"/><Relationship Id="rId156" Type="http://schemas.openxmlformats.org/officeDocument/2006/relationships/customXml" Target="../ink/ink407.xml"/><Relationship Id="rId177" Type="http://schemas.openxmlformats.org/officeDocument/2006/relationships/image" Target="../media/image419.png"/><Relationship Id="rId198" Type="http://schemas.openxmlformats.org/officeDocument/2006/relationships/customXml" Target="../ink/ink428.xml"/><Relationship Id="rId202" Type="http://schemas.openxmlformats.org/officeDocument/2006/relationships/customXml" Target="../ink/ink430.xml"/><Relationship Id="rId223" Type="http://schemas.openxmlformats.org/officeDocument/2006/relationships/customXml" Target="../ink/ink441.xml"/><Relationship Id="rId244" Type="http://schemas.openxmlformats.org/officeDocument/2006/relationships/customXml" Target="../ink/ink452.xml"/><Relationship Id="rId18" Type="http://schemas.openxmlformats.org/officeDocument/2006/relationships/customXml" Target="../ink/ink338.xml"/><Relationship Id="rId39" Type="http://schemas.openxmlformats.org/officeDocument/2006/relationships/image" Target="../media/image354.png"/><Relationship Id="rId50" Type="http://schemas.openxmlformats.org/officeDocument/2006/relationships/customXml" Target="../ink/ink354.xml"/><Relationship Id="rId104" Type="http://schemas.openxmlformats.org/officeDocument/2006/relationships/customXml" Target="../ink/ink381.xml"/><Relationship Id="rId125" Type="http://schemas.openxmlformats.org/officeDocument/2006/relationships/image" Target="../media/image393.png"/><Relationship Id="rId146" Type="http://schemas.openxmlformats.org/officeDocument/2006/relationships/customXml" Target="../ink/ink402.xml"/><Relationship Id="rId167" Type="http://schemas.openxmlformats.org/officeDocument/2006/relationships/image" Target="../media/image414.png"/><Relationship Id="rId188" Type="http://schemas.openxmlformats.org/officeDocument/2006/relationships/customXml" Target="../ink/ink423.xml"/><Relationship Id="rId71" Type="http://schemas.openxmlformats.org/officeDocument/2006/relationships/image" Target="../media/image368.png"/><Relationship Id="rId92" Type="http://schemas.openxmlformats.org/officeDocument/2006/relationships/customXml" Target="../ink/ink375.xml"/><Relationship Id="rId213" Type="http://schemas.openxmlformats.org/officeDocument/2006/relationships/customXml" Target="../ink/ink436.xml"/><Relationship Id="rId234" Type="http://schemas.openxmlformats.org/officeDocument/2006/relationships/customXml" Target="../ink/ink447.xml"/><Relationship Id="rId2" Type="http://schemas.openxmlformats.org/officeDocument/2006/relationships/customXml" Target="../ink/ink332.xml"/><Relationship Id="rId29" Type="http://schemas.openxmlformats.org/officeDocument/2006/relationships/image" Target="../media/image349.png"/><Relationship Id="rId40" Type="http://schemas.openxmlformats.org/officeDocument/2006/relationships/customXml" Target="../ink/ink349.xml"/><Relationship Id="rId115" Type="http://schemas.openxmlformats.org/officeDocument/2006/relationships/image" Target="../media/image388.png"/><Relationship Id="rId136" Type="http://schemas.openxmlformats.org/officeDocument/2006/relationships/customXml" Target="../ink/ink397.xml"/><Relationship Id="rId157" Type="http://schemas.openxmlformats.org/officeDocument/2006/relationships/image" Target="../media/image409.png"/><Relationship Id="rId178" Type="http://schemas.openxmlformats.org/officeDocument/2006/relationships/customXml" Target="../ink/ink418.xml"/><Relationship Id="rId61" Type="http://schemas.openxmlformats.org/officeDocument/2006/relationships/image" Target="../media/image363.png"/><Relationship Id="rId82" Type="http://schemas.openxmlformats.org/officeDocument/2006/relationships/customXml" Target="../ink/ink370.xml"/><Relationship Id="rId199" Type="http://schemas.openxmlformats.org/officeDocument/2006/relationships/image" Target="../media/image430.png"/><Relationship Id="rId203" Type="http://schemas.openxmlformats.org/officeDocument/2006/relationships/image" Target="../media/image432.png"/><Relationship Id="rId19" Type="http://schemas.openxmlformats.org/officeDocument/2006/relationships/image" Target="../media/image344.png"/><Relationship Id="rId224" Type="http://schemas.openxmlformats.org/officeDocument/2006/relationships/customXml" Target="../ink/ink442.xml"/><Relationship Id="rId245" Type="http://schemas.openxmlformats.org/officeDocument/2006/relationships/image" Target="../media/image452.png"/><Relationship Id="rId30" Type="http://schemas.openxmlformats.org/officeDocument/2006/relationships/customXml" Target="../ink/ink344.xml"/><Relationship Id="rId105" Type="http://schemas.openxmlformats.org/officeDocument/2006/relationships/image" Target="../media/image384.png"/><Relationship Id="rId126" Type="http://schemas.openxmlformats.org/officeDocument/2006/relationships/customXml" Target="../ink/ink392.xml"/><Relationship Id="rId147" Type="http://schemas.openxmlformats.org/officeDocument/2006/relationships/image" Target="../media/image404.png"/><Relationship Id="rId168" Type="http://schemas.openxmlformats.org/officeDocument/2006/relationships/customXml" Target="../ink/ink413.xml"/><Relationship Id="rId51" Type="http://schemas.openxmlformats.org/officeDocument/2006/relationships/image" Target="../media/image359.png"/><Relationship Id="rId72" Type="http://schemas.openxmlformats.org/officeDocument/2006/relationships/customXml" Target="../ink/ink365.xml"/><Relationship Id="rId93" Type="http://schemas.openxmlformats.org/officeDocument/2006/relationships/image" Target="../media/image378.png"/><Relationship Id="rId189" Type="http://schemas.openxmlformats.org/officeDocument/2006/relationships/image" Target="../media/image425.png"/><Relationship Id="rId214" Type="http://schemas.openxmlformats.org/officeDocument/2006/relationships/image" Target="../media/image437.png"/><Relationship Id="rId235" Type="http://schemas.openxmlformats.org/officeDocument/2006/relationships/image" Target="../media/image447.png"/><Relationship Id="rId116" Type="http://schemas.openxmlformats.org/officeDocument/2006/relationships/customXml" Target="../ink/ink387.xml"/><Relationship Id="rId137" Type="http://schemas.openxmlformats.org/officeDocument/2006/relationships/image" Target="../media/image399.png"/><Relationship Id="rId158" Type="http://schemas.openxmlformats.org/officeDocument/2006/relationships/customXml" Target="../ink/ink408.xml"/><Relationship Id="rId20" Type="http://schemas.openxmlformats.org/officeDocument/2006/relationships/customXml" Target="../ink/ink339.xml"/><Relationship Id="rId41" Type="http://schemas.openxmlformats.org/officeDocument/2006/relationships/image" Target="../media/image355.png"/><Relationship Id="rId62" Type="http://schemas.openxmlformats.org/officeDocument/2006/relationships/customXml" Target="../ink/ink360.xml"/><Relationship Id="rId83" Type="http://schemas.openxmlformats.org/officeDocument/2006/relationships/image" Target="../media/image374.png"/><Relationship Id="rId179" Type="http://schemas.openxmlformats.org/officeDocument/2006/relationships/image" Target="../media/image420.png"/><Relationship Id="rId190" Type="http://schemas.openxmlformats.org/officeDocument/2006/relationships/customXml" Target="../ink/ink424.xml"/><Relationship Id="rId204" Type="http://schemas.openxmlformats.org/officeDocument/2006/relationships/customXml" Target="../ink/ink431.xml"/><Relationship Id="rId225" Type="http://schemas.openxmlformats.org/officeDocument/2006/relationships/image" Target="../media/image44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8.png"/><Relationship Id="rId299" Type="http://schemas.openxmlformats.org/officeDocument/2006/relationships/customXml" Target="../ink/ink604.xml"/><Relationship Id="rId21" Type="http://schemas.openxmlformats.org/officeDocument/2006/relationships/image" Target="../media/image460.png"/><Relationship Id="rId63" Type="http://schemas.openxmlformats.org/officeDocument/2006/relationships/image" Target="../media/image481.png"/><Relationship Id="rId159" Type="http://schemas.openxmlformats.org/officeDocument/2006/relationships/customXml" Target="../ink/ink530.xml"/><Relationship Id="rId170" Type="http://schemas.openxmlformats.org/officeDocument/2006/relationships/image" Target="../media/image532.png"/><Relationship Id="rId226" Type="http://schemas.openxmlformats.org/officeDocument/2006/relationships/customXml" Target="../ink/ink566.xml"/><Relationship Id="rId268" Type="http://schemas.openxmlformats.org/officeDocument/2006/relationships/customXml" Target="../ink/ink588.xml"/><Relationship Id="rId32" Type="http://schemas.openxmlformats.org/officeDocument/2006/relationships/customXml" Target="../ink/ink466.xml"/><Relationship Id="rId74" Type="http://schemas.openxmlformats.org/officeDocument/2006/relationships/customXml" Target="../ink/ink487.xml"/><Relationship Id="rId128" Type="http://schemas.openxmlformats.org/officeDocument/2006/relationships/customXml" Target="../ink/ink514.xml"/><Relationship Id="rId181" Type="http://schemas.openxmlformats.org/officeDocument/2006/relationships/customXml" Target="../ink/ink541.xml"/><Relationship Id="rId237" Type="http://schemas.openxmlformats.org/officeDocument/2006/relationships/image" Target="../media/image563.png"/><Relationship Id="rId279" Type="http://schemas.openxmlformats.org/officeDocument/2006/relationships/image" Target="../media/image582.png"/><Relationship Id="rId43" Type="http://schemas.openxmlformats.org/officeDocument/2006/relationships/image" Target="../media/image471.png"/><Relationship Id="rId139" Type="http://schemas.openxmlformats.org/officeDocument/2006/relationships/image" Target="../media/image519.png"/><Relationship Id="rId290" Type="http://schemas.openxmlformats.org/officeDocument/2006/relationships/customXml" Target="../ink/ink599.xml"/><Relationship Id="rId304" Type="http://schemas.openxmlformats.org/officeDocument/2006/relationships/image" Target="../media/image594.png"/><Relationship Id="rId85" Type="http://schemas.openxmlformats.org/officeDocument/2006/relationships/image" Target="../media/image492.png"/><Relationship Id="rId150" Type="http://schemas.openxmlformats.org/officeDocument/2006/relationships/image" Target="../media/image270.png"/><Relationship Id="rId192" Type="http://schemas.openxmlformats.org/officeDocument/2006/relationships/customXml" Target="../ink/ink547.xml"/><Relationship Id="rId206" Type="http://schemas.openxmlformats.org/officeDocument/2006/relationships/image" Target="../media/image549.png"/><Relationship Id="rId248" Type="http://schemas.openxmlformats.org/officeDocument/2006/relationships/image" Target="../media/image568.png"/><Relationship Id="rId12" Type="http://schemas.openxmlformats.org/officeDocument/2006/relationships/customXml" Target="../ink/ink456.xml"/><Relationship Id="rId108" Type="http://schemas.openxmlformats.org/officeDocument/2006/relationships/customXml" Target="../ink/ink504.xml"/><Relationship Id="rId54" Type="http://schemas.openxmlformats.org/officeDocument/2006/relationships/customXml" Target="../ink/ink477.xml"/><Relationship Id="rId96" Type="http://schemas.openxmlformats.org/officeDocument/2006/relationships/customXml" Target="../ink/ink498.xml"/><Relationship Id="rId161" Type="http://schemas.openxmlformats.org/officeDocument/2006/relationships/customXml" Target="../ink/ink531.xml"/><Relationship Id="rId217" Type="http://schemas.openxmlformats.org/officeDocument/2006/relationships/customXml" Target="../ink/ink561.xml"/><Relationship Id="rId259" Type="http://schemas.openxmlformats.org/officeDocument/2006/relationships/customXml" Target="../ink/ink583.xml"/><Relationship Id="rId23" Type="http://schemas.openxmlformats.org/officeDocument/2006/relationships/image" Target="../media/image461.png"/><Relationship Id="rId119" Type="http://schemas.openxmlformats.org/officeDocument/2006/relationships/image" Target="../media/image509.png"/><Relationship Id="rId270" Type="http://schemas.openxmlformats.org/officeDocument/2006/relationships/customXml" Target="../ink/ink589.xml"/><Relationship Id="rId291" Type="http://schemas.openxmlformats.org/officeDocument/2006/relationships/image" Target="../media/image588.png"/><Relationship Id="rId305" Type="http://schemas.openxmlformats.org/officeDocument/2006/relationships/customXml" Target="../ink/ink607.xml"/><Relationship Id="rId44" Type="http://schemas.openxmlformats.org/officeDocument/2006/relationships/customXml" Target="../ink/ink472.xml"/><Relationship Id="rId65" Type="http://schemas.openxmlformats.org/officeDocument/2006/relationships/image" Target="../media/image482.png"/><Relationship Id="rId86" Type="http://schemas.openxmlformats.org/officeDocument/2006/relationships/customXml" Target="../ink/ink493.xml"/><Relationship Id="rId130" Type="http://schemas.openxmlformats.org/officeDocument/2006/relationships/customXml" Target="../ink/ink515.xml"/><Relationship Id="rId151" Type="http://schemas.openxmlformats.org/officeDocument/2006/relationships/customXml" Target="../ink/ink526.xml"/><Relationship Id="rId172" Type="http://schemas.openxmlformats.org/officeDocument/2006/relationships/image" Target="../media/image533.png"/><Relationship Id="rId193" Type="http://schemas.openxmlformats.org/officeDocument/2006/relationships/image" Target="../media/image543.png"/><Relationship Id="rId207" Type="http://schemas.openxmlformats.org/officeDocument/2006/relationships/customXml" Target="../ink/ink555.xml"/><Relationship Id="rId228" Type="http://schemas.openxmlformats.org/officeDocument/2006/relationships/customXml" Target="../ink/ink567.xml"/><Relationship Id="rId249" Type="http://schemas.openxmlformats.org/officeDocument/2006/relationships/customXml" Target="../ink/ink578.xml"/><Relationship Id="rId13" Type="http://schemas.openxmlformats.org/officeDocument/2006/relationships/image" Target="../media/image456.png"/><Relationship Id="rId109" Type="http://schemas.openxmlformats.org/officeDocument/2006/relationships/image" Target="../media/image504.png"/><Relationship Id="rId260" Type="http://schemas.openxmlformats.org/officeDocument/2006/relationships/customXml" Target="../ink/ink584.xml"/><Relationship Id="rId281" Type="http://schemas.openxmlformats.org/officeDocument/2006/relationships/image" Target="../media/image583.png"/><Relationship Id="rId34" Type="http://schemas.openxmlformats.org/officeDocument/2006/relationships/customXml" Target="../ink/ink467.xml"/><Relationship Id="rId55" Type="http://schemas.openxmlformats.org/officeDocument/2006/relationships/image" Target="../media/image477.png"/><Relationship Id="rId76" Type="http://schemas.openxmlformats.org/officeDocument/2006/relationships/customXml" Target="../ink/ink488.xml"/><Relationship Id="rId97" Type="http://schemas.openxmlformats.org/officeDocument/2006/relationships/image" Target="../media/image498.png"/><Relationship Id="rId120" Type="http://schemas.openxmlformats.org/officeDocument/2006/relationships/customXml" Target="../ink/ink510.xml"/><Relationship Id="rId141" Type="http://schemas.openxmlformats.org/officeDocument/2006/relationships/image" Target="../media/image520.png"/><Relationship Id="rId7" Type="http://schemas.openxmlformats.org/officeDocument/2006/relationships/image" Target="../media/image4530.png"/><Relationship Id="rId162" Type="http://schemas.openxmlformats.org/officeDocument/2006/relationships/image" Target="../media/image528.png"/><Relationship Id="rId183" Type="http://schemas.openxmlformats.org/officeDocument/2006/relationships/customXml" Target="../ink/ink542.xml"/><Relationship Id="rId218" Type="http://schemas.openxmlformats.org/officeDocument/2006/relationships/image" Target="../media/image554.png"/><Relationship Id="rId239" Type="http://schemas.openxmlformats.org/officeDocument/2006/relationships/customXml" Target="../ink/ink573.xml"/><Relationship Id="rId250" Type="http://schemas.openxmlformats.org/officeDocument/2006/relationships/image" Target="../media/image569.png"/><Relationship Id="rId271" Type="http://schemas.openxmlformats.org/officeDocument/2006/relationships/image" Target="../media/image579.png"/><Relationship Id="rId292" Type="http://schemas.openxmlformats.org/officeDocument/2006/relationships/customXml" Target="../ink/ink600.xml"/><Relationship Id="rId306" Type="http://schemas.openxmlformats.org/officeDocument/2006/relationships/image" Target="../media/image595.png"/><Relationship Id="rId24" Type="http://schemas.openxmlformats.org/officeDocument/2006/relationships/customXml" Target="../ink/ink462.xml"/><Relationship Id="rId45" Type="http://schemas.openxmlformats.org/officeDocument/2006/relationships/image" Target="../media/image472.png"/><Relationship Id="rId66" Type="http://schemas.openxmlformats.org/officeDocument/2006/relationships/customXml" Target="../ink/ink483.xml"/><Relationship Id="rId87" Type="http://schemas.openxmlformats.org/officeDocument/2006/relationships/image" Target="../media/image493.png"/><Relationship Id="rId110" Type="http://schemas.openxmlformats.org/officeDocument/2006/relationships/customXml" Target="../ink/ink505.xml"/><Relationship Id="rId131" Type="http://schemas.openxmlformats.org/officeDocument/2006/relationships/image" Target="../media/image515.png"/><Relationship Id="rId152" Type="http://schemas.openxmlformats.org/officeDocument/2006/relationships/image" Target="../media/image523.png"/><Relationship Id="rId173" Type="http://schemas.openxmlformats.org/officeDocument/2006/relationships/customXml" Target="../ink/ink537.xml"/><Relationship Id="rId194" Type="http://schemas.openxmlformats.org/officeDocument/2006/relationships/customXml" Target="../ink/ink548.xml"/><Relationship Id="rId208" Type="http://schemas.openxmlformats.org/officeDocument/2006/relationships/image" Target="../media/image550.png"/><Relationship Id="rId229" Type="http://schemas.openxmlformats.org/officeDocument/2006/relationships/image" Target="../media/image559.png"/><Relationship Id="rId240" Type="http://schemas.openxmlformats.org/officeDocument/2006/relationships/image" Target="../media/image564.png"/><Relationship Id="rId261" Type="http://schemas.openxmlformats.org/officeDocument/2006/relationships/image" Target="../media/image574.png"/><Relationship Id="rId14" Type="http://schemas.openxmlformats.org/officeDocument/2006/relationships/customXml" Target="../ink/ink457.xml"/><Relationship Id="rId35" Type="http://schemas.openxmlformats.org/officeDocument/2006/relationships/image" Target="../media/image467.png"/><Relationship Id="rId56" Type="http://schemas.openxmlformats.org/officeDocument/2006/relationships/customXml" Target="../ink/ink478.xml"/><Relationship Id="rId77" Type="http://schemas.openxmlformats.org/officeDocument/2006/relationships/image" Target="../media/image488.png"/><Relationship Id="rId100" Type="http://schemas.openxmlformats.org/officeDocument/2006/relationships/customXml" Target="../ink/ink500.xml"/><Relationship Id="rId282" Type="http://schemas.openxmlformats.org/officeDocument/2006/relationships/customXml" Target="../ink/ink595.xml"/><Relationship Id="rId8" Type="http://schemas.openxmlformats.org/officeDocument/2006/relationships/customXml" Target="../ink/ink454.xml"/><Relationship Id="rId98" Type="http://schemas.openxmlformats.org/officeDocument/2006/relationships/customXml" Target="../ink/ink499.xml"/><Relationship Id="rId121" Type="http://schemas.openxmlformats.org/officeDocument/2006/relationships/image" Target="../media/image510.png"/><Relationship Id="rId142" Type="http://schemas.openxmlformats.org/officeDocument/2006/relationships/customXml" Target="../ink/ink521.xml"/><Relationship Id="rId163" Type="http://schemas.openxmlformats.org/officeDocument/2006/relationships/customXml" Target="../ink/ink532.xml"/><Relationship Id="rId184" Type="http://schemas.openxmlformats.org/officeDocument/2006/relationships/customXml" Target="../ink/ink543.xml"/><Relationship Id="rId219" Type="http://schemas.openxmlformats.org/officeDocument/2006/relationships/customXml" Target="../ink/ink562.xml"/><Relationship Id="rId230" Type="http://schemas.openxmlformats.org/officeDocument/2006/relationships/customXml" Target="../ink/ink568.xml"/><Relationship Id="rId251" Type="http://schemas.openxmlformats.org/officeDocument/2006/relationships/customXml" Target="../ink/ink579.xml"/><Relationship Id="rId25" Type="http://schemas.openxmlformats.org/officeDocument/2006/relationships/image" Target="../media/image462.png"/><Relationship Id="rId46" Type="http://schemas.openxmlformats.org/officeDocument/2006/relationships/customXml" Target="../ink/ink473.xml"/><Relationship Id="rId67" Type="http://schemas.openxmlformats.org/officeDocument/2006/relationships/image" Target="../media/image483.png"/><Relationship Id="rId272" Type="http://schemas.openxmlformats.org/officeDocument/2006/relationships/customXml" Target="../ink/ink590.xml"/><Relationship Id="rId293" Type="http://schemas.openxmlformats.org/officeDocument/2006/relationships/image" Target="../media/image589.png"/><Relationship Id="rId307" Type="http://schemas.openxmlformats.org/officeDocument/2006/relationships/customXml" Target="../ink/ink608.xml"/><Relationship Id="rId88" Type="http://schemas.openxmlformats.org/officeDocument/2006/relationships/customXml" Target="../ink/ink494.xml"/><Relationship Id="rId111" Type="http://schemas.openxmlformats.org/officeDocument/2006/relationships/image" Target="../media/image505.png"/><Relationship Id="rId132" Type="http://schemas.openxmlformats.org/officeDocument/2006/relationships/customXml" Target="../ink/ink516.xml"/><Relationship Id="rId153" Type="http://schemas.openxmlformats.org/officeDocument/2006/relationships/customXml" Target="../ink/ink527.xml"/><Relationship Id="rId174" Type="http://schemas.openxmlformats.org/officeDocument/2006/relationships/image" Target="../media/image534.png"/><Relationship Id="rId195" Type="http://schemas.openxmlformats.org/officeDocument/2006/relationships/customXml" Target="../ink/ink549.xml"/><Relationship Id="rId209" Type="http://schemas.openxmlformats.org/officeDocument/2006/relationships/customXml" Target="../ink/ink556.xml"/><Relationship Id="rId220" Type="http://schemas.openxmlformats.org/officeDocument/2006/relationships/image" Target="../media/image555.png"/><Relationship Id="rId241" Type="http://schemas.openxmlformats.org/officeDocument/2006/relationships/customXml" Target="../ink/ink574.xml"/><Relationship Id="rId15" Type="http://schemas.openxmlformats.org/officeDocument/2006/relationships/image" Target="../media/image457.png"/><Relationship Id="rId36" Type="http://schemas.openxmlformats.org/officeDocument/2006/relationships/customXml" Target="../ink/ink468.xml"/><Relationship Id="rId57" Type="http://schemas.openxmlformats.org/officeDocument/2006/relationships/image" Target="../media/image478.png"/><Relationship Id="rId262" Type="http://schemas.openxmlformats.org/officeDocument/2006/relationships/customXml" Target="../ink/ink585.xml"/><Relationship Id="rId283" Type="http://schemas.openxmlformats.org/officeDocument/2006/relationships/image" Target="../media/image584.png"/><Relationship Id="rId78" Type="http://schemas.openxmlformats.org/officeDocument/2006/relationships/customXml" Target="../ink/ink489.xml"/><Relationship Id="rId99" Type="http://schemas.openxmlformats.org/officeDocument/2006/relationships/image" Target="../media/image499.png"/><Relationship Id="rId101" Type="http://schemas.openxmlformats.org/officeDocument/2006/relationships/image" Target="../media/image500.png"/><Relationship Id="rId122" Type="http://schemas.openxmlformats.org/officeDocument/2006/relationships/customXml" Target="../ink/ink511.xml"/><Relationship Id="rId143" Type="http://schemas.openxmlformats.org/officeDocument/2006/relationships/image" Target="../media/image521.png"/><Relationship Id="rId164" Type="http://schemas.openxmlformats.org/officeDocument/2006/relationships/image" Target="../media/image529.png"/><Relationship Id="rId185" Type="http://schemas.openxmlformats.org/officeDocument/2006/relationships/image" Target="../media/image539.png"/><Relationship Id="rId9" Type="http://schemas.openxmlformats.org/officeDocument/2006/relationships/image" Target="../media/image454.png"/><Relationship Id="rId210" Type="http://schemas.openxmlformats.org/officeDocument/2006/relationships/image" Target="../media/image551.png"/><Relationship Id="rId26" Type="http://schemas.openxmlformats.org/officeDocument/2006/relationships/customXml" Target="../ink/ink463.xml"/><Relationship Id="rId231" Type="http://schemas.openxmlformats.org/officeDocument/2006/relationships/image" Target="../media/image560.png"/><Relationship Id="rId252" Type="http://schemas.openxmlformats.org/officeDocument/2006/relationships/image" Target="../media/image570.png"/><Relationship Id="rId273" Type="http://schemas.openxmlformats.org/officeDocument/2006/relationships/image" Target="../media/image268.png"/><Relationship Id="rId294" Type="http://schemas.openxmlformats.org/officeDocument/2006/relationships/customXml" Target="../ink/ink601.xml"/><Relationship Id="rId308" Type="http://schemas.openxmlformats.org/officeDocument/2006/relationships/image" Target="../media/image596.png"/><Relationship Id="rId47" Type="http://schemas.openxmlformats.org/officeDocument/2006/relationships/image" Target="../media/image473.png"/><Relationship Id="rId68" Type="http://schemas.openxmlformats.org/officeDocument/2006/relationships/customXml" Target="../ink/ink484.xml"/><Relationship Id="rId89" Type="http://schemas.openxmlformats.org/officeDocument/2006/relationships/image" Target="../media/image494.png"/><Relationship Id="rId112" Type="http://schemas.openxmlformats.org/officeDocument/2006/relationships/customXml" Target="../ink/ink506.xml"/><Relationship Id="rId133" Type="http://schemas.openxmlformats.org/officeDocument/2006/relationships/image" Target="../media/image516.png"/><Relationship Id="rId154" Type="http://schemas.openxmlformats.org/officeDocument/2006/relationships/image" Target="../media/image524.png"/><Relationship Id="rId175" Type="http://schemas.openxmlformats.org/officeDocument/2006/relationships/customXml" Target="../ink/ink538.xml"/><Relationship Id="rId196" Type="http://schemas.openxmlformats.org/officeDocument/2006/relationships/image" Target="../media/image544.png"/><Relationship Id="rId200" Type="http://schemas.openxmlformats.org/officeDocument/2006/relationships/image" Target="../media/image546.png"/><Relationship Id="rId16" Type="http://schemas.openxmlformats.org/officeDocument/2006/relationships/customXml" Target="../ink/ink458.xml"/><Relationship Id="rId221" Type="http://schemas.openxmlformats.org/officeDocument/2006/relationships/customXml" Target="../ink/ink563.xml"/><Relationship Id="rId242" Type="http://schemas.openxmlformats.org/officeDocument/2006/relationships/image" Target="../media/image565.png"/><Relationship Id="rId263" Type="http://schemas.openxmlformats.org/officeDocument/2006/relationships/image" Target="../media/image575.png"/><Relationship Id="rId284" Type="http://schemas.openxmlformats.org/officeDocument/2006/relationships/customXml" Target="../ink/ink596.xml"/><Relationship Id="rId37" Type="http://schemas.openxmlformats.org/officeDocument/2006/relationships/image" Target="../media/image468.png"/><Relationship Id="rId58" Type="http://schemas.openxmlformats.org/officeDocument/2006/relationships/customXml" Target="../ink/ink479.xml"/><Relationship Id="rId79" Type="http://schemas.openxmlformats.org/officeDocument/2006/relationships/image" Target="../media/image489.png"/><Relationship Id="rId102" Type="http://schemas.openxmlformats.org/officeDocument/2006/relationships/customXml" Target="../ink/ink501.xml"/><Relationship Id="rId123" Type="http://schemas.openxmlformats.org/officeDocument/2006/relationships/image" Target="../media/image511.png"/><Relationship Id="rId144" Type="http://schemas.openxmlformats.org/officeDocument/2006/relationships/customXml" Target="../ink/ink522.xml"/><Relationship Id="rId90" Type="http://schemas.openxmlformats.org/officeDocument/2006/relationships/customXml" Target="../ink/ink495.xml"/><Relationship Id="rId165" Type="http://schemas.openxmlformats.org/officeDocument/2006/relationships/customXml" Target="../ink/ink533.xml"/><Relationship Id="rId186" Type="http://schemas.openxmlformats.org/officeDocument/2006/relationships/customXml" Target="../ink/ink544.xml"/><Relationship Id="rId211" Type="http://schemas.openxmlformats.org/officeDocument/2006/relationships/customXml" Target="../ink/ink557.xml"/><Relationship Id="rId232" Type="http://schemas.openxmlformats.org/officeDocument/2006/relationships/customXml" Target="../ink/ink569.xml"/><Relationship Id="rId253" Type="http://schemas.openxmlformats.org/officeDocument/2006/relationships/customXml" Target="../ink/ink580.xml"/><Relationship Id="rId274" Type="http://schemas.openxmlformats.org/officeDocument/2006/relationships/customXml" Target="../ink/ink591.xml"/><Relationship Id="rId295" Type="http://schemas.openxmlformats.org/officeDocument/2006/relationships/image" Target="../media/image590.png"/><Relationship Id="rId309" Type="http://schemas.openxmlformats.org/officeDocument/2006/relationships/customXml" Target="../ink/ink609.xml"/><Relationship Id="rId27" Type="http://schemas.openxmlformats.org/officeDocument/2006/relationships/image" Target="../media/image463.png"/><Relationship Id="rId48" Type="http://schemas.openxmlformats.org/officeDocument/2006/relationships/customXml" Target="../ink/ink474.xml"/><Relationship Id="rId69" Type="http://schemas.openxmlformats.org/officeDocument/2006/relationships/image" Target="../media/image484.png"/><Relationship Id="rId113" Type="http://schemas.openxmlformats.org/officeDocument/2006/relationships/image" Target="../media/image506.png"/><Relationship Id="rId134" Type="http://schemas.openxmlformats.org/officeDocument/2006/relationships/customXml" Target="../ink/ink517.xml"/><Relationship Id="rId80" Type="http://schemas.openxmlformats.org/officeDocument/2006/relationships/customXml" Target="../ink/ink490.xml"/><Relationship Id="rId155" Type="http://schemas.openxmlformats.org/officeDocument/2006/relationships/customXml" Target="../ink/ink528.xml"/><Relationship Id="rId176" Type="http://schemas.openxmlformats.org/officeDocument/2006/relationships/image" Target="../media/image535.png"/><Relationship Id="rId197" Type="http://schemas.openxmlformats.org/officeDocument/2006/relationships/customXml" Target="../ink/ink550.xml"/><Relationship Id="rId201" Type="http://schemas.openxmlformats.org/officeDocument/2006/relationships/customXml" Target="../ink/ink552.xml"/><Relationship Id="rId222" Type="http://schemas.openxmlformats.org/officeDocument/2006/relationships/image" Target="../media/image556.png"/><Relationship Id="rId243" Type="http://schemas.openxmlformats.org/officeDocument/2006/relationships/customXml" Target="../ink/ink575.xml"/><Relationship Id="rId264" Type="http://schemas.openxmlformats.org/officeDocument/2006/relationships/customXml" Target="../ink/ink586.xml"/><Relationship Id="rId285" Type="http://schemas.openxmlformats.org/officeDocument/2006/relationships/image" Target="../media/image585.png"/><Relationship Id="rId17" Type="http://schemas.openxmlformats.org/officeDocument/2006/relationships/image" Target="../media/image458.png"/><Relationship Id="rId38" Type="http://schemas.openxmlformats.org/officeDocument/2006/relationships/customXml" Target="../ink/ink469.xml"/><Relationship Id="rId59" Type="http://schemas.openxmlformats.org/officeDocument/2006/relationships/image" Target="../media/image479.png"/><Relationship Id="rId103" Type="http://schemas.openxmlformats.org/officeDocument/2006/relationships/image" Target="../media/image501.png"/><Relationship Id="rId124" Type="http://schemas.openxmlformats.org/officeDocument/2006/relationships/customXml" Target="../ink/ink512.xml"/><Relationship Id="rId310" Type="http://schemas.openxmlformats.org/officeDocument/2006/relationships/image" Target="../media/image597.png"/><Relationship Id="rId70" Type="http://schemas.openxmlformats.org/officeDocument/2006/relationships/customXml" Target="../ink/ink485.xml"/><Relationship Id="rId91" Type="http://schemas.openxmlformats.org/officeDocument/2006/relationships/image" Target="../media/image495.png"/><Relationship Id="rId145" Type="http://schemas.openxmlformats.org/officeDocument/2006/relationships/image" Target="../media/image522.png"/><Relationship Id="rId166" Type="http://schemas.openxmlformats.org/officeDocument/2006/relationships/image" Target="../media/image530.png"/><Relationship Id="rId187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52.png"/><Relationship Id="rId233" Type="http://schemas.openxmlformats.org/officeDocument/2006/relationships/image" Target="../media/image561.png"/><Relationship Id="rId254" Type="http://schemas.openxmlformats.org/officeDocument/2006/relationships/image" Target="../media/image571.png"/><Relationship Id="rId28" Type="http://schemas.openxmlformats.org/officeDocument/2006/relationships/customXml" Target="../ink/ink464.xml"/><Relationship Id="rId49" Type="http://schemas.openxmlformats.org/officeDocument/2006/relationships/image" Target="../media/image474.png"/><Relationship Id="rId114" Type="http://schemas.openxmlformats.org/officeDocument/2006/relationships/customXml" Target="../ink/ink507.xml"/><Relationship Id="rId275" Type="http://schemas.openxmlformats.org/officeDocument/2006/relationships/image" Target="../media/image580.png"/><Relationship Id="rId296" Type="http://schemas.openxmlformats.org/officeDocument/2006/relationships/customXml" Target="../ink/ink602.xml"/><Relationship Id="rId300" Type="http://schemas.openxmlformats.org/officeDocument/2006/relationships/image" Target="../media/image592.png"/><Relationship Id="rId60" Type="http://schemas.openxmlformats.org/officeDocument/2006/relationships/customXml" Target="../ink/ink480.xml"/><Relationship Id="rId81" Type="http://schemas.openxmlformats.org/officeDocument/2006/relationships/image" Target="../media/image490.png"/><Relationship Id="rId135" Type="http://schemas.openxmlformats.org/officeDocument/2006/relationships/image" Target="../media/image517.png"/><Relationship Id="rId156" Type="http://schemas.openxmlformats.org/officeDocument/2006/relationships/image" Target="../media/image525.png"/><Relationship Id="rId177" Type="http://schemas.openxmlformats.org/officeDocument/2006/relationships/customXml" Target="../ink/ink539.xml"/><Relationship Id="rId198" Type="http://schemas.openxmlformats.org/officeDocument/2006/relationships/image" Target="../media/image545.png"/><Relationship Id="rId202" Type="http://schemas.openxmlformats.org/officeDocument/2006/relationships/image" Target="../media/image547.png"/><Relationship Id="rId223" Type="http://schemas.openxmlformats.org/officeDocument/2006/relationships/customXml" Target="../ink/ink564.xml"/><Relationship Id="rId244" Type="http://schemas.openxmlformats.org/officeDocument/2006/relationships/image" Target="../media/image566.png"/><Relationship Id="rId18" Type="http://schemas.openxmlformats.org/officeDocument/2006/relationships/customXml" Target="../ink/ink459.xml"/><Relationship Id="rId39" Type="http://schemas.openxmlformats.org/officeDocument/2006/relationships/image" Target="../media/image469.png"/><Relationship Id="rId265" Type="http://schemas.openxmlformats.org/officeDocument/2006/relationships/image" Target="../media/image576.png"/><Relationship Id="rId286" Type="http://schemas.openxmlformats.org/officeDocument/2006/relationships/customXml" Target="../ink/ink597.xml"/><Relationship Id="rId50" Type="http://schemas.openxmlformats.org/officeDocument/2006/relationships/customXml" Target="../ink/ink475.xml"/><Relationship Id="rId104" Type="http://schemas.openxmlformats.org/officeDocument/2006/relationships/customXml" Target="../ink/ink502.xml"/><Relationship Id="rId125" Type="http://schemas.openxmlformats.org/officeDocument/2006/relationships/image" Target="../media/image512.png"/><Relationship Id="rId146" Type="http://schemas.openxmlformats.org/officeDocument/2006/relationships/customXml" Target="../ink/ink523.xml"/><Relationship Id="rId167" Type="http://schemas.openxmlformats.org/officeDocument/2006/relationships/customXml" Target="../ink/ink534.xml"/><Relationship Id="rId188" Type="http://schemas.openxmlformats.org/officeDocument/2006/relationships/customXml" Target="../ink/ink545.xml"/><Relationship Id="rId71" Type="http://schemas.openxmlformats.org/officeDocument/2006/relationships/image" Target="../media/image485.png"/><Relationship Id="rId92" Type="http://schemas.openxmlformats.org/officeDocument/2006/relationships/customXml" Target="../ink/ink496.xml"/><Relationship Id="rId213" Type="http://schemas.openxmlformats.org/officeDocument/2006/relationships/customXml" Target="../ink/ink558.xml"/><Relationship Id="rId234" Type="http://schemas.openxmlformats.org/officeDocument/2006/relationships/customXml" Target="../ink/ink570.xml"/><Relationship Id="rId2" Type="http://schemas.openxmlformats.org/officeDocument/2006/relationships/customXml" Target="../ink/ink453.xml"/><Relationship Id="rId29" Type="http://schemas.openxmlformats.org/officeDocument/2006/relationships/image" Target="../media/image464.png"/><Relationship Id="rId255" Type="http://schemas.openxmlformats.org/officeDocument/2006/relationships/customXml" Target="../ink/ink581.xml"/><Relationship Id="rId276" Type="http://schemas.openxmlformats.org/officeDocument/2006/relationships/customXml" Target="../ink/ink592.xml"/><Relationship Id="rId297" Type="http://schemas.openxmlformats.org/officeDocument/2006/relationships/customXml" Target="../ink/ink603.xml"/><Relationship Id="rId40" Type="http://schemas.openxmlformats.org/officeDocument/2006/relationships/customXml" Target="../ink/ink470.xml"/><Relationship Id="rId115" Type="http://schemas.openxmlformats.org/officeDocument/2006/relationships/image" Target="../media/image507.png"/><Relationship Id="rId136" Type="http://schemas.openxmlformats.org/officeDocument/2006/relationships/customXml" Target="../ink/ink518.xml"/><Relationship Id="rId157" Type="http://schemas.openxmlformats.org/officeDocument/2006/relationships/customXml" Target="../ink/ink529.xml"/><Relationship Id="rId178" Type="http://schemas.openxmlformats.org/officeDocument/2006/relationships/image" Target="../media/image536.png"/><Relationship Id="rId301" Type="http://schemas.openxmlformats.org/officeDocument/2006/relationships/customXml" Target="../ink/ink605.xml"/><Relationship Id="rId61" Type="http://schemas.openxmlformats.org/officeDocument/2006/relationships/image" Target="../media/image480.png"/><Relationship Id="rId82" Type="http://schemas.openxmlformats.org/officeDocument/2006/relationships/customXml" Target="../ink/ink491.xml"/><Relationship Id="rId199" Type="http://schemas.openxmlformats.org/officeDocument/2006/relationships/customXml" Target="../ink/ink551.xml"/><Relationship Id="rId203" Type="http://schemas.openxmlformats.org/officeDocument/2006/relationships/customXml" Target="../ink/ink553.xml"/><Relationship Id="rId19" Type="http://schemas.openxmlformats.org/officeDocument/2006/relationships/image" Target="../media/image459.png"/><Relationship Id="rId224" Type="http://schemas.openxmlformats.org/officeDocument/2006/relationships/customXml" Target="../ink/ink565.xml"/><Relationship Id="rId245" Type="http://schemas.openxmlformats.org/officeDocument/2006/relationships/customXml" Target="../ink/ink576.xml"/><Relationship Id="rId266" Type="http://schemas.openxmlformats.org/officeDocument/2006/relationships/customXml" Target="../ink/ink587.xml"/><Relationship Id="rId287" Type="http://schemas.openxmlformats.org/officeDocument/2006/relationships/image" Target="../media/image586.png"/><Relationship Id="rId30" Type="http://schemas.openxmlformats.org/officeDocument/2006/relationships/customXml" Target="../ink/ink465.xml"/><Relationship Id="rId105" Type="http://schemas.openxmlformats.org/officeDocument/2006/relationships/image" Target="../media/image502.png"/><Relationship Id="rId126" Type="http://schemas.openxmlformats.org/officeDocument/2006/relationships/customXml" Target="../ink/ink513.xml"/><Relationship Id="rId147" Type="http://schemas.openxmlformats.org/officeDocument/2006/relationships/image" Target="../media/image322.png"/><Relationship Id="rId168" Type="http://schemas.openxmlformats.org/officeDocument/2006/relationships/image" Target="../media/image531.png"/><Relationship Id="rId51" Type="http://schemas.openxmlformats.org/officeDocument/2006/relationships/image" Target="../media/image475.png"/><Relationship Id="rId72" Type="http://schemas.openxmlformats.org/officeDocument/2006/relationships/customXml" Target="../ink/ink486.xml"/><Relationship Id="rId93" Type="http://schemas.openxmlformats.org/officeDocument/2006/relationships/image" Target="../media/image496.png"/><Relationship Id="rId189" Type="http://schemas.openxmlformats.org/officeDocument/2006/relationships/image" Target="../media/image541.png"/><Relationship Id="rId214" Type="http://schemas.openxmlformats.org/officeDocument/2006/relationships/customXml" Target="../ink/ink559.xml"/><Relationship Id="rId235" Type="http://schemas.openxmlformats.org/officeDocument/2006/relationships/image" Target="../media/image562.png"/><Relationship Id="rId256" Type="http://schemas.openxmlformats.org/officeDocument/2006/relationships/image" Target="../media/image572.png"/><Relationship Id="rId277" Type="http://schemas.openxmlformats.org/officeDocument/2006/relationships/image" Target="../media/image581.png"/><Relationship Id="rId298" Type="http://schemas.openxmlformats.org/officeDocument/2006/relationships/image" Target="../media/image591.png"/><Relationship Id="rId116" Type="http://schemas.openxmlformats.org/officeDocument/2006/relationships/customXml" Target="../ink/ink508.xml"/><Relationship Id="rId137" Type="http://schemas.openxmlformats.org/officeDocument/2006/relationships/image" Target="../media/image518.png"/><Relationship Id="rId158" Type="http://schemas.openxmlformats.org/officeDocument/2006/relationships/image" Target="../media/image526.png"/><Relationship Id="rId302" Type="http://schemas.openxmlformats.org/officeDocument/2006/relationships/image" Target="../media/image593.png"/><Relationship Id="rId20" Type="http://schemas.openxmlformats.org/officeDocument/2006/relationships/customXml" Target="../ink/ink460.xml"/><Relationship Id="rId41" Type="http://schemas.openxmlformats.org/officeDocument/2006/relationships/image" Target="../media/image470.png"/><Relationship Id="rId62" Type="http://schemas.openxmlformats.org/officeDocument/2006/relationships/customXml" Target="../ink/ink481.xml"/><Relationship Id="rId83" Type="http://schemas.openxmlformats.org/officeDocument/2006/relationships/image" Target="../media/image491.png"/><Relationship Id="rId179" Type="http://schemas.openxmlformats.org/officeDocument/2006/relationships/customXml" Target="../ink/ink540.xml"/><Relationship Id="rId190" Type="http://schemas.openxmlformats.org/officeDocument/2006/relationships/customXml" Target="../ink/ink546.xml"/><Relationship Id="rId204" Type="http://schemas.openxmlformats.org/officeDocument/2006/relationships/image" Target="../media/image548.png"/><Relationship Id="rId225" Type="http://schemas.openxmlformats.org/officeDocument/2006/relationships/image" Target="../media/image557.png"/><Relationship Id="rId246" Type="http://schemas.openxmlformats.org/officeDocument/2006/relationships/image" Target="../media/image567.png"/><Relationship Id="rId267" Type="http://schemas.openxmlformats.org/officeDocument/2006/relationships/image" Target="../media/image577.png"/><Relationship Id="rId288" Type="http://schemas.openxmlformats.org/officeDocument/2006/relationships/customXml" Target="../ink/ink598.xml"/><Relationship Id="rId106" Type="http://schemas.openxmlformats.org/officeDocument/2006/relationships/customXml" Target="../ink/ink503.xml"/><Relationship Id="rId127" Type="http://schemas.openxmlformats.org/officeDocument/2006/relationships/image" Target="../media/image513.png"/><Relationship Id="rId10" Type="http://schemas.openxmlformats.org/officeDocument/2006/relationships/customXml" Target="../ink/ink455.xml"/><Relationship Id="rId31" Type="http://schemas.openxmlformats.org/officeDocument/2006/relationships/image" Target="../media/image465.png"/><Relationship Id="rId52" Type="http://schemas.openxmlformats.org/officeDocument/2006/relationships/customXml" Target="../ink/ink476.xml"/><Relationship Id="rId73" Type="http://schemas.openxmlformats.org/officeDocument/2006/relationships/image" Target="../media/image486.png"/><Relationship Id="rId94" Type="http://schemas.openxmlformats.org/officeDocument/2006/relationships/customXml" Target="../ink/ink497.xml"/><Relationship Id="rId148" Type="http://schemas.openxmlformats.org/officeDocument/2006/relationships/customXml" Target="../ink/ink524.xml"/><Relationship Id="rId169" Type="http://schemas.openxmlformats.org/officeDocument/2006/relationships/customXml" Target="../ink/ink535.xml"/><Relationship Id="rId180" Type="http://schemas.openxmlformats.org/officeDocument/2006/relationships/image" Target="../media/image537.png"/><Relationship Id="rId215" Type="http://schemas.openxmlformats.org/officeDocument/2006/relationships/customXml" Target="../ink/ink560.xml"/><Relationship Id="rId236" Type="http://schemas.openxmlformats.org/officeDocument/2006/relationships/customXml" Target="../ink/ink571.xml"/><Relationship Id="rId257" Type="http://schemas.openxmlformats.org/officeDocument/2006/relationships/customXml" Target="../ink/ink582.xml"/><Relationship Id="rId278" Type="http://schemas.openxmlformats.org/officeDocument/2006/relationships/customXml" Target="../ink/ink593.xml"/><Relationship Id="rId303" Type="http://schemas.openxmlformats.org/officeDocument/2006/relationships/customXml" Target="../ink/ink606.xml"/><Relationship Id="rId42" Type="http://schemas.openxmlformats.org/officeDocument/2006/relationships/customXml" Target="../ink/ink471.xml"/><Relationship Id="rId84" Type="http://schemas.openxmlformats.org/officeDocument/2006/relationships/customXml" Target="../ink/ink492.xml"/><Relationship Id="rId138" Type="http://schemas.openxmlformats.org/officeDocument/2006/relationships/customXml" Target="../ink/ink519.xml"/><Relationship Id="rId191" Type="http://schemas.openxmlformats.org/officeDocument/2006/relationships/image" Target="../media/image542.png"/><Relationship Id="rId205" Type="http://schemas.openxmlformats.org/officeDocument/2006/relationships/customXml" Target="../ink/ink554.xml"/><Relationship Id="rId247" Type="http://schemas.openxmlformats.org/officeDocument/2006/relationships/customXml" Target="../ink/ink577.xml"/><Relationship Id="rId107" Type="http://schemas.openxmlformats.org/officeDocument/2006/relationships/image" Target="../media/image503.png"/><Relationship Id="rId289" Type="http://schemas.openxmlformats.org/officeDocument/2006/relationships/image" Target="../media/image587.png"/><Relationship Id="rId11" Type="http://schemas.openxmlformats.org/officeDocument/2006/relationships/image" Target="../media/image455.png"/><Relationship Id="rId53" Type="http://schemas.openxmlformats.org/officeDocument/2006/relationships/image" Target="../media/image476.png"/><Relationship Id="rId149" Type="http://schemas.openxmlformats.org/officeDocument/2006/relationships/customXml" Target="../ink/ink525.xml"/><Relationship Id="rId95" Type="http://schemas.openxmlformats.org/officeDocument/2006/relationships/image" Target="../media/image497.png"/><Relationship Id="rId160" Type="http://schemas.openxmlformats.org/officeDocument/2006/relationships/image" Target="../media/image527.png"/><Relationship Id="rId216" Type="http://schemas.openxmlformats.org/officeDocument/2006/relationships/image" Target="../media/image553.png"/><Relationship Id="rId258" Type="http://schemas.openxmlformats.org/officeDocument/2006/relationships/image" Target="../media/image573.png"/><Relationship Id="rId22" Type="http://schemas.openxmlformats.org/officeDocument/2006/relationships/customXml" Target="../ink/ink461.xml"/><Relationship Id="rId64" Type="http://schemas.openxmlformats.org/officeDocument/2006/relationships/customXml" Target="../ink/ink482.xml"/><Relationship Id="rId118" Type="http://schemas.openxmlformats.org/officeDocument/2006/relationships/customXml" Target="../ink/ink509.xml"/><Relationship Id="rId171" Type="http://schemas.openxmlformats.org/officeDocument/2006/relationships/customXml" Target="../ink/ink536.xml"/><Relationship Id="rId227" Type="http://schemas.openxmlformats.org/officeDocument/2006/relationships/image" Target="../media/image558.png"/><Relationship Id="rId269" Type="http://schemas.openxmlformats.org/officeDocument/2006/relationships/image" Target="../media/image578.png"/><Relationship Id="rId33" Type="http://schemas.openxmlformats.org/officeDocument/2006/relationships/image" Target="../media/image466.png"/><Relationship Id="rId129" Type="http://schemas.openxmlformats.org/officeDocument/2006/relationships/image" Target="../media/image514.png"/><Relationship Id="rId280" Type="http://schemas.openxmlformats.org/officeDocument/2006/relationships/customXml" Target="../ink/ink594.xml"/><Relationship Id="rId75" Type="http://schemas.openxmlformats.org/officeDocument/2006/relationships/image" Target="../media/image487.png"/><Relationship Id="rId140" Type="http://schemas.openxmlformats.org/officeDocument/2006/relationships/customXml" Target="../ink/ink520.xml"/><Relationship Id="rId182" Type="http://schemas.openxmlformats.org/officeDocument/2006/relationships/image" Target="../media/image538.png"/><Relationship Id="rId238" Type="http://schemas.openxmlformats.org/officeDocument/2006/relationships/customXml" Target="../ink/ink57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0.xml"/><Relationship Id="rId21" Type="http://schemas.openxmlformats.org/officeDocument/2006/relationships/image" Target="../media/image605.png"/><Relationship Id="rId42" Type="http://schemas.openxmlformats.org/officeDocument/2006/relationships/customXml" Target="../ink/ink628.xml"/><Relationship Id="rId47" Type="http://schemas.openxmlformats.org/officeDocument/2006/relationships/image" Target="../media/image618.png"/><Relationship Id="rId63" Type="http://schemas.openxmlformats.org/officeDocument/2006/relationships/image" Target="../media/image626.png"/><Relationship Id="rId68" Type="http://schemas.openxmlformats.org/officeDocument/2006/relationships/customXml" Target="../ink/ink641.xml"/><Relationship Id="rId84" Type="http://schemas.openxmlformats.org/officeDocument/2006/relationships/customXml" Target="../ink/ink649.xml"/><Relationship Id="rId89" Type="http://schemas.openxmlformats.org/officeDocument/2006/relationships/image" Target="../media/image639.png"/><Relationship Id="rId16" Type="http://schemas.openxmlformats.org/officeDocument/2006/relationships/customXml" Target="../ink/ink615.xml"/><Relationship Id="rId11" Type="http://schemas.openxmlformats.org/officeDocument/2006/relationships/image" Target="../media/image600.png"/><Relationship Id="rId32" Type="http://schemas.openxmlformats.org/officeDocument/2006/relationships/customXml" Target="../ink/ink623.xml"/><Relationship Id="rId37" Type="http://schemas.openxmlformats.org/officeDocument/2006/relationships/image" Target="../media/image613.png"/><Relationship Id="rId53" Type="http://schemas.openxmlformats.org/officeDocument/2006/relationships/image" Target="../media/image621.png"/><Relationship Id="rId58" Type="http://schemas.openxmlformats.org/officeDocument/2006/relationships/customXml" Target="../ink/ink636.xml"/><Relationship Id="rId74" Type="http://schemas.openxmlformats.org/officeDocument/2006/relationships/customXml" Target="../ink/ink644.xml"/><Relationship Id="rId79" Type="http://schemas.openxmlformats.org/officeDocument/2006/relationships/image" Target="../media/image634.png"/><Relationship Id="rId102" Type="http://schemas.openxmlformats.org/officeDocument/2006/relationships/customXml" Target="../ink/ink658.xml"/><Relationship Id="rId90" Type="http://schemas.openxmlformats.org/officeDocument/2006/relationships/customXml" Target="../ink/ink652.xml"/><Relationship Id="rId95" Type="http://schemas.openxmlformats.org/officeDocument/2006/relationships/image" Target="../media/image642.png"/><Relationship Id="rId22" Type="http://schemas.openxmlformats.org/officeDocument/2006/relationships/customXml" Target="../ink/ink618.xml"/><Relationship Id="rId27" Type="http://schemas.openxmlformats.org/officeDocument/2006/relationships/image" Target="../media/image608.png"/><Relationship Id="rId43" Type="http://schemas.openxmlformats.org/officeDocument/2006/relationships/image" Target="../media/image616.png"/><Relationship Id="rId48" Type="http://schemas.openxmlformats.org/officeDocument/2006/relationships/customXml" Target="../ink/ink631.xml"/><Relationship Id="rId64" Type="http://schemas.openxmlformats.org/officeDocument/2006/relationships/customXml" Target="../ink/ink639.xml"/><Relationship Id="rId69" Type="http://schemas.openxmlformats.org/officeDocument/2006/relationships/image" Target="../media/image629.png"/><Relationship Id="rId80" Type="http://schemas.openxmlformats.org/officeDocument/2006/relationships/customXml" Target="../ink/ink647.xml"/><Relationship Id="rId85" Type="http://schemas.openxmlformats.org/officeDocument/2006/relationships/image" Target="../media/image637.png"/><Relationship Id="rId12" Type="http://schemas.openxmlformats.org/officeDocument/2006/relationships/customXml" Target="../ink/ink613.xml"/><Relationship Id="rId17" Type="http://schemas.openxmlformats.org/officeDocument/2006/relationships/image" Target="../media/image603.png"/><Relationship Id="rId25" Type="http://schemas.openxmlformats.org/officeDocument/2006/relationships/image" Target="../media/image607.png"/><Relationship Id="rId33" Type="http://schemas.openxmlformats.org/officeDocument/2006/relationships/image" Target="../media/image611.png"/><Relationship Id="rId38" Type="http://schemas.openxmlformats.org/officeDocument/2006/relationships/customXml" Target="../ink/ink626.xml"/><Relationship Id="rId46" Type="http://schemas.openxmlformats.org/officeDocument/2006/relationships/customXml" Target="../ink/ink630.xml"/><Relationship Id="rId59" Type="http://schemas.openxmlformats.org/officeDocument/2006/relationships/image" Target="../media/image624.png"/><Relationship Id="rId67" Type="http://schemas.openxmlformats.org/officeDocument/2006/relationships/image" Target="../media/image628.png"/><Relationship Id="rId103" Type="http://schemas.openxmlformats.org/officeDocument/2006/relationships/image" Target="../media/image646.png"/><Relationship Id="rId20" Type="http://schemas.openxmlformats.org/officeDocument/2006/relationships/customXml" Target="../ink/ink617.xml"/><Relationship Id="rId41" Type="http://schemas.openxmlformats.org/officeDocument/2006/relationships/image" Target="../media/image615.png"/><Relationship Id="rId54" Type="http://schemas.openxmlformats.org/officeDocument/2006/relationships/customXml" Target="../ink/ink634.xml"/><Relationship Id="rId62" Type="http://schemas.openxmlformats.org/officeDocument/2006/relationships/customXml" Target="../ink/ink638.xml"/><Relationship Id="rId70" Type="http://schemas.openxmlformats.org/officeDocument/2006/relationships/customXml" Target="../ink/ink642.xml"/><Relationship Id="rId75" Type="http://schemas.openxmlformats.org/officeDocument/2006/relationships/image" Target="../media/image632.png"/><Relationship Id="rId83" Type="http://schemas.openxmlformats.org/officeDocument/2006/relationships/image" Target="../media/image636.png"/><Relationship Id="rId88" Type="http://schemas.openxmlformats.org/officeDocument/2006/relationships/customXml" Target="../ink/ink651.xml"/><Relationship Id="rId91" Type="http://schemas.openxmlformats.org/officeDocument/2006/relationships/image" Target="../media/image640.png"/><Relationship Id="rId96" Type="http://schemas.openxmlformats.org/officeDocument/2006/relationships/customXml" Target="../ink/ink655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602.png"/><Relationship Id="rId23" Type="http://schemas.openxmlformats.org/officeDocument/2006/relationships/image" Target="../media/image606.png"/><Relationship Id="rId28" Type="http://schemas.openxmlformats.org/officeDocument/2006/relationships/customXml" Target="../ink/ink621.xml"/><Relationship Id="rId36" Type="http://schemas.openxmlformats.org/officeDocument/2006/relationships/customXml" Target="../ink/ink625.xml"/><Relationship Id="rId49" Type="http://schemas.openxmlformats.org/officeDocument/2006/relationships/image" Target="../media/image619.png"/><Relationship Id="rId57" Type="http://schemas.openxmlformats.org/officeDocument/2006/relationships/image" Target="../media/image623.png"/><Relationship Id="rId10" Type="http://schemas.openxmlformats.org/officeDocument/2006/relationships/customXml" Target="../ink/ink612.xml"/><Relationship Id="rId31" Type="http://schemas.openxmlformats.org/officeDocument/2006/relationships/image" Target="../media/image610.png"/><Relationship Id="rId44" Type="http://schemas.openxmlformats.org/officeDocument/2006/relationships/customXml" Target="../ink/ink629.xml"/><Relationship Id="rId52" Type="http://schemas.openxmlformats.org/officeDocument/2006/relationships/customXml" Target="../ink/ink633.xml"/><Relationship Id="rId60" Type="http://schemas.openxmlformats.org/officeDocument/2006/relationships/customXml" Target="../ink/ink637.xml"/><Relationship Id="rId65" Type="http://schemas.openxmlformats.org/officeDocument/2006/relationships/image" Target="../media/image627.png"/><Relationship Id="rId73" Type="http://schemas.openxmlformats.org/officeDocument/2006/relationships/image" Target="../media/image631.png"/><Relationship Id="rId78" Type="http://schemas.openxmlformats.org/officeDocument/2006/relationships/customXml" Target="../ink/ink646.xml"/><Relationship Id="rId81" Type="http://schemas.openxmlformats.org/officeDocument/2006/relationships/image" Target="../media/image635.png"/><Relationship Id="rId86" Type="http://schemas.openxmlformats.org/officeDocument/2006/relationships/customXml" Target="../ink/ink650.xml"/><Relationship Id="rId94" Type="http://schemas.openxmlformats.org/officeDocument/2006/relationships/customXml" Target="../ink/ink654.xml"/><Relationship Id="rId99" Type="http://schemas.openxmlformats.org/officeDocument/2006/relationships/image" Target="../media/image644.png"/><Relationship Id="rId101" Type="http://schemas.openxmlformats.org/officeDocument/2006/relationships/image" Target="../media/image645.png"/><Relationship Id="rId9" Type="http://schemas.openxmlformats.org/officeDocument/2006/relationships/image" Target="../media/image599.png"/><Relationship Id="rId13" Type="http://schemas.openxmlformats.org/officeDocument/2006/relationships/image" Target="../media/image601.png"/><Relationship Id="rId18" Type="http://schemas.openxmlformats.org/officeDocument/2006/relationships/customXml" Target="../ink/ink616.xml"/><Relationship Id="rId39" Type="http://schemas.openxmlformats.org/officeDocument/2006/relationships/image" Target="../media/image614.png"/><Relationship Id="rId34" Type="http://schemas.openxmlformats.org/officeDocument/2006/relationships/customXml" Target="../ink/ink624.xml"/><Relationship Id="rId50" Type="http://schemas.openxmlformats.org/officeDocument/2006/relationships/customXml" Target="../ink/ink632.xml"/><Relationship Id="rId55" Type="http://schemas.openxmlformats.org/officeDocument/2006/relationships/image" Target="../media/image622.png"/><Relationship Id="rId76" Type="http://schemas.openxmlformats.org/officeDocument/2006/relationships/customXml" Target="../ink/ink645.xml"/><Relationship Id="rId97" Type="http://schemas.openxmlformats.org/officeDocument/2006/relationships/image" Target="../media/image643.png"/><Relationship Id="rId104" Type="http://schemas.openxmlformats.org/officeDocument/2006/relationships/customXml" Target="../ink/ink659.xml"/><Relationship Id="rId7" Type="http://schemas.openxmlformats.org/officeDocument/2006/relationships/image" Target="../media/image5980.png"/><Relationship Id="rId71" Type="http://schemas.openxmlformats.org/officeDocument/2006/relationships/image" Target="../media/image630.png"/><Relationship Id="rId92" Type="http://schemas.openxmlformats.org/officeDocument/2006/relationships/customXml" Target="../ink/ink653.xml"/><Relationship Id="rId2" Type="http://schemas.openxmlformats.org/officeDocument/2006/relationships/customXml" Target="../ink/ink610.xml"/><Relationship Id="rId29" Type="http://schemas.openxmlformats.org/officeDocument/2006/relationships/image" Target="../media/image609.png"/><Relationship Id="rId24" Type="http://schemas.openxmlformats.org/officeDocument/2006/relationships/customXml" Target="../ink/ink619.xml"/><Relationship Id="rId40" Type="http://schemas.openxmlformats.org/officeDocument/2006/relationships/customXml" Target="../ink/ink627.xml"/><Relationship Id="rId45" Type="http://schemas.openxmlformats.org/officeDocument/2006/relationships/image" Target="../media/image617.png"/><Relationship Id="rId66" Type="http://schemas.openxmlformats.org/officeDocument/2006/relationships/customXml" Target="../ink/ink640.xml"/><Relationship Id="rId87" Type="http://schemas.openxmlformats.org/officeDocument/2006/relationships/image" Target="../media/image638.png"/><Relationship Id="rId61" Type="http://schemas.openxmlformats.org/officeDocument/2006/relationships/image" Target="../media/image625.png"/><Relationship Id="rId82" Type="http://schemas.openxmlformats.org/officeDocument/2006/relationships/customXml" Target="../ink/ink648.xml"/><Relationship Id="rId19" Type="http://schemas.openxmlformats.org/officeDocument/2006/relationships/image" Target="../media/image604.png"/><Relationship Id="rId14" Type="http://schemas.openxmlformats.org/officeDocument/2006/relationships/customXml" Target="../ink/ink614.xml"/><Relationship Id="rId30" Type="http://schemas.openxmlformats.org/officeDocument/2006/relationships/customXml" Target="../ink/ink622.xml"/><Relationship Id="rId35" Type="http://schemas.openxmlformats.org/officeDocument/2006/relationships/image" Target="../media/image612.png"/><Relationship Id="rId56" Type="http://schemas.openxmlformats.org/officeDocument/2006/relationships/customXml" Target="../ink/ink635.xml"/><Relationship Id="rId77" Type="http://schemas.openxmlformats.org/officeDocument/2006/relationships/image" Target="../media/image633.png"/><Relationship Id="rId100" Type="http://schemas.openxmlformats.org/officeDocument/2006/relationships/customXml" Target="../ink/ink657.xml"/><Relationship Id="rId105" Type="http://schemas.openxmlformats.org/officeDocument/2006/relationships/image" Target="../media/image647.png"/><Relationship Id="rId8" Type="http://schemas.openxmlformats.org/officeDocument/2006/relationships/customXml" Target="../ink/ink611.xml"/><Relationship Id="rId51" Type="http://schemas.openxmlformats.org/officeDocument/2006/relationships/image" Target="../media/image620.png"/><Relationship Id="rId72" Type="http://schemas.openxmlformats.org/officeDocument/2006/relationships/customXml" Target="../ink/ink643.xml"/><Relationship Id="rId93" Type="http://schemas.openxmlformats.org/officeDocument/2006/relationships/image" Target="../media/image641.png"/><Relationship Id="rId98" Type="http://schemas.openxmlformats.org/officeDocument/2006/relationships/customXml" Target="../ink/ink6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77979" y="2457215"/>
            <a:ext cx="97810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Sorting</a:t>
            </a:r>
          </a:p>
          <a:p>
            <a:pPr algn="ctr"/>
            <a:r>
              <a:rPr lang="en-US" sz="8800" dirty="0">
                <a:latin typeface="Bradley Hand ITC" panose="03070402050302030203" pitchFamily="66" charset="0"/>
              </a:rPr>
              <a:t>Algorithms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2C4EF2-8994-44E2-A91F-3779FAFCD3CC}"/>
                  </a:ext>
                </a:extLst>
              </p14:cNvPr>
              <p14:cNvContentPartPr/>
              <p14:nvPr/>
            </p14:nvContentPartPr>
            <p14:xfrm>
              <a:off x="289330" y="312062"/>
              <a:ext cx="5452560" cy="624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2C4EF2-8994-44E2-A91F-3779FAFCD3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690" y="294422"/>
                <a:ext cx="54882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8EB5536-AA3D-4819-9D3C-67C746E44089}"/>
                  </a:ext>
                </a:extLst>
              </p14:cNvPr>
              <p14:cNvContentPartPr/>
              <p14:nvPr/>
            </p14:nvContentPartPr>
            <p14:xfrm>
              <a:off x="1487410" y="1311782"/>
              <a:ext cx="2233080" cy="522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8EB5536-AA3D-4819-9D3C-67C746E440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9413" y="1294154"/>
                <a:ext cx="2268714" cy="558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9612E0-8E59-47CA-8BF5-F6525E0049C7}"/>
                  </a:ext>
                </a:extLst>
              </p14:cNvPr>
              <p14:cNvContentPartPr/>
              <p14:nvPr/>
            </p14:nvContentPartPr>
            <p14:xfrm>
              <a:off x="686410" y="1266422"/>
              <a:ext cx="529200" cy="307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9612E0-8E59-47CA-8BF5-F6525E0049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410" y="1248422"/>
                <a:ext cx="5648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C67DCB7-A933-457B-9860-A351AA997396}"/>
                  </a:ext>
                </a:extLst>
              </p14:cNvPr>
              <p14:cNvContentPartPr/>
              <p14:nvPr/>
            </p14:nvContentPartPr>
            <p14:xfrm>
              <a:off x="4457770" y="1243742"/>
              <a:ext cx="296280" cy="267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C67DCB7-A933-457B-9860-A351AA9973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9770" y="1225742"/>
                <a:ext cx="3319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B3B4241-D8A7-4010-8259-286A73EB8CD4}"/>
                  </a:ext>
                </a:extLst>
              </p14:cNvPr>
              <p14:cNvContentPartPr/>
              <p14:nvPr/>
            </p14:nvContentPartPr>
            <p14:xfrm>
              <a:off x="3986890" y="1254902"/>
              <a:ext cx="375120" cy="250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B3B4241-D8A7-4010-8259-286A73EB8C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8890" y="1237262"/>
                <a:ext cx="410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1FB80E-1689-4D19-B63F-C0DD80E94F43}"/>
                  </a:ext>
                </a:extLst>
              </p14:cNvPr>
              <p14:cNvContentPartPr/>
              <p14:nvPr/>
            </p14:nvContentPartPr>
            <p14:xfrm>
              <a:off x="4960690" y="1311782"/>
              <a:ext cx="133920" cy="159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1FB80E-1689-4D19-B63F-C0DD80E94F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3050" y="1294142"/>
                <a:ext cx="169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A60CC71-7FD2-4A37-93E1-031EA25A6B3A}"/>
                  </a:ext>
                </a:extLst>
              </p14:cNvPr>
              <p14:cNvContentPartPr/>
              <p14:nvPr/>
            </p14:nvContentPartPr>
            <p14:xfrm>
              <a:off x="5616970" y="1221062"/>
              <a:ext cx="432000" cy="261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A60CC71-7FD2-4A37-93E1-031EA25A6B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98985" y="1203087"/>
                <a:ext cx="467610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9F9ACB7-6287-47D5-B670-CD9780E9E73B}"/>
                  </a:ext>
                </a:extLst>
              </p14:cNvPr>
              <p14:cNvContentPartPr/>
              <p14:nvPr/>
            </p14:nvContentPartPr>
            <p14:xfrm>
              <a:off x="5213410" y="1334462"/>
              <a:ext cx="312840" cy="142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9F9ACB7-6287-47D5-B670-CD9780E9E7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95770" y="1316462"/>
                <a:ext cx="348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A1C9FD2-8280-4CC4-A415-412A759B0E06}"/>
                  </a:ext>
                </a:extLst>
              </p14:cNvPr>
              <p14:cNvContentPartPr/>
              <p14:nvPr/>
            </p14:nvContentPartPr>
            <p14:xfrm>
              <a:off x="6622090" y="1226462"/>
              <a:ext cx="147960" cy="233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A1C9FD2-8280-4CC4-A415-412A759B0E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4090" y="1208822"/>
                <a:ext cx="1836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7570F7E-C9A5-40C0-BD16-226C38FFBF41}"/>
                  </a:ext>
                </a:extLst>
              </p14:cNvPr>
              <p14:cNvContentPartPr/>
              <p14:nvPr/>
            </p14:nvContentPartPr>
            <p14:xfrm>
              <a:off x="6876970" y="1323302"/>
              <a:ext cx="109080" cy="124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7570F7E-C9A5-40C0-BD16-226C38FFBF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58970" y="1305662"/>
                <a:ext cx="1447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815CD75-7DBF-46B3-BF38-AFB79DA4080A}"/>
                  </a:ext>
                </a:extLst>
              </p14:cNvPr>
              <p14:cNvContentPartPr/>
              <p14:nvPr/>
            </p14:nvContentPartPr>
            <p14:xfrm>
              <a:off x="9081250" y="1407902"/>
              <a:ext cx="85320" cy="223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815CD75-7DBF-46B3-BF38-AFB79DA408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63610" y="1389902"/>
                <a:ext cx="1209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B0881E0-54F5-45CF-986F-90488301464B}"/>
                  </a:ext>
                </a:extLst>
              </p14:cNvPr>
              <p14:cNvContentPartPr/>
              <p14:nvPr/>
            </p14:nvContentPartPr>
            <p14:xfrm>
              <a:off x="8786050" y="1328702"/>
              <a:ext cx="193320" cy="244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B0881E0-54F5-45CF-986F-9048830146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68050" y="1311062"/>
                <a:ext cx="228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24BBF61-9E37-4A11-9F3A-1F7CCD8F7894}"/>
                  </a:ext>
                </a:extLst>
              </p14:cNvPr>
              <p14:cNvContentPartPr/>
              <p14:nvPr/>
            </p14:nvContentPartPr>
            <p14:xfrm>
              <a:off x="8257930" y="1424822"/>
              <a:ext cx="426240" cy="137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24BBF61-9E37-4A11-9F3A-1F7CCD8F78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39930" y="1407182"/>
                <a:ext cx="461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21FCCAF-DBCD-477A-B5D0-FAFBA5436C11}"/>
                  </a:ext>
                </a:extLst>
              </p14:cNvPr>
              <p14:cNvContentPartPr/>
              <p14:nvPr/>
            </p14:nvContentPartPr>
            <p14:xfrm>
              <a:off x="7632970" y="1340222"/>
              <a:ext cx="506160" cy="165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21FCCAF-DBCD-477A-B5D0-FAFBA5436C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5330" y="1322222"/>
                <a:ext cx="541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0BDE566-E0D7-4135-8B1A-54EB39B035FE}"/>
                  </a:ext>
                </a:extLst>
              </p14:cNvPr>
              <p14:cNvContentPartPr/>
              <p14:nvPr/>
            </p14:nvContentPartPr>
            <p14:xfrm>
              <a:off x="7235530" y="1254902"/>
              <a:ext cx="272880" cy="267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0BDE566-E0D7-4135-8B1A-54EB39B035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17530" y="1237238"/>
                <a:ext cx="308520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B983F2-8737-4AA9-87A0-CFF934F8AC71}"/>
                  </a:ext>
                </a:extLst>
              </p14:cNvPr>
              <p14:cNvContentPartPr/>
              <p14:nvPr/>
            </p14:nvContentPartPr>
            <p14:xfrm>
              <a:off x="6309610" y="1260662"/>
              <a:ext cx="210600" cy="233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B983F2-8737-4AA9-87A0-CFF934F8AC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91970" y="1243022"/>
                <a:ext cx="2462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699A6B9-43F3-4397-9DF5-CD537BC6A4DB}"/>
                  </a:ext>
                </a:extLst>
              </p14:cNvPr>
              <p14:cNvContentPartPr/>
              <p14:nvPr/>
            </p14:nvContentPartPr>
            <p14:xfrm>
              <a:off x="10137130" y="1397102"/>
              <a:ext cx="188640" cy="1422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699A6B9-43F3-4397-9DF5-CD537BC6A4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19130" y="1379102"/>
                <a:ext cx="224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612A095-4F58-4B83-8A95-A4CAE16023FF}"/>
                  </a:ext>
                </a:extLst>
              </p14:cNvPr>
              <p14:cNvContentPartPr/>
              <p14:nvPr/>
            </p14:nvContentPartPr>
            <p14:xfrm>
              <a:off x="10614850" y="1289102"/>
              <a:ext cx="17280" cy="210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612A095-4F58-4B83-8A95-A4CAE16023F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96850" y="1271102"/>
                <a:ext cx="52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1D01D1E-7CE6-4EA1-B70F-B6DC42F3B661}"/>
                  </a:ext>
                </a:extLst>
              </p14:cNvPr>
              <p14:cNvContentPartPr/>
              <p14:nvPr/>
            </p14:nvContentPartPr>
            <p14:xfrm>
              <a:off x="10745530" y="1374422"/>
              <a:ext cx="35280" cy="125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1D01D1E-7CE6-4EA1-B70F-B6DC42F3B6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27530" y="1356422"/>
                <a:ext cx="70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2720FD4-6954-4BF7-9A41-65307CA50199}"/>
                  </a:ext>
                </a:extLst>
              </p14:cNvPr>
              <p14:cNvContentPartPr/>
              <p14:nvPr/>
            </p14:nvContentPartPr>
            <p14:xfrm>
              <a:off x="10779370" y="1289102"/>
              <a:ext cx="1728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2720FD4-6954-4BF7-9A41-65307CA501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61730" y="127110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816EB85-65FA-4ABD-9514-6D6D82B14048}"/>
                  </a:ext>
                </a:extLst>
              </p14:cNvPr>
              <p14:cNvContentPartPr/>
              <p14:nvPr/>
            </p14:nvContentPartPr>
            <p14:xfrm>
              <a:off x="10921570" y="1317542"/>
              <a:ext cx="91080" cy="148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816EB85-65FA-4ABD-9514-6D6D82B140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03570" y="1299542"/>
                <a:ext cx="126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B40B13E-A5B6-4D67-ABB8-114F058D43B4}"/>
                  </a:ext>
                </a:extLst>
              </p14:cNvPr>
              <p14:cNvContentPartPr/>
              <p14:nvPr/>
            </p14:nvContentPartPr>
            <p14:xfrm>
              <a:off x="11126050" y="1311782"/>
              <a:ext cx="187920" cy="227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B40B13E-A5B6-4D67-ABB8-114F058D43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08050" y="1293782"/>
                <a:ext cx="223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C306C7F-7DC9-430F-9167-DCAC7F9AC803}"/>
                  </a:ext>
                </a:extLst>
              </p14:cNvPr>
              <p14:cNvContentPartPr/>
              <p14:nvPr/>
            </p14:nvContentPartPr>
            <p14:xfrm>
              <a:off x="9461050" y="1311782"/>
              <a:ext cx="387360" cy="262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C306C7F-7DC9-430F-9167-DCAC7F9AC80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43410" y="1294166"/>
                <a:ext cx="423000" cy="297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B260355-9B04-4A0A-BA43-3CF7C6D98386}"/>
                  </a:ext>
                </a:extLst>
              </p14:cNvPr>
              <p14:cNvContentPartPr/>
              <p14:nvPr/>
            </p14:nvContentPartPr>
            <p14:xfrm>
              <a:off x="4020370" y="1930982"/>
              <a:ext cx="114840" cy="156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B260355-9B04-4A0A-BA43-3CF7C6D9838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02730" y="1912982"/>
                <a:ext cx="1504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93F0EC5-E051-48F4-B501-3EE81EE1E9CD}"/>
                  </a:ext>
                </a:extLst>
              </p14:cNvPr>
              <p14:cNvContentPartPr/>
              <p14:nvPr/>
            </p14:nvContentPartPr>
            <p14:xfrm>
              <a:off x="4236730" y="1913702"/>
              <a:ext cx="153720" cy="131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93F0EC5-E051-48F4-B501-3EE81EE1E9C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18730" y="1896062"/>
                <a:ext cx="189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BE843E5-389E-49C8-A10F-7FF9CDD8B4A4}"/>
                  </a:ext>
                </a:extLst>
              </p14:cNvPr>
              <p14:cNvContentPartPr/>
              <p14:nvPr/>
            </p14:nvContentPartPr>
            <p14:xfrm>
              <a:off x="4491970" y="1783022"/>
              <a:ext cx="125640" cy="2786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BE843E5-389E-49C8-A10F-7FF9CDD8B4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73970" y="1765382"/>
                <a:ext cx="161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2698C7F-9678-4FB7-BBCB-C160CF2BA41B}"/>
                  </a:ext>
                </a:extLst>
              </p14:cNvPr>
              <p14:cNvContentPartPr/>
              <p14:nvPr/>
            </p14:nvContentPartPr>
            <p14:xfrm>
              <a:off x="4702570" y="1908302"/>
              <a:ext cx="182160" cy="151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2698C7F-9678-4FB7-BBCB-C160CF2BA4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84570" y="1890302"/>
                <a:ext cx="2178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1FAEAC8-9FCE-4006-B19F-EA15D188B60A}"/>
                  </a:ext>
                </a:extLst>
              </p14:cNvPr>
              <p14:cNvContentPartPr/>
              <p14:nvPr/>
            </p14:nvContentPartPr>
            <p14:xfrm>
              <a:off x="4986250" y="1896782"/>
              <a:ext cx="142200" cy="131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1FAEAC8-9FCE-4006-B19F-EA15D188B6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68610" y="1878782"/>
                <a:ext cx="177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1DDE17B-CBA5-4EFB-9A1B-4F879DC8DCFF}"/>
                  </a:ext>
                </a:extLst>
              </p14:cNvPr>
              <p14:cNvContentPartPr/>
              <p14:nvPr/>
            </p14:nvContentPartPr>
            <p14:xfrm>
              <a:off x="1760290" y="1896782"/>
              <a:ext cx="2062080" cy="432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1DDE17B-CBA5-4EFB-9A1B-4F879DC8DCF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42650" y="1878782"/>
                <a:ext cx="20977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B58368D-A297-4422-8076-E9D7BAB70A02}"/>
                  </a:ext>
                </a:extLst>
              </p14:cNvPr>
              <p14:cNvContentPartPr/>
              <p14:nvPr/>
            </p14:nvContentPartPr>
            <p14:xfrm>
              <a:off x="812050" y="1942142"/>
              <a:ext cx="678960" cy="244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B58368D-A297-4422-8076-E9D7BAB70A0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4060" y="1924502"/>
                <a:ext cx="714581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372C151-3951-4E5A-878C-8C799266B1AB}"/>
                  </a:ext>
                </a:extLst>
              </p14:cNvPr>
              <p14:cNvContentPartPr/>
              <p14:nvPr/>
            </p14:nvContentPartPr>
            <p14:xfrm>
              <a:off x="669850" y="1982102"/>
              <a:ext cx="51480" cy="193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372C151-3951-4E5A-878C-8C799266B1A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2210" y="1964102"/>
                <a:ext cx="87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F0FC81F-59B9-47EE-850E-C78972B298A1}"/>
                  </a:ext>
                </a:extLst>
              </p14:cNvPr>
              <p14:cNvContentPartPr/>
              <p14:nvPr/>
            </p14:nvContentPartPr>
            <p14:xfrm>
              <a:off x="5435170" y="1714982"/>
              <a:ext cx="119520" cy="4035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F0FC81F-59B9-47EE-850E-C78972B298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17170" y="1697342"/>
                <a:ext cx="1551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03EDE12-924A-4A24-91DB-7DBDC3BF98C4}"/>
                  </a:ext>
                </a:extLst>
              </p14:cNvPr>
              <p14:cNvContentPartPr/>
              <p14:nvPr/>
            </p14:nvContentPartPr>
            <p14:xfrm>
              <a:off x="5679250" y="1884902"/>
              <a:ext cx="142200" cy="126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03EDE12-924A-4A24-91DB-7DBDC3BF98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61610" y="1867262"/>
                <a:ext cx="177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9F8D899-5B7A-41E9-B504-66B8ABAD11A9}"/>
                  </a:ext>
                </a:extLst>
              </p14:cNvPr>
              <p14:cNvContentPartPr/>
              <p14:nvPr/>
            </p14:nvContentPartPr>
            <p14:xfrm>
              <a:off x="5923690" y="1891022"/>
              <a:ext cx="137520" cy="131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9F8D899-5B7A-41E9-B504-66B8ABAD11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05690" y="1873382"/>
                <a:ext cx="173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F20B12E-ABAC-4954-8330-AC5306D714C1}"/>
                  </a:ext>
                </a:extLst>
              </p14:cNvPr>
              <p14:cNvContentPartPr/>
              <p14:nvPr/>
            </p14:nvContentPartPr>
            <p14:xfrm>
              <a:off x="6145090" y="1896422"/>
              <a:ext cx="279360" cy="131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F20B12E-ABAC-4954-8330-AC5306D714C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27090" y="1878422"/>
                <a:ext cx="315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C920425-853F-4AA8-8986-EA2BD3E76082}"/>
                  </a:ext>
                </a:extLst>
              </p14:cNvPr>
              <p14:cNvContentPartPr/>
              <p14:nvPr/>
            </p14:nvContentPartPr>
            <p14:xfrm>
              <a:off x="7099090" y="1919462"/>
              <a:ext cx="102960" cy="117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C920425-853F-4AA8-8986-EA2BD3E7608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81450" y="1901822"/>
                <a:ext cx="1386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68E5712-57B9-4172-99B4-92E72CBB816F}"/>
                  </a:ext>
                </a:extLst>
              </p14:cNvPr>
              <p14:cNvContentPartPr/>
              <p14:nvPr/>
            </p14:nvContentPartPr>
            <p14:xfrm>
              <a:off x="7298170" y="1959062"/>
              <a:ext cx="147960" cy="914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68E5712-57B9-4172-99B4-92E72CBB81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80530" y="1941422"/>
                <a:ext cx="183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5BD3E2D-1382-44BC-8172-DF487ED8CD83}"/>
                  </a:ext>
                </a:extLst>
              </p14:cNvPr>
              <p14:cNvContentPartPr/>
              <p14:nvPr/>
            </p14:nvContentPartPr>
            <p14:xfrm>
              <a:off x="7536490" y="1788782"/>
              <a:ext cx="79920" cy="2502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5BD3E2D-1382-44BC-8172-DF487ED8CD8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18850" y="1771142"/>
                <a:ext cx="1155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189E3A0-9D5D-4835-A20A-C660B7FE1E55}"/>
                  </a:ext>
                </a:extLst>
              </p14:cNvPr>
              <p14:cNvContentPartPr/>
              <p14:nvPr/>
            </p14:nvContentPartPr>
            <p14:xfrm>
              <a:off x="7786330" y="2044382"/>
              <a:ext cx="23040" cy="102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189E3A0-9D5D-4835-A20A-C660B7FE1E5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68690" y="2026742"/>
                <a:ext cx="586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B3639E1-0C26-4C30-9A99-C37530A9EEB4}"/>
                  </a:ext>
                </a:extLst>
              </p14:cNvPr>
              <p14:cNvContentPartPr/>
              <p14:nvPr/>
            </p14:nvContentPartPr>
            <p14:xfrm>
              <a:off x="7985050" y="1885262"/>
              <a:ext cx="182520" cy="131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B3639E1-0C26-4C30-9A99-C37530A9EE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67050" y="1867262"/>
                <a:ext cx="218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2065962-F38D-49F6-BD3A-256AFC24B6FC}"/>
                  </a:ext>
                </a:extLst>
              </p14:cNvPr>
              <p14:cNvContentPartPr/>
              <p14:nvPr/>
            </p14:nvContentPartPr>
            <p14:xfrm>
              <a:off x="8291770" y="1868342"/>
              <a:ext cx="51480" cy="1764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2065962-F38D-49F6-BD3A-256AFC24B6F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74130" y="1850702"/>
                <a:ext cx="87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0BC4C72-BAF1-4E03-8CAF-2904F3ABCEA5}"/>
                  </a:ext>
                </a:extLst>
              </p14:cNvPr>
              <p14:cNvContentPartPr/>
              <p14:nvPr/>
            </p14:nvContentPartPr>
            <p14:xfrm>
              <a:off x="8467450" y="1914062"/>
              <a:ext cx="137160" cy="170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0BC4C72-BAF1-4E03-8CAF-2904F3ABCEA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49810" y="1896062"/>
                <a:ext cx="1728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9C53FEF-2900-4F67-B60B-7B5A188CE8CD}"/>
                  </a:ext>
                </a:extLst>
              </p14:cNvPr>
              <p14:cNvContentPartPr/>
              <p14:nvPr/>
            </p14:nvContentPartPr>
            <p14:xfrm>
              <a:off x="8734930" y="1874102"/>
              <a:ext cx="182160" cy="1652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9C53FEF-2900-4F67-B60B-7B5A188CE8C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16930" y="1856102"/>
                <a:ext cx="217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C535F2F-CD91-47CB-A477-7B21024B3C06}"/>
                  </a:ext>
                </a:extLst>
              </p14:cNvPr>
              <p14:cNvContentPartPr/>
              <p14:nvPr/>
            </p14:nvContentPartPr>
            <p14:xfrm>
              <a:off x="9007450" y="1908302"/>
              <a:ext cx="131040" cy="799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C535F2F-CD91-47CB-A477-7B21024B3C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89810" y="1890302"/>
                <a:ext cx="166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E00099-0B28-4F4B-946E-EAB84BE2111E}"/>
                  </a:ext>
                </a:extLst>
              </p14:cNvPr>
              <p14:cNvContentPartPr/>
              <p14:nvPr/>
            </p14:nvContentPartPr>
            <p14:xfrm>
              <a:off x="9263050" y="1794542"/>
              <a:ext cx="159480" cy="222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E00099-0B28-4F4B-946E-EAB84BE211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45410" y="1776902"/>
                <a:ext cx="195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C49294A-37C6-467B-B71F-59CFA64789C7}"/>
                  </a:ext>
                </a:extLst>
              </p14:cNvPr>
              <p14:cNvContentPartPr/>
              <p14:nvPr/>
            </p14:nvContentPartPr>
            <p14:xfrm>
              <a:off x="9518650" y="1908302"/>
              <a:ext cx="147960" cy="975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C49294A-37C6-467B-B71F-59CFA64789C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501010" y="1890302"/>
                <a:ext cx="1836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2F09359-472A-476C-8F34-8CFFFD31AD5F}"/>
                  </a:ext>
                </a:extLst>
              </p14:cNvPr>
              <p14:cNvContentPartPr/>
              <p14:nvPr/>
            </p14:nvContentPartPr>
            <p14:xfrm>
              <a:off x="10132810" y="1907942"/>
              <a:ext cx="79200" cy="914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2F09359-472A-476C-8F34-8CFFFD31AD5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15170" y="1889942"/>
                <a:ext cx="1148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7A20665-6855-45DB-8B50-6C1F28DFF324}"/>
                  </a:ext>
                </a:extLst>
              </p14:cNvPr>
              <p14:cNvContentPartPr/>
              <p14:nvPr/>
            </p14:nvContentPartPr>
            <p14:xfrm>
              <a:off x="10319290" y="1896782"/>
              <a:ext cx="153720" cy="108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7A20665-6855-45DB-8B50-6C1F28DFF3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301650" y="1878782"/>
                <a:ext cx="1893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F8B8016-8BED-4937-B8ED-B13440376B21}"/>
                  </a:ext>
                </a:extLst>
              </p14:cNvPr>
              <p14:cNvContentPartPr/>
              <p14:nvPr/>
            </p14:nvContentPartPr>
            <p14:xfrm>
              <a:off x="10574890" y="1737662"/>
              <a:ext cx="68400" cy="2786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F8B8016-8BED-4937-B8ED-B13440376B2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57250" y="1720022"/>
                <a:ext cx="1040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C370740-28E7-4D5F-B22B-85DB01FC298B}"/>
                  </a:ext>
                </a:extLst>
              </p14:cNvPr>
              <p14:cNvContentPartPr/>
              <p14:nvPr/>
            </p14:nvContentPartPr>
            <p14:xfrm>
              <a:off x="10870450" y="1982102"/>
              <a:ext cx="28800" cy="1479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C370740-28E7-4D5F-B22B-85DB01FC298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852450" y="1964102"/>
                <a:ext cx="64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CEB9751-F7F4-4FF7-8CBF-8A3EB264D5BE}"/>
                  </a:ext>
                </a:extLst>
              </p14:cNvPr>
              <p14:cNvContentPartPr/>
              <p14:nvPr/>
            </p14:nvContentPartPr>
            <p14:xfrm>
              <a:off x="11676850" y="1959422"/>
              <a:ext cx="2304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CEB9751-F7F4-4FF7-8CBF-8A3EB264D5B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659210" y="1941422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60BF36E-D937-44E2-A6F5-CD4E9E8AACB7}"/>
                  </a:ext>
                </a:extLst>
              </p14:cNvPr>
              <p14:cNvContentPartPr/>
              <p14:nvPr/>
            </p14:nvContentPartPr>
            <p14:xfrm>
              <a:off x="11796010" y="1663862"/>
              <a:ext cx="171000" cy="4546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60BF36E-D937-44E2-A6F5-CD4E9E8AACB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778370" y="1646222"/>
                <a:ext cx="2066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09C4D84-33AF-485A-A350-381C75C261D5}"/>
                  </a:ext>
                </a:extLst>
              </p14:cNvPr>
              <p14:cNvContentPartPr/>
              <p14:nvPr/>
            </p14:nvContentPartPr>
            <p14:xfrm>
              <a:off x="11057650" y="1686542"/>
              <a:ext cx="534240" cy="302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09C4D84-33AF-485A-A350-381C75C261D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40010" y="1668881"/>
                <a:ext cx="569880" cy="338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1046B0C-1DAD-4240-B71C-DC4A1E87731E}"/>
                  </a:ext>
                </a:extLst>
              </p14:cNvPr>
              <p14:cNvContentPartPr/>
              <p14:nvPr/>
            </p14:nvContentPartPr>
            <p14:xfrm>
              <a:off x="9751570" y="1726142"/>
              <a:ext cx="255960" cy="290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1046B0C-1DAD-4240-B71C-DC4A1E87731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33570" y="1708480"/>
                <a:ext cx="291600" cy="32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08BF8A9-94C7-47A7-918F-8AC8263E92C4}"/>
                  </a:ext>
                </a:extLst>
              </p14:cNvPr>
              <p14:cNvContentPartPr/>
              <p14:nvPr/>
            </p14:nvContentPartPr>
            <p14:xfrm>
              <a:off x="6536770" y="1874102"/>
              <a:ext cx="403920" cy="159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08BF8A9-94C7-47A7-918F-8AC8263E92C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19130" y="1856143"/>
                <a:ext cx="439560" cy="1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903E107-A25A-4366-9129-EAB76E7307A8}"/>
                  </a:ext>
                </a:extLst>
              </p14:cNvPr>
              <p14:cNvContentPartPr/>
              <p14:nvPr/>
            </p14:nvContentPartPr>
            <p14:xfrm>
              <a:off x="1016530" y="2924942"/>
              <a:ext cx="125280" cy="291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903E107-A25A-4366-9129-EAB76E7307A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98530" y="2906942"/>
                <a:ext cx="1609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720B6CC-F089-48B7-8625-7223B4CD7F8B}"/>
                  </a:ext>
                </a:extLst>
              </p14:cNvPr>
              <p14:cNvContentPartPr/>
              <p14:nvPr/>
            </p14:nvContentPartPr>
            <p14:xfrm>
              <a:off x="1300570" y="2890742"/>
              <a:ext cx="193320" cy="216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720B6CC-F089-48B7-8625-7223B4CD7F8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82570" y="2872742"/>
                <a:ext cx="228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0F7789A-E0B9-453D-A7DE-2D173C3D6EAC}"/>
                  </a:ext>
                </a:extLst>
              </p14:cNvPr>
              <p14:cNvContentPartPr/>
              <p14:nvPr/>
            </p14:nvContentPartPr>
            <p14:xfrm>
              <a:off x="1578850" y="2924582"/>
              <a:ext cx="90720" cy="1767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0F7789A-E0B9-453D-A7DE-2D173C3D6EA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560850" y="2906942"/>
                <a:ext cx="126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F6BBF15-A7AD-4F9C-95F2-1C71033C310B}"/>
                  </a:ext>
                </a:extLst>
              </p14:cNvPr>
              <p14:cNvContentPartPr/>
              <p14:nvPr/>
            </p14:nvContentPartPr>
            <p14:xfrm>
              <a:off x="2322250" y="2765822"/>
              <a:ext cx="1063440" cy="3013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F6BBF15-A7AD-4F9C-95F2-1C71033C31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04244" y="2747822"/>
                <a:ext cx="1099092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F2F2931-F9E0-435C-A7DC-94088D677058}"/>
                  </a:ext>
                </a:extLst>
              </p14:cNvPr>
              <p14:cNvContentPartPr/>
              <p14:nvPr/>
            </p14:nvContentPartPr>
            <p14:xfrm>
              <a:off x="1754890" y="2760062"/>
              <a:ext cx="340920" cy="3470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F2F2931-F9E0-435C-A7DC-94088D67705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36909" y="2742062"/>
                <a:ext cx="376522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BAF3F7C-4FD0-485D-AC4E-C7E027B6A2EF}"/>
                  </a:ext>
                </a:extLst>
              </p14:cNvPr>
              <p14:cNvContentPartPr/>
              <p14:nvPr/>
            </p14:nvContentPartPr>
            <p14:xfrm>
              <a:off x="4520770" y="2760062"/>
              <a:ext cx="63360" cy="2332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BAF3F7C-4FD0-485D-AC4E-C7E027B6A2E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502770" y="2742062"/>
                <a:ext cx="99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05D1577-16B1-469F-918B-BDFBBFC4CDDA}"/>
                  </a:ext>
                </a:extLst>
              </p14:cNvPr>
              <p14:cNvContentPartPr/>
              <p14:nvPr/>
            </p14:nvContentPartPr>
            <p14:xfrm>
              <a:off x="4691050" y="2862302"/>
              <a:ext cx="153720" cy="119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05D1577-16B1-469F-918B-BDFBBFC4CDD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673410" y="2844302"/>
                <a:ext cx="1893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4CAE657-2001-483A-BAE6-2966951CF6FE}"/>
                  </a:ext>
                </a:extLst>
              </p14:cNvPr>
              <p14:cNvContentPartPr/>
              <p14:nvPr/>
            </p14:nvContentPartPr>
            <p14:xfrm>
              <a:off x="4923970" y="2828102"/>
              <a:ext cx="187920" cy="1310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4CAE657-2001-483A-BAE6-2966951CF6F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05970" y="2810462"/>
                <a:ext cx="223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F02F001-DA1E-461A-B01E-1E193CEA3CDD}"/>
                  </a:ext>
                </a:extLst>
              </p14:cNvPr>
              <p14:cNvContentPartPr/>
              <p14:nvPr/>
            </p14:nvContentPartPr>
            <p14:xfrm>
              <a:off x="5207650" y="2828102"/>
              <a:ext cx="142560" cy="307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F02F001-DA1E-461A-B01E-1E193CEA3C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89650" y="2810462"/>
                <a:ext cx="1782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C207B94-4A04-4E6F-A038-F0385FE99C49}"/>
                  </a:ext>
                </a:extLst>
              </p14:cNvPr>
              <p14:cNvContentPartPr/>
              <p14:nvPr/>
            </p14:nvContentPartPr>
            <p14:xfrm>
              <a:off x="5486290" y="2816222"/>
              <a:ext cx="193320" cy="1584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C207B94-4A04-4E6F-A038-F0385FE99C4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68290" y="2798222"/>
                <a:ext cx="228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46F6E77-4CA1-43FB-AE22-01800CBB49F2}"/>
                  </a:ext>
                </a:extLst>
              </p14:cNvPr>
              <p14:cNvContentPartPr/>
              <p14:nvPr/>
            </p14:nvContentPartPr>
            <p14:xfrm>
              <a:off x="3657490" y="2794262"/>
              <a:ext cx="551160" cy="2444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46F6E77-4CA1-43FB-AE22-01800CBB49F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39490" y="2776262"/>
                <a:ext cx="5868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47B9D94-D317-45F2-9D9A-268AB46AC14A}"/>
                  </a:ext>
                </a:extLst>
              </p14:cNvPr>
              <p14:cNvContentPartPr/>
              <p14:nvPr/>
            </p14:nvContentPartPr>
            <p14:xfrm>
              <a:off x="5957530" y="2680502"/>
              <a:ext cx="171000" cy="2624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47B9D94-D317-45F2-9D9A-268AB46AC14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39530" y="2662862"/>
                <a:ext cx="2066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329207A-F500-4BE3-B93D-DF2DAB1DB918}"/>
                  </a:ext>
                </a:extLst>
              </p14:cNvPr>
              <p14:cNvContentPartPr/>
              <p14:nvPr/>
            </p14:nvContentPartPr>
            <p14:xfrm>
              <a:off x="6252370" y="2794262"/>
              <a:ext cx="137520" cy="1368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329207A-F500-4BE3-B93D-DF2DAB1DB91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234730" y="2776262"/>
                <a:ext cx="173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A1A35EE-96EF-4997-82D4-CDABBC4492BB}"/>
                  </a:ext>
                </a:extLst>
              </p14:cNvPr>
              <p14:cNvContentPartPr/>
              <p14:nvPr/>
            </p14:nvContentPartPr>
            <p14:xfrm>
              <a:off x="7093690" y="2646302"/>
              <a:ext cx="182880" cy="2678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A1A35EE-96EF-4997-82D4-CDABBC4492B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075690" y="2628662"/>
                <a:ext cx="2185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B72E306-8829-4A66-9C42-2B6975272690}"/>
                  </a:ext>
                </a:extLst>
              </p14:cNvPr>
              <p14:cNvContentPartPr/>
              <p14:nvPr/>
            </p14:nvContentPartPr>
            <p14:xfrm>
              <a:off x="7377370" y="2776982"/>
              <a:ext cx="147960" cy="1141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B72E306-8829-4A66-9C42-2B697527269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59730" y="2758982"/>
                <a:ext cx="183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1DEC9B0-3CCB-4FBC-806E-1F95BD7E6FC7}"/>
                  </a:ext>
                </a:extLst>
              </p14:cNvPr>
              <p14:cNvContentPartPr/>
              <p14:nvPr/>
            </p14:nvContentPartPr>
            <p14:xfrm>
              <a:off x="7621810" y="2731262"/>
              <a:ext cx="108360" cy="159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1DEC9B0-3CCB-4FBC-806E-1F95BD7E6FC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03810" y="2713622"/>
                <a:ext cx="144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D284016-9168-4EAC-BA34-8C4B22CDC778}"/>
                  </a:ext>
                </a:extLst>
              </p14:cNvPr>
              <p14:cNvContentPartPr/>
              <p14:nvPr/>
            </p14:nvContentPartPr>
            <p14:xfrm>
              <a:off x="7814770" y="2748542"/>
              <a:ext cx="176400" cy="1368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D284016-9168-4EAC-BA34-8C4B22CDC77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797130" y="2730902"/>
                <a:ext cx="212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029B105-B05D-448F-83CA-E9CA54019255}"/>
                  </a:ext>
                </a:extLst>
              </p14:cNvPr>
              <p14:cNvContentPartPr/>
              <p14:nvPr/>
            </p14:nvContentPartPr>
            <p14:xfrm>
              <a:off x="8138050" y="2703182"/>
              <a:ext cx="171000" cy="216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029B105-B05D-448F-83CA-E9CA5401925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20410" y="2685542"/>
                <a:ext cx="2066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E69254A-122C-4D3D-9E7A-8F3A44204236}"/>
                  </a:ext>
                </a:extLst>
              </p14:cNvPr>
              <p14:cNvContentPartPr/>
              <p14:nvPr/>
            </p14:nvContentPartPr>
            <p14:xfrm>
              <a:off x="6480250" y="2623622"/>
              <a:ext cx="414720" cy="2786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E69254A-122C-4D3D-9E7A-8F3A4420423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462266" y="2605982"/>
                <a:ext cx="450329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6982779-2A49-4F85-B40D-1248B822C8BE}"/>
                  </a:ext>
                </a:extLst>
              </p14:cNvPr>
              <p14:cNvContentPartPr/>
              <p14:nvPr/>
            </p14:nvContentPartPr>
            <p14:xfrm>
              <a:off x="8626930" y="2680502"/>
              <a:ext cx="32400" cy="1706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6982779-2A49-4F85-B40D-1248B822C8B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09290" y="2662862"/>
                <a:ext cx="680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3F5AAC9-DA37-4990-81EF-72359E5D3A1B}"/>
                  </a:ext>
                </a:extLst>
              </p14:cNvPr>
              <p14:cNvContentPartPr/>
              <p14:nvPr/>
            </p14:nvContentPartPr>
            <p14:xfrm>
              <a:off x="8797210" y="2754302"/>
              <a:ext cx="17640" cy="1026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3F5AAC9-DA37-4990-81EF-72359E5D3A1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79570" y="2736662"/>
                <a:ext cx="532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0EC9892-E601-4C7D-BD5F-087F29C81A30}"/>
                  </a:ext>
                </a:extLst>
              </p14:cNvPr>
              <p14:cNvContentPartPr/>
              <p14:nvPr/>
            </p14:nvContentPartPr>
            <p14:xfrm>
              <a:off x="8876770" y="2686262"/>
              <a:ext cx="6120" cy="61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0EC9892-E601-4C7D-BD5F-087F29C81A3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59130" y="26682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3C497A0-E7AB-4739-8573-E87DB95E3232}"/>
                  </a:ext>
                </a:extLst>
              </p14:cNvPr>
              <p14:cNvContentPartPr/>
              <p14:nvPr/>
            </p14:nvContentPartPr>
            <p14:xfrm>
              <a:off x="9297250" y="2720462"/>
              <a:ext cx="210600" cy="1310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3C497A0-E7AB-4739-8573-E87DB95E323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79250" y="2702462"/>
                <a:ext cx="246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2F15A1C-F609-4208-A9CB-8A1334FBA201}"/>
                  </a:ext>
                </a:extLst>
              </p14:cNvPr>
              <p14:cNvContentPartPr/>
              <p14:nvPr/>
            </p14:nvContentPartPr>
            <p14:xfrm>
              <a:off x="9018970" y="2635142"/>
              <a:ext cx="181800" cy="216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2F15A1C-F609-4208-A9CB-8A1334FBA20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01006" y="2617142"/>
                <a:ext cx="21737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F291474-EEAF-4593-A628-E1190D27882E}"/>
                  </a:ext>
                </a:extLst>
              </p14:cNvPr>
              <p14:cNvContentPartPr/>
              <p14:nvPr/>
            </p14:nvContentPartPr>
            <p14:xfrm>
              <a:off x="3764770" y="3532622"/>
              <a:ext cx="688320" cy="1652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F291474-EEAF-4593-A628-E1190D27882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47121" y="3514622"/>
                <a:ext cx="723979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69114C9-F6A5-434E-BD6C-32957BC5B6DA}"/>
                  </a:ext>
                </a:extLst>
              </p14:cNvPr>
              <p14:cNvContentPartPr/>
              <p14:nvPr/>
            </p14:nvContentPartPr>
            <p14:xfrm>
              <a:off x="3237010" y="3458462"/>
              <a:ext cx="415440" cy="2509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69114C9-F6A5-434E-BD6C-32957BC5B6D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19370" y="3440797"/>
                <a:ext cx="451080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3841DC7-CE44-46C2-838B-992E4870A9D7}"/>
                  </a:ext>
                </a:extLst>
              </p14:cNvPr>
              <p14:cNvContentPartPr/>
              <p14:nvPr/>
            </p14:nvContentPartPr>
            <p14:xfrm>
              <a:off x="2810410" y="3554942"/>
              <a:ext cx="296640" cy="1710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3841DC7-CE44-46C2-838B-992E4870A9D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92749" y="3536942"/>
                <a:ext cx="332323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9CFF6C9-F6A0-4DB8-AAAA-4D7CCD11232A}"/>
                  </a:ext>
                </a:extLst>
              </p14:cNvPr>
              <p14:cNvContentPartPr/>
              <p14:nvPr/>
            </p14:nvContentPartPr>
            <p14:xfrm>
              <a:off x="1357090" y="3515342"/>
              <a:ext cx="1221840" cy="4950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9CFF6C9-F6A0-4DB8-AAAA-4D7CCD11232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39445" y="3497702"/>
                <a:ext cx="1257491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A967C21-FD0D-4FCA-8B72-210918234FAD}"/>
                  </a:ext>
                </a:extLst>
              </p14:cNvPr>
              <p14:cNvContentPartPr/>
              <p14:nvPr/>
            </p14:nvContentPartPr>
            <p14:xfrm>
              <a:off x="6116650" y="3458462"/>
              <a:ext cx="305280" cy="1368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A967C21-FD0D-4FCA-8B72-210918234FA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098650" y="3440822"/>
                <a:ext cx="340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AF35D29-1D81-4EBC-9127-7F68359734CB}"/>
                  </a:ext>
                </a:extLst>
              </p14:cNvPr>
              <p14:cNvContentPartPr/>
              <p14:nvPr/>
            </p14:nvContentPartPr>
            <p14:xfrm>
              <a:off x="5781490" y="3384662"/>
              <a:ext cx="119520" cy="2444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AF35D29-1D81-4EBC-9127-7F68359734C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763850" y="3367022"/>
                <a:ext cx="155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9DA2E8B-CDF5-4103-BDE9-D3CD91A136A2}"/>
                  </a:ext>
                </a:extLst>
              </p14:cNvPr>
              <p14:cNvContentPartPr/>
              <p14:nvPr/>
            </p14:nvContentPartPr>
            <p14:xfrm>
              <a:off x="5133490" y="3504182"/>
              <a:ext cx="517680" cy="2556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9DA2E8B-CDF5-4103-BDE9-D3CD91A136A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115490" y="3486207"/>
                <a:ext cx="553320" cy="29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16EEC56-2FE4-4A29-897E-8E3C7043B088}"/>
                  </a:ext>
                </a:extLst>
              </p14:cNvPr>
              <p14:cNvContentPartPr/>
              <p14:nvPr/>
            </p14:nvContentPartPr>
            <p14:xfrm>
              <a:off x="4651450" y="3538022"/>
              <a:ext cx="250200" cy="119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16EEC56-2FE4-4A29-897E-8E3C7043B08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633450" y="3520022"/>
                <a:ext cx="285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FA98B4D-618C-415B-A650-86E0EBFBE4E6}"/>
                  </a:ext>
                </a:extLst>
              </p14:cNvPr>
              <p14:cNvContentPartPr/>
              <p14:nvPr/>
            </p14:nvContentPartPr>
            <p14:xfrm>
              <a:off x="6531370" y="3480782"/>
              <a:ext cx="216360" cy="1087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FA98B4D-618C-415B-A650-86E0EBFBE4E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13370" y="3463142"/>
                <a:ext cx="252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C423444-0F94-4FBC-AC1D-50F7B6F1883E}"/>
                  </a:ext>
                </a:extLst>
              </p14:cNvPr>
              <p14:cNvContentPartPr/>
              <p14:nvPr/>
            </p14:nvContentPartPr>
            <p14:xfrm>
              <a:off x="6871930" y="3339302"/>
              <a:ext cx="159480" cy="2678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C423444-0F94-4FBC-AC1D-50F7B6F1883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854290" y="3321662"/>
                <a:ext cx="1951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08BA0EF-C54D-4C73-953B-E0029C3F1C6E}"/>
                  </a:ext>
                </a:extLst>
              </p14:cNvPr>
              <p14:cNvContentPartPr/>
              <p14:nvPr/>
            </p14:nvContentPartPr>
            <p14:xfrm>
              <a:off x="7644490" y="3441182"/>
              <a:ext cx="102240" cy="1598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08BA0EF-C54D-4C73-953B-E0029C3F1C6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626850" y="3423542"/>
                <a:ext cx="137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D55FB9F-10EA-44FD-A7A2-F17E2BDC9BB7}"/>
                  </a:ext>
                </a:extLst>
              </p14:cNvPr>
              <p14:cNvContentPartPr/>
              <p14:nvPr/>
            </p14:nvContentPartPr>
            <p14:xfrm>
              <a:off x="7150210" y="3453062"/>
              <a:ext cx="363960" cy="1566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D55FB9F-10EA-44FD-A7A2-F17E2BDC9BB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132570" y="3435062"/>
                <a:ext cx="3996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BC62F08-349E-43A8-BF94-13FC7CCE4DAD}"/>
                  </a:ext>
                </a:extLst>
              </p14:cNvPr>
              <p14:cNvContentPartPr/>
              <p14:nvPr/>
            </p14:nvContentPartPr>
            <p14:xfrm>
              <a:off x="7905850" y="3617582"/>
              <a:ext cx="34560" cy="1422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BC62F08-349E-43A8-BF94-13FC7CCE4DA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887850" y="3599942"/>
                <a:ext cx="70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6B1FB00-3FA3-4CE4-8F53-B87BC6DF2E6D}"/>
                  </a:ext>
                </a:extLst>
              </p14:cNvPr>
              <p14:cNvContentPartPr/>
              <p14:nvPr/>
            </p14:nvContentPartPr>
            <p14:xfrm>
              <a:off x="8445130" y="3526862"/>
              <a:ext cx="108360" cy="950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6B1FB00-3FA3-4CE4-8F53-B87BC6DF2E6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427490" y="3508862"/>
                <a:ext cx="144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A4EF8A8-42E4-4DE5-AE5C-F4ABD90E23D9}"/>
                  </a:ext>
                </a:extLst>
              </p14:cNvPr>
              <p14:cNvContentPartPr/>
              <p14:nvPr/>
            </p14:nvContentPartPr>
            <p14:xfrm>
              <a:off x="8655370" y="3532622"/>
              <a:ext cx="28800" cy="856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A4EF8A8-42E4-4DE5-AE5C-F4ABD90E23D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637730" y="3514622"/>
                <a:ext cx="644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95A0705-B3EF-4303-8471-C78D7E0C20E8}"/>
                  </a:ext>
                </a:extLst>
              </p14:cNvPr>
              <p14:cNvContentPartPr/>
              <p14:nvPr/>
            </p14:nvContentPartPr>
            <p14:xfrm>
              <a:off x="8626930" y="3430382"/>
              <a:ext cx="17280" cy="61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95A0705-B3EF-4303-8471-C78D7E0C20E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609290" y="341238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56AC290-85CE-4C36-B37D-BD2C82F7A89E}"/>
                  </a:ext>
                </a:extLst>
              </p14:cNvPr>
              <p14:cNvContentPartPr/>
              <p14:nvPr/>
            </p14:nvContentPartPr>
            <p14:xfrm>
              <a:off x="9268810" y="3469622"/>
              <a:ext cx="74160" cy="1602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56AC290-85CE-4C36-B37D-BD2C82F7A89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250810" y="3451622"/>
                <a:ext cx="1098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FB9EC53-779A-40E7-98E8-815BF863498D}"/>
                  </a:ext>
                </a:extLst>
              </p14:cNvPr>
              <p14:cNvContentPartPr/>
              <p14:nvPr/>
            </p14:nvContentPartPr>
            <p14:xfrm>
              <a:off x="9541330" y="3702902"/>
              <a:ext cx="18000" cy="856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FB9EC53-779A-40E7-98E8-815BF863498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523690" y="3684902"/>
                <a:ext cx="53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87AE02A-158E-4DCA-A665-0732A1A84C32}"/>
                  </a:ext>
                </a:extLst>
              </p14:cNvPr>
              <p14:cNvContentPartPr/>
              <p14:nvPr/>
            </p14:nvContentPartPr>
            <p14:xfrm>
              <a:off x="10484170" y="3719822"/>
              <a:ext cx="11880" cy="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87AE02A-158E-4DCA-A665-0732A1A84C3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466530" y="370218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B2E9DDD2-1FD1-4E94-B69B-C3083B3ED75C}"/>
                  </a:ext>
                </a:extLst>
              </p14:cNvPr>
              <p14:cNvContentPartPr/>
              <p14:nvPr/>
            </p14:nvContentPartPr>
            <p14:xfrm>
              <a:off x="9831130" y="3458462"/>
              <a:ext cx="573840" cy="2840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B2E9DDD2-1FD1-4E94-B69B-C3083B3ED75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813130" y="3440822"/>
                <a:ext cx="609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69A7F0E7-A9AA-43D2-ADD4-9B2EBC375117}"/>
                  </a:ext>
                </a:extLst>
              </p14:cNvPr>
              <p14:cNvContentPartPr/>
              <p14:nvPr/>
            </p14:nvContentPartPr>
            <p14:xfrm>
              <a:off x="8836810" y="3486902"/>
              <a:ext cx="307440" cy="1404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69A7F0E7-A9AA-43D2-ADD4-9B2EBC37511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819170" y="3469262"/>
                <a:ext cx="3430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A4C72B1-3020-4BEF-A399-EE6CA87DB897}"/>
                  </a:ext>
                </a:extLst>
              </p14:cNvPr>
              <p14:cNvContentPartPr/>
              <p14:nvPr/>
            </p14:nvContentPartPr>
            <p14:xfrm>
              <a:off x="8168650" y="3492662"/>
              <a:ext cx="158040" cy="2275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A4C72B1-3020-4BEF-A399-EE6CA87DB89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150650" y="3475022"/>
                <a:ext cx="193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9D51C94-FF2E-4C83-B815-C66824AA2AD3}"/>
                  </a:ext>
                </a:extLst>
              </p14:cNvPr>
              <p14:cNvContentPartPr/>
              <p14:nvPr/>
            </p14:nvContentPartPr>
            <p14:xfrm>
              <a:off x="976570" y="4435502"/>
              <a:ext cx="96840" cy="61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9D51C94-FF2E-4C83-B815-C66824AA2AD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58930" y="4417862"/>
                <a:ext cx="1324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D2ABB10-A729-453D-ACE8-224BF231D788}"/>
                  </a:ext>
                </a:extLst>
              </p14:cNvPr>
              <p14:cNvContentPartPr/>
              <p14:nvPr/>
            </p14:nvContentPartPr>
            <p14:xfrm>
              <a:off x="2004370" y="4468982"/>
              <a:ext cx="120600" cy="1544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D2ABB10-A729-453D-ACE8-224BF231D78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986370" y="4451342"/>
                <a:ext cx="156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8D08421C-9688-4A51-AD9C-1B107ECBE81B}"/>
                  </a:ext>
                </a:extLst>
              </p14:cNvPr>
              <p14:cNvContentPartPr/>
              <p14:nvPr/>
            </p14:nvContentPartPr>
            <p14:xfrm>
              <a:off x="2214970" y="4463942"/>
              <a:ext cx="176400" cy="1299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8D08421C-9688-4A51-AD9C-1B107ECBE81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196970" y="4445942"/>
                <a:ext cx="212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15CD20D-5313-4049-8E50-6B8DEE3A07C9}"/>
                  </a:ext>
                </a:extLst>
              </p14:cNvPr>
              <p14:cNvContentPartPr/>
              <p14:nvPr/>
            </p14:nvContentPartPr>
            <p14:xfrm>
              <a:off x="2475970" y="4429382"/>
              <a:ext cx="102600" cy="1602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15CD20D-5313-4049-8E50-6B8DEE3A07C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458330" y="4411742"/>
                <a:ext cx="1382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98624F6E-F1C1-44BE-98A5-6FE53AF3FACF}"/>
                  </a:ext>
                </a:extLst>
              </p14:cNvPr>
              <p14:cNvContentPartPr/>
              <p14:nvPr/>
            </p14:nvContentPartPr>
            <p14:xfrm>
              <a:off x="1419730" y="4344782"/>
              <a:ext cx="488880" cy="2840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98624F6E-F1C1-44BE-98A5-6FE53AF3FAC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401730" y="4326805"/>
                <a:ext cx="524520" cy="31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151F67C3-F220-471C-B873-8F435AEF8043}"/>
                  </a:ext>
                </a:extLst>
              </p14:cNvPr>
              <p14:cNvContentPartPr/>
              <p14:nvPr/>
            </p14:nvContentPartPr>
            <p14:xfrm>
              <a:off x="4310530" y="4259462"/>
              <a:ext cx="6120" cy="118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151F67C3-F220-471C-B873-8F435AEF804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292890" y="424146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46C87641-5A6A-430B-996F-D02E6749D69D}"/>
                  </a:ext>
                </a:extLst>
              </p14:cNvPr>
              <p14:cNvContentPartPr/>
              <p14:nvPr/>
            </p14:nvContentPartPr>
            <p14:xfrm>
              <a:off x="4679890" y="4218782"/>
              <a:ext cx="153720" cy="22824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46C87641-5A6A-430B-996F-D02E6749D69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661890" y="4201142"/>
                <a:ext cx="1893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1D6D6F67-2C74-440E-B054-36581F39E8B4}"/>
                  </a:ext>
                </a:extLst>
              </p14:cNvPr>
              <p14:cNvContentPartPr/>
              <p14:nvPr/>
            </p14:nvContentPartPr>
            <p14:xfrm>
              <a:off x="4327450" y="4332902"/>
              <a:ext cx="222120" cy="1425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1D6D6F67-2C74-440E-B054-36581F39E8B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309781" y="4315262"/>
                <a:ext cx="257818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04412C3-562D-4D16-8AD7-4B4A2139398E}"/>
                  </a:ext>
                </a:extLst>
              </p14:cNvPr>
              <p14:cNvContentPartPr/>
              <p14:nvPr/>
            </p14:nvContentPartPr>
            <p14:xfrm>
              <a:off x="3168970" y="4327502"/>
              <a:ext cx="1068120" cy="2559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04412C3-562D-4D16-8AD7-4B4A2139398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151330" y="4309862"/>
                <a:ext cx="11037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2E4DD76-E516-4BFE-B958-CDC2C8F1659D}"/>
                  </a:ext>
                </a:extLst>
              </p14:cNvPr>
              <p14:cNvContentPartPr/>
              <p14:nvPr/>
            </p14:nvContentPartPr>
            <p14:xfrm>
              <a:off x="2884930" y="4288622"/>
              <a:ext cx="153720" cy="3294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2E4DD76-E516-4BFE-B958-CDC2C8F1659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866972" y="4270982"/>
                <a:ext cx="189277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37FDC157-2284-491B-9636-CEA27417B41E}"/>
                  </a:ext>
                </a:extLst>
              </p14:cNvPr>
              <p14:cNvContentPartPr/>
              <p14:nvPr/>
            </p14:nvContentPartPr>
            <p14:xfrm>
              <a:off x="1078810" y="5401022"/>
              <a:ext cx="210600" cy="345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37FDC157-2284-491B-9636-CEA27417B41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61170" y="5383382"/>
                <a:ext cx="2462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80BE02D-CD1A-4AA6-93A3-99534084AEA6}"/>
                  </a:ext>
                </a:extLst>
              </p14:cNvPr>
              <p14:cNvContentPartPr/>
              <p14:nvPr/>
            </p14:nvContentPartPr>
            <p14:xfrm>
              <a:off x="1516210" y="5360702"/>
              <a:ext cx="142560" cy="2055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80BE02D-CD1A-4AA6-93A3-99534084AEA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498210" y="5342702"/>
                <a:ext cx="178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B91A6A54-F79B-4AC9-A483-5D69ABAA442C}"/>
                  </a:ext>
                </a:extLst>
              </p14:cNvPr>
              <p14:cNvContentPartPr/>
              <p14:nvPr/>
            </p14:nvContentPartPr>
            <p14:xfrm>
              <a:off x="1822930" y="5361422"/>
              <a:ext cx="182160" cy="2034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B91A6A54-F79B-4AC9-A483-5D69ABAA442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805290" y="5343422"/>
                <a:ext cx="2178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ECD2652-DBD6-43E2-996A-552D3E14A3C5}"/>
                  </a:ext>
                </a:extLst>
              </p14:cNvPr>
              <p14:cNvContentPartPr/>
              <p14:nvPr/>
            </p14:nvContentPartPr>
            <p14:xfrm>
              <a:off x="2135410" y="5394902"/>
              <a:ext cx="114120" cy="149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ECD2652-DBD6-43E2-996A-552D3E14A3C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117410" y="5376902"/>
                <a:ext cx="149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CE6D73BB-298C-437F-888F-FD68390AE464}"/>
                  </a:ext>
                </a:extLst>
              </p14:cNvPr>
              <p14:cNvContentPartPr/>
              <p14:nvPr/>
            </p14:nvContentPartPr>
            <p14:xfrm>
              <a:off x="2407930" y="5361422"/>
              <a:ext cx="131040" cy="1479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CE6D73BB-298C-437F-888F-FD68390AE46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389930" y="5343422"/>
                <a:ext cx="166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327BA6AA-E33A-4C05-B1EB-69FA7A96FE70}"/>
                  </a:ext>
                </a:extLst>
              </p14:cNvPr>
              <p14:cNvContentPartPr/>
              <p14:nvPr/>
            </p14:nvContentPartPr>
            <p14:xfrm>
              <a:off x="2958370" y="5213462"/>
              <a:ext cx="52200" cy="3128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327BA6AA-E33A-4C05-B1EB-69FA7A96FE7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940370" y="5195822"/>
                <a:ext cx="878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0BFC21A-8CD1-4D7C-8262-117339816627}"/>
                  </a:ext>
                </a:extLst>
              </p14:cNvPr>
              <p14:cNvContentPartPr/>
              <p14:nvPr/>
            </p14:nvContentPartPr>
            <p14:xfrm>
              <a:off x="3146650" y="5264582"/>
              <a:ext cx="96480" cy="2901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0BFC21A-8CD1-4D7C-8262-11733981662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129010" y="5246942"/>
                <a:ext cx="1321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15EE39D2-5A20-4494-AE3D-5775FC0898C4}"/>
                  </a:ext>
                </a:extLst>
              </p14:cNvPr>
              <p14:cNvContentPartPr/>
              <p14:nvPr/>
            </p14:nvContentPartPr>
            <p14:xfrm>
              <a:off x="3344290" y="5236142"/>
              <a:ext cx="165960" cy="28980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15EE39D2-5A20-4494-AE3D-5775FC0898C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326290" y="5218502"/>
                <a:ext cx="2016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2C472CF-4A83-4CB8-A299-51EEFC0D80AF}"/>
                  </a:ext>
                </a:extLst>
              </p14:cNvPr>
              <p14:cNvContentPartPr/>
              <p14:nvPr/>
            </p14:nvContentPartPr>
            <p14:xfrm>
              <a:off x="3901570" y="5294822"/>
              <a:ext cx="85680" cy="2037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2C472CF-4A83-4CB8-A299-51EEFC0D80A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883930" y="5277182"/>
                <a:ext cx="121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F1287DB0-AEFF-4B88-B659-9296415109B2}"/>
                  </a:ext>
                </a:extLst>
              </p14:cNvPr>
              <p14:cNvContentPartPr/>
              <p14:nvPr/>
            </p14:nvContentPartPr>
            <p14:xfrm>
              <a:off x="4122970" y="5304542"/>
              <a:ext cx="91440" cy="2106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F1287DB0-AEFF-4B88-B659-9296415109B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105330" y="5286542"/>
                <a:ext cx="1270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10FAE1DE-B08E-422E-A019-4A0692F62368}"/>
                  </a:ext>
                </a:extLst>
              </p14:cNvPr>
              <p14:cNvContentPartPr/>
              <p14:nvPr/>
            </p14:nvContentPartPr>
            <p14:xfrm>
              <a:off x="4322050" y="5338382"/>
              <a:ext cx="108360" cy="1537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10FAE1DE-B08E-422E-A019-4A0692F6236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304050" y="5320742"/>
                <a:ext cx="1440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7F8D2FF-9842-4FFE-9466-036F7A036F28}"/>
                  </a:ext>
                </a:extLst>
              </p14:cNvPr>
              <p14:cNvContentPartPr/>
              <p14:nvPr/>
            </p14:nvContentPartPr>
            <p14:xfrm>
              <a:off x="4844410" y="5343782"/>
              <a:ext cx="420480" cy="3762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7F8D2FF-9842-4FFE-9466-036F7A036F2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826770" y="5326142"/>
                <a:ext cx="4561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7A7E372B-C36D-4727-ADD9-85D70CCA0D8B}"/>
                  </a:ext>
                </a:extLst>
              </p14:cNvPr>
              <p14:cNvContentPartPr/>
              <p14:nvPr/>
            </p14:nvContentPartPr>
            <p14:xfrm>
              <a:off x="4537690" y="5202302"/>
              <a:ext cx="227520" cy="2617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7A7E372B-C36D-4727-ADD9-85D70CCA0D8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520050" y="5184302"/>
                <a:ext cx="2631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F7C614EF-6D14-417C-A126-FCBF14D1E078}"/>
                  </a:ext>
                </a:extLst>
              </p14:cNvPr>
              <p14:cNvContentPartPr/>
              <p14:nvPr/>
            </p14:nvContentPartPr>
            <p14:xfrm>
              <a:off x="5553970" y="5264222"/>
              <a:ext cx="188280" cy="1429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F7C614EF-6D14-417C-A126-FCBF14D1E07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35970" y="5246582"/>
                <a:ext cx="2239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A840CDB9-3416-49DE-8C8E-330AD2A26F40}"/>
                  </a:ext>
                </a:extLst>
              </p14:cNvPr>
              <p14:cNvContentPartPr/>
              <p14:nvPr/>
            </p14:nvContentPartPr>
            <p14:xfrm>
              <a:off x="5832610" y="5145422"/>
              <a:ext cx="79920" cy="23904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A840CDB9-3416-49DE-8C8E-330AD2A26F4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814970" y="5127782"/>
                <a:ext cx="1155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5D40B46-56B6-47E2-BDF4-940BD57FDB44}"/>
                  </a:ext>
                </a:extLst>
              </p14:cNvPr>
              <p14:cNvContentPartPr/>
              <p14:nvPr/>
            </p14:nvContentPartPr>
            <p14:xfrm>
              <a:off x="6042130" y="5253422"/>
              <a:ext cx="143640" cy="3816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5D40B46-56B6-47E2-BDF4-940BD57FDB4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024130" y="5235422"/>
                <a:ext cx="179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7F64C1E9-691D-467A-B564-3EBC529C4377}"/>
                  </a:ext>
                </a:extLst>
              </p14:cNvPr>
              <p14:cNvContentPartPr/>
              <p14:nvPr/>
            </p14:nvContentPartPr>
            <p14:xfrm>
              <a:off x="6281530" y="5264582"/>
              <a:ext cx="86040" cy="1310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7F64C1E9-691D-467A-B564-3EBC529C437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63530" y="5246942"/>
                <a:ext cx="121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C8200529-21D6-43EC-9B98-7BC25A98A2D4}"/>
                  </a:ext>
                </a:extLst>
              </p14:cNvPr>
              <p14:cNvContentPartPr/>
              <p14:nvPr/>
            </p14:nvContentPartPr>
            <p14:xfrm>
              <a:off x="6485650" y="5259182"/>
              <a:ext cx="136800" cy="1422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C8200529-21D6-43EC-9B98-7BC25A98A2D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468010" y="5241182"/>
                <a:ext cx="172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406AA40-D3B0-456E-9777-2C92D1687ED8}"/>
                  </a:ext>
                </a:extLst>
              </p14:cNvPr>
              <p14:cNvContentPartPr/>
              <p14:nvPr/>
            </p14:nvContentPartPr>
            <p14:xfrm>
              <a:off x="7093690" y="5145422"/>
              <a:ext cx="142200" cy="2444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406AA40-D3B0-456E-9777-2C92D1687ED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075690" y="5127782"/>
                <a:ext cx="177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FDDE4AF2-73D8-4ECE-A80F-0947DC60458E}"/>
                  </a:ext>
                </a:extLst>
              </p14:cNvPr>
              <p14:cNvContentPartPr/>
              <p14:nvPr/>
            </p14:nvContentPartPr>
            <p14:xfrm>
              <a:off x="7360450" y="5241182"/>
              <a:ext cx="295560" cy="1202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FDDE4AF2-73D8-4ECE-A80F-0947DC60458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342810" y="5223542"/>
                <a:ext cx="3312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98ADB0BC-0662-4EF2-82EF-E571C6B036F9}"/>
                  </a:ext>
                </a:extLst>
              </p14:cNvPr>
              <p14:cNvContentPartPr/>
              <p14:nvPr/>
            </p14:nvContentPartPr>
            <p14:xfrm>
              <a:off x="7842850" y="5230022"/>
              <a:ext cx="119880" cy="1598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98ADB0BC-0662-4EF2-82EF-E571C6B036F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25210" y="5212382"/>
                <a:ext cx="1555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0C85837-701E-475A-88D0-0F3D6A2E38F4}"/>
                  </a:ext>
                </a:extLst>
              </p14:cNvPr>
              <p14:cNvContentPartPr/>
              <p14:nvPr/>
            </p14:nvContentPartPr>
            <p14:xfrm>
              <a:off x="8831410" y="5304542"/>
              <a:ext cx="119880" cy="856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0C85837-701E-475A-88D0-0F3D6A2E38F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813410" y="5286542"/>
                <a:ext cx="155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2BB450A-94A7-44E1-9EE4-CCB071FBF5C3}"/>
                  </a:ext>
                </a:extLst>
              </p14:cNvPr>
              <p14:cNvContentPartPr/>
              <p14:nvPr/>
            </p14:nvContentPartPr>
            <p14:xfrm>
              <a:off x="9047770" y="5292662"/>
              <a:ext cx="130680" cy="1206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2BB450A-94A7-44E1-9EE4-CCB071FBF5C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029770" y="5275022"/>
                <a:ext cx="166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2EAA9BF-3CE1-46B8-B7DB-2AD8A36BEE7F}"/>
                  </a:ext>
                </a:extLst>
              </p14:cNvPr>
              <p14:cNvContentPartPr/>
              <p14:nvPr/>
            </p14:nvContentPartPr>
            <p14:xfrm>
              <a:off x="10058290" y="5321462"/>
              <a:ext cx="124920" cy="856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2EAA9BF-3CE1-46B8-B7DB-2AD8A36BEE7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040650" y="5303822"/>
                <a:ext cx="160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DB6157CC-404D-492D-B72B-64AB1FE4F167}"/>
                  </a:ext>
                </a:extLst>
              </p14:cNvPr>
              <p14:cNvContentPartPr/>
              <p14:nvPr/>
            </p14:nvContentPartPr>
            <p14:xfrm>
              <a:off x="10262770" y="5281502"/>
              <a:ext cx="137520" cy="1540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DB6157CC-404D-492D-B72B-64AB1FE4F167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244770" y="5263862"/>
                <a:ext cx="173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CC4B7B3D-EC6B-4E07-AE1F-FE4B5A45C20E}"/>
                  </a:ext>
                </a:extLst>
              </p14:cNvPr>
              <p14:cNvContentPartPr/>
              <p14:nvPr/>
            </p14:nvContentPartPr>
            <p14:xfrm>
              <a:off x="9547090" y="5139662"/>
              <a:ext cx="397800" cy="2674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CC4B7B3D-EC6B-4E07-AE1F-FE4B5A45C20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529090" y="5122022"/>
                <a:ext cx="433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C5C8D057-0D13-4D1A-930B-7537611A2165}"/>
                  </a:ext>
                </a:extLst>
              </p14:cNvPr>
              <p14:cNvContentPartPr/>
              <p14:nvPr/>
            </p14:nvContentPartPr>
            <p14:xfrm>
              <a:off x="8212210" y="5128502"/>
              <a:ext cx="523080" cy="2671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C5C8D057-0D13-4D1A-930B-7537611A216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194558" y="5110502"/>
                <a:ext cx="558745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4871D4C2-5A5A-4005-8914-EACE78B8B510}"/>
                  </a:ext>
                </a:extLst>
              </p14:cNvPr>
              <p14:cNvContentPartPr/>
              <p14:nvPr/>
            </p14:nvContentPartPr>
            <p14:xfrm>
              <a:off x="6707410" y="5116982"/>
              <a:ext cx="307080" cy="2786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4871D4C2-5A5A-4005-8914-EACE78B8B510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689410" y="5099342"/>
                <a:ext cx="3427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5FBE29D4-C31C-4A35-BF4B-135D62835CFA}"/>
                  </a:ext>
                </a:extLst>
              </p14:cNvPr>
              <p14:cNvContentPartPr/>
              <p14:nvPr/>
            </p14:nvContentPartPr>
            <p14:xfrm>
              <a:off x="1646170" y="5878022"/>
              <a:ext cx="154440" cy="3585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5FBE29D4-C31C-4A35-BF4B-135D62835CF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628530" y="5860382"/>
                <a:ext cx="1900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12D3A45F-24D8-4280-BA60-074D5A75E50F}"/>
                  </a:ext>
                </a:extLst>
              </p14:cNvPr>
              <p14:cNvContentPartPr/>
              <p14:nvPr/>
            </p14:nvContentPartPr>
            <p14:xfrm>
              <a:off x="1913650" y="6065582"/>
              <a:ext cx="119520" cy="1598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12D3A45F-24D8-4280-BA60-074D5A75E50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896010" y="6047582"/>
                <a:ext cx="1551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E62F61A4-706E-428B-A6FB-656AF95D0DD8}"/>
                  </a:ext>
                </a:extLst>
              </p14:cNvPr>
              <p14:cNvContentPartPr/>
              <p14:nvPr/>
            </p14:nvContentPartPr>
            <p14:xfrm>
              <a:off x="2158090" y="6048662"/>
              <a:ext cx="79920" cy="1479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E62F61A4-706E-428B-A6FB-656AF95D0DD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140090" y="6030662"/>
                <a:ext cx="1155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B14D97F9-73AD-4D24-B861-C8D329FE830C}"/>
                  </a:ext>
                </a:extLst>
              </p14:cNvPr>
              <p14:cNvContentPartPr/>
              <p14:nvPr/>
            </p14:nvContentPartPr>
            <p14:xfrm>
              <a:off x="2362570" y="6076742"/>
              <a:ext cx="20520" cy="1029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B14D97F9-73AD-4D24-B861-C8D329FE830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344570" y="6059102"/>
                <a:ext cx="561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D97C460-D900-4E94-9C7A-B2C554DEAC31}"/>
                  </a:ext>
                </a:extLst>
              </p14:cNvPr>
              <p14:cNvContentPartPr/>
              <p14:nvPr/>
            </p14:nvContentPartPr>
            <p14:xfrm>
              <a:off x="2368330" y="5974502"/>
              <a:ext cx="23040" cy="3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D97C460-D900-4E94-9C7A-B2C554DEAC3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350330" y="5956862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A403956C-8158-4123-BC2F-4A025AE8ADC2}"/>
                  </a:ext>
                </a:extLst>
              </p14:cNvPr>
              <p14:cNvContentPartPr/>
              <p14:nvPr/>
            </p14:nvContentPartPr>
            <p14:xfrm>
              <a:off x="2527090" y="5968742"/>
              <a:ext cx="142920" cy="18288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A403956C-8158-4123-BC2F-4A025AE8ADC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509450" y="5951102"/>
                <a:ext cx="178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6DE64783-7042-4882-8595-FE06FB37C5A2}"/>
                  </a:ext>
                </a:extLst>
              </p14:cNvPr>
              <p14:cNvContentPartPr/>
              <p14:nvPr/>
            </p14:nvContentPartPr>
            <p14:xfrm>
              <a:off x="2805370" y="6031382"/>
              <a:ext cx="159480" cy="1202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6DE64783-7042-4882-8595-FE06FB37C5A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787730" y="6013382"/>
                <a:ext cx="195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24C4BB3E-E5F6-4E1B-87CB-05A45060FF42}"/>
                  </a:ext>
                </a:extLst>
              </p14:cNvPr>
              <p14:cNvContentPartPr/>
              <p14:nvPr/>
            </p14:nvContentPartPr>
            <p14:xfrm>
              <a:off x="3072130" y="5833022"/>
              <a:ext cx="114480" cy="2955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24C4BB3E-E5F6-4E1B-87CB-05A45060FF42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054130" y="5815022"/>
                <a:ext cx="150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B1698D62-8629-43FE-A52D-BD677FBBAD55}"/>
                  </a:ext>
                </a:extLst>
              </p14:cNvPr>
              <p14:cNvContentPartPr/>
              <p14:nvPr/>
            </p14:nvContentPartPr>
            <p14:xfrm>
              <a:off x="3430330" y="6088262"/>
              <a:ext cx="11880" cy="61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B1698D62-8629-43FE-A52D-BD677FBBAD5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412330" y="6070262"/>
                <a:ext cx="4752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39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D56221-490E-4317-8673-278DB3FB8E96}"/>
                  </a:ext>
                </a:extLst>
              </p14:cNvPr>
              <p14:cNvContentPartPr/>
              <p14:nvPr/>
            </p14:nvContentPartPr>
            <p14:xfrm>
              <a:off x="488050" y="925502"/>
              <a:ext cx="4260240" cy="119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D56221-490E-4317-8673-278DB3FB8E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410" y="907862"/>
                <a:ext cx="42958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924E11-42FC-4C04-9804-5C5079570AF2}"/>
                  </a:ext>
                </a:extLst>
              </p14:cNvPr>
              <p14:cNvContentPartPr/>
              <p14:nvPr/>
            </p14:nvContentPartPr>
            <p14:xfrm>
              <a:off x="2731930" y="352022"/>
              <a:ext cx="1254960" cy="358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924E11-42FC-4C04-9804-5C5079570A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4295" y="334022"/>
                <a:ext cx="129059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DF6F497-F5B4-4502-A01B-38F097477B27}"/>
                  </a:ext>
                </a:extLst>
              </p14:cNvPr>
              <p14:cNvContentPartPr/>
              <p14:nvPr/>
            </p14:nvContentPartPr>
            <p14:xfrm>
              <a:off x="476890" y="374702"/>
              <a:ext cx="1857600" cy="392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DF6F497-F5B4-4502-A01B-38F097477B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9250" y="356702"/>
                <a:ext cx="18932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10BF91E-6C27-43E3-B790-CB12C20878EA}"/>
                  </a:ext>
                </a:extLst>
              </p14:cNvPr>
              <p14:cNvContentPartPr/>
              <p14:nvPr/>
            </p14:nvContentPartPr>
            <p14:xfrm>
              <a:off x="2969890" y="1260662"/>
              <a:ext cx="2250000" cy="460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10BF91E-6C27-43E3-B790-CB12C20878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2247" y="1243022"/>
                <a:ext cx="2285646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21BCE1E-E0F1-4F00-B53C-A18C23060517}"/>
                  </a:ext>
                </a:extLst>
              </p14:cNvPr>
              <p14:cNvContentPartPr/>
              <p14:nvPr/>
            </p14:nvContentPartPr>
            <p14:xfrm>
              <a:off x="1203730" y="1357142"/>
              <a:ext cx="1460160" cy="328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21BCE1E-E0F1-4F00-B53C-A18C230605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6090" y="1339483"/>
                <a:ext cx="1495800" cy="363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AE65CA-9969-48D6-BD18-3F684D5C5ABB}"/>
                  </a:ext>
                </a:extLst>
              </p14:cNvPr>
              <p14:cNvContentPartPr/>
              <p14:nvPr/>
            </p14:nvContentPartPr>
            <p14:xfrm>
              <a:off x="744010" y="1294862"/>
              <a:ext cx="255960" cy="284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AE65CA-9969-48D6-BD18-3F684D5C5A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6035" y="1276862"/>
                <a:ext cx="29155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F6716A1-126C-47CF-801A-DFA1F89CFBCE}"/>
                  </a:ext>
                </a:extLst>
              </p14:cNvPr>
              <p14:cNvContentPartPr/>
              <p14:nvPr/>
            </p14:nvContentPartPr>
            <p14:xfrm>
              <a:off x="7104490" y="1345982"/>
              <a:ext cx="91440" cy="177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F6716A1-126C-47CF-801A-DFA1F89CFB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86850" y="1327982"/>
                <a:ext cx="1270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A8CC5B-E102-4C28-A963-6D497CEFDB59}"/>
                  </a:ext>
                </a:extLst>
              </p14:cNvPr>
              <p14:cNvContentPartPr/>
              <p14:nvPr/>
            </p14:nvContentPartPr>
            <p14:xfrm>
              <a:off x="8575450" y="1453622"/>
              <a:ext cx="125640" cy="120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A8CC5B-E102-4C28-A963-6D497CEFDB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57810" y="1435982"/>
                <a:ext cx="161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014F60-76D2-4481-A43F-E55CC0E8CA70}"/>
                  </a:ext>
                </a:extLst>
              </p14:cNvPr>
              <p14:cNvContentPartPr/>
              <p14:nvPr/>
            </p14:nvContentPartPr>
            <p14:xfrm>
              <a:off x="8825650" y="1294862"/>
              <a:ext cx="108360" cy="272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014F60-76D2-4481-A43F-E55CC0E8CA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08010" y="1276862"/>
                <a:ext cx="144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EB2E598-5266-4058-9FAD-01FD597185B5}"/>
                  </a:ext>
                </a:extLst>
              </p14:cNvPr>
              <p14:cNvContentPartPr/>
              <p14:nvPr/>
            </p14:nvContentPartPr>
            <p14:xfrm>
              <a:off x="9041650" y="1470902"/>
              <a:ext cx="193680" cy="324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EB2E598-5266-4058-9FAD-01FD597185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23650" y="1452902"/>
                <a:ext cx="229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C7836FB-A20E-445C-A5C7-B5513A976FB8}"/>
                  </a:ext>
                </a:extLst>
              </p14:cNvPr>
              <p14:cNvContentPartPr/>
              <p14:nvPr/>
            </p14:nvContentPartPr>
            <p14:xfrm>
              <a:off x="7717930" y="1339502"/>
              <a:ext cx="722160" cy="211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C7836FB-A20E-445C-A5C7-B5513A976F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00281" y="1321862"/>
                <a:ext cx="757818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56BEA4A-3183-450F-9B09-01BD5F3DD648}"/>
                  </a:ext>
                </a:extLst>
              </p14:cNvPr>
              <p14:cNvContentPartPr/>
              <p14:nvPr/>
            </p14:nvContentPartPr>
            <p14:xfrm>
              <a:off x="7303210" y="1351382"/>
              <a:ext cx="318960" cy="171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56BEA4A-3183-450F-9B09-01BD5F3DD6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85550" y="1333705"/>
                <a:ext cx="354640" cy="207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EFE1B8B-361D-4299-998D-0D94EFDB012A}"/>
                  </a:ext>
                </a:extLst>
              </p14:cNvPr>
              <p14:cNvContentPartPr/>
              <p14:nvPr/>
            </p14:nvContentPartPr>
            <p14:xfrm>
              <a:off x="6633250" y="1334462"/>
              <a:ext cx="358560" cy="187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EFE1B8B-361D-4299-998D-0D94EFDB01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15610" y="1316822"/>
                <a:ext cx="394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315EB4-ECE5-4C3C-8BF9-085D643321A4}"/>
                  </a:ext>
                </a:extLst>
              </p14:cNvPr>
              <p14:cNvContentPartPr/>
              <p14:nvPr/>
            </p14:nvContentPartPr>
            <p14:xfrm>
              <a:off x="6275770" y="1277582"/>
              <a:ext cx="125280" cy="239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315EB4-ECE5-4C3C-8BF9-085D643321A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57770" y="1259942"/>
                <a:ext cx="160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DD8F4DE-6F85-4CFA-A00C-A319A3F7B11B}"/>
                  </a:ext>
                </a:extLst>
              </p14:cNvPr>
              <p14:cNvContentPartPr/>
              <p14:nvPr/>
            </p14:nvContentPartPr>
            <p14:xfrm>
              <a:off x="5457850" y="1260662"/>
              <a:ext cx="710280" cy="267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DD8F4DE-6F85-4CFA-A00C-A319A3F7B1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39850" y="1243022"/>
                <a:ext cx="7459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36DBBFE-45C3-4C4F-90AB-29C97010A56A}"/>
                  </a:ext>
                </a:extLst>
              </p14:cNvPr>
              <p14:cNvContentPartPr/>
              <p14:nvPr/>
            </p14:nvContentPartPr>
            <p14:xfrm>
              <a:off x="10308130" y="1487822"/>
              <a:ext cx="1153440" cy="214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36DBBFE-45C3-4C4F-90AB-29C97010A5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90130" y="1470182"/>
                <a:ext cx="1189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46BF078-6AD1-4B4A-9984-3AC2A0283252}"/>
                  </a:ext>
                </a:extLst>
              </p14:cNvPr>
              <p14:cNvContentPartPr/>
              <p14:nvPr/>
            </p14:nvContentPartPr>
            <p14:xfrm>
              <a:off x="9524410" y="1470542"/>
              <a:ext cx="681840" cy="137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46BF078-6AD1-4B4A-9984-3AC2A028325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06410" y="1452856"/>
                <a:ext cx="717480" cy="172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DBA8706-525A-4D88-AE34-8BC27940F786}"/>
                  </a:ext>
                </a:extLst>
              </p14:cNvPr>
              <p14:cNvContentPartPr/>
              <p14:nvPr/>
            </p14:nvContentPartPr>
            <p14:xfrm>
              <a:off x="4423930" y="1976342"/>
              <a:ext cx="91440" cy="199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DBA8706-525A-4D88-AE34-8BC27940F7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06290" y="1958342"/>
                <a:ext cx="127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8C0C988-131C-4875-947D-1C9B7B53868A}"/>
                  </a:ext>
                </a:extLst>
              </p14:cNvPr>
              <p14:cNvContentPartPr/>
              <p14:nvPr/>
            </p14:nvContentPartPr>
            <p14:xfrm>
              <a:off x="2720410" y="1908302"/>
              <a:ext cx="1595880" cy="301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8C0C988-131C-4875-947D-1C9B7B5386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02414" y="1890302"/>
                <a:ext cx="1631512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6E2DE72-5606-46B4-8706-2C02740FDD1C}"/>
                  </a:ext>
                </a:extLst>
              </p14:cNvPr>
              <p14:cNvContentPartPr/>
              <p14:nvPr/>
            </p14:nvContentPartPr>
            <p14:xfrm>
              <a:off x="789010" y="1947902"/>
              <a:ext cx="1664640" cy="375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6E2DE72-5606-46B4-8706-2C02740FDD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1370" y="1929902"/>
                <a:ext cx="17002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A4AF0CF-ACBD-424F-B43C-545D15829241}"/>
                  </a:ext>
                </a:extLst>
              </p14:cNvPr>
              <p14:cNvContentPartPr/>
              <p14:nvPr/>
            </p14:nvContentPartPr>
            <p14:xfrm>
              <a:off x="4702570" y="2175062"/>
              <a:ext cx="6120" cy="74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A4AF0CF-ACBD-424F-B43C-545D1582924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84570" y="2157422"/>
                <a:ext cx="417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57CC8B1-52FC-46EF-A9B0-C2375A6D9C1D}"/>
                  </a:ext>
                </a:extLst>
              </p14:cNvPr>
              <p14:cNvContentPartPr/>
              <p14:nvPr/>
            </p14:nvContentPartPr>
            <p14:xfrm>
              <a:off x="4940890" y="1885262"/>
              <a:ext cx="612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57CC8B1-52FC-46EF-A9B0-C2375A6D9C1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23250" y="18676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EDDCCA1-EB6F-4ECE-859D-ADF4BAFE6AD9}"/>
                  </a:ext>
                </a:extLst>
              </p14:cNvPr>
              <p14:cNvContentPartPr/>
              <p14:nvPr/>
            </p14:nvContentPartPr>
            <p14:xfrm>
              <a:off x="7383130" y="2037902"/>
              <a:ext cx="182160" cy="1468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EDDCCA1-EB6F-4ECE-859D-ADF4BAFE6AD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65490" y="2020262"/>
                <a:ext cx="2178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2470928-94C2-4166-9AF0-78380B7D3E75}"/>
                  </a:ext>
                </a:extLst>
              </p14:cNvPr>
              <p14:cNvContentPartPr/>
              <p14:nvPr/>
            </p14:nvContentPartPr>
            <p14:xfrm>
              <a:off x="7678690" y="2032502"/>
              <a:ext cx="164880" cy="364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2470928-94C2-4166-9AF0-78380B7D3E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61050" y="2014862"/>
                <a:ext cx="2005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DB08CED-DF60-48BC-A878-4F1017956E02}"/>
                  </a:ext>
                </a:extLst>
              </p14:cNvPr>
              <p14:cNvContentPartPr/>
              <p14:nvPr/>
            </p14:nvContentPartPr>
            <p14:xfrm>
              <a:off x="7474210" y="1982102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DB08CED-DF60-48BC-A878-4F1017956E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56210" y="19641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A3BB9CC-D9C1-432B-A690-ABBA7E618094}"/>
                  </a:ext>
                </a:extLst>
              </p14:cNvPr>
              <p14:cNvContentPartPr/>
              <p14:nvPr/>
            </p14:nvContentPartPr>
            <p14:xfrm>
              <a:off x="6996850" y="2044382"/>
              <a:ext cx="284400" cy="284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A3BB9CC-D9C1-432B-A690-ABBA7E6180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79210" y="2026742"/>
                <a:ext cx="3200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3F9BC7F-19C3-4236-8D58-A04391DF2753}"/>
                  </a:ext>
                </a:extLst>
              </p14:cNvPr>
              <p14:cNvContentPartPr/>
              <p14:nvPr/>
            </p14:nvContentPartPr>
            <p14:xfrm>
              <a:off x="6439930" y="2050142"/>
              <a:ext cx="449640" cy="1652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3F9BC7F-19C3-4236-8D58-A04391DF27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21930" y="2032142"/>
                <a:ext cx="485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38D23B4-84C7-43C7-B9BC-B63A75AA846A}"/>
                  </a:ext>
                </a:extLst>
              </p14:cNvPr>
              <p14:cNvContentPartPr/>
              <p14:nvPr/>
            </p14:nvContentPartPr>
            <p14:xfrm>
              <a:off x="5951770" y="1885262"/>
              <a:ext cx="381240" cy="307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38D23B4-84C7-43C7-B9BC-B63A75AA84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33770" y="1867622"/>
                <a:ext cx="416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A7F6C2B-C60C-4A62-ABEF-56C4D763327D}"/>
                  </a:ext>
                </a:extLst>
              </p14:cNvPr>
              <p14:cNvContentPartPr/>
              <p14:nvPr/>
            </p14:nvContentPartPr>
            <p14:xfrm>
              <a:off x="4935130" y="1959422"/>
              <a:ext cx="909360" cy="221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A7F6C2B-C60C-4A62-ABEF-56C4D763327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7483" y="1941451"/>
                <a:ext cx="945014" cy="256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B589CFC-4DE7-493B-A47E-73464FA55F24}"/>
                  </a:ext>
                </a:extLst>
              </p14:cNvPr>
              <p14:cNvContentPartPr/>
              <p14:nvPr/>
            </p14:nvContentPartPr>
            <p14:xfrm>
              <a:off x="9365290" y="2107022"/>
              <a:ext cx="23040" cy="119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B589CFC-4DE7-493B-A47E-73464FA55F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47290" y="2089022"/>
                <a:ext cx="58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B0EC719-9033-45D6-8216-BACEE6427DF3}"/>
                  </a:ext>
                </a:extLst>
              </p14:cNvPr>
              <p14:cNvContentPartPr/>
              <p14:nvPr/>
            </p14:nvContentPartPr>
            <p14:xfrm>
              <a:off x="9348370" y="1999022"/>
              <a:ext cx="6120" cy="23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B0EC719-9033-45D6-8216-BACEE6427DF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30370" y="198102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94642C9-63CF-45BF-8195-E5F57CCBA7FA}"/>
                  </a:ext>
                </a:extLst>
              </p14:cNvPr>
              <p14:cNvContentPartPr/>
              <p14:nvPr/>
            </p14:nvContentPartPr>
            <p14:xfrm>
              <a:off x="10416130" y="2135102"/>
              <a:ext cx="153720" cy="108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94642C9-63CF-45BF-8195-E5F57CCBA7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98130" y="2117102"/>
                <a:ext cx="189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34294F1-E578-4D72-A980-21B462D9D2B4}"/>
                  </a:ext>
                </a:extLst>
              </p14:cNvPr>
              <p14:cNvContentPartPr/>
              <p14:nvPr/>
            </p14:nvContentPartPr>
            <p14:xfrm>
              <a:off x="1505050" y="2629382"/>
              <a:ext cx="612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34294F1-E578-4D72-A980-21B462D9D2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87050" y="26117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390EFAA-180F-4257-8902-2B74255A6A43}"/>
                  </a:ext>
                </a:extLst>
              </p14:cNvPr>
              <p14:cNvContentPartPr/>
              <p14:nvPr/>
            </p14:nvContentPartPr>
            <p14:xfrm>
              <a:off x="4133770" y="2674742"/>
              <a:ext cx="120600" cy="12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390EFAA-180F-4257-8902-2B74255A6A4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15770" y="2657102"/>
                <a:ext cx="156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E66B4D6-41D4-41FA-BE0B-EBA425FE2C07}"/>
                  </a:ext>
                </a:extLst>
              </p14:cNvPr>
              <p14:cNvContentPartPr/>
              <p14:nvPr/>
            </p14:nvContentPartPr>
            <p14:xfrm>
              <a:off x="5219170" y="2725862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E66B4D6-41D4-41FA-BE0B-EBA425FE2C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01530" y="27082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99311A0-F9F9-4824-B258-E0E809543AAD}"/>
                  </a:ext>
                </a:extLst>
              </p14:cNvPr>
              <p14:cNvContentPartPr/>
              <p14:nvPr/>
            </p14:nvContentPartPr>
            <p14:xfrm>
              <a:off x="4344730" y="2538662"/>
              <a:ext cx="761040" cy="267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99311A0-F9F9-4824-B258-E0E809543AA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26739" y="2520662"/>
                <a:ext cx="796663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95F0ACE-16AE-4176-98DB-C4BC46A48FE7}"/>
                  </a:ext>
                </a:extLst>
              </p14:cNvPr>
              <p14:cNvContentPartPr/>
              <p14:nvPr/>
            </p14:nvContentPartPr>
            <p14:xfrm>
              <a:off x="2725810" y="2686262"/>
              <a:ext cx="1131120" cy="488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95F0ACE-16AE-4176-98DB-C4BC46A48FE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07810" y="2668262"/>
                <a:ext cx="11667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9548BBF-7CB5-49EA-8497-ED8FBEB8F54E}"/>
                  </a:ext>
                </a:extLst>
              </p14:cNvPr>
              <p14:cNvContentPartPr/>
              <p14:nvPr/>
            </p14:nvContentPartPr>
            <p14:xfrm>
              <a:off x="1925170" y="2623622"/>
              <a:ext cx="579600" cy="261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9548BBF-7CB5-49EA-8497-ED8FBEB8F54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07530" y="2605982"/>
                <a:ext cx="6152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15ECAAE-7A1A-493C-AC22-76475A93E880}"/>
                  </a:ext>
                </a:extLst>
              </p14:cNvPr>
              <p14:cNvContentPartPr/>
              <p14:nvPr/>
            </p14:nvContentPartPr>
            <p14:xfrm>
              <a:off x="1487770" y="2697422"/>
              <a:ext cx="262080" cy="153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15ECAAE-7A1A-493C-AC22-76475A93E8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70106" y="2679782"/>
                <a:ext cx="297769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951D135-37DE-469C-9589-4A0037391D36}"/>
                  </a:ext>
                </a:extLst>
              </p14:cNvPr>
              <p14:cNvContentPartPr/>
              <p14:nvPr/>
            </p14:nvContentPartPr>
            <p14:xfrm>
              <a:off x="766690" y="2703182"/>
              <a:ext cx="494280" cy="1994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951D135-37DE-469C-9589-4A0037391D3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8703" y="2685182"/>
                <a:ext cx="529894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75E2BC1-6E45-491B-A1C3-445D84988273}"/>
                  </a:ext>
                </a:extLst>
              </p14:cNvPr>
              <p14:cNvContentPartPr/>
              <p14:nvPr/>
            </p14:nvContentPartPr>
            <p14:xfrm>
              <a:off x="10682890" y="2101262"/>
              <a:ext cx="142200" cy="312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75E2BC1-6E45-491B-A1C3-445D8498827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64935" y="2083262"/>
                <a:ext cx="17775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1B84B8C-3E24-4234-A54E-39C51D992373}"/>
                  </a:ext>
                </a:extLst>
              </p14:cNvPr>
              <p14:cNvContentPartPr/>
              <p14:nvPr/>
            </p14:nvContentPartPr>
            <p14:xfrm>
              <a:off x="9859570" y="1999022"/>
              <a:ext cx="471960" cy="250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1B84B8C-3E24-4234-A54E-39C51D9923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41556" y="1981022"/>
                <a:ext cx="507627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63EE953-F4C5-453F-B4DD-CF96ED2A1F83}"/>
                  </a:ext>
                </a:extLst>
              </p14:cNvPr>
              <p14:cNvContentPartPr/>
              <p14:nvPr/>
            </p14:nvContentPartPr>
            <p14:xfrm>
              <a:off x="9501010" y="1987142"/>
              <a:ext cx="114480" cy="2224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63EE953-F4C5-453F-B4DD-CF96ED2A1F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83010" y="1969502"/>
                <a:ext cx="150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498D807-7829-4CDF-A62E-8E214BF4436C}"/>
                  </a:ext>
                </a:extLst>
              </p14:cNvPr>
              <p14:cNvContentPartPr/>
              <p14:nvPr/>
            </p14:nvContentPartPr>
            <p14:xfrm>
              <a:off x="8053450" y="2004782"/>
              <a:ext cx="1073520" cy="2390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498D807-7829-4CDF-A62E-8E214BF4436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35456" y="1986782"/>
                <a:ext cx="1109148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EF20557-FF36-4C4C-8190-2A37C76B9AA9}"/>
                  </a:ext>
                </a:extLst>
              </p14:cNvPr>
              <p14:cNvContentPartPr/>
              <p14:nvPr/>
            </p14:nvContentPartPr>
            <p14:xfrm>
              <a:off x="6127810" y="2646302"/>
              <a:ext cx="28800" cy="1026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EF20557-FF36-4C4C-8190-2A37C76B9AA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10170" y="2628662"/>
                <a:ext cx="6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1B7A007-5042-456E-875F-C89E0795C2EE}"/>
                  </a:ext>
                </a:extLst>
              </p14:cNvPr>
              <p14:cNvContentPartPr/>
              <p14:nvPr/>
            </p14:nvContentPartPr>
            <p14:xfrm>
              <a:off x="6264250" y="2646302"/>
              <a:ext cx="97200" cy="1371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1B7A007-5042-456E-875F-C89E0795C2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46250" y="2628662"/>
                <a:ext cx="132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612B89C-7F7F-47B2-8F17-7C8BEC15F673}"/>
                  </a:ext>
                </a:extLst>
              </p14:cNvPr>
              <p14:cNvContentPartPr/>
              <p14:nvPr/>
            </p14:nvContentPartPr>
            <p14:xfrm>
              <a:off x="6128170" y="2538662"/>
              <a:ext cx="1188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612B89C-7F7F-47B2-8F17-7C8BEC15F67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10170" y="252066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31145D3-DCA8-45F2-B425-AEF18A4144F0}"/>
                  </a:ext>
                </a:extLst>
              </p14:cNvPr>
              <p14:cNvContentPartPr/>
              <p14:nvPr/>
            </p14:nvContentPartPr>
            <p14:xfrm>
              <a:off x="8195290" y="2725862"/>
              <a:ext cx="159480" cy="193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31145D3-DCA8-45F2-B425-AEF18A4144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177290" y="2707862"/>
                <a:ext cx="1951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6C33E79-FC0F-4ABB-B350-4F7A245121BB}"/>
                  </a:ext>
                </a:extLst>
              </p14:cNvPr>
              <p14:cNvContentPartPr/>
              <p14:nvPr/>
            </p14:nvContentPartPr>
            <p14:xfrm>
              <a:off x="8808730" y="2572502"/>
              <a:ext cx="23040" cy="172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6C33E79-FC0F-4ABB-B350-4F7A245121B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90730" y="2554862"/>
                <a:ext cx="58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9AEDE28-2D5A-40BA-A8E5-1758F30A0622}"/>
                  </a:ext>
                </a:extLst>
              </p14:cNvPr>
              <p14:cNvContentPartPr/>
              <p14:nvPr/>
            </p14:nvContentPartPr>
            <p14:xfrm>
              <a:off x="8853730" y="2697422"/>
              <a:ext cx="341640" cy="1594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9AEDE28-2D5A-40BA-A8E5-1758F30A06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35730" y="2679782"/>
                <a:ext cx="377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622C129-E903-4D65-BAE8-597A1703B24E}"/>
                  </a:ext>
                </a:extLst>
              </p14:cNvPr>
              <p14:cNvContentPartPr/>
              <p14:nvPr/>
            </p14:nvContentPartPr>
            <p14:xfrm>
              <a:off x="8473570" y="2725862"/>
              <a:ext cx="233280" cy="1422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622C129-E903-4D65-BAE8-597A1703B24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55930" y="2708222"/>
                <a:ext cx="268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B8E0089-B95F-4D4C-8E92-488155F9A574}"/>
                  </a:ext>
                </a:extLst>
              </p14:cNvPr>
              <p14:cNvContentPartPr/>
              <p14:nvPr/>
            </p14:nvContentPartPr>
            <p14:xfrm>
              <a:off x="7695610" y="2692022"/>
              <a:ext cx="364320" cy="1699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B8E0089-B95F-4D4C-8E92-488155F9A5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77610" y="2674022"/>
                <a:ext cx="3999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641BB3-F988-4342-AB90-862BB13C28FF}"/>
                  </a:ext>
                </a:extLst>
              </p14:cNvPr>
              <p14:cNvContentPartPr/>
              <p14:nvPr/>
            </p14:nvContentPartPr>
            <p14:xfrm>
              <a:off x="6633250" y="2674742"/>
              <a:ext cx="779400" cy="3639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641BB3-F988-4342-AB90-862BB13C28F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15610" y="2657102"/>
                <a:ext cx="8150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7DAFCD57-4CBA-4925-B8F7-561DB3AFB97B}"/>
                  </a:ext>
                </a:extLst>
              </p14:cNvPr>
              <p14:cNvContentPartPr/>
              <p14:nvPr/>
            </p14:nvContentPartPr>
            <p14:xfrm>
              <a:off x="5599690" y="2487182"/>
              <a:ext cx="409680" cy="2390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7DAFCD57-4CBA-4925-B8F7-561DB3AFB97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582034" y="2469542"/>
                <a:ext cx="445351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893A2ED-1EDF-4C6A-BCA7-9D6A716D0361}"/>
                  </a:ext>
                </a:extLst>
              </p14:cNvPr>
              <p14:cNvContentPartPr/>
              <p14:nvPr/>
            </p14:nvContentPartPr>
            <p14:xfrm>
              <a:off x="10540690" y="2776982"/>
              <a:ext cx="125640" cy="1141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893A2ED-1EDF-4C6A-BCA7-9D6A716D036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522690" y="2759342"/>
                <a:ext cx="1612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36D37C6-7E23-4221-BCB1-0805358EDDD3}"/>
                  </a:ext>
                </a:extLst>
              </p14:cNvPr>
              <p14:cNvContentPartPr/>
              <p14:nvPr/>
            </p14:nvContentPartPr>
            <p14:xfrm>
              <a:off x="10779370" y="2680502"/>
              <a:ext cx="45720" cy="2106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36D37C6-7E23-4221-BCB1-0805358EDDD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761730" y="2662862"/>
                <a:ext cx="813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804460C-C9DE-4D63-B3F7-51780E3123D0}"/>
                  </a:ext>
                </a:extLst>
              </p14:cNvPr>
              <p14:cNvContentPartPr/>
              <p14:nvPr/>
            </p14:nvContentPartPr>
            <p14:xfrm>
              <a:off x="9933370" y="2754302"/>
              <a:ext cx="483120" cy="1540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804460C-C9DE-4D63-B3F7-51780E3123D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915370" y="2736621"/>
                <a:ext cx="518760" cy="18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74BD778-680B-4040-8FE7-CB60D0E8BE54}"/>
                  </a:ext>
                </a:extLst>
              </p14:cNvPr>
              <p14:cNvContentPartPr/>
              <p14:nvPr/>
            </p14:nvContentPartPr>
            <p14:xfrm>
              <a:off x="9529810" y="2680142"/>
              <a:ext cx="318960" cy="194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74BD778-680B-4040-8FE7-CB60D0E8BE5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12150" y="2662469"/>
                <a:ext cx="354640" cy="229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32655D8-AACC-4602-8273-B16725632140}"/>
                  </a:ext>
                </a:extLst>
              </p14:cNvPr>
              <p14:cNvContentPartPr/>
              <p14:nvPr/>
            </p14:nvContentPartPr>
            <p14:xfrm>
              <a:off x="2220370" y="3407702"/>
              <a:ext cx="612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32655D8-AACC-4602-8273-B167256321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2730" y="338970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B91D2DA-2A0D-41D4-8BCA-2BC5BFC2813A}"/>
                  </a:ext>
                </a:extLst>
              </p14:cNvPr>
              <p14:cNvContentPartPr/>
              <p14:nvPr/>
            </p14:nvContentPartPr>
            <p14:xfrm>
              <a:off x="845890" y="3219782"/>
              <a:ext cx="1164960" cy="2847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B91D2DA-2A0D-41D4-8BCA-2BC5BFC2813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27890" y="3201782"/>
                <a:ext cx="1200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705CCC5-2516-47F7-B47A-F8C31350050C}"/>
                  </a:ext>
                </a:extLst>
              </p14:cNvPr>
              <p14:cNvContentPartPr/>
              <p14:nvPr/>
            </p14:nvContentPartPr>
            <p14:xfrm>
              <a:off x="931210" y="3943382"/>
              <a:ext cx="267480" cy="367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705CCC5-2516-47F7-B47A-F8C31350050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13210" y="3925382"/>
                <a:ext cx="3031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87370527-2A2C-40E2-A377-ECBF35325046}"/>
                  </a:ext>
                </a:extLst>
              </p14:cNvPr>
              <p14:cNvContentPartPr/>
              <p14:nvPr/>
            </p14:nvContentPartPr>
            <p14:xfrm>
              <a:off x="902770" y="4492022"/>
              <a:ext cx="227520" cy="4032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87370527-2A2C-40E2-A377-ECBF3532504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85130" y="4474382"/>
                <a:ext cx="2631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CBD40FE-0C99-4B5C-B0C5-9EF865DA2336}"/>
                  </a:ext>
                </a:extLst>
              </p14:cNvPr>
              <p14:cNvContentPartPr/>
              <p14:nvPr/>
            </p14:nvContentPartPr>
            <p14:xfrm>
              <a:off x="897010" y="5151182"/>
              <a:ext cx="233280" cy="4150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CBD40FE-0C99-4B5C-B0C5-9EF865DA233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79370" y="5133182"/>
                <a:ext cx="2689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F4C7FDD9-A487-4653-8BB7-DA156ACC794D}"/>
                  </a:ext>
                </a:extLst>
              </p14:cNvPr>
              <p14:cNvContentPartPr/>
              <p14:nvPr/>
            </p14:nvContentPartPr>
            <p14:xfrm>
              <a:off x="931210" y="5746622"/>
              <a:ext cx="204840" cy="3024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F4C7FDD9-A487-4653-8BB7-DA156ACC794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13570" y="5728982"/>
                <a:ext cx="2404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A583355-72F6-4820-A0C5-FEA7604DC575}"/>
                  </a:ext>
                </a:extLst>
              </p14:cNvPr>
              <p14:cNvContentPartPr/>
              <p14:nvPr/>
            </p14:nvContentPartPr>
            <p14:xfrm>
              <a:off x="999250" y="6298502"/>
              <a:ext cx="46080" cy="3506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A583355-72F6-4820-A0C5-FEA7604DC57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81610" y="6280502"/>
                <a:ext cx="81720" cy="3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14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8BE5C5-CD09-41A7-B3CE-70B8ECE8E7F8}"/>
                  </a:ext>
                </a:extLst>
              </p14:cNvPr>
              <p14:cNvContentPartPr/>
              <p14:nvPr/>
            </p14:nvContentPartPr>
            <p14:xfrm>
              <a:off x="2226490" y="363182"/>
              <a:ext cx="199080" cy="295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8BE5C5-CD09-41A7-B3CE-70B8ECE8E7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8490" y="345542"/>
                <a:ext cx="2347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9D429C-0FA0-483C-964E-C5AA00716BB1}"/>
                  </a:ext>
                </a:extLst>
              </p14:cNvPr>
              <p14:cNvContentPartPr/>
              <p14:nvPr/>
            </p14:nvContentPartPr>
            <p14:xfrm>
              <a:off x="3055570" y="391622"/>
              <a:ext cx="255960" cy="22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9D429C-0FA0-483C-964E-C5AA00716B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7570" y="373982"/>
                <a:ext cx="2916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B64755B-C2C9-4103-891E-495E03137555}"/>
                  </a:ext>
                </a:extLst>
              </p14:cNvPr>
              <p14:cNvContentPartPr/>
              <p14:nvPr/>
            </p14:nvContentPartPr>
            <p14:xfrm>
              <a:off x="2572450" y="522302"/>
              <a:ext cx="375480" cy="15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B64755B-C2C9-4103-891E-495E031375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4810" y="504662"/>
                <a:ext cx="411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BDA99A-C083-4AED-B9B8-C2C18C516299}"/>
                  </a:ext>
                </a:extLst>
              </p14:cNvPr>
              <p14:cNvContentPartPr/>
              <p14:nvPr/>
            </p14:nvContentPartPr>
            <p14:xfrm>
              <a:off x="578770" y="368942"/>
              <a:ext cx="1437480" cy="364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BDA99A-C083-4AED-B9B8-C2C18C5162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130" y="350924"/>
                <a:ext cx="1473120" cy="40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D8BD469-8AAC-41C1-B65E-4812E1740324}"/>
                  </a:ext>
                </a:extLst>
              </p14:cNvPr>
              <p14:cNvContentPartPr/>
              <p14:nvPr/>
            </p14:nvContentPartPr>
            <p14:xfrm>
              <a:off x="4523290" y="381182"/>
              <a:ext cx="151920" cy="34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D8BD469-8AAC-41C1-B65E-4812E17403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5650" y="363542"/>
                <a:ext cx="1875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C5F94B0-0F28-432E-99F7-776F38994D89}"/>
                  </a:ext>
                </a:extLst>
              </p14:cNvPr>
              <p14:cNvContentPartPr/>
              <p14:nvPr/>
            </p14:nvContentPartPr>
            <p14:xfrm>
              <a:off x="4793290" y="538862"/>
              <a:ext cx="97920" cy="143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C5F94B0-0F28-432E-99F7-776F38994D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75290" y="520862"/>
                <a:ext cx="1335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18F333-03F8-4611-8918-88D583313C61}"/>
                  </a:ext>
                </a:extLst>
              </p14:cNvPr>
              <p14:cNvContentPartPr/>
              <p14:nvPr/>
            </p14:nvContentPartPr>
            <p14:xfrm>
              <a:off x="5008570" y="567662"/>
              <a:ext cx="142920" cy="170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18F333-03F8-4611-8918-88D583313C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90930" y="550022"/>
                <a:ext cx="1785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772651-F3C4-4AEB-95D2-18929352D8FD}"/>
                  </a:ext>
                </a:extLst>
              </p14:cNvPr>
              <p14:cNvContentPartPr/>
              <p14:nvPr/>
            </p14:nvContentPartPr>
            <p14:xfrm>
              <a:off x="5247610" y="567662"/>
              <a:ext cx="148680" cy="14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772651-F3C4-4AEB-95D2-18929352D8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29970" y="550022"/>
                <a:ext cx="184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18A8E3-1853-4570-9818-F40CDB5414EB}"/>
                  </a:ext>
                </a:extLst>
              </p14:cNvPr>
              <p14:cNvContentPartPr/>
              <p14:nvPr/>
            </p14:nvContentPartPr>
            <p14:xfrm>
              <a:off x="5502850" y="368942"/>
              <a:ext cx="171000" cy="33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18A8E3-1853-4570-9818-F40CDB5414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85210" y="351302"/>
                <a:ext cx="2066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D99136-0DE8-4FD2-B015-80DE5CF187F0}"/>
                  </a:ext>
                </a:extLst>
              </p14:cNvPr>
              <p14:cNvContentPartPr/>
              <p14:nvPr/>
            </p14:nvContentPartPr>
            <p14:xfrm>
              <a:off x="5832610" y="507182"/>
              <a:ext cx="210600" cy="146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D99136-0DE8-4FD2-B015-80DE5CF187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4970" y="489542"/>
                <a:ext cx="2462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5DF8E44-4AB1-4E88-88AC-11A982725E81}"/>
                  </a:ext>
                </a:extLst>
              </p14:cNvPr>
              <p14:cNvContentPartPr/>
              <p14:nvPr/>
            </p14:nvContentPartPr>
            <p14:xfrm>
              <a:off x="3697090" y="374702"/>
              <a:ext cx="68760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5DF8E44-4AB1-4E88-88AC-11A982725E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9450" y="356702"/>
                <a:ext cx="723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EE13767-0310-474E-AEA9-B12B72149D97}"/>
                  </a:ext>
                </a:extLst>
              </p14:cNvPr>
              <p14:cNvContentPartPr/>
              <p14:nvPr/>
            </p14:nvContentPartPr>
            <p14:xfrm>
              <a:off x="442690" y="902822"/>
              <a:ext cx="6032160" cy="131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EE13767-0310-474E-AEA9-B12B72149D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5050" y="885182"/>
                <a:ext cx="6067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39B5261-705B-4779-976D-44CFD14F7147}"/>
                  </a:ext>
                </a:extLst>
              </p14:cNvPr>
              <p14:cNvContentPartPr/>
              <p14:nvPr/>
            </p14:nvContentPartPr>
            <p14:xfrm>
              <a:off x="1885210" y="1561622"/>
              <a:ext cx="114480" cy="159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39B5261-705B-4779-976D-44CFD14F71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67210" y="1543982"/>
                <a:ext cx="150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AEFB242-09F9-443C-911C-A40EA6FE0DC8}"/>
                  </a:ext>
                </a:extLst>
              </p14:cNvPr>
              <p14:cNvContentPartPr/>
              <p14:nvPr/>
            </p14:nvContentPartPr>
            <p14:xfrm>
              <a:off x="2095450" y="1589702"/>
              <a:ext cx="136800" cy="124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AEFB242-09F9-443C-911C-A40EA6FE0D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77810" y="1572062"/>
                <a:ext cx="172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436103-40E7-4A98-8CF7-3E83C4190C42}"/>
                  </a:ext>
                </a:extLst>
              </p14:cNvPr>
              <p14:cNvContentPartPr/>
              <p14:nvPr/>
            </p14:nvContentPartPr>
            <p14:xfrm>
              <a:off x="2322610" y="1555502"/>
              <a:ext cx="204840" cy="165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436103-40E7-4A98-8CF7-3E83C4190C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04970" y="1537862"/>
                <a:ext cx="240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D60003C-C7C6-4D33-A88B-D1772EA4EAEE}"/>
                  </a:ext>
                </a:extLst>
              </p14:cNvPr>
              <p14:cNvContentPartPr/>
              <p14:nvPr/>
            </p14:nvContentPartPr>
            <p14:xfrm>
              <a:off x="800530" y="1499342"/>
              <a:ext cx="977400" cy="363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D60003C-C7C6-4D33-A88B-D1772EA4EA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2890" y="1481342"/>
                <a:ext cx="10130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28E98FC-694B-491F-BC7E-8B7081386A86}"/>
                  </a:ext>
                </a:extLst>
              </p14:cNvPr>
              <p14:cNvContentPartPr/>
              <p14:nvPr/>
            </p14:nvContentPartPr>
            <p14:xfrm>
              <a:off x="772090" y="2055902"/>
              <a:ext cx="608400" cy="290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28E98FC-694B-491F-BC7E-8B7081386A8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4440" y="2037902"/>
                <a:ext cx="644061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9C03065-6316-4C8A-B9FF-17DE33F12B7A}"/>
                  </a:ext>
                </a:extLst>
              </p14:cNvPr>
              <p14:cNvContentPartPr/>
              <p14:nvPr/>
            </p14:nvContentPartPr>
            <p14:xfrm>
              <a:off x="2799970" y="1430942"/>
              <a:ext cx="1976760" cy="302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9C03065-6316-4C8A-B9FF-17DE33F12B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81970" y="1413281"/>
                <a:ext cx="2012400" cy="337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E2A632A-B383-494B-93D0-75BC07408F61}"/>
                  </a:ext>
                </a:extLst>
              </p14:cNvPr>
              <p14:cNvContentPartPr/>
              <p14:nvPr/>
            </p14:nvContentPartPr>
            <p14:xfrm>
              <a:off x="5014330" y="1379822"/>
              <a:ext cx="102960" cy="369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E2A632A-B383-494B-93D0-75BC07408F6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96690" y="1362182"/>
                <a:ext cx="1386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045C094-9770-4612-9757-214675D32971}"/>
                  </a:ext>
                </a:extLst>
              </p14:cNvPr>
              <p14:cNvContentPartPr/>
              <p14:nvPr/>
            </p14:nvContentPartPr>
            <p14:xfrm>
              <a:off x="5599690" y="1743422"/>
              <a:ext cx="17280" cy="74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045C094-9770-4612-9757-214675D329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82050" y="1725782"/>
                <a:ext cx="529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31D3EE1-3AF2-4094-B3F9-5C5C4D2697A8}"/>
                  </a:ext>
                </a:extLst>
              </p14:cNvPr>
              <p14:cNvContentPartPr/>
              <p14:nvPr/>
            </p14:nvContentPartPr>
            <p14:xfrm>
              <a:off x="5735410" y="1573142"/>
              <a:ext cx="120240" cy="165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31D3EE1-3AF2-4094-B3F9-5C5C4D2697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17770" y="1555142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372B86F-4BB3-4D1F-AA70-120D53054797}"/>
                  </a:ext>
                </a:extLst>
              </p14:cNvPr>
              <p14:cNvContentPartPr/>
              <p14:nvPr/>
            </p14:nvContentPartPr>
            <p14:xfrm>
              <a:off x="5940610" y="1657742"/>
              <a:ext cx="119520" cy="109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372B86F-4BB3-4D1F-AA70-120D530547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22610" y="1639742"/>
                <a:ext cx="155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C9B10DF-44CC-40F9-B524-C5217DAEC93A}"/>
                  </a:ext>
                </a:extLst>
              </p14:cNvPr>
              <p14:cNvContentPartPr/>
              <p14:nvPr/>
            </p14:nvContentPartPr>
            <p14:xfrm>
              <a:off x="5236450" y="1567382"/>
              <a:ext cx="210960" cy="204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C9B10DF-44CC-40F9-B524-C5217DAEC9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18450" y="1549382"/>
                <a:ext cx="246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EE769F1-6F12-4C0A-8C84-067187DB1CFC}"/>
                  </a:ext>
                </a:extLst>
              </p14:cNvPr>
              <p14:cNvContentPartPr/>
              <p14:nvPr/>
            </p14:nvContentPartPr>
            <p14:xfrm>
              <a:off x="6235810" y="1698062"/>
              <a:ext cx="29160" cy="85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EE769F1-6F12-4C0A-8C84-067187DB1C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18170" y="1680062"/>
                <a:ext cx="64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E42CA2B-CB00-429E-8B16-02F2DCAA01C7}"/>
                  </a:ext>
                </a:extLst>
              </p14:cNvPr>
              <p14:cNvContentPartPr/>
              <p14:nvPr/>
            </p14:nvContentPartPr>
            <p14:xfrm>
              <a:off x="6372250" y="1703822"/>
              <a:ext cx="153720" cy="17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E42CA2B-CB00-429E-8B16-02F2DCAA01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54250" y="1685822"/>
                <a:ext cx="189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863F55-2E17-4C62-A49C-003C79A7B448}"/>
                  </a:ext>
                </a:extLst>
              </p14:cNvPr>
              <p14:cNvContentPartPr/>
              <p14:nvPr/>
            </p14:nvContentPartPr>
            <p14:xfrm>
              <a:off x="6656290" y="1771862"/>
              <a:ext cx="6480" cy="45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863F55-2E17-4C62-A49C-003C79A7B44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38290" y="1753862"/>
                <a:ext cx="42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A02AAF2-BFC7-4557-95AB-3CD42D0A9CF9}"/>
                  </a:ext>
                </a:extLst>
              </p14:cNvPr>
              <p14:cNvContentPartPr/>
              <p14:nvPr/>
            </p14:nvContentPartPr>
            <p14:xfrm>
              <a:off x="6775090" y="1572422"/>
              <a:ext cx="142560" cy="160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A02AAF2-BFC7-4557-95AB-3CD42D0A9CF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57450" y="1554782"/>
                <a:ext cx="1782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7C73A23-684F-427C-8121-C79C8F8BD7D4}"/>
                  </a:ext>
                </a:extLst>
              </p14:cNvPr>
              <p14:cNvContentPartPr/>
              <p14:nvPr/>
            </p14:nvContentPartPr>
            <p14:xfrm>
              <a:off x="6985690" y="1692302"/>
              <a:ext cx="102600" cy="51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7C73A23-684F-427C-8121-C79C8F8BD7D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67690" y="1674302"/>
                <a:ext cx="1382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FF8DBB3-74FD-483B-B8E2-15372CF07D69}"/>
                  </a:ext>
                </a:extLst>
              </p14:cNvPr>
              <p14:cNvContentPartPr/>
              <p14:nvPr/>
            </p14:nvContentPartPr>
            <p14:xfrm>
              <a:off x="7348930" y="1522022"/>
              <a:ext cx="1188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FF8DBB3-74FD-483B-B8E2-15372CF07D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31290" y="150402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CE23D90-4E57-41E7-9041-677710181C0D}"/>
                  </a:ext>
                </a:extLst>
              </p14:cNvPr>
              <p14:cNvContentPartPr/>
              <p14:nvPr/>
            </p14:nvContentPartPr>
            <p14:xfrm>
              <a:off x="7348930" y="1675382"/>
              <a:ext cx="11880" cy="17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CE23D90-4E57-41E7-9041-677710181C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31290" y="165738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43375C4-84AD-46B1-80C2-22BE8902AD8C}"/>
                  </a:ext>
                </a:extLst>
              </p14:cNvPr>
              <p14:cNvContentPartPr/>
              <p14:nvPr/>
            </p14:nvContentPartPr>
            <p14:xfrm>
              <a:off x="8217610" y="1624262"/>
              <a:ext cx="165240" cy="125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43375C4-84AD-46B1-80C2-22BE8902AD8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99970" y="1606262"/>
                <a:ext cx="200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E70237B-EB7D-4A38-B48F-73803151D4B2}"/>
                  </a:ext>
                </a:extLst>
              </p14:cNvPr>
              <p14:cNvContentPartPr/>
              <p14:nvPr/>
            </p14:nvContentPartPr>
            <p14:xfrm>
              <a:off x="9524410" y="1555502"/>
              <a:ext cx="79920" cy="182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E70237B-EB7D-4A38-B48F-73803151D4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06410" y="1537862"/>
                <a:ext cx="115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ACDFF42-D406-4923-B1F6-61E287ACD31A}"/>
                  </a:ext>
                </a:extLst>
              </p14:cNvPr>
              <p14:cNvContentPartPr/>
              <p14:nvPr/>
            </p14:nvContentPartPr>
            <p14:xfrm>
              <a:off x="8927530" y="1533182"/>
              <a:ext cx="477720" cy="216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ACDFF42-D406-4923-B1F6-61E287ACD31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09890" y="1515542"/>
                <a:ext cx="513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C51FF25-2537-4673-8FE1-0F356F2B2C64}"/>
                  </a:ext>
                </a:extLst>
              </p14:cNvPr>
              <p14:cNvContentPartPr/>
              <p14:nvPr/>
            </p14:nvContentPartPr>
            <p14:xfrm>
              <a:off x="8450890" y="1635782"/>
              <a:ext cx="403920" cy="108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C51FF25-2537-4673-8FE1-0F356F2B2C6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33234" y="1617782"/>
                <a:ext cx="4395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4FFB5F1-BA2E-4E55-BA6F-3B6019B5DC06}"/>
                  </a:ext>
                </a:extLst>
              </p14:cNvPr>
              <p14:cNvContentPartPr/>
              <p14:nvPr/>
            </p14:nvContentPartPr>
            <p14:xfrm>
              <a:off x="7593370" y="1510502"/>
              <a:ext cx="511560" cy="233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4FFB5F1-BA2E-4E55-BA6F-3B6019B5DC0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75370" y="1492862"/>
                <a:ext cx="5472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F713E16-1074-4813-B1DC-21B98E15D4AA}"/>
                  </a:ext>
                </a:extLst>
              </p14:cNvPr>
              <p14:cNvContentPartPr/>
              <p14:nvPr/>
            </p14:nvContentPartPr>
            <p14:xfrm>
              <a:off x="9842290" y="1612742"/>
              <a:ext cx="171000" cy="119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F713E16-1074-4813-B1DC-21B98E15D4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824650" y="1595102"/>
                <a:ext cx="2066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0F5BF9B-205D-4934-9836-340A84201573}"/>
                  </a:ext>
                </a:extLst>
              </p14:cNvPr>
              <p14:cNvContentPartPr/>
              <p14:nvPr/>
            </p14:nvContentPartPr>
            <p14:xfrm>
              <a:off x="10700170" y="1595822"/>
              <a:ext cx="170640" cy="159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0F5BF9B-205D-4934-9836-340A842015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82170" y="1577822"/>
                <a:ext cx="206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9C77811-5CFB-4369-B39E-C80DD183B1B5}"/>
                  </a:ext>
                </a:extLst>
              </p14:cNvPr>
              <p14:cNvContentPartPr/>
              <p14:nvPr/>
            </p14:nvContentPartPr>
            <p14:xfrm>
              <a:off x="11023810" y="1492862"/>
              <a:ext cx="154080" cy="148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9C77811-5CFB-4369-B39E-C80DD183B1B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05810" y="1475222"/>
                <a:ext cx="1897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B86F020-4B43-41FA-AFC1-ACC4F4C9F469}"/>
                  </a:ext>
                </a:extLst>
              </p14:cNvPr>
              <p14:cNvContentPartPr/>
              <p14:nvPr/>
            </p14:nvContentPartPr>
            <p14:xfrm>
              <a:off x="11040730" y="1692302"/>
              <a:ext cx="131040" cy="63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B86F020-4B43-41FA-AFC1-ACC4F4C9F4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023090" y="1674662"/>
                <a:ext cx="1666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D47350D-C21E-41EC-8259-CE032B1B5A3B}"/>
                  </a:ext>
                </a:extLst>
              </p14:cNvPr>
              <p14:cNvContentPartPr/>
              <p14:nvPr/>
            </p14:nvContentPartPr>
            <p14:xfrm>
              <a:off x="11313250" y="1509782"/>
              <a:ext cx="125280" cy="26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D47350D-C21E-41EC-8259-CE032B1B5A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295610" y="1492142"/>
                <a:ext cx="1609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DEDDA4F-449D-478D-808E-BBCE627A65C1}"/>
                  </a:ext>
                </a:extLst>
              </p14:cNvPr>
              <p14:cNvContentPartPr/>
              <p14:nvPr/>
            </p14:nvContentPartPr>
            <p14:xfrm>
              <a:off x="11546170" y="1391342"/>
              <a:ext cx="188640" cy="483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DEDDA4F-449D-478D-808E-BBCE627A65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528530" y="1373342"/>
                <a:ext cx="22428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C9053B1-615E-49B2-862C-0CFCDEF8F3DD}"/>
                  </a:ext>
                </a:extLst>
              </p14:cNvPr>
              <p14:cNvContentPartPr/>
              <p14:nvPr/>
            </p14:nvContentPartPr>
            <p14:xfrm>
              <a:off x="10092130" y="1504742"/>
              <a:ext cx="443520" cy="2559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C9053B1-615E-49B2-862C-0CFCDEF8F3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74490" y="1487102"/>
                <a:ext cx="4791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00096E4-A062-4DAA-9594-4A4CBBA2C3A0}"/>
                  </a:ext>
                </a:extLst>
              </p14:cNvPr>
              <p14:cNvContentPartPr/>
              <p14:nvPr/>
            </p14:nvContentPartPr>
            <p14:xfrm>
              <a:off x="1771810" y="2152382"/>
              <a:ext cx="85680" cy="1537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00096E4-A062-4DAA-9594-4A4CBBA2C3A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753810" y="2134382"/>
                <a:ext cx="121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1A1618A-753C-48FB-97A8-3D1989A32CFD}"/>
                  </a:ext>
                </a:extLst>
              </p14:cNvPr>
              <p14:cNvContentPartPr/>
              <p14:nvPr/>
            </p14:nvContentPartPr>
            <p14:xfrm>
              <a:off x="1760290" y="2027462"/>
              <a:ext cx="612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1A1618A-753C-48FB-97A8-3D1989A32CF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742650" y="20094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F44066F-72A1-401E-B73A-FD4432B4D155}"/>
                  </a:ext>
                </a:extLst>
              </p14:cNvPr>
              <p14:cNvContentPartPr/>
              <p14:nvPr/>
            </p14:nvContentPartPr>
            <p14:xfrm>
              <a:off x="1993210" y="2078582"/>
              <a:ext cx="360" cy="17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F44066F-72A1-401E-B73A-FD4432B4D15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75570" y="2060582"/>
                <a:ext cx="36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CD945F5-14FC-4CC1-9D50-ADA25E5BFFF9}"/>
                  </a:ext>
                </a:extLst>
              </p14:cNvPr>
              <p14:cNvContentPartPr/>
              <p14:nvPr/>
            </p14:nvContentPartPr>
            <p14:xfrm>
              <a:off x="2004730" y="2214662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CD945F5-14FC-4CC1-9D50-ADA25E5BFFF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86730" y="21970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9D164FA-07CF-4FE3-B480-BEC14758306B}"/>
                  </a:ext>
                </a:extLst>
              </p14:cNvPr>
              <p14:cNvContentPartPr/>
              <p14:nvPr/>
            </p14:nvContentPartPr>
            <p14:xfrm>
              <a:off x="2214610" y="2015942"/>
              <a:ext cx="23760" cy="250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9D164FA-07CF-4FE3-B480-BEC1475830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96610" y="1998302"/>
                <a:ext cx="594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94FE21D-F12F-4BFC-963B-D894E6530E8E}"/>
                  </a:ext>
                </a:extLst>
              </p14:cNvPr>
              <p14:cNvContentPartPr/>
              <p14:nvPr/>
            </p14:nvContentPartPr>
            <p14:xfrm>
              <a:off x="2640850" y="2027462"/>
              <a:ext cx="312840" cy="255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94FE21D-F12F-4BFC-963B-D894E6530E8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22850" y="2009462"/>
                <a:ext cx="348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4E7AAA9-5539-4B92-AA01-8BDB62CD78A1}"/>
                  </a:ext>
                </a:extLst>
              </p14:cNvPr>
              <p14:cNvContentPartPr/>
              <p14:nvPr/>
            </p14:nvContentPartPr>
            <p14:xfrm>
              <a:off x="3299650" y="2135102"/>
              <a:ext cx="199080" cy="159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4E7AAA9-5539-4B92-AA01-8BDB62CD78A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81650" y="2117102"/>
                <a:ext cx="2347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5BE229C-CD7F-4FAC-93DE-DB711CE05B2A}"/>
                  </a:ext>
                </a:extLst>
              </p14:cNvPr>
              <p14:cNvContentPartPr/>
              <p14:nvPr/>
            </p14:nvContentPartPr>
            <p14:xfrm>
              <a:off x="3657490" y="2197382"/>
              <a:ext cx="131040" cy="29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5BE229C-CD7F-4FAC-93DE-DB711CE05B2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39490" y="2179382"/>
                <a:ext cx="1666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1B81AB8-0D0A-4AAB-A9C0-CC1933D102E2}"/>
                  </a:ext>
                </a:extLst>
              </p14:cNvPr>
              <p14:cNvContentPartPr/>
              <p14:nvPr/>
            </p14:nvContentPartPr>
            <p14:xfrm>
              <a:off x="3969610" y="2015942"/>
              <a:ext cx="17640" cy="250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1B81AB8-0D0A-4AAB-A9C0-CC1933D102E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51970" y="1998302"/>
                <a:ext cx="532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CBD333-B744-4AAE-B052-7333DDBA8D9F}"/>
                  </a:ext>
                </a:extLst>
              </p14:cNvPr>
              <p14:cNvContentPartPr/>
              <p14:nvPr/>
            </p14:nvContentPartPr>
            <p14:xfrm>
              <a:off x="1487770" y="2663582"/>
              <a:ext cx="551520" cy="35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CBD333-B744-4AAE-B052-7333DDBA8D9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70118" y="2645582"/>
                <a:ext cx="587183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1735F2D-EAD6-4180-926C-B52AE4D0EB8B}"/>
                  </a:ext>
                </a:extLst>
              </p14:cNvPr>
              <p14:cNvContentPartPr/>
              <p14:nvPr/>
            </p14:nvContentPartPr>
            <p14:xfrm>
              <a:off x="2345290" y="2788502"/>
              <a:ext cx="108360" cy="398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1735F2D-EAD6-4180-926C-B52AE4D0EB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27650" y="2770502"/>
                <a:ext cx="1440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ED9C48A-BFEF-4F3B-8A62-23BD6264349F}"/>
                  </a:ext>
                </a:extLst>
              </p14:cNvPr>
              <p14:cNvContentPartPr/>
              <p14:nvPr/>
            </p14:nvContentPartPr>
            <p14:xfrm>
              <a:off x="2396410" y="2692022"/>
              <a:ext cx="6120" cy="17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ED9C48A-BFEF-4F3B-8A62-23BD6264349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78770" y="267402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20318D2-23A8-4517-9074-78A3E8D97017}"/>
                  </a:ext>
                </a:extLst>
              </p14:cNvPr>
              <p14:cNvContentPartPr/>
              <p14:nvPr/>
            </p14:nvContentPartPr>
            <p14:xfrm>
              <a:off x="2686210" y="2765822"/>
              <a:ext cx="360" cy="17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20318D2-23A8-4517-9074-78A3E8D9701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68570" y="2747822"/>
                <a:ext cx="36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270A9BB-F0B5-4014-AAAE-01F7C6EDAB38}"/>
                  </a:ext>
                </a:extLst>
              </p14:cNvPr>
              <p14:cNvContentPartPr/>
              <p14:nvPr/>
            </p14:nvContentPartPr>
            <p14:xfrm>
              <a:off x="2691970" y="2879222"/>
              <a:ext cx="6120" cy="28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270A9BB-F0B5-4014-AAAE-01F7C6EDAB3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673970" y="2861582"/>
                <a:ext cx="41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EBB9D89-FD2E-42EE-A76C-7314BD029958}"/>
                  </a:ext>
                </a:extLst>
              </p14:cNvPr>
              <p14:cNvContentPartPr/>
              <p14:nvPr/>
            </p14:nvContentPartPr>
            <p14:xfrm>
              <a:off x="2919130" y="2782742"/>
              <a:ext cx="74160" cy="118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EBB9D89-FD2E-42EE-A76C-7314BD02995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01130" y="2764742"/>
                <a:ext cx="109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28ECAF8-1780-4438-A14D-AD67911A6118}"/>
                  </a:ext>
                </a:extLst>
              </p14:cNvPr>
              <p14:cNvContentPartPr/>
              <p14:nvPr/>
            </p14:nvContentPartPr>
            <p14:xfrm>
              <a:off x="2930290" y="2907662"/>
              <a:ext cx="63000" cy="11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28ECAF8-1780-4438-A14D-AD67911A611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912650" y="2890022"/>
                <a:ext cx="98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C4BF8D1-301E-469A-B3A8-C302D6F40E99}"/>
                  </a:ext>
                </a:extLst>
              </p14:cNvPr>
              <p14:cNvContentPartPr/>
              <p14:nvPr/>
            </p14:nvContentPartPr>
            <p14:xfrm>
              <a:off x="3191650" y="2771582"/>
              <a:ext cx="28800" cy="199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C4BF8D1-301E-469A-B3A8-C302D6F40E9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174010" y="2753582"/>
                <a:ext cx="64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F8FB277-B499-48F2-AB15-FC6187F825B5}"/>
                  </a:ext>
                </a:extLst>
              </p14:cNvPr>
              <p14:cNvContentPartPr/>
              <p14:nvPr/>
            </p14:nvContentPartPr>
            <p14:xfrm>
              <a:off x="3521050" y="2697422"/>
              <a:ext cx="443880" cy="255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F8FB277-B499-48F2-AB15-FC6187F825B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03410" y="2679782"/>
                <a:ext cx="479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7407D06-C798-4EBE-AD5E-3A71504A783A}"/>
                  </a:ext>
                </a:extLst>
              </p14:cNvPr>
              <p14:cNvContentPartPr/>
              <p14:nvPr/>
            </p14:nvContentPartPr>
            <p14:xfrm>
              <a:off x="4316290" y="2765102"/>
              <a:ext cx="147960" cy="168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7407D06-C798-4EBE-AD5E-3A71504A783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98290" y="2747462"/>
                <a:ext cx="1836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FBA78C2-0B72-4A7A-91F1-AA2DA37BF99D}"/>
                  </a:ext>
                </a:extLst>
              </p14:cNvPr>
              <p14:cNvContentPartPr/>
              <p14:nvPr/>
            </p14:nvContentPartPr>
            <p14:xfrm>
              <a:off x="4617250" y="2805422"/>
              <a:ext cx="165240" cy="34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FBA78C2-0B72-4A7A-91F1-AA2DA37BF99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599610" y="2787782"/>
                <a:ext cx="200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E74A907-9320-4158-BF32-EC11F7309F78}"/>
                  </a:ext>
                </a:extLst>
              </p14:cNvPr>
              <p14:cNvContentPartPr/>
              <p14:nvPr/>
            </p14:nvContentPartPr>
            <p14:xfrm>
              <a:off x="4883650" y="2788502"/>
              <a:ext cx="69120" cy="165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E74A907-9320-4158-BF32-EC11F7309F7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865650" y="2770502"/>
                <a:ext cx="1047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E30C72D-86B4-4541-A0FB-A3E99EFD5B0D}"/>
                  </a:ext>
                </a:extLst>
              </p14:cNvPr>
              <p14:cNvContentPartPr/>
              <p14:nvPr/>
            </p14:nvContentPartPr>
            <p14:xfrm>
              <a:off x="4878610" y="2697422"/>
              <a:ext cx="5040" cy="6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E30C72D-86B4-4541-A0FB-A3E99EFD5B0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860610" y="2679782"/>
                <a:ext cx="40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1D78762-4798-4609-A340-70B0FFEF6FCC}"/>
                  </a:ext>
                </a:extLst>
              </p14:cNvPr>
              <p14:cNvContentPartPr/>
              <p14:nvPr/>
            </p14:nvContentPartPr>
            <p14:xfrm>
              <a:off x="2191930" y="3560702"/>
              <a:ext cx="23760" cy="159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1D78762-4798-4609-A340-70B0FFEF6FC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174290" y="3543062"/>
                <a:ext cx="594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13EB7B1-DB03-4642-8874-349D0B7217CE}"/>
                  </a:ext>
                </a:extLst>
              </p14:cNvPr>
              <p14:cNvContentPartPr/>
              <p14:nvPr/>
            </p14:nvContentPartPr>
            <p14:xfrm>
              <a:off x="2197690" y="3464222"/>
              <a:ext cx="11880" cy="61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13EB7B1-DB03-4642-8874-349D0B7217C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180050" y="34465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9687A6B-B716-48D8-B498-CC8907BE99EB}"/>
                  </a:ext>
                </a:extLst>
              </p14:cNvPr>
              <p14:cNvContentPartPr/>
              <p14:nvPr/>
            </p14:nvContentPartPr>
            <p14:xfrm>
              <a:off x="2334130" y="3458462"/>
              <a:ext cx="147960" cy="2790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9687A6B-B716-48D8-B498-CC8907BE99E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316130" y="3440462"/>
                <a:ext cx="1836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B47CE7B-9CEB-4C19-8DA1-A9D2DEBE406A}"/>
                  </a:ext>
                </a:extLst>
              </p14:cNvPr>
              <p14:cNvContentPartPr/>
              <p14:nvPr/>
            </p14:nvContentPartPr>
            <p14:xfrm>
              <a:off x="2890330" y="3555302"/>
              <a:ext cx="143280" cy="1764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B47CE7B-9CEB-4C19-8DA1-A9D2DEBE406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872330" y="3537302"/>
                <a:ext cx="1789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8061379-DA5D-4E51-B22B-426D5A1DE0B8}"/>
                  </a:ext>
                </a:extLst>
              </p14:cNvPr>
              <p14:cNvContentPartPr/>
              <p14:nvPr/>
            </p14:nvContentPartPr>
            <p14:xfrm>
              <a:off x="3157450" y="3770942"/>
              <a:ext cx="91440" cy="193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8061379-DA5D-4E51-B22B-426D5A1DE0B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139810" y="3753302"/>
                <a:ext cx="127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DE93FE2-B3C8-4141-BC19-087FDAB42943}"/>
                  </a:ext>
                </a:extLst>
              </p14:cNvPr>
              <p14:cNvContentPartPr/>
              <p14:nvPr/>
            </p14:nvContentPartPr>
            <p14:xfrm>
              <a:off x="3203170" y="3657542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DE93FE2-B3C8-4141-BC19-087FDAB4294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85170" y="36395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7225FE3-0A18-4B5A-8E4A-B2317EE031D4}"/>
                  </a:ext>
                </a:extLst>
              </p14:cNvPr>
              <p14:cNvContentPartPr/>
              <p14:nvPr/>
            </p14:nvContentPartPr>
            <p14:xfrm>
              <a:off x="3447250" y="3572222"/>
              <a:ext cx="176760" cy="1933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7225FE3-0A18-4B5A-8E4A-B2317EE031D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429610" y="3554582"/>
                <a:ext cx="212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4E37878-1CA4-4EEB-AA7C-AD18DB92E9A9}"/>
                  </a:ext>
                </a:extLst>
              </p14:cNvPr>
              <p14:cNvContentPartPr/>
              <p14:nvPr/>
            </p14:nvContentPartPr>
            <p14:xfrm>
              <a:off x="3847210" y="3623342"/>
              <a:ext cx="168840" cy="108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4E37878-1CA4-4EEB-AA7C-AD18DB92E9A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829570" y="3605342"/>
                <a:ext cx="204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9BFBB74-84C0-4E55-A4F5-45A740B90203}"/>
                  </a:ext>
                </a:extLst>
              </p14:cNvPr>
              <p14:cNvContentPartPr/>
              <p14:nvPr/>
            </p14:nvContentPartPr>
            <p14:xfrm>
              <a:off x="4168690" y="3793622"/>
              <a:ext cx="68760" cy="165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9BFBB74-84C0-4E55-A4F5-45A740B9020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50690" y="3775982"/>
                <a:ext cx="1044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97AEE4E-35A4-4081-92E0-411A9E62997B}"/>
                  </a:ext>
                </a:extLst>
              </p14:cNvPr>
              <p14:cNvContentPartPr/>
              <p14:nvPr/>
            </p14:nvContentPartPr>
            <p14:xfrm>
              <a:off x="4214050" y="3685982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97AEE4E-35A4-4081-92E0-411A9E62997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96050" y="36679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F87B83A-372A-4904-8F2B-EA20286FB113}"/>
                  </a:ext>
                </a:extLst>
              </p14:cNvPr>
              <p14:cNvContentPartPr/>
              <p14:nvPr/>
            </p14:nvContentPartPr>
            <p14:xfrm>
              <a:off x="4549210" y="3748262"/>
              <a:ext cx="45720" cy="1368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F87B83A-372A-4904-8F2B-EA20286FB11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531210" y="3730622"/>
                <a:ext cx="81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9DCF511-FB70-4C77-8CF8-730CCC608E11}"/>
                  </a:ext>
                </a:extLst>
              </p14:cNvPr>
              <p14:cNvContentPartPr/>
              <p14:nvPr/>
            </p14:nvContentPartPr>
            <p14:xfrm>
              <a:off x="4327450" y="3754022"/>
              <a:ext cx="119520" cy="119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9DCF511-FB70-4C77-8CF8-730CCC608E1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309810" y="3736022"/>
                <a:ext cx="155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3478CD-E213-424E-9AB0-6C6250E655B3}"/>
                  </a:ext>
                </a:extLst>
              </p14:cNvPr>
              <p14:cNvContentPartPr/>
              <p14:nvPr/>
            </p14:nvContentPartPr>
            <p14:xfrm>
              <a:off x="5423650" y="3646022"/>
              <a:ext cx="96840" cy="108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3478CD-E213-424E-9AB0-6C6250E655B3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406010" y="3628022"/>
                <a:ext cx="1324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BEB144B-F5B0-4938-A788-4861C0E91784}"/>
                  </a:ext>
                </a:extLst>
              </p14:cNvPr>
              <p14:cNvContentPartPr/>
              <p14:nvPr/>
            </p14:nvContentPartPr>
            <p14:xfrm>
              <a:off x="5628130" y="3651782"/>
              <a:ext cx="119520" cy="125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BEB144B-F5B0-4938-A788-4861C0E9178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610490" y="3633782"/>
                <a:ext cx="155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F5ADC64-90F2-4179-9951-82AEDBC3B6C1}"/>
                  </a:ext>
                </a:extLst>
              </p14:cNvPr>
              <p14:cNvContentPartPr/>
              <p14:nvPr/>
            </p14:nvContentPartPr>
            <p14:xfrm>
              <a:off x="4895530" y="3464222"/>
              <a:ext cx="432000" cy="290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F5ADC64-90F2-4179-9951-82AEDBC3B6C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877890" y="3446582"/>
                <a:ext cx="4676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81CD4F7-84ED-4C5C-B936-ACBE16D6FBC7}"/>
                  </a:ext>
                </a:extLst>
              </p14:cNvPr>
              <p14:cNvContentPartPr/>
              <p14:nvPr/>
            </p14:nvContentPartPr>
            <p14:xfrm>
              <a:off x="6820810" y="3685982"/>
              <a:ext cx="114120" cy="170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81CD4F7-84ED-4C5C-B936-ACBE16D6FBC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803170" y="3667982"/>
                <a:ext cx="149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DB70AD4-2EE6-4884-A18F-1FD76C93FD92}"/>
                  </a:ext>
                </a:extLst>
              </p14:cNvPr>
              <p14:cNvContentPartPr/>
              <p14:nvPr/>
            </p14:nvContentPartPr>
            <p14:xfrm>
              <a:off x="7803610" y="3691382"/>
              <a:ext cx="108720" cy="3132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DB70AD4-2EE6-4884-A18F-1FD76C93FD92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785610" y="3673742"/>
                <a:ext cx="1443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5FEE2D0-4EBC-4C35-AE08-0B3531CDD1EB}"/>
                  </a:ext>
                </a:extLst>
              </p14:cNvPr>
              <p14:cNvContentPartPr/>
              <p14:nvPr/>
            </p14:nvContentPartPr>
            <p14:xfrm>
              <a:off x="8001610" y="3674462"/>
              <a:ext cx="114480" cy="160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5FEE2D0-4EBC-4C35-AE08-0B3531CDD1E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983970" y="3656462"/>
                <a:ext cx="150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A6F22C1-916B-445A-A8A0-6473FD3DB507}"/>
                  </a:ext>
                </a:extLst>
              </p14:cNvPr>
              <p14:cNvContentPartPr/>
              <p14:nvPr/>
            </p14:nvContentPartPr>
            <p14:xfrm>
              <a:off x="7013410" y="3549542"/>
              <a:ext cx="699480" cy="3070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A6F22C1-916B-445A-A8A0-6473FD3DB50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995410" y="3531542"/>
                <a:ext cx="7351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B2E527D-00A4-4EEA-AC57-CC4B75EEF029}"/>
                  </a:ext>
                </a:extLst>
              </p14:cNvPr>
              <p14:cNvContentPartPr/>
              <p14:nvPr/>
            </p14:nvContentPartPr>
            <p14:xfrm>
              <a:off x="6099730" y="3572222"/>
              <a:ext cx="647640" cy="307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B2E527D-00A4-4EEA-AC57-CC4B75EEF02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081740" y="3554582"/>
                <a:ext cx="6832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43D79A7-25DF-4F8C-A0D1-FDFDDDB9CE5E}"/>
                  </a:ext>
                </a:extLst>
              </p14:cNvPr>
              <p14:cNvContentPartPr/>
              <p14:nvPr/>
            </p14:nvContentPartPr>
            <p14:xfrm>
              <a:off x="8802610" y="3639902"/>
              <a:ext cx="120240" cy="1087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43D79A7-25DF-4F8C-A0D1-FDFDDDB9CE5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784610" y="3622262"/>
                <a:ext cx="155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C36435F-E7C4-4F73-B7D6-7A37A8E1636D}"/>
                  </a:ext>
                </a:extLst>
              </p14:cNvPr>
              <p14:cNvContentPartPr/>
              <p14:nvPr/>
            </p14:nvContentPartPr>
            <p14:xfrm>
              <a:off x="9018970" y="3668702"/>
              <a:ext cx="142200" cy="63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C36435F-E7C4-4F73-B7D6-7A37A8E1636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000970" y="3651062"/>
                <a:ext cx="1778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26FA7CE-B5A3-4604-AF16-03E8C8E8A912}"/>
                  </a:ext>
                </a:extLst>
              </p14:cNvPr>
              <p14:cNvContentPartPr/>
              <p14:nvPr/>
            </p14:nvContentPartPr>
            <p14:xfrm>
              <a:off x="9274210" y="3458462"/>
              <a:ext cx="108720" cy="2732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26FA7CE-B5A3-4604-AF16-03E8C8E8A91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256210" y="3440822"/>
                <a:ext cx="1443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C22BF41-9567-405D-A085-3383C32077D7}"/>
                  </a:ext>
                </a:extLst>
              </p14:cNvPr>
              <p14:cNvContentPartPr/>
              <p14:nvPr/>
            </p14:nvContentPartPr>
            <p14:xfrm>
              <a:off x="8377090" y="3651782"/>
              <a:ext cx="261720" cy="312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C22BF41-9567-405D-A085-3383C32077D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359090" y="3633803"/>
                <a:ext cx="297360" cy="348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3A11274-9EA3-429D-A291-EEEA5906442F}"/>
                  </a:ext>
                </a:extLst>
              </p14:cNvPr>
              <p14:cNvContentPartPr/>
              <p14:nvPr/>
            </p14:nvContentPartPr>
            <p14:xfrm>
              <a:off x="10353490" y="3594902"/>
              <a:ext cx="28800" cy="102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3A11274-9EA3-429D-A291-EEEA5906442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0335850" y="3577262"/>
                <a:ext cx="6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4F9C235-1805-4D5B-BC57-C883A7721FC9}"/>
                  </a:ext>
                </a:extLst>
              </p14:cNvPr>
              <p14:cNvContentPartPr/>
              <p14:nvPr/>
            </p14:nvContentPartPr>
            <p14:xfrm>
              <a:off x="9750490" y="3566462"/>
              <a:ext cx="512640" cy="3420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4F9C235-1805-4D5B-BC57-C883A7721FC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732838" y="3548803"/>
                <a:ext cx="548305" cy="377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49471E-0FB0-48B2-B8D0-E3FD874D0768}"/>
                  </a:ext>
                </a:extLst>
              </p14:cNvPr>
              <p14:cNvContentPartPr/>
              <p14:nvPr/>
            </p14:nvContentPartPr>
            <p14:xfrm>
              <a:off x="908170" y="4208342"/>
              <a:ext cx="148680" cy="4946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49471E-0FB0-48B2-B8D0-E3FD874D076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90170" y="4190342"/>
                <a:ext cx="18432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9A08BB5-BF29-465B-94B9-75D27B09BADA}"/>
                  </a:ext>
                </a:extLst>
              </p14:cNvPr>
              <p14:cNvContentPartPr/>
              <p14:nvPr/>
            </p14:nvContentPartPr>
            <p14:xfrm>
              <a:off x="1249090" y="4435502"/>
              <a:ext cx="176400" cy="1594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9A08BB5-BF29-465B-94B9-75D27B09BAD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231450" y="4417502"/>
                <a:ext cx="212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7C8BAC49-F20D-43BB-A632-5ED6A36F9497}"/>
                  </a:ext>
                </a:extLst>
              </p14:cNvPr>
              <p14:cNvContentPartPr/>
              <p14:nvPr/>
            </p14:nvContentPartPr>
            <p14:xfrm>
              <a:off x="1544650" y="4588862"/>
              <a:ext cx="17280" cy="684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7C8BAC49-F20D-43BB-A632-5ED6A36F949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526650" y="4570862"/>
                <a:ext cx="529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3C40B47-5A4B-427E-A199-7B550B8F8465}"/>
                  </a:ext>
                </a:extLst>
              </p14:cNvPr>
              <p14:cNvContentPartPr/>
              <p14:nvPr/>
            </p14:nvContentPartPr>
            <p14:xfrm>
              <a:off x="1714930" y="4662662"/>
              <a:ext cx="17280" cy="1252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3C40B47-5A4B-427E-A199-7B550B8F846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697290" y="4645022"/>
                <a:ext cx="52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F2A25EB-63A0-4532-B1C0-A65355EB8CBA}"/>
                  </a:ext>
                </a:extLst>
              </p14:cNvPr>
              <p14:cNvContentPartPr/>
              <p14:nvPr/>
            </p14:nvContentPartPr>
            <p14:xfrm>
              <a:off x="1879810" y="4639982"/>
              <a:ext cx="12240" cy="11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F2A25EB-63A0-4532-B1C0-A65355EB8CB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861810" y="4621982"/>
                <a:ext cx="47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1605213-213B-4FE7-BE9B-98DFB2825879}"/>
                  </a:ext>
                </a:extLst>
              </p14:cNvPr>
              <p14:cNvContentPartPr/>
              <p14:nvPr/>
            </p14:nvContentPartPr>
            <p14:xfrm>
              <a:off x="1959370" y="4645742"/>
              <a:ext cx="17280" cy="61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1605213-213B-4FE7-BE9B-98DFB2825879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941370" y="462774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B5C6DC0-0BB4-4813-8011-8012FC7F39FB}"/>
                  </a:ext>
                </a:extLst>
              </p14:cNvPr>
              <p14:cNvContentPartPr/>
              <p14:nvPr/>
            </p14:nvContentPartPr>
            <p14:xfrm>
              <a:off x="2050090" y="4645742"/>
              <a:ext cx="612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B5C6DC0-0BB4-4813-8011-8012FC7F39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032450" y="46277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8384B84-07AE-4CF2-B17B-9114893AF140}"/>
                  </a:ext>
                </a:extLst>
              </p14:cNvPr>
              <p14:cNvContentPartPr/>
              <p14:nvPr/>
            </p14:nvContentPartPr>
            <p14:xfrm>
              <a:off x="2237650" y="4651142"/>
              <a:ext cx="23040" cy="108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8384B84-07AE-4CF2-B17B-9114893AF14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19650" y="4633502"/>
                <a:ext cx="58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84E2D3B-635F-4C02-B37E-7D55BAC5B048}"/>
                  </a:ext>
                </a:extLst>
              </p14:cNvPr>
              <p14:cNvContentPartPr/>
              <p14:nvPr/>
            </p14:nvContentPartPr>
            <p14:xfrm>
              <a:off x="3060970" y="4560422"/>
              <a:ext cx="57240" cy="114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84E2D3B-635F-4C02-B37E-7D55BAC5B04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043330" y="4542782"/>
                <a:ext cx="92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D8C8432-1FE6-43DF-9A05-B207182C4E04}"/>
                  </a:ext>
                </a:extLst>
              </p14:cNvPr>
              <p14:cNvContentPartPr/>
              <p14:nvPr/>
            </p14:nvContentPartPr>
            <p14:xfrm>
              <a:off x="3213970" y="4526222"/>
              <a:ext cx="63360" cy="1425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D8C8432-1FE6-43DF-9A05-B207182C4E0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195970" y="4508582"/>
                <a:ext cx="990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33CCD20-2B52-40A8-A290-C2517546FFE5}"/>
                  </a:ext>
                </a:extLst>
              </p14:cNvPr>
              <p14:cNvContentPartPr/>
              <p14:nvPr/>
            </p14:nvContentPartPr>
            <p14:xfrm>
              <a:off x="3117850" y="4463942"/>
              <a:ext cx="6120" cy="61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33CCD20-2B52-40A8-A290-C2517546FFE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99850" y="44459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89A5845-99D0-48E6-B719-E4FE8A15CCF6}"/>
                  </a:ext>
                </a:extLst>
              </p14:cNvPr>
              <p14:cNvContentPartPr/>
              <p14:nvPr/>
            </p14:nvContentPartPr>
            <p14:xfrm>
              <a:off x="3532570" y="4469702"/>
              <a:ext cx="360" cy="61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89A5845-99D0-48E6-B719-E4FE8A15CCF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514570" y="44517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3C14229-F572-4DA5-8900-99A85161BAAB}"/>
                  </a:ext>
                </a:extLst>
              </p14:cNvPr>
              <p14:cNvContentPartPr/>
              <p14:nvPr/>
            </p14:nvContentPartPr>
            <p14:xfrm>
              <a:off x="4282090" y="4611542"/>
              <a:ext cx="85680" cy="91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3C14229-F572-4DA5-8900-99A85161BAA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264090" y="4593902"/>
                <a:ext cx="121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EEFD062-715F-4D2F-A19F-866EE9947AD4}"/>
                  </a:ext>
                </a:extLst>
              </p14:cNvPr>
              <p14:cNvContentPartPr/>
              <p14:nvPr/>
            </p14:nvContentPartPr>
            <p14:xfrm>
              <a:off x="4435090" y="4611542"/>
              <a:ext cx="86040" cy="79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EEFD062-715F-4D2F-A19F-866EE9947AD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417450" y="4593902"/>
                <a:ext cx="1216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9175BE9-10C6-4A49-B5A5-B50FC8ADA1EF}"/>
                  </a:ext>
                </a:extLst>
              </p14:cNvPr>
              <p14:cNvContentPartPr/>
              <p14:nvPr/>
            </p14:nvContentPartPr>
            <p14:xfrm>
              <a:off x="4918570" y="4616942"/>
              <a:ext cx="85320" cy="1314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9175BE9-10C6-4A49-B5A5-B50FC8ADA1E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00570" y="4599302"/>
                <a:ext cx="120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F15AD37-BA2C-42E7-9167-27FB3FC35807}"/>
                  </a:ext>
                </a:extLst>
              </p14:cNvPr>
              <p14:cNvContentPartPr/>
              <p14:nvPr/>
            </p14:nvContentPartPr>
            <p14:xfrm>
              <a:off x="5077330" y="4623062"/>
              <a:ext cx="39960" cy="102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F15AD37-BA2C-42E7-9167-27FB3FC3580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059330" y="4605062"/>
                <a:ext cx="75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0F5CD80-983E-4F16-8603-8A7A76F1BE98}"/>
                  </a:ext>
                </a:extLst>
              </p14:cNvPr>
              <p14:cNvContentPartPr/>
              <p14:nvPr/>
            </p14:nvContentPartPr>
            <p14:xfrm>
              <a:off x="5168050" y="4503542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0F5CD80-983E-4F16-8603-8A7A76F1BE9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50410" y="44859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F1064AD7-BA79-4759-9955-34AC165ED534}"/>
                  </a:ext>
                </a:extLst>
              </p14:cNvPr>
              <p14:cNvContentPartPr/>
              <p14:nvPr/>
            </p14:nvContentPartPr>
            <p14:xfrm>
              <a:off x="3941530" y="4447022"/>
              <a:ext cx="6120" cy="61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F1064AD7-BA79-4759-9955-34AC165ED53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923530" y="44290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B00F415-D68E-440A-9536-D7771B5A1378}"/>
                  </a:ext>
                </a:extLst>
              </p14:cNvPr>
              <p14:cNvContentPartPr/>
              <p14:nvPr/>
            </p14:nvContentPartPr>
            <p14:xfrm>
              <a:off x="5855290" y="4605782"/>
              <a:ext cx="137160" cy="1540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B00F415-D68E-440A-9536-D7771B5A137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837290" y="4588142"/>
                <a:ext cx="1728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92E9898-619B-47A1-920F-65FE6E2E18E5}"/>
                  </a:ext>
                </a:extLst>
              </p14:cNvPr>
              <p14:cNvContentPartPr/>
              <p14:nvPr/>
            </p14:nvContentPartPr>
            <p14:xfrm>
              <a:off x="6059770" y="4639982"/>
              <a:ext cx="125280" cy="61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92E9898-619B-47A1-920F-65FE6E2E18E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042130" y="4621982"/>
                <a:ext cx="160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362BE55-5F5B-46EE-920B-4FBE8E804992}"/>
                  </a:ext>
                </a:extLst>
              </p14:cNvPr>
              <p14:cNvContentPartPr/>
              <p14:nvPr/>
            </p14:nvContentPartPr>
            <p14:xfrm>
              <a:off x="6280810" y="4492022"/>
              <a:ext cx="120600" cy="307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362BE55-5F5B-46EE-920B-4FBE8E80499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262810" y="4474382"/>
                <a:ext cx="1562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412BE5E5-5ADC-4B21-97A7-D5E2A965A4C4}"/>
                  </a:ext>
                </a:extLst>
              </p14:cNvPr>
              <p14:cNvContentPartPr/>
              <p14:nvPr/>
            </p14:nvContentPartPr>
            <p14:xfrm>
              <a:off x="7042570" y="4344782"/>
              <a:ext cx="147960" cy="5058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412BE5E5-5ADC-4B21-97A7-D5E2A965A4C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024570" y="4327142"/>
                <a:ext cx="1836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C5D4E9F-3A97-4855-811E-D40D1D6E4C58}"/>
                  </a:ext>
                </a:extLst>
              </p14:cNvPr>
              <p14:cNvContentPartPr/>
              <p14:nvPr/>
            </p14:nvContentPartPr>
            <p14:xfrm>
              <a:off x="6497170" y="4645382"/>
              <a:ext cx="335520" cy="1375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C5D4E9F-3A97-4855-811E-D40D1D6E4C5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479530" y="4627429"/>
                <a:ext cx="371160" cy="173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70C049C-3FAB-4573-B64E-9C40A1599E58}"/>
                  </a:ext>
                </a:extLst>
              </p14:cNvPr>
              <p14:cNvContentPartPr/>
              <p14:nvPr/>
            </p14:nvContentPartPr>
            <p14:xfrm>
              <a:off x="5201890" y="4634222"/>
              <a:ext cx="370080" cy="3808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70C049C-3FAB-4573-B64E-9C40A1599E5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184233" y="4616582"/>
                <a:ext cx="405755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B629A72-4FDC-4448-A8E7-B53D9DFF47E5}"/>
                  </a:ext>
                </a:extLst>
              </p14:cNvPr>
              <p14:cNvContentPartPr/>
              <p14:nvPr/>
            </p14:nvContentPartPr>
            <p14:xfrm>
              <a:off x="4593850" y="4623062"/>
              <a:ext cx="245520" cy="1026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B629A72-4FDC-4448-A8E7-B53D9DFF47E5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576184" y="4605062"/>
                <a:ext cx="281212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AD7176DA-74F0-4735-A32F-FE8E5B9C7DCD}"/>
                  </a:ext>
                </a:extLst>
              </p14:cNvPr>
              <p14:cNvContentPartPr/>
              <p14:nvPr/>
            </p14:nvContentPartPr>
            <p14:xfrm>
              <a:off x="3958450" y="4577342"/>
              <a:ext cx="227520" cy="1425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AD7176DA-74F0-4735-A32F-FE8E5B9C7DC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940450" y="4559657"/>
                <a:ext cx="263160" cy="17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9D1CA02-5CBB-4676-B792-13A3506D6F0C}"/>
                  </a:ext>
                </a:extLst>
              </p14:cNvPr>
              <p14:cNvContentPartPr/>
              <p14:nvPr/>
            </p14:nvContentPartPr>
            <p14:xfrm>
              <a:off x="3515290" y="4583102"/>
              <a:ext cx="199440" cy="1026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9D1CA02-5CBB-4676-B792-13A3506D6F0C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497650" y="4565462"/>
                <a:ext cx="2350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E2A1DB26-9E42-47D3-AA7D-77CF1304E768}"/>
                  </a:ext>
                </a:extLst>
              </p14:cNvPr>
              <p14:cNvContentPartPr/>
              <p14:nvPr/>
            </p14:nvContentPartPr>
            <p14:xfrm>
              <a:off x="2464810" y="4543142"/>
              <a:ext cx="300960" cy="1980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E2A1DB26-9E42-47D3-AA7D-77CF1304E768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446832" y="4525142"/>
                <a:ext cx="336557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75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8D5CB7-6C4B-473D-A0B8-2593AE3326FC}"/>
                  </a:ext>
                </a:extLst>
              </p14:cNvPr>
              <p14:cNvContentPartPr/>
              <p14:nvPr/>
            </p14:nvContentPartPr>
            <p14:xfrm>
              <a:off x="454210" y="749462"/>
              <a:ext cx="3595320" cy="8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8D5CB7-6C4B-473D-A0B8-2593AE3326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210" y="731822"/>
                <a:ext cx="36309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FFC13E-EB3C-4828-BC77-AA48F0EADAFB}"/>
                  </a:ext>
                </a:extLst>
              </p14:cNvPr>
              <p14:cNvContentPartPr/>
              <p14:nvPr/>
            </p14:nvContentPartPr>
            <p14:xfrm>
              <a:off x="2929930" y="283622"/>
              <a:ext cx="1102680" cy="279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FFC13E-EB3C-4828-BC77-AA48F0EADA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2290" y="265959"/>
                <a:ext cx="1138320" cy="31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06457B-76D3-4C25-8359-31AE0C9E36A6}"/>
                  </a:ext>
                </a:extLst>
              </p14:cNvPr>
              <p14:cNvContentPartPr/>
              <p14:nvPr/>
            </p14:nvContentPartPr>
            <p14:xfrm>
              <a:off x="488410" y="312062"/>
              <a:ext cx="2118600" cy="312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06457B-76D3-4C25-8359-31AE0C9E36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413" y="294422"/>
                <a:ext cx="2154234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B18B901-E0A0-4FDA-BA51-56453EB383D1}"/>
                  </a:ext>
                </a:extLst>
              </p14:cNvPr>
              <p14:cNvContentPartPr/>
              <p14:nvPr/>
            </p14:nvContentPartPr>
            <p14:xfrm>
              <a:off x="2356810" y="1198022"/>
              <a:ext cx="1255680" cy="437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B18B901-E0A0-4FDA-BA51-56453EB383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39170" y="1180382"/>
                <a:ext cx="12913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AE15EE-48AA-4185-BA64-1506A39987CC}"/>
                  </a:ext>
                </a:extLst>
              </p14:cNvPr>
              <p14:cNvContentPartPr/>
              <p14:nvPr/>
            </p14:nvContentPartPr>
            <p14:xfrm>
              <a:off x="624490" y="1135742"/>
              <a:ext cx="1488600" cy="414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AE15EE-48AA-4185-BA64-1506A39987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850" y="1117758"/>
                <a:ext cx="1524240" cy="450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A306C26-9293-47A8-814B-FDAC27F30FE4}"/>
                  </a:ext>
                </a:extLst>
              </p14:cNvPr>
              <p14:cNvContentPartPr/>
              <p14:nvPr/>
            </p14:nvContentPartPr>
            <p14:xfrm>
              <a:off x="5571250" y="1311782"/>
              <a:ext cx="102600" cy="154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A306C26-9293-47A8-814B-FDAC27F30F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3610" y="1294142"/>
                <a:ext cx="138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198F253-F9FF-43FF-80CC-225500D52DC6}"/>
                  </a:ext>
                </a:extLst>
              </p14:cNvPr>
              <p14:cNvContentPartPr/>
              <p14:nvPr/>
            </p14:nvContentPartPr>
            <p14:xfrm>
              <a:off x="5781490" y="1164182"/>
              <a:ext cx="63000" cy="261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198F253-F9FF-43FF-80CC-225500D52D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3850" y="1146182"/>
                <a:ext cx="986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E1BE37B-B9E2-4F09-BF84-BCF45CFF2A23}"/>
                  </a:ext>
                </a:extLst>
              </p14:cNvPr>
              <p14:cNvContentPartPr/>
              <p14:nvPr/>
            </p14:nvContentPartPr>
            <p14:xfrm>
              <a:off x="5985970" y="1294142"/>
              <a:ext cx="131760" cy="342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E1BE37B-B9E2-4F09-BF84-BCF45CFF2A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68330" y="1276502"/>
                <a:ext cx="1674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0469448-3B84-41CF-8963-8AA491E5E5F7}"/>
                  </a:ext>
                </a:extLst>
              </p14:cNvPr>
              <p14:cNvContentPartPr/>
              <p14:nvPr/>
            </p14:nvContentPartPr>
            <p14:xfrm>
              <a:off x="6701650" y="1283342"/>
              <a:ext cx="39960" cy="79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0469448-3B84-41CF-8963-8AA491E5E5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83650" y="1265702"/>
                <a:ext cx="75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1AA7EFD-AD1F-4B4D-BDE6-3FE4F2A557A6}"/>
                  </a:ext>
                </a:extLst>
              </p14:cNvPr>
              <p14:cNvContentPartPr/>
              <p14:nvPr/>
            </p14:nvContentPartPr>
            <p14:xfrm>
              <a:off x="6678970" y="1141502"/>
              <a:ext cx="17640" cy="28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1AA7EFD-AD1F-4B4D-BDE6-3FE4F2A557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60970" y="1123502"/>
                <a:ext cx="532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303366E-459F-4CD5-951A-EFBE6B0A12FB}"/>
                  </a:ext>
                </a:extLst>
              </p14:cNvPr>
              <p14:cNvContentPartPr/>
              <p14:nvPr/>
            </p14:nvContentPartPr>
            <p14:xfrm>
              <a:off x="7388890" y="1266062"/>
              <a:ext cx="318960" cy="176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303366E-459F-4CD5-951A-EFBE6B0A12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70890" y="1248422"/>
                <a:ext cx="354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307CC90-B491-41F9-A2F0-8F17F968E9AB}"/>
                  </a:ext>
                </a:extLst>
              </p14:cNvPr>
              <p14:cNvContentPartPr/>
              <p14:nvPr/>
            </p14:nvContentPartPr>
            <p14:xfrm>
              <a:off x="6843490" y="1129622"/>
              <a:ext cx="443880" cy="267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307CC90-B491-41F9-A2F0-8F17F968E9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25836" y="1111958"/>
                <a:ext cx="479549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9612E9-695C-4062-BD0B-8567F8853836}"/>
                  </a:ext>
                </a:extLst>
              </p14:cNvPr>
              <p14:cNvContentPartPr/>
              <p14:nvPr/>
            </p14:nvContentPartPr>
            <p14:xfrm>
              <a:off x="6230410" y="1266422"/>
              <a:ext cx="352080" cy="170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9612E9-695C-4062-BD0B-8567F88538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2428" y="1248422"/>
                <a:ext cx="387684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45018E8-15A5-4405-8A92-63C202D557A8}"/>
                  </a:ext>
                </a:extLst>
              </p14:cNvPr>
              <p14:cNvContentPartPr/>
              <p14:nvPr/>
            </p14:nvContentPartPr>
            <p14:xfrm>
              <a:off x="4350130" y="1152662"/>
              <a:ext cx="966600" cy="545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45018E8-15A5-4405-8A92-63C202D557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32483" y="1135022"/>
                <a:ext cx="1002253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E8A5DE3-D4BE-4FA9-969D-20EFF891BA7C}"/>
                  </a:ext>
                </a:extLst>
              </p14:cNvPr>
              <p14:cNvContentPartPr/>
              <p14:nvPr/>
            </p14:nvContentPartPr>
            <p14:xfrm>
              <a:off x="3895810" y="1220342"/>
              <a:ext cx="318960" cy="240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E8A5DE3-D4BE-4FA9-969D-20EFF891BA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78170" y="1202702"/>
                <a:ext cx="3546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F24CA40-1C30-4693-87BE-F4595FA672E2}"/>
                  </a:ext>
                </a:extLst>
              </p14:cNvPr>
              <p14:cNvContentPartPr/>
              <p14:nvPr/>
            </p14:nvContentPartPr>
            <p14:xfrm>
              <a:off x="9132370" y="1192622"/>
              <a:ext cx="403920" cy="307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F24CA40-1C30-4693-87BE-F4595FA67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14714" y="1174622"/>
                <a:ext cx="439592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6FE9F80-3631-4A33-A76F-13DDB2085B7E}"/>
                  </a:ext>
                </a:extLst>
              </p14:cNvPr>
              <p14:cNvContentPartPr/>
              <p14:nvPr/>
            </p14:nvContentPartPr>
            <p14:xfrm>
              <a:off x="8467810" y="1164182"/>
              <a:ext cx="386640" cy="272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6FE9F80-3631-4A33-A76F-13DDB2085B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50170" y="1146182"/>
                <a:ext cx="422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93135CE-FAE3-4F10-B060-774AACC2B0E6}"/>
                  </a:ext>
                </a:extLst>
              </p14:cNvPr>
              <p14:cNvContentPartPr/>
              <p14:nvPr/>
            </p14:nvContentPartPr>
            <p14:xfrm>
              <a:off x="7928530" y="1192622"/>
              <a:ext cx="443160" cy="244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93135CE-FAE3-4F10-B060-774AACC2B0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10545" y="1174622"/>
                <a:ext cx="478771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775B47D-A327-42E0-A913-C5D013DF571F}"/>
                  </a:ext>
                </a:extLst>
              </p14:cNvPr>
              <p14:cNvContentPartPr/>
              <p14:nvPr/>
            </p14:nvContentPartPr>
            <p14:xfrm>
              <a:off x="9626650" y="1368662"/>
              <a:ext cx="136800" cy="364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775B47D-A327-42E0-A913-C5D013DF57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08650" y="1350662"/>
                <a:ext cx="1724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496B63B-53E5-429A-B418-7269D14107BF}"/>
                  </a:ext>
                </a:extLst>
              </p14:cNvPr>
              <p14:cNvContentPartPr/>
              <p14:nvPr/>
            </p14:nvContentPartPr>
            <p14:xfrm>
              <a:off x="9882250" y="1397102"/>
              <a:ext cx="51480" cy="108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496B63B-53E5-429A-B418-7269D14107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64250" y="1379102"/>
                <a:ext cx="87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6AF93C7-D7A6-46C5-95D6-38F9CB9C8A38}"/>
                  </a:ext>
                </a:extLst>
              </p14:cNvPr>
              <p14:cNvContentPartPr/>
              <p14:nvPr/>
            </p14:nvContentPartPr>
            <p14:xfrm>
              <a:off x="10035610" y="1391342"/>
              <a:ext cx="170640" cy="102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6AF93C7-D7A6-46C5-95D6-38F9CB9C8A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17610" y="1373342"/>
                <a:ext cx="2062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28A13A3-8905-4830-82E0-43790CCD1B95}"/>
                  </a:ext>
                </a:extLst>
              </p14:cNvPr>
              <p14:cNvContentPartPr/>
              <p14:nvPr/>
            </p14:nvContentPartPr>
            <p14:xfrm>
              <a:off x="9921850" y="1249142"/>
              <a:ext cx="612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28A13A3-8905-4830-82E0-43790CCD1B9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04210" y="123150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BF17670-8B40-47C4-8FCD-B804B14BB3E9}"/>
                  </a:ext>
                </a:extLst>
              </p14:cNvPr>
              <p14:cNvContentPartPr/>
              <p14:nvPr/>
            </p14:nvContentPartPr>
            <p14:xfrm>
              <a:off x="10364290" y="1334102"/>
              <a:ext cx="125640" cy="199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BF17670-8B40-47C4-8FCD-B804B14BB3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46650" y="1316102"/>
                <a:ext cx="1612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B2CD017-C134-4E9E-8656-54AD0C1E46C7}"/>
                  </a:ext>
                </a:extLst>
              </p14:cNvPr>
              <p14:cNvContentPartPr/>
              <p14:nvPr/>
            </p14:nvContentPartPr>
            <p14:xfrm>
              <a:off x="10813570" y="1357142"/>
              <a:ext cx="244800" cy="147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B2CD017-C134-4E9E-8656-54AD0C1E46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95930" y="1339502"/>
                <a:ext cx="280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61CA44-46D4-46A8-AFE0-234D93115671}"/>
                  </a:ext>
                </a:extLst>
              </p14:cNvPr>
              <p14:cNvContentPartPr/>
              <p14:nvPr/>
            </p14:nvContentPartPr>
            <p14:xfrm>
              <a:off x="11182930" y="1397102"/>
              <a:ext cx="18000" cy="63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61CA44-46D4-46A8-AFE0-234D931156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64930" y="1379102"/>
                <a:ext cx="536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51B1E54-CD20-41C7-BE3F-8D6FD3CD8C81}"/>
                  </a:ext>
                </a:extLst>
              </p14:cNvPr>
              <p14:cNvContentPartPr/>
              <p14:nvPr/>
            </p14:nvContentPartPr>
            <p14:xfrm>
              <a:off x="11154490" y="1254902"/>
              <a:ext cx="1728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51B1E54-CD20-41C7-BE3F-8D6FD3CD8C8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36490" y="123726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8C0F94D-C6A0-45F5-B075-999758616244}"/>
                  </a:ext>
                </a:extLst>
              </p14:cNvPr>
              <p14:cNvContentPartPr/>
              <p14:nvPr/>
            </p14:nvContentPartPr>
            <p14:xfrm>
              <a:off x="11585770" y="1272182"/>
              <a:ext cx="142560" cy="272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8C0F94D-C6A0-45F5-B075-9997586162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568130" y="1254182"/>
                <a:ext cx="1782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7D66023-3BD7-4C1C-BDE7-76F67DC7A1A9}"/>
                  </a:ext>
                </a:extLst>
              </p14:cNvPr>
              <p14:cNvContentPartPr/>
              <p14:nvPr/>
            </p14:nvContentPartPr>
            <p14:xfrm>
              <a:off x="2958730" y="1771862"/>
              <a:ext cx="1664640" cy="340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7D66023-3BD7-4C1C-BDE7-76F67DC7A1A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41090" y="1753881"/>
                <a:ext cx="1700280" cy="376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76D2D4B-2D85-46A1-ABE9-EFC73BA6AEC6}"/>
                  </a:ext>
                </a:extLst>
              </p14:cNvPr>
              <p14:cNvContentPartPr/>
              <p14:nvPr/>
            </p14:nvContentPartPr>
            <p14:xfrm>
              <a:off x="2095090" y="1822982"/>
              <a:ext cx="551520" cy="301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76D2D4B-2D85-46A1-ABE9-EFC73BA6AEC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77102" y="1804982"/>
                <a:ext cx="587137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4F119B9-53D6-4BB0-B70A-4420D739831B}"/>
                  </a:ext>
                </a:extLst>
              </p14:cNvPr>
              <p14:cNvContentPartPr/>
              <p14:nvPr/>
            </p14:nvContentPartPr>
            <p14:xfrm>
              <a:off x="1510450" y="1919462"/>
              <a:ext cx="454680" cy="238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4F119B9-53D6-4BB0-B70A-4420D739831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92450" y="1901462"/>
                <a:ext cx="490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B1B8706-8A3B-4BA5-99A3-8339DB71E129}"/>
                  </a:ext>
                </a:extLst>
              </p14:cNvPr>
              <p14:cNvContentPartPr/>
              <p14:nvPr/>
            </p14:nvContentPartPr>
            <p14:xfrm>
              <a:off x="567610" y="1903982"/>
              <a:ext cx="642600" cy="266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B1B8706-8A3B-4BA5-99A3-8339DB71E12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9970" y="1886318"/>
                <a:ext cx="678240" cy="301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E04A0E0-B198-4A32-80DD-02005B612625}"/>
                  </a:ext>
                </a:extLst>
              </p14:cNvPr>
              <p14:cNvContentPartPr/>
              <p14:nvPr/>
            </p14:nvContentPartPr>
            <p14:xfrm>
              <a:off x="11302090" y="1249142"/>
              <a:ext cx="204840" cy="2332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E04A0E0-B198-4A32-80DD-02005B61262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84090" y="1231502"/>
                <a:ext cx="2404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BFE8EDC-3D39-4C73-B99D-8794B916E166}"/>
                  </a:ext>
                </a:extLst>
              </p14:cNvPr>
              <p14:cNvContentPartPr/>
              <p14:nvPr/>
            </p14:nvContentPartPr>
            <p14:xfrm>
              <a:off x="4895530" y="2089742"/>
              <a:ext cx="11880" cy="136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BFE8EDC-3D39-4C73-B99D-8794B916E1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77890" y="2072102"/>
                <a:ext cx="47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17234CD-8192-45BB-B3B6-90A167F9E22E}"/>
                  </a:ext>
                </a:extLst>
              </p14:cNvPr>
              <p14:cNvContentPartPr/>
              <p14:nvPr/>
            </p14:nvContentPartPr>
            <p14:xfrm>
              <a:off x="5877970" y="1958342"/>
              <a:ext cx="193680" cy="160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17234CD-8192-45BB-B3B6-90A167F9E22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60330" y="1940702"/>
                <a:ext cx="2293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D146AA4-6102-4EAC-9D97-1D5BF66B6564}"/>
                  </a:ext>
                </a:extLst>
              </p14:cNvPr>
              <p14:cNvContentPartPr/>
              <p14:nvPr/>
            </p14:nvContentPartPr>
            <p14:xfrm>
              <a:off x="7121410" y="1964822"/>
              <a:ext cx="159840" cy="347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D146AA4-6102-4EAC-9D97-1D5BF66B656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03410" y="1947182"/>
                <a:ext cx="1954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A0EFB26-0B3C-480C-A951-C9E3AADCB1ED}"/>
                  </a:ext>
                </a:extLst>
              </p14:cNvPr>
              <p14:cNvContentPartPr/>
              <p14:nvPr/>
            </p14:nvContentPartPr>
            <p14:xfrm>
              <a:off x="6650530" y="1942142"/>
              <a:ext cx="335160" cy="176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A0EFB26-0B3C-480C-A951-C9E3AADCB1E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32549" y="1924502"/>
                <a:ext cx="370762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81EC20-F534-4713-861F-265AEB5E6027}"/>
                  </a:ext>
                </a:extLst>
              </p14:cNvPr>
              <p14:cNvContentPartPr/>
              <p14:nvPr/>
            </p14:nvContentPartPr>
            <p14:xfrm>
              <a:off x="6161290" y="1964822"/>
              <a:ext cx="393120" cy="1310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81EC20-F534-4713-861F-265AEB5E602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43634" y="1947182"/>
                <a:ext cx="428793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E2CB684-5B08-4A03-B36A-7706F5231D9D}"/>
                  </a:ext>
                </a:extLst>
              </p14:cNvPr>
              <p14:cNvContentPartPr/>
              <p14:nvPr/>
            </p14:nvContentPartPr>
            <p14:xfrm>
              <a:off x="5116210" y="1919462"/>
              <a:ext cx="665640" cy="193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E2CB684-5B08-4A03-B36A-7706F5231D9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98570" y="1901462"/>
                <a:ext cx="701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195643C-4D93-4A1B-BA8F-8AFF1EBA5535}"/>
                  </a:ext>
                </a:extLst>
              </p14:cNvPr>
              <p14:cNvContentPartPr/>
              <p14:nvPr/>
            </p14:nvContentPartPr>
            <p14:xfrm>
              <a:off x="7559170" y="1999022"/>
              <a:ext cx="23040" cy="96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195643C-4D93-4A1B-BA8F-8AFF1EBA55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41530" y="1981022"/>
                <a:ext cx="586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3A603E9-21DD-49FD-90AC-226076723D9E}"/>
                  </a:ext>
                </a:extLst>
              </p14:cNvPr>
              <p14:cNvContentPartPr/>
              <p14:nvPr/>
            </p14:nvContentPartPr>
            <p14:xfrm>
              <a:off x="7548010" y="1908302"/>
              <a:ext cx="1188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3A603E9-21DD-49FD-90AC-226076723D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30010" y="189030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25409F2-31D6-458B-9D33-42A57C7D846A}"/>
                  </a:ext>
                </a:extLst>
              </p14:cNvPr>
              <p14:cNvContentPartPr/>
              <p14:nvPr/>
            </p14:nvContentPartPr>
            <p14:xfrm>
              <a:off x="9075490" y="1891022"/>
              <a:ext cx="159480" cy="1706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25409F2-31D6-458B-9D33-42A57C7D846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57490" y="1873382"/>
                <a:ext cx="195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4673B46-3202-4258-B5E5-562AD29D294D}"/>
                  </a:ext>
                </a:extLst>
              </p14:cNvPr>
              <p14:cNvContentPartPr/>
              <p14:nvPr/>
            </p14:nvContentPartPr>
            <p14:xfrm>
              <a:off x="9342250" y="1942502"/>
              <a:ext cx="108720" cy="114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4673B46-3202-4258-B5E5-562AD29D294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24250" y="1924502"/>
                <a:ext cx="1443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0A74189-C726-4DD2-9E12-059337203794}"/>
                  </a:ext>
                </a:extLst>
              </p14:cNvPr>
              <p14:cNvContentPartPr/>
              <p14:nvPr/>
            </p14:nvContentPartPr>
            <p14:xfrm>
              <a:off x="10103290" y="1958702"/>
              <a:ext cx="114120" cy="103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0A74189-C726-4DD2-9E12-0593372037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85650" y="1940702"/>
                <a:ext cx="149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C69DD5E-7682-4F28-B57B-40F0660C9459}"/>
                  </a:ext>
                </a:extLst>
              </p14:cNvPr>
              <p14:cNvContentPartPr/>
              <p14:nvPr/>
            </p14:nvContentPartPr>
            <p14:xfrm>
              <a:off x="11472370" y="1788782"/>
              <a:ext cx="137520" cy="329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C69DD5E-7682-4F28-B57B-40F0660C945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454370" y="1771142"/>
                <a:ext cx="1731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5D8BD5A-C9CE-4A75-9998-05ADD0B312C1}"/>
                  </a:ext>
                </a:extLst>
              </p14:cNvPr>
              <p14:cNvContentPartPr/>
              <p14:nvPr/>
            </p14:nvContentPartPr>
            <p14:xfrm>
              <a:off x="10881610" y="1970582"/>
              <a:ext cx="460440" cy="1256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5D8BD5A-C9CE-4A75-9998-05ADD0B312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63970" y="1952530"/>
                <a:ext cx="496080" cy="161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C728942-3ECE-42BF-833F-BD7BC54BDE12}"/>
                  </a:ext>
                </a:extLst>
              </p14:cNvPr>
              <p14:cNvContentPartPr/>
              <p14:nvPr/>
            </p14:nvContentPartPr>
            <p14:xfrm>
              <a:off x="10318930" y="1822982"/>
              <a:ext cx="330120" cy="267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C728942-3ECE-42BF-833F-BD7BC54BDE1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00950" y="1804982"/>
                <a:ext cx="365721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85E8F37-E5A5-4E3B-B212-97CDCB9F99C1}"/>
                  </a:ext>
                </a:extLst>
              </p14:cNvPr>
              <p14:cNvContentPartPr/>
              <p14:nvPr/>
            </p14:nvContentPartPr>
            <p14:xfrm>
              <a:off x="9694690" y="1805342"/>
              <a:ext cx="307080" cy="284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85E8F37-E5A5-4E3B-B212-97CDCB9F99C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77050" y="1787702"/>
                <a:ext cx="3427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3502B4B-2FAC-4F25-AC47-70E0F742ABA3}"/>
                  </a:ext>
                </a:extLst>
              </p14:cNvPr>
              <p14:cNvContentPartPr/>
              <p14:nvPr/>
            </p14:nvContentPartPr>
            <p14:xfrm>
              <a:off x="8825650" y="1811462"/>
              <a:ext cx="114120" cy="2844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3502B4B-2FAC-4F25-AC47-70E0F742AB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08010" y="1793822"/>
                <a:ext cx="1497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BD16588-14A2-4563-A03C-FB98E479FEDF}"/>
                  </a:ext>
                </a:extLst>
              </p14:cNvPr>
              <p14:cNvContentPartPr/>
              <p14:nvPr/>
            </p14:nvContentPartPr>
            <p14:xfrm>
              <a:off x="8041930" y="1913702"/>
              <a:ext cx="443520" cy="211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BD16588-14A2-4563-A03C-FB98E479FED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24290" y="1896062"/>
                <a:ext cx="4791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FC73664-206D-47ED-9C0C-4698132A3FB4}"/>
                  </a:ext>
                </a:extLst>
              </p14:cNvPr>
              <p14:cNvContentPartPr/>
              <p14:nvPr/>
            </p14:nvContentPartPr>
            <p14:xfrm>
              <a:off x="7672930" y="1874102"/>
              <a:ext cx="142200" cy="2048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FC73664-206D-47ED-9C0C-4698132A3FB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54930" y="1856102"/>
                <a:ext cx="177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83D9F44-D0BE-4279-B82D-63B92F795F67}"/>
                  </a:ext>
                </a:extLst>
              </p14:cNvPr>
              <p14:cNvContentPartPr/>
              <p14:nvPr/>
            </p14:nvContentPartPr>
            <p14:xfrm>
              <a:off x="3083290" y="2544062"/>
              <a:ext cx="154440" cy="159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83D9F44-D0BE-4279-B82D-63B92F795F6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65290" y="2526062"/>
                <a:ext cx="1900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759E636-BDF7-48EA-AA2F-5ADF5C51B8EC}"/>
                  </a:ext>
                </a:extLst>
              </p14:cNvPr>
              <p14:cNvContentPartPr/>
              <p14:nvPr/>
            </p14:nvContentPartPr>
            <p14:xfrm>
              <a:off x="5111530" y="2629022"/>
              <a:ext cx="114120" cy="1317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759E636-BDF7-48EA-AA2F-5ADF5C51B8E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93530" y="2611382"/>
                <a:ext cx="149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8A6B781-82EA-4E53-BF77-E2760B18458F}"/>
                  </a:ext>
                </a:extLst>
              </p14:cNvPr>
              <p14:cNvContentPartPr/>
              <p14:nvPr/>
            </p14:nvContentPartPr>
            <p14:xfrm>
              <a:off x="5361370" y="2515982"/>
              <a:ext cx="74160" cy="2275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8A6B781-82EA-4E53-BF77-E2760B1845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43370" y="2497982"/>
                <a:ext cx="1098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71D8AD9-509D-4EFE-8CC7-881E9B02EF21}"/>
                  </a:ext>
                </a:extLst>
              </p14:cNvPr>
              <p14:cNvContentPartPr/>
              <p14:nvPr/>
            </p14:nvContentPartPr>
            <p14:xfrm>
              <a:off x="5906410" y="2737382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71D8AD9-509D-4EFE-8CC7-881E9B02EF2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88770" y="27193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FB1A20A-9886-4B1D-851C-F19152AC7387}"/>
                  </a:ext>
                </a:extLst>
              </p14:cNvPr>
              <p14:cNvContentPartPr/>
              <p14:nvPr/>
            </p14:nvContentPartPr>
            <p14:xfrm>
              <a:off x="5520130" y="2623622"/>
              <a:ext cx="187920" cy="3182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FB1A20A-9886-4B1D-851C-F19152AC73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02490" y="2605982"/>
                <a:ext cx="2235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B609A11-50A9-497E-ADB0-0A8E7AABB3CF}"/>
                  </a:ext>
                </a:extLst>
              </p14:cNvPr>
              <p14:cNvContentPartPr/>
              <p14:nvPr/>
            </p14:nvContentPartPr>
            <p14:xfrm>
              <a:off x="4594210" y="2442182"/>
              <a:ext cx="415080" cy="2786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B609A11-50A9-497E-ADB0-0A8E7AABB3C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76570" y="2424182"/>
                <a:ext cx="4507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F81976A-48D5-4CB8-B2AA-2420C3BA6ACD}"/>
                  </a:ext>
                </a:extLst>
              </p14:cNvPr>
              <p14:cNvContentPartPr/>
              <p14:nvPr/>
            </p14:nvContentPartPr>
            <p14:xfrm>
              <a:off x="4168690" y="2544062"/>
              <a:ext cx="329760" cy="2656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F81976A-48D5-4CB8-B2AA-2420C3BA6A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50690" y="2526446"/>
                <a:ext cx="365400" cy="301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E53F6E3-6C39-44A6-B1D7-E14811F6B5C9}"/>
                  </a:ext>
                </a:extLst>
              </p14:cNvPr>
              <p14:cNvContentPartPr/>
              <p14:nvPr/>
            </p14:nvContentPartPr>
            <p14:xfrm>
              <a:off x="3344650" y="2540462"/>
              <a:ext cx="722880" cy="259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E53F6E3-6C39-44A6-B1D7-E14811F6B5C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26650" y="2522462"/>
                <a:ext cx="758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FABD21D-D3E3-4EFD-9CDF-CEBA880E4E83}"/>
                  </a:ext>
                </a:extLst>
              </p14:cNvPr>
              <p14:cNvContentPartPr/>
              <p14:nvPr/>
            </p14:nvContentPartPr>
            <p14:xfrm>
              <a:off x="2544370" y="2470262"/>
              <a:ext cx="289800" cy="250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FABD21D-D3E3-4EFD-9CDF-CEBA880E4E8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26392" y="2452597"/>
                <a:ext cx="325396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74ACCA88-FBB6-4B09-93C7-927B686E6B58}"/>
                  </a:ext>
                </a:extLst>
              </p14:cNvPr>
              <p14:cNvContentPartPr/>
              <p14:nvPr/>
            </p14:nvContentPartPr>
            <p14:xfrm>
              <a:off x="1152610" y="2510222"/>
              <a:ext cx="1164960" cy="4658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74ACCA88-FBB6-4B09-93C7-927B686E6B5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34610" y="2492222"/>
                <a:ext cx="120060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92DB0335-54A7-4A27-8567-69D7EB9EE406}"/>
                  </a:ext>
                </a:extLst>
              </p14:cNvPr>
              <p14:cNvContentPartPr/>
              <p14:nvPr/>
            </p14:nvContentPartPr>
            <p14:xfrm>
              <a:off x="692530" y="2635142"/>
              <a:ext cx="329760" cy="1940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92DB0335-54A7-4A27-8567-69D7EB9EE40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4550" y="2617142"/>
                <a:ext cx="365361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378A018-9A81-4AAF-A6BD-5A7056B1C40F}"/>
                  </a:ext>
                </a:extLst>
              </p14:cNvPr>
              <p14:cNvContentPartPr/>
              <p14:nvPr/>
            </p14:nvContentPartPr>
            <p14:xfrm>
              <a:off x="7854730" y="2646302"/>
              <a:ext cx="147960" cy="102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378A018-9A81-4AAF-A6BD-5A7056B1C40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836730" y="2628662"/>
                <a:ext cx="183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86BBB04-F1AE-4903-84DC-4479DBC4B7F7}"/>
                  </a:ext>
                </a:extLst>
              </p14:cNvPr>
              <p14:cNvContentPartPr/>
              <p14:nvPr/>
            </p14:nvContentPartPr>
            <p14:xfrm>
              <a:off x="8127250" y="2521382"/>
              <a:ext cx="85320" cy="2674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86BBB04-F1AE-4903-84DC-4479DBC4B7F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109250" y="2503742"/>
                <a:ext cx="1209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227E543-D655-4A7B-ABF6-A677CE42D25C}"/>
                  </a:ext>
                </a:extLst>
              </p14:cNvPr>
              <p14:cNvContentPartPr/>
              <p14:nvPr/>
            </p14:nvContentPartPr>
            <p14:xfrm>
              <a:off x="8490850" y="2651702"/>
              <a:ext cx="142200" cy="1882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227E543-D655-4A7B-ABF6-A677CE42D25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72850" y="2634062"/>
                <a:ext cx="1778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033ACB4-BD63-49AC-965E-D3DE8D0D6871}"/>
                  </a:ext>
                </a:extLst>
              </p14:cNvPr>
              <p14:cNvContentPartPr/>
              <p14:nvPr/>
            </p14:nvContentPartPr>
            <p14:xfrm>
              <a:off x="9052810" y="2657462"/>
              <a:ext cx="290160" cy="972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033ACB4-BD63-49AC-965E-D3DE8D0D687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35170" y="2639462"/>
                <a:ext cx="3258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4C3B325-D2CD-4E72-9BF9-86DA063AB328}"/>
                  </a:ext>
                </a:extLst>
              </p14:cNvPr>
              <p14:cNvContentPartPr/>
              <p14:nvPr/>
            </p14:nvContentPartPr>
            <p14:xfrm>
              <a:off x="10325050" y="2657822"/>
              <a:ext cx="17280" cy="91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4C3B325-D2CD-4E72-9BF9-86DA063AB32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07410" y="2640182"/>
                <a:ext cx="52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B12CAA2-37C6-47B0-922F-391268A2FDFD}"/>
                  </a:ext>
                </a:extLst>
              </p14:cNvPr>
              <p14:cNvContentPartPr/>
              <p14:nvPr/>
            </p14:nvContentPartPr>
            <p14:xfrm>
              <a:off x="10444210" y="2572502"/>
              <a:ext cx="97560" cy="176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B12CAA2-37C6-47B0-922F-391268A2FDF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26210" y="2554862"/>
                <a:ext cx="133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15DF54B-0F20-4FBE-8171-0EF8F2A19D90}"/>
                  </a:ext>
                </a:extLst>
              </p14:cNvPr>
              <p14:cNvContentPartPr/>
              <p14:nvPr/>
            </p14:nvContentPartPr>
            <p14:xfrm>
              <a:off x="10319290" y="2453342"/>
              <a:ext cx="11880" cy="176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15DF54B-0F20-4FBE-8171-0EF8F2A19D9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01650" y="2435342"/>
                <a:ext cx="47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CF68C1C-06C5-45F4-8929-E2718114AAD5}"/>
                  </a:ext>
                </a:extLst>
              </p14:cNvPr>
              <p14:cNvContentPartPr/>
              <p14:nvPr/>
            </p14:nvContentPartPr>
            <p14:xfrm>
              <a:off x="9455650" y="2459102"/>
              <a:ext cx="557640" cy="3466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CF68C1C-06C5-45F4-8929-E2718114AA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437650" y="2441102"/>
                <a:ext cx="5932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C90689E-A922-4513-8551-C1F63E21F3EB}"/>
                  </a:ext>
                </a:extLst>
              </p14:cNvPr>
              <p14:cNvContentPartPr/>
              <p14:nvPr/>
            </p14:nvContentPartPr>
            <p14:xfrm>
              <a:off x="8711890" y="2521382"/>
              <a:ext cx="227880" cy="318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C90689E-A922-4513-8551-C1F63E21F3E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94222" y="2503742"/>
                <a:ext cx="263576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3C1156A-54DD-41E0-8657-68F2A8E46897}"/>
                  </a:ext>
                </a:extLst>
              </p14:cNvPr>
              <p14:cNvContentPartPr/>
              <p14:nvPr/>
            </p14:nvContentPartPr>
            <p14:xfrm>
              <a:off x="7184410" y="2447582"/>
              <a:ext cx="568440" cy="3013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3C1156A-54DD-41E0-8657-68F2A8E4689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166410" y="2429942"/>
                <a:ext cx="604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7B3C4CA-2C18-44DF-8F65-C1EC872A45B0}"/>
                  </a:ext>
                </a:extLst>
              </p14:cNvPr>
              <p14:cNvContentPartPr/>
              <p14:nvPr/>
            </p14:nvContentPartPr>
            <p14:xfrm>
              <a:off x="6605170" y="2459102"/>
              <a:ext cx="329760" cy="2786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7B3C4CA-2C18-44DF-8F65-C1EC872A45B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87170" y="2441102"/>
                <a:ext cx="365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20255B1-35AB-4E44-8441-C805E79FB6FD}"/>
                  </a:ext>
                </a:extLst>
              </p14:cNvPr>
              <p14:cNvContentPartPr/>
              <p14:nvPr/>
            </p14:nvContentPartPr>
            <p14:xfrm>
              <a:off x="6241570" y="2470262"/>
              <a:ext cx="239040" cy="216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20255B1-35AB-4E44-8441-C805E79FB6F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23930" y="2452622"/>
                <a:ext cx="2746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5D83908-EAA6-416D-9AD6-73B917771EFD}"/>
                  </a:ext>
                </a:extLst>
              </p14:cNvPr>
              <p14:cNvContentPartPr/>
              <p14:nvPr/>
            </p14:nvContentPartPr>
            <p14:xfrm>
              <a:off x="3248530" y="3231302"/>
              <a:ext cx="108360" cy="125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5D83908-EAA6-416D-9AD6-73B917771EF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30530" y="3213302"/>
                <a:ext cx="144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6F8B8BC-DB00-4699-A4C6-88592006606F}"/>
                  </a:ext>
                </a:extLst>
              </p14:cNvPr>
              <p14:cNvContentPartPr/>
              <p14:nvPr/>
            </p14:nvContentPartPr>
            <p14:xfrm>
              <a:off x="3464170" y="3117902"/>
              <a:ext cx="125280" cy="3016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6F8B8BC-DB00-4699-A4C6-88592006606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446530" y="3099902"/>
                <a:ext cx="1609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B4D3945-FB2A-4960-8B24-6A4F88763B12}"/>
                  </a:ext>
                </a:extLst>
              </p14:cNvPr>
              <p14:cNvContentPartPr/>
              <p14:nvPr/>
            </p14:nvContentPartPr>
            <p14:xfrm>
              <a:off x="2600890" y="3208622"/>
              <a:ext cx="523080" cy="2844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B4D3945-FB2A-4960-8B24-6A4F88763B1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83238" y="3190982"/>
                <a:ext cx="558745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875E434-686A-409B-9F1B-FB8645E13A37}"/>
                  </a:ext>
                </a:extLst>
              </p14:cNvPr>
              <p14:cNvContentPartPr/>
              <p14:nvPr/>
            </p14:nvContentPartPr>
            <p14:xfrm>
              <a:off x="1805290" y="3230942"/>
              <a:ext cx="682560" cy="1864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875E434-686A-409B-9F1B-FB8645E13A3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787650" y="3213268"/>
                <a:ext cx="718200" cy="222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28284D7-54E4-41C8-A61B-560E22B0E59D}"/>
                  </a:ext>
                </a:extLst>
              </p14:cNvPr>
              <p14:cNvContentPartPr/>
              <p14:nvPr/>
            </p14:nvContentPartPr>
            <p14:xfrm>
              <a:off x="636010" y="3231302"/>
              <a:ext cx="863640" cy="2728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28284D7-54E4-41C8-A61B-560E22B0E59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8010" y="3213662"/>
                <a:ext cx="899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6AEA749-9C6A-49FF-A2EE-ED8529965247}"/>
                  </a:ext>
                </a:extLst>
              </p14:cNvPr>
              <p14:cNvContentPartPr/>
              <p14:nvPr/>
            </p14:nvContentPartPr>
            <p14:xfrm>
              <a:off x="4531930" y="3157502"/>
              <a:ext cx="204840" cy="2048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6AEA749-9C6A-49FF-A2EE-ED852996524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514290" y="3139862"/>
                <a:ext cx="2404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8F0508D-2604-4613-8A88-38F3B6097DF6}"/>
                  </a:ext>
                </a:extLst>
              </p14:cNvPr>
              <p14:cNvContentPartPr/>
              <p14:nvPr/>
            </p14:nvContentPartPr>
            <p14:xfrm>
              <a:off x="5577010" y="3202502"/>
              <a:ext cx="147960" cy="126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8F0508D-2604-4613-8A88-38F3B6097DF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59370" y="3184502"/>
                <a:ext cx="1836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BD19BB1-3A35-4A25-9C9C-13CDBA836102}"/>
                  </a:ext>
                </a:extLst>
              </p14:cNvPr>
              <p14:cNvContentPartPr/>
              <p14:nvPr/>
            </p14:nvContentPartPr>
            <p14:xfrm>
              <a:off x="5003530" y="3095222"/>
              <a:ext cx="443160" cy="2786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BD19BB1-3A35-4A25-9C9C-13CDBA83610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985545" y="3077222"/>
                <a:ext cx="478771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A9BA35D-5BC0-4571-B925-9CC344B571A6}"/>
                  </a:ext>
                </a:extLst>
              </p14:cNvPr>
              <p14:cNvContentPartPr/>
              <p14:nvPr/>
            </p14:nvContentPartPr>
            <p14:xfrm>
              <a:off x="3873130" y="3117902"/>
              <a:ext cx="574200" cy="2502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A9BA35D-5BC0-4571-B925-9CC344B571A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855479" y="3099902"/>
                <a:ext cx="609862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2F05E684-4D39-4035-9D9E-FB920C5A66A6}"/>
                  </a:ext>
                </a:extLst>
              </p14:cNvPr>
              <p14:cNvContentPartPr/>
              <p14:nvPr/>
            </p14:nvContentPartPr>
            <p14:xfrm>
              <a:off x="6360730" y="3254342"/>
              <a:ext cx="131040" cy="1537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2F05E684-4D39-4035-9D9E-FB920C5A66A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343090" y="3236342"/>
                <a:ext cx="166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7F5FC17-02FC-419D-B078-95AFE0FE3F0F}"/>
                  </a:ext>
                </a:extLst>
              </p14:cNvPr>
              <p14:cNvContentPartPr/>
              <p14:nvPr/>
            </p14:nvContentPartPr>
            <p14:xfrm>
              <a:off x="6519850" y="3157502"/>
              <a:ext cx="360" cy="61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7F5FC17-02FC-419D-B078-95AFE0FE3F0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02210" y="31398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A6D4FF0-7E69-4B9A-B5AA-0AC6DFA470C2}"/>
                  </a:ext>
                </a:extLst>
              </p14:cNvPr>
              <p14:cNvContentPartPr/>
              <p14:nvPr/>
            </p14:nvContentPartPr>
            <p14:xfrm>
              <a:off x="6622090" y="3174422"/>
              <a:ext cx="261360" cy="2451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A6D4FF0-7E69-4B9A-B5AA-0AC6DFA470C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04115" y="3156782"/>
                <a:ext cx="296951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9DD9715-1283-44AC-B294-6804E8609161}"/>
                  </a:ext>
                </a:extLst>
              </p14:cNvPr>
              <p14:cNvContentPartPr/>
              <p14:nvPr/>
            </p14:nvContentPartPr>
            <p14:xfrm>
              <a:off x="6025930" y="3134822"/>
              <a:ext cx="245160" cy="2390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9DD9715-1283-44AC-B294-6804E860916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007930" y="3117182"/>
                <a:ext cx="280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EC4130B-52F9-4535-8D9A-141B042462F1}"/>
                  </a:ext>
                </a:extLst>
              </p14:cNvPr>
              <p14:cNvContentPartPr/>
              <p14:nvPr/>
            </p14:nvContentPartPr>
            <p14:xfrm>
              <a:off x="7257850" y="3248222"/>
              <a:ext cx="188280" cy="1656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EC4130B-52F9-4535-8D9A-141B042462F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239850" y="3230582"/>
                <a:ext cx="2239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77FEE06-B49E-4DAF-9766-EBDF27E9E2BB}"/>
                  </a:ext>
                </a:extLst>
              </p14:cNvPr>
              <p14:cNvContentPartPr/>
              <p14:nvPr/>
            </p14:nvContentPartPr>
            <p14:xfrm>
              <a:off x="7548010" y="3305462"/>
              <a:ext cx="114480" cy="1422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77FEE06-B49E-4DAF-9766-EBDF27E9E2B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530010" y="3287462"/>
                <a:ext cx="150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61B3E3B-CC52-4C49-B79E-B6AC3D6BC341}"/>
                  </a:ext>
                </a:extLst>
              </p14:cNvPr>
              <p14:cNvContentPartPr/>
              <p14:nvPr/>
            </p14:nvContentPartPr>
            <p14:xfrm>
              <a:off x="7751770" y="3181262"/>
              <a:ext cx="98280" cy="2779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61B3E3B-CC52-4C49-B79E-B6AC3D6BC34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34130" y="3163622"/>
                <a:ext cx="1339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C7DF7DFA-8314-4176-9E56-DC2C289BE5E5}"/>
                  </a:ext>
                </a:extLst>
              </p14:cNvPr>
              <p14:cNvContentPartPr/>
              <p14:nvPr/>
            </p14:nvContentPartPr>
            <p14:xfrm>
              <a:off x="7962370" y="3413102"/>
              <a:ext cx="360" cy="799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C7DF7DFA-8314-4176-9E56-DC2C289BE5E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44730" y="3395462"/>
                <a:ext cx="36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7CDB0A27-0C94-43C3-B08F-CF47FA0251BE}"/>
                  </a:ext>
                </a:extLst>
              </p14:cNvPr>
              <p14:cNvContentPartPr/>
              <p14:nvPr/>
            </p14:nvContentPartPr>
            <p14:xfrm>
              <a:off x="8286370" y="3237062"/>
              <a:ext cx="318240" cy="2390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7CDB0A27-0C94-43C3-B08F-CF47FA0251B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268370" y="3219422"/>
                <a:ext cx="3538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0480A4B-21A8-4A62-B0E3-121BFD31545A}"/>
                  </a:ext>
                </a:extLst>
              </p14:cNvPr>
              <p14:cNvContentPartPr/>
              <p14:nvPr/>
            </p14:nvContentPartPr>
            <p14:xfrm>
              <a:off x="10858930" y="3447302"/>
              <a:ext cx="17280" cy="1252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0480A4B-21A8-4A62-B0E3-121BFD31545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841290" y="3429302"/>
                <a:ext cx="52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01FD4C70-061A-4239-A6EF-BC1B460023F1}"/>
                  </a:ext>
                </a:extLst>
              </p14:cNvPr>
              <p14:cNvContentPartPr/>
              <p14:nvPr/>
            </p14:nvContentPartPr>
            <p14:xfrm>
              <a:off x="9717010" y="3265502"/>
              <a:ext cx="984240" cy="2898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01FD4C70-061A-4239-A6EF-BC1B460023F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699010" y="3247884"/>
                <a:ext cx="1019880" cy="32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BC2A8C1-2CC6-463A-8D05-580024C796EE}"/>
                  </a:ext>
                </a:extLst>
              </p14:cNvPr>
              <p14:cNvContentPartPr/>
              <p14:nvPr/>
            </p14:nvContentPartPr>
            <p14:xfrm>
              <a:off x="8910610" y="3350822"/>
              <a:ext cx="687600" cy="1537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BC2A8C1-2CC6-463A-8D05-580024C796E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892970" y="3333182"/>
                <a:ext cx="723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30524594-8E43-42E6-A2B6-9CD2349FE7B5}"/>
                  </a:ext>
                </a:extLst>
              </p14:cNvPr>
              <p14:cNvContentPartPr/>
              <p14:nvPr/>
            </p14:nvContentPartPr>
            <p14:xfrm>
              <a:off x="1197970" y="3969662"/>
              <a:ext cx="86040" cy="1544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30524594-8E43-42E6-A2B6-9CD2349FE7B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79970" y="3951662"/>
                <a:ext cx="1216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15B1090-D9C7-4E4F-AE49-1C2E7474FCCA}"/>
                  </a:ext>
                </a:extLst>
              </p14:cNvPr>
              <p14:cNvContentPartPr/>
              <p14:nvPr/>
            </p14:nvContentPartPr>
            <p14:xfrm>
              <a:off x="1544650" y="3935462"/>
              <a:ext cx="244440" cy="1994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15B1090-D9C7-4E4F-AE49-1C2E7474FCC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526650" y="3917822"/>
                <a:ext cx="2800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B52655C-4466-4CCA-ACC6-655A96553DBE}"/>
                  </a:ext>
                </a:extLst>
              </p14:cNvPr>
              <p14:cNvContentPartPr/>
              <p14:nvPr/>
            </p14:nvContentPartPr>
            <p14:xfrm>
              <a:off x="681370" y="3895862"/>
              <a:ext cx="403560" cy="2444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B52655C-4466-4CCA-ACC6-655A96553DB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63370" y="3878222"/>
                <a:ext cx="4392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43825B18-C079-48F0-B3EF-31216F439142}"/>
                  </a:ext>
                </a:extLst>
              </p14:cNvPr>
              <p14:cNvContentPartPr/>
              <p14:nvPr/>
            </p14:nvContentPartPr>
            <p14:xfrm>
              <a:off x="1952890" y="3946982"/>
              <a:ext cx="143280" cy="1825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43825B18-C079-48F0-B3EF-31216F43914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934890" y="3928982"/>
                <a:ext cx="178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AEFC110-F8F9-47EB-9308-70F63B1C055A}"/>
                  </a:ext>
                </a:extLst>
              </p14:cNvPr>
              <p14:cNvContentPartPr/>
              <p14:nvPr/>
            </p14:nvContentPartPr>
            <p14:xfrm>
              <a:off x="2697010" y="3884702"/>
              <a:ext cx="126000" cy="319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AEFC110-F8F9-47EB-9308-70F63B1C055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679010" y="3866702"/>
                <a:ext cx="1616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CE4266D-E4FB-4DD1-82AE-27233CE7A45B}"/>
                  </a:ext>
                </a:extLst>
              </p14:cNvPr>
              <p14:cNvContentPartPr/>
              <p14:nvPr/>
            </p14:nvContentPartPr>
            <p14:xfrm>
              <a:off x="2214610" y="3981182"/>
              <a:ext cx="375480" cy="1764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CE4266D-E4FB-4DD1-82AE-27233CE7A45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96610" y="3963182"/>
                <a:ext cx="411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C749706-6FC1-4755-A204-C65F3CF9ACA7}"/>
                  </a:ext>
                </a:extLst>
              </p14:cNvPr>
              <p14:cNvContentPartPr/>
              <p14:nvPr/>
            </p14:nvContentPartPr>
            <p14:xfrm>
              <a:off x="4224850" y="3784622"/>
              <a:ext cx="97560" cy="3222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C749706-6FC1-4755-A204-C65F3CF9ACA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206850" y="3766622"/>
                <a:ext cx="1332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F1C5B6C-4590-4327-BBC5-F0B854E750E8}"/>
                  </a:ext>
                </a:extLst>
              </p14:cNvPr>
              <p14:cNvContentPartPr/>
              <p14:nvPr/>
            </p14:nvContentPartPr>
            <p14:xfrm>
              <a:off x="5400970" y="4089182"/>
              <a:ext cx="360" cy="61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F1C5B6C-4590-4327-BBC5-F0B854E750E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83330" y="40711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BAD604F3-9E57-49ED-9908-ECC084250A68}"/>
                  </a:ext>
                </a:extLst>
              </p14:cNvPr>
              <p14:cNvContentPartPr/>
              <p14:nvPr/>
            </p14:nvContentPartPr>
            <p14:xfrm>
              <a:off x="5014690" y="3793262"/>
              <a:ext cx="290160" cy="25668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BAD604F3-9E57-49ED-9908-ECC084250A6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997050" y="3775597"/>
                <a:ext cx="325800" cy="292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7D330478-7BBF-4571-B62C-6882931FBD1C}"/>
                  </a:ext>
                </a:extLst>
              </p14:cNvPr>
              <p14:cNvContentPartPr/>
              <p14:nvPr/>
            </p14:nvContentPartPr>
            <p14:xfrm>
              <a:off x="4435450" y="3918542"/>
              <a:ext cx="375480" cy="1652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7D330478-7BBF-4571-B62C-6882931FBD1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417793" y="3900863"/>
                <a:ext cx="411154" cy="200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FBAFC77-8A8D-4828-8AB6-726B2CFDEC74}"/>
                  </a:ext>
                </a:extLst>
              </p14:cNvPr>
              <p14:cNvContentPartPr/>
              <p14:nvPr/>
            </p14:nvContentPartPr>
            <p14:xfrm>
              <a:off x="3793210" y="3935822"/>
              <a:ext cx="290520" cy="1994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FBAFC77-8A8D-4828-8AB6-726B2CFDEC7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775570" y="3917822"/>
                <a:ext cx="326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0AF4F606-2307-420A-B043-8D17BAEF8C52}"/>
                  </a:ext>
                </a:extLst>
              </p14:cNvPr>
              <p14:cNvContentPartPr/>
              <p14:nvPr/>
            </p14:nvContentPartPr>
            <p14:xfrm>
              <a:off x="3140530" y="3901622"/>
              <a:ext cx="415080" cy="23328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0AF4F606-2307-420A-B043-8D17BAEF8C5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122890" y="3883982"/>
                <a:ext cx="450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F6C323A3-0AB7-4BBF-AD3F-2C5D5B52A8BC}"/>
                  </a:ext>
                </a:extLst>
              </p14:cNvPr>
              <p14:cNvContentPartPr/>
              <p14:nvPr/>
            </p14:nvContentPartPr>
            <p14:xfrm>
              <a:off x="6400690" y="3890102"/>
              <a:ext cx="108360" cy="1764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F6C323A3-0AB7-4BBF-AD3F-2C5D5B52A8B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382690" y="3872462"/>
                <a:ext cx="1440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F04F5C16-89E1-46B1-815D-2528C52C86A9}"/>
                  </a:ext>
                </a:extLst>
              </p14:cNvPr>
              <p14:cNvContentPartPr/>
              <p14:nvPr/>
            </p14:nvContentPartPr>
            <p14:xfrm>
              <a:off x="9165490" y="3912422"/>
              <a:ext cx="126720" cy="2167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F04F5C16-89E1-46B1-815D-2528C52C86A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147850" y="3894422"/>
                <a:ext cx="1623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7FAD6F85-4503-45CE-856C-51359C047594}"/>
                  </a:ext>
                </a:extLst>
              </p14:cNvPr>
              <p14:cNvContentPartPr/>
              <p14:nvPr/>
            </p14:nvContentPartPr>
            <p14:xfrm>
              <a:off x="9387970" y="3903422"/>
              <a:ext cx="164880" cy="1062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7FAD6F85-4503-45CE-856C-51359C047594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370330" y="3885782"/>
                <a:ext cx="2005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357A871-2684-49DC-B230-0F2431D79845}"/>
                  </a:ext>
                </a:extLst>
              </p14:cNvPr>
              <p14:cNvContentPartPr/>
              <p14:nvPr/>
            </p14:nvContentPartPr>
            <p14:xfrm>
              <a:off x="10381930" y="4009622"/>
              <a:ext cx="360" cy="3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357A871-2684-49DC-B230-0F2431D7984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364290" y="39916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C76E000-491E-43FB-97BC-D8EC4A4D04EC}"/>
                  </a:ext>
                </a:extLst>
              </p14:cNvPr>
              <p14:cNvContentPartPr/>
              <p14:nvPr/>
            </p14:nvContentPartPr>
            <p14:xfrm>
              <a:off x="9643210" y="3776702"/>
              <a:ext cx="619560" cy="2782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C76E000-491E-43FB-97BC-D8EC4A4D04E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625220" y="3758702"/>
                <a:ext cx="655179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8DBDC27A-EBDB-490E-9883-539E8799BA03}"/>
                  </a:ext>
                </a:extLst>
              </p14:cNvPr>
              <p14:cNvContentPartPr/>
              <p14:nvPr/>
            </p14:nvContentPartPr>
            <p14:xfrm>
              <a:off x="8666890" y="3889382"/>
              <a:ext cx="369720" cy="1724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8DBDC27A-EBDB-490E-9883-539E8799BA0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648890" y="3871705"/>
                <a:ext cx="405360" cy="208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18883E6E-B091-4CD4-B9A0-C73F557A45B7}"/>
                  </a:ext>
                </a:extLst>
              </p14:cNvPr>
              <p14:cNvContentPartPr/>
              <p14:nvPr/>
            </p14:nvContentPartPr>
            <p14:xfrm>
              <a:off x="7144450" y="3799382"/>
              <a:ext cx="1244520" cy="25020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18883E6E-B091-4CD4-B9A0-C73F557A45B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126450" y="3781742"/>
                <a:ext cx="1280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73AD603-A63A-4926-9D1E-EF043F74147F}"/>
                  </a:ext>
                </a:extLst>
              </p14:cNvPr>
              <p14:cNvContentPartPr/>
              <p14:nvPr/>
            </p14:nvContentPartPr>
            <p14:xfrm>
              <a:off x="6855010" y="3890102"/>
              <a:ext cx="182160" cy="2332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73AD603-A63A-4926-9D1E-EF043F74147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37010" y="3872462"/>
                <a:ext cx="2178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9610FF0-219B-4862-A0E0-FC6D08F6015B}"/>
                  </a:ext>
                </a:extLst>
              </p14:cNvPr>
              <p14:cNvContentPartPr/>
              <p14:nvPr/>
            </p14:nvContentPartPr>
            <p14:xfrm>
              <a:off x="5962930" y="3799382"/>
              <a:ext cx="341640" cy="2502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9610FF0-219B-4862-A0E0-FC6D08F6015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944930" y="3781742"/>
                <a:ext cx="3772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EAEC387-287F-40AF-BBC2-84D8EC5F35E0}"/>
                  </a:ext>
                </a:extLst>
              </p14:cNvPr>
              <p14:cNvContentPartPr/>
              <p14:nvPr/>
            </p14:nvContentPartPr>
            <p14:xfrm>
              <a:off x="5656570" y="3816302"/>
              <a:ext cx="204840" cy="2444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EAEC387-287F-40AF-BBC2-84D8EC5F35E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638930" y="3798662"/>
                <a:ext cx="2404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466FB545-6B0C-49A0-9704-7D770526E4E2}"/>
                  </a:ext>
                </a:extLst>
              </p14:cNvPr>
              <p14:cNvContentPartPr/>
              <p14:nvPr/>
            </p14:nvContentPartPr>
            <p14:xfrm>
              <a:off x="845890" y="4544222"/>
              <a:ext cx="225720" cy="2948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466FB545-6B0C-49A0-9704-7D770526E4E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28250" y="4526582"/>
                <a:ext cx="261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1F9F66E5-D3EA-40BE-B9D9-BD7A2D161238}"/>
                  </a:ext>
                </a:extLst>
              </p14:cNvPr>
              <p14:cNvContentPartPr/>
              <p14:nvPr/>
            </p14:nvContentPartPr>
            <p14:xfrm>
              <a:off x="902770" y="4969382"/>
              <a:ext cx="227520" cy="2728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1F9F66E5-D3EA-40BE-B9D9-BD7A2D16123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85130" y="4951742"/>
                <a:ext cx="2631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717DB90-6143-49EF-8246-A8BC47041F59}"/>
                  </a:ext>
                </a:extLst>
              </p14:cNvPr>
              <p14:cNvContentPartPr/>
              <p14:nvPr/>
            </p14:nvContentPartPr>
            <p14:xfrm>
              <a:off x="1004650" y="5389142"/>
              <a:ext cx="159840" cy="302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717DB90-6143-49EF-8246-A8BC47041F5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86650" y="5371502"/>
                <a:ext cx="1954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91F75A0D-894E-4419-8AD8-38B18EF6E0B4}"/>
                  </a:ext>
                </a:extLst>
              </p14:cNvPr>
              <p14:cNvContentPartPr/>
              <p14:nvPr/>
            </p14:nvContentPartPr>
            <p14:xfrm>
              <a:off x="988090" y="5821142"/>
              <a:ext cx="176400" cy="3013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91F75A0D-894E-4419-8AD8-38B18EF6E0B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70090" y="5803502"/>
                <a:ext cx="2120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B9650842-CA42-4C8B-8056-626451E9ED1C}"/>
                  </a:ext>
                </a:extLst>
              </p14:cNvPr>
              <p14:cNvContentPartPr/>
              <p14:nvPr/>
            </p14:nvContentPartPr>
            <p14:xfrm>
              <a:off x="1096090" y="6298502"/>
              <a:ext cx="11880" cy="27288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B9650842-CA42-4C8B-8056-626451E9ED1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78090" y="6280502"/>
                <a:ext cx="4752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853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0CBDF3-BA9C-46FE-9964-F6EB7C5A542F}"/>
                  </a:ext>
                </a:extLst>
              </p14:cNvPr>
              <p14:cNvContentPartPr/>
              <p14:nvPr/>
            </p14:nvContentPartPr>
            <p14:xfrm>
              <a:off x="465370" y="283622"/>
              <a:ext cx="34560" cy="26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0CBDF3-BA9C-46FE-9964-F6EB7C5A54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730" y="265982"/>
                <a:ext cx="702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F76CBD-04F9-4CD6-A813-5504540A350A}"/>
                  </a:ext>
                </a:extLst>
              </p14:cNvPr>
              <p14:cNvContentPartPr/>
              <p14:nvPr/>
            </p14:nvContentPartPr>
            <p14:xfrm>
              <a:off x="584890" y="374702"/>
              <a:ext cx="193320" cy="16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F76CBD-04F9-4CD6-A813-5504540A35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6890" y="356702"/>
                <a:ext cx="228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AA050E-F221-442D-B6A7-734768F1761B}"/>
                  </a:ext>
                </a:extLst>
              </p14:cNvPr>
              <p14:cNvContentPartPr/>
              <p14:nvPr/>
            </p14:nvContentPartPr>
            <p14:xfrm>
              <a:off x="1856410" y="363182"/>
              <a:ext cx="109080" cy="159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AA050E-F221-442D-B6A7-734768F176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8770" y="345542"/>
                <a:ext cx="144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91AA54-752F-43E0-A009-7EBCEE81F7AE}"/>
                  </a:ext>
                </a:extLst>
              </p14:cNvPr>
              <p14:cNvContentPartPr/>
              <p14:nvPr/>
            </p14:nvContentPartPr>
            <p14:xfrm>
              <a:off x="2050090" y="408902"/>
              <a:ext cx="261720" cy="153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91AA54-752F-43E0-A009-7EBCEE81F7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450" y="390902"/>
                <a:ext cx="2973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0490F2-2BC2-4B71-8786-AE458B60F08E}"/>
                  </a:ext>
                </a:extLst>
              </p14:cNvPr>
              <p14:cNvContentPartPr/>
              <p14:nvPr/>
            </p14:nvContentPartPr>
            <p14:xfrm>
              <a:off x="3129370" y="255542"/>
              <a:ext cx="403560" cy="28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0490F2-2BC2-4B71-8786-AE458B60F0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1370" y="237565"/>
                <a:ext cx="439200" cy="31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9FD498-2417-4995-A0A5-05FC1AFE7E9C}"/>
                  </a:ext>
                </a:extLst>
              </p14:cNvPr>
              <p14:cNvContentPartPr/>
              <p14:nvPr/>
            </p14:nvContentPartPr>
            <p14:xfrm>
              <a:off x="2595130" y="266342"/>
              <a:ext cx="398160" cy="31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9FD498-2417-4995-A0A5-05FC1AFE7E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77130" y="248342"/>
                <a:ext cx="433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92779A4-6677-42D1-ADF5-D4E25025227A}"/>
                  </a:ext>
                </a:extLst>
              </p14:cNvPr>
              <p14:cNvContentPartPr/>
              <p14:nvPr/>
            </p14:nvContentPartPr>
            <p14:xfrm>
              <a:off x="874330" y="238262"/>
              <a:ext cx="897840" cy="341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92779A4-6677-42D1-ADF5-D4E2502522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6690" y="220622"/>
                <a:ext cx="9334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75AFF9-4112-426F-A2F3-09BDACE82B30}"/>
                  </a:ext>
                </a:extLst>
              </p14:cNvPr>
              <p14:cNvContentPartPr/>
              <p14:nvPr/>
            </p14:nvContentPartPr>
            <p14:xfrm>
              <a:off x="3844690" y="295142"/>
              <a:ext cx="625320" cy="285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75AFF9-4112-426F-A2F3-09BDACE82B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27050" y="277480"/>
                <a:ext cx="660960" cy="32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6AA4F0-4C1B-4CF1-9475-AB0BFE4E240C}"/>
                  </a:ext>
                </a:extLst>
              </p14:cNvPr>
              <p14:cNvContentPartPr/>
              <p14:nvPr/>
            </p14:nvContentPartPr>
            <p14:xfrm>
              <a:off x="4588810" y="442742"/>
              <a:ext cx="182160" cy="137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6AA4F0-4C1B-4CF1-9475-AB0BFE4E24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71170" y="425102"/>
                <a:ext cx="2178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CB93F37-C5C0-4AED-835B-A073E64C829A}"/>
                  </a:ext>
                </a:extLst>
              </p14:cNvPr>
              <p14:cNvContentPartPr/>
              <p14:nvPr/>
            </p14:nvContentPartPr>
            <p14:xfrm>
              <a:off x="5100010" y="397382"/>
              <a:ext cx="119880" cy="14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CB93F37-C5C0-4AED-835B-A073E64C82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82370" y="379742"/>
                <a:ext cx="1555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CAB6BF-E6E8-47FE-A5A9-9356AC8E2EA0}"/>
                  </a:ext>
                </a:extLst>
              </p14:cNvPr>
              <p14:cNvContentPartPr/>
              <p14:nvPr/>
            </p14:nvContentPartPr>
            <p14:xfrm>
              <a:off x="5383330" y="408902"/>
              <a:ext cx="103320" cy="176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CAB6BF-E6E8-47FE-A5A9-9356AC8E2E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5330" y="390902"/>
                <a:ext cx="1389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61269C-0AF3-4A4D-8435-651F303225C7}"/>
                  </a:ext>
                </a:extLst>
              </p14:cNvPr>
              <p14:cNvContentPartPr/>
              <p14:nvPr/>
            </p14:nvContentPartPr>
            <p14:xfrm>
              <a:off x="5616250" y="442742"/>
              <a:ext cx="126360" cy="13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61269C-0AF3-4A4D-8435-651F303225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98610" y="425102"/>
                <a:ext cx="162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C742DB4-6B56-426C-88EE-3D9658ED2926}"/>
                  </a:ext>
                </a:extLst>
              </p14:cNvPr>
              <p14:cNvContentPartPr/>
              <p14:nvPr/>
            </p14:nvContentPartPr>
            <p14:xfrm>
              <a:off x="6116650" y="426182"/>
              <a:ext cx="250200" cy="154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C742DB4-6B56-426C-88EE-3D9658ED292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98650" y="408182"/>
                <a:ext cx="285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D6CD327-FCFF-4879-835A-75D715074282}"/>
                  </a:ext>
                </a:extLst>
              </p14:cNvPr>
              <p14:cNvContentPartPr/>
              <p14:nvPr/>
            </p14:nvContentPartPr>
            <p14:xfrm>
              <a:off x="5855650" y="215582"/>
              <a:ext cx="108000" cy="358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D6CD327-FCFF-4879-835A-75D7150742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37650" y="197942"/>
                <a:ext cx="1436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B9ED6A1-9790-4CF0-8F03-D07161B54E7D}"/>
                  </a:ext>
                </a:extLst>
              </p14:cNvPr>
              <p14:cNvContentPartPr/>
              <p14:nvPr/>
            </p14:nvContentPartPr>
            <p14:xfrm>
              <a:off x="4884010" y="255542"/>
              <a:ext cx="97200" cy="324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B9ED6A1-9790-4CF0-8F03-D07161B54E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66304" y="237562"/>
                <a:ext cx="132972" cy="3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75F394F-6650-4BF1-A710-EFB2712AA9B1}"/>
                  </a:ext>
                </a:extLst>
              </p14:cNvPr>
              <p14:cNvContentPartPr/>
              <p14:nvPr/>
            </p14:nvContentPartPr>
            <p14:xfrm>
              <a:off x="380410" y="755222"/>
              <a:ext cx="6145560" cy="9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75F394F-6650-4BF1-A710-EFB2712AA9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2410" y="737222"/>
                <a:ext cx="6181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DDCC4CF-4731-489F-913A-9B517894A885}"/>
                  </a:ext>
                </a:extLst>
              </p14:cNvPr>
              <p14:cNvContentPartPr/>
              <p14:nvPr/>
            </p14:nvContentPartPr>
            <p14:xfrm>
              <a:off x="1556170" y="1243742"/>
              <a:ext cx="539640" cy="125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DDCC4CF-4731-489F-913A-9B517894A8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38182" y="1225794"/>
                <a:ext cx="575256" cy="16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5010B9D-20C5-479C-8D29-A82F7932CFDA}"/>
                  </a:ext>
                </a:extLst>
              </p14:cNvPr>
              <p14:cNvContentPartPr/>
              <p14:nvPr/>
            </p14:nvContentPartPr>
            <p14:xfrm>
              <a:off x="482650" y="1062662"/>
              <a:ext cx="931680" cy="345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5010B9D-20C5-479C-8D29-A82F7932CF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4650" y="1045022"/>
                <a:ext cx="9673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0A45EA-0DB9-4A46-ADB1-3224F4E0D61E}"/>
                  </a:ext>
                </a:extLst>
              </p14:cNvPr>
              <p14:cNvContentPartPr/>
              <p14:nvPr/>
            </p14:nvContentPartPr>
            <p14:xfrm>
              <a:off x="2327650" y="1254902"/>
              <a:ext cx="29520" cy="114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0A45EA-0DB9-4A46-ADB1-3224F4E0D6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10010" y="1237262"/>
                <a:ext cx="65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6A44AF6-1B68-4250-87A8-B3047B168BBC}"/>
                  </a:ext>
                </a:extLst>
              </p14:cNvPr>
              <p14:cNvContentPartPr/>
              <p14:nvPr/>
            </p14:nvContentPartPr>
            <p14:xfrm>
              <a:off x="2436370" y="1268942"/>
              <a:ext cx="170640" cy="111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6A44AF6-1B68-4250-87A8-B3047B168B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18370" y="1250942"/>
                <a:ext cx="206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A3DA6E4-C008-46E4-B3B5-C8B87B9F77C5}"/>
                  </a:ext>
                </a:extLst>
              </p14:cNvPr>
              <p14:cNvContentPartPr/>
              <p14:nvPr/>
            </p14:nvContentPartPr>
            <p14:xfrm>
              <a:off x="4316290" y="1249142"/>
              <a:ext cx="96840" cy="165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A3DA6E4-C008-46E4-B3B5-C8B87B9F77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98290" y="1231142"/>
                <a:ext cx="132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6E7CC89-A2E0-439B-A009-E96F72E4C8A1}"/>
                  </a:ext>
                </a:extLst>
              </p14:cNvPr>
              <p14:cNvContentPartPr/>
              <p14:nvPr/>
            </p14:nvContentPartPr>
            <p14:xfrm>
              <a:off x="5286490" y="1118822"/>
              <a:ext cx="114840" cy="346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6E7CC89-A2E0-439B-A009-E96F72E4C8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68850" y="1100822"/>
                <a:ext cx="15048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9168303-18AF-477D-8E89-A3C14C35E606}"/>
                  </a:ext>
                </a:extLst>
              </p14:cNvPr>
              <p14:cNvContentPartPr/>
              <p14:nvPr/>
            </p14:nvContentPartPr>
            <p14:xfrm>
              <a:off x="5821450" y="1465142"/>
              <a:ext cx="34560" cy="108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9168303-18AF-477D-8E89-A3C14C35E60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03450" y="1447142"/>
                <a:ext cx="70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C0FFF3A-0BA6-4B45-88F2-85BE376C9133}"/>
                  </a:ext>
                </a:extLst>
              </p14:cNvPr>
              <p14:cNvContentPartPr/>
              <p14:nvPr/>
            </p14:nvContentPartPr>
            <p14:xfrm>
              <a:off x="5985610" y="1334102"/>
              <a:ext cx="142560" cy="125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C0FFF3A-0BA6-4B45-88F2-85BE376C913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67970" y="1316102"/>
                <a:ext cx="178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8571874-876D-401A-BE79-1636D409C178}"/>
                  </a:ext>
                </a:extLst>
              </p14:cNvPr>
              <p14:cNvContentPartPr/>
              <p14:nvPr/>
            </p14:nvContentPartPr>
            <p14:xfrm>
              <a:off x="6207370" y="1391342"/>
              <a:ext cx="125280" cy="125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8571874-876D-401A-BE79-1636D409C17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89730" y="1373342"/>
                <a:ext cx="1609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8237F8D-0B89-4276-9A86-C561DA6F72B6}"/>
                  </a:ext>
                </a:extLst>
              </p14:cNvPr>
              <p14:cNvContentPartPr/>
              <p14:nvPr/>
            </p14:nvContentPartPr>
            <p14:xfrm>
              <a:off x="6429130" y="1493582"/>
              <a:ext cx="18000" cy="74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8237F8D-0B89-4276-9A86-C561DA6F72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11130" y="1475582"/>
                <a:ext cx="536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B5D92A5-2A45-471B-A3C1-A23CB6F8D870}"/>
                  </a:ext>
                </a:extLst>
              </p14:cNvPr>
              <p14:cNvContentPartPr/>
              <p14:nvPr/>
            </p14:nvContentPartPr>
            <p14:xfrm>
              <a:off x="6855010" y="1414022"/>
              <a:ext cx="2304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B5D92A5-2A45-471B-A3C1-A23CB6F8D87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37010" y="1396022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C461E98-B5D4-4493-BAE9-2CEDC227E63F}"/>
                  </a:ext>
                </a:extLst>
              </p14:cNvPr>
              <p14:cNvContentPartPr/>
              <p14:nvPr/>
            </p14:nvContentPartPr>
            <p14:xfrm>
              <a:off x="7081450" y="1260302"/>
              <a:ext cx="336240" cy="216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C461E98-B5D4-4493-BAE9-2CEDC227E63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63450" y="1242662"/>
                <a:ext cx="3718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EF58D7D-D7FA-4CA6-9100-51E9B8DAB3D0}"/>
                  </a:ext>
                </a:extLst>
              </p14:cNvPr>
              <p14:cNvContentPartPr/>
              <p14:nvPr/>
            </p14:nvContentPartPr>
            <p14:xfrm>
              <a:off x="6701650" y="1391342"/>
              <a:ext cx="79920" cy="28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EF58D7D-D7FA-4CA6-9100-51E9B8DAB3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83650" y="1373342"/>
                <a:ext cx="1155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CB0E1A3-46D9-4A37-AEDB-9A1366EDB0C8}"/>
                  </a:ext>
                </a:extLst>
              </p14:cNvPr>
              <p14:cNvContentPartPr/>
              <p14:nvPr/>
            </p14:nvContentPartPr>
            <p14:xfrm>
              <a:off x="5492050" y="1328702"/>
              <a:ext cx="193320" cy="165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CB0E1A3-46D9-4A37-AEDB-9A1366EDB0C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74050" y="1310702"/>
                <a:ext cx="228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3CBFC11-9BD1-4754-B091-A6C91A479CC5}"/>
                  </a:ext>
                </a:extLst>
              </p14:cNvPr>
              <p14:cNvContentPartPr/>
              <p14:nvPr/>
            </p14:nvContentPartPr>
            <p14:xfrm>
              <a:off x="4531930" y="1152662"/>
              <a:ext cx="506160" cy="245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3CBFC11-9BD1-4754-B091-A6C91A479CC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13930" y="1134996"/>
                <a:ext cx="541800" cy="28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AD6AE27-B9A9-4D07-82A5-2C826E88FB2F}"/>
                  </a:ext>
                </a:extLst>
              </p14:cNvPr>
              <p14:cNvContentPartPr/>
              <p14:nvPr/>
            </p14:nvContentPartPr>
            <p14:xfrm>
              <a:off x="3668650" y="1266782"/>
              <a:ext cx="415080" cy="142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AD6AE27-B9A9-4D07-82A5-2C826E88FB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50650" y="1248782"/>
                <a:ext cx="4507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6B2315C-3E88-41B2-AE9A-09CE8D19302C}"/>
                  </a:ext>
                </a:extLst>
              </p14:cNvPr>
              <p14:cNvContentPartPr/>
              <p14:nvPr/>
            </p14:nvContentPartPr>
            <p14:xfrm>
              <a:off x="2731570" y="1158422"/>
              <a:ext cx="801360" cy="250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6B2315C-3E88-41B2-AE9A-09CE8D1930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13930" y="1140757"/>
                <a:ext cx="83700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FDC91B8-FB68-4A4F-ADAE-FEC89FFF830A}"/>
                  </a:ext>
                </a:extLst>
              </p14:cNvPr>
              <p14:cNvContentPartPr/>
              <p14:nvPr/>
            </p14:nvContentPartPr>
            <p14:xfrm>
              <a:off x="7661050" y="1181102"/>
              <a:ext cx="6480" cy="23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FDC91B8-FB68-4A4F-ADAE-FEC89FFF830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43050" y="1163462"/>
                <a:ext cx="42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94D1DE4-E461-462D-8935-481BA0D03281}"/>
                  </a:ext>
                </a:extLst>
              </p14:cNvPr>
              <p14:cNvContentPartPr/>
              <p14:nvPr/>
            </p14:nvContentPartPr>
            <p14:xfrm>
              <a:off x="7672930" y="1374422"/>
              <a:ext cx="11880" cy="11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94D1DE4-E461-462D-8935-481BA0D0328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54930" y="13564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03F62C8-765A-498B-A239-239A6F1F9644}"/>
                  </a:ext>
                </a:extLst>
              </p14:cNvPr>
              <p14:cNvContentPartPr/>
              <p14:nvPr/>
            </p14:nvContentPartPr>
            <p14:xfrm>
              <a:off x="8257210" y="1345982"/>
              <a:ext cx="120240" cy="136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03F62C8-765A-498B-A239-239A6F1F964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39210" y="1327982"/>
                <a:ext cx="155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1E7B88B-C43D-4112-84EC-8DA9C49A1341}"/>
                  </a:ext>
                </a:extLst>
              </p14:cNvPr>
              <p14:cNvContentPartPr/>
              <p14:nvPr/>
            </p14:nvContentPartPr>
            <p14:xfrm>
              <a:off x="8456290" y="1249142"/>
              <a:ext cx="46080" cy="221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1E7B88B-C43D-4112-84EC-8DA9C49A13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38290" y="1231502"/>
                <a:ext cx="817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65669BD-B285-4E2D-AC2F-7450CBFB90B4}"/>
                  </a:ext>
                </a:extLst>
              </p14:cNvPr>
              <p14:cNvContentPartPr/>
              <p14:nvPr/>
            </p14:nvContentPartPr>
            <p14:xfrm>
              <a:off x="9916090" y="1345622"/>
              <a:ext cx="91440" cy="972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65669BD-B285-4E2D-AC2F-7450CBFB90B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898450" y="1327622"/>
                <a:ext cx="1270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9E942EA-B12F-4FE2-9994-D04DC7B83DDF}"/>
                  </a:ext>
                </a:extLst>
              </p14:cNvPr>
              <p14:cNvContentPartPr/>
              <p14:nvPr/>
            </p14:nvContentPartPr>
            <p14:xfrm>
              <a:off x="10092130" y="1214942"/>
              <a:ext cx="51480" cy="1940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9E942EA-B12F-4FE2-9994-D04DC7B83DD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74490" y="1197302"/>
                <a:ext cx="871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3FE7C9D-EF52-4A2E-93E0-E361891A596B}"/>
                  </a:ext>
                </a:extLst>
              </p14:cNvPr>
              <p14:cNvContentPartPr/>
              <p14:nvPr/>
            </p14:nvContentPartPr>
            <p14:xfrm>
              <a:off x="9489850" y="1203782"/>
              <a:ext cx="352800" cy="228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3FE7C9D-EF52-4A2E-93E0-E361891A596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71850" y="1186142"/>
                <a:ext cx="3884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1870211-8FCC-4E55-B37C-2D6F4CAF2BFB}"/>
                  </a:ext>
                </a:extLst>
              </p14:cNvPr>
              <p14:cNvContentPartPr/>
              <p14:nvPr/>
            </p14:nvContentPartPr>
            <p14:xfrm>
              <a:off x="8734930" y="1272182"/>
              <a:ext cx="647640" cy="159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1870211-8FCC-4E55-B37C-2D6F4CAF2BF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16940" y="1254182"/>
                <a:ext cx="6832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F6D2C03-4DD5-4DBC-9E75-42A1F5E57DA7}"/>
                  </a:ext>
                </a:extLst>
              </p14:cNvPr>
              <p14:cNvContentPartPr/>
              <p14:nvPr/>
            </p14:nvContentPartPr>
            <p14:xfrm>
              <a:off x="7848970" y="1306022"/>
              <a:ext cx="329760" cy="174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F6D2C03-4DD5-4DBC-9E75-42A1F5E57DA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30970" y="1288022"/>
                <a:ext cx="3654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F53ECE2-9B1A-4A4A-B377-5DE01EB8AE1B}"/>
                  </a:ext>
                </a:extLst>
              </p14:cNvPr>
              <p14:cNvContentPartPr/>
              <p14:nvPr/>
            </p14:nvContentPartPr>
            <p14:xfrm>
              <a:off x="11177170" y="1283342"/>
              <a:ext cx="153720" cy="136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F53ECE2-9B1A-4A4A-B377-5DE01EB8AE1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59170" y="1265342"/>
                <a:ext cx="189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DB6D454-2F9A-4D20-A942-38B9247FEE29}"/>
                  </a:ext>
                </a:extLst>
              </p14:cNvPr>
              <p14:cNvContentPartPr/>
              <p14:nvPr/>
            </p14:nvContentPartPr>
            <p14:xfrm>
              <a:off x="11705290" y="1226462"/>
              <a:ext cx="165240" cy="205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DB6D454-2F9A-4D20-A942-38B9247FEE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687290" y="1208462"/>
                <a:ext cx="2008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EC09B69-1283-47FE-A417-B774361B5297}"/>
                  </a:ext>
                </a:extLst>
              </p14:cNvPr>
              <p14:cNvContentPartPr/>
              <p14:nvPr/>
            </p14:nvContentPartPr>
            <p14:xfrm>
              <a:off x="12006250" y="1084982"/>
              <a:ext cx="91080" cy="397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EC09B69-1283-47FE-A417-B774361B52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988610" y="1066982"/>
                <a:ext cx="1267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A6A5527-2E5B-46CC-B4C0-39DE6D911AE1}"/>
                  </a:ext>
                </a:extLst>
              </p14:cNvPr>
              <p14:cNvContentPartPr/>
              <p14:nvPr/>
            </p14:nvContentPartPr>
            <p14:xfrm>
              <a:off x="11432770" y="1220702"/>
              <a:ext cx="147960" cy="2052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A6A5527-2E5B-46CC-B4C0-39DE6D911AE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414770" y="1203062"/>
                <a:ext cx="183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1833C4F-0330-48B9-BD6C-531F7964B040}"/>
                  </a:ext>
                </a:extLst>
              </p14:cNvPr>
              <p14:cNvContentPartPr/>
              <p14:nvPr/>
            </p14:nvContentPartPr>
            <p14:xfrm>
              <a:off x="10365010" y="1221062"/>
              <a:ext cx="676800" cy="2217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1833C4F-0330-48B9-BD6C-531F7964B04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47010" y="1203062"/>
                <a:ext cx="7124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DA33D61-D6FE-4218-A89E-EB455FDC648E}"/>
                  </a:ext>
                </a:extLst>
              </p14:cNvPr>
              <p14:cNvContentPartPr/>
              <p14:nvPr/>
            </p14:nvContentPartPr>
            <p14:xfrm>
              <a:off x="868930" y="1828742"/>
              <a:ext cx="176400" cy="153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DA33D61-D6FE-4218-A89E-EB455FDC648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50930" y="1810742"/>
                <a:ext cx="2120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944578C-566D-4A4C-9F61-6BD14C60A9B3}"/>
                  </a:ext>
                </a:extLst>
              </p14:cNvPr>
              <p14:cNvContentPartPr/>
              <p14:nvPr/>
            </p14:nvContentPartPr>
            <p14:xfrm>
              <a:off x="493810" y="1714622"/>
              <a:ext cx="290880" cy="2847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944578C-566D-4A4C-9F61-6BD14C60A9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6170" y="1696982"/>
                <a:ext cx="3265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AEFC15B-A68A-4D77-B4B8-9CEECB4B6564}"/>
                  </a:ext>
                </a:extLst>
              </p14:cNvPr>
              <p14:cNvContentPartPr/>
              <p14:nvPr/>
            </p14:nvContentPartPr>
            <p14:xfrm>
              <a:off x="1584250" y="1817222"/>
              <a:ext cx="17280" cy="17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AEFC15B-A68A-4D77-B4B8-9CEECB4B656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66610" y="1799582"/>
                <a:ext cx="5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394B356-F120-44D2-8A69-6E187900643A}"/>
                  </a:ext>
                </a:extLst>
              </p14:cNvPr>
              <p14:cNvContentPartPr/>
              <p14:nvPr/>
            </p14:nvContentPartPr>
            <p14:xfrm>
              <a:off x="1618450" y="1936382"/>
              <a:ext cx="1728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394B356-F120-44D2-8A69-6E187900643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600810" y="191874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CCB4269-B85A-4B31-8E69-38ED0FEB8FEE}"/>
                  </a:ext>
                </a:extLst>
              </p14:cNvPr>
              <p14:cNvContentPartPr/>
              <p14:nvPr/>
            </p14:nvContentPartPr>
            <p14:xfrm>
              <a:off x="1402810" y="1794542"/>
              <a:ext cx="96840" cy="329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CCB4269-B85A-4B31-8E69-38ED0FEB8FE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84810" y="1776902"/>
                <a:ext cx="1324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759BC34-A3DB-4DB6-B11C-71FC8CB55D5D}"/>
                  </a:ext>
                </a:extLst>
              </p14:cNvPr>
              <p14:cNvContentPartPr/>
              <p14:nvPr/>
            </p14:nvContentPartPr>
            <p14:xfrm>
              <a:off x="1845610" y="1794542"/>
              <a:ext cx="153720" cy="23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759BC34-A3DB-4DB6-B11C-71FC8CB55D5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27970" y="1776542"/>
                <a:ext cx="1893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B60FA2C-13D4-40DF-8555-CA259141CBF1}"/>
                  </a:ext>
                </a:extLst>
              </p14:cNvPr>
              <p14:cNvContentPartPr/>
              <p14:nvPr/>
            </p14:nvContentPartPr>
            <p14:xfrm>
              <a:off x="1913650" y="1885262"/>
              <a:ext cx="96840" cy="23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B60FA2C-13D4-40DF-8555-CA259141CBF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96010" y="1867622"/>
                <a:ext cx="132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E9FDB3C-6D68-4175-8934-1E94923E9967}"/>
                  </a:ext>
                </a:extLst>
              </p14:cNvPr>
              <p14:cNvContentPartPr/>
              <p14:nvPr/>
            </p14:nvContentPartPr>
            <p14:xfrm>
              <a:off x="2158090" y="1720742"/>
              <a:ext cx="199080" cy="276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E9FDB3C-6D68-4175-8934-1E94923E996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40090" y="1702742"/>
                <a:ext cx="234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DC6FA79-9903-4879-A663-0BACE690245A}"/>
                  </a:ext>
                </a:extLst>
              </p14:cNvPr>
              <p14:cNvContentPartPr/>
              <p14:nvPr/>
            </p14:nvContentPartPr>
            <p14:xfrm>
              <a:off x="2680450" y="1766102"/>
              <a:ext cx="358200" cy="256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DC6FA79-9903-4879-A663-0BACE690245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662792" y="1748462"/>
                <a:ext cx="393876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3A991B0-39F3-4123-A50D-BDD8C117B88C}"/>
                  </a:ext>
                </a:extLst>
              </p14:cNvPr>
              <p14:cNvContentPartPr/>
              <p14:nvPr/>
            </p14:nvContentPartPr>
            <p14:xfrm>
              <a:off x="3333850" y="1828742"/>
              <a:ext cx="159480" cy="153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3A991B0-39F3-4123-A50D-BDD8C117B88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315850" y="1810742"/>
                <a:ext cx="195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0A95564-ABCA-479E-BFC7-EE14B9D78DC3}"/>
                  </a:ext>
                </a:extLst>
              </p14:cNvPr>
              <p14:cNvContentPartPr/>
              <p14:nvPr/>
            </p14:nvContentPartPr>
            <p14:xfrm>
              <a:off x="1811410" y="2476022"/>
              <a:ext cx="108360" cy="239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0A95564-ABCA-479E-BFC7-EE14B9D78DC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793770" y="2458382"/>
                <a:ext cx="144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9EBA9AA-FCEE-4D26-8E4C-2570E81979AE}"/>
                  </a:ext>
                </a:extLst>
              </p14:cNvPr>
              <p14:cNvContentPartPr/>
              <p14:nvPr/>
            </p14:nvContentPartPr>
            <p14:xfrm>
              <a:off x="1788730" y="2379542"/>
              <a:ext cx="6120" cy="6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9EBA9AA-FCEE-4D26-8E4C-2570E81979A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771090" y="23615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E38F11C-7A02-41AE-A445-F5AE4C233DEC}"/>
                  </a:ext>
                </a:extLst>
              </p14:cNvPr>
              <p14:cNvContentPartPr/>
              <p14:nvPr/>
            </p14:nvContentPartPr>
            <p14:xfrm>
              <a:off x="2038930" y="2549822"/>
              <a:ext cx="108360" cy="68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E38F11C-7A02-41AE-A445-F5AE4C233DE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20930" y="2531822"/>
                <a:ext cx="144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D1DA16E-D49C-45FB-968A-5F7235C4FA3D}"/>
                  </a:ext>
                </a:extLst>
              </p14:cNvPr>
              <p14:cNvContentPartPr/>
              <p14:nvPr/>
            </p14:nvContentPartPr>
            <p14:xfrm>
              <a:off x="2090050" y="2640902"/>
              <a:ext cx="91080" cy="6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D1DA16E-D49C-45FB-968A-5F7235C4FA3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072050" y="2622902"/>
                <a:ext cx="126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2A579E1-9530-4B5D-BFEC-5532CCF67006}"/>
                  </a:ext>
                </a:extLst>
              </p14:cNvPr>
              <p14:cNvContentPartPr/>
              <p14:nvPr/>
            </p14:nvContentPartPr>
            <p14:xfrm>
              <a:off x="2356810" y="2487182"/>
              <a:ext cx="45720" cy="222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2A579E1-9530-4B5D-BFEC-5532CCF6700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339170" y="2469542"/>
                <a:ext cx="81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FA76B5C-2B72-42F6-A6A9-FC9570192EF9}"/>
                  </a:ext>
                </a:extLst>
              </p14:cNvPr>
              <p14:cNvContentPartPr/>
              <p14:nvPr/>
            </p14:nvContentPartPr>
            <p14:xfrm>
              <a:off x="2879170" y="3026822"/>
              <a:ext cx="318600" cy="188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FA76B5C-2B72-42F6-A6A9-FC9570192EF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861510" y="3009148"/>
                <a:ext cx="354280" cy="22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E473BCC-ED69-4043-85BB-347D09886292}"/>
                  </a:ext>
                </a:extLst>
              </p14:cNvPr>
              <p14:cNvContentPartPr/>
              <p14:nvPr/>
            </p14:nvContentPartPr>
            <p14:xfrm>
              <a:off x="2169250" y="3015662"/>
              <a:ext cx="568440" cy="2282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E473BCC-ED69-4043-85BB-347D0988629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51610" y="2997634"/>
                <a:ext cx="60408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7F83EBE-90C0-4B68-8555-E5D2CAA781CD}"/>
                  </a:ext>
                </a:extLst>
              </p14:cNvPr>
              <p14:cNvContentPartPr/>
              <p14:nvPr/>
            </p14:nvContentPartPr>
            <p14:xfrm>
              <a:off x="4162930" y="2998742"/>
              <a:ext cx="136800" cy="187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7F83EBE-90C0-4B68-8555-E5D2CAA781C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44930" y="2980742"/>
                <a:ext cx="172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0901D57-826B-496D-8BB3-E01BED4A36DB}"/>
                  </a:ext>
                </a:extLst>
              </p14:cNvPr>
              <p14:cNvContentPartPr/>
              <p14:nvPr/>
            </p14:nvContentPartPr>
            <p14:xfrm>
              <a:off x="4446250" y="3015302"/>
              <a:ext cx="171360" cy="171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0901D57-826B-496D-8BB3-E01BED4A36D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28610" y="2997662"/>
                <a:ext cx="207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91B10D5-0D42-44C6-B15D-BBD68130C9A5}"/>
                  </a:ext>
                </a:extLst>
              </p14:cNvPr>
              <p14:cNvContentPartPr/>
              <p14:nvPr/>
            </p14:nvContentPartPr>
            <p14:xfrm>
              <a:off x="4776370" y="3169022"/>
              <a:ext cx="68400" cy="114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91B10D5-0D42-44C6-B15D-BBD68130C9A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58370" y="3151022"/>
                <a:ext cx="104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56E41A2-6686-4DE2-B153-49C31294F824}"/>
                  </a:ext>
                </a:extLst>
              </p14:cNvPr>
              <p14:cNvContentPartPr/>
              <p14:nvPr/>
            </p14:nvContentPartPr>
            <p14:xfrm>
              <a:off x="4775650" y="3044102"/>
              <a:ext cx="18000" cy="172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56E41A2-6686-4DE2-B153-49C31294F82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58010" y="3026102"/>
                <a:ext cx="536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2EB3217-29FC-4FE6-81A2-603EBE84706A}"/>
                  </a:ext>
                </a:extLst>
              </p14:cNvPr>
              <p14:cNvContentPartPr/>
              <p14:nvPr/>
            </p14:nvContentPartPr>
            <p14:xfrm>
              <a:off x="3600610" y="3015302"/>
              <a:ext cx="347040" cy="330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2EB3217-29FC-4FE6-81A2-603EBE84706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82591" y="2997662"/>
                <a:ext cx="382717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CD5E443-24AC-4D4F-8D75-C9A2CD461653}"/>
                  </a:ext>
                </a:extLst>
              </p14:cNvPr>
              <p14:cNvContentPartPr/>
              <p14:nvPr/>
            </p14:nvContentPartPr>
            <p14:xfrm>
              <a:off x="2981410" y="3674462"/>
              <a:ext cx="45720" cy="1540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CD5E443-24AC-4D4F-8D75-C9A2CD46165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63770" y="3656462"/>
                <a:ext cx="813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F92DA14-E4F9-41E2-A227-7867EF3CFA9D}"/>
                  </a:ext>
                </a:extLst>
              </p14:cNvPr>
              <p14:cNvContentPartPr/>
              <p14:nvPr/>
            </p14:nvContentPartPr>
            <p14:xfrm>
              <a:off x="3032530" y="3572222"/>
              <a:ext cx="360" cy="6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F92DA14-E4F9-41E2-A227-7867EF3CFA9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014890" y="35545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39BCE54-9168-4A61-AFBE-93FE2C0AC3E4}"/>
                  </a:ext>
                </a:extLst>
              </p14:cNvPr>
              <p14:cNvContentPartPr/>
              <p14:nvPr/>
            </p14:nvContentPartPr>
            <p14:xfrm>
              <a:off x="3191650" y="3657542"/>
              <a:ext cx="360" cy="6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39BCE54-9168-4A61-AFBE-93FE2C0AC3E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174010" y="36395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CB88866-93F3-4EAC-8750-348DDE495147}"/>
                  </a:ext>
                </a:extLst>
              </p14:cNvPr>
              <p14:cNvContentPartPr/>
              <p14:nvPr/>
            </p14:nvContentPartPr>
            <p14:xfrm>
              <a:off x="3208570" y="3731342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CB88866-93F3-4EAC-8750-348DDE49514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190930" y="37133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1B96063-40FF-4F58-8DF6-6B5CD7FF80AF}"/>
                  </a:ext>
                </a:extLst>
              </p14:cNvPr>
              <p14:cNvContentPartPr/>
              <p14:nvPr/>
            </p14:nvContentPartPr>
            <p14:xfrm>
              <a:off x="3515290" y="3583742"/>
              <a:ext cx="136800" cy="23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1B96063-40FF-4F58-8DF6-6B5CD7FF80A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497650" y="3565742"/>
                <a:ext cx="1724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9C8D9CD-69FB-48A5-BB88-A95D2E3548D7}"/>
                  </a:ext>
                </a:extLst>
              </p14:cNvPr>
              <p14:cNvContentPartPr/>
              <p14:nvPr/>
            </p14:nvContentPartPr>
            <p14:xfrm>
              <a:off x="3566410" y="3674102"/>
              <a:ext cx="108360" cy="6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9C8D9CD-69FB-48A5-BB88-A95D2E3548D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548770" y="3656102"/>
                <a:ext cx="144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E7CD54E-4BF4-462D-9463-3018698B9C41}"/>
                  </a:ext>
                </a:extLst>
              </p14:cNvPr>
              <p14:cNvContentPartPr/>
              <p14:nvPr/>
            </p14:nvContentPartPr>
            <p14:xfrm>
              <a:off x="3929650" y="3685982"/>
              <a:ext cx="68760" cy="176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E7CD54E-4BF4-462D-9463-3018698B9C4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912010" y="3667982"/>
                <a:ext cx="104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2FB5BFE-BE03-42FC-B4EB-867499EE503D}"/>
                  </a:ext>
                </a:extLst>
              </p14:cNvPr>
              <p14:cNvContentPartPr/>
              <p14:nvPr/>
            </p14:nvContentPartPr>
            <p14:xfrm>
              <a:off x="3930010" y="3583742"/>
              <a:ext cx="6120" cy="11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2FB5BFE-BE03-42FC-B4EB-867499EE503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912010" y="356574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940ED54-8FEB-4161-A6D0-2A8E79DAF695}"/>
                  </a:ext>
                </a:extLst>
              </p14:cNvPr>
              <p14:cNvContentPartPr/>
              <p14:nvPr/>
            </p14:nvContentPartPr>
            <p14:xfrm>
              <a:off x="4498090" y="3640262"/>
              <a:ext cx="29160" cy="222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940ED54-8FEB-4161-A6D0-2A8E79DAF69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480090" y="3622622"/>
                <a:ext cx="648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221C892-47F5-4182-952F-77D041998C8F}"/>
                  </a:ext>
                </a:extLst>
              </p14:cNvPr>
              <p14:cNvContentPartPr/>
              <p14:nvPr/>
            </p14:nvContentPartPr>
            <p14:xfrm>
              <a:off x="4174090" y="3662942"/>
              <a:ext cx="153720" cy="131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221C892-47F5-4182-952F-77D041998C8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156450" y="3645302"/>
                <a:ext cx="189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A5B4B8E-6859-4371-9A80-E6A7EBE0C54C}"/>
                  </a:ext>
                </a:extLst>
              </p14:cNvPr>
              <p14:cNvContentPartPr/>
              <p14:nvPr/>
            </p14:nvContentPartPr>
            <p14:xfrm>
              <a:off x="2209210" y="4219502"/>
              <a:ext cx="301320" cy="1936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A5B4B8E-6859-4371-9A80-E6A7EBE0C54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191210" y="4201502"/>
                <a:ext cx="3369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CFF7E2A-FAE4-45B1-BE5F-90145044B9D2}"/>
                  </a:ext>
                </a:extLst>
              </p14:cNvPr>
              <p14:cNvContentPartPr/>
              <p14:nvPr/>
            </p14:nvContentPartPr>
            <p14:xfrm>
              <a:off x="2691970" y="4219862"/>
              <a:ext cx="6120" cy="17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CFF7E2A-FAE4-45B1-BE5F-90145044B9D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73970" y="420186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D325D8B-BAA4-4277-93AD-ED08215154B1}"/>
                  </a:ext>
                </a:extLst>
              </p14:cNvPr>
              <p14:cNvContentPartPr/>
              <p14:nvPr/>
            </p14:nvContentPartPr>
            <p14:xfrm>
              <a:off x="2697730" y="4339022"/>
              <a:ext cx="11880" cy="11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D325D8B-BAA4-4277-93AD-ED08215154B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679730" y="43210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0FB62BC-B03F-4C57-B3B1-5ACB8686C6D3}"/>
                  </a:ext>
                </a:extLst>
              </p14:cNvPr>
              <p14:cNvContentPartPr/>
              <p14:nvPr/>
            </p14:nvContentPartPr>
            <p14:xfrm>
              <a:off x="2896450" y="4236422"/>
              <a:ext cx="131040" cy="12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0FB62BC-B03F-4C57-B3B1-5ACB8686C6D3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878450" y="4218782"/>
                <a:ext cx="166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89270C4-6B33-4FC8-BCC1-79AE05A34700}"/>
                  </a:ext>
                </a:extLst>
              </p14:cNvPr>
              <p14:cNvContentPartPr/>
              <p14:nvPr/>
            </p14:nvContentPartPr>
            <p14:xfrm>
              <a:off x="2896450" y="4350182"/>
              <a:ext cx="131040" cy="17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89270C4-6B33-4FC8-BCC1-79AE05A3470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878450" y="4332542"/>
                <a:ext cx="166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8F6E0FA-339F-4AF4-80C8-2A88071F4D7C}"/>
                  </a:ext>
                </a:extLst>
              </p14:cNvPr>
              <p14:cNvContentPartPr/>
              <p14:nvPr/>
            </p14:nvContentPartPr>
            <p14:xfrm>
              <a:off x="3327730" y="4265222"/>
              <a:ext cx="335880" cy="3301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8F6E0FA-339F-4AF4-80C8-2A88071F4D7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310090" y="4247222"/>
                <a:ext cx="3715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C513768-6FF1-4B40-BB25-91D3B2C4DB29}"/>
                  </a:ext>
                </a:extLst>
              </p14:cNvPr>
              <p14:cNvContentPartPr/>
              <p14:nvPr/>
            </p14:nvContentPartPr>
            <p14:xfrm>
              <a:off x="2481730" y="4872902"/>
              <a:ext cx="91440" cy="1540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C513768-6FF1-4B40-BB25-91D3B2C4DB2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464090" y="4854902"/>
                <a:ext cx="127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8CF3C62-74E1-44F4-BB71-43831E999733}"/>
                  </a:ext>
                </a:extLst>
              </p14:cNvPr>
              <p14:cNvContentPartPr/>
              <p14:nvPr/>
            </p14:nvContentPartPr>
            <p14:xfrm>
              <a:off x="2669290" y="4855622"/>
              <a:ext cx="176400" cy="1177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8CF3C62-74E1-44F4-BB71-43831E99973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651290" y="4837982"/>
                <a:ext cx="2120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F9956B7-261A-43EB-B26B-E62AC1E25AC7}"/>
                  </a:ext>
                </a:extLst>
              </p14:cNvPr>
              <p14:cNvContentPartPr/>
              <p14:nvPr/>
            </p14:nvContentPartPr>
            <p14:xfrm>
              <a:off x="2237650" y="4696862"/>
              <a:ext cx="170640" cy="290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F9956B7-261A-43EB-B26B-E62AC1E25AC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219650" y="4678862"/>
                <a:ext cx="2062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155F717-4113-48B6-8DEE-F497FFDFD834}"/>
                  </a:ext>
                </a:extLst>
              </p14:cNvPr>
              <p14:cNvContentPartPr/>
              <p14:nvPr/>
            </p14:nvContentPartPr>
            <p14:xfrm>
              <a:off x="3475690" y="4781822"/>
              <a:ext cx="360" cy="230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155F717-4113-48B6-8DEE-F497FFDFD83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57690" y="4764182"/>
                <a:ext cx="36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4113DBF-FB37-4ADC-81DB-516F509FDF2C}"/>
                  </a:ext>
                </a:extLst>
              </p14:cNvPr>
              <p14:cNvContentPartPr/>
              <p14:nvPr/>
            </p14:nvContentPartPr>
            <p14:xfrm>
              <a:off x="3487210" y="4901342"/>
              <a:ext cx="360" cy="6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4113DBF-FB37-4ADC-81DB-516F509FDF2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469210" y="48833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50D3867-86F2-489C-9BD9-E2912620900B}"/>
                  </a:ext>
                </a:extLst>
              </p14:cNvPr>
              <p14:cNvContentPartPr/>
              <p14:nvPr/>
            </p14:nvContentPartPr>
            <p14:xfrm>
              <a:off x="3140530" y="4708022"/>
              <a:ext cx="233280" cy="216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50D3867-86F2-489C-9BD9-E2912620900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22890" y="4690382"/>
                <a:ext cx="268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D6641A8-B09B-40A1-A3EB-140903E40C07}"/>
                  </a:ext>
                </a:extLst>
              </p14:cNvPr>
              <p14:cNvContentPartPr/>
              <p14:nvPr/>
            </p14:nvContentPartPr>
            <p14:xfrm>
              <a:off x="3793570" y="4770662"/>
              <a:ext cx="125280" cy="288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D6641A8-B09B-40A1-A3EB-140903E40C0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775930" y="4752662"/>
                <a:ext cx="1609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737EDB8-D6A0-4666-9A0D-292AA7F640F5}"/>
                  </a:ext>
                </a:extLst>
              </p14:cNvPr>
              <p14:cNvContentPartPr/>
              <p14:nvPr/>
            </p14:nvContentPartPr>
            <p14:xfrm>
              <a:off x="3776650" y="4872902"/>
              <a:ext cx="147960" cy="118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737EDB8-D6A0-4666-9A0D-292AA7F640F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759010" y="4854902"/>
                <a:ext cx="183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88E2DCE-267F-47D9-87CD-184D3564241D}"/>
                  </a:ext>
                </a:extLst>
              </p14:cNvPr>
              <p14:cNvContentPartPr/>
              <p14:nvPr/>
            </p14:nvContentPartPr>
            <p14:xfrm>
              <a:off x="4054930" y="4736462"/>
              <a:ext cx="171000" cy="1825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88E2DCE-267F-47D9-87CD-184D3564241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36930" y="4718822"/>
                <a:ext cx="206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68DDCA9-235F-49A4-9562-82EDE24473AC}"/>
                  </a:ext>
                </a:extLst>
              </p14:cNvPr>
              <p14:cNvContentPartPr/>
              <p14:nvPr/>
            </p14:nvContentPartPr>
            <p14:xfrm>
              <a:off x="4912450" y="4850222"/>
              <a:ext cx="125280" cy="2505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68DDCA9-235F-49A4-9562-82EDE24473A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894810" y="4832222"/>
                <a:ext cx="1609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104FAA2-C081-405C-9CBF-278BA22EA4E6}"/>
                  </a:ext>
                </a:extLst>
              </p14:cNvPr>
              <p14:cNvContentPartPr/>
              <p14:nvPr/>
            </p14:nvContentPartPr>
            <p14:xfrm>
              <a:off x="4986250" y="4747982"/>
              <a:ext cx="360" cy="61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104FAA2-C081-405C-9CBF-278BA22EA4E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968610" y="47299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7A6DF2C8-A54B-4201-A5D8-C8EF771651C8}"/>
                  </a:ext>
                </a:extLst>
              </p14:cNvPr>
              <p14:cNvContentPartPr/>
              <p14:nvPr/>
            </p14:nvContentPartPr>
            <p14:xfrm>
              <a:off x="5134210" y="4917902"/>
              <a:ext cx="102600" cy="122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7A6DF2C8-A54B-4201-A5D8-C8EF771651C8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116210" y="4899902"/>
                <a:ext cx="1382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4B9725F-CB9A-4F20-82EB-45774DCC92B1}"/>
                  </a:ext>
                </a:extLst>
              </p14:cNvPr>
              <p14:cNvContentPartPr/>
              <p14:nvPr/>
            </p14:nvContentPartPr>
            <p14:xfrm>
              <a:off x="5349850" y="4912502"/>
              <a:ext cx="57240" cy="1022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4B9725F-CB9A-4F20-82EB-45774DCC92B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332210" y="4894862"/>
                <a:ext cx="928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B66BB0D-68CE-4360-8DBA-02AA37083675}"/>
                  </a:ext>
                </a:extLst>
              </p14:cNvPr>
              <p14:cNvContentPartPr/>
              <p14:nvPr/>
            </p14:nvContentPartPr>
            <p14:xfrm>
              <a:off x="5355610" y="4730702"/>
              <a:ext cx="11880" cy="11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B66BB0D-68CE-4360-8DBA-02AA37083675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337610" y="471306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9F07DDD-ED8B-428B-88AC-09328CAAFC98}"/>
                  </a:ext>
                </a:extLst>
              </p14:cNvPr>
              <p14:cNvContentPartPr/>
              <p14:nvPr/>
            </p14:nvContentPartPr>
            <p14:xfrm>
              <a:off x="5605450" y="4884062"/>
              <a:ext cx="136800" cy="230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9F07DDD-ED8B-428B-88AC-09328CAAFC98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587810" y="4866422"/>
                <a:ext cx="1724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F582030-3E7D-4A0A-B0A5-BF9F272DF511}"/>
                  </a:ext>
                </a:extLst>
              </p14:cNvPr>
              <p14:cNvContentPartPr/>
              <p14:nvPr/>
            </p14:nvContentPartPr>
            <p14:xfrm>
              <a:off x="5866810" y="4759142"/>
              <a:ext cx="17280" cy="227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F582030-3E7D-4A0A-B0A5-BF9F272DF51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848810" y="4741502"/>
                <a:ext cx="529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70189FD-5DB3-417A-9424-E648CC2EEA8F}"/>
                  </a:ext>
                </a:extLst>
              </p14:cNvPr>
              <p14:cNvContentPartPr/>
              <p14:nvPr/>
            </p14:nvContentPartPr>
            <p14:xfrm>
              <a:off x="4395850" y="4742222"/>
              <a:ext cx="324000" cy="1936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70189FD-5DB3-417A-9424-E648CC2EEA8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377850" y="4724222"/>
                <a:ext cx="359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5F9CAC8-A23A-4B54-81C1-EDC8F7FA2850}"/>
                  </a:ext>
                </a:extLst>
              </p14:cNvPr>
              <p14:cNvContentPartPr/>
              <p14:nvPr/>
            </p14:nvContentPartPr>
            <p14:xfrm>
              <a:off x="3014890" y="5361062"/>
              <a:ext cx="165600" cy="1663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5F9CAC8-A23A-4B54-81C1-EDC8F7FA285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997250" y="5343062"/>
                <a:ext cx="2012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20FACBB-2B88-4B32-9215-5B720CAA9104}"/>
                  </a:ext>
                </a:extLst>
              </p14:cNvPr>
              <p14:cNvContentPartPr/>
              <p14:nvPr/>
            </p14:nvContentPartPr>
            <p14:xfrm>
              <a:off x="3282730" y="5571302"/>
              <a:ext cx="85680" cy="1371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20FACBB-2B88-4B32-9215-5B720CAA910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264730" y="5553662"/>
                <a:ext cx="1213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82EF167-262E-4EE7-955C-092503E50D9B}"/>
                  </a:ext>
                </a:extLst>
              </p14:cNvPr>
              <p14:cNvContentPartPr/>
              <p14:nvPr/>
            </p14:nvContentPartPr>
            <p14:xfrm>
              <a:off x="3310810" y="5480582"/>
              <a:ext cx="6120" cy="61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82EF167-262E-4EE7-955C-092503E50D9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293170" y="54625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C058D9C-195E-4F3A-9027-6B39B8EE43E8}"/>
                  </a:ext>
                </a:extLst>
              </p14:cNvPr>
              <p14:cNvContentPartPr/>
              <p14:nvPr/>
            </p14:nvContentPartPr>
            <p14:xfrm>
              <a:off x="3890410" y="5463662"/>
              <a:ext cx="360" cy="61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C058D9C-195E-4F3A-9027-6B39B8EE43E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872410" y="54456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87A89D9-074C-46EA-BCEC-ECB0CD106A3C}"/>
                  </a:ext>
                </a:extLst>
              </p14:cNvPr>
              <p14:cNvContentPartPr/>
              <p14:nvPr/>
            </p14:nvContentPartPr>
            <p14:xfrm>
              <a:off x="3907330" y="5577062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87A89D9-074C-46EA-BCEC-ECB0CD106A3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889330" y="55594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EEF08CE-CDC2-4725-8AC6-984545A2B8DB}"/>
                  </a:ext>
                </a:extLst>
              </p14:cNvPr>
              <p14:cNvContentPartPr/>
              <p14:nvPr/>
            </p14:nvContentPartPr>
            <p14:xfrm>
              <a:off x="3469930" y="5548622"/>
              <a:ext cx="244800" cy="114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EEF08CE-CDC2-4725-8AC6-984545A2B8D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452264" y="5530982"/>
                <a:ext cx="280492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8DBF381-D8D8-4458-9147-D1DE3ACB803E}"/>
                  </a:ext>
                </a:extLst>
              </p14:cNvPr>
              <p14:cNvContentPartPr/>
              <p14:nvPr/>
            </p14:nvContentPartPr>
            <p14:xfrm>
              <a:off x="4179850" y="5429462"/>
              <a:ext cx="79920" cy="172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8DBF381-D8D8-4458-9147-D1DE3ACB803E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162210" y="5411462"/>
                <a:ext cx="1155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B17F398-507D-4F6F-A4CD-711C2488874F}"/>
                  </a:ext>
                </a:extLst>
              </p14:cNvPr>
              <p14:cNvContentPartPr/>
              <p14:nvPr/>
            </p14:nvContentPartPr>
            <p14:xfrm>
              <a:off x="4208290" y="5548622"/>
              <a:ext cx="114120" cy="234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B17F398-507D-4F6F-A4CD-711C2488874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190650" y="5530982"/>
                <a:ext cx="1497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3B51D08-2697-4459-9EC9-BEF04739DC7A}"/>
                  </a:ext>
                </a:extLst>
              </p14:cNvPr>
              <p14:cNvContentPartPr/>
              <p14:nvPr/>
            </p14:nvContentPartPr>
            <p14:xfrm>
              <a:off x="4543090" y="5503262"/>
              <a:ext cx="126360" cy="1314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3B51D08-2697-4459-9EC9-BEF04739DC7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525450" y="5485262"/>
                <a:ext cx="162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2BFEB94-C04D-4A5A-B46F-4A7BD3CABC7F}"/>
                  </a:ext>
                </a:extLst>
              </p14:cNvPr>
              <p14:cNvContentPartPr/>
              <p14:nvPr/>
            </p14:nvContentPartPr>
            <p14:xfrm>
              <a:off x="4827490" y="5622422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2BFEB94-C04D-4A5A-B46F-4A7BD3CABC7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809490" y="56047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8A9B7C7-B38B-4A13-94FB-D6734023BAB2}"/>
                  </a:ext>
                </a:extLst>
              </p14:cNvPr>
              <p14:cNvContentPartPr/>
              <p14:nvPr/>
            </p14:nvContentPartPr>
            <p14:xfrm>
              <a:off x="5469010" y="5611262"/>
              <a:ext cx="23040" cy="1652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8A9B7C7-B38B-4A13-94FB-D6734023BAB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451370" y="5593262"/>
                <a:ext cx="58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C66BA99-BAEC-4AF9-AF0B-5B9A4B13AE90}"/>
                  </a:ext>
                </a:extLst>
              </p14:cNvPr>
              <p14:cNvContentPartPr/>
              <p14:nvPr/>
            </p14:nvContentPartPr>
            <p14:xfrm>
              <a:off x="5116930" y="5645102"/>
              <a:ext cx="255960" cy="1310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C66BA99-BAEC-4AF9-AF0B-5B9A4B13AE9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099290" y="5627462"/>
                <a:ext cx="291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6984EAB-E8E3-4A91-A655-73B44AE9B833}"/>
                  </a:ext>
                </a:extLst>
              </p14:cNvPr>
              <p14:cNvContentPartPr/>
              <p14:nvPr/>
            </p14:nvContentPartPr>
            <p14:xfrm>
              <a:off x="4799050" y="5690462"/>
              <a:ext cx="216360" cy="171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6984EAB-E8E3-4A91-A655-73B44AE9B83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781050" y="5672822"/>
                <a:ext cx="252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32F6AA8-CA79-42E6-A762-6B34FCDDFAFE}"/>
                  </a:ext>
                </a:extLst>
              </p14:cNvPr>
              <p14:cNvContentPartPr/>
              <p14:nvPr/>
            </p14:nvContentPartPr>
            <p14:xfrm>
              <a:off x="2265730" y="5906102"/>
              <a:ext cx="154080" cy="1940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32F6AA8-CA79-42E6-A762-6B34FCDDFAF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247730" y="5888102"/>
                <a:ext cx="1897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E2B848F-D1DB-4918-9621-857A46539263}"/>
                  </a:ext>
                </a:extLst>
              </p14:cNvPr>
              <p14:cNvContentPartPr/>
              <p14:nvPr/>
            </p14:nvContentPartPr>
            <p14:xfrm>
              <a:off x="2504410" y="6054062"/>
              <a:ext cx="34560" cy="856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E2B848F-D1DB-4918-9621-857A4653926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486410" y="6036422"/>
                <a:ext cx="702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D955CB2-C0C1-466D-A754-75306DB208F8}"/>
                  </a:ext>
                </a:extLst>
              </p14:cNvPr>
              <p14:cNvContentPartPr/>
              <p14:nvPr/>
            </p14:nvContentPartPr>
            <p14:xfrm>
              <a:off x="2510170" y="5980262"/>
              <a:ext cx="11880" cy="11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D955CB2-C0C1-466D-A754-75306DB208F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492170" y="59626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972517D-9815-430C-922C-CB874E92313D}"/>
                  </a:ext>
                </a:extLst>
              </p14:cNvPr>
              <p14:cNvContentPartPr/>
              <p14:nvPr/>
            </p14:nvContentPartPr>
            <p14:xfrm>
              <a:off x="2703130" y="5980262"/>
              <a:ext cx="360" cy="11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972517D-9815-430C-922C-CB874E92313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685490" y="596262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F17682F-3AAE-4777-993A-41AB19E1F244}"/>
                  </a:ext>
                </a:extLst>
              </p14:cNvPr>
              <p14:cNvContentPartPr/>
              <p14:nvPr/>
            </p14:nvContentPartPr>
            <p14:xfrm>
              <a:off x="2708890" y="6059822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F17682F-3AAE-4777-993A-41AB19E1F24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691250" y="60421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2389246-4445-41BB-9E8D-BE21E5CFF503}"/>
                  </a:ext>
                </a:extLst>
              </p14:cNvPr>
              <p14:cNvContentPartPr/>
              <p14:nvPr/>
            </p14:nvContentPartPr>
            <p14:xfrm>
              <a:off x="2953330" y="5980262"/>
              <a:ext cx="68400" cy="118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2389246-4445-41BB-9E8D-BE21E5CFF50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935330" y="5962622"/>
                <a:ext cx="104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36F494E-25E6-42C0-A349-244D4E46DB33}"/>
                  </a:ext>
                </a:extLst>
              </p14:cNvPr>
              <p14:cNvContentPartPr/>
              <p14:nvPr/>
            </p14:nvContentPartPr>
            <p14:xfrm>
              <a:off x="2981410" y="6042902"/>
              <a:ext cx="91080" cy="68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36F494E-25E6-42C0-A349-244D4E46DB33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963770" y="6024902"/>
                <a:ext cx="126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0477AD5-6B2C-411B-8AC5-B9AC88A3086B}"/>
                  </a:ext>
                </a:extLst>
              </p14:cNvPr>
              <p14:cNvContentPartPr/>
              <p14:nvPr/>
            </p14:nvContentPartPr>
            <p14:xfrm>
              <a:off x="3265450" y="5946062"/>
              <a:ext cx="370080" cy="1360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0477AD5-6B2C-411B-8AC5-B9AC88A3086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247810" y="5928062"/>
                <a:ext cx="405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291DE7A-57E4-4FE8-A487-2588897AF508}"/>
                  </a:ext>
                </a:extLst>
              </p14:cNvPr>
              <p14:cNvContentPartPr/>
              <p14:nvPr/>
            </p14:nvContentPartPr>
            <p14:xfrm>
              <a:off x="465370" y="6275462"/>
              <a:ext cx="193680" cy="3931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291DE7A-57E4-4FE8-A487-2588897AF50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47730" y="6257462"/>
                <a:ext cx="2293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20A5AEB-711A-4604-9E90-458CBF2B531A}"/>
                  </a:ext>
                </a:extLst>
              </p14:cNvPr>
              <p14:cNvContentPartPr/>
              <p14:nvPr/>
            </p14:nvContentPartPr>
            <p14:xfrm>
              <a:off x="749410" y="6428822"/>
              <a:ext cx="165240" cy="159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20A5AEB-711A-4604-9E90-458CBF2B531A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31770" y="6411182"/>
                <a:ext cx="200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872E34A-90BC-43E7-989E-9836E3B2E7F1}"/>
                  </a:ext>
                </a:extLst>
              </p14:cNvPr>
              <p14:cNvContentPartPr/>
              <p14:nvPr/>
            </p14:nvContentPartPr>
            <p14:xfrm>
              <a:off x="1050370" y="6542582"/>
              <a:ext cx="6120" cy="799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872E34A-90BC-43E7-989E-9836E3B2E7F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032730" y="6524942"/>
                <a:ext cx="41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CE4FEF9-842C-415F-90AD-2FE6683E9CD3}"/>
                  </a:ext>
                </a:extLst>
              </p14:cNvPr>
              <p14:cNvContentPartPr/>
              <p14:nvPr/>
            </p14:nvContentPartPr>
            <p14:xfrm>
              <a:off x="1186810" y="6661742"/>
              <a:ext cx="6120" cy="108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CE4FEF9-842C-415F-90AD-2FE6683E9CD3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169170" y="6644102"/>
                <a:ext cx="41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7942650-7CEE-4B80-BCB2-B759A52670F0}"/>
                  </a:ext>
                </a:extLst>
              </p14:cNvPr>
              <p14:cNvContentPartPr/>
              <p14:nvPr/>
            </p14:nvContentPartPr>
            <p14:xfrm>
              <a:off x="1300210" y="6479582"/>
              <a:ext cx="142560" cy="1483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7942650-7CEE-4B80-BCB2-B759A52670F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282570" y="6461942"/>
                <a:ext cx="178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5837601-04D6-4858-91D5-72C7EDCEBCF7}"/>
                  </a:ext>
                </a:extLst>
              </p14:cNvPr>
              <p14:cNvContentPartPr/>
              <p14:nvPr/>
            </p14:nvContentPartPr>
            <p14:xfrm>
              <a:off x="1533130" y="6559502"/>
              <a:ext cx="102600" cy="1368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5837601-04D6-4858-91D5-72C7EDCEBCF7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515490" y="6541862"/>
                <a:ext cx="138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D2164D3-5018-4182-B14E-962E7E1A14C8}"/>
                  </a:ext>
                </a:extLst>
              </p14:cNvPr>
              <p14:cNvContentPartPr/>
              <p14:nvPr/>
            </p14:nvContentPartPr>
            <p14:xfrm>
              <a:off x="1732210" y="6644822"/>
              <a:ext cx="17280" cy="1141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D2164D3-5018-4182-B14E-962E7E1A14C8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714210" y="6627182"/>
                <a:ext cx="52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26D9ACE-217B-4368-AA71-F540005FDFA1}"/>
                  </a:ext>
                </a:extLst>
              </p14:cNvPr>
              <p14:cNvContentPartPr/>
              <p14:nvPr/>
            </p14:nvContentPartPr>
            <p14:xfrm>
              <a:off x="1936690" y="6593702"/>
              <a:ext cx="360" cy="118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26D9ACE-217B-4368-AA71-F540005FDFA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918690" y="657606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8507A17-3070-4339-869B-6F8B55C4E022}"/>
                  </a:ext>
                </a:extLst>
              </p14:cNvPr>
              <p14:cNvContentPartPr/>
              <p14:nvPr/>
            </p14:nvContentPartPr>
            <p14:xfrm>
              <a:off x="2010490" y="6593702"/>
              <a:ext cx="11880" cy="61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8507A17-3070-4339-869B-6F8B55C4E02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992490" y="657606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3CE3024-2385-47DD-9909-665745DCCB7A}"/>
                  </a:ext>
                </a:extLst>
              </p14:cNvPr>
              <p14:cNvContentPartPr/>
              <p14:nvPr/>
            </p14:nvContentPartPr>
            <p14:xfrm>
              <a:off x="2123890" y="6593702"/>
              <a:ext cx="17280" cy="6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3CE3024-2385-47DD-9909-665745DCCB7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106250" y="657606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7E31D4A-A3B6-46B4-923C-CA84D4D3D6D3}"/>
                  </a:ext>
                </a:extLst>
              </p14:cNvPr>
              <p14:cNvContentPartPr/>
              <p14:nvPr/>
            </p14:nvContentPartPr>
            <p14:xfrm>
              <a:off x="2385250" y="6423422"/>
              <a:ext cx="102600" cy="1594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7E31D4A-A3B6-46B4-923C-CA84D4D3D6D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367250" y="6405422"/>
                <a:ext cx="138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30A3DD31-2051-4FF4-A5DB-33E4C95A1A44}"/>
                  </a:ext>
                </a:extLst>
              </p14:cNvPr>
              <p14:cNvContentPartPr/>
              <p14:nvPr/>
            </p14:nvContentPartPr>
            <p14:xfrm>
              <a:off x="2606650" y="6553742"/>
              <a:ext cx="85680" cy="80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30A3DD31-2051-4FF4-A5DB-33E4C95A1A4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589010" y="6535742"/>
                <a:ext cx="1213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E5505F2-23BE-4BEA-BF35-E144F4A38462}"/>
                  </a:ext>
                </a:extLst>
              </p14:cNvPr>
              <p14:cNvContentPartPr/>
              <p14:nvPr/>
            </p14:nvContentPartPr>
            <p14:xfrm>
              <a:off x="3004450" y="6468782"/>
              <a:ext cx="11880" cy="1252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E5505F2-23BE-4BEA-BF35-E144F4A3846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986450" y="6450782"/>
                <a:ext cx="47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BB237C4-EED3-42F5-8E28-2466BCCCEA17}"/>
                  </a:ext>
                </a:extLst>
              </p14:cNvPr>
              <p14:cNvContentPartPr/>
              <p14:nvPr/>
            </p14:nvContentPartPr>
            <p14:xfrm>
              <a:off x="3140530" y="6469142"/>
              <a:ext cx="66600" cy="153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BB237C4-EED3-42F5-8E28-2466BCCCEA1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122890" y="6451142"/>
                <a:ext cx="1022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05AB25E-8A2B-4EB8-B240-9AC9121596A6}"/>
                  </a:ext>
                </a:extLst>
              </p14:cNvPr>
              <p14:cNvContentPartPr/>
              <p14:nvPr/>
            </p14:nvContentPartPr>
            <p14:xfrm>
              <a:off x="3038290" y="6360782"/>
              <a:ext cx="612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05AB25E-8A2B-4EB8-B240-9AC9121596A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020650" y="63431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0732E07-6977-4BD9-AEC5-A0255009CDAC}"/>
                  </a:ext>
                </a:extLst>
              </p14:cNvPr>
              <p14:cNvContentPartPr/>
              <p14:nvPr/>
            </p14:nvContentPartPr>
            <p14:xfrm>
              <a:off x="3458770" y="6491462"/>
              <a:ext cx="17280" cy="108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0732E07-6977-4BD9-AEC5-A0255009CDA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440770" y="6473822"/>
                <a:ext cx="52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9C1A57F-2A44-4BA0-A424-EA0D96FB840B}"/>
                  </a:ext>
                </a:extLst>
              </p14:cNvPr>
              <p14:cNvContentPartPr/>
              <p14:nvPr/>
            </p14:nvContentPartPr>
            <p14:xfrm>
              <a:off x="3555250" y="6502982"/>
              <a:ext cx="137160" cy="1026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9C1A57F-2A44-4BA0-A424-EA0D96FB840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537250" y="6484982"/>
                <a:ext cx="172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68AE180-4CC3-453F-AA8B-B1FF2FFED00B}"/>
                  </a:ext>
                </a:extLst>
              </p14:cNvPr>
              <p14:cNvContentPartPr/>
              <p14:nvPr/>
            </p14:nvContentPartPr>
            <p14:xfrm>
              <a:off x="3504130" y="6378062"/>
              <a:ext cx="6120" cy="61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68AE180-4CC3-453F-AA8B-B1FF2FFED00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486130" y="63600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081700B-95A9-44CE-81E8-E325ECC5C928}"/>
                  </a:ext>
                </a:extLst>
              </p14:cNvPr>
              <p14:cNvContentPartPr/>
              <p14:nvPr/>
            </p14:nvContentPartPr>
            <p14:xfrm>
              <a:off x="3992290" y="6463022"/>
              <a:ext cx="17280" cy="1252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081700B-95A9-44CE-81E8-E325ECC5C928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974650" y="6445382"/>
                <a:ext cx="52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87BD7AC-FE67-4D70-B32D-A8AAF820A24B}"/>
                  </a:ext>
                </a:extLst>
              </p14:cNvPr>
              <p14:cNvContentPartPr/>
              <p14:nvPr/>
            </p14:nvContentPartPr>
            <p14:xfrm>
              <a:off x="4134490" y="6457262"/>
              <a:ext cx="114480" cy="108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87BD7AC-FE67-4D70-B32D-A8AAF820A24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116850" y="6439622"/>
                <a:ext cx="150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FF9C41CB-2E85-45FC-9B52-7F99444016C0}"/>
                  </a:ext>
                </a:extLst>
              </p14:cNvPr>
              <p14:cNvContentPartPr/>
              <p14:nvPr/>
            </p14:nvContentPartPr>
            <p14:xfrm>
              <a:off x="4344370" y="6468782"/>
              <a:ext cx="79920" cy="1314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FF9C41CB-2E85-45FC-9B52-7F99444016C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326730" y="6450782"/>
                <a:ext cx="1155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3955D4E-EC82-4517-90E6-DA3DDC84D038}"/>
                  </a:ext>
                </a:extLst>
              </p14:cNvPr>
              <p14:cNvContentPartPr/>
              <p14:nvPr/>
            </p14:nvContentPartPr>
            <p14:xfrm>
              <a:off x="4855930" y="6457262"/>
              <a:ext cx="125280" cy="1368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3955D4E-EC82-4517-90E6-DA3DDC84D03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837930" y="6439622"/>
                <a:ext cx="160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F379C21-6B40-4E09-AF47-AA503F36B9D9}"/>
                  </a:ext>
                </a:extLst>
              </p14:cNvPr>
              <p14:cNvContentPartPr/>
              <p14:nvPr/>
            </p14:nvContentPartPr>
            <p14:xfrm>
              <a:off x="5060050" y="6440342"/>
              <a:ext cx="153720" cy="1368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F379C21-6B40-4E09-AF47-AA503F36B9D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042410" y="6422342"/>
                <a:ext cx="189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95CB686-05F5-49F0-98F4-83D97ED5F064}"/>
                  </a:ext>
                </a:extLst>
              </p14:cNvPr>
              <p14:cNvContentPartPr/>
              <p14:nvPr/>
            </p14:nvContentPartPr>
            <p14:xfrm>
              <a:off x="5338690" y="6474542"/>
              <a:ext cx="23760" cy="1083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95CB686-05F5-49F0-98F4-83D97ED5F06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320690" y="6456542"/>
                <a:ext cx="59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9AA8A43-28E0-474B-8A32-DA6CCC5026A2}"/>
                  </a:ext>
                </a:extLst>
              </p14:cNvPr>
              <p14:cNvContentPartPr/>
              <p14:nvPr/>
            </p14:nvContentPartPr>
            <p14:xfrm>
              <a:off x="5429410" y="6440702"/>
              <a:ext cx="147960" cy="1080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9AA8A43-28E0-474B-8A32-DA6CCC5026A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411770" y="6423062"/>
                <a:ext cx="1836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E8A77FF-6147-4B7C-B253-494CAF690AAF}"/>
                  </a:ext>
                </a:extLst>
              </p14:cNvPr>
              <p14:cNvContentPartPr/>
              <p14:nvPr/>
            </p14:nvContentPartPr>
            <p14:xfrm>
              <a:off x="5707690" y="6440342"/>
              <a:ext cx="131400" cy="2728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E8A77FF-6147-4B7C-B253-494CAF690AA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690050" y="6422702"/>
                <a:ext cx="1670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D1D95405-3B23-4036-9D5B-7D4F89E6F15F}"/>
                  </a:ext>
                </a:extLst>
              </p14:cNvPr>
              <p14:cNvContentPartPr/>
              <p14:nvPr/>
            </p14:nvContentPartPr>
            <p14:xfrm>
              <a:off x="5480530" y="6303902"/>
              <a:ext cx="6120" cy="3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D1D95405-3B23-4036-9D5B-7D4F89E6F15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462890" y="62862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E237B2AF-B1BA-41C5-8546-685338218FD6}"/>
                  </a:ext>
                </a:extLst>
              </p14:cNvPr>
              <p14:cNvContentPartPr/>
              <p14:nvPr/>
            </p14:nvContentPartPr>
            <p14:xfrm>
              <a:off x="5997850" y="6349262"/>
              <a:ext cx="153360" cy="1483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E237B2AF-B1BA-41C5-8546-685338218FD6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979850" y="6331622"/>
                <a:ext cx="189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3FEDE3D-44C7-479E-B57F-FED6CC5ED6DC}"/>
                  </a:ext>
                </a:extLst>
              </p14:cNvPr>
              <p14:cNvContentPartPr/>
              <p14:nvPr/>
            </p14:nvContentPartPr>
            <p14:xfrm>
              <a:off x="6241570" y="6400382"/>
              <a:ext cx="108360" cy="914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3FEDE3D-44C7-479E-B57F-FED6CC5ED6D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223930" y="6382742"/>
                <a:ext cx="144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EB31E4E-E9CD-4887-9CB1-58044838F197}"/>
                  </a:ext>
                </a:extLst>
              </p14:cNvPr>
              <p14:cNvContentPartPr/>
              <p14:nvPr/>
            </p14:nvContentPartPr>
            <p14:xfrm>
              <a:off x="6423730" y="6258542"/>
              <a:ext cx="148320" cy="2959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EB31E4E-E9CD-4887-9CB1-58044838F19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405730" y="6240902"/>
                <a:ext cx="1839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B5882CB-29F8-4D09-AC34-268699C46221}"/>
                  </a:ext>
                </a:extLst>
              </p14:cNvPr>
              <p14:cNvContentPartPr/>
              <p14:nvPr/>
            </p14:nvContentPartPr>
            <p14:xfrm>
              <a:off x="6678610" y="6394262"/>
              <a:ext cx="159480" cy="1378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B5882CB-29F8-4D09-AC34-268699C46221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6660970" y="6376622"/>
                <a:ext cx="195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3C5C210-4273-423D-81E4-C70FE6ACBB0F}"/>
                  </a:ext>
                </a:extLst>
              </p14:cNvPr>
              <p14:cNvContentPartPr/>
              <p14:nvPr/>
            </p14:nvContentPartPr>
            <p14:xfrm>
              <a:off x="6923050" y="6389222"/>
              <a:ext cx="142200" cy="1141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3C5C210-4273-423D-81E4-C70FE6ACBB0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6905410" y="6371222"/>
                <a:ext cx="177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D6562A3-33DC-420C-A8C3-61B4550D5845}"/>
                  </a:ext>
                </a:extLst>
              </p14:cNvPr>
              <p14:cNvContentPartPr/>
              <p14:nvPr/>
            </p14:nvContentPartPr>
            <p14:xfrm>
              <a:off x="7337770" y="6196262"/>
              <a:ext cx="217080" cy="4035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D6562A3-33DC-420C-A8C3-61B4550D5845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7319770" y="6178262"/>
                <a:ext cx="2527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7A2F956-8449-4637-B0BF-B3C13D42D257}"/>
                  </a:ext>
                </a:extLst>
              </p14:cNvPr>
              <p14:cNvContentPartPr/>
              <p14:nvPr/>
            </p14:nvContentPartPr>
            <p14:xfrm>
              <a:off x="4520050" y="6422702"/>
              <a:ext cx="228600" cy="1663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7A2F956-8449-4637-B0BF-B3C13D42D257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4502382" y="6405024"/>
                <a:ext cx="264296" cy="202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57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6C360A-21FA-4670-8BC8-ABFD0DB5E672}"/>
                  </a:ext>
                </a:extLst>
              </p14:cNvPr>
              <p14:cNvContentPartPr/>
              <p14:nvPr/>
            </p14:nvContentPartPr>
            <p14:xfrm>
              <a:off x="539170" y="295142"/>
              <a:ext cx="160200" cy="21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6C360A-21FA-4670-8BC8-ABFD0DB5E6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530" y="277502"/>
                <a:ext cx="195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0919B9E-3D92-4DDC-9667-3E3D76078578}"/>
                  </a:ext>
                </a:extLst>
              </p14:cNvPr>
              <p14:cNvContentPartPr/>
              <p14:nvPr/>
            </p14:nvContentPartPr>
            <p14:xfrm>
              <a:off x="4208290" y="249782"/>
              <a:ext cx="86400" cy="29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0919B9E-3D92-4DDC-9667-3E3D760785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0650" y="231782"/>
                <a:ext cx="1220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FD055A-2A90-4A3F-92FC-4CD1BF5AF5D3}"/>
                  </a:ext>
                </a:extLst>
              </p14:cNvPr>
              <p14:cNvContentPartPr/>
              <p14:nvPr/>
            </p14:nvContentPartPr>
            <p14:xfrm>
              <a:off x="3679810" y="391622"/>
              <a:ext cx="381240" cy="159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FD055A-2A90-4A3F-92FC-4CD1BF5AF5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1810" y="373622"/>
                <a:ext cx="416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C2D7C5-2022-449A-A78E-0C193611132B}"/>
                  </a:ext>
                </a:extLst>
              </p14:cNvPr>
              <p14:cNvContentPartPr/>
              <p14:nvPr/>
            </p14:nvContentPartPr>
            <p14:xfrm>
              <a:off x="1368610" y="266702"/>
              <a:ext cx="613800" cy="239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C2D7C5-2022-449A-A78E-0C19361113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0610" y="249062"/>
                <a:ext cx="6494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B9B66B-9018-4DAB-9CCB-EA18CF0F2EEB}"/>
                  </a:ext>
                </a:extLst>
              </p14:cNvPr>
              <p14:cNvContentPartPr/>
              <p14:nvPr/>
            </p14:nvContentPartPr>
            <p14:xfrm>
              <a:off x="806650" y="312062"/>
              <a:ext cx="397800" cy="21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B9B66B-9018-4DAB-9CCB-EA18CF0F2E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650" y="294062"/>
                <a:ext cx="433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8624782-9E0A-4B5D-9681-E71E5B823F77}"/>
                  </a:ext>
                </a:extLst>
              </p14:cNvPr>
              <p14:cNvContentPartPr/>
              <p14:nvPr/>
            </p14:nvContentPartPr>
            <p14:xfrm>
              <a:off x="2231890" y="278222"/>
              <a:ext cx="1215720" cy="262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8624782-9E0A-4B5D-9681-E71E5B823F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3890" y="260222"/>
                <a:ext cx="12513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A52121-1E39-407D-9431-D7DF55560EC1}"/>
                  </a:ext>
                </a:extLst>
              </p14:cNvPr>
              <p14:cNvContentPartPr/>
              <p14:nvPr/>
            </p14:nvContentPartPr>
            <p14:xfrm>
              <a:off x="4674130" y="289382"/>
              <a:ext cx="28800" cy="221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A52121-1E39-407D-9431-D7DF55560E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56130" y="271742"/>
                <a:ext cx="644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7852689-7A11-4477-A74F-CB933B5F98C1}"/>
                  </a:ext>
                </a:extLst>
              </p14:cNvPr>
              <p14:cNvContentPartPr/>
              <p14:nvPr/>
            </p14:nvContentPartPr>
            <p14:xfrm>
              <a:off x="4804810" y="374702"/>
              <a:ext cx="176400" cy="159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7852689-7A11-4477-A74F-CB933B5F98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86810" y="356702"/>
                <a:ext cx="212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235C640-1B84-4B09-9C3E-7CD1C751DBFA}"/>
                  </a:ext>
                </a:extLst>
              </p14:cNvPr>
              <p14:cNvContentPartPr/>
              <p14:nvPr/>
            </p14:nvContentPartPr>
            <p14:xfrm>
              <a:off x="6110890" y="363182"/>
              <a:ext cx="392400" cy="187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235C640-1B84-4B09-9C3E-7CD1C751DB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93250" y="345542"/>
                <a:ext cx="428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EBE1688-942B-4D10-A4A7-5409AA682C56}"/>
                  </a:ext>
                </a:extLst>
              </p14:cNvPr>
              <p14:cNvContentPartPr/>
              <p14:nvPr/>
            </p14:nvContentPartPr>
            <p14:xfrm>
              <a:off x="5093890" y="312062"/>
              <a:ext cx="886680" cy="228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EBE1688-942B-4D10-A4A7-5409AA682C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75890" y="294394"/>
                <a:ext cx="922320" cy="26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285E18-A7EC-40A7-B8A4-192BC7B90430}"/>
                  </a:ext>
                </a:extLst>
              </p14:cNvPr>
              <p14:cNvContentPartPr/>
              <p14:nvPr/>
            </p14:nvContentPartPr>
            <p14:xfrm>
              <a:off x="7212850" y="357782"/>
              <a:ext cx="142200" cy="142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285E18-A7EC-40A7-B8A4-192BC7B904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4850" y="339782"/>
                <a:ext cx="177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5454280-A37D-4533-AD47-1F617DD82813}"/>
                  </a:ext>
                </a:extLst>
              </p14:cNvPr>
              <p14:cNvContentPartPr/>
              <p14:nvPr/>
            </p14:nvContentPartPr>
            <p14:xfrm>
              <a:off x="6746650" y="334742"/>
              <a:ext cx="359280" cy="199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5454280-A37D-4533-AD47-1F617DD828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29010" y="317102"/>
                <a:ext cx="394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1FB9AD-1A52-42D6-A8D2-6631C26DB299}"/>
                  </a:ext>
                </a:extLst>
              </p14:cNvPr>
              <p14:cNvContentPartPr/>
              <p14:nvPr/>
            </p14:nvContentPartPr>
            <p14:xfrm>
              <a:off x="7826290" y="363182"/>
              <a:ext cx="119520" cy="131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1FB9AD-1A52-42D6-A8D2-6631C26DB29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08290" y="345542"/>
                <a:ext cx="155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AB7BFD-CB88-4102-A4F7-D9F7EF1F3E18}"/>
                  </a:ext>
                </a:extLst>
              </p14:cNvPr>
              <p14:cNvContentPartPr/>
              <p14:nvPr/>
            </p14:nvContentPartPr>
            <p14:xfrm>
              <a:off x="8070010" y="363182"/>
              <a:ext cx="148680" cy="233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AB7BFD-CB88-4102-A4F7-D9F7EF1F3E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52370" y="345542"/>
                <a:ext cx="1843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F7A5178-06E1-47E0-9A80-64D90EE805BB}"/>
                  </a:ext>
                </a:extLst>
              </p14:cNvPr>
              <p14:cNvContentPartPr/>
              <p14:nvPr/>
            </p14:nvContentPartPr>
            <p14:xfrm>
              <a:off x="7434250" y="289382"/>
              <a:ext cx="267840" cy="210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F7A5178-06E1-47E0-9A80-64D90EE805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16610" y="271742"/>
                <a:ext cx="3034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E9E1D99-7628-4F55-8822-0C3991AA9920}"/>
                  </a:ext>
                </a:extLst>
              </p14:cNvPr>
              <p14:cNvContentPartPr/>
              <p14:nvPr/>
            </p14:nvContentPartPr>
            <p14:xfrm>
              <a:off x="8575810" y="357782"/>
              <a:ext cx="165240" cy="130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E9E1D99-7628-4F55-8822-0C3991AA99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57810" y="340142"/>
                <a:ext cx="2008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D13ADDE-E6EE-4E14-B2E6-F837786B3B3A}"/>
                  </a:ext>
                </a:extLst>
              </p14:cNvPr>
              <p14:cNvContentPartPr/>
              <p14:nvPr/>
            </p14:nvContentPartPr>
            <p14:xfrm>
              <a:off x="8831410" y="300902"/>
              <a:ext cx="68400" cy="193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D13ADDE-E6EE-4E14-B2E6-F837786B3B3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13770" y="282902"/>
                <a:ext cx="1040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BC31829-EB48-4DA7-97B1-1D62034415FF}"/>
                  </a:ext>
                </a:extLst>
              </p14:cNvPr>
              <p14:cNvContentPartPr/>
              <p14:nvPr/>
            </p14:nvContentPartPr>
            <p14:xfrm>
              <a:off x="9791170" y="283622"/>
              <a:ext cx="6120" cy="6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BC31829-EB48-4DA7-97B1-1D62034415F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73530" y="2659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85C62C2-FA5F-4B57-BE24-4444CCD85A3A}"/>
                  </a:ext>
                </a:extLst>
              </p14:cNvPr>
              <p14:cNvContentPartPr/>
              <p14:nvPr/>
            </p14:nvContentPartPr>
            <p14:xfrm>
              <a:off x="9575530" y="352022"/>
              <a:ext cx="238680" cy="147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85C62C2-FA5F-4B57-BE24-4444CCD85A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57557" y="334382"/>
                <a:ext cx="274266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0F64BB9-55DD-4323-9AF7-690C841FFFDB}"/>
                  </a:ext>
                </a:extLst>
              </p14:cNvPr>
              <p14:cNvContentPartPr/>
              <p14:nvPr/>
            </p14:nvContentPartPr>
            <p14:xfrm>
              <a:off x="9041650" y="323582"/>
              <a:ext cx="391680" cy="301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0F64BB9-55DD-4323-9AF7-690C841FFFD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23667" y="305582"/>
                <a:ext cx="427287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E980440-58B2-41D1-BCCC-3E20B0BCE837}"/>
                  </a:ext>
                </a:extLst>
              </p14:cNvPr>
              <p14:cNvContentPartPr/>
              <p14:nvPr/>
            </p14:nvContentPartPr>
            <p14:xfrm>
              <a:off x="10523770" y="357422"/>
              <a:ext cx="284400" cy="13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E980440-58B2-41D1-BCCC-3E20B0BCE8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06130" y="339422"/>
                <a:ext cx="320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1D57DA7-B30F-44FC-8A27-58156328F4FA}"/>
                  </a:ext>
                </a:extLst>
              </p14:cNvPr>
              <p14:cNvContentPartPr/>
              <p14:nvPr/>
            </p14:nvContentPartPr>
            <p14:xfrm>
              <a:off x="10910050" y="334742"/>
              <a:ext cx="131040" cy="176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1D57DA7-B30F-44FC-8A27-58156328F4F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92410" y="317102"/>
                <a:ext cx="166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09FC5AC-2682-4723-926D-E0A36D934A24}"/>
                  </a:ext>
                </a:extLst>
              </p14:cNvPr>
              <p14:cNvContentPartPr/>
              <p14:nvPr/>
            </p14:nvContentPartPr>
            <p14:xfrm>
              <a:off x="11228290" y="300902"/>
              <a:ext cx="380880" cy="238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09FC5AC-2682-4723-926D-E0A36D934A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210307" y="282902"/>
                <a:ext cx="416486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93BC5DC-2EE4-45EC-8956-728A0391CDC1}"/>
                  </a:ext>
                </a:extLst>
              </p14:cNvPr>
              <p14:cNvContentPartPr/>
              <p14:nvPr/>
            </p14:nvContentPartPr>
            <p14:xfrm>
              <a:off x="9927610" y="289382"/>
              <a:ext cx="471600" cy="204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93BC5DC-2EE4-45EC-8956-728A0391CD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09610" y="271742"/>
                <a:ext cx="507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513A52-A791-4B0F-9032-CB2CD38C2794}"/>
                  </a:ext>
                </a:extLst>
              </p14:cNvPr>
              <p14:cNvContentPartPr/>
              <p14:nvPr/>
            </p14:nvContentPartPr>
            <p14:xfrm>
              <a:off x="584530" y="874742"/>
              <a:ext cx="160200" cy="170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513A52-A791-4B0F-9032-CB2CD38C27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6530" y="857102"/>
                <a:ext cx="1958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8D5C8ED-6324-47B5-9691-6C38FD1A8414}"/>
                  </a:ext>
                </a:extLst>
              </p14:cNvPr>
              <p14:cNvContentPartPr/>
              <p14:nvPr/>
            </p14:nvContentPartPr>
            <p14:xfrm>
              <a:off x="851290" y="783662"/>
              <a:ext cx="597240" cy="244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8D5C8ED-6324-47B5-9691-6C38FD1A84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3639" y="765662"/>
                <a:ext cx="632901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3715A6E-4A00-4608-982F-5FD26BA5FF39}"/>
                  </a:ext>
                </a:extLst>
              </p14:cNvPr>
              <p14:cNvContentPartPr/>
              <p14:nvPr/>
            </p14:nvContentPartPr>
            <p14:xfrm>
              <a:off x="6832330" y="1090382"/>
              <a:ext cx="23040" cy="6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3715A6E-4A00-4608-982F-5FD26BA5FF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14330" y="1072382"/>
                <a:ext cx="58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41FAE79-2086-46BD-8753-92D2D1DFD403}"/>
                  </a:ext>
                </a:extLst>
              </p14:cNvPr>
              <p14:cNvContentPartPr/>
              <p14:nvPr/>
            </p14:nvContentPartPr>
            <p14:xfrm>
              <a:off x="6349570" y="842342"/>
              <a:ext cx="290160" cy="344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41FAE79-2086-46BD-8753-92D2D1DFD4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31570" y="824342"/>
                <a:ext cx="3258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A2BD49D-D17A-4A4C-BB45-6E956719C8C3}"/>
                  </a:ext>
                </a:extLst>
              </p14:cNvPr>
              <p14:cNvContentPartPr/>
              <p14:nvPr/>
            </p14:nvContentPartPr>
            <p14:xfrm>
              <a:off x="5207650" y="897062"/>
              <a:ext cx="721800" cy="296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A2BD49D-D17A-4A4C-BB45-6E956719C8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90010" y="879422"/>
                <a:ext cx="7574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46541E-E024-4D92-B994-7FF49920FEF9}"/>
                  </a:ext>
                </a:extLst>
              </p14:cNvPr>
              <p14:cNvContentPartPr/>
              <p14:nvPr/>
            </p14:nvContentPartPr>
            <p14:xfrm>
              <a:off x="4508890" y="885182"/>
              <a:ext cx="347400" cy="296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46541E-E024-4D92-B994-7FF49920FEF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91232" y="867542"/>
                <a:ext cx="383077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3476D3D-A1F5-41F0-AFA6-9D886626822D}"/>
                  </a:ext>
                </a:extLst>
              </p14:cNvPr>
              <p14:cNvContentPartPr/>
              <p14:nvPr/>
            </p14:nvContentPartPr>
            <p14:xfrm>
              <a:off x="3509890" y="880142"/>
              <a:ext cx="755640" cy="3193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3476D3D-A1F5-41F0-AFA6-9D886626822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91890" y="862482"/>
                <a:ext cx="791280" cy="3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9EF0806-38B0-4F5D-A307-9996A7A56BA5}"/>
                  </a:ext>
                </a:extLst>
              </p14:cNvPr>
              <p14:cNvContentPartPr/>
              <p14:nvPr/>
            </p14:nvContentPartPr>
            <p14:xfrm>
              <a:off x="2589370" y="845942"/>
              <a:ext cx="824040" cy="2559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9EF0806-38B0-4F5D-A307-9996A7A56B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71378" y="828302"/>
                <a:ext cx="859664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95AF475-7B77-4B6D-BF7F-911D3EA98BF5}"/>
                  </a:ext>
                </a:extLst>
              </p14:cNvPr>
              <p14:cNvContentPartPr/>
              <p14:nvPr/>
            </p14:nvContentPartPr>
            <p14:xfrm>
              <a:off x="1669570" y="800582"/>
              <a:ext cx="613800" cy="266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95AF475-7B77-4B6D-BF7F-911D3EA98BF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51930" y="782582"/>
                <a:ext cx="6494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FD01B6D-7078-4DF2-912D-F7F0A3155E45}"/>
                  </a:ext>
                </a:extLst>
              </p14:cNvPr>
              <p14:cNvContentPartPr/>
              <p14:nvPr/>
            </p14:nvContentPartPr>
            <p14:xfrm>
              <a:off x="1612690" y="1493582"/>
              <a:ext cx="245160" cy="290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FD01B6D-7078-4DF2-912D-F7F0A3155E4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94690" y="1475582"/>
                <a:ext cx="280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D852462-4AD6-4911-AAA3-519DEEF60987}"/>
                  </a:ext>
                </a:extLst>
              </p14:cNvPr>
              <p14:cNvContentPartPr/>
              <p14:nvPr/>
            </p14:nvContentPartPr>
            <p14:xfrm>
              <a:off x="2044330" y="1612742"/>
              <a:ext cx="131040" cy="17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D852462-4AD6-4911-AAA3-519DEEF6098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26690" y="1595102"/>
                <a:ext cx="166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31BD00C-1644-489F-A50D-A134FC8A4BE7}"/>
                  </a:ext>
                </a:extLst>
              </p14:cNvPr>
              <p14:cNvContentPartPr/>
              <p14:nvPr/>
            </p14:nvContentPartPr>
            <p14:xfrm>
              <a:off x="2101210" y="1692302"/>
              <a:ext cx="96840" cy="12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31BD00C-1644-489F-A50D-A134FC8A4BE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83570" y="1674302"/>
                <a:ext cx="132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0E424FF-8FD7-4289-97B1-D748FF9D6958}"/>
                  </a:ext>
                </a:extLst>
              </p14:cNvPr>
              <p14:cNvContentPartPr/>
              <p14:nvPr/>
            </p14:nvContentPartPr>
            <p14:xfrm>
              <a:off x="2487490" y="1408262"/>
              <a:ext cx="227520" cy="454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0E424FF-8FD7-4289-97B1-D748FF9D695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69490" y="1390622"/>
                <a:ext cx="2631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25FE66A-F0FC-49A7-A968-FA393B9CE6DF}"/>
                  </a:ext>
                </a:extLst>
              </p14:cNvPr>
              <p14:cNvContentPartPr/>
              <p14:nvPr/>
            </p14:nvContentPartPr>
            <p14:xfrm>
              <a:off x="3640210" y="1743422"/>
              <a:ext cx="11880" cy="91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25FE66A-F0FC-49A7-A968-FA393B9CE6D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22570" y="1725782"/>
                <a:ext cx="47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8F2B7C0-3A75-43FE-AE81-288270F8C017}"/>
                  </a:ext>
                </a:extLst>
              </p14:cNvPr>
              <p14:cNvContentPartPr/>
              <p14:nvPr/>
            </p14:nvContentPartPr>
            <p14:xfrm>
              <a:off x="3890050" y="1510142"/>
              <a:ext cx="375480" cy="290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8F2B7C0-3A75-43FE-AE81-288270F8C01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72050" y="1492142"/>
                <a:ext cx="4111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3E6D91C-F2C7-45B2-92FF-35B089A5FD92}"/>
                  </a:ext>
                </a:extLst>
              </p14:cNvPr>
              <p14:cNvContentPartPr/>
              <p14:nvPr/>
            </p14:nvContentPartPr>
            <p14:xfrm>
              <a:off x="3043690" y="1487822"/>
              <a:ext cx="455040" cy="2732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3E6D91C-F2C7-45B2-92FF-35B089A5FD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26050" y="1470182"/>
                <a:ext cx="4906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C4BB585-26D0-44B5-A875-2AB44E3CFFD1}"/>
                  </a:ext>
                </a:extLst>
              </p14:cNvPr>
              <p14:cNvContentPartPr/>
              <p14:nvPr/>
            </p14:nvContentPartPr>
            <p14:xfrm>
              <a:off x="4498090" y="1533182"/>
              <a:ext cx="210600" cy="204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C4BB585-26D0-44B5-A875-2AB44E3CFFD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80090" y="1515542"/>
                <a:ext cx="2462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E28A74A-F83F-4C43-9EC7-DFA3521A6CB9}"/>
                  </a:ext>
                </a:extLst>
              </p14:cNvPr>
              <p14:cNvContentPartPr/>
              <p14:nvPr/>
            </p14:nvContentPartPr>
            <p14:xfrm>
              <a:off x="4815970" y="1501142"/>
              <a:ext cx="250200" cy="2426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E28A74A-F83F-4C43-9EC7-DFA3521A6C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98330" y="1483142"/>
                <a:ext cx="2858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181A00C-E112-4874-950E-04E26B2159BB}"/>
                  </a:ext>
                </a:extLst>
              </p14:cNvPr>
              <p14:cNvContentPartPr/>
              <p14:nvPr/>
            </p14:nvContentPartPr>
            <p14:xfrm>
              <a:off x="5190730" y="1709222"/>
              <a:ext cx="34560" cy="799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181A00C-E112-4874-950E-04E26B2159B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73090" y="1691582"/>
                <a:ext cx="70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D106533-AEBA-4B80-A2D9-9BE0907CB529}"/>
                  </a:ext>
                </a:extLst>
              </p14:cNvPr>
              <p14:cNvContentPartPr/>
              <p14:nvPr/>
            </p14:nvContentPartPr>
            <p14:xfrm>
              <a:off x="5474770" y="1487822"/>
              <a:ext cx="51480" cy="233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D106533-AEBA-4B80-A2D9-9BE0907CB52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57130" y="1470182"/>
                <a:ext cx="871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91EF37C-4EE4-426D-95DF-5805B593A303}"/>
                  </a:ext>
                </a:extLst>
              </p14:cNvPr>
              <p14:cNvContentPartPr/>
              <p14:nvPr/>
            </p14:nvContentPartPr>
            <p14:xfrm>
              <a:off x="5645410" y="1483862"/>
              <a:ext cx="79920" cy="248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91EF37C-4EE4-426D-95DF-5805B593A30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27410" y="1466222"/>
                <a:ext cx="1155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8B994F4-ECF5-42D9-B057-47B80F9E2395}"/>
                  </a:ext>
                </a:extLst>
              </p14:cNvPr>
              <p14:cNvContentPartPr/>
              <p14:nvPr/>
            </p14:nvContentPartPr>
            <p14:xfrm>
              <a:off x="5917930" y="1680782"/>
              <a:ext cx="34560" cy="119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8B994F4-ECF5-42D9-B057-47B80F9E239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99930" y="1663142"/>
                <a:ext cx="70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50416A4-8D19-4326-B0EA-972641894E76}"/>
                  </a:ext>
                </a:extLst>
              </p14:cNvPr>
              <p14:cNvContentPartPr/>
              <p14:nvPr/>
            </p14:nvContentPartPr>
            <p14:xfrm>
              <a:off x="6622090" y="1749182"/>
              <a:ext cx="45720" cy="125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50416A4-8D19-4326-B0EA-972641894E7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04450" y="1731182"/>
                <a:ext cx="81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B4229C3-19E5-434F-AB93-D8941F33A234}"/>
                  </a:ext>
                </a:extLst>
              </p14:cNvPr>
              <p14:cNvContentPartPr/>
              <p14:nvPr/>
            </p14:nvContentPartPr>
            <p14:xfrm>
              <a:off x="7070650" y="1459382"/>
              <a:ext cx="46440" cy="267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B4229C3-19E5-434F-AB93-D8941F33A23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53010" y="1441742"/>
                <a:ext cx="82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91C340A-E316-4B47-8F6C-2EED7B472AD0}"/>
                  </a:ext>
                </a:extLst>
              </p14:cNvPr>
              <p14:cNvContentPartPr/>
              <p14:nvPr/>
            </p14:nvContentPartPr>
            <p14:xfrm>
              <a:off x="7269730" y="1402502"/>
              <a:ext cx="279360" cy="392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91C340A-E316-4B47-8F6C-2EED7B472AD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51730" y="1384862"/>
                <a:ext cx="3150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6DDE3EB-D175-40E5-8E88-24E0C078A9B0}"/>
                  </a:ext>
                </a:extLst>
              </p14:cNvPr>
              <p14:cNvContentPartPr/>
              <p14:nvPr/>
            </p14:nvContentPartPr>
            <p14:xfrm>
              <a:off x="6224650" y="1465142"/>
              <a:ext cx="209880" cy="293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6DDE3EB-D175-40E5-8E88-24E0C078A9B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06681" y="1447142"/>
                <a:ext cx="245459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65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344215" y="2466492"/>
            <a:ext cx="9559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Optimization</a:t>
            </a:r>
          </a:p>
          <a:p>
            <a:pPr algn="ctr"/>
            <a:r>
              <a:rPr lang="en-US" sz="8800" dirty="0">
                <a:latin typeface="Bradley Hand ITC" panose="03070402050302030203" pitchFamily="66" charset="0"/>
              </a:rPr>
              <a:t>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10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12</cp:revision>
  <dcterms:created xsi:type="dcterms:W3CDTF">2018-03-26T18:37:42Z</dcterms:created>
  <dcterms:modified xsi:type="dcterms:W3CDTF">2020-03-04T17:56:48Z</dcterms:modified>
</cp:coreProperties>
</file>